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notesSlides/notesSlide2.xml" ContentType="application/vnd.openxmlformats-officedocument.presentationml.notesSlide+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notesSlides/notesSlide3.xml" ContentType="application/vnd.openxmlformats-officedocument.presentationml.notesSlide+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notesSlides/notesSlide4.xml" ContentType="application/vnd.openxmlformats-officedocument.presentationml.notesSlide+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notesSlides/notesSlide5.xml" ContentType="application/vnd.openxmlformats-officedocument.presentationml.notesSlide+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notesSlides/notesSlide6.xml" ContentType="application/vnd.openxmlformats-officedocument.presentationml.notesSlide+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notesSlides/notesSlide7.xml" ContentType="application/vnd.openxmlformats-officedocument.presentationml.notesSlide+xml"/>
  <Override PartName="/ppt/ink/ink2496.xml" ContentType="application/inkml+xml"/>
  <Override PartName="/ppt/ink/ink2497.xml" ContentType="application/inkml+xml"/>
  <Override PartName="/ppt/ink/ink2498.xml" ContentType="application/inkml+xml"/>
  <Override PartName="/ppt/notesSlides/notesSlide8.xml" ContentType="application/vnd.openxmlformats-officedocument.presentationml.notesSlide+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notesSlides/notesSlide9.xml" ContentType="application/vnd.openxmlformats-officedocument.presentationml.notesSlide+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notesSlides/notesSlide10.xml" ContentType="application/vnd.openxmlformats-officedocument.presentationml.notesSlide+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notesSlides/notesSlide11.xml" ContentType="application/vnd.openxmlformats-officedocument.presentationml.notesSlide+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notesSlides/notesSlide12.xml" ContentType="application/vnd.openxmlformats-officedocument.presentationml.notesSlide+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notesSlides/notesSlide13.xml" ContentType="application/vnd.openxmlformats-officedocument.presentationml.notesSlide+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notesSlides/notesSlide14.xml" ContentType="application/vnd.openxmlformats-officedocument.presentationml.notesSlide+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notesSlides/notesSlide15.xml" ContentType="application/vnd.openxmlformats-officedocument.presentationml.notesSlide+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notesSlides/notesSlide16.xml" ContentType="application/vnd.openxmlformats-officedocument.presentationml.notesSlide+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notesSlides/notesSlide17.xml" ContentType="application/vnd.openxmlformats-officedocument.presentationml.notesSlide+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372" r:id="rId2"/>
    <p:sldId id="1325" r:id="rId3"/>
    <p:sldId id="1327" r:id="rId4"/>
    <p:sldId id="1420" r:id="rId5"/>
    <p:sldId id="1421" r:id="rId6"/>
    <p:sldId id="1330" r:id="rId7"/>
    <p:sldId id="1331" r:id="rId8"/>
    <p:sldId id="1332" r:id="rId9"/>
    <p:sldId id="1422" r:id="rId10"/>
    <p:sldId id="1369" r:id="rId11"/>
    <p:sldId id="1423" r:id="rId12"/>
    <p:sldId id="1333" r:id="rId13"/>
    <p:sldId id="1334" r:id="rId14"/>
    <p:sldId id="1335" r:id="rId15"/>
    <p:sldId id="1336" r:id="rId16"/>
    <p:sldId id="1337" r:id="rId17"/>
    <p:sldId id="1338" r:id="rId18"/>
    <p:sldId id="1339" r:id="rId19"/>
    <p:sldId id="1340" r:id="rId20"/>
    <p:sldId id="1341" r:id="rId21"/>
    <p:sldId id="1342" r:id="rId22"/>
    <p:sldId id="1343" r:id="rId23"/>
    <p:sldId id="1344" r:id="rId24"/>
    <p:sldId id="1345" r:id="rId25"/>
    <p:sldId id="1346" r:id="rId2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3447" autoAdjust="0"/>
  </p:normalViewPr>
  <p:slideViewPr>
    <p:cSldViewPr snapToGrid="0">
      <p:cViewPr varScale="1">
        <p:scale>
          <a:sx n="72" d="100"/>
          <a:sy n="72" d="100"/>
        </p:scale>
        <p:origin x="4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18:00.011"/>
    </inkml:context>
    <inkml:brush xml:id="br0">
      <inkml:brushProperty name="width" value="0.05" units="cm"/>
      <inkml:brushProperty name="height" value="0.05" units="cm"/>
    </inkml:brush>
  </inkml:definitions>
  <inkml:trace contextRef="#ctx0" brushRef="#br0">188 10 11626,'-27'23'696,"2"2"-1,0 1 0,1 0 1,2 2-1,-22 34 0,41-58-639,1 0 1,-1 0-1,1 1 0,0-1 0,1 0 1,-1 1-1,1-1 0,0 1 0,0 0 1,0-1-1,0 1 0,1 9 0,0-13-33,0 1 0,1 0-1,-1-1 1,1 1-1,-1-1 1,1 0-1,-1 1 1,1-1 0,0 1-1,0-1 1,0 0-1,0 0 1,0 1-1,0-1 1,0 0 0,2 2-1,0-2-1,-1 1 0,1-1 0,-1 0 1,1 0-1,0 0 0,-1 0 0,1 0 0,0-1 0,0 1 0,-1-1 0,1 0 1,4 0-1,8 0 35,0-2 0,0 0 1,0 0-1,0-1 1,21-8-1,72-32 215,-102 41-256,88-43 440,-3-4 0,117-83 0,-196 122-196,-25 15-59,-11 10-139,1 1-1,0 0 0,1 2 1,0 1-1,2 0 1,0 2-1,1 0 0,2 1 1,-20 30-1,35-48-56,0 0 1,-1 0-1,2 0 0,-1 0 0,0 0 0,1 0 0,0 0 0,0 1 0,0-1 0,1 0 1,-1 1-1,1-1 0,0 0 0,1 7 0,-1-8-8,1 0 0,1 0 0,-1 0 0,0-1 1,1 1-1,-1 0 0,1-1 0,0 1 0,0-1 0,0 1 0,0-1 0,0 0 0,0 0 0,1 0 1,-1 0-1,1 0 0,0 0 0,-1-1 0,1 1 0,0-1 0,6 2 0,4 1-87,0-1 0,0 0 0,0 0 0,1-2 0,-1 0 0,1 0 0,0-1 0,-1-1 0,1 0 0,18-4 0,13-5-448,76-27 0,-56 12-165,-2-3 0,98-57 0,-161 85 703,0-1 1,0 1 0,1 0-1,-1 0 1,0 0 0,0-1-1,0 1 1,0 0 0,1 0-1,-1 0 1,0-1-1,0 1 1,1 0 0,-1 0-1,0 0 1,0 0 0,1 0-1,-1-1 1,0 1 0,0 0-1,1 0 1,-1 0 0,0 0-1,1 0 1,-1 0 0,0 0-1,0 0 1,1 0-1,-1 0 1,0 0 0,0 0-1,1 0 1,-1 0 0,0 1-1,1-1 1,-1 0 0,0 0-1,0 0 1,1 0 0,-1 0-1,0 1 1,0-1-1,1 0 1,-5 10 174,-11 16 140,-1-1-1,-27 31 0,20-27 21,-23 39-1,40-59-265,1 0 1,1 1-1,0-1 0,0 1 0,1 0 0,0 0 0,0 0 0,-1 18 0,4-27-63,0 1 0,0 0 0,0 0 0,0 0 1,0-1-1,1 1 0,-1 0 0,1 0 0,-1-1 1,1 1-1,-1 0 0,1-1 0,0 1 1,0 0-1,0-1 0,0 1 0,0-1 0,0 0 1,0 1-1,1-1 0,1 2 0,0-2-19,-1 0 0,0 0 0,1 0-1,-1 0 1,1 0 0,-1-1 0,1 1 0,-1-1-1,1 0 1,0 1 0,-1-1 0,1 0 0,3-1-1,5-1-20,0 0 0,-1-1 0,1 0-1,-1-1 1,19-9 0,-2-2-26,0-2 1,34-27-1,-19 5-100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13.178"/>
    </inkml:context>
    <inkml:brush xml:id="br0">
      <inkml:brushProperty name="width" value="0.05" units="cm"/>
      <inkml:brushProperty name="height" value="0.05" units="cm"/>
    </inkml:brush>
  </inkml:definitions>
  <inkml:trace contextRef="#ctx0" brushRef="#br0">20 1 9218,'-5'17'355,"1"-4"-237,1 1-1,0 0 0,1-1 1,-1 19-1,3-29-97,0 0 0,1 0 0,-1 0 0,0 1 1,1-1-1,0 0 0,-1 0 0,1 0 0,0-1 0,1 1 0,-1 0 0,0 0 0,1 0 0,0-1 0,0 1 0,-1-1 1,2 1-1,-1-1 0,0 0 0,0 0 0,1 0 0,-1 0 0,1 0 0,4 2 0,2 0 99,1 0 1,0-1-1,0 0 0,0-1 0,0 0 0,1-1 0,12 1 1,77-4 638,-59 0-512,77 1 64,-1 4 1,140 23-1,-55 3-238,207 4 0,-53-36-57,75 1 6,165 46 3,76 2-8,288-71 14,-265-1 163,65 6 109,-1-40 9,-425 19-183,691-59 420,-110 88-303,-120 5-191,-191-17-25,697-13 37,-829 35-19,1106 19 184,-1000 18 0,-549-35-206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5.683"/>
    </inkml:context>
    <inkml:brush xml:id="br0">
      <inkml:brushProperty name="width" value="0.05" units="cm"/>
      <inkml:brushProperty name="height" value="0.05" units="cm"/>
    </inkml:brush>
  </inkml:definitions>
  <inkml:trace contextRef="#ctx0" brushRef="#br0">0 21 14299,'0'6'1616,"6"-2"-1079,8-4-217,4 0 800,8-6-544,6 3-232,5-3-568,1 3 2080,-4-5-1728,-3 4 64,-8 4 24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2.117"/>
    </inkml:context>
    <inkml:brush xml:id="br0">
      <inkml:brushProperty name="width" value="0.05" units="cm"/>
      <inkml:brushProperty name="height" value="0.05" units="cm"/>
    </inkml:brush>
  </inkml:definitions>
  <inkml:trace contextRef="#ctx0" brushRef="#br0">120 0 15779,'-4'12'6088,"-2"11"-3688,-9 28-1091,-11 34-533,3 0 0,-13 106 1,35-190-777,-3 30 122,-1 44 0,5-67-137,0 0-1,1 0 1,0-1 0,0 1 0,0 0-1,1-1 1,1 1 0,-1-1 0,1 1-1,0-1 1,6 9 0,-8-14-80,1 1 0,0-1 1,-1 0-1,1 0 0,0-1 0,0 1 1,0 0-1,1-1 0,-1 1 0,0-1 0,1 1 1,-1-1-1,1 0 0,-1 0 0,1-1 1,-1 1-1,6 1 0,-3-2-69,0 0-1,0 0 1,-1 0 0,1-1 0,0 1-1,-1-1 1,1-1 0,0 1 0,5-3-1,12-5-511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2.707"/>
    </inkml:context>
    <inkml:brush xml:id="br0">
      <inkml:brushProperty name="width" value="0.05" units="cm"/>
      <inkml:brushProperty name="height" value="0.05" units="cm"/>
    </inkml:brush>
  </inkml:definitions>
  <inkml:trace contextRef="#ctx0" brushRef="#br0">74 42 17828,'-1'40'3371,"-7"40"0,-24 97-1437,17-101-1263,8-46-545,4-18-85,1 0 0,0 0 0,-1 13 0,14-54-3,3-45-52,-2 1-1,2-92 0,-6 56-47,-5 91 22,-3 18 40,0 0 0,0 0 0,0 0-1,0 0 1,0 0 0,0 1 0,0-1 0,0 0 0,0 0 0,0 0-1,0 0 1,0 0 0,0 0 0,0 0 0,0 0 0,0 0 0,0 0-1,0 0 1,0 1 0,0-1 0,0 0 0,0 0 0,0 0 0,0 0-1,0 0 1,0 0 0,0 0 0,0 0 0,0 0 0,0 0 0,0 0-1,0 0 1,1 0 0,-1 0 0,0 0 0,0 1 0,0-1 0,0 0-1,0 0 1,0 0 0,0 0 0,0 0 0,0 0 0,0 0 0,0 0-1,1 0 1,-1 0 0,0 0 0,0 0 0,0 0 0,0 0 0,0 0-1,0 0 1,0 0 0,0 0 0,0-1 0,0 1 0,0 0 0,0 0-1,1 0 1,-1 0 0,0 0 0,0 0 0,0 0 0,0 0 0,0 0-1,0 0 1,6 30 12,-4-16-21,-1-9 8,1 1 0,-1-1 0,1 0 0,0 0 0,1-1 0,3 8 0,-5-11 1,-1 0 0,1 0 0,0-1 0,-1 1 0,1 0 0,0 0 0,0 0 0,0-1 0,0 1 0,-1-1 0,1 1 0,0 0 0,0-1 0,0 1 0,0-1 0,1 0 0,-1 1 0,0-1 0,0 0 0,0 0 0,0 0 0,0 0 0,0 0 0,0 0 0,0 0 0,1 0 0,-1 0 0,0 0 0,0-1 0,0 1 0,0 0 0,0-1 0,0 1 0,0-1 0,0 1 0,0-1 0,2-1 0,5-5 0,0 0 0,0 0-1,-1-1 1,0-1 0,0 1 0,-1-1-1,0 0 1,6-14 0,15-19-12,-23 40 14,-3 10 2,-4 13 4,-41 158 112,22-97-1362,-20 140 0,43-218 816,4 3-146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3.158"/>
    </inkml:context>
    <inkml:brush xml:id="br0">
      <inkml:brushProperty name="width" value="0.05" units="cm"/>
      <inkml:brushProperty name="height" value="0.05" units="cm"/>
    </inkml:brush>
  </inkml:definitions>
  <inkml:trace contextRef="#ctx0" brushRef="#br0">115 0 17372,'2'20'1681,"3"16"730,13 55-1,-17-84-2321,53 222 1411,-51-202-1479,0 0-1,-2 0 1,-1 0-1,-1 1 1,-1-1-1,-10 46 1,-1-24-484,-3-1 0,-1-1 0,-3 0 0,-1-2 0,-3 0 0,-31 45 0,34-60-146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5.879"/>
    </inkml:context>
    <inkml:brush xml:id="br0">
      <inkml:brushProperty name="width" value="0.05" units="cm"/>
      <inkml:brushProperty name="height" value="0.05" units="cm"/>
    </inkml:brush>
  </inkml:definitions>
  <inkml:trace contextRef="#ctx0" brushRef="#br0">0 42 13219,'34'5'1224,"2"-1"-840,0-4-176,13 0 456,4-1-160,16-2-456,5-3-264,8 0-840,2-2-384,5-1 1088,0 0-272,-3 1-241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6.352"/>
    </inkml:context>
    <inkml:brush xml:id="br0">
      <inkml:brushProperty name="width" value="0.05" units="cm"/>
      <inkml:brushProperty name="height" value="0.05" units="cm"/>
    </inkml:brush>
  </inkml:definitions>
  <inkml:trace contextRef="#ctx0" brushRef="#br0">0 1 11394,'309'-1'4060,"-88"2"-4790,130 6-6494,-263 3 7759,-19-5 4178,36-8-3350,12 1-1420,-101 3-280,4 0 1732,-35-4-174,-6 1-830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7.915"/>
    </inkml:context>
    <inkml:brush xml:id="br0">
      <inkml:brushProperty name="width" value="0.05" units="cm"/>
      <inkml:brushProperty name="height" value="0.05" units="cm"/>
    </inkml:brush>
  </inkml:definitions>
  <inkml:trace contextRef="#ctx0" brushRef="#br0">174 12 17580,'0'-12'4255,"-11"24"-2514,8-8-1653,-14 18 309,1 1 1,1 0-1,1 1 1,-14 35 0,11-17-258,-21 83 0,33-107-51,2 1-1,-3 24 1,6-39-70,0-1 0,-1 1 0,1-1 0,0 1 0,1-1 1,-1 1-1,1-1 0,0 1 0,-1-1 0,1 1 0,1-1 0,-1 0 0,0 1 1,1-1-1,0 0 0,0 0 0,0 0 0,0 0 0,4 4 0,-4-6-16,0 0 0,0 0 0,0 0-1,0 0 1,0 0 0,1-1-1,-1 1 1,0-1 0,0 1 0,1-1-1,-1 0 1,0 0 0,1 0 0,-1 0-1,0 0 1,0-1 0,1 1-1,-1-1 1,0 1 0,0-1 0,1 0-1,-1 0 1,0 0 0,3-2-1,3-2-182,0 0 0,0 0-1,0-1 1,11-12 0,-5 2-143,-1-1-1,0 0 1,-1 0 0,-1-1 0,12-27 0,-2-7-272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8.359"/>
    </inkml:context>
    <inkml:brush xml:id="br0">
      <inkml:brushProperty name="width" value="0.05" units="cm"/>
      <inkml:brushProperty name="height" value="0.05" units="cm"/>
    </inkml:brush>
  </inkml:definitions>
  <inkml:trace contextRef="#ctx0" brushRef="#br0">6 0 19220,'-3'11'1824,"1"-5"-1175,2 2-265,5 1 824,4 3-216,1-1-552,3-2-520,-3-3 176,0-4-72,-1-2-112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8.836"/>
    </inkml:context>
    <inkml:brush xml:id="br0">
      <inkml:brushProperty name="width" value="0.05" units="cm"/>
      <inkml:brushProperty name="height" value="0.05" units="cm"/>
    </inkml:brush>
  </inkml:definitions>
  <inkml:trace contextRef="#ctx0" brushRef="#br0">1 341 17988,'4'-5'2619,"71"-82"1353,24-35-3011,-82 97-819,54-73 522,-71 97-659,0 1 1,0 0-1,0 0 1,0 0-1,0 0 1,0-1-1,0 1 0,0 0 1,0 0-1,0 0 1,0 0-1,1 0 1,-1-1-1,0 1 1,0 0-1,0 0 1,0 0-1,0 0 1,0 0-1,1 0 1,-1 0-1,0 0 1,0-1-1,0 1 1,0 0-1,1 0 1,-1 0-1,0 0 1,0 0-1,0 0 1,0 0-1,1 0 1,-1 0-1,0 0 1,0 0-1,0 0 1,0 0-1,1 0 1,-1 0-1,0 0 0,0 1 1,0-1-1,0 0 1,1 0-1,1 10 99,-5 13-29,-39 164 150,9-51-239,32-122-362,1-14 360,0 0-1,0 0 1,0 1-1,0-1 0,0 0 1,0 0-1,0 0 1,0 0-1,0 0 1,0 0-1,0 0 1,0 0-1,0 0 1,0 0-1,0 0 1,0 0-1,0 1 1,0-1-1,0 0 0,0 0 1,0 0-1,0 0 1,0 0-1,0 0 1,0 0-1,0 0 1,1 0-1,-1 0 1,0 0-1,0 0 1,0 0-1,0 0 1,0 0-1,0 0 0,0 0 1,0 0-1,0 0 1,0 0-1,0 0 1,0 0-1,1 0 1,-1 0-1,0 0 1,0 0-1,0 0 1,0 0-1,0 0 0,0 0 1,0 0-1,0 0 1,0 0-1,0 0 1,0 0-1,0 0 1,1 0-1,-1 0 1,0 0-1,0 0 1,0 0-1,0 0 1,0 0-1,0-1 0,15-20-928,-2 0 507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9.204"/>
    </inkml:context>
    <inkml:brush xml:id="br0">
      <inkml:brushProperty name="width" value="0.05" units="cm"/>
      <inkml:brushProperty name="height" value="0.05" units="cm"/>
    </inkml:brush>
  </inkml:definitions>
  <inkml:trace contextRef="#ctx0" brushRef="#br0">227 1 18156,'-20'21'4696,"-21"34"-2702,31-41-1493,-13 19-61,1 2 0,1 1 0,-22 55 1,33-69-383,2 1-1,1 0 1,1 1 0,1-1 0,1 1 0,1 1 0,0 27 0,3-46-171,0 0 0,1 0 0,0 0 0,1-1 0,-1 1 0,1 0 0,0-1 0,1 1-1,-1-1 1,6 7 0,-7-10 40,0 0 1,0-1-1,0 0 0,0 1 0,0-1 0,0 0 0,1 1 1,-1-1-1,0 0 0,1 0 0,-1 0 0,1 0 0,0 0 1,-1-1-1,1 1 0,0 0 0,-1-1 0,1 1 0,0-1 1,0 0-1,-1 1 0,1-1 0,0 0 0,0 0 0,0 0 1,-1 0-1,1 0 0,0-1 0,0 1 0,-1-1 1,1 1-1,0-1 0,0 1 0,-1-1 0,1 0 0,-1 0 1,4-2-1,12-14-690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9.851"/>
    </inkml:context>
    <inkml:brush xml:id="br0">
      <inkml:brushProperty name="width" value="0.05" units="cm"/>
      <inkml:brushProperty name="height" value="0.05" units="cm"/>
    </inkml:brush>
  </inkml:definitions>
  <inkml:trace contextRef="#ctx0" brushRef="#br0">168 41 18348,'6'-1'2002,"-9"4"-412,-8 9-248,-47 79 1582,37-54-2686,1 2 0,2 0 0,-24 73 0,42-100-149,6-15-12,9-13 2,7-19-62,-1-2-1,-2 0 1,-2-1-1,23-77 1,-37 105-31,1-1-23,-1 1 0,0-1 0,-1 0 0,0 1 0,1-21 0,-3 30 34,0 1-1,0 0 1,0-1 0,0 1 0,0 0 0,0-1-1,0 1 1,0 0 0,0-1 0,0 1 0,0 0-1,0-1 1,0 1 0,0 0 0,0 0-1,0-1 1,-1 1 0,1 0 0,0-1 0,0 1-1,0 0 1,0 0 0,-1-1 0,1 1 0,0 0-1,0 0 1,0-1 0,-1 1 0,1 0 0,0 0-1,-1 0 1,1-1 0,-8 8-42,-3 17 8,9-19 29,0 0-1,1 0 1,0 0 0,1 0 0,-1 0-1,1 0 1,0 0 0,0 0 0,0 1-1,2 6 1,-2-11 8,1 1-1,0 0 0,0-1 0,0 1 1,0 0-1,0-1 0,0 1 1,0-1-1,0 0 0,0 1 1,1-1-1,-1 0 0,1 0 1,-1 0-1,1 0 0,-1 0 0,1 0 1,-1 0-1,1-1 0,0 1 1,0 0-1,-1-1 0,1 1 1,0-1-1,0 0 0,0 0 1,-1 0-1,1 0 0,0 0 0,0 0 1,0 0-1,3-1 0,4-1 1,0 1-1,0-1 1,-1-1-1,1 0 1,-1 0-1,0-1 1,0 0 0,10-6-1,4-4 91,30-26-1,-75 77 75,11-19-273,0 1 0,2 0 0,0 1-1,1 0 1,0 1 0,2 0 0,-8 37 0,15-57 68,-1 0 1,1 0 0,0 0-1,0 0 1,-1 0 0,1 0-1,0 0 1,0 0 0,0 0-1,0 0 1,1 0 0,-1 0-1,0 0 1,0 0 0,0 0-1,1 0 1,-1 0 0,1 0-1,-1 0 1,1 0 0,-1 0-1,1 0 1,-1 0 0,1 0-1,1 1 1,-1-2 12,1 0 0,-1 0 0,0 0 0,1-1 0,-1 1 0,0 0 0,1 0 0,-1-1 0,0 1 0,0-1-1,1 1 1,-1-1 0,0 0 0,0 1 0,0-1 0,0 0 0,0 0 0,0 0 0,0 1 0,1-2 0,18-16-463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6.086"/>
    </inkml:context>
    <inkml:brush xml:id="br0">
      <inkml:brushProperty name="width" value="0.05" units="cm"/>
      <inkml:brushProperty name="height" value="0.05" units="cm"/>
    </inkml:brush>
  </inkml:definitions>
  <inkml:trace contextRef="#ctx0" brushRef="#br0">26 1 14243,'8'-1'278,"0"1"0,0 1-1,0 0 1,0 0 0,0 0 0,0 1 0,0 0 0,0 1-1,-1-1 1,1 1 0,-1 1 0,0 0 0,0 0-1,0 0 1,7 7 0,-9-7-164,0 1 0,0-1 0,-1 1 0,0 0 0,0 0 0,0 0 0,-1 0 0,1 1 0,-1 0 0,-1-1 0,1 1 0,-1 0 0,0 1 0,0-1 0,-1 0 0,0 0 0,0 1 0,0-1 0,-1 12 0,-1-9-25,-1-1 0,0 1-1,0-1 1,-1 0-1,0 0 1,0 0-1,-1 0 1,0-1-1,0 1 1,-1-1-1,1 0 1,-2 0-1,1-1 1,-1 0-1,-7 7 1,0-2-164,0 0 1,-1-1-1,0 0 1,0-1-1,-1-1 1,-26 11-1,21-11-87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0.357"/>
    </inkml:context>
    <inkml:brush xml:id="br0">
      <inkml:brushProperty name="width" value="0.05" units="cm"/>
      <inkml:brushProperty name="height" value="0.05" units="cm"/>
    </inkml:brush>
  </inkml:definitions>
  <inkml:trace contextRef="#ctx0" brushRef="#br0">172 0 18700,'-6'18'2120,"-8"5"-1191,1 0-385,3 5 1040,1 1-280,5 0-447,-1 2-233,5-5-400,2-2-176,2-4-320,-2-3-208,-1-9-561,-4-11-663,-1-10 1080,-6-4-144</inkml:trace>
  <inkml:trace contextRef="#ctx0" brushRef="#br0" timeOffset="1">5 136 15427,'-4'0'2929,"5"2"-2313,10-1 1336,4 1-535,7-1-449,4-1-256,4-1-688,9-5-320,-1-3-608,2-4 792,1-5-184,-3 1-160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0.845"/>
    </inkml:context>
    <inkml:brush xml:id="br0">
      <inkml:brushProperty name="width" value="0.05" units="cm"/>
      <inkml:brushProperty name="height" value="0.05" units="cm"/>
    </inkml:brush>
  </inkml:definitions>
  <inkml:trace contextRef="#ctx0" brushRef="#br0">191 25 14979,'-4'9'2249,"-5"11"-953,-3 2-464,-5 4 2113,0 4-1289,-4 4-536,-2 1-151,0-1-465,3-2-192,0-6-416,8-4-232,4-12-673,7-8-279,-2-7 1168,10-12-296,6-12-144,-1-6-184</inkml:trace>
  <inkml:trace contextRef="#ctx0" brushRef="#br0" timeOffset="1">180 1 17292,'-3'14'1856,"-5"9"-968,-3 7-264,-1 7 985,3 4-281,-2 5-384,5 3-176,2 3-255,2-3-137,2-8-256,3 1-184,0-12-432,2-4-257,-4-13-567,-1-12 1040,-3-15-224,-1-7-192</inkml:trace>
  <inkml:trace contextRef="#ctx0" brushRef="#br0" timeOffset="2">11 316 16339,'-7'9'1977,"7"4"-1033,1-4-320,13-3 1449,4 0-665,7-3-480,1-3-160,2-5-472,1-5-336,-5-6-792,-1-3-416,-5-9 984,-1-4-264,-1-6-200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1.344"/>
    </inkml:context>
    <inkml:brush xml:id="br0">
      <inkml:brushProperty name="width" value="0.05" units="cm"/>
      <inkml:brushProperty name="height" value="0.05" units="cm"/>
    </inkml:brush>
  </inkml:definitions>
  <inkml:trace contextRef="#ctx0" brushRef="#br0">70 52 14571,'-18'45'3405,"-17"66"-1,30-90-2746,1 0 0,0-1 0,2 2 0,1-1 0,2 36 0,6-31-431,-1-17-186,-6-9-41,0 0 0,1 0-1,-1 0 1,0 0 0,1 0 0,-1 0-1,0 0 1,1-1 0,-1 1 0,0 0 0,0 0-1,1 0 1,-1 0 0,0 0 0,0 0-1,1-1 1,-1 1 0,0 0 0,0 0 0,1 0-1,-1-1 1,0 1 0,0 0 0,0 0-1,0-1 1,1 1 0,-1 0 0,0 0-1,0-1 1,0 1 0,0 0 0,0-1 0,0 1-1,0-1 1,7-19-38,-1-1 0,-1-1 0,5-37 1,-6 26 15,15-145 192,-20 162-41,-3 12 109,3 5-219,1 0 0,-1 0 0,0 0 1,1-1-1,-1 1 0,1 0 0,-1 0 0,1 0 1,-1 0-1,1 0 0,0 0 0,-1 0 1,1 1-1,0-1 0,0 0 0,0 0 0,0 2 1,-1 3 26,1 0 0,0 0 0,0 0 1,2 11-1,-2-16-41,0 0 1,1-1-1,-1 1 1,0 0-1,0-1 1,1 1-1,-1 0 1,0-1-1,1 1 1,-1 0-1,0-1 1,1 1-1,-1-1 1,1 1-1,-1-1 1,1 1-1,-1-1 1,1 1-1,0-1 1,-1 1-1,2-1 1,-1 0 2,0 0 1,0 0 0,0 0-1,0 0 1,-1 0 0,1 0-1,0 0 1,0-1 0,0 1 0,0 0-1,0-1 1,0 1 0,0-1-1,0 1 1,0-1 0,-1 0 0,1 1-1,0-1 1,0 0 0,0-1-1,8-7 85,-1-1-1,0 0 1,-1 0-1,12-23 0,3-4 0,-24 72-125,-2-18-105,-17 84 415,19-85-773,0 0 1,2 0-1,-1 0 1,3 20 0,0-30-189,0-6 165,4-10-237,0-6-63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1.811"/>
    </inkml:context>
    <inkml:brush xml:id="br0">
      <inkml:brushProperty name="width" value="0.05" units="cm"/>
      <inkml:brushProperty name="height" value="0.05" units="cm"/>
    </inkml:brush>
  </inkml:definitions>
  <inkml:trace contextRef="#ctx0" brushRef="#br0">197 1 18356,'1'21'1912,"-1"5"-1039,0 2-289,2 4 920,1 5-288,-3 4-328,0 5-207,-5 7-289,-5 3-88,-6 6-256,-4 3-128,-6 3-472,-3 0-497,-1-1 865,-2-4-144,-2-11-112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7.772"/>
    </inkml:context>
    <inkml:brush xml:id="br0">
      <inkml:brushProperty name="width" value="0.05" units="cm"/>
      <inkml:brushProperty name="height" value="0.05" units="cm"/>
    </inkml:brush>
  </inkml:definitions>
  <inkml:trace contextRef="#ctx0" brushRef="#br0">46 2 8666,'5'0'1192,"-3"-1"-592,1 1-200,-3 3 769,1 2-129,-1-1-440,0 4-160,-1-2-168,-1 0-80,-1 2-40,2-1 16,-6 1 24,1 1 8,0-1 32,2 3-136,-4-2 8,-1-2 32,0 0 24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8.247"/>
    </inkml:context>
    <inkml:brush xml:id="br0">
      <inkml:brushProperty name="width" value="0.05" units="cm"/>
      <inkml:brushProperty name="height" value="0.05" units="cm"/>
    </inkml:brush>
  </inkml:definitions>
  <inkml:trace contextRef="#ctx0" brushRef="#br0">71 107 13099,'-4'9'844,"2"-5"-518,0-1 1,1 1 0,0-1 0,0 1 0,0 0-1,-1 6 1,23-41 2250,-18 25-2488,-1-1 0,0 1 0,0-1 0,-1 0 0,1-9 0,-2 15-46,0-1 1,0 0-1,0 1 1,0-1-1,0 0 1,-1 0-1,1 1 1,0-1-1,-1 0 0,0 1 1,1-1-1,-2-1 1,2 2-12,-1 1 0,1-1 0,-1 1 1,0-1-1,1 1 0,-1-1 0,1 1 0,-1-1 0,0 1 1,1 0-1,-1-1 0,0 1 0,0 0 0,1 0 1,-1-1-1,0 1 0,0 0 0,1 0 0,-1 0 1,0 0-1,0 0 0,0 0 0,1 0 0,-1 0 1,0 0-1,0 1 0,-1-1 0,-1 2 64,-1 0-1,1-1 1,-1 1-1,1 0 1,0 1-1,0-1 1,0 1 0,0-1-1,0 1 1,1 0-1,-1 0 1,1 0-1,-1 0 1,1 1 0,0-1-1,1 1 1,-3 5-1,1-4-42,2-1-1,-1 1 1,0-1 0,1 1-1,0 0 1,0-1-1,0 1 1,1 0 0,0 0-1,-1-1 1,2 1-1,-1 0 1,2 9 0,-1-13-46,-1 0 0,0 0 1,1-1-1,-1 1 0,1 0 1,-1-1-1,1 1 1,0 0-1,-1-1 0,1 1 1,0 0-1,-1-1 0,1 1 1,0-1-1,0 0 0,-1 1 1,1-1-1,0 0 1,0 1-1,0-1 0,0 0 1,-1 0-1,1 1 0,0-1 1,0 0-1,0 0 0,0 0 1,0 0-1,0 0 0,0-1 1,-1 1-1,1 0 1,0 0-1,0-1 0,0 1 1,0 0-1,-1-1 0,1 1 1,0-1-1,0 1 0,0-1 1,5-2 25,0-1 0,-1 1 0,0-1 0,7-6 0,-2 0 71,-1 0 0,0 0-1,13-21 1,-19 26-30,1-1 1,-1 0 0,0 0-1,0-1 1,-1 1-1,0 0 1,0-1-1,0 0 1,0-8 0,-2 14-64,0 1 1,1-1 0,-1 0 0,0 1 0,0-1-1,0 1 1,0-1 0,0 0 0,0 1 0,0-1-1,0 0 1,0 1 0,-1-1 0,1 1-1,0-1 1,0 1 0,0-1 0,-1 0 0,1 1-1,0-1 1,-1 1 0,1-1 0,0 1 0,-1-1-1,1 1 1,0 0 0,-1-1 0,1 1 0,-1-1-1,1 1 1,-1 0 0,1-1 0,-1 1-1,0 0 1,1 0 0,-1-1 0,1 1 0,-1 0-1,1 0 1,-1 0 0,0 0 0,1 0 0,-1 0-1,1 0 1,-1 0 0,0 0 0,1 0 0,-1 0-1,0 0 1,1 0 0,-1 1 0,1-1-1,-1 0 1,1 0 0,-1 1 0,1-1 0,-1 0-1,1 1 1,-2-1 0,-2 3 3,0-1-1,1 0 1,-1 1-1,0 0 1,1 0 0,-6 5-1,6-4-159,0-1 0,0 1 1,1 0-1,0 0 0,-1 0 0,1 0 0,0 1 1,1-1-1,-2 6 0,3-4-131,2-6-79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9.114"/>
    </inkml:context>
    <inkml:brush xml:id="br0">
      <inkml:brushProperty name="width" value="0.05" units="cm"/>
      <inkml:brushProperty name="height" value="0.05" units="cm"/>
    </inkml:brush>
  </inkml:definitions>
  <inkml:trace contextRef="#ctx0" brushRef="#br0">0 40 14323,'3'0'1240,"2"2"-808,4 1-184,5-3 665,4 0-265,5-2-448,5-1-208,6-3-464,-4 0-104,2-1 432,-1-4-136,-4 2-129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9.708"/>
    </inkml:context>
    <inkml:brush xml:id="br0">
      <inkml:brushProperty name="width" value="0.05" units="cm"/>
      <inkml:brushProperty name="height" value="0.05" units="cm"/>
    </inkml:brush>
  </inkml:definitions>
  <inkml:trace contextRef="#ctx0" brushRef="#br0">0 47 11498,'6'1'496,"0"0"-1,1-1 0,-1 0 0,0 0 0,0 0 0,1-1 0,-1 1 0,0-2 0,0 1 0,0-1 0,7-2 0,14-3-352,14-2-1416,1 2-1,0 2 0,0 2 0,0 2 0,0 1 1,82 13-1,-86-5 1608,-23-4 770,1 0-1,-1-2 0,1 0 1,-1 0-1,24-2 1,27-6-710,27-3-1370,0 4 0,103 8 0,9 5 1526,-8 0-549,106-3-3377,-187-6 6167,-84-1-2614,0-1-1,-1-2 0,38-10 0,-19 4-195,-9 3-85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0.271"/>
    </inkml:context>
    <inkml:brush xml:id="br0">
      <inkml:brushProperty name="width" value="0.05" units="cm"/>
      <inkml:brushProperty name="height" value="0.05" units="cm"/>
    </inkml:brush>
  </inkml:definitions>
  <inkml:trace contextRef="#ctx0" brushRef="#br0">1 38 12331,'10'3'574,"1"0"1,-1-1 0,1-1-1,0 0 1,0 0 0,16-1-1,68-12-580,-16 1-1637,90 4-1455,-56 9 4097,70-5 3213,-128 0-5679,1 2 1,0 2-1,58 10 0,-90-9 2306,0-1 0,1-1 0,-1-1 0,0-1 0,36-8 0,7 0-1580,-52 8 611,-7 1 41,1 0 0,0 0 1,0 1-1,0 0 0,18 2 0,-12 3 427,-12-4-328,-1 0 0,1 0 0,0 0 1,-1 0-1,1-1 0,0 0 0,3 1 0,7-2-288,-1 0 1,0 0-1,17-5 0,-23 6 73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1.480"/>
    </inkml:context>
    <inkml:brush xml:id="br0">
      <inkml:brushProperty name="width" value="0.05" units="cm"/>
      <inkml:brushProperty name="height" value="0.05" units="cm"/>
    </inkml:brush>
  </inkml:definitions>
  <inkml:trace contextRef="#ctx0" brushRef="#br0">160 35 10274,'-43'-4'10133,"41"4"-9415,22-2 610,24-9-1100,-32 7-322,-1 1 0,1 0 0,0 1-1,17-1 1,-111 25-169,-23-6 893,99-17-432,12-5-140,13-4-71,-5 5 8,0 0 0,1 1 1,0 1-1,0 0 0,17-1 1,-59 5 382,-42 8 0,42-5-547,-41 2-1,89-13-1238,-1 2 964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7.048"/>
    </inkml:context>
    <inkml:brush xml:id="br0">
      <inkml:brushProperty name="width" value="0.05" units="cm"/>
      <inkml:brushProperty name="height" value="0.05" units="cm"/>
    </inkml:brush>
  </inkml:definitions>
  <inkml:trace contextRef="#ctx0" brushRef="#br0">127 64 14579,'4'-37'3102,"-1"11"1389,-6 28-2690,-4 17-823,-3 9-311,-7 37 0,15-56-630,0 1-1,1 0 1,0-1-1,1 1 1,0 0 0,0 0-1,4 18 1,-3-24-43,0-1-1,1 1 1,-1 0 0,1 0 0,0-1 0,0 1 0,0-1 0,0 0 0,1 1-1,-1-1 1,1 0 0,0 0 0,0-1 0,3 4 0,4 0-42,0 0 0,0 0 1,17 5-1,-20-8 19,0 0-1,-1 0 1,1 0 0,0 1-1,-1 0 1,0 0 0,0 0-1,0 1 1,0 0 0,9 10-1,-14-12 25,1-1 0,-1 0 1,0 0-1,0 1 0,0-1 0,0 1 0,0-1 0,0 1 0,-1-1 0,1 1 0,-1-1 0,0 1 1,0 0-1,0-1 0,0 1 0,0-1 0,0 1 0,-2 3 0,1-1 2,-1 0 1,0-1-1,0 1 0,0-1 0,-1 0 0,1 0 1,-1 0-1,0 0 0,-5 5 0,-1 0 7,0-1 0,-1 0 0,0 0 0,-1-1 0,1 0 0,-23 9 0,27-13-24,0-1 1,0 1-1,0-1 1,-1-1-1,1 0 1,-1 0-1,1 0 1,-1 0-1,1-1 1,-10-1-1,13 1-62,0-1-1,0 0 1,0 0-1,0 0 1,1 0-1,-1 0 1,0-1-1,0 1 1,1-1-1,-1 0 1,1 0-1,-1 0 1,1 0-1,0 0 0,0 0 1,0 0-1,0-1 1,0 1-1,1-1 1,-1 0-1,1 1 1,-1-1-1,-1-6 1,-2-10-144,0 0 0,2-1 0,0 1 1,1-1-1,1 0 0,2-31 0,3-17-512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5.276"/>
    </inkml:context>
    <inkml:brush xml:id="br0">
      <inkml:brushProperty name="width" value="0.05" units="cm"/>
      <inkml:brushProperty name="height" value="0.05" units="cm"/>
    </inkml:brush>
  </inkml:definitions>
  <inkml:trace contextRef="#ctx0" brushRef="#br0">51 127 12515,'0'0'48,"0"0"0,0 0 0,0 0 1,0 0-1,0 0 0,0 0 1,0 0-1,1 0 0,-1 0 0,0 0 1,0-1-1,0 1 0,0 0 0,0 0 1,0 0-1,0 0 0,0 0 0,0 0 1,0 0-1,0 0 0,0 0 0,1 0 1,-1 0-1,0 0 0,0 0 1,0 0-1,0 0 0,0 0 0,0 0 1,0 0-1,0 0 0,0 0 0,0 0 1,1 0-1,-1 0 0,0 0 0,0 0 1,0 0-1,0 0 0,0 0 1,0 1-1,0-1 0,0 0 0,0 0 1,0 0-1,0 0 0,0 0 0,0 0 1,0 0-1,1 0 0,-1 0 0,0 0 1,0 0-1,0 0 0,0 0 0,0 1 1,0-1-1,0 0 0,0 0 1,0 0-1,0 0 0,0 0 0,0 0 1,0 0-1,0 0 0,0 0 0,0 0 1,0 1-1,0-1 0,3-10 2431,1-14 548,-4 12-1758,1 9-1041,-1 0 0,0 0 0,0 0 0,0 0 0,0 0 0,0 0 0,0 0 0,-1 0 0,0 0-1,1 0 1,-1 0 0,-1 0 0,1 0 0,-2-3 0,3 6-216,0 0-1,0 0 1,-1 0 0,1 0 0,0 0-1,-1 0 1,1 0 0,0 0 0,0 1-1,-1-1 1,1 0 0,0 0 0,0 0-1,-1 0 1,1 0 0,0 1 0,0-1 0,-1 0-1,1 0 1,0 0 0,0 1 0,0-1-1,-1 0 1,1 0 0,0 0 0,0 1-1,0-1 1,0 0 0,0 1 0,-1-1-1,1 0 1,0 0 0,0 1 0,0-1-1,0 0 1,0 1 0,0-1 0,0 0-1,0 0 1,0 1 0,0-1 0,0 0-1,0 1 1,1-1 0,-4 16-38,3-13 12,0 1 0,0-1 1,0 0-1,0 1 1,1-1-1,-1 0 0,1 0 1,0 1-1,0-1 0,0 0 1,0 0-1,0 0 1,3 3-1,-4-6 14,0 0 0,0 0 0,0 1 0,0-1 0,0 0 0,0 0 0,1 0 0,-1 1 0,0-1 0,0 0 1,0 0-1,0 0 0,1 0 0,-1 1 0,0-1 0,0 0 0,0 0 0,1 0 0,-1 0 0,0 0 0,0 0 0,0 0 0,1 0 0,-1 0 0,0 0 0,0 0 0,1 0 0,-1 0 0,0 0 0,0 0 0,1 0 1,-1 0-1,0 0 0,0 0 0,0 0 0,1 0 0,-1 0 0,0 0 0,0 0 0,0 0 0,1 0 0,-1-1 0,6-11 58,-1-14 95,-4 21-121,-1 2-11,1 0-1,-1 0 0,0 0 1,0 1-1,0-1 1,0 0-1,-1 0 0,1 0 1,-1 0-1,1 0 1,-1 1-1,0-1 0,0 0 1,0 1-1,-1-1 1,-2-4-1,4 6-18,-1 1 0,1 0 0,0 0 0,-1-1 0,1 1 0,0 0 0,-1 0 0,1-1 0,-1 1 0,1 0 0,0 0 0,-1 0 0,1 0 0,-1 0 0,1-1 0,-1 1 0,1 0-1,0 0 1,-1 0 0,1 0 0,-1 0 0,1 1 0,-1-1 0,1 0 0,0 0 0,-1 0 0,1 0 0,-1 0 0,1 0 0,0 1 0,-1-1 0,0 0 0,-9 15 4,-1 20-40,9-26 10,1-5 17,0 0-1,0 0 1,0 0-1,1 0 1,-1 0-1,1 0 1,0 1-1,0-1 1,1 0-1,-1 0 1,1 0 0,1 5-1,-2-9 11,1 1-1,-1-1 0,0 0 1,1 1-1,-1-1 1,0 0-1,1 0 1,-1 1-1,0-1 0,1 0 1,-1 0-1,1 0 1,-1 0-1,0 0 1,1 1-1,-1-1 1,1 0-1,-1 0 0,0 0 1,1 0-1,-1 0 1,1 0-1,-1 0 1,1 0-1,-1-1 1,0 1-1,1 0 0,-1 0 1,1 0-1,-1 0 1,0 0-1,1-1 1,-1 1-1,0 0 0,1 0 1,-1-1-1,0 1 1,1 0-1,-1 0 1,0-1-1,1 1 1,-1 0-1,0-1 0,0 1 1,0-1-1,1 1 1,-1 0-1,0-2 1,11-17 145,-9 13-89,0 1 1,0-1-1,-1 1 0,0-1 0,0 1 0,0-1 0,-1 0 1,0 0-1,0 1 0,0-1 0,-1 0 0,-1-8 1,2 14-56,-1 0 0,1-1 1,0 1-1,0 0 1,0-1-1,0 1 1,0 0-1,-1 0 1,1-1-1,0 1 0,0 0 1,0-1-1,-1 1 1,1 0-1,0 0 1,0-1-1,-1 1 0,1 0 1,0 0-1,-1 0 1,1-1-1,0 1 1,0 0-1,-1 0 0,1 0 1,0 0-1,-1 0 1,1 0-1,-1 0 1,1 0-1,0 0 0,-1 0 1,1 0-1,0 0 1,-1 0-1,-10 10 39,-3 18-59,12-23 8,1 0-1,-1 0 1,1 1-1,0-1 0,1 0 1,-1 8-1,1-12 9,0-1 0,0 0-1,0 0 1,0 0 0,0 0-1,0 0 1,0 0 0,0 0-1,0 1 1,0-1 0,-1 0-1,1 0 1,0 0 0,0 0-1,0 0 1,0 0 0,1 0-1,-1 1 1,0-1 0,0 0-1,0 0 1,0 0 0,0 0-1,0 0 1,0 0 0,0 0-1,0 0 1,0 1 0,0-1-1,0 0 1,0 0 0,0 0-1,0 0 1,0 0 0,1 0-1,-1 0 1,0 0-1,0 0 1,0 0 0,0 0-1,0 0 1,0 0 0,0 0-1,0 1 1,1-1 0,-1 0-1,0 0 1,0 0 0,0 0-1,0 0 1,0 0 0,0 0-1,0 0 1,1 0 0,-1 0-1,0-1 1,0 1 0,0 0-1,0 0 1,0 0 0,0 0-1,0 0 1,1 0 0,-1 0-1,8-10-4,7-15 12,-13 20 7,0 0 0,-1 0-1,1-1 1,-1 1 0,0 0 0,-1-1-1,1 1 1,-1-1 0,0 1-1,-1-8 1,1 13-12,-1 0-1,1-1 1,0 1-1,0 0 1,-1 0-1,1-1 1,0 1-1,0 0 1,0 0-1,-1 0 1,1 0 0,0 0-1,-1-1 1,1 1-1,0 0 1,0 0-1,-1 0 1,1 0-1,0 0 1,-1 0-1,1 0 1,0 0 0,0 0-1,-1 0 1,1 0-1,0 0 1,-1 0-1,1 0 1,0 0-1,-1 0 1,1 1-1,0-1 1,0 0-1,-1 0 1,1 0 0,0 0-1,0 0 1,-1 1-1,1-1 1,0 0-1,0 0 1,0 1-1,-1-1 1,1 0-1,0 0 1,0 1 0,-11 11 20,7-5-142,0 1 0,0 0 0,0 0 0,1 0 0,0 0 0,1 0 0,0 1 0,0 0 0,1-1 0,0 1 0,0 0 0,1-1 1,0 1-1,2 12 0,-2-20 88,0 0 0,1-1 0,-1 1 0,0 0 0,1 0 1,-1 0-1,0-1 0,1 1 0,-1 0 0,1 0 0,-1-1 1,1 1-1,0 0 0,-1-1 0,1 1 0,0-1 1,-1 1-1,1-1 0,0 1 0,0-1 0,-1 1 0,2-1 1,7 1-386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7.555"/>
    </inkml:context>
    <inkml:brush xml:id="br0">
      <inkml:brushProperty name="width" value="0.05" units="cm"/>
      <inkml:brushProperty name="height" value="0.05" units="cm"/>
    </inkml:brush>
  </inkml:definitions>
  <inkml:trace contextRef="#ctx0" brushRef="#br0">28 14 15467,'4'-13'4922,"-4"13"-4851,-1 26 3446,1-9-3374,-4 93 1537,3 60 13,19 117-1213,-19-263-726,-3-21-722,-2-15-840,-15-28-932,9 19 1862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7.998"/>
    </inkml:context>
    <inkml:brush xml:id="br0">
      <inkml:brushProperty name="width" value="0.05" units="cm"/>
      <inkml:brushProperty name="height" value="0.05" units="cm"/>
    </inkml:brush>
  </inkml:definitions>
  <inkml:trace contextRef="#ctx0" brushRef="#br0">1 14 12395,'21'135'8523,"30"153"-4009,-51-285-4492,2 4 82,0 1 0,0-1-1,1 0 1,-1 0-1,5 8 1,-6-15-87,-1 1 0,1 0 1,-1 0-1,1 0 0,0 0 0,-1-1 0,1 1 0,0 0 1,0 0-1,-1-1 0,1 1 0,0-1 0,0 1 0,0-1 1,0 1-1,0-1 0,0 1 0,0-1 0,0 0 0,0 0 1,0 1-1,0-1 0,0 0 0,0 0 0,0 0 0,0 0 1,0 0-1,0 0 0,0-1 0,0 1 0,0 0 0,0 0 1,0-1-1,0 1 0,0 0 0,0-1 0,0 1 1,0-1-1,-1 0 0,1 1 0,0-1 0,0 0 0,0 1 1,-1-1-1,1 0 0,1-1 0,11-14 118,0 0-1,-2-1 0,1 0 1,-2 0-1,14-32 1,-19 38-114,97-232-2137,-72 171 1224,-12 38 314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9.805"/>
    </inkml:context>
    <inkml:brush xml:id="br0">
      <inkml:brushProperty name="width" value="0.05" units="cm"/>
      <inkml:brushProperty name="height" value="0.05" units="cm"/>
    </inkml:brush>
  </inkml:definitions>
  <inkml:trace contextRef="#ctx0" brushRef="#br0">1 6 17900,'0'0'45,"0"-1"1,0 1-1,1 0 1,-1-1-1,0 1 1,0 0-1,1-1 1,-1 1-1,0 0 1,1-1-1,-1 1 1,1 0-1,-1 0 1,0 0-1,1-1 1,-1 1-1,1 0 1,-1 0-1,0 0 1,1 0-1,-1 0 0,1 0 1,-1-1-1,1 1 1,-1 0-1,0 0 1,1 0-1,-1 1 1,1-1-1,-1 0 1,1 0-1,-1 0 1,0 0-1,1 0 1,-1 0-1,1 1 1,-1-1-1,0 0 1,1 0-1,-1 1 1,0-1-1,1 0 1,-1 0-1,0 1 1,1-1-1,-1 0 1,0 1-1,0-1 1,1 1-1,-1-1 1,0 0-1,0 1 1,0-1-1,1 1 1,-1-1-1,0 0 0,0 1 1,0-1-1,0 1 1,1 37 459,-1-20-446,13 410-282,-13-417-8,0-8-88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0.191"/>
    </inkml:context>
    <inkml:brush xml:id="br0">
      <inkml:brushProperty name="width" value="0.05" units="cm"/>
      <inkml:brushProperty name="height" value="0.05" units="cm"/>
    </inkml:brush>
  </inkml:definitions>
  <inkml:trace contextRef="#ctx0" brushRef="#br0">0 152 17316,'5'22'1956,"2"35"0,-5-36-1437,8 36 0,-8-48-432,0 0 0,1 0-1,0 0 1,1-1 0,7 13 0,-10-19-57,0-1 0,0 1 0,0-1 0,0 0 0,0 1 0,0-1 0,0 0 0,1 0 0,-1 0 0,0 0 0,1 0 0,-1-1 0,1 1 0,-1 0 0,1 0 0,0-1 0,-1 1 0,1-1 0,0 0 0,-1 1 0,1-1 0,0 0 0,-1 0 0,1 0 0,0 0 0,-1 0 0,1-1 0,0 1 0,-1 0 0,1-1 0,-1 1 0,1-1 0,0 0 0,-1 1 0,1-1 0,-1 0 0,0 0 0,3-2 0,5-3 124,-1-1-1,0 0 1,-1 0-1,1-1 1,-1 0-1,-1 0 1,8-11-1,37-69 434,-41 69-576,14-30-887,24-71-1,-34 83 436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0.783"/>
    </inkml:context>
    <inkml:brush xml:id="br0">
      <inkml:brushProperty name="width" value="0.05" units="cm"/>
      <inkml:brushProperty name="height" value="0.05" units="cm"/>
    </inkml:brush>
  </inkml:definitions>
  <inkml:trace contextRef="#ctx0" brushRef="#br0">158 1 10882,'-21'18'1176,"-13"4"-4071,13-8 3127,1 0 5251,18-12-5176,0 1-1,0-1 1,0 0-1,0 1 1,1-1 0,-1 1-1,1 0 1,0-1 0,0 1-1,0 0 1,0 0 0,-1 5-1,-4 41 307,4-29-178,-15 288 1700,12-177-2917,5-122 668,-1-1 1,0 1-1,-4 13 1,1-9-174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1.242"/>
    </inkml:context>
    <inkml:brush xml:id="br0">
      <inkml:brushProperty name="width" value="0.05" units="cm"/>
      <inkml:brushProperty name="height" value="0.05" units="cm"/>
    </inkml:brush>
  </inkml:definitions>
  <inkml:trace contextRef="#ctx0" brushRef="#br0">2 150 15347,'-1'45'2323,"0"-22"-1483,1 0-1,1 0 1,7 44-1,-8-66-821,0 0-1,0 0 0,0 1 0,1-1 0,-1 0 0,0 0 1,1 1-1,-1-1 0,1 0 0,-1 0 0,1 0 0,0 0 0,-1 0 1,1 0-1,0 0 0,0 0 0,0 0 0,0 0 0,0 0 0,-1-1 1,2 1-1,-1 0 0,0-1 0,0 1 0,0-1 0,0 1 1,0-1-1,0 1 0,1-1 0,-1 0 0,0 1 0,0-1 0,1 0 1,-1 0-1,0 0 0,0 0 0,1 0 0,-1 0 0,0-1 0,0 1 1,0 0-1,1-1 0,-1 1 0,0 0 0,0-1 0,0 0 1,2 0-1,6-4 81,-1-1 0,1 1-1,-1-1 1,12-12 0,-17 15-78,27-25-274,-1-1 0,-1-1 0,-2-1 1,-1-2-1,-1-1 0,27-53 0,-33 48-190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1.723"/>
    </inkml:context>
    <inkml:brush xml:id="br0">
      <inkml:brushProperty name="width" value="0.05" units="cm"/>
      <inkml:brushProperty name="height" value="0.05" units="cm"/>
    </inkml:brush>
  </inkml:definitions>
  <inkml:trace contextRef="#ctx0" brushRef="#br0">50 0 16812,'-3'2'1720,"-2"6"-1056,-1 5-240,-2 9 952,2 2-287,0 8-377,0 4-200,2 7-368,0-2-192,3 2-480,1-4-200,0-3-377,3-3-71,-3-7 712,-2-3-344,1 0-80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2.139"/>
    </inkml:context>
    <inkml:brush xml:id="br0">
      <inkml:brushProperty name="width" value="0.05" units="cm"/>
      <inkml:brushProperty name="height" value="0.05" units="cm"/>
    </inkml:brush>
  </inkml:definitions>
  <inkml:trace contextRef="#ctx0" brushRef="#br0">1 0 15435,'11'44'2486,"0"9"-1238,-9-16-864,-6 58-1,2-60-301,3 63 0,-1-97-69,0 0-1,0 0 0,0 0 1,0-1-1,0 1 1,0 0-1,0 0 0,0 0 1,1 0-1,-1 0 0,0 0 1,1-1-1,-1 1 1,0 0-1,1 0 0,-1 0 1,1-1-1,0 1 0,-1 0 1,1-1-1,-1 1 1,1 0-1,0-1 0,0 1 1,0-1 20,0 0 0,0 0 0,0 0 0,0 0 0,0 0 0,0 0 0,-1 0 0,1-1-1,0 1 1,0 0 0,0-1 0,0 1 0,-1 0 0,1-1 0,0 1 0,0-1 0,-1 1 0,1-1 0,0-1 0,4-2 189,0-1 0,-1 0-1,0 0 1,0 0 0,4-8-1,115-251-390,-110 231-175,-2 0-89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5.651"/>
    </inkml:context>
    <inkml:brush xml:id="br0">
      <inkml:brushProperty name="width" value="0.05" units="cm"/>
      <inkml:brushProperty name="height" value="0.05" units="cm"/>
    </inkml:brush>
  </inkml:definitions>
  <inkml:trace contextRef="#ctx0" brushRef="#br0">2 3976 12283,'-1'0'56,"1"0"0,0 1 0,0-1 0,0 1 0,0-1 0,0 0 0,0 1 0,0-1 0,-1 1 0,1-1 0,0 1 0,1-1 0,-1 0 0,0 1 0,0-1 0,0 1 0,0-1 0,0 1 0,0-1 0,0 0 0,1 1 0,-1-1 0,0 1 0,0-1 0,1 0 0,-1 1 0,0-1 0,0 0 0,1 0 1,-1 1-1,0-1 0,1 0 0,0 1 0,16-3 889,24-21-303,-34 19-422,66-40 964,120-98 0,47-79-464,51-41-530,-31 30-95,-175 149-12,355-324 965,-103 87-97,29-22 29,-346 325-927,315-267 401,248-221-311,-170 135-128,-338 299-14,299-308 13,-370 375-14,40-37-110,2 1 0,1 3 0,65-39 0,-39 27-2012,-61 38-465,-12 10 2546,0 1 1,0 0-1,1-1 1,-1 1-1,0-1 1,0 1-1,0 0 1,0-1 0,0 1-1,0-1 1,0 1-1,0-1 1,0 1-1,0-1 1,0 1-1,0 0 1,0-1-1,0 1 1,0-1-1,0 1 1,-1 0-1,1-1 1,0 1-1,0-1 1,0 1-1,-1 0 1,1-1-1,0 1 1,-1 0-1,1-1 1,0 1-1,-1-1 1,-11-7-990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7.454"/>
    </inkml:context>
    <inkml:brush xml:id="br0">
      <inkml:brushProperty name="width" value="0.05" units="cm"/>
      <inkml:brushProperty name="height" value="0.05" units="cm"/>
    </inkml:brush>
  </inkml:definitions>
  <inkml:trace contextRef="#ctx0" brushRef="#br0">1 1 15379,'26'1'1673,"-2"4"-993,4-1-256,4 1 784,5 1-248,4 0-768,2-3-328,1-3 200,1-3-136,2-3-144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6.597"/>
    </inkml:context>
    <inkml:brush xml:id="br0">
      <inkml:brushProperty name="width" value="0.05" units="cm"/>
      <inkml:brushProperty name="height" value="0.05" units="cm"/>
    </inkml:brush>
  </inkml:definitions>
  <inkml:trace contextRef="#ctx0" brushRef="#br0">187 2 15915,'1'0'57,"-1"0"-1,0-1 0,1 1 1,-1 0-1,0 0 0,1 0 1,-1 0-1,0 0 0,1 0 1,-1 0-1,1 0 0,-1 0 1,0 0-1,1 0 0,-1 0 0,0 0 1,1 0-1,-1 0 0,0 0 1,1 0-1,-1 1 0,0-1 1,1 0-1,-1 0 0,0 0 1,1 1-1,-1-1 0,0 0 1,1 0-1,-1 1 0,0-1 1,0 0-1,0 0 0,1 1 0,-1-1 1,0 0-1,0 1 0,0-1 1,1 1-1,-3 20 1453,-14 24 546,16-44-1964,-67 142 2238,-31 80-1432,98-223-896,-3 9 25,-1 1 1,2-1 0,0 1-1,0-1 1,-1 13 0,3-20-22,0 0-1,0 0 1,0-1 0,0 1 0,1 0-1,-1 0 1,0-1 0,1 1 0,-1 0 0,1 0-1,0-1 1,0 1 0,-1-1 0,1 1-1,0-1 1,0 1 0,1-1 0,-1 1-1,0-1 1,0 0 0,1 0 0,-1 0-1,0 0 1,1 0 0,-1 0 0,1 0 0,0 0-1,-1 0 1,1-1 0,0 1 0,-1-1-1,1 1 1,0-1 0,0 0 0,2 1-1,11 0 21,0-1 0,0 0-1,0-1 1,-1 0-1,25-6 1,72-24-223,-89 24-125,0-1 0,0-1 0,-1-1 0,-1-1 0,0-1 0,25-19 0,-16 5-142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7.244"/>
    </inkml:context>
    <inkml:brush xml:id="br0">
      <inkml:brushProperty name="width" value="0.05" units="cm"/>
      <inkml:brushProperty name="height" value="0.05" units="cm"/>
    </inkml:brush>
  </inkml:definitions>
  <inkml:trace contextRef="#ctx0" brushRef="#br0">136 105 19524,'0'2'135,"0"0"-1,-1 0 0,1 0 1,0 0-1,-1 0 1,1 0-1,-1 0 0,1-1 1,-1 1-1,0 0 0,0 0 1,0-1-1,0 1 1,0 0-1,-2 1 0,-4 10 158,-12 28 518,2 0 1,-20 81-1,-4 91-474,39-191-288,2-16-9,2-11 36,8-51-7,-2 1 0,-3-1 0,-2-1 1,-2 1-1,-10-79 0,9 134-66,0 1-1,0 0 0,0 0 1,0 0-1,0-1 1,0 1-1,0 0 1,0 0-1,1 0 1,-1-1-1,0 1 1,0 0-1,0 0 1,0 0-1,0 0 0,0-1 1,1 1-1,-1 0 1,0 0-1,0 0 1,0 0-1,0 0 1,1 0-1,-1-1 1,0 1-1,0 0 1,0 0-1,1 0 0,-1 0 1,0 0-1,0 0 1,1 0-1,-1 0 1,0 0-1,0 0 1,0 0-1,1 0 1,-1 0-1,0 0 1,0 0-1,0 0 0,1 0 1,-1 0-1,0 0 1,0 1-1,1-1 1,13 4 7,-10-2-6,6-1-6,-1 0 0,0 0 0,1-1 0,-1-1 0,0 1 0,0-1 0,1-1-1,-1 0 1,12-4 0,2-1 35,0-2-1,29-16 0,64-44 136,-35 19-48,-80 49-117,0 1 0,0-1 1,0 0-1,0 1 1,1-1-1,-1 1 1,0-1-1,0 1 0,1-1 1,-1 1-1,0 0 1,1 0-1,-1 0 0,0 0 1,1 0-1,-1 0 1,0 0-1,2 0 1,-2 1-2,0-1 0,-1 1 1,1-1-1,0 1 0,-1-1 1,1 1-1,0 0 0,-1-1 1,1 1-1,-1 0 0,1-1 1,-1 1-1,1 0 0,-1 0 1,1 0-1,-1-1 0,0 1 1,1 0-1,-1 0 0,0 1 1,1 6 6,0-1-1,-1 1 1,0-1 0,-2 16 0,1-16 0,-22 152 173,11-90-672,-3 74 1,13-85-1259,5-41 1232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7.808"/>
    </inkml:context>
    <inkml:brush xml:id="br0">
      <inkml:brushProperty name="width" value="0.05" units="cm"/>
      <inkml:brushProperty name="height" value="0.05" units="cm"/>
    </inkml:brush>
  </inkml:definitions>
  <inkml:trace contextRef="#ctx0" brushRef="#br0">217 9 17260,'0'-1'53,"0"1"1,0 0-1,0-1 1,0 1-1,0 0 1,0-1-1,0 1 1,0 0-1,0-1 1,0 1-1,0 0 1,0 0-1,0-1 1,0 1-1,-1 0 1,1-1-1,0 1 1,0 0-1,0 0 1,-1-1-1,1 1 1,0 0-1,0 0 1,-1 0-1,1-1 1,0 1-1,0 0 1,-1 0-1,1 0 1,0 0-1,-1-1 1,1 1-1,0 0 1,0 0-1,-1 0 1,1 0-1,0 0 1,-1 0-1,1 0 1,0 0-1,-1 0 1,1 0-1,0 0 1,-1 0-1,1 0 1,0 0-1,-1 0 1,1 1-1,0-1 1,-1 0 0,1 0-1,-1 1 0,-18 9 506,10-3-212,1 0 0,-1 1 0,1 0 0,1 1 0,-1-1-1,1 1 1,-9 17 0,1 1 59,-19 45-1,20-36-279,2 1 1,2 0-1,0 0 0,-5 60 1,13-72-120,0 0-1,2 0 1,1-1 0,1 1 0,1 0 0,1-1 0,1 0-1,10 28 1,-12-44-97,0-1-1,0 1 0,1 0 0,0-1 1,0 1-1,1-1 0,-1-1 0,2 1 1,-1 0-1,1-1 0,0 0 0,0-1 1,1 1-1,0-1 0,0-1 0,0 1 1,0-1-1,1 0 0,0-1 1,0 0-1,0 0 0,0 0 0,10 1 1,29 2-316,-4-4-155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1.550"/>
    </inkml:context>
    <inkml:brush xml:id="br0">
      <inkml:brushProperty name="width" value="0.05" units="cm"/>
      <inkml:brushProperty name="height" value="0.05" units="cm"/>
    </inkml:brush>
  </inkml:definitions>
  <inkml:trace contextRef="#ctx0" brushRef="#br0">12 135 13451,'7'-15'2690,"-4"21"435,-5 28-345,2-32-2944,-9 111 1330,9 191-1,0-439 694,1 51-1681,0 40-122,-1-9-34,-1 0-1,-10-64 1,11 119-26,1 1-1,0 0 1,1-1-1,-1 1 1,0-1-1,1 1 1,-1-1 0,1 0-1,0 0 1,0 0-1,0 0 1,0 0 0,0 0-1,0 0 1,0 0-1,1-1 1,-1 1-1,1-1 1,-1 0 0,1 0-1,0 0 1,-1 0-1,1 0 1,0-1 0,-1 1-1,1-1 1,5 1-1,0 0 5,0-1 0,1 0 0,-1 0 0,0-1-1,1 0 1,-1 0 0,0-1 0,0 0 0,11-4 0,7-6 27,0-2 1,-1-1-1,44-34 1,-23 15 67,-46 34-93,1 0 0,-1-1 0,0 1 0,0 0 0,1 0 0,-1-1-1,0 1 1,1 0 0,-1 0 0,0 0 0,1-1 0,-1 1 0,0 0 0,1 0 0,-1 0 0,0 0 0,1 0 0,-1 0 0,0 0 0,1 0 0,-1 0-1,1 0 1,-1 0 0,0 0 0,1 0 0,-1 0 0,0 0 0,1 0 0,-1 0 0,0 0 0,1 1 0,-1-1 0,0 0 0,1 0 0,-1 0-1,0 1 1,1-1 0,-1 1 0,3 17 45,-11 35 15,6-44-45,1 1-25,-29 177 260,27-160-380,2 0 1,1 0-1,0 0 1,2 0-1,6 27 1,-7-52 47,7 26-509,-7-28 575,-1 1 0,0-1 0,0 1 1,1-1-1,-1 1 0,0-1 0,1 1 0,-1-1 0,1 1 1,-1-1-1,0 1 0,1-1 0,-1 0 0,1 1 1,-1-1-1,1 0 0,-1 1 0,1-1 0,0 0 0,-1 0 1,1 0-1,-1 1 0,1-1 0,-1 0 0,1 0 0,0 0 1,-1 0-1,1 0 0,-1 0 0,1 0 0,0 0 1,-1 0-1,1-1 0,-1 1 0,1 0 0,0 0 0,-1 0 1,1-1-1,-1 1 0,1 0 0,0-1 0,14-13-366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2.915"/>
    </inkml:context>
    <inkml:brush xml:id="br0">
      <inkml:brushProperty name="width" value="0.05" units="cm"/>
      <inkml:brushProperty name="height" value="0.05" units="cm"/>
    </inkml:brush>
  </inkml:definitions>
  <inkml:trace contextRef="#ctx0" brushRef="#br0">8 3 16412,'0'0'93,"0"-1"1,0 1 0,0 0 0,0 0-1,0 0 1,1 0 0,-1 0 0,0-1-1,0 1 1,0 0 0,1 0 0,-1 0 0,0 0-1,0 0 1,0 0 0,0 0 0,1 0-1,-1 0 1,0 0 0,0 0 0,1 0 0,-1 0-1,0 0 1,0 0 0,0 0 0,1 0-1,-1 0 1,0 0 0,0 0 0,0 0 0,1 0-1,-1 0 1,0 0 0,0 0 0,0 0-1,0 1 1,1-1 0,-1 0 0,2 10 1995,-5 23-455,1-24-1141,-4 50 14,2 0-1,2 1 1,8 71-1,-5-123-587,-1-4-22,1 1 0,-1-1-1,1 1 1,0-1 0,0 0-1,0 1 1,1-1 0,-1 0 0,1 0-1,0 0 1,5 7 0,-1-8-1429,-6-11 138,-5-13 241,-6-1 429,-5-4-44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3.345"/>
    </inkml:context>
    <inkml:brush xml:id="br0">
      <inkml:brushProperty name="width" value="0.05" units="cm"/>
      <inkml:brushProperty name="height" value="0.05" units="cm"/>
    </inkml:brush>
  </inkml:definitions>
  <inkml:trace contextRef="#ctx0" brushRef="#br0">2 81 15531,'-1'-4'1833,"4"2"-905,4 0-320,7 2 1120,7-3-327,7 0-417,4-1-168,8-2-544,3-4-416,1 1 1176,-4-4-928,-3 0-56,-1 1 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3.806"/>
    </inkml:context>
    <inkml:brush xml:id="br0">
      <inkml:brushProperty name="width" value="0.05" units="cm"/>
      <inkml:brushProperty name="height" value="0.05" units="cm"/>
    </inkml:brush>
  </inkml:definitions>
  <inkml:trace contextRef="#ctx0" brushRef="#br0">256 97 24821,'-37'56'53,"2"1"0,-33 75 0,19-37-1108,39-79-298,9-23-372,9-30-1380,-6 32 2784,19-72-3182,38-88 0,-12 66 4807,-44 95-876,0-3 160,0 1-1,1 0 1,0 0-1,0 0 1,0 0-1,1 1 1,-1 0-1,7-6 0,-10 11-534,-1 0 0,0 0-1,0 0 1,1 0 0,-1 0-1,0-1 1,1 1 0,-1 0-1,0 0 1,0 0 0,1 0-1,-1 0 1,0 0 0,1 0-1,-1 0 1,0 0 0,0 0-1,1 0 1,-1 0 0,0 0-1,1 0 1,-1 1 0,0-1-1,0 0 1,1 0 0,-1 0-1,0 0 1,1 0 0,-1 1-1,0-1 1,0 0 0,0 0-1,1 0 1,-1 1 0,0-1-1,0 0 1,0 0 0,0 1-1,1-1 1,-1 0 0,0 0-1,0 1 1,0-1 0,0 0-1,0 1 1,0-1 0,0 0-1,0 0 1,0 1 0,0 0-1,2 16 1520,-2-16-1511,2 33 1094,0 1-1,11 47 1,-9-67-1092,0 0 0,1 0 0,1 0 0,0-1 0,1 0 0,1 0 0,15 21 0,-6-13-613,0-1 0,33 30-1,-41-41-1032,-9-10 1526,0 1 1,0-1-1,0 0 1,0 0 0,0 0-1,0 0 1,-1 0-1,1 1 1,0-1 0,0 0-1,0 0 1,0 0-1,0 0 1,0 0 0,0 1-1,0-1 1,0 0-1,0 0 1,0 0 0,-1 0-1,1 0 1,0 0-1,0 0 1,0 0 0,0 0-1,0 1 1,0-1-1,-1 0 1,1 0 0,0 0-1,0 0 1,0 0-1,0 0 1,-1 0 0,1 0-1,0 0 1,0 0-1,0 0 1,0 0 0,0 0-1,-1 0 1,-25-5-1975,-1-4 732</inkml:trace>
  <inkml:trace contextRef="#ctx0" brushRef="#br0" timeOffset="1">8 425 14595,'-7'17'1720,"11"-4"-823,5-5-273,16-8 1328,5-1-704,12-9-375,5 0-193,7-6-728,2 0-432,-5-9 504,1 1-176,-15 1-160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4.439"/>
    </inkml:context>
    <inkml:brush xml:id="br0">
      <inkml:brushProperty name="width" value="0.05" units="cm"/>
      <inkml:brushProperty name="height" value="0.05" units="cm"/>
    </inkml:brush>
  </inkml:definitions>
  <inkml:trace contextRef="#ctx0" brushRef="#br0">50 54 16884,'-4'90'6762,"-10"45"-3918,-4 51-2500,20-122-299,1-79-50,0 0 1,0 0-1,-2-1 0,0 1 1,0-1-1,-3-16 0,2 0-51,0-67-436,-19-155 1,14 234 339,4 33 69,4 35 63,-2-42 26,0 0 1,0 0-1,1 0 0,0 0 0,0-1 0,0 1 1,1-1-1,0 0 0,0 1 0,0-1 1,1-1-1,-1 1 0,1 0 0,6 4 0,-8-7-2,11 9 55,-1 1 0,0 0 0,13 19 1,149 185 701,-128-158-693,-45-57-148,0 0 1,-1 0-1,1-1 0,0 1 0,0 0 1,0 0-1,-1-1 0,1 1 1,0 0-1,0-1 0,0 1 0,0-1 1,0 1-1,1-1 0,-1 1 1,0-1-1,0 0 0,0 0 0,0 1 1,2-1-1,-2 0 56,-1-1 0,1 1 1,0 0-1,0-1 0,-1 1 0,1-1 0,0 1 1,-1-1-1,1 1 0,0-1 0,-1 1 1,1-1-1,-1 0 0,1 1 0,-1-1 0,1 0 1,-1 0-1,0 1 0,1-1 0,-1 0 0,0 0 1,1 1-1,-1-1 0,0 0 0,0 0 1,0 0-1,0 0 0,0 1 0,0-1 0,0 0 1,0-1-1,0-18-355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6.974"/>
    </inkml:context>
    <inkml:brush xml:id="br0">
      <inkml:brushProperty name="width" value="0.05" units="cm"/>
      <inkml:brushProperty name="height" value="0.05" units="cm"/>
    </inkml:brush>
  </inkml:definitions>
  <inkml:trace contextRef="#ctx0" brushRef="#br0">10 31 12707,'0'-30'5181,"0"32"-3893,0 16 20,-5 161 779,1-76-1329,8 105-1,-2-200-424,0-17-248,1-17-688,-3-22-1781,3 35 1799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9.633"/>
    </inkml:context>
    <inkml:brush xml:id="br0">
      <inkml:brushProperty name="width" value="0.05" units="cm"/>
      <inkml:brushProperty name="height" value="0.05" units="cm"/>
    </inkml:brush>
  </inkml:definitions>
  <inkml:trace contextRef="#ctx0" brushRef="#br0">14 497 13443,'0'1'420,"0"0"0,0 0 0,0 0 1,-1 0-1,1-1 0,-1 1 0,1 0 0,0 0 0,-1 0 1,0 0-1,1 0 0,-1 0 0,0-1 0,-1 2 0,2-1-305,0-1-1,-1 0 0,1 0 0,-1 1 1,1-1-1,0 0 0,-1 1 0,1-1 1,0 0-1,0 1 0,-1-1 0,1 1 0,0-1 1,0 0-1,-1 1 0,1-1 0,0 1 1,0-1-1,0 1 0,0-1 0,0 1 1,0-1-1,0 0 0,0 1 0,0-1 1,0 1-1,0-1 0,0 1 0,0-1 1,0 1-1,0-1 0,0 1 0,0-1 1,1 1-1,-1-1 0,0 0 0,2 3 1793,9-27-797,-6 13-1097,0 0 0,1 0 0,0 1 1,10-13-1,-2 7-16,177-236 198,-84 97-37,-96 141-176,-8 13 3,-5 11 34,-15 68 142,7-25-71,-23 107 49,29-132-94,1 1-1,1 0 1,4 47-1,-2-73-28,1 1-1,0 0 0,0 0 1,0 0-1,0-1 0,1 1 1,-1-1-1,1 1 0,2 3 1,-3-5-10,-1 2-2544,0-4 2498,0 1-1,-1-1 1,1 0-1,0 0 1,0 0 0,-1 0-1,1 0 1,0 0-1,0 0 1,0 0 0,-1 0-1,1 0 1,0 0-1,0 0 1,-1 0 0,1 0-1,0 0 1,0 0-1,0 0 1,-1-1 0,1 1-1,0 0 1,0 0-1,0 0 1,-1 0 0,1 0-1,0 0 1,0-1-1,0 1 1,0 0-1,0 0 1,-1 0 0,1 0-1,0-1 1,0 1-1,0 0 1,0 0 0,0 0-1,0-1 1,0 1-1,0 0 1,0 0 0,0 0-1,0-1 1,-1 1-1,-3-7-667,1 0-141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7.908"/>
    </inkml:context>
    <inkml:brush xml:id="br0">
      <inkml:brushProperty name="width" value="0.05" units="cm"/>
      <inkml:brushProperty name="height" value="0.05" units="cm"/>
    </inkml:brush>
  </inkml:definitions>
  <inkml:trace contextRef="#ctx0" brushRef="#br0">152 1 16067,'-17'15'755,"1"1"-1,0 1 0,1 0 1,1 1-1,-23 39 0,32-47-565,0 0-1,0 0 0,1 0 0,0 1 1,1-1-1,0 1 0,0 0 0,1 0 1,1 0-1,0 0 0,0 0 0,1 0 1,1 0-1,2 13 0,-2-19-155,0 0 0,1 0 0,-1 0 0,1 0 1,1 0-1,-1 0 0,1-1 0,0 1 0,0-1 0,0 0 0,0 0 0,1 0 0,-1 0 1,1 0-1,0-1 0,1 0 0,-1 0 0,0 0 0,1 0 0,0-1 0,-1 0 0,1 0 0,0 0 1,0 0-1,0-1 0,11 2 0,-9-2-27,1 0 1,0-1-1,0 0 1,0-1-1,-1 1 1,1-2-1,0 1 1,-1-1-1,1 0 1,-1 0-1,0-1 1,1 0-1,-1 0 1,-1-1-1,1 0 1,0 0-1,11-10 1,-13 9 0,-1 1 0,1-1 0,-1 1 0,0-1 0,-1-1 0,1 1 0,-1 0 0,0-1 0,0 0 0,-1 1 0,1-1 0,-1 0 0,-1-1 0,1 1 0,-1 0 0,0 0 0,0-1 1,-1 1-1,0-10 0,-1 9-2,-1 0 0,1-1 0,-1 1 0,-1 0 1,1 0-1,-1 0 0,0 0 0,-1 1 1,0-1-1,0 1 0,0 0 0,-1 0 0,0 0 1,0 1-1,0 0 0,-8-7 0,8 8-156,1 1 1,-1-1-1,1 1 0,-1 0 0,0 0 1,0 1-1,0-1 0,0 1 0,-1 0 0,1 1 1,-1-1-1,1 1 0,-1 0 0,-9 0 0,14 1 103,1 0 0,-1 0 0,1 0 0,-1 0-1,1 0 1,-1 0 0,1 0 0,-1 0 0,1 0-1,-1 0 1,1 1 0,0-1 0,-1 0 0,1 0-1,-1 1 1,1-1 0,0 0 0,-1 1 0,1-1-1,0 0 1,-1 1 0,1-1 0,0 0 0,-1 1-1,1-1 1,0 1 0,0-1 0,-1 0-1,1 1 1,0-1 0,0 1 0,0-1 0,0 1-1,0-1 1,0 1 0,0-1 0,0 1 0,0-1-1,0 1 1,0-1 0,0 1 0,0-1 0,0 0-1,0 1 1,0-1 0,0 1 0,1 0 0,5 7-742</inkml:trace>
  <inkml:trace contextRef="#ctx0" brushRef="#br0" timeOffset="0.71">570 123 18084,'-5'1'199,"1"0"0,0 0 0,-1 0-1,1 0 1,0 0 0,0 1 0,-1 0 0,1 0 0,1 0 0,-1 1 0,0-1-1,0 1 1,1 0 0,0 0 0,-1 0 0,1 0 0,0 1 0,1-1 0,-1 1-1,1 0 1,-4 6 0,0 1-44,1 0 0,-1 0 0,2 0 0,0 1 0,0-1 0,-3 22 0,6-27-109,1-1 0,-1 1 1,1 0-1,0 0 1,0 0-1,1 0 0,0 0 1,0 0-1,0-1 0,1 1 1,0 0-1,5 10 1,-5-13-17,0 1 0,1-1 1,-1 0-1,1 0 1,0 0-1,0 0 0,0 0 1,1-1-1,-1 1 0,0-1 1,1 0-1,0 0 1,-1 0-1,1-1 0,0 1 1,0-1-1,0 0 1,8 1-1,0 0 26,0-2-1,-1 1 1,1-2 0,0 1-1,-1-2 1,1 1 0,-1-2 0,1 1-1,-1-2 1,0 1 0,0-2-1,0 1 1,-1-1 0,1-1-1,-1 0 1,-1-1 0,1 1-1,-1-2 1,0 1 0,13-16 0,-20 21-33,0-1 0,0 0 0,0 0 1,0 0-1,0 0 0,-1 0 1,1 0-1,-1 0 0,0 0 1,0-1-1,0 1 0,-1 0 1,1-1-1,-1 1 0,1-1 0,-1 1 1,0-1-1,0 1 0,-1 0 1,1-1-1,-1 1 0,0-1 1,0 1-1,0 0 0,0-1 1,0 1-1,-1 0 0,1 0 1,-1 0-1,0 0 0,0 0 0,0 1 1,-1-1-1,1 1 0,0-1 1,-5-2-1,0-1-232,0 1 0,0 0 0,-1 1 0,1 0 0,-1 0 0,0 1 0,0-1 0,-1 2 0,1-1 0,0 1 0,-1 1 0,0-1 0,-10 1 0,28 2-804,10 0 297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0.291"/>
    </inkml:context>
    <inkml:brush xml:id="br0">
      <inkml:brushProperty name="width" value="0.05" units="cm"/>
      <inkml:brushProperty name="height" value="0.05" units="cm"/>
    </inkml:brush>
  </inkml:definitions>
  <inkml:trace contextRef="#ctx0" brushRef="#br0">68 2 16548,'3'0'287,"0"-1"1,0 1-1,0 0 1,1 0-1,-1 0 1,0 0-1,0 0 1,0 1-1,1 0 1,-1-1 0,0 1-1,0 0 1,0 0-1,5 4 1,40 24 1174,-43-26-1248,8 6-62,-1 0 1,-1 1-1,0 1 0,0 0 1,-1 0-1,0 1 1,-1 0-1,-1 1 1,0-1-1,0 2 0,-1-1 1,-1 1-1,0 0 1,-1 1-1,-1-1 1,0 1-1,-1 0 0,2 23 1,-3-5-82,-2 0 0,-1 1 0,-1-1 0,-2 0 0,-2 0 0,-1-1 0,-16 48 1,-14 16-350,-5-1 0,-59 99 0,30-60 343,39-71-253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5.445"/>
    </inkml:context>
    <inkml:brush xml:id="br0">
      <inkml:brushProperty name="width" value="0.05" units="cm"/>
      <inkml:brushProperty name="height" value="0.05" units="cm"/>
    </inkml:brush>
  </inkml:definitions>
  <inkml:trace contextRef="#ctx0" brushRef="#br0">125 97 16388,'4'-11'1160,"-1"-2"-171,1-1 0,0 1 0,1 1 0,9-16 0,-14 27-943,0 1 0,0 0 0,0 0 0,0-1 0,0 1 0,0 0 0,0 0 0,1-1 0,-1 1 0,0 0 0,0 0 0,0 0 0,0-1 0,1 1 0,-1 0 0,0 0 0,0 0 0,0 0 0,1-1 0,-1 1 0,0 0 0,0 0 0,1 0 0,-1 0 0,0 0 0,0 0 0,1 0 0,-1 0 0,0 0 0,1 0 0,-1 0 0,0 0 0,0 0 0,1 0 0,-1 0 0,0 0 0,0 0 0,1 0 0,4 11 812,-1 19-228,-6 0-350,-1 0-1,-2-1 1,0 0 0,-14 41 0,10-36-138,-39 132 358,-28 118-182,74-272-316,0-5 0,0 0 1,1 0-1,0 0 1,1 0-1,-1 0 0,1 1 1,1 7-1,-1-14-2,1 0 0,-1 0 0,0 0 0,1 0 0,-1 0 0,0 0 0,1 0 0,-1 0 0,1-1-1,-1 1 1,1 0 0,0 0 0,-1 0 0,1-1 0,0 1 0,0 0 0,-1-1 0,1 1 0,0 0 0,0-1-1,0 1 1,0-1 0,1 1 0,1 0 2,0-1-1,0 1 1,-1-1 0,1 0-1,0 1 1,0-2 0,-1 1-1,1 0 1,3-1 0,8-2 15,-1-1 1,25-10 0,-31 11-11,86-33-570,149-83 0,-223 107 389,-1 0-1,0-2 0,25-22 1,-22 13-202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6.188"/>
    </inkml:context>
    <inkml:brush xml:id="br0">
      <inkml:brushProperty name="width" value="0.05" units="cm"/>
      <inkml:brushProperty name="height" value="0.05" units="cm"/>
    </inkml:brush>
  </inkml:definitions>
  <inkml:trace contextRef="#ctx0" brushRef="#br0">100 79 17156,'0'15'2854,"-4"17"-1469,-1 0 0,-16 52 0,4-14-754,-1 2-148,7-32-260,2 0 1,-6 65 0,16-95-153,3-11 3,3-13 15,0-14 27,0 0-1,5-58 0,-5-59 1,-6 118-108,0-19 10,-1 1 1,-7-50 0,11 103-23,0 1 1,0-1 0,1-1-1,0 1 1,0 0-1,1-1 1,0 0 0,0-1-1,0 1 1,1-1-1,0-1 1,11 8 0,-14-11-1,1 0 0,0 0 0,0 0 0,1-1 0,-1 1 0,0-1 0,0-1 0,1 1 0,-1-1 0,0 1 0,1-2 0,-1 1 0,6-1 0,-2-1 3,-1 0-1,0-1 0,0 0 1,0 0-1,0-1 1,0 0-1,10-7 0,1-3 27,-1-1-1,0-1 0,-1-1 1,29-36-1,-41 45-4,-4 7-14,-1 0 0,1-1 1,0 1-1,0 0 0,0-1 1,0 1-1,0 0 0,0 0 0,1 0 1,-1 0-1,0 0 0,1 0 1,-1 0-1,0 0 0,1 0 0,2 0 1,-4 1-5,1 0-1,-1 0 1,0 0 0,0 0 0,0 0 0,0 0 0,1 0 0,-1 0 0,0 0 0,0 0-1,0 0 1,0 0 0,1 0 0,-1 0 0,0 1 0,0-1 0,0 0 0,0 0-1,0 0 1,1 0 0,-1 0 0,0 0 0,0 1 0,0-1 0,0 0 0,0 0-1,0 0 1,0 0 0,0 1 0,0-1 0,0 0 0,1 0 0,-1 0 0,0 1-1,0-1 1,0 0 0,0 0 0,0 0 0,0 0 0,-1 1 0,1-1 0,0 0 0,0 1-1,0 12 63,-2 1 0,0-1 0,0 1 0,-7 20 0,1-3 25,-8 34 43,-30 155 421,39-177-494,2 0 1,2 1-1,3 47 0,0-82-86,5 39-437,-4-45 415,-1 0 0,1 0 0,0 0 1,0 0-1,0 0 0,0 0 1,1-1-1,-1 1 0,1 0 1,0-1-1,3 6 0,-4-8 40,-1 0 0,0 1 0,1-1 0,-1 0 0,1 1 0,-1-1 0,0 0 0,1 0 0,-1 1 0,1-1 0,-1 0 0,1 0 0,-1 0 0,1 0-1,-1 1 1,1-1 0,-1 0 0,1 0 0,-1 0 0,1 0 0,-1 0 0,1 0 0,10-9-304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8.245"/>
    </inkml:context>
    <inkml:brush xml:id="br0">
      <inkml:brushProperty name="width" value="0.05" units="cm"/>
      <inkml:brushProperty name="height" value="0.05" units="cm"/>
    </inkml:brush>
  </inkml:definitions>
  <inkml:trace contextRef="#ctx0" brushRef="#br0">276 57 19324,'0'-3'139,"-1"1"0,1-1 0,-1 1 0,1-1 0,-1 1 0,0-1 0,0 1 0,0 0 0,0-1 0,0 1 0,-1 0 0,1 0 0,-1 0 0,1 0 0,-1 0 0,0 0 0,0 0 0,0 1 0,0-1 0,-3-1 0,2 1 18,-1 1 1,0-1-1,0 1 1,0 0 0,0 0-1,0 0 1,0 1-1,0 0 1,0-1-1,0 2 1,-7 0 0,-2 0 9,1 2 1,0 0 0,0 0 0,1 1 0,-1 1-1,1 0 1,-18 11 0,19-10-153,0 1-1,1 0 1,0 1-1,0 0 1,-12 15-1,20-21-19,-1 0 1,1 0-1,0 0 0,0 0 1,-1 0-1,2 0 0,-1 0 1,0 1-1,0-1 0,1 0 1,-1 0-1,1 1 0,0-1 0,-1 0 1,1 3-1,1-3-2,-1 0 1,1 0-1,0 0 1,0-1-1,-1 1 0,1 0 1,0-1-1,1 1 1,-1 0-1,0-1 0,0 0 1,1 1-1,-1-1 1,0 0-1,1 0 0,-1 1 1,1-1-1,0 0 1,-1-1-1,1 1 0,3 1 1,15 6-81,0-2 1,40 9-1,-43-12 57,0 0-1,-1 2 0,0 0 0,0 0 1,0 2-1,16 9 0,-30-15 32,1 0-1,-1 1 1,0-1 0,0 1-1,0 0 1,0 0 0,-1-1 0,1 1-1,0 0 1,-1 1 0,1-1-1,-1 0 1,0 0 0,0 1-1,0-1 1,0 0 0,0 1 0,0-1-1,-1 1 1,1 0 0,-1-1-1,0 1 1,0-1 0,0 1-1,0 0 1,0-1 0,0 1 0,-1-1-1,1 1 1,-1-1 0,0 1-1,1-1 1,-1 1 0,0-1-1,-1 0 1,1 1 0,0-1 0,-1 0-1,1 0 1,-1 0 0,-3 3-1,-1 2 37,-2 0 0,1 0 0,-1-1 0,0 0 0,0 0 0,-1 0-1,1-2 1,-1 1 0,0-1 0,-11 4 0,12-5-13,-1-1 0,1 0 0,-1 0 0,1 0 0,-1-1 0,0-1 0,1 1 0,-1-1 0,0-1 0,0 0 0,1 0 0,-10-3 0,17 4-63,-1 0 1,1-1-1,-1 1 0,1-1 1,-1 1-1,1-1 0,0 0 1,-1 1-1,1-1 1,0 0-1,0 0 0,0 0 1,-1 0-1,1 0 1,0 0-1,0 0 0,0-1 1,1 1-1,-1 0 0,0 0 1,0-1-1,1 1 1,-1-1-1,1 1 0,-1-1 1,1 1-1,-1-3 1,1 1-53,0 0 0,1 0 0,-1-1 0,1 1 0,0 0 0,0 0 0,0 0 0,0 0 0,0 0 0,1 0 1,-1 0-1,4-4 0,18-21-317,12-4-147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9.278"/>
    </inkml:context>
    <inkml:brush xml:id="br0">
      <inkml:brushProperty name="width" value="0.05" units="cm"/>
      <inkml:brushProperty name="height" value="0.05" units="cm"/>
    </inkml:brush>
  </inkml:definitions>
  <inkml:trace contextRef="#ctx0" brushRef="#br0">102 77 19132,'0'12'444,"-1"-1"0,0 1 0,-1 0 0,0-1 0,-1 0 0,0 1 0,-1-1 1,-6 13-1,-3 10 670,-30 114 1175,37-122-2068,1 1 1,1 0-1,0 44 1,4-67-214,0-1 0,0 1-1,0-1 1,1 1 0,0-1 0,-1 1 0,1-1 0,0 1 0,1-1 0,-1 0-1,1 1 1,-1-1 0,1 0 0,2 3 0,-2-5-11,-1 0 0,1 1 1,-1-1-1,1 0 0,0 0 1,-1 0-1,1-1 0,0 1 1,-1 0-1,1-1 0,0 1 1,0-1-1,0 1 0,0-1 1,-1 0-1,1 0 0,0 0 0,0 0 1,0 0-1,0 0 0,0 0 1,0-1-1,-1 1 0,1-1 1,0 0-1,0 1 0,2-2 1,11-6-45,-1 0 1,0-1 0,0 0 0,0-2-1,-2 1 1,24-25 0,14-11-77,-49 45 122,0 0 0,-1 0 0,1 1 0,0-1 0,0 0 0,0 1 0,0-1 0,0 1 0,0-1 0,0 1 0,0 0 0,0-1 1,0 1-1,0 0 0,2 0 0,-2 0 0,-1 0 1,0 0 0,1 0-1,-1 0 1,0 1-1,1-1 1,-1 0 0,0 0-1,1 0 1,-1 1 0,0-1-1,0 0 1,1 1 0,-1-1-1,0 0 1,0 1-1,1-1 1,-1 0 0,0 1-1,0-1 1,0 0 0,0 1-1,0-1 1,0 1-1,0-1 1,1 0 0,-1 1-1,0 5 0,0 0-1,-1-1 0,1 1 0,-3 8 0,2-7 2,0 2-3,0 0-1,0 0 1,1 0-1,1 17 1,-1-25 3,0 1-1,0-1 1,1 0-1,-1 1 1,0-1-1,0 0 1,1 1-1,-1-1 1,1 0 0,-1 0-1,1 1 1,-1-1-1,1 0 1,0 0-1,0 0 1,0 0-1,-1 0 1,1 0-1,0 0 1,0 0 0,0 0-1,1 0 1,-1 0-1,0-1 1,0 1-1,0 0 1,0-1-1,1 1 1,-1-1-1,0 0 1,1 1 0,-1-1-1,0 0 1,1 0-1,-1 0 1,0 0-1,1 0 1,-1 0-1,0 0 1,1 0 0,1-1-1,4-1 4,-1 0 0,0 0 0,0-1 0,0 0 0,0 0 0,0-1 0,0 1 0,-1-1-1,10-9 1,0-3 49,23-29 0,-8 8 23,-29 36-72,-1 0-1,1 1 0,-1-1 1,1 0-1,-1 1 1,1-1-1,0 1 0,-1-1 1,1 1-1,0-1 0,-1 1 1,1-1-1,0 1 1,0 0-1,-1-1 0,1 1 1,0 0-1,1-1 1,-1 2-3,-1-1 1,0 0-1,1 0 1,-1 1 0,0-1-1,0 0 1,1 0-1,-1 1 1,0-1 0,0 0-1,1 1 1,-1-1-1,0 0 1,0 1 0,0-1-1,0 1 1,0-1-1,0 0 1,1 1 0,-1-1-1,0 1 1,0-1-1,0 0 1,0 1 0,0 0-1,-4 32 24,4-32-21,-6 23 10,3-15 3,1-1 1,0 0-1,1 1 1,0 0-1,0-1 0,0 1 1,1 0-1,1-1 1,0 1-1,1 9 1,-1-17-12,-1 0 0,1 0 0,-1 0 0,1 0 0,-1 0 0,1 0 0,0 0 0,-1 0 0,1 0 0,0 0 0,0 0 0,0-1 0,-1 1 0,1 0 0,0 0 0,0-1 0,0 1 0,0-1 0,0 1 0,1-1 0,-1 1 0,2-1 0,-1 1 2,1-1 1,0 0-1,-1 0 1,1 0 0,0 0-1,-1-1 1,1 1-1,0-1 1,3-1-1,4-2 5,-1 0-1,1 0 1,-1-1-1,8-7 1,6-5-31,-1-1 0,0-2 1,-2 0-1,0-1 0,-2-1 1,18-26-1,86-153-287,-109 177 264,6-8-6,66-134-199,-84 166 246,-1 0 0,0 0 0,0-1 0,0 1 0,1 0 0,-1 0 1,0-1-1,0 1 0,0 0 0,0 0 0,0-1 0,0 1 0,1 0 0,-1 0 0,0-1 0,0 1 0,0 0 0,0-1 0,0 1 0,0 0 0,0 0 1,0-1-1,0 1 0,0 0 0,0-1 0,-1 1 0,1 0 0,0 0 0,0-1 0,0 1 0,0 0 0,0 0 0,0-1 0,-1 1 0,-4 2-11,-5 9 29,2 1 0,-1 0 0,1 1 0,1 0-1,-7 16 1,0-1 32,-16 30 34,3 1-1,3 1 0,2 1 1,3 1-1,2 1 1,3 1-1,-10 126 0,26-151-280,-2-39 190,0 0 0,0 1 0,0-1 0,0 1 0,0-1 0,0 1 0,0-1 0,1 0 0,-1 1 0,0-1 0,0 0 0,0 1 0,1-1 0,-1 1 0,0-1 0,0 0 0,1 1 0,-1-1 0,0 0 0,1 0 0,-1 1 0,0-1 0,1 0 0,-1 0 0,0 0 0,1 1 0,0-1 0,-1 0-9,1-1 0,0 1-1,0-1 1,0 1 0,0-1-1,0 1 1,-1-1 0,1 0-1,0 1 1,0-1 0,-1 0 0,1 0-1,-1 1 1,1-1 0,0 0-1,-1 0 1,1-1 0,21-38-369,22-58-1,-1 4 114,16-24 71,5 2 1,97-130-1,-156 240 208,0-1 14,0 0-1,1 1 1,-1-1 0,1 1-1,10-7 1,-16 13-18,0 0-1,0 0 1,0-1 0,0 1 0,1 0 0,-1 0-1,0 0 1,0 0 0,0 0 0,0 0 0,1 0 0,-1 0-1,0 0 1,0 0 0,0 0 0,0 0 0,1 0-1,-1 0 1,0 0 0,0 0 0,0 0 0,0 0-1,1 0 1,-1 0 0,0 0 0,0 0 0,0 0 0,0 1-1,0-1 1,1 0 0,-1 0 0,0 0 0,0 0-1,0 0 1,0 0 0,0 0 0,0 1 0,1-1-1,-1 0 1,0 0 0,0 0 0,0 0 0,0 0 0,0 1-1,0-1 1,0 0 0,0 0 0,0 0 0,0 0-1,0 1 1,0-1 0,0 0 0,0 0 0,0 0-1,0 0 1,0 1 0,0-1 0,0 0 0,0 0 0,0 0-1,0 0 1,0 1 0,-3 14 52,-49 131 172,-3 6 105,22-30-4,29-104-241,1 1-1,1 0 1,1-1 0,1 31-1,0-46-69,1 0-1,-1 0 1,1 0-1,0 0 1,0-1-1,0 1 1,0 0-1,0-1 1,0 1-1,1-1 1,-1 1-1,1-1 1,0 1-1,0-1 1,3 3-1,-4-4-16,0-1-1,-1 1 1,1-1-1,0 1 0,0-1 1,0 1-1,0-1 1,0 0-1,0 1 1,0-1-1,-1 0 0,1 0 1,0 0-1,0 0 1,0 0-1,0 0 1,0 0-1,0 0 0,2 0 1,-2-1-16,1 1 0,-1-1 0,0 0 0,1 0 0,-1 0 0,0 0 0,1 0 0,-1 0-1,0 0 1,0 0 0,0 0 0,0-1 0,0 1 0,0 0 0,1-3 0,0-1-58,0 1 0,0-1 0,-1 0 0,0-1 0,0 1 0,0 0 0,0 0 0,-1 0 0,0-1 0,0 1 0,0 0 0,-1 0 0,0 0 0,-2-10 0,-3-7-482,-16-41 1,21 62 539,-39-80-901,9 21 774,31 60 158,0 0 0,0 0 0,-1-1 0,1 1-1,0 0 1,0-1 0,0 1 0,0-1 0,0 1-1,0 0 1,0-1 0,0 1 0,0 0 0,0-1-1,0 1 1,0 0 0,0-1 0,0 1 0,0 0-1,0-1 1,0 1 0,1 0 0,-1-1 0,0 1 0,0 0-1,0-1 1,0 1 0,1 0 0,-1-1 0,0 1-1,0 0 1,1 0 0,-1-1 0,0 1 0,1 0-1,-1 0 1,0 0 0,1 0 0,-1-1 0,0 1-1,1 0 1,-1 0 0,0 0 0,1 0 0,-1 0-1,0 0 1,1 0 0,-1 0 0,0 0 0,1 0-1,-1 0 1,0 0 0,1 0 0,-1 0 0,0 0 0,1 0-1,0 1 1,31 4 184,-19-3-304,8 2-352,0-2 0,0-1 0,0 0 0,29-4 0,-13-6-34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9.730"/>
    </inkml:context>
    <inkml:brush xml:id="br0">
      <inkml:brushProperty name="width" value="0.05" units="cm"/>
      <inkml:brushProperty name="height" value="0.05" units="cm"/>
    </inkml:brush>
  </inkml:definitions>
  <inkml:trace contextRef="#ctx0" brushRef="#br0">203 1 16476,'-42'25'2952,"13"-8"-546,-29 23 1,50-33-2152,0 0 1,0 1-1,0 0 0,1 0 1,0 0-1,1 1 1,-9 14-1,15-22-235,-1 1-1,0-1 0,0 0 1,1 1-1,-1-1 1,1 1-1,-1-1 0,1 1 1,-1 0-1,1-1 0,0 1 1,0-1-1,0 1 1,0 0-1,0-1 0,0 1 1,1 2-1,0-3-15,-1 0-1,1 1 1,0-1 0,0 0-1,-1 0 1,1 0 0,0 0-1,0 0 1,0-1 0,0 1-1,0 0 1,0 0-1,0-1 1,1 1 0,-1 0-1,0-1 1,2 1 0,6 2-61,1-1-1,0-1 1,0 1 0,19-1 0,-3 0-72,-9 1 12,0 1-1,-1 1 0,32 11 1,-42-13 87,-1 1 1,1 0-1,-1 0 1,0 0 0,0 1-1,6 5 1,-9-7 20,0 0 0,0 0 0,0 0 0,0 0 1,-1 1-1,1-1 0,-1 0 0,0 1 0,1-1 0,-1 1 0,0 0 0,-1-1 1,1 1-1,0 4 0,-1-4 15,0 1 0,-1-1 0,1 0 0,-1 0 0,0 0-1,0 0 1,0 0 0,0 0 0,0 0 0,-1 0 0,1 0 0,-1-1 0,0 1 0,0 0 0,0-1 0,0 0 0,-1 1 0,1-1 0,0 0 0,-1 0 0,0 0 0,1-1 0,-7 4 0,-3 2 30,-2-1 1,1 0 0,-26 7-1,22-8-95,1-2 0,-1 0 0,0-1-1,-20 0 1,13-3-12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0.267"/>
    </inkml:context>
    <inkml:brush xml:id="br0">
      <inkml:brushProperty name="width" value="0.05" units="cm"/>
      <inkml:brushProperty name="height" value="0.05" units="cm"/>
    </inkml:brush>
  </inkml:definitions>
  <inkml:trace contextRef="#ctx0" brushRef="#br0">175 299 17676,'1'-1'122,"0"0"0,0 0 0,0 1 1,0-1-1,-1 0 0,1 0 0,0 0 1,-1 0-1,1 0 0,0 0 0,-1 0 1,1-1-1,-1 1 0,0 0 0,1 0 0,-1 0 1,0-1-1,0 1 0,0 0 0,0 0 1,0 0-1,0-1 0,0-1 0,-1 2-42,1 1-1,-1-1 0,0 0 1,0 1-1,1-1 0,-1 0 1,0 1-1,0-1 0,0 1 1,0 0-1,1-1 0,-1 1 0,0-1 1,0 1-1,0 0 0,0 0 1,0 0-1,0 0 0,0 0 1,0 0-1,0 0 0,0 0 1,0 0-1,0 0 0,0 0 1,0 0-1,0 1 0,0-1 1,0 0-1,0 1 0,-1 0 1,-3 1 115,0 0 1,0 1 0,0 0 0,0 0 0,0 0 0,0 0-1,1 1 1,0 0 0,-1-1 0,2 2 0,-5 4 0,-7 10 71,-15 26 1,26-39-226,-5 9-3,1 0 0,1 0 1,-7 17-1,12-27-33,1 1 1,-1-1-1,1 0 0,0 0 1,0 0-1,0 1 1,1-1-1,0 0 1,0 1-1,0-1 0,0 0 1,1 1-1,2 8 1,-2-13-5,-1 0 1,1 1-1,0-1 1,-1 0 0,1 0-1,0 0 1,0 1 0,-1-1-1,1 0 1,0 0-1,0 0 1,0 0 0,0-1-1,0 1 1,1 0 0,-1 0-1,0-1 1,0 1-1,1-1 1,-1 1 0,0-1-1,3 1 1,-1 0 1,0-1 1,0 0 0,0 0-1,0-1 1,1 1 0,-1-1-1,0 1 1,-1-1-1,1 0 1,3-1 0,6-4 11,-1 1 0,-1-1 0,1-1 0,11-9 1,4-6 31,-1-1 1,0-2 0,-2 0 0,37-53 0,-31 33 92,-1-2 0,29-68-1,-55 110-129,5-8 63,-1-1 0,-1 0 1,0 0-1,-1 0 1,0-1-1,2-26 0,-6 41-69,0 0 0,0 0 0,0 1 0,0-1 0,-1 0 0,1 0 0,0 0 0,0 0 0,-1 1-1,1-1 1,0 0 0,0 0 0,-1 0 0,1 0 0,0 0 0,0 0 0,-1 0 0,1 1 0,0-1 0,-1 0 0,1 0-1,0 0 1,0 0 0,-1 0 0,1 0 0,0-1 0,-1 1 0,1 0 0,0 0 0,0 0 0,-1 0 0,1 0 0,0 0-1,0 0 1,-1-1 0,1 1 0,0 0 0,0 0 0,-1 0 0,1 0 0,0-1 0,0 1 0,0 0 0,0 0 0,-1-1-1,1 1 1,0 0 0,0 0 0,0-1 0,0 1 0,0 0 0,0 0 0,0-1 0,0 1 0,0 0 0,-1-1 0,1 1-1,0 0 1,0 0 0,1-1 0,-16 21 73,0 11-22,1 1 0,1 1 1,-14 55-1,22-65-116,0 1 0,2 0 1,1 0-1,0 0 0,2 1 0,3 26 0,-2-42-68,1-1-1,0 1 0,0 0 0,1 0 0,0-1 1,0 0-1,1 1 0,0-1 0,1-1 1,0 1-1,0-1 0,0 1 0,1-1 1,0-1-1,1 1 0,-1-1 0,9 5 0,17 10-355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1.279"/>
    </inkml:context>
    <inkml:brush xml:id="br0">
      <inkml:brushProperty name="width" value="0.05" units="cm"/>
      <inkml:brushProperty name="height" value="0.05" units="cm"/>
    </inkml:brush>
  </inkml:definitions>
  <inkml:trace contextRef="#ctx0" brushRef="#br0">263 113 16275,'0'-6'311,"0"0"0,-1 0-1,0 1 1,0-1-1,0 0 1,0 0 0,-1 0-1,0 1 1,0-1-1,-1 1 1,0 0 0,0 0-1,0 0 1,-5-6-1,6 9-170,0-1 0,0 1 0,-1 0 0,1 1 0,-1-1 0,1 0-1,-1 1 1,0-1 0,0 1 0,1 0 0,-1 0 0,0 0 0,0 0 0,0 1-1,0-1 1,-1 1 0,1 0 0,0-1 0,0 2 0,0-1 0,0 0 0,0 0 0,0 1-1,0 0 1,0 0 0,0 0 0,0 0 0,0 0 0,-2 2 0,-4 2-13,0 0 0,1 0 0,0 1 0,0 0 0,1 1 0,0-1 0,0 2 1,0-1-1,1 1 0,0 0 0,0 0 0,-6 14 0,5-8-99,0 0 0,1 1 1,0 0-1,1 0 0,1 1 0,1-1 0,-2 18 0,4-28-22,1 0-1,0 1 1,0-1-1,0 0 0,0 0 1,1 0-1,0 0 0,3 9 1,-3-12-5,-1-1 1,1 1-1,0-1 1,0 1-1,0-1 1,0 0-1,0 0 0,0 1 1,0-1-1,1 0 1,-1 0-1,0 0 1,1 0-1,-1 0 1,1 0-1,-1-1 1,1 1-1,-1 0 0,1-1 1,-1 1-1,1-1 1,0 0-1,-1 1 1,1-1-1,0 0 1,-1 0-1,1 0 1,0 0-1,2-1 0,2 0 5,0 0 0,0-1 0,0 0 0,0 0 0,-1 0 0,1 0 0,-1-1 0,0 0 0,0-1 0,0 1 0,0-1 0,0 0 0,4-5 0,9-8 34,26-39 0,-32 41-31,20-30-2,-22 29-5,1 1-1,0 0 0,1 1 1,1 0-1,21-18 0,-31 30-2,1 0-1,-1 1 0,1-1 1,0 1-1,0-1 0,0 1 1,0 1-1,0-1 0,0 0 1,0 1-1,0 0 0,0 0 1,0 0-1,0 1 0,0-1 1,0 1-1,0 0 0,0 0 1,5 2-1,-3-1-3,1 1-1,-1 0 1,0-1-1,-1 2 1,1-1-1,-1 1 1,1 0 0,-1 0-1,0 0 1,0 1-1,6 7 1,-9-9-1,0 0 0,-1 0 1,1 0-1,-1 1 0,0-1 0,1 0 0,-2 0 1,1 1-1,0-1 0,-1 1 0,1-1 1,-1 1-1,0-1 0,0 0 0,0 1 1,-1-1-1,0 4 0,-2 6-11,-1 0 0,0-1 0,-8 16 0,7-17 10,0 0 0,1 1 0,-2 12 0,5-23 2,1-1 1,0 1 0,0 0 0,0-1-1,0 1 1,-1 0 0,1-1 0,0 1-1,0 0 1,1-1 0,-1 1-1,0 0 1,0-1 0,0 1 0,0 0-1,1-1 1,-1 1 0,0-1 0,0 1-1,1 1 1,0-2-3,-1 0 0,1 0 0,-1 0 0,0 1 0,1-1-1,-1 0 1,1 0 0,-1 0 0,1 0 0,-1 0 0,1 0 0,-1 0 0,1 0 0,-1 0 0,0 0 0,1 0-1,-1 0 1,1-1 0,-1 1 0,1 0 0,-1 0 0,1-1 0,25-16-235,49-58-294,20-16 65,-95 90 466,1 0-1,0 0 1,0 0 0,0 0-1,0 1 1,0-1-1,0 0 1,0 1 0,0-1-1,0 0 1,0 1 0,0-1-1,1 1 1,-1 0-1,0-1 1,0 1 0,0 0-1,1 0 1,-1 0 0,0 0-1,0 0 1,3 0-1,-3 1 4,0 0 0,-1 0-1,1 0 1,0 0-1,-1 0 1,1 1 0,-1-1-1,1 0 1,-1 0 0,0 0-1,0 1 1,1-1-1,-1 0 1,0 0 0,0 1-1,0-1 1,0 0-1,0 0 1,0 1 0,-1-1-1,1 0 1,-1 2-1,-9 51 49,6-40-4,1 0-1,0 0 1,1 1-1,1-1 0,0 1 1,1-1-1,1 1 1,2 16-1,-3-30-32,1 0 0,-1 0 0,0 1 0,0-1 0,1 0 0,-1 0 0,1 0 0,-1 0 0,1 0 0,-1 0 0,1 0 0,0 0 0,0 0 0,-1 0 0,1 0 0,0-1 0,0 1 0,0 0 0,0 0 0,0-1 0,0 1 0,0-1 0,0 1 0,2 0 0,-1-1 3,0 0 0,0 0 0,0 0 0,-1 0 1,1 0-1,0 0 0,0-1 0,0 1 0,0-1 0,-1 0 0,1 1 0,0-1 0,-1 0 0,3-1 0,3-2 19,-1-1 0,1 0 0,-1 0-1,0-1 1,-1 0 0,7-8 0,-5 4 9,0 0 1,-1-1-1,0 0 1,0-1 0,-1 1-1,-1-1 1,0 0 0,-1 0-1,0 0 1,1-15-1,-4 25-32,0 1 0,1-1 0,-1 1 0,0-1 0,-1 1 0,1-1-1,0 1 1,0-1 0,-1 0 0,1 1 0,-1-1 0,0-2 0,0 4-6,1 0 1,0-1 0,0 1-1,-1 0 1,1-1 0,0 1-1,-1 0 1,1 0 0,-1-1-1,1 1 1,0 0 0,-1 0-1,1 0 1,0 0 0,-1 0-1,1-1 1,-1 1 0,1 0-1,0 0 1,-1 0 0,1 0-1,-1 0 1,1 0 0,-1 0-1,1 0 1,0 0 0,-1 1-1,1-1 1,-1 0 0,-1 1 0,0 0 1,0 1-1,0-1 1,0 0-1,0 1 1,0 0-1,0-1 1,1 1-1,-1 0 1,1 0-1,-1 0 1,1 0-1,0 0 1,-2 3-1,3-4-2,-1 1 1,0-1-1,1 0 0,-1 1 1,1-1-1,-1 1 0,1-1 1,0 1-1,-1-1 0,1 1 1,0-1-1,0 1 1,0-1-1,0 1 0,1-1 1,-1 1-1,1 2 0,-1-4 1,1 1-1,0 0 1,-1 0-1,1-1 1,-1 1-1,1 0 1,0-1-1,0 1 1,-1-1-1,1 1 1,0-1-1,0 1 1,0-1 0,0 1-1,-1-1 1,1 0-1,0 0 1,0 1-1,0-1 1,2 0-1,3 0 6,0 0 0,1 0 0,-1-1 0,0 0 0,0 0 0,12-4 0,45-17-20,-40 13-22,1 0-1,0 2 1,0 0-1,1 2 0,47-4 1,-70 9 32,0-1 1,0 1 0,0 1-1,0-1 1,0 0-1,0 0 1,0 1-1,0-1 1,0 1 0,0-1-1,-1 1 1,1 0-1,0 0 1,0 0 0,-1 0-1,1 0 1,0 0-1,-1 0 1,1 1 0,-1-1-1,0 0 1,1 1-1,-1-1 1,2 4-1,-1 0 13,0 1-1,-1-1 0,1 0 0,-1 0 1,0 1-1,-1-1 0,1 7 0,0 8 59,-1-20-63,0 1 1,0 0-1,1-1 0,-1 1 1,0 0-1,0-1 0,0 1 0,1 0 1,-1-1-1,0 1 0,0-1 1,1 1-1,-1 0 0,1-1 0,-1 1 1,1-1-1,-1 1 0,1-1 1,-1 1-1,1-1 0,-1 0 0,1 1 1,-1-1-1,1 0 0,0 1 1,-1-1-1,1 0 0,-1 0 0,1 1 1,0-1-1,-1 0 0,1 0 1,0 0-1,-1 0 0,1 0 0,0 0 1,0 0-1,-1 0 0,2 0 1,28-10 62,-26 8-56,17-6 12,-5 0-22,1 1 1,1 0-1,-1 2 0,1 0 0,0 1 0,27-3 0,-42 7-2,-1 0 1,1 0 0,0 1-1,-1-1 1,1 0 0,-1 1-1,1 0 1,-1 0 0,1-1-1,-1 1 1,1 1-1,-1-1 1,0 0 0,0 0-1,1 1 1,-1 0 0,0-1-1,0 1 1,-1 0 0,3 3-1,-3-4-76,0 1-1,0 0 1,0-1-1,0 1 1,0 0 0,-1 0-1,1 0 1,-1-1-1,0 1 1,1 0-1,-1 0 1,0 0 0,0 0-1,0 0 1,0 0-1,-1 0 1,1 0-1,0 0 1,-1-1 0,1 1-1,-1 0 1,0 0-1,0 0 1,0-1-1,0 1 1,0 0 0,0-1-1,-1 2 1,1-2 48,1 0 1,0 0-1,-1-1 1,1 1-1,-1 0 1,1-1-1,0 1 1,-1 0-1,0-1 1,1 1-1,-1-1 1,1 1 0,-1-1-1,0 1 1,1-1-1,-1 0 1,0 1-1,0-1 1,1 0-1,-1 1 1,0-1-1,0 0 1,1 0-1,-1 0 1,0 0-1,0 0 1,0 0-1,1 0 1,-1 0 0,0 0-1,0 0 1,0 0-1,1 0 1,-2-1-1,-10-9-492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1.958"/>
    </inkml:context>
    <inkml:brush xml:id="br0">
      <inkml:brushProperty name="width" value="0.05" units="cm"/>
      <inkml:brushProperty name="height" value="0.05" units="cm"/>
    </inkml:brush>
  </inkml:definitions>
  <inkml:trace contextRef="#ctx0" brushRef="#br0">68 0 18844,'-17'35'2683,"-16"45"0,29-69-2409,0 1-1,1 0 1,1 0-1,0 1 1,1-1 0,0 0-1,2 25 1,-1-36-265,0 1-1,0-1 1,0 0-1,0 1 1,0-1 0,1 0-1,-1 1 1,0-1 0,1 0-1,-1 1 1,1-1-1,0 0 1,-1 0 0,1 0-1,0 0 1,0 1 0,0-1-1,0 0 1,0 0-1,0-1 1,0 1 0,0 0-1,0 0 1,0 0 0,0-1-1,0 1 1,1-1-1,-1 1 1,0-1 0,0 1-1,1-1 1,-1 0 0,1 1-1,-1-1 1,0 0-1,1 0 1,-1 0 0,0 0-1,1 0 1,-1 0 0,0-1-1,1 1 1,-1 0-1,2-1 1,3-1 8,1-1-1,-1 1 1,1-1-1,-1-1 1,0 1-1,0-1 1,8-7-1,-1 0 3,-1-1 0,-1 0 0,0-1 0,11-17 0,34-60 33,-42 65-28,-14 25-24,0 0-1,0 0 1,0 0 0,0 0 0,0 0 0,0-1-1,0 1 1,0 0 0,0 0 0,0 0-1,0 0 1,0 0 0,0 0 0,0 0 0,0 0-1,0-1 1,0 1 0,0 0 0,0 0 0,0 0-1,0 0 1,0 0 0,0 0 0,0 0 0,1 0-1,-1 0 1,0 0 0,0 0 0,0 0-1,0-1 1,0 1 0,0 0 0,0 0 0,0 0-1,0 0 1,1 0 0,-1 0 0,0 0 0,0 0-1,0 0 1,0 0 0,0 0 0,0 0 0,0 0-1,0 0 1,1 0 0,-1 0 0,0 0-1,0 0 1,0 0 0,0 0 0,0 0 0,0 0-1,0 0 1,0 1 0,0-1 0,1 0 0,-1 0-1,0 0 1,0 0 0,0 0 0,0 0 0,0 0-1,0 0 1,1 11 0,-3 19 9,1-25-10,-1 16-1,1 1-1,1 0 0,5 42 1,-4-58 4,0 0 1,1 1-1,0-1 1,0 0-1,1 0 1,-1 0-1,8 10 1,-8-13 3,0 0 1,0-1-1,1 1 0,-1 0 1,1-1-1,0 0 0,-1 0 1,1 0-1,0 0 0,0 0 1,1 0-1,-1-1 0,0 0 1,1 0-1,4 2 0,-4-2 5,1-1 1,-1 1-1,1-1 0,-1 0 0,1 0 0,-1-1 1,0 1-1,1-1 0,-1 0 0,0 0 0,1 0 1,-1-1-1,0 1 0,0-1 0,0 0 0,0-1 0,0 1 1,-1 0-1,1-1 0,-1 0 0,1 0 0,-1 0 1,0 0-1,4-7 0,-1 3-5,-1-1 0,0 0-1,-1 0 1,0 0 0,0 0 0,-1-1 0,0 1-1,0-1 1,-1 0 0,0 0 0,0-10 0,-1 4-131,0 0 1,-2 0 0,-2-17-1,3 27-71,-1 0 0,0 0-1,0 0 1,-1 0 0,1 1 0,-1-1-1,-1 0 1,1 1 0,0-1 0,-1 1-1,0-1 1,-7-6 0,10 10 155,0 1 1,0 0 0,-1-1-1,1 1 1,0-1-1,-1 1 1,1 0-1,0 0 1,-1-1-1,1 1 1,-1 0-1,1-1 1,0 1-1,-1 0 1,1 0 0,-1 0-1,1 0 1,-1-1-1,1 1 1,-1 0-1,1 0 1,-1 0-1,1 0 1,-1 0-1,1 0 1,-1 0-1,1 0 1,-1 1 0,1-1-1,0 0 1,-1 0-1,1 0 1,-1 0-1,1 1 1,-1-1-1,1 0 1,0 0-1,-1 1 1,1-1 0,-1 0-1,1 1 1,0-1-1,-1 0 1,1 1-1,0-1 1,0 0-1,-1 1 1,1-1-1,0 1 1,0-1-1,-1 1 1,1-1 0,0 0-1,0 1 1,0-1-1,0 1 1,0-1-1,0 1 1,0-1-1,0 1 1,0-1-1,0 1 1,0-1-1,0 1 1,0-1 0,0 1-1,1 0 1,3 16-765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2.368"/>
    </inkml:context>
    <inkml:brush xml:id="br0">
      <inkml:brushProperty name="width" value="0.05" units="cm"/>
      <inkml:brushProperty name="height" value="0.05" units="cm"/>
    </inkml:brush>
  </inkml:definitions>
  <inkml:trace contextRef="#ctx0" brushRef="#br0">84 0 15539,'-6'6'3050,"-3"3"-2374,1 0-1,0 0 0,1 0 0,0 1 1,1 1-1,-7 13 0,9-18-507,2 0 0,-1 1-1,1-1 1,0 1 0,0-1-1,1 1 1,-1 0 0,2-1-1,-1 1 1,1 0 0,0 0-1,2 12 1,-2-16-143,1-1-1,0 1 1,1-1-1,-1 0 1,0 1-1,1-1 1,-1 0-1,1 0 1,0 0-1,0 0 1,0 0-1,0 0 1,0 0-1,0-1 1,0 1-1,1-1 1,-1 0-1,0 1 1,1-1-1,-1 0 1,1-1-1,-1 1 1,1 0 0,0-1-1,2 1 1,11 2-8,0-2 0,0 0 1,18-1-1,-18 0-13,0-1 27,-4 1-53,0-1 0,18 3 0,-28-2 38,-1 1 1,1-1-1,0 0 1,-1 0-1,1 1 0,0-1 1,-1 1-1,1-1 1,-1 1-1,1 0 1,-1 0-1,1-1 0,-1 1 1,0 0-1,1 0 1,-1 1-1,0-1 1,0 0-1,0 0 0,0 1 1,0-1-1,0 0 1,0 1-1,0-1 1,1 3-1,-2-3 195,-1-23 460,5-16-731,2-1 0,1 1 0,14-39 1,-21 75-34,1 0-1,-1 0 1,1 0 0,0 0-1,0 0 1,-1 1 0,1-1 0,1 0-1,-1 0 1,0 1 0,0-1-1,1 1 1,-1-1 0,0 1 0,1 0-1,0-1 1,-1 1 0,1 0-1,0 0 1,0 0 0,-1 0 0,1 0-1,0 1 1,0-1 0,0 1 0,0-1-1,0 1 1,0 0 0,0-1-1,0 1 1,0 0 0,0 0 0,0 0-1,0 1 1,0-1 0,4 2-1,59 6-1153,-23-6 565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8.339"/>
    </inkml:context>
    <inkml:brush xml:id="br0">
      <inkml:brushProperty name="width" value="0.05" units="cm"/>
      <inkml:brushProperty name="height" value="0.05" units="cm"/>
    </inkml:brush>
  </inkml:definitions>
  <inkml:trace contextRef="#ctx0" brushRef="#br0">8 80 18180,'-8'8'2032,"10"-5"-1087,6-1-353,7-2 1112,8 0-344,6-6-496,1-1-351,4-2-809,1-1-633,-4-9 801,-3-1-184,-10-1-152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2.847"/>
    </inkml:context>
    <inkml:brush xml:id="br0">
      <inkml:brushProperty name="width" value="0.05" units="cm"/>
      <inkml:brushProperty name="height" value="0.05" units="cm"/>
    </inkml:brush>
  </inkml:definitions>
  <inkml:trace contextRef="#ctx0" brushRef="#br0">232 115 17316,'-9'-1'305,"1"0"1,0 0-1,-1 1 1,1 0 0,-1 0-1,1 1 1,-1 0-1,1 0 1,-1 1 0,1 0-1,0 1 1,0 0-1,0 0 1,0 0 0,1 1-1,-1 1 1,1-1-1,0 1 1,1 0 0,-1 1-1,1-1 1,0 1-1,0 1 1,0-1 0,1 1-1,0 0 1,1 0-1,-1 0 1,2 1 0,-1 0-1,1 0 1,0 0-1,-2 8 1,4-13-269,0 0-1,1 0 1,-1-1-1,1 1 1,0 0 0,-1 0-1,2 0 1,-1 0-1,0-1 1,0 1 0,1 0-1,-1 0 1,1 0-1,0-1 1,0 1 0,0 0-1,0-1 1,2 3-1,-1-3-25,-1 0 1,1-1-1,-1 1 0,1-1 0,0 0 0,-1 1 0,1-1 0,0 0 0,0 0 0,0 0 0,0 0 0,0-1 0,0 1 0,0 0 0,0-1 0,0 0 1,1 1-1,-1-1 0,0 0 0,0 0 0,0 0 0,0 0 0,0-1 0,3 0 0,5-1-17,0-1-1,0 0 1,0 0-1,0-2 1,-1 1-1,0-1 1,0 0-1,0-1 1,0 0-1,-1 0 1,0-1-1,0 0 1,-1-1-1,12-14 1,0-3-50,-1-1 1,-1-1 0,20-44-1,-35 66 43,4-6-42,-1 0 0,0-1-1,-1 0 1,0 1-1,2-14 1,-6 22-53,-3 6 30,-6 13-9,-10 25 33,10-19 48,1 1 0,1 0 0,2 0 1,0 0-1,1 1 0,2 0 0,0-1 0,2 31 0,0-50-44,1 1 0,0-1 0,0 0 0,0 0 0,0 0 0,0 0 0,1 0 0,0 0 0,0-1 0,0 1 1,0 0-1,0-1 0,1 0 0,5 7 0,-6-9-39,0 0 1,0 1-1,0-1 1,0 0-1,0 0 1,0 0-1,0 0 0,0 0 1,0-1-1,0 1 1,1-1-1,-1 1 1,0-1-1,1 0 1,-1 0-1,0 0 1,1 0-1,-1 0 1,0-1-1,0 1 0,1-1 1,-1 1-1,0-1 1,0 0-1,0 0 1,0 0-1,0 0 1,3-2-1,4-3 28,0-1-1,-1 0 0,0 0 1,0-1-1,-1 0 0,0-1 1,0 0-1,6-11 0,-5 9-104,21-31-393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3.247"/>
    </inkml:context>
    <inkml:brush xml:id="br0">
      <inkml:brushProperty name="width" value="0.05" units="cm"/>
      <inkml:brushProperty name="height" value="0.05" units="cm"/>
    </inkml:brush>
  </inkml:definitions>
  <inkml:trace contextRef="#ctx0" brushRef="#br0">123 0 15131,'1'3'356,"0"-1"1,-1 0-1,1 0 0,-1 1 0,1-1 0,-1 0 0,0 1 0,0-1 1,0 0-1,0 1 0,-1-1 0,1 0 0,0 1 0,-1-1 0,0 0 1,1 0-1,-1 1 0,0-1 0,0 0 0,0 0 0,-1 0 1,-1 2-1,-2 6 1150,30-11-1628,-15 0-128,-6 1 228,-1 0 0,1 0 0,0 1 0,0-1 0,-1 1 0,1 0 0,0 0-1,-1 0 1,1 1 0,-1-1 0,1 1 0,-1 0 0,0 0 0,0 0 0,0 0 0,0 1 0,0-1 0,0 1-1,0 0 1,-1 0 0,0 0 0,1 0 0,-1 0 0,0 0 0,-1 1 0,1-1 0,0 0 0,-1 1 0,2 6 0,-2-6 115,0 1 0,0-1 1,0 1-1,0 0 0,-1-1 1,1 1-1,-1 0 0,-1-1 1,1 1-1,-1 0 0,1-1 1,-1 1-1,0-1 0,-1 1 1,1-1-1,-1 1 0,0-1 1,0 0-1,-1 0 0,1 0 1,-1 0-1,0 0 1,-6 6-1,5-7-102,0 1 1,0-1-1,-1 0 0,0 0 1,1 0-1,-1-1 1,0 0-1,-1 0 0,1 0 1,0-1-1,0 1 1,-1-1-1,1 0 0,-1-1 1,1 1-1,-1-1 0,1 0 1,-1-1-1,1 1 1,-1-1-1,1 0 0,-1 0 1,1-1-1,0 0 1,0 0-1,0 0 0,0 0 1,0-1-1,0 0 0,1 0 1,-1 0-1,1-1 1,0 1-1,0-1 0,0 0 1,-6-8-1,-7-21-366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3.698"/>
    </inkml:context>
    <inkml:brush xml:id="br0">
      <inkml:brushProperty name="width" value="0.05" units="cm"/>
      <inkml:brushProperty name="height" value="0.05" units="cm"/>
    </inkml:brush>
  </inkml:definitions>
  <inkml:trace contextRef="#ctx0" brushRef="#br0">136 0 18876,'-1'0'143,"0"1"-1,0-1 1,0 0 0,1 0-1,-1 1 1,0-1 0,0 0-1,0 1 1,0-1-1,1 1 1,-1-1 0,0 1-1,1-1 1,-1 1 0,0-1-1,1 1 1,-1 0 0,0-1-1,1 1 1,-1 0 0,0 1-1,-9 19 186,8-15 26,-8 21 572,1 0 0,1 0 0,-7 57 0,3 87 148,12-122-797,7 57 1,-4-82-222,1-1-1,1 1 1,1-1 0,14 33-1,-18-51-73,-2-4 5,0 1-1,1-1 1,-1 0-1,1 0 1,-1 1 0,1-1-1,-1 0 1,1 0-1,0 0 1,0 0-1,0 0 1,-1 0 0,1 0-1,0 0 1,0 0-1,0 0 1,0 0-1,3 0 1,-4-1 4,0 0 0,0 0 0,0 0 0,1 0 0,-1 0 0,0 0 0,0 0 0,0 0 0,1 0 0,-1 0-1,0 0 1,0 0 0,0-1 0,0 1 0,1 0 0,-1 0 0,0 0 0,0 0 0,0 0 0,0-1 0,0 1 0,0 0 0,1 0 0,-1 0 0,0-1 0,0 1 0,0 0 0,0 0 0,0 0 0,0 0-1,0-1 1,0 1 0,0 0 0,0 0 0,0-1 0,0 1 0,0 0 0,0 0 0,0 0 0,0-1 0,0 1 0,0 0 0,0 0 0,0 0 0,-1-1 0,-1-11-204,2 12 187,-45-140-1468,18 65 954,13 33 361,5 20 232,2 0-1,-7-36 1,13 57-46,1 1 0,0 0 0,0-1-1,0 1 1,0 0 0,0-1 0,0 1 0,0 0 0,0-1-1,0 1 1,0 0 0,0 0 0,0-1 0,1 1 0,-1 0 0,0-1-1,0 1 1,0 0 0,0-1 0,0 1 0,1 0 0,-1 0-1,0-1 1,0 1 0,0 0 0,1 0 0,-1 0 0,0-1-1,0 1 1,1 0 0,-1 0 0,0 0 0,0 0 0,1-1-1,-1 1 1,0 0 0,1 0 0,-1 0 0,0 0 0,1 0-1,-1 0 1,0 0 0,0 0 0,1 0 0,-1 0 0,0 0 0,1 0-1,-1 0 1,0 0 0,1 0 0,-1 0 0,0 0 0,1 1-1,-1-1 1,0 0 0,0 0 0,1 0 0,-1 1 0,25 11 157,-15-6-150,23 8-459,1-1 1,70 17 0,-45-19 156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4.099"/>
    </inkml:context>
    <inkml:brush xml:id="br0">
      <inkml:brushProperty name="width" value="0.05" units="cm"/>
      <inkml:brushProperty name="height" value="0.05" units="cm"/>
    </inkml:brush>
  </inkml:definitions>
  <inkml:trace contextRef="#ctx0" brushRef="#br0">262 24 19988,'-11'-1'374,"0"1"1,0 1-1,0 0 0,-1 0 0,1 1 0,0 0 0,0 1 0,1 1 0,-1-1 1,1 2-1,-17 8 0,18-8-170,0 1 0,0 0 1,0 0-1,1 1 0,-1 0 1,2 0-1,-1 1 0,1 0 1,0 0-1,1 1 0,0 0 0,-5 10 1,9-16-170,1-1 0,0 1 0,-1 0-1,1 0 1,1 0 0,-1 0 0,0-1 0,1 1 0,-1 0 0,1 1 0,0-1 0,0 0 0,0 0-1,1 0 1,-1 0 0,2 5 0,-1-5-15,1-1-1,-1 0 1,0 0-1,1 0 0,-1 0 1,1 0-1,0 0 1,-1 0-1,1-1 1,0 1-1,0-1 1,0 1-1,1-1 1,-1 0-1,0 0 0,4 2 1,2-1-4,1 1 0,0-1 0,0-1 0,0 1 0,0-2 0,0 1 0,0-1 0,0-1 0,0 1 0,10-3 0,-7 0-28,-1 0-1,1-1 1,-1 0-1,0-1 1,0 0-1,0 0 1,-1-1 0,0-1-1,0 0 1,17-16-1,-23 20-48,-1-1 0,1 0-1,-1 0 1,0 0 0,-1 0 0,1 0 0,-1-1-1,1 1 1,-2-1 0,1 0 0,0 0-1,1-6 1,-3 7-53,0-1-1,0 1 1,0 0-1,0 0 1,-1-1 0,0 1-1,1 0 1,-1 0-1,-1 0 1,1 0 0,-1 0-1,1 0 1,-1 1-1,-1-1 1,1 0-1,-5-5 1,-17-15-345,-4 1-145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5.429"/>
    </inkml:context>
    <inkml:brush xml:id="br0">
      <inkml:brushProperty name="width" value="0.05" units="cm"/>
      <inkml:brushProperty name="height" value="0.05" units="cm"/>
    </inkml:brush>
  </inkml:definitions>
  <inkml:trace contextRef="#ctx0" brushRef="#br0">75 85 18588,'2'35'979,"-1"1"-1,-5 36 1,2-44-629,0 1 0,2-1 1,1 0-1,7 37 1,-8-62-326,0 0-1,1 0 1,0-1 0,-1 1 0,1 0 0,0 0 0,0 0 0,1-1-1,-1 1 1,0-1 0,1 1 0,0-1 0,-1 1 0,1-1 0,0 0 0,5 4-1,-7-6-19,0 0 0,1 0 0,-1 0 0,1 0 0,-1 0 0,0 0 0,1 0 0,-1 0 0,1-1 0,-1 1 0,0 0 0,1 0 0,-1 0 0,0 0 0,1 0 0,-1-1 0,0 1 0,1 0 0,-1 0 0,0-1 0,1 1 0,-1 0 0,0-1 0,0 1-1,1 0 1,-1-1 0,0 1 0,0 0 0,0-1 0,1 1 0,-1 0 0,0-1 0,0 1 0,0-1 0,0 1 0,0 0 0,0-1 0,4-16 97,-3-6 130,-1-1 0,0 1 1,-2-1-1,-9-42 0,5 30-184,-2-38 1,3-61-91,3 117 39,2 18 5,0 0 0,0 0 0,0-1 1,-1 1-1,1 0 0,0 0 0,0-1 1,0 1-1,0 0 0,0 0 0,-1 0 0,1-1 1,0 1-1,0 0 0,0 0 0,-1 0 1,1 0-1,0 0 0,0-1 0,0 1 0,-1 0 1,1 0-1,0 0 0,0 0 0,-1 0 1,1 0-1,0 0 0,0 0 0,-1 0 0,1 0 1,-1 0-1,0 1 9,0-1 1,0 1 0,0 0-1,0 0 1,0 0-1,0 0 1,0 1 0,0-1-1,0 0 1,0 0-1,0 0 1,1 1 0,-1-1-1,1 0 1,-1 1-1,1-1 1,-1 3-1,-9 29 213,2 1-1,1 0 0,2 0 1,-1 56-1,6-31 264,14 109-1,-12-149-410,7 38 122,-8-52-180,0-1 0,1 1 1,-1-1-1,1 1 1,0-1-1,0 0 0,0 1 1,1-1-1,2 3 1,-5-6-20,0-1 1,0 0 0,0 0-1,1 0 1,-1 0 0,0 1-1,0-1 1,0 0 0,0 0-1,0 0 1,0 0 0,1 0-1,-1 1 1,0-1 0,0 0 0,0 0-1,0 0 1,1 0 0,-1 0-1,0 0 1,0 0 0,0 0-1,1 0 1,-1 0 0,0 0-1,0 0 1,0 0 0,0 0-1,1 0 1,-1 0 0,0 0-1,0 0 1,0 0 0,1 0-1,-1 0 1,0 0 0,0 0-1,0 0 1,0 0 0,1 0-1,-1 0 1,0-1 0,0 1-1,0 0 1,0 0 0,1 0 0,-1 0-1,0 0 1,0-1 0,4-13-68,-4-16-87,-8-20-244,-2 2 1,-23-70-1,1 9-224,31 97 552,4 10 22,13 15 3,-9-7 40,3 3 2,0 0 0,1-1-1,0-1 1,1 0 0,0 0 0,0-1 0,0-1 0,1 0 0,0 0-1,0-1 1,0-1 0,0-1 0,0 1 0,1-2 0,15 0 0,-18-1 6,0-1 1,0 0-1,0 0 1,0-1-1,0-1 1,-1 0-1,1-1 1,-1 1-1,0-2 1,0 0-1,0 0 1,-1-1-1,1 0 1,-1 0-1,-1-1 1,1 0-1,-1-1 1,12-15-1,-11 12 9,-2-1 1,1 1-1,-1-2 0,-1 1 0,6-17 0,-9 23 1,-1-1-1,0 0 0,-1 1 1,1-1-1,-1 0 1,-1 0-1,1 0 0,-1 1 1,0-1-1,-1 0 0,0 0 1,-2-9-1,3 15-7,0-1-1,-1 1 1,1 0 0,0 0 0,-1 0-1,1 0 1,-1 0 0,0 0 0,1 0-1,-1 0 1,0 1 0,1-1-1,-1 0 1,0 0 0,0 0 0,0 1-1,0-1 1,0 0 0,0 1 0,0-1-1,0 1 1,0-1 0,0 1 0,0 0-1,0-1 1,0 1 0,0 0 0,-1 0-1,1 0 1,0 0 0,0 0-1,0 0 1,0 0 0,0 0 0,-1 0-1,1 0 1,0 1 0,0-1 0,0 0-1,0 1 1,0-1 0,-2 2 0,-2 1 5,-1 0 0,1 0 1,0 0-1,0 1 1,1 0-1,-1 0 1,-4 5-1,-4 7 46,0 1-1,1 1 1,1 0-1,0 1 1,2 0-1,0 0 1,1 1-1,2 0 1,-1 1 0,2-1-1,-4 40 1,8-51-18,0 0 0,1 0-1,1 0 1,2 18 0,-2-24-24,-1 0 0,1 0 0,0 0-1,0-1 1,1 1 0,-1 0 0,0 0-1,1-1 1,0 1 0,-1-1 0,1 0-1,0 1 1,0-1 0,0 0 0,1 0-1,-1 0 1,1 0 0,4 2 0,-1-1-7,0-2 1,0 1 0,1 0 0,-1-1 0,0-1 0,1 1 0,-1-1 0,1 0 0,-1 0-1,1-1 1,-1 1 0,0-2 0,1 1 0,-1-1 0,0 0 0,10-4 0,6-4-21,1 0 0,-2-2 1,21-14-1,-12 6-17,-12 6-13,1 2 1,22-11 0,-39 22 37,-1 1 0,0-1 0,0 1 0,1-1 1,-1 1-1,1 0 0,-1-1 0,0 1 0,1 0 0,-1 0 1,1 0-1,-1 0 0,0 0 0,4 0 0,-5 1 4,1-1-1,-1 0 1,1 1 0,0-1-1,-1 0 1,1 1-1,-1-1 1,1 1-1,-1-1 1,1 1 0,-1-1-1,0 1 1,1 0-1,-1-1 1,1 1-1,-1-1 1,0 1-1,0 0 1,1-1 0,-1 1-1,0 1 1,1 3-6,-1 0 1,0 1-1,0-1 0,0 1 1,-1-1-1,-1 6 1,1-2-3,0-1 8,-1 1-1,1 0 0,0 0 1,1 0-1,1 15 0,-1-23 5,1 1 0,-1 0-1,0-1 1,1 1 0,-1 0 0,1-1-1,-1 1 1,1-1 0,0 1 0,0-1-1,-1 1 1,1-1 0,0 1 0,0-1-1,1 0 1,-1 0 0,0 0 0,0 1-1,1-1 1,-1 0 0,0-1-1,1 1 1,-1 0 0,1 0 0,-1 0-1,1-1 1,0 1 0,-1-1 0,1 0-1,0 1 1,1-1 0,3 0 7,1 0-1,-1-1 1,0 0 0,0 0 0,0 0-1,0-1 1,-1 0 0,1 0 0,0-1 0,-1 1-1,1-1 1,-1 0 0,0-1 0,0 1-1,0-1 1,-1 0 0,1 0 0,-1-1 0,0 1-1,4-6 1,-4 5 5,-1 1-1,1-1 1,-1 1 0,0-1 0,-1 0-1,1 0 1,-1 0 0,0-1-1,0 1 1,-1 0 0,1-1-1,-1 0 1,0 1 0,-1-1-1,1 1 1,-1-1 0,0 0-1,-1 1 1,1-1 0,-1 0 0,-3-10-1,3 15-11,1 0-1,0 0 1,-1 0-1,0-1 1,1 1-1,-1 0 1,1 0-1,-1 0 1,0 0-1,0 0 1,0 0-1,0 1 1,0-1-1,1 0 1,-1 0-1,-1 1 0,1-1 1,0 0-1,0 1 1,0-1-1,0 1 1,0-1-1,0 1 1,-1 0-1,1-1 1,0 1-1,0 0 1,-1 0-1,1 0 1,0 0-1,0 0 1,-1 0-1,1 0 1,0 1-1,0-1 1,-1 0-1,1 1 1,0-1-1,-1 1 1,-2 1-3,1 0 1,0 0 0,0 0 0,0 0-1,0 0 1,0 1 0,0-1 0,1 1-1,-1 0 1,1 0 0,0 0 0,-3 3-1,2 0-53,0 0-1,1-1 1,-1 1 0,1 0-1,0 0 1,0 1 0,1-1-1,0 0 1,0 1-1,0-1 1,1 0 0,0 1-1,1-1 1,-1 0 0,1 1-1,0-1 1,0 0-1,1 1 1,0-1 0,0 0-1,1 0 1,-1-1 0,1 1-1,1 0 1,-1-1-1,1 0 1,0 0 0,0 0-1,0 0 1,9 7 0,25 10-231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7.245"/>
    </inkml:context>
    <inkml:brush xml:id="br0">
      <inkml:brushProperty name="width" value="0.05" units="cm"/>
      <inkml:brushProperty name="height" value="0.05" units="cm"/>
    </inkml:brush>
  </inkml:definitions>
  <inkml:trace contextRef="#ctx0" brushRef="#br0">16 75 17820,'-1'0'142,"1"0"0,-1 0 0,1 0 0,-1 1 0,1-1 0,-1 0 0,1 0 0,-1 0 0,1 1 0,0-1 0,-1 0 0,1 1 0,-1-1 0,1 0 0,0 1 0,-1-1 0,1 0 0,0 1 0,-1-1 1,1 1-1,0-1 0,0 0 0,0 1 0,-1-1 0,1 1 0,0-1 0,0 1 0,0-1 0,0 1 0,0-1 0,0 1 0,0-1 0,0 1 0,0-1 0,0 1 0,-2 25 1054,1-23-882,-1 23 264,2 1 1,0-1 0,8 51 0,-8-75-571,0 0 0,1-1 0,-1 1 1,0-1-1,1 1 0,-1-1 0,1 1 0,0-1 1,0 0-1,-1 1 0,1-1 0,0 0 1,0 1-1,0-1 0,2 1 0,-3-1-4,1-1 0,0 0 0,-1 0 0,1 0 0,-1 1 0,1-1 0,-1 0 0,1 0 0,0 0-1,-1 0 1,1 0 0,-1 0 0,1 0 0,0 0 0,-1 0 0,1-1 0,-1 1 0,1 0 0,0 0 0,-1 0 0,1-1 0,-1 1 0,1 0-1,-1-1 1,1 1 0,0-1 0,2-2 7,0 0 0,0-1 0,0 1-1,0-1 1,0 0 0,-1 1 0,1-1 0,2-7-1,6-17 18,-1 1 0,-1-2-1,-1 1 1,-2-1-1,3-32 1,-10 66 3,0 8-15,0 0 0,0 24 1,2-30-17,0-1 0,0 0 0,1 0-1,0 1 1,0-1 0,0 0 0,1-1 0,5 11 0,-7-14-1,0-1 0,1 1 0,-1-1 1,0 1-1,1-1 0,-1 1 0,1-1 0,0 0 0,-1 0 0,1 0 0,0 0 1,0 0-1,0 0 0,0 0 0,0-1 0,0 1 0,0-1 0,0 1 0,0-1 0,0 0 1,0 0-1,0 0 0,0 0 0,0 0 0,0 0 0,0-1 0,0 1 0,0 0 1,0-1-1,3-1 0,2-1 14,-1-1 0,1 1 1,-1-1-1,0 0 0,0-1 1,0 0-1,-1 0 0,0 0 0,0 0 1,0-1-1,-1 1 0,7-11 1,-6 7 48,0 0 0,0 0 0,-1 0 0,0-1 0,-1 0 0,0 1 0,0-1 0,1-16 0,-3 25-46,-1-1 0,0 1 0,0 0 0,0-1 0,0 1 0,0 0 1,0-1-1,0 1 0,0 0 0,0 0 0,0-1 0,-1 1 0,1 0 1,-1-1-1,1 1 0,-1 0 0,1 0 0,-1 0 0,0 0 0,1 0 1,-1 0-1,0 0 0,0 0 0,-2-2 0,2 3-4,0 0 0,-1 0 0,1 0-1,0 0 1,-1 0 0,1 0 0,0 0 0,0 0 0,-1 1-1,1-1 1,0 0 0,0 1 0,0-1 0,-1 1 0,1-1-1,0 1 1,0 0 0,0 0 0,0-1 0,0 1 0,0 0-1,0 0 1,1 0 0,-1 0 0,0 0 0,0 1-1,-7 8 5,0 1-1,1 0 1,0 0-1,1 0 1,1 1-1,-9 22 1,7-11-194,1 0 0,-6 43 0,11-57-25,1 0 0,-1 0 1,2 0-1,-1 0 0,3 14 0,-3-21 103,1 0 0,-1 0 0,1 0-1,-1 0 1,1 0 0,0 0 0,0-1 0,0 1 0,0 0-1,0 0 1,0-1 0,0 1 0,1 0 0,-1-1 0,1 1-1,-1-1 1,1 0 0,-1 0 0,1 1 0,0-1-1,0 0 1,-1 0 0,1-1 0,0 1 0,0 0 0,0-1-1,0 1 1,0-1 0,4 1 0,0-2-39,0 1 0,0-2 0,0 1 0,0-1 0,-1 0 0,1 0 0,-1 0 0,1-1 0,-1 0 0,0 0 0,6-5-1,32-24-814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7.712"/>
    </inkml:context>
    <inkml:brush xml:id="br0">
      <inkml:brushProperty name="width" value="0.05" units="cm"/>
      <inkml:brushProperty name="height" value="0.05" units="cm"/>
    </inkml:brush>
  </inkml:definitions>
  <inkml:trace contextRef="#ctx0" brushRef="#br0">200 1 14011,'-47'69'2794,"36"-56"-2183,1 1-1,0 1 0,1-1 0,1 2 1,0-1-1,1 1 0,-7 21 0,14-36-584,-1-1 0,1 1 0,0-1-1,0 1 1,0-1 0,0 1 0,-1-1-1,1 1 1,0-1 0,0 1 0,0-1 0,0 1-1,0 0 1,0-1 0,0 1 0,0-1-1,1 1 1,-1-1 0,0 1 0,0-1 0,0 1-1,1-1 1,-1 1 0,0-1 0,0 0-1,1 1 1,-1-1 0,0 1 0,1-1 0,-1 0-1,0 1 1,1-1 0,-1 0 0,1 1-1,1-1 7,-1 0-1,0 0 1,1 0-1,-1 0 1,1 0-1,-1-1 1,0 1-1,0 0 1,1-1-1,-1 1 1,0-1-1,1 1 1,0-2 0,40-27 185,-40 28-207,23-21 29,-1-1 0,31-39-1,-23 26-19,-22 28 18,-8 12-10,-10 22 1,5-18-25,-48 145 1064,-46 238-1,75-218-369,21-170-693,1 1 1,-1-1-1,0 0 0,0 1 1,0-1-1,0 0 1,-1 0-1,1 0 1,-1 0-1,0 0 1,-3 3-1,4-5-1,0 0 1,0 0-1,1-1 1,-2 1-1,1 0 0,0-1 1,0 1-1,0-1 1,0 0-1,0 1 0,0-1 1,0 0-1,-1 1 1,1-1-1,0 0 1,0 0-1,0 0 0,0 0 1,-1 0-1,1 0 1,0-1-1,0 1 0,0 0 1,0-1-1,-1 1 1,1 0-1,0-1 0,0 0 1,0 1-1,0-1 1,0 1-1,0-1 0,0 0 1,0 0-1,0-1 1,-4-1-8,1-2 1,-1 1 0,1 0 0,0-1-1,0 0 1,1 0 0,0 0 0,0 0 0,0-1-1,0 1 1,1-1 0,0 0 0,0 1-1,0-1 1,1 0 0,0 0 0,0-8-1,0 7-158,1 0 0,0-1 0,0 1-1,1 0 1,0-1 0,1 1 0,-1 0-1,1 0 1,1 0 0,-1 0 0,1 0-1,1 1 1,6-13 0,16-29-1889,-18 36 1399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8.168"/>
    </inkml:context>
    <inkml:brush xml:id="br0">
      <inkml:brushProperty name="width" value="0.05" units="cm"/>
      <inkml:brushProperty name="height" value="0.05" units="cm"/>
    </inkml:brush>
  </inkml:definitions>
  <inkml:trace contextRef="#ctx0" brushRef="#br0">129 27 16516,'0'-1'169,"0"0"1,0-1-1,0 1 0,0 0 1,-1-1-1,1 1 1,0 0-1,-1-1 1,1 1-1,-1 0 1,0 0-1,1 0 1,-1 0-1,0 0 1,0-1-1,0 1 1,1 1-1,-1-1 1,0 0-1,0 0 1,-1 0-1,-1-1 1,2 2-110,0 0-1,0 0 1,0 0 0,0 0-1,0 1 1,0-1 0,0 0 0,0 0-1,0 1 1,0-1 0,0 1-1,1-1 1,-1 1 0,0-1-1,0 1 1,0-1 0,1 1 0,-1 0-1,0-1 1,0 1 0,1 0-1,-1 0 1,1 0 0,-1 0 0,1-1-1,-1 1 1,1 0 0,-1 0-1,1 0 1,-1 2 0,-83 185 1544,83-221-1879,0 8 122,-1-3-59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8.621"/>
    </inkml:context>
    <inkml:brush xml:id="br0">
      <inkml:brushProperty name="width" value="0.05" units="cm"/>
      <inkml:brushProperty name="height" value="0.05" units="cm"/>
    </inkml:brush>
  </inkml:definitions>
  <inkml:trace contextRef="#ctx0" brushRef="#br0">66 1 17540,'-7'14'1275,"0"0"1,1 1-1,0 0 1,1 0-1,-5 30 1,-6 82 421,14-102-1313,1-18-333,-2 18 114,2 1-1,0-1 1,4 37-1,-3-61-140,0 1-1,0-1 0,1 1 0,-1-1 1,1 0-1,-1 1 0,1-1 1,-1 0-1,1 0 0,0 1 0,0-1 1,0 1-1,0-2-68,-1 1-1,1-1 1,-1 0 0,0 1-1,1-1 1,-1 0 0,1 0-1,-1 1 1,1-1 0,-1 0-1,1 0 1,-1 0 0,1 0-1,-1 0 1,1 1-1,-1-1 1,1 0 0,-1 0-1,1 0 1,-1 0 0,1-1-1,0 1 1,0 0-73,1-1-1,-1 0 1,0 1-1,0-1 1,0 0-1,1 0 1,-1 0-1,0 0 1,0 0-1,0 0 1,-1 0-1,1 0 1,0-1-1,0 1 1,0 0-1,-1 0 1,1-1-1,-1 1 1,1 0-1,0-3 1,1-9-504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9.265"/>
    </inkml:context>
    <inkml:brush xml:id="br0">
      <inkml:brushProperty name="width" value="0.05" units="cm"/>
      <inkml:brushProperty name="height" value="0.05" units="cm"/>
    </inkml:brush>
  </inkml:definitions>
  <inkml:trace contextRef="#ctx0" brushRef="#br0">116 28 14155,'1'-6'369,"4"-13"2132,-5 16-760,-5 12 79,-34 94 1869,-3 59-2364,35-130-977,-2 4 51,2 1-1,-5 62 0,12-96-369,0 0 0,0 0 0,0 0 0,1 0 0,-1 0 0,1 0 0,-1 0 0,1-1 0,0 1 0,0 0 0,2 4 0,-2-6-22,0 0-1,-1-1 0,1 1 1,0 0-1,0-1 1,0 1-1,0-1 1,-1 1-1,1-1 1,0 1-1,0-1 0,0 1 1,0-1-1,0 0 1,0 0-1,0 1 1,0-1-1,0 0 0,0 0 1,0 0-1,0 0 1,0 0-1,0 0 1,1-1-1,-1 1 0,0 0 1,0 0-1,-1-1 1,1 1-1,0-1 1,0 1-1,0-1 0,1 0 1,17-10 16,0-1 0,-1-1 0,0-1 0,-1 0-1,28-32 1,-13 13 12,-10 12-17,3-4-42,47-36-1,-71 60 19,1 0-1,-1 0 0,1 0 0,-1 0 0,1 0 1,-1 0-1,1 1 0,0-1 0,-1 1 1,1-1-1,3 0 0,-4 1 5,-1 0 0,0 1-1,0-1 1,1 0-1,-1 0 1,0 0 0,1 0-1,-1 0 1,0 1 0,0-1-1,1 0 1,-1 0 0,0 0-1,0 1 1,1-1 0,-1 0-1,0 0 1,0 1 0,0-1-1,0 0 1,1 1 0,-1-1-1,0 0 1,0 1 0,0-1-1,0 0 1,0 1 0,0-1-1,0 0 1,0 0-1,0 1 1,0-1 0,0 0-1,0 1 1,0-1 0,0 1-1,-1 6-16,-1 0 0,0 0-1,0 0 1,-4 7 0,5-11 19,-8 19-31,-4 10-9,1 2 1,-14 59 0,25-89 34,1 0-1,-1 0 1,1 0 0,0 1-1,0-1 1,0 0 0,2 8 0,-1-11 3,-1 0 1,0 0-1,1-1 1,-1 1 0,1 0-1,-1 0 1,1 0 0,-1 0-1,1 0 1,0-1 0,-1 1-1,1 0 1,0-1 0,0 1-1,-1 0 1,1-1 0,0 1-1,0-1 1,0 1 0,0-1-1,0 0 1,0 1 0,0-1-1,0 0 1,0 0 0,0 1-1,0-1 1,0 0 0,0 0-1,0 0 1,0 0 0,0 0-1,2-1 1,2 0-4,0 0 1,0 0 0,0-1-1,0 1 1,0-1 0,-1-1-1,1 1 1,0-1-1,6-4 1,37-35-32,-35 30 25,30-33-22,-1-1-1,-2-2 1,-2-2-1,-3-2 1,-2-1-1,45-96 0,-68 120-50,-11 24-1,-9 17 34,-6 12 121,1 1 0,2 1-1,0 0 1,2 1-1,0 0 1,-11 53 0,19-65-26,1 1 1,0-1 0,1 1 0,1 0 0,0 0-1,4 19 1,-2-25-32,0-1 0,1 1 0,0 0 0,0-1 0,1 1 0,0-1 0,1 0 1,0-1-1,1 1 0,9 12 0,-1-10-10,-14-11-6,1 0 1,-1 0-1,0 0 1,0 0 0,0 0-1,1 0 1,-1 0 0,0 0-1,0 0 1,0 0-1,1 0 1,-1 0 0,0-1-1,0 1 1,1 0-1,-1 0 1,0 0 0,0 0-1,0 0 1,0 0-1,1-1 1,-1 1 0,0 0-1,0 0 1,0 0-1,0 0 1,0-1 0,1 1-1,-1 0 1,0 0-1,0 0 1,0-1 0,0 1-1,0 0 1,0 0 0,0 0-1,0-1 1,0-1-22,1-1 0,-1 1 0,0-1 0,-1 1 0,1 0 0,0-1 0,-1 1 1,0-1-1,1 1 0,-3-4 0,-127-273-1945,129 276 1988,0 0-1,-1 0 0,1-1 1,0 1-1,1-1 0,-1 1 1,0-5-1,1 8-8,0-1 0,0 0 0,0 0 0,1 0 0,-1 1 0,0-1 0,0 0-1,0 1 1,1-1 0,-1 0 0,0 0 0,1 1 0,-1-1 0,0 1 0,1-1 0,-1 0 0,1 1 0,-1-1 0,1 1 0,0-1 0,-1 1 0,1-1 0,-1 1 0,1-1 0,0 1 0,0 0 0,-1-1 0,1 1 0,0 0 0,-1 0-1,1 0 1,0-1 0,0 1 0,-1 0 0,1 0 0,1 0 0,13 0 94,1 1 0,-1 0 0,30 7 1,6 0-1063,111 4-2623,-106-12 2739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9.796"/>
    </inkml:context>
    <inkml:brush xml:id="br0">
      <inkml:brushProperty name="width" value="0.05" units="cm"/>
      <inkml:brushProperty name="height" value="0.05" units="cm"/>
    </inkml:brush>
  </inkml:definitions>
  <inkml:trace contextRef="#ctx0" brushRef="#br0">28 83 17220,'0'-1'91,"0"1"1,0 0-1,0-1 1,0 1 0,0 0-1,0 0 1,0-1-1,0 1 1,1 0 0,-1 0-1,0 0 1,0-1-1,0 1 1,0 0-1,0 0 1,0-1 0,1 1-1,-1 0 1,0 0-1,0 0 1,0 0 0,1-1-1,-1 1 1,0 0-1,0 0 1,0 0-1,1 0 1,-1 0 0,0 0-1,0-1 1,1 1-1,-1 0 1,0 0 0,0 0-1,1 0 1,-1 0-1,0 0 1,0 0-1,1 0 1,-1 0 0,7 5 6104,-7-5-6187,0 0-1,-1-1 1,1 1-1,0 0 1,0 0-1,0 0 1,-1 0-1,1 0 1,0-1 0,0 1-1,0 0 1,-1 0-1,1 0 1,0 0-1,0 0 1,-1 0-1,1 0 1,0 0-1,-1 0 1,1 0 0,0 0-1,0 0 1,-1 0-1,1 0 1,0 0-1,0 0 1,-1 0-1,1 0 1,0 0-1,0 1 1,0-1 0,-1 0-1,1 0 1,0 0-1,0 0 1,0 0-1,-1 1 1,1-1-1,0 0 1,0 0-1,0 0 1,0 1 0,-1-1-1,1 0 1,-11 8-14,2-1-31,9-7 39,0 0 0,0 0 0,0 0 0,-1 0 0,1 1-1,0-1 1,0 0 0,0 0 0,0 0 0,-1 0-1,1 0 1,0 0 0,0 0 0,0 0 0,0 1-1,-1-1 1,1 0 0,0 0 0,0 0 0,0 0 0,-1 0-1,1 0 1,0 0 0,0 0 0,0 0 0,-1 0-1,1 0 1,0 0 0,0 0 0,0-1 0,-1 1-1,1 0 1,0 0 0,0 0 0,0 0 0,0 0 0,-1 0-1,1 0 1,0 0 0,0-1 0,0 1 0,0 0-1,0 0 1,-1 0 0,1 0 0,0-1 0,0 1 0,0 0-1,0 0 1,0 0 0,0 0 0,0-1 0,0 1 30,-3-8 58,3 6-90,0 1 0,0-1 0,1 1 1,-1-1-1,1 0 0,0 1 0,-1-1 0,1 1 1,0-1-1,0 1 0,0 0 0,0-1 1,0 1-1,0 0 0,0 0 0,2-2 0,22-16-1,-19 15-22,8-6 20,-11 7 3,0 0-1,0 1 0,0-1 0,0 1 1,1 0-1,-1 0 0,1 0 0,0 0 1,-1 1-1,1 0 0,0-1 0,5 0 1,-8 2-1,-1 0 1,0 0 0,0 0 0,1 0-1,-1 0 1,0 0 0,0 0 0,1 0-1,-1 0 1,0 0 0,0 0 0,1 0-1,-1 0 1,0 0 0,0 0 0,1 0-1,-1 0 1,0 0 0,0 1 0,1-1-1,-1 0 1,0 0 0,0 0 0,0 0-1,1 0 1,-1 1 0,0-1 0,0 0-1,0 0 1,1 0 0,-1 1 0,0-1-1,0 0 1,0 0 0,0 1 0,0-1-1,0 0 1,0 0 0,1 1 0,-6 10 55,1-4-49,15-15 36,-5 8-27,-7 10-12,-18 52 15,3 1 1,-12 102 0,12 132 135,18-285-349,5-19-742,6-23 473,10-45 80,-9 24-2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0.169"/>
    </inkml:context>
    <inkml:brush xml:id="br0">
      <inkml:brushProperty name="width" value="0.05" units="cm"/>
      <inkml:brushProperty name="height" value="0.05" units="cm"/>
    </inkml:brush>
  </inkml:definitions>
  <inkml:trace contextRef="#ctx0" brushRef="#br0">7 23 18740,'3'-23'3574,"-1"51"-2197,-2 1-1,-5 46 1,1-13-877,3-56-457,0 9 58,0 0-1,1 0 1,1 1 0,0-1 0,1-1 0,5 20 0,-6-32-91,-1-1 0,1 1 0,-1 0 0,1-1 0,0 1 0,0-1 0,-1 0 0,1 1 0,0-1 0,0 0 0,0 1 0,1-1 0,-1 0 0,0 0 0,0 0 1,1 0-1,-1 0 0,0 0 0,1-1 0,-1 1 0,1 0 0,-1-1 0,1 1 0,0-1 0,-1 1 0,1-1 0,-1 0 0,1 1 0,0-1 0,-1 0 0,1 0 1,0 0-1,-1-1 0,1 1 0,-1 0 0,1-1 0,0 1 0,-1-1 0,1 1 0,2-2 0,4-2 9,0 0-1,-1-1 0,0 0 1,0 0-1,0 0 1,7-8-1,33-38 20,-36 38-38,0 0-1,1 0 1,0 1-1,25-17 1,-36 28-1,-1 1-1,1-1 1,-1 1-1,1 0 1,-1-1-1,1 1 1,0 0-1,-1-1 1,1 1-1,-1 0 1,1 0 0,0 0-1,-1 0 1,1-1-1,0 1 1,-1 0-1,1 0 1,0 0-1,-1 0 1,1 0-1,0 1 1,-1-1 0,1 0-1,0 0 1,-1 0-1,1 1 1,-1-1-1,1 0 1,0 0-1,-1 1 1,1-1-1,-1 1 1,1-1 0,-1 0-1,1 1 1,-1-1-1,1 1 1,-1-1-1,0 1 1,1 0-1,-1-1 1,0 1-1,1 0 1,7 30-67,-7-25 63,3 30-6,-4-27 14,1 0 0,0 1 0,0-1 0,1 0 0,0 0 0,1 0 0,0-1 0,6 14 0,-8-21-3,-1 0 0,1 0 0,0-1 1,-1 1-1,1 0 0,0-1 1,0 1-1,-1 0 0,1-1 0,0 1 1,0-1-1,0 1 0,0-1 0,0 1 1,0-1-1,0 0 0,0 0 0,0 1 1,0-1-1,0 0 0,0 0 1,0 0-1,1 0 0,1 0 2,-1-1 0,1 0-1,-1 1 1,0-1 0,0 0-1,0 0 1,1 0 0,-1-1-1,3-2 1,3-2-136,-1 0 0,0-1 0,12-15 1,-13 13-450,0-1 1,-1 0 0,0-1-1,-1 1 1,0-1 0,-1 0 0,0 0-1,3-22 1,-1 11 271,6-22-786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0.633"/>
    </inkml:context>
    <inkml:brush xml:id="br0">
      <inkml:brushProperty name="width" value="0.05" units="cm"/>
      <inkml:brushProperty name="height" value="0.05" units="cm"/>
    </inkml:brush>
  </inkml:definitions>
  <inkml:trace contextRef="#ctx0" brushRef="#br0">241 0 18508,'-9'15'649,"1"0"1,1 1 0,0 0-1,1 0 1,-5 21-1,-14 84 1821,19-78-2195,2-1 0,2 1 1,1 0-1,3 0 1,9 56-1,-8-79-619,-1 1 1,-1 42-1,-1-55 68,-1 0-1,0 1 1,-1-1 0,0 0 0,0 0-1,-1 0 1,0 0 0,0-1-1,0 1 1,-7 8 0,9-14 207,1-1-1,-1 1 1,0-1 0,0 1 0,0-1 0,0 0 0,0 0 0,-1 0-1,1 1 1,0-1 0,-1 0 0,1 0 0,0-1 0,-1 1-1,1 0 1,-1 0 0,1-1 0,-1 1 0,0-1 0,1 1-1,-1-1 1,1 0 0,-1 1 0,0-1 0,1 0 0,-1 0 0,0 0-1,1-1 1,-1 1 0,0 0 0,1-1 0,-1 1 0,0-1-1,1 1 1,-1-1 0,1 0 0,-1 1 0,1-1 0,0 0-1,-1 0 1,1 0 0,0 0 0,-1 0 0,1-1 0,-1-1 0,-5-4 79,0-1 1,1 0 0,0 0 0,1 0-1,-1-1 1,-4-13 0,4 10 300,1 0-1,0 0 1,1-1 0,1 0 0,0 0 0,1 0 0,-2-16 0,4 25-164,0 0 0,0 0 1,1 0-1,-1 0 1,1 0-1,0 0 0,0 0 1,0 0-1,1 0 1,-1 0-1,1 0 0,0 1 1,0-1-1,0 1 1,0-1-1,1 1 0,0 0 1,-1 0-1,1 0 1,0 0-1,0 0 0,1 1 1,-1 0-1,1-1 1,-1 1-1,8-3 1,4 0 121,0 1 1,0 0 0,0 1-1,1 1 1,-1 0 0,1 2-1,-1-1 1,19 3 0,-14-1-416,-1-1 1,1 0-1,0-2 0,27-5 1,-44 6 85,-1 0 0,1 1 0,-1-1 0,0 0 1,1 0-1,-1 0 0,0-1 0,0 1 1,0-1-1,0 1 0,0-1 0,0 1 1,0-1-1,0 0 0,-1 0 0,1 0 0,-1 0 1,1 0-1,-1 0 0,1-3 0,0 0 12,-1 1 0,0 0 0,0 0 0,-1-1 0,1 1 0,-1-1 0,0 1 0,0-1-1,0 1 1,-1 0 0,-1-5 0,-10-36-471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1.022"/>
    </inkml:context>
    <inkml:brush xml:id="br0">
      <inkml:brushProperty name="width" value="0.05" units="cm"/>
      <inkml:brushProperty name="height" value="0.05" units="cm"/>
    </inkml:brush>
  </inkml:definitions>
  <inkml:trace contextRef="#ctx0" brushRef="#br0">1 1 19988,'0'1'1761,"7"4"-1241,4-2-200,4-1 240,4-1-240,-6 4-8,1 2-128,-8-1-208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2.925"/>
    </inkml:context>
    <inkml:brush xml:id="br0">
      <inkml:brushProperty name="width" value="0.05" units="cm"/>
      <inkml:brushProperty name="height" value="0.05" units="cm"/>
    </inkml:brush>
  </inkml:definitions>
  <inkml:trace contextRef="#ctx0" brushRef="#br0">0 166 14483,'19'-59'1830,"11"-28"252,-30 86-1940,0 0 0,1-1 1,-1 1-1,1 0 0,-1 0 1,1-1-1,0 1 0,0 0 1,-1 0-1,1 0 0,0 0 1,0 0-1,0 0 0,0 0 0,2-2 1,-2 4-80,-1-1 0,0 0 1,1 1-1,-1-1 0,1 0 1,-1 1-1,0-1 0,1 1 0,-1-1 1,0 0-1,1 1 0,-1-1 1,0 1-1,0-1 0,0 1 1,1-1-1,-1 1 0,0-1 0,0 1 1,0-1-1,0 1 0,0 0 1,0-1-1,0 1 0,0 0 1,0 50 1439,-13 122-42,-2 105-967,15-276-489,3 30 35,2-19-13,-4-12-25,-1-1-1,0 0 0,0 0 0,1 0 0,-1 1 0,0-1 0,0 0 0,1 0 0,-1 0 1,0 0-1,0 0 0,1 1 0,-1-1 0,0 0 0,1 0 0,-1 0 0,0 0 0,1 0 1,-1 0-1,0 0 0,0 0 0,1 0 0,-1 0 0,0 0 0,1 0 0,-1-1 0,0 1 1,0 0-1,1 0 0,-1 0 0,0 0 0,0 0 0,1-1 0,-1 1 0,0 0 0,1 0 1,1-2 2,0 0-1,0 0 1,-1-1 0,1 1 0,0 0 0,-1-1 0,1 1 0,-1 0 0,0-1 0,0 0 0,2-4 0,6-36 25,-6 27-25,5-27 7,-2 0 0,-1-1 0,-4-86 0,-5 103-25,2 22-8,2 16 4,1-1 11,0 0 0,1 0-1,0 0 1,1-1 0,0 1-1,1 0 1,0-1 0,0 0-1,1 0 1,0 0 0,13 15-1,-14-19 8,0-1-1,0 1 0,0-1 1,1 0-1,0-1 0,0 1 1,0-1-1,0 0 0,0 0 1,1-1-1,-1 1 0,1-1 1,-1-1-1,1 1 0,0-1 1,0 0-1,0 0 0,0 0 1,0-1-1,0 0 0,10-1 1,-3-2 18,0 0 1,1-1 0,-2 0 0,1-1 0,-1-1 0,1 0-1,-1 0 1,-1-1 0,21-17 0,-13 9 64,-1-2-1,0 0 1,-2-1-1,26-34 1,-34 41-26,-1 0-1,0-1 1,-1 1 0,0-1-1,0-1 1,-2 1 0,1-1-1,-2 0 1,4-22 0,-6 34-49,-1-1 0,0 1 1,1-1-1,-1 1 1,0-1-1,0 1 0,0-1 1,0 1-1,0-1 0,-1 1 1,1-1-1,0 1 0,-1-1 1,1 1-1,-1 0 0,1-1 1,-1 1-1,0 0 0,1-1 1,-1 1-1,0 0 1,0 0-1,0-1 0,0 1 1,0 0-1,0 0 0,-1 0 1,0 0-1,0 0-5,0 1 0,0 0 0,0 0 0,1 1 0,-1-1 0,0 0 0,0 1 0,0-1 0,1 1 0,-1-1 0,0 1 0,1 0 0,-1-1 0,0 1-1,1 0 1,-1 0 0,1 1 0,-1-1 0,1 0 0,0 0 0,0 1 0,-1-1 0,0 3 0,-8 8-5,1 0 0,0 1-1,1 0 1,1 0 0,0 1 0,1 0 0,-6 19-1,5-10 2,1 0-1,1 0 1,0 1-1,0 26 1,5-42-1,0 1 1,0 0-1,1 0 1,0 0-1,0 0 1,1-1-1,0 1 0,0-1 1,1 1-1,5 10 1,-6-16 0,0 0 1,1 1 0,-1-1-1,0 0 1,1 0-1,0-1 1,-1 1 0,1 0-1,0-1 1,0 0-1,1 0 1,-1 0-1,0 0 1,1 0 0,0 0-1,-1-1 1,1 0-1,0 0 1,-1 0 0,1 0-1,0-1 1,0 1-1,0-1 1,0 0 0,0 0-1,4-1 1,0 0 4,1-1 1,0 0-1,-1-1 0,1 0 1,-1 0-1,0-1 1,0 0-1,0 0 0,-1-1 1,1 0-1,-1 0 0,0-1 1,-1 0-1,10-10 1,-9 8 7,0 0 0,-1 0 0,1 0 0,-2-1 0,1 0 0,-1-1 0,-1 1 0,0-1 0,0 0 0,0 0 0,-2 0 0,3-12 1,-5 19-7,0 1 0,1-1 0,-1 0 0,-1 1 0,1-1 0,0 0 0,-1 1 1,1-1-1,-1 0 0,-1-3 0,1 5-5,1 1 0,0 0 0,0-1 0,0 1 0,-1 0 0,1-1 0,0 1 0,0 0 0,-1-1 0,1 1 0,0 0 0,-1 0 0,1 0 0,0-1 0,-1 1 0,1 0 0,0 0 0,-1 0 0,1 0 0,0 0 0,-1 0 0,1-1 0,0 1 0,-1 0 0,1 0 0,-1 0 0,0 0 0,0 1 0,0-1-1,0 1 1,0-1-1,0 1 1,0 0-1,0-1 1,0 1-1,0 0 1,0 0-1,0 0 1,0-1-1,1 1 1,-2 2-1,-5 7-79,1 0-1,1 1 1,-1 0-1,2 0 1,-1 0 0,2 0-1,-1 1 1,2 0-1,0-1 1,0 1-1,1 0 1,0 0 0,1 0-1,0 0 1,4 22-1,-3-31 49,0 0 0,0 0 0,0 0-1,0 0 1,0 0 0,1 0 0,-1-1 0,1 1-1,0 0 1,0-1 0,0 1 0,0-1-1,0 0 1,0 0 0,1 0 0,2 2 0,19 10-278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4.141"/>
    </inkml:context>
    <inkml:brush xml:id="br0">
      <inkml:brushProperty name="width" value="0.05" units="cm"/>
      <inkml:brushProperty name="height" value="0.05" units="cm"/>
    </inkml:brush>
  </inkml:definitions>
  <inkml:trace contextRef="#ctx0" brushRef="#br0">239 74 16187,'0'-4'187,"-1"0"1,-1 1-1,1-1 0,0 0 0,-1 1 0,0-1 0,0 1 0,0-1 0,0 1 0,0 0 0,-1 0 0,1 0 0,-1 0 0,0 1 0,0-1 0,0 1 0,0-1 0,-1 1 0,1 0 0,0 0 0,-1 1 0,0-1 0,1 1 0,-1 0 0,0 0 0,0 0 0,1 0 0,-1 0 0,0 1 0,0 0 0,0 0 0,0 0 0,0 0 1,0 1-1,0-1 0,1 1 0,-1 0 0,0 0 0,0 1 0,-5 2 0,0 1-137,1 0 0,1 1 0,-1 0 0,1 0 0,0 1 0,0 0 0,1 0 0,0 1 0,0 0 0,1 0 1,0 0-1,0 0 0,1 1 0,0 0 0,1 0 0,0 0 0,0 0 0,1 0 0,0 1 0,1-1 0,0 1 0,0-1 0,1 15 0,0-22-48,0 0 0,0 0 0,0 0 0,1-1-1,-1 1 1,0 0 0,1 0 0,-1 0 0,1 0 0,0 0-1,0-1 1,0 1 0,0 0 0,0-1 0,0 1 0,0-1-1,0 1 1,0-1 0,1 1 0,-1-1 0,1 0 0,-1 0-1,1 1 1,-1-1 0,1 0 0,0-1 0,-1 1 0,1 0-1,0 0 1,0-1 0,0 1 0,0-1 0,-1 1 0,1-1-1,0 0 1,0 0 0,4 0 0,0-1 2,1 0 0,-1-1 0,1 0 0,-1 0 0,0 0 0,0-1 0,0 0 0,0 0 0,9-7 0,7-7 35,-1-2 1,0 0-1,-2-2 1,0 0-1,-1-1 1,-1 0-1,14-28 1,-31 50-37,0 0 1,0 0-1,0 0 1,1 0-1,-1 0 0,0 0 1,0 0-1,0 0 1,0 0-1,0 0 1,0 0-1,0 0 1,0 0-1,0 0 0,0 0 1,0 0-1,0 0 1,0 0-1,0 0 1,0 0-1,0 0 1,0 0-1,0 0 0,0 0 1,1 0-1,-1 0 1,0 0-1,0 0 1,0 0-1,0 0 1,0 0-1,0 0 0,0 0 1,0 0-1,0 0 1,0 0-1,0 0 1,0 0-1,0 0 1,0 0-1,0 0 0,0 0 1,0 0-1,0 0 1,0 0-1,0 0 1,-1 10 62,-6 21-47,6-25-1,-2 6-7,-2 8-4,1 1 0,0 0 1,1 0-1,2 1 0,0 25 1,1-45-5,0 0 0,0 0 0,1 1 0,-1-1 1,0 0-1,1 0 0,-1 0 0,1 0 0,0 0 0,0 0 1,0 0-1,0 0 0,0 0 0,0 0 0,0 0 0,1 0 1,-1-1-1,0 1 0,1-1 0,0 1 0,-1-1 0,1 1 1,0-1-1,0 0 0,0 0 0,0 0 0,0 0 0,0 0 0,0 0 1,0-1-1,0 1 0,0-1 0,0 1 0,1-1 0,-1 0 1,0 0-1,0 0 0,0 0 0,1 0 0,-1 0 0,0-1 1,0 1-1,0-1 0,0 0 0,4-1 0,6-4 24,-1 0 0,1 0-1,-1-1 1,-1-1-1,1 0 1,-1-1 0,16-17-1,-14 14 7,0 0 1,1 1-1,25-16 0,-37 26-32,-1 0 0,1 1 0,0-1 0,0 0 0,0 1 1,0-1-1,0 1 0,0 0 0,0-1 0,0 1 0,0 0 1,0-1-1,0 1 0,0 0 0,0 0 0,0 0 1,0 0-1,0 0 0,0 0 0,0 0 0,1 1 0,-1-1 1,0 0-1,0 0 0,0 1 0,0-1 0,1 1 0,-1 1 0,0 0 0,1 0 0,-1 0-1,0 0 1,0 0 0,0 0 0,0 0-1,-1 0 1,1 0 0,0 0 0,-1 1 0,1 2-1,2 22 12,-3-20-10,0-1 0,1 0 0,0 0 0,0 0 1,1 0-1,0 0 0,0 0 0,0 0 0,4 8 1,-5-13-1,0 0 1,0-1 0,0 1 0,-1 0-1,1 0 1,0-1 0,0 1 0,0-1 0,0 1-1,1-1 1,-1 1 0,0-1 0,0 1-1,0-1 1,0 0 0,0 0 0,0 1-1,1-1 1,-1 0 0,0 0 0,0 0 0,0-1-1,0 1 1,1 0 0,-1 0 0,0 0-1,0-1 1,0 1 0,0-1 0,0 1-1,0-1 1,2 0 0,4-4 8,1 1 0,-1-1-1,10-8 1,-10 7-5,29-24 28,27-20 23,-55 45-54,-1 0 0,1 0 0,-1 1 0,1 1 0,1-1 0,13-3 0,-20 6-3,0 1 1,0-1 0,0 1 0,0 0-1,0-1 1,-1 1 0,1 0 0,0 0-1,0 0 1,0 1 0,0-1 0,0 0-1,0 1 1,0-1 0,0 1 0,0 0 0,-1 0-1,1-1 1,0 1 0,0 0 0,-1 0-1,1 1 1,-1-1 0,1 0 0,-1 0-1,0 1 1,1-1 0,-1 1 0,2 2-1,0 4 3,1-1-1,-2 1 1,1 0-1,-1 0 1,0 0-1,0 8 0,-1-9 1,0 0 0,1 0 0,0 0 0,0 0 0,5 12 0,-6-19-30,-1 1 0,1 0 1,-1 0-1,1-1 0,-1 1 0,1-1 0,0 1 0,-1 0 0,1-1 1,0 1-1,0-1 0,-1 0 0,1 1 0,0-1 0,0 1 1,-1-1-1,1 0 0,0 0 0,0 0 0,0 1 0,0-1 0,1 0 1,0 0-73,1-1 1,-1 1 0,0-1-1,0 1 1,0-1 0,0 0-1,0 1 1,0-1 0,2-2-1,6-2-372,-1-2-1,15-13 0,-18 15 498,19-17-606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5.083"/>
    </inkml:context>
    <inkml:brush xml:id="br0">
      <inkml:brushProperty name="width" value="0.05" units="cm"/>
      <inkml:brushProperty name="height" value="0.05" units="cm"/>
    </inkml:brush>
  </inkml:definitions>
  <inkml:trace contextRef="#ctx0" brushRef="#br0">126 340 19364,'0'0'50,"0"-1"-1,0 1 1,1 0-1,-1-1 1,0 1-1,0 0 1,0-1-1,0 1 1,0 0-1,0-1 1,0 1-1,1 0 1,-1-1 0,0 1-1,0-1 1,0 1-1,-1 0 1,1-1-1,0 1 1,0 0-1,0-1 1,0 1-1,0 0 1,0-1-1,0 1 1,-1 0-1,1-1 1,0 1-1,0 0 1,0-1-1,-1 1 1,1 0 0,0 0-1,0-1 1,-1 1-1,1 0 1,0 0-1,-1-1 1,1 1-1,0 0 1,-1 0-1,1 0 1,0 0-1,-1 0 1,1 0-1,0-1 1,-1 1-1,1 0 1,0 0 0,-1 0-1,1 0 1,-1 0-1,1 0 1,0 0-1,-1 0 1,1 1-1,0-1 1,-1 0-1,1 0 1,0 0-1,-1 0 1,1 0-1,-1 1 1,-24 9 1253,17-4-1131,1 1 0,0-1-1,0 1 1,0 1 0,1-1-1,0 1 1,1 0 0,0 1 0,0-1-1,0 1 1,1 0 0,1 0-1,0 0 1,0 1 0,0-1 0,-1 19-1,4-27-163,-1 1-1,1-1 1,0 0-1,0 1 0,0-1 1,1 0-1,-1 0 1,0 1-1,0-1 0,1 0 1,-1 1-1,1-1 0,-1 0 1,1 0-1,-1 0 1,1 0-1,0 1 0,0-1 1,-1 0-1,1 0 1,0 0-1,0-1 0,2 3 1,-2-3-2,1 1 0,-1-1 0,1 0-1,-1 0 1,1 1 0,-1-1 0,1 0 0,0 0 0,-1 0 0,1-1 0,-1 1 0,1 0 0,-1 0 0,1-1 0,-1 1 0,3-2-1,3-1 3,0-1 0,0 0 0,-1 0 0,1 0 0,-1-1 0,10-9 0,-7 4-4,-1 0 1,0-1-1,0 1 1,-1-1-1,0-1 1,-1 1-1,-1-1 1,0 0-1,0-1 1,5-24-1,-9 36-6,-1 0 0,0 0 0,0 0 0,0-1 0,0 1-1,0 0 1,0 0 0,0 0 0,0 0 0,0 0 0,0 0 0,-1 0 0,1 0-1,-1-2 1,1 3 1,0 0 0,-1 0 0,1 0 0,0 0 0,0 0 0,-1-1 0,1 1 0,0 0 0,-1 0 0,1 0 0,0 0 0,0 0 0,-1 0 0,1 0 0,0 0-1,-1 0 1,1 0 0,0 0 0,-1 0 0,1 0 0,0 1 0,0-1 0,-1 0 0,1 0 0,0 0 0,0 0 0,-1 0 0,1 1 0,0-1 0,0 0 0,-1 1 0,-22 24-38,15-13 37,1-1-1,0 2 0,0-1 1,1 1-1,1-1 1,0 2-1,1-1 1,0 0-1,1 1 1,1 0-1,-2 26 0,4-39 7,0 0-1,0 1 0,0-1 1,0 0-1,1 0 0,-1 1 1,0-1-1,1 0 0,-1 0 0,0 1 1,1-1-1,-1 0 0,1 0 1,0 0-1,-1 0 0,1 0 1,0 0-1,0 0 0,0 0 0,0 0 1,0 0-1,0 0 0,0 0 1,0-1-1,2 2 0,-1-1 3,1-1-1,-1 1 1,1-1-1,-1 0 1,0 0-1,1 0 0,-1 0 1,1 0-1,-1-1 1,0 1-1,1-1 1,-1 1-1,3-2 1,7-3 18,0 0 0,-1-1 0,1-1 0,12-9 0,16-15 46,57-60 0,-46 42-76,-49 47-2,0 0 1,-1 0-1,1 1 1,0-1 0,1 1-1,-1-1 1,0 1-1,0 0 1,0 0 0,4-1-1,-6 2 6,0 0 0,0 0 0,1 0 0,-1 0 0,0 0 0,0 0 0,1 0 0,-1 0 0,0 0 0,0 0 0,1 0 0,-1 0-1,0 0 1,0 1 0,1-1 0,-1 0 0,0 0 0,0 0 0,0 0 0,1 1 0,-1-1 0,0 0 0,0 0 0,0 0 0,0 1 0,1-1 0,-1 0 0,0 0 0,0 1-1,0-1 1,0 0 0,1 18-33,-8 22-1,-2 14-1,9-50 40,-1 0-1,1-1 0,1 1 0,-1 0 1,0 0-1,1-1 0,0 1 0,0 0 1,0-1-1,0 1 0,3 4 0,-3-7 0,0 0 0,-1 1 0,1-1 0,0 0 0,0 0 0,0 0 0,0 0 0,1 0 0,-1 0 0,0 0 0,0 0 0,0-1 0,1 1 0,-1 0 0,0-1 0,1 1 0,-1-1-1,1 1 1,2-1 0,-1 1 1,0-1-1,0-1 1,1 1-1,-1 0 0,0-1 1,0 1-1,0-1 1,6-2-1,2-2 4,0 0-1,0-1 1,15-11-1,-6 2-33,19-20 0,9-7-217,-47 41 229,0 0-1,0 0 1,1 0 0,-1 1 0,0-1 0,0 0 0,0 1 0,0-1-1,1 1 1,-1-1 0,0 1 0,1-1 0,-1 1 0,0 0-1,1 0 1,-1 0 0,0-1 0,2 2 0,-2-1 3,0 1 0,0-1 0,-1 1 0,1-1 0,0 1 0,-1 0 0,1-1 0,0 1 0,-1 0 0,1 0 0,-1-1 0,1 1 0,-1 0 0,0 0 0,1 0 0,-1 0 0,0 0 0,0 0 0,1 0 0,-1-1 0,0 1 0,0 0 0,0 0 0,0 0 0,0 0 0,0 1 0,-1 20-144,0-18 144,1 0-1,-1 1 1,1-1 0,0 0-1,1 1 1,-1-1 0,1 0-1,-1 0 1,2 1 0,-1-1-1,2 6 1,-2-9 15,0-1 0,-1 1 0,1-1 0,0 1 0,0-1 0,0 1-1,-1-1 1,1 0 0,0 1 0,0-1 0,0 0 0,0 0 0,-1 1 0,1-1 0,0 0 0,0 0 0,0 0 0,0 0 0,0 0 0,0 0 0,0 0 0,-1-1 0,1 1-1,0 0 1,0 0 0,0-1 0,0 1 0,-1-1 0,1 1 0,0 0 0,1-2 0,26-17 41,9-13 40,58-66 0,23-47 2,-105 130-81,-7 7-4,19-23-8,-1-2 0,30-51 0,-53 78-13,-8 11 9,-9 11-3,4 3 54,1 0 1,0 0-1,2 1 0,0 0 0,1 0 1,1 1-1,-5 23 0,9-29 8,0-1-1,1 1 1,1 0-1,0 0 1,1-1-1,1 1 1,0 0-1,1 0 1,0-1-1,1 1 1,7 18-1,-9-29-52,1 0-1,-1 0 1,1 0-1,0 0 1,0-1-1,0 1 1,0 0-1,1-1 1,-1 0-1,1 0 1,0 0-1,0 0 1,0 0-1,0 0 1,6 3-1,-8-6-5,-1 0 0,0 0 0,0 1 0,1-1 0,-1 0 0,0 0 0,0 0 0,1 0 0,-1 0 0,0 0 0,1 0 0,-1 0 0,0 0 0,0 0 0,1 0 0,-1 0-1,0 0 1,1 0 0,-1 0 0,0 0 0,0 0 0,1 0 0,-1-1 0,0 1 0,1 0 0,-1 0 0,0 0 0,0 0 0,0-1 0,1 1 0,-1 0 0,0 0 0,0 0 0,0-1 0,1 1 0,-1 0 0,0 0 0,0-1 0,0 1 0,0 0 0,0 0 0,0-1 0,1 1-1,-1 0 1,0-1 0,0 1 0,0 0 0,0 0 0,0-1 0,0 1 0,0 0 0,0-1 0,0 1 0,-1 0 0,1-1 0,-4-16-495,-9-3-70,0 1 1,-1 0-1,-30-30 1,6 8-11,9 8 337,18 22 420,1 0 1,0-1-1,-15-25 1,24 37-146,1-1-1,0 1 1,-1-1-1,1 1 1,0-1-1,-1 1 1,1 0-1,0-1 1,0 1-1,0-1 1,-1 1-1,1-1 1,0 0-1,0 1 1,0-1 0,0 1-1,0-1 1,0 1-1,0-1 1,0 1-1,0-1 1,0 1-1,0-1 1,0 1-1,1-1 1,-1 1-1,0-1 1,0 1 0,0-1-1,1 1 1,-1-1-1,0 1 1,1-1-1,-1 1 1,0 0-1,1-1 1,-1 1-1,0-1 1,1 1-1,-1 0 1,1 0-1,-1-1 1,1 1 0,-1 0-1,1 0 1,-1-1-1,1 1 1,-1 0-1,1 0 1,-1 0-1,1 0 1,32 0 739,-28 1-673,42 4 289,13 1-793,67 0 1,-72-9 190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5.889"/>
    </inkml:context>
    <inkml:brush xml:id="br0">
      <inkml:brushProperty name="width" value="0.05" units="cm"/>
      <inkml:brushProperty name="height" value="0.05" units="cm"/>
    </inkml:brush>
  </inkml:definitions>
  <inkml:trace contextRef="#ctx0" brushRef="#br0">129 247 19876,'-5'0'227,"0"0"-1,-1 1 0,1-1 1,0 1-1,0 0 1,0 0-1,0 1 0,0 0 1,0 0-1,1 0 1,-1 0-1,0 1 0,1 0 1,0-1-1,0 2 1,0-1-1,0 0 0,0 1 1,0 0-1,-4 6 1,5-7-187,1 1 0,-1-1 0,0 1 0,1 0 1,0 0-1,0 0 0,0 0 0,0 0 1,1 0-1,-1 0 0,1 1 0,0-1 1,1 1-1,-1-1 0,1 0 0,0 1 1,0-1-1,0 1 0,0-1 0,1 1 0,0-1 1,0 1-1,3 7 0,-3-11-34,0 1-1,0 0 1,0 0-1,1-1 1,-1 1-1,1-1 1,-1 1-1,1-1 1,0 0-1,-1 1 1,1-1-1,0 0 1,0 0-1,0 0 1,0-1-1,0 1 1,0 0-1,0-1 1,0 1-1,0-1 1,0 0-1,0 1 1,0-1-1,0 0 1,0 0-1,1-1 1,1 1-1,2-1 8,0 0 1,1-1-1,-1 0 0,0 0 0,0 0 1,-1 0-1,1-1 0,6-4 1,3-3 22,-1-1 0,0-1 1,-1 0-1,0 0 1,-1-2-1,0 1 0,-1-2 1,-1 1-1,0-2 1,-1 1-1,-1-1 1,12-32-1,-21 53-31,1 0 1,-1 0-1,1 0 0,0 0 0,0 0 1,1 0-1,-1 0 0,1 0 0,0 0 1,0 0-1,1 0 0,3 7 0,-4-9-5,0-1 0,0 1 0,1 0 0,-1 0 0,1-1 0,0 1 0,0-1 0,0 0 0,0 1 0,0-1 0,0 0 0,1 0-1,-1 0 1,1-1 0,-1 1 0,1-1 0,0 1 0,0-1 0,0 0 0,0 0 0,-1 0 0,1 0 0,5 0 0,0-1 10,0 0-1,0-1 1,0 0 0,0-1 0,0 0 0,0 0 0,0-1 0,-1 0 0,1 0 0,12-7 0,8-7 42,33-26 0,-53 37-39,35-29 112,-2-1 0,-1-2-1,44-54 1,-74 76-79,-11 9 12,0 8-56,-1-1 1,1 1-1,0-1 0,0 0 0,0 1 1,0 0-1,-1-1 0,1 1 0,0 0 1,0 0-1,0-1 0,0 1 1,0 0-1,1 0 0,-1 0 0,0 0 1,0 0-1,1 0 0,-2 3 1,-21 32 0,2 1 0,2 1 0,-24 64 0,23-42 142,-22 113 0,34-133-24,-2 71-1,9-98-82,1 0 0,1 0-1,0 0 1,1 0-1,0 0 1,1 0 0,1-1-1,0 0 1,9 21 0,-5-22 10,-11-24-5,-11-27-10,-5-11-6,-16-69-1,30 97-44,1-1-1,1 1 0,1-1 1,1 0-1,3-36 0,-2 56-25,0 1 0,1-1 1,0 0-1,0 0 0,0 0 0,0 0 0,0 0 0,1 1 0,0-1 1,0 1-1,0-1 0,0 1 0,0 0 0,5-5 0,-4 6-9,0-1 0,0 1 0,0 0 0,0 0 0,1 1 0,-1-1 0,1 1 0,-1 0 0,1 0 0,-1 0 0,1 0 0,0 0 0,-1 1 0,1 0 0,6 0 0,35 0-228,11 1-68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6.823"/>
    </inkml:context>
    <inkml:brush xml:id="br0">
      <inkml:brushProperty name="width" value="0.05" units="cm"/>
      <inkml:brushProperty name="height" value="0.05" units="cm"/>
    </inkml:brush>
  </inkml:definitions>
  <inkml:trace contextRef="#ctx0" brushRef="#br0">144 161 21205,'0'0'73,"0"-1"1,-1 1 0,1 0 0,0-1 0,-1 1 0,1 0-1,-1 0 1,1 0 0,0-1 0,-1 1 0,1 0 0,-1 0-1,1 0 1,0 0 0,-1 0 0,1 0 0,-1 0 0,1 0-1,-1 0 1,1 0 0,-1 0 0,1 0 0,0 0 0,-1 0-1,1 0 1,-1 0 0,1 0 0,0 1 0,-1-1 0,1 0-1,-1 0 1,1 1 0,-1-1 0,-12 11 1138,13-10-1084,11-14 160,32-45 785,-49 80-603,-42 88 551,-27 72 249,65-154-1077,1 1 0,2 1 0,1-1-1,-3 45 1,9-69-169,0-1-1,0 1 1,0 0-1,1 0 1,-1 0-1,2 4 1,-1-8-20,-1 0-1,0 0 1,0 0 0,1-1-1,-1 1 1,1 0-1,-1 0 1,0-1 0,1 1-1,-1 0 1,1-1 0,0 1-1,-1-1 1,1 1-1,-1 0 1,1-1 0,0 1-1,0-1 1,-1 0 0,1 1-1,0-1 1,0 0-1,-1 1 1,1-1 0,0 0-1,0 0 1,0 0 0,-1 0-1,1 1 1,0-1-1,0 0 1,0-1 0,0 1-1,0 0 1,-1 0 0,1 0-1,0 0 1,0-1-1,0 1 1,-1 0 0,1-1-1,0 1 1,0 0 0,0-2-1,4 0 4,-1-1 0,0 0 0,0 0 0,0 0 0,0 0 0,-1-1 0,1 0-1,-1 1 1,0-1 0,4-6 0,24-48 42,-25 47-42,11-25-48,-2 0 0,-2-1 0,-1 0-1,-2-1 1,-2 0 0,-1-1 0,-2 0 0,-1 0-1,-4-72 1,-4 93-187,2 14 1,1 11 91,1-5 126,0 0 1,1 0-1,-1-1 0,0 1 0,1 0 0,-1 0 0,1-1 1,0 1-1,-1 0 0,1-1 0,0 1 0,0-1 0,0 1 1,0-1-1,0 0 0,0 1 0,1-1 0,-1 0 0,0 0 0,3 2 1,-1-1 0,0-1 1,1 1 0,-1-1 0,0 0 0,1 0 0,-1 0-1,1-1 1,0 1 0,5 0 0,4-1-2,-1-1 1,1 0-1,-1-1 1,24-6-1,-2-4-9,0-1 0,33-19 0,27-11-61,-91 41 77,26-6-37,-28 8 38,-1 0 1,1 0-1,0 0 0,0 0 0,-1 0 0,1 0 0,0 0 0,0 0 1,-1 0-1,1 0 0,0 0 0,-1 0 0,1 1 0,0-1 0,-1 0 1,1 1-1,0-1 0,-1 0 0,1 1 0,0-1 0,-1 1 0,1-1 0,-1 1 1,1-1-1,-1 1 0,1-1 0,-1 1 0,0-1 0,1 1 0,-1 0 1,1-1-1,-1 1 0,0 0 0,0-1 0,1 1 0,-1 0 0,0 0 1,0 9-8,0 0 0,-1 0 1,0-1-1,-1 1 1,0-1-1,0 1 0,-7 15 1,0 6-19,-27 124-168,30-122-1133,2 1 0,-1 53 0,8-62 501,-3-24 798,1 0 1,-1-1 0,0 1-1,0 0 1,1-1-1,-1 1 1,0-1 0,1 1-1,-1 0 1,1-1-1,-1 1 1,0-1 0,1 1-1,-1-1 1,1 1-1,-1-1 1,1 0 0,0 1-1,-1-1 1,1 0-1,-1 1 1,1-1 0,0 0-1,-1 0 1,1 0-1,0 1 1,-1-1 0,1 0-1,0 0 1,-1 0-1,2 0 1,26-10-1040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7.891"/>
    </inkml:context>
    <inkml:brush xml:id="br0">
      <inkml:brushProperty name="width" value="0.05" units="cm"/>
      <inkml:brushProperty name="height" value="0.05" units="cm"/>
    </inkml:brush>
  </inkml:definitions>
  <inkml:trace contextRef="#ctx0" brushRef="#br0">118 23 20540,'-28'6'2674,"25"-6"-2504,0 0 0,0 0 0,1 0 0,-1 1 0,0 0 0,0-1 0,1 1 1,-1 0-1,0 0 0,1 1 0,-1-1 0,1 1 0,-1-1 0,1 1 0,0 0 0,-3 2 1,0 3-16,0 0 0,0 1 0,1-1 0,0 1 0,0 0 0,1 1 1,0-1-1,1 1 0,0-1 0,0 1 0,0 0 0,1-1 0,1 1 1,0 14-1,0-21-142,0-1 1,0 1 0,0 0-1,0 0 1,0-1-1,0 1 1,1 0 0,-1-1-1,1 1 1,-1 0-1,1-1 1,0 1 0,0 0-1,0-1 1,0 1-1,0-1 1,0 0-1,0 1 1,0-1 0,0 0-1,1 0 1,-1 0-1,0 1 1,1-2 0,-1 1-1,1 0 1,-1 0-1,1 0 1,0-1 0,-1 1-1,1 0 1,0-1-1,-1 0 1,1 1 0,0-1-1,0 0 1,-1 0-1,1 0 1,0 0 0,3-1-1,5 0 15,1-1 0,-1 0 0,1-1 0,-1 0-1,17-8 1,52-29 40,-36 17-43,-11 6-14,-7 4-4,1 0-1,46-15 1,-68 27-7,0 0 0,0 0 0,0 0 0,0 1 0,0-1 0,0 1 0,5 0 0,-8 1 0,1-1 0,-1 0 1,0 0-1,0 1 0,1-1 1,-1 1-1,0-1 0,0 1 0,0-1 1,0 1-1,0 0 0,0 0 1,0-1-1,0 1 0,0 0 0,0 0 1,0 0-1,0 0 0,0 0 0,-1 0 1,1 0-1,-1 1 0,1-1 1,0 0-1,-1 0 0,0 0 0,1 1 1,-1 1-1,2 9-1,-1 0 0,-1 1 0,0-1-1,-1 0 1,-4 24 0,2-18 3,-1 35 0,4-52-2,0 0 0,0 1 0,0-1-1,0 0 1,0 1 0,0-1 0,1 0 0,-1 0-1,0 1 1,1-1 0,-1 0 0,1 0 0,0 1-1,-1-1 1,1 0 0,0 0 0,-1 0 0,1 0-1,0 0 1,1 1 0,-1-2-3,0 1 1,0-1-1,0 0 0,0 1 1,0-1-1,0 0 0,0 0 1,0 0-1,1 1 1,-1-1-1,0-1 0,0 1 1,0 0-1,0 0 0,0 0 1,0 0-1,0-1 0,0 1 1,1-1-1,4-2-18,0 0 1,0-1-1,0 1 1,0-1-1,-1 0 0,7-8 1,10-11-225,37-53 1,-24 29-150,-22 35 134,-13 12 254,1 0 0,-1 0 0,0 0 0,0 0 0,0 0 1,0 0-1,1 0 0,-1 0 0,0 0 0,0 0 0,0 0 0,1 1 0,-1-1 0,0 0 1,0 0-1,0 0 0,0 0 0,1 0 0,-1 0 0,0 0 0,0 1 0,0-1 0,0 0 1,0 0-1,0 0 0,1 0 0,-1 1 0,0-1 0,0 0 0,0 0 0,0 0 0,0 1 1,0-1-1,0 0 0,0 0 0,0 0 0,0 1 0,0-1 0,0 0 0,0 0 0,0 1 1,-4 33-257,3-27 280,-1 6-43,-1 5 11,-2 29 0,5-43 18,0 0-1,0-1 1,0 1-1,1-1 1,-1 1 0,1 0-1,0-1 1,0 0-1,0 1 1,0-1-1,1 1 1,-1-1-1,1 0 1,0 0 0,2 3-1,-3-5-2,1 0-1,-1 0 1,1 0-1,0 0 1,-1 0-1,1 0 1,0 0 0,0-1-1,0 1 1,-1-1-1,1 1 1,0-1-1,0 0 1,0 0-1,0 1 1,0-1-1,0-1 1,-1 1-1,1 0 1,0 0 0,0-1-1,0 1 1,0-1-1,0 0 1,1 0-1,7-3-30,0-1-1,0 0 0,9-7 0,-17 11 22,37-24-243,36-31 0,-61 44 175,0-1 0,0-1 0,-1 0 0,-1 0 0,14-22 0,-24 33 73,-1 0 1,1 0-1,-1 0 0,1 0 0,-1-1 1,0 1-1,0 0 0,-1-1 1,1-4-1,-1 8 9,0-1-1,0 1 1,0-1 0,0 0 0,0 1 0,0-1-1,0 1 1,0-1 0,0 0 0,-1 1-1,1-1 1,0 1 0,0-1 0,-1 1 0,1-1-1,0 1 1,-1-1 0,1 1 0,-1-1-1,1 1 1,-1-1 0,-1 0 4,1 1 0,0 0 0,0-1-1,0 1 1,0 0 0,0 0 0,0 0 0,-1 0 0,1 0 0,0 0-1,0 0 1,0 0 0,0 0 0,-1 0 0,1 1 0,-1-1 0,-6 3 51,1 0 1,0 0 0,-1 0-1,1 1 1,1 0 0,-1 1 0,0-1-1,1 1 1,-8 8 0,10-9-19,0 0 0,1 0 0,-1 0 0,1 1 1,0-1-1,0 1 0,0-1 0,1 1 1,0 0-1,0 0 0,0 0 0,0 1 0,1-1 1,-2 10-1,3-13-32,0 0 0,0-1 0,1 1 1,-1 0-1,0 0 0,0-1 0,1 1 0,-1 0 0,1-1 0,0 1 1,-1 0-1,1-1 0,0 1 0,0-1 0,0 1 0,0-1 0,0 0 1,0 1-1,0-1 0,1 0 0,-1 0 0,0 0 0,1 0 0,-1 0 1,1 0-1,-1 0 0,1 0 0,0-1 0,-1 1 0,1-1 1,0 1-1,-1-1 0,1 1 0,0-1 0,-1 0 0,1 0 0,3 0 1,3 0-17,1 0 1,-1-1-1,0 0 1,0 0 0,1-1-1,14-5 1,1-2-84,0-2 0,-1-1 0,0 0 0,-1-2 0,-1 0 0,0-1 0,-1-2 0,0 0 0,-2-1 0,20-24 0,-46 54 55,0 1 0,0 0 0,1 1 0,-6 15 0,11-23 47,1-1 1,-1 1-1,1-1 0,0 1 1,0 0-1,1-1 1,-1 1-1,2 6 1,-1-9-9,0-1 0,1 1 1,-1-1-1,1 1 1,0-1-1,0 0 0,0 1 1,0-1-1,0 0 1,0 0-1,1 0 1,-1 0-1,1 0 0,-1 0 1,1 0-1,0 0 1,0 0-1,0-1 0,4 3 1,-3-2-12,1-1-1,-1 1 1,1-1 0,0 0-1,0 0 1,0 0 0,-1-1 0,1 1-1,0-1 1,0 0 0,0 0 0,0 0-1,0-1 1,0 0 0,6-1-1,8-3-143,-1-1-1,19-9 1,-18 8-17,-13 4 90,3 0-40,-1 0 0,0 1-1,12-3 1,-18 5 97,0-1-1,0 1 0,0 0 1,0 0-1,0-1 1,0 1-1,0 0 0,0 0 1,0 0-1,0 0 1,0 1-1,0-1 0,0 0 1,0 0-1,0 1 1,0-1-1,0 0 0,0 1 1,0-1-1,0 1 0,0-1 1,-1 1-1,1-1 1,0 1-1,0 0 0,-1-1 1,1 1-1,0 0 1,-1 0-1,1 0 0,-1-1 1,1 1-1,-1 0 1,1 0-1,-1 0 0,1 1 1,0 5-6,-1 0 0,1-1 0,-1 1 0,0 0 0,-1 0 0,0 0 0,0-1 0,-3 12 0,-22 57 230,18-54-124,-12 35 250,-84 206 1881,80-221-1678,24-41-529,0 1-1,0-1 1,0 0 0,0 0-1,0 1 1,0-1-1,0 0 1,-1 0-1,1 0 1,0 1-1,0-1 1,0 0-1,0 0 1,-1 0-1,1 1 1,0-1 0,0 0-1,0 0 1,-1 0-1,1 0 1,0 0-1,0 1 1,-1-1-1,1 0 1,0 0-1,0 0 1,-1 0-1,1 0 1,0 0 0,0 0-1,-1 0 1,1 0-1,0 0 1,0 0-1,-1 0 1,1 0-1,0 0 1,0 0-1,-1 0 1,1-1-1,0 1 1,0 0-1,-1 0 1,1 0 0,0 0-1,0 0 1,-1-1-1,1 1 1,0 0-1,0 0 1,0 0-1,0 0 1,-1-1-1,1 1 1,0 0-1,0-1 1,-4-12-18,2 0-64,0-1 0,1 1 0,1-1 0,0 1 0,1 0 0,0-1 0,1 1 0,0 0 0,1 0 0,1 0 0,0 0 0,1 0 0,0 1 0,1 0 0,0 0 0,1 0 0,1 1 0,0 0 0,0 1 0,1-1 0,0 2 0,0-1 0,13-8 0,43-23 41,-31 19-7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8.388"/>
    </inkml:context>
    <inkml:brush xml:id="br0">
      <inkml:brushProperty name="width" value="0.05" units="cm"/>
      <inkml:brushProperty name="height" value="0.05" units="cm"/>
    </inkml:brush>
  </inkml:definitions>
  <inkml:trace contextRef="#ctx0" brushRef="#br0">16 4 21637,'3'-4'1944,"-1"14"-1352,-2 6-248,-5 15 937,1 4-361,-1 10-424,2 5-208,0-2-136,3-7-120,0-10-112,3-8-80,5-17-472,1-6-384,-2-23 847,1-9-63,-3-22-192,-2 0-56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0.201"/>
    </inkml:context>
    <inkml:brush xml:id="br0">
      <inkml:brushProperty name="width" value="0.05" units="cm"/>
      <inkml:brushProperty name="height" value="0.05" units="cm"/>
    </inkml:brush>
  </inkml:definitions>
  <inkml:trace contextRef="#ctx0" brushRef="#br0">153 1 19524,'-28'19'3331,"3"-2"-2229,12-7-507,2 1 0,-15 17 0,22-23-520,0-1-1,1 1 1,0 0-1,0 0 1,0 1 0,1-1-1,0 1 1,0-1 0,-2 11-1,4-14-72,0 0-1,0 0 1,0-1-1,1 1 0,-1 0 1,1 0-1,-1-1 1,1 1-1,0 0 0,-1-1 1,1 1-1,0-1 1,0 1-1,0-1 0,0 1 1,1-1-1,-1 0 1,0 0-1,0 1 0,1-1 1,-1 0-1,1 0 1,-1 0-1,1 0 1,-1-1-1,1 1 0,3 1 1,8 3-88,1 0 0,20 5-1,-19-6 22,0 0-19,-1 0 0,0 2-1,0 0 1,0 0-1,16 12 1,-27-17 72,0 2 0,0-1 0,0 0-1,0 1 1,0-1 0,-1 1 0,1 0 0,-1 0 0,0 0-1,0 0 1,0 0 0,-1 0 0,1 1 0,-1-1 0,1 0-1,-1 1 1,0 0 0,0-1 0,-1 1 0,1-1 0,-1 1-1,0 0 1,0 0 0,0-1 0,0 1 0,-1 0 0,0 4-1,-1-4 14,0 1-1,1-1 1,-1 0-1,-1 0 0,1 0 1,-1 0-1,0-1 1,1 1-1,-1-1 0,-1 1 1,1-1-1,-1 0 1,1 0-1,-1-1 0,0 1 1,-5 2-1,-2 1 10,0-1 0,0 0 0,0-1-1,-1 0 1,-12 2 0,19-4-64,-1-1 1,0-1-1,0 1 0,0-1 1,1 0-1,-1 0 1,0-1-1,0 1 0,0-1 1,1-1-1,-1 1 1,-9-4-1,12 3-11,0 1 0,0-1-1,0 0 1,0 0 0,0-1 0,1 1 0,-1 0-1,1-1 1,-1 0 0,1 1 0,0-1 0,0 0-1,0 0 1,1 0 0,-1 0 0,1-1 0,-1 1-1,1 0 1,0-1 0,0 1 0,0-7 0,-1-36-293,7-6-123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8.818"/>
    </inkml:context>
    <inkml:brush xml:id="br0">
      <inkml:brushProperty name="width" value="0.05" units="cm"/>
      <inkml:brushProperty name="height" value="0.05" units="cm"/>
    </inkml:brush>
  </inkml:definitions>
  <inkml:trace contextRef="#ctx0" brushRef="#br0">0 1 19444,'5'0'1657,"-2"7"-1201,0 9-256,8 2 872,7 0-464,8 4-1000,8-2-400,7-5 672,7-1-160,7-7-144</inkml:trace>
  <inkml:trace contextRef="#ctx0" brushRef="#br0" timeOffset="1">475 175 15659,'-99'46'4953,"68"-34"-3481,1 2-1,-44 27 1,72-40-1432,0 0 1,1 0-1,-1 0 1,0 0 0,1 1-1,-1-1 1,1 1-1,0-1 1,-1 1-1,1 0 1,-1 1 0,2-2-33,0-1 1,0 0 0,0 1-1,0-1 1,0 0 0,0 1-1,0-1 1,0 0 0,0 1-1,0-1 1,0 0 0,0 1-1,0-1 1,0 0 0,0 0-1,1 1 1,-1-1 0,0 0-1,0 1 1,0-1 0,0 0-1,1 0 1,-1 1 0,0-1-1,0 0 1,1 0 0,-1 1-1,0-1 1,0 0 0,1 0-1,-1 0 1,0 0 0,1 1-1,-1-1 1,0 0 0,1 0-1,6 2 4,0-1-1,0 0 0,0-1 0,11 1 0,-12-1-63,28 1-122,0 2 0,0 1 0,38 9 0,-57-9 108,0 1 0,0 0-1,0 0 1,-1 2-1,1 0 1,-2 0 0,1 2-1,-1-1 1,13 12 0,-22-15 62,1-1 1,-1 1-1,0-1 1,0 1 0,0 1-1,-1-1 1,0 0 0,0 1-1,3 7 1,-5-10 16,0 1 0,0-1 1,0 0-1,-1 1 0,1-1 1,-1 1-1,0-1 0,0 1 0,0-1 1,-1 1-1,1-1 0,-1 1 1,0-1-1,0 1 0,0-1 0,0 0 1,0 1-1,-3 3 0,-2 1 33,0 0 0,-1 0-1,1 0 1,-2-1 0,1 1 0,-1-2-1,0 1 1,-1-1 0,1-1-1,-16 8 1,9-5 59,0-2 0,0 0-1,-1 0 1,0-2 0,-30 6-1,44-10-94,1 1-1,0-1 0,-1 0 1,1 1-1,0-1 0,-1 0 1,1 0-1,-1 0 0,1 0 1,0 0-1,-1 0 0,1-1 1,0 1-1,-1 0 0,1-1 1,0 1-1,-1-1 0,1 1 1,0-1-1,0 0 0,-1 0 1,1 1-1,0-1 0,0 0 1,0 0-1,0 0 0,0 0 1,0 0-1,-1-2 0,0-21 33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9.456"/>
    </inkml:context>
    <inkml:brush xml:id="br0">
      <inkml:brushProperty name="width" value="0.05" units="cm"/>
      <inkml:brushProperty name="height" value="0.05" units="cm"/>
    </inkml:brush>
  </inkml:definitions>
  <inkml:trace contextRef="#ctx0" brushRef="#br0">8 3 16532,'-3'31'5157,"-1"22"-2937,4-49-2103,1 91 2169,0-83-2092,0 0-1,1 0 1,1 0 0,0 0-1,8 20 1,-10-29-165,0 0-1,1 0 1,-1-1 0,1 1 0,0 0-1,0-1 1,0 1 0,0-1 0,1 1-1,-1-1 1,0 0 0,1 0 0,0 0-1,-1 0 1,1-1 0,0 1 0,6 1-1,-5-1-7,1-2-1,-1 1 1,1 0-1,0-1 1,0 0-1,-1 0 1,1 0-1,0-1 1,-1 1-1,1-1 1,4-2-1,11-4 14,-1 0-1,0-2 0,-1 0 0,25-17 0,-37 22-19,208-146 120,-145 99-112,-64 48-22,7-7 1,1 1 0,1 0 0,0 1 0,15-6 0,-28 13-2,0 1 1,1-1-1,-1 1 1,0-1-1,0 1 0,0 0 1,1 0-1,-1-1 0,0 1 1,0 0-1,1 0 1,-1 0-1,0 0 0,0 1 1,1-1-1,-1 0 1,0 0-1,0 1 0,2 0 1,-2 0 0,0-1 0,-1 1 0,1 0 0,0 0 0,-1-1 0,1 1 0,0 0 0,-1 0 0,1 0 1,-1 0-1,1 0 0,-1 0 0,0 0 0,1 0 0,-1 0 0,0 0 0,0 0 0,0 1 0,1 7 1,-2 0-1,1 0 1,-1 0-1,-4 14 1,3-9-12,-2 9 6,1-13 7,1 0-1,1 0 1,0-1-1,0 1 1,1 0-1,0 0 1,2 15-1,-1-24-3,-1 1 0,1-1 0,-1 0 0,1 0 0,0 0 1,-1 0-1,1 0 0,0-1 0,-1 1 0,1 0 0,0 0 0,0 0 0,0-1 0,0 1 0,0 0 0,0-1 0,0 1 0,0-1 1,0 1-1,0-1 0,0 0 0,1 1 0,-1-1 0,0 0 0,0 0 0,0 0 0,2 0 0,36-3-370,-18 0-179,-19 3 406,-1 0 0,0-1 1,0 1-1,1 1 1,-1-1-1,0 0 1,0 0-1,0 0 0,1 1 1,-1-1-1,0 0 1,0 1-1,0-1 1,0 1-1,1-1 1,-1 1-1,0 0 0,0 0 1,0-1-1,0 1 1,-1 0-1,1 0 1,0 0-1,1 2 0,-2-3 127,0 0 0,0 0 0,0-1 0,0 1 0,0 0 0,0 0 0,0 0 0,0 0 0,0 0 0,0 0 0,0 0 0,0 0 0,0 0 0,-1 0 0,1 0 0,0 0 0,0 0 0,0 0 0,0 0-1,0 0 1,0 0 0,0 0 0,0 0 0,0 0 0,0 0 0,0 0 0,0 0 0,0 0 0,0 0 0,0 0 0,0 0 0,0 0 0,-1 0 0,1 0 0,0 1 0,0-1 0,0 0 0,0 0 0,0 0 0,0 0-1,0 0 1,0 0 0,0 0 0,0 0 0,0 0 0,0 0 0,0 0 0,0 0 0,0 0 0,0 0 0,0 0 0,0 0 0,0 0 0,0 0 0,0 0 0,0 1 0,0-1 0,-5-5-459,-4-5-465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9.870"/>
    </inkml:context>
    <inkml:brush xml:id="br0">
      <inkml:brushProperty name="width" value="0.05" units="cm"/>
      <inkml:brushProperty name="height" value="0.05" units="cm"/>
    </inkml:brush>
  </inkml:definitions>
  <inkml:trace contextRef="#ctx0" brushRef="#br0">0 0 18508,'0'16'1928,"8"8"-1223,0 1-313,2 1 1320,4 0-856,1 0 592,-1-5-1063,-3-12-137,-2-4 24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0.320"/>
    </inkml:context>
    <inkml:brush xml:id="br0">
      <inkml:brushProperty name="width" value="0.05" units="cm"/>
      <inkml:brushProperty name="height" value="0.05" units="cm"/>
    </inkml:brush>
  </inkml:definitions>
  <inkml:trace contextRef="#ctx0" brushRef="#br0">314 31 18948,'1'-1'122,"0"1"0,0-1-1,-1 0 1,1 1 0,0-1 0,-1 0 0,1 1-1,0-1 1,-1 0 0,1 0 0,-1 0-1,0 1 1,1-1 0,-1 0 0,0 0 0,1 0-1,-1 0 1,0-1 0,0 1-53,0 1 0,0-1-1,0 1 1,0-1 0,-1 1 0,1-1 0,0 1 0,0-1-1,-1 1 1,1-1 0,0 1 0,-1 0 0,1-1 0,-1 1 0,1 0-1,0-1 1,-1 1 0,1 0 0,-1-1 0,1 1 0,-1 0-1,1 0 1,-1-1 0,-2 0 171,0 0 0,-1 0 0,1 1 0,0-1 0,0 1 0,-1 0 0,1 0 0,0 0-1,-6 1 1,-7 2-103,0 2-1,1 0 1,0 1-1,0 0 0,0 1 1,1 1-1,0 0 1,1 1-1,0 0 0,0 1 1,1 1-1,0 0 1,1 1-1,0 0 0,1 0 1,0 1-1,1 1 0,1-1 1,0 2-1,0-1 1,-6 20-1,13-29-133,0-1 0,0 0 0,0 1 0,0-1 0,1 1-1,-1-1 1,1 1 0,1-1 0,-1 1 0,0-1 0,1 0 0,0 1 0,2 4 0,-2-6-21,0-1 1,1 1 0,-1-1 0,1 1 0,-1-1-1,1 0 1,0 1 0,0-1 0,0 0 0,0 0 0,0-1-1,1 1 1,-1 0 0,0-1 0,1 1 0,-1-1 0,1 0-1,0 0 1,-1 0 0,1 0 0,4 0 0,3 1-173,-1-1 1,1-1 0,-1 0-1,0 0 1,1-1 0,-1 0-1,0-1 1,1 0 0,11-5 0,9-3-1193,42-22 0,-38 15 423,0-2 1,-1-1-1,41-34 0,-23 11-370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0.724"/>
    </inkml:context>
    <inkml:brush xml:id="br0">
      <inkml:brushProperty name="width" value="0.05" units="cm"/>
      <inkml:brushProperty name="height" value="0.05" units="cm"/>
    </inkml:brush>
  </inkml:definitions>
  <inkml:trace contextRef="#ctx0" brushRef="#br0">143 1 15315,'-12'13'2139,"0"0"-1,-18 29 0,19-23-856,-19 40-1,20-34-999,2 1-1,0 1 0,1 0 1,-3 34-1,9-57-250,-2 43 275,3-44-278,0 0 1,0 0-1,1 0 1,-1 0 0,1 0-1,-1-1 1,1 1-1,0 0 1,0 0 0,0 0-1,1-1 1,2 5-1,-4-6-23,1-1 0,-1 1 0,1-1 0,-1 1 0,1-1 0,-1 1 0,1-1 0,0 1 0,-1-1 0,1 0 0,0 1 0,-1-1 0,1 0 0,0 0 0,-1 1 0,1-1 0,0 0 0,0 0 0,-1 0 0,1 0 0,0 0 0,-1 0 0,1 0 0,0 0 0,0 0 0,-1 0 0,1-1 0,0 1 0,0 0 0,-1 0 0,1-1 0,0 1 0,-1 0 0,1-1 0,-1 1 0,1-1 0,0 0 0,2 0 6,-1-1-1,0-1 1,0 1-1,0 0 1,0 0 0,0-1-1,2-4 1,7-19 18,-1-1 0,-1 1 0,-2-2 1,0 1-1,-2-1 0,2-37 0,-9 19-46,3 49 16,0 0-1,0 0 1,0 0 0,1-1 0,-1 1 0,1 0 0,-1-1 0,1 1 0,0-1-1,0 1 1,0-1 0,0 0 0,1 0 0,-1 0 0,1 0 0,-1 0 0,1 0-1,-1-1 1,1 1 0,0-1 0,0 0 0,0 0 0,3 1 0,5 2-6,1-1 1,0 0-1,-1-1 0,22 1 1,-9-3-5,0 0 0,0-2 0,0-1 1,0-1-1,38-11 0,-43 9 14,-1 0 0,0-1 1,-1-1-1,0-1 0,0 0 1,-1-2-1,24-18 0,-37 26-2,-1 1-1,0-1 1,1 1 0,-1-1-1,0 0 1,0 0 0,-1 0-1,4-6 1,-5 8-1,0 1 0,0-1 1,0 1-1,0-1 0,0 1 0,1-1 1,-1 1-1,0-1 0,0 1 0,0-1 1,0 1-1,0-1 0,-1 1 1,1-1-1,0 1 0,0-1 0,0 1 1,0-1-1,0 1 0,-1-1 0,1 1 1,0-1-1,-1 0 0,0 1 0,0-1 0,0 1 1,1-1-1,-1 1 0,0 0 0,0-1 1,0 1-1,0 0 0,0 0 0,0 0 0,0 0 1,0 0-1,0 0 0,0 0 0,0 0 0,0 0 1,1 0-1,-3 1 0,-6 1-3,1 1 0,-1 0-1,0 1 1,1-1 0,0 2 0,0-1 0,0 1-1,1 0 1,-1 1 0,1 0 0,1 0 0,-13 14-1,8-8 4,1 2-1,0-1 0,1 1 1,1 1-1,0 0 0,-7 19 0,11-23-4,1 0 0,0 1 0,0-1 0,-1 20-1,4-28-22,-1 0-1,1-1 0,0 1 0,0 0 0,0 0 0,1 0 1,-1-1-1,1 1 0,-1 0 0,1 0 0,0-1 0,0 1 1,0-1-1,0 1 0,1-1 0,-1 1 0,0-1 0,1 0 1,0 0-1,0 1 0,0-1 0,0 0 0,0-1 0,4 4 1,0-3-141,-1 0 1,1-1 0,0 1 0,-1-1 0,1-1 0,0 1 0,0-1-1,-1 0 1,1 0 0,0-1 0,0 0 0,-1 0 0,1 0 0,0-1-1,8-3 1,11-5-613,46-24 0,-70 34 781,64-40-814,1-7-213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1.220"/>
    </inkml:context>
    <inkml:brush xml:id="br0">
      <inkml:brushProperty name="width" value="0.05" units="cm"/>
      <inkml:brushProperty name="height" value="0.05" units="cm"/>
    </inkml:brush>
  </inkml:definitions>
  <inkml:trace contextRef="#ctx0" brushRef="#br0">223 28 14939,'-2'0'178,"-1"0"-1,1 1 1,-1 0-1,1-1 1,0 1-1,-1 0 1,1 0-1,0 0 1,-1 1-1,1-1 1,0 0-1,0 1 0,-2 1 1,-27 28 368,22-21-128,-16 17 1393,-38 52 0,54-67-1416,1 2 0,0 0-1,1 0 1,0 0 0,1 1 0,-7 27-1,12-40-331,1 1 0,-1-1-1,1 1 1,0-1 0,0 1-1,0-1 1,0 1 0,0-1-1,1 1 1,-1 0 0,1-1-1,-1 0 1,2 5 0,-1-6-38,0 0 1,0 1 0,0-1 0,0 0 0,1 0 0,-1 0-1,0 0 1,0 0 0,1 0 0,-1 0 0,0 0 0,1 0 0,-1-1-1,1 1 1,-1 0 0,1-1 0,-1 0 0,1 1 0,0-1 0,-1 0-1,1 0 1,-1 1 0,4-2 0,5 1-68,0-1 1,-1-1-1,1 0 1,0 0 0,-1-1-1,1 0 1,-1-1-1,0 0 1,0-1-1,0 1 1,-1-2-1,1 1 1,8-8-1,3-4-192,-1 0 0,0-2 0,30-37 1,-48 54 219,6-6-76,0-1 0,-1 0 1,0 0-1,0 0 1,-1-1-1,0 0 0,5-16 1,-10 25 89,0 1 0,1-1-1,-1 1 1,0-1 0,0 0 0,0 1 0,0-1 0,0 0 0,0 1 0,0-1-1,0 0 1,0 1 0,0-1 0,0 0 0,0 1 0,0-1 0,0 0 0,0 1 0,-1-1-1,1 1 1,0-1 0,-1 0 0,0 0 6,1 1-1,-1 0 1,1 0-1,-1 0 1,1 0 0,-1 0-1,1 0 1,-1 0 0,1 0-1,-1 0 1,1 0-1,-1 0 1,1 1 0,-1-1-1,1 0 1,0 0-1,-1 0 1,1 1 0,-1-1-1,1 0 1,-1 1-1,-25 21 211,14-8-55,0 1 1,1 0 0,-15 27-1,22-34-100,0 0-1,0 0 1,1-1-1,1 2 1,-1-1-1,1 0 1,1 0-1,-1 1 1,1-1 0,1 13-1,0-20-64,0 0-1,0 0 1,0 1 0,0-1-1,1 0 1,-1 0 0,0 0-1,1 0 1,-1 0 0,1 0-1,-1 1 1,1-1 0,0-1-1,-1 1 1,1 0-1,0 0 1,0 0 0,0 0-1,-1 0 1,1-1 0,0 1-1,0 0 1,0-1 0,0 1-1,0 0 1,0-1 0,1 0-1,-1 1 1,0-1 0,0 0-1,0 1 1,0-1-1,1 0 1,-1 0 0,0 0-1,0 0 1,2 0 0,5-1-208,-1 0 0,0 0 0,0-1 0,14-5 0,6-3-887,0-2 0,-1-2 0,0 0 1,40-30-1,85-81-3352,-143 119 4398,40-40 94,-44 42 199,0 0 0,0-1 0,-1 1 1,1-1-1,-1 0 0,-1 0 0,1 0 0,3-8 1,-6 12-195,0 1 0,0 0 0,0 0 0,0 0 0,0 0 0,0 0 0,0-1 1,0 1-1,0 0 0,0 0 0,0 0 0,0 0 0,0-1 0,0 1 0,0 0 0,0 0 1,0 0-1,0 0 0,0-1 0,0 1 0,0 0 0,0 0 0,0 0 0,0 0 1,0 0-1,0-1 0,0 1 0,-1 0 0,1 0 0,0 0 0,0 0 0,0 0 1,0 0-1,0-1 0,0 1 0,-1 0 0,1 0 0,0 0 0,0 0 0,0 0 0,-1 0 1,-8 2 1026,-10 8-87,17-9-803,-26 16 1135,-27 21-1,48-33-1172,0 0 0,1 1 0,0 0 0,0 0 0,0 1 0,1-1 0,0 1 0,0 0 0,-6 13 0,11-19-137,0 1 0,-1-1 0,1 1 0,0-1 0,0 1 0,0-1 0,0 1 0,0-1-1,0 1 1,0-1 0,0 1 0,0-1 0,1 1 0,-1-1 0,1 1 0,-1-1 0,1 0 0,0 1 0,-1-1 0,1 0 0,0 1 0,0-1 0,0 0 0,0 0 0,0 0 0,0 0-1,0 0 1,1 0 0,-1 0 0,0 0 0,0 0 0,3 0 0,5 5-154,0-2-1,1 1 0,16 4 1,-18-7 42,31 10-359,27 10-283,-59-20 654,-1 1 0,0 1 0,0-1 0,0 1 0,0 0-1,-1 0 1,9 9 0,-12-12 86,-1 1-1,1-1 0,-1 1 1,0 0-1,1-1 0,-1 1 1,0 0-1,0 0 1,0 0-1,0 0 0,-1 0 1,1 0-1,0 0 0,-1 0 1,1 1-1,-1-1 1,0 0-1,0 0 0,0 0 1,0 0-1,0 1 0,-1 2 1,0-2 26,0 0 0,-1 0-1,0 0 1,1-1 0,-1 1 0,0 0 0,0-1 0,0 1 0,0-1 0,-1 1 0,1-1-1,-1 0 1,-3 2 0,-4 3 80,-1-1-1,0 0 0,0-1 1,0 0-1,-1-1 0,-22 5 1,26-8-202,0 1 0,-1-2 1,1 1-1,0-1 0,0 0 1,-1-1-1,-13-3 0,18 4 19,1-1 0,0 0 0,-1-1 0,1 1 0,0 0 0,0-1 0,0 0 0,0 0 0,0 0 0,0 0-1,0 0 1,1 0 0,-1-1 0,1 1 0,0-1 0,-1 0 0,1 0 0,1 0 0,-1 0 0,-2-5 0,-2-17-471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1.657"/>
    </inkml:context>
    <inkml:brush xml:id="br0">
      <inkml:brushProperty name="width" value="0.05" units="cm"/>
      <inkml:brushProperty name="height" value="0.05" units="cm"/>
    </inkml:brush>
  </inkml:definitions>
  <inkml:trace contextRef="#ctx0" brushRef="#br0">110 132 18740,'6'0'453,"0"-1"0,-1 0 0,1-1 0,-1 1 1,1-1-1,-1 0 0,1 0 0,-1-1 0,0 1 0,0-1 0,0 0 0,-1 0 1,1-1-1,4-4 0,-6 4-360,0 1 1,0-1-1,-1 1 0,1-1 1,-1 0-1,0 0 1,0 0-1,0 0 0,0 0 1,-1 0-1,2-9 1,-3 12-93,1 0 1,-1 0-1,0 0 1,1-1-1,-1 1 1,0 0-1,0-1 1,0 1-1,0 0 1,0 0-1,0-1 1,-1 1-1,1 0 1,0 0-1,-1-1 1,1 1-1,0 0 1,-1 0-1,0 0 1,1 0-1,-1-1 1,0 1-1,1 0 1,-1 0-1,0 0 1,0 1-1,0-1 1,0 0 0,0 0-1,0 0 1,0 1-1,0-1 1,0 0-1,-1 1 1,1-1-1,0 1 1,0 0-1,0-1 1,-1 1-1,1 0 1,0 0-1,0-1 1,-1 1-1,1 0 1,0 0-1,-1 1 1,1-1-1,0 0 1,-2 1-1,-3-1 7,-1 2-1,1-1 0,-1 1 1,1 0-1,0 0 0,0 1 0,0-1 1,-8 6-1,4-1 0,1 1 0,-1 0 0,1 0 0,1 1 0,0 0 0,0 0 0,1 1 0,0 0 0,1 1 0,0-1 0,0 1 0,1 0 0,1 0 0,0 1 0,0 0 0,1-1 0,1 1 0,-2 21 0,3-31-34,1 0-1,0 0 0,0 0 0,1 0 0,-1 0 0,0 1 0,1-1 1,-1 0-1,1 0 0,0 0 0,0 0 0,0-1 0,0 1 0,0 0 0,0 0 1,0 0-1,0-1 0,1 1 0,-1-1 0,1 1 0,-1-1 0,1 1 1,0-1-1,-1 0 0,1 0 0,0 0 0,0 0 0,0 0 0,0 0 0,0 0 1,0-1-1,0 1 0,0-1 0,0 0 0,0 1 0,0-1 0,4 0 1,4 0 26,-1-1 1,1 0-1,0 0 1,-1-1 0,1 0-1,16-7 1,30-14-202,8-8-78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2.105"/>
    </inkml:context>
    <inkml:brush xml:id="br0">
      <inkml:brushProperty name="width" value="0.05" units="cm"/>
      <inkml:brushProperty name="height" value="0.05" units="cm"/>
    </inkml:brush>
  </inkml:definitions>
  <inkml:trace contextRef="#ctx0" brushRef="#br0">235 682 17988,'-30'18'924,"0"1"1,2 2 0,0 0-1,1 2 1,-35 39 0,58-57-735,1 0 0,-1-1 0,0 2 0,1-1 0,0 0-1,-3 10 1,5-14-161,1 0 0,-1 0 0,1 0 0,0 0 0,0 0 0,0 0 0,0 0 0,0 0 0,0 1 0,0-1 0,0 0 0,0 0 0,0 0-1,0 0 1,1 0 0,-1 0 0,0 0 0,1 0 0,-1 0 0,1 0 0,-1 0 0,1-1 0,-1 1 0,1 0 0,0 0 0,-1 0 0,1 0-1,0-1 1,0 1 0,0 0 0,-1-1 0,1 1 0,0-1 0,0 1 0,0-1 0,0 1 0,0-1 0,0 0 0,0 1 0,0-1 0,0 0 0,0 0-1,0 0 1,0 0 0,2 0 0,8 1 3,0 0-1,0-1 1,0-1-1,0 0 1,0 0-1,0-1 1,0-1-1,-1 1 1,1-2-1,-1 1 1,20-11-1,-7 1-26,-1 0-1,0-1 1,-2-1-1,24-22 0,-15 11 2,-3-2-1,0-1 0,-2-1 1,-1-1-1,-1-1 0,-2-1 1,18-39-1,-25 38 28,-13 33-31,1 1 0,-1 0 0,0-1 0,0 1 0,0-1 0,1 1 0,-1-1 0,0 0 1,0 1-1,0-1 0,0 1 0,0-1 0,0 1 0,0-1 0,0 1 0,0-1 0,0 1 0,-1-1 0,1 1 0,0-1 0,0 1 0,0-1 0,-1 0 0,1 1 0,-1 0-1,1 0 1,-1 0 0,1 0 0,-1 1 0,1-1-1,-1 0 1,1 0 0,-1 0 0,1 0 0,-1 1 0,1-1-1,-1 0 1,1 0 0,-1 1 0,1-1 0,0 0-1,-1 1 1,1-1 0,0 1 0,-1-1 0,1 0 0,-1 1-1,-10 13 24,0 0 0,1 0 1,0 1-1,-9 20 0,-28 71 147,36-77-113,2 1 0,-7 33 0,14-55-146,0 0 0,1 0-1,0 0 1,1 0 0,0-1 0,0 1-1,1 0 1,0 0 0,0 0 0,1 0-1,0 0 1,0-1 0,6 14 0,-6-18 11,0-1 1,-1 0 0,1 1 0,0-1-1,1 0 1,-1 0 0,0 0 0,1 0 0,-1-1-1,1 1 1,-1-1 0,1 1 0,0-1-1,-1 0 1,1 0 0,0 0 0,0 0-1,0-1 1,0 1 0,0-1 0,0 0 0,0 0-1,0 0 1,0 0 0,0 0 0,3-1-1,26-5-577</inkml:trace>
  <inkml:trace contextRef="#ctx0" brushRef="#br0" timeOffset="1">1157 1 20092,'-8'27'2057,"-11"22"-1273,-3 3-296,0 11 1392,1 6-855,4 0-569,5 1-288,7-2-1176,0-6 992,8-1-201,5-5-167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2.509"/>
    </inkml:context>
    <inkml:brush xml:id="br0">
      <inkml:brushProperty name="width" value="0.05" units="cm"/>
      <inkml:brushProperty name="height" value="0.05" units="cm"/>
    </inkml:brush>
  </inkml:definitions>
  <inkml:trace contextRef="#ctx0" brushRef="#br0">16 1 21229,'-8'43'2688,"2"-2"-1728,5-16-456,1-7 1897,3-16-1777,1-9-880,4-16 328,3-7-240,-1-7-224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6.922"/>
    </inkml:context>
    <inkml:brush xml:id="br0">
      <inkml:brushProperty name="width" value="0.05" units="cm"/>
      <inkml:brushProperty name="height" value="0.05" units="cm"/>
    </inkml:brush>
  </inkml:definitions>
  <inkml:trace contextRef="#ctx0" brushRef="#br0">72 26 14875,'6'-19'2952,"-8"12"-1231,-6 13 581,2 0-1943,2 0 1,-1 1-1,1-1 1,0 1-1,0 0 0,1 1 1,0-1-1,0 1 1,1-1-1,-3 13 1,0 6-143,-2 49 1,6-23-927,2 0 1,8 55-1,-10-105-1477,0-4 1119,-5-12 667,1 3-90,-4-9-204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0.616"/>
    </inkml:context>
    <inkml:brush xml:id="br0">
      <inkml:brushProperty name="width" value="0.05" units="cm"/>
      <inkml:brushProperty name="height" value="0.05" units="cm"/>
    </inkml:brush>
  </inkml:definitions>
  <inkml:trace contextRef="#ctx0" brushRef="#br0">0 1 16291,'9'1'1673,"1"4"-1009,2-2-256,8-2 856,1 1-367,5-2-809,2 0-353,-1-5 314,4 4-130,-2-1-175</inkml:trace>
  <inkml:trace contextRef="#ctx0" brushRef="#br0" timeOffset="1">319 42 16363,'-18'13'1012,"1"2"0,1 0-1,1 0 1,-18 23-1,27-30-749,1-1 1,0 0-1,1 1 0,0 0 0,0 0 0,0 0 1,1 1-1,0-1 0,1 1 0,0 0 0,0 0 1,1-1-1,0 12 0,1-16-238,0 0 0,0-1 0,1 1 1,-1 0-1,1-1 0,0 1 0,0-1 0,0 1 0,0-1 0,1 0 0,-1 0 1,1 1-1,0-1 0,0 0 0,0 0 0,1 0 0,-1-1 0,1 1 0,-1-1 1,1 1-1,0-1 0,0 0 0,0 0 0,0 0 0,0 0 0,0-1 0,1 1 1,-1-1-1,1 0 0,-1 0 0,5 1 0,-2-1-23,1 0 0,-1-1 0,0 0 0,0 0 0,0 0 0,0-1 0,0 0 0,0 0 0,0 0 0,0-1 0,0 0 0,0 0 0,0-1 0,-1 1 0,1-1 0,-1-1 0,9-5 0,-10 4 15,1-1 0,0 1 0,-1 0 1,0-1-1,-1 0 0,1 0 0,-1 0 1,0-1-1,0 1 0,-1-1 0,0 1 1,0-1-1,-1 0 0,0 0 1,0 1-1,0-13 0,-1 14-99,0 1 0,0 0 0,0 0 0,0-1 0,-1 1 0,0 0 0,0 0 0,0 0 0,0-1 0,-1 1 0,0 1 0,0-1 0,0 0 0,0 0 0,0 1 0,-1-1 0,1 1 0,-1 0 0,0-1 0,0 1 0,0 1 0,-1-1 0,1 0 0,-1 1 0,1 0 0,-1 0 0,-7-3 0,0 4-773,10 2 283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7.356"/>
    </inkml:context>
    <inkml:brush xml:id="br0">
      <inkml:brushProperty name="width" value="0.05" units="cm"/>
      <inkml:brushProperty name="height" value="0.05" units="cm"/>
    </inkml:brush>
  </inkml:definitions>
  <inkml:trace contextRef="#ctx0" brushRef="#br0">5 1 13867,'-1'4'385,"0"1"1,0-1-1,0 1 1,1 0-1,0-1 1,0 1-1,0 0 0,0 0 1,2 4-1,0 11 530,-2 20 184,1 13 4,2 1 1,15 84-1,-18-135-1075,0 0 0,1-1 1,0 1-1,0-1 0,0 1 0,0-1 1,0 1-1,0-1 0,1 0 0,-1 1 1,1-1-1,-1 0 0,4 3 0,-4-5-15,0 1 1,1-1-1,-1 1 0,0-1 0,1 1 1,-1-1-1,0 0 0,1 0 0,-1 0 0,0 1 1,1-2-1,-1 1 0,0 0 0,1 0 1,-1 0-1,0 0 0,1-1 0,-1 1 1,0-1-1,0 1 0,1-1 0,-1 1 0,0-1 1,0 0-1,0 0 0,0 1 0,0-1 1,1-1-1,15-12 123,0 0 1,-1 0-1,21-25 1,38-58 166,-33 43-423,-39 50 73,26-38-271,-28 39 306,0 1 1,0 0 0,0-1 0,0 1-1,0-1 1,0 1 0,-1-1 0,1 1-1,-1-1 1,0 1 0,0-1 0,0 0-1,0 1 1,0-1 0,0 1 0,-1-1-1,0-2 1,-12-12-169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9.296"/>
    </inkml:context>
    <inkml:brush xml:id="br0">
      <inkml:brushProperty name="width" value="0.05" units="cm"/>
      <inkml:brushProperty name="height" value="0.05" units="cm"/>
    </inkml:brush>
  </inkml:definitions>
  <inkml:trace contextRef="#ctx0" brushRef="#br0">1376 40 10098,'-35'6'221,"0"0"0,0-3 1,-1-1-1,-37-3 0,-141-21 314,194 19-457,-55-3 703,-144 7-1,58 2 120,65-5-343,10-1 317,-114 11 1,113-3 497,87-5-1379,0 0 1,-1-1-1,1 1 0,0 0 1,0 0-1,0 0 0,-1 0 1,1-1-1,0 1 0,0 0 1,-1 0-1,1-1 0,0 1 1,0 0-1,0 0 1,0-1-1,0 1 0,-1 0 1,1-1-1,0 1 0,0 0 1,0 0-1,0-1 0,0 1 1,0 0-1,0-1 0,0 1 1,0 0-1,0-1 1,0 1-1,0 0 0,0 0 1,0-1-1,1 1 0,-1-1 1,3-11-9,3-3-83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0.039"/>
    </inkml:context>
    <inkml:brush xml:id="br0">
      <inkml:brushProperty name="width" value="0.05" units="cm"/>
      <inkml:brushProperty name="height" value="0.05" units="cm"/>
    </inkml:brush>
  </inkml:definitions>
  <inkml:trace contextRef="#ctx0" brushRef="#br0">102 0 16916,'0'0'1800,"-2"11"-280,-10 37 666,-24 66 0,20-71-1511,-18 86 0,34-127-648,-1 1 1,1-1-1,0 0 1,-1 0-1,1 0 1,0 1 0,0-1-1,0 0 1,1 0-1,-1 1 1,1-1-1,-1 0 1,1 0-1,-1 0 1,1 0 0,0 0-1,2 3 1,-2-4-40,0 0 1,1 0 0,-1-1 0,1 1-1,-1 0 1,0-1 0,1 1-1,-1-1 1,1 1 0,-1-1 0,1 0-1,0 1 1,-1-1 0,1 0-1,-1 0 1,1 0 0,-1 0 0,1-1-1,-1 1 1,1 0 0,0-1-1,-1 1 1,1-1 0,-1 1 0,2-2-1,0 1-112,1-1 0,-1 1 0,0-1 0,0 0 0,0 0 0,0 0-1,0 0 1,-1 0 0,1-1 0,-1 0 0,1 1 0,-1-1 0,3-4 0,0-1-43,-1-1 0,1 1 0,4-17 1,4-17-361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0.515"/>
    </inkml:context>
    <inkml:brush xml:id="br0">
      <inkml:brushProperty name="width" value="0.05" units="cm"/>
      <inkml:brushProperty name="height" value="0.05" units="cm"/>
    </inkml:brush>
  </inkml:definitions>
  <inkml:trace contextRef="#ctx0" brushRef="#br0">22 4 18468,'-12'-4'2048,"7"4"-1407,2 4-305,2-1 1064,5 1-592,7-1-160,1 0-568,1 0-328,0 0-528,-4-1 664,5 4-104,0 2-88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0.935"/>
    </inkml:context>
    <inkml:brush xml:id="br0">
      <inkml:brushProperty name="width" value="0.05" units="cm"/>
      <inkml:brushProperty name="height" value="0.05" units="cm"/>
    </inkml:brush>
  </inkml:definitions>
  <inkml:trace contextRef="#ctx0" brushRef="#br0">0 204 15539,'20'-25'5775,"10"-23"-3583,-6 10-1758,40-54-434,-64 92-5,0 0 1,0 0-1,0 0 1,0 0 0,0 0-1,0 0 1,0 0-1,0 1 1,0-1-1,0 0 1,0 0-1,0 0 1,0 0-1,1 0 1,-1 0-1,0 0 1,0 0 0,0 0-1,0 0 1,0 0-1,0 0 1,0 1-1,0-1 1,0 0-1,1 0 1,-1 0-1,0 0 1,0 0 0,0 0-1,0 0 1,0 0-1,0 0 1,0 0-1,1 0 1,-1 0-1,0 0 1,0 0-1,0 0 1,0 0 0,0 0-1,0 0 1,0 0-1,0-1 1,1 1-1,-1 0 1,0 0-1,0 0 1,0 0-1,0 0 1,-2 12-17,-18 62-158,9-40-86,1 1 0,2 1-1,1 0 1,-2 50 0,13-95-335,0-10 198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1.370"/>
    </inkml:context>
    <inkml:brush xml:id="br0">
      <inkml:brushProperty name="width" value="0.05" units="cm"/>
      <inkml:brushProperty name="height" value="0.05" units="cm"/>
    </inkml:brush>
  </inkml:definitions>
  <inkml:trace contextRef="#ctx0" brushRef="#br0">170 2 14875,'-1'-1'3581,"-6"3"-1670,-9 7-184,7 1-1332,0-1 1,1 1-1,0 1 0,1-1 0,0 2 1,0-1-1,-6 16 0,-30 87 435,35-88-747,1-1 1,1 1 0,1 1-1,1-1 1,2 1 0,0-1 0,2 1-1,3 32 1,-1-52-239,-1 0 1,1 0-1,1 0 0,-1 0 0,1 0 0,0-1 1,0 1-1,1-1 0,0 0 0,0 0 1,1-1-1,0 1 0,-1-1 0,2 0 1,-1 0-1,1 0 0,-1-1 0,1 0 1,1 0-1,10 5 0,0-2-469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2.374"/>
    </inkml:context>
    <inkml:brush xml:id="br0">
      <inkml:brushProperty name="width" value="0.05" units="cm"/>
      <inkml:brushProperty name="height" value="0.05" units="cm"/>
    </inkml:brush>
  </inkml:definitions>
  <inkml:trace contextRef="#ctx0" brushRef="#br0">96 28 17020,'1'-1'55,"-1"1"0,0 0 0,0 0 0,0 0 0,0 0 0,0 0 1,0 0-1,1 0 0,-1 0 0,0 0 0,0 0 0,0 0 0,0 0 1,0 0-1,1 0 0,-1 0 0,0 0 0,0 0 0,0 0 0,0 0 1,0 0-1,1 0 0,-1 0 0,0 0 0,0 0 0,0 0 0,0 0 1,0 0-1,1 0 0,-1 0 0,0 0 0,0 0 0,0 0 0,0 1 0,0-1 1,0 0-1,0 0 0,1 0 0,-1 0 0,0 0 0,0 0 0,0 0 1,0 1-1,0-1 0,0 0 0,0 0 0,0 0 0,0 0 0,0 0 1,0 1-1,0-1 0,0 0 0,0 0 0,0 0 0,0 1 0,0 15 1312,-6 18-77,-38 125 1031,-8 31-1586,56-314-363,2 29-316,2-79-69,-8 173 11,0 1 1,0-1-1,0 0 1,0 1-1,0-1 1,0 0-1,0 1 1,0-1-1,0 1 1,0-1-1,0 0 1,0 1-1,0-1 1,1 1-1,-1-1 1,0 1-1,0-1 1,1 0-1,-1 1 0,0-1 1,1 1-1,-1-1 1,1 1-1,-1-1 1,0 1-1,1 0 1,-1-1-1,1 1 1,-1 0-1,1-1 1,-1 1-1,1 0 1,0-1-1,-1 1 1,1 0-1,-1 0 1,1 0-1,0 0 1,-1 0-1,1-1 0,-1 1 1,1 0-1,0 0 1,-1 1-1,1-1 1,-1 0-1,1 0 1,0 0-1,-1 0 1,1 0-1,-1 1 1,1-1-1,0 0 1,0 1-1,6 2-13,0 1 1,0 0-1,10 8 0,-6-4-10,-4-3 17,1-1 1,0 0-1,0 0 1,0 0-1,1-1 1,14 3-1,-19-5 5,1-1 0,-1 1 0,1-1 0,-1-1 0,1 1 0,-1-1 0,1 1 0,-1-1 0,0 0 0,1-1 0,-1 1 0,0-1 0,0 0 0,0 0 0,5-3 0,-1-1 5,1 0 1,-1-1 0,-1 0 0,1 0 0,-1-1 0,0 1-1,6-11 1,-34 58 115,1 0 0,3 1 0,1 1 0,-13 57 0,24-81-226,0-1 0,1 1 0,1-1 0,1 1 1,0 31-1,1-49 80,1 1 0,0-1-1,0 1 1,0-1 0,0 1 0,0-1 0,0 1-1,0-1 1,1 0 0,-1 1 0,0-1 0,0 1-1,0-1 1,0 1 0,1-1 0,-1 0 0,0 1 0,0-1-1,1 0 1,-1 1 0,0-1 0,0 0 0,1 1-1,-1-1 1,0 0 0,1 1 0,-1-1 0,1 0-1,-1 0 1,0 0 0,1 1 0,-1-1 0,1 0 0,-1 0-1,0 0 1,1 0 0,-1 0 0,1 0 0,-1 0-1,1 0 1,-1 0 0,1 0 0,-1 0 0,0 0-1,1 0 1,-1 0 0,1 0 0,-1 0 0,1-1 0,-1 1-1,0 0 1,1 0 0,-1 0 0,1-1 0,-1 1-1,0 0 1,1-1 0,-1 1 0,11-8-451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2.794"/>
    </inkml:context>
    <inkml:brush xml:id="br0">
      <inkml:brushProperty name="width" value="0.05" units="cm"/>
      <inkml:brushProperty name="height" value="0.05" units="cm"/>
    </inkml:brush>
  </inkml:definitions>
  <inkml:trace contextRef="#ctx0" brushRef="#br0">38 0 14995,'2'17'2161,"-2"8"-1001,-3 2-456,-5 8 2449,1 2-1857,0 7-504,3-1-96,1 2-320,0-7-104,3-7-272,0-4-168,0-8-560,1-6-312,-1-11 816,-3 2-152,0-8-176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3.226"/>
    </inkml:context>
    <inkml:brush xml:id="br0">
      <inkml:brushProperty name="width" value="0.05" units="cm"/>
      <inkml:brushProperty name="height" value="0.05" units="cm"/>
    </inkml:brush>
  </inkml:definitions>
  <inkml:trace contextRef="#ctx0" brushRef="#br0">0 237 16940,'2'0'1992,"4"1"-1272,3 1-320,3 1 1329,7-2-953,4 1-424,0-2-872,1-2-2241,-4-5 2457,-3-6-400,-5-5-296</inkml:trace>
  <inkml:trace contextRef="#ctx0" brushRef="#br0" timeOffset="1">375 1 18972,'-3'18'2105,"-3"7"-1417,-3 5-264,-5 7 944,0 5-520,-1 2-120,0-1-360,-1-2-119,-1-1-249,1-6-145,2-13-399,5-6-272,1-13-536,3-7 1032,5-18-224,2-9-192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3.702"/>
    </inkml:context>
    <inkml:brush xml:id="br0">
      <inkml:brushProperty name="width" value="0.05" units="cm"/>
      <inkml:brushProperty name="height" value="0.05" units="cm"/>
    </inkml:brush>
  </inkml:definitions>
  <inkml:trace contextRef="#ctx0" brushRef="#br0">109 1 16251,'5'21'2001,"-4"5"-1233,-1 6-256,2 6 960,1 7-471,2 2-105,-1 1-352,2-1-152,0-5-168,1-6-112,-1-4-192,-2-4-216,-1-7-592,-1-4 1816,-4-9-1016,-2-5 8,-2-2-88</inkml:trace>
  <inkml:trace contextRef="#ctx0" brushRef="#br0" timeOffset="1">7 426 17156,'-6'0'2568,"9"0"-2080,12 0 1009,6 2-281,5-2-416,5-2-216,4-4-624,-1-2-352,1-4-648,-4-3 2080,-5-13-1160,-5-4-104,1-12-128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1.097"/>
    </inkml:context>
    <inkml:brush xml:id="br0">
      <inkml:brushProperty name="width" value="0.05" units="cm"/>
      <inkml:brushProperty name="height" value="0.05" units="cm"/>
    </inkml:brush>
  </inkml:definitions>
  <inkml:trace contextRef="#ctx0" brushRef="#br0">173 8 17292,'-7'1'374,"1"-1"1,-1 2 0,1-1 0,-1 1-1,1 0 1,-1 0 0,1 1-1,0 0 1,0 0 0,0 0-1,1 1 1,-1 0 0,-7 7 0,4-4-55,0 2 1,1-1 0,0 1 0,1 0 0,0 1 0,-10 18 0,15-24-260,0 0 1,0-1-1,0 1 0,1 0 1,0 0-1,0 0 0,0 1 1,1-1-1,-1 0 0,1 0 0,0 0 1,0 1-1,0-1 0,1 6 1,0-7-30,1 0 1,-1 0-1,0 0 1,1 0-1,-1 0 0,1 0 1,0 0-1,0 0 1,0-1-1,1 1 1,-1-1-1,0 1 1,1-1-1,0 0 1,-1 0-1,1 0 0,0 0 1,3 1-1,4 1-11,-1 0-1,0-1 1,1 0-1,0 0 1,0-1 0,-1-1-1,1 1 1,0-2-1,1 1 1,-1-1-1,0-1 1,0 0-1,14-3 1,-13 2-12,-1-1 1,1 0 0,-1-1-1,0 0 1,0 0-1,-1-1 1,1-1 0,-1 1-1,0-2 1,0 1-1,-1-1 1,10-11-1,-14 15 2,-2 0 0,1-1 0,0 1 0,-1-1 0,1 0 0,-1 0 0,0 0 0,0 0 0,-1 0 0,1 0 0,-1-1 0,0 1 0,0 0 0,-1-1 0,1 1-1,-1-1 1,0 1 0,0 0 0,0-1 0,-1 1 0,1-1 0,-1 1 0,0 0 0,-1-1 0,-1-4 0,1 4-5,-1 0-1,0 1 1,0-1 0,0 1-1,-1 0 1,1-1 0,-1 1-1,0 1 1,0-1 0,-1 1 0,1 0-1,-1 0 1,1 0 0,-1 0-1,0 1 1,0 0 0,0 0-1,0 0 1,-1 1 0,-5-2-1,-36-3-441,43 6 233,0 0 0,0 0 0,0 0 1,0 0-1,1 1 0,-1 0 0,0 0 0,0 0 1,-5 2-1,8-3 171,1 1 0,0-1 0,-1 0-1,1 0 1,0 0 0,-1 1 0,1-1 0,0 0 0,-1 1 0,1-1-1,0 0 1,0 0 0,-1 1 0,1-1 0,0 1 0,0-1 0,0 0 0,0 1-1,-1-1 1,1 0 0,0 1 0,0-1 0,0 1 0,0-1 0,0 0-1,0 1 1,0-1 0,0 1 0,0-1 0,0 0 0,0 1 0,0-1 0,1 1-1,-1-1 1,0 0 0,0 1 0,0-1 0,0 0 0,1 1 0,-1-1-1,0 1 1,0-1 0,1 0 0,-1 0 0,0 1 0,0-1 0,1 0 0,-1 0-1,0 1 1,1-1 0,-1 0 0,1 0 0,-1 0 0,0 1 0,1-1-1,-1 0 1,0 0 0,1 0 0,-1 0 0,1 0 0,-1 0 0,1 0 0,16 5-755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4.123"/>
    </inkml:context>
    <inkml:brush xml:id="br0">
      <inkml:brushProperty name="width" value="0.05" units="cm"/>
      <inkml:brushProperty name="height" value="0.05" units="cm"/>
    </inkml:brush>
  </inkml:definitions>
  <inkml:trace contextRef="#ctx0" brushRef="#br0">55 139 16836,'-14'46'1747,"1"1"0,-8 59 0,18-80-1315,1 0 1,0 0-1,2 0 0,2 0 0,7 46 1,-8-67-404,5 20 25,-6-25-54,0 1-1,0 0 1,1 0-1,-1-1 1,0 1-1,0 0 1,1-1-1,-1 1 1,1 0 0,-1-1-1,0 1 1,1-1-1,-1 1 1,1-1-1,0 1 1,-1-1-1,1 1 1,-1-1-1,1 1 1,0-1-1,-1 0 1,1 1 0,0-1-1,0 1 1,0-2-5,0 1 0,0 0 1,-1-1-1,1 1 0,0-1 0,-1 1 1,1-1-1,-1 1 0,1-1 1,-1 1-1,1-1 0,-1 1 1,1-1-1,-1 0 0,1 1 1,-1-1-1,0 0 0,1 1 1,-1-1-1,0 0 0,1 0 0,-1 1 1,0-1-1,0-2 0,5-25-80,-4 22 56,12-107-388,-2-163 1,-10 284 469,1-1-1,0 1 1,1-1-1,0 0 1,0 0-1,0 0 1,1 0-1,0 0 1,0-1-1,7 8 1,-10-12-56,0-1 1,1 1-1,-1-1 0,1 1 1,0-1-1,-1 0 1,1 0-1,0 1 0,0-1 1,0 0-1,-1-1 1,1 1-1,0 0 0,0-1 1,0 1-1,0-1 1,1 1-1,-1-1 0,0 0 1,0 0-1,4 0 1,-3-1-8,0 0 0,1 0 1,-1 0-1,0-1 0,0 1 0,0-1 1,0 0-1,0 0 0,0 0 1,-1 0-1,1 0 0,2-3 0,4-6-21,0 0 0,-1 0 0,0-1 0,0 0-1,6-16 1,-13 40 92,-6 17 47,-9 29 169,3 1-1,2 0 0,-2 100 0,11-156-345,2 27-240,-2-29 295,0 0 1,0 0-1,0 0 0,0 0 1,0 0-1,0 0 1,1-1-1,-1 1 0,0 0 1,1 0-1,-1 0 0,1 0 1,-1 0-1,0-1 0,1 1 1,0 0-1,-1 0 0,1-1 1,0 1-1,-1 0 0,1-1 1,0 1-1,0 0 1,0 0-1,6-5-237</inkml:trace>
  <inkml:trace contextRef="#ctx0" brushRef="#br0" timeOffset="1">465 0 18324,'5'31'1840,"-5"16"-1184,0 5-295,-2 8 743,6 6-184,-6 6-240,-4 1-304,-11 5-552,-4 3-312,-12 2-8,-6-2 368,-3 2-112,-4 4-64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3.684"/>
    </inkml:context>
    <inkml:brush xml:id="br0">
      <inkml:brushProperty name="width" value="0.05" units="cm"/>
      <inkml:brushProperty name="height" value="0.05" units="cm"/>
    </inkml:brush>
  </inkml:definitions>
  <inkml:trace contextRef="#ctx0" brushRef="#br0">0 0 9386,'3'2'120,"1"-1"0,-1 1-1,0-1 1,-1 1 0,1 0 0,0 0 0,0 1-1,-1-1 1,0 0 0,1 1 0,-1 0 0,0-1 0,2 5-1,3 2 27,5 4-397,0 0 1,0-1-1,2 0 0,27 18 0,-30-21-157,0 0-1,-1 0 1,0 1-1,-1 1 0,0 0 1,12 18-1,-7-10 291,-13-17 105,1 0 0,0 0 0,0 1 0,0-1 0,0 0-1,0-1 1,0 1 0,1 0 0,-1-1 0,1 1 0,-1-1-1,4 2 1,-5-3-1,1 0-1,-1 1 1,1-1-1,-1 0 1,1 0-1,-1 0 0,1 0 1,-1 0-1,1-1 1,-1 1-1,1 0 1,-1-1-1,0 1 1,1-1-1,-1 1 1,1-1-1,-1 0 1,0 1-1,1-1 0,-1 0 1,0 0-1,0 0 1,0 0-1,2-2 1,21-30-54,4-18-50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54.202"/>
    </inkml:context>
    <inkml:brush xml:id="br0">
      <inkml:brushProperty name="width" value="0.05" units="cm"/>
      <inkml:brushProperty name="height" value="0.05" units="cm"/>
    </inkml:brush>
  </inkml:definitions>
  <inkml:trace contextRef="#ctx0" brushRef="#br0">1194 112 12723,'-4'-7'194,"0"0"1,0 0 0,-1 1-1,1-1 1,-2 1-1,1 0 1,-1 1 0,0-1-1,0 1 1,0 0-1,-1 0 1,-10-5 0,6 5-34,0 0 1,-1 1 0,1 0-1,-1 1 1,0 0 0,0 1 0,-19-1-1,3 2-71,0 2 0,0 1 0,1 1 0,-1 2 0,1 0 0,-41 15 0,33-7-109,2 1 0,-1 2 0,2 2 1,0 0-1,-57 46 0,31-14-41,-97 106 1,117-113 55,3 1 0,1 2 0,2 1 0,2 2 0,-42 94 0,60-115 15,2 1 0,1 1 0,1-1 0,1 1 0,2 1-1,1-1 1,2 1 0,0-1 0,2 1 0,2 0 0,1-1 0,9 45 0,-7-57 1,0-1-1,2 0 0,0-1 1,0 1-1,2-1 0,0-1 1,0 1-1,2-2 0,0 1 1,1-1-1,0-1 1,1 0-1,0-1 0,1-1 1,0 0-1,1 0 0,18 9 1,-7-7 7,0-1 0,0-1 0,1-2 0,1 0 0,0-2 0,0-1 0,0-1 0,1-1 0,-1-2 0,33-1 0,-16-4 62,0-1 0,0-3 0,-1-1-1,0-3 1,-1-1 0,46-19 0,-15-1 209,-1-3-1,103-68 1,-127 70-124,-2-1 0,-2-3 0,-1-2 0,45-51 0,-58 53-85,-1 0 1,-1-2-1,-3-2 1,-1 0-1,29-66 1,-45 85-70,-1-1 0,-1 1 1,-1-2-1,-1 1 0,-1-1 1,-1 1-1,0-45 0,-3 51-18,-2-1 0,0 1 0,-1 0 0,-1 1 0,0-1 0,-1 0 0,-1 1 0,-1 0 0,0 1 0,-1-1 0,-16-22 0,13 23-54,-1 0-1,-1 0 1,-1 1 0,0 1-1,0 0 1,-1 1-1,-1 1 1,0 0 0,-1 1-1,0 1 1,-33-13-1,27 14-65,0 1-1,-1 2 0,0 0 0,0 1 1,0 2-1,0 0 0,-1 2 0,1 1 1,-25 3-1,-12 6-189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59.024"/>
    </inkml:context>
    <inkml:brush xml:id="br0">
      <inkml:brushProperty name="width" value="0.05" units="cm"/>
      <inkml:brushProperty name="height" value="0.05" units="cm"/>
    </inkml:brush>
  </inkml:definitions>
  <inkml:trace contextRef="#ctx0" brushRef="#br0">1 228 12963,'0'1'44,"0"-1"0,0 0 1,0 1-1,0-1 0,0 0 1,0 0-1,0 1 0,0-1 1,0 0-1,0 1 0,0-1 1,0 0-1,0 1 0,0-1 1,0 0-1,1 0 1,-1 1-1,0-1 0,0 0 1,0 0-1,0 1 0,1-1 1,-1 0-1,0 0 0,0 1 1,0-1-1,1 0 0,-1 0 1,0 0-1,0 0 0,1 1 1,-1-1-1,0 0 0,1 0 1,15 0 960,28-14-3,-22 7-598,67-13 467,167-15 0,122 21-336,63-5 38,11-24 535,-80-9 495,-337 44-1411,-24 5-89,1 0 0,0 1 0,0 1 0,0-1 0,0 2 0,19 1 0,-31-1-100,1 0 0,-1 0 0,1 0 0,-1 0 1,0 0-1,1 0 0,-1 0 0,1 0 0,-1 1 0,1-1 1,-1 0-1,0 0 0,1 0 0,-1 1 0,1-1 0,-1 0 1,0 1-1,1-1 0,-1 0 0,0 1 0,0-1 0,1 1 1,-1-1-1,0 0 0,0 1 0,1-1 0,-1 1 0,0-1 1,0 0-1,0 1 0,0-1 0,0 1 0,0-1 0,0 1 1,0-1-1,0 1 0,0-1 0,0 1 0,0-1 1,0 1-1,0-1 0,0 0 0,0 1 0,0-1 0,-1 1 1,1-1-1,0 1 0,0-1 0,-1 0 0,1 1 0,0-1 1,0 0-1,-1 1 0,1-1 0,-1 0 0,1 1 0,0-1 1,-1 0-1,1 0 0,0 1 0,-1-1 0,0 1 7,0-1 0,0 1 0,1-1-1,-1 1 1,0-1 0,0 1 0,1-1 0,-1 0-1,0 1 1,0-1 0,0 0 0,0 0-1,1 0 1,-1 1 0,0-1 0,0 0 0,0 0-1,0 0 1,0-1 0,0 1 0,1 0-1,-1 0 1,0 0 0,0-1 0,0 1 0,0 0-1,1-1 1,-1 1 0,0 0 0,0-1-1,1 1 1,-1-1 0,0 0 0,1 1-1,-1-1 1,0 1 0,1-1 0,-1 0 0,1 0-1,-1 0 1,-3-12-27,1-4-6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08.393"/>
    </inkml:context>
    <inkml:brush xml:id="br0">
      <inkml:brushProperty name="width" value="0.05" units="cm"/>
      <inkml:brushProperty name="height" value="0.05" units="cm"/>
    </inkml:brush>
  </inkml:definitions>
  <inkml:trace contextRef="#ctx0" brushRef="#br0">0 6693 12395,'1'0'191,"0"-1"1,0 1 0,0 0-1,0 0 1,0-1 0,0 1-1,0-1 1,0 1 0,0-1-1,0 1 1,0-1 0,-1 0-1,2 0 1,9-13 561,76-83 2994,-73 84-3410,1 0 0,0 0 0,1 2 0,29-17 0,18-5-7,185-102 251,-172 89-475,83-66 0,76-59-44,44-35-9,-244 177-35,47-40 7,140-90 0,-142 112-42,92-59 4,-135 81 12,-2-2 0,50-49 1,-42 32 14,7-9-18,3 2-1,76-57 1,188-85 28,-154 99 8,124-84-19,121-71-32,449-254-24,-277 146-224,-298 167 146,19-11 53,-131 98 69,540-361-1,-195 98-76,-1-23-181,-339 251 157,281-226-140,112-86-383,-491 390 568,109-109 0,27-30 77,-163 160 24,2 2 1,89-47 0,-69 47 31,-14 9 121,95-64 0,-153 92-193,1-1 1,0 1-1,0-1 0,-1 1 1,1-1-1,0 1 1,-1-1-1,1 1 0,-1-1 1,1 0-1,-1 1 1,1-1-1,-1 0 0,1 0 1,-1 1-1,1-3 0,-1 3 19,0 0-1,0 0 0,-1-1 0,1 1 1,0 0-1,0 0 0,0-1 0,-1 1 1,1 0-1,0 0 0,0-1 0,-1 1 0,1 0 1,0 0-1,0 0 0,-1 0 0,1 0 1,0-1-1,-1 1 0,1 0 0,0 0 1,0 0-1,-1 0 0,1 0 0,0 0 0,-1 0 1,1 0-1,-1 0 0,-3 0 127,1 0-1,-1 1 1,0-1 0,1 1-1,-1-1 1,-5 3 0,-4 2 114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09.157"/>
    </inkml:context>
    <inkml:brush xml:id="br0">
      <inkml:brushProperty name="width" value="0.05" units="cm"/>
      <inkml:brushProperty name="height" value="0.05" units="cm"/>
    </inkml:brush>
  </inkml:definitions>
  <inkml:trace contextRef="#ctx0" brushRef="#br0">141 126 13371,'6'-24'1191,"1"0"0,2 0 0,11-23 0,-20 47-1140,0 0 1,0 0 0,0-1 0,0 1-1,0 0 1,0 0 0,0-1 0,0 1-1,0 0 1,0 0 0,0-1 0,0 1-1,1 0 1,-1 0 0,0-1 0,0 1-1,0 0 1,0 0 0,0-1 0,1 1-1,-1 0 1,0 0 0,0 0 0,0 0-1,1-1 1,-1 1 0,0 0 0,0 0 0,1 0-1,-1 0 1,0 0 0,0 0 0,1 0-1,-1 0 1,0 0 0,0 0 0,1 0-1,-1 0 1,0 0 0,1 0 0,-1 0-1,1 0 1,1 14 1472,-5 23-199,-11 41-327,-4-1 0,-38 104 0,19-65-725,20-63-227,4-15-35,2 0 0,-11 74 0,21-109-8,1 0 1,-1 0-1,1 1 1,0-1-1,0 0 1,1 0-1,-1 0 1,1 1-1,-1-1 1,1 0-1,0 0 1,0 0-1,1 0 0,1 3 1,-3-6-1,1 1 1,-1 0-1,1-1 1,0 1-1,0 0 1,-1-1-1,1 1 1,0-1-1,0 1 1,0-1-1,0 0 1,-1 1-1,1-1 1,0 0-1,0 1 1,0-1-1,0 0 1,2 0-1,-1 0 6,1 0-1,-1-1 1,0 1-1,1-1 1,-1 1-1,1-1 0,-1 0 1,0 0-1,4-2 1,26-17 69,-1-1 1,-1-2 0,36-34-1,-24 19-139,-5 8-386,-16 14 359,-1-2-1,0 0 1,29-36 0,-40 38-93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09.699"/>
    </inkml:context>
    <inkml:brush xml:id="br0">
      <inkml:brushProperty name="width" value="0.05" units="cm"/>
      <inkml:brushProperty name="height" value="0.05" units="cm"/>
    </inkml:brush>
  </inkml:definitions>
  <inkml:trace contextRef="#ctx0" brushRef="#br0">108 69 19380,'-23'25'2442,"14"-10"-2068,2 0-1,-1 1 1,2 0-1,0 1 1,-3 17-1,-13 88 186,18-100-424,-1 17 153,0 0 0,2 61 0,3-99-266,0 1 0,0 0 0,0 0 0,0 0 0,1 0 0,-1 0 0,1 0 0,-1-1 0,1 1 0,0 0 0,0 0 0,0-1 0,0 1 0,0 0 0,1 1-1,-2-3-12,1 0-1,-1 1 0,0-1 1,1 0-1,-1 0 0,0 0 0,1 0 1,-1 1-1,1-1 0,-1 0 1,0 0-1,1 0 0,-1 0 0,1 0 1,-1 0-1,0 0 0,1 0 0,-1 0 1,0 0-1,1 0 0,-1-1 1,1 1-1,-1 0 0,0 0 0,1 0 1,-1-1-1,13-13 151,0-9-82,-1 0 1,-1-1-1,-1-1 1,-1 0 0,-2 0-1,8-39 1,-6 6-36,2-109 0,-11 165-42,1-3-1,-1 0-1,0 0 1,0 1 0,-1-1-1,1 0 1,-1 0 0,0 1-1,0-1 1,-4-7-1,0 5-6,2 12 5,3 15 4,1-14-1,0-1-1,0 1 1,0-1 0,1 1-1,0-1 1,0 0 0,1 0 0,-1 0-1,1 0 1,0 0 0,0 0 0,1-1-1,0 1 1,-1-1 0,2 0 0,-1 0-1,0-1 1,1 1 0,-1-1 0,1 0-1,0 0 1,0-1 0,0 1 0,1-1-1,-1 0 1,0-1 0,1 1-1,-1-1 1,1 0 0,0 0 0,-1-1-1,1 0 1,0 0 0,-1 0 0,8-1-1,-2-1 1,0-1-1,-1 0 0,1-1 0,-1 1 0,0-2 0,0 0 0,0 0 0,-1-1 0,12-8 0,6-9-2,39-40-1,-19 16-21,-47 47 25,0 0 0,0 0 0,1 0 0,-1-1 0,0 1 0,0 0 0,0 0 0,0 0 0,0 0 0,0 0 0,0 0 0,0 0 0,0 0 0,0-1 0,1 1 0,-1 0 0,0 0 0,0 0-1,0 0 1,0 0 0,0 0 0,0 0 0,0 0 0,1 0 0,-1 0 0,0 0 0,0 0 0,0 0 0,0 0 0,0 0 0,0 0 0,1 0 0,-1 0 0,0 0 0,0 0 0,0 0 0,0 0 0,0 0 0,0 0 0,1 0 0,-1 0 0,0 0 0,0 0 0,0 0 0,0 1 0,0-1 0,0 0 0,0 0 0,0 0 0,1 0-1,-1 0 1,0 0 0,0 0 0,0 0 0,0 1 0,0-1 0,0 0 0,0 0 0,0 13 1,-7 18 3,-15 43-9,-26 94-109,41-135 7,1 0 0,1 0 0,1 41 0,4-71 14,0 4-105,0 0-1,0 0 1,3 12 0,-2-17 174,-1-1 1,1 1 0,-1-1-1,1 1 1,-1-1-1,1 0 1,0 1 0,-1-1-1,1 0 1,0 1 0,0-1-1,0 0 1,0 0 0,0 0-1,0 0 1,1 0 0,-1 0-1,0 0 1,1 0-1,-1-1 1,0 1 0,1 0-1,1 0 1,16-2-352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0.179"/>
    </inkml:context>
    <inkml:brush xml:id="br0">
      <inkml:brushProperty name="width" value="0.05" units="cm"/>
      <inkml:brushProperty name="height" value="0.05" units="cm"/>
    </inkml:brush>
  </inkml:definitions>
  <inkml:trace contextRef="#ctx0" brushRef="#br0">245 0 15339,'-1'0'51,"1"0"-1,0 0 0,0 0 1,0 1-1,0-1 0,0 0 1,0 0-1,0 0 0,-1 0 1,1 0-1,0 0 0,0 1 1,0-1-1,0 0 0,0 0 1,0 0-1,0 0 0,0 0 1,0 1-1,0-1 1,0 0-1,0 0 0,0 0 1,0 0-1,0 1 0,0-1 1,0 0-1,0 0 0,0 0 1,0 0-1,0 0 0,0 1 1,0-1-1,0 0 0,0 0 1,1 0-1,-1 0 0,0 0 1,0 0-1,0 1 0,0-1 1,0 0-1,0 0 0,0 0 1,0 0-1,1 0 1,-1 0-1,0 0 0,0 0 1,0 0-1,0 0 0,0 1 1,1-1-1,-1 0 0,0 0 1,0 0-1,0 0 0,0 0 1,1 0-1,-1 0 0,0 0 1,0 0-1,0 0 0,0 0 1,0 0-1,1-1 0,-15 18 815,4-5 217,-16 30 32,2 2 0,-23 57 0,36-76-887,-12 25 212,2 2 0,3 0 0,1 1 0,-17 101 0,33-144-399,0 1-1,1 0 1,0 0 0,0-1 0,1 1-1,1 0 1,2 10 0,-3-18-79,0 1 1,0-1-1,0 0 0,1 0 0,-1 1 1,1-1-1,0 0 0,0-1 1,0 1-1,0 0 0,1 0 1,-1-1-1,1 1 0,-1-1 0,1 0 1,0 0-1,0 0 0,0 0 1,0-1-1,0 1 0,0-1 1,1 1-1,-1-1 0,0 0 1,5 0-1,1 0 55,0-1 0,-1 0 0,1-1 0,0 0 0,-1 0 1,1-1-1,-1 0 0,0 0 0,1-1 0,-1 0 0,12-8 0,24-9-219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0.716"/>
    </inkml:context>
    <inkml:brush xml:id="br0">
      <inkml:brushProperty name="width" value="0.05" units="cm"/>
      <inkml:brushProperty name="height" value="0.05" units="cm"/>
    </inkml:brush>
  </inkml:definitions>
  <inkml:trace contextRef="#ctx0" brushRef="#br0">130 53 18356,'-27'53'2657,"-30"79"-1,46-100-2308,2 0-1,0 0 0,2 1 0,-2 35 0,9-67-330,0 1-1,-1-1 0,1 0 0,0 1 0,0-1 0,0 1 1,0-1-1,1 1 0,-1-1 0,0 1 0,1-1 0,-1 0 1,1 1-1,-1-1 0,1 0 0,0 1 0,-1-1 0,1 0 1,0 0-1,1 2 0,-1-3-6,0 1 1,0-1-1,0 0 1,0 0-1,0 0 1,0 0-1,0 0 1,0 0-1,0 0 1,0 0-1,0 0 1,0-1-1,0 1 1,0 0-1,0-1 0,0 1 1,0 0-1,0-1 1,-1 1-1,1-1 1,0 1-1,0-1 1,0 0-1,-1 1 1,1-1-1,0 0 1,-1 0-1,1 1 1,0-1-1,0-1 1,6-8 33,0 1 1,0-1 0,-1 0-1,0 0 1,-1-1 0,4-11 0,21-69 132,-29 89-173,8-28 30,-1 0 0,-1-1-1,-1 0 1,2-55-1,-12 63-11,-1 16-7,5 7-14,-1 0 0,1 0-1,0 0 1,-1 1 0,1-1 0,-1 0-1,1 0 1,0 0 0,-1 1 0,1-1-1,0 0 1,-1 1 0,1-1 0,0 0-1,0 0 1,-1 1 0,1-1-1,0 1 1,0-1 0,-1 0 0,1 1-1,0-1 1,0 0 0,0 1 0,0 0-1,-4 9 3,1 0 0,0 0 0,0 1 0,2-1-1,-1 1 1,1-1 0,1 1 0,0 0 0,2 16-1,-2-25-1,0-1 0,0 1 0,1 0 0,-1-1 0,1 1-1,0-1 1,-1 1 0,1 0 0,0-1 0,0 0 0,0 1 0,0-1-1,0 1 1,0-1 0,0 0 0,0 0 0,1 0 0,-1 0 0,1 0-1,-1 0 1,0 0 0,3 1 0,-2-1 0,1-1-1,0 1 1,-1-1 0,1 1-1,0-1 1,0 0 0,0 0-1,-1 0 1,1-1 0,0 1-1,0-1 1,3 0 0,6-4 3,1 0 1,-1 0-1,0-1 1,15-10-1,6-8 12,0-1 0,46-47 0,-41 36-12,-27 29 7,-11 12 0,-9 16-10,-17 29-5,2 1 0,3 1 1,-29 106-1,50-157 2,-11 67-60,10-64-19,1 0 0,-1 0 0,1 0 0,1 0 0,-1 0 0,0 0 0,1 1-1,0-2 1,0 1 0,0 0 0,1 0 0,-1 0 0,5 7 0,-6-11 64,0 1 1,1-1-1,-1 1 0,0-1 1,1 1-1,-1-1 0,1 1 1,-1-1-1,1 1 0,-1-1 1,1 0-1,-1 1 0,1-1 0,-1 0 1,1 1-1,0-1 0,-1 0 1,1 0-1,0 0 0,-1 1 1,1-1-1,-1 0 0,1 0 0,0 0 1,-1 0-1,2 0 0,4-3-287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1.580"/>
    </inkml:context>
    <inkml:brush xml:id="br0">
      <inkml:brushProperty name="width" value="0.05" units="cm"/>
      <inkml:brushProperty name="height" value="0.05" units="cm"/>
    </inkml:brush>
  </inkml:definitions>
  <inkml:trace contextRef="#ctx0" brushRef="#br0">119 28 16940,'0'-1'118,"0"0"1,1 0 0,-1 1 0,0-1-1,1 0 1,-1 0 0,1 1 0,-1-1 0,1 0-1,-1 0 1,1 1 0,-1-1 0,1 1-1,0-1 1,-1 0 0,1 1 0,0-1 0,0 1-1,0 0 1,-1-1 0,1 1 0,0-1-1,0 1 1,0 0 0,0 0 0,-1 0 0,3-1-1,27-6 1480,22 3-40,-49 4-1489,0 0-1,-1 0 1,1 0 0,0 1-1,0-1 1,0 1 0,0 0-1,0 0 1,-1 0 0,1 0 0,0 0-1,-1 0 1,1 1 0,-1-1-1,3 3 1,-4-3-44,0 0 0,0 1 1,-1-1-1,1 0 0,-1 0 0,1 1 1,-1-1-1,1 0 0,-1 0 0,0 1 1,0-1-1,0 0 0,0 1 0,1-1 1,-2 0-1,1 1 0,0-1 0,0 0 1,0 1-1,-1-1 0,1 0 0,0 0 1,-1 1-1,0-1 0,1 0 0,-1 0 1,0 0-1,-1 2 0,-3 5 96,-1 0 0,-13 14 0,13-17-47,-82 78 582,60-59-408,1 1 0,-38 46-1,62-67-218,0-1-1,1 1 1,-1 0 0,1 0-1,0 0 1,1 0-1,-3 7 1,4-11-23,-1 1 0,1 0 0,0-1 1,0 1-1,0 0 0,0-1 0,0 1 1,0 0-1,0-1 0,0 1 0,1-1 1,-1 1-1,0 0 0,0-1 0,1 1 1,-1 0-1,0-1 0,1 1 0,-1-1 1,0 1-1,1 0 0,0 0-1,0-1 0,0 1 0,1 0 0,-1-1 0,0 1 1,0-1-1,0 1 0,1-1 0,-1 0 0,0 0 0,0 1 0,1-1 0,-1 0 0,0 0 0,2 0 0,11-1-70,-1-1 0,1 0 0,-1 0 1,1-2-1,-1 1 0,21-10 0,-2-2-918,42-24 0,-45 20 498,38-31 0,-25 14-159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36.202"/>
    </inkml:context>
    <inkml:brush xml:id="br0">
      <inkml:brushProperty name="width" value="0.05" units="cm"/>
      <inkml:brushProperty name="height" value="0.05" units="cm"/>
    </inkml:brush>
  </inkml:definitions>
  <inkml:trace contextRef="#ctx0" brushRef="#br0">5 1 17228,'3'12'1552,"-3"11"-952,0 8-216,-6-4 977,4 5-673,2 7-224,0-1 8,0 3-120,6 2-112,0-3-112,2-3-104,0-5-200,-4-5-112,-1-2-376,-3-4-288,-6-10 728,-1-2-177,-7-9-167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1.531"/>
    </inkml:context>
    <inkml:brush xml:id="br0">
      <inkml:brushProperty name="width" value="0.05" units="cm"/>
      <inkml:brushProperty name="height" value="0.05" units="cm"/>
    </inkml:brush>
  </inkml:definitions>
  <inkml:trace contextRef="#ctx0" brushRef="#br0">132 135 17412,'-7'8'1880,"-15"12"-1024,-2 3-256,1 12 1201,0 2-529,4 5-408,6 3-208,13-4-191,6-4-113,14-10-184,6-5-176,4-13-312,1-6-209,-2-12-687,-3-9 360,-11-16 520,-4-6-240,-11-6-184</inkml:trace>
  <inkml:trace contextRef="#ctx0" brushRef="#br0" timeOffset="1">54 0 21028,'-12'0'1977,"4"0"-1409,4 5-240,8 0 960,7 1-447,9-2-1081,0-2 1064,-3 4-816,1-1-40,-1-2 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2.029"/>
    </inkml:context>
    <inkml:brush xml:id="br0">
      <inkml:brushProperty name="width" value="0.05" units="cm"/>
      <inkml:brushProperty name="height" value="0.05" units="cm"/>
    </inkml:brush>
  </inkml:definitions>
  <inkml:trace contextRef="#ctx0" brushRef="#br0">209 1 15843,'3'0'212,"0"1"0,-1-1 0,1 1 0,0 0 0,0 0 0,-1 0 0,1 0 0,0 1 0,-1-1 0,0 1 0,1 0 0,-1-1 0,0 1 0,0 0 0,1 0 0,1 3 0,30 41 1674,-30-41-1590,12 19 271,-1 1 0,-2 0 0,0 1 0,10 31 0,-17-40-378,-2 1 0,1-1 1,-2 1-1,-1 0 1,0 0-1,-1 0 0,-3 35 1,-3-22-58,-1 0 0,-1-1 1,-1 0-1,-2-1 0,-1 0 1,-2 0-1,-28 47 0,-13 9-575,-70 80 0,110-147 318,-38 46-89,5-14-89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2.826"/>
    </inkml:context>
    <inkml:brush xml:id="br0">
      <inkml:brushProperty name="width" value="0.05" units="cm"/>
      <inkml:brushProperty name="height" value="0.05" units="cm"/>
    </inkml:brush>
  </inkml:definitions>
  <inkml:trace contextRef="#ctx0" brushRef="#br0">2 34 16636,'1'-4'237,"0"1"-76,0 1-1,-1-1 1,1 0-1,0 1 0,1-1 1,-1 1-1,0-1 0,1 1 1,-1-1-1,3-1 0,-1 6 610,-1 8-206,0 14 221,-14 268 1625,1-92-1854,9-121-1146,17 156-1,-11-196 23,-4-36 168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3.286"/>
    </inkml:context>
    <inkml:brush xml:id="br0">
      <inkml:brushProperty name="width" value="0.05" units="cm"/>
      <inkml:brushProperty name="height" value="0.05" units="cm"/>
    </inkml:brush>
  </inkml:definitions>
  <inkml:trace contextRef="#ctx0" brushRef="#br0">1 1 14459,'1'12'571,"1"-1"-1,0 0 1,0 1-1,2-1 1,4 13-1,1 5 656,45 191 2060,-34-125-2659,-17-83-556,-1-2 20,0 1 0,1-1 1,7 16-1,-9-24-76,-1-1 1,1 1 0,0-1 0,0 1-1,0-1 1,0 1 0,0-1 0,0 0-1,0 1 1,0-1 0,0 0 0,1 0-1,-1 0 1,0 0 0,1 0 0,-1 0-1,1 0 1,-1-1 0,1 1 0,-1 0-1,1-1 1,0 1 0,-1-1 0,1 0-1,0 1 1,-1-1 0,1 0 0,0 0-1,1 0 1,6-2 23,0-1 0,-1 1 0,1-1 0,-1-1-1,0 0 1,0 0 0,0 0 0,8-7 0,59-50 18,-51 41-124,155-149 340,-112 103-332,-11 11 45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3.845"/>
    </inkml:context>
    <inkml:brush xml:id="br0">
      <inkml:brushProperty name="width" value="0.05" units="cm"/>
      <inkml:brushProperty name="height" value="0.05" units="cm"/>
    </inkml:brush>
  </inkml:definitions>
  <inkml:trace contextRef="#ctx0" brushRef="#br0">0 116 13083,'1'-3'212,"1"-12"799,0-1 0,1 1 0,1 0 0,0 0 0,9-19 0,-13 34-981,0 0 0,0 0 0,0-1-1,0 1 1,0 0 0,0 0-1,0 0 1,0 0 0,0 0-1,0 0 1,0 0 0,1-1 0,-1 1-1,0 0 1,0 0 0,0 0-1,0 0 1,0 0 0,0 0-1,0 0 1,0 0 0,0 0 0,0 0-1,0 0 1,1-1 0,-1 1-1,0 0 1,0 0 0,0 0-1,0 0 1,0 0 0,0 0 0,0 0-1,1 0 1,-1 0 0,0 0-1,0 0 1,0 0 0,0 0-1,0 0 1,0 0 0,0 0 0,1 0-1,-1 0 1,0 0 0,0 0-1,0 0 1,0 1 0,0-1-1,0 0 1,0 0 0,0 0 0,0 0-1,1 0 1,-1 0 0,0 0-1,0 0 1,0 0 0,0 0 0,4 11 801,-1 19-72,-3 399 820,-3-187-3289,2-184 1088,-2-41 190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4.277"/>
    </inkml:context>
    <inkml:brush xml:id="br0">
      <inkml:brushProperty name="width" value="0.05" units="cm"/>
      <inkml:brushProperty name="height" value="0.05" units="cm"/>
    </inkml:brush>
  </inkml:definitions>
  <inkml:trace contextRef="#ctx0" brushRef="#br0">1 106 17188,'6'23'908,"-1"0"0,-1 1 0,2 25 0,-4-23-325,12 52 0,-14-78-574,6 22 205,1 0 0,17 35 0,-22-52-186,0-1-1,1 1 1,0-1 0,-1 0 0,1 0 0,1 0-1,-1 0 1,0 0 0,1-1 0,0 1 0,0-1-1,0 0 1,0-1 0,0 1 0,1-1 0,-1 1-1,1-1 1,8 2 0,-8-3-8,-1-1 0,1 0-1,0 0 1,-1-1 0,1 1 0,0-1 0,-1 0-1,1 0 1,-1-1 0,0 1 0,1-1 0,-1 0 0,0 0-1,0-1 1,0 1 0,0-1 0,-1 0 0,5-3-1,8-9 51,0-1 0,21-26 0,-26 28-33,231-293-632,-187 233 463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9.106"/>
    </inkml:context>
    <inkml:brush xml:id="br0">
      <inkml:brushProperty name="width" value="0.05" units="cm"/>
      <inkml:brushProperty name="height" value="0.05" units="cm"/>
    </inkml:brush>
  </inkml:definitions>
  <inkml:trace contextRef="#ctx0" brushRef="#br0">0 0 15795,'3'11'1185,"-1"4"-937,-4 7-128,2 5 568,0 2-312,5 10-240,-1-1-40,4 5-256,1 0-216,-3 4 344,-4-1-40,-4-2-64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9.560"/>
    </inkml:context>
    <inkml:brush xml:id="br0">
      <inkml:brushProperty name="width" value="0.05" units="cm"/>
      <inkml:brushProperty name="height" value="0.05" units="cm"/>
    </inkml:brush>
  </inkml:definitions>
  <inkml:trace contextRef="#ctx0" brushRef="#br0">0 0 10850,'0'63'272,"3"-3"-264,-3-4-8,2-1 336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0.536"/>
    </inkml:context>
    <inkml:brush xml:id="br0">
      <inkml:brushProperty name="width" value="0.05" units="cm"/>
      <inkml:brushProperty name="height" value="0.05" units="cm"/>
    </inkml:brush>
  </inkml:definitions>
  <inkml:trace contextRef="#ctx0" brushRef="#br0">1 0 16548,'1'6'1264,"4"8"-1152,-3 14-64,-1 10 384,-1 13-408,0 7 16,2 8 8,1-2-24,-2 5 8,2 0-24,-1-4 32,-1-3-200,1-13 144,1-8-16,-3-9-32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9.897"/>
    </inkml:context>
    <inkml:brush xml:id="br0">
      <inkml:brushProperty name="width" value="0.05" units="cm"/>
      <inkml:brushProperty name="height" value="0.05" units="cm"/>
    </inkml:brush>
  </inkml:definitions>
  <inkml:trace contextRef="#ctx0" brushRef="#br0">37 0 13227,'-9'147'2887,"-15"124"2398,21-198-6518,2-68 855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1.311"/>
    </inkml:context>
    <inkml:brush xml:id="br0">
      <inkml:brushProperty name="width" value="0.05" units="cm"/>
      <inkml:brushProperty name="height" value="0.05" units="cm"/>
    </inkml:brush>
  </inkml:definitions>
  <inkml:trace contextRef="#ctx0" brushRef="#br0">0 0 19524,'0'25'1865,"4"-1"-1033,3 4-304,7 2 752,0 4-152,6-2-207,-2-3-209,3-6-248,-1-8-104,0-10-256,0-5-104,0-11-400,-2-7-176,-2-10-585,1 1-167,-7-12 928,1 0-288,-3 0-208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2.015"/>
    </inkml:context>
    <inkml:brush xml:id="br0">
      <inkml:brushProperty name="width" value="0.05" units="cm"/>
      <inkml:brushProperty name="height" value="0.05" units="cm"/>
    </inkml:brush>
  </inkml:definitions>
  <inkml:trace contextRef="#ctx0" brushRef="#br0">0 32 18612,'7'5'1968,"6"0"-1391,13-5-273,7-3 1392,9-2-1128,4 0-168,0 2-368,-1-1-136,-6 1-696,-5-3 520,-12 1 136,-12 0-144,-16 2-96</inkml:trace>
  <inkml:trace contextRef="#ctx0" brushRef="#br0" timeOffset="1">66 198 19084,'2'15'1760,"10"-9"-1127,6-3-249,12-3 840,5 0-336,5 0-360,4-3-160,2 2-824,-2-2-432,2-7 768,2-3-176,-7-4-80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1.727"/>
    </inkml:context>
    <inkml:brush xml:id="br0">
      <inkml:brushProperty name="width" value="0.05" units="cm"/>
      <inkml:brushProperty name="height" value="0.05" units="cm"/>
    </inkml:brush>
  </inkml:definitions>
  <inkml:trace contextRef="#ctx0" brushRef="#br0">110 0 16908,'-8'37'2328,"2"7"-1416,-6 8-272,-1 6 1705,0 10-1193,0 2-192,1 5-447,3 0-249,0-6-729,1-5-359,3-15 656,4-9-136,4-22-176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3.175"/>
    </inkml:context>
    <inkml:brush xml:id="br0">
      <inkml:brushProperty name="width" value="0.05" units="cm"/>
      <inkml:brushProperty name="height" value="0.05" units="cm"/>
    </inkml:brush>
  </inkml:definitions>
  <inkml:trace contextRef="#ctx0" brushRef="#br0">246 54 15563,'14'-42'4431,"-10"30"-202,-131 356-1214,96-269-2535,27-68-441,2-15-61,3-13-74,5-157-892,-6 156 756,2 31 119,0 0 0,0 0-1,1-1 1,6 14 0,23 46-77,-22-48 157,19 27 1,-25-40 34,1-1 0,0 0 1,1 0-1,-1 0 0,1-1 1,0 0-1,11 7 0,-17-12 0,0 0 0,-1-1 0,1 1 0,0 0 0,0 0 1,0 0-1,0-1 0,0 1 0,0 0 0,0 0 0,0 0 0,0-1 0,0 1 0,0 0 0,0 0 0,0 0 0,0-1 0,0 1 0,0 0 0,1 0 0,-1 0 1,0-1-1,0 1 0,0 0 0,0 0 0,0 0 0,0 0 0,0-1 0,1 1 0,-1 0 0,0 0 0,0 0 0,0 0 0,0 0 0,1 0 0,-1 0 1,0-1-1,0 1 0,0 0 0,1 0 0,-1 0 0,0 0 0,0 0 0,0 0 0,1 0 0,-1 0 0,0 0 0,0 0 0,0 0 0,1 0 0,-1 0 0,0 0 1,0 0-1,0 0 0,1 0 0,-1 1 0,0-1 0,0 0 0,0 0 0,0 0 0,1 0 0,-1 0 0,-8-17 66,-16-19-62,-2 1 0,-55-56 0,41 48-38,16 18 37,10 10 103,-23-30 1,37 45-106,-1 0 1,1 0-1,0 0 0,0-1 1,0 1-1,0 0 1,-1 0-1,1 0 1,0-1-1,0 1 1,0 0-1,0 0 1,0 0-1,0-1 1,0 1-1,0 0 1,0 0-1,0-1 1,0 1-1,-1 0 1,1 0-1,0 0 1,1-1-1,-1 1 1,0 0-1,0 0 0,0-1 1,0 1-1,0 0 1,0 0-1,0 0 1,0-1-1,0 1 1,0 0-1,0 0 1,1 0-1,-1-1 1,0 1-1,0 0 1,0 0-1,0 0 1,1 0-1,-1-1 1,0 1-1,0 0 1,0 0-1,1 0 1,-1 0-1,0 0 0,1 0 1,12-1 89,27 10 270,92 16-1671,-112-23 960,1 0 0,0-1 0,-1-1 1,31-5-1,-15-2-175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3.631"/>
    </inkml:context>
    <inkml:brush xml:id="br0">
      <inkml:brushProperty name="width" value="0.05" units="cm"/>
      <inkml:brushProperty name="height" value="0.05" units="cm"/>
    </inkml:brush>
  </inkml:definitions>
  <inkml:trace contextRef="#ctx0" brushRef="#br0">287 6 18948,'17'-5'1448,"-11"7"69,-21 20 720,7-10-2004,-36 48 446,3 2 0,3 2 0,3 1 0,-41 104 0,62-128-381,-17 73-1,29-101-270,0 1-1,0-1 0,1 0 1,1 1-1,0 0 0,1-1 1,0 1-1,1-1 0,6 23 1,-6-31-91,0-1 0,0 1 0,1-1 1,-1 0-1,1 0 0,0 0 0,0 0 0,0 0 1,0-1-1,1 1 0,0-1 0,-1 0 0,1 0 1,0 0-1,0-1 0,1 1 0,-1-1 0,1 0 1,-1 0-1,1-1 0,-1 1 0,1-1 0,0 0 1,0 0-1,0-1 0,0 0 0,0 1 0,-1-1 1,1-1-1,0 1 0,0-1 0,0 0 0,0 0 1,-1 0-1,1-1 0,7-3 0,25-13-422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4.315"/>
    </inkml:context>
    <inkml:brush xml:id="br0">
      <inkml:brushProperty name="width" value="0.05" units="cm"/>
      <inkml:brushProperty name="height" value="0.05" units="cm"/>
    </inkml:brush>
  </inkml:definitions>
  <inkml:trace contextRef="#ctx0" brushRef="#br0">41 113 18180,'-1'11'2906,"-15"101"1589,6-48-3608,-3 100 0,13-164-882,0 0 0,0 1 0,0-1 0,0 1 0,-1-1 0,1 1-1,0-1 1,0 0 0,0 1 0,0-1 0,1 1 0,-1-1 0,0 1 0,0-1 0,0 0 0,0 1 0,0-1-1,0 1 1,1-1 0,-1 0 0,0 1 0,0-1 0,1 0 0,-1 1 0,1 0 0,5-10 104,5-20 10,-3-7-19,-2-1 0,2-54 0,-8-76-21,-7 61-100,9 118 16,0 0 1,1-1-1,0 0 1,0 1 0,1-1-1,1-1 1,9 18 0,-12-24 3,0-1 1,0 0 0,0 0 0,1 0 0,-1-1 0,1 1-1,0 0 1,0-1 0,-1 0 0,2 0 0,-1 0 0,0 0-1,0 0 1,1-1 0,-1 1 0,0-1 0,1 0 0,0 0-1,-1 0 1,1 0 0,0-1 0,-1 1 0,1-1 0,0 0-1,-1 0 1,1-1 0,0 1 0,-1-1 0,7-1 0,-1-1-1,-1-1 0,1 1 0,-1-1 0,1-1 1,-1 0-1,0 0 0,6-6 0,50-47-12,-30 25 10,-12 19 5,-22 13-2,0 1 0,1 0 0,-1 0 0,1 0 1,-1 0-1,0 0 0,1 0 0,-1 0 0,1 0 0,-1 0 1,0 0-1,1 0 0,-1 0 0,1 0 0,-1 0 0,1 0 0,-1 0 1,0 0-1,1 1 0,-1-1 0,0 0 0,1 0 0,-1 0 1,0 1-1,1-1 0,-1 0 0,0 1 0,1-1 0,-1 0 1,0 1-1,1 2 1,0 0 0,0 1 0,0-1 1,-1 0-1,0 1 0,1-1 0,-1 1 0,0-1 1,-1 0-1,1 1 0,-2 3 0,-23 143 32,12-88-602,4 0-1,-4 84 1,13-133 263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5.152"/>
    </inkml:context>
    <inkml:brush xml:id="br0">
      <inkml:brushProperty name="width" value="0.05" units="cm"/>
      <inkml:brushProperty name="height" value="0.05" units="cm"/>
    </inkml:brush>
  </inkml:definitions>
  <inkml:trace contextRef="#ctx0" brushRef="#br0">0 88 20732,'0'20'1881,"11"-12"-1249,7-7-232,16-4 640,9-3-208,12-6-231,5-2-121,4-3-352,-1 2-192,-4 1-528,-5 3-345,-13 4 745,-12-1-112,-10-1-128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5.565"/>
    </inkml:context>
    <inkml:brush xml:id="br0">
      <inkml:brushProperty name="width" value="0.05" units="cm"/>
      <inkml:brushProperty name="height" value="0.05" units="cm"/>
    </inkml:brush>
  </inkml:definitions>
  <inkml:trace contextRef="#ctx0" brushRef="#br0">1 2 17468,'9'-2'2088,"6"4"-1064,2 1-399,7 1 1871,5 1-1264,4 3-480,-1 1-127,0 6-313,-3 5-72,-12 11-160,-8 5-48,-12 13-152,-11 4-104,-9 5-424,-6 0-265,-8-8 721,-1 1-152,0-11-144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6.733"/>
    </inkml:context>
    <inkml:brush xml:id="br0">
      <inkml:brushProperty name="width" value="0.05" units="cm"/>
      <inkml:brushProperty name="height" value="0.05" units="cm"/>
    </inkml:brush>
  </inkml:definitions>
  <inkml:trace contextRef="#ctx0" brushRef="#br0">48 37 17060,'0'-1'257,"1"-1"0,-1 0 0,1 0 0,0 1 0,0-1 0,-1 1 0,1-1 0,0 1 0,0-1 0,1 1 0,-1-1 0,0 1 0,0 0 0,1 0 0,-1-1 0,1 1 0,-1 0 0,1 0 0,-1 1 1,1-1-1,0 0 0,1 0 0,-1 0-149,0 0 1,0 0-1,0 0 1,-1 1-1,1-1 1,0 1-1,0-1 1,0 1-1,0 0 1,0 0-1,0 0 1,0 0 0,0 0-1,0 0 1,0 1-1,0-1 1,0 0-1,0 1 1,-1 0-1,4 1 1,-4-1-89,0 0 1,0 0-1,-1 0 1,1 0 0,0 0-1,-1 0 1,1 0-1,-1 0 1,0 0-1,1 0 1,-1 1 0,0-1-1,1 0 1,-1 0-1,0 0 1,0 1 0,0-1-1,0 0 1,0 0-1,-1 1 1,1-1-1,0 0 1,0 0 0,-1 2-1,-13 32 112,10-28-91,-20 39 328,-30 45 0,35-62-83,18-27-257,0-1 0,0 1 0,0 0 0,0-1 0,0 1-1,0 0 1,0-1 0,1 1 0,-1 0 0,1 0 0,0 0 0,-1 0 0,1 0 0,0-1 0,0 1 0,0 0 0,0 0 0,1 0 0,-1 0 0,1 2 0,0-3-15,0 1 1,0-1 0,0 0-1,0 0 1,0 0-1,0 0 1,1 0-1,-1 0 1,0 0-1,1 0 1,-1 0 0,0-1-1,1 1 1,-1-1-1,1 1 1,-1-1-1,1 1 1,0-1 0,-1 0-1,1 0 1,-1 0-1,1 1 1,-1-2-1,3 1 1,4-1-163,1 1 0,-1-2 0,0 1 0,0-1 0,0-1 0,0 0 0,-1 0 0,1 0 0,-1-1 0,0 0 0,12-8 0,-5 2-152,-1-1 0,0-1 0,-1 0-1,18-21 1,1-8-336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7.151"/>
    </inkml:context>
    <inkml:brush xml:id="br0">
      <inkml:brushProperty name="width" value="0.05" units="cm"/>
      <inkml:brushProperty name="height" value="0.05" units="cm"/>
    </inkml:brush>
  </inkml:definitions>
  <inkml:trace contextRef="#ctx0" brushRef="#br0">173 3 18900,'1'0'112,"0"-1"0,-1 1 1,1 0-1,0-1 0,-1 1 0,1 0 0,0 0 1,0 0-1,-1 0 0,1-1 0,0 1 0,0 0 0,-1 0 1,1 1-1,0-1 0,0 0 0,-1 0 0,1 0 1,0 0-1,-1 1 0,1-1 0,0 0 0,-1 1 1,1-1-1,0 0 0,-1 1 0,1-1 0,-1 1 0,1-1 1,0 1-1,-1-1 0,1 1 0,-1-1 0,0 1 1,1 0-1,-1-1 0,1 1 0,-1 1 0,20 33 1427,-16-26-1024,18 32 67,-3 2-1,-1 1 1,14 54-1,-27-79-544,-1 1 0,-1 0 0,-1-1-1,0 1 1,-2 0 0,0 0-1,-1 0 1,-1 0 0,-1 0 0,-7 24-1,-1-12-148,-1 0-1,-2-1 0,-1 0 0,-1-1 1,-25 33-1,-4-2-526,-64 67-1,59-77 277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0.703"/>
    </inkml:context>
    <inkml:brush xml:id="br0">
      <inkml:brushProperty name="width" value="0.05" units="cm"/>
      <inkml:brushProperty name="height" value="0.05" units="cm"/>
    </inkml:brush>
  </inkml:definitions>
  <inkml:trace contextRef="#ctx0" brushRef="#br0">21 43 15931,'-11'-3'1721,"6"0"-985,1 0-304,5 2 832,4-1-255,10 1-401,7-1-88,5-1-392,4 1-240,10 1-552,7-2-233,14 0-1103,10-3 1600,14 1-296,3 1-272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1.133"/>
    </inkml:context>
    <inkml:brush xml:id="br0">
      <inkml:brushProperty name="width" value="0.05" units="cm"/>
      <inkml:brushProperty name="height" value="0.05" units="cm"/>
    </inkml:brush>
  </inkml:definitions>
  <inkml:trace contextRef="#ctx0" brushRef="#br0">1 88 13051,'32'5'1957,"-16"-3"-1493,1 1 0,18-1 0,370-27-3242,5 1-160,-308 24 5371,146-1-375,-1-13-4010,11-11-630,-172 14 1911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2.477"/>
    </inkml:context>
    <inkml:brush xml:id="br0">
      <inkml:brushProperty name="width" value="0.05" units="cm"/>
      <inkml:brushProperty name="height" value="0.05" units="cm"/>
    </inkml:brush>
  </inkml:definitions>
  <inkml:trace contextRef="#ctx0" brushRef="#br0">0 3 16764,'0'-1'2296,"0"-1"-1288,2 4-272,4 4 1313,6 5-481,2 3-223,6 1-481,0 3-160,9 1-232,0-4-128,6-3-472,3-6-352,1-7-888,-1-7 1912,-6-12-736,-1-3-152,-5-4-137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1.525"/>
    </inkml:context>
    <inkml:brush xml:id="br0">
      <inkml:brushProperty name="width" value="0.05" units="cm"/>
      <inkml:brushProperty name="height" value="0.05" units="cm"/>
    </inkml:brush>
  </inkml:definitions>
  <inkml:trace contextRef="#ctx0" brushRef="#br0">0 99 2817,'75'-8'520,"-3"2"280,2 0-128,-6-2 504,3-1 49,2 5 31,-2 0-8,-1-2-16,-1-1-319,0-1-481,3-4-8,12-8-264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1.956"/>
    </inkml:context>
    <inkml:brush xml:id="br0">
      <inkml:brushProperty name="width" value="0.05" units="cm"/>
      <inkml:brushProperty name="height" value="0.05" units="cm"/>
    </inkml:brush>
  </inkml:definitions>
  <inkml:trace contextRef="#ctx0" brushRef="#br0">1 28 8386,'23'3'1336,"-4"-1"-352,-6-2-296,1 3 985,-2-1-313,-2-1-232,-2 1-135,1-2-353,4 0-160,-3 0-320,7 0-144,-3 0-208,0-2-80,-2-4-1585,3-2 1609,-1-4-192,-11 0-128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2.469"/>
    </inkml:context>
    <inkml:brush xml:id="br0">
      <inkml:brushProperty name="width" value="0.05" units="cm"/>
      <inkml:brushProperty name="height" value="0.05" units="cm"/>
    </inkml:brush>
  </inkml:definitions>
  <inkml:trace contextRef="#ctx0" brushRef="#br0">0 307 17412,'22'-8'1720,"2"5"-1288,5-1-208,6 0 1121,13 3-1193,4-1-248,11-1-617,5 0-199,14-4 680,-1-6-192,11-7-200</inkml:trace>
  <inkml:trace contextRef="#ctx0" brushRef="#br0" timeOffset="1">1370 131 16484,'8'4'1416,"-1"-1"-1184,13-4-152,9-2 608,17 0-1032,6 0-168,13-2-472,5-1-1225,10-5 1729,-1-2-352,-1-3-264</inkml:trace>
  <inkml:trace contextRef="#ctx0" brushRef="#br0" timeOffset="2">2391 36 13707,'26'1'1120,"3"-1"-1088,6-4-952,11-5 1472,8-5-424,24 5-312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2.888"/>
    </inkml:context>
    <inkml:brush xml:id="br0">
      <inkml:brushProperty name="width" value="0.05" units="cm"/>
      <inkml:brushProperty name="height" value="0.05" units="cm"/>
    </inkml:brush>
  </inkml:definitions>
  <inkml:trace contextRef="#ctx0" brushRef="#br0">0 73 13923,'26'2'483,"0"-1"0,0-1 0,1-2 0,50-8 0,-10 0-229,228-20 2654,-295 30-2901,0 0-1,0 0 1,0 0 0,0 0-1,1 0 1,-1 0 0,0 0-1,0 0 1,0 0-1,0 0 1,0 0 0,1 0-1,-1 0 1,0 0-1,0 0 1,0 0 0,0 0-1,1 0 1,-1 0 0,0 0-1,0 0 1,0 0-1,0 0 1,0 0 0,1-1-1,-1 1 1,0 0 0,0 0-1,0 0 1,0 0-1,0 0 1,0 0 0,0-1-1,0 1 1,0 0 0,1 0-1,-1 0 1,0 0-1,0-1 1,0 1 0,0 0-1,0 0 1,0 0-1,0 0 1,0 0 0,0-1-1,0 1 1,0 0 0,0 0-1,0 0 1,0 0-1,0-1 1,-1 1 0,1 0-1,0 0 1,0 0 0,0 0-1,0 0 1,0-1-1,0 1 1,0 0 0,0 0-1,0 0 1,-1 0 0,-1-6-76,-1-5-213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4.409"/>
    </inkml:context>
    <inkml:brush xml:id="br0">
      <inkml:brushProperty name="width" value="0.05" units="cm"/>
      <inkml:brushProperty name="height" value="0.05" units="cm"/>
    </inkml:brush>
  </inkml:definitions>
  <inkml:trace contextRef="#ctx0" brushRef="#br0">125 0 18148,'-5'6'870,"0"0"1,0 1-1,1-1 1,0 1-1,-4 7 0,-8 18-482,2 0-1,0 0 1,3 1 0,0 1-1,3 0 1,0 0-1,-3 57 1,10-80-345,1 0 0,1 1 0,0-1 0,1 0 0,0 0 0,6 18 1,-7-26-45,0 0 1,0 0 0,0 0 0,1-1 0,0 1-1,-1-1 1,1 1 0,0-1 0,0 1 0,0-1-1,0 0 1,5 3 0,-5-4-21,0 0 0,0 0 0,0 0 0,0-1 1,0 1-1,0-1 0,1 1 0,-1-1 0,0 0 0,0 0 0,0 0 0,0 0 0,1 0 0,-1 0 0,0-1 1,0 1-1,0-1 0,0 1 0,0-1 0,3-1 0,-1-1-118,0 1 0,0-1-1,0 1 1,0-1 0,-1 0 0,1 0 0,-1-1-1,0 1 1,1-1 0,-2 0 0,1 1 0,4-9 0,-1 0-13,0 0 1,-1 0-1,5-20 1,1-21-400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4.752"/>
    </inkml:context>
    <inkml:brush xml:id="br0">
      <inkml:brushProperty name="width" value="0.05" units="cm"/>
      <inkml:brushProperty name="height" value="0.05" units="cm"/>
    </inkml:brush>
  </inkml:definitions>
  <inkml:trace contextRef="#ctx0" brushRef="#br0">11 20 21317,'-2'-3'2080,"-1"-3"-1296,2 3-352,-4 0 2529,5 6-2865,2 0 616,2-1-624,4-7-88,-5-3 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5.935"/>
    </inkml:context>
    <inkml:brush xml:id="br0">
      <inkml:brushProperty name="width" value="0.05" units="cm"/>
      <inkml:brushProperty name="height" value="0.05" units="cm"/>
    </inkml:brush>
  </inkml:definitions>
  <inkml:trace contextRef="#ctx0" brushRef="#br0">180 44 18396,'7'-12'1310,"14"-19"1066,-21 39-677,-4 7-1073,-58 115 1585,30-68-1227,-30 86 0,73-180-790,1 0-224,-2 1-1,-1-2 1,-2 1-1,4-38 0,-11 69 22,1 1-1,-1 0 1,0-1-1,0 1 1,0-1-1,0 1 1,0-1-1,0 1 1,0 0-1,0-1 1,0 1-1,0-1 1,0 1-1,0-1 1,0 1-1,0-1 1,0 1-1,0 0 1,-1-1-1,1 1 1,0-1-1,0 1 1,0 0-1,-1-1 1,1 1-1,0 0 1,-1-1-1,-6 12-131,-5 24-2,6-11 69,1 1 0,-3 40 1,7-55 66,0 1 0,2-1-1,-1 0 1,1 0 0,1 1 0,0-1 0,0 0 0,1 0 0,4 11 0,-6-20 7,-1 0 1,1 0-1,-1 0 1,1 1-1,0-1 1,0 0-1,-1 0 1,1 0-1,0-1 0,0 1 1,0 0-1,0 0 1,0 0-1,0-1 1,0 1-1,1 0 1,-1-1-1,0 1 1,0-1-1,2 1 1,-2-1 1,0 0 0,-1 0 0,1-1 0,0 1 1,0 0-1,-1 0 0,1-1 0,0 1 0,-1 0 0,1-1 0,0 1 0,-1 0 0,1-1 1,0 1-1,-1-1 0,1 0 0,-1 1 0,1-1 0,-1 1 0,1-1 0,-1 0 1,0 1-1,1-1 0,-1 0 0,0 1 0,1-1 0,-1 0 0,0 0 0,0 1 1,0-1-1,1 0 0,-1 0 0,0 1 0,0-1 0,-1-1 0,2-6 2,-1 1 0,-1-1 0,1 1 0,-2 0 0,1-1 0,-1 1 0,0 0 0,0 0 0,-1 0 0,1 0 0,-2 0 0,-4-7 0,-8-13-115,-30-37 1,39 55 75,-2-2 5,7 9 5,-1 0 1,1 0 0,1-1 0,-1 1 0,0-1-1,-2-4 1,4 7 23,0-1-1,0 1 1,0 0-1,0 0 1,0 0-1,0 0 1,0 0 0,0 0-1,0 0 1,0-1-1,0 1 1,0 0-1,0 0 1,0 0-1,0 0 1,0 0-1,0 0 1,0 0 0,0-1-1,0 1 1,0 0-1,0 0 1,0 0-1,0 0 1,0 0-1,0 0 1,0 0 0,1 0-1,-1 0 1,0 0-1,0 0 1,0-1-1,0 1 1,0 0-1,0 0 1,0 0-1,0 0 1,1 0 0,-1 0-1,0 0 1,0 0-1,0 0 1,0 0-1,0 0 1,0 0-1,0 0 1,1 0-1,-1 0 1,0 0 0,0 0-1,0 0 1,0 0-1,12 2-38,17 7 25,-26-8 17,27 10-515,0-2 1,1-2 0,35 5 0,-39-10 181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6.372"/>
    </inkml:context>
    <inkml:brush xml:id="br0">
      <inkml:brushProperty name="width" value="0.05" units="cm"/>
      <inkml:brushProperty name="height" value="0.05" units="cm"/>
    </inkml:brush>
  </inkml:definitions>
  <inkml:trace contextRef="#ctx0" brushRef="#br0">219 1 20036,'-15'19'3674,"6"-9"-2872,-18 27-145,2 1 0,2 1 0,1 1 0,-30 81 0,41-92-490,1 0 0,-9 49 0,17-67-132,0 1 0,1-1 0,1 1 1,0 0-1,0 0 0,1-1 0,0 1 1,1 0-1,6 20 0,-6-27-85,1 0 0,-1 0 1,1 0-1,0 0 0,0-1 0,0 0 0,0 1 1,1-1-1,0 0 0,0-1 0,0 1 0,0-1 1,1 0-1,-1 0 0,1 0 0,8 3 0,-2-1-187,0-2-1,0 1 0,0-2 0,1 1 0,-1-2 1,21 2-1,6-2-248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7.006"/>
    </inkml:context>
    <inkml:brush xml:id="br0">
      <inkml:brushProperty name="width" value="0.05" units="cm"/>
      <inkml:brushProperty name="height" value="0.05" units="cm"/>
    </inkml:brush>
  </inkml:definitions>
  <inkml:trace contextRef="#ctx0" brushRef="#br0">76 30 18884,'-25'95'4992,"-6"29"-2046,29-116-2821,-4 26 483,-3 58-1,11-77-447,-2-15-156,1 0-1,-1 0 1,0 0-1,0 0 1,0 0 0,0 0-1,0 0 1,1 0-1,-1 0 1,0 0-1,0 0 1,0 0 0,0 0-1,1 0 1,-1 0-1,0 0 1,0 0 0,0 0-1,0 0 1,1 0-1,-1 0 1,0 0-1,0 0 1,0 0 0,0 0-1,0 0 1,1 0-1,-1 0 1,0 0-1,0-1 1,0 1 0,0 0-1,0 0 1,0 0-1,1 0 1,-1 0 0,0 0-1,0 0 1,0-1-1,0 1 1,0 0-1,2-2 23,-1-1-1,1 1 1,-1-1-1,0 1 0,0-1 1,0 0-1,1-4 0,4-29 84,-2 0 0,-1 0 0,-2-1 0,-1 1 0,-2 0 0,-2-1-1,-11-51 1,10 70-95,4 18-14,1-1-1,0 1 1,0-1 0,0 1 0,0-1-1,0 1 1,0-1 0,-1 1 0,1 0-1,0-1 1,0 1 0,0-1-1,-1 1 1,1-1 0,0 1 0,-1 0-1,1-1 1,-1 1 0,1 0 0,0-1-1,-1 1 1,1 0 0,-1-1 0,1 1-1,-1 0 1,1 0 0,-1 1 0,1-1 0,0 1-1,0-1 1,0 1 0,0-1 0,0 1 0,0-1 0,0 1-1,0 0 1,0-1 0,0 1 0,0-1 0,0 1 0,0-1 0,1 1-1,-1-1 1,0 1 0,0-1 0,1 1 0,-1-1 0,0 0 0,0 1-1,1-1 1,-1 1 0,0-1 0,1 1 0,-1-1 0,1 0 0,0 1-1,14 15-13,-10-12 6,0-1-1,1 1 0,-1-1 1,1 0-1,0-1 0,0 1 0,0-1 1,0 0-1,0-1 0,0 1 1,1-1-1,-1-1 0,0 1 1,1-1-1,-1 0 0,0-1 0,12-1 1,-5-1 8,1 0 0,-1-1-1,0-1 1,0 0 0,-1-1 0,0 0 0,14-9 0,-22 15-9,-4 7 8,-6 13 12,5-17-9,-15 47 33,-10 52 0,21-76-576,1 0-1,1 0 0,2 52 0,3-64 231,-2-14 301,0 0 1,0 1-1,0-1 0,0 0 1,0 0-1,0 0 0,0 1 1,0-1-1,0 0 1,0 0-1,0 0 0,0 1 1,0-1-1,0 0 0,0 0 1,0 0-1,0 0 0,1 1 1,-1-1-1,0 0 0,0 0 1,0 0-1,0 0 1,0 1-1,0-1 0,1 0 1,-1 0-1,0 0 0,0 0 1,0 0-1,0 0 0,1 0 1,-1 1-1,0-1 1,0 0-1,0 0 0,1 0 1,-1 0-1,0 0 0,0 0 1,0 0-1,1 0 0,-1 0 1,0 0-1,0 0 1,0 0-1,1 0 0,-1 0 1,0 0-1,0-1 0,7-10-512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7.672"/>
    </inkml:context>
    <inkml:brush xml:id="br0">
      <inkml:brushProperty name="width" value="0.05" units="cm"/>
      <inkml:brushProperty name="height" value="0.05" units="cm"/>
    </inkml:brush>
  </inkml:definitions>
  <inkml:trace contextRef="#ctx0" brushRef="#br0">52 48 16131,'2'-3'313,"0"0"-1,0 0 1,0-1-1,1 1 0,-1 0 1,1 1-1,0-1 1,0 0-1,0 1 0,0 0 1,0 0-1,1 0 1,-1 0-1,1 0 0,-1 0 1,1 1-1,0 0 1,-1 0-1,1 0 0,0 0 1,0 1-1,0-1 1,0 1-1,-1 0 1,1 0-1,5 1 0,-6-1-223,0 1-1,1-1 0,-1 1 1,0 0-1,0 0 0,0 0 1,0 0-1,0 1 0,0-1 1,0 1-1,0 0 0,0 0 1,-1 0-1,1 0 0,-1 0 1,0 1-1,1-1 0,-1 1 1,0-1-1,0 1 0,-1 0 1,1 0-1,-1 0 0,1 0 1,-1 0-1,0 0 0,0 0 1,0 0-1,0 0 0,0 6 1,-1 0-35,-1 0 0,0-1 1,0 1-1,0-1 1,-1 1-1,-1-1 1,1 0-1,-1 1 1,-1-1-1,1-1 1,-1 1-1,-1-1 1,1 1-1,-10 9 1,-2 3 127,-1-2 1,-1 0-1,-35 28 1,-6-9 266,59-37-446,0 0 1,0 0-1,-1 0 1,1 0-1,0 0 1,0 0-1,0 0 1,0 0-1,0 0 0,0 0 1,0 0-1,0 0 1,-1 0-1,1 0 1,0 0-1,0 1 1,0-1-1,0 0 0,0 0 1,0 0-1,0 0 1,0 0-1,0 0 1,0 0-1,0 0 1,0 0-1,0 0 1,0 0-1,-1 1 0,1-1 1,0 0-1,0 0 1,0 0-1,0 0 1,0 0-1,0 0 1,0 0-1,0 0 1,0 0-1,0 1 0,0-1 1,0 0-1,0 0 1,0 0-1,0 0 1,0 0-1,1 0 1,-1 0-1,0 0 0,0 1 1,0-1-1,0 0 1,0 0-1,0 0 1,0 0-1,0 0 1,0 0-1,0 0 1,0 0-1,0 0 0,0 0 1,0 0-1,1 0 1,-1 0-1,0 0 1,0 0-1,0 1 1,0-1-1,0 0 1,13 1 4,17-2-417,-7-3-341,0-2-1,0 0 1,38-17-1,-19 6 128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2.910"/>
    </inkml:context>
    <inkml:brush xml:id="br0">
      <inkml:brushProperty name="width" value="0.05" units="cm"/>
      <inkml:brushProperty name="height" value="0.05" units="cm"/>
    </inkml:brush>
  </inkml:definitions>
  <inkml:trace contextRef="#ctx0" brushRef="#br0">212 0 17396,'-18'40'2176,"-4"1"-1280,-7 8-263,2 3 1335,-1 5-768,2 0-200,5-4-479,1-2-329,9-8-841,2-5 1562,10-6-945,4-6-72,7-6-40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8.090"/>
    </inkml:context>
    <inkml:brush xml:id="br0">
      <inkml:brushProperty name="width" value="0.05" units="cm"/>
      <inkml:brushProperty name="height" value="0.05" units="cm"/>
    </inkml:brush>
  </inkml:definitions>
  <inkml:trace contextRef="#ctx0" brushRef="#br0">82 17 18004,'0'-1'69,"0"0"-1,0 1 1,0-1 0,0 0-1,0 1 1,0-1 0,0 1 0,0-1-1,0 0 1,1 1 0,-1-1-1,0 0 1,0 1 0,1-1-1,-1 1 1,0-1 0,1 1 0,-1-1-1,1 1 1,-1-1 0,1 1-1,-1-1 1,1 1 0,-1 0 0,1-1-1,-1 1 1,1 0 0,-1-1-1,1 1 1,0 0 0,-1 0 0,1-1-1,-1 1 1,1 0 0,0 0-1,-1 0 1,1 0 0,0 0-1,-1 0 1,1 0 0,0 0 0,-1 0-1,1 0 1,-1 1 0,1-1-1,0 0 1,-1 0 0,1 0 0,-1 1-1,2 0 1,2 0 206,0 1-1,0 0 1,0 0 0,-1 0-1,1 0 1,-1 1-1,4 3 1,5 6 33,-2 0 0,0 1 0,0 1-1,-1 0 1,-1 0 0,0 1 0,-1-1 0,-1 2-1,0-1 1,-1 1 0,-1 0 0,0 0 0,2 25 0,-3-8-112,-1 1 0,-2-1 0,-1 0 0,-2 0 0,-12 58 1,5-48-221,-2-1 0,-28 67 1,31-89-42,0-1 1,-2 0 0,0 0-1,-2-1 1,0-1 0,0 0-1,-22 20 1,-17 2-136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47.699"/>
    </inkml:context>
    <inkml:brush xml:id="br0">
      <inkml:brushProperty name="width" value="0.05" units="cm"/>
      <inkml:brushProperty name="height" value="0.05" units="cm"/>
    </inkml:brush>
  </inkml:definitions>
  <inkml:trace contextRef="#ctx0" brushRef="#br0">28 103 16564,'0'-1'66,"1"1"1,-1 0 0,0-1-1,0 1 1,1-1-1,-1 1 1,0 0 0,1-1-1,-1 1 1,0 0 0,1-1-1,-1 1 1,0 0 0,1 0-1,-1-1 1,1 1 0,-1 0-1,0 0 1,1 0 0,-1 0-1,1 0 1,-1-1 0,1 1-1,-1 0 1,1 0 0,-1 0-1,1 0 1,-1 0 0,1 1-1,5 11 781,-5 23 413,-10 107 623,-16 383-252,24-519-918,-1-17-413,-1-19-56,-4-100-110,7 0 0,28-226 0,-28 354-137,6-23-66,-2 20 34,2 14 23,3 15 2,-5-11 7,1-1 0,0-1 1,0 1-1,2-1 0,11 17 1,-16-25 3,0 0 1,1-1 0,-1 0-1,1 1 1,0-1-1,-1 0 1,1 0 0,0-1-1,0 1 1,1-1 0,-1 1-1,0-1 1,0 0 0,1 0-1,-1 0 1,0-1-1,1 1 1,-1-1 0,1 0-1,-1 0 1,1 0 0,-1 0-1,1-1 1,-1 1 0,7-3-1,0 0 7,0-1-1,0 0 0,0-1 1,-1 0-1,1 0 1,-1-1-1,0-1 1,-1 0-1,1 0 1,6-8-1,13-14 30,30-44 0,-30 32 12,-19 27-23,0 1-1,16-19 1,-25 32-26,0-1 1,0 1 0,0 0 0,1 0 0,-1-1 0,0 1-1,0 0 1,0 0 0,0 0 0,0-1 0,1 1-1,-1 0 1,0 0 0,0 0 0,1 0 0,-1 0 0,0 0-1,0-1 1,0 1 0,1 0 0,-1 0 0,0 0 0,0 0-1,1 0 1,-1 0 0,0 0 0,0 0 0,1 0 0,-1 0-1,0 0 1,0 0 0,1 0 0,-1 0 0,0 0 0,0 0-1,1 1 1,-1-1 0,0 0 0,3 12 24,-5 25 9,2-33-31,-22 162 125,-4 40 43,20-39-25,7-142-169,1-1 1,1 0 0,1 0 0,12 40 0,-16-61-67,1 0 1,0 0 0,1 0-1,-1 0 1,0 0-1,1 0 1,0 0 0,0-1-1,-1 1 1,2-1-1,-1 1 1,3 2 0,-5-5 60,1 0 0,-1 1 0,1-1 0,0 0 0,-1 0 0,1 0 0,-1 1 0,1-1 0,-1 0 0,1 0 0,0 0 0,-1 0 0,1 0 0,-1 0 0,1 0 0,0 0 0,-1 0 0,1-1 0,-1 1 0,1 0 0,0 0 0,-1 0 0,1-1 0,1 0 3,0 0 0,-1-1-1,0 1 1,1 0 0,-1-1 0,0 1 0,1-1-1,-1 0 1,0 1 0,1-4 0,11-22-410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48.161"/>
    </inkml:context>
    <inkml:brush xml:id="br0">
      <inkml:brushProperty name="width" value="0.05" units="cm"/>
      <inkml:brushProperty name="height" value="0.05" units="cm"/>
    </inkml:brush>
  </inkml:definitions>
  <inkml:trace contextRef="#ctx0" brushRef="#br0">42 1 20220,'1'17'1737,"-1"7"-1185,0 7-208,-3 13 752,0 7-288,0 11-368,0 6-128,0 2-104,2-3-63,-1-7-193,2-5-177,0-12-479,0-8-192,-1-16-448,-1-15 1088,-6-19-168,1-11-264,1-12-81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48.593"/>
    </inkml:context>
    <inkml:brush xml:id="br0">
      <inkml:brushProperty name="width" value="0.05" units="cm"/>
      <inkml:brushProperty name="height" value="0.05" units="cm"/>
    </inkml:brush>
  </inkml:definitions>
  <inkml:trace contextRef="#ctx0" brushRef="#br0">1 483 17228,'0'1'161,"0"0"0,1 1 1,-1-1-1,1 0 0,-1 1 0,1-1 1,0 0-1,-1 1 0,1-1 1,0 0-1,0 0 0,0 0 0,0 0 1,0 0-1,0 0 0,0 0 1,0 0-1,0 0 0,0-1 0,1 1 1,-1 0-1,0-1 0,1 1 1,-1-1-1,0 1 0,1-1 0,-1 0 1,0 0-1,1 1 0,2-1 0,2 1 91,0-1-1,1 1 0,-1-1 1,1 0-1,-1-1 0,7-1 0,0-1-17,-1-1 0,1 0 0,-1-1-1,0-1 1,-1 0 0,0 0 0,0-2-1,19-14 1,-8 3 59,-2 0 1,38-46-1,-36 36-128,-1-2 0,-2-1 0,18-38 0,-25 45-107,-2 0 0,0-1 1,-2 0-1,9-51 0,-19 115-52,3 1 0,1-1 0,13 69 0,23 61-1057,-8-43 291,-19-71 384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54.324"/>
    </inkml:context>
    <inkml:brush xml:id="br0">
      <inkml:brushProperty name="width" value="0.05" units="cm"/>
      <inkml:brushProperty name="height" value="0.05" units="cm"/>
    </inkml:brush>
  </inkml:definitions>
  <inkml:trace contextRef="#ctx0" brushRef="#br0">31 2 13859,'-23'-2'2566,"15"2"-630,18 2 1312,46 3-1683,90-2 1,-70-3-1237,-31 0-213,243-2-2307,-248-2 1216,-30 4 321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54.748"/>
    </inkml:context>
    <inkml:brush xml:id="br0">
      <inkml:brushProperty name="width" value="0.05" units="cm"/>
      <inkml:brushProperty name="height" value="0.05" units="cm"/>
    </inkml:brush>
  </inkml:definitions>
  <inkml:trace contextRef="#ctx0" brushRef="#br0">1 1 17612,'0'1'120,"0"0"0,0 0 0,0 0 1,0 0-1,1 0 0,-1 0 0,0 0 0,1 0 0,-1 0 1,0 0-1,1 0 0,-1 0 0,1 0 0,0 0 1,-1 0-1,1 0 0,0-1 0,-1 1 0,1 0 1,0 0-1,0-1 0,0 1 0,0-1 0,0 1 0,0-1 1,0 1-1,0-1 0,0 1 0,0-1 0,0 0 1,0 1-1,0-1 0,1 0 0,48 7 1693,-30-5-1275,67 9 317,-35-6-664,0 2 1,0 3-1,71 23 0,-115-31-193,-1 1 0,0 0-1,-1 1 1,1 0 0,-1 0-1,1 0 1,5 6 0,-10-8-1,0-1 0,-1 1 0,1 0 0,0 1 1,-1-1-1,0 0 0,1 0 0,-1 0 0,0 1 1,0-1-1,0 1 0,-1-1 0,1 1 0,0-1 0,-1 1 1,0-1-1,1 1 0,-1-1 0,0 1 0,-1 0 0,1-1 1,0 1-1,-1-1 0,0 3 0,-2 4-4,0-1 1,-1 0-1,0 0 0,0 0 0,-1-1 0,1 0 0,-2 1 1,-11 11-1,-59 50-26,63-58 28,1-1 19,-300 264-1864,291-255 1557,15-13-110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6.753"/>
    </inkml:context>
    <inkml:brush xml:id="br0">
      <inkml:brushProperty name="width" value="0.05" units="cm"/>
      <inkml:brushProperty name="height" value="0.05" units="cm"/>
    </inkml:brush>
  </inkml:definitions>
  <inkml:trace contextRef="#ctx0" brushRef="#br0">97 2 16379,'1'0'89,"-1"0"0,1-1 0,0 1 0,-1 0 0,1 0 0,0 0 0,0-1 0,-1 1 0,1 0 0,0 0 0,0 0 0,0 0 0,-1 0 0,1 0 0,0 0 0,0 1 0,1-1 0,-2 0-52,0 1-1,1-1 0,-1 0 0,0 1 0,0-1 1,1 0-1,-1 1 0,0-1 0,0 1 0,0-1 1,0 0-1,0 1 0,1-1 0,-1 1 0,0-1 1,0 0-1,0 1 0,0-1 0,0 1 1,0-1-1,0 0 0,0 1 0,0-1 0,-1 1 1,-12 33 797,7-21-439,-51 132 820,47-112-1026,1-1-1,-8 55 1,16-80-143,1 0 0,-1 1 0,1-1 0,1 1 0,-1-1 0,1 0 0,3 12 0,-3-16-23,0 0 0,0-1 0,1 1 0,-1 0 0,0-1 0,1 0 0,-1 1 0,1-1 0,0 0 0,0 0 0,0 0 0,0 0 0,0 0-1,0 0 1,1 0 0,-1-1 0,1 1 0,-1-1 0,1 0 0,-1 0 0,1 0 0,3 1 0,1-1 13,1 0-1,-1 0 1,0-1 0,0 0 0,1-1 0,-1 1-1,0-2 1,0 1 0,0-1 0,1 0 0,-2 0-1,1-1 1,9-4 0,-2 0-129,0 0-1,-1-2 1,0 1 0,-1-1-1,15-15 1,-20 18 141,-1-1 0,0 0 0,0 0 1,0 0-1,-1-1 0,-1 0 0,1 0 0,-1 0 0,-1-1 0,1 1 0,-1-1 0,-1 0 0,0 0 1,0 0-1,0-10 0,-3-48-147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7.172"/>
    </inkml:context>
    <inkml:brush xml:id="br0">
      <inkml:brushProperty name="width" value="0.05" units="cm"/>
      <inkml:brushProperty name="height" value="0.05" units="cm"/>
    </inkml:brush>
  </inkml:definitions>
  <inkml:trace contextRef="#ctx0" brushRef="#br0">1 27 16019,'1'-11'1825,"1"8"-945,-2-1-360,6-1 1008,2 2-351,1 3-817,3 1-544,-6 4 304,-4 3-120,-2 1-264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7.643"/>
    </inkml:context>
    <inkml:brush xml:id="br0">
      <inkml:brushProperty name="width" value="0.05" units="cm"/>
      <inkml:brushProperty name="height" value="0.05" units="cm"/>
    </inkml:brush>
  </inkml:definitions>
  <inkml:trace contextRef="#ctx0" brushRef="#br0">122 0 18004,'-2'17'2970,"-9"26"-2297,5-20-151,-61 321 937,57-267-1621,4 1-1,7 120 1,0-182-814,-9-50-2148,-5 1 2263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8.094"/>
    </inkml:context>
    <inkml:brush xml:id="br0">
      <inkml:brushProperty name="width" value="0.05" units="cm"/>
      <inkml:brushProperty name="height" value="0.05" units="cm"/>
    </inkml:brush>
  </inkml:definitions>
  <inkml:trace contextRef="#ctx0" brushRef="#br0">69 0 12675,'-4'2'173,"1"-1"0,-1 1 1,1-1-1,-1 1 0,1 0 1,0 0-1,0 1 0,0-1 1,0 1-1,1-1 1,-1 1-1,0 0 0,1 0 1,0 0-1,0 0 0,0 1 1,0-1-1,1 0 0,-1 1 1,1-1-1,0 1 0,0 0 1,-1 4-1,-1 7 358,0 0 1,1 0-1,1 0 1,0 23-1,3-5-178,2-1-1,0 1 1,3-1-1,0 0 1,2-1-1,1 0 0,2 0 1,1-1-1,27 45 1,-35-67-291,0 0 1,1-1-1,0 1 0,0-2 1,8 9-1,-11-13-37,-1 0 0,1 0 1,0 0-1,-1-1 0,1 1 0,0-1 0,0 0 0,0 0 1,0 0-1,0 0 0,0 0 0,0-1 0,0 1 0,0-1 0,0 0 1,0 0-1,0 0 0,7-1 0,-4 0 21,0-1 0,0 0 0,0-1 0,-1 0 0,1 1 0,-1-2 0,1 1 0,-1-1 0,0 1 0,8-9 0,4-6 143,21-27 0,-31 36-142,185-269-65,-109 148-4457,-81 127 3484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7.780"/>
    </inkml:context>
    <inkml:brush xml:id="br0">
      <inkml:brushProperty name="width" value="0.05" units="cm"/>
      <inkml:brushProperty name="height" value="0.05" units="cm"/>
    </inkml:brush>
  </inkml:definitions>
  <inkml:trace contextRef="#ctx0" brushRef="#br0">0 85 16812,'0'6'2072,"8"-2"-1296,6-4-248,9-4 937,12-2-497,6-1-128,8-2-240,3 0-168,3 0-376,0 1-184,-10 2-608,-7-2-320,-16-1 856,-7 0-208,-9-2-168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0.215"/>
    </inkml:context>
    <inkml:brush xml:id="br0">
      <inkml:brushProperty name="width" value="0.05" units="cm"/>
      <inkml:brushProperty name="height" value="0.05" units="cm"/>
    </inkml:brush>
  </inkml:definitions>
  <inkml:trace contextRef="#ctx0" brushRef="#br0">1 91 18924,'0'-3'1544,"4"5"-1176,9-5-184,11 1 633,13 4-209,18-4-344,6 2-104,7-5-232,-1 1-72,-3-2-272,-4-2-168,-13 2-409,-8-5-863,-23-1 1392,-3 0-336,-10-8-112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0.673"/>
    </inkml:context>
    <inkml:brush xml:id="br0">
      <inkml:brushProperty name="width" value="0.05" units="cm"/>
      <inkml:brushProperty name="height" value="0.05" units="cm"/>
    </inkml:brush>
  </inkml:definitions>
  <inkml:trace contextRef="#ctx0" brushRef="#br0">1 1 14667,'16'1'591,"1"0"-1,0 1 0,-1 1 1,30 10-1,61 27 536,-74-26-831,-1 1 0,34 23 0,-57-32-248,1 0 0,-1 1 0,-1 0 0,1 0 0,-1 1 1,-1 0-1,0 1 0,0-1 0,0 1 0,10 20 0,-15-25-32,-1 0 0,1 0 0,-1 1-1,0-1 1,0 0 0,-1 0-1,1 1 1,-1-1 0,0 1 0,0-1-1,0 0 1,-1 1 0,1-1 0,-3 7-1,1-5 5,-1 1 0,0-1 0,0 0-1,0 1 1,-1-2 0,0 1 0,0 0 0,-6 6-1,-8 5 16,0-1 0,0-1 0,-2-1 0,-23 14 0,-18 7-328,-35 24-237,81-46 364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3.976"/>
    </inkml:context>
    <inkml:brush xml:id="br0">
      <inkml:brushProperty name="width" value="0.05" units="cm"/>
      <inkml:brushProperty name="height" value="0.05" units="cm"/>
    </inkml:brush>
  </inkml:definitions>
  <inkml:trace contextRef="#ctx0" brushRef="#br0">142 240 14395,'-1'-4'888,"-8"-24"1328,9 27-2134,-1 0 0,1 1 0,0-1 0,-1 0 0,1 1 0,0-1 0,-1 1 0,1-1 0,-1 1 0,1-1 0,-1 1 0,1-1 0,-1 1 0,1-1 0,-1 1 0,0 0 0,1-1 1,-1 1-1,0 0 0,1 0 0,-1-1 0,0 1 0,1 0 0,-1 0 0,0 0 0,1 0 0,-1 0 0,0 0 0,1 0 0,-1 0 0,0 0 0,0 0 0,1 0 0,-1 1 0,0-1 0,1 0 0,-2 1 0,-1 1 113,1 0-1,-1 0 1,0 0-1,0 0 1,1 0-1,0 1 0,-1 0 1,1-1-1,0 1 1,-3 6-1,-16 34 503,19-37-604,-12 25 222,-15 62 0,25-78-298,1 0 0,1 1 1,0-1-1,1 1 0,0-1 1,3 20-1,-2-33-15,0 0 0,1 0 1,-1 0-1,1 0 0,-1 0 0,1 0 1,0 0-1,0 0 0,-1 0 0,1 0 1,1 0-1,-1-1 0,2 3 0,-2-3 0,-1-1-1,1 1 1,0 0-1,0-1 1,0 1-1,0-1 1,0 1-1,0-1 1,0 0-1,0 1 1,0-1-1,0 0 1,0 0-1,0 0 1,0 0-1,0 1 1,0-2-1,0 1 0,2 0 1,0-1 2,1 0 0,-1-1-1,1 1 1,-1-1 0,1 0 0,-1 1 0,0-2 0,0 1-1,0 0 1,0-1 0,0 1 0,-1-1 0,4-4 0,9-15 91,0 0 1,-1-2-1,-1 0 1,-1-1-1,-1 0 0,-2 0 1,0-1-1,-2 0 1,5-33-1,-10 41 96,-5 21-30,-5 30-63,-2 45-92,9-68-30,1 0 1,0 0-1,1 0 1,0 0 0,3 17-1,-3-26 20,-1 0-1,0 1 0,0-1 1,1 0-1,-1 0 1,1 1-1,-1-1 0,1 0 1,-1 0-1,1 0 1,0 0-1,-1 1 0,1-1 1,0 0-1,0 0 1,0-1-1,0 1 0,0 0 1,0 0-1,0 0 1,0-1-1,0 1 1,1 0-1,-1-1 0,0 1 1,0-1-1,1 1 1,-1-1-1,0 0 0,1 0 1,-1 1-1,0-1 1,0 0-1,1 0 0,-1 0 1,0-1-1,1 1 1,-1 0-1,0 0 0,1-1 1,-1 1-1,0-1 1,2 0-1,3-2-15,1 0 1,-1-1-1,0 0 0,0 0 0,0-1 1,8-8-1,13-16-15,-1 0 0,-2-2 0,36-60 0,46-111 208,-94 170-91,-11 29-48,-2 4-4,-6 17-1,-11 29 10,3 1 1,-17 82-1,27-101-27,2 0 0,1 1 1,1 0-1,1-1 0,8 58 0,2-50 14,-10-36-24,0 0 1,1 1-1,-1-1 1,0 0-1,1 0 1,-1 0 0,1 0-1,0 0 1,-1 0-1,1 0 1,0 0-1,-1 0 1,1 0-1,0 0 1,0 0 0,0 0-1,0-1 1,0 1-1,0 0 1,0-1-1,0 1 1,0 0-1,0-1 1,0 0 0,0 1-1,1-1 1,1 1-1,-2-2 0,0 1 0,0-1 0,0 0 0,0 0 0,0 1 0,-1-1 0,1 0 1,0 0-1,-1 0 0,1 0 0,0 0 0,-1 0 0,1 0 0,-1 0 0,1 0 0,-1 0 0,0 0 0,1 0 0,-1 0 0,0 0 0,0-1 0,0 1 0,0 0 0,0 0 0,0-2 0,-1-31 24,1 34-26,-6-40-1,-1 1-1,-3 0 1,-1 1 0,-2 0-1,-30-64 1,36 90-10,0 2-4,8 8 14,4 6 9,2 1-138,0 0-1,1-1 1,0 1-1,0-1 1,0-1-1,1 0 1,-1 0-1,1 0 1,0-1-1,0 0 1,-1-1-1,19 1 1,-10-3-268,1 0 1,0-1 0,0 0 0,-1-2 0,29-9 0,-1-3-400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4.632"/>
    </inkml:context>
    <inkml:brush xml:id="br0">
      <inkml:brushProperty name="width" value="0.05" units="cm"/>
      <inkml:brushProperty name="height" value="0.05" units="cm"/>
    </inkml:brush>
  </inkml:definitions>
  <inkml:trace contextRef="#ctx0" brushRef="#br0">94 0 16588,'-18'37'2031,"5"-12"-986,1 1-1,2 0 1,0 1 0,-9 44-1,14-40-791,2 0 0,0 0-1,3-1 1,0 1 0,2 0-1,7 37 1,-3-53-228,-6-15-24,0 0-1,1 0 1,-1 0 0,0 0 0,0 0 0,0 0 0,0 0 0,1 0 0,-1 0 0,0 0 0,0 0 0,0 0 0,0 0-1,1 0 1,-1 0 0,0 0 0,0 0 0,0 0 0,0 0 0,1 0 0,-1 0 0,0 0 0,0-1 0,0 1-1,0 0 1,0 0 0,0 0 0,1 0 0,-1 0 0,0-1 0,0 1 0,0 0 0,0 0 0,0 0 0,0 0-1,0-1 1,0 1 0,0 0 0,0 0 0,0 0 0,0-1 0,8-30 41,3-23-50,-2-1-1,-3-1 1,0-58 0,-9 101-17,0 15-4,-3 22-5,6-20 28,0 0 0,0 1 0,0-1 1,0 1-1,1-1 0,0 0 0,0 1 1,0-1-1,1 0 0,-1 0 0,1 0 1,0 0-1,0 0 0,0 0 0,1 0 0,-1-1 1,1 1-1,0-1 0,0 0 0,6 5 1,-5-5 2,0 0 0,1-1 1,-1 0-1,1 0 1,-1 0-1,1-1 0,0 0 1,-1 0-1,1 0 1,0 0-1,0 0 0,0-1 1,0 0-1,0 0 1,-1-1-1,1 1 0,0-1 1,8-2-1,3-3 28,-1 0 0,0-1 0,0 0 0,0-1 0,-1-1 0,0 0 0,-1-1 0,0-1 0,-1 0 0,0 0 0,0-2 0,-1 1 0,-1-1 0,0-1 0,-1 1 0,10-22 1,-19 35-24,0-1 0,1 1 1,-1-1-1,0 1 0,1-1 1,-1 1-1,0-1 0,0 0 1,0 1-1,0-1 0,1 0 1,-1 1-1,0-1 0,0 0 1,0 1-1,0-1 0,0 1 1,-1-1-1,1 0 1,0 1-1,0-1 0,0 0 1,0 1-1,-1-1 0,1 1 1,-1-2-1,0 2 0,1 0-1,-1 0 1,0-1-1,0 1 1,1 0 0,-1 0-1,0 0 1,0 0 0,0 0-1,1 1 1,-1-1-1,0 0 1,1 0 0,-1 0-1,0 1 1,0-1 0,1 0-1,-1 1 1,0-1-1,1 1 1,-1-1 0,1 0-1,-1 1 1,0 0 0,-8 7-1,1-1 1,0 1-1,1 1 1,-1-1-1,2 1 1,-1 1 0,1-1-1,-4 11 1,1-1 10,1-1-1,1 1 1,-8 33 0,13-43-7,0-1-1,1 1 1,0 0 0,1 0-1,0-1 1,0 1 0,1 0 0,0 0-1,4 14 1,-4-20-2,0 0-1,0 0 1,0 0 0,1 0 0,-1 0-1,1 0 1,0 0 0,0-1-1,0 1 1,0 0 0,1-1-1,-1 0 1,1 0 0,-1 1 0,1-2-1,0 1 1,0 0 0,0 0-1,0-1 1,0 0 0,0 1-1,0-1 1,0 0 0,1-1-1,-1 1 1,0-1 0,1 1 0,3-1-1,3 0 4,0-1 0,-1-1 0,1 1 1,-1-1-1,0-1 0,0 0 0,0 0 0,0-1 0,0 0 0,-1 0 0,1-1 0,-1-1 0,13-10 0,-3 1 14,-1-1-1,0 0 0,-2-1 0,23-31 1,-30 37 11,-1-1 1,12-24-1,-18 35-28,-1 0 0,1 0-1,-1 0 1,0 1 0,1-1-1,-1 0 1,0 0 0,0 0 0,0 0-1,1 0 1,-1 0 0,0 1-1,0-1 1,0 0 0,-1 0-1,1 0 1,0 0 0,0-1 0,-1 2-2,1 0 0,0 0 1,-1 0-1,1-1 0,-1 1 1,1 0-1,0 0 0,-1 0 1,1 0-1,0 0 0,-1 0 1,1 0-1,-1 0 1,1 0-1,0 0 0,-1 0 1,1 0-1,-1 1 0,1-1 1,0 0-1,-1 0 0,1 0 1,0 0-1,-1 1 0,1-1 1,-1 1-1,-3 1 6,1 0 1,-1 1-1,1 0 0,-1 0 0,1 0 1,-3 4-1,-4 8 21,1 0-1,0 0 1,1 1 0,-10 28 0,16-37-24,-1 0 1,1 0 0,0 0 0,1 1 0,0-1 0,0 0 0,1 1 0,0-1-1,0 0 1,0 1 0,1-1 0,0 0 0,5 15 0,-5-20-30,0 1 0,0-1 1,1 1-1,-1-1 0,1 1 0,0-1 1,0 0-1,0 1 0,0-1 1,0 0-1,0-1 0,0 1 1,1 0-1,-1-1 0,1 1 0,-1-1 1,1 0-1,0 0 0,-1 0 1,1 0-1,0 0 0,0 0 0,0-1 1,0 1-1,-1-1 0,1 0 1,0 0-1,0 0 0,0 0 1,0-1-1,0 1 0,0-1 0,-1 0 1,1 0-1,0 0 0,0 0 1,-1 0-1,1 0 0,3-3 1,23-18-169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6.537"/>
    </inkml:context>
    <inkml:brush xml:id="br0">
      <inkml:brushProperty name="width" value="0.05" units="cm"/>
      <inkml:brushProperty name="height" value="0.05" units="cm"/>
    </inkml:brush>
  </inkml:definitions>
  <inkml:trace contextRef="#ctx0" brushRef="#br0">60 133 18660,'3'10'291,"-1"0"-1,-1 1 1,1-1 0,-2 1 0,1 0-1,-2-1 1,-1 15 0,-17 74 711,12-70-469,-31 123 1048,37-142-1278,3-11 0,7-12-23,-3-1-168,0-1 0,-1 0 0,-1 0 0,0-1 0,3-27 0,0-81 143,-6 92-214,0-82 22,-2 95-40,-1 0 1,0 0-1,-9-31 0,6 39-2,5 11-21,-1 0 0,1 0 1,0 0-1,0 0 1,-1 0-1,1 0 1,0 0-1,0 0 1,0 0-1,-1 0 1,1 0-1,0 1 1,0-1-1,0 0 0,-1 0 1,1 0-1,0 0 1,0 0-1,0 1 1,0-1-1,0 0 1,-1 0-1,1 0 1,0 0-1,0 1 0,0-1 1,0 0-1,0 0 1,0 0-1,0 1 1,0-1-1,0 0 1,0 0-1,0 1 1,0-1-1,0 0 0,0 0 1,0 0-1,0 1 1,0-1-1,0 0 1,0 0-1,0 1 1,0-1-1,0 0 1,0 0-1,0 0 1,1 1-1,-1 13 3,0 1 1,1-1 0,1 0-1,1 0 1,0 1-1,1-2 1,0 1-1,1 0 1,1-1-1,0 0 1,14 22 0,-19-32-1,0-1 1,1 0-1,-1 0 1,1 0-1,0 0 1,-1 0-1,1 0 1,0-1-1,0 1 1,0-1 0,0 1-1,1-1 1,-1 0-1,0 1 1,1-1-1,-1-1 1,0 1-1,1 0 1,-1 0-1,1-1 1,-1 1 0,1-1-1,-1 0 1,1 0-1,0 0 1,-1 0-1,1 0 1,-1-1-1,1 1 1,-1-1-1,1 0 1,-1 1 0,1-1-1,3-3 1,2 0 9,-1-1 1,0 0 0,-1-1-1,1 1 1,-1-1 0,0-1-1,0 1 1,-1-1 0,8-13 0,4-9 69,15-36 1,-14 28 13,-12 27-87,-5 16-8,-4 18-3,3-22 2,-17 101-453,-4 134 0,21-235 393,0 12-261,0 0 0,3 18 0,-3-30 195,0 0 0,0 0 0,0 0 0,0 0 0,1 0 0,-1 0 0,1-1 0,-1 1 0,1 0 1,0 0-1,0-1 0,0 1 0,0 0 0,0-1 0,0 1 0,0-1 0,0 1 0,1-1 0,-1 0 1,1 1-1,-1-1 0,1 0 0,-1 0 0,1 0 0,0 0 0,1 1 0,-1-2-89,0 0-1,0-1 0,-1 1 0,1 0 1,0 0-1,0-1 0,-1 1 0,1-1 1,0 0-1,-1 1 0,1-1 0,-1 0 1,1 0-1,-1 0 0,1 0 0,-1 0 1,0 0-1,0-1 0,1 1 0,-1 0 1,1-3-1,23-34-2803,-22 32 2748,8-15-328,-1-1 1,10-29-1,0-13 4127,-19 59-3046,-10 45 6963,7-28-7110,1-1 1,0 1-1,0-1 0,1 13 0,0-24-318,1 1 0,-1 0-1,0 0 1,0 0-1,0 0 1,1-1 0,-1 1-1,0 0 1,1 0-1,-1-1 1,0 1 0,1 0-1,-1 0 1,1-1-1,-1 1 1,1 0 0,0-1-1,-1 1 1,1-1-1,0 1 1,-1-1 0,1 1-1,0-1 1,0 0 0,-1 1-1,1-1 1,0 0-1,0 1 1,0-1 0,-1 0-1,1 0 1,0 0-1,0 0 1,0 0 0,0 0-1,0 0 1,-1 0-1,1 0 1,0 0 0,0 0-1,1-1 1,5-1 25,-1 0 0,1 0 0,-1-1 0,8-3 0,-8 3-4,49-27 88,-38 20-99,1 0 0,0 2 0,0 0 0,1 0 0,24-5 0,-40 13-27,0-1 1,0 1-1,0-1 1,0 1-1,0 0 1,0 0-1,0 1 1,0-1 0,0 1-1,0-1 1,0 1-1,3 1 1,-4-1 0,0 0 0,0 1 0,-1-1 1,1 0-1,-1 0 0,1 1 0,-1-1 1,1 1-1,-1-1 0,0 1 0,0 0 1,0 0-1,0-1 0,0 1 0,0 0 1,0 0-1,0 0 0,0 3 0,2 9 11,-2-9-10,0 0 0,0-1 0,0 1 1,1 0-1,3 7 0,-4-11-2,-1 0 0,1 0 0,0 0 0,0 0 0,-1 0 0,1-1 1,0 1-1,0 0 0,0 0 0,0-1 0,0 1 0,0-1 0,0 1 0,0-1 0,0 1 0,0-1 0,0 1 0,0-1 0,1 0 1,-1 0-1,0 0 0,0 1 0,0-1 0,0 0 0,1-1 0,-1 1 0,0 0 0,0 0 0,2-1 0,7-1-12,0-1 0,-1-1-1,1 0 1,0 0 0,-1-1-1,0 0 1,11-9 0,57-50-358,-56 45 68,0 0 0,25-15 1,-30 28-92,-16 6 380,0 0 1,1 0 0,-1 0-1,0 0 1,1 0 0,-1 0-1,0 0 1,1 1 0,-1-1-1,0 0 1,0 0 0,1 0-1,-1 0 1,0 0 0,1 1-1,-1-1 1,0 0 0,0 0-1,1 0 1,-1 1 0,0-1-1,0 0 1,0 0 0,1 1-1,-1-1 1,0 0 0,0 1-1,1 2-25,-1 0 0,1-1 0,-1 1 0,0 0 0,0 0 0,0 0 0,-1 5 0,0 7 118,1-15-75,-1 1-1,1 0 1,0 0-1,0 0 0,0-1 1,0 1-1,1 0 1,-1 0-1,0 0 1,0-1-1,0 1 0,1 0 1,-1 0-1,0 0 1,1-1-1,-1 1 0,1 0 1,-1-1-1,0 1 1,1 0-1,0-1 0,-1 1 1,1-1-1,-1 1 1,2 0-1,0 0 1,-1-1 1,0 0-1,0 0 0,0 0 0,1 0 1,-1 0-1,0 0 0,0 0 0,0 0 1,1-1-1,-1 1 0,0 0 0,0-1 1,0 1-1,2-2 0,7-3 20,-1 0 0,0-1-1,10-9 1,-13 10-17,108-91 277,-126 114-237,-28 50 166,36-61-178,1 0 0,0 0 1,0 1-1,0-1 1,1 1-1,1 0 1,-2 12-1,3-19-31,0 0 0,-1 0 0,1 0 0,0 0 0,0-1 0,0 1 0,1 0 0,-1 0 0,0 0 0,0 0 0,0-1 0,1 1 0,-1 0 0,0 0 0,1 0 0,-1-1 0,0 1 0,1 0 0,-1-1 0,1 1 0,0 0 0,-1-1 0,1 1 0,-1 0 0,1-1 0,0 1 0,-1-1 0,1 1 0,0-1 0,0 0 0,-1 1 0,1-1 0,0 0 0,0 0 0,0 1 1,0-1-1,-1 0 0,1 0 0,0 0 0,0 0 0,0 0 0,0 0 0,1 0 0,3-1 9,-1 0 0,1 0 0,0 0 0,-1-1 0,1 1-1,6-5 1,54-34 0,-46 28-64,0 0 1,36-17 0,-53 29 40,-1-1 1,0 0 0,1 1 0,-1-1-1,0 1 1,1-1 0,-1 1-1,1 0 1,-1-1 0,1 1 0,-1 0-1,1 0 1,-1 0 0,1 0 0,-1 0-1,1 1 1,-1-1 0,0 0-1,1 1 1,-1-1 0,3 2 0,-3-1-2,0 1 1,1 0-1,-2-1 0,1 1 1,0 0-1,0-1 1,0 1-1,-1 0 1,1 0-1,-1 0 1,0 0-1,1-1 1,-1 1-1,0 0 1,0 0-1,0 0 1,-1 2-1,0 26 68,-3 1-1,-9 42 0,-2 19 390,11-41-140,2-17-105,-8 37-1,8-62-182,0 0 1,-1 0-1,0 0 0,0 0 1,-1 0-1,0 0 1,-1-1-1,-9 13 0,13-19 1,0 0-1,-1-1 1,1 1-1,-1 0 0,1-1 1,-1 0-1,0 1 1,0-1-1,1 0 0,-1 0 1,0 0-1,0 0 1,0 0-1,0-1 1,-4 2-1,5-2-4,0 0 1,0 0 0,0 0-1,-1-1 1,1 1-1,0 0 1,0 0-1,0-1 1,0 1-1,0-1 1,-1 1-1,1-1 1,0 1-1,0-1 1,0 0-1,0 1 1,0-1-1,1 0 1,-1 0-1,0 0 1,0 0-1,0 0 1,1 0-1,-1 0 1,1 0-1,-1 0 1,0 0-1,0-2 1,-2-5 47,1 0-1,-1 0 1,2 0 0,-1-1-1,1 1 1,0-1 0,0 1-1,1-1 1,1 1 0,-1-1 0,4-15-1,-1 9-36,1-1 0,1 1 0,0 0 0,1 0 0,11-20-1,-12 27-143,1 0-1,0 0 0,0 0 0,0 1 1,1 0-1,0 0 0,0 1 1,1 0-1,13-8 0,-6 6-243,0 0 1,0 1-1,1 0 0,25-6 1,-2 2-182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7.444"/>
    </inkml:context>
    <inkml:brush xml:id="br0">
      <inkml:brushProperty name="width" value="0.05" units="cm"/>
      <inkml:brushProperty name="height" value="0.05" units="cm"/>
    </inkml:brush>
  </inkml:definitions>
  <inkml:trace contextRef="#ctx0" brushRef="#br0">42 47 11298,'1'-3'573,"1"0"0,-1 0-1,1-1 1,-1 1 0,0-1-1,-1 1 1,1-1 0,0-4-1,1-3 1763,-9 49 3495,-2 9-4828,-2-5-344,5-22-468,0 0 0,1 0 0,2 1 0,0-1 1,0 25-1,3-44-185,-1-1 0,1 1 0,0-1 0,0 1 0,0-1 0,0 1 0,0-1 0,0 1 0,0-1 0,0 1 0,0-1 0,1 1 1,-1-1-1,0 1 0,0-1 0,0 1 0,0-1 0,1 1 0,-1-1 0,0 1 0,1-1 0,-1 0 0,0 1 0,1-1 0,-1 1 0,0-1 0,1 0 0,-1 0 0,0 1 0,1-1 0,-1 0 0,1 1 1,-1-1-1,1 0 0,-1 0 0,1 0 0,-1 0 0,1 0 0,-1 1 0,1-1 0,-1 0 0,1 0 0,-1 0 0,1 0 0,-1 0 0,1 0 0,-1-1 0,1 1 0,-1 0 0,1 0 0,-1 0 0,1 0 1,-1-1-1,1 1 0,2-2 9,0 1 1,0-1 0,0 0 0,-1 0 0,1 0-1,-1-1 1,4-3 0,9-15 26,-1 0-1,-1-1 1,-1-1-1,9-24 1,-7 16-11,22-37 1,-35 67-30,-1 0 1,0 1-1,1-1 1,-1 0-1,0 1 1,1-1-1,-1 0 0,1 1 1,-1-1-1,1 1 1,-1-1-1,1 1 1,0-1-1,-1 1 1,1 0-1,0-1 0,-1 1 1,2-1-1,-2 2 0,1-1-1,-1 0 1,0 0-1,0 0 1,1 1-1,-1-1 1,0 0-1,1 0 0,-1 1 1,0-1-1,0 0 1,0 0-1,1 1 1,-1-1-1,0 0 1,0 1-1,0-1 1,0 0-1,0 1 1,0-1-1,1 0 0,-1 1 1,0-1-1,0 1 1,0-1-1,0 33 6,0-29-4,-16 156-25,15-159 24,1 0 1,0 0-1,0 0 1,0 0-1,0 0 0,0 1 1,0-1-1,0 0 0,1 0 1,-1 0-1,0 0 1,1 0-1,-1 0 0,1 0 1,-1 0-1,1 0 0,0 1 1,-1-2-1,1 1 0,-1-1 0,1 0 0,-1 0 1,1 0-1,-1 0 0,1 0 0,-1 0 0,1 0 0,-1 0 0,1 0 1,-1 0-1,1 0 0,-1 0 0,1 0 0,-1 0 0,0-1 0,1 1 1,-1 0-1,1 0 0,-1 0 0,1-1 0,-1 1 0,0 0 0,1 0 0,0-2 1,6-4 11,-1 0 1,1-1-1,6-9 1,-3 4-4,0 1-4,-7 6-16,1 0 0,0 1 1,0-1-1,0 1 0,1 0 0,-1 1 0,1-1 1,0 1-1,10-5 0,-15 8 3,0 0 1,0 0-1,0 0 0,1 0 1,-1 0-1,0 0 1,0 0-1,1 0 0,-1 0 1,0 0-1,0 0 0,1 0 1,-1 0-1,0 0 1,0 0-1,0 0 0,1 1 1,-1-1-1,0 0 0,0 0 1,0 0-1,1 0 1,-1 0-1,0 1 0,0-1 1,0 0-1,0 0 0,0 0 1,1 1-1,-1-1 0,0 0 1,0 0-1,0 0 1,0 1-1,0-1 0,2 14-328,-4 17-1053,1-27 903,1-3 388,0 0-1,0-1 1,0 1 0,0 0 0,0 0-1,0 0 1,0-1 0,0 1 0,0 0-1,0 0 1,0-1 0,0 1 0,0 0-1,1 0 1,-1-1 0,0 1 0,1 0-1,-1 0 1,0-1 0,1 1 0,-1 0-1,1-1 1,-1 1 0,1-1 0,-1 1-1,2 0 1,-1-1 8,0 1 0,0-1 0,0 0 0,1 0 0,-1 0 0,0 0 0,0 0 0,0 0-1,1-1 1,-1 1 0,0 0 0,0-1 0,0 1 0,0 0 0,0-1 0,1 1 0,-1-1 0,1-1 0,18-10-928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8.195"/>
    </inkml:context>
    <inkml:brush xml:id="br0">
      <inkml:brushProperty name="width" value="0.05" units="cm"/>
      <inkml:brushProperty name="height" value="0.05" units="cm"/>
    </inkml:brush>
  </inkml:definitions>
  <inkml:trace contextRef="#ctx0" brushRef="#br0">59 363 14619,'-6'8'1979,"2"-1"0,-1 1 0,-6 14 0,5-9-1546,0 1 0,1 0-1,0 1 1,-5 28 0,10-41-414,-1-1 0,1 1 0,0 0 0,0-1 0,0 1 0,0-1 0,1 1 0,-1-1 0,0 1 1,1-1-1,-1 1 0,1-1 0,-1 1 0,1-1 0,0 1 0,-1-1 0,1 0 0,0 1 0,0-1 0,0 0 1,0 0-1,0 0 0,3 2 0,-1-1-7,0-1 0,0 0 0,0 0 0,0 0-1,0 0 1,1 0 0,-1-1 0,0 1 0,1-1 0,5 0 0,9 0 21,1-1 1,-1-1-1,0 0 0,0-1 1,18-6-1,-35 9-26,-1-1 0,1 1 0,-1-1 1,1 1-1,-1-1 0,1 1 0,-1-1 0,1 1 0,-1-1 0,1 1 0,-1-1 0,0 1 0,1-1 0,-1 0 1,0 1-1,0-1 0,1 0 0,-1 1 0,0-1 0,0 0 0,0 1 0,0-1 0,0 0 0,0 0 1,0 1-1,0-1 0,0 0 0,0 0 0,-6-26 148,4 17-90,0-6-203,1 0 1,0 0-1,1-1 1,0 1 0,2 0-1,0-1 1,1 1 0,0 0-1,2 0 1,-1 1 0,2 0-1,0-1 1,1 2-1,1-1 1,14-21 0,28-30-2646,-31 42 1508,0-1 0,-2 0 0,21-41 0,-63 123 4891,-22 79 1,39-107-3094,2 0 1,0 1 0,2 0-1,0 59 1,4-84-483,0-1 0,0 1 0,1-1 0,0 1 0,0-1-1,0 1 1,1-1 0,-1 0 0,1 1 0,0-1 0,0 0 0,0 0-1,4 4 1,-4-6-34,-1-1-1,1 1 1,0-1-1,-1 0 1,1 0-1,0 0 1,0 0-1,-1 0 0,1 0 1,0 0-1,0-1 1,0 1-1,0-1 1,0 1-1,0-1 1,0 0-1,1 0 1,-1 0-1,0 0 1,0 0-1,0 0 0,0-1 1,0 1-1,0-1 1,0 1-1,0-1 1,0 0-1,0 0 1,-1 0-1,1 0 1,2-1-1,3-3-1,0 0 1,0 0-1,-1-1 1,0 1-1,0-1 1,0-1-1,-1 1 1,0-1-1,0 0 1,-1 0-1,7-14 0,0-3-17,0-1-1,8-36 0,-18 57-2,1-1-27,0 0 0,-1 0 0,0 0 0,0 0 0,0 0 0,-1 0 0,1-1 0,-1 1 0,-1-9 0,1 14 35,0 0 0,0 0 0,0 0 0,0 0 0,0 0 0,0 0 0,0 0 0,0 0 0,-1 0 0,1 0 0,0-1 0,0 1 0,0 0 0,0 0 0,0 0 0,0 0 1,0 0-1,0 0 0,0 0 0,0 0 0,0 0 0,0 0 0,0 0 0,0 0 0,0 0 0,-1 0 0,1 0 0,0 0 0,0 0 0,0 0 0,0 0 0,0 0 0,0 0 0,0 0 0,0 0 0,0 0 0,0 0 0,-1 0 0,1 0 0,0 0 0,0 0 0,0 0 1,0 0-1,0 0 0,0 0 0,0 0 0,0 0 0,0 0 0,0 0 0,0 0 0,-1 0 0,1 0 0,0 0 0,0 0 0,0 0 0,-5 7-282,-2 7-166,-2 8-609,2 0-1,0 1 1,2 0 0,0 1-1,-1 27 1,4-22 456,3 54 1,0-81 563,-1 0 1,0 0-1,1 1 0,0-1 1,-1 0-1,1 0 1,0 0-1,0 0 1,0 0-1,0 0 0,3 3 1,-4-5 24,0 0 0,0 1 1,0-1-1,1 0 0,-1 0 1,0 1-1,1-1 0,-1 0 1,0 0-1,0 0 0,1 1 1,-1-1-1,0 0 0,1 0 1,-1 0-1,0 0 0,1 0 1,-1 0-1,0 0 0,1 0 0,-1 0 1,1 0-1,-1 0 0,0 0 1,1 0-1,-1 0 0,1 0 1,0-1-3,0 1 1,-1-1 0,1 0-1,0 0 1,-1 1 0,1-1 0,0 0-1,-1 0 1,1 0 0,-1 0-1,1 0 1,-1 0 0,1 0-1,-1 0 1,0-1 0,5-13-254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8.867"/>
    </inkml:context>
    <inkml:brush xml:id="br0">
      <inkml:brushProperty name="width" value="0.05" units="cm"/>
      <inkml:brushProperty name="height" value="0.05" units="cm"/>
    </inkml:brush>
  </inkml:definitions>
  <inkml:trace contextRef="#ctx0" brushRef="#br0">0 428 13011,'10'0'687,"0"0"1,0 0-1,0-1 1,0 0-1,0-1 1,0 0-1,-1-1 1,1 0 0,-1 0-1,0-1 1,12-6-1,-13 5-381,1 0 0,-1-1 0,0 0 0,-1 0 0,0 0 0,0-1 0,0-1 0,0 1 0,-1-1 0,-1 0 0,8-12 0,-12 16-255,1 1-1,-1 0 0,0-1 1,0 1-1,0 0 1,0-1-1,-1 1 0,1-1 1,-1 1-1,0-1 0,0 1 1,0-1-1,-1-5 0,0 8-38,1-1 0,-1 1 0,1-1-1,-1 1 1,0 0 0,1-1 0,-1 1-1,0 0 1,0 0 0,0-1 0,0 1-1,0 0 1,0 0 0,0 0 0,0 0-1,0 0 1,-1 1 0,1-1 0,0 0 0,-1 1-1,1-1 1,0 0 0,-1 1 0,1 0-1,-1-1 1,1 1 0,-1 0 0,1 0-1,-1-1 1,1 1 0,0 0 0,-1 1-1,1-1 1,-1 0 0,-1 1 0,-3 0-3,0 1-1,0 0 1,0 0 0,0 1 0,0-1 0,0 1 0,1 0 0,0 1 0,0 0 0,0 0 0,0 0 0,0 0 0,1 1 0,-1-1 0,-5 9 0,3-3-7,0 0 1,1 0 0,0 1-1,1 0 1,0 0-1,1 0 1,-5 16 0,8-22-2,0 0 0,0 0 0,1 0 0,-1 0 0,1 1 0,0-1 0,1 0 0,-1 0 0,1 0 0,2 6 0,-2-8 0,0-1 0,0 1 0,0-1 0,0 1 0,0-1 0,1 0 0,-1 0 0,1 0 0,0 0 0,0 0 0,0 0 1,0 0-1,0 0 0,0-1 0,0 1 0,0-1 0,1 0 0,-1 1 0,0-1 0,1 0 0,4 1 0,0-1 2,0 1-1,1-1 1,-1 0-1,0-1 1,1 0 0,-1 0-1,0 0 1,1-1-1,-1 0 1,10-3-1,-6 0 1,1 0 0,-1 0-1,0-1 1,-1-1 0,19-12-1,-11 4 2,-1 0-1,0 0 1,-2-2 0,0 0-1,0-1 1,17-28 0,-7 6-55,-2 0 0,-1-2 0,-3-1 0,-1 0 0,19-70 0,-59 181-6,16-39 110,2 1 1,1-1-1,2 0 0,3 44 1,21 121 206,-15-140-195,-7-34-3,-1-21-64,-1 0 0,1 1 0,0-1 0,0 0 0,0 0 0,0 0 0,-1 0 0,1 0 0,0 0 0,0 0 0,0 0 0,-1 0 0,1 0 0,0 0 0,0 0 0,0 0 0,-1 0 0,1 0 0,0 0 0,0 0 0,0 0 0,0-1 0,-1 1 0,1 0 0,0 0 0,0 0 0,0 0 0,0 0 0,-1 0 0,1 0 0,0-1 0,0 1 0,0 0 0,0 0 0,0 0 0,0 0 0,0-1 0,-1 1 0,1 0 0,0 0 0,0 0 0,0 0 0,0-1 0,0 1 0,0 0 0,-21-40-412,16 29 259,-27-50-411,-43-89-117,73 145 748,0 1 0,0-1 0,1 1 0,0-1 0,0 0 0,-1-8 0,2 12-36,0-1 0,0 1 1,0 0-1,1 0 0,-1 0 1,0 0-1,0 0 1,1 0-1,-1 0 0,1 0 1,-1 0-1,1 0 0,-1 0 1,1 0-1,0 0 1,0 0-1,-1 0 0,1 0 1,0 1-1,0-1 0,0 0 1,0 1-1,0-1 1,0 0-1,0 1 0,0 0 1,0-1-1,0 1 0,0-1 1,0 1-1,0 0 1,0 0-1,2-1 0,14 0 143,1 0 0,-1 1 0,0 0-1,1 1 1,18 5 0,-11-3-17,27 1 0,-48-4-150,-1 0 0,0 0 1,0-1-1,0 1 0,1-1 1,-1 1-1,0-1 0,0 0 1,0 0-1,0-1 0,0 1 1,0-1-1,3-2 0,10-12-26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3.330"/>
    </inkml:context>
    <inkml:brush xml:id="br0">
      <inkml:brushProperty name="width" value="0.05" units="cm"/>
      <inkml:brushProperty name="height" value="0.05" units="cm"/>
    </inkml:brush>
  </inkml:definitions>
  <inkml:trace contextRef="#ctx0" brushRef="#br0">121 283 15939,'1'-2'264,"0"0"-1,0 1 1,0-1 0,-1 0-1,1 0 1,-1 1-1,1-1 1,-1 0-1,0 0 1,0 0-1,0 0 1,0 1-1,0-1 1,0 0 0,0 0-1,-1-3 1,1 4-179,-1 1 0,1-1 1,0 1-1,-1 0 0,1-1 1,0 1-1,-1-1 1,1 1-1,0 0 0,-1-1 1,1 1-1,-1-1 0,1 1 1,-1 0-1,1 0 0,-1-1 1,1 1-1,-1 0 0,1 0 1,-1 0-1,1 0 1,-2-1-1,1 1 64,-1 0 1,0 0-1,0 1 1,1-1-1,-1 0 0,0 1 1,1-1-1,-1 1 1,0-1-1,-2 2 0,-2 1-22,1 1 0,-1 0-1,1 0 1,-1 0 0,1 0-1,1 1 1,-1 0 0,0 0-1,1 0 1,0 0 0,-3 7-1,2-5-102,1 1 0,0 0 0,0 1 1,1-1-1,0 1 0,1-1 0,-3 17 0,4-23-20,1 0 0,0 0-1,0 0 1,0-1 0,0 1 0,0 0 0,0 0 0,1 0 0,-1 0-1,0 0 1,1 0 0,0 0 0,-1 0 0,1-1 0,0 1 0,1 2-1,-1-3 7,0 0-1,0 0 0,0-1 1,0 1-1,0 0 1,1 0-1,-1 0 0,0-1 1,0 1-1,0-1 0,1 1 1,-1-1-1,0 1 1,1-1-1,-1 0 0,1 0 1,1 1-1,3-2 33,-1 1 0,1-1 0,-1 0 0,0 0 0,1 0 0,-1-1 0,0 0 1,0 0-1,9-5 0,8-6 222,-1-1 1,-1-1 0,0-1 0,-1-1 0,-1 0 0,31-39-1,-54 65-172,0 1-1,1 0 0,0 0 0,-5 20 1,7-25-98,0 0 1,1 1 0,0-1 0,0 0-1,1 1 1,-1-1 0,1 1 0,0-1-1,1 1 1,-1-1 0,1 1 0,0-1-1,1 0 1,1 6 0,-1-9 4,-1 0 0,0-1 0,1 1 0,-1 0 0,1-1 1,0 0-1,-1 1 0,1-1 0,0 0 0,0 0 0,0 0 0,0 0 1,0 0-1,0 0 0,0-1 0,0 1 0,0 0 0,1-1 0,-1 0 1,0 0-1,0 0 0,0 0 0,1 0 0,-1 0 0,0 0 0,0-1 1,0 1-1,0-1 0,3 0 0,4-2 6,0 0 1,0-1-1,0 0 1,0 0-1,11-8 0,-4 1 60,0-1-1,0-1 0,-1-1 1,-1 0-1,0-1 0,-1 0 0,-1-1 1,18-30-1,-15 17 94,0 0 0,-2-1 0,-1-1 0,12-49 0,-24 79-154,2-4 18,-1 0 1,0 0-1,0 0 0,0 1 1,-1-1-1,1 0 0,-1 0 1,-1-8-1,1 13-22,0 0 0,0 0 0,0-1 0,0 1 0,-1 0 0,1 0 0,0 0 0,0 0 0,0 0 0,0-1 0,0 1-1,0 0 1,-1 0 0,1 0 0,0 0 0,0 0 0,0 0 0,0 0 0,-1 0 0,1-1 0,0 1 0,0 0 0,0 0 0,-1 0 0,1 0 0,0 0 0,0 0 0,0 0 0,0 0-1,-1 0 1,1 0 0,0 0 0,0 0 0,0 1 0,-1-1 0,1 0 0,0 0 0,0 0 0,0 0 0,0 0 0,-1 0 0,1 0 0,0 0 0,0 0 0,0 1 0,0-1 0,0 0-1,-1 0 1,1 0 0,0 0 0,0 0 0,0 1 0,0-1 0,0 0 0,0 0 0,0 0 0,0 1 0,0-1 0,0 0 0,0 0 0,-9 14-26,-4 19 9,1-1 0,1 1 0,2 1 0,2 0 0,1 0 0,1 1 0,0 45 0,5-68 5,0-1 0,0 1 1,1-1-1,1 1 1,0-1-1,0 1 0,1-1 1,1 0-1,0 0 0,8 15 1,-11-25 5,-1 1 1,1-1 0,0 0-1,0 0 1,0 0 0,0 0-1,0 0 1,1 0-1,-1 0 1,0 0 0,0 0-1,1 0 1,-1-1 0,0 1-1,3 0 1,-3-1 0,-1 0-1,1 0 1,-1 0 0,1 0-1,-1 0 1,1 0 0,-1-1 0,1 1-1,-1 0 1,0 0 0,1 0-1,-1-1 1,1 1 0,-1 0-1,1 0 1,-1-1 0,0 1 0,1 0-1,-1-1 1,0 1 0,1-1-1,-1 1 1,0 0 0,1-1 0,-1 1-1,0-1 1,0 1 0,0-1-1,1 1 1,-1-1 0,0 1-1,0-1 1,0 1 0,0-1 0,0 1-1,0-1 1,0 1 0,0-1-1,0 1 1,0-1 0,0 1 0,0-1-1,-1 1 1,1-1 0,-1-9-59,-1 0 0,0 0 0,0 0-1,-1 0 1,-1 0 0,-7-14 0,-33-57-277,37 70 290,-16-31-17,23 42 68,0-1 0,0 1-1,0 0 1,0 0 0,0-1-1,0 1 1,1 0 0,-1 0-1,0 0 1,0-1 0,0 1-1,0 0 1,0 0 0,1 0-1,-1-1 1,0 1-1,0 0 1,0 0 0,1 0-1,-1 0 1,0 0 0,0 0-1,0-1 1,1 1 0,-1 0-1,0 0 1,0 0 0,1 0-1,-1 0 1,0 0 0,0 0-1,0 0 1,1 0 0,-1 0-1,0 0 1,0 0-1,1 0 1,-1 0 0,0 0-1,14 1-19,-13-1 4,25 1-548,0 0 0,0-2-1,28-4 1,-26-1 150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4.027"/>
    </inkml:context>
    <inkml:brush xml:id="br0">
      <inkml:brushProperty name="width" value="0.05" units="cm"/>
      <inkml:brushProperty name="height" value="0.05" units="cm"/>
    </inkml:brush>
  </inkml:definitions>
  <inkml:trace contextRef="#ctx0" brushRef="#br0">68 0 14611,'2'2'163,"-1"-1"-1,1 0 1,0 1-1,-1-1 1,1 1-1,-1 0 1,1-1-1,-1 1 1,0 0 0,0 0-1,1 0 1,-1 0-1,-1 0 1,1 0-1,0 0 1,0 0-1,-1 0 1,1 1-1,-1-1 1,0 0-1,0 0 1,0 3 0,0 7 449,-1 0 0,0-1 1,-3 13-1,3-16-8,-35 150 2682,21-99-2774,2 0-1,-6 79 0,19-136-502,-1-1 1,1 1 0,0-1-1,0 0 1,1 1-1,-1-1 1,0 1-1,0-1 1,1 1 0,-1-1-1,1 0 1,-1 1-1,1-1 1,-1 0-1,1 1 1,0-1-1,0 0 1,1 2 0,-1-3-6,-1 1 0,0-1 0,0 0 0,1 0 0,-1 0 0,0 0 1,1 0-1,-1 1 0,0-1 0,1 0 0,-1 0 0,0 0 0,1 0 0,-1 0 1,0 0-1,1 0 0,-1 0 0,0 0 0,1 0 0,-1-1 0,0 1 0,1 0 1,-1 0-1,0 0 0,1 0 0,-1 0 0,1-1 0,9-13 74,-6 2-41,0 0 0,0 0 0,-1-1-1,-1 1 1,1-22 0,-1-66 68,-2 86-91,-1 6-10,-2-53 26,3 57-34,-1-1 0,0 1-1,0-1 1,0 1-1,-1-1 1,0 1 0,0-1-1,0 1 1,-5-7-1,7 11 5,0 0 0,0 0-1,1 0 1,-1 0-1,0 0 1,0 0-1,0 0 1,0 1 0,0-1-1,0 0 1,0 0-1,0 0 1,0 0-1,0 0 1,-1 0 0,1 0-1,0 0 1,0 1-1,0-1 1,0 0-1,0 0 1,0 0 0,0 0-1,0 0 1,0 0-1,0 0 1,0 0-1,0 0 1,0 1 0,0-1-1,-1 0 1,1 0-1,0 0 1,0 0-1,0 0 1,0 0 0,0 0-1,0 0 1,0 0-1,0 0 1,-1 0-1,1 0 1,0 0 0,0 0-1,0 0 1,0 0-1,0 0 1,0 0-1,0 0 1,0 0 0,-1 0-1,1 0 1,0 0-1,0 0 1,0 0-1,0 0 1,0 0 0,0 0-1,0 0 1,0-1-1,-1 1 1,1 0-1,0 0 1,0 0-1,0 0 1,0 0 0,0 0-1,0 11-3,0-5 3,1 0-1,0 0 1,0 0 0,0 0-1,1 0 1,0 0-1,0 0 1,0-1 0,1 1-1,0-1 1,0 1 0,0-1-1,1 0 1,0 0 0,0-1-1,0 1 1,0-1-1,1 0 1,0 0 0,0 0-1,0 0 1,0-1 0,1 0-1,-1 0 1,1-1-1,-1 0 1,1 1 0,0-2-1,0 1 1,0-1 0,0 0-1,0 0 1,0-1-1,1 1 1,8-2 0,-6 0 29,1 0 1,-1-1 0,0 0-1,0-1 1,0 0-1,-1 0 1,1-1 0,-1 0-1,0 0 1,0-1 0,0 0-1,0 0 1,-1-1 0,12-11-1,-14 11 24,1-1 0,-1 1 0,0-1 0,0 0 1,0 0-1,-1 0 0,0-1 0,-1 1 0,0-1 0,0 0 0,-1 0 0,1 0 0,-2 0 0,1-1 0,-1 1 1,0-12-1,-1 19-47,0 0 1,0 0 0,0 0 0,0 0 0,0 1-1,0-1 1,0 0 0,0 0 0,-1 0 0,1 1-1,0-1 1,0 0 0,-1 0 0,1 1 0,0-1-1,-1 0 1,1 1 0,-1-1 0,1 0 0,-1 1-1,1-1 1,-2 0 0,2 1-3,-1 0 0,0 0 0,1 0 0,-1 0 1,1 0-1,-1 0 0,0 0 0,1 0 0,-1 0 0,0 0 0,1 1 0,-1-1 0,1 0 0,-1 0 0,1 1 1,-1-1-1,1 0 0,-1 1 0,1-1 0,-1 1 0,0 0 0,-4 3-1,1 1 0,0 0 0,0 0 0,-5 8-1,-1 4-13,1 1 0,0-1 0,2 1 0,0 1 0,1-1 0,0 1 0,2 0 0,0 1 0,-1 29 0,5-45 12,0-1 0,0 0-1,0 0 1,0 0-1,1 0 1,0 0-1,-1 0 1,1 0 0,0 0-1,0 0 1,1 0-1,-1-1 1,0 1 0,1 0-1,0-1 1,0 1-1,0-1 1,3 4 0,-2-4 2,0 0 0,0 0 0,0 0 0,1-1 0,-1 1 0,0-1 0,1 0 1,-1 0-1,1 0 0,-1-1 0,1 1 0,-1-1 0,8 0 0,1-1 10,0 0 0,0-1 0,0-1 1,0 0-1,0 0 0,-1-1 0,1-1 0,13-7 0,-12 5 11,0-1 0,-1 0-1,0 0 1,0-1 0,-1-1 0,0 0 0,-1 0-1,0-1 1,-1-1 0,12-18 0,-17 15 17,-4 15-38,0 0-1,0 0 1,0 0-1,0-1 1,0 1-1,0 0 1,0 0-1,0 0 1,0-1-1,0 1 1,0 0-1,0 0 1,0 0-1,-1 0 1,1-1-1,0 1 1,0 0-1,0 0 1,0 0-1,-1 0 1,1 0-1,0 0 0,0-1 1,0 1-1,0 0 1,-1 0-1,1 0 1,0 0-1,0 0 1,0 0-1,-1 0 1,1 0-1,0 0 1,-2 0 1,1 0 0,-1 1 1,1-1-1,-1 1 0,1-1 0,0 1 1,-1-1-1,1 1 0,0 0 0,-1 0 1,1 0-1,0-1 0,0 1 1,-1 2-1,-4 2 7,0 1 1,1 1-1,0-1 0,0 1 1,1 0-1,-1 0 0,2 0 1,-1 1-1,1-1 0,0 1 1,-3 12-1,5-16-79,1-1 0,-1 1-1,1 0 1,0-1 0,0 1 0,0 0 0,0 0 0,0-1 0,1 1-1,0 0 1,0-1 0,0 1 0,0-1 0,0 1 0,1-1-1,0 0 1,0 0 0,-1 1 0,2-1 0,-1 0 0,0-1-1,1 1 1,-1 0 0,1-1 0,0 1 0,0-1 0,5 3-1,7 4-252,-4-5-94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8.198"/>
    </inkml:context>
    <inkml:brush xml:id="br0">
      <inkml:brushProperty name="width" value="0.05" units="cm"/>
      <inkml:brushProperty name="height" value="0.05" units="cm"/>
    </inkml:brush>
  </inkml:definitions>
  <inkml:trace contextRef="#ctx0" brushRef="#br0">365 4 17372,'-2'0'160,"1"-1"0,0 0 0,0 1 0,-1 0 1,1-1-1,0 1 0,-1 0 0,1-1 0,-1 1 0,1 0 1,0 0-1,-1 0 0,1 0 0,-1 0 0,1 1 0,0-1 1,-1 0-1,1 1 0,0-1 0,-1 1 0,1-1 0,0 1 1,-3 1-1,1 1 140,0 0 1,1 0-1,-1 0 1,1 0 0,-1 0-1,-2 7 1,-12 14-345,-100 87 154,80-80 116,2 2-1,-39 46 0,70-74-176,0 0-1,0 1 0,1 0 0,-1-1 0,-2 10 0,5-14-35,1 1-1,-1-1 1,1 0-1,-1 1 0,1-1 1,0 1-1,0-1 1,0 0-1,0 1 1,0-1-1,0 1 0,0-1 1,0 1-1,0-1 1,1 0-1,-1 1 1,0-1-1,1 0 1,0 1-1,-1-1 0,1 0 1,0 1-1,-1-1 1,1 0-1,0 0 1,0 0-1,0 0 1,0 0-1,0 0 0,0 0 1,2 1-1,5 2 12,0 1-1,0-1 0,1-1 0,-1 0 0,18 4 1,48 6-76,-69-12 47,31 5-228,0-2-1,1-2 1,-1-1-1,72-8 1,-40-8-3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4.758"/>
    </inkml:context>
    <inkml:brush xml:id="br0">
      <inkml:brushProperty name="width" value="0.05" units="cm"/>
      <inkml:brushProperty name="height" value="0.05" units="cm"/>
    </inkml:brush>
  </inkml:definitions>
  <inkml:trace contextRef="#ctx0" brushRef="#br0">256 23 14627,'-1'-1'196,"1"-1"0,0 1 0,-1 0 0,1 0 0,-1 0 0,1 0 0,-1 0 0,0 0 0,1 0 0,-1 0 0,0 0 0,0 0 0,0 0 0,0 0 0,0 1 0,0-1 1,0 0-1,0 0 0,0 1 0,0-1 0,0 1 0,0-1 0,0 1 0,-2-1 0,0 1 115,-1 0 1,1-1-1,0 1 0,0 1 1,0-1-1,0 0 1,0 1-1,0 0 0,-5 1 1,-3 3 148,0-1 1,0 2-1,1 0 1,-12 8-1,11-6-394,0 1 0,1 1 0,0 0 0,0 0 0,1 1 0,0 0 0,1 1 0,1 0 0,-1 0 0,2 0 0,0 1 0,0 0 0,2 0 0,-1 1 0,2-1 0,0 1 0,-2 16 0,4-26-86,1-1 0,0 0 0,0 1 0,0-1 0,0 1 0,0-1 0,1 1 0,-1-1 0,1 0 0,0 1 1,0-1-1,1 0 0,-1 0 0,0 1 0,1-1 0,0 0 0,0-1 0,0 1 0,0 0 0,0 0 0,1-1 0,-1 0 0,1 1 0,-1-1 0,1 0 0,0 0 0,0 0 0,0-1 0,0 1 0,0-1 0,0 1 0,1-1 0,-1 0 0,0 0 0,1-1 0,-1 1 0,0-1 0,1 0 0,-1 1 0,1-1 0,-1-1 0,1 1 0,-1-1 0,0 1 0,1-1 0,4-2 0,5-1-460,-1-1 0,-1-1-1,1 0 1,-1-1-1,0 0 1,0-1-1,-1 0 1,0 0-1,-1-1 1,1 0 0,14-21-1,6-8-767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6.922"/>
    </inkml:context>
    <inkml:brush xml:id="br0">
      <inkml:brushProperty name="width" value="0.05" units="cm"/>
      <inkml:brushProperty name="height" value="0.05" units="cm"/>
    </inkml:brush>
  </inkml:definitions>
  <inkml:trace contextRef="#ctx0" brushRef="#br0">42 310 14043,'-14'29'2144,"10"-22"-1626,0 0-1,0 1 0,1-1 0,0 1 0,0 0 0,1 0 0,0 0 1,0 9-1,2-16-456,0 1 0,0-1 0,0 0 0,0 0 0,0 1 0,0-1 0,0 0 1,1 0-1,-1 0 0,1 1 0,-1-1 0,1 0 0,-1 0 0,1 0 0,-1 0 0,1 0 0,0 0 1,0 0-1,0 0 0,0 0 0,-1 0 0,1 0 0,0-1 0,0 1 0,1 0 0,-1-1 0,0 1 1,0-1-1,0 1 0,0-1 0,0 1 0,1-1 0,-1 0 0,0 1 0,0-1 0,1 0 0,-1 0 1,0 0-1,2 0 0,5-1 68,0 1 1,-1-1 0,1 0-1,-1-1 1,11-3 0,7-4 169,0-2-1,24-14 1,-31 15-49,0 1-1,1 1 1,0 0 0,34-8-1,-51 15-211,0 1 1,-1-1-1,1 1 0,0 0 0,0 0 1,-1 0-1,1 0 0,0 0 0,-1 1 0,1-1 1,0 0-1,2 2 0,-3-2-19,0 1 0,-1-1 0,1 1 0,0-1 1,-1 1-1,1-1 0,0 1 0,-1 0 0,1-1 0,-1 1 0,1 0 0,-1 0 0,1-1 1,-1 1-1,0 0 0,1 0 0,-1 0 0,0 1 0,1 3 50,-1 1 0,1-1 0,-2 1 1,1-1-1,-1 1 0,-1 8 0,0-10-25,2 0 0,-1 0 1,0-1-1,1 1 0,0 0 0,0 0 0,0 0 0,0 0 1,0 0-1,2 6 0,-1-10-33,-1 1 0,1-1 1,0 1-1,-1-1 0,1 1 0,-1-1 0,1 0 0,0 1 1,-1-1-1,1 0 0,0 1 0,-1-1 0,1 0 0,0 0 1,-1 0-1,1 0 0,0 0 0,0 0 0,-1 0 1,1 0-1,0 0 0,-1 0 0,1 0 0,0 0 0,0-1 1,-1 1-1,1 0 0,0 0 0,-1-1 0,2 0 1,20-10 135,-21 10-138,53-37 239,-43 29-230,0 0 1,1 0-1,1 2 1,-1-1-1,1 1 1,0 1-1,16-5 1,-28 11-24,0-1 0,1 1 1,-1-1-1,0 1 0,1 0 0,-1-1 1,0 1-1,1 0 0,-1 0 1,1 0-1,-1 0 0,0 0 0,1 0 1,-1 1-1,0-1 0,1 0 0,-1 1 1,0-1-1,1 1 0,-1-1 1,0 1-1,0 0 0,1-1 0,-1 1 1,0 0-1,0 0 0,1 2 0,0 0-16,-1 0 1,1 0-1,-1 0 0,0 0 0,-1 1 0,1-1 0,0 0 0,-1 8 0,0-8 7,0 0 0,1 0 0,-1 1 0,1-1 1,-1 0-1,1 0 0,0 1 0,0-1 0,0 0 0,1 0 0,-1 0 0,3 2 0,-3-4-7,0 0 0,0 0 0,0 0-1,0-1 1,0 1 0,1 0 0,-1-1-1,0 1 1,0-1 0,1 0 0,-1 1-1,0-1 1,0 0 0,1 0 0,-1 0 0,0 0-1,1 0 1,-1 0 0,0 0 0,1 0-1,-1 0 1,0-1 0,1 1 0,-1 0-1,0-1 1,0 0 0,2 0 0,37-22-1784,-22 12 24,22-6-3732,-30 13 3618,0 0 1,0-1-1,10-6 1,-15 8 1611,-1 0 1,0-1-1,0 1 1,0-1-1,4-6 1,6-7 362,-7 9 1374,0-1 1,-1 0-1,10-18 0,-25 45 4449,-3 1-3321,5-8-2144,1 1 1,0-1-1,-6 16 0,10-21-323,0 0 0,0 1 0,1-1 0,0 1-1,0 0 1,1 7 0,-1-12-104,1-1-1,1 0 0,-1 0 1,0 1-1,0-1 1,0 0-1,1 0 0,-1 1 1,0-1-1,1 0 1,0 0-1,-1 0 1,1 0-1,-1 0 0,1 0 1,0 0-1,0 0 1,0 0-1,0 0 0,-1 0 1,1 0-1,0 0 1,0-1-1,1 1 0,-1 0 1,0-1-1,0 1 1,0-1-1,0 1 1,0-1-1,1 0 0,-1 1 1,0-1-1,0 0 1,1 0-1,-1 0 0,0 0 1,0 0-1,1 0 1,0-1-1,6 1 2,0-2 1,0 1-1,-1-1 0,1-1 0,-1 1 1,0-1-1,14-7 0,47-35-10,-17 11-11,-41 28 2,-7 3-1,0 1-1,0 0 1,1 0-1,-1 0 1,1 0-1,-1 1 1,1-1 0,0 1-1,-1 0 1,1 0-1,4 0 1,-7 1 5,0 1 1,-1-1-1,1 0 1,-1 1-1,1-1 1,-1 0-1,1 1 1,-1-1-1,1 0 1,-1 1-1,0-1 0,1 1 1,-1-1-1,1 1 1,-1-1-1,0 1 1,0 0-1,1-1 1,-1 1-1,0-1 1,0 1-1,0 0 1,1-1-1,-1 1 1,0-1-1,0 1 1,0 0-1,0-1 1,0 1-1,0 0 1,0-1-1,-1 1 1,1 0-1,-4 25 8,3-23-8,1 1 5,-1-1 1,0 0 0,1 1-1,-1-1 1,1 1-1,0-1 1,0 1 0,1-1-1,0 6 1,-1-8-2,0-1-1,1 1 1,-1-1-1,0 1 1,1-1 0,-1 1-1,0 0 1,1-1 0,-1 0-1,1 1 1,-1-1 0,1 1-1,-1-1 1,1 1-1,-1-1 1,1 0 0,0 1-1,-1-1 1,1 0 0,-1 0-1,2 1 1,-1-1-8,1 0 0,0 0-1,0 0 1,0 0 0,-1 0 0,1 0 0,0-1 0,0 1-1,0 0 1,3-2 0,9-4-485,-1-1 0,1 0-1,-1-1 1,18-14 0,-18 13-1001,-1 0 0,1 1 0,0 1 0,26-11 0,-11 15-1430,-25 4 2980,-1-1 1,0 0-1,0 0 0,1 0 0,-1 0 0,0-1 0,0 1 0,1 0 0,-1-1 0,0 0 0,0 1 0,0-1 0,0 0 1,0 0-1,0 0 0,0-1 0,2-1 0,-25 17 3813,15-9-3517,1 1 0,0 0 0,0 0 0,0 0 0,1 1 0,0-1 0,1 1 0,-1 0 0,1 0 0,0 0 0,1 1 0,-3 10 0,5-17-324,0-1-1,0 1 1,0-1 0,0 1-1,0-1 1,0 1 0,0-1-1,0 0 1,0 1-1,0-1 1,1 1 0,-1-1-1,0 1 1,0-1 0,0 1-1,0-1 1,1 1 0,-1-1-1,0 0 1,0 1 0,1-1-1,-1 0 1,0 1-1,1-1 1,-1 0 0,1 1-1,-1-1 1,0 0 0,1 1-1,15-2 379,15-15-110,-29 14-277,56-41 269,-53 38-283,0 1-1,0-1 1,0 0-1,-1-1 1,1 1-1,-1-1 1,-1 0-1,5-7 1,-8 13-7,0-1 0,1 1 0,-1-1 0,0 1 0,0-1 0,1 1 0,-1-1 0,0 1 0,0-1 0,0 0 0,0 1 0,0-1 0,0 1 0,0-1 0,0 0 0,0 1 0,0-1 0,0 1 0,0-1 0,0 1 0,0-1 0,0 0 0,0 1 0,-1-1 0,1 1 0,0-1 0,-1 1 0,1-1 0,0 1 0,-1-1 0,0 0 0,0 1 0,0-1 1,0 1-1,0 0 0,0 0 1,0 0-1,0 0 0,0-1 1,0 1-1,0 1 0,0-1 1,0 0-1,0 0 0,0 0 1,0 0-1,0 1 0,-1 0 1,0-1-6,0 1 0,0-1 0,0 1 0,0 0 0,1 0 0,-1 0 0,0 0 0,1 0 0,-1 0 0,1 0 0,-1 1 0,1-1 0,0 0 0,-1 1 0,1-1 0,0 1 0,0 0 0,0-1 0,0 1 0,0 0 0,-1 3 0,2-5-13,0 1 1,0-1-1,0 0 0,1 1 1,-1-1-1,0 0 0,0 0 0,0 1 1,0-1-1,0 0 0,0 0 1,0 1-1,1-1 0,-1 0 1,0 0-1,0 0 0,0 1 1,1-1-1,-1 0 0,0 0 0,0 0 1,1 1-1,-1-1 0,0 0 1,0 0-1,1 0 0,-1 0 1,0 0-1,0 0 0,1 0 0,-1 0 1,0 0-1,0 0 0,1 0 1,-1 0-1,1 0 0,16-2-604,15-10-365,-17 5 533,-1-1 0,1-1 0,-2 0 0,1 0 0,22-23 0,-29 26 512,0-1-1,-1 0 1,0-1 0,0 1-1,-1-1 1,0 0 0,-1-1-1,1 1 1,-1-1 0,-1 0-1,4-14 1,-7 22-12,1 0 0,-1 0-1,0 1 1,0-1 0,0 0 0,0 0-1,0 1 1,0-1 0,0 0 0,0 0-1,0 0 1,0 1 0,0-1 0,0 0-1,0 0 1,-1 1 0,1-1 0,0 0-1,-1 1 1,1-1 0,0 0-1,-1 1 1,1-1 0,-1 0 0,1 1-1,-1-1 1,1 1 0,-1-1 0,0 1-1,1-1 1,-1 1 0,1 0 0,-1-1-1,0 1 1,0 0 0,1-1 0,-1 1-1,0 0 1,1 0 0,-1 0 0,0-1-1,0 1 1,0 0 0,1 0 0,-1 0-1,0 0 1,0 0 0,1 1 0,-1-1-1,-1 0 1,-2 1 71,0 0 0,0 0 1,-1 0-1,1 0 0,0 1 0,0-1 0,-6 5 0,1-1-28,1 2-1,-1-1 1,1 1-1,0 1 0,1-1 1,0 2-1,0-1 1,-6 10-1,11-14-44,-1 0 1,1 1-1,0-1 0,0 1 1,0 0-1,0 0 0,1-1 1,0 1-1,0 0 1,0 0-1,1 0 0,0 0 1,0 0-1,0 0 0,0 0 1,1 0-1,0 0 0,0 0 1,2 6-1,0-3 22,0 0-1,1-1 1,-1 1-1,2-1 1,-1 0-1,1 0 1,0 0 0,0-1-1,1 1 1,0-1-1,0-1 1,9 7-1,-11-9-22,0-1-1,-1 0 1,1 0-1,1-1 1,-1 1-1,0-1 1,0 0-1,1 0 1,-1 0-1,0 0 1,1-1-1,-1 0 1,1 0-1,-1 0 1,0 0-1,1-1 1,-1 0-1,1 0 0,-1 0 1,0 0-1,0-1 1,0 1-1,0-1 1,0 0-1,4-3 1,10-7 68,-1 0 0,0-1 0,-1-1 0,-1-1 0,0 0 0,-1 0 0,-1-2-1,17-25 1,-26 32-79,-11 12 6,-10 13-14,14-10-20,-1 0-1,1 1 1,1-1-1,-4 11 1,4 5-38,2-20 31,0 0 1,0-1-1,0 1 0,0-1 0,1 1 0,-1 0 0,0-1 1,0 1-1,1-1 0,-1 1 0,1-1 0,-1 1 0,0-1 1,1 1-1,-1-1 0,1 0 0,-1 1 0,1-1 0,-1 1 1,1-1-1,-1 0 0,1 0 0,0 1 0,-1-1 0,1 0 1,0 0-1,1 1-24,0-1 0,0 0 1,0 0-1,-1-1 0,1 1 0,0 0 1,0-1-1,0 1 0,0-1 0,-1 1 1,1-1-1,0 0 0,-1 0 0,1 0 1,0 0-1,-1 0 0,1 0 0,0-1 1,26-26-750,-28 28 768,14-18-621,0-1 0,-2-1 0,-1 0 0,0-1-1,-1 0 1,-2-1 0,0 0 0,5-22 0,-4-5-361,-10 42 1029,-3 9 130,-5 12 239,-7 22 890,-16 51 0,27-69-981,0-1 0,2 1 0,0 1 0,1-1 0,0 23 0,2-38-275,1 0 0,-1 0 0,0 0-1,1 0 1,0 0 0,0 0 0,0 0-1,0 0 1,0 0 0,4 4-1,-5-6-35,1-1 0,-1 1-1,1 0 1,-1-1-1,1 1 1,-1-1-1,1 1 1,0-1-1,0 1 1,-1-1 0,1 1-1,0-1 1,0 0-1,-1 1 1,1-1-1,0 0 1,0 0 0,0 1-1,-1-1 1,1 0-1,0 0 1,0 0-1,0 0 1,0 0-1,0 0 1,-1 0 0,1-1-1,0 1 1,0 0-1,0 0 1,0-1-1,-1 1 1,1 0 0,0-1-1,0 1 1,-1-1-1,1 1 1,0-1-1,-1 1 1,1-1-1,-1 1 1,2-2 0,3-3 12,-1-1 1,1 1-1,-1-1 1,0 0-1,0 0 1,3-9-1,-3 8-6,-1 0 1,1 0-1,0 1 0,10-12 0,-14 18-10,1 0 0,-1 0 0,0 0 0,0 0 0,1 0 0,-1 1 0,0-1-1,0 0 1,1 0 0,-1 0 0,0 0 0,0 0 0,0 0 0,1 0 0,-1 0-1,0 1 1,0-1 0,0 0 0,1 0 0,-1 0 0,0 0 0,0 1 0,0-1 0,0 0-1,1 0 1,-1 0 0,0 1 0,0-1 0,0 0 0,0 0 0,0 1 0,0-1 0,0 0-1,0 0 1,0 1 0,0-1 0,0 0 0,0 0 0,0 1 0,0-1 0,0 1-1,5 19 10,-2-11 9,-3-7-18,2 1 0,-1-1 0,0 0 1,0 1-1,1-1 0,-1 0 1,1 0-1,0 0 0,-1 0 0,1 0 1,0-1-1,0 1 0,0 0 0,0-1 1,1 0-1,-1 1 0,0-1 0,1 0 1,-1 0-1,0 0 0,1-1 1,-1 1-1,1 0 0,0-1 0,3 1 1,7-1-31,0 0 0,0-1 0,0 0 1,14-4-1,26-1-259,-52 6 280,0 0 0,0 0 1,0 0-1,0 0 0,0 0 0,0 1 1,-1-1-1,1 0 0,0 0 0,0 1 0,0-1 1,0 1-1,0-1 0,-1 0 0,1 1 1,0 0-1,0-1 0,-1 1 0,1-1 1,0 1-1,-1 0 0,1 0 0,-1-1 0,1 1 1,-1 0-1,1 0 0,-1 0 0,1 0 1,-1-1-1,0 1 0,1 0 0,-1 0 1,0 0-1,0 0 0,0 0 0,0 1 1,0 4-7,0 0 0,-1-1 0,0 1 1,-3 11-1,3-12 10,-45 160 466,-6 26 684,38-142-600,14-49-542,0 0 0,0 0 0,0-1 0,0 1 0,0 0 0,0 0 0,0 0 1,0 0-1,0 0 0,0 0 0,0 0 0,0 0 0,0 0 0,-1 0 0,1 0 1,0 0-1,0 0 0,0 0 0,0 0 0,0 0 0,0 0 0,0 0 0,0 0 0,0 0 1,0 0-1,0 0 0,0 0 0,0 0 0,0 0 0,0 0 0,-1 0 0,1 0 1,0 0-1,0 0 0,0 0 0,0 0 0,0 0 0,0 0 0,0 0 0,0 0 1,0 0-1,0 0 0,0 0 0,0 0 0,0 0 0,0 0 0,0 1 0,0-1 0,0 0 1,0 0-1,0 0 0,0 0 0,0 0 0,0 0 0,-1 0 0,1 0 0,0 0 1,0 0-1,0 0 0,0 0 0,0 0 0,0 0 0,0 0 0,0 1 0,-1-10 107,1-14-36,4-15-105,1 1 1,2 1-1,2-1 1,1 1-1,20-46 1,-24 70-165,0 0-1,9-14 1,-14 24 64,0 1-1,0-1 0,1 0 1,-1 0-1,0 1 0,1-1 1,-1 1-1,1-1 0,-1 1 1,1-1-1,0 1 0,0 0 1,-1 0-1,1 0 0,0 0 1,0 0-1,0 0 1,0 1-1,0-1 0,0 0 1,1 1-1,2-1 0,-3 3-436,-4-1-154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7.581"/>
    </inkml:context>
    <inkml:brush xml:id="br0">
      <inkml:brushProperty name="width" value="0.05" units="cm"/>
      <inkml:brushProperty name="height" value="0.05" units="cm"/>
    </inkml:brush>
  </inkml:definitions>
  <inkml:trace contextRef="#ctx0" brushRef="#br0">63 0 17676,'-5'10'943,"1"0"-1,0 0 1,0 0 0,1 1 0,0-1 0,-2 17 0,0-3 9,-4 13-175,1 2 1,2-1-1,2 1 0,1 73 0,4-108-740,-1 1-1,1-1 1,-1 0-1,1 0 0,0 0 1,0 0-1,1-1 1,-1 1-1,1 0 1,0 0-1,3 4 1,-4-8-29,0 1 1,-1 0 0,1 0 0,0-1 0,0 1 0,0 0 0,0-1 0,0 1 0,0-1 0,0 1 0,0-1 0,0 1 0,0-1 0,0 0 0,0 1 0,0-1 0,2 0 0,-1 0-3,1 0 0,-1-1 0,0 1 0,0-1 0,0 1 0,0-1 0,0 0 0,0 0 0,0 0 0,0 0 0,3-2 0,5-4 5,-1-1-1,0 0 1,0 0 0,-1-1 0,11-14-1,34-55 28,-33 47-19,74-124-20,-90 151-30,-2 11 9,-3 12-8,-5 17 7,-4 34-11,9-63 32,1-1 1,0 1-1,0 0 0,1 0 1,0 0-1,0 0 0,3 9 1,-4-15 0,0 0 1,1 1 0,-1-1-1,1 0 1,0 0-1,-1 1 1,1-1 0,0 0-1,0 0 1,-1 0-1,1 0 1,0 0 0,0 0-1,0 0 1,0 0-1,1 0 1,-1-1 0,0 1-1,0 0 1,0-1 0,1 1-1,-1-1 1,3 1-1,-2 0 0,1-1 0,-1 0 0,1-1 0,-1 1 0,0 0 0,1-1 0,-1 1 0,1-1 0,-1 0 0,0 0 0,0 0 0,4-2 0,3-3-16,1 0 0,-1-1 0,0 0 0,11-12 0,-6 4-181,0 1-1,-1-1 1,-1-1 0,0 0 0,-1-1 0,17-34 0,-29 49-726,-5 6 403,-6 9-203,6-2-231,0 0-1,-8 23 1,13-30 782,-1 0 1,1 0-1,0 0 0,0 0 1,1 0-1,-1 0 0,1 1 1,0-1-1,0 0 1,1 0-1,-1 0 0,2 6 1,-2-10 140,0 1 1,0-1-1,1 1 0,-1-1 1,0 0-1,0 1 0,1-1 1,-1 1-1,0-1 0,1 0 1,-1 1-1,1-1 0,-1 0 1,0 1-1,1-1 1,-1 0-1,1 0 0,-1 0 1,0 1-1,1-1 0,0 0 1,11 1-727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8.047"/>
    </inkml:context>
    <inkml:brush xml:id="br0">
      <inkml:brushProperty name="width" value="0.05" units="cm"/>
      <inkml:brushProperty name="height" value="0.05" units="cm"/>
    </inkml:brush>
  </inkml:definitions>
  <inkml:trace contextRef="#ctx0" brushRef="#br0">0 100 15291,'6'-9'1085,"21"-23"816,-26 31-1772,-1 0 0,1 0 0,0 0-1,0 0 1,0 0 0,0 1-1,0-1 1,0 0 0,0 1-1,0-1 1,0 1 0,0-1-1,1 1 1,-1-1 0,0 1-1,0 0 1,0 0 0,1 0-1,-1-1 1,0 1 0,0 0 0,1 1-1,-1-1 1,0 0 0,0 0-1,0 0 1,2 1 0,-2 0-13,0 0 0,0 0 0,0 1 0,0-1 0,0 0 1,0 0-1,-1 1 0,1-1 0,0 0 0,-1 1 0,1-1 0,-1 1 1,1-1-1,-1 0 0,0 1 0,0-1 0,0 1 0,0-1 0,0 2 1,-1 36 551,1-30-453,-4 36 195,0 47 149,4-82-521,1-1 1,0 0 0,0 1 0,1-1-1,0 0 1,1 0 0,5 12 0,-8-20-33,0 0-1,0 0 1,1 0 0,-1 0 0,0 0 0,1 0 0,-1 0 0,1 0 0,-1-1 0,1 1-1,0 0 1,-1 0 0,1-1 0,0 1 0,-1 0 0,1-1 0,0 1 0,0-1 0,-1 1 0,1-1-1,0 1 1,0-1 0,0 0 0,0 1 0,0-1 0,0 0 0,1 1 0,0-2 0,-1 1 0,0-1 0,0 0 0,0 0 1,0 1-1,0-1 0,0 0 0,0 0 0,0 0 1,0 0-1,0 0 0,0 0 0,0 0 0,-1 0 1,1-1-1,1-1 0,2-7 28,0-1 0,0 1 0,3-17 0,-3 9 0,-2-1-1,0 1 0,0 0 1,-2-1-1,0 1 0,-2 0 1,0-1-1,-1 1 0,-10-35 1,28 58-63,-1 0 0,1 0 0,30 4 0,-30-7-297,1-1 1,-1 0-1,1-1 1,-1-1-1,30-5 1,-39 5 133,0 0 0,0-1 1,0 0-1,0 0 1,-1-1-1,1 1 0,-1-1 1,1 0-1,-1-1 0,0 1 1,0-1-1,-1 0 0,1-1 1,-1 1-1,0-1 1,0 1-1,6-11 0,2-12-655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8.514"/>
    </inkml:context>
    <inkml:brush xml:id="br0">
      <inkml:brushProperty name="width" value="0.05" units="cm"/>
      <inkml:brushProperty name="height" value="0.05" units="cm"/>
    </inkml:brush>
  </inkml:definitions>
  <inkml:trace contextRef="#ctx0" brushRef="#br0">86 1 18948,'1'4'590,"-1"0"-1,1 0 0,-1 0 1,0 0-1,0 0 1,-1 5-1,-35 159 5226,7-44-4448,24-96-1145,-1-3-67,2 1 0,0-1 1,2 1-1,1 46 1,1-70-151,1 1 0,-1-1 0,1 1 0,-1-1 1,1 1-1,0-1 0,-1 0 0,1 0 1,1 1-1,-1-1 0,0 0 0,0 0 0,1 0 1,-1 0-1,1 0 0,2 1 0,-3-2-3,0 0 1,0-1-1,0 1 0,1-1 1,-1 0-1,0 1 0,1-1 1,-1 0-1,0 0 0,0 0 1,1 0-1,-1 0 0,0 0 1,1 0-1,-1 0 0,0 0 1,1-1-1,-1 1 0,0 0 1,0-1-1,1 1 0,-1-1 0,0 0 1,0 1-1,0-1 0,0 0 1,0 0-1,0 0 0,0 1 1,0-1-1,1-2 0,14-13 30,-1 0 0,0-1 0,15-24 0,35-63 42,-50 79-65,8-11-57,-9 15-252,-1 0-1,-1-1 1,17-45-1,-45 80-3578,6 2 2062,-44 67-6692,47-68 7556,0 0 0,0 1 1,1 0-1,-4 20 0,3-5 2180,2-1-1,-3 57 1,8-67 142,0 1-1,1-1 1,1 0 0,1 0-1,9 29 1,-12-46-1260,1 0-1,-1 0 1,1-1 0,0 1-1,-1 0 1,1-1 0,0 1 0,0 0-1,0-1 1,0 1 0,0-1-1,1 0 1,-1 1 0,0-1-1,0 0 1,1 0 0,-1 0-1,1 0 1,-1 0 0,4 1 0,-4-2-152,1 0-1,-1 0 1,0 0 0,0 0 0,1-1 0,-1 1 0,0 0 0,0-1 0,1 1 0,-1-1 0,0 1 0,0-1 0,0 0 0,0 0 0,0 1 0,0-1 0,0 0 0,0 0 0,0 0 0,0 0 0,-1 0 0,1 0 0,0 0 0,-1 0 0,1-1 0,0 1 0,-1 0 0,0 0 0,1-3 0,5-10-478,-2-1 0,0 0-1,0 0 1,-2-1 0,2-15 0,-4 27 417,6-43-1058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9.094"/>
    </inkml:context>
    <inkml:brush xml:id="br0">
      <inkml:brushProperty name="width" value="0.05" units="cm"/>
      <inkml:brushProperty name="height" value="0.05" units="cm"/>
    </inkml:brush>
  </inkml:definitions>
  <inkml:trace contextRef="#ctx0" brushRef="#br0">0 267 17780,'1'3'232,"0"5"412,1 0 0,0 1-1,1-1 1,6 15 0,-8-22-549,0 1 0,-1-1 1,1 1-1,0-1 0,1 1 0,-1-1 1,0 1-1,0-1 0,1 0 0,-1 0 1,1 0-1,-1 0 0,1 0 1,-1 0-1,1 0 0,-1 0 0,1 0 1,0-1-1,0 1 0,-1-1 1,1 1-1,0-1 0,0 0 0,0 0 1,-1 0-1,1 0 0,0 0 1,0 0-1,2-1 0,3-1 3,0 0 0,0-1 0,0 0 1,-1 0-1,1 0 0,-1-1 0,0 0 0,0-1 0,0 1 0,-1-1 0,1 0 0,-1 0 1,6-9-1,-4 5-38,0 0 1,-1 0 0,0 0-1,-1-1 1,0 0-1,-1 0 1,1 0 0,2-15-1,-6 24-49,-1-1 0,0 1 0,1-1 0,-1 0 0,0 1 0,0-1 0,0 0 0,0 1 0,0-1 0,-1 0 0,1 1 0,0-1 0,-1 1 0,1-1 0,-1 0 0,0 1 0,-1-3 0,2 4-5,-1-1 0,0 1-1,1-1 1,-1 1 0,0 0 0,0-1 0,1 1 0,-1 0 0,0-1 0,0 1 0,0 0 0,0 0-1,1 0 1,-1 0 0,0 0 0,0 0 0,0 0 0,0 0 0,0 0 0,1 0 0,-1 0 0,0 1-1,0-1 1,0 0 0,1 1 0,-1-1 0,0 0 0,0 1 0,1-1 0,-1 1 0,0-1 0,1 1-1,-1 0 1,-1 0 0,-4 5 22,0-1 0,0 1 0,1 0 0,0 0 0,0 1 0,0 0 0,1 0 0,0 0 0,0 0 0,-3 10 0,0 0 80,2-1 0,0 1-1,-4 30 1,7-37-48,1-1 0,1 1 0,0-1 0,0 1 0,1-1 0,3 16 0,-4-23-47,1 0-1,-1 0 0,1 0 0,-1-1 0,1 1 1,0 0-1,0 0 0,-1-1 0,1 1 0,1-1 1,-1 1-1,0 0 0,0-1 0,0 0 0,1 1 1,-1-1-1,1 0 0,-1 0 0,1 0 0,0 0 1,-1 0-1,1 0 0,0 0 0,-1 0 1,1-1-1,0 1 0,0-1 0,0 1 0,0-1 1,0 0-1,0 0 0,0 0 0,-1 0 0,1 0 1,0 0-1,0 0 0,0-1 0,3 0 0,6-3 8,0 0 0,0-1 0,-1 0 0,1-1 0,-1 0-1,-1-1 1,1 0 0,-1 0 0,14-15 0,5-7 1,34-48-1,-22 22-286,54-101 0,-71 101-54,-23 47 139,-4 9 130,-1 6 56,-1 1 1,2 0-1,-1 0 0,1 0 0,1 0 0,-6 18 1,5-15 18,-5 18 2,2-1-1,0 1 1,2 1-1,2-1 1,0 1-1,2-1 1,1 1-1,2 0 0,0 0 1,2-1-1,2 0 1,0 0-1,20 52 1,-15-58-862,-11-34-133,-11-36-96,-73-163-157,28 81 2585,55 128-1344,-1-3 156,1-1 0,-1 1-1,1-1 1,-1 1 0,1-1 0,0-6-1,1 10-130,0 0-1,0 1 0,0-1 0,0 0 0,0 1 0,0-1 0,1 0 0,-1 1 0,0-1 0,0 0 0,1 1 0,-1-1 0,0 1 1,1-1-1,-1 0 0,1 1 0,-1-1 0,1 1 0,0-1 0,0 0 20,0 0 0,1 1 0,-1-1 0,0 1 0,1 0 1,-1-1-1,0 1 0,1 0 0,-1 0 0,0 0 0,1 0 0,-1 0 0,3 0 0,23 4 62,0 1 0,-1 1 0,44 16 0,16 3-338,-59-19-19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4.431"/>
    </inkml:context>
    <inkml:brush xml:id="br0">
      <inkml:brushProperty name="width" value="0.05" units="cm"/>
      <inkml:brushProperty name="height" value="0.05" units="cm"/>
    </inkml:brush>
  </inkml:definitions>
  <inkml:trace contextRef="#ctx0" brushRef="#br0">68 11 15347,'1'-2'268,"1"1"-1,-1 0 0,0 0 0,1 1 0,-1-1 1,1 0-1,0 0 0,-1 1 0,1-1 1,0 1-1,2-1 0,-1 7 1230,-5 13-533,-13 49 350,-38 202 713,43-202-2069,4 0-1,1 69 1,5-129-81,-1-5-17,1 1 0,0-1 1,0 1-1,0-1 1,1 1-1,-1-1 0,1 1 1,0-1-1,0 1 0,0-1 1,0 1-1,1-1 1,-1 0-1,4 5 0,-5-8 114,0 1-1,0-1 0,0 0 0,0 0 0,1 0 1,-1 0-1,0 0 0,0 1 0,0-1 0,0 0 1,0 0-1,0 0 0,0 0 0,0 0 0,0 0 1,1 1-1,-1-1 0,0 0 0,0 0 0,0 0 1,0 0-1,0 0 0,1 0 0,-1 0 0,0 0 1,0 0-1,0 0 0,0 0 0,0 0 0,1 0 1,-1 0-1,0 0 0,0 0 0,0 0 1,0 0-1,1 0 0,-1 0 0,0 0 0,0 0 1,0 0-1,0 0 0,0 0 0,1 0 0,-1 0 1,0 0-1,0-1 0,0 1 0,0 0 0,0 0 1,0 0-1,0 0 0,1 0 0,-1 0 0,0 0 1,0-1-1,0 1 0,0 0 0,0 0 0,0 0 1,0-1-1,0-8-736,-4-1-15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4.880"/>
    </inkml:context>
    <inkml:brush xml:id="br0">
      <inkml:brushProperty name="width" value="0.05" units="cm"/>
      <inkml:brushProperty name="height" value="0.05" units="cm"/>
    </inkml:brush>
  </inkml:definitions>
  <inkml:trace contextRef="#ctx0" brushRef="#br0">8 824 14819,'-7'6'1633,"8"0"-809,10-3-256,9-3 1184,9-3-416,12-3-383,7-1-137,16-4-208,2-1-56,0-4-232,-4-1-168,-6 4-536,-9-1-256,-13 3-544,-10-1 656,-21-3 192,-3-1-265,-12-7-151</inkml:trace>
  <inkml:trace contextRef="#ctx0" brushRef="#br0" timeOffset="1">36 100 16764,'-6'-14'1432,"13"4"-928,12-4-136,16 5 584,11 1-120,15 0-231,3 1-41,11-1-512,2 2-272,-5 1 736,-6-1-472,-10 3-88,-8 2-32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5.283"/>
    </inkml:context>
    <inkml:brush xml:id="br0">
      <inkml:brushProperty name="width" value="0.05" units="cm"/>
      <inkml:brushProperty name="height" value="0.05" units="cm"/>
    </inkml:brush>
  </inkml:definitions>
  <inkml:trace contextRef="#ctx0" brushRef="#br0">257 0 16844,'0'3'126,"0"0"0,0-1 1,-1 1-1,1 0 0,-1-1 1,0 1-1,0-1 0,0 1 1,0-1-1,0 0 0,0 1 1,-1-1-1,1 0 0,-1 0 1,0 0-1,-2 3 0,-2 3 114,-24 37 135,1 1 0,3 2 1,1 1-1,3 1 0,2 1 1,3 1-1,1 0 0,-15 98 1,29-136-348,-4 21 125,-1 38-1,7-64-146,0 0 0,0-1-1,1 1 1,0-1 0,0 1-1,1-1 1,0 1 0,1-1 0,0 0-1,4 9 1,-6-14-57,1-1 1,0 1 0,0 0-1,0-1 1,0 0-1,0 1 1,1-1-1,-1 0 1,1 0-1,-1 0 1,1-1-1,0 1 1,0-1-1,0 1 1,6 1-1,-4-2-69,1 1 0,0-2 0,-1 1 0,1-1 0,0 1 0,-1-2-1,1 1 1,8-2 0,1-1-123,0-1 0,0-1 0,-1 0 0,1-1 0,22-13 0,11-9-435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5.779"/>
    </inkml:context>
    <inkml:brush xml:id="br0">
      <inkml:brushProperty name="width" value="0.05" units="cm"/>
      <inkml:brushProperty name="height" value="0.05" units="cm"/>
    </inkml:brush>
  </inkml:definitions>
  <inkml:trace contextRef="#ctx0" brushRef="#br0">74 335 16964,'-10'5'1536,"1"12"-1008,-2 6-200,-2 10 792,0 4-247,3 8-401,4-1-128,4-1-120,7-2-64,5-13-136,6-7-144,7-13-456,0-5-249,3-12-151,-2-8 672,-1-14-192,-1-4-160</inkml:trace>
  <inkml:trace contextRef="#ctx0" brushRef="#br0" timeOffset="1">101 61 13379,'-8'-18'1648,"8"6"-544,0 0-295,4 2 1335,2 4-648,0 3 921,-2 5-1737,-4 4-448,0 0 8,3 2-112,7 2-264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8.677"/>
    </inkml:context>
    <inkml:brush xml:id="br0">
      <inkml:brushProperty name="width" value="0.05" units="cm"/>
      <inkml:brushProperty name="height" value="0.05" units="cm"/>
    </inkml:brush>
  </inkml:definitions>
  <inkml:trace contextRef="#ctx0" brushRef="#br0">0 6 14667,'0'-5'1640,"2"8"-791,-1 3-281,1 9 1352,-2 5-712,1 11-375,-1 4-89,2 10-168,1 2-120,0 0-376,2-1-176,1-4-400,-2-7-192,1-9-368,-4-5 759,-2-11-127,-2-4-168,-6-9 56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6.213"/>
    </inkml:context>
    <inkml:brush xml:id="br0">
      <inkml:brushProperty name="width" value="0.05" units="cm"/>
      <inkml:brushProperty name="height" value="0.05" units="cm"/>
    </inkml:brush>
  </inkml:definitions>
  <inkml:trace contextRef="#ctx0" brushRef="#br0">27 0 16315,'6'5'389,"-1"0"0,1 0-1,-1 0 1,0 1 0,0-1-1,0 1 1,-1 1 0,7 11-1,24 60 1457,-21-43-1278,11 20-164,-3 0-1,-3 2 1,22 100 0,-37-135-468,-1 1 0,-1 0-1,-1-1 1,-1 1 0,-1 0 0,-1 0 0,-1-1 0,-1 1 0,-1-1-1,-1 0 1,-1 0 0,-19 39 0,16-43-92,-1 0 1,-1 0-1,0-1 0,-2 0 1,0-2-1,0 1 1,-2-2-1,-20 16 0,-15 6-265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6.960"/>
    </inkml:context>
    <inkml:brush xml:id="br0">
      <inkml:brushProperty name="width" value="0.05" units="cm"/>
      <inkml:brushProperty name="height" value="0.05" units="cm"/>
    </inkml:brush>
  </inkml:definitions>
  <inkml:trace contextRef="#ctx0" brushRef="#br0">5 55 14371,'12'-12'1012,"-6"6"-489,0-1 0,0 1 0,1 0 0,14-8 1,-21 13-466,0 1 1,1 0-1,-1-1 1,1 1-1,-1 0 1,1-1-1,-1 1 1,1 0-1,-1 0 1,1 0-1,-1 0 1,1-1-1,-1 1 0,1 0 1,-1 0-1,1 0 1,-1 0-1,1 0 1,-1 0-1,1 0 1,-1 0-1,1 0 1,-1 1-1,1-1 1,-1 0-1,1 0 1,-1 0-1,1 1 1,-1-1-1,1 0 1,-1 0-1,1 1 1,-1-1-1,0 0 1,1 1-1,-1-1 1,0 0-1,1 1 1,-1-1-1,0 1 1,1-1-1,-1 1 1,0-1-1,0 1 1,0-1-1,1 1 1,-1-1-1,0 1 1,0-1-1,0 1 1,0-1-1,0 1 1,0-1-1,0 1 1,0-1-1,0 1 1,0 0-1,-4 36 1361,3-33-1293,-53 333 1956,31 2-2089,23-334-138,0 0 0,0 0 1,1 0-1,-1 0 1,1 0-1,2 7 0,0-48-2559,-6-1 2036,-2-17-66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7.392"/>
    </inkml:context>
    <inkml:brush xml:id="br0">
      <inkml:brushProperty name="width" value="0.05" units="cm"/>
      <inkml:brushProperty name="height" value="0.05" units="cm"/>
    </inkml:brush>
  </inkml:definitions>
  <inkml:trace contextRef="#ctx0" brushRef="#br0">6 454 17436,'0'0'94,"0"0"1,-1 0-1,1-1 1,-1 1-1,1 0 0,0-1 1,-1 1-1,1-1 1,0 1-1,-1 0 1,1-1-1,0 1 1,0-1-1,0 1 0,-1-1 1,1 1-1,0-1 1,0 1-1,0-1 1,0 1-1,0-1 1,0 1-1,0-1 0,0 1 1,0-1-1,0 1 1,0-1-1,0 1 1,0-1-1,0 1 1,1-2-1,19 3 2006,-17 0-1994,20 2 549,0 0 1,1-1-1,25-2 1,-41-1-581,1 0 0,-1 0 0,1-1 0,-1 0 0,0-1 0,0 1 0,0-2 0,0 1 0,-1-1 0,1 0 0,13-10 0,-7 1-17,0 0 0,-1-1 0,0 0 0,20-31 0,35-70 5,-47 78-68,-7 11-29,0 4-70,-2 0-1,0-1 1,13-40 0,-47 115-282,14-20 259,0 0-1,2 0 1,1 0-1,0 47 0,5-30-761,3 1-1,10 59 0,-9-72 378,-1-6-193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2.524"/>
    </inkml:context>
    <inkml:brush xml:id="br0">
      <inkml:brushProperty name="width" value="0.05" units="cm"/>
      <inkml:brushProperty name="height" value="0.05" units="cm"/>
    </inkml:brush>
  </inkml:definitions>
  <inkml:trace contextRef="#ctx0" brushRef="#br0">5 33 14003,'-5'0'2096,"7"0"-823,1-3-425,3-2 2433,8 1-1673,5-1-496,7-1-152,5 3-247,4 0-161,5 3-216,3 3-144,3 5-328,0-2-208,-2 3-785,1-3 1618,-1-9-618,-3-9-95,-4-8-136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2.947"/>
    </inkml:context>
    <inkml:brush xml:id="br0">
      <inkml:brushProperty name="width" value="0.05" units="cm"/>
      <inkml:brushProperty name="height" value="0.05" units="cm"/>
    </inkml:brush>
  </inkml:definitions>
  <inkml:trace contextRef="#ctx0" brushRef="#br0">7 8 17444,'-5'-7'2768,"4"11"-2328,1 7 1569,3 4-881,6 5-568,2 3-216,3 2-272,1 1-8,5-5 16,3-1-64,0-8-208,3-6-280,-2-6-576,4-7-224,-1-10 968,4-6-272,1-8-209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3.394"/>
    </inkml:context>
    <inkml:brush xml:id="br0">
      <inkml:brushProperty name="width" value="0.05" units="cm"/>
      <inkml:brushProperty name="height" value="0.05" units="cm"/>
    </inkml:brush>
  </inkml:definitions>
  <inkml:trace contextRef="#ctx0" brushRef="#br0">268 1 14843,'0'6'1953,"-3"7"-1065,-15 13-184,-5 8 1296,-8 17-591,-1 11-265,-2 12-224,1 1-104,4 1-232,4-1-136,8-4-311,4-5-266,6-17-783,4-11 168,5-14 528,3-4-184,1-9-120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3.878"/>
    </inkml:context>
    <inkml:brush xml:id="br0">
      <inkml:brushProperty name="width" value="0.05" units="cm"/>
      <inkml:brushProperty name="height" value="0.05" units="cm"/>
    </inkml:brush>
  </inkml:definitions>
  <inkml:trace contextRef="#ctx0" brushRef="#br0">5 0 15443,'-2'6'1425,"1"20"-793,1 10-152,-2 16 736,2 7-192,0 13-280,2 8-111,1 7-57,0 4-112,5-9-152,-1-4-176,1-9-528,1-5-296,-3-16 600,0-11-112,-4-36-80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4.265"/>
    </inkml:context>
    <inkml:brush xml:id="br0">
      <inkml:brushProperty name="width" value="0.05" units="cm"/>
      <inkml:brushProperty name="height" value="0.05" units="cm"/>
    </inkml:brush>
  </inkml:definitions>
  <inkml:trace contextRef="#ctx0" brushRef="#br0">20 385 14459,'-1'1'127,"-1"0"0,1 0 1,0 0-1,0 0 0,-1 0 0,1 0 0,0 0 0,0 1 1,0-1-1,0 0 0,0 1 0,0-1 0,1 1 1,-1-1-1,0 1 0,1-1 0,-1 1 0,1-1 0,-1 1 1,1-1-1,0 1 0,0 0 0,0-1 0,0 1 0,0 0 1,0-1-1,0 1 0,0 0 0,1-1 0,-1 1 0,1 1 1,0 0 6,-1-1 1,0 0 0,1 0 0,0 0 0,-1 0-1,1-1 1,0 1 0,0 0 0,0 0-1,0 0 1,0-1 0,1 1 0,-1 0-1,0-1 1,1 1 0,-1-1 0,1 0 0,0 1-1,-1-1 1,1 0 0,0 0 0,0 0-1,0 0 1,-1 0 0,4 0 0,-2-1 6,0 0 0,0-1 0,0 1 0,0-1 0,-1 1 0,1-1 0,0 0 0,0 0 0,-1 0 0,1-1 1,0 1-1,3-3 0,30-25 819,-30 24-795,24-23 469,-2-1 1,47-62-1,36-74-427,-94 137-227,-9 13-59,2 0-1,0 1 1,17-21-1,-26 35 74,-1-1 0,0 1 1,0 0-1,0-1 0,1 1 0,-1 0 0,0-1 0,0 1 0,1 0 0,-1 0 0,0-1 0,0 1 0,1 0 0,-1 0 0,0-1 0,1 1 0,-1 0 0,1 0 0,-1 0 0,0 0 0,1 0 0,-1 0 0,0 0 0,1-1 1,-1 1-1,1 0 0,-1 0 0,0 0 0,1 1 0,-1-1 0,1 0 0,-1 0 0,0 0 0,1 0 0,-1 0 0,0 0 0,1 0 0,-1 1 0,0-1 0,1 0 0,-1 0 0,0 0 0,1 1 0,-1-1 0,0 0 0,0 1 1,1-1-1,-1 0 0,0 1 0,0-1 0,1 0 0,-1 1 0,0-1 0,0 0 0,0 1 0,0-1 0,0 0 0,0 1 0,1-1 0,-1 1 0,0-1 0,0 1 0,2 28-192,-1-25 165,2 39-280,2 1 1,3-1 0,1-1 0,2 0 0,2 0-1,1-1 1,3-1 0,1 0 0,30 48 0,-17-36-95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23.777"/>
    </inkml:context>
    <inkml:brush xml:id="br0">
      <inkml:brushProperty name="width" value="0.05" units="cm"/>
      <inkml:brushProperty name="height" value="0.05" units="cm"/>
    </inkml:brush>
  </inkml:definitions>
  <inkml:trace contextRef="#ctx0" brushRef="#br0">1 222 12451,'0'0'106,"1"1"0,-1-1 1,1 1-1,-1-1 0,1 1 0,-1-1 1,1 0-1,-1 1 0,1-1 1,0 0-1,-1 1 0,1-1 1,-1 0-1,1 0 0,0 0 0,-1 0 1,1 0-1,0 1 0,-1-1 1,1 0-1,1-1 0,17 2 401,-18-1-464,21 0 271,-2-1-233,0 2-1,-1 0 1,30 6-1,431 69 176,-427-71-183,0-3-1,0-3 0,1-1 1,62-12-1,-98 11-59,550-63 129,-436 60-144,1 5 0,196 25 0,24-2 11,3-32-4,453-7-19,-519 11 26,185 4 11,-57 33-12,125 22-39,-459-49 15,1-4 0,0-4 1,98-17-1,227-35-169,4 30-134,281 52-217,-522-13 507,368 16 16,-504-29 9,536 19-54,-22 8 65,-171-11-3,-246-13-13,155-16-1,131-35-17,-120 12 15,208-26 2,323-29-4,831 18 18,-1050 75-19,-224 2 65,135 2 34,527-13 237,-989 4-290,617-27 79,2 55-181,-244 6 125,116 13 318,-519-40-374,0 2 0,-1 1 0,0 2 0,0 1 0,30 15 1,-11-4 48,0-2 0,1-2 1,0-2-1,103 14 1,-67-22-97,-1-3 1,1-4 0,131-17-1,-102 9 30,-100 8 27,0 1 0,0 1-1,0 0 1,29 8 0,-35-4-86,-10-3 34,-10-2 26,-18-7-22,-14-8 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1.019"/>
    </inkml:context>
    <inkml:brush xml:id="br0">
      <inkml:brushProperty name="width" value="0.05" units="cm"/>
      <inkml:brushProperty name="height" value="0.05" units="cm"/>
    </inkml:brush>
  </inkml:definitions>
  <inkml:trace contextRef="#ctx0" brushRef="#br0">2 79 16884,'0'1'110,"0"0"1,0 0-1,-1 0 0,1-1 1,0 1-1,0 0 1,0 0-1,0 0 1,0 0-1,0 0 1,0 0-1,0 0 1,0 0-1,1 0 0,-1 0 1,0 0-1,0 0 1,1 0-1,-1-1 1,1 1-1,-1 0 1,1 0-1,-1 0 1,1-1-1,0 2 0,2-2 5,-1 1-1,0 0 1,1-1-1,-1 0 1,0 0-1,1 0 0,-1 0 1,0 0-1,1 0 1,-1 0-1,3-1 1,195-43 3114,-146 30-3094,0 1 0,0 3-1,57-2 1,-63 13-807,-33 0-64,0-1 0,24-2 0,-25-1 205,0-4-191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9.125"/>
    </inkml:context>
    <inkml:brush xml:id="br0">
      <inkml:brushProperty name="width" value="0.05" units="cm"/>
      <inkml:brushProperty name="height" value="0.05" units="cm"/>
    </inkml:brush>
  </inkml:definitions>
  <inkml:trace contextRef="#ctx0" brushRef="#br0">0 392 15235,'8'11'1593,"11"-3"-833,0-2-232,15-6 728,6 3-232,6-5-159,4-2-121,2-4-296,-1-3-104,-8 2-368,-7-3-304,-16 0 1560,-10-4-1184,-14-4 48,-6-1 40</inkml:trace>
  <inkml:trace contextRef="#ctx0" brushRef="#br0" timeOffset="1">31 34 13851,'-21'-8'1832,"15"7"-935,6-1-289,15 2 1712,5 0-1176,12 0-311,5 0-145,7-1-400,3-4-272,2 1-584,-3-4 552,-9 5-144,-3 1-80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1.451"/>
    </inkml:context>
    <inkml:brush xml:id="br0">
      <inkml:brushProperty name="width" value="0.05" units="cm"/>
      <inkml:brushProperty name="height" value="0.05" units="cm"/>
    </inkml:brush>
  </inkml:definitions>
  <inkml:trace contextRef="#ctx0" brushRef="#br0">0 37 17556,'18'-7'598,"1"0"0,0 1 0,0 1 0,0 1 1,1 1-1,-1 1 0,39-1 0,-26 4-435,0 2-1,1 1 1,-2 1 0,34 10-1,-53-11-154,-1-1 0,1 1 0,-1 1 0,0 0 0,0 1 0,11 7 0,-19-11 4,0 0 0,0 1 1,0-1-1,0 1 0,-1 0 1,1-1-1,-1 1 0,0 0 1,0 0-1,0 1 0,0-1 1,-1 0-1,1 1 1,-1-1-1,0 1 0,0-1 1,0 1-1,0-1 0,-1 1 1,0 0-1,1-1 0,-1 1 1,-1 0-1,1 4 0,-3 3 60,1-1-1,-1 0 0,0 0 0,-1 0 0,0-1 1,-1 1-1,-8 11 0,-47 62 457,33-48-307,-97 127-425,119-152-722,13-17 199,4-12 248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3.946"/>
    </inkml:context>
    <inkml:brush xml:id="br0">
      <inkml:brushProperty name="width" value="0.05" units="cm"/>
      <inkml:brushProperty name="height" value="0.05" units="cm"/>
    </inkml:brush>
  </inkml:definitions>
  <inkml:trace contextRef="#ctx0" brushRef="#br0">316 13 16179,'17'-13'3543,"-28"36"-2267,-1 0 0,-23 33 0,8-14-653,-80 126 499,-34 56-407,197-321-3763,174-282-5639,-224 370 8819,13-19 278,-18 27-310,0 0 0,0 0 0,0 0 0,0 0 0,0 0 0,0 0 0,1 0 0,-1 0 0,0 0 0,0 1 0,1-1 0,-1 0 0,0 1 0,1-1 0,-1 1 0,3-1 0,-3 1-28,-1 1 1,1-1 0,-1 0-1,1 0 1,-1 1-1,1-1 1,0 0 0,-1 1-1,1-1 1,-1 1-1,1-1 1,-1 1 0,0-1-1,1 1 1,-1-1 0,0 1-1,1-1 1,-1 1-1,0 0 1,1-1 0,-1 1-1,0-1 1,0 1-1,0 0 1,0-1 0,1 1-1,-1 0 1,0-1-1,0 1 1,0 0 0,0 28 1098,0-23-743,-3 103 2294,3 78-474,2-164-2390,1 0-1,1 0 1,1 0-1,1-1 1,1 0-1,11 25 1,-12-36-358,-4-8 393,0 0 0,-1 0 0,1-1 0,-1 1 0,0 0 0,0 0 0,0 0 0,0 0 0,0 0 0,-1 1-1,1 5 1,-5-4-483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4.396"/>
    </inkml:context>
    <inkml:brush xml:id="br0">
      <inkml:brushProperty name="width" value="0.05" units="cm"/>
      <inkml:brushProperty name="height" value="0.05" units="cm"/>
    </inkml:brush>
  </inkml:definitions>
  <inkml:trace contextRef="#ctx0" brushRef="#br0">17 126 18436,'-15'12'1808,"14"-4"-1040,4-7-247,15-1 847,7-3-152,10-6-344,8-2-224,6-2-303,4-1-161,-1-1-568,-1 1-401,-5 3 1145,-2-3-496,-3-7-136,-2 0-56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4.789"/>
    </inkml:context>
    <inkml:brush xml:id="br0">
      <inkml:brushProperty name="width" value="0.05" units="cm"/>
      <inkml:brushProperty name="height" value="0.05" units="cm"/>
    </inkml:brush>
  </inkml:definitions>
  <inkml:trace contextRef="#ctx0" brushRef="#br0">254 15 17980,'-1'-1'117,"1"0"0,-1 0 0,0 0 0,0 0 0,0 0 0,0 0 1,0 0-1,0 0 0,0 1 0,0-1 0,0 0 0,0 1 0,-1-1 0,1 1 0,0-1 1,0 1-1,-1-1 0,1 1 0,0 0 0,0 0 0,-1 0 0,1-1 0,0 1 0,-1 0 0,1 1 1,0-1-1,-1 0 0,1 0 0,0 1 0,-3 0 0,-2 1 328,-1 0 0,0 1 0,0 0 0,-9 5-1,3 1-286,0 0-1,1 1 0,0 0 0,0 1 0,1 0 1,1 1-1,0 0 0,0 0 0,1 1 0,1 1 0,0-1 1,1 1-1,1 1 0,0-1 0,1 1 0,-4 18 1,5-20-139,1 0 1,1 0 0,1 0 0,0 0-1,0 1 1,1-1 0,1 0 0,0 0-1,1 0 1,0 0 0,1 0 0,1 0-1,0-1 1,1 1 0,0-1 0,0 0-1,2-1 1,-1 1 0,14 16 0,-16-23-8,0-1 0,0 0 1,0 0-1,0 0 0,1-1 0,-1 1 1,1-1-1,0 0 0,0 0 1,0-1-1,0 1 0,1-1 0,-1-1 1,1 1-1,-1-1 0,1 1 1,-1-2-1,1 1 0,0-1 0,0 1 1,-1-2-1,1 1 0,0-1 1,-1 1-1,1-1 0,0-1 0,-1 1 1,0-1-1,1 0 0,-1-1 1,0 1-1,0-1 0,0 0 0,0 0 1,0 0-1,-1-1 0,0 0 1,0 0-1,0 0 0,0 0 1,0-1-1,-1 1 0,0-1 0,0 0 1,0 0-1,2-6 0,-3 6 10,0 1-1,-1 0 1,0-1-1,0 1 0,-1-1 1,1 0-1,-1 1 1,0-1-1,0 1 1,0-1-1,-1 0 1,1 1-1,-1-1 0,0 1 1,-1-1-1,1 1 1,-1 0-1,0 0 1,0 0-1,0-1 1,-1 2-1,1-1 0,-1 0 1,-6-6-1,6 7-11,0 0-1,0 1 1,0-1 0,0 1-1,0 0 1,-1 0-1,1 0 1,-1 1-1,0-1 1,1 1-1,-1 0 1,0 0 0,0 0-1,1 0 1,-1 1-1,0 0 1,0-1-1,0 1 1,0 1-1,0-1 1,0 1 0,0-1-1,0 1 1,1 0-1,-1 0 1,0 1-1,1-1 1,-1 1-1,-5 3 1,7-4-9,0 1 0,0-1 0,0 0 1,1 1-1,-1-1 0,0 1 0,1 0 0,-1-1 0,1 1 0,0 0 0,-1 0 1,1 0-1,0 0 0,0 0 0,0 0 0,0 1 0,1-1 0,-1 0 0,1 0 1,-1 5-1,1-6-2,0 1 0,0-1 0,1 1 0,-1-1 0,1 1 0,-1-1 0,1 0 0,-1 1 0,1-1 0,0 0 0,0 1 0,0-1 0,-1 0 0,1 0 0,0 0 0,1 0 0,-1 0 0,0 0 0,0 0 0,0 0 0,0 0 0,1-1 0,-1 1 0,0 0 0,1-1 0,-1 1 0,1-1 0,-1 0 0,1 1 0,-1-1 0,1 0 0,-1 0 0,1 0 0,1 0 0,13 0-23,0 0-1,-1-1 1,1-1-1,-1 0 0,0-1 1,24-8-1,91-39-266,-126 49 281,35-16-100,-9 3-44,34-9 1,-63 22 148,0 1 1,0 0 0,0-1 0,-1 1 0,1 0 0,0 0 0,0 0 0,0-1 0,0 1 0,0 0 0,0 0 0,0 1 0,0-1 0,0 0 0,0 0 0,-1 0 0,1 0 0,0 1 0,0-1 0,0 1 0,0-1 0,0 0 0,-1 1 0,1-1-1,1 2 1,-2-1 5,1 0-1,0 0 1,-1 0-1,1 1 0,-1-1 1,0 0-1,1 0 0,-1 1 1,0-1-1,0 0 0,0 1 1,0-1-1,0 0 0,0 1 1,0 1-1,-3 9 36,0-1 0,0 1 0,-7 14-1,6-14-4,-10 27 46,2 1 0,1 0 0,-6 55 0,16-94-92,1 0-1,0 0 0,0 0 0,0 0 1,0 0-1,0 1 0,0-1 1,0 0-1,0 0 0,0 0 0,0 0 1,0 0-1,1 0 0,-1 0 1,1 0-1,-1 0 0,1 0 0,-1 0 1,2 2-1,-2-3 21,1 0-1,0 0 1,-1 0-1,1 0 1,0 0-1,-1 0 1,1 0-1,-1 0 1,1 0-1,0 0 1,-1 0-1,1 0 1,-1-1-1,1 1 1,0 0 0,-1 0-1,1-1 1,-1 1-1,1 0 1,-1-1-1,1 1 1,-1 0-1,1-1 1,0 0-1,5-5 5,1-1-1,-1 0 0,7-11 0,14-25-121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5.251"/>
    </inkml:context>
    <inkml:brush xml:id="br0">
      <inkml:brushProperty name="width" value="0.05" units="cm"/>
      <inkml:brushProperty name="height" value="0.05" units="cm"/>
    </inkml:brush>
  </inkml:definitions>
  <inkml:trace contextRef="#ctx0" brushRef="#br0">7 21 17316,'-2'-5'1416,"1"4"-1496,-2-4 1792,3-1-727,0 3 87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5.701"/>
    </inkml:context>
    <inkml:brush xml:id="br0">
      <inkml:brushProperty name="width" value="0.05" units="cm"/>
      <inkml:brushProperty name="height" value="0.05" units="cm"/>
    </inkml:brush>
  </inkml:definitions>
  <inkml:trace contextRef="#ctx0" brushRef="#br0">1 53 20644,'61'-3'4536,"41"-11"-3388,-21 2-766,-25 5-265,5-1-551,-1 2 0,111 3-1,-151 8-328,-19-5 691,-1 0 1,1 1 0,-1-1 0,0 0 0,1 0 0,-1 1-1,1-1 1,-1 0 0,0 1 0,1-1 0,-1 0 0,0 1-1,0-1 1,1 0 0,-1 1 0,0-1 0,0 1 0,1-1-1,-1 1 1,0-1 0,0 0 0,0 2 0,0-1-33,-1 0 0,1 1 1,-1-1-1,0 0 0,1 0 0,-1 1 1,0-1-1,0 0 0,0 0 0,0 0 1,0 0-1,0 0 0,0 0 1,0-1-1,0 1 0,-1 0 0,1 0 1,0-1-1,0 1 0,-1-1 1,-2 1-1,-17 8-678</inkml:trace>
  <inkml:trace contextRef="#ctx0" brushRef="#br0" timeOffset="1">97 216 18292,'-12'15'1920,"12"-6"-943,6-1-321,19-4 992,10 0-192,11-6-303,6-1-209,6-2-256,2 1-256,-2 1-432,-5 1-240,-11 4-712,-10 2-353,-14 7 1089,-6 0-176,-13-1-296,-8 0-48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6.103"/>
    </inkml:context>
    <inkml:brush xml:id="br0">
      <inkml:brushProperty name="width" value="0.05" units="cm"/>
      <inkml:brushProperty name="height" value="0.05" units="cm"/>
    </inkml:brush>
  </inkml:definitions>
  <inkml:trace contextRef="#ctx0" brushRef="#br0">0 55 15731,'6'6'1641,"5"-1"-1185,0-5-512,4-5 320,0-11 80,-1-6 8,6-1-416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53.507"/>
    </inkml:context>
    <inkml:brush xml:id="br0">
      <inkml:brushProperty name="width" value="0.05" units="cm"/>
      <inkml:brushProperty name="height" value="0.05" units="cm"/>
    </inkml:brush>
  </inkml:definitions>
  <inkml:trace contextRef="#ctx0" brushRef="#br0">10 236 18220,'-2'-4'201,"0"-1"1,1 0-1,0 1 1,0-1-1,0 0 0,0 0 1,1 0-1,0 0 1,0 0-1,0 0 0,0 1 1,1-1-1,0 0 1,0 0-1,3-8 0,-1 7 25,1-1 0,-1 1 0,1 0 0,0 0 0,1 0 0,0 1 0,-1-1 0,2 1 0,9-8 0,1 2 40,0 0 0,1 1 0,1 1-1,-1 1 1,1 0 0,1 2-1,20-6 1,-28 9-202,0 1 0,0 0 0,0 1 0,1 0 1,-1 0-1,0 1 0,18 2 0,-26-1-58,1 0 0,0 0 0,0 0 1,-1 0-1,1 0 0,-1 1 0,1-1 1,-1 1-1,0 0 0,1 0 0,-1 0 1,0 1-1,0-1 0,0 1 0,-1 0 1,1-1-1,-1 1 0,1 0 0,-1 1 1,0-1-1,0 0 0,-1 1 0,1-1 1,-1 1-1,3 6 0,-3-1 4,0-1-1,0 1 1,-1 0-1,0-1 1,0 1 0,-1-1-1,0 1 1,-1-1-1,0 1 1,0-1 0,-1 0-1,0 0 1,-5 10-1,-3 4 63,0-1 1,-2 0-1,-22 27 0,-45 40 406,55-63-201,2 0-1,-34 47 1,54-66-232,-1 0 0,1 0 0,0 0 0,1 0 0,0 0-1,0 0 1,0 1 0,-1 6 0,3-10-70,-1 0-1,1 0 0,0 0 1,0 0-1,1-1 1,-1 1-1,0 0 0,1 0 1,0 0-1,0 0 1,0-1-1,0 1 0,0 0 1,0-1-1,1 1 1,-1-1-1,1 1 0,0-1 1,-1 0-1,4 3 1,-1-1-142,1-1 1,-1 0 0,0 0 0,1 0-1,-1-1 1,1 1 0,0-1-1,0 0 1,0-1 0,0 1 0,0-1-1,0 0 1,0 0 0,8 0 0,-2-1 5,-1-1 1,1 0 0,0 0 0,0-1 0,-1 0-1,12-4 1,33-14-688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53.895"/>
    </inkml:context>
    <inkml:brush xml:id="br0">
      <inkml:brushProperty name="width" value="0.05" units="cm"/>
      <inkml:brushProperty name="height" value="0.05" units="cm"/>
    </inkml:brush>
  </inkml:definitions>
  <inkml:trace contextRef="#ctx0" brushRef="#br0">189 0 20644,'-13'7'330,"0"1"0,0 0 0,1 1 0,0 0 0,1 1 0,0 0 0,0 1 0,1 0 0,0 1 0,1 0 0,1 0 0,0 1 0,0 0 0,1 0-1,1 1 1,0 0 0,1 0 0,1 1 0,-5 23 0,8-33-291,1 1 1,-1-1-1,1 0 0,0 0 0,0 0 1,1 0-1,-1 0 0,1 0 0,0 0 1,1 0-1,-1 0 0,1 0 0,0 0 1,0-1-1,0 1 0,6 6 0,-4-6-15,0 0-1,0-1 0,1 0 0,0 0 1,-1-1-1,1 1 0,1-1 1,-1 0-1,0 0 0,1-1 0,0 0 1,7 3-1,4-2-3,0 1 0,0-2 0,0 0 0,1-1 1,-1-1-1,0-1 0,0 0 0,34-8 0,-25 3 7,-1-2-1,-1 0 1,47-24 0,-57 25 15,0-1-1,0-1 1,-1-1 0,-1 1 0,1-2 0,-1 0 0,16-20-1,-25 27-23,0 1 0,0-1 0,0-1 0,-1 1-1,0 0 1,0-1 0,0 1 0,0-1 0,-1 1-1,1-1 1,-1 0 0,0 0 0,-1 0-1,1 1 1,-1-1 0,0 0 0,0 0 0,-1 0-1,1 0 1,-1 0 0,0 1 0,-3-9 0,1 7-16,0 0 1,0 0-1,-1 1 1,0-1-1,0 1 1,-1 0-1,1 0 1,-1 0-1,0 0 1,0 1-1,-1 0 1,1 0-1,-1 1 1,0-1-1,-9-3 1,1 1-164,0 1 0,0 1 0,0 0 1,0 0-1,-25-1 0,30 4 13,1 0 0,-1 1 0,0 1 0,1-1-1,-1 1 1,1 1 0,-1 0 0,1 0 0,-1 0 0,-13 7 0,10-1-353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85"/>
    </inkml:context>
    <inkml:brush xml:id="br0">
      <inkml:brushProperty name="width" value="0.05" units="cm"/>
      <inkml:brushProperty name="height" value="0.05" units="cm"/>
    </inkml:brush>
  </inkml:definitions>
  <inkml:trace contextRef="#ctx0" brushRef="#br0">12 69 14931,'-10'-1'1641,"9"-5"-817,2-2-240,12-1 848,5 0-128,10-1-199,4 0-185,6 2-328,5 2-40,3 4-312,-3 2-240,-2 8-568,-4-2-232,-11 6-320,-6-1 816,-19-3-209,-7-4-287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0.348"/>
    </inkml:context>
    <inkml:brush xml:id="br0">
      <inkml:brushProperty name="width" value="0.05" units="cm"/>
      <inkml:brushProperty name="height" value="0.05" units="cm"/>
    </inkml:brush>
  </inkml:definitions>
  <inkml:trace contextRef="#ctx0" brushRef="#br0">215 36 15451,'3'-6'956,"6"-14"2198,-10 20-3064,1-1 1,0 1 0,0-1 0,-1 1 0,1-1 0,0 1-1,0-1 1,-1 1 0,1-1 0,-1 1 0,1-1-1,0 1 1,-1-1 0,1 1 0,-1 0 0,1-1 0,-1 1-1,1 0 1,-1-1 0,1 1 0,-1 0 0,1 0-1,-1 0 1,0-1 0,1 1 0,-1 0 0,1 0 0,-1 0-1,0 0 1,1 0 0,-1 0 0,1 0 0,-1 0-1,0 0 1,1 1 0,-2-1 0,-8 1 295,1 0 0,-1 1 0,0 0 0,1 0-1,-1 1 1,1 0 0,0 1 0,-16 9 0,10-5-329,1 1 0,0 0 0,1 1 0,-18 17 0,29-25-59,0-1 0,1 1 0,-1-1 1,1 1-1,-1 0 0,1 0 0,0-1 0,0 1 0,0 0 0,0 0 1,0 0-1,0 0 0,0 0 0,1 0 0,-1 0 0,1 1 0,-1-1 1,1 0-1,0 3 0,1-3-3,-1 0 0,1-1 0,0 1 0,0 0 0,0-1 0,0 1 0,0 0 0,0-1 0,1 0 0,-1 1 0,0-1 0,1 0 0,-1 1 0,1-1 0,0 0 0,-1 0 0,1 0 0,0-1 0,-1 1 0,1 0 0,0-1 0,3 2 0,53 15-166,28 11-36,-78-24 179,0 0 1,0 0-1,0 0 1,-1 1-1,1 1 0,-1-1 1,11 12-1,-16-15 23,0 0-1,0 0 0,0 0 1,0 1-1,0-1 0,-1 1 1,0-1-1,1 1 0,-1 0 1,0-1-1,0 1 0,0 0 1,-1 0-1,1 0 0,-1 0 1,1 0-1,-1 0 0,0-1 1,0 1-1,0 0 0,-1 3 1,0-2 3,-1 1 1,1-1-1,-1 0 1,0 0-1,-1 0 1,1 0-1,-1-1 1,1 1-1,-1-1 1,0 1-1,0-1 1,-6 4-1,-1 1 7,0-1-1,-1 0 0,0 0 0,0-1 1,-1-1-1,1 0 0,-1 0 1,-24 5-1,34-10-39,0 1 0,-1-1 0,1 0-1,-1 0 1,1 0 0,-1 0 0,1 0 0,-1 0 0,1-1 0,0 1 0,-1-1-1,1 1 1,0-1 0,-1 0 0,1 0 0,0 0 0,0 0 0,-3-3 0,3 3 18,1-1 0,0 1 1,0-1-1,0 1 0,0-1 1,0 0-1,0 0 0,0 1 1,1-1-1,-1 0 0,1 0 0,-1 0 1,1 0-1,0 0 0,0 0 1,0 0-1,0 1 0,0-1 1,0 0-1,0 0 0,0 0 1,1 0-1,-1 0 0,2-2 1,14-36-174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86"/>
    </inkml:context>
    <inkml:brush xml:id="br0">
      <inkml:brushProperty name="width" value="0.05" units="cm"/>
      <inkml:brushProperty name="height" value="0.05" units="cm"/>
    </inkml:brush>
  </inkml:definitions>
  <inkml:trace contextRef="#ctx0" brushRef="#br0">1 380 13883,'0'11'1448,"12"-4"-800,5-4-215,10-4 903,5-2-576,7 0-256,2-2-216,5-3-624,0-1 160,-6-6 104,-4-2-136,-4-7-96</inkml:trace>
  <inkml:trace contextRef="#ctx0" brushRef="#br0" timeOffset="1">570 0 15075,'12'3'1417,"10"2"-897,-5 0-200,4 4 920,2 3-640,-2 8-248,-1 3-24,-9 9-112,-6 5-48,-10 7-64,-9 4-8,-9 1 0,-6 0-16,-5-4-64,-2 0-176,4-8 160,7-5-16,13-9-24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88"/>
    </inkml:context>
    <inkml:brush xml:id="br0">
      <inkml:brushProperty name="width" value="0.05" units="cm"/>
      <inkml:brushProperty name="height" value="0.05" units="cm"/>
    </inkml:brush>
  </inkml:definitions>
  <inkml:trace contextRef="#ctx0" brushRef="#br0">2 122 25597,'-2'-10'413,"5"18"-161,11 37 230,-11-40-465,1 1 0,-1-1 1,1 0-1,0 0 0,0 0 0,1-1 0,0 1 0,0-1 0,0 0 0,0 0 0,0-1 0,1 1 0,-1-1 0,1-1 0,0 1 0,0-1 0,0 0 0,1 0 0,10 1 0,-10-2-257,0-1 0,0 0 0,1-1 0,-1 1 0,0-1 0,0-1 0,0 1 0,-1-1 0,1 0 0,0-1 0,-1 0 0,1 0 0,-1 0 0,0-1 0,0 0 0,0 0 0,9-9 0,-2 0-874,0-1 1,-2 0-1,1-1 1,-2 0-1,14-27 1,15-41-428,-64 157 7284,9-27-4231,-8 20-152,-18 51 150,36-99-1672,2-1 0,0 0 0,1 1 0,0 27 0,6-26-668,-3-19 810,1-1 0,-1 1 1,0-1-1,1 0 0,-1 1 0,1-1 0,-1 1 0,0-1 1,1 0-1,-1 1 0,1-1 0,-1 0 0,1 0 0,0 1 0,-1-1 1,1 0-1,-1 0 0,1 0 0,-1 0 0,1 0 0,-1 1 1,1-1-1,0 0 0,-1 0 0,1-1 0,-1 1 0,1 0 0,-1 0 1,2 0-1,14-4-496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89"/>
    </inkml:context>
    <inkml:brush xml:id="br0">
      <inkml:brushProperty name="width" value="0.05" units="cm"/>
      <inkml:brushProperty name="height" value="0.05" units="cm"/>
    </inkml:brush>
  </inkml:definitions>
  <inkml:trace contextRef="#ctx0" brushRef="#br0">32 0 15483,'15'0'2241,"-5"5"-1273,-10 9-472,-2 3 2449,-2 7-2089,0 5-264,1 8-248,0-2-224,0 2-520,-1-2-288,1-7-456,0-5-321,-4-13 1049,0-7-320,-7-15-272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90"/>
    </inkml:context>
    <inkml:brush xml:id="br0">
      <inkml:brushProperty name="width" value="0.05" units="cm"/>
      <inkml:brushProperty name="height" value="0.05" units="cm"/>
    </inkml:brush>
  </inkml:definitions>
  <inkml:trace contextRef="#ctx0" brushRef="#br0">1 38 13531,'0'-1'151,"0"-1"0,0 1 0,0-1 0,0 1 0,0-1 0,0 1 0,0-1 0,0 1 0,1-1 0,-1 1-1,1-1 1,-1 1 0,1-1 0,-1 1 0,1 0 0,0-1 0,1-1 0,0 2 3,-1 0 0,1 0-1,-1 0 1,1 0 0,-1 0 0,1 0-1,0 1 1,0-1 0,-1 1 0,1-1-1,0 1 1,0 0 0,-1-1 0,1 1-1,3 0 1,21 1 757,1 0-1,-1 1 1,46 11 0,-44-7-746,0 3 1,-1 0-1,0 1 1,0 2-1,48 30 1,-69-39-150,-1 1 0,0 0 0,0 0 0,0 0 0,-1 1 0,0-1 1,0 1-1,0 0 0,0 1 0,-1-1 0,5 10 0,-7-12 8,1 1 0,-1 0 0,0 0 1,-1 0-1,1 0 0,-1 0 0,1 0 0,-1 0 0,0 0 0,-1 0 0,1 0 0,-1 0 0,0 0 0,0 0 0,0 0 0,0 0 0,-1 0 0,1-1 0,-5 7 0,-1 1 65,-1 0 0,-1 0 0,0-1-1,0 0 1,-1 0 0,0-1-1,-1-1 1,0 0 0,0 0-1,-25 12 1,10-8-43,-1-1-1,0-1 1,0-1 0,-34 6 0,55-14-259,0 0 1,-1 0 0,1-1-1,-12 0 1,18 0 177,-1 0 0,0 0 0,1 0 0,-1 0 0,1 0 0,-1 0 0,0 0 0,1 0 0,-1-1 0,1 1-1,-1 0 1,1 0 0,-1-1 0,1 1 0,-1 0 0,1-1 0,0 1 0,-1-1 0,1 1 0,-1-1 0,1 1 0,0-1 0,-1 0 0,1 0 12,0 0-1,0 0 1,0 0 0,0 0 0,0-1 0,0 1 0,1 0 0,-1 0 0,0 0 0,1 0 0,-1 0 0,1 0-1,-1 0 1,1 1 0,0-1 0,-1 0 0,1 0 0,1-1 0,16-19-517</inkml:trace>
  <inkml:trace contextRef="#ctx0" brushRef="#br0" timeOffset="1">961 276 17932,'0'13'2048,"11"-6"-1120,3-4-343,9 0 1191,7-3-512,10 0-448,1 0-223,4 0-673,-1 0-473,-7 4 1386,-3 1-889,-18 1-8,-6 0-56</inkml:trace>
  <inkml:trace contextRef="#ctx0" brushRef="#br0" timeOffset="2">918 527 15107,'19'1'2041,"5"2"-1201,16-6-416,3-4 1840,12-1-1599,0 3-321,2-1-784,-4 0 528,-7 6-216,-8-1-153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93"/>
    </inkml:context>
    <inkml:brush xml:id="br0">
      <inkml:brushProperty name="width" value="0.05" units="cm"/>
      <inkml:brushProperty name="height" value="0.05" units="cm"/>
    </inkml:brush>
  </inkml:definitions>
  <inkml:trace contextRef="#ctx0" brushRef="#br0">262 0 13539,'-15'2'7005,"-36"5"-5064,40-3-1678,0 1 1,0 0-1,0 1 1,1 0 0,0 0-1,0 1 1,1 0-1,-14 15 1,11-11-133,2 1 1,-1 0-1,2 1 1,-1 0-1,-13 28 0,20-36-98,1 0 0,0 0 0,0 0 0,1 1 0,-1-1 0,1 0 0,0 1 0,1-1 0,-1 1 0,1-1-1,1 9 1,0-11-43,-1-1 0,1 1 0,0-1 0,0 1-1,0-1 1,0 0 0,0 0 0,1 1 0,-1-1 0,1 0-1,-1 0 1,1 0 0,0 0 0,0-1 0,-1 1-1,2 0 1,-1-1 0,0 1 0,0-1 0,0 0 0,1 0-1,-1 0 1,0 0 0,1 0 0,-1 0 0,5 0 0,7 1-232,1 0 0,-1-1 0,1 0 1,0-1-1,-1-1 0,1 0 0,0-1 1,-1-1-1,0 0 0,21-8 0,21-12-323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94"/>
    </inkml:context>
    <inkml:brush xml:id="br0">
      <inkml:brushProperty name="width" value="0.05" units="cm"/>
      <inkml:brushProperty name="height" value="0.05" units="cm"/>
    </inkml:brush>
  </inkml:definitions>
  <inkml:trace contextRef="#ctx0" brushRef="#br0">203 18 18188,'-14'27'1840,"0"5"-1200,3-1-264,5 4 849,3-1-329,5-2-472,2 0-240,6-8-768,-1-1-304,-3-12 696,1 1-176,-2-5-96</inkml:trace>
  <inkml:trace contextRef="#ctx0" brushRef="#br0" timeOffset="1">1 175 18940,'18'3'1592,"14"-4"-1176,3-4-183,17 4 463,4-4-592,8-1-224,2 0 216,-4-8-176,4-3-144</inkml:trace>
  <inkml:trace contextRef="#ctx0" brushRef="#br0" timeOffset="2">846 1 16636,'-10'26'1560,"6"1"-1056,-2-1-224,7 5 672,2 1-304,6 0-592,1 0-296,2-6 656,-4-3-456,-2-3-80,1-1-64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97"/>
    </inkml:context>
    <inkml:brush xml:id="br0">
      <inkml:brushProperty name="width" value="0.05" units="cm"/>
      <inkml:brushProperty name="height" value="0.05" units="cm"/>
    </inkml:brush>
  </inkml:definitions>
  <inkml:trace contextRef="#ctx0" brushRef="#br0">0 435 16756,'13'3'1536,"8"-3"-88,10-3-336,11-3-295,3 0-9,7-5-240,-2-2-240,1-1-800,-5-1-408,-13-10 752,-8-2-192,-19-6-88</inkml:trace>
  <inkml:trace contextRef="#ctx0" brushRef="#br0" timeOffset="1">26 1 18268,'3'3'1616,"16"-3"-1160,7 0-200,14 1 705,5 1-441,14-1-912,3 1 1160,1-2-712,0 0-80,-5 0-48</inkml:trace>
  <inkml:trace contextRef="#ctx0" brushRef="#br0" timeOffset="2">916 27 16211,'-2'21'2017,"-3"4"-1273,-1 5-280,0 4 1056,3 3-543,3 2-225,0 1-392,3-2-200,2-5-536,1-4-352,-6-11 592,1-1-112,-1-8-120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0"/>
    </inkml:context>
    <inkml:brush xml:id="br0">
      <inkml:brushProperty name="width" value="0.05" units="cm"/>
      <inkml:brushProperty name="height" value="0.05" units="cm"/>
    </inkml:brush>
  </inkml:definitions>
  <inkml:trace contextRef="#ctx0" brushRef="#br0">1 28 12635,'13'0'1448,"17"1"-864,5-1-264,14 0 1433,7 0-1537,10-4-96,2-5-80,-3-7-120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1"/>
    </inkml:context>
    <inkml:brush xml:id="br0">
      <inkml:brushProperty name="width" value="0.05" units="cm"/>
      <inkml:brushProperty name="height" value="0.05" units="cm"/>
    </inkml:brush>
  </inkml:definitions>
  <inkml:trace contextRef="#ctx0" brushRef="#br0">285 136 14699,'5'-5'569,"-1"-1"0,1 0 1,-2 0-1,1 0 0,-1 0 0,0 0 0,0-1 0,0 1 0,2-15 0,-4 19-443,-1 0 0,0 0-1,1 0 1,-1 0 0,0 0-1,0 0 1,0 0 0,0 0-1,-1 0 1,1 0 0,-1 0-1,1 0 1,-1 0-1,0 0 1,1 0 0,-1 0-1,0 0 1,0 1 0,0-1-1,-1 0 1,1 1 0,0-1-1,-1 0 1,1 1 0,-1 0-1,1-1 1,-1 1 0,0 0-1,1 0 1,-1 0 0,0 0-1,0 0 1,0 0-1,0 1 1,0-1 0,0 1-1,0-1 1,-3 1 0,1-1-53,-1 1 0,0 0 0,0 0 0,0 0 0,0 1 0,0 0 0,0 0 0,1 0 0,-1 1 0,0-1 0,1 1 0,-1 0 0,1 0 0,0 1 0,0 0 1,0-1-1,0 1 0,-7 7 0,-3 3-39,1 1 0,0 1 0,-15 20 0,8-5-23,0 0 0,-18 40 0,31-55 1,0 2 0,1-1 0,1 1 0,0 0-1,1 0 1,-2 26 0,5-39-8,1 1-1,0-1 1,0 0 0,0 0-1,1 1 1,-1-1-1,1 0 1,0 0 0,0 0-1,0 0 1,1 0 0,0 0-1,-1 0 1,1 0-1,1-1 1,-1 1 0,0-1-1,1 1 1,0-1 0,0 0-1,0 0 1,0 0-1,0 0 1,6 3 0,-2-3 2,-1 0 1,1 0-1,0-1 1,0 0 0,0 0-1,0-1 1,0 1-1,0-1 1,0-1-1,1 0 1,-1 0 0,0 0-1,12-3 1,-8 1 2,0 0 0,1-1 0,-1-1 0,-1 1 0,1-2 0,15-8 0,-23 11 0,1 0 1,-1 0 0,1 0 0,-1 0 0,0-1 0,0 1 0,0-1-1,-1 0 1,1 0 0,0 0 0,-1-1 0,0 1 0,0 0 0,0-1-1,0 1 1,-1-1 0,1 0 0,-1 0 0,0 1 0,0-1-1,0 0 1,0-4 0,-1 7-3,0 0 0,0 0-1,0-1 1,0 1 0,-1 0-1,1 0 1,0 0 0,0 0-1,-1 0 1,1 0 0,-1 0 0,1 0-1,-1 0 1,1 0 0,-1 1-1,0-1 1,1 0 0,-1 0 0,0 0-1,0 1 1,1-1 0,-1 0-1,0 1 1,0-1 0,0 1-1,0-1 1,0 1 0,0-1 0,0 1-1,0-1 1,0 1 0,0 0-1,0 0 1,0 0 0,0 0-1,0-1 1,0 1 0,0 1 0,0-1-1,-1 0 1,1 0 0,0 0-1,0 0 1,0 1 0,0-1-1,0 1 1,-1 0 0,-1-1-1,1 1 0,0 0 1,-1 0-1,1 0 0,0 0 0,0 0 0,0 0 1,0 1-1,0-1 0,0 1 0,0-1 1,1 1-1,-1 0 0,0-1 0,1 1 1,-1 0-1,1 0 0,0 0 0,0 1 0,0-1 1,-1 3-1,2-5-5,0 1 0,0-1 0,0 1 0,0-1 0,0 1 0,0 0-1,0-1 1,0 1 0,0-1 0,0 1 0,0-1 0,1 1 0,-1-1 0,0 1 0,0-1 0,1 1 0,-1-1 0,0 1 0,1-1 0,-1 1 0,0-1-1,1 0 1,-1 1 0,1-1 0,-1 0 0,1 1 0,0-1 0,19 5-7,23-8-52,-42 3 56,131-27-231,-131 26 225,1 1 0,-1 0 1,1-1-1,-1 1 1,0 0-1,1 0 0,-1 0 1,1 0-1,-1 1 1,1-1-1,-1 0 1,1 1-1,-1-1 0,0 0 1,1 1-1,-1 0 1,0-1-1,1 1 0,-1 0 1,0 0-1,2 1 1,-3-1-1,1 0 0,-1 0 1,1 1-1,-1-1 0,1 0 0,-1 1 1,0-1-1,0 1 0,0-1 1,1 0-1,-1 1 0,-1-1 1,1 1-1,0-1 0,0 0 0,0 1 1,-1-1-1,1 1 0,-1-1 1,1 0-1,-1 0 0,-1 3 0,-16 36-845,-28 45-1,35-69 562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2"/>
    </inkml:context>
    <inkml:brush xml:id="br0">
      <inkml:brushProperty name="width" value="0.05" units="cm"/>
      <inkml:brushProperty name="height" value="0.05" units="cm"/>
    </inkml:brush>
  </inkml:definitions>
  <inkml:trace contextRef="#ctx0" brushRef="#br0">1 1 17852,'7'9'1624,"13"0"-1016,9-4-288,16-2 729,4-2-265,9-1-256,-1-1-144,1-2-280,-6-1-264,-12 1-544,-8 2-64,-18-2 568,-13 3-112,5 1-185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0.828"/>
    </inkml:context>
    <inkml:brush xml:id="br0">
      <inkml:brushProperty name="width" value="0.05" units="cm"/>
      <inkml:brushProperty name="height" value="0.05" units="cm"/>
    </inkml:brush>
  </inkml:definitions>
  <inkml:trace contextRef="#ctx0" brushRef="#br0">0 38 16788,'23'4'2336,"-3"1"-1192,-3-1-504,4-4 2009,5 0-1233,5-1-615,3-4-441,1-2-985,2-2-447,1-2 848,0 2-192,-1 1-176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3"/>
    </inkml:context>
    <inkml:brush xml:id="br0">
      <inkml:brushProperty name="width" value="0.05" units="cm"/>
      <inkml:brushProperty name="height" value="0.05" units="cm"/>
    </inkml:brush>
  </inkml:definitions>
  <inkml:trace contextRef="#ctx0" brushRef="#br0">0 21 17092,'22'11'1816,"14"-6"-1112,10-5-296,9-3 817,3-2-297,1-1-712,-1 0-296,-12-2 136,-8 2-152,-18 3-136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4"/>
    </inkml:context>
    <inkml:brush xml:id="br0">
      <inkml:brushProperty name="width" value="0.05" units="cm"/>
      <inkml:brushProperty name="height" value="0.05" units="cm"/>
    </inkml:brush>
  </inkml:definitions>
  <inkml:trace contextRef="#ctx0" brushRef="#br0">183 17 17708,'-2'-2'240,"1"1"0,-1-1 0,0 1 0,1 0 0,-1 0 0,0-1 0,0 1 0,0 0 1,0 1-1,0-1 0,-1 0 0,1 1 0,0-1 0,0 1 0,0-1 0,-1 1 0,1 0 0,0 0 0,0 0 1,0 0-1,-1 1 0,-2 0 0,1 0-93,1 0 1,-1 0 0,1 1 0,0 0-1,-1-1 1,1 1 0,0 0-1,0 1 1,1-1 0,-1 0-1,0 1 1,1 0 0,-4 3-1,6-5-142,-1 0-1,0-1 1,0 1-1,1 0 0,-1 0 1,0 0-1,1 0 1,-1 0-1,1 0 1,-1 0-1,1 0 0,-1 0 1,1 0-1,0 0 1,0 0-1,-1 0 0,1 0 1,0 0-1,0 0 1,0 0-1,0 0 0,0 0 1,1 0-1,-1 0 1,0 0-1,0 1 0,1-1 1,-1 0-1,0 0 1,1 0-1,-1-1 1,1 1-1,0 0 0,-1 0 1,1 0-1,0 0 1,-1 0-1,1-1 0,0 1 1,0 0-1,0-1 1,-1 1-1,1 0 0,0-1 1,0 1-1,2 0 1,6 2-12,0 1 1,0-1-1,1-1 1,14 2-1,-5 0 14,-10-2-9,0 1 0,0 0 1,-1 0-1,1 1 0,-1 0 1,0 0-1,0 1 0,8 5 0,-13-7 3,-1 0-1,1-1 1,0 1-1,-1 0 1,0 0-1,0 1 1,0-1 0,0 0-1,0 1 1,0-1-1,-1 1 1,0 0-1,0-1 1,0 1-1,0 0 1,0 0-1,-1 0 1,0-1-1,0 1 1,0 0-1,-1 7 1,0-4 15,-1 0 1,0 0-1,0 0 0,-1 0 1,1-1-1,-2 1 1,1 0-1,-1-1 1,0 0-1,0 0 0,0 0 1,-1-1-1,0 1 1,0-1-1,-1 0 1,0-1-1,1 1 0,-1-1 1,-1 0-1,1-1 1,-12 6-1,13-7-70,0 0 1,0 0-1,0 0 0,0-1 1,-1 0-1,1 0 0,0 0 1,0-1-1,-1 0 0,1 0 1,0 0-1,-1 0 0,1-1 0,0 0 1,0 0-1,-1 0 0,1-1 1,0 0-1,0 0 0,1 0 1,-1-1-1,0 1 0,1-1 1,-1 0-1,1-1 0,0 1 1,0-1-1,0 1 0,1-1 0,-5-6 1,4 4-56,0-1 1,0 1-1,1-1 0,0 0 1,0 0-1,-3-15 1,3-11-403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5"/>
    </inkml:context>
    <inkml:brush xml:id="br0">
      <inkml:brushProperty name="width" value="0.05" units="cm"/>
      <inkml:brushProperty name="height" value="0.05" units="cm"/>
    </inkml:brush>
  </inkml:definitions>
  <inkml:trace contextRef="#ctx0" brushRef="#br0">1 73 15819,'14'-8'1897,"4"0"-1001,-3-1-384,5 2 1208,2-3-511,5 4-697,1 0-448,-1 6 1024,-1-1-960,-3 1-96,2 0 8</inkml:trace>
  <inkml:trace contextRef="#ctx0" brushRef="#br0" timeOffset="1">454 1 15995,'-6'8'611,"-1"0"-1,0 0 0,0 0 1,-15 11-1,13-11-219,1 0 0,-1 0 0,-9 14 0,12-15-244,1 1 1,1 0-1,-1 1 0,1-1 0,1 1 1,0 0-1,0-1 0,-3 18 0,5-23-116,1 0 0,0 0 0,0 0 0,0-1 0,0 1 0,0 0 0,0 0-1,1 0 1,-1 0 0,1 0 0,0-1 0,0 1 0,0 0 0,0-1 0,1 1 0,-1-1-1,1 1 1,-1-1 0,1 1 0,0-1 0,0 0 0,0 0 0,0 0 0,0 0-1,1 0 1,-1-1 0,0 1 0,1-1 0,-1 1 0,1-1 0,0 0 0,3 1 0,2 0 45,0 0 1,0-1-1,0 0 1,0 0-1,0-1 0,0 0 1,0 0-1,0-1 1,0 0-1,0-1 1,-1 1-1,1-2 1,8-2-1,-7 2 37,0-1 0,-1 0-1,1 0 1,-1-1 0,0 0-1,-1 0 1,1-1-1,-1 0 1,0-1 0,11-13-1,-16 18-82,0-1-1,0 0 0,-1 1 1,1-1-1,-1 0 0,0 0 1,0 0-1,0 0 0,0 0 1,0-1-1,-1 1 0,0 0 1,1 0-1,-1 0 0,0-1 1,0 1-1,-1 0 0,1 0 1,-1 0-1,0 0 0,1-1 1,-1 1-1,-1 0 0,1 0 1,0 1-1,-1-1 0,1 0 1,-1 0-1,0 1 0,0-1 1,0 1-1,-4-4 0,2 2-126,0 0 0,-1 0 0,1 1-1,-1 0 1,1 0 0,-1 0 0,0 0 0,0 1 0,-1 0-1,1 0 1,0 0 0,-1 1 0,1-1 0,-1 1-1,1 1 1,-1-1 0,0 1 0,-5 0 0,9 0 95,0 0 0,1 1 0,-1-1 0,0 0 0,1 1 0,-1-1 0,1 1 0,-1 0 0,1-1 1,0 1-1,-1 0 0,1 0 0,-1 0 0,1 0 0,0 0 0,0 0 0,0 0 0,0 1 0,0-1 0,0 0 1,0 1-1,0-1 0,0 1 0,1-1 0,-1 1 0,0-1 0,0 3 0,-4 12-366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7"/>
    </inkml:context>
    <inkml:brush xml:id="br0">
      <inkml:brushProperty name="width" value="0.05" units="cm"/>
      <inkml:brushProperty name="height" value="0.05" units="cm"/>
    </inkml:brush>
  </inkml:definitions>
  <inkml:trace contextRef="#ctx0" brushRef="#br0">163 7 19044,'0'-7'2505,"-6"12"-2225,-2 4 1048,1 7-608,-1-1-224,2 6-408,0-1-200,4 3-120,1-3-120,2 0-288,2-3-192,2-2-368,-2-3 559,-3-6 177,0-4-96,-5-1-48</inkml:trace>
  <inkml:trace contextRef="#ctx0" brushRef="#br0" timeOffset="1">1 120 17220,'6'-8'1680,"8"1"-1080,2 0-240,9 3 800,2 2-183,7 2-801,0-1-600,-2 1 432,-3 1-88,-4-1-144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9"/>
    </inkml:context>
    <inkml:brush xml:id="br0">
      <inkml:brushProperty name="width" value="0.05" units="cm"/>
      <inkml:brushProperty name="height" value="0.05" units="cm"/>
    </inkml:brush>
  </inkml:definitions>
  <inkml:trace contextRef="#ctx0" brushRef="#br0">188 117 17708,'2'-3'256,"1"1"1,-1 0 0,0-1 0,0 1-1,0-1 1,0 0 0,0 1-1,-1-1 1,1 0 0,-1 0 0,1-4-1,-1 6-173,-1 0 0,0 0 0,0 0 0,0 0 0,0 0 0,0 0 1,0 0-1,0 0 0,0 0 0,0 0 0,0 0 0,0 0 0,-1 1 0,1-1 0,0 0 0,-1 0 0,1 0 0,-1 0 0,1 0 0,-1 0 0,0 1 0,1-1 0,-1 0 0,0 0 0,1 1 0,-1-1 0,0 0 0,0 1 0,1-1 0,-1 1 0,0-1 0,0 1 0,0-1 0,0 1 0,0 0 0,0-1 0,0 1 0,0 0 0,0 0 0,0 0 0,0 0 1,-1 0-1,-3 0 42,0 0 1,1 0 0,-1 1 0,0 0-1,0 0 1,1 0 0,-1 0 0,0 1-1,1 0 1,0 0 0,-1 0 0,1 0-1,0 1 1,-4 2 0,-6 5-74,1 0 0,-21 21-1,-4 14-11,36-43-41,0 1 0,0-1-1,1 0 1,0 1 0,-1-1 0,1 1-1,0-1 1,0 1 0,0 0 0,0-1-1,1 1 1,-1 0 0,1 0 0,0 0-1,0-1 1,0 1 0,0 0 0,0 3-1,1-5 3,-1 0 0,1 0-1,0 0 1,-1 0 0,1 0-1,0 0 1,0 0-1,0-1 1,0 1 0,-1 0-1,1 0 1,0-1 0,0 1-1,0-1 1,0 1 0,1-1-1,-1 1 1,0-1-1,0 0 1,0 0 0,0 1-1,0-1 1,0 0 0,1 0-1,-1 0 1,0 0 0,0 0-1,0 0 1,2-1-1,4 0 13,-1 0 0,1-1 0,-1 0-1,7-2 1,2-2 35,-1-1-1,0-1 1,0 0-1,-1-1 1,0 0 0,-1-1-1,14-14 1,-19 18-4,-1 0 0,0-1 0,-1 1 0,0-1 0,0-1 0,0 1 0,-1-1 0,0 1 0,0-1 0,-1-1 0,0 1 0,-1 0 0,0-1 0,2-14 1,-3 22-54,-1 1 0,0-1 0,0 1 0,0-1 0,1 0 1,-1 1-1,0-1 0,0 1 0,0-1 0,0 0 0,0 1 1,0-1-1,-1 1 0,1-1 0,0 0 0,0 1 1,0-1-1,0 1 0,-1-1 0,1 1 0,0-1 0,-1 1 1,1-1-1,0 1 0,-1-1 0,1 1 0,0-1 0,-1 1 1,1 0-1,-1-1 0,1 1 0,-1-1 0,1 1 0,-1 0 1,1 0-1,-1-1 0,0 1 0,1 0 0,-1 0 1,1 0-1,-1 0 0,0-1 0,1 1 0,-1 0 0,1 0 1,-1 0-1,0 0 0,1 1 0,-1-1 0,1 0 0,-1 0 1,0 0-1,1 0 0,-1 1 0,1-1 0,-1 0 0,-3 2-194,0 0 0,1 0 0,-1 1 0,1-1 0,0 1 0,-1-1 0,-3 5 0,1 1-112,-1 0 0,1 1 0,1 0-1,-1 0 1,2 0 0,-1 0 0,-6 20 0,2 6-596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0"/>
    </inkml:context>
    <inkml:brush xml:id="br0">
      <inkml:brushProperty name="width" value="0.05" units="cm"/>
      <inkml:brushProperty name="height" value="0.05" units="cm"/>
    </inkml:brush>
  </inkml:definitions>
  <inkml:trace contextRef="#ctx0" brushRef="#br0">39 0 16964,'-3'20'1808,"-2"11"-1112,-1 2-280,-1 3 1025,-1 0-481,2-4-672,3-4-296,6-17-704,4-11-273,10-20 729,2-12-224,4-14-232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1"/>
    </inkml:context>
    <inkml:brush xml:id="br0">
      <inkml:brushProperty name="width" value="0.05" units="cm"/>
      <inkml:brushProperty name="height" value="0.05" units="cm"/>
    </inkml:brush>
  </inkml:definitions>
  <inkml:trace contextRef="#ctx0" brushRef="#br0">77 59 12259,'4'-9'773,"-2"6"-474,-1 1 1,1-1-1,-1 0 0,0 0 1,0 0-1,0-1 1,-1 1-1,1 0 1,0-6-1,-4 10 114,1 0 0,0 0 0,0 0 0,0 1 0,-1-1 0,1 1 0,1-1 0,-1 1 0,0 0 0,-2 2 0,3-3-299,-7 7 324,-1 1 0,2 0 0,-1 0 0,1 0 1,0 1-1,1 1 0,-6 11 0,12-21-416,-1 0-1,1 0 1,0 1 0,0-1-1,0 0 1,-1 1 0,1-1 0,0 0-1,1 1 1,-1-1 0,0 0-1,0 1 1,1-1 0,-1 0-1,0 1 1,1-1 0,-1 0 0,1 0-1,0 1 1,-1-1 0,1 0-1,0 0 1,0 0 0,0 0 0,0 0-1,0 0 1,0 0 0,0 0-1,0-1 1,0 1 0,0 0 0,0-1-1,1 1 1,-1 0 0,0-1-1,2 1 1,8 3-16,0 0-1,0-1 1,17 3-1,-6-2 53,-2 2-39,-1 0 1,21 10 0,-34-13-22,-1 0 1,1 0-1,-1 0 0,0 1 0,0-1 1,0 1-1,0 1 0,-1-1 1,1 0-1,-1 1 0,5 7 0,-8-10 2,0-1-1,-1 0 0,1 1 0,0-1 0,-1 0 0,1 1 0,-1-1 1,0 1-1,1-1 0,-1 1 0,0-1 0,0 1 0,0-1 0,0 1 1,0-1-1,0 1 0,0-1 0,-1 1 0,1-1 0,0 1 1,-1-1-1,-1 3 0,1-2 1,-1 1 0,1-1-1,-1 0 1,0 0 0,0 0 0,0-1 0,0 1 0,-1 0 0,1-1 0,0 0-1,-5 3 1,-3 0 12,-1-1-1,1 1 1,-1-2-1,1 1 1,-17 0-1,21-3 5,0 1 0,0-1 1,0-1-1,0 1 0,0-1 0,0 0 0,0 0 0,0-1 0,1 0 0,-1 0 0,0 0 0,-5-4 0,9 5-9,0-1 1,0 1-1,0-1 1,0 0-1,0 1 0,0-1 1,1 0-1,-1 0 1,1 0-1,-1 0 0,1 0 1,0-1-1,0 1 1,0 0-1,0-1 0,0 1 1,1 0-1,-1-1 1,1 1-1,-1-1 0,1 1 1,0-1-1,0 1 1,0-1-1,0 1 0,1-1 1,-1 1-1,1-1 1,-1 1-1,1 0 0,1-4 1,0 1-2,1 0 0,-1 0-1,1 0 1,0 0 0,0 0 0,1 1 0,0-1 0,-1 1 0,1 0 0,1 0-1,4-4 1,9-5 46,31-18 0,6-3 125,-48 28-123,0 0 0,0 0 0,0 0 0,-1-1 0,9-12 0,-14 18-47,0 0 1,-1-1-1,1 1 1,0 0-1,0 0 0,-1-1 1,1 1-1,-1-1 1,1 1-1,-1-1 0,1 1 1,-1-1-1,0 1 1,0-1-1,0 1 0,0-1 1,0 1-1,0-1 0,0 1 1,-1-1-1,1 1 1,0-1-1,-1 1 0,1 0 1,-1-1-1,1 1 1,-1-1-1,0 1 0,0 0 1,0 0-1,0-1 0,0 1 1,0 0-1,0 0 1,0 0-1,0 0 0,0 0 1,0 0-1,-1 1 1,1-1-1,-3-1 0,1 0-44,-1 1 0,0 0 0,0 0 0,1 0 0,-1 0 0,0 0 0,0 1 0,0 0 0,0-1 0,0 1-1,0 1 1,0-1 0,0 1 0,0 0 0,0-1 0,1 2 0,-1-1 0,0 0 0,1 1 0,-6 2 0,5-2-19,0 1 0,0-1 0,1 0 0,-1 1 0,1 0 0,0 0 1,0 0-1,0 0 0,0 0 0,0 0 0,1 1 0,-1 0 0,1-1 0,0 1 0,0 0 1,0 0-1,1 0 0,-2 6 0,2 8-279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2"/>
    </inkml:context>
    <inkml:brush xml:id="br0">
      <inkml:brushProperty name="width" value="0.05" units="cm"/>
      <inkml:brushProperty name="height" value="0.05" units="cm"/>
    </inkml:brush>
  </inkml:definitions>
  <inkml:trace contextRef="#ctx0" brushRef="#br0">1 1 20028,'1'1'204,"0"0"0,0 1 0,0-1 0,0 1 0,0-1 0,-1 1 0,1-1 0,0 1-1,-1-1 1,1 1 0,-1 0 0,0-1 0,1 1 0,-1-1 0,0 1 0,0 3 0,-2 34 1673,0-17-841,2-21-1012,0 1-1,0-1 0,0 1 0,0-1 0,0 1 1,0-1-1,0 1 0,1-1 0,-1 1 0,0-1 1,1 0-1,0 1 0,-1-1 0,1 1 0,0-1 1,0 0-1,-1 0 0,1 0 0,0 1 0,0-1 1,0 0-1,1 0 0,-1 0 0,0 0 0,0-1 1,0 1-1,1 0 0,-1 0 0,0-1 0,3 2 1,1-2-125,-1 1 0,0-1 0,1 1 1,-1-1-1,1-1 0,-1 1 0,1-1 1,-1 1-1,7-3 0,6-3-703,0 0 0,0-1 0,-1-1 0,0-1 0,-1 0 0,20-16 0,-8 8-455,-28 17 1274,1 0 0,0 0 0,0 0 0,0 0 0,0 0 0,0 0-1,0 0 1,0 0 0,0 0 0,0 0 0,0 0 0,-1 0 0,1 0 0,0 0-1,0 1 1,0-1 0,0 0 0,0 0 0,0 0 0,0 0 0,0 0-1,0 0 1,0 0 0,0 0 0,0 0 0,0 1 0,0-1 0,0 0-1,0 0 1,0 0 0,0 0 0,0 0 0,0 0 0,0 0 0,0 1 0,0-1-1,0 0 1,0 0 0,0 0 0,0 0 0,0 0 0,0 0 0,0 0-1,1 0 1,-1 0 0,0 0 0,0 1 0,0-1 0,0 0 0,0 0-1,0 0 1,0 0 0,0 0 0,0 0 0,0 0 0,1 0 0,-1 0-1,0 0 1,0 0 0,0 0 0,0 0 0,0 0 0,0 0 0,0 0 0,0 0-1,1 0 1,-1 0 0,-4 10 533,-26 37 1515,13-21-1540,1 0 0,1 1 0,1 1 0,2 0-1,-17 56 1,24-67-742,2 1 0,0 0 0,1 0 0,1 23 0,3-15-105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3"/>
    </inkml:context>
    <inkml:brush xml:id="br0">
      <inkml:brushProperty name="width" value="0.05" units="cm"/>
      <inkml:brushProperty name="height" value="0.05" units="cm"/>
    </inkml:brush>
  </inkml:definitions>
  <inkml:trace contextRef="#ctx0" brushRef="#br0">33 7 18036,'-3'-6'1720,"3"11"-1152,0 2-176,-2 10 793,-2 4-201,0 7-312,0 0-176,2 8-232,2-1-48,0-2-216,0-4-152,0-5-472,3-4-216,0-6-408,-3-5-1017,-3-9 1657,-3-3-416,-4-8-96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4"/>
    </inkml:context>
    <inkml:brush xml:id="br0">
      <inkml:brushProperty name="width" value="0.05" units="cm"/>
      <inkml:brushProperty name="height" value="0.05" units="cm"/>
    </inkml:brush>
  </inkml:definitions>
  <inkml:trace contextRef="#ctx0" brushRef="#br0">1 62 16339,'0'-11'2153,"0"5"-1153,7-2-368,7 4 1169,6 1-281,5 1-488,-1-1-192,8-2-832,2 1-472,3-1 464,-4-1-104,-5 1-96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36.651"/>
    </inkml:context>
    <inkml:brush xml:id="br0">
      <inkml:brushProperty name="width" value="0.05" units="cm"/>
      <inkml:brushProperty name="height" value="0.05" units="cm"/>
    </inkml:brush>
  </inkml:definitions>
  <inkml:trace contextRef="#ctx0" brushRef="#br0">149 634 17028,'6'11'1760,"13"-5"-976,8-4-328,16-4 777,5-2-241,10-5-192,5-4-152,1 1-272,0 0-144,-10 1-336,-8 0-256,-16 2-672,-7 0 896,-14-2-168,-4 1-56</inkml:trace>
  <inkml:trace contextRef="#ctx0" brushRef="#br0" timeOffset="1">9 109 16916,'-8'-10'1968,"8"-3"-1264,14 0-216,9 2 993,18 2-537,6 0-96,15 1-240,5 0-184,6 2-480,1 2-376,-2 2 1488,-6-3-1048,-8 1-8,-6-2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1.279"/>
    </inkml:context>
    <inkml:brush xml:id="br0">
      <inkml:brushProperty name="width" value="0.05" units="cm"/>
      <inkml:brushProperty name="height" value="0.05" units="cm"/>
    </inkml:brush>
  </inkml:definitions>
  <inkml:trace contextRef="#ctx0" brushRef="#br0">350 8 19180,'-3'-5'2041,"-11"4"-1257,-7-1-320,-13 4 1056,-6 4-304,-4 6-479,-2 2-241,0 6-280,6 3-80,8 4-64,9 1-88,17-1-288,9-4-176,20-4-497,6-6-303,12-8 952,5-5-272,11-8-200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5"/>
    </inkml:context>
    <inkml:brush xml:id="br0">
      <inkml:brushProperty name="width" value="0.05" units="cm"/>
      <inkml:brushProperty name="height" value="0.05" units="cm"/>
    </inkml:brush>
  </inkml:definitions>
  <inkml:trace contextRef="#ctx0" brushRef="#br0">33 89 14843,'6'-9'982,"0"1"-1,1-1 1,-1 1-1,2 1 1,-1-1-1,1 1 1,11-7-1,-15 11-784,0 1-1,0 0 0,0 0 1,0 0-1,0 0 0,1 1 1,-1 0-1,1-1 0,-1 2 1,1-1-1,-1 0 0,1 1 1,-1 0-1,1 0 0,0 0 0,-1 1 1,1 0-1,-1 0 0,6 1 1,-8-1-178,0 0 1,0-1-1,-1 1 1,1 0 0,0 0-1,0 0 1,0 0-1,-1 1 1,1-1 0,0 0-1,-1 1 1,1-1-1,-1 1 1,0 0 0,0-1-1,1 1 1,-1 0-1,0 0 1,0 0-1,-1 0 1,1 0 0,0 0-1,-1 0 1,1 0-1,-1 0 1,1 0 0,-1 0-1,0 0 1,0 0-1,0 0 1,0 0 0,-1 1-1,1-1 1,0 0-1,-1 0 1,-1 3 0,0 2-5,0 1 0,-1-1 0,-1 0 0,1 1 0,-1-2 1,0 1-1,0 0 0,-9 8 0,1-2 3,-2-1 0,1-1-1,-2 0 1,1-1 0,-1 0 0,-18 7-1,33-17-20,0 0 0,0 0 0,0 0 0,-1 0 0,1 0 0,0 0 0,0 1 1,0-1-1,0 0 0,-1 0 0,1 0 0,0 0 0,0 0 0,0 0 0,0 0 0,0 0 0,0 0 0,-1 0 0,1 0 0,0 1 0,0-1 0,0 0 0,0 0 0,0 0 0,0 0 0,0 0 0,0 0 0,0 1 0,0-1 0,-1 0 0,1 0 0,0 0 0,0 0 0,0 0 1,0 1-1,0-1 0,0 0 0,0 0 0,0 0 0,0 0 0,0 1 0,0-1 0,0 0 0,0 0 0,1 0 0,-1 0 0,0 0 0,0 1 0,0-1 0,0 0 0,0 0 0,0 0 0,12 5-108,29 2-39,-27-5 85,-10-2 48,12 3-47,30 10 1,-43-13 62,0 1-1,0 0 1,0 1-1,0-1 1,0 1-1,0-1 1,-1 1-1,1 0 1,0 0-1,-1 0 1,0 0 0,1 0-1,-1 0 1,0 1-1,0-1 1,-1 1-1,3 4 1,-3-6 8,-1 1 1,0-1 0,0 1-1,0-1 1,0 1 0,0-1-1,0 1 1,0-1-1,-1 1 1,1-1 0,0 0-1,-1 1 1,1-1-1,-1 1 1,0-1 0,1 0-1,-1 0 1,0 1 0,0-1-1,0 0 1,0 0-1,0 0 1,0 0 0,0 0-1,0 0 1,0 0 0,0 0-1,-1 0 1,-1 0-1,-4 4 62,-1-1-1,0 0 0,-13 4 0,3-1-7,-1-2 1,0 0-1,0-1 0,-1-1 0,1-1 0,-36 0 0,42-5-929,18-3-242,21-4-1131,90-18-2438,-63 15 3178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6"/>
    </inkml:context>
    <inkml:brush xml:id="br0">
      <inkml:brushProperty name="width" value="0.05" units="cm"/>
      <inkml:brushProperty name="height" value="0.05" units="cm"/>
    </inkml:brush>
  </inkml:definitions>
  <inkml:trace contextRef="#ctx0" brushRef="#br0">136 48 15051,'6'-5'880,"14"-9"775,-19 13-1575,0 0 0,-1 1 0,1-1 1,0 0-1,-1 1 0,1-1 0,-1 0 0,1 0 0,-1 0 1,1 0-1,-1 1 0,0-1 0,1 0 0,-1 0 0,0 0 1,0 0-1,0 0 0,1 0 0,-1 0 0,0-1 0,-1 1 17,1 1 0,0-1-1,-1 1 1,1-1-1,0 1 1,-1-1-1,1 1 1,0-1 0,-1 1-1,1-1 1,-1 1-1,1-1 1,-1 1-1,1 0 1,-1-1 0,1 1-1,-1 0 1,0 0-1,1-1 1,-1 1-1,1 0 1,-1 0 0,0 0-1,1 0 1,-1 0-1,1 0 1,-1 0 0,0 0-1,1 0 1,-1 0-1,0 0 1,1 0-1,-2 1 1,-22 5 986,14-2-821,0 0 1,1 1-1,0 1 0,0 0 1,1 0-1,-16 14 1,19-15-194,0 0-1,1-1 1,-1 2 0,1-1 0,1 0-1,-1 1 1,1 0 0,0 0 0,0 0 0,0 0-1,1 0 1,-2 7 0,4-11-53,0-1 0,0 1 0,0 0 1,0-1-1,0 1 0,0-1 0,0 1 0,0-1 0,1 1 1,-1-1-1,0 1 0,1-1 0,0 1 0,-1-1 1,1 0-1,0 1 0,-1-1 0,1 0 0,0 1 0,0-1 1,0 0-1,0 0 0,1 0 0,-1 0 0,0 0 0,0 0 1,0 0-1,1 0 0,-1-1 0,1 1 0,-1 0 0,0-1 1,1 1-1,-1-1 0,1 0 0,-1 1 0,1-1 0,2 0 1,5 1 22,0 0 1,-1-1 0,1 0 0,0-1 0,12-1-1,-7-1 20,0 0 0,0-1 0,-1-1 0,0 0 0,20-10 0,-27 12-34,-1 1 0,-1-1-1,1-1 1,0 1-1,-1-1 1,1 1 0,-1-1-1,0-1 1,-1 1-1,1 0 1,-1-1 0,0 0-1,0 0 1,0 0-1,0 0 1,2-9 0,-4 13-40,-1-1 0,1 0 0,-1 0 0,1 0 0,-1 1 0,0-1 0,0 0 0,0 0 0,0 0 0,0 0 0,0 0 0,0 0 0,-1 1 0,1-1 0,-1 0 1,1 0-1,-1 0 0,0 1 0,0-1 0,0 0 0,1 1 0,-2-1 0,1 1 0,0-1 0,0 1 0,0-1 0,-1 1 0,1 0 0,-1 0 0,1-1 0,-1 1 0,1 0 0,-1 1 0,0-1 1,1 0-1,-1 0 0,0 1 0,0-1 0,0 1 0,1-1 0,-1 1 0,-3 0 0,1-1-173,-1 1 1,1 0-1,-1 0 1,1 0-1,-1 1 1,1 0-1,-1-1 1,1 2-1,0-1 1,0 0-1,-1 1 1,1 0-1,0 0 1,0 0-1,0 0 0,1 1 1,-5 3-1,-4 9-478,5 1-117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7"/>
    </inkml:context>
    <inkml:brush xml:id="br0">
      <inkml:brushProperty name="width" value="0.05" units="cm"/>
      <inkml:brushProperty name="height" value="0.05" units="cm"/>
    </inkml:brush>
  </inkml:definitions>
  <inkml:trace contextRef="#ctx0" brushRef="#br0">8 33 19852,'-5'0'2425,"2"0"-977,8 0 384,7 0-583,5 0-297,9-3-544,3 0-232,8-2-496,1-1-320,-3-2 176,-3 2 272,-10 5-136,-4 1-120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8"/>
    </inkml:context>
    <inkml:brush xml:id="br0">
      <inkml:brushProperty name="width" value="0.05" units="cm"/>
      <inkml:brushProperty name="height" value="0.05" units="cm"/>
    </inkml:brush>
  </inkml:definitions>
  <inkml:trace contextRef="#ctx0" brushRef="#br0">1 26 15803,'1'-1'300,"0"-1"-1,1 0 1,-1 0-1,0 1 0,1-1 1,0 1-1,-1-1 1,1 1-1,0 0 0,0 0 1,-1-1-1,1 1 1,0 1-1,0-1 0,0 0 1,0 0-1,1 1 1,-1-1-1,0 1 0,4-1 1,47-1 3323,-48 3-3454,1-1-26,0 1-1,0 0 1,-1 0 0,1 0-1,0 1 1,-1 0 0,0 0 0,1 0-1,8 6 1,-13-7-133,1 0 0,-1 0-1,1-1 1,-1 1 0,0 1-1,0-1 1,1 0 0,-1 0-1,0 0 1,0 0 0,0 1 0,0-1-1,-1 1 1,1-1 0,0 1-1,-1-1 1,1 1 0,0-1 0,-1 1-1,0-1 1,1 1 0,-1 0-1,0-1 1,0 1 0,0-1-1,0 1 1,0 0 0,0-1 0,0 1-1,-1 0 1,1-1 0,-1 1-1,1-1 1,-1 1 0,0-1-1,1 1 1,-1-1 0,-1 2 0,-3 3-5,1 0 0,-1 0 0,0 0 0,-1-1 0,1 1 0,-1-2 0,0 1 1,-1-1-1,-6 5 0,-9 2 26,-34 13 0,22-10 28,95-10-350,-36-2 60,39 7 0,-56-8 182,0 1 0,0 1 0,-1-1 0,1 1 0,-1 0 1,0 1-1,1 0 0,-2 0 0,9 6 0,-14-9 45,1 0 1,-1 1-1,1-1 0,-1 1 0,1 0 0,-1-1 1,0 1-1,1 0 0,-1 0 0,0 0 1,0 0-1,-1 0 0,1 0 0,0 0 1,-1 0-1,1 0 0,-1 0 0,0 0 1,1 0-1,-1 1 0,0 3 0,-1-2 26,0-1 0,0 1 0,-1-1 0,1 1 0,-1-1-1,0 1 1,0-1 0,0 0 0,0 0 0,0 0 0,-5 5-1,-2 1 107,-1 0-1,-1 0 1,1-1 0,-2-1-1,1 1 1,-13 5-1,16-10-32,0 0 0,0 0 0,-1-1 0,1 0 0,-13 1 0,19-2-115,1-1 0,-1 0 0,0 0 0,0 0 0,0-1 0,1 1 0,-1 0 0,0-1 0,0 1 0,0-1 0,1 1 0,-1-1 0,0 0 0,-1-1 0,2 1-42,0 1-1,1-1 0,-1 0 0,0 0 0,1 0 1,-1 0-1,0 0 0,1 0 0,0 0 0,-1 0 0,1-1 1,0 1-1,-1 0 0,1 0 0,0 0 0,0 0 1,0 0-1,0-1 0,0 1 0,0 0 0,0 0 1,0 0-1,1 0 0,-1 0 0,1-2 0,0-1-24,1-1 0,0 0 0,0 1 0,0 0 1,1-1-1,0 1 0,0 0 0,0 0 0,5-4 0,19-16-503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9"/>
    </inkml:context>
    <inkml:brush xml:id="br0">
      <inkml:brushProperty name="width" value="0.05" units="cm"/>
      <inkml:brushProperty name="height" value="0.05" units="cm"/>
    </inkml:brush>
  </inkml:definitions>
  <inkml:trace contextRef="#ctx0" brushRef="#br0">184 78 19356,'-14'3'705,"-1"1"-1,1 0 1,-1 1 0,1 1-1,-14 7 1,21-9-464,-1 0 1,1 1-1,-1 0 1,1 0-1,1 0 1,-1 1-1,1 0 1,0 1-1,-9 12 1,14-18-213,0 0 1,1 0-1,-1 0 0,0 0 1,1 0-1,-1 0 1,1 0-1,0 0 0,-1 1 1,1-1-1,0 0 1,0 0-1,-1 0 1,1 1-1,0-1 0,0 0 1,0 0-1,1 0 1,-1 1-1,0-1 0,0 0 1,1 0-1,-1 0 1,1 0-1,0 2 0,0-1-2,1-1 1,-1 1-1,1-1 0,-1 0 0,1 1 0,0-1 0,0 0 0,-1 0 0,1 0 1,0 0-1,0 0 0,0 0 0,3 0 0,5 2 20,1-1 0,0-1 0,-1 1 0,16-1 0,-9-2-17,0 0-1,0-1 1,0 0 0,-1-2 0,31-9 0,-41 11-23,1-1 1,-1 1-1,0-1 1,0 0 0,0-1-1,0 1 1,-1-1 0,1 0-1,-1-1 1,0 1-1,0-1 1,-1 0 0,0 0-1,1-1 1,-1 1 0,-1-1-1,4-7 1,-6 10-8,0 1 0,0 0 1,0-1-1,0 1 0,-1-1 0,1 1 0,-1-1 1,0 1-1,0-1 0,0 0 0,0 1 0,0-1 1,0 1-1,-1-1 0,1 1 0,-1-1 0,0 1 1,0-1-1,0 1 0,-2-4 0,1 3 3,0 1-1,0-1 0,-1 1 1,1 0-1,-1 0 1,1 0-1,-1 0 0,0 0 1,0 1-1,0-1 1,0 1-1,0-1 0,0 1 1,-4-1-1,1 1-77,0 0-1,0 0 0,0 0 1,-1 0-1,1 1 0,0 0 1,0 1-1,0-1 0,0 1 1,0 0-1,0 1 1,0-1-1,0 1 0,0 0 1,0 1-1,-10 5 0,15-7-22,0 0-1,0-1 1,0 1 0,0 0-1,0 0 1,0 0-1,1 0 1,-1 0 0,0 0-1,0 0 1,1 0-1,-1 0 1,1 0 0,-1 0-1,1 0 1,-1 0-1,1 1 1,0-1-1,0 0 1,-1 0 0,1 0-1,0 1 1,0 1-1,1-2 16,-1 0 0,1 0 0,-1 0 0,1 0-1,-1 0 1,1 0 0,0 0 0,-1 0-1,1 0 1,0 0 0,0-1 0,0 1 0,0 0-1,0 0 1,0-1 0,0 1 0,0-1 0,0 1-1,0-1 1,0 1 0,0-1 0,0 1-1,0-1 1,2 0 0,23 5-756,9-3-172</inkml:trace>
  <inkml:trace contextRef="#ctx0" brushRef="#br0" timeOffset="1">664 14 16323,'8'-7'1902,"-17"7"-437,-22 8 427,11-1-1070,1 2 0,0 0-1,-26 16 1,36-19-664,1 0 0,0 0-1,0 1 1,0 0 0,1 0-1,-1 1 1,2 0 0,-12 17-1,17-23-133,0-1-1,0 1 1,1-1 0,-1 0-1,0 1 1,1-1 0,-1 1-1,1-1 1,0 1-1,-1-1 1,1 1 0,0 0-1,0-1 1,0 1-1,0-1 1,0 1 0,0 0-1,1-1 1,-1 1-1,0-1 1,1 1 0,0 1-1,0-1-4,1-1-1,-1 1 1,0-1-1,1 1 1,-1-1-1,1 0 0,0 0 1,-1 1-1,1-1 1,0 0-1,0-1 1,-1 1-1,1 0 1,0 0-1,2 0 0,7 1 15,-1 0 0,0-1 0,1 0 0,0-1-1,16-1 1,-5-1 2,0-1 0,0-1 0,41-14 1,-50 14-14,0-2 1,-1 1-1,0-1 1,0-1 0,0 0-1,-1-1 1,17-15 0,-25 20-16,0 1 1,0-1-1,-1 0 1,0 0-1,1-1 1,-1 1-1,-1 0 0,1-1 1,0 1-1,-1-1 1,1 1-1,-1-1 1,0 0-1,-1 0 1,1 1-1,-1-1 1,1-7-1,-2 8-23,1 1-1,0 0 0,-1 0 1,0 0-1,0 0 0,1 0 1,-1 0-1,0 0 0,-1 0 1,1 0-1,0 1 1,0-1-1,-1 0 0,1 1 1,-1-1-1,0 1 0,1-1 1,-1 1-1,0 0 0,0 0 1,0 0-1,0 0 0,0 0 1,0 0-1,0 0 0,0 1 1,0-1-1,0 1 0,0-1 1,-1 1-1,1 0 0,-3 0 1,-1 0-230,0-1 1,0 2-1,0-1 0,0 1 1,0-1-1,0 2 0,0-1 1,0 1-1,1-1 0,-1 2 1,0-1-1,-5 4 0,7-4-85,1 1 0,0-1 0,-1 0-1,1 1 1,0 0 0,1 0 0,-1 0 0,1 0-1,-1 0 1,1 1 0,0-1 0,0 1-1,0-1 1,1 1 0,-1 0 0,1 0-1,0 0 1,0 0 0,-1 5 0,2 9-1118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1"/>
    </inkml:context>
    <inkml:brush xml:id="br0">
      <inkml:brushProperty name="width" value="0.05" units="cm"/>
      <inkml:brushProperty name="height" value="0.05" units="cm"/>
    </inkml:brush>
  </inkml:definitions>
  <inkml:trace contextRef="#ctx0" brushRef="#br0">89 1 14691,'-7'7'6807,"-35"40"-1226,36-40-5380,0 0 0,1 1 0,0-1 0,1 2 0,-7 13 0,10-20-174,1-1 0,-1 1 1,1 0-1,0-1 0,-1 1 0,1-1 1,0 1-1,0 0 0,0-1 1,0 1-1,0-1 0,1 1 0,-1 0 1,0-1-1,1 1 0,-1-1 1,1 1-1,0-1 0,-1 1 0,1-1 1,0 0-1,1 3 0,1-2-8,-1 0 0,1 0-1,-1 0 1,1 0 0,0 0 0,0-1-1,-1 1 1,1-1 0,0 1 0,5 0-1,4 1-189,0 0 0,0-1 0,0-1 0,1 0 0,12 0-1,-20-2-149,1 1-1,0-1 0,-1 0 1,1 0-1,9-3 0,-13 3 226,0 0 0,0 0 0,0 0 0,0 0 0,0 0 0,0-1 0,0 1 0,0-1 0,-1 1-1,1-1 1,0 1 0,-1-1 0,1 0 0,-1 0 0,0 0 0,0 0 0,2-3 0,1-15-771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2"/>
    </inkml:context>
    <inkml:brush xml:id="br0">
      <inkml:brushProperty name="width" value="0.05" units="cm"/>
      <inkml:brushProperty name="height" value="0.05" units="cm"/>
    </inkml:brush>
  </inkml:definitions>
  <inkml:trace contextRef="#ctx0" brushRef="#br0">20 12 19412,'-9'-7'2073,"1"2"-1489,5 5-264,3 2 984,3 4-1224,3-3 352,3-3-408,-1-3-136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3"/>
    </inkml:context>
    <inkml:brush xml:id="br0">
      <inkml:brushProperty name="width" value="0.05" units="cm"/>
      <inkml:brushProperty name="height" value="0.05" units="cm"/>
    </inkml:brush>
  </inkml:definitions>
  <inkml:trace contextRef="#ctx0" brushRef="#br0">26 10 17860,'7'-9'2187,"-5"9"-302,-4 19 482,2-17-2295,-1 3 76,-14 124 3017,14-110-3972,1 0 1,1 0 0,0-1-1,8 36 1,-26-65-3922,7 1 3736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4"/>
    </inkml:context>
    <inkml:brush xml:id="br0">
      <inkml:brushProperty name="width" value="0.05" units="cm"/>
      <inkml:brushProperty name="height" value="0.05" units="cm"/>
    </inkml:brush>
  </inkml:definitions>
  <inkml:trace contextRef="#ctx0" brushRef="#br0">23 48 14707,'-9'-10'1985,"0"2"-945,4 2-392,10 4 1104,5 1-159,9 1-385,4 0-192,9 0-408,0 0-256,3 0-528,5 0-352,-3-3-776,-4-3 1096,-5 1-232,-5-1-200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5"/>
    </inkml:context>
    <inkml:brush xml:id="br0">
      <inkml:brushProperty name="width" value="0.05" units="cm"/>
      <inkml:brushProperty name="height" value="0.05" units="cm"/>
    </inkml:brush>
  </inkml:definitions>
  <inkml:trace contextRef="#ctx0" brushRef="#br0">43 74 10962,'0'-3'370,"1"0"-1,-1 0 0,0 0 1,1 0-1,-1 0 0,1 1 0,0-1 1,0 0-1,0 1 0,0-1 1,1 0-1,-1 1 0,1 0 1,-1-1-1,1 1 0,0 0 1,0 0-1,0 0 0,0 0 1,0 0-1,1 0 0,2-1 0,-1 0-54,0 1 1,1 0-1,-1 0 0,1 1 0,-1-1 0,1 1 0,0 0 0,0 0 0,-1 1 0,1 0 0,0-1 0,8 2 0,-9-1-214,0 1 0,0-1 1,0 1-1,0 0 0,0 1 0,-1-1 0,1 0 1,0 1-1,0 0 0,-1 0 0,1 0 0,-1 0 1,0 1-1,6 5 0,-7-6-68,0 0 0,-1 1 0,1-1 1,-1 1-1,1 0 0,-1 0 0,0-1 0,0 1 0,0 0 0,0 0 1,-1 0-1,1 0 0,-1 0 0,0 0 0,0 0 0,0 0 0,0 0 1,0 0-1,-1 0 0,1 0 0,-1 0 0,-1 4 0,-2 3-10,1-1 1,-2 0-1,1 0 0,-1 0 0,0 0 0,-1-1 0,0 0 1,-12 12-1,-6 3 4,-35 26 1,2 0 8,55-48-34,-1 1-1,1 0 1,1 0-1,-1 0 0,0 0 1,0 0-1,1 1 1,-1-1-1,1 1 0,-1 2 1,2-5-2,0 1 0,-1-1 0,1 0 1,0 1-1,0-1 0,0 1 0,0-1 0,0 1 0,1-1 1,-1 1-1,0-1 0,0 0 0,0 1 0,0-1 0,0 1 1,1-1-1,-1 1 0,0-1 0,0 0 0,1 1 0,-1-1 1,0 0-1,1 1 0,16 6-22,3-4-287,0-1 0,0-1 0,32-1 0,63-12-1306,-88 8 1536,48-6-404,3-3-165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2.059"/>
    </inkml:context>
    <inkml:brush xml:id="br0">
      <inkml:brushProperty name="width" value="0.05" units="cm"/>
      <inkml:brushProperty name="height" value="0.05" units="cm"/>
    </inkml:brush>
  </inkml:definitions>
  <inkml:trace contextRef="#ctx0" brushRef="#br0">128 72 13851,'-2'0'382,"0"1"0,-1-1 0,1 1 0,0 0 0,-1 0 0,1 0 0,0 0 0,0 0 0,0 0 0,0 0 0,0 1 0,0-1 0,-2 3 0,-24 25 2057,23-23-1890,-7 6 270,1 1-1,-9 15 0,17-25-722,1 1 0,0 0 0,0-1 1,0 1-1,0 0 0,1 0 0,0 1 0,-1-1 0,2 0 1,-1 0-1,0 1 0,1-1 0,0 6 0,0-9-85,0 1 1,0-1-1,0 1 0,1-1 0,-1 0 0,0 1 0,1-1 1,0 0-1,-1 0 0,1 1 0,-1-1 0,1 0 0,0 0 1,0 0-1,0 0 0,0 0 0,0 0 0,0 0 0,0 0 1,0 0-1,0 0 0,0-1 0,1 1 0,1 0 1,0 0-3,0 0 0,0 0 1,1-1-1,-1 1 1,0-1-1,1 0 1,-1 0-1,0 0 1,0-1-1,5 0 0,4-2 8,1-1-1,-1 0 1,0-1-1,16-8 1,-9 3-18,0-2 1,0 0 0,-1-1-1,-1-1 1,0-1-1,23-27 1,-36 35-69,-12 10 10,-12 12-5,12-8 26,1 1-1,-14 18 1,20-24 34,-1 0 0,1 0 0,0 0 0,-1 1 1,1-1-1,0 0 0,0 1 0,0-1 0,1 1 0,-1-1 0,0 1 0,1 0 0,0-1 0,0 1 0,0-1 0,0 1 0,0 0 0,1 2 1,0-3 1,0-1 0,0 0 1,0 1-1,0-1 1,0 0-1,0 1 1,1-1-1,-1 0 1,0 0-1,1 0 0,-1 0 1,1-1-1,-1 1 1,1 0-1,0-1 1,-1 1-1,1-1 1,0 1-1,-1-1 0,1 0 1,0 1-1,0-1 1,-1 0-1,1 0 1,0 0-1,1-1 0,50-5-96,-52 5 92,44-10-358,69-26 1,-40 11-113,-46 20 210,-21 11 209,-10 9 92,-22 44 184,25-58-218,0 1 1,0-1-1,0 0 1,0 0-1,0 0 1,0 0-1,0 0 1,0 0-1,0 0 1,0 0-1,0 0 1,0 0-1,0 1 1,0-1-1,0 0 1,0 0 0,0 0-1,0 0 1,0 0-1,0 0 1,0 0-1,0 0 1,0 0-1,0 1 1,0-1-1,0 0 1,0 0-1,0 0 1,0 0-1,0 0 1,0 0-1,0 0 1,1 0-1,-1 0 1,0 0 0,0 0-1,0 0 1,0 0-1,0 1 1,0-1-1,0 0 1,0 0-1,0 0 1,0 0-1,0 0 1,1 0-1,-1 0 1,0 0-1,0 0 1,0 0-1,0 0 1,0 0-1,0 0 1,0 0-1,8-4 54,5-6 21,-3-1-11,-1 0 0,-1 0 0,0-1 0,11-22 0,-10 16 252,21-27-1,-28 43-332,0 1-1,0 0 1,0 0 0,0 0-1,0 0 1,0 0 0,0 0-1,0 1 1,1-1 0,-1 1-1,0-1 1,0 1 0,1 0 0,-1 0-1,0 0 1,1 0 0,-1 0-1,3 1 1,10 0-301,22-3-486,-5 0-388,-1 2 1,61 6 0,-91-6 1161,1 0 0,0 0 1,-1 1-1,1-1 0,-1 1 1,1-1-1,-1 1 0,1 0 1,-1 0-1,1-1 0,-1 1 1,1 0-1,-1 0 0,2 2 1,-3-3 47,0 1 1,1 0 0,-1 0-1,0-1 1,0 1 0,0 0-1,0 0 1,0-1 0,0 1-1,0 0 1,0 0 0,0-1-1,0 1 1,0 0 0,0 0-1,0-1 1,-1 1 0,1 0-1,0-1 1,0 1 0,-1 0-1,1 0 1,-1-1 0,1 1-1,-1-1 1,1 1 0,-1-1-1,1 1 1,-1 0 0,1-1-1,-1 0 1,1 1 0,-2 0 0,-21 18 897,17-14-595,-1 0-1,1 0 1,0 1-1,0 0 1,1 0-1,0 0 1,-7 11 0,12-16-304,0-1 0,0 1 0,0-1 0,-1 1 0,1-1 1,0 1-1,0-1 0,0 1 0,0-1 0,0 1 0,0-1 0,0 1 1,1-1-1,-1 1 0,0-1 0,0 1 0,0-1 0,0 1 1,1-1-1,-1 1 0,0-1 0,1 0 0,-1 1 0,0-1 0,1 1 1,-1-1-1,0 0 0,1 1 0,-1-1 0,0 0 0,1 1 1,-1-1-1,1 0 0,-1 0 0,1 1 0,-1-1 0,1 0 0,-1 0 1,1 0-1,-1 0 0,1 0 0,-1 0 0,1 0 0,-1 0 1,1 0-1,-1 0 0,1 0 0,0 0 0,30 0 102,-29-1-91,19-1 0,-1-1-1,1-2 0,-1 0 0,0-1 1,-1-1-1,1-1 0,-1 0 0,-1-2 1,0 0-1,0-1 0,20-16 0,-35 24 21,0 1-1,0-1 1,0 1-1,-1-1 1,1 0-1,0 0 1,-1 0-1,0-1 1,0 1-1,0 0 1,0-1-1,1-4 1,-5 5 417,2 8-304,2-3-159,0-1 0,0 1 0,-1-1-1,1 1 1,0-1 0,0 0 0,0 0 0,0 0-1,0 0 1,1 0 0,-1 0 0,0 0 0,4 0-1,31 4-17,-9-3-15,-1-1 0,56-6 0,-67 3 20,1-1 0,0-1 0,-1-1 0,1 0 0,-1 0 0,15-10 0,-29 15 9,-1 0-1,0-1 1,0 1-1,1-1 1,-1 0 0,0 1-1,0-1 1,0 0-1,0 0 1,0 0 0,0 0-1,0 0 1,0 0-1,-1 0 1,1 0 0,0 0-1,-1 0 1,1 0-1,0 0 1,-1 0 0,1-1-1,-1 1 1,1-2-1,-1 2 1,-1 1 1,1-1-1,0 1 0,0 0 0,0-1 0,-1 1 0,1-1 1,0 1-1,0 0 0,-1-1 0,1 1 0,0 0 0,-1-1 1,1 1-1,-1 0 0,1-1 0,0 1 0,-1 0 1,1 0-1,-1 0 0,1-1 0,-1 1 0,-20-2-14,11 3 16,-1 1 0,1 0 1,0 0-1,0 1 0,0 1 0,1-1 0,-1 2 0,-9 4 1,16-6-9,-1-1 1,0 1 0,1-1-1,-1 1 1,1 0 0,0 1-1,0-1 1,0 0 0,-3 7-1,4-8-15,1 0-1,0 1 0,0-1 0,0 1 1,1-1-1,-1 1 0,0 0 1,1-1-1,0 1 0,0-1 1,0 1-1,0 0 0,0-1 0,0 1 1,0 0-1,1-1 0,1 4 1,-1-3-77,0 0 0,0 0 0,1 0 0,0-1 0,-1 1 0,1 0 0,0-1 1,1 1-1,-1-1 0,0 0 0,1 1 0,-1-1 0,1 0 0,5 3 0,-1-1-18,0-1-1,1 1 0,0-1 0,0-1 1,8 3-1,29 2-361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6"/>
    </inkml:context>
    <inkml:brush xml:id="br0">
      <inkml:brushProperty name="width" value="0.05" units="cm"/>
      <inkml:brushProperty name="height" value="0.05" units="cm"/>
    </inkml:brush>
  </inkml:definitions>
  <inkml:trace contextRef="#ctx0" brushRef="#br0">202 0 19068,'-38'31'1930,"-41"44"-1,69-64-1703,0 0 1,1 1-1,0 0 0,1 0 0,1 1 0,0 0 0,1 0 1,-8 22-1,13-32-190,0 0 1,0 0 0,1 0-1,-1 0 1,1 0 0,-1 0-1,1 0 1,0 0 0,0 0-1,1 0 1,-1 0-1,1 0 1,-1 0 0,1 0-1,0 0 1,0 0 0,0-1-1,1 1 1,1 3 0,-1-3-10,1 0 0,0 0 0,0-1 0,0 1 0,0-1 0,0 1 1,0-1-1,1 0 0,-1-1 0,1 1 0,-1 0 0,1-1 0,4 1 0,8 2 18,0-2 0,0 0 0,0-1-1,1 0 1,-1-1 0,18-3-1,-8 0 57,1-1 0,-1-2 0,37-12 0,-52 14-42,0 0 0,0-1 0,0 0 1,-1-1-1,0 0 0,0-1 0,0 0 1,-1 0-1,0-1 0,10-11 0,-16 15-38,0 0-1,-1 0 1,1 0-1,-1 0 1,0 0-1,0 0 0,0-1 1,0 1-1,-1-1 1,0 1-1,0-1 1,0 0-1,-1 1 1,1-1-1,-1 0 1,0 0-1,-2-9 1,1 11-43,0-1 0,0 1 0,0 0 0,0-1-1,-1 1 1,0 0 0,0 0 0,0 0 0,0 0 0,0 0 0,0 0 0,-1 0 0,1 1 0,-1-1 0,0 1 0,0 0 0,0 0 0,0 0 0,0 0 0,0 0 0,-1 1 0,1 0 0,-7-2 0,1 1-150,-1 0 1,1 1-1,-1 0 0,1 1 1,-1 0-1,1 0 0,-1 1 1,1 1-1,-1-1 0,1 2 1,0-1-1,0 1 0,0 1 1,0-1-1,0 1 0,1 1 1,-15 10-1,-17 17-520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7"/>
    </inkml:context>
    <inkml:brush xml:id="br0">
      <inkml:brushProperty name="width" value="0.05" units="cm"/>
      <inkml:brushProperty name="height" value="0.05" units="cm"/>
    </inkml:brush>
  </inkml:definitions>
  <inkml:trace contextRef="#ctx0" brushRef="#br0">3931 288 11474,'-1'-1'127,"-1"-1"0,1 1-1,0-1 1,-1 1 0,1-1-1,-1 1 1,1 0 0,-1 0 0,0 0-1,1 0 1,-1 0 0,0 0-1,0 0 1,0 1 0,0-1-1,0 1 1,0-1 0,-2 1-1,-3-2 267,-40-11 167,-1 2 1,-52-6-1,-101 0 948,141 12-1391,-1447-95-271,845 36 501,498 46-298,-1 7 1,-322 21-1,430-5 9,-51 4 388,-131-5 0,234-4-371,-24-5-223,28 5 137,1 0 0,-1-1 0,0 1 0,1 0 1,-1-1-1,1 1 0,-1-1 0,1 1 0,-1-1 1,1 1-1,-1-1 0,1 1 0,-1-1 0,1 1 0,0-1 1,-1 0-1,1 1 0,0-1 0,0 1 0,-1-1 0,1 0 1,0 0-1,0 1 0,0-1 0,0 0 0,0 1 0,0-1 1,0 0-1,0 1 0,0-1 0,0 0 0,0 1 0,0-1 1,0 0-1,1 0 0,3-11-153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8"/>
    </inkml:context>
    <inkml:brush xml:id="br0">
      <inkml:brushProperty name="width" value="0.05" units="cm"/>
      <inkml:brushProperty name="height" value="0.05" units="cm"/>
    </inkml:brush>
  </inkml:definitions>
  <inkml:trace contextRef="#ctx0" brushRef="#br0">791 316 10066,'-1'1'151,"1"1"1,-1-1-1,1 0 0,-1 0 0,0 0 0,1 0 0,-1 0 1,0 0-1,0 0 0,0 0 0,0 0 0,0-1 1,0 1-1,0 0 0,0 0 0,0-1 0,0 1 1,0-1-1,0 1 0,-1-1 0,1 1 0,0-1 0,0 0 1,0 0-1,-2 1 0,-34 5 2429,-39 0-30,-87-4 1,133-3-2335,0-2-1,1-1 1,-1-2 0,1 0 0,-56-21 0,71 20-137,0 0-1,0-1 1,1 0 0,0-1-1,0 0 1,1-1 0,-16-17-1,5 1-8,1-1-1,-23-38 0,37 53-279,-1 0-1,-18-21 0,55 8-3652,-13 8 3048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9"/>
    </inkml:context>
    <inkml:brush xml:id="br0">
      <inkml:brushProperty name="width" value="0.05" units="cm"/>
      <inkml:brushProperty name="height" value="0.05" units="cm"/>
    </inkml:brush>
  </inkml:definitions>
  <inkml:trace contextRef="#ctx0" brushRef="#br0">320 12 14339,'0'0'119,"0"-1"0,0 1 0,0-1 0,0 1 0,0-1 0,0 1 0,-1-1 0,1 1 0,0-1 0,0 1 0,0-1 0,0 1 0,-1 0 0,1-1-1,0 1 1,-1-1 0,1 1 0,0 0 0,-1-1 0,1 1 0,0 0 0,-1-1 0,1 1 0,0 0 0,-1 0 0,1-1 0,-1 1 0,1 0 0,-1 0 0,1 0 0,-1 0 0,1 0 0,-1-1 0,1 1 0,-1 0 0,1 0 0,-1 0 0,1 0 0,0 0 0,-1 0-1,1 1 1,-1-1 0,1 0 0,-1 0 0,1 0 0,-1 0 0,1 0 0,-1 1 0,1-1 0,0 0 0,-1 1 0,0-1 0,-31 18 335,24-13-171,-58 33 135,-116 77 146,181-115-562,0 0-1,1 1 0,-1-1 1,0 0-1,1 1 0,-1-1 1,0 1-1,1-1 0,-1 1 1,0-1-1,1 1 0,-1-1 1,1 1-1,-1-1 0,1 1 1,0 0-1,-1-1 0,1 1 1,0 0-1,-1-1 0,1 1 1,0 0-1,0 0 0,-1-1 1,1 1-1,0 0 0,0 0 1,0 0-1,0-1 0,0 1 1,0 1-1,2 0 3,0-1 0,-1 1 1,1-1-1,0 0 0,0 0 0,-1 1 1,1-1-1,0 0 0,4 1 0,5 3 1,31 19-108,52 37 1,14 10-161,-100-66 232,0-1 1,1 0-1,-1 0 1,1-1-1,-1 0 1,19 4-1,5-10-111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0"/>
    </inkml:context>
    <inkml:brush xml:id="br0">
      <inkml:brushProperty name="width" value="0.05" units="cm"/>
      <inkml:brushProperty name="height" value="0.05" units="cm"/>
    </inkml:brush>
  </inkml:definitions>
  <inkml:trace contextRef="#ctx0" brushRef="#br0">2 298 11386,'0'-2'172,"-1"0"0,1 0-1,0 0 1,-1 0 0,1 0-1,0 0 1,0 0 0,1 0-1,-1 1 1,0-1 0,0 0-1,1 0 1,-1 0 0,1 0-1,0 0 1,0 1 0,-1-1-1,1 0 1,0 1 0,0-1-1,1 1 1,-1-1 0,0 1-1,0-1 1,3-1 0,3-4 306,0 1 1,0 0-1,15-10 1,1 3-221,0 1 0,1 1 0,0 1 0,1 1 0,-1 1 0,2 1 0,-1 2 0,45-5 1,10 6-162,119 9 1,8 0-22,-41-20-82,-109 8 0,113 0-1,-72 14-5,-47-2-1,0-2 0,1-2-1,51-7 1,-27-8-3,75-23 1,-90 19 19,1 4 1,92-11-1,17 25 74,-24 0 35,-74-4-61,-7 0 20,127 8 0,-182-3-97,0 1 0,0 1 0,0 0 1,0 1-1,-1 0 0,1 0 0,-1 1 0,0 1 0,0 0 0,-1 0 0,0 0 0,0 1 0,-1 1 1,13 13-1,-19-20-16,18 17-389,-19-17 420,-1-1-1,1 1 0,0-1 0,0 0 0,0 1 1,0-1-1,0 0 0,0 0 0,0 1 0,0-1 1,0 0-1,0 0 0,0 0 0,-1 0 0,1 0 1,0 0-1,0 0 0,0-1 0,0 1 0,0 0 1,0-1-1,0 1 0,0 0 0,1-1 1,10-10-204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1"/>
    </inkml:context>
    <inkml:brush xml:id="br0">
      <inkml:brushProperty name="width" value="0.05" units="cm"/>
      <inkml:brushProperty name="height" value="0.05" units="cm"/>
    </inkml:brush>
  </inkml:definitions>
  <inkml:trace contextRef="#ctx0" brushRef="#br0">2033 161 12931,'0'1'133,"0"0"0,0 0-1,0 0 1,0 0 0,0-1 0,0 1 0,0 0 0,0 0 0,0 0 0,-1 0-1,1 0 1,0-1 0,-1 1 0,1 0 0,-1 0 0,1 0 0,-1-1 0,1 1 0,-1 0-1,1-1 1,-1 1 0,0 0 0,1-1 0,-1 1 0,0-1 0,1 1 0,-1-1-1,0 1 1,0-1 0,0 0 0,1 1 0,-1-1 0,0 0 0,0 0 0,0 0 0,-1 1-1,-3 0 129,0 0-1,0 0 0,0 0 0,0 0 0,-7-1 0,-306-21 1373,222 10-1622,-123-30 0,160 28 6,0 3 0,0 2 0,-1 3-1,-114 6 1,-336-3-15,415-1 31,45 2 34,-69-9-1,55-7 251,53 12-264,-2 2-1,1-1 1,0 2 0,-1-1 0,-16 0 0,29 4-52,0-1 0,0 0 0,0 0 0,-1 0 0,1 0 0,0 0 0,0 0 0,0 0 0,0 0 0,0 0 0,-1 0 0,1 0 0,0 0 0,0 0 0,0 0 0,0 0 0,0 0 0,0 0 0,-1 0 0,1 0 0,0 0 0,0 0 0,0 0 0,0 0 0,0 0 0,0-1 0,-1 1 0,1 0 0,0 0 0,0 0 0,0 0 0,0 0 0,0 0 0,0 0 0,0 0 0,0-1 0,0 1 0,-1 0 0,1 0 0,0 0 0,0 0 0,0 0 0,0 0 0,0-1 0,0 1 0,0 0 0,0 0 0,0 0 0,0 0 0,0 0 0,0-1 0,0 1 0,0 0 0,0 0 0,0 0 0,0 0 0,0 0 0,1-1 0,6-8-532,4-7-1232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2"/>
    </inkml:context>
    <inkml:brush xml:id="br0">
      <inkml:brushProperty name="width" value="0.05" units="cm"/>
      <inkml:brushProperty name="height" value="0.05" units="cm"/>
    </inkml:brush>
  </inkml:definitions>
  <inkml:trace contextRef="#ctx0" brushRef="#br0">1 270 14035,'99'-48'2633,"6"-3"-1699,-65 35-821,0 3 0,1 1-1,1 2 1,0 1-1,0 3 1,1 1-1,0 2 1,-1 2 0,1 2-1,0 2 1,66 13-1,-99-14-109,411 63 77,-302-58 92,1-6 1,-1-5-1,187-29 1,-235 24 237,-43 6-170,0 0 0,34-11 0,-54 12-369,1-1 0,-1 0 1,-1 0-1,1-1 0,0 0 0,-1 0 0,0-1 0,0 0 0,0 0 0,-1-1 0,11-12 0,5-12-147,-4-2-129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3"/>
    </inkml:context>
    <inkml:brush xml:id="br0">
      <inkml:brushProperty name="width" value="0.05" units="cm"/>
      <inkml:brushProperty name="height" value="0.05" units="cm"/>
    </inkml:brush>
  </inkml:definitions>
  <inkml:trace contextRef="#ctx0" brushRef="#br0">44 16 15283,'11'-8'1713,"-6"4"-977,-1 1-312,-4 6 816,0 4-264,-3 12-304,0 5-127,-1 7-321,-1 4-120,2 3-248,0 0-96,-2-4-265,4-2-159,-4-9 536,-2-10-56,-4-13-176,-3-7-104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4"/>
    </inkml:context>
    <inkml:brush xml:id="br0">
      <inkml:brushProperty name="width" value="0.05" units="cm"/>
      <inkml:brushProperty name="height" value="0.05" units="cm"/>
    </inkml:brush>
  </inkml:definitions>
  <inkml:trace contextRef="#ctx0" brushRef="#br0">1 138 12787,'1'3'231,"0"-1"0,0 0 0,1 1 1,-1-1-1,0 0 0,1 0 0,0 0 1,-1 0-1,1 0 0,0 0 0,0-1 0,0 1 1,0-1-1,1 1 0,3 1 0,1 1 379,0-1 0,1 0 0,14 5-1,-13-7-353,0 0-1,0-1 0,0 1 0,0-2 1,0 1-1,0-1 0,0-1 0,0 1 1,0-1-1,0-1 0,-1 0 0,1 0 0,-1-1 1,0 0-1,13-8 0,1-3-8,-1 0 0,0-1-1,0-2 1,17-19 0,7-17-265,-43 80-1628,-2-23 1589,0 0-1,0 0 0,1 0 0,-1 0 1,1 0-1,0 0 0,0 0 0,0 0 1,0 0-1,1 0 0,-1-1 0,4 6 1,15 17-455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5"/>
    </inkml:context>
    <inkml:brush xml:id="br0">
      <inkml:brushProperty name="width" value="0.05" units="cm"/>
      <inkml:brushProperty name="height" value="0.05" units="cm"/>
    </inkml:brush>
  </inkml:definitions>
  <inkml:trace contextRef="#ctx0" brushRef="#br0">5 27 17644,'-4'-6'1952,"4"1"-1096,3 0-336,8 2 1113,6-1-353,10 4-448,7-3-216,7 3-288,5 0-135,1 4-410,-1-1-255,-4 4-648,-6 0 1960,-14-4-992,-21-1-80,-7 1-136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7.106"/>
    </inkml:context>
    <inkml:brush xml:id="br0">
      <inkml:brushProperty name="width" value="0.05" units="cm"/>
      <inkml:brushProperty name="height" value="0.05" units="cm"/>
    </inkml:brush>
  </inkml:definitions>
  <inkml:trace contextRef="#ctx0" brushRef="#br0">93 0 14099,'1'0'97,"-1"0"1,1 0-1,-1 0 1,0 1-1,1-1 1,-1 0-1,1 0 1,-1 0-1,0 0 1,1 1-1,-1-1 1,0 0-1,1 0 1,-1 1-1,0-1 1,1 0-1,-1 1 1,0-1-1,0 0 1,1 1-1,-1-1 1,0 0-1,0 1 1,0-1-1,0 1 1,1-1-1,-1 0 1,0 1-1,0-1 1,0 1-1,1 16 569,-1-16-462,-1 22 1680,-5 35 1,-20 63-837,19-88-695,-12 43-20,4-16 43,-13 98 1,28-157-361,-1 1 1,1 0 0,0 0 0,0-1 0,0 1 0,0 0-1,0-1 1,1 1 0,-1 0 0,0-1 0,1 1 0,-1 0 0,1-1-1,0 1 1,0-1 0,-1 1 0,1-1 0,2 3 0,-2-3 7,0-1 0,0 1 1,1 0-1,-1 0 0,0-1 1,1 1-1,-1-1 1,0 1-1,1-1 0,-1 0 1,1 1-1,-1-1 0,0 0 1,1 0-1,-1 0 1,1 0-1,1 0 0,7-2 87,0 0 0,-1-1 0,0 0 1,1-1-1,8-4 0,-13 6-94,60-28-1077,88-56-1,-140 77 613,-6 1-155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6"/>
    </inkml:context>
    <inkml:brush xml:id="br0">
      <inkml:brushProperty name="width" value="0.05" units="cm"/>
      <inkml:brushProperty name="height" value="0.05" units="cm"/>
    </inkml:brush>
  </inkml:definitions>
  <inkml:trace contextRef="#ctx0" brushRef="#br0">0 10 16908,'12'7'1704,"11"-5"-1080,6 0-256,17-2 720,5 0-239,10-4-737,2 1-528,-2-4 440,2 4-168,-5 0-145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7"/>
    </inkml:context>
    <inkml:brush xml:id="br0">
      <inkml:brushProperty name="width" value="0.05" units="cm"/>
      <inkml:brushProperty name="height" value="0.05" units="cm"/>
    </inkml:brush>
  </inkml:definitions>
  <inkml:trace contextRef="#ctx0" brushRef="#br0">2 1 16556,'-1'15'697,"1"-6"-298,-1 1 0,1 0 0,0 0 0,3 10 0,-3-17-300,1 0 0,0 0 0,0 0 0,0 0 0,0 0 0,1-1 1,-1 1-1,1 0 0,0 0 0,-1-1 0,1 0 0,0 1 0,1-1 0,-1 0 0,0 0 0,1 0 0,2 2 0,5 1-42,0 0-1,0 0 1,1-1 0,0-1-1,-1 1 1,1-2-1,0 0 1,0 0 0,1-1-1,-1 0 1,0-1-1,0 0 1,1-1 0,16-3-1,-4-1-257,1 0-1,-1-2 1,0-1-1,0-1 1,31-17-1,-42 20 15,-1-1-1,0-1 1,0 0 0,-1-1 0,0 0-1,-1-1 1,0 0 0,11-14-1,-50 63 498,-78 113 947,85-117-946,1 2-1,-24 58 0,-8 62-492,44-124 150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8"/>
    </inkml:context>
    <inkml:brush xml:id="br0">
      <inkml:brushProperty name="width" value="0.05" units="cm"/>
      <inkml:brushProperty name="height" value="0.05" units="cm"/>
    </inkml:brush>
  </inkml:definitions>
  <inkml:trace contextRef="#ctx0" brushRef="#br0">0 81 14715,'0'2'1945,"11"-1"-1153,11-4-296,8-3 1376,13-2-976,6-2-159,9-3-193,2 4-120,4 3-232,1 2-152,-6 2-408,-2 1-368,-5-1 640,-2-4-112,-2-8-121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9"/>
    </inkml:context>
    <inkml:brush xml:id="br0">
      <inkml:brushProperty name="width" value="0.05" units="cm"/>
      <inkml:brushProperty name="height" value="0.05" units="cm"/>
    </inkml:brush>
  </inkml:definitions>
  <inkml:trace contextRef="#ctx0" brushRef="#br0">0 37 13627,'0'6'1584,"2"-1"-1024,8-2-32,6-2 785,14 1-473,10-1-56,14-1-280,5-4-304,7-7 16,2-6 16,-6-6-248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0"/>
    </inkml:context>
    <inkml:brush xml:id="br0">
      <inkml:brushProperty name="width" value="0.05" units="cm"/>
      <inkml:brushProperty name="height" value="0.05" units="cm"/>
    </inkml:brush>
  </inkml:definitions>
  <inkml:trace contextRef="#ctx0" brushRef="#br0">1 68 17212,'3'7'1672,"9"-7"-1264,15 0-128,12-3 624,17-1-464,7-2-71,9-2-49,5 0-88,-2 1-488,-3 1-305,-13-4 465,-8 0-48,-18-3-104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1"/>
    </inkml:context>
    <inkml:brush xml:id="br0">
      <inkml:brushProperty name="width" value="0.05" units="cm"/>
      <inkml:brushProperty name="height" value="0.05" units="cm"/>
    </inkml:brush>
  </inkml:definitions>
  <inkml:trace contextRef="#ctx0" brushRef="#br0">2 297 15451,'0'0'49,"0"0"0,0 0 0,0 0 0,0 0 0,0 0-1,0 0 1,0 0 0,0 0 0,0 0 0,0 0 0,0 0 0,-1 0-1,1 0 1,0 0 0,0 0 0,0 0 0,0 0 0,0 0 0,0-1-1,0 1 1,0 0 0,0 0 0,0 0 0,0 0 0,0 0-1,0 0 1,-1 0 0,1 0 0,0 0 0,0 0 0,0 0 0,0 0-1,0 0 1,0-1 0,0 1 0,0 0 0,0 0 0,0 0 0,0 0-1,0 0 1,0 0 0,0 0 0,0 0 0,0 0 0,0 0 0,0 0-1,0-1 1,0 1 0,0 0 0,0 0 0,0 0 0,0 0-1,0 0 1,0 0 0,1 0 0,-1 0 0,0 0 0,0 0 0,0 0-1,0 0 1,0 0 0,0-1 0,0 1 0,0 0 0,0 0 0,0 0-1,0 0 1,0 0 0,1 0 0,8-9 1761,27-17-776,-14 10-396,41-38 66,84-92 0,-119 117-677,-12 16-13,-16 13-13,0 0 1,0 1-1,0-1 0,1 0 0,-1 0 0,0 0 0,0 0 0,0 0 0,0 0 0,1 0 1,-1 0-1,0 0 0,0 1 0,0-1 0,0 0 0,0 0 0,0 0 0,0 0 1,0 0-1,1 1 0,-1-1 0,0 0 0,0 0 0,0 0 0,0 0 0,0 0 0,0 1 1,0-1-1,0 0 0,0 0 0,0 0 0,0 0 0,0 1 0,0-1 0,0 0 0,0 0 1,0 0-1,0 0 0,0 1 0,0-1 0,0 0 0,-1 0 0,1 0 0,0 0 0,0 1 1,0-1-1,0 0 0,0 0 0,-16 38 119,11-26-107,-8 18 50,0-1 4,1 1 1,1 0-1,1 1 1,-6 42 0,15-71-90,1 0 1,0 1 0,0-1-1,0 1 1,0-1 0,0 1 0,1-1-1,-1 0 1,1 1 0,0 1-1,-1-3 7,1 0 1,-1 0-1,1 0 0,-1 0 0,1-1 0,0 1 0,-1 0 0,1-1 0,0 1 1,-1 0-1,1-1 0,0 1 0,0-1 0,-1 1 0,1-1 0,0 1 0,0-1 1,1 1-1,2-1-15,1 1 1,-1-1 0,0 0 0,0 0-1,0 0 1,1-1 0,-1 0 0,0 0-1,7-2 1,22-7-131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2"/>
    </inkml:context>
    <inkml:brush xml:id="br0">
      <inkml:brushProperty name="width" value="0.05" units="cm"/>
      <inkml:brushProperty name="height" value="0.05" units="cm"/>
    </inkml:brush>
  </inkml:definitions>
  <inkml:trace contextRef="#ctx0" brushRef="#br0">77 11 15803,'-12'23'1036,"-5"7"395,-14 36-1,28-58-1169,0 0 1,0 0-1,1 1 1,0 0-1,0-1 0,1 1 1,1 0-1,-1 0 1,2 13-1,-1-19-222,1-1 1,-1 1-1,1 0 0,0-1 0,-1 1 1,1-1-1,0 1 0,1-1 0,-1 0 1,0 1-1,1-1 0,-1 0 0,1 0 1,0 0-1,0 0 0,0 0 1,0 0-1,3 1 0,-2-1-23,0 0 0,1 0 1,-1-1-1,1 0 0,-1 0 0,1 0 1,0 0-1,-1 0 0,1-1 0,0 0 0,7 0 1,-4 0 2,1-1 0,0 0 1,-1-1-1,1 0 0,0 0 0,-1 0 1,0-1-1,0 0 0,0-1 1,0 0-1,13-9 0,-16 9 26,0 0 1,0 0-1,0-1 0,-1 1 0,0-1 0,0 0 0,0 0 0,0-1 0,-1 1 0,0 0 0,0-1 0,0 1 0,0-1 1,-1 0-1,0 0 0,-1 1 0,1-1 0,-1 0 0,0 0 0,0 0 0,-1 0 0,-2-9 0,2 8-11,-1 1 0,0-1 0,0 1 0,0 0 0,-1 0-1,0 0 1,0 0 0,-1 0 0,0 1 0,0-1 0,0 1-1,0 0 1,-1 0 0,0 1 0,0-1 0,0 1 0,-1 0-1,1 1 1,-11-6 0,14 8-76,0 0-1,-1 0 1,1 0-1,0 1 1,-1-1-1,1 1 1,0-1-1,-1 1 1,1 0-1,-1 0 1,1 0-1,0 0 1,-4 1-1,4-1-33,1 1 0,0-1 1,-1 1-1,1-1 0,0 1 0,0 0 0,0 0 0,-1 0 0,1 0 0,0 0 1,0 0-1,0 0 0,0 0 0,0 0 0,0 0 0,1 0 0,-2 2 0,1 1-55,-1 0 0,1 1 1,0-1-1,0 1 0,0-1 0,1 0 0,-1 1 0,1-1 0,0 1 0,0-1 0,1 1 0,0-1 0,0 5 0,9 24-599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3"/>
    </inkml:context>
    <inkml:brush xml:id="br0">
      <inkml:brushProperty name="width" value="0.05" units="cm"/>
      <inkml:brushProperty name="height" value="0.05" units="cm"/>
    </inkml:brush>
  </inkml:definitions>
  <inkml:trace contextRef="#ctx0" brushRef="#br0">211 0 16604,'-8'1'271,"0"0"1,0 0-1,0 1 1,0-1-1,1 2 1,-1-1-1,0 1 1,1 0-1,0 1 1,0 0 0,0 0-1,0 0 1,1 1-1,-1 0 1,1 0-1,-11 13 1,8-8-92,1 1 0,0 0 0,0 0 0,1 1 0,1 0 0,0 0 0,0 0 0,1 1 0,-4 18 0,8-26-119,0-1 0,0 1 1,0-1-1,1 1 0,0 0 1,0 0-1,0-1 0,1 1 1,-1 0-1,1-1 0,0 1 1,2 5-1,-1-7-28,-1 0 0,1-1 0,-1 1 0,1-1 0,0 1 0,0-1 1,0 1-1,0-1 0,0 0 0,1 0 0,-1 0 0,1 0 0,-1-1 0,1 1 0,0 0 0,-1-1 0,1 0 0,0 0 0,5 2 1,3-1 13,0-1 0,-1 0 0,1 0 0,0-1 1,0 0-1,0-1 0,-1 0 0,1-1 0,-1 0 1,1-1-1,-1 0 0,0 0 0,18-9 0,-20 8-5,1-1-1,-1 1 1,0-1-1,0-1 1,0 1-1,-1-2 1,0 1-1,0-1 1,-1 1-1,0-2 1,0 1-1,0-1 0,-1 0 1,0 0-1,7-17 1,-11 19-12,1-1 1,-1 1 0,-1-1-1,1 1 1,-1-1 0,0 0-1,0 1 1,-1-1-1,0 1 1,0-1 0,-1 1-1,0-1 1,-3-7 0,4 11-81,0 0 0,0 0 1,-1 0-1,1 0 1,-1 0-1,0 0 0,0 1 1,0-1-1,0 1 1,0-1-1,0 1 0,-1 0 1,1 0-1,-1 0 1,0 0-1,1 0 0,-1 0 1,0 1-1,0-1 1,0 1-1,0 0 0,-1 0 1,1 0-1,0 1 1,0-1-1,-1 1 1,1 0-1,-5-1 0,3 1-203,5-2-90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4"/>
    </inkml:context>
    <inkml:brush xml:id="br0">
      <inkml:brushProperty name="width" value="0.05" units="cm"/>
      <inkml:brushProperty name="height" value="0.05" units="cm"/>
    </inkml:brush>
  </inkml:definitions>
  <inkml:trace contextRef="#ctx0" brushRef="#br0">1 80 11202,'7'-1'532,"0"1"0,0-2 0,0 1 0,0-1 0,13-4 0,20-6 1157,58-5 182,144-5 0,103 18-749,-270 4-922,492 13 373,-7 0-434,-318-4-149,-240-12-508,-8-3 61,-10-6 4,15 11 458,-15-11-252,-2-2-64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5"/>
    </inkml:context>
    <inkml:brush xml:id="br0">
      <inkml:brushProperty name="width" value="0.05" units="cm"/>
      <inkml:brushProperty name="height" value="0.05" units="cm"/>
    </inkml:brush>
  </inkml:definitions>
  <inkml:trace contextRef="#ctx0" brushRef="#br0">0 23 15435,'8'4'1513,"4"-6"-825,5-3-232,6 4 664,6-2-152,5 1-264,2 1-263,3-1-770,-4-2 498,-9 2-201,-3-3-105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7.732"/>
    </inkml:context>
    <inkml:brush xml:id="br0">
      <inkml:brushProperty name="width" value="0.05" units="cm"/>
      <inkml:brushProperty name="height" value="0.05" units="cm"/>
    </inkml:brush>
  </inkml:definitions>
  <inkml:trace contextRef="#ctx0" brushRef="#br0">38 145 16203,'45'-58'3440,"-45"58"-3400,0 0 0,0 0 0,0 0 0,0 0 0,0 0 0,0 0 1,0 0-1,0 0 0,0-1 0,0 1 0,0 0 0,0 0 0,0 0 0,0 0 0,0 0 0,0 0 1,1 0-1,-1 0 0,0 0 0,0 0 0,0-1 0,0 1 0,0 0 0,0 0 0,0 0 0,0 0 1,0 0-1,0 0 0,1 0 0,-1 0 0,0 0 0,0 0 0,0 0 0,0 0 0,0 0 0,0 0 1,0 0-1,0 0 0,1 0 0,-1 0 0,0 0 0,0 0 0,0 0 0,0 0 0,0 0 0,0 0 1,0 0-1,0 0 0,1 0 0,-1 0 0,0 1 0,0-1 0,0 0 0,0 0 0,0 0 0,0 0 1,0 0-1,0 0 0,0 0 0,0 0 0,0 0 0,0 0 0,0 1 0,0-1 0,0 0 0,1 0 1,-1 0-1,0 13 873,-5 18-316,-69 287 1282,72-308-1830,0-4-4,1 0-1,-1 0 0,1 0 0,1 0 0,-1 0 0,1 11 1,1-17-43,-1 0 0,0 0 0,0 0 0,0 0 1,0 0-1,0 0 0,0 1 0,0-1 0,0 0 1,0 0-1,0 0 0,0 0 0,0 0 0,1 0 1,-1 0-1,0 0 0,0 0 0,0 0 0,0 1 1,0-1-1,0 0 0,1 0 0,-1 0 1,0 0-1,0 0 0,0 0 0,0 0 0,0 0 1,0 0-1,1 0 0,-1 0 0,0 0 0,0 0 1,0 0-1,0 0 0,0 0 0,0 0 0,1-1 1,-1 1-1,0 0 0,0 0 0,0 0 0,0 0 1,0 0-1,0 0 0,0 0 0,0 0 0,1 0 1,-1 0-1,0 0 0,0-1 0,0 1 0,7-6 51,-1-3-35,0 0 1,-1 0-1,0 0 1,0-1-1,-1 1 1,0-1-1,4-18 0,10-76 39,-16 96-54,1-14 1,13-119 10,-14 115-20,-2 1 1,0-1-1,-6-34 1,12 149-23,-4-77 24,1 0 1,0-1 0,1 0-1,0 0 1,1 0 0,0 0-1,7 10 1,-10-17 3,1 0-1,0 0 1,0 0 0,1 0-1,-1 0 1,1-1 0,-1 0-1,1 0 1,0 0 0,1 0-1,-1 0 1,0-1 0,1 0-1,-1 0 1,1 0 0,0 0-1,-1-1 1,1 0 0,7 1-1,-3-2 2,0 0 0,-1 0 0,1-1 0,-1 0 0,1 0 1,-1-1-1,0 0 0,0-1 0,12-5 0,-7 1 9,0 0 0,0 0-1,-1-2 1,21-17 0,-3-3 40,-3-1-1,47-64 0,-63 81-36,-11 13-13,0 0 0,0 0 0,0 0 0,0 0 0,-1 0 1,1 0-1,0 0 0,0 0 0,0 0 0,0 1 0,0-1 0,0 0 0,0 0 0,0 0 0,0 0 0,0 0 0,0 0 0,0 0 0,0 0 1,0 0-1,0 0 0,0 0 0,0 0 0,0 1 0,0-1 0,0 0 0,0 0 0,0 0 0,0 0 0,0 0 0,0 0 0,0 0 0,0 0 1,0 0-1,0 0 0,0 0 0,1 0 0,-1 0 0,0 1 0,0-1 0,0 0 0,0 0 0,0 0 0,0 0 0,0 0 0,0 0 0,0 0 1,0 0-1,0 0 0,0 0 0,0 0 0,0 0 0,1 0 0,-1 0 0,0 0 0,0 0 0,0 0 0,0 0 0,0 0 0,0 0 0,0 0 1,0 0-1,0 0 0,0 0 0,0 0 0,1 0 0,-12 28-1,6-14 2,0 1-43,-41 136 121,40-129-305,2 1 0,1-1 0,0 1 0,2 43 0,1-61 95,1-1-1,-1 1 0,1 0 0,0-1 0,0 1 0,1-1 0,0 1 0,-1-1 0,1 1 0,1-1 0,-1 0 0,1 0 0,3 5 0,5 2-401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6"/>
    </inkml:context>
    <inkml:brush xml:id="br0">
      <inkml:brushProperty name="width" value="0.05" units="cm"/>
      <inkml:brushProperty name="height" value="0.05" units="cm"/>
    </inkml:brush>
  </inkml:definitions>
  <inkml:trace contextRef="#ctx0" brushRef="#br0">32 23 17948,'28'-8'1592,"-16"5"-1161,0-1 0,-1 2 1,17-3-1,-25 5-372,0 0 1,-1 0-1,1 0 0,0 0 1,0 0-1,-1 1 1,1-1-1,0 1 1,-1 0-1,1 0 0,-1 0 1,1 0-1,-1 0 1,1 0-1,-1 1 1,0-1-1,0 1 1,1 0-1,-1 0 0,1 1 1,-1 0-35,-1-1 0,1 1 1,-1-1-1,0 1 0,0-1 1,0 1-1,0-1 0,0 1 1,-1 0-1,1 0 0,-1-1 1,0 1-1,0 0 0,0 0 0,0 0 1,0-1-1,0 1 0,-1 0 1,0 0-1,1-1 0,-1 1 1,0-1-1,0 1 0,-3 4 1,-1 3 34,-1 1 1,-1-1 0,1-1-1,-13 13 1,-52 48 240,13-15-101,57-54-198,1-1-1,-1 1 1,0 0-1,1-1 1,-1 1-1,1 0 1,-1-1-1,1 1 0,-1 0 1,1 0-1,0 0 1,-1 0-1,1-1 1,0 1-1,0 0 1,-1 0-1,1 0 1,0 1-1,0-1 1,1-1-1,-1 1 1,0 0-1,0-1 1,1 1-1,-1-1 1,0 1 0,1-1-1,-1 1 1,1-1-1,-1 0 1,0 1-1,1-1 1,-1 1 0,1-1-1,-1 0 1,1 1-1,-1-1 1,1 0-1,0 0 1,0 1 0,5 1 9,0-1 1,1 0 0,-1 0 0,10 0-1,-2 1-2,4 1-11,-1 1 1,1 0 0,32 14-1,-43-14 2,0-1 0,0 1-1,0 0 1,0 1-1,-1 0 1,1 0-1,-1 0 1,0 1-1,-1 0 1,1 0 0,4 7-1,-9-11 11,1 0 0,-1 0 0,0-1 0,0 1 0,0 0 0,0 0-1,-1 0 1,1 0 0,-1 0 0,1 0 0,-1 0 0,1 1 0,-1-1 0,0 0 0,0 0-1,0 0 1,0 0 0,-1 0 0,1 0 0,-1 0 0,1 0 0,-2 3 0,0-2 27,1 0 0,-1-1 0,0 1 0,0-1-1,-1 1 1,1-1 0,-1 0 0,1 0 0,-1 0 0,1 0 0,-1 0 0,0-1 0,-3 2 0,-7 2 93,1 0 0,-1-1-1,0-1 1,0 0 0,0-1 0,-15 1 0,22-3-130,0 0 1,0 0-1,-1 0 1,1-1 0,0 0-1,0 0 1,0 0-1,-10-5 1,15 6-63,0 0-1,0-1 1,0 1 0,0-1 0,0 0 0,0 1 0,1-1 0,-1 0-1,0 1 1,0-1 0,1 0 0,-1 0 0,1 0 0,-1 0 0,0 1 0,1-1-1,0 0 1,-1 0 0,1 0 0,0 0 0,-1 0 0,1-1 0,0 0-46,0 0 1,1 0-1,-1 0 1,0 0-1,1 0 1,0 0-1,-1 0 1,1 0 0,0 0-1,0 0 1,0 1-1,0-1 1,1 0-1,-1 1 1,3-3 0,14-13-568,8-1-226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7"/>
    </inkml:context>
    <inkml:brush xml:id="br0">
      <inkml:brushProperty name="width" value="0.05" units="cm"/>
      <inkml:brushProperty name="height" value="0.05" units="cm"/>
    </inkml:brush>
  </inkml:definitions>
  <inkml:trace contextRef="#ctx0" brushRef="#br0">154 51 17124,'0'0'37,"0"0"1,0-1-1,0 1 1,0 0 0,0 0-1,0-1 1,0 1-1,0 0 1,0 0-1,0-1 1,0 1 0,0 0-1,0 0 1,0-1-1,0 1 1,0 0-1,0 0 1,-1-1 0,1 1-1,0 0 1,0 0-1,0-1 1,0 1 0,0 0-1,-1 0 1,1 0-1,0 0 1,0-1-1,0 1 1,-1 0 0,1 0-1,0 0 1,0 0-1,0 0 1,-1-1-1,1 1 1,0 0 0,0 0-1,-1 0 1,1 0-1,0 0 1,0 0 0,-1 0-1,1 0 1,0 0-1,0 0 1,-1 0-1,1 0 1,0 0 0,0 0-1,-1 0 1,1 0-1,0 1 1,0-1-1,-1 0 1,1 0 0,0 0-1,-19 9 468,8-1-102,1 1 0,-1 0 0,1 0 0,1 1 1,0 0-1,-11 16 0,14-17-274,0 0 0,1 0 0,0 1 1,1 0-1,0-1 0,0 1 1,1 1-1,-4 18 0,7-26-111,-1 0 1,1 0-1,0 0 0,0-1 0,0 1 1,0 0-1,0 0 0,0 0 1,1 0-1,0 0 0,-1-1 0,1 1 1,0 0-1,0-1 0,1 1 1,-1 0-1,1-1 0,-1 1 0,1-1 1,0 0-1,-1 0 0,1 0 0,0 0 1,1 0-1,-1 0 0,0 0 1,1 0-1,-1-1 0,1 1 0,-1-1 1,1 0-1,-1 0 0,1 0 0,0 0 1,0 0-1,0-1 0,-1 1 1,1-1-1,4 0 0,4 1-12,-1-1 1,1 0-1,-1-1 0,1 0 0,-1-1 1,0 0-1,1-1 0,-1 0 0,17-7 1,-17 5 1,-1 0 1,1-1 0,-1 0 0,0-1-1,0 0 1,-1 0 0,0-1 0,0 0 0,-1 0-1,0-1 1,0 0 0,6-11 0,-11 14-4,1 1-1,-1 0 1,0 0 0,0-1 0,0 1 0,-1-1 0,1 0 0,-2 1 0,1-1 0,0 0 0,-1 0-1,0 1 1,-1-1 0,1 0 0,-1 0 0,0 1 0,-1-1 0,1 1 0,-1-1 0,0 1 0,0-1-1,-1 1 1,0 0 0,0 0 0,-4-5 0,3 5-39,0 0-1,-1 0 1,0 0 0,0 1-1,0 0 1,-9-5 0,13 8-30,0 0 1,-1 0 0,1 0 0,0 0-1,-1 0 1,1 1 0,-1-1-1,1 1 1,-1-1 0,1 1-1,-1-1 1,1 1 0,-1 0 0,0 0-1,1 0 1,-1 0 0,1 0-1,-1 0 1,0 0 0,1 1-1,-1-1 1,1 0 0,-1 1-1,1-1 1,-1 1 0,1 0 0,0-1-1,-1 1 1,1 0 0,0 0-1,-1 0 1,1 0 0,-1 1-1,1-1 42,1 0-1,-1 0 0,1 0 1,-1 0-1,1-1 0,-1 1 0,1 0 1,0 0-1,-1 0 0,1 0 0,0 0 1,0 0-1,0 0 0,0 0 0,0 0 1,0 0-1,0 0 0,0 0 1,0 0-1,1 0 0,-1 0 0,0 0 1,1 0-1,-1 0 0,0 0 0,1 0 1,-1 0-1,1 0 0,-1-1 0,1 1 1,1 1-1,0 0-22,0 1-1,1-1 1,-1 0-1,1 1 1,0-1-1,-1-1 1,1 1 0,5 2-1,18 4-329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8"/>
    </inkml:context>
    <inkml:brush xml:id="br0">
      <inkml:brushProperty name="width" value="0.05" units="cm"/>
      <inkml:brushProperty name="height" value="0.05" units="cm"/>
    </inkml:brush>
  </inkml:definitions>
  <inkml:trace contextRef="#ctx0" brushRef="#br0">274 11 17012,'0'0'38,"0"0"1,1 0 0,-1 0 0,0 0 0,0 0 0,0-1 0,0 1 0,1 0-1,-1 0 1,0 0 0,0-1 0,0 1 0,0 0 0,0 0 0,0 0-1,1-1 1,-1 1 0,0 0 0,0 0 0,0 0 0,0-1 0,0 1-1,0 0 1,0 0 0,0-1 0,0 1 0,0 0 0,0 0 0,0-1-1,0 1 1,0 0 0,0 0 0,0 0 0,-1-1 0,1 1 0,0 0 0,0 0-1,0 0 1,0-1 0,0 1 0,0 0 0,-1 0 0,1 0 0,0 0-1,0-1 1,0 1 0,-1 0 0,1 0 0,0 0 0,0 0 0,0 0-1,-1 0 1,1 0 0,0-1 0,0 1 0,0 0 0,-1 0 0,1 0-1,0 0 1,0 0 0,-1 0 0,1 0 0,-21-1 633,11 3-326,0 0-1,0 1 0,-1 0 1,2 1-1,-1 0 0,0 0 1,1 1-1,-13 8 0,4 0-61,0 0-1,1 1 1,-17 17 0,25-22-171,1 1 0,0 0 0,0 0 0,-12 21 0,19-28-91,-1 0 0,1 0 0,0 0 0,0 0 0,0 0 0,1 0 0,-1 0 0,1 0 0,-1 0 0,1 1 0,0 3 0,1-5-12,-1 0 0,1 0 1,-1-1-1,1 1 0,0 0 0,0 0 0,0 0 1,0-1-1,0 1 0,0-1 0,0 1 1,0 0-1,1-1 0,-1 0 0,0 1 1,1-1-1,0 0 0,-1 0 0,1 0 1,2 1-1,3 1 1,0 0 0,0 0-1,0-1 1,1 0 0,0 0 0,-1-1 0,1 0 0,0 0 0,-1-1 0,1 0 0,0 0 0,-1-1-1,1 0 1,0-1 0,-1 1 0,1-1 0,14-6 0,-14 4 10,1 0-1,0 0 1,-1 0-1,0-1 1,0-1 0,-1 1-1,1-1 1,-1 0-1,0-1 1,-1 0 0,1 0-1,-1 0 1,-1-1 0,8-12-1,-11 14-10,0 0 0,-1-1 0,1 1 0,-1-1 0,0 1 0,-1-1 0,0 1 0,0-1 0,0 1 0,-1-1 0,-1-9 0,1 13-55,0 0 1,0 0-1,0 0 0,0 0 1,0 0-1,0 1 0,-1-1 1,1 0-1,-1 1 1,0-1-1,-4-3 0,5 5-21,0 0 1,-1 0-1,1 0 0,-1 0 0,1 0 1,-1 0-1,1 1 0,-1-1 0,0 1 0,0-1 1,1 1-1,-1-1 0,0 1 0,0 0 1,1 0-1,-1 0 0,0 0 0,0 0 0,1 0 1,-1 1-1,-3 0 0,-3 3-358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9"/>
    </inkml:context>
    <inkml:brush xml:id="br0">
      <inkml:brushProperty name="width" value="0.05" units="cm"/>
      <inkml:brushProperty name="height" value="0.05" units="cm"/>
    </inkml:brush>
  </inkml:definitions>
  <inkml:trace contextRef="#ctx0" brushRef="#br0">47 0 18508,'1'9'1696,"-5"2"-1112,-7 1-183,2 10 799,-2 2-248,5 4-320,0-1-192,6-1-128,3-4-64,11-7-88,4-1-48,7-13-168,-1-2-208,-1-10-576,-3-1-184,-8-14 792,-7-6-184,-7-13-152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0"/>
    </inkml:context>
    <inkml:brush xml:id="br0">
      <inkml:brushProperty name="width" value="0.05" units="cm"/>
      <inkml:brushProperty name="height" value="0.05" units="cm"/>
    </inkml:brush>
  </inkml:definitions>
  <inkml:trace contextRef="#ctx0" brushRef="#br0">27 8 19236,'-10'-7'1841,"1"7"-1225,2 1 1056,10 5-768,7 0-1016,3-3-2072,-4 2 1952,-2-2-264,-2-3-241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1"/>
    </inkml:context>
    <inkml:brush xml:id="br0">
      <inkml:brushProperty name="width" value="0.05" units="cm"/>
      <inkml:brushProperty name="height" value="0.05" units="cm"/>
    </inkml:brush>
  </inkml:definitions>
  <inkml:trace contextRef="#ctx0" brushRef="#br0">14 38 11843,'-6'4'2024,"1"1"-992,2-4-296,3 2 1769,6 0-1137,7-1-120,13-2-167,6 0-201,11 0-304,3-2-104,4-1-216,1-1-192,-2-5-632,-8 1-256,-12-1 624,-11-2-96,-15 2-160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2"/>
    </inkml:context>
    <inkml:brush xml:id="br0">
      <inkml:brushProperty name="width" value="0.05" units="cm"/>
      <inkml:brushProperty name="height" value="0.05" units="cm"/>
    </inkml:brush>
  </inkml:definitions>
  <inkml:trace contextRef="#ctx0" brushRef="#br0">1 0 13907,'7'13'1688,"12"-7"-783,7-3-353,10-3 1360,6-3-880,5 0-400,1 0-280,-2-2-2104,-2 2 1760,-4 3-368,-7 0-192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3"/>
    </inkml:context>
    <inkml:brush xml:id="br0">
      <inkml:brushProperty name="width" value="0.05" units="cm"/>
      <inkml:brushProperty name="height" value="0.05" units="cm"/>
    </inkml:brush>
  </inkml:definitions>
  <inkml:trace contextRef="#ctx0" brushRef="#br0">0 42 14075,'7'3'1304,"5"-2"-776,6-2-152,10 1 561,4-3-57,14 3-120,6-3-96,7 1-168,1 1-24,0-1-464,-3 0-344,-7-4 384,-4-1-112,-19-12-104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4"/>
    </inkml:context>
    <inkml:brush xml:id="br0">
      <inkml:brushProperty name="width" value="0.05" units="cm"/>
      <inkml:brushProperty name="height" value="0.05" units="cm"/>
    </inkml:brush>
  </inkml:definitions>
  <inkml:trace contextRef="#ctx0" brushRef="#br0">0 5 15603,'2'-1'276,"0"1"-1,-1-1 1,1 1-1,0-1 0,-1 1 1,1-1-1,0 1 1,0 0-1,0 0 0,-1 0 1,1 0-1,0 0 1,3 1-1,-3 0-138,-1 1 0,0-1 1,0 1-1,0-1 0,0 1 0,0-1 0,0 1 0,0 0 1,0 0-1,-1-1 0,1 1 0,-1 0 0,1 0 0,-1 3 1,8 26 839,-5-13-595,2 0 1,0-1-1,1 1 1,1-1-1,9 18 1,-14-32-430,0 1 0,1 0 0,-1-1 0,1 0 0,0 1 0,0-1 0,0 0 0,0-1 0,1 1 0,-1-1 0,1 1 0,-1-1 0,1 0 0,0 0 0,0 0 1,0-1-1,0 0 0,0 1 0,0-1 0,1-1 0,-1 1 0,0-1 0,0 1 0,1-1 0,-1-1 0,0 1 0,6-1 0,-2-1-119,0 0 0,0 0 0,-1-1-1,1 0 1,0 0 0,-1 0 0,0-1-1,0 0 1,0-1 0,-1 0 0,11-9-1,16-21-500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5"/>
    </inkml:context>
    <inkml:brush xml:id="br0">
      <inkml:brushProperty name="width" value="0.05" units="cm"/>
      <inkml:brushProperty name="height" value="0.05" units="cm"/>
    </inkml:brush>
  </inkml:definitions>
  <inkml:trace contextRef="#ctx0" brushRef="#br0">183 1 16339,'-14'33'1689,"-8"9"-905,-1-3-296,-4 7 816,2 2-231,1-2-289,5 0-200,6-7-680,0-3-368,10-12 424,3-5-104,14-9-192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8.191"/>
    </inkml:context>
    <inkml:brush xml:id="br0">
      <inkml:brushProperty name="width" value="0.05" units="cm"/>
      <inkml:brushProperty name="height" value="0.05" units="cm"/>
    </inkml:brush>
  </inkml:definitions>
  <inkml:trace contextRef="#ctx0" brushRef="#br0">49 1 19692,'-4'12'2369,"-1"3"-1553,2-3-384,0 2 1840,0 1-1495,0 2-289,1 0-1008,2 0-649,2-6 985,1-4-216,3-2-168</inkml:trace>
  <inkml:trace contextRef="#ctx0" brushRef="#br0" timeOffset="1">7 339 13491,'-5'17'2192,"3"-4"-983,2 1 2367,3-11-2399,-3-1-1121,4-1-2081,2-1 1945,0 0-432,1 2-384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6"/>
    </inkml:context>
    <inkml:brush xml:id="br0">
      <inkml:brushProperty name="width" value="0.05" units="cm"/>
      <inkml:brushProperty name="height" value="0.05" units="cm"/>
    </inkml:brush>
  </inkml:definitions>
  <inkml:trace contextRef="#ctx0" brushRef="#br0">2 46 11835,'-2'3'936,"2"2"-536,2-2-72,5 0 552,1 3 8,9-1 249,1-2 143,7-2 96,1 2-32,4-3-95,1 0-105,1-4-248,0 1-160,-7-5-704,-1 0-512,-4-4 464,-5-6-104,-1-7-168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7"/>
    </inkml:context>
    <inkml:brush xml:id="br0">
      <inkml:brushProperty name="width" value="0.05" units="cm"/>
      <inkml:brushProperty name="height" value="0.05" units="cm"/>
    </inkml:brush>
  </inkml:definitions>
  <inkml:trace contextRef="#ctx0" brushRef="#br0">266 18 14363,'1'-1'100,"-1"1"-1,1 0 0,0 0 1,-1-1-1,1 1 1,0-1-1,-1 1 1,1-1-1,0 1 1,-1-1-1,1 1 1,-1-1-1,1 1 1,-1-1-1,1 1 1,-1-1-1,1-1 1,-1 2-69,0 0 1,0-1 0,0 1-1,-1 0 1,1 0 0,0-1 0,0 1-1,0 0 1,0 0 0,0-1-1,-1 1 1,1 0 0,0 0-1,0 0 1,0-1 0,-1 1 0,1 0-1,0 0 1,0 0 0,-1 0-1,1-1 1,0 1 0,0 0 0,-1 0-1,1 0 1,0 0 0,-1 0-1,1 0 1,0 0 0,-3-1 132,0 1-1,0-1 1,0 1 0,0 0 0,0 0-1,0 0 1,0 0 0,-6 2 0,-4 2 124,0 1 0,0 1 0,1 0 0,0 1 0,0 0 0,0 1 0,1 0 0,-10 10 0,5-4-55,1 1 1,1 1-1,0 0 1,-19 29-1,29-39-146,1 1 0,-1 0 0,1 0-1,0 0 1,1 0 0,-1 0 0,-1 14 0,4-20-70,-1 1 1,1-1 0,0 1 0,0 0-1,0-1 1,0 1 0,1-1 0,-1 1 0,0 0-1,1-1 1,-1 1 0,1-1 0,-1 1 0,1-1-1,0 1 1,0-1 0,-1 0 0,1 1 0,0-1-1,0 0 1,0 0 0,1 1 0,-1-1 0,0 0-1,0 0 1,0 0 0,1-1 0,-1 1-1,1 0 1,-1 0 0,1-1 0,-1 1 0,1-1-1,-1 1 1,1-1 0,-1 0 0,1 1 0,0-1-1,-1 0 1,1 0 0,1 0 0,5-1 11,-1 1 1,0-1 0,0-1 0,0 1-1,0-1 1,0 0 0,0-1 0,0 0-1,-1 0 1,1 0 0,-1-1-1,9-6 1,0-1 31,-1 0-1,0-2 0,21-23 1,-28 28-32,0-1-1,0-1 1,-1 0 0,6-12 0,-10 18-20,0 1 1,0-1 0,-1 0-1,0 0 1,0 0 0,0 0 0,0 0-1,-1 0 1,1 0 0,-1 0-1,0 0 1,0 0 0,-1 0 0,0-7-1,0 10-14,1 0-1,0 0 1,-1 0-1,1 0 1,-1 1-1,1-1 1,-1 0-1,1 0 1,-1 0-1,1 1 1,-1-1-1,0 0 1,0 1-1,1-1 1,-1 0-1,0 1 1,0-1-1,0 1 1,0-1-1,1 1 1,-1 0-1,0-1 1,0 1-1,0 0 1,0 0-1,0 0 1,0-1-1,0 1 1,0 0-1,0 0 1,0 0-1,0 1 1,0-1-1,0 0 1,0 0-1,-2 1 1,0 0-70,-1 0 0,1 1 1,-1 0-1,1-1 0,-1 1 0,1 0 1,-6 5-1,4-2 112,-1 0 0,2 0 1,-1 1-1,0-1 0,1 1 1,0 0-1,1 1 1,-5 8-1,3 4-176</inkml:trace>
  <inkml:trace contextRef="#ctx0" brushRef="#br0" timeOffset="1">390 325 14083,'-18'37'2112,"1"-5"-1271,6-6-377,2-1 2216,7-8-2336,5-5-256,10-11-1776,7-2 1600,6-7-416,4-4-168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9"/>
    </inkml:context>
    <inkml:brush xml:id="br0">
      <inkml:brushProperty name="width" value="0.05" units="cm"/>
      <inkml:brushProperty name="height" value="0.05" units="cm"/>
    </inkml:brush>
  </inkml:definitions>
  <inkml:trace contextRef="#ctx0" brushRef="#br0">205 101 16628,'-24'17'899,"5"-3"-265,-32 29 0,47-39-549,-1 1-1,1 0 1,0 0-1,0 0 0,1 0 1,-1 1-1,1-1 1,1 1-1,-1 0 0,1 0 1,-3 9-1,5-12-61,-1-1-1,1 1 1,0 0 0,0 0-1,1 0 1,-1 0-1,0-1 1,1 1-1,0 0 1,-1 0 0,1-1-1,0 1 1,0 0-1,1-1 1,-1 1-1,1-1 1,-1 0 0,1 1-1,0-1 1,-1 0-1,1 0 1,0 0 0,1 0-1,-1 0 1,0-1-1,4 3 1,6 3 5,1 0 0,0 0 0,26 8-1,-26-10-5,1 1-13,2-1 4,-1 1 0,0 1 0,0 0 0,-1 1 0,16 11 0,-29-18-7,0 0 0,0-1 1,0 1-1,0 0 0,0 0 1,0 0-1,0 0 0,0 0 0,0 0 1,0 1-1,-1-1 0,1 0 1,0 0-1,-1 1 0,1-1 1,-1 0-1,1 1 0,-1-1 1,0 0-1,0 1 0,1-1 0,-1 0 1,0 1-1,0-1 0,-1 3 1,1-2 4,-1 0 1,0 0-1,-1 0 0,1 0 1,0 0-1,0 0 1,-1 0-1,0 0 1,1-1-1,-1 1 1,0-1-1,1 1 1,-5 2-1,-6 3 57,0-1 1,0 0-1,-1 0 0,-13 3 0,6-2 70,0-1-1,0-1 1,-1-1-1,1 0 1,-1-2 0,-27 0-1,45-2-111,0 0-1,1 0 1,-1-1 0,0 1-1,0-1 1,0 1 0,0-1-1,1 0 1,-1 0 0,0-1-1,1 1 1,-1 0 0,1-1-1,0 0 1,-5-3 0,6 3-17,0 1 1,0-1 0,0 0-1,0 1 1,0-1 0,0 0 0,1 0-1,-1 1 1,1-1 0,-1 0-1,1 0 1,0 0 0,0 0-1,-1 0 1,2 0 0,-1 0 0,0 0-1,0 1 1,0-1 0,1 0-1,-1 0 1,1 0 0,0 0 0,-1 0-1,2-1 1,3-7-4,0 1 0,1 0 0,0 0 0,0 0 0,1 1 1,0 0-1,13-11 0,5-3-23,33-20 0,78-41-50,-89 58 86,-2-3 0,65-52 0,-105 76-17,1-1 0,-2 0 0,1 0 0,0 0 0,-1-1 0,7-11 0,-11 16-1,1 0 0,0-1 0,-1 1 1,1 0-1,-1-1 0,0 1 0,1 0 1,-1-1-1,0 1 0,0-1 0,0 1 1,0-1-1,0 1 0,0 0 1,0-1-1,0 1 0,-1-1 0,1 1 1,0 0-1,-1-1 0,1 1 0,-1 0 1,0 0-1,1-1 0,-1 1 0,0 0 1,0 0-1,0 0 0,0 0 1,0 0-1,0 0 0,0 0 0,0 0 1,0 0-1,0 0 0,0 1 0,-1-1 1,-1 0-1,-5-3 9,0 1 0,-1 1 0,1-1 0,-1 1 1,0 1-1,1-1 0,-1 2 0,0-1 0,0 1 0,-12 2 0,-5 0-106,0 2 0,-31 9 0,54-12 65,-7 1-181,0 0 1,1 1-1,-1 0 0,0 1 1,1 0-1,0 0 1,0 1-1,-14 10 0,21-10-236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0"/>
    </inkml:context>
    <inkml:brush xml:id="br0">
      <inkml:brushProperty name="width" value="0.05" units="cm"/>
      <inkml:brushProperty name="height" value="0.05" units="cm"/>
    </inkml:brush>
  </inkml:definitions>
  <inkml:trace contextRef="#ctx0" brushRef="#br0">22 0 18316,'-6'19'2312,"0"-2"-1399,0 1-289,3 3 1160,4 1-544,4 1-215,10-2-361,6-2-272,12-7-464,2-4-296,6-4-696,2-4-393,1-9 1081,-1-8-256,-5-6-248</inkml:trace>
  <inkml:trace contextRef="#ctx0" brushRef="#br0" timeOffset="1">429 34 16083,'-26'31'2097,"-3"6"-1265,-5 1-200,4 5 1185,-5 1-729,2 2-128,6-5-360,4-1-280,9-6-992,3-7 744,1-7-240,-1-3-80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2"/>
    </inkml:context>
    <inkml:brush xml:id="br0">
      <inkml:brushProperty name="width" value="0.05" units="cm"/>
      <inkml:brushProperty name="height" value="0.05" units="cm"/>
    </inkml:brush>
  </inkml:definitions>
  <inkml:trace contextRef="#ctx0" brushRef="#br0">0 2 16019,'5'-1'1865,"4"1"-1185,5 1-192,6 3 792,7-1-359,5 0-113,7 0-312,-1 0-72,0-2-248,-1 1-184,-3-2-520,-8 0-256,-8-2-385,-7-2 881,-14 1-896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3"/>
    </inkml:context>
    <inkml:brush xml:id="br0">
      <inkml:brushProperty name="width" value="0.05" units="cm"/>
      <inkml:brushProperty name="height" value="0.05" units="cm"/>
    </inkml:brush>
  </inkml:definitions>
  <inkml:trace contextRef="#ctx0" brushRef="#br0">0 0 15219,'2'9'1425,"11"-2"-769,7-1-208,12-2 656,4 1-168,5 1-192,2-1-119,1-1-169,-4 2-96,-5-1-624,-6-1-401,-6-2 569,-4-2-72,1-5-128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4"/>
    </inkml:context>
    <inkml:brush xml:id="br0">
      <inkml:brushProperty name="width" value="0.05" units="cm"/>
      <inkml:brushProperty name="height" value="0.05" units="cm"/>
    </inkml:brush>
  </inkml:definitions>
  <inkml:trace contextRef="#ctx0" brushRef="#br0">240 32 15659,'1'-1'133,"-1"0"0,0 0 0,0 0 0,-1 0 0,1 1 0,0-1 0,0 0 0,0 0 0,0 0 0,-1 0 0,1 0 0,0 1 0,-1-1 0,1 0 0,-1 0 0,1 1 0,-1-1 0,1 0 0,-1 0 0,1 1-1,-1-1 1,0 1 0,1-1 0,-1 1 0,0-1 0,0 1 0,1-1 0,-1 1 0,0-1 0,0 1 0,0 0 0,0 0 0,1-1 0,-3 1 0,-31-8 1824,25 8-1848,-1-1 1,1 2-1,0-1 0,-1 1 1,1 0-1,0 1 0,0 0 1,0 1-1,-17 7 0,20-8-71,1 0 0,0 1 0,0 0-1,0 0 1,1 1 0,-1-1-1,1 1 1,0 0 0,0 0 0,0 0-1,0 1 1,1-1 0,-1 1 0,1 0-1,1 0 1,-1 0 0,-2 7-1,4-10-35,1 0 0,-1 0-1,0 0 1,1 0-1,0 0 1,-1 0 0,1 0-1,0 0 1,0 0-1,0 0 1,1 0 0,-1 0-1,0 0 1,1 0-1,-1 0 1,1 0 0,-1-1-1,1 1 1,0 0-1,0 0 1,2 3-1,-1-3 5,0 0 0,1-1 0,-1 1-1,0 0 1,1-1 0,-1 1-1,1-1 1,-1 0 0,1 0 0,0 0-1,0 0 1,-1 0 0,5 0-1,4 1 16,0-1 0,0-1 0,0 0-1,-1 0 1,1-1 0,21-5 0,-17 2 44,0 0 0,26-12 0,-37 14-32,1-1 1,-1 1-1,0-1 1,0 1-1,0-1 0,0-1 1,0 1-1,0 0 0,-1-1 1,0 0-1,0 0 1,6-8-1,-9 11-17,1 0-1,-1 0 1,1-1-1,-1 1 1,0 0-1,1 0 1,-1-1-1,0 1 1,0 0-1,0-1 1,0 1 0,0 0-1,0-1 1,0 1-1,0 0 1,0-1-1,-1 1 1,1 0-1,0 0 1,-1-1 0,-1-1-1,1 1-16,0 0 0,-1 1-1,1-1 1,-1 0 0,0 1 0,0-1 0,1 1-1,-1 0 1,0 0 0,0-1 0,-4 0 0,1 0-195,0 0 0,0 1 0,0-1 0,0 1 0,0 0 0,-1 1 0,1-1 0,0 1 0,0 0 0,-10 1 0,15 0 184,0-1 0,1 0 0,-1 0 0,0 0 0,0 0 0,1 0 0,-1 0 0,0 0 0,0 0 0,0 0 0,1 1 0,-1-1 0,0 0 0,0 0 0,0 0 0,0 0 0,1 1 0,-1-1 0,0 0 0,0 0 0,0 0 0,0 1 0,0-1 0,0 0 0,1 0 0,-1 1 0,0-1 0,0 0 0,0 0-1,0 0 1,0 1 0,0-1 0,0 0 0,0 0 0,0 1 0,0-1 0,0 0 0,0 0 0,0 1 0,-1-1 0,1 0 0,0 0 0,0 1 0,0-1 0,0 0 0,0 0 0,0 0 0,-1 1 0,1-1 0,0 0 0,0 0 0,0 0 0,0 0 0,-1 0 0,1 1 0,0-1 0,0 0 0,0 0 0,-1 0 0,1 0 0,0 0 0,0 0 0,-1 0 0,1 0 0,0 0 0,0 0 0,0 0 0,-1 0 0,1 0 0,11 11-622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5"/>
    </inkml:context>
    <inkml:brush xml:id="br0">
      <inkml:brushProperty name="width" value="0.05" units="cm"/>
      <inkml:brushProperty name="height" value="0.05" units="cm"/>
    </inkml:brush>
  </inkml:definitions>
  <inkml:trace contextRef="#ctx0" brushRef="#br0">71 0 17332,'-10'19'2168,"-3"7"-1320,-2 3-368,1 5 1289,5 1-817,0-3-328,9-4-848,5-6-488,5-14 624,3-8-216,0-11-152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6"/>
    </inkml:context>
    <inkml:brush xml:id="br0">
      <inkml:brushProperty name="width" value="0.05" units="cm"/>
      <inkml:brushProperty name="height" value="0.05" units="cm"/>
    </inkml:brush>
  </inkml:definitions>
  <inkml:trace contextRef="#ctx0" brushRef="#br0">12 17 15947,'1'-2'167,"0"1"-1,-1 0 0,1 0 0,0 0 0,0 0 1,0 0-1,0 0 0,0 0 0,0 1 0,0-1 0,0 0 1,0 0-1,0 1 0,1-1 0,-1 1 0,0-1 1,0 1-1,1-1 0,-1 1 0,0 0 0,1 0 1,-1 0-1,0 0 0,1 0 0,-1 0 0,0 0 1,3 0-1,41 8 1433,-38-7-1324,-3 0-180,-1 0 0,1 0 0,-1 0 0,1 1 0,-1-1 0,1 1 0,-1 0 0,0 0 0,0 0 0,1 0 0,2 3 0,-6-4-73,1 0-1,0 0 1,0 0-1,-1 0 1,1 0-1,-1 0 1,1 1-1,-1-1 1,1 0-1,-1 0 1,0 1-1,0-1 1,1 0 0,-1 0-1,0 1 1,0-1-1,0 0 1,0 0-1,-1 1 1,1-1-1,0 0 1,0 0-1,-1 1 1,1-1-1,-1 0 1,1 0 0,-1 0-1,1 0 1,-1 0-1,0 0 1,0 0-1,1 0 1,-1 0-1,0 0 1,0 0-1,-1 1 1,-9 8 76,1-1 0,-2 1 1,-13 7-1,16-12-29,1 1 0,0 0 0,0 0 0,1 1 0,0-1 0,0 2 1,0-1-1,-8 13 0,15-20-62,0 1 0,-1-1 1,1 1-1,0-1 0,0 1 0,-1-1 1,1 1-1,0-1 0,0 1 0,0-1 1,0 1-1,0-1 0,0 1 0,0-1 1,0 1-1,0-1 0,0 1 0,0 0 1,0-1-1,0 1 0,0-1 0,0 1 1,0-1-1,1 1 0,-1-1 0,0 1 1,0-1-1,1 0 0,-1 1 0,0-1 1,1 1-1,-1-1 0,0 1 0,1-1 1,-1 0-1,1 1 0,-1-1 0,1 0 1,-1 0-1,1 1 0,-1-1 0,1 0 1,-1 0-1,1 0 0,-1 1 0,2-1 1,28 3 154,-26-3-144,28 0-722,61-10-1,-58 5 276,-19 4 68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7"/>
    </inkml:context>
    <inkml:brush xml:id="br0">
      <inkml:brushProperty name="width" value="0.05" units="cm"/>
      <inkml:brushProperty name="height" value="0.05" units="cm"/>
    </inkml:brush>
  </inkml:definitions>
  <inkml:trace contextRef="#ctx0" brushRef="#br0">18 1 17268,'-9'12'2176,"3"5"-1304,3 0-272,3 3 1089,5-2-569,2-1-152,6-5-368,3-3-119,9-7-409,2-2-281,4-8-719,-2-4-288,0-5 2056,-1-3-1088,-2-3-96,-3-4-176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0.679"/>
    </inkml:context>
    <inkml:brush xml:id="br0">
      <inkml:brushProperty name="width" value="0.05" units="cm"/>
      <inkml:brushProperty name="height" value="0.05" units="cm"/>
    </inkml:brush>
  </inkml:definitions>
  <inkml:trace contextRef="#ctx0" brushRef="#br0">6 8 17636,'-1'-8'1424,"1"14"-1040,-2 5-184,-1 9 464,3 18-8,0 4-375,2 2-129,-1 0-96,4-2-48,-2-10-192,2-3-121,-2-9-359,0-3-160,-3-5-1112,-2-4 1520,-5-8-296,-3-2-209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8"/>
    </inkml:context>
    <inkml:brush xml:id="br0">
      <inkml:brushProperty name="width" value="0.05" units="cm"/>
      <inkml:brushProperty name="height" value="0.05" units="cm"/>
    </inkml:brush>
  </inkml:definitions>
  <inkml:trace contextRef="#ctx0" brushRef="#br0">224 1 14891,'0'0'1849,"-3"10"-833,-7 6-328,-3 7 1344,-4 3-359,-5 10-369,-1 6-200,-3 8-304,-1 8-87,2 7-353,4 2-200,4-3-864,2-2 1488,10-4-856,5-3-8,5-15-48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9"/>
    </inkml:context>
    <inkml:brush xml:id="br0">
      <inkml:brushProperty name="width" value="0.05" units="cm"/>
      <inkml:brushProperty name="height" value="0.05" units="cm"/>
    </inkml:brush>
  </inkml:definitions>
  <inkml:trace contextRef="#ctx0" brushRef="#br0">51 0 14275,'5'0'2153,"-2"8"-1193,-3 10-328,-6 7 2304,-5 14-1807,1 6-201,-1 5-376,2 4-120,1 1-104,5-1-96,3-8-336,5-5-296,1-9-448,3 0-304,-2-7 880,0-4-208,2-6-249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0"/>
    </inkml:context>
    <inkml:brush xml:id="br0">
      <inkml:brushProperty name="width" value="0.05" units="cm"/>
      <inkml:brushProperty name="height" value="0.05" units="cm"/>
    </inkml:brush>
  </inkml:definitions>
  <inkml:trace contextRef="#ctx0" brushRef="#br0">54 1 17924,'-8'17'2080,"-2"-2"-1344,-3-3-287,3 0 871,5 1-376,-3-4-280,11-6-928,3-2-552,10-5 728,4-2-208,4-5-184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1"/>
    </inkml:context>
    <inkml:brush xml:id="br0">
      <inkml:brushProperty name="width" value="0.05" units="cm"/>
      <inkml:brushProperty name="height" value="0.05" units="cm"/>
    </inkml:brush>
  </inkml:definitions>
  <inkml:trace contextRef="#ctx0" brushRef="#br0">67 106 19196,'0'2'214,"-1"0"0,0-1 0,0 1 1,1-1-1,-1 1 0,0-1 0,0 1 0,-1-1 0,1 0 0,0 1 0,0-1 1,-3 2-1,-10 12 784,12-10-859,-1 0-1,1 1 1,0-1-1,0 1 1,1-1-1,-1 1 1,1 0-1,1-1 0,-1 1 1,1 0-1,0 9 1,1-12-136,-1 1 0,1-1 0,0 1 0,0-1 0,0 1-1,0-1 1,0 0 0,1 1 0,0-1 0,-1 0 0,1 0 0,0 0 0,1 0 0,-1-1 0,0 1 0,1-1 0,-1 1 0,1-1 0,5 4 0,12 3-78,1 0 1,0-1 0,0-1 0,0-1 0,43 6 0,11 4-154,-64-14 189,7 3-48,0 0 0,24 10 1,-39-13 71,1-1-1,-1 1 1,0 0 0,1 0 0,-1 0-1,0 0 1,0 0 0,0 1 0,0-1 0,-1 1-1,1 0 1,-1 0 0,0 0 0,1 0 0,-1 0-1,-1 1 1,4 6 0,-4-7 16,-1 0 1,0 0-1,0 0 1,0 0-1,0 0 1,-1 0-1,1-1 1,-1 1-1,1 0 1,-1 0-1,0 0 1,0-1-1,0 1 1,-1 0-1,1-1 1,-1 1-1,1-1 1,-1 1-1,0-1 1,0 0-1,0 0 0,-5 4 1,-2 2 22,0-1 1,-1 0-1,0 0 1,-15 7-1,1-2 31,-1-1-1,1-1 1,-2-1-1,1-2 1,-1 0-1,-1-1 1,1-2-1,-31 1 1,52-5-126,1 0-1,-1 0 1,1 0 0,-1-1 0,1 0-1,-1 0 1,1 0 0,0-1 0,0 1-1,-1-1 1,1 0 0,-5-3 0,6 2-4,1 1 1,-1 0-1,1-1 1,0 1-1,0-1 1,-1 0-1,2 0 1,-1 0-1,0 0 1,1 0-1,-1 0 1,1 0-1,0 0 1,0-1-1,0 1 1,0-7-1,-2-34-306,3-12-181</inkml:trace>
  <inkml:trace contextRef="#ctx0" brushRef="#br0" timeOffset="1">135 31 15323,'20'0'1753,"6"0"-849,1 2-376,7-2 1000,3 1-343,2-1-529,0-1-456,2-8 8,-3-1-56,-3-3-256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3"/>
    </inkml:context>
    <inkml:brush xml:id="br0">
      <inkml:brushProperty name="width" value="0.05" units="cm"/>
      <inkml:brushProperty name="height" value="0.05" units="cm"/>
    </inkml:brush>
  </inkml:definitions>
  <inkml:trace contextRef="#ctx0" brushRef="#br0">11 29 14523,'-8'14'1921,"5"-6"-1089,5-5-168,7-3 880,6-2-248,8-1-135,6-3-265,5-2-120,4-1-424,2 2-280,-6 0-600,-2 3-280,-9-1-488,-6 4-1089,-16 1 1769,-5-2-488,-16 11-193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4"/>
    </inkml:context>
    <inkml:brush xml:id="br0">
      <inkml:brushProperty name="width" value="0.05" units="cm"/>
      <inkml:brushProperty name="height" value="0.05" units="cm"/>
    </inkml:brush>
  </inkml:definitions>
  <inkml:trace contextRef="#ctx0" brushRef="#br0">0 21 14299,'0'6'1616,"6"-2"-1079,8-4-217,4 0 800,8-6-544,6 3-232,5-3-568,1 3 2080,-4-5-1728,-3 4 64,-8 4 24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5"/>
    </inkml:context>
    <inkml:brush xml:id="br0">
      <inkml:brushProperty name="width" value="0.05" units="cm"/>
      <inkml:brushProperty name="height" value="0.05" units="cm"/>
    </inkml:brush>
  </inkml:definitions>
  <inkml:trace contextRef="#ctx0" brushRef="#br0">26 1 14243,'8'-1'278,"0"1"0,0 1-1,0 0 1,0 0 0,0 0 0,0 1 0,0 0 0,0 1-1,-1-1 1,1 1 0,-1 1 0,0 0 0,0 0-1,0 0 1,7 7 0,-9-7-164,0 1 0,0-1 0,-1 1 0,0 0 0,0 0 0,0 0 0,-1 0 0,1 1 0,-1 0 0,-1-1 0,1 1 0,-1 0 0,0 1 0,0-1 0,-1 0 0,0 0 0,0 1 0,0-1 0,-1 12 0,-1-9-25,-1-1 0,0 1-1,0-1 1,-1 0-1,0 0 1,0 0-1,-1 0 1,0-1-1,0 1 1,-1-1-1,1 0 1,-2 0-1,1-1 1,-1 0-1,-7 7 1,0-2-164,0 0 1,-1-1-1,0 0 1,0-1-1,-1-1 1,-26 11-1,21-11-87</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6"/>
    </inkml:context>
    <inkml:brush xml:id="br0">
      <inkml:brushProperty name="width" value="0.05" units="cm"/>
      <inkml:brushProperty name="height" value="0.05" units="cm"/>
    </inkml:brush>
  </inkml:definitions>
  <inkml:trace contextRef="#ctx0" brushRef="#br0">127 64 14579,'4'-37'3102,"-1"11"1389,-6 28-2690,-4 17-823,-3 9-311,-7 37 0,15-56-630,0 1-1,1 0 1,0-1-1,1 1 1,0 0 0,0 0-1,4 18 1,-3-24-43,0-1-1,1 1 1,-1 0 0,1 0 0,0-1 0,0 1 0,0-1 0,0 0 0,1 1-1,-1-1 1,1 0 0,0 0 0,0-1 0,3 4 0,4 0-42,0 0 0,0 0 1,17 5-1,-20-8 19,0 0-1,-1 0 1,1 0 0,0 1-1,-1 0 1,0 0 0,0 0-1,0 1 1,0 0 0,9 10-1,-14-12 25,1-1 0,-1 0 1,0 0-1,0 1 0,0-1 0,0 1 0,0-1 0,0 1 0,-1-1 0,1 1 0,-1-1 0,0 1 1,0 0-1,0-1 0,0 1 0,0-1 0,0 1 0,-2 3 0,1-1 2,-1 0 1,0-1-1,0 1 0,0-1 0,-1 0 0,1 0 1,-1 0-1,0 0 0,-5 5 0,-1 0 7,0-1 0,-1 0 0,0 0 0,-1-1 0,1 0 0,-23 9 0,27-13-24,0-1 1,0 1-1,0-1 1,-1-1-1,1 0 1,-1 0-1,1 0 1,-1 0-1,1-1 1,-10-1-1,13 1-62,0-1-1,0 0 1,0 0-1,0 0 1,1 0-1,-1 0 1,0-1-1,0 1 1,1-1-1,-1 0 1,1 0-1,-1 0 1,1 0-1,0 0 0,0 0 1,0 0-1,0-1 1,0 1-1,1-1 1,-1 0-1,1 1 1,-1-1-1,-1-6 1,-2-10-144,0 0 0,2-1 0,0 1 1,1-1-1,1 0 0,2-31 0,3-17-512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7"/>
    </inkml:context>
    <inkml:brush xml:id="br0">
      <inkml:brushProperty name="width" value="0.05" units="cm"/>
      <inkml:brushProperty name="height" value="0.05" units="cm"/>
    </inkml:brush>
  </inkml:definitions>
  <inkml:trace contextRef="#ctx0" brushRef="#br0">1 1 15379,'26'1'1673,"-2"4"-993,4-1-256,4 1 784,5 1-248,4 0-768,2-3-328,1-3 200,1-3-136,2-3-144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8"/>
    </inkml:context>
    <inkml:brush xml:id="br0">
      <inkml:brushProperty name="width" value="0.05" units="cm"/>
      <inkml:brushProperty name="height" value="0.05" units="cm"/>
    </inkml:brush>
  </inkml:definitions>
  <inkml:trace contextRef="#ctx0" brushRef="#br0">152 1 16067,'-17'15'755,"1"1"-1,0 1 0,1 0 1,1 1-1,-23 39 0,32-47-565,0 0-1,0 0 0,1 0 0,0 1 1,1-1-1,0 1 0,0 0 0,1 0 1,1 0-1,0 0 0,0 0 0,1 0 1,1 0-1,2 13 0,-2-19-155,0 0 0,1 0 0,-1 0 0,1 0 1,1 0-1,-1 0 0,1-1 0,0 1 0,0-1 0,0 0 0,0 0 0,1 0 0,-1 0 1,1 0-1,0-1 0,1 0 0,-1 0 0,0 0 0,1 0 0,0-1 0,-1 0 0,1 0 0,0 0 1,0 0-1,0-1 0,11 2 0,-9-2-27,1 0 1,0-1-1,0 0 1,0-1-1,-1 1 1,1-2-1,0 1 1,-1-1-1,1 0 1,-1 0-1,0-1 1,1 0-1,-1 0 1,-1-1-1,1 0 1,0 0-1,11-10 1,-13 9 0,-1 1 0,1-1 0,-1 1 0,0-1 0,-1-1 0,1 1 0,-1 0 0,0-1 0,0 0 0,-1 1 0,1-1 0,-1 0 0,-1-1 0,1 1 0,-1 0 0,0 0 0,0-1 1,-1 1-1,0-10 0,-1 9-2,-1 0 0,1-1 0,-1 1 0,-1 0 1,1 0-1,-1 0 0,0 0 0,-1 1 1,0-1-1,0 1 0,0 0 0,-1 0 0,0 0 1,0 1-1,0 0 0,-8-7 0,8 8-156,1 1 1,-1-1-1,1 1 0,-1 0 0,0 0 1,0 1-1,0-1 0,0 1 0,-1 0 0,1 1 1,-1-1-1,1 1 0,-1 0 0,-9 0 0,14 1 103,1 0 0,-1 0 0,1 0 0,-1 0-1,1 0 1,-1 0 0,1 0 0,-1 0 0,1 0-1,-1 0 1,1 1 0,0-1 0,-1 0 0,1 0-1,-1 1 1,1-1 0,0 0 0,-1 1 0,1-1-1,0 0 1,-1 1 0,1-1 0,0 0 0,-1 1-1,1-1 1,0 1 0,0-1 0,-1 0-1,1 1 1,0-1 0,0 1 0,0-1 0,0 1-1,0-1 1,0 1 0,0-1 0,0 1 0,0-1-1,0 1 1,0-1 0,0 1 0,0-1 0,0 0-1,0 1 1,0-1 0,0 1 0,1 0 0,5 7-742</inkml:trace>
  <inkml:trace contextRef="#ctx0" brushRef="#br0" timeOffset="1">570 123 18084,'-5'1'199,"1"0"0,0 0 0,-1 0-1,1 0 1,0 0 0,0 1 0,-1 0 0,1 0 0,1 0 0,-1 1 0,0-1-1,0 1 1,1 0 0,0 0 0,-1 0 0,1 0 0,0 1 0,1-1 0,-1 1-1,1 0 1,-4 6 0,0 1-44,1 0 0,-1 0 0,2 0 0,0 1 0,0-1 0,-3 22 0,6-27-109,1-1 0,-1 1 1,1 0-1,0 0 1,0 0-1,1 0 0,0 0 1,0 0-1,0-1 0,1 1 1,0 0-1,5 10 1,-5-13-17,0 1 0,1-1 1,-1 0-1,1 0 1,0 0-1,0 0 0,0 0 1,1-1-1,-1 1 0,0-1 1,1 0-1,0 0 1,-1 0-1,1-1 0,0 1 1,0-1-1,0 0 1,8 1-1,0 0 26,0-2-1,-1 1 1,1-2 0,0 1-1,-1-2 1,1 1 0,-1-2 0,1 1-1,-1-2 1,0 1 0,0-2-1,0 1 1,-1-1 0,1-1-1,-1 0 1,-1-1 0,1 1-1,-1-2 1,0 1 0,13-16 0,-20 21-33,0-1 0,0 0 0,0 0 1,0 0-1,0 0 0,-1 0 1,1 0-1,-1 0 0,0 0 1,0-1-1,0 1 0,-1 0 1,1-1-1,-1 1 0,1-1 0,-1 1 1,0-1-1,0 1 0,-1 0 1,1-1-1,-1 1 0,0-1 1,0 1-1,0 0 0,0-1 1,0 1-1,-1 0 0,1 0 1,-1 0-1,0 0 0,0 0 0,0 1 1,-1-1-1,1 1 0,0-1 1,-5-2-1,0-1-232,0 1 0,0 0 0,-1 1 0,1 0 0,-1 0 0,0 1 0,0-1 0,-1 2 0,1-1 0,0 1 0,-1 1 0,0-1 0,-10 1 0,28 2-804,10 0 297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1.128"/>
    </inkml:context>
    <inkml:brush xml:id="br0">
      <inkml:brushProperty name="width" value="0.05" units="cm"/>
      <inkml:brushProperty name="height" value="0.05" units="cm"/>
    </inkml:brush>
  </inkml:definitions>
  <inkml:trace contextRef="#ctx0" brushRef="#br0">7 103 14443,'-2'14'636,"0"0"-1,0 0 1,1 24-1,1-33-477,1 0 0,-1 1 0,1-1 0,0 0 1,1 0-1,-1 1 0,1-1 0,0 0 0,0-1 0,1 1 0,-1 0 0,6 7 0,-7-11-107,0 0 1,0 1-1,1-1 1,-1 0-1,0 0 0,0 0 1,1 0-1,-1 0 1,1 0-1,-1 0 0,1 0 1,-1-1-1,1 1 0,0 0 1,-1-1-1,1 0 1,0 1-1,-1-1 0,1 0 1,0 0-1,3 0 0,-2-1 19,0 1-1,1-1 1,-1 0 0,0-1-1,0 1 1,0 0-1,0-1 1,0 0-1,0 0 1,4-3-1,4-5 97,-1-1 0,0 1 0,0-2 0,7-12 0,20-32 281,-25 36-476,1 0 0,1 0 0,1 2 0,24-26 0,-38 44-37,0-1 0,0 0 0,-1 0 0,1 1 0,0-1 0,0 0 0,0 1 0,0-1 0,1 1-1,-1-1 1,0 1 0,0 0 0,0-1 0,0 1 0,0 0 0,0 0 0,2 0 0,2 0-304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0"/>
    </inkml:context>
    <inkml:brush xml:id="br0">
      <inkml:brushProperty name="width" value="0.05" units="cm"/>
      <inkml:brushProperty name="height" value="0.05" units="cm"/>
    </inkml:brush>
  </inkml:definitions>
  <inkml:trace contextRef="#ctx0" brushRef="#br0">8 80 18180,'-8'8'2032,"10"-5"-1087,6-1-353,7-2 1112,8 0-344,6-6-496,1-1-351,4-2-809,1-1-633,-4-9 801,-3-1-184,-10-1-152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1"/>
    </inkml:context>
    <inkml:brush xml:id="br0">
      <inkml:brushProperty name="width" value="0.05" units="cm"/>
      <inkml:brushProperty name="height" value="0.05" units="cm"/>
    </inkml:brush>
  </inkml:definitions>
  <inkml:trace contextRef="#ctx0" brushRef="#br0">28 83 17220,'0'-1'91,"0"1"1,0 0-1,0-1 1,0 1 0,0 0-1,0 0 1,0-1-1,0 1 1,1 0 0,-1 0-1,0 0 1,0-1-1,0 1 1,0 0-1,0 0 1,0-1 0,1 1-1,-1 0 1,0 0-1,0 0 1,0 0 0,1-1-1,-1 1 1,0 0-1,0 0 1,0 0-1,1 0 1,-1 0 0,0 0-1,0-1 1,1 1-1,-1 0 1,0 0 0,0 0-1,1 0 1,-1 0-1,0 0 1,0 0-1,1 0 1,-1 0 0,7 5 6104,-7-5-6187,0 0-1,-1-1 1,1 1-1,0 0 1,0 0-1,0 0 1,-1 0-1,1 0 1,0-1 0,0 1-1,0 0 1,-1 0-1,1 0 1,0 0-1,0 0 1,-1 0-1,1 0 1,0 0-1,-1 0 1,1 0 0,0 0-1,0 0 1,-1 0-1,1 0 1,0 0-1,0 0 1,-1 0-1,1 0 1,0 0-1,0 1 1,0-1 0,-1 0-1,1 0 1,0 0-1,0 0 1,0 0-1,-1 1 1,1-1-1,0 0 1,0 0-1,0 0 1,0 1 0,-1-1-1,1 0 1,-11 8-14,2-1-31,9-7 39,0 0 0,0 0 0,0 0 0,-1 0 0,1 1-1,0-1 1,0 0 0,0 0 0,0 0 0,-1 0-1,1 0 1,0 0 0,0 0 0,0 0 0,0 1-1,-1-1 1,1 0 0,0 0 0,0 0 0,0 0 0,-1 0-1,1 0 1,0 0 0,0 0 0,0 0 0,-1 0-1,1 0 1,0 0 0,0 0 0,0-1 0,-1 1-1,1 0 1,0 0 0,0 0 0,0 0 0,0 0 0,-1 0-1,1 0 1,0 0 0,0-1 0,0 1 0,0 0-1,0 0 1,-1 0 0,1 0 0,0-1 0,0 1 0,0 0-1,0 0 1,0 0 0,0 0 0,0-1 0,0 1 30,-3-8 58,3 6-90,0 1 0,0-1 0,1 1 1,-1-1-1,1 0 0,0 1 0,-1-1 0,1 1 1,0-1-1,0 1 0,0 0 0,0-1 1,0 1-1,0 0 0,0 0 0,2-2 0,22-16-1,-19 15-22,8-6 20,-11 7 3,0 0-1,0 1 0,0-1 0,0 1 1,1 0-1,-1 0 0,1 0 0,0 0 1,-1 1-1,1 0 0,0-1 0,5 0 1,-8 2-1,-1 0 1,0 0 0,0 0 0,1 0-1,-1 0 1,0 0 0,0 0 0,1 0-1,-1 0 1,0 0 0,0 0 0,1 0-1,-1 0 1,0 0 0,0 0 0,1 0-1,-1 0 1,0 0 0,0 1 0,1-1-1,-1 0 1,0 0 0,0 0 0,0 0-1,1 0 1,-1 1 0,0-1 0,0 0-1,0 0 1,1 0 0,-1 1 0,0-1-1,0 0 1,0 0 0,0 1 0,0-1-1,0 0 1,0 0 0,1 1 0,-6 10 55,1-4-49,15-15 36,-5 8-27,-7 10-12,-18 52 15,3 1 1,-12 102 0,12 132 135,18-285-349,5-19-742,6-23 473,10-45 80,-9 24-2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2"/>
    </inkml:context>
    <inkml:brush xml:id="br0">
      <inkml:brushProperty name="width" value="0.05" units="cm"/>
      <inkml:brushProperty name="height" value="0.05" units="cm"/>
    </inkml:brush>
  </inkml:definitions>
  <inkml:trace contextRef="#ctx0" brushRef="#br0">153 1 19524,'-28'19'3331,"3"-2"-2229,12-7-507,2 1 0,-15 17 0,22-23-520,0-1-1,1 1 1,0 0-1,0 0 1,0 1 0,1-1-1,0 1 1,0-1 0,-2 11-1,4-14-72,0 0-1,0 0 1,0-1-1,1 1 0,-1 0 1,1 0-1,-1-1 1,1 1-1,0 0 0,-1-1 1,1 1-1,0-1 1,0 1-1,0-1 0,0 1 1,1-1-1,-1 0 1,0 0-1,0 1 0,1-1 1,-1 0-1,1 0 1,-1 0-1,1 0 1,-1-1-1,1 1 0,3 1 1,8 3-88,1 0 0,20 5-1,-19-6 22,0 0-19,-1 0 0,0 2-1,0 0 1,0 0-1,16 12 1,-27-17 72,0 2 0,0-1 0,0 0-1,0 1 1,0-1 0,-1 1 0,1 0 0,-1 0 0,0 0-1,0 0 1,0 0 0,-1 0 0,1 1 0,-1-1 0,1 0-1,-1 1 1,0 0 0,0-1 0,-1 1 0,1-1 0,-1 1-1,0 0 1,0 0 0,0-1 0,0 1 0,-1 0 0,0 4-1,-1-4 14,0 1-1,1-1 1,-1 0-1,-1 0 0,1 0 1,-1 0-1,0-1 1,1 1-1,-1-1 0,-1 1 1,1-1-1,-1 0 1,1 0-1,-1-1 0,0 1 1,-5 2-1,-2 1 10,0-1 0,0 0 0,0-1-1,-1 0 1,-12 2 0,19-4-64,-1-1 1,0-1-1,0 1 0,0-1 1,1 0-1,-1 0 1,0-1-1,0 1 0,0-1 1,1-1-1,-1 1 1,-9-4-1,12 3-11,0 1 0,0-1-1,0 0 1,0 0 0,0-1 0,1 1 0,-1 0-1,1-1 1,-1 0 0,1 1 0,0-1 0,0 0-1,0 0 1,1 0 0,-1 0 0,1-1 0,-1 1-1,1 0 1,0-1 0,0 1 0,0-7 0,-1-36-293,7-6-123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3"/>
    </inkml:context>
    <inkml:brush xml:id="br0">
      <inkml:brushProperty name="width" value="0.05" units="cm"/>
      <inkml:brushProperty name="height" value="0.05" units="cm"/>
    </inkml:brush>
  </inkml:definitions>
  <inkml:trace contextRef="#ctx0" brushRef="#br0">0 1 16291,'9'1'1673,"1"4"-1009,2-2-256,8-2 856,1 1-367,5-2-809,2 0-353,-1-5 314,4 4-130,-2-1-175</inkml:trace>
  <inkml:trace contextRef="#ctx0" brushRef="#br0" timeOffset="1">319 42 16363,'-18'13'1012,"1"2"0,1 0-1,1 0 1,-18 23-1,27-30-749,1-1 1,0 0-1,1 1 0,0 0 0,0 0 0,0 0 1,1 1-1,0-1 0,1 1 0,0 0 0,0 0 1,1-1-1,0 12 0,1-16-238,0 0 0,0-1 0,1 1 1,-1 0-1,1-1 0,0 1 0,0-1 0,0 1 0,0-1 0,1 0 0,-1 0 1,1 1-1,0-1 0,0 0 0,0 0 0,1 0 0,-1-1 0,1 1 0,-1-1 1,1 1-1,0-1 0,0 0 0,0 0 0,0 0 0,0 0 0,0-1 0,1 1 1,-1-1-1,1 0 0,-1 0 0,5 1 0,-2-1-23,1 0 0,-1-1 0,0 0 0,0 0 0,0 0 0,0-1 0,0 0 0,0 0 0,0 0 0,0-1 0,0 0 0,0 0 0,0-1 0,-1 1 0,1-1 0,-1-1 0,9-5 0,-10 4 15,1-1 0,0 1 0,-1 0 1,0-1-1,-1 0 0,1 0 0,-1 0 1,0-1-1,0 1 0,-1-1 0,0 1 1,0-1-1,-1 0 0,0 0 1,0 1-1,0-13 0,-1 14-99,0 1 0,0 0 0,0 0 0,0-1 0,-1 1 0,0 0 0,0 0 0,0 0 0,0-1 0,-1 1 0,0 1 0,0-1 0,0 0 0,0 0 0,0 1 0,-1-1 0,1 1 0,-1 0 0,0-1 0,0 1 0,0 1 0,-1-1 0,1 0 0,-1 1 0,1 0 0,-1 0 0,-7-3 0,0 4-773,10 2 283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5"/>
    </inkml:context>
    <inkml:brush xml:id="br0">
      <inkml:brushProperty name="width" value="0.05" units="cm"/>
      <inkml:brushProperty name="height" value="0.05" units="cm"/>
    </inkml:brush>
  </inkml:definitions>
  <inkml:trace contextRef="#ctx0" brushRef="#br0">173 8 17292,'-7'1'374,"1"-1"1,-1 2 0,1-1 0,-1 1-1,1 0 1,-1 0 0,1 1-1,0 0 1,0 0 0,0 0-1,1 1 1,-1 0 0,-7 7 0,4-4-55,0 2 1,1-1 0,0 1 0,1 0 0,0 1 0,-10 18 0,15-24-260,0 0 1,0-1-1,0 1 0,1 0 1,0 0-1,0 0 0,0 1 1,1-1-1,-1 0 0,1 0 0,0 0 1,0 1-1,0-1 0,1 6 1,0-7-30,1 0 1,-1 0-1,0 0 1,1 0-1,-1 0 0,1 0 1,0 0-1,0 0 1,0-1-1,1 1 1,-1-1-1,0 1 1,1-1-1,0 0 1,-1 0-1,1 0 0,0 0 1,3 1-1,4 1-11,-1 0-1,0-1 1,1 0-1,0 0 1,0-1 0,-1-1-1,1 1 1,0-2-1,1 1 1,-1-1-1,0-1 1,0 0-1,14-3 1,-13 2-12,-1-1 1,1 0 0,-1-1-1,0 0 1,0 0-1,-1-1 1,1-1 0,-1 1-1,0-2 1,0 1-1,-1-1 1,10-11-1,-14 15 2,-2 0 0,1-1 0,0 1 0,-1-1 0,1 0 0,-1 0 0,0 0 0,0 0 0,-1 0 0,1 0 0,-1-1 0,0 1 0,0 0 0,-1-1 0,1 1-1,-1-1 1,0 1 0,0 0 0,0-1 0,-1 1 0,1-1 0,-1 1 0,0 0 0,-1-1 0,-1-4 0,1 4-5,-1 0-1,0 1 1,0-1 0,0 1-1,-1 0 1,1-1 0,-1 1-1,0 1 1,0-1 0,-1 1 0,1 0-1,-1 0 1,1 0 0,-1 0-1,0 1 1,0 0 0,0 0-1,0 0 1,-1 1 0,-5-2-1,-36-3-441,43 6 233,0 0 0,0 0 0,0 0 1,0 0-1,1 1 0,-1 0 0,0 0 0,0 0 1,-5 2-1,8-3 171,1 1 0,0-1 0,-1 0-1,1 0 1,0 0 0,-1 1 0,1-1 0,0 0 0,-1 1 0,1-1-1,0 0 1,0 0 0,-1 1 0,1-1 0,0 1 0,0-1 0,0 0 0,0 1-1,-1-1 1,1 0 0,0 1 0,0-1 0,0 1 0,0-1 0,0 0-1,0 1 1,0-1 0,0 1 0,0-1 0,0 0 0,0 1 0,0-1 0,1 1-1,-1-1 1,0 0 0,0 1 0,0-1 0,0 0 0,1 1 0,-1-1-1,0 1 1,0-1 0,1 0 0,-1 0 0,0 1 0,0-1 0,1 0 0,-1 0-1,0 1 1,1-1 0,-1 0 0,1 0 0,-1 0 0,0 1 0,1-1-1,-1 0 1,0 0 0,1 0 0,-1 0 0,1 0 0,-1 0 0,1 0 0,16 5-755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6"/>
    </inkml:context>
    <inkml:brush xml:id="br0">
      <inkml:brushProperty name="width" value="0.05" units="cm"/>
      <inkml:brushProperty name="height" value="0.05" units="cm"/>
    </inkml:brush>
  </inkml:definitions>
  <inkml:trace contextRef="#ctx0" brushRef="#br0">132 135 17412,'-7'8'1880,"-15"12"-1024,-2 3-256,1 12 1201,0 2-529,4 5-408,6 3-208,13-4-191,6-4-113,14-10-184,6-5-176,4-13-312,1-6-209,-2-12-687,-3-9 360,-11-16 520,-4-6-240,-11-6-184</inkml:trace>
  <inkml:trace contextRef="#ctx0" brushRef="#br0" timeOffset="1">54 0 21028,'-12'0'1977,"4"0"-1409,4 5-240,8 0 960,7 1-447,9-2-1081,0-2 1064,-3 4-816,1-1-40,-1-2 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8"/>
    </inkml:context>
    <inkml:brush xml:id="br0">
      <inkml:brushProperty name="width" value="0.05" units="cm"/>
      <inkml:brushProperty name="height" value="0.05" units="cm"/>
    </inkml:brush>
  </inkml:definitions>
  <inkml:trace contextRef="#ctx0" brushRef="#br0">0 32 18612,'7'5'1968,"6"0"-1391,13-5-273,7-3 1392,9-2-1128,4 0-168,0 2-368,-1-1-136,-6 1-696,-5-3 520,-12 1 136,-12 0-144,-16 2-96</inkml:trace>
  <inkml:trace contextRef="#ctx0" brushRef="#br0" timeOffset="1">66 198 19084,'2'15'1760,"10"-9"-1127,6-3-249,12-3 840,5 0-336,5 0-360,4-3-160,2 2-824,-2-2-432,2-7 768,2-3-176,-7-4-80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0"/>
    </inkml:context>
    <inkml:brush xml:id="br0">
      <inkml:brushProperty name="width" value="0.05" units="cm"/>
      <inkml:brushProperty name="height" value="0.05" units="cm"/>
    </inkml:brush>
  </inkml:definitions>
  <inkml:trace contextRef="#ctx0" brushRef="#br0">0 3 16764,'0'-1'2296,"0"-1"-1288,2 4-272,4 4 1313,6 5-481,2 3-223,6 1-481,0 3-160,9 1-232,0-4-128,6-3-472,3-6-352,1-7-888,-1-7 1912,-6-12-736,-1-3-152,-5-4-137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1"/>
    </inkml:context>
    <inkml:brush xml:id="br0">
      <inkml:brushProperty name="width" value="0.05" units="cm"/>
      <inkml:brushProperty name="height" value="0.05" units="cm"/>
    </inkml:brush>
  </inkml:definitions>
  <inkml:trace contextRef="#ctx0" brushRef="#br0">212 0 17396,'-18'40'2176,"-4"1"-1280,-7 8-263,2 3 1335,-1 5-768,2 0-200,5-4-479,1-2-329,9-8-841,2-5 1562,10-6-945,4-6-72,7-6-40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2"/>
    </inkml:context>
    <inkml:brush xml:id="br0">
      <inkml:brushProperty name="width" value="0.05" units="cm"/>
      <inkml:brushProperty name="height" value="0.05" units="cm"/>
    </inkml:brush>
  </inkml:definitions>
  <inkml:trace contextRef="#ctx0" brushRef="#br0">0 85 16812,'0'6'2072,"8"-2"-1296,6-4-248,9-4 937,12-2-497,6-1-128,8-2-240,3 0-168,3 0-376,0 1-184,-10 2-608,-7-2-320,-16-1 856,-7 0-208,-9-2-168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2.084"/>
    </inkml:context>
    <inkml:brush xml:id="br0">
      <inkml:brushProperty name="width" value="0.05" units="cm"/>
      <inkml:brushProperty name="height" value="0.05" units="cm"/>
    </inkml:brush>
  </inkml:definitions>
  <inkml:trace contextRef="#ctx0" brushRef="#br0">10 14 16187,'0'-14'1690,"0"17"-367,0 24-161,-5 65-149,1 14-526,4-105-479,0 1-1,0 0 1,0 0 0,0 0-1,0 0 1,1 0 0,-1-1-1,1 1 1,-1 0 0,1 0 0,0 0-1,-1-1 1,1 1 0,0 0-1,0-1 1,0 1 0,2 1-1,-2-3-4,0 1 0,0-1-1,0 0 1,0 1 0,0-1-1,0 0 1,1 0 0,-1 0-1,0 0 1,0 0 0,0 0-1,0 0 1,0 0 0,0-1 0,0 1-1,0 0 1,0-1 0,0 1-1,0 0 1,0-1 0,0 1-1,0-1 1,0 0 0,0 1-1,0-1 1,0 0 0,-1 0-1,1 1 1,0-1 0,0-1-1,18-19 31,-1 0-1,-2 0 1,0-2-1,15-29 0,-7 13 5,22-30 24,-46 69-60,0 0-1,0 0 0,0 0 1,0 0-1,0 0 0,0 0 0,0 0 1,0 0-1,0 0 0,0 0 0,0 0 1,0 0-1,0 0 0,1 0 0,-1 0 1,0 1-1,0-1 0,0 0 1,0 0-1,0 0 0,0 0 0,0 0 1,0 0-1,0 0 0,0 0 0,0 0 1,0 0-1,0 0 0,0 0 1,0 0-1,0 0 0,0 0 0,0 0 1,0 0-1,1 0 0,-1 0 0,0 0 1,0 0-1,0 0 0,0 0 0,0 0 1,0 0-1,0 0 0,0 0 1,0 0-1,0 0 0,0 0 0,0 0 1,-2 12-2,-7 14-17,8-22 17,-1 0 1,1 0-1,-1 0 0,1 0 1,0 0-1,1 1 0,-1-1 1,1 5-1,0-8 1,0-1 0,0 1 0,0-1 0,0 0 0,0 1 1,0-1-1,1 1 0,-1-1 0,0 1 0,0-1 0,0 0 0,1 1 0,-1-1 0,0 0 1,0 1-1,1-1 0,-1 0 0,0 1 0,1-1 0,-1 0 0,1 0 0,-1 0 0,0 1 1,1-1-1,-1 0 0,0 0 0,1 0 0,-1 0 0,2 1 0,0-1 1,0 0 0,0-1 1,0 1-1,0 0 0,0-1 0,-1 1 0,1-1 0,0 0 0,0 0 0,3-1 0,48-32 19,-44 27-15,0 1-1,1-1 1,-1 2-1,1 0 1,0 0-1,0 0 1,20-5-1,-29 10-3,-1 0-1,1 0 0,-1 0 0,1 0 1,-1 1-1,1-1 0,-1 0 0,1 0 0,-1 0 1,1 0-1,-1 1 0,1-1 0,-1 0 0,1 0 1,-1 1-1,1-1 0,-1 0 0,1 1 1,-1-1-1,0 0 0,1 1 0,-1-1 0,0 1 1,1-1-1,-1 1 0,0-1 0,0 1 0,1-1 1,-1 1-1,0-1 0,0 1 0,0-1 0,0 1 1,0-1-1,0 1 0,0-1 0,0 1 1,0-1-1,0 1 0,0-1 0,0 1 0,0-1 1,0 1-1,0 0 0,-6 29 12,6-27-8,-1-1-16,-1 5 19,0 0-1,1 0 1,0 0-1,1 0 0,-1 10 1,1-16-21,0 0 0,1 0 0,-1 0-1,0 0 1,0 0 0,1 0 0,-1 0 0,0 0 0,1 0 0,-1 0 0,1-1 0,-1 1 0,1 0 0,-1 0 0,1 0 0,0-1 0,-1 1 0,1 0 0,1 0 0,-1 0-34,1-1 0,-1 1-1,1-1 1,-1 0 0,1 0 0,-1 1 0,1-1 0,-1 0 0,0 0 0,1 0-1,-1-1 1,1 1 0,-1 0 0,1 0 0,-1-1 0,1 1 0,1-2 0,27-15-264,-13 7 153,14-7-155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3"/>
    </inkml:context>
    <inkml:brush xml:id="br0">
      <inkml:brushProperty name="width" value="0.05" units="cm"/>
      <inkml:brushProperty name="height" value="0.05" units="cm"/>
    </inkml:brush>
  </inkml:definitions>
  <inkml:trace contextRef="#ctx0" brushRef="#br0">365 4 17372,'-2'0'160,"1"-1"0,0 0 0,0 1 0,-1 0 1,1-1-1,0 1 0,-1 0 0,1-1 0,-1 1 0,1 0 1,0 0-1,-1 0 0,1 0 0,-1 0 0,1 1 0,0-1 1,-1 0-1,1 1 0,0-1 0,-1 1 0,1-1 0,0 1 1,-3 1-1,1 1 140,0 0 1,1 0-1,-1 0 1,1 0 0,-1 0-1,-2 7 1,-12 14-345,-100 87 154,80-80 116,2 2-1,-39 46 0,70-74-176,0 0-1,0 1 0,1 0 0,-1-1 0,-2 10 0,5-14-35,1 1-1,-1-1 1,1 0-1,-1 1 0,1-1 1,0 1-1,0-1 1,0 0-1,0 1 1,0-1-1,0 1 0,0-1 1,0 1-1,0-1 1,1 0-1,-1 1 1,0-1-1,1 0 1,0 1-1,-1-1 0,1 0 1,0 1-1,-1-1 1,1 0-1,0 0 1,0 0-1,0 0 1,0 0-1,0 0 0,0 0 1,2 1-1,5 2 12,0 1-1,0-1 0,1-1 0,-1 0 0,18 4 1,48 6-76,-69-12 47,31 5-228,0-2-1,1-2 1,-1-1-1,72-8 1,-40-8-3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4"/>
    </inkml:context>
    <inkml:brush xml:id="br0">
      <inkml:brushProperty name="width" value="0.05" units="cm"/>
      <inkml:brushProperty name="height" value="0.05" units="cm"/>
    </inkml:brush>
  </inkml:definitions>
  <inkml:trace contextRef="#ctx0" brushRef="#br0">0 6 14667,'0'-5'1640,"2"8"-791,-1 3-281,1 9 1352,-2 5-712,1 11-375,-1 4-89,2 10-168,1 2-120,0 0-376,2-1-176,1-4-400,-2-7-192,1-9-368,-4-5 759,-2-11-127,-2-4-168,-6-9 56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5"/>
    </inkml:context>
    <inkml:brush xml:id="br0">
      <inkml:brushProperty name="width" value="0.05" units="cm"/>
      <inkml:brushProperty name="height" value="0.05" units="cm"/>
    </inkml:brush>
  </inkml:definitions>
  <inkml:trace contextRef="#ctx0" brushRef="#br0">0 392 15235,'8'11'1593,"11"-3"-833,0-2-232,15-6 728,6 3-232,6-5-159,4-2-121,2-4-296,-1-3-104,-8 2-368,-7-3-304,-16 0 1560,-10-4-1184,-14-4 48,-6-1 40</inkml:trace>
  <inkml:trace contextRef="#ctx0" brushRef="#br0" timeOffset="1">31 34 13851,'-21'-8'1832,"15"7"-935,6-1-289,15 2 1712,5 0-1176,12 0-311,5 0-145,7-1-400,3-4-272,2 1-584,-3-4 552,-9 5-144,-3 1-80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7"/>
    </inkml:context>
    <inkml:brush xml:id="br0">
      <inkml:brushProperty name="width" value="0.05" units="cm"/>
      <inkml:brushProperty name="height" value="0.05" units="cm"/>
    </inkml:brush>
  </inkml:definitions>
  <inkml:trace contextRef="#ctx0" brushRef="#br0">215 36 15451,'3'-6'956,"6"-14"2198,-10 20-3064,1-1 1,0 1 0,0-1 0,-1 1 0,1-1 0,0 1-1,0-1 1,-1 1 0,1-1 0,-1 1 0,1-1-1,0 1 1,-1-1 0,1 1 0,-1 0 0,1-1 0,-1 1-1,1 0 1,-1-1 0,1 1 0,-1 0 0,1 0-1,-1 0 1,0-1 0,1 1 0,-1 0 0,1 0 0,-1 0-1,0 0 1,1 0 0,-1 0 0,1 0 0,-1 0-1,0 0 1,1 1 0,-2-1 0,-8 1 295,1 0 0,-1 1 0,0 0 0,1 0-1,-1 1 1,1 0 0,0 1 0,-16 9 0,10-5-329,1 1 0,0 0 0,1 1 0,-18 17 0,29-25-59,0-1 0,1 1 0,-1-1 1,1 1-1,-1 0 0,1 0 0,0-1 0,0 1 0,0 0 0,0 0 1,0 0-1,0 0 0,0 0 0,1 0 0,-1 0 0,1 1 0,-1-1 1,1 0-1,0 3 0,1-3-3,-1 0 0,1-1 0,0 1 0,0 0 0,0-1 0,0 1 0,0 0 0,0-1 0,1 0 0,-1 1 0,0-1 0,1 0 0,-1 1 0,1-1 0,0 0 0,-1 0 0,1 0 0,0-1 0,-1 1 0,1 0 0,0-1 0,3 2 0,53 15-166,28 11-36,-78-24 179,0 0 1,0 0-1,0 0 1,-1 1-1,1 1 0,-1-1 1,11 12-1,-16-15 23,0 0-1,0 0 0,0 0 1,0 1-1,0-1 0,-1 1 1,0-1-1,1 1 0,-1 0 1,0-1-1,0 1 0,0 0 1,-1 0-1,1 0 0,-1 0 1,1 0-1,-1 0 0,0-1 1,0 1-1,0 0 0,-1 3 1,0-2 3,-1 1 1,1-1-1,-1 0 1,0 0-1,-1 0 1,1 0-1,-1-1 1,1 1-1,-1-1 1,0 1-1,0-1 1,-6 4-1,-1 1 7,0-1-1,-1 0 0,0 0 0,0-1 1,-1-1-1,1 0 0,-1 0 1,-24 5-1,34-10-39,0 1 0,-1-1 0,1 0-1,-1 0 1,1 0 0,-1 0 0,1 0 0,-1 0 0,1-1 0,0 1 0,-1-1-1,1 1 1,0-1 0,-1 0 0,1 0 0,0 0 0,0 0 0,-3-3 0,3 3 18,1-1 0,0 1 1,0-1-1,0 1 0,0-1 1,0 0-1,0 0 0,0 1 1,1-1-1,-1 0 0,1 0 0,-1 0 1,1 0-1,0 0 0,0 0 1,0 0-1,0 1 0,0-1 1,0 0-1,0 0 0,0 0 1,1 0-1,-1 0 0,2-2 1,14-36-174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8"/>
    </inkml:context>
    <inkml:brush xml:id="br0">
      <inkml:brushProperty name="width" value="0.05" units="cm"/>
      <inkml:brushProperty name="height" value="0.05" units="cm"/>
    </inkml:brush>
  </inkml:definitions>
  <inkml:trace contextRef="#ctx0" brushRef="#br0">0 38 16788,'23'4'2336,"-3"1"-1192,-3-1-504,4-4 2009,5 0-1233,5-1-615,3-4-441,1-2-985,2-2-447,1-2 848,0 2-192,-1 1-176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9"/>
    </inkml:context>
    <inkml:brush xml:id="br0">
      <inkml:brushProperty name="width" value="0.05" units="cm"/>
      <inkml:brushProperty name="height" value="0.05" units="cm"/>
    </inkml:brush>
  </inkml:definitions>
  <inkml:trace contextRef="#ctx0" brushRef="#br0">350 8 19180,'-3'-5'2041,"-11"4"-1257,-7-1-320,-13 4 1056,-6 4-304,-4 6-479,-2 2-241,0 6-280,6 3-80,8 4-64,9 1-88,17-1-288,9-4-176,20-4-497,6-6-303,12-8 952,5-5-272,11-8-200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800"/>
    </inkml:context>
    <inkml:brush xml:id="br0">
      <inkml:brushProperty name="width" value="0.05" units="cm"/>
      <inkml:brushProperty name="height" value="0.05" units="cm"/>
    </inkml:brush>
  </inkml:definitions>
  <inkml:trace contextRef="#ctx0" brushRef="#br0">128 72 13851,'-2'0'382,"0"1"0,-1-1 0,1 1 0,0 0 0,-1 0 0,1 0 0,0 0 0,0 0 0,0 0 0,0 0 0,0 1 0,0-1 0,-2 3 0,-24 25 2057,23-23-1890,-7 6 270,1 1-1,-9 15 0,17-25-722,1 1 0,0 0 0,0-1 1,0 1-1,0 0 0,1 0 0,0 1 0,-1-1 0,2 0 1,-1 0-1,0 1 0,1-1 0,0 6 0,0-9-85,0 1 1,0-1-1,0 1 0,1-1 0,-1 0 0,0 1 0,1-1 1,0 0-1,-1 0 0,1 1 0,-1-1 0,1 0 0,0 0 1,0 0-1,0 0 0,0 0 0,0 0 0,0 0 0,0 0 1,0 0-1,0 0 0,0-1 0,1 1 0,1 0 1,0 0-3,0 0 0,0 0 1,1-1-1,-1 1 1,0-1-1,1 0 1,-1 0-1,0 0 1,0-1-1,5 0 0,4-2 8,1-1-1,-1 0 1,0-1-1,16-8 1,-9 3-18,0-2 1,0 0 0,-1-1-1,-1-1 1,0-1-1,23-27 1,-36 35-69,-12 10 10,-12 12-5,12-8 26,1 1-1,-14 18 1,20-24 34,-1 0 0,1 0 0,0 0 0,-1 1 1,1-1-1,0 0 0,0 1 0,0-1 0,1 1 0,-1-1 0,0 1 0,1 0 0,0-1 0,0 1 0,0-1 0,0 1 0,0 0 0,1 2 1,0-3 1,0-1 0,0 0 1,0 1-1,0-1 1,0 0-1,0 1 1,1-1-1,-1 0 1,0 0-1,1 0 0,-1 0 1,1-1-1,-1 1 1,1 0-1,0-1 1,-1 1-1,1-1 1,0 1-1,-1-1 0,1 0 1,0 1-1,0-1 1,-1 0-1,1 0 1,0 0-1,1-1 0,50-5-96,-52 5 92,44-10-358,69-26 1,-40 11-113,-46 20 210,-21 11 209,-10 9 92,-22 44 184,25-58-218,0 1 1,0-1-1,0 0 1,0 0-1,0 0 1,0 0-1,0 0 1,0 0-1,0 0 1,0 0-1,0 0 1,0 0-1,0 1 1,0-1-1,0 0 1,0 0 0,0 0-1,0 0 1,0 0-1,0 0 1,0 0-1,0 0 1,0 0-1,0 1 1,0-1-1,0 0 1,0 0-1,0 0 1,0 0-1,0 0 1,0 0-1,0 0 1,1 0-1,-1 0 1,0 0 0,0 0-1,0 0 1,0 0-1,0 1 1,0-1-1,0 0 1,0 0-1,0 0 1,0 0-1,0 0 1,1 0-1,-1 0 1,0 0-1,0 0 1,0 0-1,0 0 1,0 0-1,0 0 1,0 0-1,8-4 54,5-6 21,-3-1-11,-1 0 0,-1 0 0,0-1 0,11-22 0,-10 16 252,21-27-1,-28 43-332,0 1-1,0 0 1,0 0 0,0 0-1,0 0 1,0 0 0,0 0-1,0 1 1,1-1 0,-1 1-1,0-1 1,0 1 0,1 0 0,-1 0-1,0 0 1,1 0 0,-1 0-1,3 1 1,10 0-301,22-3-486,-5 0-388,-1 2 1,61 6 0,-91-6 1161,1 0 0,0 0 1,-1 1-1,1-1 0,-1 1 1,1-1-1,-1 1 0,1 0 1,-1 0-1,1-1 0,-1 1 1,1 0-1,-1 0 0,2 2 1,-3-3 47,0 1 1,1 0 0,-1 0-1,0-1 1,0 1 0,0 0-1,0 0 1,0-1 0,0 1-1,0 0 1,0 0 0,0-1-1,0 1 1,0 0 0,0 0-1,0-1 1,-1 1 0,1 0-1,0-1 1,0 1 0,-1 0-1,1 0 1,-1-1 0,1 1-1,-1-1 1,1 1 0,-1-1-1,1 1 1,-1 0 0,1-1-1,-1 0 1,1 1 0,-2 0 0,-21 18 897,17-14-595,-1 0-1,1 0 1,0 1-1,0 0 1,1 0-1,0 0 1,-7 11 0,12-16-304,0-1 0,0 1 0,0-1 0,-1 1 0,1-1 1,0 1-1,0-1 0,0 1 0,0-1 0,0 1 0,0-1 0,0 1 1,1-1-1,-1 1 0,0-1 0,0 1 0,0-1 0,0 1 1,1-1-1,-1 1 0,0-1 0,1 0 0,-1 1 0,0-1 0,1 1 1,-1-1-1,0 0 0,1 1 0,-1-1 0,0 0 0,1 1 1,-1-1-1,1 0 0,-1 0 0,1 1 0,-1-1 0,1 0 0,-1 0 1,1 0-1,-1 0 0,1 0 0,-1 0 0,1 0 0,-1 0 1,1 0-1,-1 0 0,1 0 0,0 0 0,30 0 102,-29-1-91,19-1 0,-1-1-1,1-2 0,-1 0 0,0-1 1,-1-1-1,1-1 0,-1 0 0,-1-2 1,0 0-1,0-1 0,20-16 0,-35 24 21,0 1-1,0-1 1,0 1-1,-1-1 1,1 0-1,0 0 1,-1 0-1,0-1 1,0 1-1,0 0 1,0-1-1,1-4 1,-5 5 417,2 8-304,2-3-159,0-1 0,0 1 0,-1-1-1,1 1 1,0-1 0,0 0 0,0 0 0,0 0-1,0 0 1,1 0 0,-1 0 0,0 0 0,4 0-1,31 4-17,-9-3-15,-1-1 0,56-6 0,-67 3 20,1-1 0,0-1 0,-1-1 0,1 0 0,-1 0 0,15-10 0,-29 15 9,-1 0-1,0-1 1,0 1-1,1-1 1,-1 0 0,0 1-1,0-1 1,0 0-1,0 0 1,0 0 0,0 0-1,0 0 1,0 0-1,-1 0 1,1 0 0,0 0-1,-1 0 1,1 0-1,0 0 1,-1 0 0,1-1-1,-1 1 1,1-2-1,-1 2 1,-1 1 1,1-1-1,0 1 0,0 0 0,0-1 0,-1 1 0,1-1 1,0 1-1,0 0 0,-1-1 0,1 1 0,0 0 0,-1-1 1,1 1-1,-1 0 0,1-1 0,0 1 0,-1 0 1,1 0-1,-1 0 0,1-1 0,-1 1 0,-20-2-14,11 3 16,-1 1 0,1 0 1,0 0-1,0 1 0,0 1 0,1-1 0,-1 2 0,-9 4 1,16-6-9,-1-1 1,0 1 0,1-1-1,-1 1 1,1 0 0,0 1-1,0-1 1,0 0 0,-3 7-1,4-8-15,1 0-1,0 1 0,0-1 0,0 1 1,1-1-1,-1 1 0,0 0 1,1-1-1,0 1 0,0-1 1,0 1-1,0 0 0,0-1 0,0 1 1,0 0-1,1-1 0,1 4 1,-1-3-77,0 0 0,0 0 0,1 0 0,0-1 0,-1 1 0,1 0 0,0-1 1,1 1-1,-1-1 0,0 0 0,1 1 0,-1-1 0,1 0 0,5 3 0,-1-1-18,0-1-1,1 1 0,0-1 0,0-1 1,8 3-1,29 2-361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59.201"/>
    </inkml:context>
    <inkml:brush xml:id="br0">
      <inkml:brushProperty name="width" value="0.05" units="cm"/>
      <inkml:brushProperty name="height" value="0.05" units="cm"/>
      <inkml:brushProperty name="color" value="#E71224"/>
    </inkml:brush>
  </inkml:definitions>
  <inkml:trace contextRef="#ctx0" brushRef="#br0">2 76 21485,'-1'-4'672,"1"-12"-600,9-10 32,11-3-488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0.443"/>
    </inkml:context>
    <inkml:brush xml:id="br0">
      <inkml:brushProperty name="width" value="0.05" units="cm"/>
      <inkml:brushProperty name="height" value="0.05" units="cm"/>
      <inkml:brushProperty name="color" value="#E71224"/>
    </inkml:brush>
  </inkml:definitions>
  <inkml:trace contextRef="#ctx0" brushRef="#br0">0 31 15467,'18'-18'1984,"-5"6"1319,-12 12-3225,-1 1 0,1-1 0,-1 1 0,0 0 0,1-1 0,-1 1 0,0 0 0,0 0 0,0-1 0,1 1 0,-1 0 0,0 0 0,0-1 0,0 1 0,0 0 0,0-1 0,0 1 0,-1 0 0,1 0 0,0-1 0,0 1 0,0 0 0,-1-1 0,0 2 0,-16 141 849,15-121-964,2 1 0,1 0 0,1 0 0,5 27 0,-6-43-92,1 0-1,1 0 1,5 13 0,-7-18 43,-1-1 1,1 1 0,-1-1 0,1 0-1,0 1 1,0-1 0,0 0 0,0 0 0,0 0-1,0 0 1,0 1 0,0-1 0,1-1-1,-1 1 1,0 0 0,0 0 0,1 0-1,-1-1 1,1 1 0,-1-1 0,0 1-1,1-1 1,-1 1 0,3-1 0,-3 0 49,-1 0 0,1 0 1,0 0-1,-1 0 0,1-1 1,0 1-1,-1 0 0,1 0 1,0-1-1,-1 1 0,1 0 1,-1-1-1,1 1 0,-1-1 1,1 1-1,-1-1 0,1 1 1,-1-1-1,1 1 0,-1-1 1,1 1-1,-1-1 0,0 1 1,1-1-1,-1 0 0,0 1 1,1-2-1,0-11-607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0.923"/>
    </inkml:context>
    <inkml:brush xml:id="br0">
      <inkml:brushProperty name="width" value="0.05" units="cm"/>
      <inkml:brushProperty name="height" value="0.05" units="cm"/>
      <inkml:brushProperty name="color" value="#E71224"/>
    </inkml:brush>
  </inkml:definitions>
  <inkml:trace contextRef="#ctx0" brushRef="#br0">10 98 16107,'-5'-3'1873,"0"3"-1233,10-1-192,7-4 872,16 4-359,4-6-145,11 3-312,3-4-112,4 1-528,1-3-296,-5 4 1656,-5-4-1216,-7-7 40,-2-2-24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3.302"/>
    </inkml:context>
    <inkml:brush xml:id="br0">
      <inkml:brushProperty name="width" value="0.05" units="cm"/>
      <inkml:brushProperty name="height" value="0.05" units="cm"/>
    </inkml:brush>
  </inkml:definitions>
  <inkml:trace contextRef="#ctx0" brushRef="#br0">139 195 15739,'-6'4'355,"-16"8"1057,-32 22-1,49-30-1216,-1 0 0,1 0 0,1 1 0,-1-1-1,0 1 1,1 1 0,0-1 0,0 0 0,1 1 0,0 0-1,-3 6 1,6-12-182,-1 1 0,1-1 1,0 1-1,0-1 0,-1 1 0,1 0 0,0-1 0,0 1 0,0-1 0,0 1 0,0-1 0,0 1 1,0 0-1,0-1 0,0 1 0,0-1 0,0 1 0,0-1 0,0 1 0,0 0 0,0-1 0,1 1 1,-1-1-1,0 1 0,0-1 0,1 1 0,-1-1 0,0 1 0,1-1 0,-1 0 0,0 1 0,1-1 1,-1 1-1,1-1 0,1 1-1,0-1 0,-1 1 1,1-1-1,-1 0 0,1 1 1,0-1-1,0 0 0,-1 0 1,1 0-1,0 0 0,2-1 1,5-1 0,0-1 0,0 1 1,11-6-1,-1-2 18,-1-1 0,19-15 0,-24 16-1,2 0-1,-1 1 1,27-12-1,-40 21-27,-1 0 0,0-1 0,1 1 1,-1 0-1,0 0 0,1 0 0,-1-1 0,0 1 0,1 0 0,-1 0 0,1 0 0,-1 0 1,0 0-1,1 0 0,-1 0 0,1 0 0,-1 0 0,0 0 0,1 0 0,-1 0 0,1 0 1,-1 0-1,0 0 0,1 0 0,-1 1 0,1-1 0,-1 0 0,0 0 0,1 0 1,-1 1-1,0-1 0,1 0 0,-1 0 0,0 1 0,0-1 0,1 0 0,-1 1 0,0-1 1,0 0-1,1 1 0,-1-1 0,0 0 0,0 1 0,0 0 0,0 23 94,-1 3 20,2-27-113,-1 1 1,0-1 0,0 1 0,0-1 0,0 1-1,1-1 1,-1 1 0,0-1 0,0 1 0,1-1-1,-1 1 1,0-1 0,1 0 0,-1 1 0,0-1-1,1 1 1,-1-1 0,1 0 0,-1 0 0,1 1-1,-1-1 1,1 0 0,-1 0 0,1 1 0,-1-1-1,1 0 1,-1 0 0,1 0 0,-1 0 0,1 0-1,-1 0 1,1 0 0,-1 0 0,1 0 0,-1 0-1,1 0 1,0 0 0,0 0 0,15-4-45,1-1 1,0-1-1,-1 0 1,0-1-1,19-12 1,9-4-293,-25 14 129,-11 5 41,-1 0 0,1 0-1,0 1 1,0 0 0,0 0-1,0 1 1,1 0-1,15-1 1,-24 3 148,0 0 1,0 0-1,1 0 0,-1 0 0,0 0 1,0 0-1,1 0 0,-1 0 0,0 0 1,0 0-1,0 0 0,1 0 0,-1 0 1,0 0-1,0 0 0,1 1 0,-1-1 1,0 0-1,0 0 0,0 0 0,1 0 1,-1 1-1,0-1 0,0 0 0,0 0 1,0 0-1,1 1 0,-1-1 0,0 0 1,0 0-1,0 0 0,0 1 0,0-1 1,0 0-1,0 0 0,0 1 0,0-1 1,0 0-1,0 0 0,0 1 0,0-1 1,0 0-1,0 0 0,0 1 0,-6 14-350,-1 2 187,7-16 177,0-1-1,1 1 1,-1-1 0,0 0 0,0 1 0,1-1 0,-1 1 0,0-1-1,1 0 1,-1 1 0,1-1 0,-1 0 0,0 0 0,1 1-1,-1-1 1,1 0 0,-1 0 0,1 0 0,-1 1 0,1-1-1,-1 0 1,1 0 0,-1 0 0,1 0 0,-1 0 0,1 0 0,-1 0-1,1 0 1,-1 0 0,1 0 0,-1 0 0,0-1 0,1 1-1,-1 0 1,1 0 0,-1 0 0,1-1 0,0 1 0,17-6-64,0 0 0,0-1 0,0-1-1,-1 0 1,25-17 0,-13 8-144,49-28-604,-78 46 812,-1-1 0,1 0-1,0 0 1,0 1 0,0-1 0,0 0-1,0 0 1,0 0 0,0 1-1,0-1 1,0 0 0,0 0-1,-1 1 1,1-1 0,0 0-1,1 1 1,-1-1 0,0 0-1,0 0 1,0 1 0,0-1-1,0 0 1,0 0 0,0 1-1,0-1 1,0 0 0,0 0 0,1 0-1,-1 1 1,0-1 0,0 0-1,0 0 1,0 0 0,1 1-1,-1-1 1,0 0 0,0 0-1,0 0 1,1 0 0,-1 0-1,0 0 1,0 1 0,1-1-1,-1 0 1,0 0 0,0 0-1,1 0 1,-1 0 0,0 0 0,0 0-1,1 0 1,-1 0 0,0 0-1,0 0 1,1 0 0,-1 0-1,0 0 1,0 0 0,1 0-1,-1-1 1,0 1 0,0 0-1,0 0 1,1 0 0,-1 0-1,0 0 1,1-1 0,-11 22 359,9-20-332,-10 18 378,7-12-178,0 0-1,0 0 0,1 0 1,-1 0-1,-2 11 1,6-18-217,0 0 1,0 1 0,0-1-1,0 0 1,0 0 0,-1 0-1,1 1 1,0-1 0,0 0-1,0 0 1,0 1 0,0-1 0,0 0-1,0 0 1,0 1 0,0-1-1,0 0 1,0 0 0,0 1-1,0-1 1,0 0 0,1 0 0,-1 1-1,0-1 1,0 0 0,0 0-1,0 0 1,0 1 0,0-1-1,1 0 1,-1 0 0,0 0-1,0 0 1,0 1 0,0-1 0,1 0-1,-1 0 1,0 0 0,0 0-1,1 0 1,-1 0 0,0 1-1,0-1 1,0 0 0,1 0 0,-1 0-1,0 0 1,0 0 0,1 0-1,-1 0 1,0 0 0,0 0-1,1 0 1,-1 0 0,0 0-1,0 0 1,1 0 0,-1-1 0,0 1-1,0 0 1,0 0 0,1 0-1,13-8 158,2-4-133,-1 0 0,-1-2 0,22-26 0,16-14-333,-52 54 295,0 0 0,0 0 0,0 0 0,0 0 0,0 0 0,0 0 0,0 0 0,0-1 0,0 1-1,0 0 1,0 0 0,1 0 0,-1 0 0,0 0 0,0 0 0,0 0 0,0 0 0,0 0 0,0 0 0,0 0-1,0 0 1,0 0 0,1 0 0,-1 0 0,0 0 0,0 0 0,0 0 0,0 0 0,0 0 0,0 0 0,0 0-1,1 0 1,-1 0 0,0 0 0,0 0 0,0 0 0,0 0 0,0 0 0,0 0 0,0 0 0,0 0 0,1 0-1,-1 0 1,0 0 0,0 0 0,0 0 0,0 0 0,0 0 0,0 0 0,0 0 0,0 1 0,0-1 0,0 0 0,0 0-1,0 0 1,0 9-66,-4 9 63,-6 3 73,8-17-19,0-1 0,0 1 0,0 0 0,0 0 0,1 0 0,0 0 0,0 1 0,0-1 1,0 0-1,0 6 0,2-10-32,-1 0-1,1 1 1,-1-1 0,1 0 0,-1 0-1,1 0 1,-1 0 0,1-1 0,-1 1 0,1 0-1,-1 0 1,1 0 0,-1 0 0,1 0-1,-1-1 1,0 1 0,1 0 0,-1 0 0,1-1-1,-1 1 1,0 0 0,1-1 0,-1 1-1,0 0 1,1-1 0,0 0 0,12-10 75,-3 0-46,-5 7-45,0-1 0,-1 1 0,1-1-1,-1 0 1,0 0 0,-1 0 0,1-1-1,-1 0 1,0 1 0,2-10 0,-4-11 28,-1 25-24,0-1 0,0 1 0,0 0 0,0-1 0,0 1 0,0 0 0,0-1 0,1 1 0,-1-1 0,0 1 0,1 0 0,-1 0 1,1-1-1,-1 1 0,1 0 0,0 0 0,-1 0 0,1-1 0,2-1 0,-3 3-3,1-1 0,-1 0 0,1 0 0,-1 1 0,1-1 0,-1 0 0,1 1 0,0-1 0,-1 1 0,1-1-1,0 1 1,-1-1 0,1 1 0,0-1 0,0 1 0,0 0 0,-1-1 0,1 1 0,0 0 0,0 0 0,0-1 0,0 1 0,1 0 0,-2 1 0,1-1-1,0 1 1,-1-1-1,1 1 1,0-1-1,-1 1 1,1-1-1,-1 1 1,1 0-1,-1-1 1,0 1-1,1 0 1,-1-1-1,0 1 1,1 0-1,-1 0 1,0-1-1,0 1 1,1 0-1,-1 1 1,1 8-3,0 0 1,0 21 0,-1-25 7,-2 80 274,-20 144 0,20-220-188,-6 32 277,7-40-323,1 1 0,-1-1 0,0 0 0,0 1 0,0-1 0,0 0 0,0 0 0,0 0 0,-1 0 0,1 0 0,-1 0 0,1 0 0,-4 2 0,5-4-35,-1 1 0,1-1 1,-1 0-1,1 0 0,0 0 1,-1 0-1,1 0 0,-1 0 1,1 0-1,-1 0 0,1 0 1,0 0-1,-1 0 0,1 0 1,-1 0-1,1-1 0,0 1 1,-1 0-1,1 0 0,-1 0 1,1-1-1,0 1 0,-1 0 1,1 0-1,0-1 0,-1 1 1,1 0-1,0 0 0,0-1 1,-1 1-1,1-1 0,0 1 1,0 0-1,0-1 0,-1 1 1,1 0-1,0-1 0,0 1 1,0-1-1,0 1 0,0 0 1,0-1-1,0 1 1,0-1-1,0 0 0,-4-21 71,3 11-76,1 0 0,0 0 1,1 0-1,0 0 1,1 0-1,0 0 0,1 1 1,0-1-1,1 1 1,0-1-1,0 1 0,1 0 1,0 1-1,1-1 1,0 1-1,1 0 0,0 1 1,0-1-1,0 1 0,1 1 1,1-1-1,-1 1 1,16-8-1,19-9-239,1 1 0,51-17 0,-50 22-712,-38 15 760,1 0-1,-1 0 1,1-1 0,-1 0 0,-1 0 0,1-1 0,0 0 0,-1 0-1,0-1 1,0 1 0,-1-1 0,0-1 0,5-6 0,8-21-605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1.375"/>
    </inkml:context>
    <inkml:brush xml:id="br0">
      <inkml:brushProperty name="width" value="0.05" units="cm"/>
      <inkml:brushProperty name="height" value="0.05" units="cm"/>
      <inkml:brushProperty name="color" value="#E71224"/>
    </inkml:brush>
  </inkml:definitions>
  <inkml:trace contextRef="#ctx0" brushRef="#br0">21 11 13059,'8'-2'517,"1"-1"-1,-1 1 1,1 1 0,0 0 0,-1 0-1,1 0 1,0 1 0,0 1 0,-1-1 0,1 1-1,9 3 1,-17-4-479,0 1-1,0-1 1,0 1-1,0-1 1,0 1-1,0 0 1,0 0-1,0-1 1,0 1-1,0 0 1,0 0-1,0 0 1,-1 0-1,1 0 1,0 0-1,-1 0 1,1 0-1,0 0 1,-1 0 0,0 1-1,1-1 1,-1 2-1,1 0-3,-1 0 0,0 0 0,0 0-1,0 1 1,0-1 0,-1 0 0,1 0 0,-2 6 0,-3 4-22,-1 1 1,-14 25 0,17-33 32,-18 32 8,1-3 2,1 2 1,2 0-1,-17 51 1,33-85-81,0 0 1,0 0 0,1 0-1,-1 0 1,1 0-1,0 0 1,0 1 0,0-1-1,0 0 1,1 0-1,-1 0 1,2 6 0,-1-8 11,0 1 1,0-1-1,0 1 1,0-1-1,0 0 1,0 0-1,0 0 1,0 0-1,1 0 1,-1 0-1,0 0 1,1 0-1,-1 0 1,0 0-1,1-1 1,-1 1-1,1-1 1,0 1-1,-1-1 1,1 1-1,-1-1 1,1 0-1,-1 0 1,1 0-1,0 0 0,2 0 1,5-1-12,0 1 0,1-2 0,-1 1 0,0-1 0,0-1 0,0 1 0,9-5 0,36-18-167</inkml:trace>
  <inkml:trace contextRef="#ctx0" brushRef="#br0" timeOffset="1">658 79 15939,'-29'21'1198,"1"2"0,-34 36-1,47-43-816,1 1 1,1 0-1,1 0 0,0 2 0,-10 21 0,18-32-270,1-1 0,1 0-1,-1 1 1,1 0 0,0-1 0,1 1-1,0 0 1,0 11 0,1-16-86,0 0 0,0 0 0,1 0 0,-1 0 0,1 0 0,0 0 1,-1 0-1,1-1 0,1 1 0,-1 0 0,0-1 0,1 1 0,-1 0 0,1-1 1,0 0-1,-1 1 0,1-1 0,0 0 0,1 0 0,-1 0 0,0 0 0,1-1 1,-1 1-1,1-1 0,4 3 0,1-1-12,0-1-1,0 0 1,1 0-1,-1-1 1,1 0 0,-1-1-1,1 0 1,-1 0-1,1-1 1,-1 0 0,0 0-1,1-1 1,10-3-1,-3 0 10,0-1 0,-1-1 0,1 0 0,-2-1 0,28-19 0,-33 21 7,-1-1 0,0-1 0,0 1 0,-1-1 0,0-1-1,0 1 1,-1-1 0,0 0 0,0-1 0,6-17 0,-10 22-11,0-1 1,0 1-1,-1-1 1,0 1 0,0-1-1,0 1 1,-1-1-1,0 0 1,0 1-1,0-1 1,-1 1-1,1-1 1,-2 0-1,1 1 1,0 0-1,-1-1 1,0 1 0,0 0-1,-1 0 1,0 0-1,0 0 1,-5-6-1,3 4-53,-1 1 0,0 0 0,0 1 0,0-1 0,-1 1 0,0 1 0,-12-8 0,14 10-85,0 0 0,0-1 0,0 2 0,0-1 0,0 1-1,-1-1 1,1 2 0,0-1 0,-1 0 0,1 1 0,0 0 0,-11 1 0,10 2-267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6.492"/>
    </inkml:context>
    <inkml:brush xml:id="br0">
      <inkml:brushProperty name="width" value="0.05" units="cm"/>
      <inkml:brushProperty name="height" value="0.05" units="cm"/>
      <inkml:brushProperty name="color" value="#E71224"/>
    </inkml:brush>
  </inkml:definitions>
  <inkml:trace contextRef="#ctx0" brushRef="#br0">1 0 16972,'5'26'2794,"3"39"1,-6-39-2401,9 40-1,0-33-196,-8-26-364,0 1 1,-1 0-1,0-1 0,0 1 1,1 10-1,-4-18 52,0 0-1,0 0 1,0 0 0,0 0 0,1 1-1,-1-1 1,0 0 0,0-1 0,0 1-1,0 0 1,0 0 0,1 0 0,-1 0-1,0-1 1,0 1 0,0 0 0,1-1-1,-2 0 1,-11-6-428,-2-4-161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6.968"/>
    </inkml:context>
    <inkml:brush xml:id="br0">
      <inkml:brushProperty name="width" value="0.05" units="cm"/>
      <inkml:brushProperty name="height" value="0.05" units="cm"/>
      <inkml:brushProperty name="color" value="#E71224"/>
    </inkml:brush>
  </inkml:definitions>
  <inkml:trace contextRef="#ctx0" brushRef="#br0">0 69 16219,'8'9'1713,"6"-6"-921,6-3-272,9-3 792,6-1-231,8-5-233,1-2-280,2 0-808,-1 0-400,-10 1 576,-3 1-176,-17-4-192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7.352"/>
    </inkml:context>
    <inkml:brush xml:id="br0">
      <inkml:brushProperty name="width" value="0.05" units="cm"/>
      <inkml:brushProperty name="height" value="0.05" units="cm"/>
      <inkml:brushProperty name="color" value="#E71224"/>
    </inkml:brush>
  </inkml:definitions>
  <inkml:trace contextRef="#ctx0" brushRef="#br0">0 20 18780,'14'-4'901,"0"0"1,0 0-1,0 1 0,25-1 1,-35 3-784,0 1 0,-1 1 0,1-1 1,-1 1-1,1-1 0,-1 1 1,0 0-1,1 0 0,-1 0 1,6 4-1,-7-4-79,0 0 1,-1 1-1,1-1 0,0 1 1,-1-1-1,1 1 1,-1 0-1,0-1 0,0 1 1,1 0-1,-1 0 0,0 0 1,-1 0-1,1 0 1,0 0-1,0 0 0,-1 1 1,1 3-1,-1 1-22,1 0 0,-1 1-1,-1-1 1,0 1 0,0-1 0,0 0 0,-1 0-1,0 0 1,0 0 0,-6 13 0,-6 6-30,-22 34 0,15-27 27,11-16-19,5-11-2,1 0 1,0 1-1,0-1 0,1 1 1,0 0-1,0 0 0,1 0 1,0 0-1,-2 11 0,4-17-31,0 0 0,0 0-1,0 0 1,0 0-1,0 0 1,0 0-1,0 0 1,0 0 0,1 0-1,-1 0 1,0-1-1,1 1 1,-1 0-1,0 0 1,1 0 0,-1 0-1,1-1 1,0 1-1,-1 0 1,1-1-1,0 1 1,-1 0-1,1-1 1,1 1 0,0 0-61,0 0 0,0 0 0,0 0-1,0-1 1,0 1 0,0-1 0,0 1 0,0-1 0,0 0 0,3 0 0,3-1-57,-1 1-1,1-2 1,-1 1 0,1-1-1,9-4 1,6-4-363,0 0-110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7.758"/>
    </inkml:context>
    <inkml:brush xml:id="br0">
      <inkml:brushProperty name="width" value="0.05" units="cm"/>
      <inkml:brushProperty name="height" value="0.05" units="cm"/>
      <inkml:brushProperty name="color" value="#E71224"/>
    </inkml:brush>
  </inkml:definitions>
  <inkml:trace contextRef="#ctx0" brushRef="#br0">131 16 18484,'0'0'112,"-1"-1"-1,1 0 1,-1 1 0,1-1 0,-1 1-1,0-1 1,1 1 0,-1-1 0,0 1-1,1-1 1,-1 1 0,0 0 0,1-1-1,-1 1 1,0 0 0,0 0 0,0 0-1,1-1 1,-1 1 0,0 0 0,0 0-1,0 0 1,1 0 0,-1 0 0,0 0-1,0 1 1,1-1 0,-1 0 0,0 0-1,0 1 1,0-1 0,1 0 0,-1 1-1,0-1 1,1 0 0,-1 1 0,0-1-1,1 1 1,-1-1 0,1 1-1,-1 0 1,-26 24 1116,18-15-1095,0 2 0,1-1 0,1 1 0,0 0 0,1 1 0,-9 23 0,12-27-130,0-1-1,1 1 0,0 0 0,1 0 0,0 1 1,0-1-1,1 0 0,0 0 0,0 0 0,1 0 1,3 13-1,-3-18 7,1 0 0,-1 0 0,1 0 0,0 0-1,0 0 1,0 0 0,1 0 0,-1 0 0,1-1 0,0 0 0,0 1 0,0-1 0,1 0 0,-1 0 0,1-1 0,-1 1 0,1-1 0,0 0 0,0 0 0,0 0 0,0 0 0,0-1 0,1 1 0,-1-1 0,0 0-1,1-1 1,-1 1 0,1-1 0,7 0 0,-2 0 50,1-1 1,-1 0-1,0-1 0,0 0 0,0 0 0,0-1 0,0-1 1,-1 1-1,1-2 0,-1 1 0,0-1 0,9-7 0,-10 5 12,0 0 0,0 0 0,-1-1-1,0 0 1,0-1 0,-1 1-1,0-1 1,0 0 0,-1-1 0,0 1-1,-1-1 1,0 0 0,2-12 0,-4 16-110,-1 1 1,0 0 0,0-1 0,0 1-1,-1 0 1,0-1 0,0 1-1,0-1 1,-1 1 0,0-1 0,0 1-1,0 0 1,0 0 0,-1-1 0,0 1-1,0 0 1,-1 0 0,1 1-1,-1-1 1,0 0 0,0 1 0,-1 0-1,1 0 1,-1 0 0,0 0 0,0 0-1,-6-3 1,5 4-178,0 0-1,-1 0 1,1 1 0,-1 0 0,-11-2-1,1-1-215,6 3-144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5.641"/>
    </inkml:context>
    <inkml:brush xml:id="br0">
      <inkml:brushProperty name="width" value="0.05" units="cm"/>
      <inkml:brushProperty name="height" value="0.05" units="cm"/>
      <inkml:brushProperty name="color" value="#E71224"/>
    </inkml:brush>
  </inkml:definitions>
  <inkml:trace contextRef="#ctx0" brushRef="#br0">73 0 17564,'-1'1'258,"0"0"1,0 0 0,0 0-1,0 0 1,0 0-1,1 1 1,-1-1 0,0 0-1,1 0 1,-1 0 0,1 1-1,-1-1 1,1 0-1,0 1 1,-1 1 0,-3 25 1091,3-23-917,-17 277 1713,18-281-2255,0 0-1,0-1 1,1 1 0,-1 0 0,0 0-1,0-1 1,0 1 0,0 0 0,-1 0-1,1-1 1,0 1 0,0 0 0,0 0-1,0-1 1,-1 1 0,1 0 0,0-1-1,-1 1 1,1 0 0,-1-1 0,1 1-1,-1-1 1,1 1 0,-1-1 0,1 1-1,-1-1 1,0 2 0,0-3-34,-1 1 1,1 0-1,0 0 1,0-1-1,0 1 1,0-1-1,0 1 1,0-1-1,0 1 1,0-1-1,0 0 1,0 1-1,0-1 1,0 0-1,0 0 1,0 0-1,-1-1 1,-9-10-901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6.091"/>
    </inkml:context>
    <inkml:brush xml:id="br0">
      <inkml:brushProperty name="width" value="0.05" units="cm"/>
      <inkml:brushProperty name="height" value="0.05" units="cm"/>
      <inkml:brushProperty name="color" value="#E71224"/>
    </inkml:brush>
  </inkml:definitions>
  <inkml:trace contextRef="#ctx0" brushRef="#br0">2 64 16460,'-1'-3'1896,"2"3"-944,4 0-288,5 0 1217,7 2-313,3-2-504,6-3-184,2-2-303,-1-4-241,-1 0-744,0 0-465,-6-2 729,-4 2-208,-9 1-128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6.498"/>
    </inkml:context>
    <inkml:brush xml:id="br0">
      <inkml:brushProperty name="width" value="0.05" units="cm"/>
      <inkml:brushProperty name="height" value="0.05" units="cm"/>
      <inkml:brushProperty name="color" value="#E71224"/>
    </inkml:brush>
  </inkml:definitions>
  <inkml:trace contextRef="#ctx0" brushRef="#br0">163 0 20516,'1'2'182,"0"-1"0,0 1 0,0-1 0,-1 1 0,1-1 0,-1 1 0,1-1 0,-1 1 0,1 0 0,-1-1 0,0 1 0,0 0 0,1-1 0,-1 1 0,0 0 0,-1-1 0,1 1 0,0 0 0,0-1 0,-2 4 0,-14 40 1921,7-23-1498,8-17-533,-2 2-17,1 1 1,0 0-1,0 0 1,1 0-1,-1 13 1,2-20-71,0 1 1,0 0-1,1-1 1,-1 1-1,0 0 1,1-1-1,-1 1 0,1 0 1,-1-1-1,1 1 1,0-1-1,0 1 1,0-1-1,0 0 1,0 1-1,0-1 1,0 0-1,0 1 1,0-1-1,1 0 0,-1 0 1,0 0-1,1 0 1,-1 0-1,1-1 1,-1 1-1,1 0 1,0-1-1,-1 1 1,1-1-1,-1 1 1,1-1-1,2 0 0,11 2-113,-7-1 68,1 1-1,-1-1 1,0 1 0,0 0-1,11 5 1,-17-6 55,0 1 0,0-1 0,0 0 0,0 1 0,0-1 0,0 1 0,0 0 0,0 0 0,-1 0 0,1 0-1,-1 0 1,1 0 0,-1 0 0,0 0 0,0 1 0,0-1 0,0 0 0,0 1 0,0-1 0,-1 1 0,1-1 0,0 5 0,-1 0 13,0 0 1,-1 0 0,0 0 0,0-1 0,0 1 0,-1 0 0,1 0 0,-2-1-1,1 1 1,-1-1 0,0 0 0,0 0 0,-1 0 0,0 0 0,-6 7-1,2-3 77,0-1-1,-1 0 0,0 0 0,-1-1 0,0-1 0,0 1 0,-20 10 0,27-17-88,0 1 0,0-1-1,0 1 1,-1-1-1,1 0 1,0 0-1,0 0 1,-1-1 0,1 1-1,0-1 1,-1 0-1,1 0 1,-1 0-1,1 0 1,0-1 0,-1 1-1,1-1 1,0 0-1,-1 0 1,-3-1-1,3-1-37,1 0 0,-1 1 0,0-1-1,1-1 1,0 1 0,0 0 0,0-1-1,0 1 1,0-1 0,1 0 0,0 0-1,0 0 1,0 0 0,-3-7 0,-7-27-185,2-6-90</inkml:trace>
  <inkml:trace contextRef="#ctx0" brushRef="#br0" timeOffset="1">100 91 18484,'16'1'2152,"2"-1"-1239,2-6-385,7 2 1176,2-3-416,7 0-712,-3 4-600,1-2-928,0 4 848,-4-6-232,-4 0-144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6.927"/>
    </inkml:context>
    <inkml:brush xml:id="br0">
      <inkml:brushProperty name="width" value="0.05" units="cm"/>
      <inkml:brushProperty name="height" value="0.05" units="cm"/>
      <inkml:brushProperty name="color" value="#E71224"/>
    </inkml:brush>
  </inkml:definitions>
  <inkml:trace contextRef="#ctx0" brushRef="#br0">0 6 19124,'0'22'2297,"2"-12"-1281,-1-2-408,2-5 1328,2 2-495,1-4-593,0-1-400,0-1-984,0-7-520,-4-4 864,-1-3-201,-1-4-151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7.408"/>
    </inkml:context>
    <inkml:brush xml:id="br0">
      <inkml:brushProperty name="width" value="0.05" units="cm"/>
      <inkml:brushProperty name="height" value="0.05" units="cm"/>
      <inkml:brushProperty name="color" value="#E71224"/>
    </inkml:brush>
  </inkml:definitions>
  <inkml:trace contextRef="#ctx0" brushRef="#br0">55 35 17508,'5'-2'889,"0"0"1,0 0-1,0 0 1,7-6 0,17-6 1646,-26 13-2336,1 0 0,-1 0 1,0 0-1,1 1 0,-1-1 0,1 1 0,-1 0 1,1 0-1,-1 1 0,1-1 0,-1 0 1,4 2-1,-6-2-172,0 1 0,0-1 0,0 1 1,-1-1-1,1 1 0,0-1 0,0 1 1,-1-1-1,1 1 0,0 0 0,-1-1 1,1 1-1,-1 0 0,1-1 0,-1 1 1,1 0-1,-1 0 0,1 0 0,-1 1 0,1-1-13,-1 1 0,0 0-1,0 0 1,0 0-1,0-1 1,0 1-1,0 0 1,0 0-1,-1 0 1,1-1 0,-1 1-1,1 0 1,-2 2-1,-9 18 20,-1-1 0,0-1-1,-2 0 1,-21 25 0,19-26 40,0 2 0,2-1 0,-22 44-1,34-62-69,1 0-1,0 0 1,1 0 0,-1 0-1,0 0 1,1 0-1,-1 1 1,1-1-1,-1 0 1,1 0-1,0 1 1,0-1-1,0 0 1,0 0-1,1 1 1,-1-1 0,1 0-1,-1 0 1,1 0-1,0 0 1,0 1-1,2 2 1,-1-3-102,0 0 1,0 0 0,0 0-1,1 0 1,-1 0 0,1-1-1,-1 0 1,1 1 0,0-1-1,-1 0 1,1 0 0,0 0-1,0-1 1,0 1-1,0-1 1,-1 1 0,5-1-1,2 0-205,0 0 0,1 0 0,-1-1-1,0-1 1,1 0 0,-1 0 0,15-6 0,6-2-563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3.998"/>
    </inkml:context>
    <inkml:brush xml:id="br0">
      <inkml:brushProperty name="width" value="0.05" units="cm"/>
      <inkml:brushProperty name="height" value="0.05" units="cm"/>
    </inkml:brush>
  </inkml:definitions>
  <inkml:trace contextRef="#ctx0" brushRef="#br0">262 7 16508,'3'-7'2124,"-12"8"-1409,-15 10 225,3 2-781,2 0-1,0 1 1,0 1 0,1 1 0,1 0-1,1 1 1,0 1 0,2 1-1,-18 27 1,31-44-158,-1 1 0,1-1 0,0 1 0,0-1 0,0 1 0,0 0 0,0 0 0,0 0 0,0 3 0,2-5-2,-1 0 1,0 0 0,0 0 0,0 0 0,1 0 0,-1-1 0,1 1 0,-1 0-1,0 0 1,1-1 0,-1 1 0,1 0 0,0-1 0,-1 1 0,1 0 0,0-1-1,-1 1 1,1-1 0,0 1 0,-1-1 0,1 1 0,0-1 0,0 0-1,0 1 1,0-1 0,-1 0 0,1 1 0,0-1 0,0 0 0,0 0 0,0 0-1,1 0 1,59 4 3,-48-4-1,0 0 0,0 1-1,0 1 1,1 0 0,-2 1-1,21 6 1,-32-8-2,1-1-1,0 1 1,-1 0-1,1-1 1,0 1 0,-1 0-1,1 0 1,-1 0 0,1 0-1,-1 1 1,1-1-1,-1 0 1,0 1 0,0-1-1,0 1 1,0-1-1,0 1 1,0-1 0,0 1-1,0 0 1,0 3-1,0-3 6,-2 0 0,1 0 0,0 0-1,0 0 1,-1 0 0,1 0-1,-1-1 1,1 1 0,-1 0 0,0 0-1,0 0 1,0 0 0,0-1-1,0 1 1,0-1 0,-3 3-1,-4 4 58,0 0 0,-1-1-1,1 0 1,-2 0 0,-16 8-1,14-8 45,-1 0 0,1-1 0,-1-1 0,-1 0 0,1-1 0,-1-1 0,0 0 0,0 0-1,-21 0 1,35-3-124,-1 0 0,0 0 0,0 0 0,0 0 0,1 0-1,-1 0 1,0-1 0,0 1 0,0 0 0,1 0 0,-1-1 0,0 1-1,1 0 1,-1-1 0,0 1 0,0 0 0,1-1 0,-1 1-1,1-1 1,-2 0 0,2 0-11,0 1-1,0-1 1,0 0 0,-1 1-1,1-1 1,0 1 0,0-1-1,0 0 1,0 1 0,0-1-1,0 1 1,1-1 0,-1 0-1,0 1 1,0-1 0,0 1-1,0-1 1,1 1 0,-1-1-1,1 0 1,22-27-609,-22 27 649,28-26-326,7-3-112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7.856"/>
    </inkml:context>
    <inkml:brush xml:id="br0">
      <inkml:brushProperty name="width" value="0.05" units="cm"/>
      <inkml:brushProperty name="height" value="0.05" units="cm"/>
      <inkml:brushProperty name="color" value="#E71224"/>
    </inkml:brush>
  </inkml:definitions>
  <inkml:trace contextRef="#ctx0" brushRef="#br0">86 51 17956,'0'0'52,"0"0"0,0-1 0,0 1-1,0 0 1,0 0 0,0 0 0,0 0 0,0 0 0,0 0 0,0 0 0,0-1 0,0 1 0,0 0 0,0 0-1,0 0 1,0 0 0,0 0 0,0 0 0,0 0 0,0-1 0,0 1 0,0 0 0,0 0 0,0 0 0,0 0-1,0 0 1,0 0 0,-1 0 0,1 0 0,0-1 0,0 1 0,0 0 0,0 0 0,0 0 0,0 0-1,0 0 1,0 0 0,0 0 0,-1 0 0,1 0 0,0 0 0,0 0 0,0 0 0,0 0 0,0 0 0,0 0-1,0 0 1,-1 0 0,1 0 0,0 0 0,0 0 0,0 0 0,0 0 0,0 0 0,0 0 0,0 0 0,-1 0-1,-6 7 972,-7 16 244,0 3 163,-18 52 1,29-68-1355,0 0 0,0 0 0,1 1-1,0-1 1,1 0 0,0 1 0,1-1 0,2 20 0,-2-28-58,0 0-1,0 1 1,1-1 0,-1 0-1,1 1 1,-1-1-1,1 0 1,0 0-1,0 1 1,0-1-1,1 0 1,-1 0 0,0 0-1,1 0 1,-1-1-1,1 1 1,-1 0-1,1-1 1,0 1-1,0-1 1,0 1-1,0-1 1,0 0 0,0 0-1,0 0 1,0 0-1,1 0 1,-1 0-1,0-1 1,1 1-1,-1-1 1,0 1-1,1-1 1,-1 0 0,0 0-1,1 0 1,-1 0-1,1-1 1,-1 1-1,0-1 1,3 0-1,3-1 57,0-1 0,0 0 0,-1 0-1,1-1 1,-1 0 0,0 0 0,0-1-1,0 0 1,-1 0 0,10-10 0,-8 5-10,0 0 0,-1-1 0,0 0-1,0 0 1,-2-1 0,1 0 0,-1 0 0,-1 0 0,0 0 0,-1-1 0,-1 0 0,0 0 0,0 1 0,-1-1 0,-1 0 0,0 0 0,-2-15 0,2 25-130,-1 0 0,0 0 0,1 0 0,-1 0 0,0 0 0,-1 0 0,1 0 0,0 0 0,-1 0 0,0 0 0,0 1 0,1-1 0,-1 0 0,-1 1 0,1 0 0,-3-3 0,3 4-40,0 0-1,0 0 1,0 0-1,0 0 1,0 0 0,0 0-1,-1 1 1,1-1 0,0 1-1,0 0 1,0 0 0,-1-1-1,1 1 1,0 1 0,0-1-1,-1 0 1,1 0 0,0 1-1,0 0 1,0-1 0,0 1-1,0 0 1,-4 2 0,-6 3-595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8.306"/>
    </inkml:context>
    <inkml:brush xml:id="br0">
      <inkml:brushProperty name="width" value="0.05" units="cm"/>
      <inkml:brushProperty name="height" value="0.05" units="cm"/>
      <inkml:brushProperty name="color" value="#E71224"/>
    </inkml:brush>
  </inkml:definitions>
  <inkml:trace contextRef="#ctx0" brushRef="#br0">1 48 20852,'0'6'1969,"9"-4"-1209,8-2-288,13-5 888,7-2-287,11-3-473,1 1-280,1 0-416,1 1-208,-8 4-528,-7 1-233,-17 3-471,-9 3-432,-13 4 1279,-7 3-319,-12-1-48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8.703"/>
    </inkml:context>
    <inkml:brush xml:id="br0">
      <inkml:brushProperty name="width" value="0.05" units="cm"/>
      <inkml:brushProperty name="height" value="0.05" units="cm"/>
      <inkml:brushProperty name="color" value="#E71224"/>
    </inkml:brush>
  </inkml:definitions>
  <inkml:trace contextRef="#ctx0" brushRef="#br0">1 76 19476,'10'3'2201,"15"-6"-1217,5-6-344,9-4 1008,2 1-271,3-2-545,2 2-448,-6 3-1136,-3 3-88,-16 7 632,-5 10-281,-16 3-191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0.786"/>
    </inkml:context>
    <inkml:brush xml:id="br0">
      <inkml:brushProperty name="width" value="0.05" units="cm"/>
      <inkml:brushProperty name="height" value="0.05" units="cm"/>
      <inkml:brushProperty name="color" value="#E71224"/>
    </inkml:brush>
  </inkml:definitions>
  <inkml:trace contextRef="#ctx0" brushRef="#br0">15 323 14235,'-2'2'222,"-9"13"3454,9-12-1175,7-9-325,14-19-1161,-1 0 0,-2-2 0,15-30 0,34-90-249,-45 99-460,-16 40-247,-2 9-29,-2 18-29,-7 31-52,-6 20-91,-9 71-1138,22-126 420,4-11-179,-2-4 951,-1-1 0,0 0 0,0 1-1,1-1 1,-1 0 0,0 0 0,0 0 0,0 0 0,0 0 0,0 0 0,0 0-1,1-2 1,11-10-517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1.235"/>
    </inkml:context>
    <inkml:brush xml:id="br0">
      <inkml:brushProperty name="width" value="0.05" units="cm"/>
      <inkml:brushProperty name="height" value="0.05" units="cm"/>
      <inkml:brushProperty name="color" value="#E71224"/>
    </inkml:brush>
  </inkml:definitions>
  <inkml:trace contextRef="#ctx0" brushRef="#br0">36 5 19244,'-16'47'2415,"12"-38"-2111,1 0-1,0 0 0,0 0 1,1 0-1,-2 16 1,4-20-224,0 0-1,0 0 1,0 0 0,0 0 0,1 0 0,0 0-1,0 0 1,0-1 0,3 8 0,-3-11-65,0 1 0,0-1-1,0 1 1,0-1 0,0 1 0,1-1 0,-1 1 0,0-1-1,1 0 1,-1 0 0,1 0 0,-1 0 0,1 0 0,0 0-1,-1 0 1,1-1 0,0 1 0,0 0 0,-1-1 0,1 1-1,0-1 1,0 0 0,0 0 0,0 0 0,-1 0-1,1 0 1,0 0 0,2-1 0,2 0 68,1-1 0,-1 1 1,0-2-1,0 1 0,0-1 0,0 0 1,0 0-1,0-1 0,-1 1 1,0-1-1,1-1 0,-2 1 0,1-1 1,0 1-1,-1-2 0,4-4 0,-4 5 17,-1 0 0,1 0 1,-1 0-1,0 0 0,0 0 0,-1-1 0,0 1 0,0-1 0,0 0 0,0 0 0,-1 1 0,0-1 0,0 0 0,-1 0 0,0 0 0,0 0 1,-1-11-1,0 16-82,1-1 0,0 1 0,-1 0 0,1-1 0,0 1 0,-1 0 0,0 0 0,1 0 0,-1-1 0,0 1 0,0 0 0,1 0 0,-1 0 0,0 0 1,0 0-1,0 0 0,0 1 0,0-1 0,0 0 0,-1 0 0,1 1 0,0-1 0,-2 0 0,1 1-10,0-1-1,0 1 1,0 0-1,0 0 0,0 0 1,0 1-1,-1-1 1,1 0-1,0 1 1,0-1-1,0 1 1,0 0-1,-2 1 1,-3 1-69,1 1 0,0 0 1,0 0-1,0 1 1,1 0-1,-1-1 1,-7 11-1,8-9-211,1 1 1,0-1-1,0 1 1,1-1-1,-1 1 0,2 0 1,-1 0-1,-3 15 0,6-21 211,0 0 0,0-1 0,-1 1 0,1 0 0,0-1 0,0 1 0,0 0 0,0-1 0,0 1 0,0 0 0,0-1 0,0 1 0,0 0 0,1-1 0,-1 1 0,0-1 0,0 1 0,0 0 0,1-1 0,-1 1-1,0-1 1,1 1 0,-1 0 0,1-1 0,-1 1 0,0-1 0,1 1 0,-1-1 0,1 0 0,0 1 0,-1-1 0,1 1 0,-1-1 0,1 0 0,-1 0 0,1 1 0,0-1 0,-1 0 0,1 0 0,0 0 0,-1 0-1,1 1 1,0-1 0,-1 0 0,1 0 0,0 0 0,-1-1 0,1 1 0,0 0 0,-1 0 0,1 0 0,-1 0 0,1-1 0,0 1 0,0 0 0,4-2-114,-1 0 1,1 0 0,0 0-1,-1-1 1,1 1-1,4-5 1,23-21-836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1.592"/>
    </inkml:context>
    <inkml:brush xml:id="br0">
      <inkml:brushProperty name="width" value="0.05" units="cm"/>
      <inkml:brushProperty name="height" value="0.05" units="cm"/>
      <inkml:brushProperty name="color" value="#E71224"/>
    </inkml:brush>
  </inkml:definitions>
  <inkml:trace contextRef="#ctx0" brushRef="#br0">113 1 13979,'-32'53'2134,"-18"33"397,45-74-2090,0-1 0,0 1-1,1 0 1,1 0 0,-4 21 0,7-31-398,-1 1 0,1-1-1,0 1 1,-1-1 0,1 0 0,1 1 0,-1-1 0,0 1 0,1-1 0,-1 0 0,1 1 0,-1-1 0,1 0 0,0 1 0,0-1 0,0 0 0,1 0 0,-1 0 0,0 0 0,1 0 0,-1 0 0,1 0 0,0-1 0,-1 1 0,1-1 0,0 1 0,0-1 0,0 1 0,0-1 0,0 0 0,1 0 0,-1 0 0,0 0 0,0-1 0,1 1 0,-1 0 0,0-1 0,1 0 0,-1 0 0,1 1 0,2-2 0,5 1 59,0 0 0,-1-1 0,1 0 1,-1-1-1,0 0 0,1 0 0,-1-1 0,0 0 1,11-6-1,-12 4 64,1-1-1,-1 0 1,0 0 0,0-1 0,-1 0 0,0 0 0,0-1-1,-1 1 1,12-19 0,-15 21-50,0-1 0,1 0-1,-2 0 1,1 0 0,-1 0 0,0 0 0,0-1 0,0 1 0,-1 0-1,0-1 1,-1 0 0,1 1 0,-1-1 0,-1 1 0,1-1-1,-3-8 1,3 12-84,-1 1 0,0 0-1,1 0 1,-1-1-1,0 1 1,-1 0 0,1 0-1,0 0 1,-1 0 0,1 0-1,-1 0 1,1 1-1,-1-1 1,0 0 0,0 1-1,0-1 1,0 1-1,0 0 1,0 0 0,-4-2-1,2 2 0,0 0 0,0 0 0,-1 0 0,1 1-1,0 0 1,-1 0 0,1 0 0,-1 0 0,1 1-1,-8 1 1,1 1-158,1 0-1,-1 1 1,1 0-1,0 1 1,0 0 0,0 0-1,1 1 1,-12 9-1,3 4-981,18-18 1091,-1-1 0,1 0 0,0 1 0,-1-1 0,1 0 1,0 1-1,-1-1 0,1 0 0,0 1 0,0-1 0,-1 0 0,1 1 0,0-1 0,0 1 0,0-1 0,0 1 0,-1-1 0,1 0 0,0 1 0,0-1 0,0 1 0,0-1 0,0 1 0,0-1 0,0 1 0,0-1 0,1 1 0,-1-1 0,0 0 0,0 1 0,0-1 1,0 1-1,1-1 0,-1 0 0,0 1 0,0-1 0,1 1 0,-1-1 0,0 0 0,0 1 0,1-1 0,-1 0 0,0 0 0,1 1 0,-1-1 0,1 0 0,0 1 0,14 1-565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9.125"/>
    </inkml:context>
    <inkml:brush xml:id="br0">
      <inkml:brushProperty name="width" value="0.05" units="cm"/>
      <inkml:brushProperty name="height" value="0.05" units="cm"/>
      <inkml:brushProperty name="color" value="#E71224"/>
    </inkml:brush>
  </inkml:definitions>
  <inkml:trace contextRef="#ctx0" brushRef="#br0">0 163 20852,'3'1'320,"-1"0"0,1 0 0,-1 0-1,0 0 1,0 1 0,0-1 0,0 0 0,0 1-1,0 0 1,0-1 0,0 1 0,2 3-1,12 10 750,-3-7-987,0-1 0,0 0 1,1 0-1,0-2 1,0 0-1,0 0 0,1-1 1,-1-1-1,1 0 1,0-1-1,19 0 1,-24-2-331,0-1 1,0 0 0,0 0-1,0-1 1,-1 0 0,1 0-1,-1-1 1,1 0 0,-1-1-1,0 0 1,0-1 0,-1 0-1,0 0 1,1-1 0,-2 0-1,1 0 1,-1-1 0,7-7-1,-3 0-185,0 0 0,-1-1 0,-1 0 0,0-1 0,-1 0-1,-1 0 1,-1-1 0,0 0 0,4-22 0,-33 102 4714,-12 44-2641,4 2 0,-19 127-1,49-224-1892,0 0 0,1-1-1,0 16 1,0-27 226,0 0-1,0 1 1,0-1 0,0 0 0,0 1 0,0-1-1,0 0 1,0 0 0,0 1 0,0-1-1,0 0 1,0 1 0,0-1 0,0 0 0,0 1-1,0-1 1,0 0 0,0 1 0,0-1 0,1 0-1,-1 1 1,0-1 0,0 0 0,0 0-1,1 1 1,-1-1 0,0 0 0,0 0 0,1 0-1,-1 1 1,0-1 0,0 0 0,1 0-1,-1 0 1,0 0 0,0 1 0,1-1 0,-1 0-1,0 0 1,1 0 0,-1 0 0,0 0-1,1 0 1,-1 0 0,0 0 0,1 0 0,-1 0-1,0 0 1,1 0 0,-1 0 0,1 0-1,11-12-448,-11 11 440,17-21-574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9.600"/>
    </inkml:context>
    <inkml:brush xml:id="br0">
      <inkml:brushProperty name="width" value="0.05" units="cm"/>
      <inkml:brushProperty name="height" value="0.05" units="cm"/>
      <inkml:brushProperty name="color" value="#E71224"/>
    </inkml:brush>
  </inkml:definitions>
  <inkml:trace contextRef="#ctx0" brushRef="#br0">5 1 17532,'-5'20'2232,"7"-4"-1152,7-5-399,11-3 2367,6-2-1767,12 0-601,8-3-168,6-6-520,3-2-264,-4-4-648,-4-2-449,-21-1 1033,-13 0-296,-19 0-184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0.062"/>
    </inkml:context>
    <inkml:brush xml:id="br0">
      <inkml:brushProperty name="width" value="0.05" units="cm"/>
      <inkml:brushProperty name="height" value="0.05" units="cm"/>
      <inkml:brushProperty name="color" value="#E71224"/>
    </inkml:brush>
  </inkml:definitions>
  <inkml:trace contextRef="#ctx0" brushRef="#br0">1 26 14843,'0'17'2345,"17"-5"-953,6-7-496,9-5 2393,8-2-1617,7 1-520,-1-4-215,3-1-617,-2-2-528,-8-4 256,-10 3-128,-20-8-88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0.929"/>
    </inkml:context>
    <inkml:brush xml:id="br0">
      <inkml:brushProperty name="width" value="0.05" units="cm"/>
      <inkml:brushProperty name="height" value="0.05" units="cm"/>
      <inkml:brushProperty name="color" value="#E71224"/>
    </inkml:brush>
  </inkml:definitions>
  <inkml:trace contextRef="#ctx0" brushRef="#br0">273 7 18028,'-2'-1'93,"0"0"0,0 0 0,1 1 0,-2-1 0,1 0 0,0 1 0,0 0 0,0-1 0,0 1 0,0 0 0,0 0 0,0 0 0,0 0 0,0 0 0,-1 1 0,1-1 0,0 1 1,0-1-1,0 1 0,0 0 0,0 0 0,-2 1 0,-3 2 35,-1 0 0,1 1 0,0 0 0,-7 7 0,-4 5 45,1 1-1,1 1 0,0 1 0,1 0 0,2 1 0,0 0 0,1 1 1,1 1-1,1 0 0,1 0 0,1 1 0,1 0 0,-4 31 0,9-45-95,1 1-1,0 0 0,1 0 1,0-1-1,0 1 0,1 0 1,1 0-1,4 14 0,-5-21-48,0-1 0,0 0-1,1 0 1,-1 0-1,1 0 1,0 0 0,0 0-1,0-1 1,0 1-1,0-1 1,1 1 0,-1-1-1,1 0 1,0 0-1,-1 0 1,1 0 0,0 0-1,0-1 1,0 1 0,0-1-1,1 0 1,-1 0-1,0 0 1,0 0 0,1-1-1,-1 1 1,1-1-1,-1 0 1,0 0 0,7-1-1,1 0 50,-1-1-1,1 0 1,0 0-1,-1-2 0,1 1 1,-1-1-1,0-1 1,-1 0-1,1 0 1,12-9-1,-16 10-16,0-1 0,0 1 0,-1-1 0,1-1 0,-1 1 0,0-1 0,0 1 0,-1-1 0,0-1 0,0 1 0,0 0 0,-1-1 0,0 0 0,0 0 0,-1 0 0,2-8 0,-3 12-43,-1 1 1,0 0-1,1-1 1,-1 1-1,0-1 1,0 1 0,0 0-1,-1-1 1,1 1-1,-1 0 1,1-1-1,-1 1 1,0 0-1,0-1 1,0 1 0,0 0-1,0 0 1,0 0-1,-1 0 1,1 0-1,0 0 1,-1 1-1,0-1 1,0 0-1,1 1 1,-1-1 0,0 1-1,0-1 1,0 1-1,0 0 1,-1 0-1,1 0 1,0 0-1,0 1 1,-1-1 0,1 0-1,0 1 1,-4-1-1,-3 0-7,0 1 1,1 0-1,-1 0 0,0 1 0,1 0 1,-1 0-1,1 1 0,-1 0 0,-11 4 1,13-2-125,0-1 1,0 1-1,0 0 1,0 0-1,-10 10 1,15-12 16,-1 0 1,1 1-1,-1-1 1,1 1-1,0-1 1,0 1-1,0 0 1,1 0-1,-1 0 1,1 0-1,-1 0 1,1 0-1,0 0 1,0 0 0,-1 6-1,2-8 79,0 0 0,1 0 0,-1 0 0,0 0 0,0 0 0,0 0 0,1-1 0,-1 1 0,1 0 1,-1 0-1,0 0 0,1-1 0,-1 1 0,1 0 0,0-1 0,-1 1 0,1 0 0,-1-1 0,1 1 0,0-1 0,0 1 0,-1-1 0,1 1 0,0-1 0,0 1 0,0-1 0,-1 0 0,1 1 0,0-1 0,0 0 1,0 0-1,0 0 0,0 0 0,0 0 0,0 0 0,-1 0 0,1 0 0,1 0 0,31-3-549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37.074"/>
    </inkml:context>
    <inkml:brush xml:id="br0">
      <inkml:brushProperty name="width" value="0.05" units="cm"/>
      <inkml:brushProperty name="height" value="0.05" units="cm"/>
    </inkml:brush>
  </inkml:definitions>
  <inkml:trace contextRef="#ctx0" brushRef="#br0">319 1 19028,'-8'4'410,"-25"11"511,2 2-1,-1 1 1,-46 37 0,58-37-787,0 0 0,-23 30-1,36-39-108,1-1 0,0 1-1,0 1 1,1-1-1,0 1 1,0 0 0,1 0-1,-4 17 1,7-24-21,1 0-1,-1 0 1,1-1 0,0 1 0,0 0 0,0 0 0,1-1-1,-1 1 1,1 0 0,-1 0 0,1-1 0,0 1-1,0-1 1,0 1 0,1-1 0,-1 1 0,0-1 0,1 1-1,0-1 1,-1 0 0,1 0 0,0 0 0,0 0 0,0 0-1,1-1 1,-1 1 0,0 0 0,1-1 0,-1 0 0,0 1-1,5 0 1,7 3-20,1 0 0,-1-1 0,1 0 1,22 1-1,-37-5 14,49 6-33,-19-3-33,55 13 0,-77-14 62,0 0-1,0 1 0,0 0 0,-1 0 1,1 1-1,-1 0 0,0 0 0,0 1 0,-1 0 1,1 0-1,9 11 0,-15-14 15,1 0 0,0 0 0,-1 0 0,0 1 1,1-1-1,-1 0 0,0 1 0,0-1 0,-1 1 0,1-1 0,0 1 0,-1 0 0,1-1 1,-1 1-1,0-1 0,0 1 0,0 0 0,0-1 0,-1 1 0,1 0 0,-1-1 0,0 1 1,1-1-1,-1 1 0,0-1 0,0 1 0,-1-1 0,1 0 0,0 0 0,-1 1 0,1-1 1,-1 0-1,-3 3 0,-3 4 52,-1-1 0,0 0 1,-1 0-1,0-1 0,0 0 0,-12 6 1,5-4 49,0 0 1,0-1 0,0-1 0,-1-1 0,0 0 0,-1-1 0,1-1 0,-1-1 0,0-1 0,-30 0 0,46-2-156,-1 0 0,0 0 0,1-1 0,-1 0-1,1 0 1,-1 0 0,1 0 0,-1-1 0,1 1 0,0-1 0,0 0 0,-1 0 0,-2-2 0,5 3 6,0-1-1,0 1 1,0 0 0,-1-1-1,1 1 1,1-1 0,-1 0 0,0 1-1,0-1 1,1 0 0,-1 1-1,0-1 1,1 0 0,0 0 0,-1 0-1,1 1 1,0-1 0,0 0-1,0 0 1,0 0 0,1 1-1,-1-1 1,0 0 0,1 0 0,-1 0-1,1 1 1,0-3 0,16-22-301,8-2-99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4.731"/>
    </inkml:context>
    <inkml:brush xml:id="br0">
      <inkml:brushProperty name="width" value="0.05" units="cm"/>
      <inkml:brushProperty name="height" value="0.05" units="cm"/>
    </inkml:brush>
  </inkml:definitions>
  <inkml:trace contextRef="#ctx0" brushRef="#br0">34 137 18164,'-11'29'1566,"5"-16"-1060,1 1 1,-3 14-1,7-24-406,0-1 0,1 0 0,-1 0 0,1 1 0,0-1 0,0 0-1,0 0 1,1 1 0,-1-1 0,1 0 0,-1 0 0,1 1 0,0-1 0,2 4 0,-2-6-89,0 1 1,0-1-1,0 0 1,0 0-1,1 0 1,-1 0 0,0 0-1,0 0 1,1 0-1,-1-1 1,0 1 0,1 0-1,-1-1 1,1 1-1,-1-1 1,1 1 0,-1-1-1,1 0 1,-1 1-1,1-1 1,-1 0-1,1 0 1,0 0 0,-1-1-1,1 1 1,-1 0-1,1 0 1,-1-1 0,1 1-1,-1-1 1,1 1-1,-1-1 1,2-1 0,4-1-89,0 0 1,0-1 0,-1 0-1,1 0 1,7-7 0,-3 0-88,-1 1 1,0-1 0,0 0-1,-2-1 1,1 0 0,-2-1-1,1 0 1,-2 0 0,0 0-1,7-21 1,-11 19 237,-9 22 159,-9 23 147,-1 24 90,17-51-497,-1-1 0,1 1 0,-1-1 0,1 1 0,0-1 0,0 1 0,0 0 0,0-1-1,0 1 1,0-1 0,1 1 0,-1-1 0,1 1 0,0-1 0,0 1 0,0-1 0,0 1 0,3 3 0,-3-5-44,0-1-1,0 1 1,0 0-1,1-1 1,-1 1-1,0-1 1,0 1 0,1-1-1,-1 0 1,0 0-1,1 1 1,-1-1 0,0 0-1,1 0 1,-1 0-1,0-1 1,1 1-1,-1 0 1,0 0 0,1-1-1,-1 1 1,0-1-1,0 1 1,1-1-1,-1 1 1,0-1 0,0 0-1,2-1 1,34-27-1604,-35 27 1545,22-22-632,-1 0-1,-1-2 0,-1-1 0,32-55 0,-51 77 2178,-10 14-668,-12 20 236,-1 5-318,3 1 1,1 1-1,1 1 1,2 0-1,2 1 1,1 0-1,2 1 1,2 0-1,-4 61 1,11-91-654,-2 24 38,2-32-47,0 1 1,0-1-1,0 1 1,-1-1-1,1 1 0,0-1 1,-1 0-1,0 1 1,1-1-1,-1 0 0,0 1 1,1-1-1,-1 0 1,0 0-1,0 1 0,-1 0 1,2-2-4,0 0 1,0 0-1,-1 0 1,1 0-1,0 0 1,0 0 0,0 1-1,0-1 1,0 0-1,-1 0 1,1 0-1,0 0 1,0 0-1,0 0 1,0 0-1,-1 0 1,1 0-1,0 0 1,0 0 0,0 0-1,0 0 1,-1 0-1,1 0 1,0 0-1,0 0 1,0 0-1,0 0 1,0-1-1,-1 1 1,1 0-1,0 0 1,0 0 0,0 0-1,0 0 1,0 0-1,0 0 1,-1 0-1,1-1 1,0 1-1,0 0 1,0 0-1,-2-10 3,3-10-24,4-7-89,2-1-1,1 1 1,0 1 0,18-36 0,60-97-353,-68 128 371,30-48-142,-41 69 216,-1 2 1,2-1-1,-1 1 0,1 0 1,16-13-1,-22 20 18,0-1-1,0 1 0,0 0 1,0 0-1,1 0 1,-1 0-1,0 0 1,0 0-1,1 1 1,-1-1-1,0 1 1,1-1-1,3 1 0,-5 0 1,0 1 0,0-1-1,1 0 1,-1 1 0,0-1 0,0 1-1,0-1 1,0 1 0,0-1-1,0 1 1,-1 0 0,1-1-1,0 1 1,0 0 0,0 0-1,-1 0 1,1 0 0,0 0-1,-1 0 1,1 0 0,-1 0-1,1 0 1,-1 0 0,1 0-1,-1 0 1,0 0 0,1 0-1,-1 0 1,0 2 0,0 3 6,1-1 1,-1 1 0,-1-1-1,1 1 1,-1-1 0,0 0-1,0 1 1,0-1-1,-1 0 1,0 0 0,0 0-1,0 0 1,-1 0 0,0 0-1,-3 4 1,-6 9 43,-1-2 0,-22 23 0,34-38-50,-57 56 131,50-50-220,1-1 1,-1 0-1,-1 0 0,1-1 0,-17 7 0,13-10-227,11-9 564,11-12 135,-8 17-494,18-30 1,11-8-54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1.362"/>
    </inkml:context>
    <inkml:brush xml:id="br0">
      <inkml:brushProperty name="width" value="0.05" units="cm"/>
      <inkml:brushProperty name="height" value="0.05" units="cm"/>
      <inkml:brushProperty name="color" value="#E71224"/>
    </inkml:brush>
  </inkml:definitions>
  <inkml:trace contextRef="#ctx0" brushRef="#br0">292 1 15515,'-13'3'487,"0"1"1,0 0-1,0 0 0,0 2 0,1 0 0,0 0 0,0 1 0,1 0 0,0 1 0,0 0 0,-12 13 0,7-5-146,0 0 1,2 1-1,0 1 0,1 0 0,1 1 0,-11 21 0,19-31-261,0 0 0,0 1 0,1 0 0,0-1 0,0 1 1,1 0-1,1 0 0,0 1 0,0 18 0,1-25-64,1 0 0,-1 0 0,1 0 0,0 0 0,0 0 0,0 0 0,0 0 0,1 0 0,0-1 0,0 1 0,0 0 0,0-1 0,0 1 0,1-1 0,0 0 0,-1 0 0,1 0 0,0 0 0,0-1 0,1 1 0,-1-1 0,1 0 0,-1 0 0,1 0 0,0 0 0,7 2 0,-2-2-1,0 0-1,0-1 1,0 0-1,1 0 1,-1-1-1,0 0 1,0-1-1,0 0 0,0-1 1,1 0-1,-2 0 1,1 0-1,0-1 1,0-1-1,-1 0 1,0 0-1,0 0 1,0-1-1,9-7 1,-5 3 47,0-1 1,-1 1 0,0-2 0,0 0 0,-1 0-1,-1-1 1,0 0 0,0 0 0,-1-1 0,-1 0-1,6-16 1,-9 20-2,-1-1 0,-1 1 0,0-1 0,0 1 0,-1-1 0,-1 1-1,1-1 1,-1 0 0,-1 1 0,-2-17 0,2 22-47,0 0 1,0 0-1,0 1 0,0-1 1,-1 0-1,1 0 0,-1 1 1,0-1-1,0 1 0,-1 0 1,1 0-1,-1 0 0,1 0 1,-1 0-1,0 0 0,0 0 1,0 1-1,-1 0 0,1 0 0,0 0 1,-1 0-1,0 0 0,1 0 1,-1 1-1,0 0 0,0 0 1,-6-1-1,2 1-78,-1 1 0,1-1-1,0 2 1,-1-1 0,1 1-1,0 1 1,0-1 0,-14 6 0,18-6-150,1 0 1,0 0-1,0 1 1,0-1-1,0 1 1,0 0-1,0 0 1,0 0-1,0 0 1,1 0-1,-1 1 1,1-1-1,0 1 1,-1 0-1,1-1 1,0 1-1,1 0 1,-1 0-1,1 0 1,-1 1-1,1-1 1,0 0-1,-1 4 1,2-6 158,0 0 1,0 0 0,0 0 0,0 0-1,0 0 1,0-1 0,0 1 0,0 0-1,0 0 1,1 0 0,-1 0 0,0 0 0,1-1-1,-1 1 1,0 0 0,1 0 0,-1-1-1,1 1 1,-1 0 0,1 0 0,0-1-1,-1 1 1,1-1 0,0 1 0,-1-1 0,1 1-1,0-1 1,0 1 0,-1-1 0,1 1-1,0-1 1,0 0 0,0 1 0,0-1-1,0 0 1,-1 0 0,1 0 0,2 0-1,24 4-1218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1.823"/>
    </inkml:context>
    <inkml:brush xml:id="br0">
      <inkml:brushProperty name="width" value="0.05" units="cm"/>
      <inkml:brushProperty name="height" value="0.05" units="cm"/>
      <inkml:brushProperty name="color" value="#E71224"/>
    </inkml:brush>
  </inkml:definitions>
  <inkml:trace contextRef="#ctx0" brushRef="#br0">204 1 15371,'-32'26'2423,"-58"58"-1,81-73-2158,0 0-1,0 1 0,1-1 1,1 2-1,0-1 1,1 1-1,0 0 0,1 0 1,-6 20-1,10-30-214,0 1-1,0-1 1,1 1 0,-1-1-1,1 1 1,0 0-1,-1-1 1,2 1-1,-1-1 1,0 1-1,1 0 1,0-1 0,-1 1-1,1-1 1,1 1-1,-1-1 1,0 0-1,1 1 1,0-1 0,0 0-1,0 0 1,0 0-1,0 0 1,1-1-1,-1 1 1,1-1 0,0 1-1,-1-1 1,1 0-1,6 3 1,-1-2 3,0 0 1,-1-1-1,2 0 1,-1 0-1,0-1 1,0 0-1,0 0 1,1-1-1,-1 0 1,0-1-1,1 0 1,-1 0-1,0-1 1,0 0-1,10-4 1,4-2 114,-1 0 0,0-2 0,-1 0 0,26-18 0,-30 17 9,-1 0 0,-1-1 0,1 0 0,23-28 0,-34 35-116,1-1-1,-1 0 0,0 0 1,-1 0-1,1-1 1,-1 1-1,0-1 1,-1 0-1,0 1 0,0-1 1,0 0-1,-1 0 1,0-1-1,0 1 1,-1-13-1,0 17-32,-1 0-1,1 0 1,-1 0-1,0 0 1,0 0-1,0 0 1,0 0 0,0 1-1,0-1 1,-1 0-1,0 0 1,1 1-1,-1-1 1,0 1 0,0 0-1,-5-4 1,4 3-31,-1 0 0,0 1-1,0 0 1,0 0 0,0 0 0,-1 0 0,1 1 0,0 0 0,-1-1-1,-6 1 1,1 0-30,0 0 0,0 1 0,0 0-1,0 1 1,-1 0 0,1 1 0,1 0-1,-1 0 1,-14 6 0,-21 15 6,23-12-104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2.268"/>
    </inkml:context>
    <inkml:brush xml:id="br0">
      <inkml:brushProperty name="width" value="0.05" units="cm"/>
      <inkml:brushProperty name="height" value="0.05" units="cm"/>
      <inkml:brushProperty name="color" value="#E71224"/>
    </inkml:brush>
  </inkml:definitions>
  <inkml:trace contextRef="#ctx0" brushRef="#br0">0 54 19228,'0'8'2249,"5"-1"-1369,10-3-248,6-3 1112,16-2-559,4-3-177,10-5-312,4-1-112,-3-3-544,-1 1-512,-12 1 440,-10 2-152,-19 5-88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2.702"/>
    </inkml:context>
    <inkml:brush xml:id="br0">
      <inkml:brushProperty name="width" value="0.05" units="cm"/>
      <inkml:brushProperty name="height" value="0.05" units="cm"/>
      <inkml:brushProperty name="color" value="#E71224"/>
    </inkml:brush>
  </inkml:definitions>
  <inkml:trace contextRef="#ctx0" brushRef="#br0">36 0 17660,'0'13'2256,"-3"3"-1400,-5 4-319,0 8 2095,2 7-1768,0 2-208,3 4-279,1-1-225,4-5-481,2-4-375,6-13 800,-1-7-224,0-11-112,0-6-112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3.275"/>
    </inkml:context>
    <inkml:brush xml:id="br0">
      <inkml:brushProperty name="width" value="0.05" units="cm"/>
      <inkml:brushProperty name="height" value="0.05" units="cm"/>
      <inkml:brushProperty name="color" value="#E71224"/>
    </inkml:brush>
  </inkml:definitions>
  <inkml:trace contextRef="#ctx0" brushRef="#br0">66 0 20916,'-7'11'903,"-1"0"-219,1 1 0,-8 16 0,13-24-557,1 0 1,-1-1-1,1 1 0,0 0 0,0 1 1,1-1-1,-1 0 0,1 0 0,0 0 1,0 0-1,0 0 0,1 5 0,0-8-106,-1 1 0,0-1-1,1 0 1,-1 1-1,1-1 1,0 0-1,-1 0 1,1 1 0,0-1-1,0 0 1,-1 0-1,1 0 1,0 0-1,0 0 1,0 0-1,0 0 1,1-1 0,-1 1-1,0 0 1,2 0-1,0 1-27,0-1-1,1 0 1,-1-1 0,0 1-1,1 0 1,-1-1-1,0 0 1,5 0-1,1-1-158,1 0-1,-1 0 0,0-1 1,0 0-1,11-4 1,4-3-475,-15 7 283,-9 2 347,0 0 1,0 0 0,0 0 0,0 0-1,0 0 1,0 0 0,0 0 0,0 0-1,0 0 1,0 0 0,0 0-1,0 0 1,0 0 0,0 0 0,0 0-1,0 0 1,0 0 0,0 0 0,0 0-1,0 0 1,0 1 0,0-1-1,0 0 1,0 0 0,0 0 0,0 0-1,0 0 1,0 0 0,0 0 0,0 0-1,0 0 1,0 0 0,0 0 0,0 0-1,0 0 1,0 0 0,0 0-1,0 0 1,0 0 0,0 0 0,0 1-1,0-1 1,0 0 0,0 0 0,0 0-1,0 0 1,-1 0 81,0 1 0,0 0 0,1-1 0,-1 1 1,0 0-1,0-1 0,0 1 0,1 0 0,-1 0 0,0 0 0,1 0 0,-1 0 1,1 0-1,-1 0 0,0 1 0,2-1 4,-1-1-1,0 1 1,1-1 0,-1 1 0,1-1-1,-1 0 1,0 1 0,1-1 0,-1 0 0,1 1-1,-1-1 1,1 0 0,-1 0 0,1 1-1,-1-1 1,1 0 0,-1 0 0,1 0-1,-1 0 1,1 0 0,0 0 0,-1 0-1,1 0 1,-1 0 0,1 0 0,-1 0-1,1 0 1,-1 0 0,2 0 0,0 0-35,1 0 0,0 1 0,0 0 0,-1-1 0,1 1 0,-1 0 0,1 0 0,0 1 0,-1-1 1,0 0-1,3 3 0,27 22-67,-19-15 70,6 3-34,-11-8-1,0 0 0,0 1-1,0 0 1,12 15 0,-18-20-7,-1 0-1,0-1 1,0 1 0,0 0 0,0 0-1,0 0 1,0 0 0,0 0 0,-1 0-1,1 0 1,-1 0 0,0 1 0,1-1 0,-1 0-1,0 0 1,0 0 0,-1 0 0,1 0-1,0 1 1,-1-1 0,1 0 0,-1 0-1,0 0 1,1 0 0,-1 0 0,0 0 0,0 0-1,0 0 1,-2 1 0,-2 4 9,-1 0 0,1-1-1,-2 0 1,1 0 0,0-1 0,-1 0 0,0 0 0,0 0-1,-1-1 1,0 0 0,-15 6 0,17-8-2,-1 0 1,1 0 0,0-1-1,-1 0 1,1 0-1,-1 0 1,1-1 0,-1 0-1,0 0 1,1-1-1,-1 0 1,1 0 0,0 0-1,-1-1 1,1 0-1,-8-4 1,6 2-173,0-1 0,0 0 0,1 0 0,0-1 0,0 0 0,0-1 0,0 0 0,1 0 0,0 0 0,1 0 0,0-1 0,0 0 0,0 0 0,1 0 0,0-1 0,1 0 0,0 1 0,0-1 0,1 0 0,0-1 0,1 1 0,0 0 0,0 0 0,1-1 0,1-13 0,3-5-693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3.724"/>
    </inkml:context>
    <inkml:brush xml:id="br0">
      <inkml:brushProperty name="width" value="0.05" units="cm"/>
      <inkml:brushProperty name="height" value="0.05" units="cm"/>
      <inkml:brushProperty name="color" value="#E71224"/>
    </inkml:brush>
  </inkml:definitions>
  <inkml:trace contextRef="#ctx0" brushRef="#br0">0 62 17940,'15'-2'1928,"7"1"-968,4-3-359,8 0 967,5 2-248,4 2-552,0 0-344,-2-1-1088,-2-2 352,-10-6 144,-5-5-168,-8-8-184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4.175"/>
    </inkml:context>
    <inkml:brush xml:id="br0">
      <inkml:brushProperty name="width" value="0.05" units="cm"/>
      <inkml:brushProperty name="height" value="0.05" units="cm"/>
      <inkml:brushProperty name="color" value="#E71224"/>
    </inkml:brush>
  </inkml:definitions>
  <inkml:trace contextRef="#ctx0" brushRef="#br0">208 1 21741,'-1'2'191,"0"0"1,-1 0-1,1-1 1,-1 1 0,0 0-1,0-1 1,0 1-1,0-1 1,0 1-1,0-1 1,-2 2 0,-15 10 115,-13 19 793,-32 44 0,54-64-1017,1 0 0,1 1 0,1 0 0,-1 1 0,2 0 0,0 0 0,-6 21 0,11-32-68,1 0 0,-1 0-1,0 0 1,1 1 0,0-1-1,-1 0 1,1 0 0,0 0 0,1 0-1,-1 0 1,1 0 0,-1 1-1,1-1 1,0 0 0,0 0 0,0-1-1,0 1 1,1 0 0,-1 0-1,1 0 1,0-1 0,0 1-1,3 2 1,-2-2-3,1-1-1,0 1 1,0-1-1,1 0 0,-1 0 1,0 0-1,1-1 1,-1 1-1,1-1 1,-1 0-1,1-1 0,0 1 1,-1-1-1,1 0 1,5 0-1,-1-1-1,0 0 1,0 0-1,0-1 0,0-1 0,0 1 1,-1-1-1,1 0 0,-1-1 0,1 0 0,-1-1 1,-1 0-1,1 0 0,-1 0 0,1-1 0,-2 0 1,10-11-1,-10 12-10,-1-1 0,0-1 1,-1 1-1,0-1 0,0 0 0,0 0 1,-1 0-1,0 0 0,0-1 0,-1 1 1,0-1-1,0 0 0,-1 0 0,0 1 1,0-1-1,-1 0 0,0 0 0,0 0 1,-3-12-1,3 17-41,-1-1-1,0 1 1,0 0-1,0 0 1,-1-1 0,1 1-1,-1 0 1,0 0 0,0 0-1,0 1 1,0-1 0,0 0-1,-1 1 1,1-1-1,-1 1 1,1 0 0,-1 0-1,0 0 1,-4-2 0,4 3-27,0 0 1,1 0-1,-1 0 1,0 1 0,0-1-1,0 1 1,0 0 0,1-1-1,-1 1 1,0 1-1,0-1 1,0 0 0,0 1-1,0-1 1,1 1-1,-1 0 1,0 0 0,0 0-1,1 0 1,-1 1 0,1-1-1,-1 1 1,-2 2-1,-16 13-384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4.611"/>
    </inkml:context>
    <inkml:brush xml:id="br0">
      <inkml:brushProperty name="width" value="0.05" units="cm"/>
      <inkml:brushProperty name="height" value="0.05" units="cm"/>
      <inkml:brushProperty name="color" value="#E71224"/>
    </inkml:brush>
  </inkml:definitions>
  <inkml:trace contextRef="#ctx0" brushRef="#br0">334 50 18036,'0'-2'125,"0"0"0,0 0 0,0 0 1,-1 0-1,1 0 0,-1 0 0,1 0 0,-1 0 1,0 0-1,0 0 0,0 0 0,0 0 0,0 1 1,0-1-1,-1 0 0,1 1 0,0-1 0,-1 1 1,1-1-1,-1 1 0,0 0 0,-2-2 0,1 2 26,0-1-1,-1 1 0,1 0 1,-1 0-1,0 1 0,1-1 0,-1 1 1,1 0-1,-1 0 0,0 0 0,-6 1 1,-2 1 147,0 1 0,0 0 1,0 1-1,0 0 0,1 1 0,-21 11 1,16-5-104,1 0 0,0 1 0,0 0 0,-23 27 0,32-31-149,-1-1 1,1 1 0,1 1 0,0-1 0,0 1-1,0 0 1,1 0 0,1 0 0,-1 1-1,2-1 1,-3 11 0,5-18-36,-1 1 1,1-1-1,0 0 1,0 1-1,0-1 1,0 0-1,0 0 1,0 1-1,1-1 1,-1 0-1,1 0 1,0 1-1,0-1 1,-1 0-1,1 0 1,1 0-1,-1 0 1,0 0-1,0 0 1,1 0-1,-1-1 1,1 1-1,-1 0 1,1-1 0,0 1-1,0-1 1,0 0-1,0 1 1,0-1-1,0 0 1,0 0-1,0 0 1,0-1-1,0 1 1,1 0-1,-1-1 1,0 0-1,0 1 1,4-1-1,10 1 20,0 0-1,0-1 1,0 0 0,-1-2-1,1 0 1,0-1 0,-1 0-1,1-1 1,20-8 0,-15 3 1,0-1 1,0 0 0,-1-1-1,0-1 1,33-28 0,-47 35-45,0 0 1,0 0-1,0-1 0,-1 1 1,0-1-1,0 0 1,-1 0-1,0-1 1,0 0-1,0 1 0,-1-1 1,0 0-1,0-1 1,-1 1-1,3-12 0,-5 18-26,0-1 0,1 1 0,-1 0 0,0-1 0,0 1 0,0 0 0,0-1 0,0 1 0,0 0 0,0-1 0,-1 1 0,1 0 1,0-1-1,-1 1 0,1 0 0,-1 0 0,1-1 0,-1 1 0,0 0 0,0 0 0,1 0 0,-1 0 0,0 0 0,0 0 0,0 0 0,0 0 0,0 0 0,0 0 0,0 1 0,-1-1 0,1 0 0,0 1 0,0-1 0,0 1 0,-1-1 0,1 1 0,0 0 0,-1-1 0,1 1 0,0 0 0,-1 0 0,1 0 0,-2 0 0,-1 0-72,-1 1 0,1 0 0,0-1 0,0 2 0,-1-1 0,1 0 0,0 1 0,0 0 0,0 0 0,1 0 0,-1 0 0,0 1 0,-3 2 0,-19 25-474,3 5-168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5.013"/>
    </inkml:context>
    <inkml:brush xml:id="br0">
      <inkml:brushProperty name="width" value="0.05" units="cm"/>
      <inkml:brushProperty name="height" value="0.05" units="cm"/>
      <inkml:brushProperty name="color" value="#E71224"/>
    </inkml:brush>
  </inkml:definitions>
  <inkml:trace contextRef="#ctx0" brushRef="#br0">109 359 19620,'-6'10'1841,"-8"10"-1337,-9 9-112,0 5 808,5 3-480,1 1-96,9-1-184,8-5-23,13-11-89,11-2-80,13-12-192,4 1-128,4-8-336,-1-6-265,-4-8 1049,-5-7-504,-14-11-56,-5-13-88</inkml:trace>
  <inkml:trace contextRef="#ctx0" brushRef="#br0" timeOffset="1">114 7 21253,'-14'-6'1728,"3"6"-1304,5 0-144,9 4 360,6-1-536,-4 2 64,1-1-200,-1-2-176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3.703"/>
    </inkml:context>
    <inkml:brush xml:id="br0">
      <inkml:brushProperty name="width" value="0.05" units="cm"/>
      <inkml:brushProperty name="height" value="0.05" units="cm"/>
      <inkml:brushProperty name="color" value="#E71224"/>
    </inkml:brush>
  </inkml:definitions>
  <inkml:trace contextRef="#ctx0" brushRef="#br0">1 34 17028,'1'11'2032,"9"-3"-1128,10-2-368,16-2 1881,15-4-1433,16-7-416,5-2-24,3-4-352,-3 3-224,-9-1-592,-10 2-352,-24 6 784,-24 3-160,1 1-104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5.224"/>
    </inkml:context>
    <inkml:brush xml:id="br0">
      <inkml:brushProperty name="width" value="0.05" units="cm"/>
      <inkml:brushProperty name="height" value="0.05" units="cm"/>
    </inkml:brush>
  </inkml:definitions>
  <inkml:trace contextRef="#ctx0" brushRef="#br0">131 37 14299,'-2'18'703,"0"-1"1,-1-1-1,0 1 0,-2 0 0,0-1 0,-12 28 1,-3 9 689,9-20-734,-5 13-60,2 0-1,2 1 1,-8 63 0,56-208-1064,1-12 112,-16 44 230,3 1-1,38-73 1,-60 134 131,1 0 0,-1 0 0,1 0 0,0 0 0,0 0 1,0 1-1,7-6 0,-10 9-5,1-1 0,-1 1 1,1-1-1,0 1 0,-1 0 1,1 0-1,0-1 0,0 1 1,-1 0-1,1 0 0,0-1 1,-1 1-1,1 0 0,0 0 1,0 0-1,-1 0 0,1 0 0,0 0 1,0 0-1,-1 1 0,2-1 1,-1 1-1,0-1 1,0 1 0,0 0-1,0 0 1,0 0 0,-1-1-1,1 1 1,0 0 0,0 0-1,-1 0 1,1 0 0,0 1-1,-1-1 1,1 0 0,-1 0 0,0 0-1,1 2 1,1 4 27,-1 0 0,0 0 0,0 0 0,-1 0 0,0 0-1,0 0 1,-1 0 0,0 0 0,0 0 0,-1 0 0,1 0 0,-1 0 0,-1 0 0,0-1 0,-4 10 0,-8 10 235,0 0 1,-23 28-1,37-52-252,-10 13-193,-1-1 0,-18 17 0,30-32 176,0 1 1,0 0 0,0 0-1,0 0 1,0 0 0,0-1-1,0 1 1,0 0 0,0 0-1,0 0 1,0 0-1,0-1 1,0 1 0,0 0-1,0 0 1,0 0 0,0 0-1,0-1 1,-1 1 0,1 0-1,0 0 1,0 0 0,0 0-1,0 0 1,0 0 0,0 0-1,-1-1 1,1 1-1,0 0 1,0 0 0,0 0-1,0 0 1,0 0 0,-1 0-1,1 0 1,0 0 0,0 0-1,0 0 1,0 0 0,-1 0-1,1 0 1,0 0 0,0 0-1,0 0 1,0 0 0,-1 0-1,1 0 1,0 0-1,0 0 1,0 0 0,0 0-1,-1 0 1,1 0 0,0 0-1,0 0 1,0 1 0,0-1-1,-1 0 1,3-8-28,1 1 0,-1 0-1,1-1 1,4-6 0,-4 9 1,15-34-303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4.145"/>
    </inkml:context>
    <inkml:brush xml:id="br0">
      <inkml:brushProperty name="width" value="0.05" units="cm"/>
      <inkml:brushProperty name="height" value="0.05" units="cm"/>
      <inkml:brushProperty name="color" value="#E71224"/>
    </inkml:brush>
  </inkml:definitions>
  <inkml:trace contextRef="#ctx0" brushRef="#br0">7 320 13915,'-7'18'2168,"14"-4"-903,8-6-473,17-5 2393,11-3-1769,15-5-408,3-2-248,7-6-736,-3 1-400,-2-2-616,-8-1 824,-9-3-272,-8-2-152</inkml:trace>
  <inkml:trace contextRef="#ctx0" brushRef="#br0" timeOffset="1">643 2 18164,'2'-2'1792,"7"4"-1120,5 4-256,7 1 1225,2 3-809,5 3-368,-1 3-56,-5 5-240,-5 4-48,-14 8-88,-8 4-32,-15 12-136,-6 3-184,-11 5-512,-4-2 1000,7 0-304,2-6-72,14-22-80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4.723"/>
    </inkml:context>
    <inkml:brush xml:id="br0">
      <inkml:brushProperty name="width" value="0.05" units="cm"/>
      <inkml:brushProperty name="height" value="0.05" units="cm"/>
      <inkml:brushProperty name="color" value="#E71224"/>
    </inkml:brush>
  </inkml:definitions>
  <inkml:trace contextRef="#ctx0" brushRef="#br0">17 7 18636,'0'0'131,"0"-1"0,1 1-1,-1-1 1,0 1 0,1-1 0,-1 1-1,1-1 1,-1 1 0,1 0 0,-1-1 0,1 1-1,-1 0 1,1-1 0,-1 1 0,1 0-1,-1 0 1,1 0 0,-1-1 0,1 1 0,0 0-1,-1 0 1,1 0 0,-1 0 0,2 0-1,-1 1-11,-1-1-1,0 1 0,1-1 0,-1 1 0,0-1 0,1 1 0,-1-1 0,0 1 0,0 0 0,1-1 0,-1 1 0,0-1 0,0 1 0,0 0 0,0-1 1,0 1-1,0 0 0,0-1 0,0 2 0,-6 39 2098,5-34-2144,-22 152 968,20-132-1530,2 0 0,1 0 0,7 52 0,0-58-1125,-6-18 575,-3-12 98,-4-5 117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5.166"/>
    </inkml:context>
    <inkml:brush xml:id="br0">
      <inkml:brushProperty name="width" value="0.05" units="cm"/>
      <inkml:brushProperty name="height" value="0.05" units="cm"/>
      <inkml:brushProperty name="color" value="#E71224"/>
    </inkml:brush>
  </inkml:definitions>
  <inkml:trace contextRef="#ctx0" brushRef="#br0">5 521 16307,'-4'15'2001,"13"-8"-953,11-7-344,12-5 1321,8-4-497,17-5-416,2-3-128,7-4-399,-2-1-145,-6 1-360,-1-1-224,-16 3-664,-8 0-337,-20 2-767,-8 1 1456,-14-3-344,-11 1-305</inkml:trace>
  <inkml:trace contextRef="#ctx0" brushRef="#br0" timeOffset="1">73 39 19252,'1'-2'1921,"16"2"-1097,8-1-320,8-2 840,7 3-208,8-3-504,1 0-423,-4-2-730,0 2 593,-21-5-256,-4-2-120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5.881"/>
    </inkml:context>
    <inkml:brush xml:id="br0">
      <inkml:brushProperty name="width" value="0.05" units="cm"/>
      <inkml:brushProperty name="height" value="0.05" units="cm"/>
      <inkml:brushProperty name="color" value="#E71224"/>
    </inkml:brush>
  </inkml:definitions>
  <inkml:trace contextRef="#ctx0" brushRef="#br0">201 104 14059,'19'-16'2533,"-1"-2"0,32-39 0,-49 57-2453,-1 0 0,0-1-1,1 1 1,-1 0 0,0-1 0,0 1 0,1-1 0,-1 1 0,0 0-1,0-1 1,1 1 0,-1-1 0,0 1 0,0 0 0,0-1-1,0 1 1,0-1 0,0 1 0,0-1 0,0 1 0,0-1 0,0 1-1,0 0 1,0-1 0,0 1 0,0-2 0,-1 2-4,0 0 0,1 0 0,-1 0 1,0-1-1,1 1 0,-1 0 0,0 0 1,1 0-1,-1 0 0,0 0 0,1 0 0,-1 0 1,0 0-1,1 1 0,-1-1 0,1 0 1,-1 0-1,0 0 0,1 1 0,-1-1 1,0 1-1,-24 12 342,1 1 1,1 1-1,0 1 0,-25 24 1,21-18-292,10-9-78,-33 29 22,45-37-70,0 0 1,1 0-1,0 0 1,0 0-1,0 0 1,1 1-1,-5 8 1,8-13-2,-1 0 0,1 0 0,0 0-1,-1 0 1,1 0 0,0-1 0,0 1 0,0 0 0,0 0 0,0 0-1,0 0 1,0 0 0,0 0 0,0 0 0,0 0 0,0 0 0,1 0 0,-1 0-1,0 0 1,1 0 0,-1-1 0,0 1 0,1 0 0,-1 0 0,1 0-1,0-1 1,-1 1 0,1 0 0,0-1 0,-1 1 0,1 0 0,0-1 0,0 1-1,-1-1 1,1 1 0,0-1 0,0 1 0,0-1 0,0 0 0,0 1-1,0-1 1,-1 0 0,1 0 0,2 0 0,6 2-11,1-1-1,-1 0 1,17-1 0,-12-1 1,49 0 11,27 0-78,-81 1 63,1 1 1,-1 0-1,0 1 0,0 0 0,0 1 1,0 0-1,10 4 0,-18-6 9,1 0-1,0 0 0,0 0 1,0 0-1,-1 0 0,1 0 1,0 0-1,-1 1 0,0-1 1,1 1-1,-1-1 1,0 1-1,1 0 0,-1-1 1,0 1-1,0 0 0,0 0 1,-1 0-1,1 0 0,0-1 1,0 5-1,-1-3 4,0 0-1,0 1 0,-1-1 1,1 0-1,-1 0 1,1 0-1,-1 0 0,0 1 1,0-1-1,-1 0 1,1-1-1,-3 5 0,-4 5 30,0-1 0,-1 0 0,0-1-1,-1 0 1,-13 11 0,3-4 200,-41 25 0,53-37-207,-1 0-1,1-1 1,-1 0-1,0 0 0,-1-1 1,1 0-1,-1-1 1,-11 2-1,20-4-64,0 0 0,0 0 0,0 1 0,0-1 0,0 0 0,0-1 0,0 1 0,0 0 0,0 0 0,0 0-1,0 0 1,0-1 0,0 1 0,0 0 0,0-1 0,0 1 0,1-1 0,-1 1 0,0-1 0,0 1 0,0-1 0,1 0-1,-1 1 1,0-1 0,1 0 0,-1 0 0,0 0 0,0-1 0,1 0-4,-1 1 1,1-1-1,0 0 0,0 1 0,0-1 1,0 0-1,0 1 0,0-1 1,0 0-1,0 1 0,1-1 1,-1 0-1,1 1 0,-1-1 1,1 1-1,1-4 0,10-14-422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7.133"/>
    </inkml:context>
    <inkml:brush xml:id="br0">
      <inkml:brushProperty name="width" value="0.05" units="cm"/>
      <inkml:brushProperty name="height" value="0.05" units="cm"/>
      <inkml:brushProperty name="color" value="#E71224"/>
    </inkml:brush>
  </inkml:definitions>
  <inkml:trace contextRef="#ctx0" brushRef="#br0">22 16 21701,'-8'-4'1792,"2"2"-1288,1 1-312,2 1 568,9-5-792,3 3 136,4 1-328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7.536"/>
    </inkml:context>
    <inkml:brush xml:id="br0">
      <inkml:brushProperty name="width" value="0.05" units="cm"/>
      <inkml:brushProperty name="height" value="0.05" units="cm"/>
      <inkml:brushProperty name="color" value="#E71224"/>
    </inkml:brush>
  </inkml:definitions>
  <inkml:trace contextRef="#ctx0" brushRef="#br0">13 1 17900,'-8'23'1880,"7"-4"-1192,-2-5-272,3-8 505,4-4-577,5-10 112,2-4-104,0-6-408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4.304"/>
    </inkml:context>
    <inkml:brush xml:id="br0">
      <inkml:brushProperty name="width" value="0.05" units="cm"/>
      <inkml:brushProperty name="height" value="0.05" units="cm"/>
      <inkml:brushProperty name="color" value="#E71224"/>
    </inkml:brush>
  </inkml:definitions>
  <inkml:trace contextRef="#ctx0" brushRef="#br0">1 1 18244,'6'3'2064,"-5"3"-1408,-2 5-191,-2 9 1079,3 6-656,0 6-104,0 4-272,0 3-152,3-1-328,3-3-448,0-6 400,-4-10-88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3.189"/>
    </inkml:context>
    <inkml:brush xml:id="br0">
      <inkml:brushProperty name="width" value="0.05" units="cm"/>
      <inkml:brushProperty name="height" value="0.05" units="cm"/>
      <inkml:brushProperty name="color" value="#E71224"/>
    </inkml:brush>
  </inkml:definitions>
  <inkml:trace contextRef="#ctx0" brushRef="#br0">50 0 16668,'-1'21'1988,"-1"0"1,-8 34 0,0 2-565,6-25-839,-7 46 461,0 127 0,11-197-1064,0-7-6,-1 1 1,1 0-1,0-1 0,1 1 1,-1 0-1,0 0 0,0-1 1,1 1-1,-1 0 1,1-1-1,-1 1 0,2 2 1,-1-4-6,-1 0 1,0 0-1,0 0 0,0 0 1,1 0-1,-1 0 1,0 0-1,0 0 1,1 0-1,-1 0 1,0 0-1,0 0 1,1 0-1,-1 0 1,0 0-1,0 0 0,0 0 1,1 0-1,-1 0 1,0 0-1,0 0 1,1 0-1,-1 0 1,0 0-1,0-1 1,0 1-1,1 0 1,-1 0-1,0 0 0,0 0 1,0-1-1,0 1 1,0 0-1,1 0 1,-1 0-1,0-1 1,0 1-1,0 0 1,0 0-1,0 0 1,0-1-1,0 1 0,0 0 1,0 0-1,0-1 1,0 1-1,0 0 1,0 0-1,0-1 1,0 1-1,5-16-1117,6-26 11,-4 20 427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5.316"/>
    </inkml:context>
    <inkml:brush xml:id="br0">
      <inkml:brushProperty name="width" value="0.05" units="cm"/>
      <inkml:brushProperty name="height" value="0.05" units="cm"/>
      <inkml:brushProperty name="color" value="#E71224"/>
    </inkml:brush>
  </inkml:definitions>
  <inkml:trace contextRef="#ctx0" brushRef="#br0">240 70 15947,'2'-3'338,"-1"-1"0,1 1-1,-1 0 1,0 0-1,0-1 1,0 1 0,0 0-1,-1-1 1,1 1 0,-1-1-1,0-6 1,-1 9-230,1 0 0,0-1 0,-1 1 0,1 0 0,-1 0 0,1 0 0,-1 0 1,1 0-1,-1 0 0,0 0 0,1 0 0,-1 0 0,0 1 0,0-1 0,0 0 0,0 0 0,1 1 0,-1-1 1,0 0-1,0 1 0,-1-1 0,1 1 0,0-1 0,0 1 0,0 0 0,0-1 0,0 1 0,0 0 0,-1 0 1,1 0-1,0 0 0,0 0 0,0 0 0,0 0 0,-1 0 0,1 0 0,0 1 0,0-1 0,-2 1 1,-7 1 124,1 1 1,-1 1-1,0-1 1,1 2-1,0-1 1,0 1-1,0 0 1,-12 10 0,2 0-165,1 1 0,-24 27 0,36-37-64,1 0-1,1 0 1,-1 1-1,1-1 1,-5 12-1,8-16-7,0-1 0,1 0 1,-1 1-1,1-1 0,-1 0 1,1 1-1,0-1 0,-1 1 0,1-1 1,0 1-1,0-1 0,0 1 0,0-1 1,0 1-1,1-1 0,-1 1 0,0-1 1,1 0-1,-1 1 0,1-1 1,-1 0-1,1 1 0,0-1 0,0 0 1,-1 1-1,1-1 0,0 0 0,0 0 1,0 0-1,0 0 0,0 0 0,1 0 1,-1 0-1,0 0 0,0-1 0,1 1 1,1 0-1,12 5-73,0-1-1,1-1 1,0-1 0,-1 0 0,25 1-1,18 3-141,-54-6 199,51 12-180,-52-12 191,0 0-1,0 0 1,0 0 0,-1 1-1,1-1 1,0 1 0,0 0-1,-1-1 1,1 1 0,-1 0-1,0 1 1,0-1 0,1 0-1,1 5 1,-3-6 13,0 1-1,-1-1 1,0 1-1,1-1 1,-1 1-1,0-1 1,0 1-1,0-1 1,0 1-1,0-1 1,0 1-1,0 0 1,0-1-1,-1 1 1,1-1-1,-1 1 1,1-1-1,-1 0 1,1 1 0,-1-1-1,0 1 1,0-1-1,0 0 1,0 0-1,0 0 1,0 1-1,0-1 1,0 0-1,0 0 1,0 0-1,-1 0 1,-1 0-1,-6 6 79,0-1 0,-1-1 0,-13 7 0,15-9-16,-6 4 90,-1-1 0,0-1-1,0 0 1,-1-1 0,1-1-1,-1 0 1,-27 1 0,42-4-201,0 0 0,-1 0 1,1 0-1,0 0 0,0 0 0,0-1 1,0 1-1,0 0 0,0-1 1,0 1-1,0 0 0,0-1 0,0 0 1,0 1-1,0-1 0,0 1 1,0-1-1,0 0 0,0 0 0,0 0 1,0-1-1,0 2 3,1-1 0,0 0-1,0 0 1,0 1 0,0-1 0,-1 0 0,1 0 0,0 0-1,1 1 1,-1-1 0,0 0 0,0 0 0,0 1 0,0-1-1,0 0 1,1 0 0,-1 1 0,0-1 0,1 0-1,-1 1 1,1-1 0,-1 0 0,0 1 0,1-1 0,0 1-1,-1-1 1,1 0 0,-1 1 0,1-1 0,0 1 0,-1 0-1,1-1 1,0 0 0,13-6-506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5.999"/>
    </inkml:context>
    <inkml:brush xml:id="br0">
      <inkml:brushProperty name="width" value="0.05" units="cm"/>
      <inkml:brushProperty name="height" value="0.05" units="cm"/>
      <inkml:brushProperty name="color" value="#E71224"/>
    </inkml:brush>
  </inkml:definitions>
  <inkml:trace contextRef="#ctx0" brushRef="#br0">19 16 17244,'0'-10'2456,"1"6"-1448,-2 2-383,-3 4 1639,0 12-976,1 2-183,0 9-425,0 3-208,1 7-248,2-2-48,0 1-112,3-2-112,0-6-576,0-4-593,3-16 1025,2-6-168,0-17-160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5.721"/>
    </inkml:context>
    <inkml:brush xml:id="br0">
      <inkml:brushProperty name="width" value="0.05" units="cm"/>
      <inkml:brushProperty name="height" value="0.05" units="cm"/>
    </inkml:brush>
  </inkml:definitions>
  <inkml:trace contextRef="#ctx0" brushRef="#br0">102 0 16652,'3'4'1606,"-7"6"-958,-10 12-338,12-18-62,-52 92 2245,48-85-2280,1 0 0,1 0 1,0 1-1,1 0 1,0 0-1,-2 23 0,5-34-201,0 0-1,0 0 0,-1 0 0,1 0 1,0 0-1,1 0 0,-1 0 1,0 0-1,0 0 0,0 0 0,1 0 1,-1 0-1,0 0 0,1 0 0,-1 0 1,1 0-1,-1 0 0,1 0 1,0 0-1,-1-1 0,1 1 0,1 1 1,-1-2-13,0 1 1,-1-1 0,1 0-1,0 0 1,0 1 0,0-1-1,1 0 1,-1 0-1,0 0 1,0 0 0,0 0-1,0 0 1,0-1 0,0 1-1,0 0 1,0 0 0,0-1-1,1 0 1,5-2-70,1-1 0,-1-1 0,0 1 0,7-7 0,-11 8 34,48-41-519,-32 27-14,29-21 1,-49 39 558,1-1 1,0 0 0,0 0-1,0 0 1,0 1 0,0-1-1,0 0 1,0 0-1,0 0 1,0 1 0,0-1-1,1 0 1,-1 0 0,0 0-1,0 1 1,0-1 0,0 0-1,0 0 1,0 0 0,0 1-1,0-1 1,1 0 0,-1 0-1,0 0 1,0 0 0,0 0-1,0 0 1,0 1 0,1-1-1,-1 0 1,0 0-1,0 0 1,0 0 0,0 0-1,1 0 1,-1 0 0,0 0-1,0 0 1,0 0 0,1 0-1,-1 0 1,0 0 0,0 0-1,0 0 1,1 0 0,-1 0-1,0 0 1,0 0 0,0 0-1,1 0 1,-1 0 0,0 0-1,0 0 1,0 0 0,1 0-1,-1-1 1,0 1 0,-11 27 198,3-9-4,8-17-166,0 0 1,0 0-1,-1-1 1,1 1-1,0 0 1,0 0-1,0 0 1,0-1-1,0 1 1,0 0-1,0 0 1,0 0-1,0-1 1,0 1-1,1 0 1,-1 0-1,0 0 1,1-1-1,-1 1 1,0 0-1,1-1 1,-1 1-1,1 0 1,-1-1-1,1 2 1,1-2-1,-1 1 0,0-1 0,0 1 0,0-1 0,0 0 1,0 0-1,0 1 0,0-1 0,1 0 0,-1 0 0,0 0 1,0 0-1,0 0 0,0-1 0,3 1 0,6-3 10,0-1 0,0 0 1,12-6-1,-12 5-90,18-8-189,-19 7 73,0 1 1,1 1-1,0 0 0,0 0 0,0 1 0,1 0 1,14-1-1,-24 4 144,1 0 0,-1 0 0,0 0 1,1 0-1,-1 0 0,1 1 0,-1-1 0,0 0 1,0 1-1,1-1 0,-1 1 0,0 0 0,0-1 0,0 1 1,1 0-1,-1 0 0,0-1 0,0 1 0,0 0 1,0 0-1,0 0 0,-1 0 0,1 1 0,0-1 1,0 0-1,-1 0 0,1 0 0,-1 1 0,1-1 1,-1 0-1,1 1 0,-1 0 0,2 6-28,-1 0 0,-1 0-1,1 0 1,-1 11 0,-1-13 55,-11 155 1114,0 0 951,12-157-1990,0 1 0,0 0 0,-1 0 0,0 0-1,0 0 1,0-1 0,0 1 0,-1 0 0,0-1 0,0 1 0,-3 4-1,4-8-61,0 1 0,-1-1 0,1 1 0,-1-1 0,0 1 0,1-1 0,-1 0 0,0 0 0,0 0 0,0 0 0,0 0 0,0 0 0,0-1 0,0 1 0,0-1 0,0 1 0,0-1 0,0 0 0,0 0 0,0 0 0,0 0 0,0 0 0,-1 0 0,1 0 0,0-1-1,0 1 1,0-1 0,-3-1 0,1 1-5,-1 0-1,1-1 1,0 0-1,0 0 1,-1 0-1,1 0 1,1-1-1,-1 1 1,0-1-1,1 0 1,-1 0-1,1-1 1,0 1-1,0-1 1,0 1-1,0-1 1,1 0-1,-1 0 1,1 0-1,0 0 1,1 0-1,-1-1 1,1 1-1,-1-1 1,1 1-1,1-1 1,-1 1-1,1-1 1,-1 0-1,1 1 0,1-9 1,0 3-1,1 1 1,0-1-1,0 0 1,1 1-1,0-1 1,0 1-1,1 0 1,1 0-1,0 0 0,0 1 1,0-1-1,1 1 1,0 1-1,8-9 1,10-4-111,1 1 1,0 1 0,1 1 0,52-24-1,-33 18 28</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6.947"/>
    </inkml:context>
    <inkml:brush xml:id="br0">
      <inkml:brushProperty name="width" value="0.05" units="cm"/>
      <inkml:brushProperty name="height" value="0.05" units="cm"/>
      <inkml:brushProperty name="color" value="#E71224"/>
    </inkml:brush>
  </inkml:definitions>
  <inkml:trace contextRef="#ctx0" brushRef="#br0">19 3 18444,'-15'-3'1920,"12"3"-991,11 3-313,13 2 888,5-2-144,11 0-327,3-2-225,9 1-296,-2-2-88,4-2-360,-6 1-200,-9-1-416,-9 2-272,-15 2-561,-5 2 1049,-15 4-248,-6 3-264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7.388"/>
    </inkml:context>
    <inkml:brush xml:id="br0">
      <inkml:brushProperty name="width" value="0.05" units="cm"/>
      <inkml:brushProperty name="height" value="0.05" units="cm"/>
      <inkml:brushProperty name="color" value="#E71224"/>
    </inkml:brush>
  </inkml:definitions>
  <inkml:trace contextRef="#ctx0" brushRef="#br0">1 31 16532,'24'5'1896,"7"-2"-1008,4-3-320,10-3 1041,2-2-425,4-2-520,-1-3-488,-9 1 8,-4 5-80,-14 4-176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7.915"/>
    </inkml:context>
    <inkml:brush xml:id="br0">
      <inkml:brushProperty name="width" value="0.05" units="cm"/>
      <inkml:brushProperty name="height" value="0.05" units="cm"/>
      <inkml:brushProperty name="color" value="#E71224"/>
    </inkml:brush>
  </inkml:definitions>
  <inkml:trace contextRef="#ctx0" brushRef="#br0">23 1 19676,'1'0'182,"1"1"0,-1 0 0,0 0 0,0 1 0,0-1 0,0 0 0,0 0 0,0 0 0,0 1 0,-1-1 0,1 1 0,0-1 0,-1 0 0,1 1 0,-1-1 0,1 1 0,-1-1-1,0 1 1,1 0 0,-1 1 0,0 38 1353,-1-29-871,-2 28 566,-17 81-1,8-57-877,11-61-344,1-1-1,-1 0 1,1 0-1,-1 0 0,1 0 1,0 0-1,0 1 1,0-1-1,1 0 0,-1 0 1,0 0-1,1 0 1,-1 1-1,1-1 0,0 0 1,0 0-1,-1 0 1,1 0-1,3 3 0,-2-4 1,0 1-1,0-1 0,1 0 0,-1 0 0,0 0 0,1 0 0,-1 0 1,1 0-1,-1-1 0,1 1 0,-1-1 0,1 0 0,-1 0 0,1 0 1,-1 0-1,5-1 0,25-1-97,-1-3 1,1 0-1,49-16 1,87-42-1011,-123 44 803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8.477"/>
    </inkml:context>
    <inkml:brush xml:id="br0">
      <inkml:brushProperty name="width" value="0.05" units="cm"/>
      <inkml:brushProperty name="height" value="0.05" units="cm"/>
      <inkml:brushProperty name="color" value="#E71224"/>
    </inkml:brush>
  </inkml:definitions>
  <inkml:trace contextRef="#ctx0" brushRef="#br0">108 56 21349,'-22'52'1075,"1"2"1,3 0 0,3 2-1,-12 74 1,23-93-1041,4-37-35,0 0 1,0 1 0,0-1 0,0 0 0,0 0-1,0 0 1,-1 0 0,1 0 0,0 0-1,0 1 1,0-1 0,0 0 0,0 0-1,0 0 1,0 0 0,0 0 0,0 1-1,0-1 1,0 0 0,0 0 0,0 0-1,0 0 1,0 0 0,0 1 0,0-1-1,1 0 1,-1 0 0,0 0 0,0 0 0,0 0-1,0 0 1,0 1 0,0-1 0,0 0-1,0 0 1,0 0 0,1 0 0,-1 0-1,0 0 1,0 0 0,0 0 0,0 0-1,0 1 1,0-1 0,1 0 0,-1 0-1,0 0 1,0 0 0,0 0 0,0 0-1,0 0 1,1 0 0,-1 0 0,0 0 0,0 0-1,0 0 1,0 0 0,0 0 0,1 0-1,-1 0 1,0-1 0,0 1 0,0 0-1,0 0 1,0 0 0,0 0 0,1 0-1,-1 0 1,6-8 24,-1-7-16,0-1 0,-1 1 0,-1-1 0,0 0 0,0-19 0,-2-82-130,-2 98 94,2 3-2,-2 0 0,0 0 0,0 1 0,-2-1 0,0 1 0,-6-19 0,9 34 29,0 0 0,0-1 0,0 1 0,0 0 0,0 0 0,0 0 0,0 0 0,0 0 0,0-1 0,0 1 0,0 0 1,0 0-1,0 0 0,0 0 0,0 0 0,0-1 0,0 1 0,0 0 0,0 0 0,0 0 0,0 0 0,0 0 0,0 0 0,0-1 0,0 1 1,-1 0-1,1 0 0,0 0 0,0 0 0,0 0 0,0 0 0,0 0 0,0 0 0,0-1 0,-1 1 0,1 0 0,0 0 0,0 0 0,0 0 1,0 0-1,0 0 0,-1 0 0,1 0 0,0 0 0,0 0 0,0 0 0,0 0 0,0 0 0,-1 0 0,1 0 0,0 0 0,0 0 1,0 0-1,0 0 0,0 0 0,-1 0 0,1 0 0,0 1 0,0-1 0,0 0 0,0 0 0,0 0 0,0 0 0,0 0 0,-1 0 0,1 0 1,0 1-1,-3 14 68,3 24 100,1-32-127,1 0-1,-1 1 1,1-1-1,0 0 1,1 0-1,0 0 1,0-1-1,0 1 1,1 0 0,0-1-1,5 6 1,-7-9-15,1 0 1,-1-1-1,1 1 1,0-1-1,0 0 1,0 0-1,0 0 1,0 0-1,0 0 1,1-1-1,-1 0 1,0 1-1,1-1 1,-1 0-1,1-1 1,0 1-1,-1-1 1,1 1 0,0-1-1,-1 0 1,1 0-1,0-1 1,-1 1-1,5-2 1,7-2 27,0-1-1,-1-1 1,1-1 0,-1 1 0,-1-2 0,1 0 0,-1-1 0,-1 0 0,13-12 0,11-12 35,47-59 0,-69 74-77,-22 44-27,-67 146 112,66-147-118,2 0 1,1 0 0,0 0 0,2 1-1,-1 32 1,7-11-399,-1-44 391,-1 0 1,1-1-1,-1 1 0,1 0 0,0-1 0,0 1 1,0-1-1,0 1 0,0-1 0,1 1 0,-1-1 0,1 0 1,0 0-1,3 4 0,2-2-184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09"/>
    </inkml:context>
    <inkml:brush xml:id="br0">
      <inkml:brushProperty name="width" value="0.05" units="cm"/>
      <inkml:brushProperty name="height" value="0.05" units="cm"/>
    </inkml:brush>
  </inkml:definitions>
  <inkml:trace contextRef="#ctx0" brushRef="#br0">86 2 18548,'-7'7'567,"2"0"1,-1 1-1,1-1 0,0 1 0,1 0 1,-1 1-1,-3 12 0,-18 64 909,25-79-1415,-2 7 19,0 1 1,0 0 0,2 0 0,0 0 0,0 0 0,2 20-1,0-31-74,-1 0-1,1 0 0,0 0 0,0 0 0,0 0 0,0 0 1,0 0-1,0 0 0,1-1 0,-1 1 0,1 0 0,0-1 1,0 1-1,4 3 0,-4-5-2,0 1 1,1-1-1,-1 0 1,1 0-1,-1 0 1,1 0-1,0 0 0,-1 0 1,1-1-1,0 1 1,0-1-1,-1 0 1,1 0-1,0 0 1,0 0-1,-1 0 0,1-1 1,0 1-1,3-2 1,3-1-73,0 0-1,-1 0 1,0-1 0,0 0 0,0 0-1,0-1 1,-1 0 0,0-1 0,0 1-1,0-1 1,7-9 0,-2 2-313,0-1-1,-2-1 1,1 1-1,12-27 1,-19 34 177,-1 0 1,0 1-1,0-1 1,-1 0 0,1-1-1,-2 1 1,1 0 0,0-13-1,-2 20 207,1-1 0,-1 1-1,0 0 1,0-1 0,0 1-1,0 0 1,0-1 0,0 1-1,0 0 1,0-1 0,0 1-1,0 0 1,0-1-1,0 1 1,0 0 0,-1-1-1,1 1 1,0 0 0,0-1-1,0 1 1,0 0 0,0-1-1,-1 1 1,1 0 0,0 0-1,0-1 1,-1 1-1,1 0 1,0 0 0,0-1-1,-1 1 1,1 0 0,0 0-1,-1 0 1,1 0 0,-11 7 366,-8 21 435,6-3-325,1 1 0,2 0-1,0 1 1,2 0-1,1 1 1,1-1 0,-2 40-1,7-63-542,1 0-1,0-1 0,0 1 1,1 0-1,-1-1 0,1 1 1,-1 0-1,1-1 0,0 1 1,1-1-1,1 5 0,-2-7 18,0 1 0,0-1-1,0 0 1,0 0 0,1 0-1,-1 0 1,0 0 0,1 0-1,-1 0 1,0 0 0,1-1-1,-1 1 1,1 0-1,-1-1 1,1 1 0,0-1-1,-1 0 1,1 1 0,-1-1-1,1 0 1,0 0 0,-1 0-1,1 0 1,0-1-1,-1 1 1,1 0 0,1-1-1,25-9-411,1-8-153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0"/>
    </inkml:context>
    <inkml:brush xml:id="br0">
      <inkml:brushProperty name="width" value="0.05" units="cm"/>
      <inkml:brushProperty name="height" value="0.05" units="cm"/>
    </inkml:brush>
  </inkml:definitions>
  <inkml:trace contextRef="#ctx0" brushRef="#br0">2 381 26462,'9'-9'328,"28"-359"2208,-45 371-2528,-2 5-64,-3 0-176,9-1-40,-1-1-288,4 1-184,7 5-872,-5-3 1423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1"/>
    </inkml:context>
    <inkml:brush xml:id="br0">
      <inkml:brushProperty name="width" value="0.05" units="cm"/>
      <inkml:brushProperty name="height" value="0.05" units="cm"/>
    </inkml:brush>
  </inkml:definitions>
  <inkml:trace contextRef="#ctx0" brushRef="#br0">117 221 27606,'7'-6'96,"7"-5"-96,0-3 72,-2 1 56,0-4 24,-6 1-32,4-10 56,-1 0 72,-12 2-56,-6 1 8,-13 6-192,-4 3-112,-1 7-544,-2 2-360,1 3 816,-4 2-200,7 7-160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2"/>
    </inkml:context>
    <inkml:brush xml:id="br0">
      <inkml:brushProperty name="width" value="0.05" units="cm"/>
      <inkml:brushProperty name="height" value="0.05" units="cm"/>
    </inkml:brush>
  </inkml:definitions>
  <inkml:trace contextRef="#ctx0" brushRef="#br0">270 67 15091,'2'-1'288,"0"-1"-1,-1 0 1,1-1-1,-1 1 1,1 0-1,-1 0 0,0 0 1,0-1-1,0 1 1,0-1-1,-1 1 1,1-1-1,-1 1 1,1-4-1,-1 5-155,0 0-1,-1 0 1,1 0-1,0 0 0,-1-1 1,1 1-1,-1 0 1,1 0-1,-1 0 1,1 0-1,-1 0 1,0 0-1,1 0 1,-1 0-1,0 0 0,0 0 1,0 1-1,0-1 1,0 0-1,0 1 1,0-1-1,0 0 1,0 1-1,0-1 0,0 1 1,0-1-1,0 1 1,-1 0-1,1 0 1,0-1-1,0 1 1,-2 0-1,-4 0 12,1-1 1,-1 1-1,0 1 1,1-1-1,-1 1 0,1 0 1,-1 1-1,1-1 1,0 1-1,0 1 0,0-1 1,0 1-1,0 0 1,0 0-1,0 1 0,-9 8 1,2-2-83,1 1 0,0 1 0,1 0 0,0 1 1,-14 22-1,15-20 22,2 0 0,0 0 0,1 1 0,-10 31-1,15-40-49,0 0 0,1 0 0,0 0 0,0 0-1,0 1 1,1-1 0,0 0 0,1 1-1,-1-1 1,1 0 0,1 0 0,0 0-1,4 13 1,-4-16-17,0-1 1,0 0-1,0 1 0,0-1 0,0 0 0,1-1 0,-1 1 0,1 0 1,0-1-1,0 1 0,0-1 0,0 0 0,0 0 0,1 0 1,-1 0-1,0-1 0,1 1 0,0-1 0,-1 0 0,1 0 1,0 0-1,-1-1 0,1 1 0,0-1 0,0 0 0,-1 0 0,1 0 1,0-1-1,0 1 0,6-3 0,1 1 49,1-2-1,-1 1 1,0-2 0,0 1-1,-1-1 1,1-1 0,-1 0-1,16-12 1,-16 9 32,0-1 1,0 0-1,-1 0 0,0 0 0,-1-1 1,0-1-1,-1 1 0,0-1 0,-1 0 0,8-24 1,-12 31-98,0-1 1,0 1-1,-1-1 1,0 0-1,0 0 1,-1 0-1,1 0 1,-1 0-1,0 0 1,-1 0-1,0 1 1,0-1-1,0 0 1,0 0-1,-1 0 1,0 1-1,0-1 1,-1 1-1,1 0 1,-1-1-1,0 1 1,-1 0-1,1 1 1,-1-1-1,0 1 0,-9-8 1,5 6-272,-1 1-1,1 1 1,-1-1-1,0 1 1,-1 1-1,1 0 1,0 0 0,-1 1-1,0 0 1,1 1-1,-1 0 1,0 0-1,0 1 1,0 0 0,1 1-1,-17 3 1,-6 5-655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3"/>
    </inkml:context>
    <inkml:brush xml:id="br0">
      <inkml:brushProperty name="width" value="0.05" units="cm"/>
      <inkml:brushProperty name="height" value="0.05" units="cm"/>
    </inkml:brush>
  </inkml:definitions>
  <inkml:trace contextRef="#ctx0" brushRef="#br0">262 28 13395,'1'-1'131,"-1"0"-1,0 0 1,1 0 0,-1 1 0,0-1-1,0 0 1,0 0 0,0 0 0,1 1 0,-1-1-1,0 0 1,0 0 0,-1 0 0,1 0-1,0 1 1,0-1 0,0 0 0,0 0-1,-1 0 1,1 1 0,0-1 0,-1 0-1,1 1 1,-1-1 0,1 0 0,-1 0 0,1 1-1,-1-1 1,1 1 0,-1-1 0,0 1-1,1-1 1,-1 1 0,0-1 0,1 1-1,-1-1 1,0 1 0,0 0 0,0-1 0,1 1-1,-1 0 1,0 0 0,0 0 0,0 0-1,1 0 1,-1 0 0,0 0 0,0 0-1,-1 0 1,-3 0 108,1 0 0,-1 1 0,1-1 0,-1 1 0,1 0 1,-1 0-1,1 1 0,-4 1 0,-7 5-13,1 1-1,0 1 1,1 0 0,0 1 0,0 0 0,1 1 0,1 0-1,0 1 1,1 0 0,0 1 0,-13 25 0,17-29-149,1 1 1,0 0 0,0 0-1,1 1 1,1-1 0,0 1-1,0 0 1,1 0 0,1 0-1,0 0 1,0 0 0,1 0-1,1 1 1,0-1 0,1 0-1,6 21 1,-7-29-66,0 0 1,1-1 0,0 1-1,0-1 1,0 1-1,0-1 1,0 1-1,1-1 1,-1 0-1,1 0 1,0 0-1,0-1 1,0 1-1,0-1 1,0 0 0,1 1-1,-1-1 1,1-1-1,-1 1 1,1 0-1,0-1 1,5 1-1,-4-1 3,0 0 0,0-1 0,0 0 0,0 0 0,0-1 0,0 1 0,0-1 0,0 0 0,0 0 0,0-1 0,-1 1 0,1-1 0,0 0 0,-1-1 0,1 1-1,-1-1 1,5-4 0,4-3 52,-2 0-1,1-1 0,-1-1 0,-1 0 0,0 0 1,-1-1-1,-1 0 0,0-1 0,13-29 0,-16 30-25,0 0 0,-1 0 0,0-1 0,-1 0 0,-1 0 0,0 0 0,-1 0 0,0 0 0,-1 0 0,-1 0 0,-3-19 0,3 26-105,-1 0 0,-1 0 0,1 0 0,-1 0 1,-1 1-1,-5-9 0,9 13-19,-1 1 1,0-1 0,0 1 0,0 0-1,0-1 1,0 1 0,0 0 0,0 0-1,0-1 1,0 1 0,-1 0 0,1 0-1,0 1 1,-1-1 0,1 0 0,-1 0-1,1 1 1,-1-1 0,1 1 0,-1-1-1,0 1 1,1 0 0,-1-1 0,0 1-1,1 0 1,-1 0 0,1 0 0,-1 0-1,0 0 1,1 1 0,-1-1 0,1 1-1,-1-1 1,-2 1 0,-1 5-486,5 0-111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4"/>
    </inkml:context>
    <inkml:brush xml:id="br0">
      <inkml:brushProperty name="width" value="0.05" units="cm"/>
      <inkml:brushProperty name="height" value="0.05" units="cm"/>
    </inkml:brush>
  </inkml:definitions>
  <inkml:trace contextRef="#ctx0" brushRef="#br0">9 2 18996,'0'3'1944,"-3"11"-1119,0 3-281,2 12 1048,-1 5-312,2 9-471,0 2-273,3 3-264,3-1-88,2-8-272,1-6-176,-1-13-424,1-9-257,-1-11-567,-4-9-680,-4-10 1551,-4-7-375,-7-4-152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56.976"/>
    </inkml:context>
    <inkml:brush xml:id="br0">
      <inkml:brushProperty name="width" value="0.05" units="cm"/>
      <inkml:brushProperty name="height" value="0.05" units="cm"/>
    </inkml:brush>
  </inkml:definitions>
  <inkml:trace contextRef="#ctx0" brushRef="#br0">60 97 10242,'10'-48'4150,"1"-1"6265,-11 51-10030,-12 35 3442,1-3-3661,-6 38 1,-15 175-143,23-190 48,20-77 146,3-38-88,-3-1 0,-2-1-1,2-78 1,-10 128-117,-1 5-2,1 0 0,-1-1 0,0 1 0,0 0 0,0-1 0,-1 1 0,0 0 0,0-1 0,0 1 0,-3-8-1,0 11 12,0 9-18,0 11-4,4-17 2,-8 47-9,2 0-1,3-1 0,2 54 1,1-100 6,0 0-1,0 0 1,0 0 0,0 0 0,0 0 0,0 0-1,1 1 1,-1-1 0,0 0 0,1 0-1,-1 0 1,1 0 0,-1 0 0,2 1 0,-2-2-1,0 0 1,0 1 0,1-1 0,-1 0 0,0 0 0,1 0-1,-1 0 1,0 0 0,0 0 0,1 0 0,-1 0 0,0 0-1,1 0 1,-1 0 0,0 0 0,0 0 0,1 0-1,-1 0 1,0 0 0,1-1 0,-1 1 0,0 0 0,0 0-1,1 0 1,-1 0 0,0-1 0,0 1 0,1 0 0,-1 0-1,0 0 1,0-1 0,1 1 0,1-3-3,1-1 0,-1 1 0,1-1 0,-1 1 0,0-1 0,2-5-1,13-43-8,16-80 0,-32 129 11,3-29-36,-6 25-17,-7 19-5,-3 15 18,2 1 0,2 0-1,-11 57 1,11-49-8,6-27 1,-10 57-221,12-60 114,-1 0 0,1 0 0,0 0 1,0 0-1,1 0 0,-1 0 0,1 1 0,3 7 1,-4-14 119,0 0 1,0 1 0,0-1-1,0 0 1,0 1-1,0-1 1,0 0 0,0 1-1,0-1 1,1 0 0,-1 0-1,0 1 1,0-1-1,0 0 1,0 1 0,1-1-1,-1 0 1,0 0 0,0 0-1,0 1 1,1-1 0,-1 0-1,0 0 1,1 0-1,-1 1 1,0-1 0,0 0-1,1 0 1,-1 0 0,0 0-1,1 0 1,-1 0-1,0 0 1,1 0 0,-1 0-1,0 0 1,1 0 0,-1 0-1,0 0 1,0 0 0,1 0-1,-1 0 1,0 0-1,1 0 1,-1 0 0,0 0-1,1 0 1,-1-1 0,0 1-1,0 0 1,1 0-1,-1 0 1,0-1 0,0 1-1,1 0 1,-1 0 0,0 0-1,0-1 1,12-20-1043,-1-12 341,0-8-137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5"/>
    </inkml:context>
    <inkml:brush xml:id="br0">
      <inkml:brushProperty name="width" value="0.05" units="cm"/>
      <inkml:brushProperty name="height" value="0.05" units="cm"/>
    </inkml:brush>
  </inkml:definitions>
  <inkml:trace contextRef="#ctx0" brushRef="#br0">4 38 17548,'-2'-3'1824,"8"4"-1000,4 4-280,11-1 1041,5 1-265,9-2-488,4-1-120,5-2-592,2-3-376,3-5-680,1-4 872,-5-2-248,-2 0-152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6"/>
    </inkml:context>
    <inkml:brush xml:id="br0">
      <inkml:brushProperty name="width" value="0.05" units="cm"/>
      <inkml:brushProperty name="height" value="0.05" units="cm"/>
    </inkml:brush>
  </inkml:definitions>
  <inkml:trace contextRef="#ctx0" brushRef="#br0">108 39 17396,'-1'-1'96,"1"1"0,0 0 1,0-1-1,-1 1 0,1 0 1,0-1-1,-1 1 0,1 0 1,-1 0-1,1-1 0,0 1 1,-1 0-1,1 0 0,-1 0 1,1-1-1,0 1 0,-1 0 1,1 0-1,-1 0 0,1 0 1,-1 0-1,1 0 0,-1 0 1,1 0-1,-1 0 0,1 0 0,0 0 1,-1 0-1,1 0 0,-1 1 1,1-1-1,-1 0 0,0 0 1,-15 15 2278,-7 24 453,21-36-2718,0 1 1,1 0 0,-1 1-1,1-1 1,0 0 0,0 0-1,0 7 1,1-9-107,0-1-1,0 1 1,0-1-1,0 0 1,0 1-1,1-1 1,-1 0-1,1 1 1,-1-1-1,1 0 1,-1 1-1,1-1 1,0 0-1,-1 0 1,1 0-1,0 0 1,0 0-1,0 0 1,0 0-1,0 0 1,0 0-1,0 0 1,0 0-1,0-1 1,1 1-1,-1 0 1,0-1-1,0 1 1,3 0-1,13 4-167,2-1-1,22 3 0,-27-5 54,0 0 1,-1 1 0,1 0-1,-1 1 1,0 0 0,13 7-1,-24-10 105,0 0 0,0 0 0,0 0 0,0 1-1,-1-1 1,1 1 0,0-1 0,-1 1 0,1-1-1,-1 1 1,1 0 0,-1 0 0,0-1 0,0 1-1,0 0 1,0 0 0,0 0 0,0 1 0,-1-1-1,1 0 1,0 0 0,-1 0 0,0 0 0,0 1-1,1-1 1,-1 0 0,-1 0 0,1 0 0,0 1-1,0-1 1,-1 0 0,1 0 0,-1 0 0,0 0-1,0 1 1,-1 1 0,-2 4 45,0 0-1,-1 0 1,0 0-1,-1-1 1,0 0-1,0 0 1,-10 10-1,8-11-46,0 1 0,0-1 0,-1 0 1,1 0-1,-1-1 0,-1 0 0,1-1 0,0 0 0,-16 4 0,22-7-34,-1 0 0,1-1-1,-1 1 1,1-1-1,-1 0 1,1 0 0,-1 0-1,1-1 1,-1 1 0,0-1-1,1 1 1,0-1-1,-1 0 1,1-1 0,0 1-1,-1-1 1,1 1 0,0-1-1,0 0 1,0 0 0,1 0-1,-1 0 1,0-1-1,1 1 1,-1-1 0,1 0-1,0 0 1,0 1 0,0-1-1,-2-5 1,-10-26-292,6-5-115</inkml:trace>
  <inkml:trace contextRef="#ctx0" brushRef="#br0" timeOffset="1">95 25 15011,'20'-1'2105,"5"-3"-1257,-2 0-344,3 1 1488,6 3-1464,2-3-439,2 3 151,1-3-128,-2-2-296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8"/>
    </inkml:context>
    <inkml:brush xml:id="br0">
      <inkml:brushProperty name="width" value="0.05" units="cm"/>
      <inkml:brushProperty name="height" value="0.05" units="cm"/>
    </inkml:brush>
  </inkml:definitions>
  <inkml:trace contextRef="#ctx0" brushRef="#br0">203 11 17540,'-21'17'1242,"-79"67"3294,91-74-4205,-1 0-1,1 1 0,1 0 1,0 1-1,0 0 1,1 0-1,-6 16 1,11-25-292,1 0 0,0 1 1,-1 0-1,2-1 1,-1 1-1,0 0 0,1 0 1,-1-1-1,1 1 1,0 0-1,0 0 0,1-1 1,-1 1-1,1 0 1,0 0-1,0-1 0,0 1 1,2 3-1,-1-4-37,0 0 0,0 0 0,0-1-1,0 1 1,1-1 0,-1 1 0,1-1 0,0 0 0,0 0-1,0 0 1,0 0 0,0-1 0,0 1 0,0-1-1,0 0 1,0 0 0,1 0 0,-1 0 0,1 0 0,4-1-1,3 1-14,0-1 0,0-1 0,0 0 0,0 0 0,0-1 0,0-1-1,-1 1 1,1-2 0,-1 0 0,1 0 0,-1-1 0,0 0 0,-1 0 0,1-1-1,-1-1 1,-1 0 0,13-11 0,-14 11 14,0 0 0,-1 0 0,0-1 0,-1 1 0,1-1 0,-1-1 0,-1 1 0,0-1 0,5-11 0,-8 14-9,1 0 0,0-1 1,-1 1-1,-1 0 0,1-1 1,-1 1-1,0-1 0,0 1 1,-1-1-1,0 1 0,0-1 1,0 1-1,-1 0 1,-3-9-1,3 11-81,0 1-1,0-1 1,-1 1 0,1 0-1,-1-1 1,0 1 0,0 0-1,0 1 1,0-1 0,-1 0-1,1 1 1,-7-4 0,9 6 10,0-1 1,0 0-1,0 1 1,-1-1-1,1 0 1,0 1 0,0 0-1,-1-1 1,1 1-1,0 0 1,-1-1-1,1 1 1,-1 0 0,1 0-1,0 0 1,-1 0-1,1 1 1,0-1-1,-1 0 1,1 0 0,0 1-1,-1-1 1,1 1-1,0-1 1,0 1-1,-1 0 1,1-1 0,0 1-1,0 0 1,0 0-1,0 0 1,0 0-1,0 0 1,0 0 0,0 0-1,1 0 1,-1 0-1,0 0 1,1 1-1,-2 1 1,0 12-611,8 0-144</inkml:trace>
  <inkml:trace contextRef="#ctx0" brushRef="#br0" timeOffset="1">612 40 17132,'-23'16'2094,"2"1"0,-32 31 0,47-41-1882,0 0 1,0 0-1,1 0 0,0 1 0,0-1 1,1 1-1,0 0 0,0 1 1,1-1-1,0 1 0,-3 13 1,6-20-189,-1-1 1,1 1 0,0-1 0,0 0-1,0 1 1,0-1 0,0 1 0,0-1 0,1 0-1,-1 1 1,0-1 0,1 0 0,-1 1 0,1-1-1,-1 0 1,1 0 0,0 1 0,-1-1-1,1 0 1,0 0 0,2 2 0,-1-2-6,0 1 1,0-1-1,0 0 1,0 0-1,0 0 1,0 0-1,0 0 0,1 0 1,-1-1-1,0 1 1,5 0-1,2-1-5,0 1 1,0-1-1,0-1 0,0 0 0,14-3 1,-12 1 36,1-1-1,0 0 1,-1-1 0,1 0 0,-2-1-1,1 0 1,0-1 0,-1 0 0,-1-1-1,13-11 1,-18 15 4,0 0-1,-1-1 1,1 0 0,-1 0-1,0 0 1,0 0-1,0 0 1,-1 0-1,0-1 1,3-7 0,-4 8-11,-1 1 1,1 0-1,-1-1 1,0 1 0,0 0-1,-1-1 1,1 1-1,-1 0 1,0 0 0,0-1-1,0 1 1,0 0-1,-1 0 1,0 0 0,-3-6-1,2 6-44,0 0 0,-1 0 0,0 0 0,1 0 0,-1 0 0,0 1 0,-1-1-1,1 1 1,-1 0 0,1 1 0,-1-1 0,-8-2 0,11 4-90,0 0 0,0 0 0,0 0-1,-1 1 1,1-1 0,0 1 0,0-1 0,-1 1 0,1 0 0,0 0-1,-1 0 1,1 0 0,0 1 0,0-1 0,-1 0 0,1 1-1,0 0 1,0-1 0,0 1 0,0 0 0,-1 0 0,1 0 0,1 1-1,-1-1 1,0 0 0,0 1 0,0-1 0,1 1 0,-1-1-1,1 1 1,-3 3 0,-2 13-445,5 0-137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0"/>
    </inkml:context>
    <inkml:brush xml:id="br0">
      <inkml:brushProperty name="width" value="0.05" units="cm"/>
      <inkml:brushProperty name="height" value="0.05" units="cm"/>
    </inkml:brush>
  </inkml:definitions>
  <inkml:trace contextRef="#ctx0" brushRef="#br0">118 3 18396,'-13'13'1302,"0"0"0,1 1 0,1 1 0,1-1 0,-11 21 0,15-25-1028,0 1-1,1 0 1,0 0-1,1 1 1,1-1-1,-4 16 1,7-25-267,-1 0 0,1 0 0,-1 1 0,1-1 0,0 0 0,0 0 1,0 1-1,0-1 0,1 0 0,-1 1 0,1-1 0,-1 0 0,1 0 0,0 0 0,0 1 0,0-1 0,0 0 0,0 0 0,0 0 1,0 0-1,1-1 0,-1 1 0,1 0 0,-1-1 0,1 1 0,0 0 0,0-1 0,0 0 0,0 0 0,0 1 0,0-1 0,0 0 1,0 0-1,0-1 0,0 1 0,0 0 0,1-1 0,-1 1 0,4-1 0,-2 1-62,1-1 0,0 1 1,-1-1-1,1 0 0,0-1 0,-1 1 0,1-1 0,0 0 1,-1 0-1,1 0 0,-1 0 0,1-1 0,-1 0 0,0 0 1,0 0-1,0-1 0,0 1 0,0-1 0,0 0 0,-1 0 1,1 0-1,-1-1 0,0 1 0,0-1 0,0 0 0,-1 1 1,1-1-1,-1-1 0,0 1 0,0 0 0,0 0 0,-1-1 1,2-7-1,4-22-297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1"/>
    </inkml:context>
    <inkml:brush xml:id="br0">
      <inkml:brushProperty name="width" value="0.05" units="cm"/>
      <inkml:brushProperty name="height" value="0.05" units="cm"/>
    </inkml:brush>
  </inkml:definitions>
  <inkml:trace contextRef="#ctx0" brushRef="#br0">43 10 18812,'-16'-8'2176,"6"8"-1271,-1 0-401,8 8 1312,1 2-464,5 0-1248,6 0-432,5-8 288,3-2-144,1-5-168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2"/>
    </inkml:context>
    <inkml:brush xml:id="br0">
      <inkml:brushProperty name="width" value="0.05" units="cm"/>
      <inkml:brushProperty name="height" value="0.05" units="cm"/>
    </inkml:brush>
  </inkml:definitions>
  <inkml:trace contextRef="#ctx0" brushRef="#br0">10 75 17108,'-8'7'2120,"8"1"-1104,6-6-400,14-2 1657,8-3-809,16-7-584,10 1-215,8-3-409,3-2-208,-1-1-496,-4 4-369,-16 4 1546,-10-1-857,-33 8-73,-4 3-103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3"/>
    </inkml:context>
    <inkml:brush xml:id="br0">
      <inkml:brushProperty name="width" value="0.05" units="cm"/>
      <inkml:brushProperty name="height" value="0.05" units="cm"/>
    </inkml:brush>
  </inkml:definitions>
  <inkml:trace contextRef="#ctx0" brushRef="#br0">20 5 13411,'-15'13'2080,"10"-4"-863,5-1-409,6-4 2232,11-2-1407,11-2-441,7 0-184,15-5-392,5-1-224,4 0-872,-6-2-88,-1 5 456,-6 0-176,-5-8-144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4"/>
    </inkml:context>
    <inkml:brush xml:id="br0">
      <inkml:brushProperty name="width" value="0.05" units="cm"/>
      <inkml:brushProperty name="height" value="0.05" units="cm"/>
    </inkml:brush>
  </inkml:definitions>
  <inkml:trace contextRef="#ctx0" brushRef="#br0">5 2 15867,'-2'20'2121,"-1"3"-1233,3-2-144,8 7 1177,9 3-529,4-2-176,7-3-296,4-2-239,9-7-513,2-6-288,3-7-913,-3-2-199,-4-11 896,-2-5-256,-5-9-304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5"/>
    </inkml:context>
    <inkml:brush xml:id="br0">
      <inkml:brushProperty name="width" value="0.05" units="cm"/>
      <inkml:brushProperty name="height" value="0.05" units="cm"/>
    </inkml:brush>
  </inkml:definitions>
  <inkml:trace contextRef="#ctx0" brushRef="#br0">330 0 17428,'-3'11'1760,"-7"4"-1032,0 2-224,-6 11 1017,1 4-265,-6 11-320,-5 4-112,-5 10-232,-1 4-71,-2 11-129,-1 0-208,6-2-560,0-2-497,11-6 737,1-6-144,15-18-144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6"/>
    </inkml:context>
    <inkml:brush xml:id="br0">
      <inkml:brushProperty name="width" value="0.05" units="cm"/>
      <inkml:brushProperty name="height" value="0.05" units="cm"/>
    </inkml:brush>
  </inkml:definitions>
  <inkml:trace contextRef="#ctx0" brushRef="#br0">1 92 17988,'8'-2'1848,"9"1"-1104,6-4-296,10 1 953,12 1-337,8-8-792,2 0-480,-1-4 296,0-2-112,-4-3-176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57.424"/>
    </inkml:context>
    <inkml:brush xml:id="br0">
      <inkml:brushProperty name="width" value="0.05" units="cm"/>
      <inkml:brushProperty name="height" value="0.05" units="cm"/>
    </inkml:brush>
  </inkml:definitions>
  <inkml:trace contextRef="#ctx0" brushRef="#br0">32 3 18596,'-1'2'233,"-1"0"-1,1 0 1,0 0-1,0 0 1,0 0-1,0 0 1,1 0-1,-1 0 1,0 0-1,1 0 1,-1 1-1,1 2 1,-1 33 1169,1-22-486,-2 6-263,1-15-530,1-1 1,-1 0-1,1 1 1,0-1-1,1 1 1,-1-1-1,4 13 0,-4-19-115,0 1-1,0-1 1,1 1-1,-1-1 1,0 1-1,0-1 1,0 1-1,1-1 1,-1 0-1,0 1 0,0-1 1,1 0-1,-1 1 1,0-1-1,1 0 1,-1 1-1,0-1 1,1 0-1,-1 1 0,1-1 1,-1 0-1,1 0 1,-1 0-1,0 1 1,1-1-1,-1 0 1,1 0-1,-1 0 0,1 0 1,-1 0-1,1 0 1,-1 0-1,1 0 1,-1 0-1,1 0 1,-1 0-1,1 0 1,-1 0-1,0 0 0,1-1 1,-1 1-1,1 0 1,-1 0-1,1-1 1,-1 1-1,0 0 1,1 0-1,-1-1 0,0 1 1,1 0-1,-1-1 1,0 1-1,1 0 1,-1-1-1,17-24 226,-13 16-124,0 0-1,0-1 1,-1 1 0,0-1-1,-1 1 1,0-1-1,-1 0 1,0 0-1,0 0 1,-1 0 0,-1-14-1,1 23-93,-1 0 1,1 1-1,0-1 0,0 0 0,0 0 1,0 0-1,-1 0 0,1 0 0,-1 0 0,1 0 1,0 0-1,-1 0 0,1 0 0,-1 1 0,0-1 1,1 0-1,-1 0 0,0 1 0,1-1 1,-1 0-1,0 1 0,0-1 0,0 1 0,0-1 1,-1 0-1,1 1-5,-1 0 0,1 0-1,0 1 1,0-1 0,0 0 0,0 1 0,0-1 0,0 1-1,0-1 1,0 1 0,0 0 0,0-1 0,0 1 0,0 0 0,0 0-1,0 0 1,-1 1 0,-3 4-4,0 0 0,1 1 0,0-1 1,0 1-1,-4 9 0,6-11-6,-1 0-25,1 1-1,0-1 1,0 1-1,0-1 1,1 1 0,0 0-1,0 0 1,0-1 0,1 1-1,0 0 1,1 7 0,-1-13 20,0 1 0,0-1 1,0 0-1,0 0 1,0 1-1,0-1 1,0 0-1,0 0 0,1 0 1,-1 1-1,0-1 1,0 0-1,0 0 1,0 0-1,1 1 0,-1-1 1,0 0-1,0 0 1,0 0-1,1 0 1,-1 1-1,0-1 0,0 0 1,1 0-1,-1 0 1,0 0-1,0 0 1,0 0-1,1 0 0,-1 0 1,0 0-1,1 0 1,-1 0-1,0 0 1,0 0-1,1 0 0,-1 0 1,11-7-242,5-13-652,6-21-808,-19 39 1226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7"/>
    </inkml:context>
    <inkml:brush xml:id="br0">
      <inkml:brushProperty name="width" value="0.05" units="cm"/>
      <inkml:brushProperty name="height" value="0.05" units="cm"/>
    </inkml:brush>
  </inkml:definitions>
  <inkml:trace contextRef="#ctx0" brushRef="#br0">314 51 17076,'7'-6'1043,"-4"4"-719,0 0 0,0-1 0,0 0 0,0 1-1,-1-1 1,1 0 0,-1 0 0,1-1 0,-1 1 0,0 0 0,0-1 0,1-3 0,-24 32 2575,-5 16-2553,-29 42-128,-107 125 0,136-181-208,18-20-6,-1 1 1,1 1 0,1 0-1,-1 0 1,1 0 0,-9 19 0,15-27-6,1-1 1,0 1 0,0 0 0,0 0 0,-1-1-1,1 1 1,0 0 0,0 0 0,0-1 0,0 1-1,0 0 1,0 0 0,0-1 0,0 1 0,1 0-1,-1-1 1,0 1 0,0 0 0,0 0 0,1-1-1,-1 1 1,1 0 0,-1-1 0,0 1 0,1-1-1,-1 1 1,1 0 0,-1-1 0,1 1 0,-1-1-1,1 1 1,0-1 0,-1 0 0,1 1 0,0-1-1,-1 0 1,1 1 0,0-1 0,-1 0 0,1 0-1,0 0 1,1 1 0,36 3-26,-33-3 21,211-3-1269,-13 0 563,-157 5 399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8"/>
    </inkml:context>
    <inkml:brush xml:id="br0">
      <inkml:brushProperty name="width" value="0.05" units="cm"/>
      <inkml:brushProperty name="height" value="0.05" units="cm"/>
    </inkml:brush>
  </inkml:definitions>
  <inkml:trace contextRef="#ctx0" brushRef="#br0">116 2 18148,'-1'10'608,"0"0"-1,-1 1 1,0-1 0,-1 0-1,0 0 1,-6 11 0,-1 7 627,9-24-1095,-24 69 1405,4 1 1,-13 85-1,32-150-1510,1-1 1,1 1 0,-1 0 0,1-1 0,2 10-1,-2-16-31,0 0-1,1 0 0,-1 0 1,1 0-1,0-1 1,-1 1-1,1 0 0,0 0 1,0-1-1,0 1 0,0 0 1,0-1-1,1 1 0,-1-1 1,0 1-1,1-1 0,-1 0 1,1 0-1,0 1 1,-1-1-1,1 0 0,0 0 1,-1-1-1,1 1 0,0 0 1,0-1-1,0 1 0,3 0 1,24 1-409,0-1 0,-1-1 0,1-2 0,0-1 0,53-12 0,-68 12-34,0-1-1,0 0 1,0-1-1,-1-1 1,16-8-1,-6 0-445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9"/>
    </inkml:context>
    <inkml:brush xml:id="br0">
      <inkml:brushProperty name="width" value="0.05" units="cm"/>
      <inkml:brushProperty name="height" value="0.05" units="cm"/>
    </inkml:brush>
  </inkml:definitions>
  <inkml:trace contextRef="#ctx0" brushRef="#br0">134 30 19996,'-13'16'715,"1"1"-1,1-1 1,1 2-1,0 0 1,1 0-1,1 0 0,-8 27 1,3 3 183,-14 87 1,25-125-852,1 0 0,0 0 1,0 0-1,1 1 1,0-1-1,4 19 1,-4-29-47,0 1 1,0-1 0,0 1 0,0 0 0,0-1 0,1 1 0,-1-1 0,0 1-1,0 0 1,0-1 0,1 1 0,-1-1 0,0 1 0,1-1 0,-1 1 0,0-1-1,1 1 1,-1-1 0,1 1 0,-1-1 0,1 0 0,-1 1 0,1-1 0,-1 0-1,1 1 1,-1-1 0,1 0 0,1 1 0,-1-1 1,0-1-1,0 1 1,-1 0 0,1-1 0,0 1-1,0 0 1,0-1 0,0 1 0,0-1-1,0 1 1,0-1 0,-1 0 0,1 1-1,0-1 1,1-1 0,2-3 12,0-1 0,0 1 0,0-1 0,4-9 0,2-8 19,-2-1 0,0-1 0,-1 0 0,4-39 0,-6 19 34,0-76 1,-5 113-67,-2-29 25,2 36-24,0-1-1,0 1 0,0 0 0,-1-1 0,1 1 0,0-1 0,-1 1 0,1 0 0,-1-1 0,1 1 0,-1 0 0,0 0 1,0-1-1,1 1 0,-1 0 0,0 0 0,0 0 0,-2-2 0,2 3-1,1 0 0,-1 0 0,0 0 0,1 0 0,-1 0 0,1 1 0,-1-1 0,0 0 0,1 0 0,-1 0 0,1 1-1,-1-1 1,1 0 0,-1 0 0,1 1 0,-1-1 0,1 0 0,-1 1 0,1-1 0,-1 1 0,1-1 0,0 1 0,-1-1 0,1 1 0,0-1 0,-1 1 0,1-1 0,0 1 0,0-1 0,-1 1-1,1-1 1,0 1 0,0 0 0,0-1 0,0 1 0,0-1 0,0 2 0,-5 24-6,5-20 3,-1 0 0,1 0 0,1 0 0,-1 0 0,1 0 0,0 0 0,0 0 0,0 0 0,1 0 0,0 0-1,0-1 1,5 8 0,-5-10 5,0 0 0,0 0 0,0-1 0,0 1 0,1-1 0,-1 0 0,1 0 0,-1 0 0,1 0 0,0 0 0,0 0 0,0-1 0,0 1 0,0-1 0,0 0 0,1 0 0,-1 0 0,0 0 0,1-1 0,-1 1 0,0-1 0,1 0 0,5 0 0,1-2 17,-1 1-1,1-1 1,-1-1-1,1 0 1,-1 0-1,0-1 1,0 0-1,-1 0 0,1-1 1,-1-1-1,0 1 1,11-11-1,-5 4 31,1-2-1,-2 0 0,0-1 1,-1 0-1,14-22 1,-17 10 25,-11 20-16,-7 17-45,-1 5-30,1 0 1,1 1 0,1 0-1,0 0 1,1 1 0,1 0-1,0 0 1,-2 22 0,2-3-988,2 1 1,3 72 0,8-41-186,-3-45 338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30"/>
    </inkml:context>
    <inkml:brush xml:id="br0">
      <inkml:brushProperty name="width" value="0.05" units="cm"/>
      <inkml:brushProperty name="height" value="0.05" units="cm"/>
    </inkml:brush>
  </inkml:definitions>
  <inkml:trace contextRef="#ctx0" brushRef="#br0">6 36 21685,'-6'14'1912,"8"-5"-1240,4-5-336,15-2 1009,8 1-377,8-5-744,0-2-376,3-5-1000,-3-4 1096,-4-5-297,-4-2-79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31"/>
    </inkml:context>
    <inkml:brush xml:id="br0">
      <inkml:brushProperty name="width" value="0.05" units="cm"/>
      <inkml:brushProperty name="height" value="0.05" units="cm"/>
    </inkml:brush>
  </inkml:definitions>
  <inkml:trace contextRef="#ctx0" brushRef="#br0">244 16 17028,'0'0'106,"0"0"0,0 0 0,1-1 0,-1 1 0,0 0 0,0-1 0,0 1 1,0 0-1,0-1 0,0 1 0,0 0 0,0-1 0,0 1 0,0 0 0,0-1 1,0 1-1,0 0 0,0-1 0,0 1 0,0 0 0,0-1 0,-1 1 0,1 0 1,0-1-1,0 1 0,0 0 0,0 0 0,-1-1 0,1 1 0,0 0 0,0 0 0,-1-1 1,1 1-1,0 0 0,0 0 0,-1 0 0,1-1 0,-1 1 0,-17-4 2377,-22 5 107,31 2-2460,0 0 0,0 0 0,0 1-1,0 0 1,1 1 0,-1 0 0,1 0 0,0 1 0,1 0 0,-1 0 0,1 1-1,1 0 1,-1 0 0,1 1 0,0 0 0,-6 11 0,5-8-126,1 0-1,1 0 1,0 1 0,0 0 0,1 0 0,0 1 0,1-1-1,1 1 1,0-1 0,1 1 0,0 24 0,1-32-79,1-1 0,-1 1 0,1-1 0,0 0 1,0 0-1,1 1 0,-1-1 0,1 0 0,0 0 1,0 0-1,0 0 0,1-1 0,-1 1 0,1-1 1,0 1-1,0-1 0,0 0 0,7 5 0,-6-6-61,1 1-1,-1-1 1,1 0 0,-1 0-1,1 0 1,0-1-1,0 1 1,0-1-1,0 0 1,0-1 0,0 1-1,0-1 1,0 0-1,0-1 1,0 1-1,7-2 1,34-13-536,1-7-171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32"/>
    </inkml:context>
    <inkml:brush xml:id="br0">
      <inkml:brushProperty name="width" value="0.05" units="cm"/>
      <inkml:brushProperty name="height" value="0.05" units="cm"/>
    </inkml:brush>
  </inkml:definitions>
  <inkml:trace contextRef="#ctx0" brushRef="#br0">127 24 13499,'-9'4'570,"1"0"0,-1 1 0,1 1 0,0-1 0,1 1 0,-1 0 0,1 1 0,0 0 0,1 0 1,0 1-1,0-1 0,1 1 0,-5 9 0,6-12-366,1 1 1,1-1-1,-1 1 1,1 0 0,0-1-1,0 1 1,1 0-1,0 0 1,0 1-1,0-1 1,0 0 0,1 0-1,0 0 1,1 0-1,0 0 1,-1 1-1,2-1 1,-1 0 0,1 0-1,0-1 1,3 9-1,-3-12-169,-1 0 1,0 0-1,1 0 0,-1 0 1,1 0-1,-1-1 0,1 1 0,0 0 1,0-1-1,-1 0 0,1 1 0,0-1 1,1 0-1,-1 0 0,0 0 0,0 0 1,0 0-1,5 1 0,-3-2-2,1 1 0,-1-1 0,1 0 0,0-1 0,-1 1 0,1-1 0,-1 1 0,1-1 0,4-2 0,8-4 23,0 0 0,-1-1 0,28-18 0,-12 4-24,-20 13-34,1 0 1,0 1-1,18-8 1,-30 16 2,-1-1-1,1 1 1,-1 0 0,0 0 0,1 0 0,-1-1 0,1 1-1,-1 0 1,0 0 0,1 0 0,-1 0 0,1 0 0,-1 0-1,1 0 1,-1 0 0,1 0 0,-1 0 0,1 0 0,-1 0-1,1 0 1,-1 0 0,0 0 0,1 0 0,-1 0 0,1 1-1,-1-1 1,1 0 0,-1 0 0,0 1 0,1-1 0,-1 0-1,0 0 1,1 1 0,-1-1 0,0 0 0,1 1 0,-1-1-1,0 1 1,0-1 0,1 1 0,0 21 79,0-2 10,0-19-88,0 0 1,0 1-1,1-1 1,-1 0 0,0 0-1,0 0 1,1 0-1,-1 0 1,1 0-1,-1-1 1,1 1-1,-1 0 1,1-1-1,-1 1 1,1-1 0,0 1-1,-1-1 1,1 0-1,0 0 1,-1 0-1,1 0 1,0 0-1,2 0 1,43-9-231,-45 8 211,40-11-671,-1-2 0,0-1 0,-2-3 0,0-1 0,47-31 0,-80 44 449,-10 4 270,-12 6 297,73-9 395,-55 5-720,1 0-1,-1 0 0,1 0 1,-1 0-1,0 0 1,1 0-1,-1 1 0,0-1 1,1 1-1,-1 0 1,0 0-1,1-1 0,-1 2 1,0-1-1,0 0 1,0 0-1,0 1 0,0-1 1,0 1-1,-1-1 1,1 1-1,1 2 0,-1-1 31,0 0-1,-1 0 0,0 1 0,1-1 0,-2 0 0,1 1 0,0-1 1,0 1-1,-1-1 0,0 1 0,0 0 0,0-1 0,0 1 0,-2 5 1,-3 18 315,-4 20 277,9-45-575,0 1-1,0-1 0,0 1 0,0-1 1,0 1-1,1-1 0,-1 1 0,1-1 1,-1 1-1,1-1 0,0 1 0,0-1 0,0 0 1,2 4-1,-2-5-39,0-1 0,0 1 0,1 0 1,-1 0-1,0-1 0,0 1 0,0 0 0,1-1 1,-1 1-1,0-1 0,0 0 0,1 1 0,-1-1 0,0 0 1,1 0-1,-1 0 0,0 0 0,1 0 0,-1 0 0,1 0 1,-1 0-1,0-1 0,1 1 0,1-1 0,31-14 19,-25 10-16,0-1 1,-1 0 0,0 0-1,0-1 1,-1 0 0,0-1 0,0 1-1,0-1 1,-1-1 0,-1 1-1,1-1 1,-1 0 0,-1 0 0,0-1-1,0 1 1,-1-1 0,4-17-1,-7 27-5,0-1 0,1 1 0,-1 0 0,0 0 0,0-1 0,0 1 1,1 0-1,-1 0 0,0 0 0,0-1 0,1 1 0,-1 0 0,0 0 0,0 0 0,1 0 0,-1-1 0,0 1 0,1 0 0,-1 0 0,0 0 0,0 0 0,1 0 0,-1 0 0,0 0 0,1 0 0,-1 0 0,0 0 0,1 0 0,-1 0 0,0 0 0,1 0 0,-1 0 0,0 0 0,0 0 0,1 1 0,-1-1 0,1 0 0,16 6 127,-10-3-81,3-1-25,0-1 0,-1 0-1,1-1 1,0 0 0,-1 0 0,1-1 0,0 0 0,-1-1-1,1 0 1,11-4 0,-3-1 4,0 0 1,0-1-1,0-1 1,16-12-1,-29 18-1,0-1 1,0 0-1,-1-1 0,8-8 1,-11 12-25,-1 0 0,1 0 1,0 1-1,-1-1 1,0 0-1,1 0 0,-1 1 1,1-1-1,-1 0 1,0 0-1,0 0 0,0 0 1,1 1-1,-1-1 0,0 0 1,0 0-1,0-2 1,-1 3-3,1-1 0,-1 1-1,1-1 1,-1 1 0,1-1 0,-1 1 0,1-1 0,-1 1 0,0 0 0,1-1 0,-1 1 0,0 0 0,1-1 0,-1 1 0,0 0 0,1 0 0,-1 0 0,0-1 0,0 1 0,1 0 0,-1 0 0,0 0 0,1 0-1,-1 1 1,0-1 0,-1 0 0,-4 1 13,0 0 1,0 0-1,0 1 0,1-1 0,-1 1 0,0 0 0,1 1 0,-1 0 0,1 0 0,0 0 0,0 0 0,0 1 0,0 0 0,1 0 0,0 0 0,-1 0 1,2 1-1,-1 0 0,0 0 0,-5 10 0,4-6-12,0 1-1,0 0 1,1 0 0,0 0 0,1 1-1,0-1 1,1 1 0,0 0 0,1 0-1,0 19 1,1-22-68,1 0 0,0 0 1,1 0-1,0 0 0,0 0 0,4 8 0,-4-12 11,-1 0 0,1 0 0,0-1 0,1 1 0,-1 0 0,1-1 0,-1 0 0,1 1 0,0-1 0,0 0 0,0-1 0,7 5 0,-9-6 36,0-1 1,0 1-1,0-1 0,1 1 0,-1-1 1,0 0-1,0 1 0,1-1 1,-1 0-1,0 0 0,0 0 1,1 0-1,-1 0 0,1-1 1,20-5-218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57.993"/>
    </inkml:context>
    <inkml:brush xml:id="br0">
      <inkml:brushProperty name="width" value="0.05" units="cm"/>
      <inkml:brushProperty name="height" value="0.05" units="cm"/>
      <inkml:brushProperty name="color" value="#E71224"/>
    </inkml:brush>
  </inkml:definitions>
  <inkml:trace contextRef="#ctx0" brushRef="#br0">0 325 16452,'6'2'253,"1"0"0,0-1 0,-1 0 0,1 0 0,0 0 0,9-1 0,-13 0-180,111 1-1,-1-5 0,0-5 1,0-5-1,158-40 0,-29-13-62,56-14 13,7 23-14,-246 51-206,-6 2-316,67-17 0,-74 10 321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4.258"/>
    </inkml:context>
    <inkml:brush xml:id="br0">
      <inkml:brushProperty name="width" value="0.05" units="cm"/>
      <inkml:brushProperty name="height" value="0.05" units="cm"/>
      <inkml:brushProperty name="color" value="#E71224"/>
    </inkml:brush>
  </inkml:definitions>
  <inkml:trace contextRef="#ctx0" brushRef="#br0">7 1 21949,'14'3'1696,"-13"9"-1344,-4 5-184,-1 12 696,-2 3-328,3 8-384,0 1-184,1 1-264,2-3-176,5-10-240,1-4-144,1-11-384,1-7-129,-2-10 817,-1-6-232,-5-9-32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4.689"/>
    </inkml:context>
    <inkml:brush xml:id="br0">
      <inkml:brushProperty name="width" value="0.05" units="cm"/>
      <inkml:brushProperty name="height" value="0.05" units="cm"/>
      <inkml:brushProperty name="color" value="#E71224"/>
    </inkml:brush>
  </inkml:definitions>
  <inkml:trace contextRef="#ctx0" brushRef="#br0">1 34 17964,'0'8'1736,"7"-2"-1064,7-1-304,11-1 833,1-4-201,4-4-656,2-2-440,2-5 168,0-4-48,-4-5-160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6.157"/>
    </inkml:context>
    <inkml:brush xml:id="br0">
      <inkml:brushProperty name="width" value="0.05" units="cm"/>
      <inkml:brushProperty name="height" value="0.05" units="cm"/>
      <inkml:brushProperty name="color" value="#E71224"/>
    </inkml:brush>
  </inkml:definitions>
  <inkml:trace contextRef="#ctx0" brushRef="#br0">88 8 19100,'9'-8'2852,"-11"17"-140,-4 20-1571,4-23-1091,0 0 0,1 0 0,0 0 0,0 0 0,1 1 0,-1 6 0,1-12-55,1 1 0,-1-1-1,0 1 1,1-1 0,-1 0 0,1 1-1,-1-1 1,1 0 0,0 1-1,0-1 1,-1 0 0,1 0-1,0 1 1,0-1 0,0 0-1,0 0 1,0 0 0,1 0 0,-1-1-1,0 1 1,0 0 0,1 0-1,-1-1 1,0 1 0,1-1-1,-1 1 1,0-1 0,1 1-1,-1-1 1,3 0 0,43 3-173,-40-3 144,1-1 0,-1 2-1,1-1 1,-1 1 0,12 3 0,-17-3 27,1 0 1,-1 1-1,1-1 1,-1 0-1,1 1 1,-1-1-1,0 1 1,0 0-1,0 0 1,0 0-1,0 0 1,0 0-1,-1 0 1,1 0-1,-1 1 1,1-1-1,-1 1 1,0-1-1,2 4 0,-1 3-1,1-1-1,-1 1 1,0 0-1,-1-1 1,0 1-1,0 0 1,-1 0-1,0 0 1,-1 0-1,1-1 0,-2 1 1,1 0-1,-2 0 1,1-1-1,-1 1 1,-6 12-1,7-16 12,-1 0 0,0 0 1,0 0-1,-1 0 0,1-1 0,-1 1 0,0-1 0,0 0 1,-1 0-1,1-1 0,-1 1 0,0-1 0,0 0 0,0 0 1,0 0-1,0-1 0,-1 0 0,1 0 0,-1 0 0,1-1 0,-1 0 1,0 0-1,0 0 0,1-1 0,-1 0 0,-6 0 0,7 0-59,1-1-1,-1 0 0,1 0 1,-1 0-1,1 0 0,-1-1 1,1 0-1,0 0 0,0 0 1,0 0-1,0-1 0,0 1 1,0-1-1,1 0 1,-1 0-1,1 0 0,0-1 1,-3-3-1,1 0-22,1 0 0,0 1-1,1-1 1,-1-1 0,1 1 0,1 0 0,-1-1 0,2 0 0,-1 1-1,0-10 1,0-32-298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18.511"/>
    </inkml:context>
    <inkml:brush xml:id="br0">
      <inkml:brushProperty name="width" value="0.05" units="cm"/>
      <inkml:brushProperty name="height" value="0.05" units="cm"/>
    </inkml:brush>
  </inkml:definitions>
  <inkml:trace contextRef="#ctx0" brushRef="#br0">63 183 14523,'-3'-16'1955,"1"13"261,-4 22 1152,3-3-3157,-13 49 426,4 0-1,2 1 1,-1 106 0,12-144-613,2-17-2,1-18-2,4-16 10,18-106 62,16-229 0,-41 356-74,3 7-6,6 15-1,5 7-12,-14-25 0,1 0 0,0 0 0,-1 0 0,1 0-1,0 0 1,0 0 0,1-1 0,-1 1 0,0-1 0,0 0 0,1 1 0,-1-1-1,1 0 1,-1-1 0,1 1 0,-1 0 0,6 0 0,-4-1-2,0 0 1,0 0 0,0-1-1,0 1 1,0-1-1,0 0 1,0 0-1,0-1 1,0 1 0,5-3-1,4-4 2,-1 0-1,0 0 1,0-1-1,-1-1 1,13-14-1,10-16 6,-25 29 12,0 0-1,14-14 1,-27 46-16,-11 21 7,-24 87-10,35-114 2,2-1 1,0 1 0,0 0 0,2 0 0,0 0 0,3 28-1,-2-38-82,0 0 0,1 0-1,-1-1 1,1 1-1,0-1 1,0 1-1,1-1 1,-1 0 0,1 1-1,0-1 1,4 3-1,-6-5 33,0 0 0,1-1 0,0 1 0,-1-1-1,1 0 1,0 0 0,0 1 0,0-1 0,0 0 0,0-1-1,0 1 1,0 0 0,0 0 0,0-1 0,0 1 0,0-1-1,0 0 1,1 0 0,-1 0 0,0 0 0,0 0 0,0 0-1,0 0 1,0-1 0,1 1 0,-1-1 0,3-1 0,8-8-400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6.593"/>
    </inkml:context>
    <inkml:brush xml:id="br0">
      <inkml:brushProperty name="width" value="0.05" units="cm"/>
      <inkml:brushProperty name="height" value="0.05" units="cm"/>
      <inkml:brushProperty name="color" value="#E71224"/>
    </inkml:brush>
  </inkml:definitions>
  <inkml:trace contextRef="#ctx0" brushRef="#br0">1 54 16580,'17'0'1864,"-2"-1"-1016,5-2-368,6-2 913,6-1-305,0-2-776,4 1-560,-1-4 336,-2 3-160,-4 4-248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7.085"/>
    </inkml:context>
    <inkml:brush xml:id="br0">
      <inkml:brushProperty name="width" value="0.05" units="cm"/>
      <inkml:brushProperty name="height" value="0.05" units="cm"/>
      <inkml:brushProperty name="color" value="#E71224"/>
    </inkml:brush>
  </inkml:definitions>
  <inkml:trace contextRef="#ctx0" brushRef="#br0">109 0 16644,'-11'10'755,"0"0"0,0 1 0,1 0 0,1 1 0,0 0 0,0 0 0,-11 23 0,17-29-660,0 0 0,1 0 1,0 0-1,0 0 0,0 1 1,1-1-1,-1 1 0,2-1 1,-1 1-1,1-1 0,0 1 1,0-1-1,1 1 1,0-1-1,0 1 0,0-1 1,1 1-1,0-1 0,5 11 1,-5-14-88,0 1 0,0-1 0,0 0 0,0 0 0,1 0 0,-1-1 0,1 1 0,0 0 0,0-1 1,0 0-1,0 0 0,0 0 0,0 0 0,1 0 0,-1 0 0,1-1 0,-1 0 0,1 0 0,-1 0 0,1 0 1,0 0-1,-1-1 0,1 1 0,0-1 0,0 0 0,-1 0 0,1-1 0,0 1 0,0-1 0,-1 0 0,1 0 1,3-1-1,3-2 53,0 1 0,-1-1-1,1-1 1,-1 0 0,0 0 0,-1-1 0,1 0 0,-1 0 0,-1-1 0,11-11 0,-12 10 51,0 1 0,-1-1 0,0 0 0,0 0-1,-1 0 1,0-1 0,-1 1 0,0-1 0,4-17 0,-7 23-81,1 0 1,-1-1 0,1 1 0,-1 0 0,0 0 0,0 0 0,-1 0 0,1-1 0,0 1 0,-1 0-1,0 0 1,0 0 0,0 0 0,0 0 0,0 0 0,-1 0 0,0 1 0,1-1 0,-1 0 0,0 1-1,0-1 1,0 1 0,0 0 0,-1 0 0,1 0 0,-1 0 0,1 0 0,-1 0 0,0 1 0,1-1-1,-1 1 1,-4-2 0,-2 0-93,0 0-1,0 1 1,-1 0-1,1 1 1,-1 0 0,-11 0-1,15 1-126,0 0 1,1 0-1,-1 1 0,1 0 0,-1 0 0,1 1 1,-1-1-1,1 1 0,0 0 0,0 1 1,0-1-1,-5 4 0,9-6 166,1 0 1,0 1-1,-1-1 0,1 0 1,-1 0-1,1 0 0,0 0 1,-1 1-1,1-1 0,0 0 0,-1 1 1,1-1-1,0 0 0,-1 1 1,1-1-1,0 0 0,0 1 1,-1-1-1,1 0 0,0 1 1,0-1-1,0 1 0,0-1 1,-1 0-1,1 1 0,0-1 1,0 1-1,0-1 0,0 1 1,0-1-1,0 0 0,0 1 1,0-1-1,0 1 0,0-1 1,1 1-1,-1-1 0,0 0 0,0 1 1,0-1-1,0 1 0,1 0 1,14 6-614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7.516"/>
    </inkml:context>
    <inkml:brush xml:id="br0">
      <inkml:brushProperty name="width" value="0.05" units="cm"/>
      <inkml:brushProperty name="height" value="0.05" units="cm"/>
      <inkml:brushProperty name="color" value="#E71224"/>
    </inkml:brush>
  </inkml:definitions>
  <inkml:trace contextRef="#ctx0" brushRef="#br0">246 53 14211,'0'-4'501,"0"1"0,0-1 1,0 1-1,0-1 0,-1 1 0,0 0 0,1-1 0,-1 1 1,-2-4-1,2 6-349,0 0 0,0-1 1,0 1-1,1 0 0,-2 1 1,1-1-1,0 0 0,0 0 1,0 0-1,0 1 0,0-1 1,-1 0-1,1 1 0,0-1 1,-1 1-1,1 0 0,0-1 1,-1 1-1,1 0 0,-1 0 1,1 0-1,0 0 0,-1 0 1,1 0-1,-1 0 0,-1 1 1,-7 1 51,1 0 0,0 1 0,0 0 0,0 0 0,0 1 0,1 0 0,-1 1 0,1 0 0,0 0 0,1 1 0,-1 0 0,1 0 0,0 0 0,-7 10 0,6-7-172,0 1 0,0 0 0,1 0 0,1 1 0,0 0 0,0 0 0,1 0 0,0 1 0,1 0 0,-4 17 0,8-26-28,-1 0-1,0 0 0,1 0 1,0 0-1,0-1 0,0 1 1,0 0-1,0 0 0,1 0 0,-1 0 1,1 0-1,-1 0 0,1-1 1,0 1-1,1 0 0,-1-1 1,0 1-1,1 0 0,-1-1 0,1 0 1,0 1-1,0-1 0,4 4 1,-3-4-2,0 0 1,1-1 0,-1 1-1,1-1 1,-1 0-1,1 0 1,-1 0 0,1 0-1,0 0 1,-1-1 0,1 0-1,0 0 1,-1 0 0,1 0-1,0 0 1,0-1-1,-1 0 1,6-1 0,4-2-1,0-1 1,0-1 0,0 1 0,-1-2-1,0 0 1,20-15 0,-16 9 28,0-1 1,-1 0 0,24-30-1,-34 38-16,-1-1 0,0 1 0,0-1 0,0 1 0,-1-1 0,0 0 0,3-12 0,-6 18-22,1-1 1,-1 0-1,1 0 0,-1 0 1,0 0-1,0 0 0,0 0 0,0 1 1,0-1-1,0 0 0,0 0 1,-1 0-1,1 0 0,-1 0 1,1 1-1,-1-1 0,0 0 0,0 0 1,0 1-1,0-1 0,0 0 1,0 1-1,0-1 0,0 1 0,-1 0 1,1-1-1,0 1 0,-1 0 1,1 0-1,-1 0 0,0 0 1,1 0-1,-4-2 0,0 2-80,-1 0 0,1-1 0,0 1 0,-1 1-1,1-1 1,0 1 0,-1 0 0,1 0 0,0 1 0,-1 0 0,1 0 0,0 0-1,0 0 1,0 1 0,-1 0 0,2 0 0,-1 0 0,0 1 0,0-1-1,-6 6 1,-4 7-289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7.985"/>
    </inkml:context>
    <inkml:brush xml:id="br0">
      <inkml:brushProperty name="width" value="0.05" units="cm"/>
      <inkml:brushProperty name="height" value="0.05" units="cm"/>
      <inkml:brushProperty name="color" value="#E71224"/>
    </inkml:brush>
  </inkml:definitions>
  <inkml:trace contextRef="#ctx0" brushRef="#br0">43 263 18644,'5'-3'2344,"-3"3"-1487,-7 5-353,-1 6 1328,-5 9-656,2 3-231,0 6-457,1 3-176,7-2-152,2-1-40,14-6-48,5-7-40,11-12-248,4-4-336,0-13 56,-2-9 384,-14-1-128,-5-3-81</inkml:trace>
  <inkml:trace contextRef="#ctx0" brushRef="#br0" timeOffset="1">57 8 18444,'-4'9'2088,"1"-1"-1423,4-5 1527,7-3-2176,1-5 424,-1-4-328,-1-5-160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36.364"/>
    </inkml:context>
    <inkml:brush xml:id="br0">
      <inkml:brushProperty name="width" value="0.05" units="cm"/>
      <inkml:brushProperty name="height" value="0.05" units="cm"/>
      <inkml:brushProperty name="color" value="#E71224"/>
    </inkml:brush>
  </inkml:definitions>
  <inkml:trace contextRef="#ctx0" brushRef="#br0">10 21 19356,'-9'6'1632,"10"-6"-1135,17-6-233,19 1 592,8-1-176,13 1-256,6 2-136,0 2-280,2 1-176,-11 4-504,-4 4-288,-19 0 752,-12 6-160,-25-1-152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36.748"/>
    </inkml:context>
    <inkml:brush xml:id="br0">
      <inkml:brushProperty name="width" value="0.05" units="cm"/>
      <inkml:brushProperty name="height" value="0.05" units="cm"/>
      <inkml:brushProperty name="color" value="#E71224"/>
    </inkml:brush>
  </inkml:definitions>
  <inkml:trace contextRef="#ctx0" brushRef="#br0">11 1 16836,'-11'4'1776,"14"2"-1040,11-3-312,12-3 1113,11 0-569,10 0-336,11 0-160,5-1-616,3 1-384,-2 0 416,-3 3 24,-4 0-128,-5 2-128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37.248"/>
    </inkml:context>
    <inkml:brush xml:id="br0">
      <inkml:brushProperty name="width" value="0.05" units="cm"/>
      <inkml:brushProperty name="height" value="0.05" units="cm"/>
      <inkml:brushProperty name="color" value="#E71224"/>
    </inkml:brush>
  </inkml:definitions>
  <inkml:trace contextRef="#ctx0" brushRef="#br0">1 0 15715,'-1'1'66,"1"0"0,0-1 0,0 1 0,0 0 0,0 0 0,0 0 0,1-1 0,-1 1 0,0 0 0,0-1 0,0 1 0,1 0-1,-1 0 1,0-1 0,1 1 0,-1 0 0,0-1 0,1 1 0,-1-1 0,1 1 0,-1 0 0,1-1 0,-1 1 0,1-1 0,0 0 0,-1 1-1,1-1 1,0 1 0,-1-1 0,1 0 0,0 1 0,-1-1 0,1 0 0,1 0 0,34 10 732,-20-7-422,39 11 146,-8-3-338,-2 2 0,0 1 0,0 3 0,43 23 0,-83-38-141,-1 1 0,0 0-1,1 0 1,-2 0 0,1 0 0,0 1 0,-1-1-1,1 1 1,-1 0 0,0 0 0,3 5 0,-5-7-17,0 0 1,-1 0 0,1 0 0,0 0-1,-1 0 1,0 0 0,1 0 0,-1 0-1,0 1 1,0-1 0,0 0 0,0 0-1,-1 0 1,1 0 0,0 0 0,-1 0 0,0 0-1,1 0 1,-1 0 0,0 0 0,0 0-1,0 0 1,0 0 0,-1-1 0,1 1-1,0 0 1,-1-1 0,1 1 0,-2 1-1,-13 10 145,-1 0-1,0-1 0,0-1 1,-21 10-1,-5 4 3,7-4-146,-2 1 434,2 1-1,-63 53 1,91-67-277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4.757"/>
    </inkml:context>
    <inkml:brush xml:id="br0">
      <inkml:brushProperty name="width" value="0.05" units="cm"/>
      <inkml:brushProperty name="height" value="0.05" units="cm"/>
      <inkml:brushProperty name="color" value="#E71224"/>
    </inkml:brush>
  </inkml:definitions>
  <inkml:trace contextRef="#ctx0" brushRef="#br0">296 50 15131,'0'-3'227,"1"1"0,-1-1 0,1 1 0,-1-1 0,0 1 0,0-1 0,0 1 0,0-1 0,-1 1 0,1-1 0,-1 1 0,1-1 0,-2-2 0,1 4-140,0 0-1,1 0 1,-1 0 0,0 1-1,0-1 1,0 0-1,1 0 1,-1 1-1,0-1 1,0 1 0,0-1-1,0 1 1,0-1-1,0 1 1,0-1-1,0 1 1,0 0 0,0 0-1,-1-1 1,1 1-1,0 0 1,0 0-1,0 0 1,0 0 0,0 0-1,0 1 1,0-1-1,0 0 1,0 0-1,0 1 1,-1-1 0,1 1-1,0-1 1,1 1-1,-2 0 1,-9 4 243,0 1 0,0 0 1,1 1-1,0 0 0,0 1 0,1 0 0,-12 13 1,-4 7 99,-24 35 1,34-42-260,1 1 0,1 1 0,-12 27 0,21-39-115,0 0 1,0 0 0,1 0 0,0 1 0,1-1 0,0 1 0,1-1 0,0 1 0,2 15 0,-1-24-49,0 0 0,0 0 1,1 0-1,-1 0 0,1 0 1,0 0-1,0 0 0,0 0 1,1 0-1,-1 0 0,1-1 1,-1 1-1,1 0 0,0-1 1,0 1-1,0-1 0,0 0 0,0 0 1,1 0-1,-1 0 0,1 0 1,-1 0-1,1-1 0,0 1 1,-1-1-1,1 0 0,0 0 1,0 0-1,0 0 0,0 0 1,0 0-1,0-1 0,0 0 1,0 0-1,0 1 0,5-2 1,1 0 17,0 0 1,0 0-1,-1-1 0,1 0 1,-1-1-1,0 0 1,1 0-1,-2-1 1,1 0-1,0 0 1,13-11-1,-15 10 28,-1 0 0,0-1-1,0 1 1,0-1 0,0-1 0,-1 1-1,6-13 1,-9 18-41,0-1 0,0 1 0,-1 0-1,1-1 1,-1 1 0,1 0 0,-1-1-1,0 1 1,1-1 0,-1 1 0,0-1 0,0 1-1,0-1 1,0 1 0,0 0 0,0-1 0,0 1-1,-1-1 1,1 1 0,-1-1 0,1 1 0,-1 0-1,1-1 1,-1 1 0,0 0 0,1-1 0,-1 1-1,0 0 1,0 0 0,0 0 0,0 0 0,0 0-1,0 0 1,0 0 0,-1 0 0,1 0 0,0 1-1,0-1 1,-1 0 0,1 1 0,0-1-1,-1 1 1,1-1 0,-1 1 0,1 0 0,-1 0-1,-1-1 1,-5 0 26,1 0 0,-1 1 0,0 0-1,1 0 1,-1 0 0,0 1 0,1 1 0,-10 1-1,12-1-133,0-1-1,0 1 0,0 0 0,0 0 0,0 1 1,0-1-1,1 1 0,-1 0 0,1 0 0,0 1 1,0-1-1,-6 7 0,10-10 82,0 0 0,-1 1 0,1-1 1,-1 0-1,1 1 0,0-1 0,-1 1 0,1-1 0,0 0 0,-1 1 0,1-1 1,0 1-1,0-1 0,-1 1 0,1-1 0,0 1 0,0-1 0,0 1 0,0-1 0,-1 1 1,1-1-1,0 1 0,0 0 0,0-1 0,0 1 0,0-1 0,1 1 0,-1-1 1,0 1-1,0-1 0,0 1 0,0-1 0,1 1 0,-1-1 0,0 1 0,0-1 1,1 1-1,-1-1 0,0 0 0,1 1 0,-1-1 0,0 1 0,1-1 0,-1 0 0,1 1 1,-1-1-1,1 1 0,27 3-316,-1-4-144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5.188"/>
    </inkml:context>
    <inkml:brush xml:id="br0">
      <inkml:brushProperty name="width" value="0.05" units="cm"/>
      <inkml:brushProperty name="height" value="0.05" units="cm"/>
      <inkml:brushProperty name="color" value="#E71224"/>
    </inkml:brush>
  </inkml:definitions>
  <inkml:trace contextRef="#ctx0" brushRef="#br0">205 21 16476,'-2'-2'147,"1"0"-1,-1 1 1,0-1 0,0 0 0,0 1 0,0 0 0,0-1 0,-1 1 0,1 0 0,0 0 0,-1 0 0,1 0 0,0 0 0,-1 1 0,1-1 0,-1 1 0,1 0 0,-1-1 0,1 1 0,-1 0 0,1 1 0,-1-1 0,1 0 0,-1 1 0,1-1 0,-1 1 0,1 0 0,-1 0 0,-3 2 0,-2 0 126,0 1 0,1 0 1,-1 1-1,1 0 0,0 0 0,0 1 0,-10 10 0,10-8-135,0 1 0,0 1 0,1-1 0,0 1 0,1 0 0,0 1 0,1-1-1,0 1 1,0 0 0,-1 12 0,4-18-100,0 0 1,1-1-1,-1 1 0,1 0 0,0 0 1,1 0-1,-1 0 0,1 0 0,0 0 1,0-1-1,3 7 0,-2-8-17,-1 1 0,1-1 1,0-1-1,0 1 0,0 0 0,1 0 1,-1-1-1,1 1 0,-1-1 0,1 0 1,0 0-1,0 0 0,0 0 0,0 0 0,0-1 1,0 1-1,5 1 0,0-1-4,1 0 1,-1-1-1,0 0 1,0 0-1,1-1 0,-1 0 1,0 0-1,1-1 0,-1 0 1,0 0-1,0-1 0,0 0 1,0 0-1,0-1 1,0 0-1,-1-1 0,14-8 1,-14 8-8,1-1 0,-1 0 0,0 0 0,-1-1 1,0 0-1,1 0 0,-2-1 0,1 1 0,-1-1 1,0-1-1,0 1 0,-1-1 0,0 1 0,-1-1 1,1 0-1,-1-1 0,1-8 0,-3 14-18,0-1-1,-1 0 1,0 1 0,0-1-1,0 0 1,0 1-1,0-1 1,-1 0 0,0 1-1,0-1 1,0 1-1,0-1 1,0 1-1,-1-1 1,1 1 0,-1 0-1,0-1 1,0 1-1,0 0 1,-1 1 0,1-1-1,-1 0 1,1 1-1,-1-1 1,0 1 0,0 0-1,0 0 1,0 0-1,-1 0 1,-4-2 0,4 2-99,-1 0 0,0 1 0,0 0 1,0 0-1,0 0 0,0 0 0,0 1 1,0-1-1,0 1 0,0 1 1,0-1-1,0 1 0,0-1 0,0 2 1,0-1-1,1 0 0,-1 1 1,0 0-1,1 0 0,-1 0 0,-7 6 1,11-7 73,0 0-1,-1 0 1,1 0 0,0 0 0,0 0 0,0 0 0,0 0 0,0 0 0,0 0-1,1 1 1,-1-1 0,0 0 0,1 1 0,-1-1 0,1 1 0,-1-1-1,1 0 1,-1 1 0,1-1 0,0 1 0,0-1 0,0 1 0,0-1 0,0 3-1,10 15-432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5.623"/>
    </inkml:context>
    <inkml:brush xml:id="br0">
      <inkml:brushProperty name="width" value="0.05" units="cm"/>
      <inkml:brushProperty name="height" value="0.05" units="cm"/>
      <inkml:brushProperty name="color" value="#E71224"/>
    </inkml:brush>
  </inkml:definitions>
  <inkml:trace contextRef="#ctx0" brushRef="#br0">158 1 18524,'-48'34'2620,"29"-23"-1675,-27 25 0,41-32-813,1 0 0,0 1 1,0-1-1,0 1 0,0 0 1,1 1-1,0-1 0,0 0 1,0 1-1,-2 8 0,4-13-113,1 1 0,-1-1 0,1 1 0,0-1 0,0 1 0,0-1 0,0 1 0,0-1 0,0 1 0,0-1 0,0 1-1,0-1 1,0 0 0,1 1 0,-1-1 0,1 1 0,-1-1 0,1 0 0,0 1 0,0-1 0,0 2 0,1-1-6,0 0 0,0 0 0,0-1 1,0 1-1,1-1 0,-1 1 0,0-1 0,0 0 0,1 0 0,-1 0 1,4 1-1,4 0 2,0 0 0,0 0 0,1-1 0,19 0 0,-15-2 24,1 0 0,0-1 1,30-8-1,-38 8-5,0-1 1,-1 0 0,1 0-1,-1 0 1,1-1-1,-1-1 1,0 1-1,-1-1 1,8-7-1,-12 11-20,0-1 0,-1 1 0,0-1 0,1 1 0,-1-1 1,0 0-1,0 0 0,0 0 0,0 0 0,0 1 0,0-1 0,0 0 0,-1-1 0,1 1 0,-1 0 0,1-4 0,-1 5-9,0-1 0,-1 0 1,1 1-1,-1-1 1,1 1-1,-1-1 1,1 0-1,-1 1 1,0-1-1,0 1 0,0 0 1,0-1-1,0 1 1,0 0-1,0-1 1,-2-1-1,-3-1-88,1 0 0,-1 0-1,0 1 1,0 0 0,-1 0 0,1 0-1,-1 1 1,-11-3 0,8 3 4,0 0-1,-1 1 1,1 0 0,-21 2 0,-8 4-175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18.930"/>
    </inkml:context>
    <inkml:brush xml:id="br0">
      <inkml:brushProperty name="width" value="0.05" units="cm"/>
      <inkml:brushProperty name="height" value="0.05" units="cm"/>
    </inkml:brush>
  </inkml:definitions>
  <inkml:trace contextRef="#ctx0" brushRef="#br0">0 66 16964,'0'1'95,"1"0"1,-1 0 0,0-1-1,0 1 1,0 0 0,1 0-1,-1-1 1,0 1 0,1 0-1,-1 0 1,1-1 0,-1 1-1,0 0 1,1-1 0,0 1-1,-1-1 1,1 1 0,-1-1-1,1 1 1,0-1 0,-1 1-1,1-1 1,0 1 0,0-1-1,-1 0 1,1 1 0,0-1-1,0 0 1,-1 0 0,1 0-1,0 0 1,0 1 0,0-1-1,0 0 1,37-1 872,-30 0-393,161-24 2290,-82 10-2202,168-19 202,-84 26-6747,-176 8 4936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6.058"/>
    </inkml:context>
    <inkml:brush xml:id="br0">
      <inkml:brushProperty name="width" value="0.05" units="cm"/>
      <inkml:brushProperty name="height" value="0.05" units="cm"/>
      <inkml:brushProperty name="color" value="#E71224"/>
    </inkml:brush>
  </inkml:definitions>
  <inkml:trace contextRef="#ctx0" brushRef="#br0">4 2 15931,'-3'-1'2337,"3"2"-1297,11 1-304,7-2 1625,13 1-1009,2-1-160,10 0-408,3 0-207,1 2-481,-1-1-368,-7 3-1225,-6 0 1337,-11 4-232,-4-1-136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7.251"/>
    </inkml:context>
    <inkml:brush xml:id="br0">
      <inkml:brushProperty name="width" value="0.05" units="cm"/>
      <inkml:brushProperty name="height" value="0.05" units="cm"/>
      <inkml:brushProperty name="color" value="#E71224"/>
    </inkml:brush>
  </inkml:definitions>
  <inkml:trace contextRef="#ctx0" brushRef="#br0">1 3 19236,'3'-3'1857,"0"13"-1169,2 3-256,-5 4 848,0 5-224,0 5-400,1 1-184,2 2-263,-1-1-145,-1-3-272,2-3-289,-1-4-599,3-6-144,-2-5 896,3-2-272,7-3-192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8.512"/>
    </inkml:context>
    <inkml:brush xml:id="br0">
      <inkml:brushProperty name="width" value="0.05" units="cm"/>
      <inkml:brushProperty name="height" value="0.05" units="cm"/>
      <inkml:brushProperty name="color" value="#E71224"/>
    </inkml:brush>
  </inkml:definitions>
  <inkml:trace contextRef="#ctx0" brushRef="#br0">47 7 17820,'8'-6'3786,"-9"13"-1167,-2 4-1869,1 0-228,1-8-423,0 0 1,0 0 0,1 1 0,-1-1-1,1 1 1,0-1 0,1 4-1,-1-6-92,0 0-1,1 1 0,-1-1 0,1 0 0,-1 0 0,1 0 0,-1 0 0,1 0 1,0-1-1,0 1 0,-1 0 0,1 0 0,0 0 0,0 0 0,0-1 0,0 1 1,0 0-1,0-1 0,0 1 0,0-1 0,0 1 0,0-1 0,0 0 0,0 1 1,2-1-1,9 3-4,0 0 8,1 0 0,-1 1 0,0 1 0,18 9-1,-26-12-6,0 1-1,0-1 0,-1 1 0,1 0 0,-1 1 0,0-1 0,0 1 1,0-1-1,0 1 0,-1 0 0,1 0 0,-1 0 0,0 0 0,0 0 0,-1 1 1,3 7-1,-3-8 2,0 0 0,0 0 0,-1 0 1,1 1-1,-1-1 0,0 0 0,0 0 1,0 0-1,-1 1 0,1-1 0,-1 0 1,0 0-1,0 0 0,0 0 0,-1 0 1,0 0-1,1 0 0,-1-1 0,-1 1 1,1-1-1,0 1 0,-1-1 0,0 0 1,0 0-1,-3 3 0,1-3 2,1 1 0,-1-1 0,0-1 0,0 1 0,-1-1 0,1 0-1,0 0 1,-1 0 0,1-1 0,-1 0 0,1 0 0,-1 0 0,0-1 0,0 0 0,1 0 0,-1 0 0,0-1-1,-5-1 1,7 2-88,1-1 0,-1 0-1,1 0 1,-1-1-1,1 1 1,0-1-1,0 1 1,-1-1-1,1 0 1,1 0 0,-1-1-1,0 1 1,0-1-1,1 1 1,-1-1-1,1 0 1,0 0 0,0 0-1,0 0 1,0 0-1,1 0 1,-1 0-1,1-1 1,0 1-1,0-1 1,0 1 0,0-1-1,0-5 1,0-6-339,0 0 0,1 0 0,1 0 0,1 0 1,5-24-1,3-7-552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8.932"/>
    </inkml:context>
    <inkml:brush xml:id="br0">
      <inkml:brushProperty name="width" value="0.05" units="cm"/>
      <inkml:brushProperty name="height" value="0.05" units="cm"/>
      <inkml:brushProperty name="color" value="#E71224"/>
    </inkml:brush>
  </inkml:definitions>
  <inkml:trace contextRef="#ctx0" brushRef="#br0">1 39 12627,'7'-3'2072,"3"1"-992,2 2-295,3-1 2111,5-4-1592,5 2-215,4 0-401,1 0-480,4 0-1560,-3 0 1400,1-3-352,1 0-233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9.346"/>
    </inkml:context>
    <inkml:brush xml:id="br0">
      <inkml:brushProperty name="width" value="0.05" units="cm"/>
      <inkml:brushProperty name="height" value="0.05" units="cm"/>
      <inkml:brushProperty name="color" value="#E71224"/>
    </inkml:brush>
  </inkml:definitions>
  <inkml:trace contextRef="#ctx0" brushRef="#br0">7 167 23133,'-1'-5'308,"0"6"-74,-2 13 83,2-11-276,1 0 1,-1 0 0,1-1-1,0 1 1,0 0 0,0 0-1,1 0 1,-1 0 0,1 0 0,-1-1-1,2 5 1,1-3 0,-1-1 1,1 1-1,0-1 1,0 0-1,0 0 1,0 0-1,0-1 0,1 1 1,-1-1-1,1 0 1,0 1-1,-1-2 1,1 1-1,0 0 0,0-1 1,8 2-1,-5-2-30,0 0 0,-1-1 0,1 0 0,0 0-1,-1-1 1,1 1 0,-1-2 0,1 1 0,-1-1 0,10-3-1,-8 2-22,0-1-1,0 1 0,-1-2 0,1 1 1,-1-1-1,0 0 0,12-12 0,-15 13 16,0 0 0,-1-1 0,1 1 0,-1-1 0,0 0 0,0 0 0,0 0 0,-1 0 0,1-1 0,-1 1 0,2-11 0,-3 13-1,-1 1 0,1-1 0,-1 0 0,0 1 0,0-1 0,0 0 0,0 1 0,0-1 0,-1 0 0,1 1 0,-1-1 0,1 1 0,-1-1 0,0 0 0,0 1 0,0 0 0,-1-1 0,1 1 0,-1 0 0,1-1 0,-1 1 0,0 0 0,1 0 0,-1 0 0,0 1 0,-4-3 1,3 2-29,0 1 0,0 0 0,0 0 0,0 0 0,0 0 0,0 0 1,0 1-1,-1 0 0,1-1 0,0 1 0,0 0 0,0 1 1,-1-1-1,1 1 0,0-1 0,0 1 0,0 0 0,0 0 1,0 0-1,0 1 0,-5 2 0,3-2-219,1 1 0,-1 0 0,1 0 0,0 1 0,-5 4 1,7-6 155,1-1-1,0 0 1,0 0 0,0 0 0,0 1 0,0-1 0,1 0 0,-1 1 0,0-1 0,1 1 0,-1-1 0,1 1 0,-1-1 0,1 1 0,-1 0 0,1-1 0,0 1 0,0-1-1,0 1 1,0 0 0,0-1 0,1 3 0,-1-4 53,0 1 0,1 0 0,-1-1 0,0 1 0,0-1 0,1 1 0,-1-1 0,1 1 0,-1-1 0,0 1 0,1-1 0,-1 1 0,1-1 0,0 1 0,-1-1 0,1 1 0,-1-1 0,2 1 0,18 3-775</inkml:trace>
  <inkml:trace contextRef="#ctx0" brushRef="#br0" timeOffset="1">644 0 16884,'-8'1'365,"1"0"0,0 1 0,0 0 0,0 0 1,1 0-1,-1 1 0,0 0 0,-8 6 1,3-3 94,-8 5 390,0 1 1,1 0-1,-22 19 0,32-24-637,0 1 0,1 1 0,0 0 0,0 0 0,1 0 0,0 1 0,1 0 1,-7 13-1,13-22-198,-1 0 1,0 1 0,0-1 0,1 1 0,-1 0 0,1-1-1,-1 1 1,1-1 0,0 1 0,-1 0 0,1-1 0,0 1-1,0 0 1,0-1 0,1 1 0,-1 0 0,0-1 0,1 1-1,-1-1 1,1 1 0,-1 0 0,1-1 0,-1 1 0,1-1-1,0 0 1,0 1 0,0-1 0,0 1 0,0-1 0,0 0-1,0 0 1,1 0 0,-1 0 0,0 0 0,1 0 0,-1 0-1,1 0 1,-1 0 0,1-1 0,-1 1 0,1-1 0,-1 1-1,1-1 1,0 1 0,-1-1 0,3 0 0,6 2-5,1 0 0,-1-1 0,1-1 0,0 0 0,-1 0-1,1-1 1,0 0 0,-1-1 0,1 0 0,12-5 0,-8 3 0,-1-2 0,1 0 0,-1-1-1,0 0 1,-1-1 0,18-13 0,-27 18-12,-1 0 1,0 0-1,0 0 1,0 0-1,0 0 1,-1-1 0,1 1-1,-1-1 1,0 1-1,0-1 1,0 0-1,0 0 1,-1 0-1,0 0 1,0 0-1,2-8 1,-3 9-38,0 0-1,-1 0 1,1 0 0,0 1 0,-1-1-1,0 0 1,1 1 0,-1-1 0,0 1 0,0-1-1,-1 0 1,1 1 0,0 0 0,-1-1-1,1 1 1,-1 0 0,0 0 0,0 0-1,0 0 1,0 0 0,0 0 0,0 1-1,-1-1 1,1 1 0,0-1 0,-5 0 0,-7-4-606,-1 1 0,0 1 1,0 0-1,-21-2 1,21 4 382,-10-2-489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9.853"/>
    </inkml:context>
    <inkml:brush xml:id="br0">
      <inkml:brushProperty name="width" value="0.05" units="cm"/>
      <inkml:brushProperty name="height" value="0.05" units="cm"/>
      <inkml:brushProperty name="color" value="#E71224"/>
    </inkml:brush>
  </inkml:definitions>
  <inkml:trace contextRef="#ctx0" brushRef="#br0">36 0 18748,'-5'20'2216,"-2"0"-1463,-4 0-345,2 2 1672,6 1-1264,3 0-224,10-1-239,7-5-129,11-9-208,4-5-104,5-11-561,-1-2-319,-2-13-440,-3-5 1080,-13-15-280,-10-4-248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0.252"/>
    </inkml:context>
    <inkml:brush xml:id="br0">
      <inkml:brushProperty name="width" value="0.05" units="cm"/>
      <inkml:brushProperty name="height" value="0.05" units="cm"/>
      <inkml:brushProperty name="color" value="#E71224"/>
    </inkml:brush>
  </inkml:definitions>
  <inkml:trace contextRef="#ctx0" brushRef="#br0">13 4 15683,'-8'-3'2273,"4"3"-1329,4 3-480,3 1 2489,11 1-2081,2-2-568,-3 0-88,-3 0-104,-5-3-152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0.694"/>
    </inkml:context>
    <inkml:brush xml:id="br0">
      <inkml:brushProperty name="width" value="0.05" units="cm"/>
      <inkml:brushProperty name="height" value="0.05" units="cm"/>
      <inkml:brushProperty name="color" value="#E71224"/>
    </inkml:brush>
  </inkml:definitions>
  <inkml:trace contextRef="#ctx0" brushRef="#br0">1 19 19340,'6'8'1801,"6"-5"-1089,5-1-256,16-1 792,6 1-224,11-4-336,4-3-135,2 1-417,0 1-120,-9-2-593,-7-1-359,-16 3-2288,-8-2 2735,-23 4-1743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1.054"/>
    </inkml:context>
    <inkml:brush xml:id="br0">
      <inkml:brushProperty name="width" value="0.05" units="cm"/>
      <inkml:brushProperty name="height" value="0.05" units="cm"/>
      <inkml:brushProperty name="color" value="#E71224"/>
    </inkml:brush>
  </inkml:definitions>
  <inkml:trace contextRef="#ctx0" brushRef="#br0">1 4 16932,'8'12'1648,"11"-4"-960,9-4-288,10-1 680,4-3-167,2-1-337,2-1-576,-8-5 168,-4-1-80,-13-4-184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1.638"/>
    </inkml:context>
    <inkml:brush xml:id="br0">
      <inkml:brushProperty name="width" value="0.05" units="cm"/>
      <inkml:brushProperty name="height" value="0.05" units="cm"/>
      <inkml:brushProperty name="color" value="#E71224"/>
    </inkml:brush>
  </inkml:definitions>
  <inkml:trace contextRef="#ctx0" brushRef="#br0">0 0 19188,'1'0'151,"0"0"1,0 0-1,0 0 0,0 0 1,-1 0-1,1 0 0,0 0 1,0 0-1,0 1 0,0-1 1,-1 0-1,1 0 0,0 1 0,0-1 1,0 1-1,-1-1 0,1 0 1,0 1-1,-1 0 0,1-1 1,0 1-1,-1-1 0,1 2 1,3 20 1601,-4-17-1501,-2 47 1046,1-34-1116,0 0 0,1 0 0,1 0 0,5 27 0,-6-41-191,1 0-1,0-1 1,0 1 0,1-1-1,-1 1 1,1-1 0,0 0-1,-1 0 1,1 0 0,1 0 0,-1 0-1,0 0 1,1 0 0,0 0-1,-1-1 1,1 0 0,0 1-1,0-1 1,0 0 0,1 0-1,-1-1 1,0 1 0,1-1 0,-1 0-1,1 0 1,-1 0 0,5 1-1,-2-1-192,0-1 0,-1 0 0,1 0-1,-1 0 1,1 0 0,-1-1 0,1 0-1,-1 0 1,1 0 0,-1-1-1,0 0 1,0 0 0,0 0 0,0-1-1,0 0 1,7-4 0,-8 3-196,0 1 0,0 0 0,-1-1 0,1 0 0,-1 0 1,0 0-1,0 0 0,0 0 0,0-1 0,-1 1 0,1-1 0,-1 0 0,-1 0 1,1 1-1,-1-1 0,1-1 0,-1 1 0,-1 0 0,1 0 0,-1 0 0,0 0 1,0 0-1,0-1 0,-1 1 0,0 0 0,0 0 0,-2-8 0,3 13 417,-1 0 1,1-1-1,0 1 0,0-1 0,0 1 0,0-1 0,0 1 0,0 0 1,0-1-1,-1 1 0,1-1 0,0 1 0,0 0 0,-1-1 0,1 1 1,0 0-1,-1-1 0,1 1 0,0 0 0,-1-1 0,1 1 0,0 0 1,-1 0-1,1-1 0,0 1 0,-1 0 0,1 0 0,-1 0 0,1 0 1,-1-1-1,-8 12 1276,-4 29 1703,11-34-2478,-6 21 1020,-17 68 2083,23-87-3514,1 1 0,0 0 0,0 0 0,1 0 1,0 0-1,1 0 0,0 0 0,2 12 0,-2-19-143,0 0 0,0 0 0,0 0 0,0-1 0,0 1 0,0 0 0,1-1-1,-1 1 1,0-1 0,1 1 0,-1-1 0,1 0 0,0 0 0,-1 1 0,1-1 0,0 0 0,0 0 0,0-1 0,-1 1 0,1 0 0,0-1 0,0 1-1,0-1 1,0 1 0,0-1 0,0 0 0,0 0 0,0 0 0,0 0 0,4-1 0,21-3-370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19.393"/>
    </inkml:context>
    <inkml:brush xml:id="br0">
      <inkml:brushProperty name="width" value="0.05" units="cm"/>
      <inkml:brushProperty name="height" value="0.05" units="cm"/>
    </inkml:brush>
  </inkml:definitions>
  <inkml:trace contextRef="#ctx0" brushRef="#br0">26 0 15851,'2'37'2057,"-2"5"-1225,-2 10-304,-1 4 1152,0 9-623,0 0-169,0 0-448,2-6-176,-1-10-464,2-6-304,3-12-520,-3-8-161,0-13 849,-6-3-288,-2-7-144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2.084"/>
    </inkml:context>
    <inkml:brush xml:id="br0">
      <inkml:brushProperty name="width" value="0.05" units="cm"/>
      <inkml:brushProperty name="height" value="0.05" units="cm"/>
      <inkml:brushProperty name="color" value="#E71224"/>
    </inkml:brush>
  </inkml:definitions>
  <inkml:trace contextRef="#ctx0" brushRef="#br0">107 0 16756,'-8'4'256,"1"1"0,0-1 0,0 1 0,0 1 0,1-1 0,0 1 0,0 0 0,0 1 0,1-1 0,0 1 0,0 0 0,0 1 0,1-1 0,0 1 0,1 0 0,0 0 1,0 0-1,0 0 0,1 0 0,1 1 0,-1-1 0,1 1 0,1-1 0,-1 1 0,2-1 0,-1 1 0,2 8 0,-1-13-227,0-1 0,-1 1 0,1-1 0,0 0 0,1 1 0,-1-1 0,1 0 0,-1 0 0,1 0 0,0 0 0,0 0 0,0 0 0,1-1 0,-1 1 0,1-1 0,-1 0 0,1 1 0,0-1 0,0 0 0,0 0 0,0-1 0,0 1 0,0-1 0,0 1 0,1-1 0,-1 0 0,0-1 0,1 1 0,-1 0 0,1-1 0,-1 0 0,7 0 0,-5 0 4,1-1 0,0 1-1,-1-2 1,1 1-1,-1 0 1,0-1 0,1 0-1,-1 0 1,0-1 0,0 0-1,0 0 1,-1 0-1,1 0 1,-1 0 0,1-1-1,-1 0 1,0 0 0,-1 0-1,6-8 1,-5 6 15,-1 0 0,0-1 1,-1 1-1,0-1 0,0 0 0,0 0 1,-1 1-1,1-1 0,-2 0 0,1 0 1,-1 0-1,0 0 0,-1 0 0,1 0 1,-1 0-1,-4-13 0,4 15-47,-1 1 1,1-1-1,-1 1 1,0-1-1,0 1 0,-1 0 1,1 0-1,-1 0 1,0 0-1,0 0 0,0 1 1,-1-1-1,1 1 0,-1 0 1,0 0-1,0 0 1,0 0-1,0 1 0,0 0 1,0 0-1,-1 0 0,1 0 1,-1 1-1,0-1 1,-5 0-1,7 2-106,0 0 0,0 0 0,0 1 0,0-1 0,0 1 0,0-1 0,0 1 0,0 0 0,0 0 1,0 0-1,1 0 0,-1 1 0,-5 3 0,7-5 14,0 1-1,-1 0 1,1 0 0,0 0 0,0 0 0,0 0 0,0 0 0,0 0-1,0 1 1,0-1 0,1 0 0,-1 0 0,0 1 0,0-1 0,1 1-1,-1-1 1,1 0 0,0 1 0,-1-1 0,1 1 0,0-1 0,0 1-1,0-1 1,0 1 0,0-1 0,0 1 0,0-1 0,1 1 0,0 2-1,-1-3 49,0 0-1,1-1 0,-1 1 0,1 0 1,-1 0-1,1-1 0,-1 1 0,1 0 1,0-1-1,-1 1 0,1 0 0,0-1 1,0 1-1,-1-1 0,2 1 0,18 4-791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2.476"/>
    </inkml:context>
    <inkml:brush xml:id="br0">
      <inkml:brushProperty name="width" value="0.05" units="cm"/>
      <inkml:brushProperty name="height" value="0.05" units="cm"/>
      <inkml:brushProperty name="color" value="#E71224"/>
    </inkml:brush>
  </inkml:definitions>
  <inkml:trace contextRef="#ctx0" brushRef="#br0">169 35 17900,'-9'9'1002,"-1"-1"1,-21 13-1,19-14-459,1 1 1,-14 12-1,18-12-287,-1 0-1,1 0 1,1 1 0,0-1 0,0 2 0,0-1 0,1 1-1,1-1 1,-7 19 0,10-25-236,0 0 0,0 0 0,1 0 0,-1 0 0,1 0 0,0 0 0,0 0 0,0 0 0,0 0 0,0 0 0,1 0 0,-1 0 0,1 0 0,0 0 0,0 0 0,0 0 0,0 0 0,0 0 0,1-1 0,-1 1 0,1 0 0,0-1 0,0 0 0,0 1 0,0-1 0,0 0 0,0 0 0,0 0 0,1 0 0,-1 0 0,1-1 0,0 1 0,-1-1 0,1 1 0,0-1 0,0 0 0,0 0 0,4 0 0,1 1-14,0 0 0,-1-1 0,1 0 0,0-1 0,0 0 0,0 0 0,0-1 0,0 1 0,0-2 0,11-2 0,-8 1 2,0-1 1,-1 0 0,1-1 0,-1 0 0,0-1-1,0 0 1,11-9 0,-14 9 1,0 1 0,-1-1 0,1-1 0,-2 0 0,1 1 0,-1-2 0,0 1 0,0-1 0,5-12 0,-8 14 0,0 1 0,0-1-1,0 0 1,-1 0-1,0 1 1,-1-1 0,1 0-1,-1 0 1,0 0 0,0 0-1,-1 0 1,0 0 0,0 1-1,0-1 1,-3-6 0,2 7-25,0 0 0,-1 1 0,1-1 0,-1 0 0,0 1 0,0 0 0,0 0 0,-1 0 0,1 0 0,-1 1 0,0-1 0,0 1 0,0 0 0,-1 0 0,1 0 0,-1 1 0,0 0 0,1-1 0,-1 2 0,0-1 0,-7-1 0,4 1-104,-1 1 0,1 0 0,-1 0 0,1 1 0,-1 0 0,1 1 1,0-1-1,-1 2 0,1-1 0,0 1 0,-1 1 0,-10 4 1,2 2-260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9.960"/>
    </inkml:context>
    <inkml:brush xml:id="br0">
      <inkml:brushProperty name="width" value="0.05" units="cm"/>
      <inkml:brushProperty name="height" value="0.05" units="cm"/>
      <inkml:brushProperty name="color" value="#E71224"/>
    </inkml:brush>
  </inkml:definitions>
  <inkml:trace contextRef="#ctx0" brushRef="#br0">15 86 14867,'-14'6'2001,"14"-1"-905,10-2-416,21-8 2265,17-4-1801,16-5-424,12 2-48,12-3-272,0-1-216,0 4-528,-6 3-288,-14 4-504,-12 2-1081,-19 5 1745,-16 1-416,-24 5-208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0.396"/>
    </inkml:context>
    <inkml:brush xml:id="br0">
      <inkml:brushProperty name="width" value="0.05" units="cm"/>
      <inkml:brushProperty name="height" value="0.05" units="cm"/>
      <inkml:brushProperty name="color" value="#E71224"/>
    </inkml:brush>
  </inkml:definitions>
  <inkml:trace contextRef="#ctx0" brushRef="#br0">11 126 17644,'-8'21'1944,"5"-6"-1272,14-8-224,9-4 1041,18-3-617,11-8-128,19-3-240,7-4-184,4-2-480,4-3-368,-7-4-192,-5-1 544,-16-1-136,-8 0-152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0.768"/>
    </inkml:context>
    <inkml:brush xml:id="br0">
      <inkml:brushProperty name="width" value="0.05" units="cm"/>
      <inkml:brushProperty name="height" value="0.05" units="cm"/>
      <inkml:brushProperty name="color" value="#E71224"/>
    </inkml:brush>
  </inkml:definitions>
  <inkml:trace contextRef="#ctx0" brushRef="#br0">1 9 20148,'7'-2'262,"0"0"1,0 1-1,0-1 0,1 1 0,-1 1 0,0-1 1,1 1-1,7 2 0,59 9 624,-64-9-826,0 0 0,-1 1 0,0 0 0,1 0 0,-1 1 1,-1 0-1,11 6 0,-16-8-57,-1 0 0,0 0 0,1 0 0,-1 0 0,0 0 0,0 0 0,0 1 0,0-1 0,-1 0 0,1 1 0,-1 0 0,1-1 0,-1 1 0,0 0-1,0 0 1,0 0 0,0-1 0,-1 1 0,1 0 0,-1 0 0,0 0 0,0 0 0,0 0 0,0 0 0,0 0 0,-1 0 0,0 5 0,-4 6-3,0 1 0,0-1-1,-1 0 1,-1-1 0,-11 18-1,-48 61 37,64-89-31,-21 28 5,4-6-1284,-40 44 0,42-58 691,16-10 563,1-1 0,-1 0 0,1 0 1,0 1-1,-1-1 0,1 0 0,-1 0 0,1 0 0,-1 0 0,1 0 1,-1 0-1,0 0 0,1 0 0,-1 0 0,1 0 0,-1 0 1,1 0-1,-1 0 0,1 0 0,-1 0 0,1 0 0,-1-1 0,1 1 1,0 0-1,-1 0 0,1-1 0,-1 1 0,0-1 0,-2-16-644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1.246"/>
    </inkml:context>
    <inkml:brush xml:id="br0">
      <inkml:brushProperty name="width" value="0.05" units="cm"/>
      <inkml:brushProperty name="height" value="0.05" units="cm"/>
      <inkml:brushProperty name="color" value="#E71224"/>
    </inkml:brush>
  </inkml:definitions>
  <inkml:trace contextRef="#ctx0" brushRef="#br0">0 292 15739,'1'0'233,"0"-1"0,0 1-1,0 0 1,0-1 0,0 1-1,0 0 1,0 0-1,0-1 1,0 1 0,0 0-1,0 0 1,0 0 0,0 0-1,0 0 1,0 0-1,0 1 1,0-1 0,0 0-1,0 0 1,1 1 0,-1 1-57,0-1 1,-1 0 0,1 1-1,-1-1 1,1 1-1,-1-1 1,1 1 0,-1-1-1,0 1 1,1-1 0,-1 1-1,0-1 1,0 1 0,-1 1-1,-1 78 2360,1-59-2291,0 0-1,1 0 0,1 0 1,1 0-1,5 22 0,-7-41-232,1-1 0,0 1 0,0 0 0,0 0 0,1 0 0,-1-1 0,1 1 0,-1 0 0,1-1 0,0 0 0,0 1 0,0-1 0,0 0 0,1 0 0,-1 0 0,3 2 0,-3-3-39,0 0 0,0-1 0,0 1 1,0 0-1,0-1 0,0 1 0,1-1 1,-1 0-1,0 0 0,0 1 0,0-1 1,0-1-1,0 1 0,0 0 0,1-1 1,-1 1-1,0-1 0,0 1 0,0-1 1,0 0-1,0 0 0,0 0 0,2-1 1,0-2-204,1 1 0,-1-1 1,1 1-1,-1-1 0,0-1 1,0 1-1,-1 0 0,1-1 1,-1 0-1,0 0 0,-1 0 1,4-8-1,-2 3-8,0-1-1,-1 0 1,-1 1 0,0-1-1,1-17 1,-2-23-731</inkml:trace>
  <inkml:trace contextRef="#ctx0" brushRef="#br0" timeOffset="0.5">32 0 16940,'-7'0'2432,"0"11"-1376,4-2-448,2 0 2049,5-1-1537,6-1-288,3-5-776,4-2-736,-3-6 640,-2 1-184,-3-4-136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2.635"/>
    </inkml:context>
    <inkml:brush xml:id="br0">
      <inkml:brushProperty name="width" value="0.05" units="cm"/>
      <inkml:brushProperty name="height" value="0.05" units="cm"/>
      <inkml:brushProperty name="color" value="#E71224"/>
    </inkml:brush>
  </inkml:definitions>
  <inkml:trace contextRef="#ctx0" brushRef="#br0">2 68 16564,'-2'1'2128,"5"-2"-1072,8-2-384,11-5 1361,8 1-489,15-1-488,5-1-231,10-1-393,-1 3-240,1-1-384,-5 2-288,-13 5-745,-10 1 81,-23 0 768,-9 4-248,-28 4-248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3.050"/>
    </inkml:context>
    <inkml:brush xml:id="br0">
      <inkml:brushProperty name="width" value="0.05" units="cm"/>
      <inkml:brushProperty name="height" value="0.05" units="cm"/>
      <inkml:brushProperty name="color" value="#E71224"/>
    </inkml:brush>
  </inkml:definitions>
  <inkml:trace contextRef="#ctx0" brushRef="#br0">0 114 17988,'17'10'1688,"15"-11"-1144,12-5-240,15-5 721,5-3-305,5-4-840,1-2-112,-7 0 208,-3 2-144,-16 2-120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3.520"/>
    </inkml:context>
    <inkml:brush xml:id="br0">
      <inkml:brushProperty name="width" value="0.05" units="cm"/>
      <inkml:brushProperty name="height" value="0.05" units="cm"/>
      <inkml:brushProperty name="color" value="#E71224"/>
    </inkml:brush>
  </inkml:definitions>
  <inkml:trace contextRef="#ctx0" brushRef="#br0">1 34 19452,'27'-9'1469,"2"1"-1,31-4 0,-46 10-1162,-1 1-1,1 0 1,-1 1-1,1 0 0,0 2 1,21 3-1,-33-4-277,0-1 1,0 0-1,-1 1 0,1-1 1,0 1-1,0 0 0,-1 0 1,1-1-1,0 1 0,-1 0 1,1 1-1,-1-1 0,1 0 1,-1 0-1,1 1 0,-1-1 1,0 1-1,0-1 0,2 3 1,-3-2-18,1-1-1,-1 1 1,0-1 0,0 1 0,0-1-1,0 1 1,0-1 0,0 1 0,-1-1-1,1 1 1,0-1 0,-1 0 0,1 1 0,-1-1-1,0 1 1,1-1 0,-1 0 0,0 0-1,0 1 1,1-1 0,-1 0 0,0 0-1,-1 0 1,1 0 0,-1 1 0,-8 7 9,0-1-1,-1-1 1,0 1 0,0-2 0,-16 8 0,15-9-22,0 1 0,1 1 0,0 0 0,0 1-1,-13 11 1,24-19-7,0 0 0,-1 1 0,1-1 0,0 0 0,-1 0-1,1 0 1,0 1 0,0-1 0,-1 0 0,1 1 0,0-1-1,0 0 1,-1 1 0,1-1 0,0 0 0,0 1 0,0-1-1,0 0 1,0 1 0,-1-1 0,1 1 0,0-1 0,0 0-1,0 1 1,0-1 0,0 0 0,0 1 0,0-1-1,0 1 1,0-1 0,1 0 0,-1 1 0,0-1 0,0 0-1,0 1 1,0-1 0,1 1 0,15 4-566,26-5-1194,89-22-2312,-118 19 3760,43-10-913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3.993"/>
    </inkml:context>
    <inkml:brush xml:id="br0">
      <inkml:brushProperty name="width" value="0.05" units="cm"/>
      <inkml:brushProperty name="height" value="0.05" units="cm"/>
      <inkml:brushProperty name="color" value="#E71224"/>
    </inkml:brush>
  </inkml:definitions>
  <inkml:trace contextRef="#ctx0" brushRef="#br0">150 95 19716,'-11'1'543,"-1"2"-1,1-1 0,0 1 1,1 1-1,-19 8 0,24-9-384,0-1 1,0 1-1,1 0 0,-1 1 0,1-1 1,0 1-1,0-1 0,0 1 0,1 1 0,-1-1 1,1 0-1,0 1 0,-4 8 0,6-12-133,0 1 0,0-1 0,1 1 0,-1 0 0,1-1 0,0 1-1,-1-1 1,1 1 0,0 0 0,0-1 0,0 1 0,0 0 0,0-1 0,0 1-1,1-1 1,-1 1 0,0 0 0,1-1 0,-1 1 0,1-1 0,0 1 0,0 1-1,1-1-10,0 0 0,0 0 0,0 0 0,0 0-1,0-1 1,0 1 0,1-1 0,-1 1 0,0-1 0,1 0-1,-1 0 1,4 1 0,6 1-8,-1-1 0,0 0 0,1 0 0,-1-1 0,15-1 1,-11 0 3,0-2 0,0 0 0,21-5 1,-32 6-2,1 0 1,0-1-1,0 1 1,-1-1-1,1 0 0,-1-1 1,1 1-1,-1-1 1,0 0-1,0 0 1,0 0-1,0 0 0,5-8 1,-8 10-5,0-1 1,0 1-1,0-1 0,0 0 0,0 1 1,-1-1-1,1 0 0,-1 0 1,1 1-1,-1-1 0,0 0 0,0 0 1,0 0-1,0 1 0,0-1 1,0 0-1,0 0 0,0 0 0,-1 0 1,1 1-1,-1-1 0,0 0 1,1 1-1,-1-1 0,0 0 0,0 1 1,0-1-1,0 1 0,0-1 1,0 1-1,0-1 0,-1 1 0,1 0 1,0 0-1,-1 0 0,1-1 1,-3 0-1,-3-2-1,1 0 1,-1 0-1,0 1 0,0 0 1,0 0-1,0 1 1,-12-3-1,12 4-183,0 0 0,1 0 1,-1 1-1,0-1 0,0 1 0,0 1 0,0-1 0,1 1 1,-1 1-1,0-1 0,-12 5 0,19-5 177,-1-1 0,1 0 0,0 0-1,-1 0 1,1 0 0,0 0 0,-1 0 0,1 0-1,0 1 1,-1-1 0,1 0 0,0 0 0,-1 0 0,1 1-1,0-1 1,-1 0 0,1 1 0,0-1 0,0 0-1,-1 0 1,1 1 0,0-1 0,0 1 0,0-1-1,0 0 1,-1 1 0,1-1 0,0 0 0,0 1-1,0-1 1,0 0 0,0 1 0,0-1 0,0 1-1,0-1 1,0 0 0,0 1 0,0-1 0,0 1 0,0-1-1,0 0 1,1 1 0,-1-1 0,0 0 0,0 1-1,0-1 1,1 0 0,-1 1 0,0-1 0,0 0-1,1 1 1,-1-1 0,0 0 0,0 0 0,1 1-1,-1-1 1,0 0 0,1 0 0,-1 0 0,0 1 0,1-1-1,-1 0 1,0 0 0,1 0 0,-1 0 0,1 0-1,-1 0 1,0 0 0,1 0 0,14 5-397</inkml:trace>
  <inkml:trace contextRef="#ctx0" brushRef="#br0" timeOffset="1">698 1 17772,'-17'2'811,"1"0"0,-1 1 0,1 1 0,0 0 0,0 2 0,1-1 0,-29 16 0,32-15-506,0 1-1,1 0 1,-13 10 0,21-14-252,-1 0 0,1 0 0,0 0 0,0 0 0,0 0 0,1 1 0,-1-1 0,1 1 0,0 0 0,0 0-1,0-1 1,0 1 0,-1 7 0,2-9-46,1-1-1,0 1 0,0-1 0,0 1 1,1 0-1,-1-1 0,0 1 1,0-1-1,1 1 0,-1-1 0,1 1 1,0-1-1,-1 1 0,1-1 1,0 1-1,0-1 0,0 0 1,0 1-1,0-1 0,0 0 0,0 0 1,0 0-1,1 0 0,-1 0 1,0 0-1,1 0 0,-1 0 0,1-1 1,-1 1-1,3 1 0,5 1 19,0 0-1,0-1 0,17 4 0,-9-4-21,0-1 0,-1 0 0,1-2 0,0 0 0,-1 0 0,1-2 0,-1 0-1,18-5 1,-21 4 2,0-1 0,0 0 0,-1 0 0,0-1 0,0-1 0,0 0 0,0 0 0,-1-2 0,-1 1-1,13-13 1,-20 18 9,-1 0-1,1 0 1,-1-1 0,0 1-1,0 0 1,0-1-1,0 1 1,-1-1-1,1 0 1,-1 0-1,0 0 1,1-6-1,-2 8-5,0 0 0,0 1 0,0-1-1,0 0 1,-1 1 0,1-1-1,0 0 1,-1 1 0,0-1-1,1 0 1,-1 1 0,0-1 0,0 1-1,0 0 1,1-1 0,-2 1-1,1 0 1,0-1 0,0 1 0,0 0-1,-1 0 1,1 0 0,0 0-1,-1 0 1,1 0 0,-1 0 0,1 1-1,-1-1 1,1 0 0,-1 1-1,-2-1 1,-5-1-16,0 1-1,0 0 1,0 0 0,0 1-1,0 0 1,0 1 0,0 0-1,0 0 1,0 1 0,0 0-1,0 1 1,1 0 0,-1 0-1,1 1 1,0 0-1,0 0 1,0 1 0,-13 11-1,19-15-72,1 0-1,-1 0 1,1 1-1,0-1 1,0 0-1,-1 1 1,1-1-1,0 1 1,0-1-1,0 1 0,1 0 1,-1-1-1,0 1 1,1 0-1,-1 0 1,1-1-1,-1 1 1,1 0-1,0 0 1,0 0-1,0 3 0,0-4 15,1 1 0,0-1 0,-1 0 0,1 1 0,0-1 0,0 0 0,0 1 0,0-1 0,0 0 0,0 0 0,0 0 0,0 0 0,0 0 0,0 0-1,1 0 1,-1 0 0,0-1 0,1 1 0,-1 0 0,1-1 0,-1 1 0,1-1 0,-1 1 0,1-1 0,-1 0 0,2 0 0,20 4-628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19.767"/>
    </inkml:context>
    <inkml:brush xml:id="br0">
      <inkml:brushProperty name="width" value="0.05" units="cm"/>
      <inkml:brushProperty name="height" value="0.05" units="cm"/>
    </inkml:brush>
  </inkml:definitions>
  <inkml:trace contextRef="#ctx0" brushRef="#br0">0 219 16524,'3'-12'270,"1"0"0,0 1 0,0-1 0,1 1 0,1 0 1,0 0-1,0 1 0,1 0 0,0 0 0,1 1 0,0-1 1,0 2-1,1-1 0,1 1 0,-1 1 0,1-1 0,0 2 1,1-1-1,-1 2 0,1-1 0,1 1 0,-1 1 1,1 0-1,-1 1 0,1 0 0,0 1 0,0 0 0,23 0 1,-21 1-227,0 1 1,0 1 0,0 0 0,0 1-1,0 1 1,0 0 0,22 8 0,-32-9-44,1 0 0,-1 0 1,0 0-1,1 0 1,-1 1-1,-1-1 0,1 1 1,0 0-1,-1 0 1,1 1-1,-1-1 0,0 1 1,0-1-1,0 1 1,-1 0-1,1 0 1,-1 0-1,0 1 0,0-1 1,0 1-1,-1-1 1,0 1-1,1-1 0,-2 1 1,1 0-1,0 4 1,-2 0 2,0 0 0,0 0 0,-1 0 1,0-1-1,0 1 0,-1-1 0,0 1 0,-1-1 1,0 0-1,0 0 0,0-1 0,-1 1 1,-10 11-1,5-7-1,-2 0-1,1 0 1,-1-1 0,-1-1 0,0 0 0,-23 14-1,29-21-123,0 1 0,0-1 0,-15 5 0,21-8 0,-1 1 0,0-1 0,0 1 1,0-1-1,1 0 0,-1 0 1,0 0-1,0 0 0,0 0 1,0 0-1,0-1 0,1 1 1,-1 0-1,0-1 0,0 1 0,1-1 1,-1 0-1,0 0 0,1 0 1,-1 0-1,0 0 0,-1-1 1,0-2 2,1 0 1,-1 0 0,1 0 0,0-1-1,0 1 1,1-1 0,-1 1 0,1-1-1,0 1 1,0-1 0,0-9 0,-1-25-749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5.094"/>
    </inkml:context>
    <inkml:brush xml:id="br0">
      <inkml:brushProperty name="width" value="0.05" units="cm"/>
      <inkml:brushProperty name="height" value="0.05" units="cm"/>
      <inkml:brushProperty name="color" value="#E71224"/>
    </inkml:brush>
  </inkml:definitions>
  <inkml:trace contextRef="#ctx0" brushRef="#br0">202 35 17492,'6'-26'2254,"-8"17"-1187,2 9-1008,-1 0-1,1 0 0,-1 1 0,1-1 0,-1 0 0,1 0 0,0 0 0,-1 0 0,1 1 1,-1-1-1,1 0 0,-1 1 0,1-1 0,0 0 0,-1 0 0,1 1 0,0-1 0,-1 1 1,1-1-1,0 0 0,0 1 0,-1 0 0,-66 93 3278,28-36-2864,11-21-250,8-11-65,-23 38 0,43-64-158,0 0 1,0 0 0,1 0 0,-1 0 0,0 0 0,0 0-1,0 0 1,0 0 0,0 0 0,0 0 0,0 0 0,0 0-1,0 1 1,0-1 0,1 0 0,-1 0 0,0 0-1,0 0 1,0 0 0,0 0 0,0 0 0,0 0 0,0 0-1,0 0 1,0 0 0,0 0 0,0 0 0,0 0-1,0 0 1,0 0 0,0 1 0,0-1 0,1 0 0,-1 0-1,0 0 1,0 0 0,0 0 0,0 0 0,0 0-1,0 0 1,0 0 0,0 0 0,0 1 0,0-1 0,0 0-1,0 0 1,0 0 0,0 0 0,0 0 0,-1 0 0,1 0-1,0 0 1,0 0 0,0 0 0,0 0 0,0 1-1,0-1 1,0 0 0,0 0 0,0 0 0,0 0 0,0 0-1,0 0 1,0 0 0,0 0 0,0 0 0,-1 0-1,1 0 1,10-5-27,11-10-77,-12 5 25,0 0 1,-1 0 0,0-1-1,-1 0 1,0 0 0,-1-1-1,8-20 1,-14 30-6,-4 5 62,-2 5 9,1 5 0,0 0-1,1 0 0,1 0 1,-2 16-1,3-20 11,2-1-1,-1 0 0,1 0 0,0 1 1,1-1-1,0 0 0,0 0 1,3 10-1,-4-17 5,0 0-1,0-1 1,0 1 0,0 0 0,1 0-1,-1-1 1,0 1 0,0 0 0,1-1-1,-1 1 1,0 0 0,1-1 0,-1 1-1,1 0 1,-1-1 0,1 1 0,-1-1-1,1 1 1,-1-1 0,1 1 0,0-1-1,-1 1 1,1-1 0,0 0 0,-1 1-1,1-1 1,0 0 0,-1 0 0,1 1 0,0-1-1,0 0 1,1 0 0,-1-1 3,-1 1 1,1-1 0,0 0 0,0 0-1,-1 1 1,1-1 0,-1 0-1,1 0 1,-1 0 0,1 0 0,-1 0-1,1 0 1,-1 0 0,0 0-1,1 0 1,-1 0 0,0 0 0,0 0-1,0 0 1,0 0 0,0 0-1,0 0 1,0 0 0,-1-1-1,1-6 23,-2 0-1,1 0 1,-1 0-1,-1 0 1,1 1-1,-1-1 1,0 1-1,-1 0 1,0 0-1,0 0 1,0 0-1,-6-5 1,10 10-89,8 3-104,11 5-255,-16-5 355,63 17-268,-20-6 142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6.077"/>
    </inkml:context>
    <inkml:brush xml:id="br0">
      <inkml:brushProperty name="width" value="0.05" units="cm"/>
      <inkml:brushProperty name="height" value="0.05" units="cm"/>
      <inkml:brushProperty name="color" value="#E71224"/>
    </inkml:brush>
  </inkml:definitions>
  <inkml:trace contextRef="#ctx0" brushRef="#br0">16 238 13219,'-14'12'1492,"12"-7"178,25-8 1041,-3-2-2252,397-74 4399,214-10-3501,-604 86-1443,249-33-476,-97 3-2953,-167 30 3059,-9-1-329,-16 5 115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6.616"/>
    </inkml:context>
    <inkml:brush xml:id="br0">
      <inkml:brushProperty name="width" value="0.05" units="cm"/>
      <inkml:brushProperty name="height" value="0.05" units="cm"/>
      <inkml:brushProperty name="color" value="#E71224"/>
    </inkml:brush>
  </inkml:definitions>
  <inkml:trace contextRef="#ctx0" brushRef="#br0">0 123 15003,'36'-25'1922,"-15"10"-1038,0 1-1,0 1 1,1 1-1,1 1 1,36-13-1,-51 21-667,0 2 1,1-1-1,-1 1 0,0 0 1,1 0-1,8 1 0,-16 0-188,1 0 1,-1 0-1,0 1 0,0-1 1,0 0-1,0 0 0,0 1 1,0-1-1,0 1 0,0-1 1,0 1-1,0-1 0,0 1 1,0 0-1,0-1 0,0 1 1,0 0-1,0 0 0,-1 0 1,1-1-1,1 3 0,-2-2-13,0 1 1,1 0-1,-1-1 0,0 1 0,0 0 1,0 0-1,0-1 0,-1 1 0,1 0 1,0-1-1,-1 1 0,1 0 0,-1-1 1,1 1-1,-1-1 0,0 1 0,0-1 0,0 1 1,-1 1-1,-10 13 18,0-1 0,-1 0 0,-1-1 1,-26 21-1,7-6 17,16-14-6,-22 21 66,37-35-97,1 1 0,-1 0-1,0 0 1,1 1 0,-1-1 0,1 0 0,0 0-1,0 1 1,0-1 0,0 1 0,0-1 0,0 1-1,1-1 1,-1 1 0,1 3 0,0-5-8,0 0 1,0 0 0,1 1-1,-1-1 1,1 0-1,-1 0 1,1 0 0,-1 1-1,1-1 1,0 0 0,-1 0-1,1 0 1,0 0 0,0 0-1,0-1 1,0 1-1,0 0 1,0 0 0,0 0-1,0-1 1,0 1 0,0-1-1,1 1 1,-1-1-1,2 1 1,33 7-11,-34-8 0,19 2-301,0-1 1,0-1-1,0-1 1,32-6 0,-8-2-239,45-15 0,-31 4 17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7.042"/>
    </inkml:context>
    <inkml:brush xml:id="br0">
      <inkml:brushProperty name="width" value="0.05" units="cm"/>
      <inkml:brushProperty name="height" value="0.05" units="cm"/>
      <inkml:brushProperty name="color" value="#E71224"/>
    </inkml:brush>
  </inkml:definitions>
  <inkml:trace contextRef="#ctx0" brushRef="#br0">95 36 18004,'-4'1'180,"0"0"0,0 0 0,0 1 0,0-1 0,0 1-1,0 0 1,0 0 0,0 0 0,1 0 0,-1 1 0,1-1 0,0 1 0,-1 0 0,1 0 0,0 0 0,1 1 0,-1-1 0,1 1 0,-1-1 0,-2 8 0,1-4-3,1 0 0,0 0 0,1 1 0,0-1 0,0 0 0,0 1 0,1-1 0,0 1 0,0 0 0,1 14 0,1-20-143,-1 1-1,0-1 1,1 1-1,-1-1 1,1 1-1,0-1 0,0 0 1,0 1-1,0-1 1,0 0-1,0 0 0,1 1 1,-1-1-1,1 0 1,-1-1-1,1 1 1,0 0-1,0 0 0,3 2 1,-2-3-7,1 1 0,-1-1 0,0 1 1,1-1-1,-1 0 0,1-1 0,0 1 1,-1-1-1,1 1 0,0-1 0,-1 0 1,5-1-1,3 0 19,-1-1 0,0 0 0,0 0 0,0-1 0,0-1 1,0 0-1,-1 0 0,14-9 0,-17 9 14,0 0 0,0-1 0,0 0 0,-1 0 0,0 0-1,0-1 1,-1 0 0,1 0 0,-1 0 0,0 0 0,-1 0 0,1-1 0,-1 0 0,2-8 0,-4 11-28,0 0 0,-1 1 1,1-1-1,-1 0 1,0 1-1,0-1 0,0 0 1,0 1-1,-1-1 1,1 0-1,-1 1 0,0-1 1,0 1-1,0-1 1,-1 1-1,1-1 0,-1 1 1,0 0-1,0 0 1,0 0-1,0 0 0,-1 0 1,1 0-1,-1 1 1,0-1-1,1 1 1,-1-1-1,0 1 0,-1 0 1,-2-1-1,0 0-9,0 0-1,1 1 1,-1 0 0,0 0-1,0 1 1,-1 0 0,1 0-1,0 0 1,0 1-1,0 0 1,-1 0 0,1 0-1,0 1 1,0 0 0,0 0-1,-9 4 1,11-4-84,1 0 0,-1 0 0,1 0 0,-1 1 0,1-1 0,0 1 0,0 0 1,0 0-1,0 0 0,0 1 0,0-1 0,1 1 0,-1 0 0,1-1 0,-1 1 0,1 0 0,0 0 0,0 0 1,1 1-1,-1-1 0,1 0 0,-1 1 0,1-1 0,0 1 0,0-1 0,1 1 0,-1 0 0,1 6 0,0-8 28,0 0-1,0 0 0,1 0 1,-1 0-1,0 0 0,1 0 1,0 0-1,0 0 0,-1 0 1,1 0-1,0 0 0,0-1 0,1 1 1,-1 0-1,0-1 0,1 1 1,-1-1-1,1 1 0,-1-1 1,1 0-1,-1 1 0,4 0 1,-1 0-17,1 1 0,-1-2 0,1 1 0,0 0 0,0-1 0,0 0 0,0 0 0,6 0 0,23-1-474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7.471"/>
    </inkml:context>
    <inkml:brush xml:id="br0">
      <inkml:brushProperty name="width" value="0.05" units="cm"/>
      <inkml:brushProperty name="height" value="0.05" units="cm"/>
      <inkml:brushProperty name="color" value="#E71224"/>
    </inkml:brush>
  </inkml:definitions>
  <inkml:trace contextRef="#ctx0" brushRef="#br0">135 93 17396,'-8'3'409,"1"0"0,0 0 0,0 1 0,0-1 1,1 1-1,-1 1 0,1-1 0,0 1 0,0 0 1,-9 12-1,8-10-108,1 0-1,1 1 1,-1 0 0,1 0 0,1 0 0,-1 0 0,-4 16 0,8-23-274,0 1 1,0 0 0,1 0-1,-1 0 1,1 0-1,-1 0 1,1 0 0,0 0-1,0 0 1,0 0-1,0 0 1,0 0-1,0 0 1,1 0 0,-1 0-1,1 0 1,-1 0-1,1 0 1,0 0 0,0 0-1,0-1 1,0 1-1,0 0 1,0 0-1,0-1 1,0 1 0,1-1-1,-1 1 1,1-1-1,-1 0 1,1 1 0,-1-1-1,1 0 1,0 0-1,0 0 1,-1 0-1,1-1 1,0 1 0,0 0-1,3 0 1,4 0-12,-1 0 1,0 0 0,0-1 0,1 0-1,-1 0 1,0-1 0,1 0-1,-1-1 1,0 0 0,0 0-1,0-1 1,0 0 0,-1 0-1,1 0 1,11-9 0,-9 6-2,0 0 1,-1-1-1,0 0 0,0-1 1,-1 0-1,1 0 0,-2-1 1,1 0-1,-1 0 0,9-17 1,-13 20-5,-1-1 1,0 1-1,0 0 1,0 0-1,-1-1 1,0 1-1,0-1 1,0 1-1,-1-1 0,0 1 1,-1-1-1,1 0 1,-4-11-1,4 15-4,-1 0-1,0 0 0,0 0 0,-1 0 1,1 0-1,-1 0 0,1 1 0,-1-1 1,0 0-1,0 1 0,0-1 0,0 1 1,0 0-1,-1 0 0,1 0 0,-1 0 1,0 0-1,1 0 0,-1 1 0,0-1 1,0 1-1,0 0 0,0 0 0,0 0 1,0 0-1,0 0 0,0 1 0,-1-1 1,-4 1-1,3 0-12,-1 1 1,0 0-1,0 0 0,0 0 1,1 1-1,-1 0 1,1 0-1,-1 0 0,1 1 1,0-1-1,0 2 0,0-1 1,0 0-1,1 1 1,-8 7-1,9-8-71,-1 1 0,1-1 0,-1 1 0,1 0 0,0 0 0,1 1 0,-1-1 0,1 1 0,0-1 0,0 1 0,0 0 0,1 0 0,-1-1 0,1 1 0,0 0 1,1 0-1,-1 1 0,1 6 0,1-10 19,-1 0 1,1 1-1,0-1 1,-1 0-1,1 1 1,0-1-1,1 0 1,-1 0 0,0 0-1,1 0 1,-1 0-1,1 0 1,-1 0-1,1 0 1,0-1-1,0 1 1,0-1-1,0 1 1,0-1 0,0 0-1,0 0 1,0 0-1,0 0 1,1 0-1,-1 0 1,0 0-1,1-1 1,-1 1 0,1-1-1,-1 0 1,5 0-1,3 1-3,1-1 0,-1-1-1,0 0 1,1 0 0,-1-1 0,11-3-1,26-10-356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7.873"/>
    </inkml:context>
    <inkml:brush xml:id="br0">
      <inkml:brushProperty name="width" value="0.05" units="cm"/>
      <inkml:brushProperty name="height" value="0.05" units="cm"/>
      <inkml:brushProperty name="color" value="#E71224"/>
    </inkml:brush>
  </inkml:definitions>
  <inkml:trace contextRef="#ctx0" brushRef="#br0">165 9 15475,'0'-9'1548,"-6"11"-682,-14 13-54,20-15-796,-16 15 727,1 1-1,1 0 0,1 1 1,-16 25-1,21-30-547,1 1 0,0 0-1,1 0 1,1 1 0,0 0 0,1 0 0,-3 20 0,6-32-171,1 0 1,-1 0 0,1 1-1,0-1 1,0 0 0,0 0-1,0 1 1,0-1 0,1 0-1,-1 0 1,1 1-1,0-1 1,-1 0 0,1 0-1,0 0 1,0 0 0,0 0-1,0 0 1,1 0 0,1 2-1,-1-2-8,1-1-1,-1 1 0,0-1 1,0 0-1,1 0 0,-1 0 1,0 0-1,1 0 0,-1-1 1,1 1-1,-1-1 0,1 1 1,-1-1-1,1 0 0,3 0 1,4-1 6,0-1 0,0 1 1,0-1-1,0-1 0,0 0 1,-1-1-1,18-8 0,-12 3 44,-1 0-1,0-1 0,0-1 0,-1 0 1,0-1-1,13-16 0,-20 22-18,-1-1 0,0 1-1,0-1 1,-1 0 0,0 0 0,0-1 0,-1 1-1,1-1 1,-2 0 0,1 1 0,-1-1 0,0-1 0,-1 1-1,0 0 1,0-9 0,-1 14-34,0 1 1,0-1-1,0 1 0,-1 0 1,1-1-1,-1 1 0,1 0 1,-1-1-1,0 1 0,0 0 1,0 0-1,0 0 0,0 0 1,0 0-1,-1 0 0,1 0 1,-1 0-1,1 0 0,-1 1 1,0-1-1,0 1 0,0-1 0,1 1 1,-1-1-1,-1 1 0,1 0 1,0 0-1,0 0 0,0 0 1,-1 1-1,1-1 0,0 1 1,-1-1-1,1 1 0,0 0 1,-1 0-1,1 0 0,-4 0 1,-2 1-3,0 0-1,-1 1 1,1 0 0,0 0 0,0 1 0,1 0 0,-1 0-1,0 1 1,-12 8 0,12-6-44,0 0-1,0 0 1,1 1 0,-7 9-1,11-13-68,0 1-1,0 0 0,0 0 1,1 0-1,-1 0 0,1 0 1,0 0-1,1 1 0,-1-1 0,-1 7 1,3-11 91,0 1-1,0-1 1,0 0 0,0 1 0,0-1-1,0 1 1,-1-1 0,1 0 0,0 1-1,0-1 1,0 1 0,0-1 0,0 0-1,1 1 1,-1-1 0,0 1 0,0-1-1,0 0 1,0 1 0,0-1 0,0 0-1,1 1 1,-1-1 0,0 0 0,0 1-1,0-1 1,1 0 0,-1 1 0,0-1-1,1 0 1,-1 1 0,0-1 0,1 0-1,-1 0 1,0 0 0,1 1 0,-1-1-1,0 0 1,1 0 0,-1 0 0,1 0-1,-1 0 1,0 0 0,1 0 0,0 0-1,9-7-332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8.348"/>
    </inkml:context>
    <inkml:brush xml:id="br0">
      <inkml:brushProperty name="width" value="0.05" units="cm"/>
      <inkml:brushProperty name="height" value="0.05" units="cm"/>
      <inkml:brushProperty name="color" value="#E71224"/>
    </inkml:brush>
  </inkml:definitions>
  <inkml:trace contextRef="#ctx0" brushRef="#br0">1 66 14307,'0'-1'180,"1"0"-1,-1 0 1,0 0-1,1 0 1,-1 1 0,1-1-1,0 0 1,-1 0-1,1 0 1,0 0-1,0 1 1,-1-1 0,1 0-1,0 1 1,0-1-1,0 1 1,0-1 0,0 1-1,0-1 1,0 1-1,0-1 1,0 1-1,0 0 1,0 0 0,0 0-1,0-1 1,2 1-1,36-4 1402,-32 4-1138,187-3 3396,-113 4-3733,113-13 1,-192 12-236,-1 0 0,1-1 1,-1 1-1,1 0 0,0-1 0,-1 1 1,1-1-1,-1 1 0,1-1 1,-1 0-1,1 1 0,-1-1 0,1 0 1,-1 0-1,2-2 0,-3 3 97,0-1-1,1 1 0,-1 0 1,0 0-1,0-1 1,0 1-1,0 0 1,0 0-1,0-1 0,0 1 1,0 0-1,0 0 1,0-1-1,0 1 1,0 0-1,0 0 0,-1-1 1,1 1-1,0 0 1,0 0-1,0-1 1,0 1-1,0 0 0,0 0 1,-1 0-1,1-1 1,0 1-1,0 0 1,0 0-1,-1 0 0,1-1 1,-16-6-428,-14 2-369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8.735"/>
    </inkml:context>
    <inkml:brush xml:id="br0">
      <inkml:brushProperty name="width" value="0.05" units="cm"/>
      <inkml:brushProperty name="height" value="0.05" units="cm"/>
      <inkml:brushProperty name="color" value="#E71224"/>
    </inkml:brush>
  </inkml:definitions>
  <inkml:trace contextRef="#ctx0" brushRef="#br0">1 87 16027,'33'7'1697,"18"-7"-1017,8-3-248,9-8 792,1 1-103,-4-6-953,-2-2-1817,-11 4 1577,-7 2-232,-18 3-232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9.386"/>
    </inkml:context>
    <inkml:brush xml:id="br0">
      <inkml:brushProperty name="width" value="0.05" units="cm"/>
      <inkml:brushProperty name="height" value="0.05" units="cm"/>
      <inkml:brushProperty name="color" value="#E71224"/>
    </inkml:brush>
  </inkml:definitions>
  <inkml:trace contextRef="#ctx0" brushRef="#br0">1 294 14587,'0'1'140,"0"0"1,0 0-1,0 0 0,0-1 0,0 1 0,0 0 1,0 0-1,1 0 0,-1 0 0,0 0 0,1 0 1,-1 0-1,0-1 0,1 1 0,-1 0 0,1 0 1,0 0-1,-1-1 0,1 1 0,-1 0 0,1-1 1,0 1-1,0-1 0,-1 1 0,1-1 0,0 1 1,0-1-1,0 1 0,-1-1 0,1 0 0,0 1 1,0-1-1,0 0 0,0 0 0,0 0 0,0 1 1,0-1-1,0 0 0,1-1 0,4 1 370,1-1-1,0 0 1,-1 0-1,11-4 1,-11 4-304,27-10 297,0-1-1,-1-1 1,0-2 0,-1-1-1,-1-2 1,-1-1-1,0-1 1,-2-1 0,0-2-1,41-45 1,-62 62-448,0-1-1,0 0 1,0 0 0,-1-1-1,-1 1 1,1-1 0,5-14 0,-23 36-26,-3 16-394,2 0 0,0 2 0,-17 64 0,29-89 55,0 1 1,0-1 0,1 1 0,0-1 0,1 1 0,0 10 0,0-16 177,0-1 0,0 1 0,0-1 0,0 1-1,1-1 1,-1 0 0,0 1 0,1-1 0,0 0 0,-1 1 0,1-1 0,0 0 0,-1 0-1,1 0 1,0 1 0,0-1 0,0 0 0,0 0 0,0 0 0,0 0 0,0-1-1,0 1 1,1 0 0,-1 0 0,0-1 0,0 1 0,1-1 0,-1 1 0,1-1 0,-1 1-1,0-1 1,1 0 0,-1 0 0,1 0 0,-1 1 0,0-1 0,1-1 0,-1 1-1,1 0 1,1-1 0,6 0-734,0-2 1,0 1-1,0-1 0,0-1 0,-1 0 1,1 0-1,-1 0 0,10-8 0,6-5-106,28-27 0,9-18 1482,-28 17 3184,-31 37 803,-11 14-2969,-14 16-480,12-8-602,0 0 0,1 1 1,-9 16-1,16-25-365,0 0 0,0 0 0,1 1 0,-1-1 0,2 1 0,-1-1 0,1 1 0,0-1-1,0 1 1,0 0 0,1 9 0,1-14-53,-1-1 0,0 1 0,1 0 0,-1 0 0,1 0 0,0 0 0,0-1 0,0 1 0,0 0 0,0 0 0,0-1 1,0 1-1,0-1 0,0 1 0,1-1 0,-1 0 0,1 1 0,-1-1 0,1 0 0,-1 0 0,1 0 0,0 0 0,0 0 0,-1-1 0,1 1 0,0 0 0,0-1 0,0 1 0,0-1 0,0 0 0,0 0 0,0 0 0,-1 0 0,1 0 0,0 0 0,0 0 0,3-1 0,1 0 43,1 0-1,0 0 1,-1-1-1,1 0 1,-1 0-1,0-1 0,1 1 1,-1-2-1,9-5 1,-11 5-31,0 0-1,0 1 1,-1-2 0,0 1-1,0 0 1,0-1 0,0 1-1,-1-1 1,1 0 0,-1 0 0,-1 0-1,1 0 1,-1 0 0,1 0-1,-1 0 1,-1-1 0,1 1-1,-1 0 1,0-1 0,0 1 0,-1 0-1,0-6 1,0 7-82,1 0 0,-1 0 1,0 0-1,0 0 0,-1 0 0,1 0 1,-1 1-1,0-1 0,1 0 0,-2 1 0,1 0 1,0-1-1,-1 1 0,1 0 0,-1 0 1,0 0-1,0 1 0,0-1 0,-1 1 1,1 0-1,0 0 0,-1 0 0,0 0 0,1 0 1,-1 1-1,0-1 0,0 1 0,0 0 1,-6 0-1,8 0 7,0 1 0,1 0 0,-1 0 0,0 1 0,1-1 0,-1 0 0,0 0 0,1 1 0,-1-1 1,0 1-1,1 0 0,-1-1 0,1 1 0,-1 0 0,1 0 0,-1 0 0,1 0 0,0 0 0,-1 0 0,1 0 0,0 1 0,0-1 0,0 0 1,0 1-1,0-1 0,0 1 0,0-1 0,0 1 0,1-1 0,-1 1 0,1-1 0,-1 1 0,1 0 0,-1-1 0,1 1 0,0 2 1,2 15-308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9.815"/>
    </inkml:context>
    <inkml:brush xml:id="br0">
      <inkml:brushProperty name="width" value="0.05" units="cm"/>
      <inkml:brushProperty name="height" value="0.05" units="cm"/>
      <inkml:brushProperty name="color" value="#E71224"/>
    </inkml:brush>
  </inkml:definitions>
  <inkml:trace contextRef="#ctx0" brushRef="#br0">217 0 19884,'-4'22'1785,"-21"2"-1265,-4 2-208,-3 6 760,1 2-328,4 0-248,1-2-128,6-8-264,5-1-112,9-9-256,4-3-200,2-7-464,2-4-336,1-4 944,0-4-272,-3-7-145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6.344"/>
    </inkml:context>
    <inkml:brush xml:id="br0">
      <inkml:brushProperty name="width" value="0.05" units="cm"/>
      <inkml:brushProperty name="height" value="0.05" units="cm"/>
    </inkml:brush>
  </inkml:definitions>
  <inkml:trace contextRef="#ctx0" brushRef="#br0">1 34 20764,'38'-12'1569,"3"4"-1297,5-1-104,9 6 360,0 1-352,-6 6-568,-4 3-296,-13 4 1512,-8-2-960,-11 5-32,-9 0-136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0.235"/>
    </inkml:context>
    <inkml:brush xml:id="br0">
      <inkml:brushProperty name="width" value="0.05" units="cm"/>
      <inkml:brushProperty name="height" value="0.05" units="cm"/>
      <inkml:brushProperty name="color" value="#E71224"/>
    </inkml:brush>
  </inkml:definitions>
  <inkml:trace contextRef="#ctx0" brushRef="#br0">194 82 18644,'-6'3'270,"0"-1"0,1 1 0,-1 0 0,1 0 0,0 1 0,0 0 0,0 0-1,0 0 1,1 0 0,-1 1 0,1 0 0,1 0 0,-7 9 0,6-7-72,0 1 0,0-1 0,1 1 0,0 0 0,0 0 0,1 0 0,0 0 0,0 1 0,0 12 0,2-19-183,-1 0 1,1-1 0,0 1 0,0 0 0,0-1-1,1 1 1,-1 0 0,0-1 0,1 1 0,-1-1-1,1 1 1,-1 0 0,1-1 0,0 1 0,0-1-1,-1 0 1,1 1 0,0-1 0,0 0 0,2 2-1,-2-2-6,0-1 0,1 1-1,-1 0 1,1-1 0,-1 1-1,0-1 1,1 0 0,-1 1-1,1-1 1,-1 0 0,1 0-1,-1 0 1,1 0 0,-1 0-1,1 0 1,-1 0 0,3-1-1,3-1-1,-1 0 1,0-1-1,-1 1 0,1-1 0,0-1 0,-1 1 0,1-1 0,-1 1 0,5-6 0,-1 0 10,-1-1 0,0 0 0,0-1 0,-1 1 0,-1-1-1,1-1 1,-2 1 0,6-15 0,-9 20-8,-1 1 0,1-1-1,-1 0 1,0 0 0,-1 0-1,1 0 1,-1 0 0,-1-10 0,1 12-7,-1 1 1,0 0 0,0-1 0,0 1-1,0 0 1,-1 0 0,1 0 0,-1 0 0,0 0-1,0 0 1,0 0 0,0 1 0,0-1-1,0 1 1,-1-1 0,-3-1 0,3 2 0,0 0 0,0 0 0,0 1 0,0-1 0,0 1 0,-1 0 0,1 0 0,-1 0 0,1 1 0,-1-1 0,1 1 0,-1-1 0,1 1 0,-1 1 0,1-1 0,-1 0 0,1 1 0,-1 0 0,1-1 0,-1 1 0,1 1 0,0-1 0,-1 0 0,-5 5 0,-2 0-25,1 1 0,-1 0 0,1 0 0,1 1 1,-16 17-1,17-15-165,0 0 1,1 0-1,0 0 1,1 1-1,0 0 1,1 0-1,0 1 1,-7 23-1,11-29 85,-1 0-1,1 0 0,0 0 0,0 0 0,1 0 0,0 0 0,0 1 0,0-1 0,1 0 0,0 0 0,0 0 0,0 0 1,1 0-1,0 0 0,0-1 0,1 1 0,0 0 0,-1-1 0,2 0 0,3 6 0,28 19-596</inkml:trace>
  <inkml:trace contextRef="#ctx0" brushRef="#br0" timeOffset="1">639 428 18500,'-23'8'1407,"-26"12"0,42-17-1089,0 1 1,0-1 0,0 2-1,1-1 1,0 1-1,0 0 1,-8 9-1,13-14-276,0 1-1,1-1 0,-1 1 1,1-1-1,-1 1 0,1-1 1,0 1-1,-1-1 0,1 1 1,-1 0-1,1-1 0,0 1 1,0 0-1,-1-1 0,1 1 1,0 0-1,0 0 0,0-1 1,0 1-1,0 0 0,0-1 1,0 1-1,0 0 0,0 0 1,0-1-1,0 1 0,0 0 1,0-1-1,1 2 0,0-1-9,0 0 0,0 0 0,0 0 0,0-1 0,1 1 0,-1 0 0,0-1 0,0 1 0,0-1 0,1 1 0,-1-1 0,0 0 0,0 0 0,3 1 0,5 0 17,0-1 1,0 0-1,14-2 0,23-9 30,-43 10-72,0 0 0,-1 0-1,1-1 1,0 1-1,0-1 1,-1 1 0,1-1-1,-1 0 1,1 0-1,-1 0 1,0 0 0,3-4-1,-4 5-9,-1 1 1,0-1-1,1 1 0,-1-1 0,0 1 1,1-1-1,-1 0 0,0 1 0,0-1 0,0 0 1,0 1-1,0-1 0,0 0 0,0 1 1,0-1-1,0 0 0,0 1 0,0-1 0,0 1 1,0-1-1,0 0 0,0 1 0,-1-1 1,1 0-1,0 1 0,-1-1 0,1 0 0,-2 0-50,1-1 0,0 1 0,-1 0-1,1 0 1,-1-1 0,1 1-1,-1 0 1,1 1 0,-4-3-1,-3 1 48,1-1-1,-1 1 0,-14-2 1,15 4-3,1-1 0,-1 2 0,1-1 0,-1 1 0,-12 2 0,-5 4-151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1.511"/>
    </inkml:context>
    <inkml:brush xml:id="br0">
      <inkml:brushProperty name="width" value="0.05" units="cm"/>
      <inkml:brushProperty name="height" value="0.05" units="cm"/>
      <inkml:brushProperty name="color" value="#E71224"/>
    </inkml:brush>
  </inkml:definitions>
  <inkml:trace contextRef="#ctx0" brushRef="#br0">0 12 16660,'13'-3'2040,"2"2"-1256,13-1-256,5 1 985,13-1-465,3 2-184,5 2-304,1-2-224,-6 0-704,-3-2-336,-13 1-1729,-11-1 2057,-19 2-320,3 0-272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1.924"/>
    </inkml:context>
    <inkml:brush xml:id="br0">
      <inkml:brushProperty name="width" value="0.05" units="cm"/>
      <inkml:brushProperty name="height" value="0.05" units="cm"/>
      <inkml:brushProperty name="color" value="#E71224"/>
    </inkml:brush>
  </inkml:definitions>
  <inkml:trace contextRef="#ctx0" brushRef="#br0">0 24 16660,'12'4'1792,"10"1"-1216,19-5-248,8-2 904,14-2-551,3-2-377,1-2-768,-3-1 512,-7 7-112,-10 1-145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2.360"/>
    </inkml:context>
    <inkml:brush xml:id="br0">
      <inkml:brushProperty name="width" value="0.05" units="cm"/>
      <inkml:brushProperty name="height" value="0.05" units="cm"/>
      <inkml:brushProperty name="color" value="#E71224"/>
    </inkml:brush>
  </inkml:definitions>
  <inkml:trace contextRef="#ctx0" brushRef="#br0">137 1 19172,'11'21'1776,"6"-7"-1247,-1-2-225,1 5 848,0 1-432,-3 4-232,-3 1-176,-10 1-216,-4 1-40,-12 1 8,-7 0-24,-7-2-160,-4 4-160,-3-2-392,1 0-280,8-3 744,2-2-176,10-5-168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4.529"/>
    </inkml:context>
    <inkml:brush xml:id="br0">
      <inkml:brushProperty name="width" value="0.05" units="cm"/>
      <inkml:brushProperty name="height" value="0.05" units="cm"/>
      <inkml:brushProperty name="color" value="#E71224"/>
    </inkml:brush>
  </inkml:definitions>
  <inkml:trace contextRef="#ctx0" brushRef="#br0">2 1 16588,'-1'0'142,"1"0"1,0 1 0,0-1 0,0 0 0,0 1 0,-1-1-1,1 1 1,0-1 0,0 0 0,0 1 0,0-1-1,0 1 1,0-1 0,0 0 0,0 1 0,0-1 0,0 1-1,0-1 1,1 1 0,-1-1 0,0 0 0,0 1 0,0-1-1,0 0 1,1 1 0,-1-1 0,0 1 0,8 17 1292,-7-15-471,10 23 394,-1-2-662,1 0-1,24 40 1,-32-59-743,0 0-1,1-1 1,-1 1-1,1-1 1,0 0-1,0 0 1,0 0-1,1 0 1,-1-1 0,1 0-1,0 0 1,0 0-1,0-1 1,0 1-1,1-1 1,-1 0-1,1-1 1,9 2-1,-14-3-76,1 1 0,0-1 0,0 0 0,0-1 0,0 1 0,0 0-1,0-1 1,0 1 0,-1-1 0,1 1 0,0-1 0,0 0 0,-1 0-1,1 0 1,0 0 0,-1 0 0,4-2 0,-3 0-3,0 0 0,1 0 1,-1 0-1,0 0 0,0 0 0,0 0 1,-1-1-1,3-5 0,4-20-638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4.966"/>
    </inkml:context>
    <inkml:brush xml:id="br0">
      <inkml:brushProperty name="width" value="0.05" units="cm"/>
      <inkml:brushProperty name="height" value="0.05" units="cm"/>
      <inkml:brushProperty name="color" value="#E71224"/>
    </inkml:brush>
  </inkml:definitions>
  <inkml:trace contextRef="#ctx0" brushRef="#br0">126 0 18164,'-2'22'1864,"-8"10"-1104,-1 3-271,-4 11 1039,-1 3-416,1 1-416,0 2-160,-1-4-368,6-2-112,2-8-480,2-4-352,4-11 632,2-8-152,3-7-80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6.964"/>
    </inkml:context>
    <inkml:brush xml:id="br0">
      <inkml:brushProperty name="width" value="0.05" units="cm"/>
      <inkml:brushProperty name="height" value="0.05" units="cm"/>
      <inkml:brushProperty name="color" value="#E71224"/>
    </inkml:brush>
  </inkml:definitions>
  <inkml:trace contextRef="#ctx0" brushRef="#br0">151 13 13067,'10'-8'1719,"-5"3"1739,-8 13-790,-141 253 1221,140-255-3584,3-7-118,9-16-57,15-29-104,62-119 52,-89 178-75,1-1 1,1 1 0,-1-1-1,0 20 1,1-8-8,2-21 4,-10 106-12,10-92 16,0 0-1,1-1 0,1 1 0,5 24 0,0-26 56,-7-15-56,0 0 0,0 0 0,0 0-1,0 0 1,0 0 0,1 1 0,-1-1 0,0 0 0,0 0 0,0 0-1,0 0 1,1 0 0,-1 0 0,0 0 0,0 0 0,0 0 0,0 0 0,1 0-1,-1 0 1,0 0 0,0 0 0,0 0 0,1 0 0,-1 0 0,0 0-1,0 0 1,0 0 0,1 0 0,-1 0 0,0 0 0,0 0 0,0 0-1,0 0 1,1 0 0,-1-1 0,0 1 0,0 0 0,1-1 8,0 0-1,0-1 1,-1 1 0,1 0 0,-1 0 0,1-1-1,-1 1 1,1 0 0,-1-1 0,0 1 0,1-1-1,-1 1 1,0-1 0,0-1 0,-1-8 16,0 0-1,-1 0 1,0 0 0,0 0 0,-1 1 0,-1-1-1,0 1 1,0 0 0,-11-18 0,1 6-22,-1 1 1,0 0 0,-21-20 0,21 32 14,29 18 0,5-1-252,0-1 0,0-1 1,1-1-1,0 0 1,0-2-1,0 0 0,0-1 1,40-2-1,-29-3-156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7.686"/>
    </inkml:context>
    <inkml:brush xml:id="br0">
      <inkml:brushProperty name="width" value="0.05" units="cm"/>
      <inkml:brushProperty name="height" value="0.05" units="cm"/>
      <inkml:brushProperty name="color" value="#E71224"/>
    </inkml:brush>
  </inkml:definitions>
  <inkml:trace contextRef="#ctx0" brushRef="#br0">1 90 16732,'4'9'2192,"4"-3"-1304,14-3-280,7-3 1745,15-5-1281,5-4-224,9-1-264,2-4-128,-3-2-239,-7 3-153,-12-1-585,-6 3-311,-18 5 680,-11-2-120,-6 7-136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8.132"/>
    </inkml:context>
    <inkml:brush xml:id="br0">
      <inkml:brushProperty name="width" value="0.05" units="cm"/>
      <inkml:brushProperty name="height" value="0.05" units="cm"/>
      <inkml:brushProperty name="color" value="#E71224"/>
    </inkml:brush>
  </inkml:definitions>
  <inkml:trace contextRef="#ctx0" brushRef="#br0">0 76 18644,'26'0'2216,"6"-3"-1455,10-5-337,1-1 1144,6-3-624,0 2-240,-5-3-1040,-3 2 312,-13 3-24,-5 7-104,-9 1-88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1.019"/>
    </inkml:context>
    <inkml:brush xml:id="br0">
      <inkml:brushProperty name="width" value="0.05" units="cm"/>
      <inkml:brushProperty name="height" value="0.05" units="cm"/>
      <inkml:brushProperty name="color" value="#E71224"/>
    </inkml:brush>
  </inkml:definitions>
  <inkml:trace contextRef="#ctx0" brushRef="#br0">44 16 14371,'15'-14'6108,"-15"13"-5996,1 1-1,-1 0 1,0 0-1,1 0 1,-1 0-1,0 0 1,1 0-1,-1 0 1,0 0-1,1 0 1,-1 0 0,0 0-1,1 0 1,-1 0-1,0 0 1,1 0-1,-1 0 1,0 0-1,1 1 1,-1-1-1,0 0 1,1 0-1,-1 0 1,0 1-1,1-1 1,-1 0 0,0 0-1,0 0 1,1 1-1,-1-1 1,0 0-1,0 1 1,0-1-1,1 0 1,-1 1-1,0-1 1,0 0-1,0 1 1,0-1-1,0 0 1,0 1 0,0-1-1,0 0 1,0 1-1,0-1 1,0 0-1,0 1 1,0 0-1,1 5-24,0 1 1,-1-1-1,1 1 0,-2-1 1,1 1-1,-1 0 0,-2 12 0,-18 47 291,8-28 188,7-22-222,-17 70 831,22-76-1122,-1-1 1,2 0 0,-1 0 0,1 0-1,0 0 1,1 1 0,2 12-1,-2-20-49,-1-1 0,0 1-1,1-1 1,0 1-1,-1 0 1,1-1 0,0 1-1,0-1 1,0 0-1,0 1 1,0-1 0,0 0-1,0 1 1,0-1-1,0 0 1,1 0 0,-1 0-1,0 0 1,1 0-1,2 1 1,-1-1 0,0 0-1,0-1 1,0 1 0,0-1-1,1 1 1,-1-1 0,0 0-1,0-1 1,0 1 0,5-1-1,3-2 11,0 0 0,0 0-1,-1-2 1,21-9-1,-10 2-119,0-1 0,35-29 0,-49 37 51,-1-1-1,0 0 1,0 0-1,-1-1 1,0 0-1,0 0 0,0 0 1,-1 0-1,0-1 1,-1 1-1,0-1 1,3-8-1,-1-6-147,-1 1-26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37.519"/>
    </inkml:context>
    <inkml:brush xml:id="br0">
      <inkml:brushProperty name="width" value="0.05" units="cm"/>
      <inkml:brushProperty name="height" value="0.05" units="cm"/>
    </inkml:brush>
  </inkml:definitions>
  <inkml:trace contextRef="#ctx0" brushRef="#br0">5 0 18468,'0'14'1272,"-1"-2"-1672,-1-9 368,0 5 832,2-3-896</inkml:trace>
  <inkml:trace contextRef="#ctx0" brushRef="#br0" timeOffset="1">11 279 18300,'-3'15'1744,"2"-1"-1176,-2-3-248,4-5 585,4-5-537,-1-4-2129,1-5 1825,-5-1-520,0 0-192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6.776"/>
    </inkml:context>
    <inkml:brush xml:id="br0">
      <inkml:brushProperty name="width" value="0.05" units="cm"/>
      <inkml:brushProperty name="height" value="0.05" units="cm"/>
    </inkml:brush>
  </inkml:definitions>
  <inkml:trace contextRef="#ctx0" brushRef="#br0">1 1 16948,'38'4'1944,"5"-2"-1240,9-2-304,6-2 905,5 2-545,-2-1-464,-8 1-48,-8 0-120,-13 4-128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1.482"/>
    </inkml:context>
    <inkml:brush xml:id="br0">
      <inkml:brushProperty name="width" value="0.05" units="cm"/>
      <inkml:brushProperty name="height" value="0.05" units="cm"/>
      <inkml:brushProperty name="color" value="#E71224"/>
    </inkml:brush>
  </inkml:definitions>
  <inkml:trace contextRef="#ctx0" brushRef="#br0">8 0 17468,'-5'26'1928,"4"8"-1080,1-2-368,-2 6 1089,2 2-409,2 3-432,-2-2-280,3-4-920,3-6-512,3-15 816,2-6-152,7-10-152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1.933"/>
    </inkml:context>
    <inkml:brush xml:id="br0">
      <inkml:brushProperty name="width" value="0.05" units="cm"/>
      <inkml:brushProperty name="height" value="0.05" units="cm"/>
      <inkml:brushProperty name="color" value="#E71224"/>
    </inkml:brush>
  </inkml:definitions>
  <inkml:trace contextRef="#ctx0" brushRef="#br0">146 36 17732,'-7'5'379,"1"1"-1,0 0 1,0 0 0,1 0 0,0 1 0,0 0-1,0 0 1,-6 14 0,4-9 226,-9 17 180,-24 61 0,34-73-698,1 0-1,1 0 1,0 0 0,1 1 0,-1 24 0,4-39-60,0 0 0,0 0 0,0 1 0,0-1 0,1 0-1,-1 0 1,1 0 0,0 0 0,0 0 0,0 0 0,0 0 0,1 0 0,-1 0 0,1 0-1,3 4 1,-3-6 1,-1 0 0,1 1-1,0-1 1,-1 0 0,1 0-1,0 0 1,0 0 0,0-1-1,0 1 1,0 0 0,0-1-1,0 0 1,0 1 0,0-1-1,0 0 1,0 0-1,0 0 1,1 0 0,-1 0-1,0-1 1,0 1 0,0 0-1,0-1 1,3-1 0,6-2 96,-1-1 0,0 0 0,-1 0 1,1-1-1,-1 0 0,-1-1 0,1 0 1,-1 0-1,0-1 0,0 0 0,-1 0 1,0-1-1,-1 0 0,0 0 1,9-17-1,-9 13-14,0 1-1,-1-1 1,-1 0 0,0-1 0,0 1 0,-2-1-1,1 0 1,-2 0 0,0 1 0,0-1-1,-1 0 1,-3-14 0,2 21-88,0 1-1,-1 0 1,0 0 0,0 0-1,-1 0 1,1 0 0,-1 1-1,0-1 1,-1 1 0,0-1-1,0 1 1,0 0 0,-7-6-1,8 8-91,0 1-1,0 0 0,0 0 0,0 0 1,0 0-1,-1 0 0,1 1 0,0-1 1,-1 1-1,1 0 0,-1 0 0,0 0 1,1 1-1,-1-1 0,0 1 0,1 0 1,-1 0-1,0 0 0,1 1 0,-1-1 0,1 1 1,-1 0-1,0 0 0,1 0 0,-5 2 1,5-1-75,0 0 1,0 0 0,0 0 0,0 0-1,0 0 1,0 1 0,1-1-1,-1 1 1,1 0 0,0 0-1,-1 0 1,1 0 0,1 0 0,-4 6-1,3 4-563</inkml:trace>
  <inkml:trace contextRef="#ctx0" brushRef="#br0" timeOffset="1">348 188 25685,'-5'15'289,"-4"14"-97,9-1-72,248-56 1520,-248 14-1312,-2-10-208,-4-7 24,0 7-72,-3 1-72,-2 3-64,-10-9-40,2 0-168,-1 12-560,2 8-320,1 9 832,3 3-201,5 7-111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2.367"/>
    </inkml:context>
    <inkml:brush xml:id="br0">
      <inkml:brushProperty name="width" value="0.05" units="cm"/>
      <inkml:brushProperty name="height" value="0.05" units="cm"/>
      <inkml:brushProperty name="color" value="#E71224"/>
    </inkml:brush>
  </inkml:definitions>
  <inkml:trace contextRef="#ctx0" brushRef="#br0">0 5 19460,'6'-3'2073,"2"1"-1169,0 2-352,-1 8 1152,3 6-359,-3 7-441,-1 5-256,0 9-288,1 1-104,0 3-288,1 1-160,1-2-288,2-4-112,-1-9-617,3-6-287,-6-8 1008,-5-9-288,-2 1-64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2.800"/>
    </inkml:context>
    <inkml:brush xml:id="br0">
      <inkml:brushProperty name="width" value="0.05" units="cm"/>
      <inkml:brushProperty name="height" value="0.05" units="cm"/>
      <inkml:brushProperty name="color" value="#E71224"/>
    </inkml:brush>
  </inkml:definitions>
  <inkml:trace contextRef="#ctx0" brushRef="#br0">2 374 16524,'-1'-9'1952,"5"0"-1024,7 1-344,9-1 1057,5 1-265,7 1-520,3-3-384,9 0-1008,2-3-560,-1 0 928,-3-1-232,0 2-176</inkml:trace>
  <inkml:trace contextRef="#ctx0" brushRef="#br0" timeOffset="1">419 1 20204,'-4'3'420,"1"1"0,-1-1-1,1 1 1,0 0 0,0 0-1,1 1 1,-1-1 0,1 1-1,0-1 1,-3 9 0,1-3 270,2-7-593,0 1 1,1 0-1,0 0 1,-1-1 0,1 1-1,1 0 1,-1 0-1,0 0 1,1 0-1,0 0 1,0 0-1,1 5 1,-1-7-98,1 0 0,0 0-1,0 0 1,0 0 0,0 0 0,0 0 0,0-1-1,0 1 1,1 0 0,-1-1 0,1 1 0,-1-1-1,1 0 1,-1 1 0,1-1 0,0 0 0,0 0-1,0 0 1,-1 0 0,1-1 0,0 1 0,0 0-1,0-1 1,0 1 0,3-1 0,11 3-203,-1-1 1,22 0-1,28 3-333,-59-4 479,-1 0 1,0 0-1,0 1 1,0-1-1,0 1 1,0 1 0,0-1-1,-1 1 1,7 4-1,-9-6 56,0 1-1,-1-1 0,1 0 0,-1 1 1,0-1-1,0 1 0,1 0 0,-1 0 1,0-1-1,0 1 0,-1 0 0,1 0 1,0 0-1,-1 0 0,1 0 1,-1 0-1,1 0 0,-1 0 0,0 3 1,0-1 15,-1 0 0,1 0 0,-1 0 0,0 0 0,0 0 0,0 0 0,-1 0 0,0 0 0,-2 4 0,-3 4 69,-1 0-1,-1 0 1,0-1 0,-15 15-1,17-19-56,-1 0 1,1 0-1,-1-1 0,0 0 1,-1 0-1,-10 5 0,16-10-73,1 0-1,0 0 0,0 0 1,-1 0-1,1-1 1,0 1-1,-1-1 1,1 0-1,-1 1 0,1-1 1,-1 0-1,1 0 1,0-1-1,-1 1 0,1 0 1,0-1-1,-1 0 1,1 1-1,0-1 0,-1 0 1,1 0-1,0 0 1,0-1-1,0 1 0,0 0 1,0-1-1,0 1 1,0-1-1,1 0 0,-1 0 1,-2-3-1,-14-23-247,-1-5-122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3.219"/>
    </inkml:context>
    <inkml:brush xml:id="br0">
      <inkml:brushProperty name="width" value="0.05" units="cm"/>
      <inkml:brushProperty name="height" value="0.05" units="cm"/>
      <inkml:brushProperty name="color" value="#E71224"/>
    </inkml:brush>
  </inkml:definitions>
  <inkml:trace contextRef="#ctx0" brushRef="#br0">0 34 17404,'17'-6'2000,"0"2"-1128,1-2-376,7 1 1185,1 0-713,8 2-1160,-1-1 536,0 4-392,-3 0-112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3.681"/>
    </inkml:context>
    <inkml:brush xml:id="br0">
      <inkml:brushProperty name="width" value="0.05" units="cm"/>
      <inkml:brushProperty name="height" value="0.05" units="cm"/>
      <inkml:brushProperty name="color" value="#E71224"/>
    </inkml:brush>
  </inkml:definitions>
  <inkml:trace contextRef="#ctx0" brushRef="#br0">138 1 18316,'-17'12'950,"-1"1"0,2 0 1,0 1-1,-19 22 0,31-31-822,0-1-1,1 1 1,0-1-1,0 1 1,0 0 0,0 0-1,1 1 1,0-1-1,0 0 1,0 1-1,1-1 1,-1 1-1,2-1 1,-1 1 0,0 0-1,1-1 1,0 1-1,1 0 1,-1 0-1,1-1 1,2 8 0,-2-9-112,1 0 1,-1 0-1,1-1 1,0 1-1,0-1 1,0 1-1,1-1 1,-1 0-1,1 0 1,0 0-1,0 0 1,0-1-1,0 1 1,0-1-1,0 0 1,1 1-1,-1-2 1,1 1-1,0 0 1,-1-1-1,1 1 1,0-1-1,0 0 1,0-1-1,0 1 1,0-1-1,0 1 1,0-1-1,6-1 1,-2 1-12,0-1 1,0 0-1,-1 0 0,1-1 1,0 0-1,-1 0 1,1-1-1,-1 0 0,0 0 1,0-1-1,0 0 1,0 0-1,0-1 0,6-5 1,-9 6 3,-1 0 1,1-1 0,-1 1-1,0-1 1,0 1 0,0-1-1,-1 0 1,0 0 0,0 0-1,0 0 1,0 0 0,-1-1-1,0 1 1,0 0 0,0-1 0,-1 1-1,0-1 1,0 1 0,0-1-1,0 1 1,-1 0 0,0-1-1,0 1 1,-1 0 0,0-1-1,0 1 1,0 0 0,0 0-1,-1 0 1,-5-8 0,4 8-86,1 0 1,-1 1 0,1-1 0,-1 1-1,0 0 1,-1 0 0,1 0-1,-1 1 1,0-1 0,0 1 0,0 0-1,0 1 1,0-1 0,-1 1-1,1 0 1,-1 0 0,1 1 0,-1-1-1,0 1 1,0 1 0,1-1 0,-1 1-1,0 0 1,0 0 0,0 1-1,0 0 1,1 0 0,-12 3 0,15-3-114,-1-1 0,1 1 0,0 0 0,0 0 0,-1 0 0,1 0 0,0 1 0,0-1 0,0 0 0,0 1 0,1 0 0,-1-1 0,0 1 0,1 0 0,-1 0 0,1 0 1,-1 0-1,1 0 0,0 0 0,0 0 0,0 0 0,0 1 0,0-1 0,1 0 0,-1 1 0,1-1 0,-1 4 0,5 11-971</inkml:trace>
  <inkml:trace contextRef="#ctx0" brushRef="#br0" timeOffset="1">515 6 18380,'-4'0'284,"0"0"0,0 0 0,0 0 0,0 1 0,1 0 0,-1 0 0,0 0 1,1 0-1,-1 0 0,0 1 0,1-1 0,0 1 0,-1 0 0,-5 5 0,1-1 291,-1 1 0,2 1-1,-15 15 1,17-16-427,1-1 1,-1 1-1,1 0 0,0 0 1,1 0-1,0 0 0,0 1 1,1 0-1,-1-1 0,2 1 1,-2 9-1,3-14-129,-1 0 0,1 0-1,0 0 1,0 0 0,1-1 0,-1 1 0,1 0 0,-1 0-1,1 0 1,0-1 0,0 1 0,0-1 0,0 1 0,1 0-1,-1-1 1,1 0 0,-1 1 0,1-1 0,0 0 0,0 0-1,0 0 1,0 0 0,0 0 0,1-1 0,-1 1 0,0 0-1,1-1 1,-1 0 0,1 0 0,0 0 0,-1 0 0,1 0 0,0 0-1,3 0 1,-1 0-10,0 0-1,1-1 0,-1 1 1,0-1-1,1 0 1,-1-1-1,0 1 0,0-1 1,1 0-1,-1-1 1,0 1-1,0-1 1,0 0-1,0 0 0,-1 0 1,1-1-1,5-3 1,-6 3 1,-1 0 1,0 0 0,0 0-1,0 0 1,0 0 0,0 0-1,-1-1 1,1 1 0,-1-1 0,0 0-1,0 0 1,0 0 0,-1 0-1,1 0 1,-1 0 0,0 0-1,0 0 1,-1-1 0,1 1 0,-1 0-1,0-8 1,-1 5-29,0 0 1,0 0-1,-1 0 0,0 0 1,0 0-1,-1 0 0,0 1 1,0-1-1,0 1 0,-6-8 1,6 10-127,0 0 0,0 1 1,0-1-1,0 1 0,-1-1 1,0 1-1,1 0 0,-1 1 1,0-1-1,0 1 0,-1-1 1,1 1-1,0 1 0,-1-1 1,1 0-1,-8 0 0,11 1 105,0 1-1,0 0 0,0 0 1,0-1-1,0 1 0,0 0 1,-1 0-1,1 0 0,0 0 1,0 0-1,0 0 0,0 1 1,0-1-1,-1 0 0,1 1 1,0-1-1,0 0 0,0 1 1,0-1-1,0 1 0,0 0 1,0-1-1,0 1 0,0 0 1,1 0-1,-2 1 0,-4 12-621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4.131"/>
    </inkml:context>
    <inkml:brush xml:id="br0">
      <inkml:brushProperty name="width" value="0.05" units="cm"/>
      <inkml:brushProperty name="height" value="0.05" units="cm"/>
      <inkml:brushProperty name="color" value="#E71224"/>
    </inkml:brush>
  </inkml:definitions>
  <inkml:trace contextRef="#ctx0" brushRef="#br0">0 9 24221,'2'-1'2545,"-1"1"-2305,7-2 840,0 1-584,2-4 104,-4 5-512,-4 0-80,-2 2-32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4.738"/>
    </inkml:context>
    <inkml:brush xml:id="br0">
      <inkml:brushProperty name="width" value="0.05" units="cm"/>
      <inkml:brushProperty name="height" value="0.05" units="cm"/>
      <inkml:brushProperty name="color" value="#E71224"/>
    </inkml:brush>
  </inkml:definitions>
  <inkml:trace contextRef="#ctx0" brushRef="#br0">0 0 17028,'0'7'1960,"0"6"-976,2 7-312,1 9 1025,-3 3-233,3 7-360,1 2-135,6 0-441,-1-2-256,0-4-480,0-8-328,3-7-713,2-4 73,0-10 760,0-5-320,2-4-160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5.205"/>
    </inkml:context>
    <inkml:brush xml:id="br0">
      <inkml:brushProperty name="width" value="0.05" units="cm"/>
      <inkml:brushProperty name="height" value="0.05" units="cm"/>
      <inkml:brushProperty name="color" value="#E71224"/>
    </inkml:brush>
  </inkml:definitions>
  <inkml:trace contextRef="#ctx0" brushRef="#br0">90 54 17116,'-7'15'517,"0"1"0,1 0 1,1 0-1,0 1 0,1-1 1,1 1-1,0 0 0,2 0 1,0 0-1,0 0 1,2 0-1,0 0 0,4 20 1,-4-33-495,0 0 1,1 0 0,-1-1-1,1 1 1,-1 0 0,1-1-1,0 1 1,1-1 0,-1 1-1,1-1 1,-1 0 0,1 0-1,0 0 1,0-1 0,0 1-1,0-1 1,5 4 0,-6-5-7,1 0-1,-1 0 1,1 0 0,-1-1 0,1 1 0,-1 0 0,1-1-1,-1 0 1,1 1 0,-1-1 0,1 0 0,-1 0 0,1-1 0,-1 1-1,1 0 1,0-1 0,-1 0 0,0 1 0,1-1 0,-1 0 0,1 0-1,-1-1 1,0 1 0,0 0 0,0-1 0,0 1 0,0-1 0,3-3-1,1-1 61,0-2-1,-1 1 0,0 0 0,0-1 0,-1 0 0,0 0 1,0-1-1,-1 1 0,0-1 0,0 1 0,-1-1 0,0 0 1,-1 0-1,0 0 0,0 0 0,-1 0 0,0 0 1,-1 0-1,-2-16 0,1 16-45,1 0 0,-1-1 0,-1 1 0,0 0 1,0 1-1,-1-1 0,0 0 0,0 1 0,-1 0 0,0 0 0,0 0 1,-1 1-1,0 0 0,-1 0 0,1 0 0,-1 1 0,-1 0 0,-14-10 1,19 14-103,0 1 1,-1-1 0,1 1 0,0-1 0,-1 1 0,0 0 0,1 1 0,-1-1 0,0 1 0,1-1 0,-1 1-1,0 0 1,1 0 0,-1 1 0,0-1 0,1 1 0,-1 0 0,0 0 0,1 0 0,-1 0 0,-5 3 0,6-2-56,1 0 0,-1 0 1,1 1-1,-1-1 1,1 0-1,0 1 1,0 0-1,0-1 0,0 1 1,0 0-1,1 0 1,-1 0-1,1 0 1,0 0-1,0 0 1,0 0-1,0 1 0,1-1 1,-1 0-1,1 1 1,0-1-1,0 0 1,0 0-1,1 5 1,7 24-658,7-1-218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5.653"/>
    </inkml:context>
    <inkml:brush xml:id="br0">
      <inkml:brushProperty name="width" value="0.05" units="cm"/>
      <inkml:brushProperty name="height" value="0.05" units="cm"/>
      <inkml:brushProperty name="color" value="#E71224"/>
    </inkml:brush>
  </inkml:definitions>
  <inkml:trace contextRef="#ctx0" brushRef="#br0">140 3 16428,'0'-2'1928,"-1"8"-1024,-4 3-336,-4 10 1361,-2 7-609,-3 7-512,-1 4-160,0 7-328,1 1-120,2-4-312,-1-3-80,7-8-272,0-6-144,3-10-424,3-13-80,-5-1 672,5-12-193,-10-14 49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0.084"/>
    </inkml:context>
    <inkml:brush xml:id="br0">
      <inkml:brushProperty name="width" value="0.05" units="cm"/>
      <inkml:brushProperty name="height" value="0.05" units="cm"/>
    </inkml:brush>
  </inkml:definitions>
  <inkml:trace contextRef="#ctx0" brushRef="#br0">183 69 15419,'13'-39'2479,"-12"37"-2311,-1 0-1,1 0 1,0 0 0,0 0 0,0 0 0,0 1 0,0-1 0,0 0 0,1 1 0,-1-1 0,1 1 0,-1-1 0,1 1 0,-1 0 0,1 0 0,3-2-1,-4 3-107,-1-1 0,0 1 0,1 1 0,-1-1-1,1 0 1,-1 0 0,1 0 0,-1 0 0,0 0-1,1 0 1,-1 0 0,1 0 0,-1 1 0,0-1 0,1 0-1,-1 0 1,0 1 0,1-1 0,-1 0 0,0 0-1,1 1 1,-1-1 0,0 0 0,0 1 0,1-1-1,-1 1 1,0-1 0,0 0 0,0 1 0,1-1-1,-1 1 1,0-1 0,0 0 0,0 1 0,0-1-1,0 1 1,0-1 0,0 1 0,0-1 0,0 0 0,0 1-1,0 0 1,-1 25 910,1-24-863,-6 42 302,-2 0-1,-1-1 1,-18 48 0,-55 124 3,71-189-326,-62 156 360,70-175-407,1-1-1,0 1 0,0 0 0,0 0 0,0 13 0,2-19-27,0 1 0,0-1 0,0 0 1,0 1-1,0-1 0,1 0 0,-1 1 0,0-1 0,1 0 1,-1 0-1,1 1 0,0-1 0,-1 0 0,1 0 0,0 0 0,0 0 1,-1 0-1,1 0 0,0 0 0,0 0 0,0 0 0,0 0 1,0 0-1,1-1 0,-1 1 0,0 0 0,0-1 0,0 1 1,1-1-1,-1 1 0,0-1 0,1 0 0,-1 0 0,0 1 1,1-1-1,1 0 0,4 0 20,1 0 1,0 0-1,0-1 0,0 0 1,-1 0-1,1-1 0,8-3 1,55-21-176,-52 17-12,104-48-2270,-105 48 2198,0-1-374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6.013"/>
    </inkml:context>
    <inkml:brush xml:id="br0">
      <inkml:brushProperty name="width" value="0.05" units="cm"/>
      <inkml:brushProperty name="height" value="0.05" units="cm"/>
      <inkml:brushProperty name="color" value="#E71224"/>
    </inkml:brush>
  </inkml:definitions>
  <inkml:trace contextRef="#ctx0" brushRef="#br0">139 32 17436,'-4'0'233,"1"-1"0,-1 1 0,0 0 0,1 1 0,-1-1 0,1 0 0,-1 1 0,0 0 0,1 0 0,0 0 0,-1 0 0,1 1 0,-1-1 0,1 1 1,0 0-1,0 0 0,0 0 0,-4 4 0,5-5-177,1 0 0,-1 1 0,1-1 0,-1 0 0,1 1 0,0-1 0,0 1 0,0-1 0,0 1 0,0 0 1,0 0-1,0-1 0,0 1 0,1 0 0,-1 0 0,1 0 0,-1 0 0,1 0 0,0-1 0,-1 1 0,1 0 0,0 0 0,1 0 1,-1 0-1,0 0 0,0 0 0,1 0 0,-1 0 0,1 0 0,0-1 0,-1 1 0,1 0 0,0 0 0,0-1 0,2 4 0,-1-3-49,1 0-1,-1-1 0,0 1 1,1 0-1,-1-1 0,1 0 0,-1 1 1,1-1-1,0 0 0,-1 0 1,1-1-1,0 1 0,0 0 0,-1-1 1,1 0-1,0 0 0,0 1 1,0-2-1,0 1 0,0 0 0,-1-1 1,1 1-1,0-1 0,0 0 1,2-1-1,1 1 18,-1-1 0,0 0 1,1 0-1,-1-1 0,0 0 1,-1 0-1,1 0 0,0 0 0,-1-1 1,1 1-1,6-9 0,-10 11-5,0-1-1,0 0 0,1 1 1,-1-1-1,0 0 1,0 0-1,-1 0 0,1 0 1,0 1-1,-1-1 0,1 0 1,-1 0-1,1 0 1,-1-1-1,0 1 0,0 0 1,0 0-1,0 0 1,0 0-1,-1 0 0,1 0 1,-1 0-1,1 0 1,-1 0-1,0 0 0,1 1 1,-1-1-1,0 0 0,0 0 1,-1 0-1,1 1 1,-2-3-1,0 1 12,0 1 1,0-1-1,-1 1 0,1-1 1,-1 1-1,1 0 0,-1 1 1,0-1-1,0 1 0,1-1 1,-1 1-1,0 0 0,0 1 1,0-1-1,-7 0 0,6 1-112,-1 1-1,1-1 0,-1 1 1,0 0-1,1 0 0,0 0 0,-1 1 1,1 0-1,0 0 0,0 0 1,0 1-1,0 0 0,0 0 0,0 0 1,1 0-1,0 1 0,-1 0 0,1 0 1,1 0-1,-1 0 0,1 0 1,-1 1-1,1 0 0,1 0 0,-1 0 1,1 0-1,-1 0 0,1 0 1,1 0-1,-1 1 0,1-1 0,0 1 1,0-1-1,1 1 0,-1 0 1,2 8-1,4 13-505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6.442"/>
    </inkml:context>
    <inkml:brush xml:id="br0">
      <inkml:brushProperty name="width" value="0.05" units="cm"/>
      <inkml:brushProperty name="height" value="0.05" units="cm"/>
      <inkml:brushProperty name="color" value="#E71224"/>
    </inkml:brush>
  </inkml:definitions>
  <inkml:trace contextRef="#ctx0" brushRef="#br0">131 132 27062,'3'-5'40,"-2"-1"16,1-5-24,-1-1 8,-2-2-40,-2 0 24,-5-10-24,-1 3-24,-5 7-104,-3 3-64,-1 13-240,-2 5-176,3 13-401,0 5-303,8 4 928,5 1-248,7 1-80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7.130"/>
    </inkml:context>
    <inkml:brush xml:id="br0">
      <inkml:brushProperty name="width" value="0.05" units="cm"/>
      <inkml:brushProperty name="height" value="0.05" units="cm"/>
      <inkml:brushProperty name="color" value="#E71224"/>
    </inkml:brush>
  </inkml:definitions>
  <inkml:trace contextRef="#ctx0" brushRef="#br0">1 158 17652,'10'-1'2432,"7"-5"-1407,11-8-377,7-2 1720,15-2-1104,7-2-279,4-1-401,0 1-248,-2 5-440,-4 1-248,-14 5-576,-13 5-385,-21 4 1009,-8 0-264,-21 8-184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7.622"/>
    </inkml:context>
    <inkml:brush xml:id="br0">
      <inkml:brushProperty name="width" value="0.05" units="cm"/>
      <inkml:brushProperty name="height" value="0.05" units="cm"/>
      <inkml:brushProperty name="color" value="#E71224"/>
    </inkml:brush>
  </inkml:definitions>
  <inkml:trace contextRef="#ctx0" brushRef="#br0">1 199 16131,'6'13'2225,"7"-9"-1305,14-13-312,8-3 1177,12-10-553,2-2-144,6-4-824,2 1-512,-5 1 568,-3-2-304,-8 8-152,-4 0-56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8.106"/>
    </inkml:context>
    <inkml:brush xml:id="br0">
      <inkml:brushProperty name="width" value="0.05" units="cm"/>
      <inkml:brushProperty name="height" value="0.05" units="cm"/>
      <inkml:brushProperty name="color" value="#E71224"/>
    </inkml:brush>
  </inkml:definitions>
  <inkml:trace contextRef="#ctx0" brushRef="#br0">50 11 17540,'1'-11'3673,"-7"24"-51,-2 2-2929,3-4-447,-1-1 1,2 1-1,-1-1 0,2 1 0,-1 1 1,1-1-1,-2 22 0,4-30-251,1 0-1,0 0 1,0 0 0,0-1-1,0 1 1,1 0-1,-1 0 1,1 0-1,-1-1 1,1 1 0,0 0-1,0-1 1,0 1-1,1-1 1,-1 1 0,0-1-1,1 0 1,0 1-1,-1-1 1,1 0 0,0 0-1,0 0 1,0 0-1,1-1 1,-1 1-1,0 0 1,1-1 0,-1 0-1,1 1 1,-1-1-1,1 0 1,0 0 0,-1-1-1,1 1 1,0-1-1,0 1 1,3-1 0,1 1-250,-1-1 0,0 0 0,0 0 0,0-1 0,0 0 0,0 0 0,0 0 0,0-1 0,0 0 0,0 0 0,-1 0 0,1-1 0,-1 0 0,0 0 0,1 0 0,-2-1 0,1 1 0,0-1 0,-1 0 0,1-1 0,6-8 0,3-9-840</inkml:trace>
  <inkml:trace contextRef="#ctx0" brushRef="#br0" timeOffset="1">194 79 17220,'-11'26'1624,"0"3"-1048,4 0-240,5 1 736,2 0-367,9-4-713,7-7-489,5-8 473,1-8-128,5-6-184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8.554"/>
    </inkml:context>
    <inkml:brush xml:id="br0">
      <inkml:brushProperty name="width" value="0.05" units="cm"/>
      <inkml:brushProperty name="height" value="0.05" units="cm"/>
      <inkml:brushProperty name="color" value="#E71224"/>
    </inkml:brush>
  </inkml:definitions>
  <inkml:trace contextRef="#ctx0" brushRef="#br0">81 131 18844,'-9'8'1048,"4"-4"-799,0-1-1,1 1 1,-1 0 0,1 1 0,0-1 0,0 1-1,1-1 1,-1 1 0,1 0 0,0 1 0,1-1-1,-5 10 1,7-13-222,0-1 0,0 0-1,1 1 1,-1-1 0,0 0 0,0 0-1,1 1 1,-1-1 0,1 0-1,-1 0 1,1 0 0,0 1 0,-1-1-1,1 0 1,0 0 0,0 0-1,-1 0 1,1 0 0,0 0 0,0-1-1,0 1 1,0 0 0,1 0 0,-1-1-1,0 1 1,0 0 0,0-1-1,1 1 1,-1-1 0,0 0 0,0 1-1,3-1 1,6 3-92,0-1 0,20 2 1,-24-4 70,25 3-127,-14-2 10,1 0 0,0 2 0,-1 0 1,33 10-1,-47-12 106,-1 0-1,0 0 1,0 0 0,0 0 0,0 0-1,0 0 1,-1 0 0,1 1-1,0-1 1,0 1 0,-1-1 0,1 1-1,-1 0 1,0 0 0,3 3-1,-4-3 16,1-1-1,-1 0 0,1 1 0,-1-1 0,0 1 0,0-1 0,0 1 1,0-1-1,0 1 0,0-1 0,0 1 0,-1-1 0,1 1 0,0-1 1,-1 1-1,1-1 0,-1 0 0,-1 2 0,-1 3 40,-1-1-1,1 0 1,-2 0-1,1 0 1,0-1-1,-1 1 1,0-1 0,0 0-1,-9 4 1,4-1-7,-1-1 0,-1 0 1,1-1-1,-1-1 0,0 0 1,0 0-1,-17 2 0,24-5-75,0-1 1,0 1-1,1-1 0,-1 0 0,0 0 1,0-1-1,0 1 0,0-1 0,1 0 0,-1 0 1,0-1-1,1 1 0,-1-1 0,1 0 1,0 0-1,-1-1 0,1 1 0,0-1 0,0 0 1,1 0-1,-8-7 0,-4-14-179</inkml:trace>
  <inkml:trace contextRef="#ctx0" brushRef="#br0" timeOffset="1">110 69 17444,'13'-6'1872,"6"2"-1128,1-2-328,3 0 1025,3-2-641,0 0-952,2 2 416,-1-5-328,1-2-104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9.043"/>
    </inkml:context>
    <inkml:brush xml:id="br0">
      <inkml:brushProperty name="width" value="0.05" units="cm"/>
      <inkml:brushProperty name="height" value="0.05" units="cm"/>
      <inkml:brushProperty name="color" value="#E71224"/>
    </inkml:brush>
  </inkml:definitions>
  <inkml:trace contextRef="#ctx0" brushRef="#br0">206 1 18924,'-21'10'769,"2"0"0,-1 2 0,1 0 0,-31 28 0,42-34-583,1 1 0,0 1 0,1-1 0,0 1 0,0 0 1,1 1-1,0-1 0,0 1 0,1 0 0,0 0 0,1 1 0,0-1 1,-2 13-1,4-18-151,0 0 0,1 0 0,-1 0 0,1 0 0,0 0 0,1 0 0,-1 0 0,1 0 0,-1 0 0,1 0 0,0 0 0,1 0 0,-1-1 0,1 1 0,-1 0 0,1-1 0,0 1 0,5 4 0,-4-4-15,1 0 0,0-1 0,1 1 1,-1-1-1,1 0 0,-1 0 0,1-1 0,0 1 0,0-1 1,0 0-1,0 0 0,8 1 0,-3-1-5,1 0-1,0-1 0,0 0 1,0-1-1,-1 0 1,1-1-1,0 0 1,0 0-1,-1-1 1,1-1-1,-1 0 0,1 0 1,11-6-1,-15 5 12,-1-1 1,0 1-1,0-1 0,0 0 0,-1-1 0,1 1 0,-1-1 1,-1 0-1,1-1 0,-1 1 0,0-1 0,0 0 0,-1 0 1,0 0-1,0 0 0,-1 0 0,0-1 0,0 1 0,0-1 0,0-10 1,-2 11-57,1-1 0,-1 1 0,0 0 0,-1-1 0,0 1 0,0 0 0,0 0 0,-1 0 0,0 0 0,-1 0 0,0 0 0,0 0 0,0 1 0,0-1 0,-1 1 0,0 0 0,-1 0 0,0 0 0,1 1 0,-2 0 0,-8-8 0,11 11-146,0 0 0,-1 0 0,1 0 0,-1 1 0,1-1 0,-1 1 0,0 0 0,0 0 0,1 0 0,-6 0 0,7 1 109,0 0 0,-1-1 0,1 2 0,0-1 0,0 0 0,0 0 0,0 1 0,0-1 0,0 1 0,0-1 0,0 1 0,0 0 0,0 0 0,1 0 0,-1 0 0,0 0 0,0 0 0,1 1 0,-1-1 0,1 0 0,-2 3 0,-12 21-696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9.489"/>
    </inkml:context>
    <inkml:brush xml:id="br0">
      <inkml:brushProperty name="width" value="0.05" units="cm"/>
      <inkml:brushProperty name="height" value="0.05" units="cm"/>
      <inkml:brushProperty name="color" value="#E71224"/>
    </inkml:brush>
  </inkml:definitions>
  <inkml:trace contextRef="#ctx0" brushRef="#br0">0 506 17004,'1'1'95,"-1"-1"1,1 0 0,-1 0-1,1 1 1,0-1 0,-1 0-1,1 0 1,0 0 0,-1 0-1,1 0 1,-1 0 0,1 0-1,0 0 1,-1 0 0,1 0-1,0 0 1,-1 0 0,1 0-1,0 0 1,-1-1 0,1 1-1,-1 0 1,1-1 0,-1 1 0,1 0-1,0-1 1,28-10 195,-23 8 21,695-254 5539,22 72-8423,-647 170 1685,130-18-940,-201 33 1188</inkml:trace>
  <inkml:trace contextRef="#ctx0" brushRef="#br0" timeOffset="1">260 688 16019,'-9'2'1873,"24"-4"-953,16-7-344,26-12 1345,12-4-537,21-5-376,12-6-136,19-3-296,3-4-88,5-2-111,-2 3-185,-8 2-1017,-7 0 953,-17 2-184,-12 2-104,-30 9-120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3.480"/>
    </inkml:context>
    <inkml:brush xml:id="br0">
      <inkml:brushProperty name="width" value="0.05" units="cm"/>
      <inkml:brushProperty name="height" value="0.05" units="cm"/>
      <inkml:brushProperty name="color" value="#E71224"/>
    </inkml:brush>
  </inkml:definitions>
  <inkml:trace contextRef="#ctx0" brushRef="#br0">257 38 19836,'26'-15'1983,"9"-7"-609,-56 49 168,-28 48 1,20-30-1370,25-40-174,-27 41-82,1 1 0,3 2 0,-22 54 0,47-95-463,9-17 130,8-17-71,-6 4 394,-2-1 0,0 1 0,-1-1 0,-2-1 1,0 1-1,-2-1 0,0 1 0,-2-1 0,-4-41 0,4 61 129,0 0 1,-1 0 0,0 0-1,0 0 1,0 1-1,0-1 1,0 0 0,-1 1-1,0-1 1,0 1 0,0 0-1,-4-6 1,6 8-26,-1 1 0,1 0-1,0-1 1,-1 1 0,1 0 0,0 0 0,-1-1 0,1 1 0,-1 0-1,1 0 1,0-1 0,-1 1 0,1 0 0,-1 0 0,1 0 0,-1 0 0,1 0-1,-1 0 1,1 0 0,-1 0 0,1 0 0,0 0 0,-1 0 0,1 0-1,-1 0 1,1 0 0,-1 0 0,0 1 0,-9 11 195,-3 22 73,9-19-235,1 1 0,1-1 0,0 1 0,1 0 0,1 0 0,0 0 0,1-1 0,1 1 0,0 0 0,5 15 0,-5-24-39,0 1-1,1-1 1,0 0 0,0 0-1,0 0 1,1-1 0,0 1-1,0-1 1,0 0 0,1 0-1,0 0 1,1-1 0,-1 1-1,1-1 1,0-1 0,0 1-1,0-1 1,1 0 0,-1 0-1,1-1 1,0 0 0,0 0-1,8 1 1,-13-3-1,0-1 0,0 0 0,0 1 0,0-1-1,0 0 1,0 0 0,0 0 0,0 0 0,0-1 0,0 1 0,0-1 0,0 1-1,0-1 1,0 1 0,0-1 0,3-2 0,-4 2-1,0 1 0,0-1-1,-1 0 1,1 0 0,0 0 0,0 0 0,-1 1 0,1-1-1,-1 0 1,1 0 0,-1 0 0,1-1 0,-1 1-1,1 0 1,-1 0 0,0 0 0,0 0 0,1 0 0,-1 0-1,0 0 1,0-1 0,0 1 0,0 0 0,-1 0-1,1 0 1,0 0 0,0 0 0,-1 0 0,1 0 0,0 0-1,-2-2 1,-1-5-9,-2 0-1,1 1 0,-1-1 1,0 1-1,-1 0 0,0 0 1,-8-7-1,-2-1-133,-32-23 0,43 34 28,0 1 1,0 0 0,0 0 0,0 1-1,0 0 1,0-1 0,-10-1 0,14 4 50,-1 0 0,1 0 1,0 0-1,0 0 0,0 0 1,-1 0-1,1 0 0,0 0 1,0 0-1,0 1 0,-1-1 0,1 1 1,0-1-1,0 1 0,0-1 1,0 1-1,0-1 0,0 1 1,0 0-1,0 0 0,0 0 1,0-1-1,0 1 0,1 0 1,-1 0-1,0 0 0,1 0 1,-1 0-1,0 0 0,1 1 1,-1-1-1,1 0 0,0 0 0,-1 0 1,1 0-1,0 1 0,0-1 1,0 0-1,0 0 0,0 2 1,-1-1 13,1 0 1,0-1-1,0 1 0,0-1 1,0 1-1,0-1 1,0 1-1,0 0 0,0-1 1,0 1-1,1-1 1,-1 1-1,1-1 0,-1 1 1,1-1-1,0 1 1,-1-1-1,1 0 0,0 1 1,0-1-1,0 0 1,0 0-1,0 0 0,2 2 1,0-1 41,0-1 1,0 1-1,0-1 1,0 0-1,1 0 0,-1 0 1,0-1-1,0 1 1,1-1-1,5 0 1,3 0 2,0 0 0,0-1-1,0 0 1,20-6 0,-62 6 29,17 4-118,1-2 0,-1 0 1,0 0-1,-24-3 0,34 1 76,-1 1-1,1-1 1,0 0-1,0 1 0,-1-2 1,1 1-1,0 0 1,0-1-1,0 1 1,0-1-1,1 0 0,-1 0 1,0 0-1,1 0 1,0-1-1,-1 1 1,1-1-1,0 1 0,0-1 1,0 0-1,1 0 1,-1 1-1,1-1 0,-2-4 1,-1-8 347,7 9 488,-2 6-676,1 0 1,0 0-1,0 0 0,-1 0 0,1 1 1,0-1-1,-1 1 0,1-1 0,0 1 1,2 1-1,7 2-48,9 3-73,0-1 0,1-1 0,0-1-1,0-1 1,1 0 0,-1-2 0,0-1 0,1 0-1,-1-2 1,40-7 0,-55 8-74,0-1 0,0 0 0,0 0-1,0-1 1,0 0 0,-1 0 0,1 0 0,-1 0 0,0-1 0,0 0 0,7-8-1,9-22-382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3.863"/>
    </inkml:context>
    <inkml:brush xml:id="br0">
      <inkml:brushProperty name="width" value="0.05" units="cm"/>
      <inkml:brushProperty name="height" value="0.05" units="cm"/>
      <inkml:brushProperty name="color" value="#E71224"/>
    </inkml:brush>
  </inkml:definitions>
  <inkml:trace contextRef="#ctx0" brushRef="#br0">377 3 15931,'-13'-2'212,"0"1"-1,1 1 0,-1 1 0,0-1 1,1 2-1,-1 0 0,1 0 0,-1 1 1,1 1-1,0 0 0,0 1 0,1 0 1,-13 8-1,10-5-46,1 1-1,1 1 1,0 0 0,0 1-1,1 0 1,0 1 0,1 0-1,0 1 1,1 0 0,-8 16-1,7-10-14,1 1-1,0-1 1,2 2-1,1-1 1,0 1-1,1 0 1,2 0-1,0 0 1,1 0-1,1 34 1,2-42-84,1-1 0,0 0 1,0 0-1,1 0 0,0 0 0,1-1 0,1 1 1,9 17-1,-9-21-37,0 0 1,1-1-1,0 0 0,0 0 1,0 0-1,1-1 0,0 0 1,0-1-1,0 1 0,1-1 1,0-1-1,14 7 0,-7-5 84,-1-2 0,1 0 0,0 0 1,1-2-1,-1 0 0,0 0 0,1-2 0,-1 0 0,1 0 0,-1-2 0,30-6 0,-20 2 82,0-1 0,-1-1 1,0-1-1,0-1 0,-1-1 0,31-21 1,-34 19-75,-1-1 0,-1-2 0,0 0 0,-1 0 0,-1-2 0,-1 0 0,0-1 0,-1 0 0,21-40 0,-30 48-112,-1 0 0,0 0-1,0 0 1,-1 0 0,-1 0-1,1-1 1,-2 1-1,0-1 1,0-19 0,-2 23-36,0-1 0,-1 0 0,0 1 0,0-1 0,-1 1 0,0 0 0,0 0 0,-1 0 0,0 0 1,-1 0-1,0 1 0,0 0 0,0 0 0,-7-6 0,2 3-127,0 1 1,0 1-1,-1-1 1,0 2-1,-1 0 0,0 0 1,0 1-1,0 0 1,-1 1-1,0 1 0,0 0 1,-23-4-1,12 5-83,0 0-1,1 2 1,-1 0-1,0 2 1,0 1-1,-33 6 1,-8 10-414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0.482"/>
    </inkml:context>
    <inkml:brush xml:id="br0">
      <inkml:brushProperty name="width" value="0.05" units="cm"/>
      <inkml:brushProperty name="height" value="0.05" units="cm"/>
    </inkml:brush>
  </inkml:definitions>
  <inkml:trace contextRef="#ctx0" brushRef="#br0">273 1 22821,'0'0'155,"-1"0"0,0 0 0,0 0 0,0 0 0,0 0 0,0 0 0,1 0 0,-1 0 1,0 0-1,0 1 0,0-1 0,0 0 0,1 0 0,-1 1 0,0-1 0,0 1 0,1-1 0,-1 0 0,0 1 0,0 0 0,1-1 0,-1 1 1,1-1-1,-1 1 0,0 1 0,-23 21 213,21-19-42,-18 19-159,2 0 0,1 2 0,1 0 0,-23 46 0,15-19 5,-27 85 0,45-116-78,0 1-1,1 0 1,2 1 0,0-1-1,-1 34 1,5-51-208,0 0 0,0 0 1,1 1-1,-1-1 0,1 0 0,0 0 0,1 0 1,-1-1-1,1 1 0,0 0 0,0 0 0,0-1 1,1 1-1,0-1 0,0 0 0,0 0 0,0 0 1,0 0-1,1-1 0,0 1 0,0-1 0,0 0 1,0 0-1,0 0 0,1 0 0,-1-1 0,1 0 1,0 0-1,-1 0 0,8 1 0,50 12-1335,-30-10 559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4.703"/>
    </inkml:context>
    <inkml:brush xml:id="br0">
      <inkml:brushProperty name="width" value="0.05" units="cm"/>
      <inkml:brushProperty name="height" value="0.05" units="cm"/>
      <inkml:brushProperty name="color" value="#E71224"/>
    </inkml:brush>
  </inkml:definitions>
  <inkml:trace contextRef="#ctx0" brushRef="#br0">227 1 15763,'-3'24'1865,"3"2"-1241,-13 19-296,-7 8 1440,-3 10-1176,-1 1-119,-2-3-209,-2-4-80,7-11-464,1-9-249,3-25 473,2-7-96,-2-21-40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5.137"/>
    </inkml:context>
    <inkml:brush xml:id="br0">
      <inkml:brushProperty name="width" value="0.05" units="cm"/>
      <inkml:brushProperty name="height" value="0.05" units="cm"/>
      <inkml:brushProperty name="color" value="#E71224"/>
    </inkml:brush>
  </inkml:definitions>
  <inkml:trace contextRef="#ctx0" brushRef="#br0">1 3 14171,'3'-1'187,"0"1"1,-1-1-1,1 1 1,0-1-1,0 1 0,0 0 1,0 0-1,0 0 1,0 1-1,0-1 0,0 1 1,0 0-1,0 0 1,0 0-1,0 0 0,4 2 1,7 5 653,24 16 1,-30-18-449,26 17-33,0 3-1,-1 1 0,-2 1 0,-1 1 0,49 63 1,-72-79-1081,-7-12 690,0-1 1,0 0-1,0 0 1,0 0-1,0 0 1,0 0-1,0 0 1,0 0-1,0 0 1,0 1-1,0-1 1,0 0-1,0 0 1,-1 0-1,1 0 1,0 0-1,0 0 1,0 0-1,0 0 1,0 0-1,0 0 1,0 0-1,0 0 1,0 0-1,-1 1 1,1-1-1,0 0 1,0 0-1,0 0 1,0 0 0,0 0-1,0 0 1,0 0-1,-1 0 1,1 0-1,0 0 1,0 0-1,0 0 1,0 0-1,0-1 1,0 1-1,0 0 1,0 0-1,-1 0 1,1 0-1,0 0 1,0 0-1,0 0 1,0 0-1,0 0 1,0 0-1,0 0 1,0 0-1,0 0 1,-24-17-2259,-65-75-1893,11 11 3414,61 64 892,11 10 185,-1 1-1,0-1 1,0 1-1,0 0 1,-1 1-1,0 0 1,-15-8-1,12 13 1608,19 8-953,18 10-95,69 34 742,60 37-2110,-152-88 211,-4-3-107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5.479"/>
    </inkml:context>
    <inkml:brush xml:id="br0">
      <inkml:brushProperty name="width" value="0.05" units="cm"/>
      <inkml:brushProperty name="height" value="0.05" units="cm"/>
      <inkml:brushProperty name="color" value="#E71224"/>
    </inkml:brush>
  </inkml:definitions>
  <inkml:trace contextRef="#ctx0" brushRef="#br0">0 179 15531,'9'12'1745,"11"-9"-905,3-3-288,9-9 832,4-6-239,6-8-273,0-3-272,-1-2-816,-1 2-456,-10 0 592,-5 3-168,-14 5-144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5.821"/>
    </inkml:context>
    <inkml:brush xml:id="br0">
      <inkml:brushProperty name="width" value="0.05" units="cm"/>
      <inkml:brushProperty name="height" value="0.05" units="cm"/>
      <inkml:brushProperty name="color" value="#E71224"/>
    </inkml:brush>
  </inkml:definitions>
  <inkml:trace contextRef="#ctx0" brushRef="#br0">563 20 17276,'-11'-4'294,"0"0"0,0 1 1,0 0-1,0 1 0,0 1 1,-1 0-1,1 0 0,-1 1 1,1 0-1,-12 3 0,7-1-73,1 2 0,0 0 0,0 1 0,0 0 0,0 1 0,-22 13 0,13-4-137,1 1 0,1 1 0,1 1 0,0 0 0,2 2 1,0 0-1,-31 45 0,36-44-55,1 1 1,1 0 0,1 1-1,1 1 1,2-1-1,0 2 1,1-1-1,1 1 1,2 0 0,0 0-1,0 46 1,5-54-7,0 1 0,1-1 0,1 0-1,0 0 1,1-1 0,1 1 0,14 30 0,-13-35-14,1 0 0,1 0 0,0 0 0,0-1 0,1 0 0,0-1 0,1 0 0,0-1 0,1 1 0,19 11 0,-16-13 0,2 0-1,-1-1 0,1 0 0,0-1 0,1-1 1,-1-1-1,1 0 0,0-2 0,0 1 0,0-2 1,0 0-1,0-1 0,0-1 0,24-4 0,-13 0 20,-1-1-1,0-1 1,0-1-1,0-2 1,-1 0-1,-1-2 1,0-1 0,24-16-1,-22 10 41,-1-2 0,-1 0 0,-1-1 0,-1-1 0,-2-2 0,0 0 0,-1-1 0,-2-1 0,0-1 0,18-40 0,-27 48-22,-1-1 1,-1 0-1,-1 0 1,-1-1-1,0 0 1,-2 0-1,1-22 1,-4 28-24,0 0 0,-2 0 0,0-1 0,0 2 0,-1-1 0,-1 0 0,-1 0 0,0 1 1,-1 0-1,-11-18 0,13 25-62,0 0 1,-1 1 0,0 0 0,0 0 0,-1 0-1,0 1 1,0-1 0,-1 2 0,0-1 0,0 1-1,0 0 1,0 0 0,-1 1 0,0 0-1,0 0 1,0 1 0,0 0 0,0 0 0,-1 1-1,0 0 1,1 1 0,-1 0 0,0 0 0,1 1-1,-1 0 1,0 0 0,0 1 0,-11 2-1,9 0 69,-1 1-1,1 0 1,0 0-1,0 1 1,0 0-1,0 1 1,1 0-1,0 1 0,0 0 1,1 1-1,0 0 1,0 0-1,-11 15 1,-13 23-172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2.397"/>
    </inkml:context>
    <inkml:brush xml:id="br0">
      <inkml:brushProperty name="width" value="0.05" units="cm"/>
      <inkml:brushProperty name="height" value="0.05" units="cm"/>
      <inkml:brushProperty name="color" value="#E71224"/>
    </inkml:brush>
  </inkml:definitions>
  <inkml:trace contextRef="#ctx0" brushRef="#br0">2 21 17572,'-2'-21'3254,"6"34"-515,23 219-1897,-3-24-2748,-22-196 1446,-1-7 243,0 1 0,0-1 0,-1 0 1,0 0-1,0 1 0,-1 6 0,-1-5-478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2.815"/>
    </inkml:context>
    <inkml:brush xml:id="br0">
      <inkml:brushProperty name="width" value="0.05" units="cm"/>
      <inkml:brushProperty name="height" value="0.05" units="cm"/>
      <inkml:brushProperty name="color" value="#E71224"/>
    </inkml:brush>
  </inkml:definitions>
  <inkml:trace contextRef="#ctx0" brushRef="#br0">0 284 14811,'2'9'1488,"9"-3"-799,6-6-193,9-6 1032,7-6-216,16-5-255,3-6-65,14-5-192,-3-4-56,-5 0-184,-1 0-168,-10 6-528,-7 2-360,-19 5-264,-11 1 576,-24 2-152,-8 3-152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3.248"/>
    </inkml:context>
    <inkml:brush xml:id="br0">
      <inkml:brushProperty name="width" value="0.05" units="cm"/>
      <inkml:brushProperty name="height" value="0.05" units="cm"/>
      <inkml:brushProperty name="color" value="#E71224"/>
    </inkml:brush>
  </inkml:definitions>
  <inkml:trace contextRef="#ctx0" brushRef="#br0">0 65 19940,'11'-6'1697,"11"-2"-1177,4-1-176,10-2 704,7 2-264,9-2-288,2 2-160,4 7-512,-1 2-352,-11 5 496,-8 9-120,-9 4-112</inkml:trace>
  <inkml:trace contextRef="#ctx0" brushRef="#br0" timeOffset="1">703 340 14867,'3'3'489,"0"0"0,0 1 0,0-1-1,0 0 1,0 1 0,-1 0 0,0-1 0,0 1-1,0 0 1,0 0 0,2 9 0,7 13 1496,-9-23-1882,-1 0 0,1 0 0,0 0 0,0-1 0,0 1 1,0-1-1,0 0 0,0 1 0,1-1 0,-1 0 0,1 0 0,0 0 0,-1-1 0,1 1 0,4 1 0,-5-3-61,1 1-1,0-1 1,-1 0-1,1 0 0,0 0 1,-1 0-1,1 0 1,0-1-1,-1 1 1,1-1-1,-1 0 1,1 1-1,-1-1 0,1 0 1,-1-1-1,0 1 1,1 0-1,-1-1 1,3-1-1,13-12 155,0 0 1,26-30-1,-24 24 85,27-23 0,-44 42-237,1-1 1,-1 1-1,1 0 1,0 0-1,6-3 0,-10 5-35,1 0 0,0-1 0,0 1-1,-1 0 1,1 0 0,0-1-1,0 1 1,0 0 0,-1 0 0,1 0-1,0 0 1,0 0 0,0 0 0,-1 1-1,1-1 1,0 0 0,0 0-1,-1 0 1,1 1 0,0-1 0,0 0-1,-1 1 1,1-1 0,0 1 0,-1-1-1,1 1 1,0-1 0,-1 1-1,1-1 1,-1 1 0,1 0 0,-1-1-1,1 1 1,-1 0 0,0-1 0,1 1-1,-1 0 1,1 0 0,0 8 23,1-1 0,-1 0 1,-1 1-1,1-1 0,-1 1 0,-1-1 1,-1 13-1,0-1-40,-12 110-2113,22-151-375,-1-6 1682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3.711"/>
    </inkml:context>
    <inkml:brush xml:id="br0">
      <inkml:brushProperty name="width" value="0.05" units="cm"/>
      <inkml:brushProperty name="height" value="0.05" units="cm"/>
      <inkml:brushProperty name="color" value="#E71224"/>
    </inkml:brush>
  </inkml:definitions>
  <inkml:trace contextRef="#ctx0" brushRef="#br0">164 43 14675,'6'-4'1110,"20"-14"790,-26 18-1748,1 0 0,0-1 0,-1 1 0,1 0 0,-1-1 0,1 1 0,-1 0 0,1-1-1,-1 1 1,1-1 0,-1 1 0,1-1 0,-1 1 0,0-1 0,1 1 0,-1-1 0,0 0 0,0 1 0,1-1 0,-1 1 0,0-1 0,0 0 0,0 1 0,0-1 0,1 0 0,-1 1 0,0-1 0,0 0 0,0 1 0,-1-1 0,1 0-1,-1 0-16,1 1 0,-1-1 0,0 1 0,0 0 0,0-1 0,0 1-1,0 0 1,0 0 0,0-1 0,0 1 0,0 0 0,0 0 0,1 0-1,-1 0 1,0 0 0,0 0 0,0 1 0,0-1 0,0 0-1,0 0 1,0 1 0,0-1 0,0 0 0,0 1 0,1-1 0,-1 1-1,0-1 1,0 2 0,-26 17 546,24-16-521,-16 14 24,1 0 0,1 0 0,-25 33 0,36-41-172,-1 0 0,2 1 0,-1 0 0,1 0 0,0 0 0,1 0 0,1 1 0,-1 0 0,2 0 0,-3 13 0,5-22-20,0-1 0,0 1 0,0-1 0,0 1-1,0 0 1,0-1 0,0 1 0,0-1 0,1 1-1,-1 0 1,1-1 0,-1 1 0,1-1-1,0 0 1,-1 1 0,1-1 0,0 1 0,0-1-1,0 0 1,0 0 0,0 1 0,0-1 0,0 0-1,1 0 1,-1 0 0,0 0 0,0 0 0,1-1-1,-1 1 1,1 0 0,-1-1 0,1 1 0,-1-1-1,1 1 1,-1-1 0,1 0 0,0 1 0,-1-1-1,1 0 1,-1 0 0,3 0 0,5-1-214,-1 1 0,0-1 1,1-1-1,-1 1 0,0-2 1,11-3-1,18-10-983,49-28 0,-48 22 453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4.280"/>
    </inkml:context>
    <inkml:brush xml:id="br0">
      <inkml:brushProperty name="width" value="0.05" units="cm"/>
      <inkml:brushProperty name="height" value="0.05" units="cm"/>
      <inkml:brushProperty name="color" value="#E71224"/>
    </inkml:brush>
  </inkml:definitions>
  <inkml:trace contextRef="#ctx0" brushRef="#br0">160 38 18996,'1'-1'196,"-1"0"1,1-1-1,-1 1 1,1 0-1,-1-1 0,0 1 1,0-1-1,1 1 0,-1 0 1,0-1-1,0 1 0,0-1 1,-1 1-1,1 0 1,0-1-1,0 1 0,-1-1 1,1 1-1,-1 0 0,1-1 1,-1 1-1,0 0 1,-1-2-1,1 2-100,0 1-1,0-1 1,0 1 0,0-1 0,-1 1 0,1 0-1,0 0 1,0-1 0,-1 1 0,1 0 0,0 0-1,0 0 1,-1 0 0,1 1 0,0-1 0,0 0-1,0 0 1,-1 1 0,1-1 0,0 1 0,0-1-1,0 1 1,0-1 0,0 1 0,0 0 0,0 0-1,0-1 1,-1 2 0,-7 5 9,0 0 0,0 1 0,1 0-1,0 1 1,1-1 0,0 1 0,0 1 0,-10 19 0,10-15-110,0 1 0,1 0 0,0 0 1,2 1-1,-6 28 0,9-41 8,1 0 1,-1 0-1,1 0 0,0 0 1,0 0-1,0 0 1,1 0-1,-1 0 1,1 0-1,0 0 0,1 5 1,-1-7-2,-1-1 0,0 1 0,1-1 0,-1 1 1,1-1-1,-1 1 0,0-1 0,1 1 0,0-1 1,-1 0-1,1 1 0,-1-1 0,1 0 0,-1 1 1,1-1-1,0 0 0,-1 0 0,1 1 0,-1-1 0,1 0 1,1 0-1,-1 0 2,1 0-1,0 0 1,0-1 0,0 1 0,-1-1 0,1 1-1,0-1 1,-1 1 0,1-1 0,-1 0 0,3-1 0,21-15 29,0-1 1,35-34 0,-43 36-30,1 0 0,0 1 1,2 1-1,-1 0 0,29-13 0,-46 26-8,0 0 1,0 0-1,0 0 0,0 1 0,0-1 0,0 1 0,0-1 0,0 1 0,0 0 0,0 0 1,0 0-1,0 0 0,3 0 0,-4 1 2,-1-1 1,1 0-1,0 1 0,0-1 0,-1 0 1,1 1-1,0-1 0,-1 1 0,1-1 1,0 1-1,-1 0 0,1-1 0,-1 1 1,1 0-1,-1-1 0,1 1 0,-1 0 1,1 0-1,-1-1 0,0 1 1,1 0-1,-1 1 0,1 5-2,0 0 0,-1-1 0,0 1 0,0 0 0,-1 0 0,-1 10 0,1-11 11,0 0 0,0-1-1,1 1 1,1 9 0,-1-14-4,0-1 0,0 0-1,1 1 1,-1-1 0,0 0 0,0 0 0,1 1-1,-1-1 1,0 0 0,1 0 0,-1 1-1,0-1 1,1 0 0,-1 0 0,0 0-1,1 0 1,-1 1 0,1-1 0,-1 0-1,0 0 1,1 0 0,-1 0 0,1 0-1,-1 0 1,0 0 0,1 0 0,-1 0-1,0 0 1,1 0 0,-1-1 0,1 1-1,-1 0 1,0 0 0,1 0 0,-1 0 0,0-1-1,1 1 1,-1 0 0,0 0 0,1-1-1,-1 1 1,0 0 0,0 0 0,1-1-1,-1 1 1,17-14 46,-16 14-43,27-26 38,-8 6-5,25-17 0,-40 33-37,1 0 1,0 0-1,0 1 1,0 0-1,1 0 0,-1 0 1,1 1-1,0 0 1,10-2-1,-15 4-4,-1 0 1,1-1-1,0 1 0,0 0 0,0 1 0,-1-1 0,1 0 0,0 0 0,0 1 1,0-1-1,-1 1 0,1 0 0,0-1 0,-1 1 0,1 0 0,0 0 1,-1 0-1,0 0 0,1 0 0,-1 1 0,1-1 0,-1 0 0,0 1 0,0-1 1,0 0-1,0 1 0,2 3 0,0 3-4,1 0-1,-1 1 1,-1 0 0,3 15-1,6 16 1,-11-39 7,0-1 0,1 1 0,-1-1 1,0 1-1,0-1 0,1 1 1,-1-1-1,0 0 0,1 1 1,-1-1-1,0 0 0,1 1 0,-1-1 1,1 0-1,-1 1 0,1-1 1,-1 0-1,1 0 0,-1 1 0,1-1 1,-1 0-1,1 0 0,-1 0 1,1 0-1,-1 0 0,1 0 1,-1 0-1,1 0 0,-1 0 0,1 0 1,-1 0-1,1 0 0,0 0 1,-1 0-1,1 0 0,-1 0 0,1-1 1,18-11 34,-17 10-27,60-57 118,-51 47-116,0 0-1,1 1 0,0 0 0,0 1 0,1 0 0,1 1 0,19-10 0,-30 18-11,-1 0 0,1 0-1,-1 0 1,1 1 0,0-1 0,0 1-1,-1-1 1,1 1 0,0 0-1,0 0 1,0 0 0,-1 0-1,1 1 1,4 0 0,-6 0 2,1 0 1,0 0 0,0 0 0,0 0-1,-1 0 1,1 0 0,0 1-1,-1-1 1,1 0 0,-1 1 0,0-1-1,0 1 1,1 0 0,-1-1-1,0 1 1,0 0 0,0 0 0,-1 0-1,2 3 1,1 5 16,-1-1-1,-1 0 1,0 0 0,0 1 0,-1-1-1,0 13 1,1 27 350,0-46-405,2-7-248,0-9-29,-7 5 222,-3 1-44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4.789"/>
    </inkml:context>
    <inkml:brush xml:id="br0">
      <inkml:brushProperty name="width" value="0.05" units="cm"/>
      <inkml:brushProperty name="height" value="0.05" units="cm"/>
      <inkml:brushProperty name="color" value="#E71224"/>
    </inkml:brush>
  </inkml:definitions>
  <inkml:trace contextRef="#ctx0" brushRef="#br0">136 102 14507,'0'-3'4322,"5"19"-1328,-3-14-2835,0 1 0,0 0 0,1-1 0,-1 1 0,1-1 0,-1 0 1,1 0-1,0 0 0,0 0 0,0-1 0,0 1 0,0-1 0,1 1 0,-1-1 0,0 0 0,1-1 0,-1 1 0,1 0 0,-1-1 0,0 0 0,1 0 0,-1 0 0,1 0 0,-1-1 0,1 1 0,3-2 0,0 1-91,1-1 0,0 0 0,0-1 0,-1 0 0,1 0 0,-1 0 0,0-1 1,0 0-1,0-1 0,7-6 0,-10 7-37,0 0 0,0 0 0,0 0 0,0-1 0,-1 0 0,0 0 0,0 0 0,-1 0 0,3-6 1,-4 9-24,-1 1 0,1-1 1,-1 1-1,1 0 1,-1-1-1,0 1 1,0-1-1,0 1 1,0-1-1,0 1 1,0-1-1,0 1 0,-1-1 1,1 1-1,0 0 1,-1-1-1,1 1 1,-1-1-1,0 1 1,1 0-1,-1 0 1,0-1-1,0 1 0,0 0 1,0 0-1,0 0 1,0 0-1,0 0 1,0 0-1,0 0 1,0 0-1,-1 1 1,1-1-1,0 0 1,-1 1-1,1-1 0,0 1 1,-1-1-1,1 1 1,-3-1-1,-5-1 14,0 1 0,0 0 0,0 1-1,0 0 1,-1 0 0,1 1 0,0 0 0,0 0-1,0 1 1,0 1 0,0-1 0,1 1 0,-1 1-1,1 0 1,-11 6 0,3-1-18,0 1-1,1 0 1,1 1 0,0 1 0,0 0-1,-21 26 1,29-29-10,0-1-1,0 1 1,1 0 0,1 1-1,-1-1 1,1 1 0,-4 18-1,7-25 3,0 0 0,1 1 0,0-1 0,-1 0 0,1 1 0,1-1 0,-1 0 0,0 1 0,1-1 0,-1 0 0,1 0 0,2 5 0,-2-6-5,0 0 0,1 0 0,-1 0 0,1 0 0,-1 0 0,1-1 0,-1 1 0,1 0 0,0-1 0,0 1 0,0-1 0,0 0-1,0 0 1,0 0 0,0 0 0,1 0 0,-1 0 0,0 0 0,4 0 0,2 0-102,0 0 0,-1 0 0,1-1 0,0 0 0,0-1 0,0 1 0,-1-1 0,1-1 0,8-2 0,11-4-149,29-15 0,-53 22 254,45-20-343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1.415"/>
    </inkml:context>
    <inkml:brush xml:id="br0">
      <inkml:brushProperty name="width" value="0.05" units="cm"/>
      <inkml:brushProperty name="height" value="0.05" units="cm"/>
    </inkml:brush>
  </inkml:definitions>
  <inkml:trace contextRef="#ctx0" brushRef="#br0">1 0 19548,'0'21'1413,"0"15"913,5 40-1,-4-65-2108,1 0 1,0 0-1,1 0 1,1 0-1,0-1 0,0 1 1,10 16-1,-12-24-242,0 0-1,0 0 1,0 0-1,0 0 0,1 0 1,-1-1-1,1 0 1,0 1-1,0-1 1,0 0-1,0 0 1,0 0-1,0-1 0,0 1 1,1-1-1,-1 0 1,1 1-1,-1-2 1,1 1-1,-1 0 1,1-1-1,-1 1 0,1-1 1,-1 0-1,1 0 1,0-1-1,-1 1 1,1-1-1,-1 0 1,1 0-1,-1 0 1,4-2-1,3-1-406,0 0 1,0-2-1,0 1 0,-1-1 1,0 0-1,0-1 0,-1 0 1,0-1-1,11-12 0,-8 7-983,-1-1-1,0 0 0,15-31 1,-21 37 989,-1-1 0,1 1 1,-1-1-1,-1 0 1,0 0-1,0 0 1,-1 0-1,0 0 1,-1-10-1,-2 11 807,-4 9 393,-5 12 855,-14 32 1152,1 2 1,-33 95-1,38-88-1847,18-52-905,-43 125 1379,39-109-1603,1 0-1,1 0 1,0 1 0,1-1-1,1 23 1,3-28-122,1-9-105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5.415"/>
    </inkml:context>
    <inkml:brush xml:id="br0">
      <inkml:brushProperty name="width" value="0.05" units="cm"/>
      <inkml:brushProperty name="height" value="0.05" units="cm"/>
      <inkml:brushProperty name="color" value="#E71224"/>
    </inkml:brush>
  </inkml:definitions>
  <inkml:trace contextRef="#ctx0" brushRef="#br0">1 64 18580,'1'0'155,"0"0"-1,1 0 1,-1 0 0,0 0-1,1 0 1,-1 0 0,1 0-1,-1 0 1,0 0 0,1 1-1,-1-1 1,0 0-1,0 1 1,1-1 0,-1 1-1,0 0 1,0-1 0,0 1-1,1 0 1,-1 0 0,0 0-1,0-1 1,0 1 0,0 0-1,-1 1 1,1-1 0,0 0-1,0 1 1,24 39 1735,-20-32-1446,-1-1-227,1 1-2,0 1 1,1-1-1,0 0 0,9 10 0,-13-16-196,0-1 1,1 0-1,-1-1 0,0 1 1,0 0-1,1-1 0,-1 1 1,1-1-1,0 0 0,-1 1 1,1-1-1,0-1 1,-1 1-1,1 0 0,0-1 1,0 1-1,0-1 0,0 0 1,0 0-1,0 0 0,3-1 1,3-1-1,0 0 0,-1-1 0,1 0 0,-1-1 0,0 1 0,15-11 0,47-37 18,-45 32-30,8-8 6,26-20 23,-53 43-34,-1 1 1,0 0-1,1 0 1,0 0-1,-1 1 0,1 0 1,0 0-1,12-2 1,-17 4-2,1 0 0,-1 0 0,0 0-1,1 0 1,-1 0 0,0 1 0,0-1 0,1 0 0,-1 0 0,0 1 0,0-1 0,1 1-1,-1 0 1,0-1 0,0 1 0,0 0 0,0-1 0,0 1 0,0 0 0,0 0 0,0 0 0,0 0-1,-1 0 1,1 0 0,0 0 0,-1 0 0,1 0 0,0 0 0,-1 1 0,1-1 0,-1 0-1,0 0 1,1 2 0,0 4 6,1 1-1,-1-1 0,-1 0 1,0 11-1,0-13 0,-4 79 46,4-83-50,0-1 1,0 1-1,0 0 0,0-1 1,0 1-1,0-1 1,0 1-1,0-1 0,0 1 1,0-1-1,0 1 0,0-1 1,1 1-1,-1-1 1,0 1-1,0-1 0,0 1 1,1-1-1,-1 1 0,0-1 1,1 1-1,0 0 1,8-5 38,14-21-4,-18 19-39,10-12 10,2-3-80,1 0 1,0 1 0,2 2 0,33-27-1,-51 44 39,0 0 0,-1 0 0,1 0 0,0 0 0,0 0 0,0 0 0,0 0 0,0 1 0,0-1 0,0 1 0,0-1 0,0 1 0,0 0 0,1 0 0,2 0 0,-4 0 1,0 1-1,0-1 0,0 1 0,-1-1 1,1 1-1,0 0 0,0-1 0,0 1 1,0 0-1,-1 0 0,1-1 0,0 1 1,-1 0-1,1 0 0,-1 0 1,1 0-1,-1 0 0,1 0 0,-1 0 1,0 0-1,1 0 0,-1 0 0,0 0 1,0 0-1,0 0 0,0 0 0,0 0 1,0 0-1,0 0 0,0 2 0,-1 3-179,0 0 0,0 0 0,-1 0 0,1 0-1,-1 0 1,-1 0 0,1-1 0,-1 1-1,0-1 1,0 1 0,-1-1 0,1 0 0,-1 0-1,-7 6 1,-4 3-333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5.853"/>
    </inkml:context>
    <inkml:brush xml:id="br0">
      <inkml:brushProperty name="width" value="0.05" units="cm"/>
      <inkml:brushProperty name="height" value="0.05" units="cm"/>
      <inkml:brushProperty name="color" value="#E71224"/>
    </inkml:brush>
  </inkml:definitions>
  <inkml:trace contextRef="#ctx0" brushRef="#br0">5 2 21028,'-2'-1'1889,"2"2"-1609,-3 4-920,3 1 1680,0 0-792,0-3-224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6.265"/>
    </inkml:context>
    <inkml:brush xml:id="br0">
      <inkml:brushProperty name="width" value="0.05" units="cm"/>
      <inkml:brushProperty name="height" value="0.05" units="cm"/>
      <inkml:brushProperty name="color" value="#E71224"/>
    </inkml:brush>
  </inkml:definitions>
  <inkml:trace contextRef="#ctx0" brushRef="#br0">286 38 20180,'0'-2'115,"-1"0"0,1 0 1,-1 0-1,0 0 0,0 0 0,0 1 0,0-1 0,0 0 0,0 0 0,0 1 0,-1-1 0,1 1 0,0-1 1,-1 1-1,1-1 0,-1 1 0,0 0 0,0 0 0,1 0 0,-5-2 0,3 3 5,0-1 0,0 0-1,0 1 1,0 0 0,0 0 0,0 0-1,0 0 1,0 0 0,0 1 0,-1-1-1,1 1 1,-4 1 0,-3 2 70,0 0 0,1 1 0,-1 0 0,1 0 0,0 1 0,0 1 0,-8 7-1,5-2-169,0 0 0,0 1 0,1 1 0,1 0-1,0 1 1,1-1 0,1 2 0,0-1-1,1 1 1,1 0 0,0 1 0,1 0-1,1 0 1,1 0 0,0 0 0,0 28 0,3-41-38,0 0 1,0 0 0,0 0-1,1 0 1,0 1 0,0-1 0,0 0-1,0 0 1,1-1 0,0 1-1,-1 0 1,1 0 0,1-1 0,-1 1-1,0-1 1,1 0 0,3 4 0,-2-4-51,0-1 0,-1 1 0,1-1 0,0 0 0,0 0 0,1 0 0,-1-1 0,0 1 0,1-1 0,-1 0 0,0 0 1,1-1-1,-1 1 0,1-1 0,8 0 0,3-2 114,0-1 0,0 0 1,0-1-1,-1 0 0,29-13 0,-3 0-162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6.726"/>
    </inkml:context>
    <inkml:brush xml:id="br0">
      <inkml:brushProperty name="width" value="0.05" units="cm"/>
      <inkml:brushProperty name="height" value="0.05" units="cm"/>
      <inkml:brushProperty name="color" value="#E71224"/>
    </inkml:brush>
  </inkml:definitions>
  <inkml:trace contextRef="#ctx0" brushRef="#br0">54 41 21269,'-42'164'3837,"37"-137"-3608,1 1 1,2 0 0,2 56-1,0-83-225,0 0-1,0 0 0,0 0 1,0 0-1,0 0 0,0 0 1,1 0-1,-1 0 0,0-1 1,1 1-1,-1 0 1,0 0-1,1 0 0,0 0 1,-1 0-1,1-1 0,0 2 1,0-1-4,-1-1 0,1 0 0,-1 0 0,1 0 0,-1 0 0,1 0 0,-1 1 0,1-1 0,-1 0 0,1 0 0,-1 0 1,1 0-1,-1-1 0,0 1 0,1 0 0,-1 0 0,1 0 0,-1 0 0,1 0 0,-1-1 0,1 1 0,-1 0 0,0 0 0,1-1 0,0 1 1,1-2-5,0 0 1,0 0 0,0 0-1,0 0 1,0 0 0,0-1-1,-1 1 1,1-1 0,-1 1 0,0-1-1,2-2 1,2-10-2,0 0 1,-1 0 0,0-1-1,-1 1 1,-1-1-1,0 0 1,-1 0-1,-2-19 1,-5 18 21,6 17-17,0 0 0,0 0 0,0-1 1,-1 1-1,1 0 0,0 0 0,0 0 0,0 0 0,0 0 0,-1 0 0,1 0 0,0 0 1,0 0-1,0 0 0,-1 0 0,1 0 0,0 0 0,0 0 0,0 0 0,-1 0 1,1 0-1,0 0 0,0 0 0,0 0 0,0 0 0,-1 0 0,1 0 0,0 0 0,0 1 1,0-1-1,0 0 0,-1 0 0,1 0 0,0 0 0,0 0 0,0 0 0,0 1 0,0-1 1,0 0-1,-1 0 0,1 0 0,-1 2 1,0 0 0,1 0 0,-1 0 0,0-1 0,1 1 0,-1 0-1,1 0 1,-1 0 0,1 0 0,0 0 0,0 0 0,0 0 0,0 0 0,1 3 0,-1-2 0,1 0 1,0 1-1,0-1 0,0 0 1,0 0-1,0 0 1,1 0-1,-1 0 0,1 0 1,0 0-1,0 0 1,0 0-1,0-1 0,1 1 1,-1-1-1,1 0 0,-1 0 1,1 0-1,0 0 1,0 0-1,0 0 0,0-1 1,0 0-1,0 1 1,0-1-1,0 0 0,1 0 1,-1-1-1,0 1 0,1-1 1,-1 0-1,1 1 1,5-2-1,3 0 4,0 0 0,0-1 0,0-1-1,-1 0 1,1 0 0,-1-1 0,1-1 0,15-8 0,-3-2 2,0-1 1,-2-1-1,0-1 1,-1-1-1,0 0 1,-2-2-1,23-31 1,-39 49-3,17-27 37,-19 29-38,0-1-1,0 1 0,-1 0 0,1-1 0,-1 1 0,1 0 1,-1-1-1,1 1 0,-1-1 0,0 1 0,0 0 0,0-1 1,0 1-1,0-1 0,0 1 0,0-1 0,0 1 0,0 0 0,-1-1 1,1 1-1,-1-2 0,0 2-1,0 1 0,1-1 1,-1 1-1,0-1 0,1 1 0,-1 0 1,0-1-1,0 1 0,1 0 0,-1 0 1,0 0-1,0-1 0,0 1 0,1 0 1,-1 0-1,0 0 0,0 0 0,0 0 0,1 0 1,-1 1-1,0-1 0,0 0 0,1 0 1,-1 0-1,0 1 0,0-1 0,1 1 1,-1-1-1,0 0 0,1 1 0,-1-1 1,-1 2-1,-22 16 40,23-17-39,-14 12 49,1 1 0,0 0 1,1 1-1,-21 33 1,28-38-6,0 0 0,0 1 0,1 0 0,1 0 0,0 1 1,0-1-1,1 1 0,1 0 0,-2 16 0,3-26-61,1 1 0,0 0-1,0 0 1,0-1 0,1 1 0,-1 0-1,1 0 1,-1-1 0,1 1 0,0-1-1,0 1 1,0-1 0,0 1 0,0-1-1,1 1 1,-1-1 0,1 0 0,0 0 0,0 0-1,-1 0 1,1 0 0,0 0 0,1 0-1,-1-1 1,0 1 0,0-1 0,1 1-1,-1-1 1,1 0 0,-1 0 0,1 0-1,0 0 1,-1-1 0,1 1 0,0-1-1,-1 1 1,6-1 0,2 0-205,1 0 1,-1 0 0,1-1-1,-1-1 1,1 0-1,-1 0 1,0-1-1,16-6 1,4-5-297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7.204"/>
    </inkml:context>
    <inkml:brush xml:id="br0">
      <inkml:brushProperty name="width" value="0.05" units="cm"/>
      <inkml:brushProperty name="height" value="0.05" units="cm"/>
      <inkml:brushProperty name="color" value="#E71224"/>
    </inkml:brush>
  </inkml:definitions>
  <inkml:trace contextRef="#ctx0" brushRef="#br0">194 137 15339,'-2'-2'224,"0"0"1,0 0-1,1 0 0,-1 1 0,-1-1 0,1 1 0,0-1 1,0 1-1,0 0 0,-1 0 0,1 0 0,-1 0 0,1 1 0,-1-1 1,1 0-1,-1 1 0,1 0 0,-1 0 0,1 0 0,-1 0 1,0 0-1,1 0 0,-1 0 0,1 1 0,-1 0 0,1-1 1,-1 1-1,1 0 0,0 0 0,-1 0 0,1 0 0,-4 4 0,-2 0 40,0 1-1,0 0 1,0 0-1,1 1 1,0 0-1,1 0 1,-9 12-1,9-9-176,-1 1-1,2-1 1,-1 1 0,1 0 0,-5 21-1,8-28-68,1 1 0,0-1 0,0 1 0,1-1 0,-1 1 0,1 0 0,0-1 0,0 1 0,1 0 0,-1-1 0,1 1 0,0-1 0,0 1 0,0-1 0,1 0 0,0 1 0,4 7 0,-5-11-11,0 1 0,1-1-1,-1 1 1,0-1 0,1 0 0,0 1 0,-1-1-1,1 0 1,0 0 0,-1 0 0,1 0 0,0-1-1,0 1 1,0 0 0,0-1 0,0 1-1,0-1 1,0 0 0,0 0 0,0 0 0,0 0-1,0 0 1,0 0 0,0 0 0,0 0-1,0-1 1,-1 1 0,1-1 0,4-1 0,2-2 4,0 0 0,1 0 0,-2 0 0,1-1 0,9-8 0,7-9 11,0-1 1,-1-1-1,-2-1 1,35-52-1,-18 25-78,-26 39-7,-11 14 60,-1-1 0,0 0 1,0 0-1,0 1 1,1-1-1,-1 0 1,0 0-1,0 1 0,0-1 1,0 0-1,0 1 1,1-1-1,-1 0 1,0 1-1,0-1 1,0 0-1,0 0 0,0 1 1,0-1-1,0 0 1,0 1-1,0-1 1,0 0-1,0 1 0,0-1 1,-1 0-1,1 1 1,0-1-1,-10 37-79,2-13 43,-5 12-643,1 2 0,-13 74 0,25-93 344,0-18 325,0-1 1,0 0-1,0 1 0,0-1 1,0 1-1,0-1 1,0 1-1,0-1 0,0 0 1,1 1-1,-1-1 1,0 1-1,0-1 1,0 0-1,1 1 0,-1-1 1,0 0-1,0 1 1,1-1-1,-1 0 1,0 1-1,1-1 0,-1 0 1,0 0-1,1 1 1,-1-1-1,0 0 0,1 0 1,-1 0-1,1 0 1,-1 1-1,1-1 1,13-7-491</inkml:trace>
  <inkml:trace contextRef="#ctx0" brushRef="#br0" timeOffset="1">584 0 15451,'3'2'1878,"-6"5"-1037,-12 15-369,10-15-102,-16 24 986,-2 0-414,2 1 0,1 0 0,-28 66 0,48-97-924,-1 1-1,1-1 1,-1 1 0,1-1 0,-1 1-1,1-1 1,0 1 0,0 0-1,0-1 1,0 1 0,0-1 0,0 1-1,0-1 1,0 1 0,1 2 0,0-3-10,-1 0 0,1-1 0,-1 1 1,1 0-1,0-1 0,-1 1 0,1 0 0,0-1 1,-1 1-1,1-1 0,0 1 0,-1-1 1,1 0-1,0 1 0,0-1 0,0 0 1,-1 1-1,1-1 0,0 0 0,2 0 0,4 0 12,0 0-1,1 0 0,-1-1 0,0 0 0,11-4 1,1 1-24,-1 1 14,0 1-1,0 1 1,25 1 0,-38 0-6,0 1 0,0-1 1,1 1-1,-1 0 0,0 1 0,0-1 0,0 1 1,0 0-1,-1 0 0,1 0 0,0 1 1,-1 0-1,1 0 0,-1 0 0,0 0 0,4 5 1,-6-6 10,0 0 1,-1 0 0,0 0-1,0 0 1,1 0 0,-1 0-1,0 1 1,-1-1 0,1 0 0,0 1-1,-1-1 1,1 0 0,-1 1-1,0-1 1,0 0 0,0 1-1,0 3 1,-1-2 18,0 0-1,0 0 1,0 0-1,-1 0 1,1 0-1,-1 0 1,0 0-1,0-1 1,-4 5-1,-3 3 102,0 0-1,-1-1 1,0 0-1,-21 15 0,24-20-185,0 1-1,0-1 0,-1-1 1,1 0-1,-1 0 0,0 0 1,0-1-1,-1 0 0,1 0 1,-1-1-1,1 0 0,-1-1 1,0 0-1,-9 0 0,17-1 33,-1 0-1,1 0 1,0 0-1,-1-1 1,1 1-1,0 0 0,-1-1 1,1 1-1,0-1 1,0 0-1,0 1 1,-1-1-1,1 0 1,0 1-1,0-1 0,0 0 1,0 0-1,0 0 1,0 0-1,0 0 1,1 0-1,-1 0 1,0-1-1,1 1 0,-1 0 1,0-2-1,-2-16-384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7.703"/>
    </inkml:context>
    <inkml:brush xml:id="br0">
      <inkml:brushProperty name="width" value="0.05" units="cm"/>
      <inkml:brushProperty name="height" value="0.05" units="cm"/>
      <inkml:brushProperty name="color" value="#E71224"/>
    </inkml:brush>
  </inkml:definitions>
  <inkml:trace contextRef="#ctx0" brushRef="#br0">103 174 15371,'17'13'1876,"-15"-11"-1255,0 0-1,1-1 1,-1 1 0,1 0-1,0-1 1,-1 1 0,5 1 0,-6-3-491,0 0-1,0 0 1,0 0 0,1 0 0,-1 0 0,0 0 0,0 0 0,0 0 0,0-1 0,0 1 0,1 0 0,-1-1 0,0 1 0,0 0-1,0-1 1,0 0 0,0 1 0,0-1 0,0 1 0,0-1 0,0 0 0,-1 0 0,3-1 0,6-8-32,-1 0 1,0 0-1,0 0 1,-1-1-1,8-16 1,-13 23-96,0 0 0,0 0 0,0 0 0,-1-1 0,1 1 0,-1 0 0,0-1 0,0 1 0,-1-1 0,1 1 0,-1-1 0,0 1 0,-1-1 0,1 0 0,-1 1 0,1-1 0,-1 1 0,-3-7 0,4 10-3,-1-1 1,0 1-1,0-1 0,0 1 1,0-1-1,0 1 1,0 0-1,0-1 0,-1 1 1,1 0-1,0 0 0,-1 0 1,1 0-1,-1 0 1,1 0-1,-1 0 0,0 1 1,1-1-1,-1 1 0,-2-2 1,1 2-1,0 0 0,0 0 0,-1 0 0,1 0 0,0 1 0,0-1 0,0 1 0,0 0 0,1 0 0,-1 0 1,-3 1-1,-4 3 8,1 1 0,0-1 1,0 2-1,0-1 0,-12 13 1,11-8 25,0 0 1,1 0-1,0 1 1,1 1-1,1-1 1,0 1-1,0 1 1,1-1-1,1 1 1,0 0-1,1 1 1,1-1-1,0 1 1,1-1-1,-1 21 1,3-32-28,0 1 0,0 0 0,0-1 0,1 1 0,-1-1 1,1 1-1,0-1 0,0 0 0,0 1 0,0-1 0,1 0 0,-1 1 1,1-1-1,0 0 0,0 0 0,0 0 0,0-1 0,0 1 0,1 0 0,-1-1 1,1 0-1,3 3 0,-2-3-100,1 0 1,-1 0-1,1 0 1,0-1 0,0 1-1,0-1 1,0 0-1,-1-1 1,1 1-1,0-1 1,0 0-1,0 0 1,0-1-1,10-1 1,0-2-50,0 0-1,1 0 1,-2-2 0,19-8 0,20-13-277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8.076"/>
    </inkml:context>
    <inkml:brush xml:id="br0">
      <inkml:brushProperty name="width" value="0.05" units="cm"/>
      <inkml:brushProperty name="height" value="0.05" units="cm"/>
      <inkml:brushProperty name="color" value="#E71224"/>
    </inkml:brush>
  </inkml:definitions>
  <inkml:trace contextRef="#ctx0" brushRef="#br0">108 0 19180,'-32'29'2870,"24"-23"-2328,0 1 0,0 0 0,1 0 0,0 1 0,0 0 0,0 0 0,1 1 0,-8 15 0,14-23-524,-1 0-1,1-1 1,-1 1-1,1 0 0,0 0 1,-1 0-1,1 0 1,0 0-1,0 0 1,-1 0-1,1-1 0,0 1 1,0 0-1,0 0 1,0 0-1,1 0 0,-1 0 1,0 0-1,0 0 1,0 0-1,1 0 0,-1-1 1,0 1-1,1 0 1,-1 0-1,1 0 1,-1 0-1,1-1 0,0 1 1,-1 0-1,1-1 1,-1 1-1,1 0 0,0-1 1,0 1-1,-1-1 1,1 1-1,0-1 0,0 0 1,0 1-1,0-1 1,0 0-1,-1 1 1,1-1-1,0 0 0,0 0 1,0 0-1,1 0 1,6 1-18,0-1 1,0 0 0,-1-1 0,14-2 0,-15 2 15,30-5-40,-6 1-53,34-3 0,-57 8 49,0 0 0,0 0 0,0 0 0,0 1 0,0 0 0,0 0-1,0 1 1,0 0 0,0 0 0,9 5 0,-14-6 21,1 1 1,-1-1-1,1 1 0,-1-1 1,1 1-1,-1 0 0,0 0 0,0 1 1,0-1-1,0 0 0,0 1 0,0-1 1,-1 1-1,1-1 0,-1 1 1,0 0-1,0-1 0,0 1 0,0 0 1,0 0-1,-1 0 0,1 0 0,-1 0 1,0 0-1,0 0 0,0 0 0,0 0 1,0 0-1,-1 0 0,1 0 1,-1 0-1,0-1 0,0 1 0,-2 5 1,-1 1 30,-1 0 0,0 0 0,-1 0 0,0 0 0,0-1 0,-1 0 0,0-1 0,-14 14 0,7-10-15,-1 0-1,-24 14 1,32-22-153,0 1 1,-1-1-1,1 0 1,-1 0-1,0-1 1,0 0-1,-16 2 1,15-5-81,8-4-81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8.733"/>
    </inkml:context>
    <inkml:brush xml:id="br0">
      <inkml:brushProperty name="width" value="0.05" units="cm"/>
      <inkml:brushProperty name="height" value="0.05" units="cm"/>
      <inkml:brushProperty name="color" value="#E71224"/>
    </inkml:brush>
  </inkml:definitions>
  <inkml:trace contextRef="#ctx0" brushRef="#br0">93 234 13691,'4'-8'480,"44"-81"2021,-44 80-2026,0-1 0,-1 1 0,0-1 1,-1 1-1,0-1 0,0 0 0,0-18 1,-2 26-351,0 0 1,0 0-1,0 0 0,-1 0 1,1 0-1,-1-1 1,1 1-1,-1 0 0,1 0 1,-1 1-1,0-1 1,0 0-1,0 0 0,0 0 1,-2-1-1,2 2-58,0 0 1,0 0-1,0 0 0,0 1 0,0-1 1,0 1-1,0-1 0,0 1 0,0-1 0,-1 1 1,1-1-1,0 1 0,0 0 0,-1 0 1,1 0-1,0 0 0,0 0 0,-1 0 0,0 0 1,-2 1 1,0 0 0,1 0 0,-1 0-1,1 0 1,-1 1 0,1 0 0,-1-1 0,1 1 0,0 0 0,0 1 0,0-1 0,0 1 0,0-1 0,-3 5 0,-2 5 13,0 0 1,0 0-1,1 1 1,1 0-1,0 0 1,1 1-1,1 0 1,0-1-1,-3 20 1,1 12 314,-3 74 1,9-29 282,11 106 0,-4-141-490,2-1 0,3-1 0,22 64 0,-21-88-164,-7-21 26,-6-18 89,-34-113 45,20 76-148,-10-55 0,22 87-39,0 7-2,0 0 0,1 0 0,0-1 0,0 1-1,1 0 1,0-1 0,1 1 0,-1-1 0,2 1 0,3-14 0,-5 20 1,1 1-1,0-1 1,0 1 0,0-1 0,-1 1 0,1 0-1,0-1 1,1 1 0,-1 0 0,0 0 0,0-1-1,0 1 1,1 0 0,-1 0 0,1 1 0,-1-1-1,1 0 1,-1 0 0,3 0 0,-1 0-5,1 1 0,-1-1 0,0 1 0,0 0 0,1 0 0,-1 0 0,0 0 0,0 1 0,6 1 0,3 1-32,1 2 0,0 0-1,20 12 1,9 6-61,-1 3 1,-1 0-1,55 50 0,-95-76 101,0 0-1,0 0 0,0 1 0,1-1 0,-1 0 1,0 0-1,0 0 0,0 0 0,1 0 1,-1 1-1,0-1 0,0 0 0,1 0 0,-1 0 1,0 0-1,0 0 0,1 0 0,-1 0 0,0 0 1,1 0-1,-1 0 0,0 0 0,0 0 1,1 0-1,-1 0 0,0 0 0,0 0 0,1 0 1,-1 0-1,0 0 0,0-1 0,1 1 0,-1 0 1,0 0-1,0 0 0,0 0 0,1-1 1,-1 1-1,0 0 0,0 0 0,0 0 0,0-1 1,1 1-1,6-17 18,-1-23 11,-6 39-28,3-30 37,-1 1 0,-2 0 0,0-1 0,-9-50 0,-4 47 2,13 33-38,-1 0 1,1 0 0,0 1-1,-1-1 1,1 0-1,-1 1 1,1-1-1,-1 1 1,1-1-1,-1 1 1,0-1-1,1 1 1,-1-1 0,0 1-1,1-1 1,-2 0-1,2 2 0,-1-1 0,1 0 0,-1 0 0,1 0 0,-1 0 0,1 1 0,-1-1 1,1 0-1,-1 0 0,1 1 0,0-1 0,-1 0 0,1 1 0,-1-1 0,1 0 0,0 1 0,-1-1 0,1 1 0,0-1 0,0 0 0,-1 1 0,1-1 0,0 1 0,0-1 0,0 1 0,-1-1 0,1 1 0,0-1 0,0 1 0,-1 4-126,-1 0-1,1 0 0,0 0 0,1-1 0,-1 1 1,1 0-1,0 0 0,0 0 0,1 0 0,0 0 0,-1 0 1,1 0-1,1-1 0,-1 1 0,1 0 0,0-1 0,0 1 1,0-1-1,1 0 0,-1 1 0,1-1 0,0-1 0,0 1 1,1 0-1,-1-1 0,1 1 0,0-1 0,0 0 1,0 0-1,0-1 0,0 1 0,0-1 0,1 0 0,-1 0 1,1 0-1,0-1 0,0 0 0,-1 1 0,10-1 0,3 0-284,0-2 0,0 0-1,0-1 1,-1-1-1,1-1 1,-1 0-1,20-8 1,21-10-750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9.226"/>
    </inkml:context>
    <inkml:brush xml:id="br0">
      <inkml:brushProperty name="width" value="0.05" units="cm"/>
      <inkml:brushProperty name="height" value="0.05" units="cm"/>
      <inkml:brushProperty name="color" value="#E71224"/>
    </inkml:brush>
  </inkml:definitions>
  <inkml:trace contextRef="#ctx0" brushRef="#br0">42 1 14947,'1'0'143,"-1"1"-1,1 0 1,-1 0-1,1 0 1,-1 0-1,0-1 1,0 1-1,1 0 1,-1 0-1,0 0 1,0 0-1,0 0 1,0 0-1,0-1 1,0 1-1,0 0 1,0 0-1,0 0 1,-1 0-1,1 0 1,0 0-1,-1-1 1,1 1-1,-1 1 1,-12 28 1113,9-22-242,0 1-283,1-2-339,-1 0 0,1 0 0,1 0-1,-1 1 1,1-1 0,1 1 0,-1-1 0,1 1 0,0 14-1,1-22-369,0 1 0,1-1-1,-1 1 1,0-1-1,0 1 1,0 0-1,0-1 1,1 1 0,-1-1-1,0 1 1,0-1-1,1 1 1,-1-1-1,0 1 1,1-1 0,-1 0-1,1 1 1,-1-1-1,1 1 1,-1-1-1,0 0 1,1 0 0,-1 1-1,1-1 1,0 0-1,-1 0 1,1 1-1,-1-1 1,2 0 0,0 0 9,0 0 1,0 0 0,0 0 0,0 0 0,0 0-1,0-1 1,0 1 0,0-1 0,2 0 0,42-23 171,-41 22-170,21-14 16,71-38 38,-86 49-79,0 0 0,1 1 0,-1 0 1,1 0-1,0 2 0,20-3 0,-29 4-8,1 1 0,-1 0 0,1 0-1,-1 1 1,1-1 0,-1 1-1,1-1 1,-1 1 0,1 0-1,-1 1 1,0-1 0,0 0 0,0 1-1,0 0 1,0-1 0,0 1-1,0 1 1,0-1 0,-1 0 0,1 1-1,-1-1 1,1 1 0,-1 0-1,0 0 1,0 0 0,0 0-1,-1 0 1,1 0 0,1 6 0,2 6 20,-2 0-1,0-1 1,0 1 0,-2 1 0,1 21 0,-3-36-13,1 0 0,0 0 0,0 0 0,0 0 1,0 0-1,0 0 0,0 0 0,0 0 0,1 0 0,-1 0 0,0 0 0,1 0 0,-1 0 0,0 0 1,1 0-1,-1 0 0,1 0 0,-1-1 0,1 1 0,0 0 0,-1 0 0,1 0 0,0-1 0,0 1 1,-1 0-1,1-1 0,0 1 0,0-1 0,0 1 0,1 0 0,0-1 8,1 0 0,-1 0 0,0-1 0,0 1-1,0 0 1,1-1 0,-1 0 0,0 1 0,0-1 0,0 0 0,0 0-1,0 0 1,3-3 0,46-31 146,-26 18-100,29-17-1,-46 30-70,-1 0 1,1 1 0,0 0-1,0 0 1,0 1 0,1 0-1,-1 0 1,14 0 0,-19 2-1,0 0 0,0 0 0,0 0 0,0 1 0,0-1 0,0 1 0,0 0 0,0-1 1,-1 2-1,1-1 0,0 0 0,0 0 0,-1 1 0,1-1 0,-1 1 0,0 0 0,1 0 0,-1 0 1,0 0-1,0 0 0,3 4 0,0 3-25,1 1-1,-1 0 1,-1 0 0,6 17 0,-7-17 18,1 1 0,1-1 0,7 14 0,-11-22 20,1-1 1,-1 0-1,0 1 0,1-1 0,0 0 1,-1 1-1,1-1 0,0 0 1,-1 0-1,1-1 0,0 1 0,0 0 1,0 0-1,0-1 0,0 1 1,0-1-1,-1 0 0,1 0 0,0 1 1,0-1-1,0-1 0,0 1 0,0 0 1,0 0-1,0-1 0,0 1 1,0-1-1,0 1 0,0-1 0,3-2 1,7-2 15,0-1 0,-1 0 0,16-12 0,-21 13-13,20-12 26,-10 5-55,0 0 0,1 2 0,1 0 0,27-11 0,-43 20 15,0 0 0,0 1-1,0-1 1,0 1 0,0-1 0,0 1-1,0 0 1,-1 0 0,1 0-1,0 0 1,0 0 0,0 0-1,0 1 1,0-1 0,0 0-1,0 1 1,3 1 0,-4-1-2,1 0 1,-1 0 0,0 0 0,0 1-1,0-1 1,0 0 0,0 1 0,0-1-1,0 1 1,0-1 0,0 1 0,-1 0-1,1-1 1,0 1 0,-1 0 0,0-1-1,1 1 1,-1 0 0,0 2 0,1 10-84,-1-1 0,-3 24 1,-1 8-148,4-42 194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9.830"/>
    </inkml:context>
    <inkml:brush xml:id="br0">
      <inkml:brushProperty name="width" value="0.05" units="cm"/>
      <inkml:brushProperty name="height" value="0.05" units="cm"/>
      <inkml:brushProperty name="color" value="#E71224"/>
    </inkml:brush>
  </inkml:definitions>
  <inkml:trace contextRef="#ctx0" brushRef="#br0">4 8 17708,'5'-2'813,"16"-3"1511,-20 5-2237,-1 0 0,1 0-1,-1 0 1,1 0 0,0 0 0,-1 0-1,1 0 1,-1 1 0,1-1 0,-1 0-1,1 0 1,-1 1 0,1-1 0,-1 0-1,1 1 1,-1-1 0,0 1-1,1-1 1,-1 0 0,1 1 0,-1-1-1,0 1 1,1-1 0,-1 1 0,0-1-1,0 1 1,1-1 0,-1 1 0,0-1-1,0 1 1,0 0 0,0-1 0,0 1-1,0 0 1,1 15 500,-1 0 1,-1-1-1,0 1 1,-1-1-1,-1 1 0,-6 20 1,-2 15-86,9-39-417,-11 78 403,12-78-433,1 0-1,0-1 1,1 1 0,0 0-1,5 19 1,-5-28-44,0 1 1,0 0 0,0-1-1,1 1 1,0-1 0,0 0-1,0 1 1,0-1 0,0 0-1,1 0 1,-1 0 0,1-1 0,0 1-1,0-1 1,0 1 0,4 1-1,-2-1 7,0 0 0,1-1-1,-1 0 1,1 0 0,0-1 0,0 1-1,0-1 1,0 0 0,9-1-1,1 0-94,0-1 0,1-1 1,-1 0-1,0-2 0,0 0 0,27-10 0,-35 11-224,1-1 1,0-1-1,-1 1 1,15-12-1,-19 13 213,-1 0 0,0 1 0,0-1 1,0 0-1,-1-1 0,1 1 0,-1 0 0,0-1 0,0 0 0,0 1 0,0-1 0,0 0 0,-1 0 0,1-4 0,0-22-557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1.829"/>
    </inkml:context>
    <inkml:brush xml:id="br0">
      <inkml:brushProperty name="width" value="0.05" units="cm"/>
      <inkml:brushProperty name="height" value="0.05" units="cm"/>
    </inkml:brush>
  </inkml:definitions>
  <inkml:trace contextRef="#ctx0" brushRef="#br0">87 1 17908,'-20'27'2192,"1"2"-1304,4-3-391,3 0 1847,0 0-1336,7-1-864,2-4-424,3-4-888,0-2-1096,5-7 1767,2-3-383,5-5-344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0.416"/>
    </inkml:context>
    <inkml:brush xml:id="br0">
      <inkml:brushProperty name="width" value="0.05" units="cm"/>
      <inkml:brushProperty name="height" value="0.05" units="cm"/>
      <inkml:brushProperty name="color" value="#E71224"/>
    </inkml:brush>
  </inkml:definitions>
  <inkml:trace contextRef="#ctx0" brushRef="#br0">21 125 15483,'-6'24'2321,"0"15"-1113,3 3-496,-1 7 2137,3 3-1161,2-1-600,4-2-255,3-5-497,-1-5-240,6-10-624,0-8-465,3-9 825,-1-4-176,0-8-168</inkml:trace>
  <inkml:trace contextRef="#ctx0" brushRef="#br0" timeOffset="1">411 45 17044,'14'-7'658,"0"0"1,0 1 0,1 1 0,0 0-1,0 1 1,26-4 0,-34 7-460,-1 0 0,0 1 0,0-1-1,0 2 1,1-1 0,-1 1 0,0 0 0,0 0 0,0 0 0,0 1-1,0 0 1,0 0 0,-1 1 0,1 0 0,-1 0 0,1 0 0,-1 0-1,0 1 1,7 7 0,-9-8-114,0 0-1,0 1 0,-1-1 1,0 1-1,1 0 1,-1-1-1,-1 1 1,1 0-1,0 0 1,-1 0-1,0 1 0,0-1 1,0 0-1,0 6 1,-1-3-2,-1 1-1,1-1 1,-1 1 0,0-1 0,-1 0 0,0 0-1,-4 12 1,-5 4 96,0 0 0,-2-1 0,-25 35 0,-10 4 121,28-37-183,1 1 0,-17 30 1,35-53-113,0 0 1,0-1 0,1 1-1,-1-1 1,0 1 0,1 0-1,-1 0 1,1 0-1,-1-1 1,1 1 0,0 0-1,-1 0 1,1 0-1,0 0 1,1-1 0,-1 4-1,1-4-12,-1 0 0,1 0 0,-1 0 0,1 0 0,-1 0 0,1-1 0,0 1 0,-1 0 0,1 0 0,0-1 0,0 1 0,0-1 0,0 1 0,-1 0 0,1-1 0,0 0 0,0 1 0,0-1 0,0 1 0,0-1 0,2 0 0,3 1-140,1 0-1,0-1 1,0 0-1,0 0 1,0-1-1,14-2 1,-5-2-146,1 0 0,-1 0-1,0-1 1,0-1 0,28-17 0,-2-2-269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0.929"/>
    </inkml:context>
    <inkml:brush xml:id="br0">
      <inkml:brushProperty name="width" value="0.05" units="cm"/>
      <inkml:brushProperty name="height" value="0.05" units="cm"/>
      <inkml:brushProperty name="color" value="#E71224"/>
    </inkml:brush>
  </inkml:definitions>
  <inkml:trace contextRef="#ctx0" brushRef="#br0">64 76 20476,'-2'1'1794,"-1"2"-1640,-1 0 0,1-1 0,0 1 0,0 0 0,0 1 0,1-1 0,-1 0 0,1 1 0,0-1 0,0 1 0,0 0 0,0 0 0,1 0 0,-1 0 0,1 0 0,0 0 0,0 0 0,1 0 0,-1 1 0,1-1 0,0 0 0,0 0 0,0 1 0,1-1 0,-1 0 0,1 0 0,0 0 0,3 6 0,-2-5-150,1-1 0,0 1 0,0-1 0,1 0 0,-1 1 1,1-1-1,0-1 0,0 1 0,0-1 0,1 1 0,-1-1 0,1 0 0,0-1 0,0 1 0,9 2 0,9 3-25,-1-1 1,32 5 0,-34-8-17,-7-2 11,-1 1 0,1 0 0,-1 1 0,0 1 0,0 0 0,-1 1 0,14 8 0,-21-12 18,0 2 0,0-1 1,-1 0-1,1 1 0,-1 0 1,0-1-1,0 1 1,0 1-1,0-1 0,-1 0 1,0 1-1,1-1 1,-2 1-1,1 0 0,-1-1 1,1 1-1,-1 0 0,0 0 1,-1 0-1,0 0 1,1 6-1,-2-4 6,1 1 1,-1-1-1,-1 0 0,1 1 0,-1-1 1,-1 0-1,1 0 0,-1 0 1,0 0-1,-1-1 0,0 1 0,0-1 1,0 0-1,0 0 0,-1 0 1,0-1-1,-1 1 0,1-1 1,-1-1-1,0 1 0,0-1 0,0 0 1,-1 0-1,1-1 0,-1 0 1,0 0-1,-11 3 0,10-3-45,-1-1 0,0 1 0,0-2 0,0 1 1,0-1-1,0-1 0,0 1 0,0-2 0,0 1 0,0-1 0,0-1 0,1 1 0,-1-1 0,0-1 0,0 0 0,1 0 1,0-1-1,0 0 0,0 0 0,0-1 0,0 0 0,-8-8 0,-28-35-188</inkml:trace>
  <inkml:trace contextRef="#ctx0" brushRef="#br0" timeOffset="1">25 48 17796,'40'2'2384,"3"2"-1223,2-4-505,3-1 1984,3-2-1087,0-5-801,-4-1-368,-6 0 440,-5-2-688,-12 5-72,-3 0 16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3.139"/>
    </inkml:context>
    <inkml:brush xml:id="br0">
      <inkml:brushProperty name="width" value="0.05" units="cm"/>
      <inkml:brushProperty name="height" value="0.05" units="cm"/>
      <inkml:brushProperty name="color" value="#E71224"/>
    </inkml:brush>
  </inkml:definitions>
  <inkml:trace contextRef="#ctx0" brushRef="#br0">141 32 19916,'15'-24'2096,"-6"16"-1317,-9 8-745,0 0 0,0 0 1,1 1-1,-1-1 0,0 0 0,0 0 1,0 0-1,0 0 0,1 0 1,-1 1-1,0-1 0,0 0 0,0 0 1,0 0-1,0 1 0,1-1 0,-1 0 1,0 0-1,0 0 0,0 1 0,0-1 1,0 0-1,0 0 0,0 1 1,0-1-1,0 0 0,0 0 0,0 0 1,0 1-1,0-1 0,0 0 0,0 0 1,0 1-1,0-1 0,0 0 0,0 0 1,0 1-1,0-1 0,-1 0 1,1 0-1,-2 67 549,3 0 1,14 105-1,-10-127-369,-5-40-202,4 38 256,2 1 1,2-1-1,15 50 1,-13-75-303,-8-17-430,-7-11-392,-24-36-1098,-3 1-1,-2 1 1,-48-49 0,75 85 1970,-2-1 450,0-1-1,0 1 1,-13-9 0,38 35 2838,-3-9-3125,0-2 0,1 1 0,-1-2 0,1 0 0,1-1 0,-1 0 0,0-1 0,1 0 0,19 0-1,3-2-92,0-1 0,59-8-1,-36-1-128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3.561"/>
    </inkml:context>
    <inkml:brush xml:id="br0">
      <inkml:brushProperty name="width" value="0.05" units="cm"/>
      <inkml:brushProperty name="height" value="0.05" units="cm"/>
      <inkml:brushProperty name="color" value="#E71224"/>
    </inkml:brush>
  </inkml:definitions>
  <inkml:trace contextRef="#ctx0" brushRef="#br0">72 149 20116,'-13'20'1225,"-1"2"-17,-14 29 0,25-44-1011,0 0 0,1 0 0,0 0 0,0 0 0,0 0 1,1 0-1,0 0 0,0 1 0,1 7 0,0-14-179,0 1 1,0-1-1,0 0 0,0 0 0,1 0 0,-1 1 0,0-1 1,0 0-1,1 0 0,-1 0 0,1 0 0,-1 0 1,1 0-1,-1 0 0,1 0 0,0 0 0,0 0 0,-1 0 1,1 0-1,0 0 0,0 0 0,0 0 0,0-1 0,0 1 1,0 0-1,2 0 0,-1 0 0,1-1-1,-1 0 0,1 1 1,-1-1-1,1 0 1,-1 0-1,1-1 1,-1 1-1,1 0 1,-1-1-1,0 0 1,4-1-1,5-2 34,0-1-1,0 0 1,-1-1-1,17-13 1,-8 4 81,-1-1-1,-1-1 1,24-29-1,-34 37-54,0 0 0,-1 0 0,0-1 0,-1 0 0,0 0 0,0-1-1,-1 1 1,0-1 0,3-18 0,-6 25-69,-1 1 0,1 0 0,-1-1 0,0 1 0,0 0 0,-1 0 0,1-1 0,-1 1 0,1 0 0,-1 0 0,0-1 0,-1 1 0,1 0 0,0 0 0,-1 0 0,1 0 0,-1 1 0,0-1-1,0 0 1,0 1 0,-1-1 0,1 1 0,0 0 0,-1 0 0,0 0 0,1 0 0,-1 0 0,0 0 0,0 1 0,0-1 0,0 1 0,0 0 0,0 0 0,-6-1 0,2 1-70,1-1 0,-1 2-1,0-1 1,0 1 0,0 0 0,0 0 0,0 0-1,0 1 1,0 0 0,0 1 0,0 0 0,1 0-1,-1 0 1,1 1 0,-11 5 0,11-3 1,-1-1 0,2 1 0,-1-1 0,1 2 0,-6 5 0,5 1-261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4.027"/>
    </inkml:context>
    <inkml:brush xml:id="br0">
      <inkml:brushProperty name="width" value="0.05" units="cm"/>
      <inkml:brushProperty name="height" value="0.05" units="cm"/>
      <inkml:brushProperty name="color" value="#E71224"/>
    </inkml:brush>
  </inkml:definitions>
  <inkml:trace contextRef="#ctx0" brushRef="#br0">75 4 21061,'1'-1'80,"-1"1"1,0 0 0,0 0 0,0 0 0,1-1 0,-1 1 0,0 0 0,0 0 0,1 0 0,-1-1-1,0 1 1,1 0 0,-1 0 0,0 0 0,0 0 0,1 0 0,-1 0 0,0 0 0,1 0 0,-1 0-1,0 0 1,1 0 0,-1 0 0,0 0 0,1 0 0,-1 0 0,0 0 0,0 0 0,1 0 0,-1 0-1,0 0 1,1 0 0,-1 0 0,0 1 0,0-1 0,1 0 0,-1 0 0,0 0 0,1 1 0,0 15 1703,-14 31-523,10-36-953,-2 11-63,-39 153 746,36-132-906,1 0 0,0 48 0,6-79-69,1 1 0,1-1 1,0 0-1,0 0 0,6 20 1,-6-29-13,0 1 1,1-1 0,-1 0-1,1 0 1,-1 0 0,1 1 0,0-2-1,0 1 1,0 0 0,1 0-1,-1-1 1,1 1 0,0-1 0,-1 0-1,1 0 1,0 0 0,0 0-1,0 0 1,0-1 0,1 1-1,-1-1 1,0 0 0,7 1 0,0 0-47,0-1 0,1-1 1,-1 0-1,0 0 1,1-1-1,-1-1 0,0 1 1,0-2-1,0 1 0,0-2 1,0 1-1,-1-1 1,1-1-1,-1 1 0,0-1 1,14-11-1,-8 4-270,0 0 0,0-1-1,-1-1 1,-1 0 0,0-1-1,-1 0 1,-1-1 0,10-17 0,-15 23 146,-1 0 1,-1-1 0,0 1 0,-1-1 0,0 0-1,3-22 1,-4-10-643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4.566"/>
    </inkml:context>
    <inkml:brush xml:id="br0">
      <inkml:brushProperty name="width" value="0.05" units="cm"/>
      <inkml:brushProperty name="height" value="0.05" units="cm"/>
      <inkml:brushProperty name="color" value="#E71224"/>
    </inkml:brush>
  </inkml:definitions>
  <inkml:trace contextRef="#ctx0" brushRef="#br0">22 90 13315,'-8'20'2088,"2"14"-815,3 4-473,0 11 1840,2 3-911,1 2-473,0-2-128,4-8-680,4-4-336,3-18-944,1-12 848,9-20-240,4-20-120</inkml:trace>
  <inkml:trace contextRef="#ctx0" brushRef="#br0" timeOffset="1">576 0 15779,'-6'8'761,"-46"59"2482,47-60-2737,1 0-1,0 0 1,0 0 0,0 1-1,1-1 1,0 1-1,-3 14 1,6-22-480,0 1 0,0 0 0,0 0 0,0 0 0,0 0 0,0 0 0,0-1 0,0 1 0,1 0 0,-1 0 0,0 0 0,0 0 1,1-1-1,-1 1 0,0 0 0,1 0 0,-1 0 0,1-1 0,-1 1 0,1 0 0,-1-1 0,1 1 0,0-1 0,-1 1 0,1 0 0,0-1 0,-1 0 0,1 1 0,0-1 1,0 1-1,-1-1 0,1 0 0,0 1 0,0-1 0,0 0 0,0 0 0,0 0 0,-1 0 0,1 0 0,0 0 0,1 0 0,6 0-30,-1 0 1,1 0-1,13-4 0,-15 3 10,15-3-70,-1 1 0,1 1-1,1 1 1,-1 1-1,27 2 1,-43-1 68,0 0 0,0 0 1,0 0-1,-1 0 0,1 1 0,-1-1 0,1 1 1,-1 1-1,0-1 0,0 0 0,0 1 1,0 0-1,0 0 0,0 0 0,-1 1 0,1-1 1,-1 1-1,0 0 0,0-1 0,-1 1 0,1 1 1,-1-1-1,0 0 0,0 1 0,0-1 0,0 1 1,-1-1-1,0 1 0,1 7 0,-1-1 95,-1 1 0,1-1 0,-2 1 0,0-1-1,0 1 1,-1-1 0,-1 0 0,0 1 0,0-1-1,-1-1 1,0 1 0,-1 0 0,-1-1 0,1 0-1,-9 10 1,4-6 59,0-1 0,-1 0 1,0-1-1,-1 0 0,0-1 0,-1 0 0,0-1 0,-1 0 0,-28 14 0,37-21-209,-1-1 0,0 0 0,1 0 1,-1 0-1,0 0 0,0-1 0,0 0 0,0-1 0,0 1 0,-10-1 0,13-1 18,0 1 0,0-1 0,0 0-1,1 0 1,-1 0 0,0 0 0,0 0 0,1 0 0,-1-1 0,1 0 0,-1 1 0,1-1-1,0 0 1,-1 0 0,1 0 0,0 0 0,0-1 0,1 1 0,-1 0 0,0-1 0,1 1 0,0-1-1,-2-4 1,-2-7-51,1 0-1,1 0 0,0 0 0,1-1 0,0 1 1,1-18-1,-1-44-465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4.952"/>
    </inkml:context>
    <inkml:brush xml:id="br0">
      <inkml:brushProperty name="width" value="0.05" units="cm"/>
      <inkml:brushProperty name="height" value="0.05" units="cm"/>
      <inkml:brushProperty name="color" value="#E71224"/>
    </inkml:brush>
  </inkml:definitions>
  <inkml:trace contextRef="#ctx0" brushRef="#br0">1 1 18628,'15'0'1992,"5"1"-1215,3 2-337,7 0 1008,4-1-288,6 1-592,1-1-424,5-2-1072,3 0-720,-2-2 1336,-2 0-256,1 1-249</inkml:trace>
  <inkml:trace contextRef="#ctx0" brushRef="#br0" timeOffset="1">787 22 14739,'-8'45'2971,"-16"103"3806,21-121-6177,2-1 0,0 1 0,5 41 0,-3-59-522,1 0-1,0-1 1,0 1-1,1 0 1,-1-1-1,8 13 1,-9-19-64,0 1 0,1-1 0,-1 0 0,1 0 0,-1 0 0,1 0 0,0 0 0,0 0 0,0-1 0,0 1 0,0-1 0,0 1 0,1-1 0,-1 0 0,0 0 0,1 0 0,-1 0 0,1 0 0,-1 0 0,1-1 0,-1 1 1,1-1-1,-1 0 0,1 0 0,0 0 0,4 0 0,3-2 19,-1-1 1,1 0 0,0 0-1,-1-1 1,0 0-1,0 0 1,0-1 0,0 0-1,-1-1 1,1 0 0,12-13-1,-1-1 73,-1 0 0,0 0 0,16-27-1,-26 35-37,-1 0 0,-1-1-1,0 1 1,-1-1 0,0 0 0,-1-1-1,4-17 1,-8 26-49,0-1 0,0 1 0,-1-1 0,0 0 0,0 1 0,0-1 1,0 1-1,-1-1 0,0 1 0,0-1 0,-1 1 0,0-1 0,1 1 0,-2 0 0,1 0 0,-1 0 1,1 0-1,-1 0 0,-1 1 0,1-1 0,-5-4 0,2 3-35,-1 1-1,0-1 1,0 1-1,0 1 1,0-1 0,-1 1-1,0 0 1,0 1-1,0 0 1,0 0 0,0 1-1,-1 0 1,1 0-1,-1 1 1,1 0 0,-12 1-1,9 0-90,-1 0 1,1 1-1,0 1 0,-1 0 0,1 1 0,0 0 1,0 0-1,1 1 0,-1 1 0,1-1 0,-19 13 1,-16 19-189,-6 16-113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8.026"/>
    </inkml:context>
    <inkml:brush xml:id="br0">
      <inkml:brushProperty name="width" value="0.05" units="cm"/>
      <inkml:brushProperty name="height" value="0.05" units="cm"/>
      <inkml:brushProperty name="color" value="#E71224"/>
    </inkml:brush>
  </inkml:definitions>
  <inkml:trace contextRef="#ctx0" brushRef="#br0">5 32 17484,'-4'-4'1624,"5"-1"-960,10 2-240,7 2 785,7-1-209,15-1-376,9 0-136,10 0-160,1-2-24,1 4-312,-3-1-216,-7 2-456,-7 2-192,-18 1 688,-12 3-184,-23 2-128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8.446"/>
    </inkml:context>
    <inkml:brush xml:id="br0">
      <inkml:brushProperty name="width" value="0.05" units="cm"/>
      <inkml:brushProperty name="height" value="0.05" units="cm"/>
      <inkml:brushProperty name="color" value="#E71224"/>
    </inkml:brush>
  </inkml:definitions>
  <inkml:trace contextRef="#ctx0" brushRef="#br0">1 96 16516,'7'10'1704,"16"-6"-960,8-6-248,16-9 936,10-2-391,7-4-313,4-2-304,-1 2-904,-3 1-744,-2 8 1080,-7 2-249,-17 6-183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8.896"/>
    </inkml:context>
    <inkml:brush xml:id="br0">
      <inkml:brushProperty name="width" value="0.05" units="cm"/>
      <inkml:brushProperty name="height" value="0.05" units="cm"/>
      <inkml:brushProperty name="color" value="#E71224"/>
    </inkml:brush>
  </inkml:definitions>
  <inkml:trace contextRef="#ctx0" brushRef="#br0">69 266 17532,'9'-1'199,"-1"1"0,1-1 0,0 1 0,-1 1 1,1 0-1,0 0 0,-1 0 0,1 1 0,-1 0 0,0 1 0,1 0 1,-1 0-1,0 1 0,-1 0 0,1 1 0,-1-1 0,0 1 1,0 1-1,0-1 0,10 12 0,-15-14-158,-1 0 1,1 1-1,-1-1 1,1 0 0,-1 1-1,0-1 1,0 1-1,0-1 1,-1 1-1,1-1 1,-1 1-1,0 0 1,0-1-1,0 1 1,0 0-1,-1-1 1,0 1-1,1-1 1,-1 1-1,-1-1 1,-1 6-1,-4 5 126,0 0 1,-1 0-1,-14 19 1,19-29-135,-42 60-157,-93 104-1,123-155-128,7-11-66</inkml:trace>
  <inkml:trace contextRef="#ctx0" brushRef="#br0" timeOffset="1">1220 2 18508,'9'-2'1688,"-4"5"-1024,-2 6-151,-3 14 735,-2 6-152,-7 16-240,-3 4-200,-8 10-160,-1 3-87,-4-1-153,1-4-144,1-10-360,1-9-104,7-19-681,3-10-343,6-20 1040,6-10-232,4-16-224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2.266"/>
    </inkml:context>
    <inkml:brush xml:id="br0">
      <inkml:brushProperty name="width" value="0.05" units="cm"/>
      <inkml:brushProperty name="height" value="0.05" units="cm"/>
    </inkml:brush>
  </inkml:definitions>
  <inkml:trace contextRef="#ctx0" brushRef="#br0">77 228 19180,'8'0'2009,"-8"8"-1185,-2 6-264,-4 10 1192,-2 9-408,-2 6-527,-1 6-249,0 2-200,-1 2-80,3-6-256,1-5-208,4-10-320,1-7-272,3-13-617,0-7 1081,0-8-296,0-12-176</inkml:trace>
  <inkml:trace contextRef="#ctx0" brushRef="#br0" timeOffset="1">43 11 19548,'-3'-8'2217,"-1"5"-1361,-4 3 2865,10 2-3361,2 1-512,1-1-1633,-2 1 1577,-2 4-256,1 1-232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9.373"/>
    </inkml:context>
    <inkml:brush xml:id="br0">
      <inkml:brushProperty name="width" value="0.05" units="cm"/>
      <inkml:brushProperty name="height" value="0.05" units="cm"/>
      <inkml:brushProperty name="color" value="#E71224"/>
    </inkml:brush>
  </inkml:definitions>
  <inkml:trace contextRef="#ctx0" brushRef="#br0">13 9 15755,'9'-7'1961,"2"5"-1233,1 5-272,3 6 1208,4 7-655,2 7-185,4 4-328,1 7-144,1 3-112,-1 1-48,-1 0-272,1-1-216,-5-3-448,-1-5 648,-8-8-88,-4-2-88,-5-4-136</inkml:trace>
  <inkml:trace contextRef="#ctx0" brushRef="#br0" timeOffset="0.5">1 424 18060,'9'0'1776,"9"-3"-1064,5-1-256,9-1 825,2 0-305,4-2-392,2 1-296,-2-2-712,-4-1 504,-10 6-184,-2 1-120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9.763"/>
    </inkml:context>
    <inkml:brush xml:id="br0">
      <inkml:brushProperty name="width" value="0.05" units="cm"/>
      <inkml:brushProperty name="height" value="0.05" units="cm"/>
      <inkml:brushProperty name="color" value="#E71224"/>
    </inkml:brush>
  </inkml:definitions>
  <inkml:trace contextRef="#ctx0" brushRef="#br0">0 98 17924,'4'12'5975,"7"14"-3369,31 72-1665,-37-89-944,0 0 0,0 0 0,1-1 0,0 0 0,0 0 0,10 10 1,-14-16-51,1 0 1,-1 0-1,0-1 1,0 1 0,1-1-1,-1 1 1,1-1 0,-1 0-1,1 0 1,-1 0-1,1 0 1,0-1 0,-1 1-1,1-1 1,0 1-1,0-1 1,-1 0 0,1 0-1,0 0 1,0-1 0,0 1-1,-1-1 1,1 1-1,0-1 1,-1 0 0,1 0-1,4-2 1,4-4-349,0 0 0,-1-1 0,0 0 0,0 0 0,0-1 0,-1-1 0,-1 1 0,12-17 0,54-95-3261,-56 89 2659,18-29-699,-29 53 1623,-4 12 456,-8 20 732,-49 149 3901,33-111-3913,1 1-1,-18 114 0,36-166-1390,2-9 232,-1 0-1,1 0 1,0 0-1,-1 0 1,1 0-1,0 0 1,0 0-1,1 0 1,-1 0-1,0 0 1,2 3-1,1-1-257,3-10-128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0.263"/>
    </inkml:context>
    <inkml:brush xml:id="br0">
      <inkml:brushProperty name="width" value="0.05" units="cm"/>
      <inkml:brushProperty name="height" value="0.05" units="cm"/>
      <inkml:brushProperty name="color" value="#E71224"/>
    </inkml:brush>
  </inkml:definitions>
  <inkml:trace contextRef="#ctx0" brushRef="#br0">1 13 17124,'5'9'2128,"7"-3"-1280,9-3-280,10 0 1713,19-3-1273,10 0-256,10-1-200,1-7-96,-1 2-335,-5 0-394,-12 0 1146,-9 3-857,-22 0 40,-19 3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0.689"/>
    </inkml:context>
    <inkml:brush xml:id="br0">
      <inkml:brushProperty name="width" value="0.05" units="cm"/>
      <inkml:brushProperty name="height" value="0.05" units="cm"/>
      <inkml:brushProperty name="color" value="#E71224"/>
    </inkml:brush>
  </inkml:definitions>
  <inkml:trace contextRef="#ctx0" brushRef="#br0">0 133 18084,'28'2'1904,"11"-5"-1296,18-8-280,6-3 849,7-4-497,1-2-312,-2-1-144,-2-4-32,-12 2-144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3.076"/>
    </inkml:context>
    <inkml:brush xml:id="br0">
      <inkml:brushProperty name="width" value="0.05" units="cm"/>
      <inkml:brushProperty name="height" value="0.05" units="cm"/>
      <inkml:brushProperty name="color" value="#E71224"/>
    </inkml:brush>
  </inkml:definitions>
  <inkml:trace contextRef="#ctx0" brushRef="#br0">0 45 16363,'3'-4'650,"0"1"-1,0-1 1,0 1-1,0 0 1,0 0-1,0 0 1,1 1-1,0-1 1,0 1-1,6-3 1,-4 3-320,0 0 1,0 0-1,0 1 1,0 0 0,0 0-1,1 1 1,6 0-1,-6 0-245,1 0 0,-1 1 0,1 0 0,-1 0 0,0 0 0,1 1 0,-1 0 0,0 1 0,0 0 0,9 5 0,-14-7-79,1 1 0,-1-1 0,0 1 0,0 0 0,0 0 0,0 0-1,0 1 1,0-1 0,0 0 0,-1 1 0,1-1 0,-1 1 0,0-1 0,1 1 0,-1 0 0,-1-1 0,1 1 0,0 0-1,-1 0 1,1 0 0,-1 0 0,0 0 0,0-1 0,0 1 0,0 0 0,0 0 0,-1 0 0,1 0 0,-2 4 0,-1 3-6,-1 0 0,0-1 0,0 1 1,-1-1-1,0 0 0,-11 16 0,-46 46 5,44-52-6,1 0 0,-21 31 0,37-49 2,0 0-1,1 1 0,-1-1 0,0 0 1,1 1-1,-1-1 0,0 1 0,1-1 1,0 1-1,-1-1 0,1 1 0,0 0 0,0-1 1,0 1-1,0-1 0,0 1 0,0 0 1,0-1-1,1 1 0,-1-1 0,0 1 1,2 1-1,-1-1 2,1 1 0,-1-1 0,1 0 0,0 0 0,-1 0 1,1 0-1,0 0 0,1-1 0,-1 1 0,0-1 0,0 1 0,3 0 1,9 4-115,-1-1 0,1 0 0,27 5 0,-35-9-16,6 2-341,1-1-1,-1 0 1,19 0 0,-25-2 372,-1 0 0,0-1 0,0 0 0,0 0-1,0 0 1,0 0 0,0-1 0,0 0 0,0 0 0,0 0 0,5-5 0,21-18-606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3.569"/>
    </inkml:context>
    <inkml:brush xml:id="br0">
      <inkml:brushProperty name="width" value="0.05" units="cm"/>
      <inkml:brushProperty name="height" value="0.05" units="cm"/>
      <inkml:brushProperty name="color" value="#E71224"/>
    </inkml:brush>
  </inkml:definitions>
  <inkml:trace contextRef="#ctx0" brushRef="#br0">108 1 17828,'0'0'86,"1"0"0,-1 0 0,0 0 0,1 0 1,-1 0-1,0 1 0,0-1 0,1 0 0,-1 0 0,0 0 0,0 1 1,1-1-1,-1 0 0,0 0 0,0 1 0,1-1 0,-1 0 0,0 0 1,0 1-1,0-1 0,0 0 0,0 1 0,1-1 0,-1 0 0,0 1 1,0-1-1,0 0 0,0 1 0,0-1 0,0 0 0,0 1 0,0-1 1,0 0-1,0 1 0,0-1 0,-1 0 0,1 1 0,0-1 0,0 1 1,-2 23 978,1-15-640,0-1-277,1 5-58,-1 0-1,2 0 1,0 0 0,2 14-1,-2-24-83,0 0 0,-1 0 0,1 0 0,0 0-1,1-1 1,-1 1 0,0 0 0,1-1 0,0 1 0,-1-1 0,1 1 0,0-1-1,0 0 1,0 0 0,1 0 0,-1 0 0,0 0 0,1 0 0,-1-1 0,1 1-1,0-1 1,-1 0 0,5 2 0,9 1 109,1-1 0,22 3 0,-25-5-11,0 1 1,0 1-1,16 5 0,-24-6-66,-1 0 0,0 1 0,0-1 0,0 1 1,0 0-1,0 1 0,-1-1 0,1 1 0,-1 0 0,0 0 0,6 8 0,-6-5 9,1 0 0,-1 0 0,-1 0 0,1 1 1,-1-1-1,0 1 0,-1 0 0,0 0 0,0 0 0,-1 0 0,0 0 0,0 0 0,-1 1 0,0-1 1,0 0-1,-1 0 0,0 0 0,-4 15 0,3-17-14,0 0 1,0-1-1,0 1 0,-1-1 0,0 0 0,0 1 1,0-1-1,0 0 0,-1-1 0,0 1 1,0-1-1,0 0 0,-1 0 0,1 0 1,-1 0-1,0-1 0,0 0 0,0 0 0,-1 0 1,1 0-1,-1-1 0,1 0 0,-1 0 1,0-1-1,0 0 0,-9 1 0,6-1-123,0-1-1,0 0 1,0-1-1,0 0 1,0-1-1,0 0 1,0 0-1,0-1 1,1 0-1,-1 0 1,1-1 0,0 0-1,0 0 1,0-1-1,1 0 1,-10-9-1,5 3-119,1 0-1,0-1 1,1 0-1,1 0 1,0-1-1,0 0 1,1-1-1,-11-25 1,-1-23-529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3.956"/>
    </inkml:context>
    <inkml:brush xml:id="br0">
      <inkml:brushProperty name="width" value="0.05" units="cm"/>
      <inkml:brushProperty name="height" value="0.05" units="cm"/>
      <inkml:brushProperty name="color" value="#E71224"/>
    </inkml:brush>
  </inkml:definitions>
  <inkml:trace contextRef="#ctx0" brushRef="#br0">0 17 17764,'30'-3'2056,"6"3"-1024,1 0-367,7-2 1063,2 1-288,0-1-464,-1-2-287,-7 1-793,-6 1-641,-6 4 657,-5 1-184,-4 3-112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4.439"/>
    </inkml:context>
    <inkml:brush xml:id="br0">
      <inkml:brushProperty name="width" value="0.05" units="cm"/>
      <inkml:brushProperty name="height" value="0.05" units="cm"/>
      <inkml:brushProperty name="color" value="#E71224"/>
    </inkml:brush>
  </inkml:definitions>
  <inkml:trace contextRef="#ctx0" brushRef="#br0">1 2 18332,'29'1'1904,"12"1"-999,6-2-313,16 0 840,3 0-200,6-3-296,0 1-167,-5 4-537,-7 2-304,-16 5-801,-7 4 1634,-19-1-841,-8 3-80,-15 4-73</inkml:trace>
  <inkml:trace contextRef="#ctx0" brushRef="#br0" timeOffset="1">63 168 15355,'23'5'1897,"8"-2"-1121,12-3-176,7 0 1088,10-1-671,4 1-57,5 0-512,-2-2-448,-7 2 192,-6-1-72,-16 2-216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4.853"/>
    </inkml:context>
    <inkml:brush xml:id="br0">
      <inkml:brushProperty name="width" value="0.05" units="cm"/>
      <inkml:brushProperty name="height" value="0.05" units="cm"/>
      <inkml:brushProperty name="color" value="#E71224"/>
    </inkml:brush>
  </inkml:definitions>
  <inkml:trace contextRef="#ctx0" brushRef="#br0">22 1 16604,'24'4'1589,"42"2"1,-42-4-782,1 0 0,29 7-1,-48-7-723,0-1 0,0 1 0,0 1 0,0-1 0,0 1 0,-1 0 0,1 0 0,-1 1 0,0 0-1,1 0 1,-2 0 0,1 0 0,5 6 0,-8-6-54,1 0 0,-1 0 0,0 1 0,0-1 0,0 0 0,0 1 0,-1-1 0,0 1 0,0 0 0,0-1 0,0 1 0,-1 0 0,0 0-1,0-1 1,0 1 0,0 0 0,-1 0 0,0-1 0,0 1 0,-3 8 0,-3 5 62,0-1 0,-1 0-1,-19 29 1,4-8-82,-40 47 0,52-71 25,-1-1 0,-1-1 0,0 0 0,0 0 0,-1-1-1,-22 12 1,1-8-52,8-10 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5.230"/>
    </inkml:context>
    <inkml:brush xml:id="br0">
      <inkml:brushProperty name="width" value="0.05" units="cm"/>
      <inkml:brushProperty name="height" value="0.05" units="cm"/>
      <inkml:brushProperty name="color" value="#E71224"/>
    </inkml:brush>
  </inkml:definitions>
  <inkml:trace contextRef="#ctx0" brushRef="#br0">247 1 19060,'0'0'83,"1"0"0,-1 0 1,0-1-1,1 1 0,-1 0 0,1 0 0,-1 0 1,1 0-1,-1 0 0,1 0 0,-1 1 0,0-1 0,1 0 1,-1 0-1,1 0 0,-1 0 0,1 0 0,-1 1 1,0-1-1,1 0 0,-1 0 0,0 1 0,1-1 0,-1 0 1,0 1-1,1-1 0,-1 0 0,0 1 0,1-1 1,-1 0-1,0 1 0,0-1 0,0 0 0,1 2 0,-3 18 1419,-17 29-191,16-43-1003,-45 97 693,-100 155 0,143-251-1211,1 0 0,-1 0 1,-1-1-1,-7 9 1,13-15 185,-1 0 1,1 0 0,0 1 0,0-1 0,0 0 0,0 0 0,0 0-1,0 0 1,0 0 0,0 0 0,-1 0 0,1 0 0,0 0 0,0 0 0,0 1-1,0-1 1,0 0 0,-1 0 0,1 0 0,0 0 0,0 0 0,0 0-1,0 0 1,0 0 0,-1 0 0,1 0 0,0 0 0,0 0 0,0 0-1,0-1 1,0 1 0,-1 0 0,1 0 0,0 0 0,0 0 0,0 0 0,0 0-1,0 0 1,0 0 0,-1 0 0,1 0 0,0 0 0,0-1 0,0 1-1,0 0 1,0 0 0,0 0 0,0 0 0,0 0 0,0 0 0,0-1-1,0 1 1,0 0 0,0 0 0,0 0 0,0 0 0,-1 0 0,1-1 0,0 1-1,0 0 1,1 0 0,-1 0 0,0 0 0,0 0 0,0-1 0,0 1-1,1-12-903,7-11-392,18-37 0,-11 26 639,8-19-494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2.688"/>
    </inkml:context>
    <inkml:brush xml:id="br0">
      <inkml:brushProperty name="width" value="0.05" units="cm"/>
      <inkml:brushProperty name="height" value="0.05" units="cm"/>
    </inkml:brush>
  </inkml:definitions>
  <inkml:trace contextRef="#ctx0" brushRef="#br0">427 1 22973,'4'11'376,"0"7"-80,2 8-88,-3 1-24,2 7-48,-4 0-24,-4 38 208,-1-2-48,-13 4-128,-6 2-32,-15-1-16,-7 0-48,-10-4-224,-1-6-304,-4-5-2136,2-6 2312,10-13-264,5-10-257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5.677"/>
    </inkml:context>
    <inkml:brush xml:id="br0">
      <inkml:brushProperty name="width" value="0.05" units="cm"/>
      <inkml:brushProperty name="height" value="0.05" units="cm"/>
      <inkml:brushProperty name="color" value="#E71224"/>
    </inkml:brush>
  </inkml:definitions>
  <inkml:trace contextRef="#ctx0" brushRef="#br0">98 9 13579,'17'-8'2072,"-2"8"-1095,-3 9-281,1 6 1480,-1 8-840,0 5-143,3 9-377,-1 1-128,5 2-280,2 4-64,4-1-256,1 0-128,3-5-408,-3-4-280,-3-8-312,-8-5 752,-9-2-168,-11-6-225</inkml:trace>
  <inkml:trace contextRef="#ctx0" brushRef="#br0" timeOffset="1">0 445 18332,'11'1'1592,"10"-1"-1024,7-4-192,10-2 545,6-1-169,8 0-312,4-2-472,-3 2-1776,-2 0 1736,-2 5-329,-8 4-223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6.086"/>
    </inkml:context>
    <inkml:brush xml:id="br0">
      <inkml:brushProperty name="width" value="0.05" units="cm"/>
      <inkml:brushProperty name="height" value="0.05" units="cm"/>
      <inkml:brushProperty name="color" value="#E71224"/>
    </inkml:brush>
  </inkml:definitions>
  <inkml:trace contextRef="#ctx0" brushRef="#br0">1 33 17004,'4'18'2024,"2"2"-1304,5 6-336,-2-3 1361,3 6-953,4 0-104,-2-6-296,2-3-224,3-12-464,4-8-368,0-20-328,3-3 792,-2-14-184,2-4-177</inkml:trace>
  <inkml:trace contextRef="#ctx0" brushRef="#br0" timeOffset="0.09">324 1 14427,'-5'34'2129,"-6"11"-977,1 8-416,-6 8 1680,4 1-775,1-2-545,2-5-192,6-7-696,0-10-392,3-13 1248,3-12-992,2-10 9,-1-3-25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6.527"/>
    </inkml:context>
    <inkml:brush xml:id="br0">
      <inkml:brushProperty name="width" value="0.05" units="cm"/>
      <inkml:brushProperty name="height" value="0.05" units="cm"/>
      <inkml:brushProperty name="color" value="#E71224"/>
    </inkml:brush>
  </inkml:definitions>
  <inkml:trace contextRef="#ctx0" brushRef="#br0">1 96 17620,'5'2'352,"1"0"-1,0-1 1,-1 1 0,1-1 0,0 0 0,0-1-1,0 1 1,8-1 0,51-8 1240,-46 5-769,495-56 4238,2 45-5304,-397 19-200,97 1-286,-163-7-185,-1-3 1,58-11-1,-101 14 463,-6 1 280,0-1-1,-1 1 0,1-1 0,-1 0 1,1 1-1,-1-1 0,1 0 0,-1 0 1,2-2-1,-1 1-513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7.066"/>
    </inkml:context>
    <inkml:brush xml:id="br0">
      <inkml:brushProperty name="width" value="0.05" units="cm"/>
      <inkml:brushProperty name="height" value="0.05" units="cm"/>
      <inkml:brushProperty name="color" value="#E71224"/>
    </inkml:brush>
  </inkml:definitions>
  <inkml:trace contextRef="#ctx0" brushRef="#br0">191 97 16259,'8'-17'2193,"-5"12"-409,-9 18 849,-3 5-1153,-6 11-584,-2 3-183,-5 8-361,1 4-88,-2 1-112,0-1-72,1-6-216,4-7-152,6-13-633,1-10-375,8-17 1040,3-13-240,9-17-200</inkml:trace>
  <inkml:trace contextRef="#ctx0" brushRef="#br0" timeOffset="1">211 5 16099,'26'-5'1577,"-4"15"-841,-2 8-216,-2 14 744,0 3-151,1 10-185,1-1-104,1 3-168,-3-1-120,4 2-208,-2-2-64,0-6-208,-2-4-256,-3-8-488,-1-5-248,-9-11 736,-4-9-176,-10 0-144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7.515"/>
    </inkml:context>
    <inkml:brush xml:id="br0">
      <inkml:brushProperty name="width" value="0.05" units="cm"/>
      <inkml:brushProperty name="height" value="0.05" units="cm"/>
      <inkml:brushProperty name="color" value="#E71224"/>
    </inkml:brush>
  </inkml:definitions>
  <inkml:trace contextRef="#ctx0" brushRef="#br0">1 54 16123,'4'17'2001,"7"-1"-1257,7-6-320,8-4 1433,8-4-993,7-4-208,12-7-664,3-3-456,10-5-1145,0-1 1401,0-5-248,-2 0-216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7.906"/>
    </inkml:context>
    <inkml:brush xml:id="br0">
      <inkml:brushProperty name="width" value="0.05" units="cm"/>
      <inkml:brushProperty name="height" value="0.05" units="cm"/>
      <inkml:brushProperty name="color" value="#E71224"/>
    </inkml:brush>
  </inkml:definitions>
  <inkml:trace contextRef="#ctx0" brushRef="#br0">232 6 16636,'0'0'52,"0"0"1,0 0-1,0-1 1,0 1 0,0 0-1,0 0 1,0-1 0,-1 1-1,1 0 1,0 0-1,0-1 1,0 1 0,0 0-1,0 0 1,0-1-1,-1 1 1,1 0 0,0 0-1,0 0 1,0-1 0,-1 1-1,1 0 1,0 0-1,0 0 1,-1 0 0,1 0-1,0-1 1,0 1 0,-1 0-1,1 0 1,0 0-1,0 0 1,-1 0 0,1 0-1,-15 2 585,-16 9-63,18-4-229,1 0 0,-1 1 0,1 1 0,0 0-1,1 0 1,0 1 0,1 1 0,0 0 0,1 0 0,-10 15 0,13-16-230,0-1 1,0 1 0,1 1 0,0-1 0,1 1 0,1 0 0,-1 0 0,2 0 0,-1 0-1,2 0 1,-1 1 0,2-1 0,0 20 0,0-28-94,0 0 0,1 0 1,-1 0-1,1 0 0,-1 0 0,1 0 0,0 0 0,1 0 1,-1 0-1,0 0 0,1 0 0,-1-1 0,1 1 1,0 0-1,0-1 0,0 0 0,0 1 0,1-1 0,-1 0 1,0 0-1,1 0 0,0 0 0,-1-1 0,1 1 0,0-1 1,0 0-1,0 1 0,4 0 0,1-1-14,-1 0 0,1-1 0,-1 0 0,1 0 0,-1 0 0,1-1 0,-1 0 0,1-1 0,-1 1 0,14-7 0,-8 4-7,0-1 0,-1 0 0,0-1-1,0 0 1,-1-1 0,1-1 0,-2 0 0,12-10 0,-21 18 6,-1-1 1,1 1-1,-1 0 1,1-1-1,-1 1 1,1-1-1,-1 1 1,1-1-1,-1 1 1,1-1-1,-1 1 1,0-1-1,1 1 0,-1-1 1,0 0-1,0 1 1,1-1-1,-1 0 1,0 1-1,0-1 1,0 0-1,0 1 1,0-1-1,0 0 1,0 1-1,0-1 1,0 0-1,0 1 1,0-1-1,0 0 0,0 1 1,-1-1-1,1 0 1,0 1-1,0-1 1,-1 1-1,1-1 1,0 1-1,-1-1 1,1 0-1,-1 1 1,1 0-1,-1-1 1,1 1-1,-1-1 0,1 1 1,-1-1-1,1 1 1,-1 0-1,0-1 1,1 1-1,-1 0 1,0 0-1,1 0 1,-1-1-1,1 1 1,-1 0-1,0 0 1,0 0-1,-8-2 89,1 1-1,-1 0 0,-14 0 1,16 1-18,-6-1 22,1 0 12,0 0-1,0 1 1,0 0-1,0 1 0,0 0 1,0 1-1,0 0 1,-17 6-1,29-8-110,-1 0 1,1 0 0,-1 0-1,1 0 1,-1 0-1,1 1 1,-1-1-1,1 0 1,-1 0-1,1 0 1,0 1-1,-1-1 1,1 0-1,-1 0 1,1 1 0,0-1-1,-1 0 1,1 1-1,0-1 1,-1 1-1,1-1 1,0 0-1,-1 1 1,1-1-1,0 1 1,0-1-1,0 1 1,-1-1 0,1 1-1,0-1 1,0 1-1,0-1 1,0 1-1,0-1 1,0 1-1,0-1 1,0 1-1,0-1 1,0 1-1,0-1 1,0 1 0,1-1-1,-1 1 1,0-1-1,0 1 1,0-1-1,1 1 1,-1-1-1,0 0 1,1 1-1,-1-1 1,0 1-1,1-1 1,-1 0-1,1 1 1,1 1-4,0-1-1,1 1 1,-1-1-1,1 1 1,-1-1-1,1 0 1,0 0-1,0 0 1,2 0-1,9 1-37,0 0 0,0-2 0,1 1 0,-1-2-1,0 0 1,0-1 0,16-3 0,97-34-262,-5 2-4,-120 36 303,0 1 1,-1 0-1,1-1 1,0 1-1,0 0 0,0 0 1,0 0-1,0 0 1,0 0-1,0 1 1,0-1-1,0 1 0,-1-1 1,1 1-1,3 1 1,-3-1 4,-1 0 0,0 0 0,0 0 0,0 0 0,0 0 0,0 0 0,-1 0 0,1 0 1,0 1-1,0-1 0,-1 0 0,1 1 0,-1-1 0,1 0 0,-1 1 0,1 2 0,-1 4 20,1 0 0,-1 1 0,-1-1-1,0 0 1,-3 16 0,2-17-13,-15 69 92,-4 21-166,33-120 121,3-8-78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8.362"/>
    </inkml:context>
    <inkml:brush xml:id="br0">
      <inkml:brushProperty name="width" value="0.05" units="cm"/>
      <inkml:brushProperty name="height" value="0.05" units="cm"/>
      <inkml:brushProperty name="color" value="#E71224"/>
    </inkml:brush>
  </inkml:definitions>
  <inkml:trace contextRef="#ctx0" brushRef="#br0">0 0 18804,'33'11'2305,"0"1"-1489,9-2-376,4 0 1848,12-5-1520,6-4-159,-1-1-609,-4-3-529,-13-4 481,-6-1-112,-18-1-88</inkml:trace>
  <inkml:trace contextRef="#ctx0" brushRef="#br0" timeOffset="1">132 239 18684,'34'11'1624,"10"-13"-1184,5-4-176,9-4 569,8-4-353,1 0 1120,-4-3-1312,-14-4-32,-4-1 16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8.950"/>
    </inkml:context>
    <inkml:brush xml:id="br0">
      <inkml:brushProperty name="width" value="0.05" units="cm"/>
      <inkml:brushProperty name="height" value="0.05" units="cm"/>
      <inkml:brushProperty name="color" value="#E71224"/>
    </inkml:brush>
  </inkml:definitions>
  <inkml:trace contextRef="#ctx0" brushRef="#br0">0 61 17516,'11'-7'380,"0"-1"0,0 2 0,1-1 0,0 2 0,0 0 0,1 0 0,-1 1 0,1 0 0,0 1 0,0 1 0,0 0 0,1 1 0,-1 0 0,0 1 0,0 0 0,1 1 0,-1 1 0,0 0 0,20 6 0,-28-6-317,0 0-1,1 0 1,-1 1 0,0-1-1,0 1 1,0 1 0,0-1-1,-1 0 1,1 1 0,-1 0-1,0 0 1,0 1 0,-1-1 0,1 1-1,-1 0 1,0 0 0,0 0-1,0 0 1,-1 0 0,3 8-1,-3-5-36,0 1 0,-1 0 0,0 0-1,0 0 1,-1 0 0,0 0 0,-1 0-1,0 0 1,0-1 0,-1 1 0,0 0-1,-5 13 1,-6 6-5,0 0-1,-2-1 1,-1 0 0,-1-1-1,-2-1 1,0-1 0,-25 24-1,42-45-20,-2 0 3,1 0 1,0 1-1,0-1 1,0 1 0,1 0-1,-1 0 1,-2 7-1,5-11-3,0 1 0,-1 0 0,1-1 0,0 1 0,0-1 0,0 1 0,0-1 0,0 1 0,0 0 0,1-1 0,-1 1 0,0-1 0,0 1 0,0-1 0,0 1 0,1-1 0,-1 1 0,0-1 0,0 1 0,1-1 0,-1 1 0,0-1 0,1 1 0,-1-1 0,1 1 0,1 0-5,0 0 1,0 0 0,0 0-1,0 0 1,0 0 0,0 0 0,0-1-1,0 1 1,1-1 0,2 1-1,11 1-184,0-1 0,0 0 0,0-1 0,0-1 0,0-1 0,0 0 0,0-1 0,0 0 0,0-2 0,-1 0 0,26-12 0,11-13-218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9.489"/>
    </inkml:context>
    <inkml:brush xml:id="br0">
      <inkml:brushProperty name="width" value="0.05" units="cm"/>
      <inkml:brushProperty name="height" value="0.05" units="cm"/>
      <inkml:brushProperty name="color" value="#E71224"/>
    </inkml:brush>
  </inkml:definitions>
  <inkml:trace contextRef="#ctx0" brushRef="#br0">151 0 17020,'-1'4'305,"0"0"1,0-1-1,0 1 0,0-1 1,-1 1-1,1-1 1,-1 0-1,0 1 1,0-1-1,-4 5 0,-3 6 288,-6 12 1109,-16 43-1,27-61-1622,1 0-1,1 1 1,-1-1-1,1 1 1,1 0-1,0 0 1,0 0-1,1 0 1,1 13-1,-1-20-73,1 0-1,-1 0 0,1 0 1,0 0-1,-1 0 1,1-1-1,0 1 1,0 0-1,1-1 1,-1 1-1,0 0 1,0-1-1,1 1 1,-1-1-1,1 0 1,-1 0-1,1 1 0,0-1 1,-1 0-1,1 0 1,0-1-1,0 1 1,0 0-1,0 0 1,0-1-1,0 1 1,0-1-1,0 0 1,3 0-1,8 1 3,-1-1 0,0 0 0,23-4 0,-16 2-5,-1 0-5,1 1 0,-1 1 0,1 0 0,-1 1 0,27 6 0,-40-6 0,-1 0 0,1 0 0,-1 1 0,0-1 0,1 1 0,-1 0-1,0 0 1,0 1 0,0-1 0,0 1 0,-1 0 0,1 0 0,-1 0 0,1 1 0,-1-1 0,0 1 0,-1-1 0,1 1 0,-1 0 0,1 0 0,-1 0-1,0 1 1,-1-1 0,1 0 0,-1 1 0,1-1 0,-1 7 0,0-7 3,-1 0 0,0 0 0,0 1 0,0-1 0,0 0-1,-1 0 1,0 1 0,0-1 0,0 0 0,0 0 0,-1 0 0,0 0 0,-3 6 0,1-4 2,0 0-1,-1 1 1,0-2 0,0 1 0,0-1 0,-1 0 0,-7 6 0,0-2-90,-1-1 1,1 0-1,-2-1 0,1 0 0,-1-1 1,-27 7-1,31-11 65,1 0 1,-1 0 0,1-1-1,-1-1 1,0 0-1,1 0 1,-1-1-1,-13-3 1,17 2 31,-1 0 0,1 0-1,0 0 1,0-1 0,0-1 0,1 1 0,-1-1 0,1 0 0,0 0 0,0-1-1,0 0 1,-7-9 0,5 5-62,1-1 0,-10-18-1</inkml:trace>
  <inkml:trace contextRef="#ctx0" brushRef="#br0" timeOffset="1">100 22 18828,'42'-8'1768,"4"4"-1263,3 1-209,6 0 808,1 1-416,-4 2-960,-7 0 424,-8 3-192,-8 3-136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9.938"/>
    </inkml:context>
    <inkml:brush xml:id="br0">
      <inkml:brushProperty name="width" value="0.05" units="cm"/>
      <inkml:brushProperty name="height" value="0.05" units="cm"/>
      <inkml:brushProperty name="color" value="#E71224"/>
    </inkml:brush>
  </inkml:definitions>
  <inkml:trace contextRef="#ctx0" brushRef="#br0">1 43 16099,'21'-6'2169,"22"0"-1001,8-1-392,16 0 1561,10 0-745,16 2-504,10 1-191,10 4-393,0 1-240,-12 7-248,-8 1-192,-11 2-360,-12-2-281,-16-1-1167,-13-4 1616,-14-7-352,-7-5-128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0.233"/>
    </inkml:context>
    <inkml:brush xml:id="br0">
      <inkml:brushProperty name="width" value="0.05" units="cm"/>
      <inkml:brushProperty name="height" value="0.05" units="cm"/>
    </inkml:brush>
  </inkml:definitions>
  <inkml:trace contextRef="#ctx0" brushRef="#br0">0 40 19124,'9'-9'1600,"7"1"-1151,-3 3-201,7 5 656,3-1-248,2-1-256,-1 2-120,1 0-280,-4 0-112,-2-3-504,-4 0-344,-11-3 768,-4 5-152,-4-1-137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0.930"/>
    </inkml:context>
    <inkml:brush xml:id="br0">
      <inkml:brushProperty name="width" value="0.05" units="cm"/>
      <inkml:brushProperty name="height" value="0.05" units="cm"/>
      <inkml:brushProperty name="color" value="#E71224"/>
    </inkml:brush>
  </inkml:definitions>
  <inkml:trace contextRef="#ctx0" brushRef="#br0">65 107 16171,'-1'-3'269,"1"0"-1,0-1 1,1 1-1,-1 0 1,1-1-1,-1 1 1,1 0-1,0-1 1,0 1-1,0 0 1,1 0-1,-1 0 1,1 0 0,0 0-1,0 0 1,0 0-1,0 1 1,0-1-1,0 1 1,1-1-1,-1 1 1,1 0-1,4-3 1,-3 2-63,1 1 1,-1-1 0,0 1 0,1 0 0,-1 0 0,1 0 0,0 1 0,-1 0-1,1 0 1,0 0 0,0 0 0,0 1 0,0-1 0,0 2 0,8 0 0,-11-1-183,-1 1 0,1-1 0,0 1 0,-1 0 0,1-1 1,0 1-1,-1 0 0,1 0 0,-1 0 0,0 1 1,1-1-1,-1 0 0,0 0 0,1 1 0,-1-1 1,0 1-1,0-1 0,0 1 0,-1-1 0,1 1 1,0 0-1,0 0 0,-1-1 0,1 1 0,-1 0 0,0 0 1,1-1-1,-1 1 0,0 3 0,0 2-1,0 0 0,0 0-1,-1 0 1,0 0-1,-1 0 1,-2 10 0,-2 0-14,-1-1 1,0 0-1,-1 0 1,-14 20-1,-46 53 23,-6 9-13,72-95-21,0 1 0,-1 0 0,2 0 0,-1-1-1,0 1 1,1 0 0,-2 6 0,3-9-1,0 0 0,0 0 0,0 0 0,0 0 0,0-1 0,0 1 0,0 0 0,1 0 0,-1 0-1,0 0 1,1 0 0,-1-1 0,0 1 0,1 0 0,-1 0 0,1 0 0,-1-1 0,1 1 0,0 0 0,-1-1 0,1 1 0,0-1 0,-1 1 0,1-1 0,0 1 0,0-1 0,-1 1 0,1-1 0,0 1 0,0-1 0,0 0 0,0 0 0,0 0 0,0 1 0,-1-1 0,1 0 0,0 0 0,0 0 0,2 0 0,9 0-136,0 0 0,0 0 0,0-1 0,0-1 0,0 0 0,-1-1 0,1 0 1,12-5-1,93-43-1774,-91 39 1376,152-81-3443,-153 78 2931,-1-2 1,-1 0-1,0-1 1,38-41-1,-55 52 870,-1 0 1,1 0 0,-1-1-1,-1 0 1,6-11-1,-9 17 229,0 0 0,0 0 0,0 0 0,-1 0 0,1 0 0,-1 0 0,1 0 0,-1 0 0,0-1 0,0 1 0,0 0 0,0 0 0,0 0 0,0 0 0,0 0 0,-1-1 0,1 1 0,-1 0 0,0 0 0,1 0 0,-1 0 0,0 0 0,0 0 0,0 1 0,-1-1 0,1 0 0,-3-3 0,3 5 43,0-1-1,0 0 1,1 1 0,-1-1-1,0 1 1,0 0-1,0-1 1,0 1-1,0 0 1,0-1 0,0 1-1,0 0 1,0 0-1,0 0 1,0 0-1,0 0 1,0 0 0,0 0-1,0 0 1,0 1-1,0-1 1,0 0-1,0 0 1,0 1-1,0-1 1,0 1 0,1-1-1,-1 1 1,0-1-1,0 1 1,0 0-1,1-1 1,-1 1 0,0 0-1,0-1 1,1 1-1,-1 1 1,-3 2 161,1 0 1,0 0 0,1 0-1,-1 1 1,1-1 0,-3 7-1,0 2 41,1 1 0,0 1 0,1-1 1,1 1-1,0-1 0,1 1 0,1 0 0,0-1 0,4 28 0,-3-36-248,0 0 0,1 0 0,0 0 0,0 0 1,0-1-1,1 1 0,0 0 0,0-1 0,0 0 0,1 0 0,4 6 0,-4-8-2,0 0 0,-1 0 1,1 0-1,1 0 0,-1 0 0,0-1 0,0 0 0,1 0 0,-1 0 1,1 0-1,0-1 0,-1 0 0,1 0 0,0 0 0,9 0 0,-2-1 71,1-1-1,-1 0 0,0-1 0,0-1 0,0 0 0,-1 0 1,1-1-1,0 0 0,-1-1 0,0-1 0,20-13 0,-15 9 89,-1-1 1,-1-1-1,1-1 0,-2 0 0,0 0 0,-1-1 1,12-18-1,-20 26-124,0 1 0,-1-1 0,0-1 0,0 1 0,-1 0 0,1-1 0,-1 1 0,-1-1 0,1 1 0,-1-1 0,0 0 0,-1 0 0,0 1 0,0-1 1,-2-13-1,1 16-52,0 0 0,0 0 0,-1 0 0,0 0 1,1 0-1,-1 0 0,-1 1 0,1-1 0,0 1 0,-1 0 1,0 0-1,0 0 0,0 0 0,0 0 0,0 0 1,0 1-1,-1-1 0,1 1 0,-1 0 0,0 0 0,0 1 1,1-1-1,-1 1 0,0 0 0,0 0 0,-7-1 0,-1 0-214,-1 1 0,1 1 0,-1-1 0,1 2 0,0 0 0,-1 1 0,1 0 0,0 0 0,0 1 0,0 1 0,0 0 0,1 1 0,0 0-1,0 1 1,0 0 0,0 1 0,1 0 0,-12 11 0,6 0-509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1.388"/>
    </inkml:context>
    <inkml:brush xml:id="br0">
      <inkml:brushProperty name="width" value="0.05" units="cm"/>
      <inkml:brushProperty name="height" value="0.05" units="cm"/>
      <inkml:brushProperty name="color" value="#E71224"/>
    </inkml:brush>
  </inkml:definitions>
  <inkml:trace contextRef="#ctx0" brushRef="#br0">1 8 17940,'7'-2'1864,"13"-1"-1000,5 2-287,11-1 1007,9 4-280,11-1-512,6 2-168,2 2-440,0-2-264,-12 0-968,-6-2 928,-18-4-192,-13-3-112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1.838"/>
    </inkml:context>
    <inkml:brush xml:id="br0">
      <inkml:brushProperty name="width" value="0.05" units="cm"/>
      <inkml:brushProperty name="height" value="0.05" units="cm"/>
      <inkml:brushProperty name="color" value="#E71224"/>
    </inkml:brush>
  </inkml:definitions>
  <inkml:trace contextRef="#ctx0" brushRef="#br0">1 97 17804,'23'6'1664,"14"-11"-1152,5-7-224,15 0 577,3-3-529,-2-2-8,3-3-144,-3-1-192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2.315"/>
    </inkml:context>
    <inkml:brush xml:id="br0">
      <inkml:brushProperty name="width" value="0.05" units="cm"/>
      <inkml:brushProperty name="height" value="0.05" units="cm"/>
      <inkml:brushProperty name="color" value="#E71224"/>
    </inkml:brush>
  </inkml:definitions>
  <inkml:trace contextRef="#ctx0" brushRef="#br0">1 676 15539,'5'-4'300,"0"1"0,0 0 0,0-1-1,0 0 1,-1 0 0,1-1-1,-1 1 1,0-1 0,0 0 0,3-7-1,8-7 222,357-453 6166,-279 365-5939,-69 83-568,-24 24-179,0 0-1,1 0 1,-1 0-1,0 0 1,0 0-1,0 0 1,1-1-1,-1 1 0,0 0 1,0 0-1,1 0 1,-1 0-1,0 0 1,0 0-1,1 0 1,-1 0-1,0 0 1,0 0-1,0 0 0,1 0 1,-1 0-1,0 0 1,0 1-1,1-1 1,-1 0-1,0 0 1,0 0-1,0 0 0,1 0 1,-1 0-1,0 1 1,0-1-1,0 0 1,0 0-1,1 0 1,-1 0-1,0 1 1,0-1-1,0 0 0,0 0 1,0 0-1,0 1 1,1-1-1,-1 0 1,0 0-1,0 1 1,0-1-1,0 0 0,0 0 1,0 1-1,0-1 1,0 0-1,0 0 1,0 0-1,0 1 1,0-1-1,0 0 0,0 0 1,-1 1-1,1-1 1,0 0-1,-2 20-17,-56 182-66,21-81 66,23-71 1,-3 6-670,2 0 0,-12 98 0,28-131 301,-1-23 379,0 0-1,0 0 1,0 0-1,0 0 1,0 1 0,0-1-1,0 0 1,0 0-1,0 0 1,0 0 0,0 1-1,0-1 1,0 0 0,1 0-1,-1 0 1,0 0-1,0 0 1,0 1 0,0-1-1,0 0 1,0 0-1,0 0 1,0 0 0,1 0-1,-1 0 1,0 1 0,0-1-1,0 0 1,0 0-1,0 0 1,0 0 0,1 0-1,-1 0 1,0 0-1,0 0 1,0 0 0,0 0-1,1 0 1,-1 0 0,0 0-1,0 0 1,0 0-1,0 0 1,1 0 0,-1 0-1,0 0 1,0 0-1,0 0 1,0 0 0,0 0-1,1 0 1,-1 0 0,0 0-1,0 0 1,0 0-1,0-1 1,0 1 0,1 0-1,-1 0 1,0 0-1,21-17-518</inkml:trace>
  <inkml:trace contextRef="#ctx0" brushRef="#br0" timeOffset="1">707 547 20804,'-10'43'1881,"6"1"-1497,-1 1-200,-1-2 832,6-2-1080,2-1-368,1-14 400,4-5-160,2-21-88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2.767"/>
    </inkml:context>
    <inkml:brush xml:id="br0">
      <inkml:brushProperty name="width" value="0.05" units="cm"/>
      <inkml:brushProperty name="height" value="0.05" units="cm"/>
      <inkml:brushProperty name="color" value="#E71224"/>
    </inkml:brush>
  </inkml:definitions>
  <inkml:trace contextRef="#ctx0" brushRef="#br0">125 1 20444,'-4'0'144,"1"0"-1,0-1 1,0 1-1,0 1 0,-1-1 1,1 0-1,0 1 1,0 0-1,0-1 1,0 1-1,0 1 0,0-1 1,0 0-1,0 1 1,0-1-1,1 1 0,-1 0 1,0 0-1,1 0 1,0 0-1,-1 0 1,1 1-1,0-1 0,0 1 1,0-1-1,1 1 1,-1 0-1,1 0 1,-1 0-1,1 0 0,-1 3 1,0 0-104,0-1 1,1 1 0,0-1-1,0 1 1,0-1-1,1 1 1,0 0-1,0-1 1,0 1 0,1-1-1,0 1 1,0 0-1,0-1 1,1 0-1,-1 1 1,1-1 0,4 7-1,-4-8-55,1-1-1,-1 0 1,1 0 0,0-1-1,0 1 1,0 0-1,0-1 1,1 0 0,-1 0-1,1 0 1,-1 0-1,1 0 1,6 1-1,7 2-99,31 5 0,-38-9 82,30 5-79,-14-3-7,34 9-1,-54-10 100,1 0-1,-1 0 0,1 1 0,-1 0 0,0 0 0,0 0 1,0 1-1,-1 0 0,1 0 0,5 5 0,-9-6 21,0-1 0,0 0 0,0 1 0,0-1-1,0 1 1,-1-1 0,1 1 0,-1 0 0,0 0-1,0 0 1,0 0 0,0 0 0,0 0 0,0 0 0,-1 0-1,0 0 1,0 4 0,0-2 23,-1-1 1,0 1 0,0-1-1,0 0 1,0 0-1,-1 0 1,0 0-1,0 0 1,0 0-1,0 0 1,-4 4-1,-1 1 85,-1-1 0,1 0 0,-2 0 0,0 0 0,1-1 0,-2 0 0,1-1 0,-18 9 0,17-11-78,1 0-1,-1-1 0,0 0 1,0 0-1,0-1 0,0 0 0,-1-1 1,1 0-1,0-1 0,-1 0 1,1-1-1,0 0 0,-1 0 1,-9-4-1,13 3-126,1 0 1,0 0-1,0-1 0,0 0 0,0 0 0,0 0 1,0-1-1,1 0 0,0 0 0,0 0 1,0-1-1,0 1 0,1-1 0,0 0 1,0-1-1,0 1 0,0-1 0,1 0 1,0 1-1,1-1 0,-1-1 0,-3-11 1,0-31-558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3.230"/>
    </inkml:context>
    <inkml:brush xml:id="br0">
      <inkml:brushProperty name="width" value="0.05" units="cm"/>
      <inkml:brushProperty name="height" value="0.05" units="cm"/>
      <inkml:brushProperty name="color" value="#E71224"/>
    </inkml:brush>
  </inkml:definitions>
  <inkml:trace contextRef="#ctx0" brushRef="#br0">0 89 20172,'23'4'2201,"3"1"-1545,8-2-320,2-3 1224,7-3-944,0-5-279,-6-8-1138,-3-4 801,-14-8-224,-8 2-112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3.960"/>
    </inkml:context>
    <inkml:brush xml:id="br0">
      <inkml:brushProperty name="width" value="0.05" units="cm"/>
      <inkml:brushProperty name="height" value="0.05" units="cm"/>
      <inkml:brushProperty name="color" value="#E71224"/>
    </inkml:brush>
  </inkml:definitions>
  <inkml:trace contextRef="#ctx0" brushRef="#br0">1 96 17020,'2'-6'276,"0"1"0,1-1 1,0 1-1,0 0 1,0 0-1,0 0 1,1 0-1,0 0 1,0 1-1,0-1 0,1 1 1,0 0-1,-1 1 1,1-1-1,0 1 1,1 0-1,-1 0 0,1 1 1,-1-1-1,1 1 1,0 0-1,11-1 1,-12 1-150,0 2 0,0-1 0,0 1 0,1 0 0,-1 0 0,0 0 0,0 0 0,0 1 0,0 0 0,0 0 0,0 1 0,6 2 0,-8-3-77,1 1 1,-1 0 0,0 0-1,0 0 1,0 1-1,0-1 1,-1 1 0,1-1-1,-1 1 1,0 0 0,1 0-1,-1 0 1,0 0 0,-1 0-1,1 1 1,0-1 0,-1 1-1,1 4 1,1 3 16,-2 0-1,0 0 1,0 0 0,-1 0-1,0-1 1,-1 1 0,0 0 0,-1 0-1,0 0 1,-1-1 0,0 1-1,-8 19 1,-5 4 70,-1 0 0,-29 43-1,8-24-55,22-32-67,1 1-1,-17 32 1,32-52-15,-1-1 1,1 0-1,0 0 0,0 1 1,-1-1-1,1 0 1,0 1-1,0-1 0,0 0 1,1 1-1,-1-1 1,0 0-1,0 1 0,1-1 1,-1 0-1,0 0 1,1 1-1,0-1 0,-1 0 1,1 0-1,0 0 1,-1 0-1,1 0 0,0 0 1,0 0-1,0 0 1,0 0-1,1 1 0,5 4 3,1 0 0,0 0 0,8 4-1,3 2 9,52 52 27,-18-13-6,-50-49-46,-1 0 0,0 0 0,1-1 0,-1 1 0,1-1 0,-1 1 0,1-1 0,-1 0 0,1 0 0,0 0 0,0 0 1,0 0-1,0-1 0,0 0 0,-1 1 0,1-1 0,5 0 0,-5-1 4,1 0 0,0 0-1,-1 0 1,1-1 0,-1 1 0,1-1-1,-1 0 1,0 0 0,1 0 0,-1 0-1,0-1 1,5-4 0,4-6-3,-1-1-1,13-18 1,-2-1-91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7.045"/>
    </inkml:context>
    <inkml:brush xml:id="br0">
      <inkml:brushProperty name="width" value="0.05" units="cm"/>
      <inkml:brushProperty name="height" value="0.05" units="cm"/>
      <inkml:brushProperty name="color" value="#E71224"/>
    </inkml:brush>
  </inkml:definitions>
  <inkml:trace contextRef="#ctx0" brushRef="#br0">8436 782 12099,'-26'-8'605,"1"-2"1,0 0 0,0-2 0,1-1 0,0 0-1,-22-19 1,1 3 283,14 11-571,0 1 0,-2 2 0,0 2 1,0 0-1,-67-13 0,-184-18-124,239 39-153,-201-23-25,-441-64 24,461 50-11,-655-98 137,-52 82-156,110 11-141,488 15 34,-238-20-76,-2 40 80,385 23 84,1 8 1,-235 54-1,266-35 2,2 8 0,-296 129 0,374-137-2,1 4 0,-96 68 1,134-81 5,1 2 0,1 2 0,1 1 1,3 2-1,-49 67 0,60-70-2,1 1-1,2 1 1,2 0 0,1 2-1,2 0 1,1 1-1,2 0 1,2 1-1,1 0 1,-4 70-1,10-52 0,2 0 0,2-1 0,3 1-1,3-1 1,2-1 0,2 1 0,3-2-1,2 0 1,2 0 0,3-2 0,2-1-1,37 59 1,-27-58 0,2-2 0,2-2 0,2-1 0,2-2 0,2-2 0,93 69-1,-74-68 5,2-3-1,2-3 0,2-3 1,1-3-1,83 26 0,-25-20-18,1-6 0,255 30 0,272-30-2,1032-111 6,-9-118-11,-1285 146 13,774-127-4,-891 119 326,-2-11 0,304-122 1,37-89 865,-543 241-1061,-2-2-1,-2-4 1,69-59 0,-126 95-112,-1-1 1,-1 1-1,0-2 1,-1 0-1,0 0 1,0 0-1,-1-1 1,-1-1 0,-1 1-1,6-15 1,-8 16-4,-1-1 0,0 1 0,-1 0 0,-1-1 1,1 0-1,-2 1 0,0-1 0,-1 0 0,0 1 1,-1-1-1,0 1 0,-5-15 0,0 5-5,-1 0 1,0 1-1,-2 1 0,-1-1 1,0 2-1,-1-1 0,-23-25 0,15 22 11,-2 1 0,0 1 0,-1 0 0,-1 2 1,-28-17-1,6 10-45,-1 1 0,-1 3 0,0 2 0,-2 1 0,0 3 0,-71-12 0,15 10 195,-124-5 0,-110 14 200,160 7-297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7.894"/>
    </inkml:context>
    <inkml:brush xml:id="br0">
      <inkml:brushProperty name="width" value="0.05" units="cm"/>
      <inkml:brushProperty name="height" value="0.05" units="cm"/>
      <inkml:brushProperty name="color" value="#E71224"/>
    </inkml:brush>
  </inkml:definitions>
  <inkml:trace contextRef="#ctx0" brushRef="#br0">0 4582 13771,'43'-350'4058,"214"-904"-2507,-238 1171-1526,271-1019 37,72 24-26,-247 747-37,-27-3 42,-86 327-18,-1 0-1,0-1 1,-1-14 0,0 22-17,0 0 0,0-1 1,0 1-1,0 0 0,1 0 1,-1 0-1,0 0 0,0-1 1,0 1-1,0 0 0,0 0 0,0 0 1,0 0-1,0-1 0,-1 1 1,1 0-1,0 0 0,0 0 1,0 0-1,0 0 0,0-1 1,0 1-1,0 0 0,0 0 0,0 0 1,0 0-1,0 0 0,-1-1 1,1 1-1,0 0 0,0 0 1,0 0-1,0 0 0,0 0 1,-1 0-1,1 0 0,0 0 0,0 0 1,0 0-1,0 0 0,0 0 1,-1 0-1,1-1 0,0 1 1,0 0-1,0 0 0,0 0 1,-1 0-1,1 1 0,0-1 0,0 0 1,0 0-1,-1 0 0,-10 19 260,-3 17-172,0 10 40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8.556"/>
    </inkml:context>
    <inkml:brush xml:id="br0">
      <inkml:brushProperty name="width" value="0.05" units="cm"/>
      <inkml:brushProperty name="height" value="0.05" units="cm"/>
      <inkml:brushProperty name="color" value="#E71224"/>
    </inkml:brush>
  </inkml:definitions>
  <inkml:trace contextRef="#ctx0" brushRef="#br0">8 135 17300,'-1'1'100,"0"0"0,1-1 1,-1 1-1,1 0 1,-1 0-1,1-1 0,-1 1 1,1 0-1,0 0 1,-1 0-1,1 0 0,0-1 1,0 1-1,0 0 0,-1 0 1,1 0-1,0 0 1,0 0-1,0 0 0,0 0 1,1-1-1,-1 2 0,-2 35 262,5 60 505,5-1 1,3 1 0,25 93 0,-32-170-821,-1-3-6,1 1 0,0-1 1,1 0-1,1 0 0,0 0 1,1-1-1,19 30 0,-24-43-32,0-1-1,0 1 0,0-1 1,0 0-1,0 0 0,1 0 1,-1 0-1,1 0 0,-1 0 1,1-1-1,0 1 0,-1-1 0,1 0 1,0 0-1,0 0 0,0 0 1,0 0-1,0-1 0,0 1 1,0-1-1,0 0 0,0 0 1,1 0-1,-1 0 0,0-1 0,0 1 1,0-1-1,0 0 0,0 1 1,0-1-1,3-3 0,7-2 22,-1 0-1,0-1 1,-1-1-1,0 0 1,20-18-1,13-17 92,54-68 0,30-57 6,-59 75-265,-39 54 11,180-251-285,-164 215 264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0.737"/>
    </inkml:context>
    <inkml:brush xml:id="br0">
      <inkml:brushProperty name="width" value="0.05" units="cm"/>
      <inkml:brushProperty name="height" value="0.05" units="cm"/>
    </inkml:brush>
  </inkml:definitions>
  <inkml:trace contextRef="#ctx0" brushRef="#br0">0 372 15683,'8'5'2049,"9"1"-1257,4-3-312,4-1 1512,2-2-1159,4-2-249,-1-3-960,1-4 1800,-8-3-1336,-3 0 16,-5-11-64</inkml:trace>
  <inkml:trace contextRef="#ctx0" brushRef="#br0" timeOffset="1">401 0 14819,'41'5'938,"0"-2"1,50-3-1,3 0-1,-87 1-843,0-1 0,-1 0 0,1 1 0,-1 1 0,1-1 0,-1 1 0,0 0 0,8 3 1,-12-3-41,0-1 1,0 0-1,-1 0 1,1 1-1,0-1 1,-1 1-1,1 0 1,-1-1-1,1 1 1,-1 0-1,0 0 1,0 0-1,0 0 1,0 0 0,0 0-1,0 0 1,0 0-1,-1 0 1,1 1-1,-1-1 1,0 0-1,1 0 1,-1 1-1,0-1 1,0 0-1,-1 0 1,0 5-1,-1 5 132,-1 1-1,-1-1 0,0 0 0,-1 0 1,0-1-1,-1 1 0,0-1 0,-10 13 1,-67 80 866,80-101-1022,-9 12 13,-1 0-1,0-1 0,-1-1 0,-26 19 0,26-26-38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9.442"/>
    </inkml:context>
    <inkml:brush xml:id="br0">
      <inkml:brushProperty name="width" value="0.05" units="cm"/>
      <inkml:brushProperty name="height" value="0.05" units="cm"/>
      <inkml:brushProperty name="color" value="#E71224"/>
    </inkml:brush>
  </inkml:definitions>
  <inkml:trace contextRef="#ctx0" brushRef="#br0">1 4 17060,'1'-3'1872,"6"4"-1240,3 18-224,-1 16 881,2 17-465,1 11-128,-2 18-224,-3 1-152,1 4-96,-4-5-128,1-10-160,-2-9-264,-1-19-448,-2-14-240,-6-29 752,-7-10-153,-4-27-215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9.905"/>
    </inkml:context>
    <inkml:brush xml:id="br0">
      <inkml:brushProperty name="width" value="0.05" units="cm"/>
      <inkml:brushProperty name="height" value="0.05" units="cm"/>
      <inkml:brushProperty name="color" value="#E71224"/>
    </inkml:brush>
  </inkml:definitions>
  <inkml:trace contextRef="#ctx0" brushRef="#br0">1 292 14987,'4'-22'1953,"14"22"-865,5 0-336,16-4 1881,10-3-1185,17-9-376,4-4-136,10-8-264,4-1-159,-3-5-473,-3-1-425,-15 6 1178,-11-1-793,-28 10-8,-7 3-24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0.324"/>
    </inkml:context>
    <inkml:brush xml:id="br0">
      <inkml:brushProperty name="width" value="0.05" units="cm"/>
      <inkml:brushProperty name="height" value="0.05" units="cm"/>
      <inkml:brushProperty name="color" value="#E71224"/>
    </inkml:brush>
  </inkml:definitions>
  <inkml:trace contextRef="#ctx0" brushRef="#br0">0 247 20756,'12'8'1713,"7"-6"-1225,2-2-232,8-2 536,0-3-120,-1-5-256,0-1-272,-7-6-1008,-6-1 824,-6 3-152,-2-1-64</inkml:trace>
  <inkml:trace contextRef="#ctx0" brushRef="#br0" timeOffset="1">622 1 20924,'-3'8'1705,"1"11"-1265,1 4-200,4 11 688,4 6-264,2 6-288,4 0-272,-3 1-384,1-5-248,0-7-672,-5-9-1297,-5-20 2009,3-11-344,-4-16-392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0.793"/>
    </inkml:context>
    <inkml:brush xml:id="br0">
      <inkml:brushProperty name="width" value="0.05" units="cm"/>
      <inkml:brushProperty name="height" value="0.05" units="cm"/>
      <inkml:brushProperty name="color" value="#E71224"/>
    </inkml:brush>
  </inkml:definitions>
  <inkml:trace contextRef="#ctx0" brushRef="#br0">4 13 18012,'-3'-11'1952,"3"10"-1384,0 5-288,3 7 1225,7 4-1401,3 0-528,8-2 320,5-4-128,6-5-144</inkml:trace>
  <inkml:trace contextRef="#ctx0" brushRef="#br0" timeOffset="1">356 51 19092,'-41'46'2816,"-9"10"-745,46-50-1915,0-1 0,1 1 0,0 0 0,0 0-1,0 0 1,0 1 0,1-1 0,-2 11-1,4-16-148,-1-1 0,1 1 0,0-1 0,0 1 0,0-1 0,0 1 0,0 0 0,0-1 0,0 1 0,0-1 0,0 1-1,1-1 1,-1 1 0,0-1 0,0 1 0,0-1 0,1 1 0,-1-1 0,0 0 0,0 1 0,1-1 0,-1 1 0,0-1-1,1 0 1,-1 1 0,1-1 0,-1 1 0,0-1 0,1 0 0,-1 0 0,1 1 0,-1-1 0,1 0 0,-1 0 0,1 0-1,-1 1 1,1-1 0,-1 0 0,1 0 0,-1 0 0,2 0 0,25-2 17,-17 0-25,7 1-16,0 0 0,0 1 0,0 1 0,0 0 0,18 4 0,-29-3 7,0-1 1,0 1-1,0 1 0,0-1 1,0 1-1,-1 0 0,9 5 1,-11-5 6,0-1 0,-1 0 0,1 1-1,-1-1 1,0 1 0,1 0 0,-1 0 0,0 0 0,-1 0 0,1 0 0,-1 1 0,1-1 0,-1 0 0,1 5-1,-1-5 8,-1 0 0,1 0-1,-1 0 1,0 1 0,0-1-1,0 0 1,0 0-1,-1 0 1,1 0 0,-1 0-1,0 0 1,0 0 0,0 0-1,-3 5 1,1-3 14,0 0 0,-1 0 0,0 0 0,0-1 0,0 0 1,0 0-1,-7 6 0,1-3-43,-1 0 0,0-1 1,0 0-1,0 0 0,-1-2 1,-21 7-1,29-9-113,0-2-1,0 1 1,-1 0 0,1-1-1,0 0 1,0 0-1,0 0 1,0 0-1,-6-2 1,9 2 102,0-1 0,-1 1 0,1-1-1,0 1 1,-1-1 0,1 0 0,0 1 0,0-1-1,0 0 1,0 0 0,0 0 0,0 0 0,0 0-1,0 0 1,0 0 0,0 0 0,0-1 0,0 1-1,1 0 1,-1 0 0,1-1 0,-1 1 0,1 0-1,-1-1 1,1 1 0,0-1 0,0 1 0,-1 0-1,1-3 1,3-21-497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1.253"/>
    </inkml:context>
    <inkml:brush xml:id="br0">
      <inkml:brushProperty name="width" value="0.05" units="cm"/>
      <inkml:brushProperty name="height" value="0.05" units="cm"/>
      <inkml:brushProperty name="color" value="#E71224"/>
    </inkml:brush>
  </inkml:definitions>
  <inkml:trace contextRef="#ctx0" brushRef="#br0">134 3 18716,'0'-3'2072,"-3"3"-1439,-9 9-241,-5 11 1216,-3 9-672,-2 5-224,3 3-344,0-1-63,5 1-89,7-6-64,7-7-160,7-7-112,13-11-393,5-4-303,5-7 1424,4-9-760,1-6-96,2-6-24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1.679"/>
    </inkml:context>
    <inkml:brush xml:id="br0">
      <inkml:brushProperty name="width" value="0.05" units="cm"/>
      <inkml:brushProperty name="height" value="0.05" units="cm"/>
      <inkml:brushProperty name="color" value="#E71224"/>
    </inkml:brush>
  </inkml:definitions>
  <inkml:trace contextRef="#ctx0" brushRef="#br0">123 539 14723,'0'-1'92,"0"1"0,0-1-1,0 1 1,0 0 0,-1-1-1,1 1 1,0-1 0,0 1-1,0-1 1,-1 1 0,1-1 0,0 1-1,-1 0 1,1-1 0,0 1-1,-1 0 1,1-1 0,-1 1 0,1 0-1,0-1 1,-1 1 0,1 0-1,-1 0 1,1 0 0,-1-1-1,1 1 1,-1 0 0,1 0 0,-1 0-1,1 0 1,-1 0 0,0 0-1,-18 8 1404,13-3-814,1 0 0,-1 0 0,-8 11-1,6-6-370,1 0-1,1 1 0,-1 0 1,2 0-1,0 1 0,0 0 1,1 0-1,0 0 0,1 0 0,1 1 1,0-1-1,1 1 0,0-1 1,1 22-1,0-32-297,0 0 0,1 0 0,-1 0-1,0 0 1,1 0 0,-1 0 0,1 0 0,0 0 0,0 0-1,-1 0 1,1 0 0,1-1 0,-1 1 0,0 0 0,0-1 0,1 1-1,-1 0 1,0-1 0,1 0 0,0 1 0,-1-1 0,1 0-1,0 0 1,-1 0 0,1 0 0,0 0 0,0 0 0,0-1-1,0 1 1,0-1 0,0 1 0,0-1 0,0 0 0,0 1 0,0-1-1,0 0 1,0-1 0,1 1 0,-1 0 0,2-1 0,6-1-4,0-1 0,0 0 0,-1-1 0,1 0 0,-1 0 1,16-11-1,-2-1 1,0-1 0,-1-1 1,-1-1-1,30-35 0,-17 13 33,44-70-1,-61 78-31,-15 28 2,-8 19-4,-51 125-7,50-120 12,2 1 0,0 0-1,1 0 1,1 0 0,-1 27 0,4-45-7,0 0-1,0 1 1,0-1 0,1 0-1,-1 0 1,0 1-1,1-1 1,0 0 0,-1 0-1,1 0 1,0 0-1,0 0 1,2 4 0,-2-5-3,0-1 1,0 1 0,0 0-1,0-1 1,0 1 0,1-1-1,-1 1 1,0-1 0,0 1-1,0-1 1,0 0 0,1 1 0,-1-1-1,0 0 1,0 0 0,1 0-1,-1 0 1,0 0 0,0 0-1,0-1 1,1 1 0,-1 0-1,0-1 1,0 1 0,0 0-1,0-1 1,1 1 0,1-2 0,4-3 11,1 1 1,0-1 0,-1 0 0,0 0 0,0-1 0,11-13 0,35-46 53,-46 55-63,43-60 39,-2-2 0,-4-2-1,-4-2 1,-2-1 0,42-131-1,-76 199-43,-1-1-1,0 1 0,-1-1 0,0 0 0,-1 0 0,1-16 1,-2 26-2,0-1 1,0 1 0,0-1-1,0 1 1,0-1-1,0 1 1,-1 0 0,1-1-1,0 1 1,0-1-1,0 1 1,-1-1 0,1 1-1,0-1 1,0 1 0,-1 0-1,1-1 1,0 1-1,-1 0 1,1-1 0,0 1-1,-1 0 1,1-1 0,-1 1-1,1 0 1,0 0-1,-1-1 1,1 1 0,-1 0-1,1 0 1,-1 0 0,1 0-1,-1 0 1,0-1-1,0 2 0,-1-1-1,1 0 0,0 0 0,0 1 1,-1-1-1,1 1 0,0-1 0,0 1 1,-1-1-1,1 1 0,0 0 0,-1 1 1,-8 7-4,0 0 1,1 1-1,0 1 1,1-1-1,0 1 1,-9 17 0,-35 77 23,41-79 0,0 1 1,2 0 0,-6 34-1,13-53-23,0 0 1,1 0-1,0 0 0,1 0 0,0 0 1,0 0-1,1 0 0,0 0 0,0 0 1,1 0-1,0-1 0,0 1 0,1 0 1,0-1-1,0 0 0,5 9 0,-5-12-32,1 0 0,-1 0 0,1 0 0,0-1 0,0 1-1,0-1 1,0 0 0,1 0 0,-1-1 0,1 1 0,0-1-1,0 0 1,0 0 0,0-1 0,0 1 0,0-1 0,0 0-1,0 0 1,1-1 0,-1 0 0,0 0 0,1 0 0,-1 0-1,0-1 1,0 0 0,0 0 0,1 0 0,-1-1 0,0 0-1,-1 0 1,1 0 0,0-1 0,-1 1 0,9-7 0,12-15-240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3.432"/>
    </inkml:context>
    <inkml:brush xml:id="br0">
      <inkml:brushProperty name="width" value="0.05" units="cm"/>
      <inkml:brushProperty name="height" value="0.05" units="cm"/>
      <inkml:brushProperty name="color" value="#E71224"/>
    </inkml:brush>
  </inkml:definitions>
  <inkml:trace contextRef="#ctx0" brushRef="#br0">8 761 16676,'-7'-16'3605,"8"38"-1087,1-6-2076,1 31 749,19 201 1032,-20-239-2179,-2-5-16,0 0 0,1 0 0,-1 0 0,1 0 1,0 0-1,1 0 0,-1 0 0,1 0 0,-1 0 0,1-1 0,3 5 0,-5-8-19,1 1-1,-1-1 1,1 1-1,0-1 0,-1 1 1,1-1-1,0 1 0,-1-1 1,1 0-1,0 1 0,-1-1 1,1 0-1,0 0 1,0 1-1,-1-1 0,1 0 1,0 0-1,0 0 0,0 0 1,-1 0-1,1 0 0,0 0 1,0 0-1,-1 0 1,1-1-1,0 1 0,0 0 1,-1 0-1,1-1 0,0 1 1,0 0-1,-1-1 1,1 1-1,0-1 0,-1 1 1,1-1-1,-1 1 0,2-2 1,22-27 186,-23 28-187,21-33 165,-1-1 1,21-52-1,-23 45 26,30-47 1,-48 88-192,-1-1 1,1 1-1,0 0 1,0-1-1,-1 1 1,1 0-1,0 0 1,0 0-1,1-1 1,-1 1-1,0 0 0,0 1 1,0-1-1,1 0 1,-1 0-1,0 0 1,3 0-1,-3 1-3,-1 0 0,1 1-1,-1-1 1,1 0-1,-1 1 1,1-1 0,-1 1-1,1-1 1,-1 1 0,1-1-1,-1 1 1,0-1-1,1 1 1,-1-1 0,0 1-1,1-1 1,-1 1 0,0 0-1,0-1 1,0 1-1,1-1 1,-1 1 0,0 0-1,0-1 1,0 1 0,0 0-1,0 0 1,1 13 37,-1-1 0,-2 21 0,1-29-45,-15 151 41,16-155-38,0-1 1,0 1-1,0 0 1,0 0-1,0 0 1,0 0-1,0 0 1,0-1-1,0 1 1,0 0-1,0 0 1,0 0-1,0 0 1,1-1-1,-1 1 1,0 0 0,1 0-1,-1-1 1,1 1-1,-1 0 1,1 0-1,-1-1 1,1 1-1,-1-1 1,2 2-1,-1-2 1,0 0-1,0 0 1,0 0-1,0 0 0,0 0 1,0-1-1,0 1 1,0 0-1,0-1 0,0 1 1,0 0-1,0-1 1,-1 1-1,1-1 1,0 0-1,0 1 0,0-1 1,0-1-1,9-7 4,-1-1 0,11-15 0,-17 22-1,75-107 50,-23 30-22,-55 80-31,15-18-4,-6 13 8,-9 5-3,0 0-1,1 0 1,-1 0-1,0 0 1,0 0 0,0 0-1,1 0 1,-1 1-1,0-1 1,0 0-1,0 0 1,1 0-1,-1 0 1,0 0 0,0 1-1,0-1 1,0 0-1,0 0 1,1 0-1,-1 1 1,0-1 0,0 0-1,0 0 1,0 1-1,0-1 1,0 0-1,0 0 1,0 1-1,0-1 1,0 0 0,0 0-1,0 0 1,0 1-1,0-1 1,0 0-1,0 1 1,-2 82-21,0-59 20,1-1 1,1 1-1,5 32 0,-5-55 1,0 0-1,0 1 1,0-1-1,0 1 0,1-1 1,-1 0-1,1 1 1,-1-1-1,0 0 1,1 1-1,0-1 1,-1 0-1,1 0 1,0 1-1,0-1 0,0 0 1,0 0-1,0 0 1,0 0-1,0 0 1,0 0-1,0-1 1,0 1-1,2 1 1,-2-2 0,1 0 1,-1 0 0,1 0-1,-1-1 1,1 1-1,-1 0 1,1-1 0,-1 1-1,0-1 1,1 0 0,-1 1-1,0-1 1,0 0 0,1 0-1,-1 0 1,0 1 0,0-1-1,2-2 1,5-7 15,1 0 0,-1 0 0,11-19 0,10-27 26,-3 0-1,-2-1 1,-2-2 0,16-74-1,-47 202-22,7-53-25,-2 2 9,1 0-1,1 0 0,1 0 0,2 33 0,-1-50-2,0 0 0,0-1 0,0 1-1,0 0 1,0 0 0,0-1 0,0 1 0,1 0 0,-1-1 0,0 1 0,0 0-1,1-1 1,-1 1 0,0-1 0,1 1 0,-1 0 0,1-1 0,-1 1 0,1-1 0,-1 1-1,1-1 1,-1 1 0,1-1 0,-1 0 0,1 1 0,0-1 0,0 0 0,0 0 0,0 0 0,0 0 0,0 0 0,0 0 0,0 0 0,-1-1 0,1 1 0,0 0 0,0-1 0,0 1 0,-1-1 0,1 1 0,0-1 0,0 1 0,-1-1 0,2 0 0,26-32 29,-28 33-30,62-104 47,-1 3-55,-61 101 7,0 0 0,0 0 0,0 0 0,0-1 0,0 1 1,0 0-1,0 0 0,0 0 0,0-1 0,0 1 0,0 0 1,0 0-1,0 0 0,1 0 0,-1 0 0,0-1 0,0 1 1,0 0-1,0 0 0,0 0 0,0 0 0,0 0 0,1 0 0,-1-1 1,0 1-1,0 0 0,0 0 0,0 0 0,1 0 0,-1 0 1,0 0-1,0 0 0,0 0 0,0 0 0,1 0 0,-1 0 1,0 0-1,0 0 0,0 0 0,0 0 0,1 0 0,-1 0 1,0 0-1,0 0 0,0 0 0,0 0 0,1 0 0,-1 0 0,0 0 1,0 0-1,0 1 0,1 12-16,-8 33 4,4-31-7,0 6 5,-1 3 14,0 0 0,2 0 1,1 0-1,1 28 1,0-51 1,0 1 1,0 0 0,1-1-1,-1 1 1,0 0-1,1-1 1,-1 1 0,1 0-1,-1-1 1,1 1 0,0-1-1,0 1 1,0-1 0,0 1-1,0-1 1,0 0 0,0 1-1,0-1 1,0 0-1,2 1 1,-1-1 0,-1-1-1,0 1 1,1-1-1,-1 0 1,0 0-1,1 0 0,-1 0 1,0 0-1,1 0 1,-1 0-1,0-1 1,0 1-1,1 0 1,-1-1-1,0 1 1,1-1-1,-1 1 1,0-1-1,2-1 1,7-4 7,-1-2 0,0 1 0,0-1 0,10-13 1,-17 19-8,41-49 11,-2-1-1,-3-2 1,-2-2 0,-2-1 0,51-122 0,-47 76 12,-33 88-29,-1 0 0,0 0-1,-2-1 1,2-25 0,-3 41 3,-1-1 0,0 1 0,0-1 1,0 1-1,0-1 0,0 1 0,0-1 0,0 1 0,0 0 1,0-1-1,0 1 0,0-1 0,0 1 0,0-1 0,0 1 0,0 0 1,-1-1-1,1 1 0,0-1 0,0 1 0,0-1 0,-1 1 0,1 0 1,0-1-1,0 1 0,-1 0 0,1-1 0,0 1 0,-1 0 1,1 0-1,-1-1 0,1 1 0,0 0 0,-1 0 0,1-1 0,-1 1 1,1 0-1,0 0 0,-1 0 0,1 0 0,-1 0 0,1 0 1,-1 0-1,1 0 0,-1 0 0,1 0 0,0 0 0,-1 0 0,1 0 1,-1 0-1,1 0 0,-1 0 0,1 0 0,0 1 0,-1-1 1,1 0-1,-1 0 0,1 0 0,0 1 0,-1-1 0,1 0 0,0 1 1,-1-1-1,1 0 0,-1 1 0,-8 10-14,-1 0 0,1 1 0,1 0 0,0 1 1,-10 22-1,5-11-11,-63 128 13,66-129 23,1 1 0,1-1 0,1 1 0,-5 43 1,11-60-5,0-1 0,1 1 1,0 0-1,0 0 1,1 0-1,0 0 0,0 0 1,1 0-1,4 11 0,-5-15-2,1 0-1,-1 0 0,1 0 0,0-1 0,-1 1 0,1-1 0,0 0 0,1 1 0,-1-1 0,0 0 0,1 0 0,-1 0 0,1 0 0,0-1 0,-1 1 0,1-1 1,0 0-1,0 0 0,0 0 0,0 0 0,0 0 0,0 0 0,4 0 0,1-1 0,-1 0 0,0-1 1,1 0-1,-1 0 0,1 0 0,-1-1 1,0 0-1,0-1 0,0 0 0,0 0 1,-1 0-1,1-1 0,-1 1 0,0-2 1,0 1-1,0-1 0,6-6 0,5-6 10,0-1-1,-1 0 1,26-40-1,-4-8 14,-2-1-1,-3-2 1,-4-1-1,35-119 1,-59 171-25,-3 14-2,0-1 0,-1 1 1,0-1-1,0 1 1,0-1-1,-1 0 0,1 1 1,-1-1-1,0-5 1,0 10-1,0 0 1,-1 1-1,1-1 1,0 0-1,0 0 1,0 0-1,0 0 1,0 0-1,0 0 1,0 0-1,0 0 1,0 0-1,0 0 1,0 0-1,-1 0 0,1 0 1,0 0-1,0 0 1,0 1-1,0-1 1,0 0-1,0 0 1,0 0-1,0 0 1,-1 0-1,1 0 1,0 0-1,0 0 1,0 0-1,0-1 1,0 1-1,0 0 1,0 0-1,0 0 1,-1 0-1,1 0 1,0 0-1,0 0 1,0 0-1,0 0 1,0 0-1,0 0 1,0 0-1,0 0 1,0 0-1,0 0 1,0 0-1,0-1 1,-1 1-1,1 0 1,0 0-1,-10 20-5,0 0 0,1 0 1,1 1-1,-6 25 0,-17 92 24,30-134-16,-21 133 35,20-121-20,2 0-1,-1 0 1,2 0 0,0 0 0,1 0 0,7 23-1,-7-34-12,0 0 0,0 0 1,1 0-1,0 0 0,5 7 0,-7-11-5,0 1 1,0-1-1,0 0 1,1 0-1,-1 0 1,0 0-1,0 0 1,0-1-1,1 1 1,-1 0-1,2 0 1,-3-1-3,1 0 1,0 0 0,-1 0-1,1 0 1,-1 0 0,1 0-1,-1 0 1,1 0 0,-1 0-1,1 0 1,-1 0-1,1 0 1,-1 0 0,1-1-1,-1 1 1,1 0 0,-1 0-1,1-1 1,-1 1 0,1 0-1,-1-1 1,1 1 0,-1-1-1,0 1 1,1 0 0,-1-1-1,0 1 1,1-1 0,-1 0-1,1-1-10,0 0 0,0-1 0,0 1 0,-1 0 0,1 0 0,-1-1 0,0 1 0,1 0 0,-1-1 0,0 1 0,-1-1-1,1 1 1,0 0 0,-1 0 0,1-1 0,-1 1 0,0 0 0,0-3 0,-21-41-173,16 36 135,-3-7 42,-2 1 0,0 0 0,-1 0 0,-1 1 0,-17-16 1,39 34-7,-1-2 0,1 1 0,-1-1 0,1-1 0,0 1 0,13-2 1,-1 0-567,0 0 1,0-1-1,0-2 1,0 0-1,-1-1 1,0-1-1,28-12 1,-9-1-379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3.896"/>
    </inkml:context>
    <inkml:brush xml:id="br0">
      <inkml:brushProperty name="width" value="0.05" units="cm"/>
      <inkml:brushProperty name="height" value="0.05" units="cm"/>
      <inkml:brushProperty name="color" value="#E71224"/>
    </inkml:brush>
  </inkml:definitions>
  <inkml:trace contextRef="#ctx0" brushRef="#br0">42 281 19804,'2'34'2089,"-7"5"-1177,-2 4-368,2 2 1112,-1-1-295,1-4-689,-1-6-472,8-15-920,-1-8-561,5-17 1017,0-9-240,-2-19-248</inkml:trace>
  <inkml:trace contextRef="#ctx0" brushRef="#br0" timeOffset="1">7 24 17700,'0'-17'2056,"0"11"-1440,-1 10-256,-1 6 1161,1 3-849,-1 3-424,2-2-1048,0-1 736,8-4-208,4-1-56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4.344"/>
    </inkml:context>
    <inkml:brush xml:id="br0">
      <inkml:brushProperty name="width" value="0.05" units="cm"/>
      <inkml:brushProperty name="height" value="0.05" units="cm"/>
      <inkml:brushProperty name="color" value="#E71224"/>
    </inkml:brush>
  </inkml:definitions>
  <inkml:trace contextRef="#ctx0" brushRef="#br0">29 0 19372,'-12'131'3353,"2"-35"-993,3 115 0,7-204-2287,4 35 179,-4-41-251,0 0 1,0 1 0,0-1-1,1 0 1,-1 1-1,1-1 1,-1 0-1,1 0 1,-1 0-1,1 1 1,-1-1-1,1 0 1,0 0 0,0 0-1,0 0 1,0 0-1,0 0 1,0 0-1,0 0 1,0 0-1,0-1 1,0 1 0,0 0-1,2 0 1,-2-1-4,0 0-1,0 0 1,-1 0 0,1 0 0,0 0 0,0 0 0,-1-1 0,1 1 0,0 0 0,-1 0 0,1-1-1,0 1 1,-1 0 0,1-1 0,0 1 0,-1-1 0,1 1 0,-1-1 0,1 1 0,-1-1 0,1 1-1,-1-1 1,1 1 0,-1-1 0,0 0 0,1 1 0,-1-1 0,0 0 0,1-1 0,7-24-35,-8 22 31,13-48-23,24-69 1,-28 99 15,0 0 1,2 0-1,0 1 1,2 0 0,20-27-1,-29 44 14,-1 0-1,1 0 1,0 1-1,0-1 1,0 1-1,0 0 1,10-6-1,-13 8 2,1 1 1,-1-1-1,1 1 0,0-1 0,-1 1 1,1 0-1,0-1 0,-1 1 0,1 0 0,0 0 1,0 0-1,-1 0 0,1 1 0,0-1 0,-1 0 1,1 1-1,0-1 0,-1 1 0,1-1 0,-1 1 1,1 0-1,-1 0 0,1 0 0,-1 0 0,0 0 1,1 0-1,-1 0 0,2 2 0,1 2 13,0-1-1,0 2 1,0-1 0,0 0-1,-1 1 1,0 0-1,0 0 1,0 0 0,-1 0-1,0 0 1,0 0-1,-1 1 1,2 8 0,-3-6 52,1 0 1,-1 0 0,-1 1-1,1-1 1,-2 0 0,1 0-1,-1 0 1,0 0 0,-5 10-1,4-11 13,-1 1 1,0-1-1,-1 0 0,0 0 0,0 0 0,-1-1 0,1 0 0,-2 0 0,-7 7 1,9-10-40,0 0 0,0 0 0,-1-1 1,0 1-1,1-1 0,-1 0 1,0-1-1,0 0 0,-1 0 1,1 0-1,0 0 0,-1-1 0,-8 0 1,12 0-138,0-1 1,0 0-1,0-1 1,0 1 0,0 0-1,-1-1 1,1 0-1,0 0 1,1 0-1,-1 0 1,0 0 0,0 0-1,0-1 1,1 1-1,-1-1 1,1 0-1,-1 0 1,1 0 0,0 0-1,0 0 1,0-1-1,0 1 1,0-1-1,0 1 1,0-1 0,1 1-1,0-1 1,-1 0-1,1 0 1,0 0-1,0 0 1,1 0 0,-2-4-1,0-8-293,0 0 0,1 1 0,1-1-1,0 0 1,3-24 0,7-22-718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4.814"/>
    </inkml:context>
    <inkml:brush xml:id="br0">
      <inkml:brushProperty name="width" value="0.05" units="cm"/>
      <inkml:brushProperty name="height" value="0.05" units="cm"/>
      <inkml:brushProperty name="color" value="#E71224"/>
    </inkml:brush>
  </inkml:definitions>
  <inkml:trace contextRef="#ctx0" brushRef="#br0">88 1 18788,'1'0'89,"0"0"-1,0 0 1,0-1-1,0 1 1,0 1-1,0-1 1,0 0 0,0 0-1,0 0 1,0 0-1,0 1 1,0-1 0,0 0-1,0 1 1,-1-1-1,1 1 1,0-1-1,0 1 1,0-1 0,-1 1-1,1 0 1,0-1-1,-1 1 1,1 0-1,0 0 1,-1 0 0,1-1-1,-1 1 1,1 0-1,-1 0 1,1 0-1,-1 0 1,0 0 0,0 0-1,1 0 1,-1 0-1,0 0 1,0 0 0,0 0-1,0 1 1,-1 5 238,0-1 1,0 1 0,-1 0 0,1-1 0,-5 8 0,3-5 194,-12 36 877,-7 15-644,3 0 0,3 1 0,-9 68 0,24-124-814,0 1 1,1-1 0,-1 0-1,1 1 1,1-1 0,-1 1-1,1-1 1,0 0-1,0 1 1,1-1 0,3 8-1,-5-12 14,0 0 0,1 0 0,-1-1 0,0 1 0,1 0-1,-1-1 1,1 1 0,0 0 0,-1-1 0,1 1 0,-1 0-1,1-1 1,0 1 0,0-1 0,-1 0 0,1 1 0,0-1-1,0 1 1,-1-1 0,1 0 0,0 0 0,0 1 0,0-1-1,0 0 1,-1 0 0,2 0 0,0 0-69,-1-1 0,1 1-1,-1-1 1,1 1 0,-1-1 0,1 0 0,-1 0-1,0 0 1,1 1 0,-1-1 0,0 0 0,3-3 0,2-2-536,-1-1 1,1-1 0,8-14-1,28-62-1267,-23 37 792</inkml:trace>
  <inkml:trace contextRef="#ctx0" brushRef="#br0" timeOffset="1">232 206 18012,'2'20'2160,"-4"11"-1039,-7 2-417,0 7 1296,-2 3-239,3 0-545,2-2-240,3-6-336,2-3-160,2-12-312,5-3-200,3-6-512,1-8-312,-1-8-760,0-2 2016,-1-12-784,-1-8-201,5-12-87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2.294"/>
    </inkml:context>
    <inkml:brush xml:id="br0">
      <inkml:brushProperty name="width" value="0.05" units="cm"/>
      <inkml:brushProperty name="height" value="0.05" units="cm"/>
    </inkml:brush>
  </inkml:definitions>
  <inkml:trace contextRef="#ctx0" brushRef="#br0">9 11 15147,'-1'0'85,"1"0"-1,-1 0 1,1 1-1,0-1 1,-1 0-1,1 0 1,-1 0-1,1 0 1,0 1-1,-1-1 1,1 0 0,0 1-1,-1-1 1,1 0-1,0 0 1,-1 1-1,1-1 1,0 0-1,0 1 1,0-1-1,-1 1 1,1-1-1,0 0 1,0 1-1,0-1 1,0 1-1,0-1 1,-1 1-1,11 6 1411,25 2-5,-30-8-1261,43 7 793,1-3-1,76 0 0,99-17-66,-35-4-609,222-11-2110,-363 27 1428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5.200"/>
    </inkml:context>
    <inkml:brush xml:id="br0">
      <inkml:brushProperty name="width" value="0.05" units="cm"/>
      <inkml:brushProperty name="height" value="0.05" units="cm"/>
      <inkml:brushProperty name="color" value="#E71224"/>
    </inkml:brush>
  </inkml:definitions>
  <inkml:trace contextRef="#ctx0" brushRef="#br0">0 342 20212,'0'4'230,"0"-1"0,0 1 0,1-1 1,-1 1-1,1-1 0,0 1 0,-1-1 0,1 0 0,1 1 0,-1-1 0,1 0 0,-1 0 0,1 0 0,0 0 0,0 0 0,0 0 0,5 4 0,-4-4-122,0-1 0,1 0-1,-1 0 1,1 0 0,-1-1 0,1 1-1,-1-1 1,1 0 0,0 0-1,0 0 1,0 0 0,-1-1-1,1 0 1,0 0 0,0 0 0,5 0-1,5-2-26,0 0 0,0-1-1,-1-1 1,1 0 0,-1-1-1,21-9 1,73-48 112,-94 54-152,-6 4-8,-2 1 1,-1 1-1,0 0 1,0-1-1,0 0 1,0 0-1,0 0 0,-1 0 1,0-1-1,1 1 1,-1-1-1,0 0 1,-1 0-1,4-6 1,-6 10-26,0-1 1,1 1 0,-1 0-1,0-1 1,0 1 0,0 0-1,0-1 1,0 1 0,0 0-1,0-1 1,0 1 0,1-1 0,-1 1-1,-1 0 1,1-1 0,0 1-1,0 0 1,0-1 0,0 1-1,0-1 1,0 1 0,0 0-1,0-1 1,-1 1 0,1 0 0,0-1-1,0 1 1,0 0 0,-1 0-1,1-1 1,0 1 0,-1 0-1,1 0 1,0-1 0,0 1-1,-1 0 1,1 0 0,0 0-1,-1-1 1,1 1 0,-21 0 197,-21 13 5,27-5-132,0 0 0,0 1 1,1 1-1,0 0 0,1 1 0,0 1 0,0 0 0,-17 22 1,21-22-10,0 0 0,1 1 0,0 0 0,1 1 0,0-1 0,1 1 0,1 1 0,0-1 1,-5 29-1,9-39-44,1 0 0,-1 0 1,1 0-1,0-1 1,0 1-1,0 0 0,1 0 1,-1 0-1,1-1 0,0 1 1,0 0-1,0-1 1,1 1-1,3 6 0,-4-8-16,1-1 0,0 1 1,-1 0-1,1 0 0,0-1 0,0 1 0,0-1 0,1 0 0,-1 1 0,0-1 0,0 0 1,1 0-1,-1-1 0,1 1 0,-1 0 0,0-1 0,1 1 0,0-1 0,-1 0 0,1 0 1,-1 0-1,5-1 0,1 0-78,1 0 0,-1-1 0,0 0 0,0-1 0,0 0 0,0 0 0,-1 0 0,1-1 0,-1-1 0,0 1 0,8-7 0,2-3-638,0-1 0,-1-1 0,15-17 0,-26 26 476,0 1-1,0-1 1,0 0-1,-1 0 0,1 0 1,-2-1-1,1 1 0,-1-1 1,-1 0-1,1 0 1,-1 0-1,0 0 0,0-13 1,-6-15-909</inkml:trace>
  <inkml:trace contextRef="#ctx0" brushRef="#br0" timeOffset="1">48 27 20052,'-14'-6'2193,"8"3"-1353,4-2-352,4 1 1272,6 1-575,1 0-937,0 1-768,2 2 480,-1 3-160,0 3-137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5.686"/>
    </inkml:context>
    <inkml:brush xml:id="br0">
      <inkml:brushProperty name="width" value="0.05" units="cm"/>
      <inkml:brushProperty name="height" value="0.05" units="cm"/>
      <inkml:brushProperty name="color" value="#E71224"/>
    </inkml:brush>
  </inkml:definitions>
  <inkml:trace contextRef="#ctx0" brushRef="#br0">0 392 23149,'2'-3'445,"34"-44"2524,-34 44-2795,1 0 0,0 0 0,0 0 0,0 1 0,0-1 0,1 1 0,-1 0 0,1 0 0,-1 0 0,1 0 0,7-2 0,-10 4-151,1 0-1,-1 0 0,0 0 0,0 0 0,0 0 1,0 0-1,0 0 0,1 0 0,-1 0 0,0 1 1,0-1-1,0 0 0,0 1 0,0-1 0,0 1 0,0-1 1,0 1-1,0 0 0,0-1 0,0 1 0,0 0 1,-1 0-1,1 0 0,0 0 0,0-1 0,-1 1 1,1 0-1,-1 0 0,1 0 0,-1 0 0,1 0 1,-1 1-1,1-1 0,-1 2 0,2 4-7,0 0 0,-1 0 0,0 0 1,0 10-1,-1 23-29,-6 46 0,-1 20 118,9-94 9,2-21 23,3-26 61,-6 35-194,7-62 213,-3 1 0,-2-1 0,-6-67 1,1 17-118,4 97-117,4 11-56,12 14-185,-8-3 105,-3-2-108,1-1 0,0 0 1,0-1-1,0 0 0,1 0 0,-1 0 0,1-1 1,-1-1-1,1 1 0,0-1 0,-1-1 1,1 0-1,0 0 0,15-2 0,-13-1-55,-1 1-1,0-1 1,0-1-1,0 0 1,0 0-1,0-1 1,-1 0-1,0-1 1,0 0 0,-1 0-1,15-14 1,24-31-688,2-8-58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6.132"/>
    </inkml:context>
    <inkml:brush xml:id="br0">
      <inkml:brushProperty name="width" value="0.05" units="cm"/>
      <inkml:brushProperty name="height" value="0.05" units="cm"/>
      <inkml:brushProperty name="color" value="#E71224"/>
    </inkml:brush>
  </inkml:definitions>
  <inkml:trace contextRef="#ctx0" brushRef="#br0">11 1 19172,'-6'20'2193,"6"6"-1137,-4 1-368,4 13 1432,0 5-655,1 10-401,-1 4-152,0 15-496,3 2-216,-3 5-904,2-1 1168,1 0-528,2-1-56,1-7-64</inkml:trace>
  <inkml:trace contextRef="#ctx0" brushRef="#br0" timeOffset="1">10 1259 23325,'-3'18'2537,"4"-4"-1785,4-12-448,1-2 1408,0-9-1584,-1-2-1384,7-6 1144,2 0-320,-3-1-272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6.568"/>
    </inkml:context>
    <inkml:brush xml:id="br0">
      <inkml:brushProperty name="width" value="0.05" units="cm"/>
      <inkml:brushProperty name="height" value="0.05" units="cm"/>
      <inkml:brushProperty name="color" value="#E71224"/>
    </inkml:brush>
  </inkml:definitions>
  <inkml:trace contextRef="#ctx0" brushRef="#br0">1 1580 22485,'442'-169'2512,"592"-196"-2269,16 39-186,88 7 108,-426 125-695,-562 153 2,236-76-179,-282 69 368,-104 47 338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9:11.838"/>
    </inkml:context>
    <inkml:brush xml:id="br0">
      <inkml:brushProperty name="width" value="0.05" units="cm"/>
      <inkml:brushProperty name="height" value="0.05" units="cm"/>
      <inkml:brushProperty name="color" value="#E71224"/>
    </inkml:brush>
  </inkml:definitions>
  <inkml:trace contextRef="#ctx0" brushRef="#br0">7138 532 9570,'-185'-30'2799,"-210"-61"-1,175 32-2918,-2 10 0,-373-33 0,127 50 61,-48-5 21,-1584-100 402,1566 123 238,404 17-193,1 7 0,-141 27 1,210-23-524,1 3 1,0 2 0,1 2 0,1 3 0,2 3-1,0 2 1,2 2 0,-92 72 0,-308 287-1552,411-352 1818,2 2 1,2 1-1,1 2 0,-41 66 0,66-90-92,0 1-1,2 1 1,1-1 0,0 2 0,2-1-1,0 1 1,2 0 0,0 1 0,1-1 0,2 1-1,0 0 1,2 0 0,3 38 0,3-23-127,3-1 0,1 0 0,1-1 0,2 0 0,2-1 0,1 0 0,2-2 0,32 47 0,25 25-944,100 106-1,-163-197 905,75 85-305,118 104 0,-164-167 533,2-3 0,2-1 0,0-3 0,2-1 0,88 37-1,-47-33 1,0-4-1,96 16 0,189 17-11,754 34-170,4-79-110,-758-14 332,340 10 576,139 1 49,-3-38-530,576-147-211,-1241 134-39,-3-8-1,309-123 0,-357 111 67,-2-6 1,-4-5-1,-3-6 0,131-104 1,-232 162-15,-2-1 1,0 0 0,-1-2 0,-1-1-1,-1 0 1,20-33 0,-33 47-47,0-1 0,-1 0 0,-1 0 0,1 0 0,-1 0 0,-1 0 0,1-1 0,-1 0 0,-1 1 0,0-1 0,0 0 0,-1 0 0,0 0 0,0 1 0,-1-1 0,0 0 0,0 0 0,-1 1 0,-1-1 0,1 1 0,-1-1 0,-1 1 0,0 0 0,-5-9 0,-1 2-47,0 2 1,-1-1 0,-1 1 0,0 1-1,-1 0 1,0 1 0,-16-11 0,-11-5-152,-59-28 1,9 12-145,-136-44 0,-103-11-18,325 97 345,-793-181 411,562 137-289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3:57.194"/>
    </inkml:context>
    <inkml:brush xml:id="br0">
      <inkml:brushProperty name="width" value="0.05" units="cm"/>
      <inkml:brushProperty name="height" value="0.05" units="cm"/>
    </inkml:brush>
  </inkml:definitions>
  <inkml:trace contextRef="#ctx0" brushRef="#br0">7 1056 11122,'0'0'26,"-1"0"0,1 0-1,0 0 1,-1 0 0,1 0-1,0 0 1,0 1-1,-1-1 1,1 0 0,0 0-1,0 0 1,-1 0 0,1 0-1,0 0 1,0 0 0,0 1-1,-1-1 1,1 0 0,0 0-1,0 0 1,0 0-1,-1 1 1,1-1 0,0 0-1,0 0 1,0 1 0,0-1-1,0 0 1,-1 0 0,1 0-1,0 1 1,0-1-1,0 0 1,0 1 0,0-1-1,0 0 1,0 0 0,0 1-1,0-1 1,0 0 0,0 0-1,0 1 1,0-1-1,0 0 1,0 0 0,0 1-1,1-1 1,-1 0 0,0 0-1,0 1 1,0-1 0,0 0-1,0 0 1,1 1 0,-1-1-1,0 0 1,0 0-1,0 0 1,0 0 0,1 1-1,-1-1 1,0 0 0,0 0-1,1 0 1,-1 0 0,0 0-1,1 0 1,18 5 295,3-7-261,0-1 1,0 0-1,0-2 1,-1-1-1,0-1 1,24-10-1,54-16 489,200-27 266,-209 43-755,293-26-3,-70 6 20,-45 3-3,409 1 55,132 38-71,33-38-13,-752 28-45,750-89 8,-595 59 2,688-74-3,68 33-175,-851 63 167,430-41-28,-172 15 42,433-50 6,-340 5-36,131-15 563,-378 83 52,-245 14-676,-14-8 3,-10-10-45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07.976"/>
    </inkml:context>
    <inkml:brush xml:id="br0">
      <inkml:brushProperty name="width" value="0.05" units="cm"/>
      <inkml:brushProperty name="height" value="0.05" units="cm"/>
    </inkml:brush>
  </inkml:definitions>
  <inkml:trace contextRef="#ctx0" brushRef="#br0">2103 413 9234,'-84'-29'2200,"-29"-14"-1318,-87-64-197,20 9 125,143 80-543,-1 2 1,-80-21 0,67 25-131,-1 3 1,-56-4-1,84 12-117,0 0-1,0 2 1,0 1 0,0 1 0,1 1 0,-46 14 0,22 0 39,0 3 0,1 2 0,-85 57 0,-114 106 97,242-183-155,-46 37 41,2 2 0,1 2 0,-74 94-1,101-112 15,2 1-1,1 1 0,-23 54 0,31-62-22,1 2 0,1-1 0,1 0 1,1 1-1,1 0 0,-1 30 0,4-39-24,1-1 0,0 1-1,0 0 1,2 0 0,0 0-1,0-1 1,1 1 0,0-1 0,1 0-1,1-1 1,0 1 0,0-1-1,1 0 1,1 0 0,15 16 0,-8-12-14,0-1 1,1-1 0,1 0-1,0-1 1,1-1 0,0 0-1,0-2 1,1 0-1,23 7 1,14 1-46,0-2 0,1-2 0,86 7 0,178-9 43,-173-15 37,-1-7-1,0-6 0,249-63 1,-340 64-40,-2-1 0,0-4 0,56-29-1,-77 32 12,-1-2-1,0 0 0,-2-3 0,-1 0 0,47-48 0,-21 8 230,-3-1 0,85-139 1,-127 186-173,-1 0 0,-1 0 0,0-1 0,7-28 0,-12 37-40,-2-1 0,1 1-1,-1 0 1,-1-1 0,1 1-1,-2 0 1,1-1 0,-1 1-1,-1 0 1,0 0 0,-4-14-1,-1 5 24,0 1-1,-1 0 1,-1 1-1,0 0 1,-2 0-1,1 1 1,-2 0-1,-17-16 1,11 13 3,-1 1 0,-1 2 0,-1 0 0,-1 1 0,-32-16 0,4 7-128,-1 3-1,-1 3 1,-1 1-1,0 3 0,-57-6 1,-309-23-2560,296 32 2354,-29-2-305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14.279"/>
    </inkml:context>
    <inkml:brush xml:id="br0">
      <inkml:brushProperty name="width" value="0.05" units="cm"/>
      <inkml:brushProperty name="height" value="0.05" units="cm"/>
    </inkml:brush>
  </inkml:definitions>
  <inkml:trace contextRef="#ctx0" brushRef="#br0">3 110 12947,'0'1'21,"0"-1"0,-1 0 1,1 0-1,0 0 0,0 1 0,0-1 0,0 0 1,-1 0-1,1 0 0,0 1 0,0-1 1,0 0-1,0 0 0,0 1 0,0-1 1,0 0-1,0 1 0,-1-1 0,1 0 1,0 0-1,0 1 0,0-1 0,0 0 1,1 1-1,-1-1 0,0 0 0,0 0 1,0 1-1,0-1 0,0 0 0,0 0 1,0 1-1,0-1 0,1 0 0,-1 0 1,0 1-1,0-1 0,0 0 0,0 0 1,1 0-1,-1 1 0,0-1 0,0 0 1,0 0-1,1 0 0,-1 0 0,0 0 1,1 1-1,-1-1 0,22 3 240,28-8-184,107-31 326,-110 24-304,0 1 0,1 2 0,67-3 0,128 25 207,-38 0-237,-20-17 38,346-50 0,-530 54-102,11-3 146,0 1 0,0 1 0,0 0 0,0 1 0,1 0 0,16 3 0,-28-3-133,-1 0 0,1 0 0,0 0 1,-1 0-1,1 0 0,0 1 0,-1-1 0,1 0 1,0 0-1,-1 1 0,1-1 0,-1 0 0,1 1 0,0-1 1,-1 1-1,1-1 0,-1 1 0,0-1 0,1 1 0,-1-1 1,1 1-1,-1-1 0,0 1 0,1 0 0,-1-1 1,0 1-1,1-1 0,-1 1 0,0 0 0,0-1 0,0 1 1,0 0-1,0-1 0,0 1 0,0 0 0,0 0 0,0-1 1,0 1-1,0 0 0,0-1 0,0 1 0,-1 0 1,1-1-1,0 1 0,0-1 0,-1 1 0,0 1 0,0 0-22,0 0-1,-1 0 1,1 1-1,-1-1 1,0 0-1,0 0 0,0 0 1,0-1-1,0 1 1,0 0-1,-3 1 0,-11 4-31,-1-2-74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51.134"/>
    </inkml:context>
    <inkml:brush xml:id="br0">
      <inkml:brushProperty name="width" value="0.05" units="cm"/>
      <inkml:brushProperty name="height" value="0.05" units="cm"/>
      <inkml:brushProperty name="color" value="#E71224"/>
    </inkml:brush>
  </inkml:definitions>
  <inkml:trace contextRef="#ctx0" brushRef="#br0">2450 141 12459,'-6'-8'207,"-1"1"1,1 0-1,-2 0 0,1 0 1,-1 1-1,0 0 1,0 1-1,-12-7 1,-12-9 156,20 14-335,-1 0 1,1 0 0,-1 1 0,0 1-1,0 0 1,-1 1 0,1 0-1,-1 1 1,0 1 0,0 0-1,-23 0 1,-14 3 73,-96 13 0,95-7 64,31-4-117,-230 24 802,175-23-561,-102-6-1,96-5-248,-150-4 22,196 11-60,0 3-1,0 1 1,0 1 0,-50 15-1,24 0 3,0 4 0,2 2-1,-64 38 1,46-17 11,-121 95-1,173-121-19,1 1 0,1 1 0,1 1 0,2 1 0,0 1 0,2 1 0,-24 42 0,35-54 2,1 1-1,0 1 1,1-1-1,0 1 1,2 0 0,0 0-1,1 1 1,0-1-1,2 1 1,0-1 0,1 1-1,1 0 1,0-1-1,1 1 1,7 26 0,-5-34 0,-1 0 0,1 1 1,1-1-1,-1 0 1,2-1-1,-1 1 0,2-1 1,-1-1-1,1 1 0,13 12 1,-8-11-2,0 0 0,0-1-1,1-1 1,0 0 0,0-1 0,27 11 0,5-4-5,1-2 1,0-2-1,89 8 1,544 16 48,-520-39-15,0-7 1,198-40-1,-286 37-18,0-3 1,126-51-1,-168 56-11,0-1-1,0-1 1,-1-2-1,-1-1 1,-1-1 0,-1-1-1,0-2 1,38-43-1,-56 56 9,1 0-1,-2-1 0,1 0 1,-2 0-1,1 0 0,-1-1 0,-1 0 1,0 0-1,0 0 0,-1 0 1,2-14-1,-5 17 25,1 0 1,-1 1-1,-1-1 1,0 0-1,0 1 0,0-1 1,-1 1-1,0-1 1,0 1-1,-1 0 0,0 0 1,0 0-1,-1 0 1,0 0-1,0 1 0,0-1 1,-11-9-1,-1-1 140,-2 0 1,0 2-1,-1 0 0,0 2 0,-1 0 1,-34-17-1,-141-49 348,65 29-958,65 18 296,-1-8-43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53.720"/>
    </inkml:context>
    <inkml:brush xml:id="br0">
      <inkml:brushProperty name="width" value="0.05" units="cm"/>
      <inkml:brushProperty name="height" value="0.05" units="cm"/>
      <inkml:brushProperty name="color" value="#E71224"/>
    </inkml:brush>
  </inkml:definitions>
  <inkml:trace contextRef="#ctx0" brushRef="#br0">6501 97 10018,'-9'-7'252,"0"0"0,-1 1 0,0 1 0,-1 0 0,1 0 0,-1 1 0,0 0 0,0 1 0,-20-4 0,-11 1 32,-57 0 1,36 3 136,-1307-18 1366,-686 147-2044,1313-86 10,326-22 168,24 19 90,281-18 30,-160 48 1,-46 42 50,260-85-76,0 3-1,2 2 1,-68 48 0,107-65-15,1 2 1,1 0 0,0 1 0,1 1 0,1 0 0,0 0-1,1 1 1,1 1 0,0 0 0,2 1 0,0 0-1,1 0 1,1 1 0,1 0 0,0 0 0,2 1 0,-4 34-1,6-34 0,2 0 0,-1 0 0,2 0 0,1 0 0,1 0 0,0-1 0,2 1 0,0-1 0,2 0 0,0 0 0,1-1-1,1 1 1,0-2 0,2 0 0,0 0 0,1-1 0,23 26 0,-7-17 5,1 0 0,1-2 1,2-1-1,0-2 0,1-1 1,1-1-1,71 27 0,-25-18-2,1-4 0,132 21 1,-67-25-6,1-6 0,247-10 0,295-58 0,-636 48 2,1292-146 35,-614 66 0,-726 85-36,634-80 9,-12-52-22,-479 87 12,209-97 1,116-101 689,-449 231-582,4-2 184,0-2 1,41-32 0,-66 47-257,-1 0 1,1 0-1,-1-1 1,0 1-1,1 0 0,-1-1 1,0 0-1,-1 1 1,1-1-1,0 0 1,-1 0-1,0 0 1,1 0-1,-1 0 1,0 0-1,-1 0 1,1 0-1,0 0 1,-1-1-1,0 1 1,0 0-1,0 0 1,0-1-1,0 1 1,-1 0-1,1 0 1,-1 0-1,0-1 1,0 1-1,0 0 1,-1 0-1,-2-4 1,-9-15 35,-1 2 0,-1 0 1,-1 1-1,-31-31 0,11 14-34,-3-6-82,-3 1 1,-1 3 0,-73-50-1,89 70-131,-2 1 1,0 2-1,-1 1 0,0 1 0,-1 2 0,-1 1 0,-56-11 1,-38 9-72,-10 9-95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3.409"/>
    </inkml:context>
    <inkml:brush xml:id="br0">
      <inkml:brushProperty name="width" value="0.05" units="cm"/>
      <inkml:brushProperty name="height" value="0.05" units="cm"/>
    </inkml:brush>
  </inkml:definitions>
  <inkml:trace contextRef="#ctx0" brushRef="#br0">1 0 20684,'3'13'1577,"6"5"-1185,0-1-136,3 3 576,2 6-216,6 3-336,0-2-104,1 1 16,1-5-40,-1-5-144,1-3-96,-3-7-376,0-2-288,-2-6-536,0-6 1032,1-9-240,0-2-216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2.964"/>
    </inkml:context>
    <inkml:brush xml:id="br0">
      <inkml:brushProperty name="width" value="0.05" units="cm"/>
      <inkml:brushProperty name="height" value="0.05" units="cm"/>
    </inkml:brush>
  </inkml:definitions>
  <inkml:trace contextRef="#ctx0" brushRef="#br0">10 0 15019,'-9'11'1401,"10"1"-761,8 3-128,14 2 696,10 5-80,15-3-136,11 3-95,10-5-217,2 0-40,4-4-184,-1-3-264,-8-6-816,-7-4 632,-13-4-112,-10-6-104</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6:43.395"/>
    </inkml:context>
    <inkml:brush xml:id="br0">
      <inkml:brushProperty name="width" value="0.05" units="cm"/>
      <inkml:brushProperty name="height" value="0.05" units="cm"/>
    </inkml:brush>
  </inkml:definitions>
  <inkml:trace contextRef="#ctx0" brushRef="#br0">1 570 11402,'16'1'214,"0"-1"0,0 0 0,-1-1 0,1 0 0,0-2 0,0 0-1,27-8 1,-4 1-13,63-13-114,0 4 1,124-6-1,-22 21 194,279 29 0,186 16-119,-478-43-89,286-39 0,661-99 44,-739 121-108,0 24-10,-238-2 4,126-15 8,0-21 9,122-9-1,184 12 8,72 17 12,-626 15-38,979 37 14,-422-23-18,91-2 14,-371-27 14,65-2-24,-30 16 2,337-15 58,263-47 13,-19-8-35,51 8 110,-97 80 994,-153-37-1078,-491 5-56,18-5-9,50-1 0,-161 16 0,1 7 0,185 29 0,172 33-14,-202-30 17,268 16 0,-41-73-32,-493 18 25,191-20-95,-48 2 35,-175 21 109,0 0 0,0 0 0,-1 0 0,1 1 0,0 0-1,-1 1 1,1-1 0,-1 1 0,1 0 0,-1 1 0,0 0-1,0 0 1,0 0 0,0 0 0,-1 1 0,1 0-1,6 7 1,-14-13 188,0 0-1,0 0 1,1 0-1,-1-1 0,0 1 1,1 0-1,-1-1 1,0-3-1,1 4-99,-12-25 328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6:48.865"/>
    </inkml:context>
    <inkml:brush xml:id="br0">
      <inkml:brushProperty name="width" value="0.05" units="cm"/>
      <inkml:brushProperty name="height" value="0.05" units="cm"/>
    </inkml:brush>
  </inkml:definitions>
  <inkml:trace contextRef="#ctx0" brushRef="#br0">1535 101 12003,'-17'-13'141,"-1"2"0,-1 0 1,0 0-1,0 2 0,-1 0 1,-1 2-1,1 0 0,-1 1 1,0 1-1,0 1 1,-1 1-1,-41-1 0,24 6 18,-1 2 0,0 1 0,1 2 0,1 2 1,-52 18-1,9 5 59,-106 56 0,148-66-169,1 2 0,1 1 0,2 2 0,1 2 0,0 1-1,3 1 1,0 2 0,-38 55 0,21-17 13,3 1 1,3 3-1,-48 120 1,68-142-43,2 2 0,3 0 1,2 1-1,-11 83 0,22-111-7,3 0-1,0 1 0,2-1 1,0 0-1,3 1 0,0-1 1,1-1-1,2 1 0,1-1 0,1 0 1,14 28-1,-8-28 2,0-1 0,1-1 0,2 0-1,1-2 1,0 0 0,2-1 0,1-1 0,0-1-1,32 22 1,-5-9 2,1-3-1,1-1 1,100 38-1,-92-45-41,0-3-1,2-2 1,0-3-1,0-2 0,117 5 1,-129-16 9,0-2 0,1-3 1,-1-2-1,0-1 0,-1-3 0,0-2 1,90-36-1,-91 27 75,0-2 1,-2-2-1,0-2 1,46-38 0,-59 39 27,-1-2 1,-1-1 0,-2-2 0,-1 0-1,39-60 1,-40 50 52,-2-2-1,-2-1 0,-1-1 1,-3 0-1,21-80 1,-32 92-57,-1 0 1,-1 0 0,-2-1 0,-2 1-1,-1-1 1,-1 1 0,-2 0-1,-1-1 1,-11-40 0,4 40-38,-1 0 0,-1 0 0,-2 1 1,-1 1-1,-1 0 0,-2 1 0,-2 1 0,0 1 0,-2 1 0,-1 1 1,-1 1-1,-1 2 0,-32-24 0,7 9-132,-2 3-1,-2 3 1,-116-53-1,122 66-1,0 3 0,-2 1 1,0 3-1,-1 3 0,-68-7 0,-24 15-100,6 7-75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06.181"/>
    </inkml:context>
    <inkml:brush xml:id="br0">
      <inkml:brushProperty name="width" value="0.05" units="cm"/>
      <inkml:brushProperty name="height" value="0.05" units="cm"/>
    </inkml:brush>
  </inkml:definitions>
  <inkml:trace contextRef="#ctx0" brushRef="#br0">143 178 17708,'-1'0'91,"1"1"-1,-1-1 1,1 0 0,-1 0 0,1 1 0,0-1 0,-1 0 0,1 0-1,-1 1 1,1-1 0,-1 1 0,1-1 0,0 0 0,-1 1-1,1-1 1,0 1 0,0-1 0,-1 1 0,1-1 0,0 1-1,0-1 1,-1 1 0,1-1 0,0 1 0,0-1 0,0 1-1,0-1 1,0 1 0,0-1 0,0 1 0,0-1 0,0 1 0,0-1-1,0 1 1,0-1 0,1 1 0,-1-1 0,0 1 0,0-1-1,1 2 1,0-2-34,-1 1-1,1-1 0,0 0 1,-1 1-1,1-1 0,0 0 1,-1 0-1,1 1 0,0-1 1,0 0-1,0 0 0,-1 0 1,1 0-1,0 0 0,0 0 1,0 0-1,-1 0 0,1 0 1,0 0-1,0-1 0,-1 1 1,1 0-1,0 0 1,0-1-1,-1 1 0,1 0 1,0-1-1,0 0 0,3-2 99,0 0-1,0-1 0,-1 1 1,1-1-1,-1 0 0,0 0 1,0 0-1,4-7 0,-6 8-92,0 1 0,0 0-1,1 0 1,-1-1 0,-1 1 0,1-1-1,0 1 1,-1-1 0,1 1 0,-1-1-1,0 1 1,1-1 0,-1 0-1,-1 1 1,1-1 0,0 1 0,-1-1-1,0-2 1,0 4-43,0-1 0,1 1 0,-1 0 0,0 1 0,0-1 0,0 0 0,0 0-1,0 0 1,0 1 0,-1-1 0,1 0 0,0 1 0,0-1 0,0 1 0,-1-1 0,1 1 0,0 0 0,-1 0 0,1-1 0,0 1-1,-1 0 1,1 0 0,0 0 0,-1 0 0,1 1 0,0-1 0,0 0 0,-1 0 0,1 1 0,-2 0 0,-3 1 20,-1 0 1,1 0-1,0 1 1,-11 6-1,6-1-7,0 0-1,1 1 0,0 0 1,-12 13-1,18-17-23,-1 1 0,1-1-1,0 1 1,1 0 0,-1 0-1,1 0 1,0 0 0,1 0-1,-1 1 1,0 6 0,2-11-6,1-1 0,0 0-1,0 0 1,0 1 0,0-1 0,0 0 0,0 1 0,0-1 0,0 0 0,0 1 0,1-1 0,-1 0 0,0 0 0,1 1 0,0 0 0,0-1-1,-1 0 1,1-1 0,-1 1-1,1-1 1,-1 1 0,1-1-1,-1 0 1,1 1 0,0-1 0,-1 0-1,1 1 1,0-1 0,-1 0-1,1 0 1,0 1 0,-1-1-1,1 0 1,0 0 0,-1 0-1,2 0 1,1 0 3,0-1 1,0 1-1,0-1 0,0 0 0,0 0 1,-1 0-1,1 0 0,0 0 0,-1-1 1,1 1-1,-1-1 0,4-2 0,7-8 27,-1 0 0,0-1 0,-1 0-1,0 0 1,15-27 0,-20 29 0,0 0 1,0-1-1,-1 0 1,-1 0-1,0 0 1,0 0-1,-1 0 1,2-18-1,-5 29-29,0 0 1,0 0-1,1 0 1,-1 1-1,0-1 0,0 0 1,0 0-1,0 0 0,0 0 1,0 0-1,0 1 0,-1-1 1,1 0-1,0 0 0,0 0 1,-1 0-1,1 1 0,0-1 1,-1 0-1,1 0 0,-1 1 1,1-1-1,-1 0 0,1 1 1,-1-1-1,1 0 0,-1 1 1,0-1-1,1 1 0,-1-1 1,0 1-1,0-1 0,1 1 1,-1 0-1,0-1 0,0 1 1,1 0-1,-1 0 0,0-1 1,0 1-1,0 0 0,0 0 1,0 0-1,1 0 0,-1 0 1,0 0-1,0 0 0,0 0 1,0 1-1,0-1 0,1 0 1,-3 1-1,-2 1 9,-1 0 1,0 1-1,1 0 0,0 0 0,-1 0 1,-4 4-1,-5 7-6,1-1-1,0 2 1,1 0 0,0 0 0,2 1 0,0 1-1,0 0 1,-11 27 0,17-26 10,5-18-16,0 1 1,0-1-1,0 0 1,0 1-1,0-1 1,0 0-1,0 1 1,0-1-1,0 0 1,0 1-1,0-1 1,0 0-1,0 1 1,0-1-1,1 0 1,-1 0 0,0 1-1,0-1 1,0 0-1,1 0 1,-1 1-1,0-1 1,0 0-1,1 0 1,-1 1-1,0-1 1,1 0-1,0 0 1,1 0 0,-1 0 0,0 0 0,1-1 0,-1 1 0,0 0 0,1-1 0,-1 1 0,0-1 0,1 1 0,-1-1 0,0 0 0,0 1 0,0-1 0,1 0 0,-1 0 1,0 0-1,0 0 0,1-1 0,11-12 9,-1-1 1,-1 0 0,0-1-1,-2 0 1,1 0 0,11-30-1,-20 44-10,0 0 0,0 0 0,-1-1 0,1 1-1,-1 0 1,1 0 0,-1 0 0,0 0 0,0-4 0,-4 1 0,-8 11 3,7-1 1,0 1 1,0-1 0,1 1-1,0 0 1,0 0 0,0 0-1,1 0 1,0 1 0,0 0-1,0-1 1,1 1 0,0 0-1,-2 13 1,4-20-5,0 0 1,0 0 0,0 0-1,0 0 1,0 0-1,0 1 1,0-1-1,0 0 1,0 0-1,0 0 1,0 0-1,0 0 1,0 0-1,0 0 1,0 0-1,1 1 1,-1-1 0,0 0-1,0 0 1,0 0-1,0 0 1,0 0-1,0 0 1,0 0-1,0 0 1,0 0-1,0 0 1,0 0-1,1 0 1,-1 0-1,0 1 1,0-1 0,0 0-1,0 0 1,0 0-1,0 0 1,0 0-1,1 0 1,-1 0-1,0 0 1,0 0-1,0 0 1,0 0-1,0 0 1,0 0-1,0 0 1,0-1 0,1 1-1,7-4 4,4-5 6,-1-4 22,-1 0 0,-1 0 1,0-1-1,12-27 0,-35 66-52,6-14 7,2 0 0,-1 1-1,2 0 1,-8 20 0,31-55 45,-12 14-28,-1-1 1,0-1 0,0 1 0,-1-1-1,0 1 1,3-17 0,-7 27-5,0 0-1,0 0 1,-1 1-1,1-1 1,0 0 0,0 0-1,0 0 1,0 0-1,0 0 1,0 0-1,0 0 1,0 0 0,0 1-1,0-1 1,0 0-1,0 0 1,-1 0 0,1 0-1,0 0 1,0 0-1,0 0 1,0 0 0,0 0-1,0 0 1,0 0-1,-1 0 1,1 0 0,0 0-1,0 0 1,0 0-1,0 0 1,0 0 0,0 0-1,0 0 1,-1 0-1,1 0 1,0 0-1,0 0 1,0 0 0,0 0-1,0 0 1,0 0-1,-1 0 1,1 0 0,0 0-1,0 0 1,0 0-1,0 0 1,0 0 0,0-1-1,0 1 1,0 0-1,0 0 1,0 0 0,-1 0-1,1 0 1,0 0-1,0 0 1,0-1-1,0 1 1,0 0 0,0 0-1,-7 7-26,1 1 17,0 0 0,1 0 0,0 1 1,0-1-1,1 1 0,-6 16 1,42-75-53,-24 37 60,-6 9-6,1 0 1,-1 1 0,0-1 0,0 0 0,-1 0-1,1 0 1,-1 0 0,1 0 0,-1-5 0,-1 9 6,0 0 1,0 0-1,0 0 1,0-1 0,0 1-1,-1 0 1,1 0 0,0 0-1,0 0 1,0 0-1,-1 0 1,1 0 0,0 0-1,0 0 1,0 0 0,0 0-1,-1 0 1,1 0-1,0 0 1,0 0 0,0 0-1,-1 0 1,1 0-1,0 0 1,0 0 0,0 0-1,-1 0 1,1 0 0,0 0-1,0 0 1,0 0-1,0 1 1,-1-1 0,1 0-1,0 0 1,0 0 0,0 0-1,0 0 1,0 1-1,-1-1 1,1 0 0,0 0-1,0 0 1,0 0 0,0 1-1,0-1 1,-9 8-4,0 3-8,4-5 3,-1 1 0,1-1 0,0 1 0,0 0-1,1 0 1,0 1 0,0 0 0,-2 8 0,6-16 6,0 0 0,0 0 0,0 0 1,0 0-1,0 1 0,0-1 0,0 0 1,0 0-1,0 0 0,1 0 0,-1 0 1,0 0-1,0 0 0,0 1 1,0-1-1,0 0 0,0 0 0,0 0 1,1 0-1,-1 0 0,0 0 0,0 0 1,0 0-1,0 0 0,0 0 1,1 0-1,-1 0 0,0 0 0,0 0 1,0 0-1,0 0 0,0 0 0,1 0 1,-1 0-1,0 0 0,0 0 0,0 0 1,0 0-1,0 0 0,1 0 1,-1 0-1,0 0 0,0 0 0,0 0 1,0 0-1,0-1 0,0 1 0,1 0 1,-1 0-1,0 0 0,0 0 0,0 0 1,0 0-1,0 0 0,0-1 1,0 1-1,0 0 0,0 0 0,0 0 1,0-1-1,10-6-94,14-25-339,-20 26 265,0 0 0,0 0-1,1 1 1,-1-1-1,1 1 1,6-5-1,-11 10 157,1 0-1,-1 0 1,0 0-1,0 0 1,0-1-1,0 1 0,0 0 1,0 0-1,0 0 1,0 0-1,0 0 1,1 0-1,-1 0 0,0 0 1,0 0-1,0 0 1,0 0-1,0 0 1,0 0-1,1 0 0,-1 0 1,0 0-1,0 0 1,0 0-1,0 0 1,0 0-1,0 0 0,1 0 1,-1 0-1,0 0 1,0 0-1,0 0 1,0 0-1,0 0 0,0 0 1,0 0-1,0 1 1,1-1-1,-1 0 1,0 0-1,0 0 0,0 0 1,0 0-1,0 0 1,0 0-1,0 0 1,0 1-1,0-1 0,1 9-589,-5 12-219,4-21 820,-5 20-346,1-1 0,-2 37 0,6-24-76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16.323"/>
    </inkml:context>
    <inkml:brush xml:id="br0">
      <inkml:brushProperty name="width" value="0.05" units="cm"/>
      <inkml:brushProperty name="height" value="0.05" units="cm"/>
    </inkml:brush>
  </inkml:definitions>
  <inkml:trace contextRef="#ctx0" brushRef="#br0">79 2746 10626,'13'-4'628,"0"0"1,0 1-1,27-2 0,-6 1-81,682-91 2557,118-18-2732,-540 40 852,-10 3-90,64 13-679,56-11-199,-277 44-154,254-15 0,165 12-37,17-10 14,0-34-114,-177 14 150,-314 49-74,380-37 121,0 32-160,224-9 46,-393-2-43,694-82 58,-601 38-46,-298 53 49,-57 10 93,-10 3 103,0-1 1,0 2-1,0-1 1,0 2-1,16 0 1,-12-33-56,-3 3-298,-1-1 1,-2-1-1,-1 1 1,8-59 0,-6 27 17,-6 45 58,30-188-59,-29 155 68,0-105-1,-28-56 31,6 77 12,16 118-48,0 0 0,1-1 0,1 1 0,1 0 0,0-1 0,1 1 1,1 0-1,0 1 0,2-1 0,0 1 0,15-30 0,-15 36-31,-6 9 7,1 1 0,0-1 0,-1 0 0,1 0 0,0 0 0,-1 0 0,1 0 0,-1 0 0,1 0 0,-1 0 0,0 0 0,1 0 0,-1 0-1,0 0 1,0 0 0,0 0 0,0 0 0,0-1 0,0 1 0,0-2 0,-2 2 29,1-1 0,-1 0 0,0 0 0,1 0 0,0 0 0,-1 0 0,1 0 0,0 0 0,0 0 0,0 0 0,1 0 0,-1 0 0,0-1 0,1 1 0,-1 0 0,1-4 0,-3-5 39,-5-15-73,0 0 0,-5-36-1,13 61 37,-1-1-1,1 1 1,-1 0 0,1-1-1,-1 1 1,0 0-1,0-1 1,1 1 0,-1 0-1,0 0 1,0 0-1,0 0 1,0 0-1,0 0 1,-1 0 0,1 0-1,0 1 1,0-1-1,-1 0 1,1 1 0,0-1-1,-1 1 1,1-1-1,0 1 1,-1 0 0,1-1-1,-3 1 1,-6-1-20,1 0 0,0 1 0,-11 1 0,14-1 15,-46 3-39,32-1 46,-1-1 0,1 0 0,-1-2 0,1 0 0,-39-9 0,-43-19 0,-94-23 50,192 51-46,-234-40 12,184 35-18,0 2-1,-79 5 0,-342 58-7,179-16-39,-339 23-34,205-23 28,-497 7 87,438-34-77,-1102 44-264,919-41 185,-895 5-891,1233-37 988,-172 1 38,501 12-6,-14 0-6,1 0 1,-1 2-1,1 1 0,-32 7 1,46-8-3,-1-1 0,1 1 0,0-1 0,0 1 0,1 1 0,-1-1 0,0 0 0,1 1 0,-1 0 1,1 0-1,0 0 0,0 0 0,0 1 0,0-1 0,1 1 0,-1-1 0,1 1 0,0 0 0,0 0 0,0 0 0,1 0 0,0 0 1,-1 0-1,1 1 0,0 5 0,-1 19-9,1 0 0,2 0 0,1-1 0,6 33 0,2 27 14,6 333-48,24 237 162,-11-475 158,12 110 365,-36-226-541,-2 0 0,-9 96 0,4-142-241,0 0-1,2 0 1,2 30 0,3-34 44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14.165"/>
    </inkml:context>
    <inkml:brush xml:id="br0">
      <inkml:brushProperty name="width" value="0.05" units="cm"/>
      <inkml:brushProperty name="height" value="0.05" units="cm"/>
    </inkml:brush>
  </inkml:definitions>
  <inkml:trace contextRef="#ctx0" brushRef="#br0">918 1439 13467,'0'1'66,"0"0"1,0-1-1,-1 1 0,1 0 1,0-1-1,0 1 0,0 0 1,-1-1-1,1 1 0,0-1 1,-1 1-1,1 0 0,-1-1 1,1 1-1,0-1 0,-1 1 1,1-1-1,-1 1 0,0-1 1,1 1-1,-1-1 1,1 0-1,-1 1 0,0-1 1,1 0-1,-1 0 0,0 1 1,1-1-1,-1 0 0,0 0 1,1 0-1,-1 0 0,0 0 1,1 0-1,-1 0 0,0 0 1,0 0-1,1 0 0,-1 0 1,0 0-1,1 0 0,-1-1 1,0 1-1,1 0 0,-1-1 1,1 1-1,-1 0 1,0-1-1,0 0 0,-4-1 286,0-1 1,0-1-1,0 1 0,-7-8 0,-27-25 763,-332-320 2898,176 146-3670,146 150-349,-71-110 1,106 147-5,2 0 1,0-1-1,1-1 0,-14-48 0,22 58 12,0 1-1,1-1 0,0 0 0,1 0 1,1 0-1,0 0 0,1 0 1,1 1-1,1-1 0,5-20 0,6-9 204,-6 21-586,10-43 0,-17 59 263,0 0 0,0-1 0,-1 1 0,0 0 0,-1 0 0,1 0-1,-1 0 1,0 0 0,-1 0 0,-4-12 0,-4-2-223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9.210"/>
    </inkml:context>
    <inkml:brush xml:id="br0">
      <inkml:brushProperty name="width" value="0.05" units="cm"/>
      <inkml:brushProperty name="height" value="0.05" units="cm"/>
    </inkml:brush>
  </inkml:definitions>
  <inkml:trace contextRef="#ctx0" brushRef="#br0">84 357 13419,'-9'1'256,"-7"0"232,-1 2 1,-24 6 0,41-9-477,0 0 0,0 0 0,0 0 0,1 0 0,-1 0 0,0 0 0,0 0 0,0 0 0,0 0 0,0 0 0,0 0 0,0 0 0,0 0 0,0 0 0,0 0 0,0 0 0,1 0 0,-1 1 0,0-1 1,0 0-1,0 0 0,0 0 0,0 0 0,0 0 0,0 0 0,0 0 0,0 0 0,0 0 0,0 0 0,0 1 0,0-1 0,0 0 0,0 0 0,0 0 0,0 0 0,0 0 0,0 0 0,0 0 0,0 0 1,0 0-1,0 1 0,0-1 0,0 0 0,0 0 0,0 0 0,0 0 0,0 0 0,-1 0 0,1 0 0,0 0 0,0 0 0,0 0 0,0 0 0,0 0 0,0 0 0,0 1 0,0-1 0,0 0 0,0 0 0,0 0 1,0 0-1,-1 0 0,1 0 0,0 0 0,0 0 0,0 0 0,0 0 0,0 0 0,9 3 391,27 1 76,0-1-1,0-2 0,36-4 0,-20 1-203,727-32 1107,19-2-1217,407 15-162,647-26-356,-318-47 408,-777 19 454,-736 72-511,-1 1-73,0-2 0,-1 1 0,1-2 0,-1-1 0,27-11 0,-45 17 70,-1 0-1,1 0 1,0 0-1,-1-1 0,1 1 1,0 0-1,-1 0 1,1-1-1,-1 1 1,1 0-1,0-1 1,-1 1-1,1 0 0,-1-1 1,1 1-1,-1-1 1,1 1-1,-1-1 1,0 1-1,1-1 1,-1 1-1,0-1 0,1 1 1,-1-1-1,0 0 1,0 1-1,1-1 1,-1 0-1,0 1 1,0-1-1,0 0 0,0 1 1,0-1-1,0 0 1,0 1-1,0-1 1,0 1-1,0-1 1,0 0-1,0 1 0,-1-2 1,-9-11-166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2.417"/>
    </inkml:context>
    <inkml:brush xml:id="br0">
      <inkml:brushProperty name="width" value="0.05" units="cm"/>
      <inkml:brushProperty name="height" value="0.05" units="cm"/>
    </inkml:brush>
  </inkml:definitions>
  <inkml:trace contextRef="#ctx0" brushRef="#br0">73 103 12155,'5'-1'209,"0"0"0,1 0 0,-1 0 0,0-1 1,0 1-1,0-1 0,10-6 0,11-3 314,-24 10-500,120-38 949,-101 33-971,1 2-1,-1 0 0,42-1 0,-91 17-909,-42 8 1063,0-4 1,-131 13 0,198-29-124,-21 1 249,20-3-117,10-4-5,10-2-110,0 1-1,1 1 1,0 0 0,0 2 0,22-4-1,-8 1-30,21-5-6,0 2 0,1 2 1,79-1-1,-127 9-10,0 0-1,0 1 0,-1-1 1,1 1-1,0 0 1,7 3-1,-12-4 0,0 0 0,0 0 1,1 0-1,-1 0 0,0 0 0,0 0 0,1 1 0,-1-1 1,0 0-1,0 0 0,1 0 0,-1 1 0,0-1 0,0 0 0,0 0 1,0 0-1,1 1 0,-1-1 0,0 0 0,0 0 0,0 1 1,0-1-1,0 0 0,0 1 0,0-1 0,1 0 0,-1 0 0,0 1 1,0-1-1,0 0 0,0 1 0,0-1 0,0 0 0,-1 0 0,1 1 1,0-1-1,-1 2 1,0-1-1,0 0 1,0 0 0,0 0-1,0 0 1,0 0 0,-1 0 0,1 0-1,0 0 1,-1 0 0,-2 0-1,-13 7 2,-1-1 0,1-1 0,-32 6 0,-58 6 21,101-18-25,-30 4-4,34-4 5,1 0 1,0 0 0,0 0 0,0 0 0,-1 0-1,1 0 1,0 0 0,0-1 0,0 1 0,0 0-1,-1-1 1,1 1 0,0-1 0,0 1 0,0-1-1,0 1 1,0-1 0,0 0 0,0 0 0,0 1 0,1-1-1,-1 0 1,0 0 0,-1-1 0,4-9-2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9.131"/>
    </inkml:context>
    <inkml:brush xml:id="br0">
      <inkml:brushProperty name="width" value="0.05" units="cm"/>
      <inkml:brushProperty name="height" value="0.05" units="cm"/>
    </inkml:brush>
  </inkml:definitions>
  <inkml:trace contextRef="#ctx0" brushRef="#br0">53 148 13491,'0'0'69,"0"0"1,0-1 0,0 1-1,-1 0 1,1 0-1,0-1 1,0 1-1,0 0 1,0 0-1,0-1 1,-1 1-1,1 0 1,0 0 0,0-1-1,0 1 1,-1 0-1,1 0 1,0 0-1,0-1 1,-1 1-1,1 0 1,0 0-1,0 0 1,-1 0 0,1 0-1,0-1 1,-1 1-1,1 0 1,0 0-1,-1 0 1,1 0-1,0 0 1,-1 0-1,-2 11 1597,3 31 188,0-30-1433,-1 43 383,3 0 1,1 0-1,15 68 0,-18-122-777,0 0 0,0 0 1,0 0-1,0 0 0,1-1 1,-1 1-1,0 0 0,1 0 0,-1 0 1,1 0-1,-1 0 0,1 0 0,-1 0 1,1-1-1,1 3 0,-2-4-16,1 1 0,-1 0-1,0 0 1,1-1 0,-1 1-1,0 0 1,1 0 0,-1-1-1,0 1 1,0 0 0,1-1 0,-1 1-1,0 0 1,0-1 0,1 1-1,-1 0 1,0-1 0,0 1-1,0-1 1,0 1 0,0 0 0,0-1-1,0 1 1,0-1 0,7-38 242,-7 38-247,12-385 1153,-12 379-1124,1-3 40,-2 1 0,1 0 0,-1-1 0,-4-16 0,5 26-71,0 0-1,0-1 1,0 1-1,0 0 1,0 0-1,0 0 0,0 0 1,0-1-1,0 1 1,0 0-1,-1 0 0,1 0 1,0 0-1,0-1 1,0 1-1,0 0 0,0 0 1,0 0-1,0 0 1,-1 0-1,1 0 0,0-1 1,0 1-1,0 0 1,0 0-1,-1 0 0,1 0 1,0 0-1,0 0 1,0 0-1,0 0 1,-1 0-1,1 0 0,0 0 1,0 0-1,0 0 1,-1 0-1,1 0 0,0 0 1,0 0-1,0 0 1,-1 0-1,1 0 0,0 0 1,0 0-1,0 0 1,0 0-1,-1 0 0,1 1 1,0-1-1,0 0 1,0 0-1,0 0 0,0 0 1,0 0-1,-1 0 1,1 1-1,0-1 1,0 0-1,0 0 0,0 0 1,0 0-1,0 1 1,0-1-1,0 0 0,0 0 1,-7 16 114,-1 18-18,2 1 0,-2 44 0,2 75-99,6-149 2,-2 49 3,3 0 0,10 74 0,-5-103-4,-6-25-1,0 0-1,0 0 0,0 0 0,0 1 0,0-1 1,0 0-1,0 0 0,1 0 0,-1 0 1,0 0-1,0 1 0,0-1 0,0 0 1,0 0-1,0 0 0,0 0 0,1 0 1,-1 0-1,0 0 0,0 1 0,0-1 1,0 0-1,1 0 0,-1 0 0,0 0 0,0 0 1,0 0-1,0 0 0,1 0 0,-1 0 1,0 0-1,0 0 0,0 0 0,0 0 1,1 0-1,-1 0 0,0 0 0,0 0 1,0 0-1,0 0 0,1 0 0,-1 0 1,0 0-1,0-1 0,0 1 0,0 0 0,0 0 1,1 0-1,-1 0 0,0 0 0,0 0 1,0 0-1,0-1 0,0 1 0,0 0 1,0 0-1,1 0 0,-1 0 0,0-1 1,0 1-1,0 0 0,0 0 0,0 0 1,0 0-1,0-1 0,0 1 0,6-14 7,1-31 14,-2 0-1,0-81 1,-4 97-18,-1 7 2,2-20 15,-2 1-1,-2 0 1,-12-71-1,14 111-19,0-1 1,-1 0-1,1 1 1,0-1-1,-1 1 0,0-1 1,1 0-1,-1 1 1,0 0-1,0-1 0,0 1 1,0-1-1,0 1 1,0 0-1,-1-2 0,1 3 1,1 0-1,-1 0 0,1 0 1,-1 0-1,1 0 0,0 0 0,-1 0 1,1 1-1,-1-1 0,1 0 0,-1 0 1,1 0-1,-1 0 0,1 1 1,0-1-1,-1 0 0,1 0 0,-1 1 1,1-1-1,0 0 0,-1 1 1,1-1-1,0 0 0,-1 1 0,1-1 1,0 1-1,0-1 0,0 1 0,-1-1 1,1 0-1,0 2 0,-4 5 3,1 1-1,0 0 0,1 0 0,-2 11 1,-8 59-6,3 1 0,4 0 0,6 87 0,8-70-24,-9-94 27,0-1 0,0 1 0,1 0 0,-1 0-1,1-1 1,-1 1 0,1 0 0,-1-1 0,1 1 0,0-1 0,0 1 0,2 2 0,-3-4-1,0 0 1,1 0 0,-1 0 0,0 0 0,1 0 0,-1 0 0,0 0 0,1 0 0,-1 0-1,0 0 1,1 0 0,-1 0 0,0 0 0,1 0 0,-1 0 0,0 0 0,1 0 0,-1-1-1,0 1 1,1 0 0,-1 0 0,0 0 0,0-1 0,1 1 0,-1 0 0,0 0 0,0-1-1,1 1 1,-1 0 0,0 0 0,0-1 0,0 1 0,0 0 0,1-1 0,-1 1 0,0-1 0,3-5-1,0 0 0,-1 0 1,0 0-1,0-1 0,2-7 1,5-44 8,-3 0 0,-2 0 0,-3 0 1,-9-91-1,7 142-6,1 0 1,-1-1-1,0 1 1,-1-1 0,1 1 0,-6-12 0,7 19-4,0 0 1,0-1 0,0 1-1,0 0 1,0 0 0,0-1-1,0 1 1,-1 0 0,1 0 0,0 0-1,0-1 1,0 1 0,0 0-1,-1 0 1,1 0 0,0-1-1,0 1 1,0 0 0,-1 0-1,1 0 1,0 0 0,0 0 0,-1 0-1,1 0 1,0 0 0,0 0-1,-1-1 1,1 1 0,0 0-1,0 0 1,-1 0 0,1 0-1,0 0 1,0 1 0,-1-1 0,1 0-1,0 0 1,0 0 0,-1 0-1,1 0 1,0 0 0,0 0-1,-1 0 1,1 1 0,0-1-1,-8 13-14,1 18 3,2 0 0,1 1 0,0 53 0,2-40 8,-2 49-12,13 160-1,-3-216 22,-6-37-5,0 0 0,0-1 0,1 1 1,-1 0-1,0 0 0,0-1 0,1 1 0,-1 0 0,0-1 0,1 1 0,-1 0 0,0-1 0,1 1 0,-1 0 0,1-1 0,-1 1 0,1-1 1,0 2-1,0-3 0,-1 1 0,1 0 0,-1 0 0,0 0 0,1 0 0,-1 0 0,0 0 0,1 0 0,-1-1 0,0 1 0,0 0 0,1 0 1,-1 0-1,0-1 0,0 1 0,1 0 0,-1 0 0,0-1 0,0 1 0,1 0 0,-1-1 0,0 1 0,0 0 0,0-1 0,0 1 1,0-1-1,9-25 6,-3-25 8,-2-1 0,-2 1 1,-10-100-1,7 140-13,0-11-7,0 0 1,-2 0-1,-1 0 1,-1 0-1,-11-33 1,8 46-16,3 13-9,-1 14-14,2 33 1,2 0-1,2 0 0,11 80 1,-11-131 43,2 25-37,0 5-37,1-1 1,1 0-1,2 0 1,16 50-1,-16-70-678,-3-13-468,-1-15-429,-2 16 1767,2-8-871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5.440"/>
    </inkml:context>
    <inkml:brush xml:id="br0">
      <inkml:brushProperty name="width" value="0.05" units="cm"/>
      <inkml:brushProperty name="height" value="0.05" units="cm"/>
    </inkml:brush>
  </inkml:definitions>
  <inkml:trace contextRef="#ctx0" brushRef="#br0">4 16 21093,'10'-15'1906,"-10"15"-1877,0-1 1,1 1-1,-1 0 0,0 0 0,0 0 1,0 0-1,0 0 0,1 0 1,-1 0-1,0 0 0,0 0 0,0 0 1,0 0-1,0 0 0,1 0 1,-1 0-1,0 1 0,0-1 0,0 0 1,0 0-1,0 0 0,1 0 1,-1 0-1,0 0 0,0 0 0,0 0 1,0 0-1,0 1 0,0-1 1,1 0-1,-1 0 0,0 0 0,0 0 1,0 0-1,0 0 0,0 1 0,0-1 1,0 0-1,0 0 0,0 0 1,0 0-1,0 0 0,0 1 0,0-1 1,0 0-1,0 0 0,0 0 1,0 0-1,0 1 0,0 36 1332,-5 8-844,-4 37-211,4 0 0,6 96 0,0-167-303,0 0 1,1 1-1,1-1 0,0 0 0,1 0 0,0-1 1,5 12-1,-8-20-53,0 1 0,1-1 0,-1 1 0,1-1 0,-1 0 0,1 1 0,0-1 0,0 0 0,0 0 0,0 0 0,0 0 0,0-1 0,1 1 0,-1-1 0,1 1 0,-1-1 0,1 0 1,-1 0-1,1 0 0,0 0 0,0 0 0,-1-1 0,1 1 0,0-1 0,0 0 0,0 0 0,-1 0 0,1 0 0,0 0 0,0 0 0,0-1 0,4-1 0,-1 0-60,-1 0-1,0-1 0,1 0 1,-1 0-1,0 0 0,-1 0 1,1-1-1,-1 0 1,1 0-1,-1 0 0,0 0 1,-1-1-1,1 1 0,-1-1 1,0 0-1,0 0 1,0-1-1,-1 1 0,4-11 1,6-40-589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5.896"/>
    </inkml:context>
    <inkml:brush xml:id="br0">
      <inkml:brushProperty name="width" value="0.05" units="cm"/>
      <inkml:brushProperty name="height" value="0.05" units="cm"/>
    </inkml:brush>
  </inkml:definitions>
  <inkml:trace contextRef="#ctx0" brushRef="#br0">13 2 22357,'-6'0'1728,"1"-2"-1376,4 2-240,4 7 0,1 0 1041,4 5-929,-2 1-128,0-9-104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4.081"/>
    </inkml:context>
    <inkml:brush xml:id="br0">
      <inkml:brushProperty name="width" value="0.05" units="cm"/>
      <inkml:brushProperty name="height" value="0.05" units="cm"/>
    </inkml:brush>
  </inkml:definitions>
  <inkml:trace contextRef="#ctx0" brushRef="#br0">33 24 15379,'2'-4'859,"-2"2"-573,1 0-1,0 0 0,0 1 0,0-1 1,1 0-1,-1 0 0,0 1 0,1-1 1,1-1-1,-2 14 3123,-5 16-2507,-4 8-238,-6 21 269,-7 74 0,20-127-887,1 0-1,-1 1 1,1-1 0,0 0-1,0 0 1,0 1 0,1-1-1,-1 0 1,1 0 0,0 0-1,0 0 1,0 0 0,0 0-1,1 0 1,-1 0 0,3 4-1,-1-5-15,-1 0 0,0 0-1,1-1 1,-1 1-1,1-1 1,0 1-1,-1-1 1,1 0-1,0 0 1,0 0-1,0-1 1,0 1-1,0-1 1,0 1-1,0-1 1,0 0-1,0 0 1,3-1-1,17 0-157,-1-1-1,0-1 1,41-11-1,-51 10-230,0 0 0,0-1 1,0 0-1,0-1 0,-1 0 0,0-1 0,0 0 0,11-10 1,-6 2-436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2.495"/>
    </inkml:context>
    <inkml:brush xml:id="br0">
      <inkml:brushProperty name="width" value="0.05" units="cm"/>
      <inkml:brushProperty name="height" value="0.05" units="cm"/>
    </inkml:brush>
  </inkml:definitions>
  <inkml:trace contextRef="#ctx0" brushRef="#br0">149 20 14235,'1'2'271,"1"-1"1,0 1-1,-1-1 0,1 0 0,0 0 1,0 0-1,0 0 0,0 0 1,0 0-1,0 0 0,0-1 0,0 1 1,0-1-1,2 1 0,35 4 1071,-34-5-1202,59 4 235,0-3 0,0-2 1,120-19-1,-181 19-390,4 0-50,-1 0 1,1-1 0,-1 0-1,13-5 1,-15 2-251,-11 2 174,-10 2 36,16 1 102,-37 1-78,0 3 1,-1 1 0,2 2 0,-51 16-1,49-13 68,12-3 4,-293 63 470,433-92-60,-60 15-393,501-49 110,-554 56-118,29 1-1,-24 2 0,-15 3-1,-28 5 5,0-1 0,-1-1 0,0-3 1,-51 2-1,-104-2-221,170-6-80,23 0 287,0 0 0,0 0 0,0 0 0,0 0 0,0 0 0,0 0 0,0-1 0,0 1-1,0 0 1,1-1 0,-1 1 0,0 0 0,0-1 0,0 1 0,0-1 0,0 1 0,1-1 0,-1 0 0,-1 0 0,0-1-30,-3-4-107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19.238"/>
    </inkml:context>
    <inkml:brush xml:id="br0">
      <inkml:brushProperty name="width" value="0.05" units="cm"/>
      <inkml:brushProperty name="height" value="0.05" units="cm"/>
    </inkml:brush>
  </inkml:definitions>
  <inkml:trace contextRef="#ctx0" brushRef="#br0">4 3 15515,'2'-2'1982,"0"6"-1260,-1 10-25,-10 110 2924,16 63-2930,-1-80-466,41 1497-94,-42-1323-115,12 297 30,54 282-41,8 141 58,-18 1112 96,20 78-86,-63-1874-35,13 159-581,-31-471 384,2 15-381,-2-20 505,0 0-1,0 1 0,0-1 1,0 1-1,0-1 1,0 0-1,0 1 0,0-1 1,0 1-1,0-1 1,0 0-1,1 1 0,-1-1 1,0 0-1,0 1 1,0-1-1,0 0 1,1 1-1,-1-1 0,0 0 1,0 1-1,1-1 1,-1 0-1,0 0 0,1 1 1,-1-1-1,0 0 1,1 0-1,-1 0 0,0 0 1,1 1-1,5-5-394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0.295"/>
    </inkml:context>
    <inkml:brush xml:id="br0">
      <inkml:brushProperty name="width" value="0.05" units="cm"/>
      <inkml:brushProperty name="height" value="0.05" units="cm"/>
    </inkml:brush>
  </inkml:definitions>
  <inkml:trace contextRef="#ctx0" brushRef="#br0">0 498 15451,'2'4'189,"1"0"0,0-1 1,0 1-1,0 0 0,0-1 0,0 0 0,1 0 0,-1 0 0,1 0 0,0 0 0,0-1 0,0 1 0,0-1 0,6 2 0,8 2 174,0 0-1,23 4 1,-26-7-146,25 5 117,-1-2-1,51 2 1,82-8-50,-107-1-210,429 5 597,-163 1-287,139-20-245,4-21-127,42-3-12,667-3 69,-39 1-6,-291-8-97,910-44 54,258 23 23,242 53 480,-515-10 10,-1323-1-291,569-26 325,-447 34-497,-5-28-197,-484 39-55,-29 4-889,53-3-1,-82 8 1019,0 0 0,0 0 0,0 0 0,0 1 0,0-1 1,0 0-1,0 0 0,0 0 0,0 0 0,0 0 0,0 0 1,0 0-1,0 0 0,0 0 0,0 0 0,0 0 0,0 0 1,0 1-1,0-1 0,0 0 0,0 0 0,0 0 0,0 0 1,0 0-1,0 0 0,1 1-634,-1-1 634,0 0 0,0 0 0,0 0 1,0 0-1,0 0 0,0 0 0,0 0 0,0 0 0,1 0 1,-1 0-1,0 0 0,-8 1-718,2-3 112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0.728"/>
    </inkml:context>
    <inkml:brush xml:id="br0">
      <inkml:brushProperty name="width" value="0.05" units="cm"/>
      <inkml:brushProperty name="height" value="0.05" units="cm"/>
    </inkml:brush>
  </inkml:definitions>
  <inkml:trace contextRef="#ctx0" brushRef="#br0">0 29 17924,'27'4'1592,"0"-1"0,33 1 1,111-14-530,-78-3-886,-51 6-43,86-3 0,-125 10-125,-1 0 0,0 0 1,0 1-1,1-1 0,-1 0 0,0 1 0,0 0 0,0-1 0,1 1 0,-1 0 1,0 0-1,0 0 0,0 0 0,2 2 0,-3-2 8,0 1 0,0-1 1,0 0-1,0 1 0,0-1 0,0 1 0,0-1 0,-1 1 1,1 0-1,-1-1 0,1 1 0,-1 0 0,1 0 0,-1-1 0,0 1 1,0 0-1,0 0 0,0-1 0,-1 4 0,0 5 97,-1 0-1,0 0 0,-1 0 0,0-1 0,-1 1 1,0-1-1,-9 16 0,-45 62 690,49-75-682,-59 80 114,-141 147 1,214-245-571,6-6-130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1.665"/>
    </inkml:context>
    <inkml:brush xml:id="br0">
      <inkml:brushProperty name="width" value="0.05" units="cm"/>
      <inkml:brushProperty name="height" value="0.05" units="cm"/>
    </inkml:brush>
  </inkml:definitions>
  <inkml:trace contextRef="#ctx0" brushRef="#br0">33 839 16003,'-7'8'828,"-18"26"1244,25-34-2047,0 0-1,0 0 1,0 0 0,0 0 0,0 0 0,0 0 0,0-1-1,0 1 1,0 0 0,0 0 0,0 0 0,0 0 0,0 0-1,0 0 1,0 0 0,1 0 0,-1 0 0,0 0 0,0 0-1,0 0 1,0 0 0,0 0 0,0 0 0,0 0 0,0 0 0,0 0-1,0 0 1,0 0 0,0 0 0,0 0 0,0 1 0,0-1-1,1 0 1,-1 0 0,0 0 0,0 0 0,0 0 0,0 0-1,0 0 1,0 0 0,0 0 0,0 0 0,0 0 0,0 0-1,0 0 1,0 0 0,0 0 0,0 0 0,0 0 0,0 0 0,0 0-1,0 1 1,0-1 0,0 0 0,0 0 0,0 0 0,10-7 689,14-12 42,78-90 244,-5-4-1,-5-4 1,140-233 0,-223 334-958,2-1 44,0-2 0,-1 1 0,-2-1 0,1-1 0,7-30 0,-16 42 21,-5 9-35,-5 11 39,4 2-67,0 0 0,1 0 0,1 1-1,0 0 1,1-1 0,0 1 0,0 25-1,2-12-84,2 0 1,0 0-1,8 36 0,-6-44-53,2-1-1,1 1 1,0-1-1,1 0 0,1-1 1,1 0-1,1 0 1,0-1-1,1 0 1,1-1-1,1 0 1,0-1-1,1 0 1,0-1-1,21 16 1,7-6-228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6.566"/>
    </inkml:context>
    <inkml:brush xml:id="br0">
      <inkml:brushProperty name="width" value="0.05" units="cm"/>
      <inkml:brushProperty name="height" value="0.05" units="cm"/>
    </inkml:brush>
  </inkml:definitions>
  <inkml:trace contextRef="#ctx0" brushRef="#br0">0 1 19284,'5'18'1448,"2"19"-1160,-5 3-127,-2 13 255,11 14 0,12 1-120,6-2-248,7-13-536,6-8-272,2-27 623,-1-12-135,-2-29-96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6.967"/>
    </inkml:context>
    <inkml:brush xml:id="br0">
      <inkml:brushProperty name="width" value="0.05" units="cm"/>
      <inkml:brushProperty name="height" value="0.05" units="cm"/>
    </inkml:brush>
  </inkml:definitions>
  <inkml:trace contextRef="#ctx0" brushRef="#br0">364 0 16107,'-5'19'1825,"-10"22"-1025,-5 11-320,-8 15 1809,-2 8-1329,-4 14-392,-1 6-64,0 11-136,-2-4-176,3-4-584,5-8-408,3-12 696,3-7-160,11-27-96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3.893"/>
    </inkml:context>
    <inkml:brush xml:id="br0">
      <inkml:brushProperty name="width" value="0.05" units="cm"/>
      <inkml:brushProperty name="height" value="0.05" units="cm"/>
    </inkml:brush>
  </inkml:definitions>
  <inkml:trace contextRef="#ctx0" brushRef="#br0">47 59 13387,'-3'-22'1981,"3"18"-1400,0-1 0,0 1 0,-1 0 0,0 0 0,1 0 0,-2 1 0,-1-6 0,2 55 1740,-6 397-1222,2-306-935,4-110-120,-1 4 11,1 0 1,2 0-1,1 0 1,8 38-1,-13-111-238,2 17-38,-4-32-2930,-17-77 1,21 124 2434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4.588"/>
    </inkml:context>
    <inkml:brush xml:id="br0">
      <inkml:brushProperty name="width" value="0.05" units="cm"/>
      <inkml:brushProperty name="height" value="0.05" units="cm"/>
    </inkml:brush>
  </inkml:definitions>
  <inkml:trace contextRef="#ctx0" brushRef="#br0">198 50 12835,'-1'0'321,"-1"0"-1,0 0 1,0 0 0,0 0 0,0-1 0,1 1 0,-1 0-1,0-1 1,0 0 0,1 1 0,-1-1 0,0 0 0,-2-1-1,5 1-99,0 0-1,0 1 0,0-1 0,0 1 1,1-1-1,-1 1 0,0 0 0,0 0 1,0-1-1,0 1 0,0 0 0,1 0 0,0 0 1,17 0 130,-1 1 1,1 1 0,-1 1 0,22 5 0,-17-3-319,44 5 0,-64-10-36,-1-1 0,0 1-1,0 0 1,1-1-1,-1 1 1,0-1-1,0 0 1,4-1 0,-5 2 2,-1 0-1,1-1 1,-1 1 0,1 0 0,-1 0 0,1-1 0,-1 1 0,1 0 0,-1-1 0,0 1 0,1 0 0,-1-1 0,0 1-1,1-1 1,-1 1 0,0 0 0,1-1 0,-1 1 0,0-1 0,0 1 0,1-1 0,-1 1 0,0-1 0,0 1 0,0-1-1,0 1 1,0-1 0,0 0 0,0 1 0,0-1 0,0 1 0,0-1 0,0 1 0,0-1 0,0 1 0,0-1 0,-1 1-1,1-1 1,0 1 0,0-1 0,0 1 0,-1-1 0,0 0 3,0 1-1,-1 0 1,1-1 0,0 1 0,0 0-1,-1 0 1,1-1 0,0 1-1,0 0 1,-1 0 0,1 0 0,0 1-1,-1-1 1,1 0 0,0 0-1,0 1 1,0-1 0,-1 1-1,1-1 1,-2 2 0,2-2 3,-5 3 12,-94 28 232,88-28-210,-1-1-1,0 0 1,1-1-1,-1-1 0,0 0 1,-16-2-1,-3-5 174,-1 0-1,1-3 0,-41-17 1,61 22-120,30 12-34,33 8 1,-31-12-94,1-2-1,-1 1 0,42-5 1,-48 2 26,-1-2-1,1 1 1,-1-1 0,0-1 0,0-1-1,0 0 1,13-7 0,-8 0 15,-13 7 4,-13 6-2,-15 8-2,-44 23 0,-1 1-25,29-21-123,30-10 20,1 1 1,0 0-1,-1 0 0,1 0 1,0 1-1,0 0 0,1 1 0,-8 5 1,1 2-99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6.285"/>
    </inkml:context>
    <inkml:brush xml:id="br0">
      <inkml:brushProperty name="width" value="0.05" units="cm"/>
      <inkml:brushProperty name="height" value="0.05" units="cm"/>
    </inkml:brush>
  </inkml:definitions>
  <inkml:trace contextRef="#ctx0" brushRef="#br0">33 352 13235,'-5'6'399,"-1"0"1,1 1-1,-7 11 0,12-17-341,-1 0 0,0 1 0,1-1 0,-1 0 0,1 1 0,-1-1 0,1 1 0,0-1-1,0 1 1,-1-1 0,1 1 0,0 2 0,1-3-13,-1-1 0,0 1-1,0 0 1,1 0 0,-1-1 0,1 1 0,-1-1-1,1 1 1,-1 0 0,1-1 0,-1 1 0,1-1-1,-1 1 1,1-1 0,-1 1 0,1-1 0,0 0 0,-1 1-1,1-1 1,0 0 0,-1 1 0,1-1 0,0 0-1,0 0 1,-1 0 0,1 0 0,1 0 0,8 1 209,0-1 0,0 0 0,0 0 0,0-1 1,0-1-1,13-3 0,-2 1 35,517-112 2328,-25 4-1956,38 20-351,-6 2-129,-544 90-168,-5 3-23,-10 4-47,-142 52-1855,138-51 1541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4.572"/>
    </inkml:context>
    <inkml:brush xml:id="br0">
      <inkml:brushProperty name="width" value="0.05" units="cm"/>
      <inkml:brushProperty name="height" value="0.05" units="cm"/>
    </inkml:brush>
  </inkml:definitions>
  <inkml:trace contextRef="#ctx0" brushRef="#br0">117 1 18460,'-18'15'1704,"-3"6"-1088,-2 5-239,4 7 719,1-1-240,7 3-296,5 0-248,9-4-464,8-8-192,9-9-640,3-8-152,7-14 848,1-4-241,3-11-263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7.493"/>
    </inkml:context>
    <inkml:brush xml:id="br0">
      <inkml:brushProperty name="width" value="0.05" units="cm"/>
      <inkml:brushProperty name="height" value="0.05" units="cm"/>
    </inkml:brush>
  </inkml:definitions>
  <inkml:trace contextRef="#ctx0" brushRef="#br0">82 31 15163,'0'-20'2060,"-2"10"-984,2 10-1039,0 0 1,0 0-1,0 0 0,0-1 1,0 1-1,-1 0 0,1 0 1,0 0-1,0 0 1,0 0-1,0 0 0,0 0 1,-1 0-1,1 0 1,0 0-1,0 0 0,0 0 1,0 0-1,0 0 1,-1 0-1,1 0 0,0 0 1,0 0-1,0 0 0,0 0 1,0 0-1,-1 0 1,1 1-1,0-1 0,0 0 1,0 0-1,0 0 1,0 0-1,0 0 0,0 0 1,0 0-1,-1 0 1,1 1-1,0-1 0,0 0 1,0 0-1,0 0 0,0 0 1,0 0-1,0 0 1,0 1-1,0-1 0,0 0 1,0 0-1,0 0 1,-4 7 327,1 0 1,1 0 0,-1 1 0,1-1-1,0 0 1,1 1 0,-1 10-1,-1 0-58,-21 149 464,6 0-1,8 260 1,10-406-778,0-6-38,0 1 1,1-1-1,1 0 1,0 1-1,1-1 0,8 22 1,-3-26-730,-7-11 719,-1 0-1,0 0 0,1 1 1,-1-1-1,0 0 0,1 0 1,-1 0-1,0 0 0,1 0 1,-1 0-1,0 0 0,1 0 1,-1-1-1,0 1 0,1 0 1,-1 0-1,0 0 1,1 0-1,-1 0 0,0-1 1,1 1-1,-1 0 0,0 0 1,1-1-1,1-1-112,0-1-1,0 1 1,0-1 0,0 0-1,-1 1 1,3-7-1,11-31-423,-1-8-203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8.316"/>
    </inkml:context>
    <inkml:brush xml:id="br0">
      <inkml:brushProperty name="width" value="0.05" units="cm"/>
      <inkml:brushProperty name="height" value="0.05" units="cm"/>
    </inkml:brush>
  </inkml:definitions>
  <inkml:trace contextRef="#ctx0" brushRef="#br0">195 0 20324,'-15'35'1292,"2"1"1,1 0-1,-7 41 0,10-38-771,-2 1-214,5-22-220,0 2 1,2-1 0,0 0 0,2 1-1,-1 27 1,2-46-94,1 0-1,0-1 1,0 1-1,0 0 1,0 0-1,0 0 1,0-1-1,0 1 1,0 0-1,1 0 1,-1-1-1,0 1 1,0 0 0,1 0-1,-1-1 1,0 1-1,1 0 1,-1-1-1,1 1 1,-1 0-1,1-1 1,-1 1-1,1-1 1,-1 1-1,1-1 1,-1 1 0,1-1-1,0 1 1,-1-1-1,1 0 1,0 1-1,0-1 1,-1 0-1,1 0 1,0 1-1,0-1 1,-1 0-1,1 0 1,0 0-1,0 0 1,-1 0 0,1 0-1,0 0 1,0 0-1,0 0 1,-1 0-1,1-1 1,0 1-1,-1 0 1,1-1-1,0 1 1,0-1-1,7-2-71,-1-1 0,0-1-1,0 1 1,7-7-1,-4 4 18,-4 2 5,1 0-1,0 1 1,0 0 0,0 0 0,1 1-1,10-4 1,-16 7 48,0-1 0,0 1 0,0 0 0,0-1 0,0 1 0,0 0 0,0 0 0,0 1 0,0-1 0,1 0 0,-1 1 0,0-1 0,0 1 0,-1-1 0,1 1 0,0 0-1,0 0 1,0 0 0,0 0 0,-1 0 0,1 1 0,0-1 0,-1 0 0,1 1 0,-1-1 0,0 1 0,1-1 0,-1 1 0,0 0 0,2 3 0,1 3 4,-1 1-1,1 0 1,-1 0-1,-1 0 1,0 0-1,0 0 1,-1 1-1,0-1 1,0 1-1,-2 11 1,0 0 62,-1-1 1,-1 1-1,-9 33 0,5-34 53,0 0 0,-1 0 0,0-1 1,-2 0-1,-15 23 0,19-33-54,0 0-1,-1 0 1,-1-1 0,0 0-1,0 0 1,0-1 0,-1 0-1,0 0 1,0-1 0,-1 0-1,-16 7 1,23-11-108,0-1 0,0 0-1,0 0 1,0 0 0,0-1 0,0 1-1,-1-1 1,1 1 0,0-1 0,0 0-1,0 0 1,0-1 0,0 1 0,-1-1-1,1 1 1,0-1 0,0 0 0,0 0-1,0 0 1,1-1 0,-4-1-1,3 0 17,0 1 0,0-1 0,0 0-1,0 0 1,1-1 0,-1 1 0,1 0-1,0-1 1,0 0 0,1 1 0,-1-1-1,1 0 1,-1 0 0,1 0 0,0 0-1,0-5 1,-5-51-364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8.781"/>
    </inkml:context>
    <inkml:brush xml:id="br0">
      <inkml:brushProperty name="width" value="0.05" units="cm"/>
      <inkml:brushProperty name="height" value="0.05" units="cm"/>
    </inkml:brush>
  </inkml:definitions>
  <inkml:trace contextRef="#ctx0" brushRef="#br0">1 64 19932,'17'-17'1841,"2"6"-1281,1 0-248,5 4 736,2 2-240,6 2-720,0 3-536,2 0-2256,-1 0 2368,6-3-361,4-3-271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9.196"/>
    </inkml:context>
    <inkml:brush xml:id="br0">
      <inkml:brushProperty name="width" value="0.05" units="cm"/>
      <inkml:brushProperty name="height" value="0.05" units="cm"/>
    </inkml:brush>
  </inkml:definitions>
  <inkml:trace contextRef="#ctx0" brushRef="#br0">206 34 17276,'-20'28'780,"-20"27"1231,-40 71-1,69-107-1626,1 1 1,2 1-1,0-1 0,1 1 0,1 1 0,1-1 1,-4 39-1,8-53-299,1 0 1,0-1 0,0 1-1,0 0 1,1 0-1,0-1 1,1 1 0,-1 0-1,1-1 1,1 0 0,3 8-1,-5-11-62,1-1 0,0 1 1,-1-1-1,1 1 0,1-1 0,-1 0 0,0 0 0,0 0 0,1 0 1,-1-1-1,1 1 0,0-1 0,-1 1 0,1-1 0,0 0 0,0 0 1,0 0-1,0 0 0,0-1 0,0 1 0,0-1 0,0 0 1,0 0-1,0 0 0,0 0 0,6-1 0,0-1-4,1 0-1,0-1 1,0 0-1,-1-1 1,0 0-1,1 0 1,-1-1-1,-1 0 1,1-1 0,12-10-1,1-3 35,0-2 0,26-31 0,-29 30-3,-2-2 1,0 0 0,18-34-1,-29 48-36,-1-1 1,-1 1-1,0-1 0,0 0 0,-1 0 0,-1 0 0,0 0 0,0 0 0,-1-1 1,0 1-1,-2-21 0,1 30-35,-1-1 1,1 0-1,-1 0 1,1 1-1,-1-1 1,0 1-1,0-1 1,0 0-1,-1 1 1,1 0-1,0-1 1,-1 1-1,0 0 0,1 0 1,-1 0-1,0 0 1,0 0-1,0 0 1,0 0-1,-1 1 1,1-1-1,0 1 1,-1-1-1,1 1 1,-1 0-1,1 0 1,-1 0-1,0 0 0,1 1 1,-1-1-1,0 1 1,0 0-1,1 0 1,-1 0-1,0 0 1,0 0-1,1 0 1,-1 1-1,0-1 1,1 1-1,-1 0 1,-3 1-1,1 0-210,-1 1-1,1 0 1,-1 0 0,1 0 0,0 0-1,0 1 1,0 0 0,1 0 0,-8 9-1,10-11 113,0 0 0,0 0-1,1 1 1,-1-1 0,0 1 0,1-1-1,-1 1 1,1 0 0,0 0-1,0-1 1,0 1 0,0 0 0,1 0-1,-1 0 1,1 0 0,0 0-1,-1 0 1,1 0 0,1 0 0,-1 0-1,1 5 1,11 6-819</inkml:trace>
  <inkml:trace contextRef="#ctx0" brushRef="#br0" timeOffset="1">796 2 17948,'13'-2'1459,"-13"2"-1429,0 0 0,1 1 0,-1-1 0,0 0-1,0 0 1,0 0 0,0 0 0,0 0 0,1 0 0,-1 0-1,0 1 1,0-1 0,0 0 0,0 0 0,0 0 0,0 0-1,1 1 1,-1-1 0,0 0 0,0 0 0,0 0 0,0 0 0,0 1-1,0-1 1,0 0 0,0 0 0,0 0 0,0 1 0,0-1-1,0 0 1,0 0 0,0 0 0,0 1 0,0-1 0,-13 27 1032,12-27-1057,-27 49 2117,-26 58 0,46-88-1899,1-1-1,1 1 1,0 1-1,2-1 1,0 1-1,-1 37 1,4-53-187,1 1 0,0-1 1,1 1-1,-1-1 0,1 1 1,0-1-1,0 0 0,0 1 1,0-1-1,1 0 1,0 0-1,0 0 0,0 0 1,0 0-1,5 5 0,-4-6-22,-1-1-1,1 0 0,0 0 1,-1 0-1,1-1 0,0 1 1,1-1-1,-1 1 0,0-1 1,0 0-1,0 0 0,1-1 1,-1 1-1,0-1 0,1 1 0,-1-1 1,1 0-1,-1 0 0,0-1 1,6 0-1,2-1-5,0-1 1,0-1-1,-1 1 0,1-2 1,-1 1-1,0-1 0,0-1 1,-1 0-1,0 0 0,0-1 1,10-9-1,-2 0 12,0-2 0,0 0 0,-2-1 0,15-24 0,-21 29 3,0-1 0,-2 0 0,10-22 0,-16 32-20,1 1 1,-1 0-1,1 0 1,-1-1-1,-1 1 1,1 0-1,-1-1 1,1 1-1,-1-1 1,0 1 0,-1-1-1,1 1 1,-1-1-1,0 1 1,0 0-1,0 0 1,-1-1-1,-2-3 1,2 5-36,0 1 1,0 0 0,0-1 0,-1 1-1,1 0 1,-1 0 0,1 1-1,-1-1 1,0 0 0,0 1-1,0 0 1,0-1 0,0 1 0,0 0-1,0 1 1,0-1 0,-1 1-1,1-1 1,0 1 0,0 0-1,-4 0 1,-6 1-111,0 0-1,1 0 0,-1 2 1,-13 3-1,-24 11-109,-3 6-85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7.190"/>
    </inkml:context>
    <inkml:brush xml:id="br0">
      <inkml:brushProperty name="width" value="0.05" units="cm"/>
      <inkml:brushProperty name="height" value="0.05" units="cm"/>
    </inkml:brush>
  </inkml:definitions>
  <inkml:trace contextRef="#ctx0" brushRef="#br0">9 1 20436,'6'12'1641,"4"11"-1409,-10 14-120,-10 12 464,2 12-432,4 3-80,2-1-448,4-2-352,5-13 640,2-9-144,-4-11-96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7.717"/>
    </inkml:context>
    <inkml:brush xml:id="br0">
      <inkml:brushProperty name="width" value="0.05" units="cm"/>
      <inkml:brushProperty name="height" value="0.05" units="cm"/>
    </inkml:brush>
  </inkml:definitions>
  <inkml:trace contextRef="#ctx0" brushRef="#br0">175 1 17684,'-1'0'50,"0"0"0,0 0 1,1 0-1,-1 1 0,0-1 1,0 0-1,0 0 0,1 1 1,-1-1-1,0 1 0,1-1 1,-1 1-1,0-1 0,1 1 1,-1-1-1,1 1 0,-1-1 1,0 1-1,1 0 0,-1-1 1,1 1-1,0 0 0,-1 0 1,1-1-1,0 1 0,-1 0 0,1 0 1,0 0-1,0-1 0,0 2 1,-1-1-46,1 0 1,0-1 0,0 1-1,0-1 1,0 1 0,0 0-1,0-1 1,0 1 0,1 0-1,-1-1 1,0 1 0,0-1-1,0 1 1,1 0 0,-1-1-1,0 1 1,1-1 0,-1 1-1,0-1 1,1 1 0,-1-1-1,1 1 1,-1-1 0,1 1-1,-1-1 1,1 0 0,-1 1-1,1-1 1,-1 0 0,1 1-1,-1-1 1,1 0 0,0 0-1,-1 1 1,1-1 0,-1 0-1,1 0 1,0 0 0,-1 0-1,1 0 1,1 0-1,8 0 257,-4 0 781,-9 4 41,-8 8-835,-2 5-86,1 0-1,0 0 0,2 1 0,0 1 0,1 0 1,1 0-1,0 1 0,2 0 0,0 0 1,-3 26-1,9-42-141,-1 0 1,1 0 0,0 0-1,0 0 1,0 0 0,1 1-1,0-1 1,0 0 0,0 0-1,0 0 1,0 0 0,1 0-1,0-1 1,-1 1 0,6 6-1,-4-7-10,0 1-1,0-1 1,1 0-1,0 0 1,0 0-1,0 0 1,0-1-1,0 1 1,0-1-1,1 0 1,-1 0-1,1-1 1,7 2-1,32 4 27,14 2-28,-54-8 3,0 0-1,-1 0 1,1 1-1,-1-1 1,1 1-1,-1 0 1,1 0-1,-1 0 1,0 0-1,0 0 1,5 6-1,-7-7 2,0 0-1,-1 0 1,1 0-1,0 0 1,-1 0-1,1 0 1,0 0-1,-1 0 1,1 1-1,-1-1 1,0 0-1,1 1 1,-1-1-1,0 0 1,0 0-1,0 1 1,0-1-1,0 0 1,0 1-1,0-1 1,-1 0-1,1 2 1,-1 0 13,0-1 1,-1 1 0,1-1 0,-1 1 0,1-1 0,-1 0-1,0 1 1,0-1 0,-3 3 0,-5 3 90,1-1 0,-1 0 0,-19 9 0,10-6-24,-1-1-1,0 0 0,-1-2 0,1 0 0,-1-1 0,-1-2 1,1 0-1,-27 1 0,48-5-150,-1 1 0,0-1 0,0 0 0,0 0 0,1 0 0,-1 0 0,0 0 0,0 0 0,1 0 0,-1 0 0,0 0 0,0 0 0,0 0 0,1-1 0,-1 1 0,0 0 0,1-1 0,-1 1 0,0 0 0,0-1 0,1 1 0,-1-1 0,1 1 0,-2-1 0,3 0 20,-1 0 0,1 1 0,-1-1 0,1 0 0,-1 1 0,1-1 0,0 1 0,-1-1 0,1 1 0,-1 0 0,1-1 0,0 1 0,0 0 0,-1-1 0,1 1 0,0 0 0,0 0 0,-1-1 0,1 1 0,0 0-1,0 0 1,1 0 0,17-2-555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0.574"/>
    </inkml:context>
    <inkml:brush xml:id="br0">
      <inkml:brushProperty name="width" value="0.05" units="cm"/>
      <inkml:brushProperty name="height" value="0.05" units="cm"/>
    </inkml:brush>
  </inkml:definitions>
  <inkml:trace contextRef="#ctx0" brushRef="#br0">0 3 17260,'1'-1'47,"-1"1"0,0 0 0,0 0 0,0 0 1,1 0-1,-1 0 0,0-1 0,0 1 0,0 0 0,1 0 1,-1 0-1,0 0 0,0 0 0,1 0 0,-1 0 1,0 0-1,0 0 0,1 0 0,-1 0 0,0 0 0,0 0 1,1 0-1,-1 0 0,0 0 0,0 0 0,1 0 1,-1 0-1,0 0 0,0 0 0,0 0 0,1 1 0,-1-1 1,0 0-1,3 10 789,-5 27-361,0-13-130,3 24-94,2 0 0,2 0-1,14 57 1,46 141 57,-60-230-284,3 11-27,-2-9-182,-1-1 0,-1 1-1,3 22 1,-7-39 171,0-1 0,0 0 0,0 0 0,0 0 0,0 1 0,0-1 0,0 0 1,0 0-1,0 0 0,0 1 0,0-1 0,0 0 0,0 0 0,0 1 0,0-1 0,0 0 0,0 0 0,0 0 0,0 1 0,0-1 0,0 0 0,0 0 0,0 0 0,-1 0 0,1 1 0,0-1 0,0 0 0,0 0 0,0 0 1,0 0-1,-1 1 0,1-1 0,0 0 0,0 0 0,0 0 0,-1 0 0,1 0 0,-9-4-178,-10-17 27,17 19 81,-20-24-260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0.991"/>
    </inkml:context>
    <inkml:brush xml:id="br0">
      <inkml:brushProperty name="width" value="0.05" units="cm"/>
      <inkml:brushProperty name="height" value="0.05" units="cm"/>
    </inkml:brush>
  </inkml:definitions>
  <inkml:trace contextRef="#ctx0" brushRef="#br0">1 218 13115,'5'16'490,"0"0"0,1-1 0,1 0 0,0-1-1,2 1 1,-1-1 0,2-1 0,-1 0 0,2 0 0,0-1 0,0 0 0,1-1 0,1 0 0,0-1 0,23 14 0,-33-22-398,1 0 0,-1-1-1,1 1 1,0-1 0,-1 0 0,1 1 0,0-2 0,0 1 0,0 0 0,-1-1 0,1 0-1,0 0 1,0 0 0,0 0 0,0 0 0,0-1 0,0 0 0,-1 0 0,5-1 0,-2-1-5,-1 0 1,0 0 0,0 0-1,-1-1 1,1 0 0,0 0-1,-1 0 1,0 0 0,0-1-1,-1 1 1,7-10 0,9-18-47,-2 0 0,26-65 1,12-74-1976,-47 143 1697,3-6-403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1.553"/>
    </inkml:context>
    <inkml:brush xml:id="br0">
      <inkml:brushProperty name="width" value="0.05" units="cm"/>
      <inkml:brushProperty name="height" value="0.05" units="cm"/>
    </inkml:brush>
  </inkml:definitions>
  <inkml:trace contextRef="#ctx0" brushRef="#br0">100 1 17156,'-1'6'438,"0"0"-1,0 0 1,0-1 0,-1 1 0,1 0 0,-6 10 0,-2 8 265,-40 159 1518,39-137-1934,3 1-1,-3 48 1,10-91-252,0 0-1,0 0 0,0 0 1,1-1-1,-1 1 1,1 0-1,0 0 0,0 0 1,2 5-1,-2-8-25,-1 0-1,1 0 1,0 0 0,0 0-1,-1 0 1,1 0-1,0-1 1,0 1-1,0 0 1,0 0 0,0 0-1,0-1 1,0 1-1,0-1 1,0 1-1,0-1 1,0 1-1,1-1 1,-1 0 0,0 1-1,0-1 1,0 0-1,1 0 1,-1 0-1,0 0 1,0 0 0,1 0-1,-1 0 1,0 0-1,0-1 1,0 1-1,2-1 1,2-1-83,0 0-1,0-1 1,0 0 0,0 0-1,0 0 1,-1 0 0,1-1 0,-1 1-1,0-1 1,0 0 0,0-1-1,-1 1 1,0-1 0,1 1-1,-1-1 1,-1 0 0,1 0-1,-1-1 1,0 1 0,2-8 0,9-43-265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1.967"/>
    </inkml:context>
    <inkml:brush xml:id="br0">
      <inkml:brushProperty name="width" value="0.05" units="cm"/>
      <inkml:brushProperty name="height" value="0.05" units="cm"/>
    </inkml:brush>
  </inkml:definitions>
  <inkml:trace contextRef="#ctx0" brushRef="#br0">14 6 19364,'-7'-3'2129,"1"3"935,9 0-2016,4 0-719,1 0-586,1 0 257,2-1-144,-2-1-128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5.055"/>
    </inkml:context>
    <inkml:brush xml:id="br0">
      <inkml:brushProperty name="width" value="0.05" units="cm"/>
      <inkml:brushProperty name="height" value="0.05" units="cm"/>
    </inkml:brush>
  </inkml:definitions>
  <inkml:trace contextRef="#ctx0" brushRef="#br0">85 82 15587,'0'0'98,"0"-1"0,-1 1 1,1 0-1,-1 0 0,1 0 0,-1-1 0,1 1 0,-1 0 0,1 0 0,-1 0 0,1 0 0,-1 0 0,1 0 0,-1 0 0,1 0 0,-1 0 1,1 0-1,-1 0 0,1 0 0,0 1 0,-1-1 0,1 0 0,-1 0 0,1 0 0,-1 1 0,1-1 0,-1 1 0,-12 8 314,8-3-108,-1 0 0,1 1 0,0-1-1,1 1 1,0 0 0,0 0 0,0 0 0,1 0-1,0 1 1,-4 14 0,5-12-173,0 0 0,0 0 0,1 0-1,0 0 1,1 0 0,0 1 0,0-1 0,3 12 0,-3-19-108,1 0-1,0 0 1,0 1 0,0-1-1,0 0 1,0 0 0,0 0-1,1 0 1,-1 0 0,1-1-1,0 1 1,0 0 0,0-1-1,0 1 1,1-1 0,-1 0-1,0 0 1,1 0 0,0 0-1,0 0 1,-1 0 0,1-1-1,0 1 1,0-1 0,0 0-1,0 0 1,1 0 0,-1 0-1,0-1 1,4 1-1,1-1 6,-1 0 0,0-1 0,0 0 0,1 0 0,-1 0 0,0-1 0,0 0 0,0-1 0,-1 0 0,1 0 0,-1 0 0,12-8 0,-9 5 42,0-2 0,0 1 0,0-1 0,-1 0 0,0-1 0,0 0 0,-1-1 0,9-15 0,-12 19-24,-1 0 0,0 0 0,-1 0-1,0 0 1,0 0 0,0 0 0,-1-1 0,1 1 0,-2-1 0,1 1 0,-1-1 0,0 0 0,0 1 0,-1-1 0,1 1 0,-4-12 0,2 14-30,0 0 0,0 0 1,0 1-1,0-1 1,-1 1-1,1-1 1,-1 1-1,0 0 1,0 0-1,0 0 1,-1 0-1,1 1 0,-1-1 1,-6-3-1,8 5-110,0 0-1,-1-1 0,1 1 0,-1 0 1,1 1-1,-1-1 0,1 0 0,-1 1 1,1-1-1,-1 1 0,0 0 0,1 0 1,-1 0-1,1 0 0,-1 0 0,0 0 1,1 1-1,-1-1 0,1 1 0,-1 0 1,1 0-1,-1 0 0,1 0 0,-5 3 1,6-3 25,1-1-1,-1 1 1,0-1 0,0 1 0,1 0 0,-1 0 0,1-1 0,-1 1 0,1 0-1,-1 0 1,1 0 0,-1 0 0,1 0 0,-1-1 0,1 1 0,0 0-1,0 0 1,0 0 0,-1 0 0,1 0 0,0 0 0,0 0 0,0 0 0,0 0-1,1 0 1,-1 0 0,0 0 0,0 0 0,1 0 0,-1 0 0,0 0-1,1 0 1,-1 0 0,1-1 0,-1 1 0,2 1 0,12 9-781</inkml:trace>
  <inkml:trace contextRef="#ctx0" brushRef="#br0" timeOffset="1">672 34 15987,'-4'1'222,"-1"1"-1,1-1 0,0 1 1,0-1-1,1 1 0,-1 0 1,0 0-1,1 1 0,-1-1 1,1 1-1,-6 5 0,-1 0 211,-4 4 298,1 0 0,0 0 0,-17 21 0,26-27-590,-1 0 1,1 0-1,0 0 1,1 1-1,-1-1 1,1 1-1,1 0 1,-1 0-1,1 0 1,0 0 0,0 9-1,1-14-109,1 0-1,0 0 1,0 0 0,0-1-1,0 1 1,1 0 0,-1 0-1,0-1 1,1 1-1,-1 0 1,1 0 0,0-1-1,-1 1 1,1 0 0,0-1-1,0 1 1,0-1-1,0 1 1,0-1 0,3 2-1,-2-1-1,1 0-1,-1-1 1,1 1-1,0-1 1,-1 0-1,1 0 1,0 0-1,0 0 1,0 0 0,0-1-1,4 1 1,4-1 9,-1 0 0,0 0 0,0-1 0,1 0 0,-1-1 0,15-5 0,-6 1 84,0-1 0,-1-1 0,30-18 0,-38 20-44,-2 0 0,1-1 1,-1 1-1,0-1 0,0-1 0,-1 0 0,0 0 0,11-16 0,-17 22-39,1-1-1,0 0 0,-1 0 1,1 0-1,-1-1 1,0 1-1,0 0 1,-1 0-1,1-1 0,0 1 1,-1 0-1,0-1 1,0 1-1,0 0 0,0-1 1,-1 1-1,1 0 1,-1-1-1,0 1 1,-1-4-1,0 3-66,-1 0 1,1 0-1,-1 0 0,1 0 1,-1 1-1,0-1 0,0 1 1,-1 0-1,1 0 0,-1 0 1,0 1-1,1-1 0,-8-2 1,4 1-48,1 1 0,-1 1 0,0-1 0,1 1 0,-1 0-1,-1 1 1,1-1 0,0 2 0,0-1 0,0 1 0,0 0 0,-1 0 0,1 1 0,0 0 0,0 0 0,0 1 0,0 0 0,0 0 0,-8 4 0,-3 9-304,6 4-48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2.550"/>
    </inkml:context>
    <inkml:brush xml:id="br0">
      <inkml:brushProperty name="width" value="0.05" units="cm"/>
      <inkml:brushProperty name="height" value="0.05" units="cm"/>
    </inkml:brush>
  </inkml:definitions>
  <inkml:trace contextRef="#ctx0" brushRef="#br0">222 32 14475,'1'-2'376,"0"0"0,0 0 0,-1 0-1,1 0 1,-1-1 0,1 1 0,-1 0 0,0 0-1,0-4 1,0 6-303,0-1 0,0 1 0,0 0 0,0-1 1,0 1-1,-1 0 0,1-1 0,0 1 0,0 0 0,0 0 0,0-1 0,-1 1 0,1 0 0,0-1 0,0 1 0,0 0 0,-1 0 0,1 0 0,0-1 0,0 1 0,-1 0 0,1 0 1,0 0-1,-1-1 0,1 1 0,-1 0 0,0 0 39,0 0 1,0 0 0,1 0-1,-1 0 1,0 0 0,0 1-1,0-1 1,0 0 0,0 1-1,0-1 1,0 0-1,1 1 1,-1-1 0,-1 2-1,-3 1 71,0 1 1,1 0-1,0 0 0,0 0 0,0 0 0,0 1 0,1 0 0,-4 6 0,-23 46 274,25-46-352,-24 51 331,-31 103-1,49-125-303,1 1-1,2 0 0,-5 77 0,13-105-171,0-1 0,0 1 0,2-1-1,-1 1 1,1-1 0,1 1 0,0-1 0,9 21-1,-9-28-27,0 0-1,0 0 1,0 0-1,0 0 1,1-1-1,0 1 1,0-1-1,0 0 1,0 0-1,1 0 1,-1-1-1,1 0 1,0 0-1,0 0 1,0 0 0,1-1-1,-1 1 1,1-2-1,-1 1 1,12 2-1,27 0-259,-2-3-120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3.195"/>
    </inkml:context>
    <inkml:brush xml:id="br0">
      <inkml:brushProperty name="width" value="0.05" units="cm"/>
      <inkml:brushProperty name="height" value="0.05" units="cm"/>
    </inkml:brush>
  </inkml:definitions>
  <inkml:trace contextRef="#ctx0" brushRef="#br0">0 32 16940,'2'6'716,"0"-1"0,-1 1 0,0-1 0,0 1 1,0 0-1,-1-1 0,0 1 0,-1 9 0,2 24 398,1-29-1014,0-1 1,0 1-1,1 0 0,0-1 1,0 0-1,1 1 1,1-1-1,-1-1 1,1 1-1,10 12 1,-11-18-164,-1 1 1,1 0 0,0-1-1,0 0 1,0 0 0,1 0 0,-1-1-1,1 1 1,-1-1 0,1 0-1,0 0 1,0-1 0,0 1-1,0-1 1,0 0 0,0-1-1,0 1 1,1-1 0,-1 0-1,0 0 1,0-1 0,6 0 0,-1-1-179,-1-1 1,1 0-1,-1 0 1,0-1 0,0 0-1,0 0 1,0-1 0,-1 0-1,0-1 1,0 0-1,0 0 1,-1-1 0,11-12-1,-4 3-679,-2 0 1,0-1-1,-1-1 0,0 1 0,12-33 0,-9 0-1016,-9 29 2052,-30 69 4542,7-17-3131,-34 66 1247,-51 135 1,98-222-2887,1 1 0,1-1 0,0 1-1,1 0 1,0 0 0,0 0 0,1 0 0,0 16 0,7-11-137,6-11-112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3.675"/>
    </inkml:context>
    <inkml:brush xml:id="br0">
      <inkml:brushProperty name="width" value="0.05" units="cm"/>
      <inkml:brushProperty name="height" value="0.05" units="cm"/>
    </inkml:brush>
  </inkml:definitions>
  <inkml:trace contextRef="#ctx0" brushRef="#br0">5 11 19508,'-5'9'1769,"8"-7"-1193,6-2-200,14 0 768,11 0-248,15-2-320,6-4-240,9 3-368,1 0-216,-3-1-560,-5 2-336,-14 1 888,-8 1-248,-26 3-208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4.141"/>
    </inkml:context>
    <inkml:brush xml:id="br0">
      <inkml:brushProperty name="width" value="0.05" units="cm"/>
      <inkml:brushProperty name="height" value="0.05" units="cm"/>
    </inkml:brush>
  </inkml:definitions>
  <inkml:trace contextRef="#ctx0" brushRef="#br0">2 58 17236,'-2'8'1856,"12"-3"-976,8-5-336,20-8 1065,8 0-393,9-1-576,4 0-472,2 0-824,-2 0 848,-2 1-312,-9 2-152,-10 1-88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4.605"/>
    </inkml:context>
    <inkml:brush xml:id="br0">
      <inkml:brushProperty name="width" value="0.05" units="cm"/>
      <inkml:brushProperty name="height" value="0.05" units="cm"/>
    </inkml:brush>
  </inkml:definitions>
  <inkml:trace contextRef="#ctx0" brushRef="#br0">229 159 16331,'-2'-1'158,"-1"0"0,1 0-1,0 0 1,0 0-1,-1 0 1,1 1-1,-1-1 1,1 1-1,-1-1 1,1 1-1,-1 0 1,1 0-1,-1 0 1,1 0-1,-5 2 1,-1-1 107,1 1-1,-1 0 1,-12 6 0,10-3-48,-1 2-1,1-1 1,1 1 0,-1 0-1,1 1 1,0 0 0,1 0 0,0 1-1,0 0 1,1 1 0,-11 19-1,14-21-137,0-1 1,1 1-1,0 0 0,0 0 0,1 0 0,0 0 0,-2 16 1,4-19-31,0 0 0,0 1 1,0-1-1,1 0 0,0 1 1,0-1-1,0 0 1,0 0-1,1 0 0,0 0 1,0 0-1,1 0 0,2 4 1,-1-4-4,0 0-1,0-1 1,1 0 0,-1 0 0,1 0-1,0 0 1,0-1 0,0 1 0,1-1-1,-1 0 1,1-1 0,0 0 0,-1 0 0,1 0-1,0 0 1,0-1 0,0 0 0,1 0-1,-1-1 1,0 0 0,9 0 0,0-1 56,0 0 0,0-2 1,0 1-1,-1-1 0,1-1 1,-1-1-1,26-11 0,-28 9-9,0 0-1,0-1 0,-1 0 0,0 0 0,0-1 0,-1-1 0,0 0 0,0 0 0,8-13 0,-15 18-56,0 0-1,-1 1 1,1-1-1,-1 0 1,0 0-1,0 0 1,-1 0 0,1-1-1,-1 1 1,0 0-1,0-9 1,-1 10-24,-1 0 1,1 0 0,-1 0 0,0 0 0,0 0 0,-1 0 0,1 0-1,-1 0 1,0 0 0,1 0 0,-2 1 0,1-1 0,0 1 0,-1 0-1,0-1 1,-5-4 0,3 4-148,-1 0 0,0 0 0,0 0-1,0 0 1,0 1 0,0 0 0,-1 0 0,0 1-1,1 0 1,-12-2 0,13 3-38,0 0-1,0 0 1,0 1 0,0-1-1,0 1 1,-1 1-1,1-1 1,0 1 0,0-1-1,1 2 1,-1-1 0,0 0-1,0 1 1,0 0 0,-6 3-1,3 4-587</inkml:trace>
  <inkml:trace contextRef="#ctx0" brushRef="#br0" timeOffset="1">619 9 15307,'1'-1'155,"1"0"-1,-1 0 1,0 0-1,1 1 1,-1-1-1,0 0 1,1 1 0,-1-1-1,1 1 1,-1 0-1,1-1 1,-1 1-1,1 0 1,-1 0-1,1 0 1,-1 0-1,1 0 1,-1 0-1,1 0 1,-1 0-1,1 1 1,-1-1 0,1 1-1,-1-1 1,1 1-1,1 0 1,4 2 361,-1 0 0,1 1-1,0-1 1,6 6 0,-5-2-351,-1 0 0,1 0 0,-2 0 0,1 1 0,-1 0 0,0 0 0,-1 0 0,0 1 0,0 0 0,-1 0 0,0 0 0,-1 1 0,0-1 0,0 1-1,-1 0 1,2 15 0,-2-2-96,-1 0-1,-1 0 1,-1 0-1,0 0 1,-2 0-1,-7 27 1,-4-3-8,-2-1 1,-2 0-1,-2-2 1,-2 0-1,-1-1 1,-59 77 0,71-105-58,-1 0 1,0-1 0,-2 0 0,-27 23 0,3-16-53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5.478"/>
    </inkml:context>
    <inkml:brush xml:id="br0">
      <inkml:brushProperty name="width" value="0.05" units="cm"/>
      <inkml:brushProperty name="height" value="0.05" units="cm"/>
    </inkml:brush>
  </inkml:definitions>
  <inkml:trace contextRef="#ctx0" brushRef="#br0">1 1 17964,'0'8'1544,"15"4"-1056,1-3-232,13-3 609,12 3-193,11 0-352,0 1-224,2-4-416,-4 1-320,-10-7 504,-5-3-97,-27-6-143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5.927"/>
    </inkml:context>
    <inkml:brush xml:id="br0">
      <inkml:brushProperty name="width" value="0.05" units="cm"/>
      <inkml:brushProperty name="height" value="0.05" units="cm"/>
    </inkml:brush>
  </inkml:definitions>
  <inkml:trace contextRef="#ctx0" brushRef="#br0">1 77 18196,'20'8'1696,"29"-13"-1160,12-2-224,19-7 585,4-1-273,6-1-736,-3 0 376,-9 9-272,-10 3-112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0.573"/>
    </inkml:context>
    <inkml:brush xml:id="br0">
      <inkml:brushProperty name="width" value="0.05" units="cm"/>
      <inkml:brushProperty name="height" value="0.05" units="cm"/>
    </inkml:brush>
  </inkml:definitions>
  <inkml:trace contextRef="#ctx0" brushRef="#br0">21 702 16131,'-19'38'2234,"19"-37"-2217,0-1-1,0 0 0,-1 0 0,1 0 1,0 0-1,0 0 0,0 0 1,0 1-1,0-1 0,0 0 0,0 0 1,-1 0-1,1 0 0,0 0 0,0 1 1,0-1-1,0 0 0,0 0 1,0 0-1,0 0 0,0 1 0,0-1 1,0 0-1,0 0 0,0 0 1,0 0-1,0 1 0,0-1 0,0 0 1,0 0-1,0 0 0,0 0 1,0 1-1,1-1 0,-1 0 0,0 0 1,0 0-1,0 0 0,0 0 0,0 1 1,0-1-1,0 0 0,0 0 1,1 0-1,-1 0 0,0 0 0,0 0 1,0 0-1,0 1 0,1-1 1,-1 0-1,0 0 0,0 0 0,0 0 1,0 0-1,1 0 0,11-9 1195,9-12-610,-1-1 0,24-36 0,-11 14-248,351-535 1863,-374 564-2064,-10 15-147,0 0-1,0 0 1,0 1-1,0-1 1,0 0-1,0 0 1,0 0 0,0 0-1,0 0 1,0 0-1,0 0 1,0 0-1,0 0 1,0 0 0,0 0-1,0 0 1,0 0-1,0 0 1,0 0-1,0 0 1,0 0 0,0 0-1,1 0 1,-1 0-1,0 0 1,0 0-1,0 0 1,0 0 0,0 0-1,0 0 1,0 0-1,-12 28 235,1-3-140,-88 264 452,84-232-550,3 0 1,2 1-1,-3 74 0,13-125-23,-1 9-135,3 32 1,-2-45 74,1-1 0,-1 1 0,0 0 0,1 0 0,0 0 0,0 0-1,0 0 1,0-1 0,0 1 0,0 0 0,1-1 0,-1 1 0,1-1 0,0 0 0,0 1 0,0-1 0,4 4 0,-5-6 67,-1 0 0,1 1 0,-1-1-1,1 0 1,0 0 0,-1 0 0,1 1 0,0-1 0,-1 0 0,1 0 0,0 0 0,0 0-1,-1 0 1,1 0 0,0-1 0,-1 1 0,1 0 0,0 0 0,-1 0 0,1-1 0,-1 1-1,1 0 1,0-1 0,-1 1 0,1 0 0,-1-1 0,2 0 0,12-17-316,-2-13-158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1.361"/>
    </inkml:context>
    <inkml:brush xml:id="br0">
      <inkml:brushProperty name="width" value="0.05" units="cm"/>
      <inkml:brushProperty name="height" value="0.05" units="cm"/>
    </inkml:brush>
  </inkml:definitions>
  <inkml:trace contextRef="#ctx0" brushRef="#br0">130 38 16644,'3'0'343,"-1"0"1,1 0-1,-1-1 1,1 1-1,-1-1 1,1 1-1,-1-1 1,1 0-1,-1 0 1,0 0-1,4-2 1,12-4 573,6 1-520,1 1 0,0 0 0,0 2-1,25 0 1,-39 3-353,0 1 0,0-1 0,0 2 0,-1-1 0,1 1 0,0 1 0,-1 0 0,0 1 0,1 0 0,-2 0 0,18 11-1,-23-13-5,0 1-1,0 0 0,-1 0 1,0 0-1,1 1 0,-1-1 0,-1 1 1,1 0-1,0-1 0,-1 1 0,0 1 1,0-1-1,0 0 0,0 0 0,-1 1 1,1-1-1,0 7 0,-1-4 49,-1 0 0,0 0 0,0 0 0,-1 1 0,0-1 0,0 0 0,-1 0 0,0 0-1,0 0 1,-4 8 0,-2 3 166,-2 0 0,0 0 0,-2-1 0,1-1 0,-2 0 0,0 0 0,-16 14 0,0-4 219,-1-1 1,-48 31-1,62-46-362,0 0 0,-1-2 1,0 0-1,0-1 0,-1-1 0,1 0 0,-25 3 0,39-8-170,0-1-1,-1 1 0,1-1 1,0 0-1,0-1 0,-1 1 1,1 0-1,0-1 1,0 0-1,0 0 0,0 0 1,0 0-1,0 0 1,0 0-1,0-1 0,0 0 1,1 1-1,-1-1 1,1 0-1,-1 0 0,1 0 1,0-1-1,-1 1 1,1-1-1,0 1 0,1-1 1,-1 0-1,0 1 1,1-1-1,0 0 0,-2-4 1,-2-7-487,1 0 1,1 1 0,0-1-1,1-1 1,0-25-1,1 0-320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1.780"/>
    </inkml:context>
    <inkml:brush xml:id="br0">
      <inkml:brushProperty name="width" value="0.05" units="cm"/>
      <inkml:brushProperty name="height" value="0.05" units="cm"/>
    </inkml:brush>
  </inkml:definitions>
  <inkml:trace contextRef="#ctx0" brushRef="#br0">0 113 19348,'9'-43'1993,"-9"20"-1329,-4 7-312,4 11 1144,15 5-552,11 6-640,6-1-328,13 1-888,5-6-264,10-2 704,3-4 112,1-9-256,-1-5-193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5.548"/>
    </inkml:context>
    <inkml:brush xml:id="br0">
      <inkml:brushProperty name="width" value="0.05" units="cm"/>
      <inkml:brushProperty name="height" value="0.05" units="cm"/>
    </inkml:brush>
  </inkml:definitions>
  <inkml:trace contextRef="#ctx0" brushRef="#br0">1 204 17436,'37'-2'982,"1"-2"0,50-11 0,0-1-22,606-43 2353,-663 58-3368,126-11-455,-134 9-61,0-1-1,-1-1 1,0-2-1,37-14 1,-59 21 568,27-15-1149,-25 14 1093,-1 0-1,1 0 1,-1 0-1,0 0 1,0 0-1,0-1 1,0 1-1,0 0 1,0-1-1,0 1 1,0-1-1,0 1 1,-1-1-1,1 1 1,-1-1-1,1-2 1,-2-11-524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2.196"/>
    </inkml:context>
    <inkml:brush xml:id="br0">
      <inkml:brushProperty name="width" value="0.05" units="cm"/>
      <inkml:brushProperty name="height" value="0.05" units="cm"/>
    </inkml:brush>
  </inkml:definitions>
  <inkml:trace contextRef="#ctx0" brushRef="#br0">236 0 14947,'-36'72'1516,"-87"188"2463,106-218-3441,2 1 1,2 0-1,2 0 1,-7 60-1,17-84-435,0 1-1,0-1 0,2 1 0,1-1 1,4 25-1,-5-37-86,1 0 0,0-1 1,0 1-1,0 0 0,1-1 0,-1 0 1,2 1-1,-1-1 0,1-1 0,0 1 0,0 0 1,0-1-1,1 0 0,0 0 0,0 0 0,0-1 1,10 7-1,-11-9-17,1 0 0,-1-1 0,0 1 0,1-1 0,0 0 0,-1 0-1,1-1 1,0 1 0,-1-1 0,1 0 0,0 0 0,-1-1 0,1 1 0,0-1 0,-1 0 0,1 0 0,-1-1 0,1 1 0,-1-1 0,0 0 0,8-5 0,-1 0 5,0 0 0,-1-1-1,0 0 1,-1 0 0,0-1 0,16-20 0,-11 9 79,-1 0 0,-1-1 0,-1 0 0,-1-1 0,-1 0 0,10-35 1,-9 20 118,-3-1 1,0 1-1,0-55 1,-6 76-91,-1 0-1,-1 0 0,0-1 1,-2 1-1,1 0 1,-10-28-1,10 39-87,0 0 0,0 1-1,-1-1 1,1 1 0,-1 0 0,0-1-1,0 1 1,-1 0 0,1 1 0,-1-1-1,-4-3 1,4 5-39,1 0-1,0 0 1,-1 0 0,0 1-1,1-1 1,-1 1 0,0 0-1,1 0 1,-1 1 0,0-1-1,0 1 1,0 0 0,0 0-1,1 0 1,-1 0 0,-7 2-1,5-1-164,0 1-1,0-1 1,1 1-1,-1 1 1,0-1 0,1 1-1,-1 0 1,1 0-1,0 1 1,0-1-1,0 1 1,1 0-1,-1 1 1,1-1-1,0 1 1,0 0-1,1 0 1,-7 10 0,10-14 139,-1 0 0,1 0 1,0 0-1,-1 1 1,1-1-1,0 0 1,0 0-1,0 0 0,0 1 1,0-1-1,0 0 1,0 0-1,0 0 0,1 1 1,-1-1-1,0 0 1,1 0-1,-1 0 1,1 0-1,-1 1 0,1-1 1,-1 0-1,1 0 1,0 0-1,0 0 1,-1-1-1,1 1 0,0 0 1,0 0-1,0 0 1,0-1-1,2 2 1,21 11-821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2.566"/>
    </inkml:context>
    <inkml:brush xml:id="br0">
      <inkml:brushProperty name="width" value="0.05" units="cm"/>
      <inkml:brushProperty name="height" value="0.05" units="cm"/>
    </inkml:brush>
  </inkml:definitions>
  <inkml:trace contextRef="#ctx0" brushRef="#br0">192 1 19212,'0'5'1524,"-34"49"-394,11-18-87,-31 65 0,34-54-494,-17 68 0,30-89-424,1 1 0,2-1 1,1 1-1,0 37 0,3-56-101,0 0 0,1 0 0,0 0 0,1 1 0,0-1 1,0 0-1,1-1 0,0 1 0,0 0 0,9 13 0,-10-18-22,0 0 1,0 0-1,1 0 1,-1-1-1,1 1 1,0-1-1,0 0 1,0 1-1,0-1 1,0-1-1,0 1 1,0 0-1,1-1 1,-1 1-1,1-1 1,-1 0-1,1 0 1,0-1-1,-1 1 1,1-1-1,0 0 1,-1 0-1,1 0 1,0 0-1,-1 0 1,5-2-1,5-1 17,0-1 0,0-1 0,-1 0-1,0-1 1,0 0 0,-1-1 0,1 0-1,-1-1 1,17-15 0,-4 0 129,0-1-1,36-46 1,-42 44 7,-1 0 0,0-1 1,20-48-1,-29 56-63,-1-1 0,-1 1 1,-1-1-1,0 0 0,-2-1 1,2-30-1,-5 44-70,0 0 0,0 1-1,0-1 1,-1 1 0,0-1 0,-1 1-1,0-1 1,0 1 0,0 0 0,0 0 0,-1 0-1,0 0 1,-6-8 0,7 11-31,-1-1 0,-1 1 0,1 0 0,0 0 0,-1 0 0,0 1 0,0-1 0,1 1 0,-1 0-1,-1 0 1,1 0 0,0 0 0,0 1 0,-1 0 0,1 0 0,-1 0 0,1 0 0,-1 1 0,-7 0 0,2 0-94,1 1 0,0 1 1,0-1-1,0 2 0,1-1 0,-1 1 1,0 0-1,1 1 0,0 0 0,0 0 1,0 1-1,-11 9 0,3-2-166,2 1 0,0 0 0,0 1 0,-21 30 0,11-11-203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015"/>
    </inkml:context>
    <inkml:brush xml:id="br0">
      <inkml:brushProperty name="width" value="0.05" units="cm"/>
      <inkml:brushProperty name="height" value="0.05" units="cm"/>
    </inkml:brush>
  </inkml:definitions>
  <inkml:trace contextRef="#ctx0" brushRef="#br0">10 596 20660,'-10'10'2033,"13"0"-1353,7-6-320,10-4 1592,10-1-1079,13-7-777,4-1-408,12-6-753,2-1-271,-4-5 1008,-7 2-264,-9 3-304</inkml:trace>
  <inkml:trace contextRef="#ctx0" brushRef="#br0" timeOffset="1">1020 0 21093,'-3'14'1872,"0"14"-1320,-3 5-272,-2 15 1384,-3 7-967,2 11-457,1 6-112,2 4-192,2-1-288,4-9-561,0-6-351,1-19 992,5-10-216,5-22-240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478"/>
    </inkml:context>
    <inkml:brush xml:id="br0">
      <inkml:brushProperty name="width" value="0.05" units="cm"/>
      <inkml:brushProperty name="height" value="0.05" units="cm"/>
    </inkml:brush>
  </inkml:definitions>
  <inkml:trace contextRef="#ctx0" brushRef="#br0">131 13 19068,'-2'7'317,"-1"1"1,0 0-1,-1-1 1,0 0-1,0 0 1,-1 0-1,0-1 0,0 1 1,-7 6-1,-19 28 958,23-30-1088,1 1 1,1 0-1,0 1 0,0-1 1,1 1-1,1 0 0,0 1 0,-2 15 1,6-27-179,-1 0 0,1 0 0,0 1 0,0-1 0,1 0 0,-1 0-1,0 1 1,1-1 0,-1 0 0,1 0 0,0 1 0,-1-1 0,1 0 0,0 0 0,0 0 0,1 0 0,-1 0 0,0-1 0,1 1 0,-1 0 0,1 0 0,0-1 0,-1 1 0,1-1 0,0 0 0,0 1 0,0-1 0,0 0 0,0 0 0,0 0 0,0 0 0,0-1 0,0 1 0,1-1 0,-1 1 0,0-1-1,3 1 1,9 0-16,1 0 0,-1-1 0,0-1 0,23-3 0,2-2-37,-20 2 31,-1 1-1,1 1 1,0 1 0,30 2-1,-45-1 15,0 0 1,0 1-1,-1 0 0,1-1 0,0 2 0,0-1 0,-1 0 0,1 1 1,-1-1-1,1 1 0,-1 0 0,0 0 0,0 1 0,0-1 0,0 1 1,0-1-1,0 1 0,-1 0 0,1 0 0,-1 0 0,0 0 1,0 1-1,0-1 0,0 1 0,-1-1 0,1 1 0,1 7 0,-2-3 45,1 1-1,-1-1 0,-1 1 0,0 0 1,0-1-1,-1 1 0,0 0 1,0-1-1,-1 1 0,0-1 0,-1 1 1,0-1-1,0 0 0,-1 0 0,0 0 1,0-1-1,-1 1 0,-6 7 0,2-3 49,0-1 1,0-1-1,-2 1 0,1-2 0,-1 1 0,-1-1 0,0-1 0,0 0 0,0-1 0,-18 8 1,24-13-144,0 0 0,0 0 0,0 0 0,-1-1 0,1 0 0,0 0 1,-1 0-1,1-1 0,-1 0 0,1 0 0,0-1 0,-1 0 0,1 0 1,0 0-1,-1-1 0,1 0 0,0 0 0,0-1 0,0 0 1,1 0-1,-1 0 0,1 0 0,-1-1 0,1 0 0,0 0 0,-5-6 1,-25-29-305</inkml:trace>
  <inkml:trace contextRef="#ctx0" brushRef="#br0" timeOffset="1">237 10 20476,'29'6'1753,"-1"-5"-1233,4-1-344,8 0 472,6 0-624,9 0 1200,3 0-1144,6-7-136,7-3-8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947"/>
    </inkml:context>
    <inkml:brush xml:id="br0">
      <inkml:brushProperty name="width" value="0.05" units="cm"/>
      <inkml:brushProperty name="height" value="0.05" units="cm"/>
    </inkml:brush>
  </inkml:definitions>
  <inkml:trace contextRef="#ctx0" brushRef="#br0">219 0 18244,'-129'165'3890,"115"-145"-3494,2 0 0,0 2 1,2-1-1,0 1 0,1 0 0,-9 38 0,17-54-330,0 0 0,0 0 0,0 0 0,1 0 0,0 0 0,0 0 1,0 0-1,1 0 0,0 0 0,0 0 0,1 0 0,0 0 0,3 8 0,-2-10-42,-1 0-1,1 0 0,0 0 1,0 0-1,0 0 0,1-1 0,0 1 1,-1-1-1,1 0 0,0 0 1,0 0-1,1-1 0,-1 1 0,1-1 1,-1 0-1,8 2 0,-4-1-31,1-1 0,-1 0 0,1-1 0,-1 1 0,1-2 0,-1 1 0,1-1-1,0 0 1,-1-1 0,1 0 0,-1-1 0,1 1 0,-1-2 0,14-4 0,-12 2 25,1-1 1,-2 1 0,1-2-1,-1 1 1,0-1 0,0 0-1,0-1 1,-1 0 0,-1-1-1,9-11 1,-6 7 61,-2-1 0,1 0-1,-2 0 1,0 0 0,-1-1 0,0 0 0,-1-1-1,-1 1 1,0-1 0,-1 0 0,-1 0 0,-1 0-1,0 0 1,-1 0 0,-3-30 0,2 41-47,0 1 0,0 0 0,0 0 0,0 0 1,-1 0-1,0 0 0,1 0 0,-2 0 0,1 0 0,0 1 0,-1-1 0,1 1 1,-1 0-1,0 0 0,0 0 0,0 0 0,-1 0 0,1 0 0,-7-3 1,6 4-22,-1 1 1,1-1 0,-1 1 0,1 0 0,-1 1 0,0-1 0,1 1 0,-1-1 0,0 1 0,1 1 0,-1-1 0,0 1 0,1 0 0,-1 0 0,1 0 0,-1 0 0,1 1-1,-5 2 1,2-1-50,-1 1-1,1 0 0,0 1 1,0-1-1,-10 10 0,14-11-73,0-1 1,1 1-1,-1 0 0,1 0 1,0 0-1,0 0 1,0 0-1,0 0 0,0 1 1,1-1-1,0 1 0,-1-1 1,1 1-1,-1 7 0,2-10 59,0 0-1,0-1 1,0 1-1,0 0 0,0 0 1,0 0-1,0 0 1,1 0-1,-1 0 0,0 0 1,0 0-1,1-1 1,-1 1-1,1 0 0,-1 0 1,1 0-1,-1-1 1,1 1-1,-1 0 0,1 0 1,0-1-1,-1 1 1,1-1-1,0 1 0,-1 0 1,1-1-1,0 0 1,0 1-1,1 0 0,1 0-22,-1-1 0,1 1 0,0 0 0,0-1-1,0 0 1,0 0 0,0 0 0,-1 0 0,7-1-1,28-9-664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4.348"/>
    </inkml:context>
    <inkml:brush xml:id="br0">
      <inkml:brushProperty name="width" value="0.05" units="cm"/>
      <inkml:brushProperty name="height" value="0.05" units="cm"/>
    </inkml:brush>
  </inkml:definitions>
  <inkml:trace contextRef="#ctx0" brushRef="#br0">203 0 18780,'-57'58'3553,"40"-41"-2751,0 0 1,0 1-1,-24 38 1,33-43-637,0 0 0,2 1 0,0 0 0,0 0 0,1 0-1,1 1 1,0-1 0,-1 19 0,4-28-142,1 0-1,-1 0 0,1 0 1,0 0-1,1 0 1,-1 0-1,1 0 0,0 0 1,1 0-1,-1 0 1,1 0-1,0 0 0,0-1 1,0 1-1,1-1 1,-1 1-1,1-1 0,0 0 1,0 0-1,1 0 1,-1-1-1,1 1 0,0-1 1,0 0-1,0 0 0,1 0 1,5 3-1,-3-3-11,0 0 0,0 0 0,0-1 1,0 0-1,1 0 0,-1-1 0,1 0 0,-1 0 0,1-1 0,-1 0 0,1 0 0,-1 0 0,1-1 0,-1-1 0,0 1 0,1-1 1,-1 0-1,0-1 0,0 1 0,0-2 0,-1 1 0,1-1 0,9-6 0,-9 4 24,-1 1-1,1-1 1,-1 0-1,0 0 1,-1-1-1,1 1 0,-2-1 1,1-1-1,-1 1 1,0 0-1,0-1 1,-1 0-1,0 0 1,0 0-1,-1-1 1,0 1-1,0 0 1,-1-1-1,0 1 1,-1-14-1,0 14-41,-1 0 1,0 0-1,0 0 0,-1 0 0,0 0 1,-1 0-1,1 1 0,-2-1 1,1 1-1,-1 0 0,0 0 0,0 0 1,-1 0-1,0 1 0,0-1 0,-7-5 1,4 5-137,0 1 0,-1 0 0,0 0 0,0 1 0,0 0 0,-1 0 0,0 1 0,0 0-1,0 1 1,0 0 0,-21-3 0,-14 1-251,5 2-132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4.782"/>
    </inkml:context>
    <inkml:brush xml:id="br0">
      <inkml:brushProperty name="width" value="0.05" units="cm"/>
      <inkml:brushProperty name="height" value="0.05" units="cm"/>
    </inkml:brush>
  </inkml:definitions>
  <inkml:trace contextRef="#ctx0" brushRef="#br0">74 362 19028,'-9'23'1992,"-3"10"-1119,-2 6-265,0 10 896,0 1-168,7 4-263,4-4-273,12-10-440,14-9-152,10-15-544,6-12-384,5-18-769,0-11-207,-5-21 1144,-7-13-336,-9-16-193</inkml:trace>
  <inkml:trace contextRef="#ctx0" brushRef="#br0" timeOffset="1">249 16 20140,'-14'-12'2009,"3"9"-1321,0 6-296,10 4 1032,5 5-360,12 2-983,7 0-602,7 1 441,7 1-120,7 2-120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5.279"/>
    </inkml:context>
    <inkml:brush xml:id="br0">
      <inkml:brushProperty name="width" value="0.05" units="cm"/>
      <inkml:brushProperty name="height" value="0.05" units="cm"/>
    </inkml:brush>
  </inkml:definitions>
  <inkml:trace contextRef="#ctx0" brushRef="#br0">0 163 19516,'0'9'1913,"12"-7"-1121,13-6-312,21-5 1072,6-1-400,14-9-407,4-1-201,4-3-568,-4-1-232,-9 4-737,-12 3-359,-21 3 1000,-11 5-248,-17 5-280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5.698"/>
    </inkml:context>
    <inkml:brush xml:id="br0">
      <inkml:brushProperty name="width" value="0.05" units="cm"/>
      <inkml:brushProperty name="height" value="0.05" units="cm"/>
    </inkml:brush>
  </inkml:definitions>
  <inkml:trace contextRef="#ctx0" brushRef="#br0">1 419 18684,'9'15'1688,"21"-12"-1040,10-3-231,15-5 719,7-2-240,8-4-368,2 0-608,3-2 1296,-5-1-1024,-13 2-72,-5-1-24</inkml:trace>
  <inkml:trace contextRef="#ctx0" brushRef="#br0" timeOffset="1">1094 1 19628,'-13'23'2265,"9"6"-1497,5 6-320,7 3 1144,12-1-712,7 3-167,15-10-417,7-5-344,9-16-616,3-7-417,-3-19 849,0-9-216,-9-11-184</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6.092"/>
    </inkml:context>
    <inkml:brush xml:id="br0">
      <inkml:brushProperty name="width" value="0.05" units="cm"/>
      <inkml:brushProperty name="height" value="0.05" units="cm"/>
    </inkml:brush>
  </inkml:definitions>
  <inkml:trace contextRef="#ctx0" brushRef="#br0">326 0 16019,'-29'52'2593,"-6"6"-1337,-2 5-472,0 1 2529,2 4-1929,1 1-271,4-7-753,4 3-552,1-10 304,4-5-136,4-11-176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6.029"/>
    </inkml:context>
    <inkml:brush xml:id="br0">
      <inkml:brushProperty name="width" value="0.05" units="cm"/>
      <inkml:brushProperty name="height" value="0.05" units="cm"/>
    </inkml:brush>
  </inkml:definitions>
  <inkml:trace contextRef="#ctx0" brushRef="#br0">8 302 14787,'6'2'486,"1"-1"-1,-1 0 1,1-1-1,-1 1 1,1-1-1,-1-1 1,13-1-1,8-1 730,-11 2-572,4 0 416,42 3 1,-58-2-965,-1 0 0,1 1-1,0 0 1,0-1 0,0 2 0,0-1 0,-1 0-1,1 1 1,-1-1 0,1 1 0,-1 0 0,0 0 0,1 0-1,-1 1 1,0-1 0,0 1 0,2 3 0,-4-4-66,0 0 0,0 0 0,0 0 0,0 0 0,-1 0 0,1 0 0,-1 1 0,1-1 0,-1 0 0,0 0 0,0 0 0,0 1 0,0-1 0,0 0 0,-1 0 0,1 0 0,-1 1 0,1-1 0,-1 0 0,0 0 0,0 0 0,0 0 0,0 0 0,0 0 0,-2 2 0,-3 5 49,-1 0-1,0 0 0,-14 12 1,-12 9 156,-1-2 1,-1-1-1,-54 31 0,86-56-226,1-1-1,-1 1 0,1-1 1,-1 1-1,1 0 0,0 0 1,0 0-1,-4 4 0,6-5-7,0-1 0,0 0-1,0 1 1,-1-1 0,1 1-1,0-1 1,0 0 0,0 1-1,0-1 1,0 1 0,0-1-1,0 0 1,0 1 0,0-1-1,0 1 1,0-1 0,0 1-1,0-1 1,1 0 0,-1 1-1,0-1 1,0 1 0,0-1 0,1 1-1,15 9-21,17 2-316,1-1 0,0-1 0,1-3-1,0 0 1,1-3 0,-1-1 0,1-1 0,0-2-1,39-5 1,-17-8-183,-5-7-179</inkml:trace>
  <inkml:trace contextRef="#ctx0" brushRef="#br0" timeOffset="1">1453 1 19156,'5'6'2065,"4"3"-1385,14-1-232,7-1 1032,15 1-640,2 1-160,11-3-360,2-4-288,-3-2-680,-5-2-488,-14-7 904,-6-2-176,-16-1-184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07.332"/>
    </inkml:context>
    <inkml:brush xml:id="br0">
      <inkml:brushProperty name="width" value="0.05" units="cm"/>
      <inkml:brushProperty name="height" value="0.05" units="cm"/>
    </inkml:brush>
  </inkml:definitions>
  <inkml:trace contextRef="#ctx0" brushRef="#br0">11 17 14899,'-1'0'74,"1"0"0,-1 0 0,1 0 0,-1 0 0,1 0 0,0 0 0,-1-1 0,1 1 0,-1 0 0,1 0 0,-1-1 0,1 1 0,0 0 0,-1-1 0,1 1 0,0 0 0,-1-1 0,1 1 0,0-1 0,-1 1 0,1 0 0,0-1 0,0 1 0,0-1 0,-1 1 0,1-1 0,0 1 0,0-1 0,0 0 0,0 1-30,0-1 1,0 1 0,0 0 0,0-1-1,1 1 1,-1 0 0,0-1 0,0 1-1,0 0 1,0-1 0,1 1 0,-1 0-1,0 0 1,0-1 0,1 1 0,-1 0-1,0 0 1,1 0 0,-1-1 0,0 1-1,1 0 1,-1 0 0,0 0 0,1 0-1,-1 0 1,0-1 0,1 1 0,-1 0-1,0 0 1,1 0 0,-1 0 0,0 0-1,1 0 1,-1 0 0,0 0-1,1 0 1,-1 1 0,0-1 0,1 0-1,-1 0 1,0 0 0,1 0 0,3 2 101,0 1 1,0-1-1,0 0 1,0 1-1,-1 0 1,1 0-1,-1 0 1,0 0-1,0 1 1,0-1-1,0 1 1,0-1-1,-1 1 1,4 7-1,2 3 121,40 74 762,1 2-384,-43-81-604,0 0 1,1 0-1,0-1 0,1 0 1,-1 0-1,18 12 0,-21-17-59,0-1 0,0 0 0,0 0 0,0 0 0,0-1 0,0 1 0,1-1 0,-1 0 0,8 0 0,-11 0-37,0-1 0,0 0 0,0 0 0,0 0-1,1 0 1,-1 0 0,0 0 0,0 0 0,0-1 0,0 1 0,1 0 0,-1-1 0,0 1 0,0-1 0,0 1 0,0-1 0,0 1-1,0-1 1,0 0 0,0 1 0,0-1 0,-1 0 0,1 0 0,0 0 0,0 0 0,0 0 0,-1 0 0,1 0 0,-1 0 0,1 0-1,-1 0 1,1 0 0,-1 0 0,0 0 0,1 0 0,-1 0 0,0-1 0,0-1 0,1-11-329,-1-7-154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08.152"/>
    </inkml:context>
    <inkml:brush xml:id="br0">
      <inkml:brushProperty name="width" value="0.05" units="cm"/>
      <inkml:brushProperty name="height" value="0.05" units="cm"/>
    </inkml:brush>
  </inkml:definitions>
  <inkml:trace contextRef="#ctx0" brushRef="#br0">364 6 16179,'3'-6'3181,"-5"14"-1212,-2 14-1181,1 28-750,-3-1 0,-2 0 1,-3 0-1,-1-1 1,-2 0-1,-3-1 0,-1-1 1,-49 85-1,52-102-6,4-9 0,0 0-1,-1-2 1,-16 20 0,28-38-31,0 0-1,0 1 1,0-1 0,0 0 0,0 0-1,0 1 1,0-1 0,-1 0-1,1 0 1,0 0 0,0 1 0,0-1-1,0 0 1,-1 0 0,1 0 0,0 0-1,0 0 1,-1 1 0,1-1 0,0 0-1,0 0 1,0 0 0,-1 0 0,1 0-1,0 0 1,0 0 0,-1 0 0,1 0-1,0 0 1,0 0 0,-1 0-1,1 0 1,0 0 0,0 0 0,-1 0-1,1 0 1,0 0 0,0 0 0,-1 0-1,1-1 1,-2-10-96,5-18-179,10-18-273,2 0 1,2 2-1,42-80 0,14-8-17,18-36 987,-91 169-417,-1 0 0,1 0 0,0 0 1,0 0-1,0 0 0,0 0 1,0 0-1,0 0 0,0 0 1,0 0-1,0 0 0,0 0 0,0 0 1,0 0-1,0 0 0,0 0 1,-1 0-1,1 0 0,0 0 0,0 0 1,0 0-1,0 0 0,0 0 1,0 0-1,0 0 0,0 0 1,0 0-1,0 0 0,0 0 0,0 0 1,0-1-1,0 1 0,0 0 1,0 0-1,0 0 0,-1 0 0,1 0 1,0 0-1,0 0 0,0 0 1,0 0-1,0 0 0,0 0 0,0 0 1,0 0-1,0 0 0,0-1 1,0 1-1,0 0 0,0 0 1,0 0-1,0 0 0,0 0 0,-7 6 103,-22 31 176,1 1 1,-34 63-1,27-42-173,-173 297 795,202-346-864,5-9-34,0 0 1,0 1-1,0-1 1,0 0-1,0 1 1,0-1-1,1 1 1,-1-1-1,1 1 1,-1 0-1,1-1 1,-1 1-1,1-1 1,0 1-1,0 2 0,4-6 46,9-12-41,0-1 0,-1-1 0,-1 0 0,-1-1 0,14-29 0,-5 12-2,29-53 54,127-251 167,-162 306-172,-12 21 10,-7 17-16,-13 21 17,18-25-68,-193 354 176,121-212-754,56-107-1176,17-36 1370,1-1-124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19.956"/>
    </inkml:context>
    <inkml:brush xml:id="br0">
      <inkml:brushProperty name="width" value="0.05" units="cm"/>
      <inkml:brushProperty name="height" value="0.05" units="cm"/>
    </inkml:brush>
  </inkml:definitions>
  <inkml:trace contextRef="#ctx0" brushRef="#br0">375 83 12467,'-2'-5'404,"1"-1"1,-2 1-1,1 0 1,0-1-1,-1 1 1,0 0-1,0 1 1,-1-1-1,0 0 1,1 1-1,-9-7 1,10 9-188,-1 0 1,0 0 0,0 1-1,0-1 1,-1 1 0,1-1 0,0 1-1,-1 0 1,1 0 0,0 1-1,-1-1 1,1 1 0,-1-1 0,1 1-1,-1 0 1,1 1 0,-1-1 0,1 0-1,0 1 1,-8 2 0,1 1 13,0 1 1,0 0 0,1 0 0,0 1-1,0 0 1,0 1 0,0 0-1,1 0 1,0 1 0,1 0 0,-14 18-1,1 2 108,1 2-1,-21 45 0,28-50-195,2-1 1,1 2-1,-10 38 0,16-51-97,1 0 1,0 0-1,1 0 0,0-1 0,1 1 0,1 0 0,0 0 1,1 0-1,4 17 0,-5-26-33,0 0 0,1 1 0,-1-1 0,1 0 0,0-1 0,0 1-1,1 0 1,-1-1 0,1 1 0,-1-1 0,1 1 0,0-1 0,1 0 0,-1-1 0,0 1 0,1 0 0,-1-1 0,1 0 0,0 0-1,0 0 1,0 0 0,0-1 0,0 1 0,0-1 0,0 0 0,1 0 0,-1-1 0,0 1 0,1-1 0,-1 0 0,7-1-1,1-1 18,-1 0-1,0-2 1,0 1-1,0-1 1,-1-1-1,1 0 1,-1 0 0,0-1-1,0 0 1,-1-1-1,0 0 1,0 0-1,11-13 1,-3 2 68,-2 0 1,0-1-1,-1-1 1,0 0-1,15-34 1,-19 32 11,-1 0 1,-1-1-1,-1 0 1,6-34-1,-11 46-74,-1 1 0,1-1 0,-2 0 0,0 1-1,0-1 1,-1 0 0,0 1 0,-1-1 0,0 1 0,-1-1 0,0 1 0,-6-14 0,7 21-52,-1-1 0,1 1 0,-1-1 0,0 1 1,1 0-1,-2 0 0,1 0 0,0 1 0,-4-4 1,6 6-47,-1-1-1,1 0 1,0 0 0,0 0 0,0 1 0,-1-1 0,1 1 0,0-1 0,-1 1 0,1-1-1,0 1 1,-1 0 0,1 0 0,0 0 0,-1 0 0,1 0 0,-1 0 0,1 0 0,0 0-1,-1 0 1,1 1 0,0-1 0,-1 0 0,1 1 0,0-1 0,-1 1 0,1 0 0,-2 1-1,2-2 23,1 1-1,-1-1 1,1 1-1,-1 0 1,1-1-1,-1 1 1,1-1-1,-1 1 1,1 0-1,0 0 0,-1-1 1,1 1-1,0 0 1,0-1-1,0 1 1,-1 0-1,1 0 1,0-1-1,0 1 0,0 0 1,0 0-1,0 0 1,1-1-1,-1 1 1,0 0-1,0 0 1,0-1-1,1 1 0,-1 0 1,0-1-1,0 1 1,1 0-1,-1-1 1,1 1-1,0 0 1,0 1-9,0-1 0,1 1 0,-1-1 0,1 1 1,0-1-1,-1 0 0,1 0 0,0 0 0,0 0 1,-1 0-1,1 0 0,0 0 0,3 0 0,25 3-555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0.406"/>
    </inkml:context>
    <inkml:brush xml:id="br0">
      <inkml:brushProperty name="width" value="0.05" units="cm"/>
      <inkml:brushProperty name="height" value="0.05" units="cm"/>
    </inkml:brush>
  </inkml:definitions>
  <inkml:trace contextRef="#ctx0" brushRef="#br0">91 1 16251,'2'9'2241,"4"3"-1345,1-4-304,7 1 1713,6-3-1233,3-1-232,4-4-368,6-1-224,-3 0-552,-1 0-256,-7 0-608,-5 3 928,-16 0-88,-4 3-184,-14 3-144</inkml:trace>
  <inkml:trace contextRef="#ctx0" brushRef="#br0" timeOffset="0.4">24 230 14995,'-20'20'2169,"17"-2"-1009,7-4-472,18-12 2081,8-2-1217,13-3-520,3-3-272,6-1-688,2 3-536,-10 4 480,-9-3-56,-13 1-224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0.839"/>
    </inkml:context>
    <inkml:brush xml:id="br0">
      <inkml:brushProperty name="width" value="0.05" units="cm"/>
      <inkml:brushProperty name="height" value="0.05" units="cm"/>
    </inkml:brush>
  </inkml:definitions>
  <inkml:trace contextRef="#ctx0" brushRef="#br0">101 1 22733,'-10'6'572,"0"2"0,0-1 0,1 1 0,1 1 0,-1-1 1,1 2-1,1-1 0,-1 1 0,-9 18 0,17-27-560,-1 0-1,1 0 0,-1-1 1,1 1-1,-1 0 1,1 0-1,0 0 1,-1 0-1,1 0 1,0 0-1,0 0 1,0 0-1,0 0 0,0 0 1,0 0-1,0 0 1,0-1-1,0 1 1,0 0-1,0 0 1,1 0-1,-1 0 1,0 0-1,1 0 1,-1 0-1,0 0 0,1-1 1,-1 1-1,1 0 1,0 0-1,-1 0 1,1-1-1,0 1 1,-1 0-1,1-1 1,0 1-1,0-1 1,-1 1-1,1-1 0,0 1 1,0-1-1,0 0 1,0 1-1,0-1 1,0 0-1,0 1 1,0-1-1,0 0 1,0 0-1,0 0 0,1 0 1,7 0-51,0 0 0,1 0 1,-1-1-1,12-2 0,-16 2 45,39-9-124,-31 7 52,-1 0 0,1 0 0,0 1 0,0 1 1,21 0-1,-32 2 60,0-1 0,0 0 0,0 1 0,-1-1 0,1 1 0,0 0 0,0-1 0,-1 1 0,1 0 0,0 0 0,-1 0 0,1 0 1,-1 1-1,0-1 0,1 0 0,-1 0 0,0 1 0,0-1 0,0 1 0,0 0 0,0-1 0,0 1 0,0-1 0,0 1 0,-1 0 0,1 0 0,0 0 0,-1-1 1,0 1-1,1 0 0,-1 0 0,0 0 0,0 0 0,0 0 0,-1 3 0,0 5 6,0 1 0,-1-1 0,0 0 0,-7 20 0,1-9 25,0-1 0,-23 38 0,25-47-12,-1-1 0,-1 0 0,0 0 0,-1 0 1,0-1-1,-14 12 0,21-19-73,0 0 0,0-1 0,0 0 0,0 1 0,0-1 0,0 0 0,-1 0 0,1 0 0,0 0 0,-1 0 0,1-1 0,0 1 0,-1-1 0,1 0 1,-1 1-1,1-1 0,-1 0 0,1 0 0,0-1 0,-1 1 0,1 0 0,-1-1 0,1 0 0,0 1 0,-1-1 0,1 0 0,0 0 0,0 0 0,0-1 0,0 1 0,0 0 0,0-1 0,0 1 0,0-1 0,0 0 0,1 0 0,-1 1 0,0-1 0,1 0 0,-2-3 0,-3-5-196,1 0 0,0 0 0,0 0 1,1-1-1,0 0 0,1 0 0,-3-15 0,0-25-631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1.242"/>
    </inkml:context>
    <inkml:brush xml:id="br0">
      <inkml:brushProperty name="width" value="0.05" units="cm"/>
      <inkml:brushProperty name="height" value="0.05" units="cm"/>
    </inkml:brush>
  </inkml:definitions>
  <inkml:trace contextRef="#ctx0" brushRef="#br0">1 61 16235,'16'-1'2185,"1"1"-1289,0 1-368,6 1 1513,6 0-1289,5-2-568,9-7-8,3 0-24,4-4-240,2-1-160</inkml:trace>
  <inkml:trace contextRef="#ctx0" brushRef="#br0" timeOffset="1">533 0 20140,'-21'19'1187,"-8"6"340,-29 34 0,51-52-1244,1 1 1,0 0 0,0 0 0,1 1 0,0 0 0,0-1 0,1 2-1,0-1 1,-3 15 0,6-22-260,1 0 0,-1 0 1,1 0-1,-1 0 0,1 0 0,0 1 0,0-1 0,0 0 0,0 0 0,0 0 1,1 0-1,-1 0 0,1 0 0,-1 0 0,1 0 0,0 0 0,0 0 1,0 0-1,0 0 0,0 0 0,0 0 0,0-1 0,1 1 0,-1-1 1,1 1-1,-1-1 0,1 1 0,-1-1 0,1 0 0,0 1 0,0-1 0,0 0 1,0 0-1,-1-1 0,1 1 0,0 0 0,1-1 0,-1 1 0,0-1 1,0 1-1,0-1 0,2 0 0,5 0-38,-1 1 1,0-1-1,0-1 1,0 0-1,0 0 1,0 0-1,0-1 1,0-1-1,14-5 1,-11 3 0,-1-1-1,-1 0 1,1-1-1,-1 0 1,0 0-1,11-12 1,-16 14 15,1 0 0,-2 0 0,1 0 0,0 0 0,-1 0 0,0-1 0,0 0 0,0 0 0,-1 1 0,0-1 0,0-1 0,2-11 0,-4 15 3,0 1 0,0-1-1,0 1 1,0-1 0,0 1 0,0-1 0,-1 1-1,1-1 1,-1 1 0,1-1 0,-1 1-1,0-1 1,0 1 0,0 0 0,-1 0 0,1-1-1,0 1 1,-1 0 0,1 0 0,-1 0 0,0 1-1,0-1 1,0 0 0,0 1 0,0-1-1,0 1 1,0-1 0,0 1 0,0 0 0,-1 0-1,1 0 1,-1 0 0,1 1 0,0-1 0,-1 0-1,-3 1 1,-2-1-52,1 0-1,-1 1 0,1 0 1,0 1-1,-1 0 1,1 0-1,0 0 1,0 1-1,0 0 1,0 1-1,-10 3 1,13-3-128,0-1 1,0 1-1,0 0 1,1 0 0,-1 0-1,1 1 1,-1-1-1,1 1 1,-3 4 0,6-7 81,-1 0 0,0 0 0,1 0 0,-1 0 0,1 0 0,-1 0 0,1 0 0,0 0 0,-1 0 0,1 0 0,0 0 0,0 0 0,-1 0 0,1 0 0,0 0 0,0 0 0,0 0 0,1 1 0,-1-1 0,0 0 0,0 0 0,0 0 0,1 0 0,-1 0 0,1 0 1,-1 0-1,1 0 0,-1 0 0,1 0 0,-1 0 0,1-1 0,0 1 0,0 0 0,-1 0 0,1 0 0,0-1 0,0 1 0,0 0 0,0-1 0,0 1 0,0-1 0,0 1 0,0-1 0,0 0 0,0 1 0,1-1 0,5 2-197,1 0-1,-1-1 1,1 0-1,-1 0 1,0-1-1,13 0 1,27-4-836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1.676"/>
    </inkml:context>
    <inkml:brush xml:id="br0">
      <inkml:brushProperty name="width" value="0.05" units="cm"/>
      <inkml:brushProperty name="height" value="0.05" units="cm"/>
    </inkml:brush>
  </inkml:definitions>
  <inkml:trace contextRef="#ctx0" brushRef="#br0">102 11 13475,'19'-11'2032,"-28"17"-316,1 0 0,0 1 0,-11 11-1,10-8-784,0 1 0,-14 21 0,18-25-786,1 0-1,0 1 1,0 0 0,0 0 0,1 0-1,1 0 1,-1 1 0,1-1 0,1 1 0,-1-1-1,1 1 1,1 0 0,0 13 0,1-19-117,-1 0-1,1 0 1,0-1 0,0 1 0,0 0 0,0-1 0,0 1-1,1-1 1,-1 0 0,1 1 0,-1-1 0,1 0 0,0 0-1,0 0 1,0 0 0,0 0 0,0 0 0,1-1 0,-1 1-1,1-1 1,-1 0 0,1 1 0,-1-1 0,1 0 0,-1 0-1,1-1 1,0 1 0,0-1 0,-1 1 0,6-1 0,1 1-11,-1-1 1,0 0-1,0-1 1,0 0 0,0 0-1,0-1 1,0 0-1,0 0 1,13-6 0,-9 1 18,0 0 1,0 0-1,0-1 1,-1-1 0,19-17-1,-25 20-4,1 1 0,-1-1-1,-1-1 1,1 1 0,-1-1-1,0 1 1,0-1 0,-1 0 0,0 0-1,0-1 1,3-14 0,-5 19-25,-1 0 0,0 0 0,0 0 1,0 1-1,0-1 0,0 0 0,0 0 1,-1 0-1,0 0 0,1 1 0,-1-1 0,0 0 1,0 1-1,-1-1 0,1 1 0,0-1 0,-1 1 1,0 0-1,1-1 0,-1 1 0,0 0 0,0 0 1,0 0-1,-1 0 0,1 1 0,0-1 1,-1 1-1,1-1 0,-1 1 0,1 0 0,-1 0 1,0 0-1,1 0 0,-1 0 0,-4 0 0,1 0-129,1 0 0,-1 0 0,0 1 0,1-1 0,-1 2 0,0-1 0,0 0 0,1 1 0,-1 0 0,1 0 0,-1 1 0,1 0-1,-1 0 1,1 0 0,0 0 0,0 1 0,-6 4 0,-1 6-295,7 1-115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3.286"/>
    </inkml:context>
    <inkml:brush xml:id="br0">
      <inkml:brushProperty name="width" value="0.05" units="cm"/>
      <inkml:brushProperty name="height" value="0.05" units="cm"/>
    </inkml:brush>
  </inkml:definitions>
  <inkml:trace contextRef="#ctx0" brushRef="#br0">1 2 21677,'9'0'1880,"5"-2"-1288,-4 2-216,4 0 696,2 2-231,5 1-337,0 0-120,1 0-312,1 0-168,-5 0-704,-1-1-537,-3-4 1105,0 0-240,-2-1-144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3.740"/>
    </inkml:context>
    <inkml:brush xml:id="br0">
      <inkml:brushProperty name="width" value="0.05" units="cm"/>
      <inkml:brushProperty name="height" value="0.05" units="cm"/>
    </inkml:brush>
  </inkml:definitions>
  <inkml:trace contextRef="#ctx0" brushRef="#br0">43 1 19172,'-1'18'2385,"-5"1"-1513,-5 2-400,2 5 1864,1 3-1471,3 2-273,2-1-592,3 1-408,3-6-817,4-2-271,0-11 1096,1-6-320,3-6-304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4.155"/>
    </inkml:context>
    <inkml:brush xml:id="br0">
      <inkml:brushProperty name="width" value="0.05" units="cm"/>
      <inkml:brushProperty name="height" value="0.05" units="cm"/>
    </inkml:brush>
  </inkml:definitions>
  <inkml:trace contextRef="#ctx0" brushRef="#br0">134 97 19044,'0'0'98,"0"1"-1,0-1 1,1 0-1,-1 0 1,0 1 0,0-1-1,0 0 1,1 0-1,-1 1 1,0-1 0,0 0-1,0 1 1,0-1-1,1 0 1,-1 1 0,0-1-1,0 0 1,0 1-1,0-1 1,0 0 0,0 1-1,0-1 1,0 0-1,0 1 1,0-1 0,0 0-1,0 1 1,0-1-1,-1 0 1,1 1 0,0-1-1,0 0 1,0 1-1,0-1 1,-1 0 0,1 1-1,0-1 1,0 0-1,0 0 1,-1 1 0,1-1-1,-12 21 930,11-18-422,-13 20 714,5-10-937,1 1 0,0 0-1,1 0 1,1 1 0,-8 24 0,14-38-378,-1 0 0,1 0 1,0 0-1,0 0 0,0 0 0,-1 1 1,1-1-1,0 0 0,1 0 0,-1 0 1,0 0-1,0 0 0,0 0 0,1 0 1,-1 0-1,0 0 0,1 0 0,-1 0 1,1 0-1,-1 0 0,1 0 0,-1 0 1,1-1-1,1 2 0,-1-1-22,1 0 0,-1 0 0,1-1 0,0 1 1,-1 0-1,1-1 0,0 1 0,-1-1 0,1 0 0,0 0 0,-1 0 0,1 0 0,3 0 0,6-1-208,0-1 0,0-1 0,18-5 0,-27 7 183,71-29-1211,-50 20 541,1 0 0,34-9 0,-57 19 692,0 0 0,-1 0 0,1-1 0,0 1 0,0 0 0,-1 0 0,1 0 1,0-1-1,0 1 0,-1 0 0,1 0 0,0 0 0,0 1 0,0-1 0,-1 0 0,1 0 0,0 0 1,0 0-1,-1 1 0,1-1 0,0 0 0,-1 1 0,1-1 0,0 1 0,-1-1 0,1 1 0,0 0 0,-1 0 33,1 0 0,-1 0 0,0 0 0,0 0-1,0 0 1,0 0 0,0 0 0,0 0-1,0 0 1,-1 0 0,1 0 0,0 0 0,-1 0-1,1 0 1,0-1 0,-1 1 0,0 1-1,-4 8 331,-1-1 0,-12 14 0,17-21-307,-14 17 510,-123 141 2768,133-155-3435,1 0 0,-1-1 0,-1 0 0,1 0 0,-1 0 1,1-1-1,-1 0 0,-12 5 0,15-7 34,1-1 1,-1 1-1,1-1 1,-1 1-1,0-1 1,0 0-1,1 0 1,-1 0-1,0 0 0,1-1 1,-1 1-1,0-1 1,1 1-1,-1-1 1,0 0-1,1 0 1,-1 0-1,1-1 1,0 1-1,-1 0 0,1-1 1,0 0-1,-4-3 1,-14-20-452,1-7-108</inkml:trace>
  <inkml:trace contextRef="#ctx0" brushRef="#br0" timeOffset="1">127 25 22381,'8'2'1968,"3"-2"-1336,3 1-272,5 2 801,6-1-329,4-1-672,0-1-448,2-3-944,-2-4 1096,-2 1-281,-1-11-175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6.475"/>
    </inkml:context>
    <inkml:brush xml:id="br0">
      <inkml:brushProperty name="width" value="0.05" units="cm"/>
      <inkml:brushProperty name="height" value="0.05" units="cm"/>
    </inkml:brush>
  </inkml:definitions>
  <inkml:trace contextRef="#ctx0" brushRef="#br0">0 1 17148,'14'18'1720,"10"-6"-1016,5-6-248,16-1 705,5 0-233,4-4-440,1-1-448,-3-3 128,-1 1-112,-10-1-152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4.573"/>
    </inkml:context>
    <inkml:brush xml:id="br0">
      <inkml:brushProperty name="width" value="0.05" units="cm"/>
      <inkml:brushProperty name="height" value="0.05" units="cm"/>
    </inkml:brush>
  </inkml:definitions>
  <inkml:trace contextRef="#ctx0" brushRef="#br0">59 0 18196,'-17'50'2543,"-17"55"1214,31-93-3457,1-1 1,1 1 0,0-1 0,0 1-1,1-1 1,1 1 0,2 16 0,-2-24-275,-1 0-1,1 0 1,1 0 0,-1 0 0,0-1 0,1 1 0,0-1 0,0 1-1,0-1 1,0 1 0,1-1 0,-1 0 0,1 0 0,0 0 0,0 0-1,0-1 1,0 1 0,6 3 0,-6-5-17,0 0 0,0 0 0,0 0 0,0 0 0,0-1 0,0 1 0,0-1 0,0 0 1,0 1-1,0-1 0,0-1 0,0 1 0,0 0 0,0-1 0,0 0 0,0 0 0,0 0 0,0 0 0,0 0 0,0 0 0,-1-1 0,1 1 0,-1-1 0,1 0 1,2-2-1,0-1 43,0 0 1,0 0 0,-1-1 0,1 0 0,-1 0 0,-1 0-1,1 0 1,-1-1 0,0 1 0,0-1 0,-1 0 0,0 0-1,0 0 1,-1 0 0,0 0 0,0 0 0,0 0 0,-1-14 0,-1 16-28,1 0 1,-1 0-1,0 0 1,0 0 0,0 0-1,-1 0 1,0 0 0,0 1-1,0-1 1,0 1 0,-1-1-1,-3-4 1,3 6-49,0 0 0,0 1 0,0-1 0,0 1-1,0-1 1,0 1 0,0 0 0,-1 0 0,0 0 0,1 1 0,-1-1 0,0 1 0,1 0-1,-1 0 1,0 0 0,0 0 0,-5 1 0,7 0-138,-1 0 1,0 0-1,0 0 1,1 1-1,-1-1 0,0 1 1,1 0-1,-6 2 1,7-3 92,1 0 1,-1 1 0,0-1-1,0 0 1,1 1 0,-1-1 0,0 1-1,1-1 1,-1 1 0,1-1 0,-1 1-1,0-1 1,1 1 0,-1 0-1,1-1 1,-1 1 0,1 0 0,0-1-1,-1 1 1,1 0 0,0-1 0,-1 1-1,1 0 1,0 0 0,0 0-1,0-1 1,0 1 0,0 0 0,0 0-1,0 0 1,0-1 0,0 1 0,0 1-1,7 6-616,11-2-140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038"/>
    </inkml:context>
    <inkml:brush xml:id="br0">
      <inkml:brushProperty name="width" value="0.05" units="cm"/>
      <inkml:brushProperty name="height" value="0.05" units="cm"/>
    </inkml:brush>
  </inkml:definitions>
  <inkml:trace contextRef="#ctx0" brushRef="#br0">170 0 21141,'-20'23'1489,"-24"20"0,31-32-1101,1 0 0,0 1 0,1 0 0,0 1 0,1 0 0,0 1 0,-10 21 0,19-34-351,0 1 0,0 0 0,0 0-1,1 0 1,-1 0 0,0 0 0,1 0-1,0 0 1,-1 0 0,1 0 0,0 0 0,0 0-1,0 1 1,1-1 0,-1 0 0,0 0 0,1 0-1,-1 0 1,1 0 0,0 0 0,0 2 0,1-2-25,-1-1 0,1 1 1,0-1-1,-1 1 1,1-1-1,0 1 0,0-1 1,0 0-1,0 0 1,0 0-1,0 0 0,0 0 1,0-1-1,0 1 1,1-1-1,-1 1 0,0-1 1,0 0-1,4 0 1,7 0 2,1 0 0,0-1 0,-1-1 0,1 0 0,0-1 0,-1 0 0,0-1 0,0-1 0,0 0 0,-1-1 0,1 0 1,-1-1-1,-1 0 0,1-1 0,-1 0 0,-1-1 0,1 0 0,-1-1 0,16-21 0,-23 27 7,-1 1-1,0-1 1,0 0 0,0 1-1,0-1 1,-1 0-1,0 0 1,1-1-1,-2 1 1,1 0 0,0 0-1,-1 0 1,0-1-1,0-7 1,-1 9-9,1 1 0,-1 0 0,0-1 0,0 1 1,0 0-1,0-1 0,0 1 0,0 0 0,-1 0 0,1 0 0,-1 0 0,1 0 0,-1 0 0,0 1 0,0-1 1,0 0-1,0 1 0,0-1 0,0 1 0,0 0 0,-1 0 0,1 0 0,0 0 0,-1 0 0,1 0 1,-3 0-1,-4 0-38,-1-1-1,0 1 1,1 1 0,-1 0 0,1 0 0,-1 1 0,1 0 0,-1 0 0,-9 4 0,12-4-279,-1 1 1,1 1-1,0 0 1,0 0-1,0 0 0,0 1 1,0 0-1,1 0 0,0 0 1,0 1-1,-10 10 0,15-14 184,0-1-1,1 1 0,-1 0 0,1 0 0,-1 0 0,0-1 0,1 1 0,0 0 0,-1 0 1,1 0-1,-1 0 0,1 0 0,0 0 0,0 0 0,0 0 0,0 0 0,-1 0 0,1 0 1,0 0-1,1 0 0,-1 0 0,0 0 0,0 0 0,0 0 0,1 0 0,-1 0 0,0 0 1,1 0-1,1 1-3,-1 0 1,0 0-1,1-1 1,0 1-1,0-1 0,-1 1 1,1-1-1,0 0 1,0 1-1,0-1 1,0 0-1,3 1 1,29 8-1343</inkml:trace>
  <inkml:trace contextRef="#ctx0" brushRef="#br0" timeOffset="1.06">545 62 22101,'-1'5'369,"0"0"0,-1 1 1,0-1-1,0 0 0,0 0 0,-1 0 1,0 0-1,0 0 0,0-1 1,0 1-1,-8 7 0,-9 14 1069,15-17-1225,0-1 0,0 1 0,1 0-1,0 0 1,1 1 0,-3 10 0,6-18-219,-1 0-1,1-1 1,0 1 0,0 0-1,-1 0 1,1 0 0,0 0-1,1 0 1,-1 0 0,0 0-1,0 0 1,1 0 0,-1-1-1,1 1 1,0 0 0,-1 0-1,1 0 1,0-1 0,0 1-1,0 0 1,0-1 0,1 1-1,-1-1 1,0 1 0,1-1 0,-1 0-1,1 0 1,-1 0 0,1 1-1,-1-1 1,1 0 0,0-1-1,0 1 1,-1 0 0,1-1-1,0 1 1,4 0 0,-3 0-71,0 0 1,0-1-1,0 1 1,1-1-1,-1 0 1,0 0-1,0 0 1,1-1-1,-1 1 1,0-1-1,0 1 1,0-1-1,0 0 1,0 0-1,0-1 1,0 1-1,0-1 1,0 1-1,0-1 1,-1 0-1,1 0 1,3-3-1,-2 0 34,-1 1 0,1-1 0,-1 1 0,0-1 0,-1 0 0,1 0 0,-1 0 0,0-1 0,0 1 0,-1 0 0,0-1-1,2-7 1,0-26-291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427"/>
    </inkml:context>
    <inkml:brush xml:id="br0">
      <inkml:brushProperty name="width" value="0.05" units="cm"/>
      <inkml:brushProperty name="height" value="0.05" units="cm"/>
    </inkml:brush>
  </inkml:definitions>
  <inkml:trace contextRef="#ctx0" brushRef="#br0">22 25 23197,'-12'-7'2112,"4"3"-1519,6 4-257,8 4 984,7 2-576,2-3-424,-3-6-136,-4-8-248,0-1-32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876"/>
    </inkml:context>
    <inkml:brush xml:id="br0">
      <inkml:brushProperty name="width" value="0.05" units="cm"/>
      <inkml:brushProperty name="height" value="0.05" units="cm"/>
    </inkml:brush>
  </inkml:definitions>
  <inkml:trace contextRef="#ctx0" brushRef="#br0">1 109 18836,'18'-3'1752,"20"-5"-1127,11-3-233,22-2 768,5-1-288,7-2-248,3 1-320,-7 4-728,-5 1-464,-27 2 776,-12 8-184,-24 8-184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6.322"/>
    </inkml:context>
    <inkml:brush xml:id="br0">
      <inkml:brushProperty name="width" value="0.05" units="cm"/>
      <inkml:brushProperty name="height" value="0.05" units="cm"/>
    </inkml:brush>
  </inkml:definitions>
  <inkml:trace contextRef="#ctx0" brushRef="#br0">8 345 16772,'-8'14'2144,"16"-3"-984,9-5-424,22-6 1801,7-5-1073,14-4-640,4 0-327,7-2-697,-2-1-369,-7-2 1322,-5 0-889,-14 2-80,-5 1-153</inkml:trace>
  <inkml:trace contextRef="#ctx0" brushRef="#br0" timeOffset="1">643 10 18548,'12'-6'1736,"8"3"-1152,8 3-263,7 0 1007,3 4-440,0 10-520,-1 3-144,-9 9-112,-11 5-48,-17 7-56,-14 3 16,-14 7-48,-5 1-72,-7-2-592,0-4 624,2-14-64,6-6-48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6.928"/>
    </inkml:context>
    <inkml:brush xml:id="br0">
      <inkml:brushProperty name="width" value="0.05" units="cm"/>
      <inkml:brushProperty name="height" value="0.05" units="cm"/>
    </inkml:brush>
  </inkml:definitions>
  <inkml:trace contextRef="#ctx0" brushRef="#br0">1 4 20076,'7'-3'2041,"1"9"-1177,-7 9-352,-2 18 1048,-2 6-327,1 9-473,1-2-224,1 0-328,4-7-80,7-10-344,0-7-296,4-16-760,-1-6 1055,-7-12-151,-2-10-176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7.391"/>
    </inkml:context>
    <inkml:brush xml:id="br0">
      <inkml:brushProperty name="width" value="0.05" units="cm"/>
      <inkml:brushProperty name="height" value="0.05" units="cm"/>
    </inkml:brush>
  </inkml:definitions>
  <inkml:trace contextRef="#ctx0" brushRef="#br0">7 28 21117,'-7'-8'1928,"7"6"-1400,2 1-240,12 2 904,6 2-544,12-3-1256,8 0-480,12-7 840,6 1-232,6-2-144</inkml:trace>
  <inkml:trace contextRef="#ctx0" brushRef="#br0" timeOffset="1">576 66 19292,'-3'12'2105,"12"-6"-1233,5-6-352,10-6 1128,8-3-368,10-3-655,5-1-425,-1 1-776,-1 1-425,-12 7 793,-7 1-224,-20 6-176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7.857"/>
    </inkml:context>
    <inkml:brush xml:id="br0">
      <inkml:brushProperty name="width" value="0.05" units="cm"/>
      <inkml:brushProperty name="height" value="0.05" units="cm"/>
    </inkml:brush>
  </inkml:definitions>
  <inkml:trace contextRef="#ctx0" brushRef="#br0">1 194 19052,'9'4'2193,"9"-4"-1481,16-18-304,9-4 1088,14-4-968,1-1-488,6-2-808,-1 3 768,-2 1-320,-6 1-168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8.228"/>
    </inkml:context>
    <inkml:brush xml:id="br0">
      <inkml:brushProperty name="width" value="0.05" units="cm"/>
      <inkml:brushProperty name="height" value="0.05" units="cm"/>
    </inkml:brush>
  </inkml:definitions>
  <inkml:trace contextRef="#ctx0" brushRef="#br0">1 66 17452,'-1'-1'146,"1"-1"1,0 1-1,1-1 1,-1 1 0,0 0-1,0-1 1,1 1-1,-1 0 1,0-1 0,1 1-1,-1 0 1,1 0-1,0 0 1,-1-1-1,1 1 1,0 0 0,0 0-1,0 0 1,1-1-1,1-1 157,0 1 0,0-1-1,0 1 1,1 0-1,-1 0 1,7-2 0,1-1 421,1 1 1,0 1-1,18-3 1,-20 4-382,0 1-1,0 0 0,1 1 1,19 2-1,-28-1-301,0-1-1,1 0 0,-1 1 0,0 0 1,0 0-1,0-1 0,0 1 1,0 0-1,0 1 0,0-1 1,0 0-1,3 3 0,-5-3-28,1 0 0,0 0 0,0 0 1,-1 1-1,1-1 0,-1 0 0,1 0 0,-1 1 0,1-1 0,-1 0 0,0 1 0,0-1 0,1 0 0,-1 1 0,0-1 0,0 0 1,0 1-1,-1-1 0,1 0 0,0 1 0,0-1 0,-2 3 0,0 1-7,0 1-1,-1-1 1,0 0 0,0 0-1,0 0 1,-1 0 0,1 0-1,-1-1 1,0 1 0,-7 4 0,-8 7 3,-24 15 1,18-14 18,23-15-41,0-1 1,0 1-1,0-1 1,0 1-1,0 0 1,0 0-1,0 0 1,-2 3-1,4-5 7,0 1 1,0-1-1,0 0 1,0 0-1,0 0 1,0 0-1,0 1 0,0-1 1,0 0-1,0 0 1,0 0-1,0 0 0,0 1 1,0-1-1,0 0 1,0 0-1,1 0 0,-1 0 1,0 0-1,0 0 1,0 1-1,0-1 0,0 0 1,0 0-1,1 0 1,-1 0-1,0 0 1,0 0-1,0 0 0,0 0 1,0 0-1,1 0 1,-1 0-1,0 1 0,0-1 1,0 0-1,0 0 1,1 0-1,-1 0 0,0 0 1,18-1-273,-12 1 208,14-3-232,0 1-1,0 1 1,0 1-1,36 4 1,-51-3 278,0 0-1,-1 0 1,1 0-1,-1 0 1,1 1-1,-1 0 1,0 0-1,0 0 1,0 1 0,0-1-1,0 1 1,0 0-1,-1 0 1,1 0-1,-1 0 1,0 1-1,0 0 1,0-1 0,0 1-1,-1 0 1,1 0-1,-1 1 1,0-1-1,-1 0 1,1 1-1,1 6 1,-2-2 92,0 0-1,0 0 1,-1 0 0,0 0 0,-1 0-1,0 0 1,0 0 0,-1 0 0,-1 0-1,1 0 1,-1-1 0,0 1 0,-7 10-1,3-6 165,0 0-1,-1-1 1,0 0 0,-1 0-1,0-1 1,-1-1 0,-18 17-1,24-24-187,-1 0 0,1 0 0,-1 0 1,1-1-1,-1 1 0,0-1 0,0 0 0,-5 1 0,8-3-69,1 1-1,-1-1 1,1 0 0,-1 0-1,1 0 1,-1 0 0,0 0-1,1 0 1,-1 0 0,1 0-1,-1-1 1,1 1 0,-1 0-1,1-1 1,-1 0 0,1 1-1,0-1 1,-1 0 0,1 0-1,0 1 1,-1-1 0,1 0-1,0 0 1,0-1 0,0 1-1,0 0 1,0 0 0,0 0-1,0-1 1,0 1 0,0-2 0,-2-5-35,1 0 0,0 0 0,1 0 0,-1 0 0,2 0 0,-1 0 0,1 0 0,1-10 0,2-34-373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8.699"/>
    </inkml:context>
    <inkml:brush xml:id="br0">
      <inkml:brushProperty name="width" value="0.05" units="cm"/>
      <inkml:brushProperty name="height" value="0.05" units="cm"/>
    </inkml:brush>
  </inkml:definitions>
  <inkml:trace contextRef="#ctx0" brushRef="#br0">0 19 21845,'10'-4'627,"1"0"-1,-1 1 1,1 1 0,-1 0 0,1 0 0,0 1 0,0 0-1,17 2 1,-22-1-555,0 1 0,0-1 0,-1 1 1,1 0-1,-1 1 0,1 0 0,-1 0 0,0 0 0,1 0 0,-1 1 0,0-1 0,0 2 0,-1-1 0,1 0 0,-1 1 0,0 0 0,1 0 0,2 5 1,-5-6-76,0 0 0,0 1 0,-1 0 0,1-1 0,-1 1 0,2 8 0,6 15-94,-8-26 43,0 0-1,0 0 1,0 0 0,0 0 0,0 0 0,0 0-1,0 0 1,0 0 0,1 0 0,-1-1 0,0 1-1,0 0 1,1-1 0,-1 1 0,1-1 0,-1 0-1,0 1 1,1-1 0,2 0 0,-2 0-3,0 0 1,0 1 0,0-1-1,0 0 1,0 1-1,0 0 1,0-1-1,0 1 1,0 0 0,0 0-1,0 0 1,-1 0-1,1 0 1,0 1-1,-1-1 1,1 0-1,-1 1 1,1-1 0,-1 1-1,1 0 1,-1-1-1,0 1 1,0 0-1,0 0 1,0 0 0,0 0-1,-1-1 1,1 1-1,-1 1 1,1-1-1,-1 0 1,1 0 0,-1 0-1,0 0 1,0 0-1,0 0 1,-1 3-1,0 9 281,-1 0-1,-1-1 0,0 1 0,-7 19 1,9-29-184,-5 13 299,-1 0 1,0 0-1,-1 0 1,-17 27-1,22-40-274,-1 1-1,0-1 0,0 1 1,0-1-1,0 0 1,-1-1-1,1 1 1,-9 4-1,10-6-64,0-1 0,0 0 0,0 0 0,0 0 0,0 0 0,0-1 0,0 1 0,0-1 0,-1 0 0,1 1 0,0-2 0,0 1-1,0 0 1,0-1 0,-1 1 0,-4-2 0,6 1-86,0 0 0,0 1 1,0-1-1,0 0 0,0 0 0,0 0 0,1 0 0,-1-1 0,0 1 0,0 0 1,1-1-1,-1 1 0,1-1 0,-1 1 0,1-1 0,0 0 0,0 0 0,0 0 1,0 1-1,0-1 0,0 0 0,0 0 0,1 0 0,-1-1 0,1 1 1,-1 0-1,1 0 0,0 0 0,0 0 0,0 0 0,0 0 0,0-1 0,0 1 1,1 0-1,-1 0 0,1 0 0,-1 0 0,1 0 0,0 0 0,2-4 0,14-15-618</inkml:trace>
  <inkml:trace contextRef="#ctx0" brushRef="#br0" timeOffset="1">508 247 13995,'5'-8'2384,"-1"5"-927,-1 1-577,-1 10 2305,-2 7-1401,-2 13-480,-1 3-287,3 7-449,0 3-312,0 2-464,3-3-328,4-8 1040,0-8-584,-2-17-8,-1-12-72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8.573"/>
    </inkml:context>
    <inkml:brush xml:id="br0">
      <inkml:brushProperty name="width" value="0.05" units="cm"/>
      <inkml:brushProperty name="height" value="0.05" units="cm"/>
    </inkml:brush>
  </inkml:definitions>
  <inkml:trace contextRef="#ctx0" brushRef="#br0">0 142 13979,'6'5'133,"0"0"0,0-1-1,1 0 1,-1 0 0,1 0 0,0-1-1,0 0 1,0-1 0,1 1 0,-1-1 0,1-1-1,-1 1 1,1-1 0,-1-1 0,16 0-1,9-1 130,0-2-1,44-10 1,-70 12-216,98-19 244,213-37 159,6 26-306,163 42-123,-192 0 73,746-57 2877,-953 40-2431,93-13 992,-177 19-1470,1-1 61,-1 0 1,1 1 0,0-1 0,-1 0 0,1-1-1,4-2 1,-34 17-2009,25-13 1440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128"/>
    </inkml:context>
    <inkml:brush xml:id="br0">
      <inkml:brushProperty name="width" value="0.05" units="cm"/>
      <inkml:brushProperty name="height" value="0.05" units="cm"/>
    </inkml:brush>
  </inkml:definitions>
  <inkml:trace contextRef="#ctx0" brushRef="#br0">16 37 20196,'20'-8'588,"1"2"0,-1 0-1,2 1 1,-1 1 0,0 0-1,1 2 1,0 1 0,0 1-1,-1 0 1,1 2 0,42 8-1,-59-8-539,0-1 0,0 1 0,0 0 0,0 0 0,0 1 0,0-1 0,-1 1 0,9 7 0,-11-8-37,0-1 0,-1 1 0,0 0 0,1-1 0,-1 1 0,0 0 0,0 0 0,0 0 0,0 0 0,0 0 0,-1 0 0,1 0 0,-1 0 0,1 1 0,-1-1 0,0 0 0,1 0 0,-1 0 0,0 1 0,-1-1 0,1 0 0,0 0 0,-1 0 0,0 3 0,-1 2 14,-1 0-1,0 0 0,0 0 0,-1 0 0,0-1 1,0 0-1,-7 8 0,-38 38 138,18-21-20,31-31-144,0 0 0,0 0 0,1 0 0,-1 0 1,0 0-1,0 0 0,1 0 0,-1 0 0,0 0 0,0 1 0,1-1 1,-1 0-1,0 0 0,0 0 0,0 0 0,1 0 0,-1 0 1,0 0-1,0 1 0,0-1 0,1 0 0,-1 0 0,0 0 0,0 0 1,0 1-1,0-1 0,1 0 0,-1 0 0,0 0 0,0 1 1,0-1-1,0 0 0,0 0 0,0 1 0,0-1 0,0 0 0,0 0 1,0 1-1,0-1 0,0 0 0,0 0 0,0 1 0,0-1 1,0 0-1,0 0 0,0 1 0,0-1 0,0 0 0,0 0 0,0 0 1,0 1-1,0-1 0,0 0 0,-1 0 0,1 1 0,0-1 1,0 0-1,0 0 0,0 0 0,-1 1 0,34-8-114,-15 3 11,-11 3 80,-1 1-1,1 0 0,0 0 0,0 0 1,-1 1-1,1 0 0,0 1 0,-1-1 0,8 4 1,-13-5 25,1 1-1,0 0 1,-1-1 0,1 1 0,0 0 0,-1 0 0,1 0 0,-1 0 0,0 0-1,1 1 1,-1-1 0,0 0 0,0 1 0,0-1 0,1 0 0,-2 1 0,1-1-1,0 1 1,0 0 0,0-1 0,-1 1 0,1 0 0,-1-1 0,1 1 0,-1 0-1,0 0 1,0 0 0,1-1 0,-1 1 0,-1 0 0,1 0 0,0-1 0,0 1-1,-1 0 1,1 0 0,-1-1 0,1 1 0,-1 0 0,-1 2 0,-2 3 17,0 0 1,-1 0 0,1-1 0,-1 1-1,-1-1 1,1-1 0,-1 1 0,0-1-1,0 0 1,-1 0 0,0 0 0,0-1-1,0 0 1,-9 3 0,0 0-80,-1 0 0,0-2 0,0 0 0,0-1 0,-26 3 0,31-6 95,1-1-1,-1 0 0,1 0 0,0-1 0,-1-1 1,1 0-1,0-1 0,0 0 0,0 0 1,1-1-1,-19-10 0,-16-13-84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537"/>
    </inkml:context>
    <inkml:brush xml:id="br0">
      <inkml:brushProperty name="width" value="0.05" units="cm"/>
      <inkml:brushProperty name="height" value="0.05" units="cm"/>
    </inkml:brush>
  </inkml:definitions>
  <inkml:trace contextRef="#ctx0" brushRef="#br0">1 215 17668,'1'-5'2192,"15"0"-1088,5-1-399,19-6 1615,7 1-736,15-6-583,-1 2-297,3-2-600,-3-3-360,-6-3-392,-7-3 544,-11-3-176,-10 0-161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973"/>
    </inkml:context>
    <inkml:brush xml:id="br0">
      <inkml:brushProperty name="width" value="0.05" units="cm"/>
      <inkml:brushProperty name="height" value="0.05" units="cm"/>
    </inkml:brush>
  </inkml:definitions>
  <inkml:trace contextRef="#ctx0" brushRef="#br0">226 1 21829,'0'17'1928,"-12"9"-1304,-4 4-256,-7 10 913,-1 5-401,-4 4-360,4 0-200,2-7-408,2-2-248,5-12-648,0-5-329,7-13 1025,0-3-240,-2-9-280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0.439"/>
    </inkml:context>
    <inkml:brush xml:id="br0">
      <inkml:brushProperty name="width" value="0.05" units="cm"/>
      <inkml:brushProperty name="height" value="0.05" units="cm"/>
    </inkml:brush>
  </inkml:definitions>
  <inkml:trace contextRef="#ctx0" brushRef="#br0">12 0 21020,'-2'5'126,"0"0"0,0-1 0,1 1 0,0 0 0,0 0 0,0 0 0,0 0 0,1 0 0,0 0 0,0 0 0,0 0 0,0 0 0,1 0 0,0 0 0,0 0 0,0-1 0,1 1 0,0 0 0,0 0 0,0-1 0,0 0 0,1 1 0,-1-1-1,1 0 1,0 0 0,1 0 0,-1 0 0,1-1 0,-1 0 0,1 1 0,0-1 0,0 0 0,1-1 0,-1 1 0,0-1 0,1 0 0,8 3 0,-6-3-49,0-1 1,0 0-1,0 0 1,0 0-1,1-1 1,-1 0-1,0 0 1,1 0-1,-1-1 1,0-1-1,0 1 1,0-1-1,0 0 1,7-3-1,-11 4-31,0 0-1,0-1 1,0 1-1,-1 0 1,1-1-1,0 0 1,-1 1-1,1-1 1,-1 0-1,0-1 1,0 1-1,0 0 1,0 0-1,0-1 1,0 1-1,0-1 1,-1 0-1,1 0 1,-1 1-1,0-1 1,0 0-1,0 0 1,0 0-1,-1 0 1,1 0-1,-1 0 1,0 0-1,1 0 1,-2-1-1,1 1 1,0 0-1,0 0 1,-1 0-1,0 0 1,-1-3-1,1 3-19,0 0 0,-1 0-1,1 0 1,-1 0 0,0 0-1,0 0 1,0 0-1,0 1 1,-1-1 0,1 1-1,-1 0 1,1 0 0,-1 0-1,0 0 1,0 0-1,0 0 1,0 1 0,0-1-1,0 1 1,0 0-1,-1 0 1,1 0 0,0 0-1,-1 1 1,1-1 0,0 1-1,-1 0 1,-4 0-1,1 1-39,-1-1-1,1 1 0,0 0 0,0 1 0,-1-1 0,1 1 0,0 1 0,1-1 0,-1 1 1,0 1-1,1-1 0,-9 7 0,10-6-96,0 1 0,0 0 0,0 0 0,1 0 0,0 1-1,0-1 1,0 1 0,1 0 0,0 0 0,0 0 0,0 1 0,-3 11 0,5-13-14,0 0-1,0 1 1,0-1-1,1 0 1,0 0 0,0 0-1,0 0 1,1 0 0,0 0-1,0 0 1,0 0-1,0 0 1,1 0 0,0 0-1,0-1 1,0 1 0,0-1-1,5 6 1,-3-4-1,2 0 0,-1 0 1,0-1-1,11 7 1,31 20-669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0.846"/>
    </inkml:context>
    <inkml:brush xml:id="br0">
      <inkml:brushProperty name="width" value="0.05" units="cm"/>
      <inkml:brushProperty name="height" value="0.05" units="cm"/>
    </inkml:brush>
  </inkml:definitions>
  <inkml:trace contextRef="#ctx0" brushRef="#br0">78 0 21933,'-9'7'1048,"-1"1"-280,0 1 0,0 0-1,-16 18 1,25-25-668,-1 0 0,1 1 0,-1-1 0,1 0 0,0 0 0,0 1 0,0-1 0,0 1 0,1-1 0,-1 1 0,0 2 1,1-3-24,0-1 0,0 1 1,1-1-1,-1 1 0,0-1 1,1 1-1,-1-1 0,1 1 1,-1-1-1,1 0 0,-1 1 1,1-1-1,0 0 0,0 1 1,0-1-1,0 0 0,0 0 1,0 0-1,0 0 0,2 1 1,2 2-11,0-1 0,1 0 0,-1-1 0,1 0 0,-1 1 0,1-2 0,0 1 0,0-1 0,0 0 0,0 0 0,0 0 0,9-1 0,8 0 29,44-7 0,-47 3-30,-1 0 1,26-9 0,-40 11-37,0 0 0,1 0 0,-1 0 1,0-1-1,0 0 0,-1 0 1,1 0-1,0 0 0,-1-1 0,0 0 1,0 0-1,6-8 0,-9 11-22,0 0 1,-1 0-1,1 0 0,-1 0 0,0 0 0,1-1 1,-1 1-1,0 0 0,0 0 0,1 0 0,-1 0 1,0-1-1,0 1 0,-1 0 0,1 0 1,0 0-1,0-1 0,0 1 0,-1 0 0,1 0 1,-1 0-1,1 0 0,-1 0 0,1 0 0,-1 0 1,1 0-1,-1 0 0,0 0 0,0 0 1,0 0-1,1 0 0,-1 0 0,0 1 0,0-1 1,0 0-1,0 1 0,-2-2 0,-3-1-37,0 0 0,0 1-1,0-1 1,0 1 0,-11-2-1,7 2-152,-1 0 0,1 1 0,0 1-1,-1 0 1,1 0 0,-1 1 0,1 1 0,-1 0-1,1 0 1,0 1 0,0 0 0,-10 5 0,-15 7-353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2.869"/>
    </inkml:context>
    <inkml:brush xml:id="br0">
      <inkml:brushProperty name="width" value="0.05" units="cm"/>
      <inkml:brushProperty name="height" value="0.05" units="cm"/>
    </inkml:brush>
  </inkml:definitions>
  <inkml:trace contextRef="#ctx0" brushRef="#br0">0 263 17452,'12'-6'5281,"23"-13"-3251,317-117 1432,-346 134-3429,190-60 462,-149 50-486,1 2 1,56-5 0,-98 15-29,0 0 0,1 0 0,-1 0 1,0 1-1,0 0 0,0 0 0,0 0 0,10 4 0,-15-4-10,1-1-1,-1 1 1,1 0-1,-1-1 1,0 1-1,1 0 1,-1 0 0,0 0-1,0 0 1,0 0-1,0 0 1,0 1-1,0-1 1,0 0 0,0 0-1,0 1 1,0-1-1,-1 1 1,1-1 0,-1 1-1,1-1 1,-1 1-1,1-1 1,-1 1-1,0-1 1,0 1 0,0-1-1,0 1 1,0-1-1,0 1 1,0 0-1,0-1 1,-1 1 0,1-1-1,-1 1 1,1-1-1,-2 2 1,0 2-78,0-1 0,-1 0 0,1 0 0,-1 0 0,-1 0 1,1-1-1,0 1 0,-1-1 0,0 0 0,1 0 0,-1 0 0,-6 3 0,-10 2-272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3.750"/>
    </inkml:context>
    <inkml:brush xml:id="br0">
      <inkml:brushProperty name="width" value="0.05" units="cm"/>
      <inkml:brushProperty name="height" value="0.05" units="cm"/>
    </inkml:brush>
  </inkml:definitions>
  <inkml:trace contextRef="#ctx0" brushRef="#br0">13 90 18588,'-1'0'119,"0"-1"0,0 0-1,0 1 1,0-1 0,1 0 0,-1 0-1,0 1 1,1-1 0,-1 0 0,0 0 0,1 0-1,-1 0 1,1 0 0,-1 0 0,1 0-1,0 0 1,-1 0 0,1 0 0,0 0-1,0 0 1,0 0 0,0 0 0,0 0 0,0-1-1,0 1 1,0 0 0,0 0 0,0 0-1,1 0 1,-1 0 0,0 0 0,1 0 0,-1 0-1,1 0 1,-1 0 0,1 0 0,-1 1-1,1-1 1,0 0 0,0 0 0,-1 0 0,1 1-1,0-1 1,0 0 0,0 1 0,0-1-1,-1 0 1,3 0 0,4-4 306,2 1-1,-1-1 1,0 1-1,13-4 1,-8 4-241,0 0 1,1 0-1,-1 2 1,1 0-1,-1 0 1,1 1-1,0 1 1,20 2-1,-29-1-163,1-1-1,0 2 1,-1-1-1,1 1 1,-1 0 0,0 0-1,0 0 1,0 1-1,0 0 1,5 3 0,-7-3-12,0-1 0,0 1 0,-1 0 0,1 0 0,-1 0 0,0 0 0,0 0 1,0 0-1,0 1 0,0-1 0,-1 1 0,0-1 0,0 1 0,0-1 1,0 1-1,1 6 0,-2-1-4,0 1 0,0-1 0,-1 1 0,0-1 0,-1 1 1,0-1-1,0 0 0,-1 0 0,0 0 0,-1 0 0,0 0 0,0-1 0,-1 1 0,-8 10 1,-8 10-17,-2-2 0,-37 36 0,56-59 5,4-4 4,0 0 0,0 0 0,0 0 0,-1 0 0,1 0 0,0 0 0,0 0-1,0 0 1,0 0 0,0 0 0,-1 0 0,1 1 0,0-1 0,0 0 0,0 0-1,0 0 1,0 0 0,0 0 0,-1 0 0,1 1 0,0-1 0,0 0 0,0 0 0,0 0-1,0 0 1,0 1 0,0-1 0,0 0 0,0 0 0,0 0 0,0 0 0,0 1-1,0-1 1,0 0 0,0 0 0,0 0 0,0 0 0,0 1 0,0-1 0,0 0-1,0 0 1,0 0 0,0 0 0,0 1 0,0-1 0,0 0 0,1 0 0,-1 0-1,0 0 1,0 0 0,0 1 0,0-1 0,0 0 0,0 0 0,1 0 0,-1 0-1,0 0 1,0 0 0,0 0 0,0 0 0,0 0 0,1 0 0,-1 0 0,0 1-1,0-1 1,1 0 0,11-1-72,8-2-26,0 0 0,0 2-1,1 0 1,37 4 0,-53-3 86,0 1 0,0 0 0,0 0 1,0 0-1,0 1 0,0 0 0,0 0 1,-1 0-1,1 0 0,-1 1 0,1 0 0,-1 0 1,0 0-1,0 0 0,0 1 0,-1-1 0,1 1 1,-1 0-1,0 0 0,0 0 0,0 1 0,-1-1 1,0 1-1,1-1 0,1 8 0,-3-7 19,1 0-1,-1 1 1,-1-1-1,1 1 1,-1-1-1,0 0 0,0 1 1,-1-1-1,1 1 1,-1-1-1,0 0 1,-3 8-1,1-5 41,-1 1-1,0-1 1,0 0-1,-1 0 1,0 0-1,-11 12 1,1-4 97,0-1 0,-1-1 0,-1-1 1,-1 0-1,-27 16 0,34-23-175,0 0-1,0 0 1,-1-1 0,0-1-1,0 1 1,-23 3 0,34-8-17,0 1 0,0-1 0,0 0 0,1 0 0,-1 0 1,0 0-1,0 0 0,0 0 0,0 0 0,1-1 0,-1 1 0,0 0 0,0 0 1,0-1-1,1 1 0,-1 0 0,0-1 0,1 1 0,-1-1 0,0 1 1,0-1-1,1 1 0,-1-1 0,1 1 0,-1-1 0,1 1 0,-1-1 0,1 0 1,-1 0-1,1 1 0,-1-1 0,1 0 0,0 0 0,-1 1 0,1-1 0,0 0 1,0 0-1,0 0 0,0 1 0,0-1 0,0-1 0,0-3-48,0 1 0,1-1 0,-1 1 0,1-1 0,3-7 0,13-30-508,7-5-209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4.217"/>
    </inkml:context>
    <inkml:brush xml:id="br0">
      <inkml:brushProperty name="width" value="0.05" units="cm"/>
      <inkml:brushProperty name="height" value="0.05" units="cm"/>
    </inkml:brush>
  </inkml:definitions>
  <inkml:trace contextRef="#ctx0" brushRef="#br0">0 10 19940,'7'-3'528,"0"1"-1,1 1 0,-1-1 1,0 1-1,1 1 0,-1-1 1,0 1-1,8 1 1,-9 0-384,1 1 1,-1-1 0,0 1 0,0 0 0,0 1 0,0 0-1,0 0 1,-1 0 0,9 6 0,-6-3-103,-1 0-1,1 0 1,-1 0 0,-1 1 0,1 0-1,-1 0 1,10 16 0,-13-18-20,-1 0 0,0 0 1,0 0-1,0 1 0,-1-1 0,1 1 0,-1-1 0,0 1 1,-1 0-1,0-1 0,1 1 0,-2 0 0,1-1 1,-2 9-1,1-9-2,0 1-1,0-1 1,0 0 0,1 1 0,0-1-1,1 8 1,-1-11-23,1-1-1,-1 0 1,1 1-1,-1-1 1,1 0-1,-1 0 0,1 1 1,0-1-1,0 0 1,-1 0-1,1 0 1,0 0-1,0 0 1,0 0-1,0 0 0,0 0 1,1-1-1,-1 1 1,0 0-1,0 0 1,0-1-1,1 1 1,-1-1-1,0 1 1,1-1-1,-1 0 0,0 1 1,1-1-1,1 0 1,23 2-84,-14-1 32,0 0 1,0 1-1,23 7 1,-32-8 49,1 0 0,-1 0 1,0 1-1,0 0 0,0 0 1,0 0-1,0 0 0,0 0 1,-1 0-1,1 1 1,-1-1-1,1 1 0,-1 0 1,0-1-1,0 1 0,0 0 1,-1 0-1,3 5 0,-1 0 21,-1 1 0,0-1-1,-1 1 1,0-1-1,0 1 1,0 0 0,-1-1-1,-1 1 1,1 0-1,-2-1 1,-2 16 0,1-13 130,-1 1 0,0 0 0,-1-1 0,0 0 0,0 0 0,-1 0 0,-13 16 1,16-23-83,0-1 0,-1 0 0,1 0 0,-1-1 0,1 1 0,-1-1 0,0 0 0,0 0 0,0 0 0,0 0 0,0 0 0,0-1 1,-8 2-1,11-3-63,-1 0 1,1 0 0,-1 1 0,1-1 0,0 0-1,-1 0 1,1 0 0,-1 0 0,1-1 0,0 1-1,-1 0 1,1-1 0,-1 1 0,1-1 0,0 1-1,0-1 1,-1 1 0,1-1 0,0 0 0,0 0-1,0 0 1,0 1 0,0-1 0,0 0 0,0 0-1,0-1 1,0 1 0,0 0 0,0 0 0,1 0-1,-1-1 1,0 1 0,1 0 0,-1 0 0,1-1-1,0 1 1,-1-1 0,1 1 0,0 0 0,0-1-1,0 1 1,0-1 0,0-2 0,2-14-172,7 1-59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4.743"/>
    </inkml:context>
    <inkml:brush xml:id="br0">
      <inkml:brushProperty name="width" value="0.05" units="cm"/>
      <inkml:brushProperty name="height" value="0.05" units="cm"/>
    </inkml:brush>
  </inkml:definitions>
  <inkml:trace contextRef="#ctx0" brushRef="#br0">0 0 18292,'12'8'2408,"-4"7"-1199,-8 4-489,3 4 2080,-1 1-1279,2 5-649,4 0-224,-1-3-776,3-1-328,-1-10-856,2-4-345,-7-10 1225,-4-5-312,-4-10-352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5.181"/>
    </inkml:context>
    <inkml:brush xml:id="br0">
      <inkml:brushProperty name="width" value="0.05" units="cm"/>
      <inkml:brushProperty name="height" value="0.05" units="cm"/>
    </inkml:brush>
  </inkml:definitions>
  <inkml:trace contextRef="#ctx0" brushRef="#br0">1 90 20124,'20'-14'1176,"0"0"-1,37-18 0,-45 26-726,0 1 1,0 1-1,0 0 0,0 1 1,1 0-1,24-1 0,-34 3-407,-1 1-1,0 0 1,1 0 0,-1 0-1,1 0 1,-1 1 0,0-1 0,1 1-1,-1-1 1,0 1 0,1 0-1,-1 0 1,0 0 0,0 0-1,0 0 1,0 0 0,0 1-1,3 2 1,-4-3-31,0 1 0,0 0 0,1 0 0,-2 0-1,1 0 1,0 0 0,0 1 0,-1-1 0,1 0 0,-1 0 0,1 0-1,-1 1 1,0-1 0,0 0 0,0 0 0,0 1 0,-1-1 0,1 0 0,0 0-1,-2 3 1,-2 8 48,0-1-1,-8 15 0,-8 24 77,19-47-126,0 0-1,0 0 1,0 0 0,1 0-1,0 1 1,-1-1-1,1 0 1,1 0 0,0 7-1,-1-9-16,1-1 0,-1 1-1,1 0 1,0-1-1,0 0 1,-1 1 0,1-1-1,0 0 1,0 1-1,0-1 1,0 0 0,1 0-1,-1 0 1,0 0 0,0 0-1,1 0 1,-1 0-1,0 0 1,1 0 0,-1-1-1,1 1 1,-1 0-1,1-1 1,0 0 0,1 1-1,5 0-75,1 0-1,-1 0 0,15-1 1,-6 0-6,-10 0 40,0 0 0,1 1 0,-1 0 0,0 0 0,0 0 0,1 1 0,-1 0 0,0 1 0,11 5 0,-16-6 47,1 0 0,-1 0 0,1 0 0,-1 0 0,0 0 0,0 1 0,0-1 0,0 1 0,0-1 0,0 1-1,-1 0 1,1 0 0,-1-1 0,0 1 0,0 0 0,0 0 0,0 1 0,-1-1 0,1 0 0,-1 0 0,1 0 0,-1 0 0,0 0 0,-1 1 0,1 2 0,-2 3 52,0-1 0,0 0 0,0 0 1,-1 0-1,0-1 0,-1 1 0,1 0 0,-2-1 1,1 0-1,-1 0 0,-10 11 0,5-6 75,-1-1 1,-1 0-1,0-1 0,0 0 1,-20 11-1,26-17-224,0-1 1,-1 0-1,1-1 1,-1 1-1,-10 1 0,15-4 21,1 0-1,-1 1 1,0-1-1,0 0 0,0 0 1,0 0-1,0 0 1,0-1-1,0 1 0,0-1 1,-2 0-1,3 0 53,0 1-1,0-1 1,1 1-1,-1-1 1,0 1-1,0-1 1,1 0-1,-1 0 1,0 1-1,1-1 1,-1 0-1,1 0 1,-1 0-1,1 0 1,-1 1-1,1-1 1,-1 0-1,1 0 1,0 0-1,0 0 1,0 0 0,-1 0-1,1-2 1,2-18-470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9.837"/>
    </inkml:context>
    <inkml:brush xml:id="br0">
      <inkml:brushProperty name="width" value="0.05" units="cm"/>
      <inkml:brushProperty name="height" value="0.05" units="cm"/>
    </inkml:brush>
  </inkml:definitions>
  <inkml:trace contextRef="#ctx0" brushRef="#br0">205 44 15419,'0'-1'146,"0"-1"0,0 1 0,1 0 1,-1-1-1,0 1 0,0-1 0,0 1 0,0-1 0,-1 1 0,1-1 0,0 1 0,-1-1 0,1 1 0,-1 0 0,1-1 0,-1 1 0,0 0 0,1-1 0,-1 1 0,0 0 0,0 0 1,0 0-1,0 0 0,0 0 0,0 0 0,0 0 0,-1 0 0,1 0 0,0 0 0,0 0 0,-1 1 0,1-1 0,0 1 0,-1-1 0,1 1 0,-1-1 0,-2 1 0,1-1 18,-1 1 0,0 0 0,0 0 0,0 0 0,1 1 0,-1-1 0,0 1 0,0 0 0,1 0 0,-1 0 0,1 0 0,-1 1 0,1 0 0,-6 3 0,0 2-50,0 0-1,1 1 1,0 0-1,0 0 1,1 1-1,0 0 1,0 1-1,1-1 1,1 1-1,-6 11 1,6-8-69,0 0 0,0 0-1,1 0 1,1 0 0,0 1 0,1-1 0,1 1 0,-1 14-1,2-23-23,1 0-1,-1 0 0,1 0 1,0 0-1,0 0 0,0 0 1,1 0-1,0 0 0,0-1 1,5 9-1,-6-11-13,1 0 0,-1 0 1,1 0-1,-1 0 0,1-1 0,0 1 0,0 0 1,0-1-1,0 0 0,0 1 0,0-1 1,0 0-1,1 0 0,-1 0 0,0-1 0,1 1 1,-1 0-1,0-1 0,1 0 0,-1 1 1,1-1-1,-1 0 0,0 0 0,5-1 0,-1 0 5,1-1-1,0 0 0,-1-1 0,0 0 1,1 0-1,-1 0 0,0 0 0,0-1 0,-1 0 1,1 0-1,-1-1 0,0 0 0,0 0 0,-1 0 1,1 0-1,6-11 0,-2 2 16,0 0-1,-1-1 0,-1-1 1,0 1-1,8-28 1,-12 33-20,-1 0-1,0-1 1,0-11 0,-2 20-33,0 0 0,1 1 0,-1-1 0,0 0-1,0 0 1,-1 0 0,1 0 0,0 0 0,-1 0 0,1 0 0,-1 1-1,1-1 1,-1 0 0,0 0 0,0 1 0,0-1 0,0 1 0,0-1-1,0 0 1,0 1 0,0 0 0,-1-1 0,-2-1 0,3 3-41,0-1 1,0 1 0,0 0 0,0 0-1,-1 0 1,1 0 0,0 0-1,0 1 1,0-1 0,0 0 0,0 0-1,-1 1 1,1-1 0,0 1 0,0-1-1,0 1 1,0-1 0,0 1-1,0 0 1,0-1 0,1 1 0,-1 0-1,0 0 1,0-1 0,0 1-1,1 0 1,-1 0 0,1 0 0,-1 0-1,0 0 1,1 0 0,0 0-1,-1 0 1,1 1 0,0-1 0,-1 0-1,1 0 1,0 0 0,0 2-1,2 7-551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5.739"/>
    </inkml:context>
    <inkml:brush xml:id="br0">
      <inkml:brushProperty name="width" value="0.05" units="cm"/>
      <inkml:brushProperty name="height" value="0.05" units="cm"/>
    </inkml:brush>
  </inkml:definitions>
  <inkml:trace contextRef="#ctx0" brushRef="#br0">181 0 19236,'0'14'2401,"-4"12"-1545,-10 14-320,-3 7 1680,-4 14-1239,1 4-177,0 2-320,2-3-128,2-7-288,6-4-72,0-14-400,4-7-240,3-14-705,2-7-71,-4-13 992,-1-5-360,-3-16-144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6.143"/>
    </inkml:context>
    <inkml:brush xml:id="br0">
      <inkml:brushProperty name="width" value="0.05" units="cm"/>
      <inkml:brushProperty name="height" value="0.05" units="cm"/>
    </inkml:brush>
  </inkml:definitions>
  <inkml:trace contextRef="#ctx0" brushRef="#br0">108 1 19908,'-6'3'219,"-1"1"-1,0 0 1,1 0 0,0 1-1,0-1 1,0 1 0,0 1-1,1-1 1,0 1-1,0 0 1,0 0 0,1 0-1,0 1 1,0-1-1,1 1 1,0 0 0,0 0-1,0 1 1,1-1-1,0 0 1,1 1 0,0 0-1,0-1 1,0 13-1,1-18-194,0 0-1,0 0 0,0 0 0,0-1 1,1 1-1,-1 0 0,1 0 0,-1 0 1,1 0-1,0-1 0,-1 1 0,1 0 1,0-1-1,0 1 0,0 0 1,0-1-1,1 1 0,-1-1 0,3 2 1,-3-2 0,1 0 0,-1 0 0,1-1 0,0 1 0,-1-1 0,1 0 0,0 1 0,-1-1 0,1 0 0,0 0 0,0 0 0,-1 0 0,1 0 0,0 0 0,-1-1 0,1 1 0,2-1 0,3-2 55,0 0 1,0 0-1,-1-1 1,1 1-1,-1-1 0,0-1 1,0 1-1,8-9 1,34-41 590,-44 48-598,-1 1 0,1-1-1,-1 0 1,0 0 0,0 0 0,0 0 0,-1 0 0,2-10 0,-3 14-64,-1 1 0,0 0 0,0-1 0,1 1 0,-1-1 0,0 1 0,-1 0 0,1-1 0,0 1 0,0 0 0,-1-1 0,1 1 0,0 0 0,-1-1 0,1 1 0,-1 0 0,0 0 0,1-1 0,-1 1 0,0 0 0,0 0 0,0 0 0,0 0 0,0 0 0,0 0 0,0 0 0,0 1 0,0-1 0,0 0 0,-1 0 0,1 1 0,0-1 0,0 1 0,-1-1 0,1 1 0,0 0 0,-1-1 0,1 1 0,0 0 0,-1 0 0,1 0 0,-2 0 0,-3 0-23,1 0 1,-1 0 0,1 1 0,-1 0 0,1 0-1,0 0 1,-1 0 0,1 1 0,-6 3 0,3-1-151,0 1 1,0 0 0,1 0 0,0 1-1,0 0 1,0 0 0,1 1-1,0 0 1,0 0 0,1 0 0,-5 9-1,7-11 63,1-1 0,-1 1-1,1 0 1,0 0 0,1 0-1,-1 0 1,1 0 0,0 0-1,1 0 1,-1 1-1,1-1 1,0 0 0,0 0-1,0 1 1,1-1 0,0 0-1,0 0 1,0 0 0,1 1-1,3 6 1,10 12-525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6.576"/>
    </inkml:context>
    <inkml:brush xml:id="br0">
      <inkml:brushProperty name="width" value="0.05" units="cm"/>
      <inkml:brushProperty name="height" value="0.05" units="cm"/>
    </inkml:brush>
  </inkml:definitions>
  <inkml:trace contextRef="#ctx0" brushRef="#br0">45 75 20108,'-19'51'2701,"15"-40"-2237,-1 0 0,2 0 0,-1 0 0,2 0 0,-1 0 1,0 15-1,3-25-427,-1 0 1,1 0 0,0 0 0,0-1-1,0 1 1,0 0 0,0 0 0,0 0 0,0-1-1,0 1 1,0 0 0,1 0 0,-1 0-1,0-1 1,0 1 0,1 0 0,-1 0-1,0-1 1,1 1 0,-1 0 0,1-1 0,-1 1-1,1-1 1,-1 1 0,1 0 0,0-1-1,-1 1 1,1-1 0,0 1 0,-1-1-1,1 0 1,0 1 0,-1-1 0,1 0 0,0 1-1,0-1 1,-1 0 0,1 0 0,0 0-1,0 0 1,0 0 0,-1 0 0,1 0-1,0 0 1,0 0 0,0 0 0,0 0 0,3-1 13,-1 0 1,0-1 0,0 1-1,0 0 1,0-1 0,0 0-1,0 0 1,0 0 0,4-4-1,5-6 65,-1 0-1,0-1 0,-1 0 1,13-23-1,-20 31-73,0-1 0,0 0 1,0 0-1,0 0 0,-1-1 0,0 1 0,-1-1 1,1 1-1,-1-1 0,-1 1 0,1-1 0,-1 1 1,0-1-1,-2-8 0,2 13-27,0 1 0,0-1 0,-1 1 0,1-1 0,-1 0 0,0 1 0,1-1 0,-1 1 0,0 0 0,0-1 0,0 1 0,0 0 0,0-1 1,0 1-1,0 0 0,0 0 0,-1 0 0,1 0 0,0 0 0,-1 0 0,-2-1 0,2 1-38,0 1 1,0-1-1,-1 1 1,1 0 0,0 0-1,-1 0 1,1 0-1,0 0 1,0 0-1,-1 1 1,1-1-1,0 1 1,-4 1-1,1 0-104,0 0-1,0 0 1,0 1-1,1 0 1,-1 0-1,1 0 1,0 0-1,0 1 0,0-1 1,1 1-1,-1 0 1,-4 8-1,1 7-240,8 1-101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0.643"/>
    </inkml:context>
    <inkml:brush xml:id="br0">
      <inkml:brushProperty name="width" value="0.05" units="cm"/>
      <inkml:brushProperty name="height" value="0.05" units="cm"/>
    </inkml:brush>
  </inkml:definitions>
  <inkml:trace contextRef="#ctx0" brushRef="#br0">1 6 12827,'0'0'40,"-1"0"0,1-1 0,0 1 0,0 0 0,0 0 0,0 0 0,0 0 0,0 0 0,0-1 0,0 1 0,0 0 0,0 0 0,0 0 0,0 0 0,0-1 0,0 1 0,0 0 0,0 0 0,0 0 1,0 0-1,0-1 0,0 1 0,0 0 0,1 0 0,-1 0 0,0 0 0,0 0 0,0-1 0,0 1 0,0 0 0,0 0 0,0 0 0,1 0 0,-1 0 0,0 0 0,0 0 0,0 0 0,0-1 0,0 1 0,1 0 0,-1 0 0,0 0 0,0 0 0,0 0 0,0 0 1,0 0-1,1 0 0,-1 0 0,0 0 0,13 4 886,12 10-63,168 132 2095,-153-118-2816,16 11 66,1-1 1,79 37-1,-19-27 154,-60-26-40,90 50 0,-126-58-181,-1 1 0,-1 1 0,34 35 0,-35-32 8,1-1 0,1 0 0,29 20 0,209 94 376,-165-89-297,191 111 146,-19-15-313,-122-68-26,95 78-61,-52-28 28,-45-42 17,165 101 30,-53-13-60,252 184-8,-257-164 84,43 34-28,176 115-43,-91-73 33,16 17-4,-301-217 35,81 53 41,278 212-46,10 44 14,-33-30-86,-203-155 9,302 274 46,403 333 137,-454-456-163,-160-120 2,91 50 6,-172-118-32,-158-95 17,95 90 1,41 31 130,-188-161-129,1 0-1,0-2 1,37 13 0,2 2-117,-48-18-383,-18-7-43,-13-5 304,-18-5-13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1.478"/>
    </inkml:context>
    <inkml:brush xml:id="br0">
      <inkml:brushProperty name="width" value="0.05" units="cm"/>
      <inkml:brushProperty name="height" value="0.05" units="cm"/>
    </inkml:brush>
  </inkml:definitions>
  <inkml:trace contextRef="#ctx0" brushRef="#br0">0 0 21693,'5'38'1648,"1"14"-1296,0-7-152,5 10 448,0 9-232,4 4-264,-1-7-376,-1-14-728,3-10-200,-7-20 864,0-5-240,-4-21-184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1.960"/>
    </inkml:context>
    <inkml:brush xml:id="br0">
      <inkml:brushProperty name="width" value="0.05" units="cm"/>
      <inkml:brushProperty name="height" value="0.05" units="cm"/>
    </inkml:brush>
  </inkml:definitions>
  <inkml:trace contextRef="#ctx0" brushRef="#br0">140 0 19972,'-82'182'2412,"68"-145"-1872,1 0 1,-13 76-1,24-105-481,1-1 0,0 1-1,1 0 1,0-1 0,0 1-1,1 0 1,2 12 0,-3-19-56,1 1 1,-1-1-1,1 1 0,-1-1 1,1 0-1,0 0 0,-1 1 1,1-1-1,0 0 0,0 0 1,0 0-1,0 0 0,0 0 1,0 0-1,1 0 0,-1 0 1,0-1-1,2 2 0,-1-2-8,0 1 0,0-1 1,0 1-1,1-1 0,-1 0 0,0 0 0,0 0 0,1 0 0,-1 0 0,0-1 0,0 1 0,1-1 1,-1 1-1,0-1 0,2-1 0,19-8-131,-1-1 1,-1-1-1,32-23 1,-32 20 11,0 2-1,0 0 1,43-18 0,-54 28 96,-1 0 0,1 0 0,0 1 0,0 0 1,0 1-1,0 0 0,0 1 0,0 0 0,19 3 0,-23-2 39,0 0 0,-1 1 0,1 0 0,-1 0 0,1 0 0,-1 1 0,0-1 0,0 1 0,0 0 0,0 1 0,-1-1 0,1 1 0,-1 0 0,0 0-1,0 1 1,-1-1 0,1 1 0,4 7 0,-4-3 72,0 0 0,-1 1 0,0-1 0,0 1 0,-1 0 0,0-1 0,0 1 0,-1 0 0,-1 0 0,0 0 0,0 0 0,-1 0 0,0 0 0,-1 0 0,0 0 0,-5 14 0,-3 5 318,-1 1 1,-2-2-1,-31 54 1,28-57-508,0-1 1,-2 0-1,0-2 0,-1 0 1,-2-1-1,0-1 0,-1-1 1,-39 26-1,43-31-309,5-1-125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8.746"/>
    </inkml:context>
    <inkml:brush xml:id="br0">
      <inkml:brushProperty name="width" value="0.05" units="cm"/>
      <inkml:brushProperty name="height" value="0.05" units="cm"/>
    </inkml:brush>
  </inkml:definitions>
  <inkml:trace contextRef="#ctx0" brushRef="#br0">1 11 20300,'12'-10'1532,"-12"10"-1490,0 0 0,0 0 0,1 0 0,-1 0-1,0 0 1,1 0 0,-1 0 0,0 0 0,0 0 0,1 0-1,-1 0 1,0 0 0,1 0 0,-1 0 0,0 0 0,0 1-1,1-1 1,-1 0 0,0 0 0,0 0 0,1 0 0,-1 1-1,0-1 1,0 0 0,0 0 0,1 1 0,-1-1-1,0 0 1,1 3 90,0-1-1,0 0 0,-1 0 1,1 1-1,-1-1 0,1 0 1,-1 1-1,0-1 0,0 0 1,0 0-1,-1 4 0,-4 49 1156,-2 3-656,3 0 0,5 87 0,0-139-621,0 0 0,0 0 0,0 1 0,1-1 0,0-1 0,0 1 0,0 0 0,1 0 0,0-1 0,0 1 0,0-1 0,7 7 0,-8-9-95,0-1 0,0-1 0,0 1 0,1 0 0,-1 0 0,1-1 0,-1 0 0,1 1 0,0-1 0,0 0 1,-1 0-1,1 0 0,0-1 0,0 1 0,0-1 0,0 0 0,0 1 0,0-1 0,0-1 0,0 1 0,-1 0 1,1-1-1,0 1 0,0-1 0,0 0 0,0 0 0,-1 0 0,5-2 0,1-1-214,-1-1-1,1 0 1,-1 0 0,0-1-1,0 0 1,-1 0 0,0-1 0,10-12-1,2-6-677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145"/>
    </inkml:context>
    <inkml:brush xml:id="br0">
      <inkml:brushProperty name="width" value="0.05" units="cm"/>
      <inkml:brushProperty name="height" value="0.05" units="cm"/>
    </inkml:brush>
  </inkml:definitions>
  <inkml:trace contextRef="#ctx0" brushRef="#br0">51 1 15963,'-8'17'1897,"-1"12"-1033,-1 7-320,-1 9 1104,2 5-287,6-1-617,4-1-528,13-15-928,7-7 736,21-26-176,7-12-128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522"/>
    </inkml:context>
    <inkml:brush xml:id="br0">
      <inkml:brushProperty name="width" value="0.05" units="cm"/>
      <inkml:brushProperty name="height" value="0.05" units="cm"/>
    </inkml:brush>
  </inkml:definitions>
  <inkml:trace contextRef="#ctx0" brushRef="#br0">177 111 16267,'-2'0'127,"0"0"0,0 0 0,0 1-1,0-1 1,1 1 0,-1-1-1,0 1 1,0 0 0,1 0-1,-1 0 1,1 0 0,-1 0 0,1 0-1,-1 0 1,1 0 0,-1 1-1,1-1 1,0 1 0,-2 1-1,-25 39 358,20-28 5,-10 14 426,1 1 1,2 1 0,-14 39 0,23-52-732,0 1 1,2 0-1,0 0 0,1 1 0,0 0 0,2-1 0,0 28 1,2-41-142,-1-1-1,1 1 1,0 0 0,0-1 0,0 1 0,0-1 0,1 1 0,0-1 0,0 0 0,0 0-1,5 8 1,-5-10-21,0 0-1,0 0 0,1 1 1,-1-2-1,1 1 0,-1 0 1,1 0-1,0-1 0,0 1 1,0-1-1,0 0 0,0 0 1,0 0-1,0 0 0,0-1 1,0 1-1,0-1 0,7 0 1,1 0-9,0-2 0,0 1 0,0-1 0,-1-1 0,1 0 0,0-1 0,-1 0 0,0 0-1,0-1 1,0 0 0,0-1 0,-1 0 0,15-13 0,-6 3 47,-1 0-1,0-1 0,-1-1 1,-1-1-1,19-29 0,-25 33 3,-1 0 0,-1 0-1,0-1 1,-1 0 0,-1 0-1,6-28 1,-10 38-39,1 0-1,-2-1 1,1 1-1,-1 0 1,0 0-1,0-1 1,-1 1-1,1 0 1,-1 0-1,-1 0 1,1 0-1,-1 0 1,0 0-1,-1 0 1,1 1-1,-1-1 1,0 1-1,-1-1 1,1 1-1,-1 0 1,-6-6-1,6 8-31,-1 0 0,1 0 0,-1 1 0,1-1-1,-1 1 1,0 0 0,0 1 0,0-1 0,0 1 0,0 0 0,-1 0-1,1 1 1,0-1 0,0 1 0,-1 0 0,1 1 0,0-1 0,0 1-1,0 0 1,0 0 0,-9 4 0,10-4-87,1 0 0,-1 1 1,1-1-1,-1 1 0,1-1 1,0 1-1,0 0 0,0 1 0,0-1 1,0 0-1,0 1 0,0 0 1,1 0-1,0 0 0,-1 0 0,1 0 1,0 0-1,0 0 0,1 1 0,-1-1 1,1 0-1,0 1 0,0 0 1,0-1-1,0 1 0,0 0 0,1-1 1,0 1-1,0 0 0,0 6 0,0-9 55,0 0 0,1 1 0,-1-1 0,0 0 0,1 1 0,-1-1 0,1 0 0,-1 0 0,1 1 0,0-1 0,0 0 0,1 2 0,17 9-675</inkml:trace>
  <inkml:trace contextRef="#ctx0" brushRef="#br0" timeOffset="1">745 25 18540,'-25'50'1938,"-26"60"419,45-93-2019,0 0 0,1 1 1,0 0-1,-2 25 1,6-39-294,1 0 1,0-1 0,0 1 0,0 0 0,0 0-1,0-1 1,1 1 0,0 0 0,0-1-1,0 1 1,0 0 0,0-1 0,1 1 0,-1-1-1,1 0 1,0 0 0,0 1 0,5 4 0,-4-5-22,1-1 0,-1 1 0,1-1 0,-1 0-1,1 0 1,0 0 0,0-1 0,0 1 0,0-1 0,0 0 0,1 0 0,-1 0 0,0 0 0,0-1 0,1 0 0,3 0 0,6-1 26,-1-1-1,1 0 1,-1-1 0,0 0-1,0-1 1,0 0 0,0-1-1,-1-1 1,0 0 0,0-1-1,0 0 1,-1 0-1,0-1 1,-1-1 0,1 0-1,9-12 1,-12 13 29,-1-1 0,0 0 0,-1 0 0,0-1 0,0 0 0,-1 0 0,-1 0 0,7-20-1,-9 22-22,0 0 0,-1 0 0,0 0-1,0 0 1,-1 0 0,0 0-1,0 0 1,-1 0 0,0 0-1,-1 0 1,0 0 0,0 0-1,-4-8 1,5 12-36,-1 0 0,0 0 1,0 0-1,-1 0 0,1 1 0,-1-1 0,0 1 1,0-1-1,0 1 0,0 0 0,0 0 0,-1 1 0,1-1 1,-1 1-1,0-1 0,0 1 0,0 0 0,0 1 1,0-1-1,0 1 0,0 0 0,0 0 0,-8-1 0,7 2-98,0-1 0,-1 2-1,1-1 1,0 1 0,0-1-1,0 2 1,0-1-1,0 0 1,0 1 0,0 0-1,1 0 1,-1 0-1,1 1 1,-1 0 0,1-1-1,0 2 1,0-1 0,0 0-1,0 1 1,-3 4-1,3-4-59,1 1 0,0-1 0,0 1 0,0 0-1,0-1 1,1 1 0,0 0 0,0 1-1,0-1 1,1 0 0,0 1 0,0-1 0,0 1-1,0-1 1,1 1 0,1 8 0,6 17-604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1.620"/>
    </inkml:context>
    <inkml:brush xml:id="br0">
      <inkml:brushProperty name="width" value="0.05" units="cm"/>
      <inkml:brushProperty name="height" value="0.05" units="cm"/>
    </inkml:brush>
  </inkml:definitions>
  <inkml:trace contextRef="#ctx0" brushRef="#br0">64 0 21661,'-6'16'2224,"-5"7"-1656,-4 16-272,-1 6 1129,6 2-745,5 1-168,10-10-280,10-4-64,14-18-256,5-9-312,-1-24-400,1-11 672,-11-12-104,-3-6-128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0.281"/>
    </inkml:context>
    <inkml:brush xml:id="br0">
      <inkml:brushProperty name="width" value="0.05" units="cm"/>
      <inkml:brushProperty name="height" value="0.05" units="cm"/>
    </inkml:brush>
  </inkml:definitions>
  <inkml:trace contextRef="#ctx0" brushRef="#br0">43 0 17468,'-4'46'1856,"-10"-8"-1128,0-7-352,6-5 1177,5-3-889,6-11-904,8-7-280,10-18 400,2-3-184,10-24-209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2.094"/>
    </inkml:context>
    <inkml:brush xml:id="br0">
      <inkml:brushProperty name="width" value="0.05" units="cm"/>
      <inkml:brushProperty name="height" value="0.05" units="cm"/>
    </inkml:brush>
  </inkml:definitions>
  <inkml:trace contextRef="#ctx0" brushRef="#br0">3 3 21173,'-3'-3'1784,"12"9"-1280,7-1-192,13 3 456,9 1-744,14-2 144,9 7-104,14 6-184</inkml:trace>
  <inkml:trace contextRef="#ctx0" brushRef="#br0" timeOffset="1">923 319 22373,'26'-6'2064,"5"-4"-1632,10-2-296,8 0 1097,5 0-1225,-1 2-312,-5 6-673,-12 2-151,-13 4 768,-7 2-256,-27 6-136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2.524"/>
    </inkml:context>
    <inkml:brush xml:id="br0">
      <inkml:brushProperty name="width" value="0.05" units="cm"/>
      <inkml:brushProperty name="height" value="0.05" units="cm"/>
    </inkml:brush>
  </inkml:definitions>
  <inkml:trace contextRef="#ctx0" brushRef="#br0">1 461 11106,'4'38'6434,"25"-29"-5274,17-9-608,22-17-232,7-3 1289,10-7-1249,1-4-432,-3-5 120,-5-6-120,-14 2-96</inkml:trace>
  <inkml:trace contextRef="#ctx0" brushRef="#br0" timeOffset="1">971 0 20556,'-2'6'286,"0"1"0,0-1 0,0 1-1,1 0 1,0 0 0,1-1 0,-1 1-1,1 0 1,0 0 0,1 0 0,0-1-1,0 1 1,0 0 0,1-1-1,0 1 1,0-1 0,6 12 0,-4-12-193,0 0 0,0-1 1,0 0-1,1 0 1,-1 0-1,1 0 0,0-1 1,1 0-1,-1 0 0,1 0 1,-1 0-1,1-1 1,0 0-1,1-1 0,-1 1 1,0-1-1,1 0 1,7 1-1,0-2-90,0 0 0,0 0 0,0-1 0,-1-1 0,1 0 0,0-1 0,0-1 0,-1 0 0,1 0 0,-1-2 0,0 0 0,0 0 0,-1-1 0,1 0 0,-1-1 0,-1-1 0,1 0 0,-1-1 0,-1 0 1,0 0-1,16-19 0,-13 8-145,-9 9 47,-4 11 92,0 0 1,0 0 0,1 0-1,-1 0 1,0-1 0,0 1-1,0 0 1,0 0 0,0 0-1,0 0 1,0 0 0,0 0-1,0 0 1,0-1 0,0 1-1,0 0 1,0 0 0,0 0-1,0 0 1,0 0 0,0 0-1,0 0 1,0-1 0,0 1-1,-1 0 1,1 0 0,0 0-1,0 0 1,0 0 0,0 0-1,0 0 1,0 0 0,0 0-1,0-1 1,0 1 0,0 0-1,0 0 1,-1 0-1,1 0 1,0 0 0,0 0-1,0 0 1,0 0 0,0 0-1,0 0 1,0 0 0,0 0-1,-1 0 1,1 0 0,0 0-1,-1 0 4,-1 1-1,1-1 1,0 1-1,-1 0 0,1-1 1,0 1-1,0 0 0,0 0 1,0 0-1,0-1 0,0 1 1,0 1-1,0-1 0,0 0 1,0 0-1,0 0 0,0 0 1,1 1-1,-1 0 0,-4 6 7,-14 21-137,2 1 0,2 1 0,0 0 0,2 1 0,2 1 0,0 0 0,3 0 0,0 1 0,-4 64 0,11-83-2,1 0 1,1 0-1,0 0 1,5 22-1,3-7-311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983"/>
    </inkml:context>
    <inkml:brush xml:id="br0">
      <inkml:brushProperty name="width" value="0.05" units="cm"/>
      <inkml:brushProperty name="height" value="0.05" units="cm"/>
    </inkml:brush>
  </inkml:definitions>
  <inkml:trace contextRef="#ctx0" brushRef="#br0">1 1 20020,'7'4'1897,"-4"10"-1201,-4 1-256,1 13 880,0 6-272,3 5-439,4 6-145,7 4-248,3-5-176,1-4-464,1-5-377,-2-10-583,-5-9-248,-11-14 1128,-1 3-328,-18-16-297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0.385"/>
    </inkml:context>
    <inkml:brush xml:id="br0">
      <inkml:brushProperty name="width" value="0.05" units="cm"/>
      <inkml:brushProperty name="height" value="0.05" units="cm"/>
    </inkml:brush>
  </inkml:definitions>
  <inkml:trace contextRef="#ctx0" brushRef="#br0">10 103 16564,'-9'-18'2024,"15"4"-1152,9 2-376,17 3 1521,8 2-801,17 1-744,5 0-600,9-4 176,4 3-96,0-6-104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0.811"/>
    </inkml:context>
    <inkml:brush xml:id="br0">
      <inkml:brushProperty name="width" value="0.05" units="cm"/>
      <inkml:brushProperty name="height" value="0.05" units="cm"/>
    </inkml:brush>
  </inkml:definitions>
  <inkml:trace contextRef="#ctx0" brushRef="#br0">189 73 19604,'-98'65'3375,"87"-57"-2995,0 1 1,0 1-1,1 0 0,1 0 1,0 1-1,-9 13 0,16-22-331,1 0 0,0 0 0,0 0 0,0 1 0,0-1 0,0 0 0,0 0 0,0 0 0,1 1 0,-1-1 0,1 0 0,0 1 0,0-1 0,0 1 0,0-1 0,0 0 0,1 5 0,0-5-42,0 0 0,-1 0 0,1-1 1,1 1-1,-1 0 0,0-1 0,0 1 1,1-1-1,-1 0 0,1 1 0,-1-1 1,1 0-1,-1 0 0,1 0 0,0 0 1,-1 0-1,3 1 0,8 1-100,0 1 0,0-1 0,0-1 0,0 0 0,17 0 0,-27-2 82,63 2-417,-35-1 172,0 1-1,0 1 1,34 8 0,-60-10 251,-1 0 0,1 0 0,0 1 0,0-1 0,0 1 1,-1 0-1,1 0 0,-1 0 0,0 1 0,0-1 0,0 1 0,0 0 1,0 0-1,0 0 0,4 6 0,-6-6 50,1 0 0,-1 0 0,0 1 0,0-1 0,0 0 0,0 0 0,0 1 0,-1-1 0,0 0 0,1 1 0,-1-1-1,0 0 1,-1 1 0,1-1 0,-1 1 0,1-1 0,-1 0 0,0 0 0,-3 6 0,0-1 69,0-1 0,0 1 1,-1-1-1,0 0 0,-1 0 0,0 0 0,0-1 0,0 0 1,-1 0-1,-12 9 0,9-9-95,0 1 0,-1-1 1,0-1-1,0 0 0,0-1 0,0 0 1,-16 4-1,22-8-157,1 1 1,0 0 0,0-1-1,-1 0 1,1 0 0,0 0-1,-1-1 1,1 1 0,0-1-1,0 0 1,-7-2 0,9 1 86,-1 1 0,1 0 0,-1-1 0,1 1 0,0-1 0,0 0 1,0 0-1,0 0 0,0 0 0,0 0 0,1 0 0,-1-1 0,1 1 0,-1 0 0,1-1 1,0 1-1,0-1 0,0 1 0,0-1 0,0-3 0,-5-40-585</inkml:trace>
  <inkml:trace contextRef="#ctx0" brushRef="#br0" timeOffset="1">286 4 18060,'23'-3'1344,"6"3"-1424,5 0-352,11 0 920,11 0-160,12 3-384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1.180"/>
    </inkml:context>
    <inkml:brush xml:id="br0">
      <inkml:brushProperty name="width" value="0.05" units="cm"/>
      <inkml:brushProperty name="height" value="0.05" units="cm"/>
    </inkml:brush>
  </inkml:definitions>
  <inkml:trace contextRef="#ctx0" brushRef="#br0">289 6 19100,'-19'7'645,"0"1"0,1 0 0,0 1 0,0 1 0,1 1-1,1 0 1,0 2 0,0 0 0,-23 25 0,29-27-474,0 0-1,2 0 1,-1 1 0,1 0 0,1 0-1,0 1 1,1 0 0,1 0 0,0 1-1,0-1 1,1 1 0,1 0 0,1 0-1,-2 18 1,4-25-161,0 0-1,1-1 0,-1 1 1,2-1-1,-1 1 1,0-1-1,1 0 1,1 1-1,-1-1 1,1 0-1,0 0 1,0-1-1,0 1 1,1-1-1,0 1 1,0-1-1,0 0 1,1-1-1,0 1 1,0-1-1,0 0 1,0 0-1,1 0 1,-1-1-1,1 0 1,6 3-1,-4-3-45,0 0 1,0 0-1,0-1 0,0 0 0,0-1 1,1 0-1,-1 0 0,1-1 0,-1 0 1,0 0-1,1-1 0,-1 0 0,0 0 1,1-1-1,-1 0 0,0-1 0,0 1 1,-1-2-1,1 1 0,7-5 0,-4 0 3,-1 0-1,0-1 0,0 0 0,-1-1 1,0 0-1,-1 0 0,0-1 1,0 0-1,-1 0 0,-1 0 1,0-1-1,0 0 0,-2-1 0,1 1 1,4-23-1,-7 25 37,0 0 0,0-1 0,-1 1-1,0-1 1,-1 0 0,0 1 0,-1-1 0,0 1-1,-1-1 1,0 1 0,-1-1 0,0 1 0,0 0-1,-1 0 1,0 1 0,-1-1 0,0 1 0,-1 0 0,1 0-1,-9-9 1,10 14-50,-1 1 0,0-1-1,1 1 1,-1 0 0,0 0 0,-1 0-1,1 1 1,0-1 0,-1 2-1,1-1 1,-1 0 0,0 1 0,-11-1-1,15 2-34,-1-1-1,1 1 0,-1 0 0,1 0 0,-1 0 0,1 0 0,-1 1 0,1-1 1,-1 1-1,1 0 0,0-1 0,-1 1 0,1 0 0,0 0 0,-1 1 1,1-1-1,0 0 0,0 1 0,0-1 0,0 1 0,0 0 0,1-1 0,-1 1 1,0 0-1,1 0 0,-1 0 0,1 1 0,0-1 0,0 0 0,0 0 1,0 1-1,0-1 0,0 0 0,0 4 0,1-4 28,-1 0 0,1-1 0,0 1-1,0 0 1,0-1 0,0 1 0,0 0 0,1 0 0,-1-1-1,1 3 1,10 13-722</inkml:trace>
  <inkml:trace contextRef="#ctx0" brushRef="#br0" timeOffset="0.81">955 0 17300,'-14'5'511,"0"0"0,0 1 0,1 1 1,0 0-1,0 0 0,1 2 1,0-1-1,0 2 0,1-1 0,0 1 1,1 1-1,0 0 0,-16 23 0,21-25-387,-1-1 0,1 1 0,1 0-1,0 0 1,0 0 0,1 1 0,0-1 0,0 1-1,1 0 1,0 0 0,1 0 0,0 0-1,1 0 1,0 0 0,1 0 0,0 0 0,0 0-1,1 0 1,0 0 0,1-1 0,5 13-1,-5-15-93,0-1-1,0 0 1,1 1-1,0-1 0,1 0 1,-1-1-1,1 1 0,0-1 1,0 0-1,1 0 0,-1-1 1,1 1-1,0-1 0,1-1 1,-1 1-1,1-1 0,9 4 1,-10-6-15,0 1-1,1-1 1,-1 0 0,1 0 0,-1-1 0,0 0 0,1 0 0,-1 0-1,1-1 1,-1 0 0,0-1 0,1 1 0,-1-1 0,0 0 0,0 0-1,0-1 1,0 0 0,-1 0 0,1-1 0,5-3 0,-3-1 40,1 0 1,-1 0 0,0-1-1,-1 0 1,0 0 0,0 0 0,-1-1-1,0 0 1,-1-1 0,0 1-1,-1-1 1,0 0 0,-1 0-1,0 0 1,2-19 0,-4 21-157,0 1 1,-1-1 0,0 1-1,0-1 1,-1 1 0,0-1-1,-1 1 1,0-1-1,-5-13 1,5 16-221,-1 1-1,0-1 1,0 1-1,-1 0 1,1 0-1,-1 0 1,0 0-1,0 1 1,-1-1 0,0 1-1,1 0 1,-1 1-1,-1-1 1,-7-3-1,-7-2-685,5 6-292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3.180"/>
    </inkml:context>
    <inkml:brush xml:id="br0">
      <inkml:brushProperty name="width" value="0.05" units="cm"/>
      <inkml:brushProperty name="height" value="0.05" units="cm"/>
    </inkml:brush>
  </inkml:definitions>
  <inkml:trace contextRef="#ctx0" brushRef="#br0">46 0 19908,'1'1'99,"0"-1"1,0 1-1,0 0 0,-1-1 0,1 1 0,0 0 1,-1 0-1,1 0 0,-1-1 0,1 1 0,-1 0 1,1 0-1,-1 0 0,1 0 0,-1 0 0,0 0 1,0 0-1,0 0 0,1 0 0,-1 0 0,0 0 0,0 0 1,0 0-1,0 0 0,-1 0 0,1 0 0,0 0 1,0 0-1,-1 1 0,-9 39 659,7-31-169,-9 33-64,3 1 0,1-1 1,2 1-1,0 58 1,6-95-512,1 1 1,-1-1-1,1 0 1,1 1-1,-1-1 0,1 0 1,1 0-1,-1 0 1,1 0-1,4 6 1,-4-9-9,0 0 1,0 0 0,0-1-1,0 1 1,0-1 0,1 0-1,-1 0 1,1 0 0,0 0-1,0-1 1,0 0 0,0 1-1,1-1 1,-1-1-1,1 1 1,7 1 0,1-1-44,1 0 0,-1-1 0,0-1 0,1 0 0,-1-1 0,0 0 0,1-1 0,-1-1 0,0 0 0,0 0 0,0-2 0,13-6 0,-10 4-150,0-1 0,-1 0-1,0-1 1,0-1 0,-1-1 0,-1 0-1,1 0 1,20-26 0,-4-2-252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3.670"/>
    </inkml:context>
    <inkml:brush xml:id="br0">
      <inkml:brushProperty name="width" value="0.05" units="cm"/>
      <inkml:brushProperty name="height" value="0.05" units="cm"/>
    </inkml:brush>
  </inkml:definitions>
  <inkml:trace contextRef="#ctx0" brushRef="#br0">144 78 17580,'0'-1'53,"1"1"0,-1 0 0,0 0 0,1 0 0,-1 0 0,0 0 0,1 0 0,-1 1 0,0-1 0,1 0 0,-1 0 0,0 0 0,1 0 0,-1 0 0,0 0 0,1 0 0,-1 1 0,0-1 0,0 0 0,1 0 0,-1 0 0,0 1 0,0-1 0,1 0 0,-1 0 0,0 1 0,0-1 0,0 0 0,0 1 0,1-1 0,-1 1 0,-3 12 843,-18 21-25,9-17 131,1 6-540,0 0-1,2 0 1,-10 36 0,16-46-474,0 0 0,1 1 0,0-1 0,1 1 0,0-1 0,2 1 0,2 26 0,-20-119-2420,-17-98 1004,33 167 1464,-2-13 407,1 1-1,1-37 0,1 58-381,0 0-1,0 0 0,0 0 0,0 0 1,0 0-1,0 0 0,0-1 1,1 1-1,-1 0 0,1 0 1,-1 0-1,0 0 0,1 0 1,0 1-1,-1-1 0,1 0 0,-1 0 1,2-1-1,-1 2-11,-1 0 1,1-1-1,0 1 1,-1 0-1,1 0 0,0 0 1,-1 0-1,1 0 0,0 0 1,-1 0-1,1 0 0,0 0 1,-1 0-1,1 0 0,0 0 1,-1 0-1,1 0 0,0 1 1,-1-1-1,1 0 0,1 1 1,4 3 258,0 0 0,1 1 0,-1 0 0,7 7 1,-1 0-88,1-1-139,1 0 0,0 0 0,1-2 0,0 0 0,1 0 0,0-2 0,0 0 0,1 0 0,-1-2 0,1 0 0,1-1 0,-1-1 0,0 0 0,1-1 0,0-1-1,-1-1 1,20-2 0,-22 0-75,0-1 0,0 0-1,0-1 1,-1 0 0,0-1-1,0-1 1,0-1 0,0 0-1,-1 0 1,0-1 0,-1-1-1,0 0 1,0-1 0,-1 0-1,0 0 1,-1-2 0,14-18-1,-18 14-63,-6 16 56,0 0-1,0 0 1,0 0-1,0 0 1,0 0-1,-1-1 1,1 1-1,0 0 1,0 0-1,0 0 1,0 0-1,-1 0 1,1 0-1,0-1 1,0 1-1,0 0 1,-1 0-1,1 0 1,0 0-1,0 0 1,0 0-1,-1 0 1,1 0-1,0 0 1,0 0-1,0 0 1,-1 0-1,1 0 1,0 0-1,0 0 1,0 0-1,-1 0 1,1 0-1,0 1 1,0-1-1,0 0 1,0 0-1,-1 0 1,1 0-1,-3 2-13,1-1 0,-1 0-1,1 1 1,0 0-1,-1-1 1,1 1 0,0 0-1,0 0 1,-3 4 0,-3 8-97,0 0 0,2 0 0,-1 1 0,2 0 0,0 0-1,1 0 1,-3 18 0,0 7 186,-1 66-1,9-33-186,5-1-53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5.646"/>
    </inkml:context>
    <inkml:brush xml:id="br0">
      <inkml:brushProperty name="width" value="0.05" units="cm"/>
      <inkml:brushProperty name="height" value="0.05" units="cm"/>
    </inkml:brush>
  </inkml:definitions>
  <inkml:trace contextRef="#ctx0" brushRef="#br0">20 36 14747,'3'-13'1084,"3"-8"51,-3 19-91,-2 12 712,-8 218 2120,2-143-3345,-16 203 812,23-302-1290,13-132 220,-5-219 0,-13 345-268,3 20-5,0 0 0,0 0 0,0 0 0,0 0 0,0 0 0,0 0 0,0 0 0,0 0 0,0 0 0,0-1 0,0 1 0,0 0 0,0 0 0,0 0 1,0 0-1,0 0 0,0 0 0,0 0 0,0 0 0,0 0 0,0 0 0,0-1 0,0 1 0,-1 0 0,1 0 0,0 0 0,0 0 0,0 0 0,0 0 0,0 0 0,0 0 0,0 0 0,0 0 1,0 0-1,0 0 0,-1 0 0,1 0 0,0 0 0,0 0 0,0 0 0,0 0 0,0 0 0,0 0 0,0 0 0,0 0 0,0 0 0,-1 0 0,1 0 0,0 0 0,0 0 0,0 0 0,0 0 0,0 0 1,0 0-1,0 0 0,0 0 0,0 0 0,0 0 0,0 1 0,-1-1 0,1 0 0,0 0 0,0 0 0,0 0 0,0 0 0,0 0 0,-1 4 0,-1 0-1,1-1 1,0 1 0,0 0-1,0 0 1,0 4-1,-4 76 19,9 158 0,8-97-127,-19-177 224,2-2-135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6.508"/>
    </inkml:context>
    <inkml:brush xml:id="br0">
      <inkml:brushProperty name="width" value="0.05" units="cm"/>
      <inkml:brushProperty name="height" value="0.05" units="cm"/>
    </inkml:brush>
  </inkml:definitions>
  <inkml:trace contextRef="#ctx0" brushRef="#br0">219 13 17364,'11'-9'1842,"-10"6"381,-3 3-2037,1 1 0,0 0 0,-1 0 0,1 0 0,0 0 0,0 0 0,0 0 0,0 0 0,0 0 0,0 0 0,0 0 0,0 1 0,1-1 0,-2 3 0,-43 84 817,-59 173 0,92-226-824,2-9-87,-19 59 239,25-73-228,1 1 0,1-1 0,0 1 0,0 23 0,2-35-87,0 0 0,0 1 1,0-1-1,0 1 0,0-1 0,1 1 1,-1-1-1,1 1 0,-1-1 1,1 0-1,-1 1 0,1-1 0,0 0 1,0 0-1,0 1 0,-1-1 0,1 0 1,0 0-1,1 0 0,-1 0 0,1 1 1,1-1 2,-1 0 0,0 0 0,1 0 0,-1 0-1,1 0 1,-1-1 0,1 1 0,-1-1 0,1 0 0,0 1 0,2-2 0,9 0 16,-1-1 0,0 0 0,23-7-1,-29 7-39,32-9-674,-1-2 1,-1-2-1,0-1 0,57-34 1,-89 47 616,0 0 0,-1 0 0,0 0 1,1-1-1,-1 1 0,0-1 0,-1 0 0,1 0 0,-1-1 0,0 1 1,0-1-1,0 1 0,0-1 0,-1 0 0,3-9 0,-2-11-579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3.855"/>
    </inkml:context>
    <inkml:brush xml:id="br0">
      <inkml:brushProperty name="width" value="0.05" units="cm"/>
      <inkml:brushProperty name="height" value="0.05" units="cm"/>
    </inkml:brush>
  </inkml:definitions>
  <inkml:trace contextRef="#ctx0" brushRef="#br0">250 1 16868,'-24'37'1810,"1"1"0,3 1 1,-24 60-1,21-39-1008,-29 125 0,5 69-1716,35-182 85,11-67 808,0 2-78,0 0-1,0 0 0,1 0 0,0 10 0,2-6-321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0.710"/>
    </inkml:context>
    <inkml:brush xml:id="br0">
      <inkml:brushProperty name="width" value="0.05" units="cm"/>
      <inkml:brushProperty name="height" value="0.05" units="cm"/>
    </inkml:brush>
  </inkml:definitions>
  <inkml:trace contextRef="#ctx0" brushRef="#br0">104 66 18388,'-28'23'2198,"-19"18"-377,44-38-1644,0 0 1,0 1 0,1-1-1,-1 1 1,1-1 0,0 1-1,-1 0 1,2 0 0,-1 0 0,-2 8-1,4-11-157,0 0 0,0 0 0,0 0-1,0 0 1,0 0 0,0 0 0,0-1-1,1 1 1,-1 0 0,0 0 0,1 0 0,-1 0-1,1 0 1,-1 0 0,1-1 0,-1 1-1,1 0 1,-1 0 0,1-1 0,0 1 0,-1 0-1,1-1 1,0 1 0,-1-1 0,1 1-1,0-1 1,0 1 0,0-1 0,0 1 0,0-1-1,-1 0 1,1 0 0,1 1 0,36 6-53,-31-6 32,27 2-57,-18-3-1,-1 2 1,1 0-1,0 1 0,24 8 1,-36-10 52,-1 0 0,0 0 1,0 1-1,0 0 0,0-1 1,0 1-1,0 0 0,-1 0 0,1 1 1,-1-1-1,1 0 0,-1 1 1,0 0-1,0-1 0,0 1 1,0 0-1,-1 0 0,1 0 0,-1 0 1,1 1-1,-1-1 0,0 0 1,-1 0-1,1 1 0,0-1 1,-1 1-1,0 2 0,0 1 26,0 0-1,-1 0 0,0 0 1,-1 0-1,0 0 0,0-1 1,0 1-1,-1 0 1,1-1-1,-2 0 0,1 0 1,-1 0-1,0 0 0,-6 7 1,4-7-2,0 1 1,0-1-1,0 0 1,-1 0-1,0-1 1,-1 0-1,1 0 1,-1-1-1,0 0 0,0 0 1,-8 2-1,13-5-127,1 0 0,0-1 0,-1 1 0,1-1 0,0 0 0,-1 1 0,1-1 0,-1 0 0,1 0-1,0-1 1,-1 1 0,1 0 0,0-1 0,-1 0 0,1 1 0,0-1 0,-1 0 0,1 0 0,0 0-1,0-1 1,0 1 0,0 0 0,0-1 0,0 1 0,1-1 0,-1 0 0,0 1 0,1-1 0,-1 0 0,1 0-1,-3-4 1,0-3-145,1 1-1,-1-1 0,1 0 0,1 0 0,0 0 1,0 0-1,-1-11 0,1-31-861</inkml:trace>
  <inkml:trace contextRef="#ctx0" brushRef="#br0" timeOffset="1">104 2 17652,'22'-2'2192,"2"2"-1336,2 0-367,5 0 1359,-1 2-840,-1 1-208,-4 1-760,-2 2-472,-11-3 432,-4 4-152,-8-1-112</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6.974"/>
    </inkml:context>
    <inkml:brush xml:id="br0">
      <inkml:brushProperty name="width" value="0.05" units="cm"/>
      <inkml:brushProperty name="height" value="0.05" units="cm"/>
    </inkml:brush>
  </inkml:definitions>
  <inkml:trace contextRef="#ctx0" brushRef="#br0">100 0 14939,'-9'9'2425,"0"5"-1313,-4 12-320,0 5 2105,0 10-1401,0 3-216,0 4-431,4 1-201,5-2-480,1-2-200,9-10-664,7-6-313,6-17-247,4-6 864,3-15-312,1-8-304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7.359"/>
    </inkml:context>
    <inkml:brush xml:id="br0">
      <inkml:brushProperty name="width" value="0.05" units="cm"/>
      <inkml:brushProperty name="height" value="0.05" units="cm"/>
    </inkml:brush>
  </inkml:definitions>
  <inkml:trace contextRef="#ctx0" brushRef="#br0">78 236 15179,'5'-16'2807,"-17"45"-1037,-6 20 14,-16 69 1,28-88-1314,1-1 1,1 1-1,1 56 1,3-82-403,0 1 0,0 0-1,1-1 1,0 1 0,0-1 0,0 1 0,3 5 0,-4-9-48,1 0-1,-1 0 1,1 0 0,0 0-1,0 0 1,0 0-1,0 0 1,-1 0 0,1 0-1,0 0 1,0 0 0,1-1-1,-1 1 1,0 0 0,0-1-1,0 1 1,0-1-1,1 1 1,-1-1 0,0 0-1,0 1 1,1-1 0,-1 0-1,0 0 1,1 0-1,-1 0 1,0 0 0,1 0-1,-1 0 1,3-1 0,2-1 17,1-1 1,-1 1 0,1-1 0,-1-1 0,0 1-1,-1-1 1,1 0 0,0 0 0,-1-1 0,0 1-1,0-1 1,0-1 0,5-7 0,7-11 170,28-47 0,-27 37-18,-1-1 1,19-61-1,-30 78-137,-1-1 0,-1 0-1,0-1 1,-2 1 0,0-1 0,-1 1 0,-2-24-1,1 39-47,-1-1-1,0 1 0,0 0 0,0 0 0,0-1 0,-1 1 0,0 0 1,0 0-1,-3-5 0,4 7-14,0 1 0,0 0 0,-1-1 1,1 1-1,0 0 0,0 0 0,-1 0 0,1 0 1,0 0-1,-1 0 0,1 1 0,-1-1 0,1 0 1,-1 1-1,0-1 0,1 1 0,-1 0 0,1-1 0,-1 1 1,0 0-1,1 0 0,-1 0 0,0 0 0,1 0 1,-1 0-1,0 1 0,1-1 0,-3 1 0,-1 1-66,0 0-1,1 1 0,-1-1 0,1 1 0,-1 0 0,1 0 1,0 1-1,0-1 0,0 1 0,1 0 0,-1 0 1,1 0-1,-4 6 0,0 2-312,0-1 0,1 1 0,0 1-1,-4 12 1,8-19 258,0 0 0,0 1 0,1-1-1,0 0 1,0 1 0,0-1 0,1 1-1,0 7 1,8 2-574</inkml:trace>
  <inkml:trace contextRef="#ctx0" brushRef="#br0" timeOffset="1">646 0 17900,'-30'42'1341,"-8"9"599,-41 76 0,71-112-1725,0 0 0,1 1 1,1 1-1,0-1 0,2 1 0,0 0 1,0 0-1,2 0 0,-2 32 0,4-45-178,1-1-1,-1 1 0,0-1 0,1 0 0,0 1 0,-1-1 0,1 0 0,1 0 0,-1 1 1,0-1-1,1 0 0,0 0 0,2 3 0,-2-4-18,0 0 0,-1-1 0,1 1 1,0 0-1,1-1 0,-1 0 0,0 0 0,0 1 0,1-1 0,-1-1 0,0 1 1,1 0-1,-1 0 0,1-1 0,-1 0 0,1 1 0,-1-1 0,1 0 0,2 0 1,4-1 0,0-1 1,0 0 0,0 0 0,0 0 0,0-1 0,-1-1-1,1 1 1,-1-1 0,0-1 0,0 1 0,-1-2-1,1 1 1,9-10 0,1-1 81,-1-1-1,-1-1 1,28-39 0,-32 39 13,-1 0 0,-1-1 0,15-38 1,-22 50-78,-1 0 0,0 0 0,0 0 1,0-1-1,-1 1 0,0 0 1,-1-1-1,0 1 0,0-1 0,0 1 1,-1 0-1,0-1 0,0 1 1,-5-14-1,5 19-37,0 1 1,0-1 0,0 0-1,0 0 1,0 0-1,0 1 1,0-1-1,-1 1 1,1-1-1,-1 1 1,1-1 0,-1 1-1,0 0 1,1 0-1,-1 0 1,0 0-1,0 0 1,-3-1-1,1 1-41,1 0-1,0 1 0,0 0 0,0 0 1,0 0-1,-1 0 0,1 0 0,0 1 0,0-1 1,0 1-1,-4 1 0,-6 4-170,-1 0 1,1 1-1,0 0 0,-14 11 0,18-12 187,-13 10-312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055"/>
    </inkml:context>
    <inkml:brush xml:id="br0">
      <inkml:brushProperty name="width" value="0.05" units="cm"/>
      <inkml:brushProperty name="height" value="0.05" units="cm"/>
    </inkml:brush>
  </inkml:definitions>
  <inkml:trace contextRef="#ctx0" brushRef="#br0">394 68 18572,'-2'-4'251,"0"0"1,0 0-1,-1 0 1,1 0-1,-1 1 0,0-1 1,0 1-1,-1 0 1,1 0-1,0 0 1,-1 0-1,0 0 0,0 1 1,0 0-1,0 0 1,0 0-1,0 0 1,0 0-1,-1 1 0,-6-1 1,0-1 32,0 1 1,0 1-1,0 0 1,0 0 0,0 1-1,-1 1 1,-15 2-1,12 0-174,0 1 1,1 0-1,-1 1 0,1 1 0,0 0 1,0 1-1,1 1 0,-22 15 0,29-19-99,0 1-1,1 1 1,0-1-1,0 1 0,0 0 1,1 0-1,-1 0 1,-5 12-1,8-14-11,1 1 0,-1 0 1,0 0-1,1 1 0,0-1 0,0 0 1,1 0-1,0 0 0,0 1 0,0-1 0,0 0 1,1 0-1,1 9 0,0-9-11,0 1-1,1 0 1,-1-1 0,1 0-1,0 1 1,1-1 0,-1 0-1,1-1 1,0 1 0,0-1-1,0 1 1,1-1 0,0 0-1,0-1 1,10 7 0,6 1-62,0 0 1,38 13 0,48 12-145,47 18-91,-146-50 297,0 0 1,0 0-1,-1 0 0,1 1 0,-1 0 1,10 9-1,-16-13 13,1 1 1,-1-1-1,1 1 0,-1 0 1,0-1-1,1 1 0,-1 0 1,0 0-1,0 0 1,-1 0-1,1 0 0,0 0 1,-1 0-1,1 0 0,-1 0 1,1 0-1,-1 0 0,0 0 1,0 0-1,0 0 0,0 1 1,-1-1-1,1 0 0,0 0 1,-1 0-1,1 0 1,-1 0-1,0 0 0,0 0 1,0 0-1,-2 3 0,-2 1 23,0 0-1,0 0 1,-1 0-1,1-1 1,-2 0-1,1 0 1,0 0-1,-1-1 1,0 0-1,0 0 0,0 0 1,-15 4-1,1-1 62,-1-1-1,0-1 1,-31 3-1,30-5-11,0-2 0,-25-2 0,38 1-156,0-1 0,0-1 0,1 0 1,-1 0-1,1-1 0,-1 0 0,-11-6 0,19 8 43,0 0 0,0 0 0,0 0 0,0 0 0,0-1 0,1 1 0,-1-1 0,1 1 0,-1-1 0,1 0 0,-1 1 0,1-1 0,0 0 0,0 0 0,0 0 0,0 0 0,0 0 0,0 0 0,0 0 0,1 0 0,-1-1 0,0-3 0,1 3 17,1 0 0,-1-1 0,1 1 1,-1 0-1,1 0 0,0 0 0,0 0 1,0 0-1,1 0 0,-1 0 0,1 0 1,-1 1-1,1-1 0,0 1 0,4-5 1,25-20-444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536"/>
    </inkml:context>
    <inkml:brush xml:id="br0">
      <inkml:brushProperty name="width" value="0.05" units="cm"/>
      <inkml:brushProperty name="height" value="0.05" units="cm"/>
    </inkml:brush>
  </inkml:definitions>
  <inkml:trace contextRef="#ctx0" brushRef="#br0">24 286 18148,'6'-1'359,"0"0"0,0-1 1,0 0-1,0 0 0,0-1 1,0 1-1,-1-1 0,1 0 0,-1-1 1,0 0-1,0 1 0,0-1 1,6-8-1,7-7 509,29-40 1,-45 56-829,9-12 83,-1 0 1,8-17 0,-15 26-100,-1 0 0,1 1 0,-1-1 0,0 0 0,-1 0 0,1 0 0,-1-1 1,-1 1-1,1-10 0,-1 15-18,0 0-1,0 0 1,0 0 0,0 0 0,0 0 0,0 0 0,0 0-1,0 0 1,-1 0 0,1 0 0,0 0 0,-1 0-1,1 0 1,-1 0 0,1 0 0,-1 0 0,1 1-1,-1-1 1,1 0 0,-1 0 0,0 1 0,0-1 0,1 0-1,-1 1 1,0-1 0,0 0 0,0 1 0,0-1-1,0 1 1,0 0 0,1-1 0,-1 1 0,0 0 0,0-1-1,0 1 1,0 0 0,0 0 0,0 0 0,0 0-1,-1 0 1,1 0 0,0 0 0,0 0 0,0 1 0,0-1-1,1 0 1,-1 1 0,-1-1 0,-4 2 19,1 1 0,-1-1 0,1 1 0,0 0 0,0 0 0,0 0 0,-6 7 0,-4 6 34,0 0-1,1 1 1,1 1-1,1 0 0,0 1 1,2 0-1,0 1 1,1 0-1,1 0 1,1 1-1,0 0 0,2 1 1,1-1-1,0 1 1,0 32-1,3-47-38,2 0 0,-1 0 0,1 0 0,0 0 0,0-1 0,1 1-1,4 12 1,-5-16-20,1 0 0,-1 0 0,1-1 0,0 1 0,0 0 0,0-1 0,0 0 0,0 1 0,1-1-1,-1 0 1,1 0 0,-1 0 0,1 0 0,0-1 0,0 1 0,0-1 0,0 1 0,0-1 0,3 1-1,2-1-63,0 1-1,-1-1 0,1 0 1,0-1-1,0 0 0,0 0 1,0 0-1,0-1 0,10-3 0,-4 1-150,-1-2 0,0 0-1,1 0 1,20-12-1,-6-1-474,-1-1-1,-1-1 1,40-40-1,-36 30 119,-2-2-1,-1 0 0,-2-2 1,-1-1-1,21-41 1,-6-7-511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978"/>
    </inkml:context>
    <inkml:brush xml:id="br0">
      <inkml:brushProperty name="width" value="0.05" units="cm"/>
      <inkml:brushProperty name="height" value="0.05" units="cm"/>
    </inkml:brush>
  </inkml:definitions>
  <inkml:trace contextRef="#ctx0" brushRef="#br0">200 3 16331,'0'0'35,"0"0"0,0 0 0,0 0 0,0 0-1,0 0 1,0 0 0,0 0 0,0 0-1,0-1 1,0 1 0,0 0 0,0 0-1,0 0 1,0 0 0,0 0 0,0 0-1,0 0 1,0 0 0,0 0 0,0-1-1,0 1 1,0 0 0,0 0 0,0 0-1,0 0 1,0 0 0,0 0 0,-1 0-1,1 0 1,0 0 0,0 0 0,0 0-1,0 0 1,0-1 0,0 1 0,0 0-1,0 0 1,0 0 0,0 0 0,0 0 0,-1 0-1,1 0 1,0 0 0,0 0 0,0 0-1,0 0 1,0 0 0,0 0 0,0 0-1,0 0 1,0 0 0,-1 0 0,1 0-1,0 0 1,0 0 0,0 0 0,0 0-1,0 0 1,0 0 0,0 0 0,0 0-1,0 1 1,0-1 0,-1 0 0,1 0-1,0 0 1,0 0 0,0 0 0,0 0-1,-8 10 1019,-7 13 520,10-8-1092,1 0 0,0 0 0,0 0 1,2 0-1,0 0 0,0 1 0,2 19 0,12 108 304,28 64-435,-11-67-404,-29-140 46,0 0-1,0 0 0,0 0 1,0 0-1,0 0 0,0 0 1,0 0-1,-1 0 0,1 0 1,0 0-1,0 0 1,0 0-1,0 0 0,0 0 1,0 0-1,0 0 0,0 0 1,0 0-1,0 0 0,0 0 1,0 0-1,-1 0 0,1 0 1,0 0-1,0 0 1,0 0-1,0 0 0,0 0 1,0 0-1,0 0 0,0 0 1,0 0-1,0 0 0,0 0 1,0 0-1,0 1 0,0-1 1,0 0-1,0 0 1,0 0-1,0 0 0,0 0 1,0 0-1,0 0 0,0 0 1,0 0-1,0 0 0,0 0 1,0 0-1,0 0 0,0 1 1,0-1-1,0 0 0,0 0 1,0 0-1,0 0 1,0 0-1,0 0 0,0 0 1,0 0-1,0 0 0,0 0 1,0 0-1,-7-7-337,-8-15-191,-166-276-2357,175 287 2948,3 7 113,0-1 0,1 1 1,0 0-1,0-1 0,0 1 0,0-1 0,-1-6 0,3 10-118,0 0-1,0 1 1,0-1-1,0 0 1,0 0-1,0 1 0,0-1 1,1 0-1,-1 0 1,0 1-1,0-1 1,1 0-1,-1 1 1,0-1-1,1 0 0,-1 1 1,0-1-1,1 1 1,-1-1-1,1 1 1,0-2-1,1 1 46,0 0-1,-1 0 1,1 1 0,0-1-1,0 0 1,0 1 0,0-1-1,-1 1 1,1 0 0,0-1-1,4 1 1,101 0 1272,-70 1-1760,-1-1 1,69-9-1,-78 3 107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9.031"/>
    </inkml:context>
    <inkml:brush xml:id="br0">
      <inkml:brushProperty name="width" value="0.05" units="cm"/>
      <inkml:brushProperty name="height" value="0.05" units="cm"/>
    </inkml:brush>
  </inkml:definitions>
  <inkml:trace contextRef="#ctx0" brushRef="#br0">1 68 18132,'6'26'1711,"1"0"0,1 0 0,1-1 1,13 25-1,-19-42-1685,1-1 0,0-1 1,0 1-1,1 0 0,-1-1 0,1 0 0,1 0 1,-1-1-1,1 1 0,0-1 0,1 0 0,-1-1 1,1 0-1,-1 0 0,2 0 0,-1-1 0,0 0 1,9 3-1,-9-5-246,1-1 0,-1 1 0,1-1 0,-1-1 0,1 1 0,-1-1 0,1-1 0,-1 1 0,0-1-1,1 0 1,-1-1 0,0 0 0,0 0 0,-1 0 0,1-1 0,-1 0 0,1-1 0,6-6 0,4-3-514,-1 0-1,-1-2 1,-1 0-1,0 0 1,13-23 0,-16 24 536,-1-1 1,-1 0 0,0-1-1,-1 0 1,-1 0-1,-1-1 1,5-19 0,-12 26 1743,-6 16-445,-6 17 202,-27 57 1230,-12 25-222,-61 173 0,107-257-2293,0 1 1,2-1 0,-2 28-1,5-45 17,1 0 1,0 0-1,0 0 0,1 0 0,-1 0 0,0 0 0,1 0 0,0 0 0,0 0 0,0 0 0,0 0 0,2 3 0,-2-4-31,0-1-1,1 1 0,-1-1 0,0 1 0,1-1 0,-1 0 1,1 0-1,-1 0 0,1 0 0,0 0 0,-1 0 0,1 0 0,0-1 1,-1 1-1,1 0 0,0-1 0,0 0 0,3 1 0,22 0-56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1.355"/>
    </inkml:context>
    <inkml:brush xml:id="br0">
      <inkml:brushProperty name="width" value="0.05" units="cm"/>
      <inkml:brushProperty name="height" value="0.05" units="cm"/>
    </inkml:brush>
  </inkml:definitions>
  <inkml:trace contextRef="#ctx0" brushRef="#br0">144 34 15795,'6'-29'3248,"-4"25"-1133,-3 20 4,-2 22-1019,-15 197 1738,17-188-3069,2-1 1,2 1-1,9 47 0,-9-79-886,-5-20-709,-7-23-481,-53-107-4536,-6 2 5701,62 116 1848,6 17-633,0 0-1,0-1 1,0 1-1,0 0 1,0-1-1,0 1 1,0 0-1,0 0 1,0-1 0,0 1-1,0 0 1,0-1-1,0 1 1,0 0-1,0 0 1,1-1-1,-1 1 1,0 0 0,0 0-1,0 0 1,0-1-1,1 1 1,-1 0-1,0 0 1,0 0-1,0-1 1,1 1 0,-1 0-1,3-1 326,-1 1 1,0 0-1,0 0 0,1 0 0,-1 0 0,0 1 1,0-1-1,0 1 0,4 0 0,6 2-331,20 1 88,1-1 0,-1-2-1,1-1 1,0-1 0,-1-2-1,1-1 1,48-13 0,-19 2-377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1.758"/>
    </inkml:context>
    <inkml:brush xml:id="br0">
      <inkml:brushProperty name="width" value="0.05" units="cm"/>
      <inkml:brushProperty name="height" value="0.05" units="cm"/>
    </inkml:brush>
  </inkml:definitions>
  <inkml:trace contextRef="#ctx0" brushRef="#br0">172 0 19028,'-30'28'1730,"-35"41"-1,54-55-1289,1 0-1,0 0 1,1 1 0,1 0 0,-12 28-1,18-37-318,1-1-1,-1 0 0,1 1 0,0-1 0,0 1 0,0 0 0,1 8 0,0-12-92,0 0 0,1-1 0,-1 1 0,0 0 0,1 0 0,-1 0 0,1 0-1,0 0 1,0-1 0,0 1 0,0 0 0,0-1 0,0 1 0,0 0 0,0-1-1,0 0 1,1 1 0,-1-1 0,1 0 0,-1 1 0,1-1 0,0 0-1,-1 0 1,1 0 0,2 0 0,1 1-7,1-1 1,-1 0-1,0 0 0,0-1 1,1 0-1,-1 0 0,0 0 1,0 0-1,1-1 0,-1 0 1,0 0-1,0-1 0,0 1 1,0-1-1,7-4 0,3 0-10,-1-2 0,-1 0 0,0 0 0,13-12 0,-15 11 20,-1 0 1,0-1-1,-1 0 0,0-1 1,0 0-1,8-14 0,-14 20-15,0 0 0,-1-1 0,1 1 0,-1-1 0,0 1 0,0-1 1,-1 1-1,0-1 0,0 0 0,0 0 0,0 0 0,-1 0 0,0 0 0,-1 0 0,1 1 0,-1-1 0,-2-8 0,2 12-25,1-1-1,-1 1 1,0 0-1,-1-1 1,1 1-1,0 0 1,0 0-1,-1 0 1,0 0-1,1 0 1,-1 0-1,0 0 1,0 0-1,0 1 1,0-1-1,0 1 0,0 0 1,0-1-1,-1 1 1,1 0-1,0 0 1,-1 0-1,1 1 1,-1-1-1,1 0 1,-1 1-1,1 0 1,-1 0-1,-3 0 1,-1 0-30,0 1 0,0 0 0,1 0 0,-1 1 0,1 0 0,-1 0 0,1 1 0,0-1 0,-12 8 0,3 2-107,13-1-46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2.617"/>
    </inkml:context>
    <inkml:brush xml:id="br0">
      <inkml:brushProperty name="width" value="0.05" units="cm"/>
      <inkml:brushProperty name="height" value="0.05" units="cm"/>
    </inkml:brush>
  </inkml:definitions>
  <inkml:trace contextRef="#ctx0" brushRef="#br0">187 12 18220,'5'-11'2282,"-10"13"-335,-14 19 261,8-6-1518,2 0 1,-11 21-1,17-30-607,0 1 1,1 0-1,-1 0 1,1 0-1,0 0 1,1 0-1,0 0 1,0 11-1,1-16-74,0-1 0,0 1 1,0 0-1,1-1 0,-1 1 0,0-1 0,1 1 0,0-1 0,-1 1 0,1-1 0,0 1 1,0-1-1,0 0 0,0 1 0,0-1 0,0 0 0,0 0 0,2 2 0,0-1-10,0 0 0,0 0-1,0-1 1,0 1-1,0-1 1,1 0-1,-1 1 1,5-1 0,7 2-69,1-1 0,-1-1 0,18-1 1,-19 1 6,32-2-109,35 3-198,-79-2 359,-1 0-1,1 0 1,-1 0-1,1 0 0,-1 0 1,1 0-1,-1 1 1,1-1-1,-1 1 1,1-1-1,-1 1 0,0-1 1,1 1-1,-1 0 1,0 0-1,1 0 0,-1 0 1,0 0-1,0 0 1,0 0-1,0 0 1,0 0-1,0 0 0,0 1 1,0-1-1,1 2 1,-2-1 8,0 1 1,0-1 0,0 0-1,-1 0 1,1 0 0,0 0-1,-1 0 1,1 0 0,-1 0 0,0 0-1,1-1 1,-1 1 0,0 0-1,0 0 1,0 0 0,-1-1 0,1 1-1,0-1 1,-3 3 0,-14 14 62,-1 0 0,0-2 1,-1 0-1,-1-2 1,0 0-1,-1-1 1,-1-1-1,1-1 0,-48 15 1,63-24-107,1-1 0,0 1 1,-1-1-1,1 0 1,-1-1-1,1 0 0,-1 0 1,1 0-1,-1-1 0,1 0 1,-12-3-1,15 3-25,-1 0 1,1-1-1,0 1 0,0-1 0,1 0 1,-1 0-1,0 0 0,1 0 0,-1-1 1,1 1-1,0 0 0,-1-1 0,1 0 1,0 0-1,1 1 0,-1-1 0,0 0 1,1 0-1,0-1 0,0 1 0,0 0 1,0 0-1,0-1 0,0-4 0,1-34-323,8-3-140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3.097"/>
    </inkml:context>
    <inkml:brush xml:id="br0">
      <inkml:brushProperty name="width" value="0.05" units="cm"/>
      <inkml:brushProperty name="height" value="0.05" units="cm"/>
    </inkml:brush>
  </inkml:definitions>
  <inkml:trace contextRef="#ctx0" brushRef="#br0">0 69 19012,'19'-8'1832,"2"-2"-1207,2 1-281,9-1 752,8 3-488,9 1 880,6 1-1152,6 0-104,4 2-31</inkml:trace>
  <inkml:trace contextRef="#ctx0" brushRef="#br0" timeOffset="1">642 0 19868,'-47'38'2005,"25"-22"-844,-35 35 0,50-44-935,1 0 1,1 0 0,-1 1 0,1 0-1,1 0 1,-1 0 0,1 0-1,1 0 1,-4 13 0,6-19-196,0 1 0,1-1 1,-1 1-1,1-1 0,-1 1 1,1-1-1,0 1 1,0-1-1,0 1 0,0-1 1,1 1-1,-1-1 0,1 1 1,-1-1-1,1 1 0,0-1 1,0 1-1,0-1 0,0 0 1,0 0-1,1 0 1,-1 0-1,1 0 0,-1 0 1,1 0-1,0 0 0,0 0 1,0-1-1,0 1 0,0-1 1,0 1-1,0-1 0,0 0 1,1 0-1,-1 0 1,5 1-1,6 2-26,-1 0 0,1-1 0,0-1 0,0 0 1,0-1-1,0 0 0,1-1 0,-1-1 0,18-2 0,-19 1-12,-1 0 0,1-1 1,0 0-1,-1-1 0,0-1 0,0 1 0,0-2 0,0 1 1,-1-1-1,15-12 0,-22 15 5,1 0 1,-1 0-1,0 0 0,0-1 1,0 1-1,0-1 0,-1 0 1,1 0-1,-1 0 0,0 0 1,-1 0-1,1 0 0,-1-1 1,1 1-1,-1 0 1,0-1-1,-1 1 0,1-1 1,-1 1-1,0-1 0,0 1 1,0-1-1,-1 1 0,0-1 1,0 1-1,0-1 0,-2-4 1,1 4 2,0-1 0,-1 1 0,0-1 0,-1 1 0,1 0 0,-1 1 0,0-1 0,0 0 0,0 1 0,-1 0-1,1 0 1,-1 0 0,0 1 0,0 0 0,0 0 0,-1 0 0,1 0 0,-1 1 0,-10-3 0,8 3-27,0 1-1,-1 0 0,1 0 0,0 0 1,0 1-1,-1 1 0,-12 1 1,18-1-61,0-1 1,0 1 0,1-1-1,-1 1 1,0 0-1,0 0 1,0 1 0,0-1-1,1 0 1,-1 1-1,1 0 1,-1-1-1,1 1 1,0 0 0,-1 0-1,1 1 1,0-1-1,0 0 1,1 1 0,-1-1-1,0 1 1,1-1-1,-3 6 1,4-7 59,0 0 1,0 0-1,0 0 1,-1 0-1,1 0 0,0 0 1,0 1-1,1-1 1,-1 0-1,0 0 1,0 0-1,0 0 0,1 0 1,-1 0-1,0 0 1,1 0-1,-1 0 0,1 0 1,-1 0-1,1 0 1,0-1-1,-1 1 0,1 0 1,0 0-1,0 0 1,-1-1-1,1 1 0,0 0 1,0-1-1,1 1 1,32 13-524,-32-14 504,35 11-629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1.205"/>
    </inkml:context>
    <inkml:brush xml:id="br0">
      <inkml:brushProperty name="width" value="0.05" units="cm"/>
      <inkml:brushProperty name="height" value="0.05" units="cm"/>
    </inkml:brush>
  </inkml:definitions>
  <inkml:trace contextRef="#ctx0" brushRef="#br0">1 0 16379,'15'57'7855,"17"54"-5760,-28-101-2113,0 0 0,0 0-1,1 0 1,1-1 0,0 0-1,0 0 1,0 0 0,12 11-1,-15-17-57,0-1-1,0 0 1,0 1-1,0-1 1,0 0-1,0-1 1,1 1-1,-1-1 1,1 1-1,-1-1 1,1 0-1,-1 0 1,1-1-1,0 1 1,-1-1-1,1 1 1,0-1-1,-1-1 1,1 1-1,0 0 1,0-1-1,-1 0 1,1 0-1,-1 0 1,1 0-1,-1 0 1,1-1-1,-1 1 1,6-5-1,2-2-42,0 0-1,-1 0 0,0-1 1,0-1-1,-1 1 0,16-23 1,4-11-340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3.513"/>
    </inkml:context>
    <inkml:brush xml:id="br0">
      <inkml:brushProperty name="width" value="0.05" units="cm"/>
      <inkml:brushProperty name="height" value="0.05" units="cm"/>
    </inkml:brush>
  </inkml:definitions>
  <inkml:trace contextRef="#ctx0" brushRef="#br0">217 46 16804,'-15'4'780,"-1"1"0,1 0 0,0 2 1,1 0-1,-1 0 0,2 1 1,-1 1-1,1 0 0,0 1 0,-15 15 1,22-19-629,1-1 1,0 1-1,0 0 1,1 1-1,0-1 1,0 1-1,-5 10 0,9-16-131,-1 1-1,0 0 0,1 0 0,-1 0 0,1 0 1,-1 0-1,1 0 0,0 0 0,0 0 0,0 0 0,0 0 1,0 0-1,1 0 0,-1 0 0,1 0 0,-1 0 1,1-1-1,-1 1 0,1 0 0,0 0 0,0 0 1,0-1-1,0 1 0,0 0 0,1-1 0,-1 1 0,0-1 1,1 0-1,-1 1 0,1-1 0,-1 0 0,3 2 0,4 1-7,0 0 0,1 0-1,-1-1 1,1 0-1,0-1 1,-1 1 0,1-2-1,0 1 1,14-1-1,3 0-93,53-6 0,-64 3 55,0-1 0,-1 0 0,1 0-1,-1-2 1,0 0 0,0-1-1,19-10 1,-28 14 23,-1-1 0,0 0-1,0 1 1,0-1 0,0-1 0,-1 1-1,1 0 1,-1-1 0,0 0-1,0 0 1,0 0 0,0 0 0,-1 0-1,0-1 1,0 1 0,0-1 0,0 1-1,-1-1 1,1 0 0,-1 1-1,0-1 1,-1 0 0,1 0 0,-1 0-1,0 0 1,-1-7 0,0 6 14,-1 0 0,0 0 0,0 0 0,0 0 0,-1 0 0,1 1 0,-2-1 1,1 1-1,0 0 0,-1-1 0,0 2 0,0-1 0,-1 0 0,1 1 0,-1 0 0,0 0 0,0 0 0,0 1 1,-1-1-1,-5-2 0,4 3-39,1 0 1,-1 1-1,0-1 1,0 1 0,0 0-1,0 1 1,-1 0-1,1 0 1,0 0-1,-1 1 1,1 0 0,0 1-1,-1-1 1,1 1-1,0 1 1,-14 4-1,18-5 15,0 0 0,1 0 0,-1 1 0,0-1 0,1 1-1,-1 0 1,1 0 0,-1 0 0,1 0 0,0 0-1,0 0 1,0 1 0,0-1 0,0 1 0,-2 3 0,1 17-131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1.813"/>
    </inkml:context>
    <inkml:brush xml:id="br0">
      <inkml:brushProperty name="width" value="0.05" units="cm"/>
      <inkml:brushProperty name="height" value="0.05" units="cm"/>
    </inkml:brush>
  </inkml:definitions>
  <inkml:trace contextRef="#ctx0" brushRef="#br0">77 3 18596,'1'0'79,"-1"0"0,1-1 0,-1 1-1,1 0 1,-1 0 0,1 0 0,0-1 0,-1 1 0,1 0 0,-1 0 0,1 0-1,-1 0 1,1 0 0,0 0 0,-1 0 0,1 0 0,-1 0 0,1 0-1,0 0 1,-1 0 0,1 0 0,-1 1 0,1-1 0,-1 0 0,1 0 0,-1 1-1,1-1 1,-1 0 0,1 1 0,-1-1 0,1 0 0,-1 1 0,1-1-1,-1 1 1,0-1 0,1 1 0,-1-1 0,0 1 0,1-1 0,-1 1-1,0 2 97,0 1-1,0-1 0,0 0 0,0 0 0,0 0 0,-1 0 1,-1 3-1,-1 16 364,3-18-490,0 0 0,0 0 0,1 0 0,-1 1 0,1-1 0,0 0 0,0 0 0,1 0 0,-1 0 0,1 0 0,0-1 0,0 1 0,0 0 0,0-1 0,1 1 0,5 5 0,-2-4-34,0 0 0,1 0 0,0 0 0,0-1 0,0 0 0,1-1 0,13 5 0,-9-4-9,0 1 0,0 1-1,0-1 1,-1 2-1,0 0 1,17 13 0,-23-16 2,-1 1 0,1 0 0,-1 0 0,0 0 0,0 0 0,-1 1 0,0-1 0,0 1 0,0 0 0,0 0 0,-1 0 0,0 0 0,-1 1 0,1-1 1,0 8-1,-1 2 57,0-1 0,-1 1-1,-1-1 1,0 1 0,-1-1 0,-1 0 0,0 0 0,-1 0 0,-1 0 0,-10 22 0,11-28-5,0-1 0,-1 1 0,0-1 0,0 0 0,-1 0 0,0-1 0,-1 1 0,0-1 0,0-1-1,0 1 1,-1-1 0,0-1 0,0 0 0,0 0 0,-1 0 0,1-1 0,-19 6 0,23-9-70,0 0 0,-1 0 0,1 0-1,0 0 1,-1-1 0,1 0 0,-1 0 0,1 0 0,0-1 0,-1 1-1,1-1 1,-1 0 0,1 0 0,0-1 0,0 1 0,-7-4 0,6 2-78,1-1 1,0 1 0,0-1 0,0 1 0,0-1-1,0 0 1,1-1 0,0 1 0,0 0 0,0-1-1,0 0 1,1 0 0,-3-7 0,-3-14 55,1-1 1,1-1-1,1 1 0,1-1 1,2 0-1,1-30 1,0-26-390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2.187"/>
    </inkml:context>
    <inkml:brush xml:id="br0">
      <inkml:brushProperty name="width" value="0.05" units="cm"/>
      <inkml:brushProperty name="height" value="0.05" units="cm"/>
    </inkml:brush>
  </inkml:definitions>
  <inkml:trace contextRef="#ctx0" brushRef="#br0">1 14 16027,'18'2'1721,"4"-1"-969,4-1-272,10 0 768,6 0-319,8-4-705,2 1-432,5-2 296,0 2-136,-5 1-241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2.588"/>
    </inkml:context>
    <inkml:brush xml:id="br0">
      <inkml:brushProperty name="width" value="0.05" units="cm"/>
      <inkml:brushProperty name="height" value="0.05" units="cm"/>
    </inkml:brush>
  </inkml:definitions>
  <inkml:trace contextRef="#ctx0" brushRef="#br0">115 65 18420,'-26'31'1716,"8"-12"-483,-26 40 1,40-53-1025,1-1 0,0 1 1,0 1-1,0-1 0,1 0 1,0 1-1,0-1 0,0 1 1,1 0-1,0-1 0,0 14 1,1-17-184,1-1 0,-1 0 1,1 1-1,-1-1 1,1 0-1,0 0 0,0 0 1,0 0-1,0 0 1,0 0-1,0 0 0,1 0 1,-1 0-1,0 0 0,1 0 1,0-1-1,-1 1 1,1-1-1,0 1 0,0-1 1,0 0-1,0 0 0,0 0 1,0 0-1,0 0 1,0 0-1,1 0 0,-1-1 1,0 1-1,3-1 1,6 2-41,0 0 1,-1-2-1,1 1 1,0-1 0,13-2-1,-1-2-35,-1 0-1,0-2 1,0-1-1,-1 0 1,1-2-1,-2 0 1,1-2 0,-1 0-1,-1-1 1,0-1-1,23-20 1,-37 28 57,0 1 1,-1-1-1,1 1 0,-1-1 1,0-1-1,-1 1 0,1 0 1,-1-1-1,0 0 1,4-12-1,-6 16 6,-1-1-1,1 1 1,-1 0 0,0-1 0,1 1-1,-1-1 1,0 1 0,-1-1-1,1 1 1,0-1 0,-1 1-1,1 0 1,-1-1 0,0 1 0,0 0-1,0-1 1,0 1 0,0 0-1,0 0 1,-1 0 0,1 0-1,-1 0 1,1 0 0,-1 1 0,0-1-1,0 0 1,0 1 0,0-1-1,0 1 1,0 0 0,-3-2 0,-3 0 23,0-1 1,0 1 0,-1 1 0,1-1 0,-1 2 0,1-1 0,-1 1 0,0 0 0,0 1 0,0 0 0,1 0 0,-11 3 0,8-2-65,-1 1 0,1 1-1,0 0 1,0 0 0,0 1-1,1 0 1,-1 1 0,-17 11 0,26-15-38,1 0 0,-1 0 0,1 0 0,-1 1 0,1-1 0,-1 0 1,1 1-1,0-1 0,0 1 0,0-1 0,0 1 0,0-1 0,0 1 1,0 0-1,0 0 0,1-1 0,-1 1 0,1 0 0,-1 0 0,1 0 1,-1 2-1,2-3 16,-1 1 0,1-1 0,-1 0 0,1 0 0,-1 0 0,1 0 0,0 0 0,0 0 0,0 0 0,-1 0 0,1 0 0,0 0 0,0 0-1,0 0 1,0 0 0,0-1 0,1 1 0,-1 0 0,0-1 0,0 1 0,0-1 0,0 0 0,1 1 0,-1-1 0,0 0 0,1 0 0,-1 1 0,0-1 0,0 0 0,1 0 0,0-1 0,37 2-503,13-2-181</inkml:trace>
  <inkml:trace contextRef="#ctx0" brushRef="#br0" timeOffset="1">762 1 16428,'-43'40'2415,"23"-23"-1156,-28 31-1,43-43-1052,1 1 1,0 0-1,0 0 1,0 0-1,1 0 1,0 1 0,0-1-1,0 1 1,1 0-1,-2 10 1,3-15-185,1-1 1,0 1-1,0 0 1,0-1-1,1 1 1,-1 0-1,0-1 1,0 1-1,1 0 1,-1-1-1,1 1 1,0-1 0,-1 1-1,1-1 1,0 1-1,0-1 1,0 1-1,0-1 1,0 0-1,0 0 1,1 1-1,-1-1 1,0 0-1,0 0 1,1 0-1,-1 0 1,1 0-1,-1-1 1,1 1-1,-1 0 1,1-1-1,0 1 1,-1-1-1,1 0 1,2 1 0,7 1 2,-1 0 0,1-1 0,0 0 0,11-1 0,-18 0-9,13 0 14,-1-1 1,24-4 0,-34 4-9,1-1 0,-1 0-1,0 0 1,0 0 0,0 0 0,0-1 0,0 0 0,10-8 0,-14 10-12,-1 0-1,0-1 1,1 0-1,-1 1 1,0-1-1,0 0 1,0 0 0,0 0-1,0 0 1,0 1-1,-1-1 1,1 0-1,-1 0 1,1-1-1,-1 1 1,0 0-1,1 0 1,-1 0-1,0 0 1,-1 0-1,1 0 1,0 0-1,0 0 1,-1 0-1,0 0 1,1 0 0,-1 0-1,0 0 1,0 0-1,0 0 1,0 0-1,-2-2 1,-1-2-106,0-1 1,-1 1-1,0 0 1,0 0-1,0 0 1,-1 1-1,-7-6 1,10 9 15,1 0 1,-1 1 0,1-1-1,-1 0 1,1 1-1,-1 0 1,0 0-1,0 0 1,0 0 0,1 0-1,-1 1 1,0-1-1,0 1 1,0 0 0,0 0-1,0 0 1,-4 0-1,-12 4-373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3.517"/>
    </inkml:context>
    <inkml:brush xml:id="br0">
      <inkml:brushProperty name="width" value="0.05" units="cm"/>
      <inkml:brushProperty name="height" value="0.05" units="cm"/>
    </inkml:brush>
  </inkml:definitions>
  <inkml:trace contextRef="#ctx0" brushRef="#br0">16 1 18132,'1'22'2080,"-2"6"-1384,-6 3-303,1 1 1327,3 5-960,5 1-192,2-1-552,3-4-232,3-4-472,1-6-272,-6-9 1928,-4-12-1192,-5 1-120,-10-14-64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3.944"/>
    </inkml:context>
    <inkml:brush xml:id="br0">
      <inkml:brushProperty name="width" value="0.05" units="cm"/>
      <inkml:brushProperty name="height" value="0.05" units="cm"/>
    </inkml:brush>
  </inkml:definitions>
  <inkml:trace contextRef="#ctx0" brushRef="#br0">13 39 16428,'-9'-5'1848,"6"2"-1248,7 3-216,12 2 1008,16 1-423,8 1-297,12-4-952,4-1 984,6-8-600,2-2 8,0-7-80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4.374"/>
    </inkml:context>
    <inkml:brush xml:id="br0">
      <inkml:brushProperty name="width" value="0.05" units="cm"/>
      <inkml:brushProperty name="height" value="0.05" units="cm"/>
    </inkml:brush>
  </inkml:definitions>
  <inkml:trace contextRef="#ctx0" brushRef="#br0">87 85 17884,'-12'17'1739,"-18"34"1,27-44-1497,-1 1 0,2-1 0,-1 0 0,1 1 0,0 0-1,1-1 1,0 1 0,0 9 0,1-15-229,0 0 0,1 0 0,-1 1 0,1-1 0,-1 0 0,1 0 0,0 0 0,0 0 0,0 1 0,0-1 0,0-1 0,0 1 0,1 0 0,-1 0 0,1 0 0,-1-1 0,1 1 0,0-1 0,-1 1 0,1-1 0,0 0 0,0 1 0,0-1 0,0 0 0,0 0 0,0 0 0,0-1 0,1 1 0,2 0 0,10 2-182,0 0 0,0-1 0,24 1 1,-12-2-35,-11 1 80,49 7-487,-60-8 565,0 0 1,0 1-1,0-1 0,0 1 1,0 1-1,-1-1 0,1 0 1,-1 1-1,1 0 0,3 4 1,-7-6 59,0 0 1,0 0 0,0 0-1,0 0 1,0 1 0,0-1-1,0 0 1,0 1 0,-1-1 0,1 1-1,0-1 1,-1 1 0,1-1-1,-1 1 1,0-1 0,1 1-1,-1 0 1,0-1 0,0 1-1,0-1 1,0 1 0,-1 0-1,1-1 1,0 1 0,0-1-1,-1 1 1,1-1 0,-1 1-1,0-1 1,1 1 0,-1-1-1,0 0 1,0 1 0,0-1 0,0 0-1,0 0 1,0 1 0,0-1-1,-2 1 1,-4 5 178,-1-1 0,0 0 0,0 0 1,-17 9-1,9-7 10,0 0 0,0 0 0,-1-2-1,0 0 1,0-1 0,-19 3 0,30-7-236,0-1 0,1 1 1,-1-1-1,0 0 0,1-1 0,-1 1 0,1-1 0,-1 0 0,1-1 0,-8-2 0,10 2-8,-1 1 0,1-1-1,0 0 1,0 0 0,0-1-1,1 1 1,-1-1 0,0 1-1,1-1 1,0 0 0,-1 0-1,1 0 1,0 0 0,1 0-1,-1 0 1,0-1 0,-1-4-1,-6-35-317</inkml:trace>
  <inkml:trace contextRef="#ctx0" brushRef="#br0" timeOffset="0.5">94 22 17492,'28'8'1408,"10"-7"-1128,5-1-352,10 0-328,1-4 712,9-9-304,-5 0-248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4.822"/>
    </inkml:context>
    <inkml:brush xml:id="br0">
      <inkml:brushProperty name="width" value="0.05" units="cm"/>
      <inkml:brushProperty name="height" value="0.05" units="cm"/>
    </inkml:brush>
  </inkml:definitions>
  <inkml:trace contextRef="#ctx0" brushRef="#br0">137 26 16363,'-36'52'2112,"13"-22"-408,-21 41 1,39-61-1449,0 0 1,0 1 0,1-1-1,1 1 1,0 0-1,0 0 1,1 1 0,-1 14-1,3-23-225,0 1 0,-1-1 0,2 1 0,-1-1 0,0 0-1,1 1 1,-1-1 0,1 1 0,0-1 0,0 0 0,1 0 0,-1 0 0,1 0-1,-1 0 1,1 0 0,0 0 0,0 0 0,0 0 0,0-1 0,1 1 0,-1-1-1,1 0 1,0 0 0,-1 0 0,1 0 0,0 0 0,0 0 0,0-1 0,0 1-1,6 1 1,-4-2-27,1 0-1,0 0 1,-1-1 0,1 1-1,0-1 1,-1 0-1,1-1 1,0 1-1,-1-1 1,1 0 0,-1-1-1,1 1 1,-1-1-1,0 0 1,0-1 0,1 1-1,6-6 1,-5 3 2,-2 0 0,1 0 0,0-1 0,-1 0 0,0 0 0,0-1 0,-1 1 0,0-1 0,0 0 0,-1 0 0,1 0 0,-1 0 0,-1-1 0,0 1-1,3-15 1,-3 11 0,-1-1 0,0 1 0,0-1 0,-1 1 0,-1-1 0,0 1-1,-1 0 1,0-1 0,0 1 0,-6-14 0,7 22-44,0 1-1,0-1 1,0 1 0,0-1 0,-1 1 0,1 0 0,-1 0 0,1-1 0,-1 1-1,0 0 1,0 1 0,0-1 0,0 0 0,0 0 0,0 1 0,-1 0 0,1-1-1,-1 1 1,1 0 0,0 0 0,-1 0 0,-4-1 0,5 2-18,1 0 0,0 0 0,-1 0 0,1 0 0,0 0 0,-1 1 0,1-1 0,0 0 0,-1 1 0,1-1 0,0 1 0,0-1 0,0 1 0,-1 0 0,1-1 0,0 1 0,0 0 0,-1 1 0,0 0 40,1 0 0,-1 0 0,1 0 0,0 0 0,0 0 0,0 0 0,0 1 0,0-1 0,0 0 0,0 1 0,1-1 0,-1 5 0,1-4-9,-1-1-1,1 1 1,0-1 0,0 1-1,1-1 1,-1 1-1,0-1 1,1 1 0,0-1-1,-1 1 1,1-1-1,0 0 1,0 1 0,0-1-1,1 0 1,-1 0-1,3 3 1,18 12-379</inkml:trace>
  <inkml:trace contextRef="#ctx0" brushRef="#br0" timeOffset="1">665 20 17292,'-17'13'869,"0"0"-1,1 1 1,1 1 0,-25 31 0,34-38-682,0 0 1,1 0 0,-1 1-1,2 0 1,-1 0-1,1 0 1,1 1 0,0-1-1,0 1 1,1 0-1,0 0 1,0 12-1,1-19-165,1 0-1,0 0 1,1 0-1,-1-1 0,1 1 1,-1 0-1,1 0 1,0 0-1,0 0 0,0 0 1,0-1-1,1 1 1,-1 0-1,1-1 0,-1 0 1,1 1-1,0-1 0,0 0 1,0 0-1,0 0 1,1 0-1,-1 0 0,0 0 1,1 0-1,-1-1 1,1 0-1,0 1 0,-1-1 1,1 0-1,0 0 0,0 0 1,0-1-1,0 1 1,4 0-1,3 0-9,-1-1-1,0 0 1,0 0-1,1-1 1,-1 0 0,0 0-1,0-1 1,0 0-1,0-1 1,9-4 0,-9 3 28,0-1 1,0-1 0,-1 1-1,1-2 1,-2 1-1,1-1 1,-1 0 0,1-1-1,-2 1 1,1-1 0,-1-1-1,-1 1 1,0-1-1,6-13 1,-8 16-2,0 0 0,-1 0-1,0 0 1,0 0 0,0-1 0,-1 1 0,0-1-1,-1 1 1,1-1 0,-1 1 0,0-1 0,-1 1-1,1-1 1,-1 1 0,-1-1 0,1 1-1,-1 0 1,0 0 0,-1-1 0,1 2 0,-1-1-1,0 0 1,-6-8 0,6 11-71,0 0 0,0 0 0,0 1 1,0-1-1,0 1 0,0 0 0,0 0 0,-1 0 0,1 0 1,-1 1-1,0-1 0,1 1 0,-1 0 0,0 0 0,0 0 0,0 0 1,0 1-1,0 0 0,0 0 0,0 0 0,0 0 0,1 0 1,-6 2-1,6-1-45,0-1-1,0 1 1,0 0 0,0 0 0,0 1 0,0-1 0,0 0-1,1 1 1,-1 0 0,0 0 0,1 0 0,0 0 0,-1 0-1,1 0 1,0 0 0,0 1 0,0-1 0,1 1 0,-1 0-1,1-1 1,-1 1 0,1 0 0,0 0 0,0 0 0,0 0-1,0 0 1,1 0 0,-1 0 0,1 5 0,1 15-554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5.295"/>
    </inkml:context>
    <inkml:brush xml:id="br0">
      <inkml:brushProperty name="width" value="0.05" units="cm"/>
      <inkml:brushProperty name="height" value="0.05" units="cm"/>
    </inkml:brush>
  </inkml:definitions>
  <inkml:trace contextRef="#ctx0" brushRef="#br0">45 261 20484,'-3'29'1865,"-11"-2"-1257,-1-1-256,7 5 768,3 0-288,11-7-239,10-4-337,10-12-344,4-4-401,2-7-615,1-8 920,-7-18-168,-3-7-144</inkml:trace>
  <inkml:trace contextRef="#ctx0" brushRef="#br0" timeOffset="1">144 0 18276,'0'0'1480,"5"2"-1136,1 3-224,11 2 120,1 1-1984,13 0 1632,5-1-296,7-1-256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5.758"/>
    </inkml:context>
    <inkml:brush xml:id="br0">
      <inkml:brushProperty name="width" value="0.05" units="cm"/>
      <inkml:brushProperty name="height" value="0.05" units="cm"/>
    </inkml:brush>
  </inkml:definitions>
  <inkml:trace contextRef="#ctx0" brushRef="#br0">54 60 19820,'14'6'2033,"4"-3"-1481,16-4-280,4-4 992,10-3-600,2 2-304,1-3-472,-4 0-368,-7 1-664,-5 2 312,-15-1 520,-6 0-240,-14 4-201</inkml:trace>
  <inkml:trace contextRef="#ctx0" brushRef="#br0" timeOffset="0.49">0 290 18596,'0'9'1680,"23"-8"-1200,10-2-216,15-5 681,6 0-201,4-5-576,0 3-456,-7 2 288,-1-5-112,-11-1-64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1.607"/>
    </inkml:context>
    <inkml:brush xml:id="br0">
      <inkml:brushProperty name="width" value="0.05" units="cm"/>
      <inkml:brushProperty name="height" value="0.05" units="cm"/>
    </inkml:brush>
  </inkml:definitions>
  <inkml:trace contextRef="#ctx0" brushRef="#br0">259 1 16051,'-10'18'2137,"-6"6"-1297,-10 15-192,-3 7 1137,0 10-441,-1-1-160,4 7-400,1 0-144,5-2-263,3-5-137,7-7-512,2-7-385,2-10-39,1-5 496,4-7-168,1-5-160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6.308"/>
    </inkml:context>
    <inkml:brush xml:id="br0">
      <inkml:brushProperty name="width" value="0.05" units="cm"/>
      <inkml:brushProperty name="height" value="0.05" units="cm"/>
    </inkml:brush>
  </inkml:definitions>
  <inkml:trace contextRef="#ctx0" brushRef="#br0">34 1 13363,'6'1'7080,"-6"-1"-6930,-3 6 783,-3 5-481,0 0-1,1 1 1,1-1 0,0 1-1,0 0 1,-2 23 0,5-31-363,1 0 1,-1 0 0,1 0-1,1 0 1,-1 0 0,1 0-1,-1 0 1,1 0 0,0 0-1,0 0 1,1 0 0,-1-1-1,1 1 1,0 0 0,0-1-1,0 1 1,0-1 0,1 0-1,-1 0 1,1 0 0,0 0-1,0 0 1,0 0 0,0-1-1,4 3 1,5 0-166,0 1 1,0-2-1,1 0 0,-1 0 0,1-1 0,0-1 1,0 0-1,0 0 0,23-2 0,-16 1-93,-1 0 0,39 9-1,-57-10 147,1 0 0,0 1 0,0-1-1,0 1 1,0 0 0,-1 0 0,1-1-1,0 1 1,-1 0 0,1 1 0,0-1-1,-1 0 1,0 0 0,1 1 0,-1-1-1,0 1 1,1-1 0,-1 1 0,0-1-1,1 4 1,-1-2 15,-1-1-1,1 1 0,-1-1 1,0 0-1,0 1 0,0-1 1,0 1-1,0-1 0,-1 1 1,1-1-1,-1 0 0,1 1 1,-1-1-1,-1 3 0,-4 7 42,0-1 0,-1 0-1,0 0 1,-16 18 0,10-13 33,-1-2 1,0 0 0,-1 0-1,-18 11 1,27-20-71,-1-1 0,0 0 0,0 0 1,-1 0-1,1-1 0,-1 0 0,1 0 0,-1-1 0,0 0 0,0-1 0,0 0 0,-16 1 0,22-2-65,-1-1-1,1 1 1,-1 0-1,1-1 0,-1 1 1,1-1-1,0 0 1,-1 0-1,1 0 0,0 0 1,0 0-1,0-1 0,0 1 1,0-1-1,0 1 1,0-1-1,0 0 0,0 1 1,1-1-1,-1 0 1,1 0-1,-2-3 0,1 1 4,0-1 0,0 0 0,0-1 0,1 1-1,-1 0 1,1-1 0,0 1 0,1 0 0,-1-8-1,5-35-414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6.708"/>
    </inkml:context>
    <inkml:brush xml:id="br0">
      <inkml:brushProperty name="width" value="0.05" units="cm"/>
      <inkml:brushProperty name="height" value="0.05" units="cm"/>
    </inkml:brush>
  </inkml:definitions>
  <inkml:trace contextRef="#ctx0" brushRef="#br0">50 27 13723,'-19'-6'1024,"7"4"-808,1-1-104,8 0 528,-1 0-328,5-2-280,2 4-184,0-1-128,2 2 232,-4 0-48,2-1 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126"/>
    </inkml:context>
    <inkml:brush xml:id="br0">
      <inkml:brushProperty name="width" value="0.05" units="cm"/>
      <inkml:brushProperty name="height" value="0.05" units="cm"/>
    </inkml:brush>
  </inkml:definitions>
  <inkml:trace contextRef="#ctx0" brushRef="#br0">34 117 16596,'-10'-5'1952,"0"1"-944,0-2-344,7 2 929,4 1-185,13 2-376,4-1-240,18 1-320,5-1-143,5-1-241,6-1-112,-2-2-273,-1-1-127,-9-3-480,-6 1-280,-14-5 864,-3-3-240,-8-1-168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578"/>
    </inkml:context>
    <inkml:brush xml:id="br0">
      <inkml:brushProperty name="width" value="0.05" units="cm"/>
      <inkml:brushProperty name="height" value="0.05" units="cm"/>
    </inkml:brush>
  </inkml:definitions>
  <inkml:trace contextRef="#ctx0" brushRef="#br0">299 26 17252,'-4'-2'192,"0"-1"1,0 1-1,0 0 1,0 0-1,0 1 0,0-1 1,-1 1-1,1 0 1,-1 0-1,1 0 1,-1 1-1,0-1 1,1 1-1,-1 0 1,1 1-1,-1-1 0,1 1 1,-1 0-1,1 0 1,-1 0-1,1 1 1,0-1-1,-1 1 1,-4 3-1,-4 2 27,1 0-1,0 1 1,0 1-1,0 0 1,1 0-1,-15 18 1,15-15-114,1 1 0,0 0 0,1 1 0,1 0 0,0 0 0,1 1 0,-7 19 0,12-27-51,0 0 0,0 0 0,1 1-1,0-1 1,0 1 0,1-1 0,0 15 0,1-17-20,0-1 0,0 1 0,0-1 0,1 1 0,-1-1 0,1 1 0,0-1 0,0 0 0,1 0 0,-1 0 0,1 0 0,0 0 0,5 5 0,-4-6-11,1 1 0,-1 0 0,1-1 0,0 0-1,0 0 1,0-1 0,0 1 0,0-1 0,1 0 0,-1-1 0,1 1 0,-1-1 0,1 0-1,0 0 1,-1-1 0,1 0 0,0 0 0,0 0 0,-1-1 0,1 0 0,0 0-1,-1 0 1,11-4 0,-1 0-5,-1-1-1,1-1 0,-1 0 1,-1-1-1,1 0 0,-1-1 1,18-17-1,-20 15-19,0 1-1,-1-2 0,0 0 1,-1 0-1,-1 0 1,0-1-1,12-27 0,-16 32-78,-1 1 1,-1-1-1,1 0 0,-1 0 0,-1 0 0,0-1 0,0 1 0,0 0 0,-1-1 0,0 1 0,-1 0 0,0 0 1,0-1-1,0 1 0,-1 0 0,-4-9 0,4 13-69,0 1 0,0-1 0,0 1 0,-1-1 0,1 1 1,-1 0-1,0 0 0,0 0 0,-4-3 0,6 5 73,0 0 0,-1 0 0,1 1 1,0-1-1,-1 0 0,1 0 0,0 1 0,-1-1 1,1 0-1,-1 1 0,1 0 0,-1-1 0,1 1 0,-1 0 1,0 0-1,1 0 0,-1 0 0,1 0 0,-1 0 0,1 0 1,-1 0-1,1 1 0,-1-1 0,1 1 0,-1-1 0,1 1 1,-2 0-1,2 0 37,0-1 0,1 1 0,-1-1 0,0 1 0,1 0 0,-1-1 0,1 1 0,-1 0 0,1 0 1,-1-1-1,1 1 0,0 0 0,-1 0 0,1 0 0,0-1 0,-1 3 0,2 18-667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947"/>
    </inkml:context>
    <inkml:brush xml:id="br0">
      <inkml:brushProperty name="width" value="0.05" units="cm"/>
      <inkml:brushProperty name="height" value="0.05" units="cm"/>
    </inkml:brush>
  </inkml:definitions>
  <inkml:trace contextRef="#ctx0" brushRef="#br0">174 45 19316,'-29'16'1340,"8"-5"-525,0 2 0,-25 19 1,40-27-672,2-1 1,-1 0 0,0 1 0,1 0-1,0 0 1,0 0 0,0 1 0,1-1-1,0 1 1,0 0 0,0 0 0,1 0-1,-3 10 1,4-14-111,1 0 0,0 1 1,-1-1-1,1 0 0,0 0 0,0 1 0,0-1 0,1 0 0,-1 1 1,0-1-1,1 0 0,0 0 0,-1 0 0,1 1 0,0-1 0,0 0 1,0 0-1,0 0 0,1 0 0,1 2 0,0-1 2,0 0-1,0-1 0,1 1 0,-1 0 0,1-1 1,0 0-1,0 0 0,-1 0 0,1 0 1,5 0-1,6 2 11,0 0 0,0-2 0,0 0 0,0 0 1,17-2-1,-11-1-22,0 0 0,0-2 0,0-1 0,0 0 0,32-12 1,-44 13-14,-1 0 1,1 0-1,-1-1 1,0-1 0,0 1-1,0-1 1,-1-1-1,0 1 1,0-1 0,0-1-1,-1 1 1,0-1 0,0 0-1,0 0 1,5-12-1,-9 16-5,0-1-1,-1 1 0,1-1 0,-1 0 0,0 0 1,0 0-1,0 0 0,-1 0 0,1 0 1,-1 0-1,0 0 0,0 0 0,-1 0 0,1 0 1,-1 0-1,0 0 0,0 0 0,0 0 0,-1 1 1,1-1-1,-1 0 0,0 1 0,0-1 1,0 1-1,0-1 0,-1 1 0,1 0 0,-1 0 1,0 0-1,-5-4 0,0 2-79,1-1 0,-1 2-1,0-1 1,0 1 0,0 0 0,-1 1 0,1 0 0,-1 0-1,0 1 1,0 0 0,0 1 0,-17-2 0,8 4-24,-1 1 1,1 1 0,-34 8-1,1 5-177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8.397"/>
    </inkml:context>
    <inkml:brush xml:id="br0">
      <inkml:brushProperty name="width" value="0.05" units="cm"/>
      <inkml:brushProperty name="height" value="0.05" units="cm"/>
    </inkml:brush>
  </inkml:definitions>
  <inkml:trace contextRef="#ctx0" brushRef="#br0">156 162 13675,'25'-49'2660,"-13"26"-89,0 1 1,28-40-1,-40 62-2523,0 0 0,0-1 0,0 1 1,0 0-1,0 0 0,0-1 0,0 1 0,0 0 0,1 0 0,-1-1 0,0 1 0,0 0 1,0 0-1,0-1 0,1 1 0,-1 0 0,0 0 0,0 0 0,0 0 0,1-1 0,-1 1 1,0 0-1,0 0 0,0 0 0,1 0 0,-1 0 0,0 0 0,0 0 0,1-1 0,-1 1 0,0 0 1,0 0-1,1 0 0,-1 0 0,0 0 0,1 0 0,-1 0 0,0 0 0,0 0 0,1 1 1,-1-1-1,0 0 0,0 0 0,1 0 0,-1 0 0,0 0 0,0 0 0,1 0 0,-1 1 1,0-1-1,0 0 0,1 1 0,-1 0 68,0 0 1,0 1-1,1-1 1,-1 1-1,0-1 1,0 1-1,0-1 1,-1 1-1,1-1 1,0 0-1,-1 3 1,-15 45 335,-1 0 0,-32 59 0,18-42-335,-3 9-17,10-26-19,2 1-1,2 1 1,-17 70 0,36-116-69,0 1 0,0-1 1,0 0-1,1 1 0,0-1 0,0 1 0,0-1 1,1 0-1,0 1 0,0-1 0,1 6 0,0-9-5,-1 0-1,0 0 0,0 0 1,1 0-1,-1 0 0,1 0 1,0-1-1,-1 1 0,1-1 1,0 1-1,0-1 0,0 1 1,0-1-1,0 0 0,0 0 1,0 0-1,1 0 0,-1-1 1,0 1-1,0 0 0,1-1 1,-1 0-1,0 1 0,1-1 1,-1 0-1,4-1 0,8 0-3,0 0 0,0-1 0,-1-1 0,1 0 0,0-1 0,-1 0 0,0-1 0,16-8 0,98-60-1007,-110 63 864,-1-1-1,0-1 1,-1 0 0,0-1-1,-1 0 1,-1-1 0,0-1 0,0 0-1,10-18 1,-1-7-332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8.796"/>
    </inkml:context>
    <inkml:brush xml:id="br0">
      <inkml:brushProperty name="width" value="0.05" units="cm"/>
      <inkml:brushProperty name="height" value="0.05" units="cm"/>
    </inkml:brush>
  </inkml:definitions>
  <inkml:trace contextRef="#ctx0" brushRef="#br0">300 1 19276,'-3'3'421,"0"1"0,1-1 0,0 1 0,0 0 0,0 0 0,-3 8 0,-3 7 126,-81 189 4163,-12 118-2818,40-61-1100,52-206-838,2 1 0,1 89 0,6-141 54,4 51-677,-3-55 639,-1 0-1,1 0 0,0 0 1,0 0-1,0 0 1,1 0-1,0-1 0,-1 1 1,1 0-1,0-1 1,3 5-1,-3-8 20,-1 1 0,0-1-1,0 1 1,0-1 0,1 0-1,-1 1 1,0-1 0,0 0-1,1 0 1,-1 0 0,0 0-1,0 0 1,1 0 0,-1 0 0,0 0-1,0 0 1,1-1 0,-1 1-1,0 0 1,0-1 0,1 1-1,-1-1 1,0 0 0,0 1-1,0-1 1,0 0 0,0 0-1,1 0 1,23-22-285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7.530"/>
    </inkml:context>
    <inkml:brush xml:id="br0">
      <inkml:brushProperty name="width" value="0.05" units="cm"/>
      <inkml:brushProperty name="height" value="0.05" units="cm"/>
    </inkml:brush>
  </inkml:definitions>
  <inkml:trace contextRef="#ctx0" brushRef="#br0">168 8 15955,'-3'-8'1306,"0"8"-298,-3 15 316,-1 26-91,5-31-1077,0 2-49,1 1-1,0 0 1,1 18-1,1-28-105,-1 0 0,0 0 0,1 0 0,0 0 0,-1 0 0,1 0 0,0 0 0,1 0 0,-1 0 0,1-1 0,-1 1 0,1-1 0,0 1-1,-1-1 1,2 1 0,-1-1 0,0 0 0,0 0 0,5 3 0,-6-4-1,7 3-27,-1 1 0,1 0 1,-1 0-1,11 11 1,-16-13 18,0 0 0,0 0 0,0 0 1,0 0-1,0 0 0,-1 1 1,0-1-1,1 0 0,-1 1 0,0-1 1,-1 1-1,1 0 0,-1-1 1,1 8-1,-2 5 77,0 1 0,-1-1 1,-1 1-1,0-1 0,-1 0 1,-1 0-1,-9 21 0,5-17 49,0-1 0,-2 0 1,0 0-1,-1-1 0,-17 19 0,27-34-71,-1 1 0,-1-1 1,1 0-1,0 0 0,-1 0 1,1-1-1,-1 1 0,0-1 0,0 0 1,0 0-1,0 0 0,0-1 1,-8 2-1,10-3-53,0 1 1,-1-1 0,1 0-1,0-1 1,0 1 0,-1 0-1,1-1 1,0 1 0,0-1-1,0 0 1,0 1 0,0-1-1,0 0 1,0 0 0,0-1-1,0 1 1,0 0-1,0-1 1,1 1 0,-1-1-1,1 1 1,-1-1 0,1 0-1,-1 0 1,1 1 0,0-1-1,0 0 1,0 0 0,-1-3-1,-1-4-190,-1 0 0,2-1-1,-1 1 1,1-1 0,1 1-1,0-1 1,0 0 0,1-10-1,1-9-190,7-41 1,5 12-204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7.920"/>
    </inkml:context>
    <inkml:brush xml:id="br0">
      <inkml:brushProperty name="width" value="0.05" units="cm"/>
      <inkml:brushProperty name="height" value="0.05" units="cm"/>
    </inkml:brush>
  </inkml:definitions>
  <inkml:trace contextRef="#ctx0" brushRef="#br0">1 87 15707,'3'-9'1905,"-2"1"-1249,5-4-296,5 5 920,7-1-856,7 0-488,6-2 224,1 0-160,3-5-240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8.400"/>
    </inkml:context>
    <inkml:brush xml:id="br0">
      <inkml:brushProperty name="width" value="0.05" units="cm"/>
      <inkml:brushProperty name="height" value="0.05" units="cm"/>
    </inkml:brush>
  </inkml:definitions>
  <inkml:trace contextRef="#ctx0" brushRef="#br0">167 51 16916,'-36'37'1290,"-38"45"98,67-73-1144,0 1 0,0 0 0,1 0 0,0 1 0,1 0 0,-7 21 0,11-29-204,0 0 0,0 0 0,0 0 0,0 0 1,1 0-1,-1 0 0,1 1 0,0-1 0,0 0 0,0 0 0,1 0 1,-1 1-1,1-1 0,-1 0 0,1 0 0,0 0 0,0 0 0,1 0 1,-1 0-1,1 0 0,-1 0 0,1-1 0,0 1 0,0-1 0,0 1 1,0-1-1,0 1 0,1-1 0,-1 0 0,1 0 0,0-1 0,-1 1 1,6 2-1,-1-1-25,1 0 1,0-1 0,0 0 0,0-1 0,0 1-1,0-1 1,1-1 0,-1 0 0,0 0-1,0 0 1,0-1 0,11-3 0,-7 1 4,0 0 1,0-1 0,0-1 0,-1 0 0,0-1-1,0 0 1,0 0 0,-1-1 0,0-1 0,0 0-1,16-16 1,-23 20 6,1 0-1,0 0 0,-1 0 1,0-1-1,0 1 0,0-1 1,-1 0-1,0 0 0,0 0 1,0 0-1,0 0 0,-1 0 1,0-1-1,0 1 0,0 0 1,-1-1-1,1 1 1,-1-1-1,-1 1 0,1-1 1,-1 1-1,0 0 0,0-1 1,-1 1-1,1 0 0,-1 0 1,0 0-1,-1 0 0,-2-5 1,1 4 3,-1 0 0,0 0 0,0 0 1,0 0-1,-1 1 0,1 0 0,-1 0 0,-1 1 0,1-1 1,-1 1-1,-7-3 0,9 5-84,0 0 0,1 0 0,-1 0-1,0 1 1,0-1 0,0 1 0,0 0 0,0 1 0,0 0 0,0-1 0,0 1-1,-1 1 1,1-1 0,0 1 0,0 0 0,0 0 0,-7 3 0,11-3 74,-1 0 0,0 0 0,0 0 0,1 0 0,-1 0 0,1 0 0,-1 1 0,1-1 0,0 0 0,-1 1 0,1-1 0,0 1 0,0 0 0,0-1 0,0 1 0,0 0 0,0 0 0,1 0 0,-1-1 0,1 1 0,-1 0 0,1 0 0,0 0 0,-1 0 0,1 0 0,0 0 0,0 0 0,1 0 0,-1 0 0,1 2 0,9 17-103</inkml:trace>
  <inkml:trace contextRef="#ctx0" brushRef="#br0" timeOffset="1">611 0 18756,'-11'4'236,"1"0"-1,-1 1 1,1 0 0,0 0-1,0 1 1,0 1 0,1 0-1,0 0 1,0 1 0,1 0-1,0 0 1,-9 12 0,12-13-169,-1 0-1,1 1 1,1 0 0,-1 0 0,1 0 0,1 1 0,-1-1 0,2 1 0,-1 0 0,1 0 0,0 0 0,1 0-1,0 0 1,0 0 0,2 17 0,0-23-57,-1 0-1,1 0 1,0 0-1,0-1 1,0 1-1,0 0 1,1 0-1,-1 0 1,1-1-1,0 1 1,-1-1-1,1 1 1,0-1-1,1 0 1,-1 0-1,0 0 1,1 0-1,-1 0 1,1 0-1,-1-1 1,1 1-1,0-1 1,0 0-1,-1 0 1,5 1-1,5 1 7,-1 0-1,1-1 1,0 0-1,0-1 1,14-1-1,-5 0 72,-1-2 0,0 0 0,0-1 0,0-1 0,-1 0 0,1-2-1,-1 0 1,-1-2 0,1 0 0,-1-1 0,0 0 0,-1-2 0,18-13 0,-30 20-32,-1 1 1,0-1-1,-1 0 0,1 0 1,-1-1-1,0 1 1,0-1-1,0 1 1,0-1-1,-1 0 1,0 0-1,2-7 1,-3 9-24,0-1 1,-1 1-1,0 0 1,0 0-1,0-1 0,0 1 1,0 0-1,-1-1 1,1 1-1,-1 0 1,0 0-1,0 0 1,0 0-1,0 0 0,-1 0 1,1 0-1,-1 0 1,0 0-1,1 1 1,-2-1-1,-2-3 1,-2-1 0,-1 1 0,0 0 1,0 0-1,0 1 1,-1 0-1,0 1 1,0-1-1,0 2 1,0-1-1,0 1 1,-1 1-1,-16-3 1,10 3-192,0 0 0,1 1 0,-1 1 1,0 0-1,0 1 0,0 1 0,-18 4 1,31-5 121,-1 0 1,1 0 0,0 0-1,-1 0 1,1 1 0,0 0 0,0-1-1,0 1 1,0 0 0,0 1-1,0-1 1,1 0 0,-1 1 0,-2 3-1,-2 14-308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2.332"/>
    </inkml:context>
    <inkml:brush xml:id="br0">
      <inkml:brushProperty name="width" value="0.05" units="cm"/>
      <inkml:brushProperty name="height" value="0.05" units="cm"/>
    </inkml:brush>
  </inkml:definitions>
  <inkml:trace contextRef="#ctx0" brushRef="#br0">11 59 15771,'-7'6'2049,"4"-1"-1233,6-5-192,9-3 1136,11-2-551,8-3-161,7 2-312,5-3-128,4 1-472,4 1-448,-7 1-840,-7-2 1048,-10 3-248,-2 1-128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1.098"/>
    </inkml:context>
    <inkml:brush xml:id="br0">
      <inkml:brushProperty name="width" value="0.05" units="cm"/>
      <inkml:brushProperty name="height" value="0.05" units="cm"/>
    </inkml:brush>
  </inkml:definitions>
  <inkml:trace contextRef="#ctx0" brushRef="#br0">203 1 14947,'-17'71'5211,"-22"97"-3647,39-168-1560,0 0 0,0 1 0,0-1 0,0 0 1,0 0-1,0 0 0,0 1 0,0-1 0,0 0 0,0 0 0,0 0 0,0 1 0,0-1 1,0 0-1,0 0 0,0 0 0,0 1 0,0-1 0,1 0 0,-1 0 0,0 0 1,0 0-1,0 1 0,0-1 0,0 0 0,1 0 0,-1 0 0,0 0 0,0 0 0,0 1 1,0-1-1,1 0 0,-1 0 0,0 0 0,0 0 0,0 0 0,1 0 0,-1 0 0,0 0 1,0 0-1,0 0 0,1 0 0,-1 0 0,0 0 0,0 0 0,0 0 0,1 0 0,-1 0 1,0 0-1,0 0 0,0 0 0,1 0 0,-1 0 0,0 0 0,0-1 0,0 1 1,1 0-1,-1 0 0,0 0 0,0 0 0,0 0 0,0 0 0,0-1 0,1 1 0,-1 0 1,0 0-1,0-1 0,15-10 91,-13 10-63,-1-1-24,1 1-1,-1 0 1,1-1 0,-1 1 0,1 0 0,-1 0 0,1 0-1,0 1 1,0-1 0,-1 0 0,1 1 0,0-1 0,0 1 0,0-1-1,-1 1 1,1 0 0,0 0 0,0 0 0,0 0 0,0 0-1,3 1 1,-4 0-6,1 0 1,-1 0-1,1 0 0,-1 0 0,0 0 1,0 0-1,1 0 0,-1 1 0,0-1 1,0 0-1,0 1 0,0-1 0,-1 1 1,1 0-1,0-1 0,-1 1 0,1-1 1,0 4-1,1 5 6,-1 0 0,1-1 0,-2 1 0,1 0 0,-2 0-1,-1 18 1,0-17 62,0-1 0,-1 1 0,0-1 0,-1 1 0,0-1 0,0-1 0,-9 15 0,10-19-8,0-1 0,-1 1 1,1-1-1,-1 0 0,0-1 1,0 1-1,0 0 0,-1-1 1,1 0-1,-1 0 0,0-1 1,0 1-1,0-1 0,0 0 1,0 0-1,-10 2 0,1-2 109,0 0-1,-18 0 0,29-2-183,0 1 1,0-1-1,0-1 0,0 1 0,0 0 0,0-1 1,0 1-1,0-1 0,1 0 0,-1 0 1,0 0-1,1 0 0,-1-1 0,0 1 1,1-1-1,-1 1 0,1-1 0,-3-3 1,4 4-89,1-1 1,-1 1 0,1-1-1,-1 0 1,1 1 0,0-1 0,-1 0-1,1 0 1,0 1 0,0-1-1,0 0 1,0 1 0,0-1 0,1 0-1,-1 0 1,1 1 0,-1-1 0,1 1-1,0-3 1,16-31-468,2 8 12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1.521"/>
    </inkml:context>
    <inkml:brush xml:id="br0">
      <inkml:brushProperty name="width" value="0.05" units="cm"/>
      <inkml:brushProperty name="height" value="0.05" units="cm"/>
    </inkml:brush>
  </inkml:definitions>
  <inkml:trace contextRef="#ctx0" brushRef="#br0">14 77 17148,'-6'-15'1784,"3"9"-1048,-2-1 1113,9 7-921,8-1-280,6 1-216,10 0-536,5 0-240,9-3-456,-1-5 640,-3-9-80,-4-3-136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2.371"/>
    </inkml:context>
    <inkml:brush xml:id="br0">
      <inkml:brushProperty name="width" value="0.05" units="cm"/>
      <inkml:brushProperty name="height" value="0.05" units="cm"/>
    </inkml:brush>
  </inkml:definitions>
  <inkml:trace contextRef="#ctx0" brushRef="#br0">0 22 17268,'3'3'1576,"19"-4"-1008,10 1-216,5-5 744,10-1-359,8 1-289,2 1-192,-5 4-768,-5-2-104,-14 1 487,-12 4-151,-15 6-128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2.797"/>
    </inkml:context>
    <inkml:brush xml:id="br0">
      <inkml:brushProperty name="width" value="0.05" units="cm"/>
      <inkml:brushProperty name="height" value="0.05" units="cm"/>
    </inkml:brush>
  </inkml:definitions>
  <inkml:trace contextRef="#ctx0" brushRef="#br0">8 20 15443,'-8'5'1745,"8"2"-1121,19-5-192,7-1 976,13-2-648,6-2-120,7-3-575,3 0-330,-6-4 329,-3 6-104,-14-1-168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6.013"/>
    </inkml:context>
    <inkml:brush xml:id="br0">
      <inkml:brushProperty name="width" value="0.05" units="cm"/>
      <inkml:brushProperty name="height" value="0.05" units="cm"/>
    </inkml:brush>
  </inkml:definitions>
  <inkml:trace contextRef="#ctx0" brushRef="#br0">10 398 12427,'-10'13'5049,"18"-22"-942,16-22-1574,18-29-1831,-3-2 0,58-122 0,-66 120-610,-32 86-174,-6 9 39,-51 266-255,58-291 142,-1-4 103,1 0 1,-1 1-1,1-1 1,0 0-1,0 1 1,0-1-1,0 1 1,1-1-1,-1 0 1,2 4-1,2-1-123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6.881"/>
    </inkml:context>
    <inkml:brush xml:id="br0">
      <inkml:brushProperty name="width" value="0.05" units="cm"/>
      <inkml:brushProperty name="height" value="0.05" units="cm"/>
    </inkml:brush>
  </inkml:definitions>
  <inkml:trace contextRef="#ctx0" brushRef="#br0">223 27 17436,'-3'-1'165,"0"0"1,-1-1-1,1 1 1,0 1-1,0-1 1,-1 0 0,1 1-1,0 0 1,-1-1-1,1 1 1,0 1-1,-1-1 1,1 0-1,0 1 1,-1 0-1,1 0 1,0 0-1,0 0 1,0 0 0,0 0-1,0 1 1,0 0-1,0-1 1,-4 5-1,-4 2 93,1 1-1,1-1 1,0 2-1,0-1 1,-7 12 0,4-4-78,0 0 1,-14 30-1,21-37-157,1-1 0,1 0 1,0 1-1,0-1 0,1 1 0,0 0 0,0 14 0,1-21-15,1-1-1,0 1 1,0-1-1,0 1 1,1-1-1,-1 1 1,0-1-1,1 0 1,0 1-1,-1-1 1,1 0-1,0 1 1,0-1-1,1 0 1,-1 0-1,0 0 1,1 0-1,-1 0 1,1 0-1,0 0 1,-1 0-1,1-1 1,0 1-1,0-1 0,0 1 1,0-1-1,0 0 1,1 0-1,-1 0 1,0 0-1,1 0 1,-1 0-1,0-1 1,1 1-1,-1-1 1,1 0-1,-1 0 1,1 0-1,-1 0 1,4 0-1,4-1 38,0 0 0,-1-1 0,1 0 0,-1 0 0,1-1 0,-1 0 0,0 0 0,0-1 0,10-6 0,-9 3 50,0 0 0,0 0 1,-1-1-1,1-1 0,-2 1 0,1-1 1,-1-1-1,-1 1 0,11-19 1,-14 20-15,0 0 1,0 0 0,-1-1 0,0 1 0,0-1-1,-1 1 1,-1-1 0,1 0 0,-1 0-1,-1 0 1,0 0 0,0 0 0,-3-17-1,3 23-53,-1-1 0,0 1 0,0 0 0,0-1-1,0 1 1,0 0 0,-1 0 0,0 0-1,1 0 1,-1 0 0,-1 0 0,1 0 0,0 1-1,0-1 1,-1 1 0,0-1 0,1 1 0,-1 0-1,0 0 1,0 0 0,0 1 0,0-1 0,-4 0-1,4 1-26,0 0-1,0 1 1,0-1 0,0 1-1,0 0 1,0 0-1,0 0 1,0 0 0,0 1-1,0-1 1,0 1-1,0 0 1,0 0 0,0 0-1,0 0 1,0 0-1,1 1 1,-1-1-1,0 1 1,1 0 0,0 0-1,-1 0 1,1 0-1,0 0 1,0 0 0,-3 4-1,3-2-96,-1-1-1,0 1 0,1 0 1,0 0-1,0 0 0,0 0 1,1 1-1,-1-1 1,1 0-1,0 1 0,0-1 1,0 8-1,1-10-1,0 0 0,0 0 0,0 0-1,1-1 1,-1 1 0,0 0 0,1 0 0,0 0 0,-1-1-1,1 1 1,0 0 0,0-1 0,0 1 0,0 0-1,0-1 1,0 1 0,0-1 0,1 0 0,-1 1-1,0-1 1,1 0 0,-1 0 0,1 0 0,0 0 0,-1 0-1,1 0 1,0 0 0,-1-1 0,1 1 0,0-1-1,0 1 1,0-1 0,2 1 0,5-1-110,0 1 0,0-1 0,-1-1 0,1 0 0,0 0 0,-1-1 0,13-3 0,32-13-809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7.345"/>
    </inkml:context>
    <inkml:brush xml:id="br0">
      <inkml:brushProperty name="width" value="0.05" units="cm"/>
      <inkml:brushProperty name="height" value="0.05" units="cm"/>
    </inkml:brush>
  </inkml:definitions>
  <inkml:trace contextRef="#ctx0" brushRef="#br0">205 1 17388,'-35'26'2235,"-60"60"1,87-78-2039,1 0 1,0 1 0,0 0 0,1 0 0,0 1 0,0-1-1,1 1 1,1 0 0,-1 1 0,2-1 0,0 1 0,-4 20 0,6-28-165,1 0 1,0 0 0,0 0-1,0-1 1,1 1-1,-1 0 1,1 0 0,-1-1-1,1 1 1,0 0 0,0-1-1,0 1 1,0 0 0,1-1-1,-1 0 1,1 1 0,2 2-1,-1-2-6,0 0 0,1 0 0,-1 0 0,1-1 0,-1 0 0,1 1-1,0-1 1,0-1 0,0 1 0,6 1 0,3 0-6,1 0 0,0-1 0,-1-1 1,1 0-1,0-1 0,18-1 0,-16-2 28,0 1-1,0-2 1,0 0 0,-1-1-1,0-1 1,0 0 0,0-1-1,-1 0 1,18-13 0,-25 15 12,0 0 1,-1-1-1,0 1 1,0-2 0,0 1-1,-1 0 1,0-1-1,8-13 1,-11 15-11,0 1 0,0-1-1,0-1 1,-1 1 0,1 0-1,-1 0 1,0-1 0,-1 1 0,1 0-1,-1-1 1,0 1 0,-1 0-1,1-1 1,-3-8 0,2 9-11,-1 1 0,1-1-1,-1 1 1,0 0 0,0-1 0,0 1 0,-1 0 0,0 0-1,1 0 1,-1 1 0,-1-1 0,1 1 0,-5-4 0,2 2-14,0 1 0,-1 0 0,1 0 0,-1 1 1,0 0-1,0 0 0,-13-3 0,1 2-266,-1 1 0,0 1-1,0 0 1,-1 2-1,-27 2 1,-62 5-461,62-5 232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7.794"/>
    </inkml:context>
    <inkml:brush xml:id="br0">
      <inkml:brushProperty name="width" value="0.05" units="cm"/>
      <inkml:brushProperty name="height" value="0.05" units="cm"/>
    </inkml:brush>
  </inkml:definitions>
  <inkml:trace contextRef="#ctx0" brushRef="#br0">56 413 21381,'1'0'1832,"-1"13"-1272,-6 6-248,0 8 792,-2 4-327,1-2-353,2 0-120,2-6-360,3-8-176,3-9-561,3-6-415,0-10 936,2-9-192,0-17-232</inkml:trace>
  <inkml:trace contextRef="#ctx0" brushRef="#br0" timeOffset="1">34 2 18468,'-6'-1'1624,"-3"7"-1160,0 6-128,4 5 521,1 0-441,5-6-192,2-7-160,6-4-168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1.868"/>
    </inkml:context>
    <inkml:brush xml:id="br0">
      <inkml:brushProperty name="width" value="0.05" units="cm"/>
      <inkml:brushProperty name="height" value="0.05" units="cm"/>
    </inkml:brush>
  </inkml:definitions>
  <inkml:trace contextRef="#ctx0" brushRef="#br0">74 0 14451,'0'3'469,"0"-1"0,0 1 0,0-1 0,0 0-1,-1 1 1,1-1 0,-1 0 0,1 1 0,-1-1 0,-2 4 0,3-5-159,-4 8 158,-37 115 2327,35-101-2704,1-1 1,0 1-1,-1 37 1,6-57-96,0 0 0,0 0-1,0 0 1,1 1 0,-1-1 0,1 0 0,0 0 0,0 0 0,0 0 0,0 0 0,1 0 0,-1 0 0,1-1 0,-1 1 0,1 0-1,0-1 1,0 1 0,0-1 0,1 0 0,-1 0 0,0 0 0,5 3 0,-5-4-47,0 0 1,1 0 0,-1 0-1,0-1 1,0 1-1,1-1 1,-1 1-1,0-1 1,1 0-1,-1 0 1,0 0 0,1 0-1,-1 0 1,0 0-1,1-1 1,-1 1-1,0-1 1,0 1-1,1-1 1,-1 0-1,0 0 1,0 0 0,0 0-1,0-1 1,0 1-1,0 0 1,0-1-1,-1 0 1,1 1-1,2-4 1,10-15-210,-1-6-109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2.331"/>
    </inkml:context>
    <inkml:brush xml:id="br0">
      <inkml:brushProperty name="width" value="0.05" units="cm"/>
      <inkml:brushProperty name="height" value="0.05" units="cm"/>
    </inkml:brush>
  </inkml:definitions>
  <inkml:trace contextRef="#ctx0" brushRef="#br0">3 4 17244,'-1'-4'1928,"-1"4"-912,7 4 369,5 2-489,1-2-264,3 2-1104,-2 1 552,6-4-96,-2 0-56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2.815"/>
    </inkml:context>
    <inkml:brush xml:id="br0">
      <inkml:brushProperty name="width" value="0.05" units="cm"/>
      <inkml:brushProperty name="height" value="0.05" units="cm"/>
    </inkml:brush>
  </inkml:definitions>
  <inkml:trace contextRef="#ctx0" brushRef="#br0">26 32 19444,'2'-3'228,"1"0"0,0 1 0,0-1 0,0 1-1,0-1 1,0 1 0,1 0 0,-1 0 0,1 0 0,0 1-1,-1-1 1,1 1 0,0 0 0,0 0 0,0 0 0,0 1-1,-1 0 1,1-1 0,0 1 0,5 1 0,-3-1-97,0 0 0,-1 1 0,1-1 0,0 1 0,0 1 0,-1-1 0,1 1 0,-1 0 0,1 0 0,-1 1 0,0-1 0,0 1 0,6 5 0,-9-7-121,-1 1 0,1-1 1,-1 1-1,0 0 0,0-1 1,1 1-1,-1 0 0,0 0 0,-1-1 1,1 1-1,0 0 0,0 0 1,-1 0-1,0 0 0,1 0 0,-1 0 1,0 4-1,0-2-1,0 1-1,-1-1 1,0 0 0,0 0-1,0 0 1,0 0-1,-1 0 1,-2 5 0,-6 7-3,0-1 0,0 0-1,-17 17 1,17-20 5,2-2-7,-58 75 26,58-74-24,1 1 0,0 0-1,0 1 1,1-1 0,-5 20-1,10-31-9,0 1-1,1-1 1,-1 1-1,1 0 1,-1-1-1,1 1 1,0 0-1,0-1 1,0 1-1,0 0 1,0-1-1,0 1 1,0 0-1,0-1 1,1 1-1,-1 0 1,0-1-1,1 1 1,0 0-1,-1-1 1,1 1-1,0-1 1,0 1-1,0-1 1,0 0-1,0 1 1,0-1-1,0 0 0,1 0 1,-1 0-1,0 0 1,1 0-1,-1 0 1,1 0-1,-1 0 1,1 0-1,-1-1 1,1 1-1,-1-1 1,1 1-1,0-1 1,-1 1-1,1-1 1,0 0-1,1 0 1,7 1-151,0-1-1,0-1 1,0 1 0,-1-2 0,1 1 0,15-5 0,7-6 203,-1 0 0,0-3 1,32-19-1,-3 0-259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2.747"/>
    </inkml:context>
    <inkml:brush xml:id="br0">
      <inkml:brushProperty name="width" value="0.05" units="cm"/>
      <inkml:brushProperty name="height" value="0.05" units="cm"/>
    </inkml:brush>
  </inkml:definitions>
  <inkml:trace contextRef="#ctx0" brushRef="#br0">69 3 20724,'-6'11'1673,"7"-8"-1217,5-1-176,13 1 664,4 0-216,7-3-432,7 3-256,1-3-256,-1-2-176,-3 1-568,-5-2-272,-12-3 880,-8-1-256,-9-2-153</inkml:trace>
  <inkml:trace contextRef="#ctx0" brushRef="#br0" timeOffset="1">0 262 16884,'29'1'1968,"6"-1"-1352,7-9-256,7 0 1081,1-2-809,-1-4-448,-11 0-2529,-4 6 2225,-16 7-400,-4 2-192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062"/>
    </inkml:context>
    <inkml:brush xml:id="br0">
      <inkml:brushProperty name="width" value="0.05" units="cm"/>
      <inkml:brushProperty name="height" value="0.05" units="cm"/>
    </inkml:brush>
  </inkml:definitions>
  <inkml:trace contextRef="#ctx0" brushRef="#br0">8 508 12867,'-7'9'3052,"7"-18"-781,6-20-97,25-28-754,2 1 0,53-66 1,-34 49-971,63-98-18,-132 234-382,8-33-82,1 0 0,2 0 0,1 1 0,1 0-1,1-1 1,3 37 0,-1-64-219,2 0 0,-1 0 1,0 0-1,1 0 0,-1 0 0,1 0 0,0 0 1,0-1-1,0 1 0,0 0 0,0-1 0,3 4 0,-4-6 228,0 1-1,0-1 1,0 0-1,0 0 0,0 0 1,0 0-1,0 0 0,0 0 1,1 0-1,-1 0 1,0 0-1,0 0 0,0 0 1,0 0-1,0 0 0,0 0 1,0 0-1,0 0 1,1 0-1,-1 0 0,0 0 1,0 0-1,0 0 0,0 0 1,0 0-1,0 0 1,0 0-1,0 0 0,0-1 1,0 1-1,1 0 1,-1 0-1,0 0 0,0 0 1,0 0-1,0 0 0,0 0 1,0 0-1,0 0 1,0 0-1,0 0 0,0-1 1,0 1-1,0 0 0,0 0 1,0 0-1,0 0 1,0 0-1,0 0 0,0 0 1,0 0-1,0 0 1,0-1-1,0 1 0,0 0 1,0 0-1,0 0 0,0 0 1,0-6-899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519"/>
    </inkml:context>
    <inkml:brush xml:id="br0">
      <inkml:brushProperty name="width" value="0.05" units="cm"/>
      <inkml:brushProperty name="height" value="0.05" units="cm"/>
    </inkml:brush>
  </inkml:definitions>
  <inkml:trace contextRef="#ctx0" brushRef="#br0">7 125 17644,'-6'13'1768,"6"-7"-1256,8-6-152,7-3 849,11-7-505,6-3-144,11-5-296,6 0-64,5-2-136,-2 0-176,-3 5-472,-7 1-216,-9 6 1936,-9 4-1256,-18 4 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951"/>
    </inkml:context>
    <inkml:brush xml:id="br0">
      <inkml:brushProperty name="width" value="0.05" units="cm"/>
      <inkml:brushProperty name="height" value="0.05" units="cm"/>
    </inkml:brush>
  </inkml:definitions>
  <inkml:trace contextRef="#ctx0" brushRef="#br0">65 83 15731,'-4'4'558,"1"1"-1,-1-1 1,1 1-1,0 0 1,0 0-1,1 0 1,0 1-1,0-1 1,0 0-1,-1 7 1,0-4-5,2-6-463,1 1 0,-1-1 0,0 1 0,1-1 0,-1 1 0,1-1 0,0 1 0,0-1 0,0 1 0,0-1 0,1 4 0,-1-5-78,1 0 1,-1 0-1,1 0 0,-1 0 0,1 0 0,0 0 1,-1 0-1,1-1 0,0 1 0,0 0 1,0 0-1,-1-1 0,1 1 0,0-1 0,0 1 1,0-1-1,0 1 0,0-1 0,0 1 1,0-1-1,0 0 0,0 0 0,0 1 0,0-1 1,1 0-1,-1 0 0,0 0 0,0 0 1,1-1-1,12 0-11,-1 0 0,23-6 0,-27 4-4,0 1 0,0 1 0,0-1 0,0 1 1,0 1-1,0 0 0,0 0 0,13 2 0,-20-1 4,0-1-1,-1 1 1,1-1 0,0 1-1,-1 0 1,1 0 0,0 0-1,-1 0 1,1 0 0,-1 0-1,0 0 1,1 0 0,-1 1-1,0-1 1,0 1 0,1-1-1,-1 1 1,0-1-1,1 3 1,-1-1 4,0 1 1,0-1-1,0 0 0,-1 1 0,1-1 0,-1 1 1,0-1-1,0 1 0,0 5 0,-3 5 32,1-1-1,-2 0 1,1 1 0,-7 12-1,4-11 89,0 1-1,-1-1 1,0 0 0,-2-1-1,0 1 1,0-2-1,-1 1 1,-19 18 0,28-30-124,-1-1 1,0 1-1,0 0 1,0-1-1,0 0 0,0 1 1,0-1-1,0 0 1,-1 0-1,1 0 1,0 0-1,-1-1 1,1 1-1,-1-1 0,1 1 1,0-1-1,-1 0 1,1 0-1,-1 0 1,-2 0-1,2-1-74,1 0 0,-1 0-1,0 0 1,1-1 0,-1 1 0,1 0 0,0-1-1,-1 0 1,1 0 0,0 0 0,0 0-1,0 0 1,0 0 0,-3-4 0,-1-4-138,1 0 0,-1-1 0,2 1 0,-1-1 0,2 0 0,-1 0 0,-2-17 0,0-18-415</inkml:trace>
  <inkml:trace contextRef="#ctx0" brushRef="#br0" timeOffset="1">34 54 18524,'14'-5'1880,"6"-2"-1151,4-1-305,10 0 920,4 1-296,5-1-712,0 2-464,-3 3 208,-13 1-96,-10 2-168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018"/>
    </inkml:context>
    <inkml:brush xml:id="br0">
      <inkml:brushProperty name="width" value="0.05" units="cm"/>
      <inkml:brushProperty name="height" value="0.05" units="cm"/>
    </inkml:brush>
  </inkml:definitions>
  <inkml:trace contextRef="#ctx0" brushRef="#br0">0 41 19284,'3'0'2145,"6"3"-1489,11-9-272,8-4 1120,10-1-656,3 5-280,5-2-512,0 5-336,-4 3-832,-6 2-1064,-13-2 1760,-21 0-337,-7-2-327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467"/>
    </inkml:context>
    <inkml:brush xml:id="br0">
      <inkml:brushProperty name="width" value="0.05" units="cm"/>
      <inkml:brushProperty name="height" value="0.05" units="cm"/>
    </inkml:brush>
  </inkml:definitions>
  <inkml:trace contextRef="#ctx0" brushRef="#br0">1 530 17060,'12'5'1648,"10"-5"-1264,16-3-288,8-6 552,12-7 1201,3-2-1489,3-6-56,1-5 40</inkml:trace>
  <inkml:trace contextRef="#ctx0" brushRef="#br0" timeOffset="1">546 36 16916,'6'-4'416,"0"0"0,1 0 1,0 0-1,-1 1 0,1 0 1,0 1-1,1-1 0,-1 1 0,0 1 1,13-2-1,-8 2-107,0 0 0,-1 1 0,1 0 0,0 0 0,0 2 0,11 2 0,-21-4-290,-1 0-1,1 0 0,0 1 0,0-1 0,-1 1 1,1-1-1,0 1 0,-1 0 0,1-1 0,-1 1 1,1 0-1,-1 0 0,1 0 0,-1 0 1,0 1-1,0-1 0,1 0 0,-1 1 0,0-1 1,0 0-1,0 1 0,0-1 0,0 1 0,-1-1 1,1 1-1,0 0 0,-1-1 0,1 1 0,-1 0 1,0 0-1,1-1 0,-1 1 0,0 0 1,0 0-1,-1 2 0,0 2-9,-1 0 0,0 1 0,0-1 0,0-1 0,-1 1 0,0 0 0,0-1 0,-7 9 0,-32 41 65,18-25 23,-24 40-1,43-62-80,1 0 0,-1 1 0,1-1 0,1 1 0,0 0 0,0 0 0,1 0 0,0 1-1,0-1 1,1 11 0,1-18-36,0 1 0,0-1 0,0 0 0,0 1 0,1-1 1,-1 0-1,1 0 0,0 0 0,0 0 0,0 1 0,0-1 0,0 0 0,0 0 0,0 0 0,1-1 0,-1 1 0,1 0 0,-1 0 0,1-1 0,-1 1 0,1-1 0,0 0 0,0 1 0,0-1 0,0 0 0,0 0 0,0 0 0,0 0 0,0-1 0,4 2 0,3 0-218,1-1-1,-1 1 1,0-2-1,1 1 1,-1-1-1,13-2 1,0-2-32,0 0 0,-1-2 0,0 0 0,0-1 0,0-1 0,-1-1 1,28-18-1,20-15-580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913"/>
    </inkml:context>
    <inkml:brush xml:id="br0">
      <inkml:brushProperty name="width" value="0.05" units="cm"/>
      <inkml:brushProperty name="height" value="0.05" units="cm"/>
    </inkml:brush>
  </inkml:definitions>
  <inkml:trace contextRef="#ctx0" brushRef="#br0">230 66 15643,'-11'2'319,"-1"-1"-1,1 2 0,0 0 1,0 0-1,0 1 0,0 0 0,1 1 1,-1 0-1,1 0 0,0 1 1,1 1-1,0 0 0,0 0 1,0 1-1,1 0 0,0 0 1,0 1-1,1 0 0,0 0 1,1 1-1,0-1 0,1 2 0,0-1 1,-5 13-1,9-20-279,0 0-1,1 1 1,-1-1 0,1 0-1,-1 0 1,1 1 0,0-1 0,0 0-1,0 1 1,1-1 0,-1 0-1,1 0 1,0 0 0,0 1-1,0-1 1,0 0 0,0 0-1,1 0 1,0 0 0,1 3 0,0-3-18,0-1 0,0 1 0,0 0 0,0-1 0,1 1 0,-1-1 0,0 0 0,1 0 0,0 0 0,-1-1 0,1 1 1,0-1-1,0 0 0,0 0 0,0 0 0,4 0 0,0-1-27,0 1 0,1-1 0,-1-1 0,0 0 0,0 0-1,0 0 1,0-1 0,0 0 0,0-1 0,0 0 0,13-7 0,-11 5-13,-1-1-1,0 0 1,-1 0-1,0-1 1,0 0-1,0 0 1,-1-1-1,13-17 1,-16 19-53,1-1-1,-2 0 1,1 0 0,-1 0 0,0 0-1,0 0 1,-1 0 0,0-1-1,-1 0 1,1 1 0,-1-1-1,-1-10 1,0 12-67,-1 0 0,1 0-1,-2 0 1,1 0 0,-1 0 0,0 0-1,0 0 1,0 0 0,-1 1-1,0-1 1,0 1 0,-1 0 0,1 0-1,-1 0 1,0 0 0,-9-7 0,9 8 97,-1 0 0,0 0 0,0 1 1,0 0-1,0 0 0,0 0 0,0 0 1,-1 1-1,0 0 0,1 0 1,-1 0-1,0 1 0,-8-1 0,-4 3-378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9.393"/>
    </inkml:context>
    <inkml:brush xml:id="br0">
      <inkml:brushProperty name="width" value="0.05" units="cm"/>
      <inkml:brushProperty name="height" value="0.05" units="cm"/>
    </inkml:brush>
  </inkml:definitions>
  <inkml:trace contextRef="#ctx0" brushRef="#br0">564 219 20116,'-21'11'1809,"-15"12"-1217,-5 3-280,-5 12 832,3 2-384,4 6-232,2-2-232,8-1-424,7-5-320,18-8-720,5-12 1008,4-20-192,-1-10-128</inkml:trace>
  <inkml:trace contextRef="#ctx0" brushRef="#br0" timeOffset="1">237 78 15899,'-6'3'292,"0"-1"0,0 1 0,1-1 0,-1 2 0,1-1 0,0 0 0,0 1 0,0 0 0,1 0 0,-1 1 0,1-1 0,0 1 0,0 0 0,1 0 0,-6 11 0,8-15-263,1-1 0,0 1 0,-1 0 0,1 0 0,0-1 0,0 1 0,0 0 0,0 0 0,-1 0 0,1-1 0,0 1 1,0 0-1,1 0 0,-1 0 0,0-1 0,0 1 0,0 0 0,0 0 0,1-1 0,-1 1 0,0 0 0,1 0 0,-1-1 0,1 1 0,-1 0 0,1 0 0,0 0-7,1 0 1,-1-1-1,0 1 1,0 0-1,1-1 0,-1 1 1,0-1-1,1 0 1,-1 1-1,0-1 0,1 0 1,-1 0-1,3 0 0,2 0-4,0 0 0,0-1 0,0 0-1,0 0 1,0 0 0,6-3 0,-7 2-7,1-1 0,-1 0 0,1-1 0,-1 1 0,0-1 0,-1 0 1,1 0-1,-1-1 0,0 1 0,0-1 0,0 0 0,0 0 0,2-6 0,-4 9 5,-1 0-1,0 0 0,0-1 1,0 1-1,0-1 0,0 1 0,0-1 1,-1 1-1,1-1 0,-1 0 1,0 1-1,1-1 0,-1 0 0,0 1 1,-1-1-1,1 0 0,0 1 1,-1-1-1,0 1 0,1-1 0,-1 1 1,0-1-1,0 1 0,-1-1 1,1 1-1,0 0 0,-1 0 0,1 0 1,-1-1-1,0 2 0,0-1 1,-3-3-1,0 2 22,0 0 1,0 0-1,-1 0 0,1 1 1,-1 0-1,1 0 0,-1 0 1,1 1-1,-1 0 1,0 0-1,0 0 0,0 1 1,0 0-1,1 0 0,-1 0 1,0 1-1,0 0 1,0 0-1,1 0 0,-10 4 1,5-2 7,0 1 0,0 1 1,1-1-1,-1 2 0,1-1 0,0 1 1,1 0-1,-1 1 0,1 0 0,-10 12 1,13-13-60,0 1 1,1-1 0,0 1-1,0 0 1,0 0-1,1 0 1,0 0 0,1 1-1,-1-1 1,0 10-1,2-14 37,0 1-1,1 0 0,0 0 0,0-1 0,0 1 0,1 0 1,-1 0-1,1 0 0,0-1 0,0 1 0,0-1 1,0 1-1,1-1 0,-1 1 0,1-1 0,0 1 0,0-1 1,0 0-1,0 0 0,1 0 0,-1-1 0,5 5 0,23 15 21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9.763"/>
    </inkml:context>
    <inkml:brush xml:id="br0">
      <inkml:brushProperty name="width" value="0.05" units="cm"/>
      <inkml:brushProperty name="height" value="0.05" units="cm"/>
    </inkml:brush>
  </inkml:definitions>
  <inkml:trace contextRef="#ctx0" brushRef="#br0">86 92 19148,'-28'36'2065,"2"-3"-1289,6-2-336,11-7 1320,6-1-712,12-13-479,10-7-193,14-11-360,6-4-80,2-13-200,-1-4-217,-8-8-599,-6-2 1888,-14 0-944,-6 6-104,-7 4 16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3.882"/>
    </inkml:context>
    <inkml:brush xml:id="br0">
      <inkml:brushProperty name="width" value="0.05" units="cm"/>
      <inkml:brushProperty name="height" value="0.05" units="cm"/>
    </inkml:brush>
  </inkml:definitions>
  <inkml:trace contextRef="#ctx0" brushRef="#br0">7 38 11314,'-1'1'98,"0"0"0,1 0 0,-1 0 0,0 0 0,1 0 0,-1 0 0,1 0 0,0 0 0,-1 0 0,1 0 0,0 0 0,-1 1 0,1-1 0,0 0 0,0 0 0,0 0 0,0 0 0,0 1 0,0-1 0,1 0 0,-1 0 0,0 0 0,0 0 0,1 2 0,1-3 7,0 1 0,-1-1 0,1 1 0,0-1 0,-1 1 0,1-1 0,0 0-1,0 0 1,-1 0 0,1 0 0,0 0 0,-1 0 0,1-1 0,0 1 0,0-1-1,2 0 1,79-21 1547,-33 8-888,55-7 0,-81 17-681,0 1 1,0 1 0,0 1 0,0 2 0,37 4-1,-61-5-82,0 0 0,0 0 0,0 0 0,0 0 0,1 1 0,-1-1 0,0 0 0,0 0-1,0 0 1,0 0 0,0 0 0,1 1 0,-1-1 0,0 0 0,0 0 0,0 0 0,0 0-1,0 1 1,0-1 0,0 0 0,0 0 0,0 0 0,0 1 0,0-1 0,0 0-1,0 0 1,0 1 0,0-1 0,0 0 0,0 0 0,0 0 0,0 1 0,0-1 0,0 0-1,0 0 1,0 0 0,0 0 0,0 1 0,0-1 0,-1 0 0,1 0 0,0 0 0,0 0-1,0 1 1,0-1 0,0 0 0,-1 0 0,1 0 0,0 0 0,0 0 0,0 0 0,0 1-1,-1-1 1,1 0 0,0 0 0,0 0 0,-1 0 0,-9 8 17,-28 12 46,-1-3-1,0-1 1,-65 17 0,51-17 158,25-6-54,11-4 21,-1 0 0,1-2 0,-1 0 1,-23 2-1,40-5-168,0-1 1,0 0 0,-1 0 0,1 0-1,0-1 1,0 1 0,0 0-1,0 0 1,-1-1 0,1 1 0,0 0-1,-2-2 1,3 2-12,0 0 0,-1-1 0,1 1 0,0 0 0,0-1 0,-1 1-1,1 0 1,0 0 0,0-1 0,-1 1 0,1 0 0,0-1 0,0 1 0,0-1 0,0 1 0,0 0 0,0-1 0,0 1 0,-1 0 0,1-1-1,0 1 1,0-1 0,0 1 0,0 0 0,1-1 0,-1 1 0,0-2-2,1 1 0,-1 0 0,1 0 0,0 0 0,0 0 0,-1 0-1,1 0 1,0 0 0,0 0 0,0 0 0,0 1 0,0-1 0,0 0 0,0 0 0,0 1 0,0-1-1,1 1 1,-1-1 0,0 1 0,0-1 0,1 1 0,1 0 0,10-2-4,0 0 0,1 1 1,-1 1-1,1 0 0,21 3 0,68 19-112,-67-13-14,44 4-1,-75-12 101,0-1 0,0 0 1,0 0-1,0 0 0,-1-1 0,1 0 1,6-1-1,-10 2 18,0-1 0,0 1 0,0 0 0,-1-1-1,1 1 1,0-1 0,0 1 0,-1-1 0,1 1 0,0-1 0,-1 1 0,1-1 0,0 0 0,-1 1 0,1-1 0,-1 0 0,1 1 0,-1-1-1,1 0 1,-1 0 0,0 0 0,1 1 0,-1-1 0,0 0 0,0 0 0,0 0 0,0 0 0,1 0 0,-1 1 0,0-1 0,0 0 0,-1 0-1,1 0 1,0 0 0,0 0 0,0 0 0,-1 1 0,1-1 0,0 0 0,-1 0 0,1 0 0,0 1 0,-1-1 0,1 0 0,-1 1 0,0-2-1,-2-2 7,0 0-1,-1 0 0,1 0 1,-1 1-1,0-1 0,0 1 0,0 0 1,0 0-1,0 1 0,-1-1 1,1 1-1,-1 0 0,0 0 0,1 0 1,-1 1-1,0 0 0,0 0 1,0 0-1,-8 0 0,2 0-1,0 1 0,1 0 0,-1 0-1,0 1 1,1 1 0,-1 0 0,1 0 0,-14 6-1,-20 18-40,30-17-12,11-7 8,3-4-17,25-41-2,-25 43 32,0 0-1,0-1 1,0 1-1,1 0 1,-1 0-1,0-1 0,1 1 1,-1 0-1,0-1 1,0 1-1,1 0 1,-1 0-1,0 0 1,1 0-1,-1-1 1,0 1-1,1 0 1,-1 0-1,1 0 1,-1 0-1,0 0 1,1 0-1,-1 0 1,0 0-1,1 0 1,-1 0-1,1 0 1,-1 0-1,0 0 1,1 0-1,-1 0 1,0 0-1,1 0 1,-1 1-1,1-1 1,-1 0-1,0 0 1,0 0-1,1 1 1,-1-1-1,0 0 0,1 0 1,-1 1-1,17 15-975,-11-10 598,0-1 150,0 0-1,1-1 0,-1 1 1,1-2-1,13 7 0,1-5-90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3.298"/>
    </inkml:context>
    <inkml:brush xml:id="br0">
      <inkml:brushProperty name="width" value="0.05" units="cm"/>
      <inkml:brushProperty name="height" value="0.05" units="cm"/>
    </inkml:brush>
  </inkml:definitions>
  <inkml:trace contextRef="#ctx0" brushRef="#br0">192 23 17876,'-7'1'313,"1"0"0,0 0 0,0 1 0,0 0 0,1 0 0,-1 0 0,0 1 0,1 0 0,-1 0 0,1 0 0,0 1 0,0 0 0,0 0 0,1 0 0,-1 0 0,1 1 0,0 0 0,1 0 1,-1 0-1,1 0 0,-3 6 0,5-9-299,1-1 1,-1 0 0,1 1 0,0-1-1,0 1 1,0-1 0,0 1 0,0-1 0,0 1-1,0-1 1,0 0 0,0 1 0,1-1-1,-1 1 1,1-1 0,-1 0 0,1 1-1,-1-1 1,1 0 0,0 1 0,0-1 0,0 0-1,0 0 1,0 0 0,0 0 0,0 0-1,0 0 1,0 0 0,0 0 0,0 0-1,0-1 1,3 2 0,4 2-71,1 0 0,-1 0 0,1-1-1,10 3 1,0-1 11,-14-3 23,-1 0 1,1 0-1,0 0 0,-1 1 0,0 0 1,1-1-1,-1 2 0,0-1 1,0 0-1,-1 1 0,1 0 1,-1-1-1,6 10 0,-7-10 24,-1 0 1,1 1-1,-1 0 0,0-1 1,0 1-1,0 0 0,0 0 1,-1-1-1,1 1 0,-1 0 1,0 0-1,0 0 0,-1 0 1,1-1-1,-1 1 0,0 0 1,0 0-1,0-1 0,-2 6 1,-1 0 25,-1-1 1,0 1-1,0-1 0,0 0 1,-1 0-1,-1-1 1,1 1-1,-1-1 1,-14 10-1,18-14-98,-1 0 1,0 0-1,0-1 0,1 0 0,-2 1 0,1-1 1,0-1-1,0 1 0,0-1 0,-1 1 1,1-1-1,-1 0 0,1-1 0,-1 1 1,1-1-1,-1 0 0,1 0 0,-1 0 0,1-1 1,-1 0-1,1 0 0,-9-2 0,10 1-56,0 0-1,-1 0 0,1 0 0,0 0 1,1-1-1,-1 1 0,0-1 0,1 0 0,-1 0 1,1 0-1,0 0 0,-3-6 0,1 2 14,1 0 0,0 0-1,1 0 1,0 0-1,-2-11 1,1-28-661</inkml:trace>
  <inkml:trace contextRef="#ctx0" brushRef="#br0" timeOffset="1">166 0 15051,'18'6'2145,"8"8"-1337,2-8-352,4 0 2032,4-3-2031,6-1-337,2-2-1505,-1-3 1281,-3-2-352,0 2-112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4.799"/>
    </inkml:context>
    <inkml:brush xml:id="br0">
      <inkml:brushProperty name="width" value="0.05" units="cm"/>
      <inkml:brushProperty name="height" value="0.05" units="cm"/>
    </inkml:brush>
  </inkml:definitions>
  <inkml:trace contextRef="#ctx0" brushRef="#br0">1 66 16452,'0'-3'117,"0"1"0,1-1 0,-1 0 0,1 1 0,-1-1 0,1 1 0,0 0 0,0-1 0,0 1 0,0 0 0,1-1 0,-1 1 0,1 0 1,-1 0-1,1 0 0,0 0 0,-1 0 0,1 0 0,0 1 0,0-1 0,1 1 0,-1-1 0,0 1 0,0 0 0,1 0 0,-1 0 0,4-1 1,-1 0-8,1 0 1,0 1-1,0-1 1,0 1 0,0 0-1,0 1 1,0 0 0,0 0-1,0 0 1,0 0-1,0 1 1,0 0 0,11 4-1,-14-4-88,1 1 0,-1-1 0,0 1 0,1 0-1,-1 1 1,0-1 0,-1 0 0,1 1 0,0 0-1,-1 0 1,1-1 0,-1 2 0,0-1 0,0 0 0,0 0-1,0 1 1,-1-1 0,1 0 0,-1 1 0,0 0 0,0-1-1,0 1 1,0 6 0,1 7-2,-1 1 1,-1 0-1,-1 0 1,0-1-1,-7 32 0,-30 88 130,1-5 58,36-125-204,-5 34 101,6-40-108,0 0-1,0 1 1,0-1 0,0 0-1,0 0 1,0 1-1,1-1 1,-1 0 0,0 0-1,1 1 1,-1-1-1,1 0 1,-1 0 0,1 0-1,-1 0 1,1 0-1,0 0 1,0 0 0,-1 0-1,1 0 1,0 0 0,0 0-1,0 0 1,0 0-1,0-1 1,0 1 0,0 0-1,2 0 1,0-1-67,1 1-1,-1-1 1,0 1 0,1-1 0,-1-1 0,1 1-1,-1 0 1,1-1 0,-1 1 0,0-1 0,1 0-1,-1 0 1,0-1 0,0 1 0,6-4 0,4-2-70,-1-1 0,16-15 0,27-25-152,6-7-98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5.202"/>
    </inkml:context>
    <inkml:brush xml:id="br0">
      <inkml:brushProperty name="width" value="0.05" units="cm"/>
      <inkml:brushProperty name="height" value="0.05" units="cm"/>
    </inkml:brush>
  </inkml:definitions>
  <inkml:trace contextRef="#ctx0" brushRef="#br0">53 43 16732,'-13'29'1148,"-14"45"1,23-62-992,2-1 0,-1 1 0,2-1 1,-1 1-1,2-1 0,-1 1 0,3 15 0,-2-25-135,0 0 1,1 1 0,-1-1-1,0 0 1,1 0 0,0 0 0,0 0-1,-1 0 1,1 0 0,1 0-1,-1 0 1,0-1 0,0 1 0,0 0-1,1-1 1,1 3 0,-1-4-14,-1 1 0,1 0 0,-1 0 0,1-1 0,-1 1 0,1-1 0,-1 0 0,1 1 0,0-1 0,-1 0 1,1 0-1,0 0 0,-1 0 0,1 0 0,-1 0 0,1 0 0,0-1 0,-1 1 0,1-1 0,-1 1 0,1-1 0,2-1 0,7-4 4,-1 0 0,1-1-1,-1 0 1,-1 0-1,0-1 1,0 0 0,0-1-1,-1 0 1,11-16-1,-11 14 33,-1 0 1,0 0-1,0-1 0,-1 0 0,-1-1 0,0 1 0,-1-1 0,4-20 1,-7 31-40,0 0 0,-1 0 0,0-1 0,1 1 0,-1 0 0,0 0 0,0-1 0,-1 1 0,1 0 0,0-1 0,-1 1 0,1 0 1,-1 0-1,0-1 0,0 1 0,1 0 0,-2 0 0,1 0 0,0 0 0,0 0 0,-1 0 0,1 1 0,-1-1 0,1 0 0,-1 1 0,0-1 1,1 1-1,-1-1 0,0 1 0,0 0 0,0 0 0,-3-1 0,1 1-47,0 0-1,0 0 1,0 0 0,-1 1-1,1 0 1,0 0-1,0 0 1,0 0 0,-1 1-1,1-1 1,0 1 0,0 0-1,0 1 1,0-1 0,0 1-1,-5 2 1,-11 11-146,4 1-100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5.626"/>
    </inkml:context>
    <inkml:brush xml:id="br0">
      <inkml:brushProperty name="width" value="0.05" units="cm"/>
      <inkml:brushProperty name="height" value="0.05" units="cm"/>
    </inkml:brush>
  </inkml:definitions>
  <inkml:trace contextRef="#ctx0" brushRef="#br0">167 1 16988,'-12'24'1496,"-2"10"-1208,-7 9-152,1 7 680,-3 14-616,2-1-40,4 1-48,3-4-88,5-11-264,4-8-192,4-16 1896,1-22-1432,-5-6 97,0-17 23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6.091"/>
    </inkml:context>
    <inkml:brush xml:id="br0">
      <inkml:brushProperty name="width" value="0.05" units="cm"/>
      <inkml:brushProperty name="height" value="0.05" units="cm"/>
    </inkml:brush>
  </inkml:definitions>
  <inkml:trace contextRef="#ctx0" brushRef="#br0">81 60 17204,'-16'33'1329,"-8"21"-557,22-49-682,1 0 0,0 0 0,0-1-1,0 1 1,0 0 0,1 0 0,0 0-1,0 0 1,1 6 0,-1-9-72,0-1 1,1 0-1,-1 1 1,0-1-1,1 0 1,-1 1-1,1-1 0,-1 0 1,1 0-1,0 0 1,-1 1-1,1-1 0,0 0 1,0 0-1,0 0 1,0 0-1,0 0 1,0 0-1,0 0 0,0-1 1,0 1-1,0 0 1,1-1-1,1 2 1,-1-2-10,1 1 1,0-1-1,0 1 1,0-1-1,0 0 1,0 0-1,-1-1 1,1 1-1,0 0 1,0-1-1,3-1 1,5-1-12,0-2 1,0 0 0,0 0-1,15-10 1,-15 7 30,1 0-1,-2 0 1,1-1-1,-1-1 1,-1 0-1,0 0 1,0-1-1,-1 0 1,0 0-1,12-25 1,-19 35-8,-1-1 0,1 0 0,0 0 1,0 1-1,-1-1 0,1 0 1,-1 0-1,0 0 0,1 0 1,-1 0-1,0 0 0,0 0 1,0 0-1,0 0 0,-1 0 0,1 0 1,-1 1-1,1-1 0,-1 0 1,1 0-1,-1 0 0,0 0 1,0 1-1,-1-3 0,0 2 6,0 1 0,0-1 0,0 1 0,0 0 0,0 0 1,0 0-1,0 0 0,0 0 0,-1 0 0,1 0 0,0 1 0,-1-1 0,1 1 0,0-1 0,-1 1 0,1 0 0,0 0 0,-1 0 0,-3 1 0,-2 1 25,0-1 0,0 2 0,0-1 0,0 1 0,0 0 0,1 1 0,-1 0 1,1 0-1,0 0 0,0 1 0,1 0 0,-12 11 0,4-1-17,0 0-1,1 1 1,0 1 0,-10 18 0,16-23-160,0 0 0,1 1 1,1 0-1,0 0 0,1 0 0,-5 22 1,9-31 37,-1 0 1,1 1-1,0-1 0,0 0 1,0 1-1,0-1 1,1 0-1,0 1 1,0-1-1,0 0 0,2 5 1,-2-7 41,1 1-1,-1-1 1,1 0 0,0 1 0,0-1 0,0 0-1,0 0 1,0 0 0,0 0 0,0 0-1,0-1 1,1 1 0,-1-1 0,1 1 0,-1-1-1,1 0 1,0 0 0,4 1 0,31 4-493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6.465"/>
    </inkml:context>
    <inkml:brush xml:id="br0">
      <inkml:brushProperty name="width" value="0.05" units="cm"/>
      <inkml:brushProperty name="height" value="0.05" units="cm"/>
    </inkml:brush>
  </inkml:definitions>
  <inkml:trace contextRef="#ctx0" brushRef="#br0">20 0 14771,'-4'15'990,"-10"47"636,13-58-1426,1 0 1,-1 0 0,1 0-1,0 0 1,0 0-1,1 0 1,-1 0 0,1 0-1,0 0 1,0-1 0,0 1-1,3 5 1,-4-7-132,1-1 1,-1 0-1,1 0 1,0 0-1,0 0 1,-1 0-1,1-1 1,0 1-1,0 0 1,0 0-1,0 0 1,0-1-1,0 1 1,0 0-1,0-1 1,0 1-1,1-1 1,-1 0-1,0 1 1,0-1-1,0 0 1,1 1-1,1-1 1,-1 0 4,1-1 0,-1 1 0,0-1 0,1 0 0,-1 1 0,0-1 0,0 0 0,0 0 0,0 0 0,0 0 0,4-3 0,-2 0 49,1 1 0,-1-1 0,0 0 0,0-1 0,-1 1 1,1 0-1,-1-1 0,0 0 0,4-9 0,-6 12-112,0 0 0,0 0-1,-1 0 1,1 0 0,-1 0 0,0 0-1,1 0 1,-1 0 0,0 0-1,0 0 1,0 0 0,-1 0-1,1 0 1,0 1 0,-1-1 0,1 0-1,-1 0 1,0 0 0,1 0-1,-1 0 1,0 0 0,0 1-1,0-1 1,0 0 0,-1 1-1,1-1 1,0 1 0,-1 0 0,1-1-1,-1 1 1,1 0 0,-1 0-1,0 0 1,0 0 0,1 0-1,-1 0 1,0 0 0,0 0-1,0 1 1,0-1 0,0 1 0,0 0-1,0-1 1,0 1 0,0 0-1,0 0 1,0 0 0,0 1-1,0-1 1,0 0 0,0 1-1,1-1 1,-1 1 0,0 0 0,0-1-1,-3 3 1,-9 5-118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9.927"/>
    </inkml:context>
    <inkml:brush xml:id="br0">
      <inkml:brushProperty name="width" value="0.05" units="cm"/>
      <inkml:brushProperty name="height" value="0.05" units="cm"/>
    </inkml:brush>
  </inkml:definitions>
  <inkml:trace contextRef="#ctx0" brushRef="#br0">1 6214 6201,'2'0'186,"-1"-1"0,1 1 0,-1-1 0,1 1-1,-1-1 1,1 0 0,-1 0 0,0 1 0,1-1-1,-1 0 1,0 0 0,1-1 0,-1 1 0,0 0-1,0 0 1,0 0 0,0-1 0,0 1 0,0-1-1,-1 1 1,1 0 0,1-4 0,15-42 1701,-12 31-1282,15-33 28,50-89 0,-57 114-527,34-70-28,-27 51-9,42-65 0,52-85 97,-55 86-76,43-41 146,-22 36-166,123-221 340,-183 295-394,-1 0 0,14-44 1,19-84 98,-25 79 151,7-6 92,5 2 0,68-117 0,-107 207-359,60-108 313,141-192 0,-134 207-310,-4-2-1,94-198 0,-87 163 118,122-173 0,-147 234-9,63-131 0,9-90 54,-75 168-115,145-359 123,-31 193 228,3-6-130,-49 65-216,77-157 176,-168 350-153,2 1 0,1 1 0,1 1 0,2 1 0,56-57 1,-80 89-45,-1 0 0,1 0 1,0 1-1,0-1 1,-1 1-1,1-1 0,0 0 1,0 1-1,-1-1 1,1 1-1,0 0 1,0-1-1,0 1 0,0 0 1,0-1-1,1 1 1,-2 0-22,1 1 0,-1-1 1,0 0-1,0 0 1,0 1-1,1-1 0,-1 0 1,0 1-1,0-1 0,0 0 1,0 1-1,0-1 1,0 0-1,0 1 0,1-1 1,-1 0-1,0 1 0,0-1 1,0 0-1,-1 1 1,1-1-1,0 1 0,0-1 1,0 0-1,0 1 0,0-1 1,0 1-1,-14 31-429,14-31 387,-1-1 0,0 1-1,0-1 1,1 1 0,-1-1 0,0 1 0,0-1 0,0 0-1,0 1 1,0-1 0,0 0 0,1 0 0,-1 0-1,0 0 1,0 1 0,0-1 0,-2-1 0,1 1-3,-10 1-170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41.650"/>
    </inkml:context>
    <inkml:brush xml:id="br0">
      <inkml:brushProperty name="width" value="0.05" units="cm"/>
      <inkml:brushProperty name="height" value="0.05" units="cm"/>
    </inkml:brush>
  </inkml:definitions>
  <inkml:trace contextRef="#ctx0" brushRef="#br0">13 1 17396,'1'0'165,"0"0"0,0 0 0,0 0 0,1 0 0,-1 0 0,0 0 0,0 0 0,0 0 0,0 1 1,0-1-1,0 0 0,0 1 0,0-1 0,0 0 0,-1 1 0,1-1 0,0 1 0,0-1 0,0 1 0,0 0 0,0-1 0,1 3 1,-1-1 31,0 0 1,1 0 0,-1 0 0,0 1 0,0-1 0,-1 0 0,1 1-1,0-1 1,0 5 0,0 7 249,0 0 0,-3 28 0,1-28-102,-23 199 806,5-58-956,18-150-189,0 5 7,0 0 0,1 0 0,2 19 0,-2-27-10,0-1 0,0 1 0,1-1 0,-1 1-1,0 0 1,1-1 0,-1 1 0,1-1 0,0 0 0,-1 1-1,1-1 1,0 0 0,0 1 0,0-1 0,0 0 0,0 0-1,0 0 1,0 1 0,0-1 0,0 0 0,1-1 0,-1 1-1,0 0 1,1 0 0,-1 0 0,0-1 0,1 1 0,-1-1-1,1 1 1,-1-1 0,1 0 0,0 0 0,1 1 0,5-2 8,-1 0-1,0 0 1,1 0 0,-1-1 0,0 0 0,0-1 0,8-3 0,53-30 60,-32 17-52,49-23-280,74-40-2327,-136 65 2111,-12 2-151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42.154"/>
    </inkml:context>
    <inkml:brush xml:id="br0">
      <inkml:brushProperty name="width" value="0.05" units="cm"/>
      <inkml:brushProperty name="height" value="0.05" units="cm"/>
    </inkml:brush>
  </inkml:definitions>
  <inkml:trace contextRef="#ctx0" brushRef="#br0">99 185 18644,'-1'9'537,"0"-1"0,0 0-1,0 0 1,-1 0 0,0 0 0,-5 10-1,-3 14 584,-29 129 786,34-134-1891,1 0-1,2 0 1,1 0 0,2 29-1,-1-53-45,1 0 0,-1 0 0,1 0 0,-1 0 0,1 0 0,0 0 0,0-1 0,0 1 0,1 0 0,-1-1 0,4 5 0,-5-6 12,1-1 0,-1 1 0,1-1-1,-1 0 1,1 1 0,-1-1 0,1 0 0,-1 1 0,1-1 0,-1 0 0,1 1 0,-1-1 0,1 0 0,-1 0 0,1 0 0,0 0 0,-1 0 0,1 0 0,-1 0 0,1 0 0,-1 0 0,1 0-1,0 0 1,1 0-24,-1-1 0,0 0 0,0 1 0,0-1 0,1 0 0,-1 0 0,0 0 0,0 0 0,0 0 0,0 0 0,-1 0 0,1 0 0,0 0 0,1-2 0,2-4-130,-1 0 1,0-1-1,0 0 0,0 1 1,-1-1-1,0 0 0,-1 0 1,0 0-1,0 0 0,-1-14 1,-1-13-395,-6-38-1,5 60 415,0-9 112,-1 1-1,-1 0 1,-1 0 0,-1 0 0,-1 0 0,-14-29 0,20 48 101,0 0 1,-1 0 0,1 0-1,-1 0 1,1 0-1,-1 0 1,0 1 0,1-1-1,-1 0 1,-3-1 0,5 3-39,0 0 0,0 0 0,-1 0 0,1 0 0,0 0 0,-1 0 0,1 0 1,0-1-1,0 1 0,-1 0 0,1 0 0,0 0 0,-1 0 0,1 0 0,0 0 0,0 1 1,-1-1-1,1 0 0,0 0 0,-1 0 0,1 0 0,0 0 0,0 0 0,-1 0 1,1 0-1,0 1 0,0-1 0,-1 0 0,1 1 0,-4 14 543,3-13-513,1 0-1,0 1 1,0-1 0,0 0 0,0 1-1,1-1 1,-1 0 0,0 1 0,1-1 0,0 0-1,-1 0 1,1 0 0,0 1 0,0-1-1,0 0 1,0 0 0,1 0 0,-1 0-1,1-1 1,-1 1 0,1 0 0,-1-1 0,1 1-1,0-1 1,0 1 0,0-1 0,0 0-1,0 0 1,0 0 0,0 0 0,0 0-1,0 0 1,3 0 0,1 0 1,-1 0 1,1-1-1,0 0 0,-1 0 1,1-1-1,0 1 1,-1-1-1,1 0 0,-1-1 1,0 1-1,1-1 0,8-5 1,4-2 83,0-2 1,-1 0 0,0-1-1,25-23 1,52-64 362,-7 7-27,-85 90-461,-1 1 1,1-1-1,0 1 0,0 0 0,0-1 0,-1 1 0,1 0 0,5-2 0,-7 3-9,0 0 0,1 0 0,-1 0-1,0 0 1,1 0 0,-1 0 0,0 0 0,1 0 0,-1 0-1,0 0 1,1 0 0,-1 0 0,0 0 0,1 1 0,-1-1 0,0 0-1,1 0 1,-1 0 0,0 0 0,0 0 0,1 1 0,-1-1-1,0 0 1,1 0 0,-1 1 0,0-1 0,0 0 0,0 0-1,1 1 1,-1-1 0,0 0 0,0 1 0,0-1 0,1 5 9,0 0 0,0 0 0,-1-1 0,0 1 1,0 0-1,0 0 0,-1 4 0,-2 31-16,-6 145 143,9-148-232,2 0-1,1 0 1,9 36-1,27 85-955,-31-130 783</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6.112"/>
    </inkml:context>
    <inkml:brush xml:id="br0">
      <inkml:brushProperty name="width" value="0.05" units="cm"/>
      <inkml:brushProperty name="height" value="0.05" units="cm"/>
    </inkml:brush>
  </inkml:definitions>
  <inkml:trace contextRef="#ctx0" brushRef="#br0">1 49 12971,'9'8'1168,"0"1"-944,6-4-120,4-5 616,5 0-584,4-5-16,7 1-72,3-2-48,7-4-136,0 0-80,6 1-752,-2-2 848,-3 3-104,0 0-104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6.609"/>
    </inkml:context>
    <inkml:brush xml:id="br0">
      <inkml:brushProperty name="width" value="0.05" units="cm"/>
      <inkml:brushProperty name="height" value="0.05" units="cm"/>
    </inkml:brush>
  </inkml:definitions>
  <inkml:trace contextRef="#ctx0" brushRef="#br0">0 180 11955,'3'0'234,"0"1"1,-1 0-1,1-1 1,0 1-1,-1-1 1,1 0-1,0 0 1,0 0-1,-1 0 1,1-1-1,0 1 1,0-1-1,-1 1 1,1-1-1,2-1 1,41-22 443,-14 6-904,1 4-792,0 2-1,1 0 0,66-11 0,-80 19 712,1 2 1,0 0-1,-1 2 0,1 0 0,-1 1 1,1 1-1,-1 1 0,24 7 0,-30-7 924,1 0-1,-1 0 0,0-2 0,1 0 1,-1 0-1,1-2 0,16-1 1,100-25-262,-17 3-1040,-60 17 380</inkml:trace>
  <inkml:trace contextRef="#ctx0" brushRef="#br0" timeOffset="1">1306 31 7586,'60'0'256,"7"-8"-264,3-1-32,13-4 928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3.681"/>
    </inkml:context>
    <inkml:brush xml:id="br0">
      <inkml:brushProperty name="width" value="0.05" units="cm"/>
      <inkml:brushProperty name="height" value="0.05" units="cm"/>
    </inkml:brush>
  </inkml:definitions>
  <inkml:trace contextRef="#ctx0" brushRef="#br0">117 0 16636,'-14'10'923,"0"1"0,1-1 1,0 2-1,1 0 1,-17 23-1,26-32-822,1 1 0,-1 0 0,1 0 0,0-1 0,1 1 0,-1 0 0,1 0 0,-1 1 0,1-1 0,0 0 0,1 0 0,-1 1 0,1-1 0,0 0 0,0 0-1,0 1 1,1-1 0,-1 0 0,1 1 0,0-1 0,0 0 0,1 0 0,-1 0 0,1 0 0,0 0 0,0 0 0,0-1 0,3 5 0,0-2-68,0 0-1,1 0 1,0-1-1,0 0 1,0 0 0,1 0-1,-1 0 1,1-1-1,0 0 1,0-1-1,1 0 1,-1 0 0,1 0-1,0-1 1,-1 0-1,1-1 1,0 1-1,0-1 1,0-1 0,0 0-1,0 0 1,9-1-1,-8 0-20,1 0-1,-1-1 1,0 0-1,0 0 1,1-1-1,-2 0 0,1-1 1,0 0-1,-1 0 1,1-1-1,-1 0 1,-1 0-1,1-1 1,-1 0-1,0-1 1,0 1-1,-1-1 0,9-11 1,-13 15-8,0-1 1,0 1 0,0 0-1,0-1 1,-1 1-1,0-1 1,1 0-1,-1 0 1,0 1-1,-1-1 1,1 0-1,-1 0 1,0 0-1,0 0 1,0 0-1,0 1 1,-1-1 0,1 0-1,-1 0 1,0 0-1,0 0 1,0 1-1,-1-1 1,1 1-1,-1-1 1,0 1-1,0-1 1,0 1-1,-1 0 1,-2-3 0,-1 0-45,0 0 1,-1 1 0,1 0 0,-1 0 0,0 1-1,0-1 1,-1 2 0,1-1 0,-1 1 0,0 0-1,0 1 1,0-1 0,-10 0 0,13 2-11,-36-3-1651,39 4 1613,1 0-1,-1 0 1,0 0 0,0 1-1,1-1 1,-1 0-1,0 1 1,0-1 0,1 1-1,-1-1 1,1 1 0,-1 0-1,0 0 1,1 0 0,-1 0-1,1 0 1,0 0-1,-1 0 1,0 2 0,-4 7-668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7.076"/>
    </inkml:context>
    <inkml:brush xml:id="br0">
      <inkml:brushProperty name="width" value="0.05" units="cm"/>
      <inkml:brushProperty name="height" value="0.05" units="cm"/>
    </inkml:brush>
  </inkml:definitions>
  <inkml:trace contextRef="#ctx0" brushRef="#br0">0 178 12379,'77'12'864,"-4"-3"-744,1-1-80,2-5 136,2-3-192,6-6-1400,5-5 1280,6-4-168,3-1-137</inkml:trace>
  <inkml:trace contextRef="#ctx0" brushRef="#br0" timeOffset="1">1387 141 11218,'76'12'1297,"1"-3"-809,-1-2-200,9-6 1144,3-2-680,12-10-560,4-3-16,5-4-112</inkml:trace>
  <inkml:trace contextRef="#ctx0" brushRef="#br0" timeOffset="2">2879 92 14947,'77'6'1128,"1"-4"-1048,-2-2-176,10-5-960,3-4 1160,9-5-296,3-4-224</inkml:trace>
  <inkml:trace contextRef="#ctx0" brushRef="#br0" timeOffset="3">4209 0 12011,'210'27'1851,"3"-17"-3506,-141-12 1078,122 3-278,-158 1 1575,0 2-1,0 1 1,45 13 0,-20 5 1748,-51-18-2201,0-1 1,0 0-1,0 0 0,1-1 1,0-1-1,-1 1 0,1-2 1,16 1-1,2-4-162,0-3-110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8.022"/>
    </inkml:context>
    <inkml:brush xml:id="br0">
      <inkml:brushProperty name="width" value="0.05" units="cm"/>
      <inkml:brushProperty name="height" value="0.05" units="cm"/>
    </inkml:brush>
  </inkml:definitions>
  <inkml:trace contextRef="#ctx0" brushRef="#br0">15 1 16219,'-2'5'343,"-1"1"0,1 0 0,0 0 0,1 0 0,-1 0 0,1 0-1,0 1 1,1-1 0,0 0 0,0 11 0,3 8 270,7 33 0,-5-33-673,28 121-1392,4 17-3996,-33-137 5000,-2-1 0,0 1 0,-2 0 0,-4 40 0,0-36 1247,0-2 493,1 0 0,0 37 0,4-55-1151,0-1 0,0 0 0,0 0-1,1 0 1,1-1 0,-1 1 0,2 0-1,-1-1 1,1 0 0,0 0 0,7 11-1,-6-12-118,0 1-1,-1-1 1,0 1 0,-1 0-1,1 0 1,-2 1-1,1-1 1,-1 1-1,0-1 1,-1 1 0,1 9-1,-2 7 161,-1 0 0,-6 37-1,3-35 149,0 51-1,8-56-546,-4-22 211,0 0-1,1 1 1,-1-1-1,0 0 0,0 1 1,0-1-1,0 0 1,0 1-1,1-1 1,-1 0-1,0 0 0,0 1 1,1-1-1,-1 0 1,0 0-1,0 1 1,1-1-1,-1 0 0,0 0 1,1 0-1,-1 0 1,0 0-1,1 1 0,-1-1 1,0 0-1,1 0 1,-1 0-1,0 0 1,1 0-1,-1 0 0,0 0 1,1 0-1,-1 0 1,0 0-1,1 0 0,-1 0 1,0 0-1,1 0 1,-1-1-1,0 1 1,1 0-1,-1 0 0,0 0 1,0 0-1,1-1 1,-1 1-1,0 0 1,1 0-1,-1 0 0,0-1 1,0 1-1,0 0 1,1-1-1,-1 1 0,6-8-150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045"/>
    </inkml:context>
    <inkml:brush xml:id="br0">
      <inkml:brushProperty name="width" value="0.05" units="cm"/>
      <inkml:brushProperty name="height" value="0.05" units="cm"/>
    </inkml:brush>
  </inkml:definitions>
  <inkml:trace contextRef="#ctx0" brushRef="#br0">131 1 17380,'-1'3'320,"0"0"1,0 0 0,0 0 0,0 0 0,-1 0-1,1 0 1,-1-1 0,0 1 0,0 0 0,-3 3-1,-2 3 513,-10 15 304,-34 56 799,45-68-1723,-1 0 0,2 0 0,-1 1 0,-4 22 0,9-34-197,1 0 1,-1 0-1,1 1 1,0-1-1,0 0 1,0 0-1,-1 1 1,1-1-1,1 0 1,-1 1-1,0-1 0,0 0 1,0 0-1,1 1 1,-1-1-1,0 0 1,1 0-1,-1 0 1,1 1-1,0-1 1,-1 0-1,1 0 1,0 0-1,0 0 1,0 0-1,0 0 0,-1 0 1,1 0-1,0-1 1,1 1-1,-1 0 1,0-1-1,0 1 1,0 0-1,0-1 1,0 1-1,1-1 1,-1 0-1,0 1 1,0-1-1,1 0 0,-1 0 1,0 0-1,1 0 1,-1 0-1,2 0 1,8-1-17,1 0 1,-1 0-1,0-1 1,14-4-1,-18 5-47,11-4-214,0 0 0,20-9 0,-33 12 261,0 0-1,0-1 0,0 1 1,-1-1-1,1 0 0,-1 0 0,0-1 1,0 1-1,0-1 0,0 0 1,-1 0-1,5-7 0,-2-4-234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476"/>
    </inkml:context>
    <inkml:brush xml:id="br0">
      <inkml:brushProperty name="width" value="0.05" units="cm"/>
      <inkml:brushProperty name="height" value="0.05" units="cm"/>
    </inkml:brush>
  </inkml:definitions>
  <inkml:trace contextRef="#ctx0" brushRef="#br0">32 0 15067,'-9'26'2289,"2"2"-1281,-4-1-488,8 2 2129,1 1-1745,5-4-504,8-5-1048,0-6 1864,4-13-1248,3-4-80,5-8-24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895"/>
    </inkml:context>
    <inkml:brush xml:id="br0">
      <inkml:brushProperty name="width" value="0.05" units="cm"/>
      <inkml:brushProperty name="height" value="0.05" units="cm"/>
    </inkml:brush>
  </inkml:definitions>
  <inkml:trace contextRef="#ctx0" brushRef="#br0">79 71 18916,'1'-1'140,"4"-9"790,1-1 0,14-17 0,-19 27-816,0-1 0,0 1 1,0 0-1,0-1 1,0 1-1,1 0 1,-1 0-1,0-1 0,1 1 1,-1 0-1,1 1 1,-1-1-1,1 0 1,-1 0-1,1 0 0,0 1 1,-1-1-1,1 1 1,0 0-1,0-1 1,-1 1-1,1 0 0,0 0 1,0 0-1,-1 0 1,1 0-1,0 1 1,3 0-1,-4 0-48,0 0 0,1 0 0,-1 0 0,0 0 0,0 0 0,0 0 0,0 0 0,0 1 0,0-1 0,0 0 0,0 1 0,-1-1 0,1 1 1,0-1-1,-1 1 0,0-1 0,1 1 0,-1 0 0,0-1 0,1 4 0,-2 31 310,-1-21-310,-1 0 0,0 0 1,-2-1-1,0 1 0,0-1 0,-1 0 0,-11 18 0,-65 88 213,47-72-195,34-47-87,0 0-1,0 1 1,0-1-1,0 1 1,0-1-1,0 1 1,1-1-1,-1 1 1,0-1-1,1 1 1,-1 0 0,1-1-1,0 1 1,-1 0-1,1 2 1,0-4-10,0 0 1,1 1 0,-1-1 0,0 0-1,0 1 1,0-1 0,1 0 0,-1 0 0,0 1-1,0-1 1,1 0 0,-1 0 0,0 0-1,0 1 1,1-1 0,-1 0 0,0 0 0,1 0-1,-1 0 1,0 0 0,1 0 0,-1 0-1,0 1 1,1-1 0,0 0 0,17-3-583,-7 0 117,-1-1-1,0-1 0,0 1 1,0-2-1,-1 1 1,16-13-1,-5 2-289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0.283"/>
    </inkml:context>
    <inkml:brush xml:id="br0">
      <inkml:brushProperty name="width" value="0.05" units="cm"/>
      <inkml:brushProperty name="height" value="0.05" units="cm"/>
    </inkml:brush>
  </inkml:definitions>
  <inkml:trace contextRef="#ctx0" brushRef="#br0">90 122 16628,'0'0'55,"0"0"-1,0-1 1,-1 1 0,1 0 0,0 0 0,0 0 0,0 0 0,0 0 0,0 0 0,0 0 0,0-1 0,0 1 0,1 0 0,-1 0 0,0 0 0,0 0 0,0 0 0,0 0 0,0 0 0,0 0 0,0-1 0,0 1 0,0 0 0,0 0 0,0 0 0,0 0 0,0 0 0,0 0 0,0 0 0,1 0 0,-1 0 0,0 0 0,0 0 0,0 0-1,0 0 1,0-1 0,0 1 0,0 0 0,0 0 0,0 0 0,1 0 0,-1 0 0,0 0 0,0 0 0,0 0 0,0 0 0,0 0 0,0 0 0,0 0 0,1 0 0,-1 0 0,0 0 0,0 1 0,0-1 0,0 0 0,0 0 0,0 0 0,0 0 0,0 0 0,1 0 0,-1 0 0,0 0 0,0 0 0,0 0 0,0 0 0,0 0-1,0 0 1,0 1 0,2 12 1915,-2 28-904,0-29-780,0-8-240,0 2-7,0 0 1,0 0-1,0 0 1,1 0-1,2 8 1,-2-12-34,-1-1-1,1 0 1,-1 1-1,1-1 1,0 0-1,0 1 1,0-1 0,0 0-1,0 0 1,0 0-1,0 0 1,0 0 0,0 0-1,0 0 1,0 0-1,1 0 1,-1-1 0,0 1-1,1 0 1,-1-1-1,0 1 1,1-1-1,-1 0 1,1 1 0,-1-1-1,3 0 1,-1 0 25,1 0 1,-1 1-1,-1-1 1,1 1-1,0-1 1,0 1-1,0 0 1,0 0-1,0 0 1,-1 1-1,1-1 1,0 0-1,-1 1 1,1 0-1,-1 0 1,0 0-1,1 0 1,-1 0-1,0 0 1,0 0-1,-1 1 1,1-1-1,0 1 1,-1-1-1,1 1 1,-1 0-1,0 0 1,0 0-1,0-1 1,1 6-1,-2-3 79,0 0 0,0 0 0,0 0 1,0 0-1,-1 0 0,1 0 0,-1 0 0,-1 0 0,1-1 0,-1 1 0,0 0 0,0-1 0,0 1 0,0-1 1,-1 0-1,0 1 0,-6 6 0,2-4 25,0 0 0,-1 0 0,1-1 0,-1 0 0,-1-1 0,1 1 0,-1-1 0,-15 6 0,22-10-176,0 0-1,0-1 1,-1 1 0,1 0-1,0-1 1,-1 1 0,1-1-1,0 0 1,-1 1 0,1-1 0,-1 0-1,1-1 1,0 1 0,-1 0-1,1-1 1,0 1 0,-1-1-1,1 0 1,0 0 0,0 0-1,-1 0 1,1 0 0,0 0-1,0 0 1,0-1 0,1 1-1,-1-1 1,0 0 0,0 1 0,1-1-1,-1 0 1,1 0 0,0 0-1,-1 0 1,1 0 0,0 0-1,0 0 1,0-1 0,0 1-1,0-4 1,-1-1-208,1 0-1,0-1 1,0 1-1,0 0 1,1 0 0,0-1-1,1 1 1,1-13 0,5-13-485</inkml:trace>
  <inkml:trace contextRef="#ctx0" brushRef="#br0" timeOffset="1">90 61 20116,'1'9'2449,"4"-6"-1625,2-5-368,6-2 1753,8-1-1249,4 0-288,2-2-824,1 1-528,-2-5 584,0-3-104,-5-4-120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6.842"/>
    </inkml:context>
    <inkml:brush xml:id="br0">
      <inkml:brushProperty name="width" value="0.05" units="cm"/>
      <inkml:brushProperty name="height" value="0.05" units="cm"/>
    </inkml:brush>
  </inkml:definitions>
  <inkml:trace contextRef="#ctx0" brushRef="#br0">75 16 17540,'1'-16'3128,"-1"16"-3083,0 0 0,0 1 0,0-1 0,0 0 0,0 0-1,0 0 1,0 0 0,0 0 0,0 0 0,0 0-1,0 0 1,0 0 0,0 0 0,0 0 0,0 0 0,0 0-1,0 1 1,0-1 0,0 0 0,0 0 0,0 0-1,0 0 1,1 0 269,-1 0-269,0 0 0,0 0 0,0 0-1,0 0 1,0 0 0,0 0 0,0 1 0,0-1-1,0 0 1,0 0 0,0 0 0,0 0 0,1 0 0,-1 0-1,0 0 1,0 0 0,0 0 0,0 0 0,0 0-1,0 0 1,0 0 0,0 0 0,0 0 0,0-1 0,0 1-1,0 0 1,0 0 0,1 0 0,-1 0 0,0 0 0,0 0-1,0 0 1,0 0 0,5 29 1847,-1 70-1268,-5-66-627,2 0-1,11 62 1,-11-92-1,-1-1 0,1 0 0,-1 1 0,1-1 0,0 0 0,0 0 0,0 1 0,1-1 0,-1 0 0,0 0 0,1 0 0,-1 0 0,1-1 0,0 1 0,-1 0 0,1-1 0,0 1 0,0-1 0,0 1 0,4 1 0,1-1-19,-1 0 0,1-1 0,-1 1 0,1-1 0,13 0 0,-7 0-7,-12-2 28,1 1-1,0 0 1,0 1 0,-1-1-1,1 0 1,0 0 0,-1 1-1,1-1 1,0 1 0,-1-1 0,1 1-1,-1 0 1,1 0 0,-1-1-1,1 1 1,-1 0 0,1 1-1,-1-1 1,0 0 0,0 0-1,1 0 1,-1 1 0,0-1 0,0 1-1,0-1 1,-1 1 0,1-1-1,0 1 1,0-1 0,-1 1-1,1 0 1,-1-1 0,0 1 0,1 0-1,-1-1 1,0 1 0,0 0-1,0 3 1,-1 0 13,0 1 1,0 0-1,-1 0 1,0-1-1,0 1 1,0-1-1,-1 1 1,1-1-1,-1 0 0,-5 7 1,2-5 52,-1 1 0,1-1 0,-1 0 0,-1-1 0,1 0 0,-1 0 0,0 0 0,0-1 0,-1 0-1,-9 3 1,16-7-101,-1 1-1,0-1 0,0 0 0,0-1 0,0 1 0,0 0 1,0-1-1,0 0 0,0 1 0,0-1 0,0-1 0,0 1 0,0 0 1,0-1-1,0 1 0,0-1 0,0 0 0,1 0 0,-1 0 1,0 0-1,0-1 0,1 1 0,-1-1 0,1 1 0,-1-1 0,1 0 1,0 0-1,-1 0 0,1-1 0,0 1 0,1 0 0,-1-1 1,0 1-1,1-1 0,-3-5 0,-1-2-58,2 0-1,-1-1 1,1 1-1,1-1 1,0 0 0,-1-15-1,-2-35-431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7.306"/>
    </inkml:context>
    <inkml:brush xml:id="br0">
      <inkml:brushProperty name="width" value="0.05" units="cm"/>
      <inkml:brushProperty name="height" value="0.05" units="cm"/>
    </inkml:brush>
  </inkml:definitions>
  <inkml:trace contextRef="#ctx0" brushRef="#br0">1 30 17076,'13'0'2136,"3"-2"-1296,4 1-360,7-1 1049,7-1-513,3 2-160,5-4-920,0 2-520,-1-5 552,0 5-208,-7 2-88</inkml:trace>
  <inkml:trace contextRef="#ctx0" brushRef="#br0" timeOffset="1">711 4 15819,'0'12'2097,"-6"14"-1137,-6 6-400,-10 14 1729,-4 8-1025,-1 5-536,-1 6-192,-1-3-392,4-2-96,5-9-200,4-7-240,5-18-512,2-8 1912,3-21-1072,6-6-56,1-18-16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7.739"/>
    </inkml:context>
    <inkml:brush xml:id="br0">
      <inkml:brushProperty name="width" value="0.05" units="cm"/>
      <inkml:brushProperty name="height" value="0.05" units="cm"/>
    </inkml:brush>
  </inkml:definitions>
  <inkml:trace contextRef="#ctx0" brushRef="#br0">120 0 17564,'-3'0'217,"0"0"0,-1 1 1,1-1-1,0 1 0,-1-1 1,1 1-1,0 0 0,-1 0 1,1 0-1,0 1 0,0-1 1,0 1-1,0 0 0,1 0 1,-1 0-1,0 0 0,1 0 1,-1 0-1,1 1 0,0-1 1,-2 4-1,0-2-71,1 0 0,0 1 0,0-1 1,1 1-1,-1 0 0,1 0 0,0 0 0,1 0 0,-1 0 1,1 0-1,0 0 0,-1 10 0,2-14-138,0 0-1,0 0 1,0 0-1,0 1 1,0-1 0,0 0-1,1 0 1,-1 0-1,0 1 1,1-1-1,-1 0 1,0 0-1,1 0 1,-1 0-1,1 0 1,0 0 0,-1 0-1,1 0 1,0 0-1,0 0 1,0 0-1,-1 0 1,1 0-1,0-1 1,0 1 0,0 0-1,0-1 1,0 1-1,1-1 1,-1 1-1,0-1 1,0 1-1,0-1 1,0 0 0,0 0-1,1 1 1,-1-1-1,0 0 1,0 0-1,0 0 1,1 0-1,-1-1 1,0 1 0,2-1-1,3 0 19,-1 0 0,0-1 0,0 1 0,0-1 0,-1 0 0,1-1 0,0 1 0,-1-1 0,6-4 0,-4 2 23,-1 0 0,0-1 0,-1 1 0,1-1 0,-1 1 0,0-1 0,4-10 0,-7 14-44,0 1 0,-1 0-1,1 0 1,-1 0 0,1-1 0,-1 1-1,1 0 1,-1-1 0,0 1 0,1 0-1,-1-1 1,0 1 0,0 0 0,0-1-1,0 1 1,0 0 0,-1-1 0,1 1-1,0 0 1,-1-1 0,1 1 0,-1 0-1,1-1 1,-1 1 0,1 0 0,-1 0-1,0 0 1,0 0 0,0 0 0,1-1-1,-1 2 1,0-1 0,0 0 0,0 0-1,-1 0 1,1 0 0,0 1 0,0-1-1,0 0 1,-1 1 0,1-1-1,0 1 1,0-1 0,-3 1 0,-1-1-102,1 0 1,-1 1-1,0-1 1,0 1-1,1 0 1,-1 1 0,0-1-1,0 1 1,1 0-1,-1 0 1,0 1-1,1-1 1,-1 1-1,1 0 1,0 0-1,0 0 1,0 1-1,-4 2 1,4-2-26,1 0-1,-1-1 1,1 1 0,0 0-1,0 1 1,0-1 0,1 1-1,-1-1 1,1 1-1,0 0 1,0-1 0,0 1-1,0 0 1,1 1 0,-1-1-1,1 0 1,0 0 0,0 0-1,1 1 1,-1 4 0,7 18-611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8.143"/>
    </inkml:context>
    <inkml:brush xml:id="br0">
      <inkml:brushProperty name="width" value="0.05" units="cm"/>
      <inkml:brushProperty name="height" value="0.05" units="cm"/>
    </inkml:brush>
  </inkml:definitions>
  <inkml:trace contextRef="#ctx0" brushRef="#br0">82 25 15803,'-33'48'3107,"28"-41"-2677,-1 0-1,1-1 0,0 2 0,1-1 0,0 1 1,0-1-1,0 1 0,1 0 0,1 0 1,-4 12-1,6-18-383,0-1-1,0 0 1,0 1 0,0-1 0,0 0 0,0 1-1,0-1 1,0 1 0,0-1 0,1 0 0,-1 1 0,0-1-1,1 0 1,-1 0 0,1 1 0,0-1 0,-1 0-1,1 0 1,0 0 0,0 0 0,0 0 0,0 0 0,1 2-1,0-2-5,0 0-1,1 0 1,-1 0-1,0 0 0,0-1 1,0 1-1,1-1 1,-1 1-1,0-1 0,0 0 1,1 0-1,3 0 1,4-1 23,-1-1 0,0 1 1,0-1-1,0-1 0,0 0 1,8-4-1,-6 1 28,-1 0 1,0 0-1,0-1 0,0 0 1,14-14-1,-20 17-62,0 0 0,0 0 0,-1 0 0,0-1 0,1 1-1,-2-1 1,1 0 0,0 0 0,-1 0 0,0 0 0,0 0 0,-1-1 0,1 1-1,0-8 1,-2 11-40,0 0-1,0 0 1,0 0-1,0 0 1,0 0-1,0 0 1,-1 0-1,1 0 1,-1 0-1,1 0 1,-1 0-1,0 0 1,1 0-1,-1 0 1,0 0-1,-1 1 1,1-1-1,0 0 1,0 1-1,-1-1 1,1 1-1,-1 0 1,1-1 0,-1 1-1,0 0 1,1 0-1,-1 0 1,0 0-1,0 0 1,0 0-1,0 0 1,0 1-1,0-1 1,0 1-1,0-1 1,0 1-1,0 0 1,0 0-1,0 0 1,-2 0-1,-2 0-43,0 1 1,0-1-1,0 1 0,0 0 0,1 1 1,-1-1-1,0 1 0,1 0 0,-1 1 1,1-1-1,-1 1 0,-8 7 0,-13 17-241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4.271"/>
    </inkml:context>
    <inkml:brush xml:id="br0">
      <inkml:brushProperty name="width" value="0.05" units="cm"/>
      <inkml:brushProperty name="height" value="0.05" units="cm"/>
    </inkml:brush>
  </inkml:definitions>
  <inkml:trace contextRef="#ctx0" brushRef="#br0">11 1 19116,'3'3'1888,"-6"9"-1191,0 0-289,-2 7 848,2 2-232,5 4-384,-1 2-160,9-4-448,-3 0-216,2-4-528,2-6-328,-3-7 808,-2-4-200,-11-10-152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29.851"/>
    </inkml:context>
    <inkml:brush xml:id="br0">
      <inkml:brushProperty name="width" value="0.05" units="cm"/>
      <inkml:brushProperty name="height" value="0.05" units="cm"/>
    </inkml:brush>
  </inkml:definitions>
  <inkml:trace contextRef="#ctx0" brushRef="#br0">27 212 10530,'-13'0'1433,"6"2"-705,1-2-312,6 3 1720,7 0-1456,16-5-159,11-4-73,24-6-184,14-5-48,14-9-232,6-2-160,7-2-344,7 1-505,-2 1 825,0 5-152,-11 5-176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0.283"/>
    </inkml:context>
    <inkml:brush xml:id="br0">
      <inkml:brushProperty name="width" value="0.05" units="cm"/>
      <inkml:brushProperty name="height" value="0.05" units="cm"/>
    </inkml:brush>
  </inkml:definitions>
  <inkml:trace contextRef="#ctx0" brushRef="#br0">1 60 12451,'55'7'1240,"0"0"-936,0-3-120,-1-1 544,5-3-376,0-3-192,2-3-336,-2-6-168,6-4-1080,-2 0 1232,1 0-232,2 4-152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0.764"/>
    </inkml:context>
    <inkml:brush xml:id="br0">
      <inkml:brushProperty name="width" value="0.05" units="cm"/>
      <inkml:brushProperty name="height" value="0.05" units="cm"/>
    </inkml:brush>
  </inkml:definitions>
  <inkml:trace contextRef="#ctx0" brushRef="#br0">0 63 11178,'62'5'478,"-1"-3"0,73-6-1,118-25-403,-132 13-300,17 3-240,1 6 1,228 16-1,397 13-919,-132-9 3220,395-30 748,-769 3-2669,399 30 0,-448-4-22,-102-11 48</inkml:trace>
  <inkml:trace contextRef="#ctx0" brushRef="#br0" timeOffset="1">5860 17 10770,'84'8'776,"-6"0"-632,-3 1-79,2-1 351,1-4-216,3-4-168,0 0-56,5-9 16,-2-2 8,-3-6-8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1.153"/>
    </inkml:context>
    <inkml:brush xml:id="br0">
      <inkml:brushProperty name="width" value="0.05" units="cm"/>
      <inkml:brushProperty name="height" value="0.05" units="cm"/>
    </inkml:brush>
  </inkml:definitions>
  <inkml:trace contextRef="#ctx0" brushRef="#br0">0 92 12755,'119'-23'2155,"-60"9"-1647,1 4-1,93-6 1,-77 15-477,284-11 321,-349 11 124,-5 1-255,0 0 0,0-1-1,0 0 1,0 0 0,0-1 0,0 1 0,8-4 0,-8 1 244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1.601"/>
    </inkml:context>
    <inkml:brush xml:id="br0">
      <inkml:brushProperty name="width" value="0.05" units="cm"/>
      <inkml:brushProperty name="height" value="0.05" units="cm"/>
    </inkml:brush>
  </inkml:definitions>
  <inkml:trace contextRef="#ctx0" brushRef="#br0">85 1 12947,'-14'33'1288,"-3"7"-936,-1 9-176,4 6 632,5 8-496,4 3-40,2 3-120,3 1-71,1 4-322,1 1-23,-4 1 216,2 1-72,-6 2-24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2.035"/>
    </inkml:context>
    <inkml:brush xml:id="br0">
      <inkml:brushProperty name="width" value="0.05" units="cm"/>
      <inkml:brushProperty name="height" value="0.05" units="cm"/>
    </inkml:brush>
  </inkml:definitions>
  <inkml:trace contextRef="#ctx0" brushRef="#br0">36 0 8722,'3'513'3887,"-23"-249"-3485,10-185-235,3 1 0,5 86 0,6-117-284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2.460"/>
    </inkml:context>
    <inkml:brush xml:id="br0">
      <inkml:brushProperty name="width" value="0.05" units="cm"/>
      <inkml:brushProperty name="height" value="0.05" units="cm"/>
    </inkml:brush>
  </inkml:definitions>
  <inkml:trace contextRef="#ctx0" brushRef="#br0">92 0 11963,'-56'410'5539,"39"-328"-2612,11-62-2650,2 1 0,0 0 0,-1 33 0,7-61-804,4-6 169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1.056"/>
    </inkml:context>
    <inkml:brush xml:id="br0">
      <inkml:brushProperty name="width" value="0.05" units="cm"/>
      <inkml:brushProperty name="height" value="0.05" units="cm"/>
    </inkml:brush>
  </inkml:definitions>
  <inkml:trace contextRef="#ctx0" brushRef="#br0">0 57 12659,'6'-50'1265,"-4"43"-936,1 10 118,0 14 224,19 242 2127,41 307-1064,108 245-1213,-37-209-433,96 691 963,-95-545-841,-111-642 153,70 189 0,-94-294-371,1-1 0,-1 1-1,0-1 1,0 1-1,1-1 1,-1 1-1,0 0 1,0-1-1,0 1 1,1-1 0,-1 1-1,0-1 1,0 1-1,0 0 1,0-1-1,0 1 1,0-1-1,0 1 1,0 0-1,-1-1 1,1 1 0,0 0-1,-10-6-644,-16-22-803,25 25 1358,-38-41-813,19 18 296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1.474"/>
    </inkml:context>
    <inkml:brush xml:id="br0">
      <inkml:brushProperty name="width" value="0.05" units="cm"/>
      <inkml:brushProperty name="height" value="0.05" units="cm"/>
    </inkml:brush>
  </inkml:definitions>
  <inkml:trace contextRef="#ctx0" brushRef="#br0">1 151 14603,'4'37'577,"2"0"0,1-1-1,14 40 1,-17-65-339,1 0 0,-1 0-1,2 0 1,-1-1 0,1 0 0,1 0 0,0-1-1,1 1 1,-1-2 0,2 1 0,-1-1-1,1 0 1,19 12 0,-17-13 67,-1-1-1,1 0 1,0-1 0,0-1-1,13 5 1,-21-9-263,-1 1 0,1-1-1,0 1 1,-1-1 0,1 0-1,0 0 1,-1 0 0,1 0 0,-1 0-1,1-1 1,0 1 0,-1-1 0,1 0-1,-1 0 1,1 0 0,-1 0 0,0 0-1,1 0 1,-1-1 0,0 1 0,0-1-1,0 1 1,0-1 0,0 0 0,0 0-1,0 0 1,-1 0 0,1 0 0,-1 0-1,2-4 1,8-16-64,-1 0 1,-1-1-1,-1 0 0,0 0 0,-2-1 1,4-34-1,-5 16-325,-3 0-1,0 0 1,-6-43-1,-6 4-50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2.381"/>
    </inkml:context>
    <inkml:brush xml:id="br0">
      <inkml:brushProperty name="width" value="0.05" units="cm"/>
      <inkml:brushProperty name="height" value="0.05" units="cm"/>
    </inkml:brush>
  </inkml:definitions>
  <inkml:trace contextRef="#ctx0" brushRef="#br0">174 62 13027,'-2'-2'252,"1"0"0,-1 1 1,0-1-1,0 1 0,0 0 0,0-1 1,0 1-1,0 0 0,0 0 0,0 0 1,0 0-1,0 1 0,-1-1 0,1 1 1,0-1-1,-1 1 0,1 0 0,0 0 1,-1 0-1,1 0 0,0 0 0,-1 0 1,1 1-1,0-1 0,-1 1 0,1 0 1,0-1-1,0 1 0,-3 1 0,0 1-75,-1 0-1,0 0 1,0 1-1,1-1 1,0 1-1,0 0 1,0 0-1,0 1 1,-5 7-1,3-2-107,1 0 0,0 0-1,1 1 1,0 0 0,1 0 0,0 1-1,1-1 1,0 1 0,1-1-1,0 1 1,1 0 0,0 0-1,1 0 1,1-1 0,-1 1-1,2 0 1,0 0 0,0 0-1,7 18 1,-8-27-36,0-1-1,0 1 1,1 0 0,-1-1-1,1 0 1,-1 1-1,1-1 1,0 0 0,0 0-1,0 0 1,0 0 0,1 0-1,-1 0 1,0-1-1,1 1 1,-1-1 0,1 1-1,-1-1 1,5 1 0,-3-1 16,-1-1 0,0 0 0,0 0 0,1 0 0,-1 0 0,0 0 0,0-1 0,0 0 1,0 1-1,1-1 0,-1 0 0,0-1 0,0 1 0,-1 0 0,1-1 0,0 0 0,4-3 0,2-2 99,0-1-1,-1 0 0,0-1 0,-1 1 0,0-2 1,0 1-1,-1-1 0,0 0 0,0 0 0,-1 0 1,-1-1-1,6-17 0,-7 15-6,1 1 0,-2-1 0,0 0 0,0 0-1,-1 0 1,-1 0 0,0 0 0,-1 0 0,0 0 0,-6-25 0,5 32-93,-1 0 1,1 0 0,-1 1-1,0-1 1,-4-5 0,6 9-71,0 1 0,0 0 0,0-1 0,0 1 0,0 0 0,0 0 0,0-1 0,0 1 0,-1 0 0,1 0 0,0 0 0,-1 1 0,1-1 0,-1 0 0,1 0 0,-1 1 0,1-1 0,-1 1 0,1-1 0,-1 1 0,0 0 0,-2-1 0,3 2-26,1-1-1,-1 0 0,1 0 1,-1 1-1,1-1 0,0 0 0,-1 0 1,1 1-1,-1-1 0,1 0 0,0 1 1,-1-1-1,1 1 0,0-1 1,-1 0-1,1 1 0,0-1 0,0 1 1,0-1-1,-1 1 0,1-1 0,0 1 1,0-1-1,0 1 0,0-1 1,0 1-1,0-1 0,0 1 0,0-1 1,0 1-1,0-1 0,0 1 1,0-1-1,0 1 0,0-1 0,0 1 1,1-1-1,-1 1 0,0-1 0,0 0 1,1 1-1,-1-1 0,0 1 1,0-1-1,1 1 0,-1-1 0,1 1 1,15 21-2384,-13-18 2121,1-1-1,0 0 1,-1 0-1,1 0 1,8 3 0,6 0-782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4.722"/>
    </inkml:context>
    <inkml:brush xml:id="br0">
      <inkml:brushProperty name="width" value="0.05" units="cm"/>
      <inkml:brushProperty name="height" value="0.05" units="cm"/>
    </inkml:brush>
  </inkml:definitions>
  <inkml:trace contextRef="#ctx0" brushRef="#br0">1 39 19932,'6'-17'2081,"-6"6"-1505,0 6-272,-3 2 1048,4 8-704,3 0-648,-1-2 64,-8-19-176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3.292"/>
    </inkml:context>
    <inkml:brush xml:id="br0">
      <inkml:brushProperty name="width" value="0.05" units="cm"/>
      <inkml:brushProperty name="height" value="0.05" units="cm"/>
    </inkml:brush>
  </inkml:definitions>
  <inkml:trace contextRef="#ctx0" brushRef="#br0">1 265 11666,'3'-7'630,"0"0"-1,1-1 0,0 1 0,1 1 1,-1-1-1,11-10 0,-6 5 273,-2 4-268,-2 3 82,-1 0-1,0-1 0,1 0 0,-2 0 0,1 0 0,-1 0 0,0-1 0,0 1 1,2-8-1,-8 31-431,2-1 0,0 1 0,0 0 0,2-1 1,4 31-1,-3-36-270,1 0 0,0 0 0,0 0 0,1-1 0,0 1 0,1-1 0,1 0 0,-1 0 0,12 14 0,-15-22-1,-1 0 0,1 0-1,-1 0 1,1-1 0,0 1 0,-1 0-1,1-1 1,0 0 0,0 1-1,0-1 1,0 0 0,1 0-1,-1 0 1,0 0 0,0 0-1,1-1 1,-1 1 0,0 0-1,1-1 1,-1 0 0,1 0 0,-1 0-1,1 0 1,-1 0 0,0 0-1,1-1 1,-1 1 0,4-2-1,-2 0 31,1 0-1,-1-1 0,0 1 0,0-1 0,-1 0 1,1 0-1,0 0 0,-1-1 0,0 1 0,0-1 1,0 0-1,0 0 0,3-7 0,0-1 83,-1 0 0,0 0 0,0 0 0,-2 0 0,5-24 0,-7 27-55,0 0 0,0 0 0,-1 0 0,0-1-1,-1 1 1,0 0 0,0 0 0,-1 0 0,-2-9 0,3 17-60,0-1 1,1 1-1,-1-1 1,0 1-1,0 0 1,0-1-1,1 1 1,-2 0-1,1 0 1,0 0-1,0 0 1,0 0 0,0 0-1,-3-2 1,3 3-9,1 0-1,0 0 1,0 0 0,0 0 0,-1-1 0,1 1 0,0 0 0,0 0 0,-1 0 0,1 0 0,0 0 0,0 0 0,-1 0 0,1 0 0,0 0 0,0 0 0,0 0-1,-1 0 1,1 1 0,0-1 0,0 0 0,-1 0 0,1 0 0,0 0 0,0 0 0,0 0 0,-1 0 0,1 1 0,0-1 0,0 0 0,0 0 0,-1 1 0,1 13 24,0-11-27,0-1 0,1 0 0,0 1 0,-1-1 0,1 0 1,0 1-1,0-1 0,1 0 0,-1 0 0,0 0 0,1 0 1,-1 0-1,1 0 0,-1 0 0,1-1 0,0 1 0,0 0 1,0-1-1,0 1 0,0-1 0,0 0 0,0 0 0,1 0 1,-1 0-1,0 0 0,1 0 0,-1-1 0,0 1 0,1-1 1,-1 0-1,1 1 0,-1-1 0,1 0 0,-1-1 0,0 1 1,1 0-1,2-1 0,5-1-3,0 0 0,-1-1 1,1 0-1,-1 0 0,0-1 0,0 0 1,0-1-1,8-5 0,-10 5-10,-1 0-1,0-1 1,0 0-1,0 0 0,-1 0 1,0-1-1,0 1 1,0-1-1,-1 0 1,6-15-1,-11 31-59,0-1 1,0 0-1,1 1 0,0-1 0,1 0 1,0 1-1,0-1 0,0 0 1,1 0-1,1 0 0,-1 0 0,1 0 1,1 0-1,0-1 0,0 1 0,5 7 1,-8-14 61,1 1 1,-1-1 0,0 0 0,1 0 0,-1 0 0,1 0 0,-1 0-1,1 0 1,-1 0 0,1 0 0,0 0 0,-1-1 0,1 1 0,0-1-1,-1 1 1,1-1 0,0 0 0,3 1 0,-2-1-5,1-1 1,0 1 0,0-1 0,-1 1-1,1-1 1,0-1 0,-1 1-1,6-3 1,1-1-12,0-1 0,0 0 0,-1-1 0,17-15 1,-19 16 27,0-1 1,-1-1 0,10-12 0,-15 18-1,0 1 0,0-1 0,0 0 1,0 1-1,0-1 0,0 0 0,-1 0 0,1 0 1,-1 0-1,1 1 0,-1-1 0,1 0 0,-1 0 1,0 0-1,0 0 0,0 0 0,0 0 1,-1 0-1,1 0 0,0 0 0,-1 0 0,1 0 1,-1 1-1,0-1 0,-1-2 0,1 3 1,0 0-1,1 0 1,-1 0 0,0 0-1,0 0 1,1 0 0,-1-1-1,1 1 1,-1 0 0,1 0-1,-1 0 1,1-1 0,0 1-1,-1 0 1,1 0 0,0-1-1,0 1 1,0 0-1,0 0 1,0-1 0,1 1-1,-1 0 1,0 0 0,0-1-1,1 1 1,0-1 0,0 0-46,1 0 1,0 1 0,0-1 0,0 1 0,0 0 0,0 0-1,0-1 1,0 1 0,1 1 0,-1-1 0,0 0-1,0 0 1,3 0 0,103-24-7108,-88 19 5947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3.690"/>
    </inkml:context>
    <inkml:brush xml:id="br0">
      <inkml:brushProperty name="width" value="0.05" units="cm"/>
      <inkml:brushProperty name="height" value="0.05" units="cm"/>
    </inkml:brush>
  </inkml:definitions>
  <inkml:trace contextRef="#ctx0" brushRef="#br0">95 127 17380,'-1'-2'227,"0"0"0,0 0-1,-1 0 1,1 0 0,-1 1 0,1-1 0,-1 0 0,1 1 0,-1-1 0,0 1 0,0 0 0,1-1 0,-1 1 0,0 0 0,0 0-1,0 0 1,0 1 0,-1-1 0,1 0 0,0 1 0,0-1 0,-4 1 0,4 0-168,0 0 1,0 1-1,0-1 1,0 1-1,0 0 1,0 0-1,0-1 0,0 1 1,1 0-1,-1 1 1,0-1-1,0 0 1,1 0-1,-1 1 1,1-1-1,-1 1 1,1 0-1,0-1 0,0 1 1,-1 0-1,1 0 1,0-1-1,0 1 1,0 2-1,-1 2-46,0 1 0,0-1-1,0 0 1,1 0 0,-1 12-1,2-17-13,0 0 0,0 0-1,0 0 1,0 0-1,0 0 1,1 0-1,-1 0 1,0 0 0,0 0-1,1 0 1,-1 0-1,0 0 1,1 0 0,-1 0-1,1 0 1,-1 0-1,1-1 1,0 2-1,0-2 5,0 1 0,0-1 0,0 0 0,0 0 0,-1 1 0,1-1 0,0 0-1,0 0 1,0 0 0,0 0 0,0 0 0,0-1 0,0 1 0,-1 0 0,1 0-1,0 0 1,0-1 0,0 1 0,0-1 0,-1 1 0,1 0 0,0-1 0,0 1-1,-1-1 1,2-1 0,4-3 31,-1-1 0,1 0-1,-1 0 1,-1-1 0,1 1-1,-1-1 1,0 0 0,-1 0-1,0-1 1,4-9 0,2-5 85,4-11 65,-11 25-118,1 0-1,0 0 0,0 1 0,1-1 1,6-9-1,-9 18-61,-1-1 0,0 0 0,1 0 0,-1 1 0,0-1 0,1 1 0,-1-1 0,0 0 0,1 1 0,-1-1 0,0 1 0,0-1 0,1 0 0,-1 1 0,0-1 1,0 1-1,0-1 0,0 1 0,0-1 0,0 1 0,0-1 0,0 1 0,0-1 0,0 1 0,0-1 0,0 1 0,0 0 0,1 21 8,-2-7-90,2 0 1,0-1 0,1 1 0,0-1-1,8 25 1,-10-38 37,0 0 1,1 0-1,-1 0 0,0 0 1,0 0-1,1 0 0,-1 0 0,1-1 1,-1 1-1,1 0 0,-1 0 1,1 0-1,0-1 0,-1 1 1,1 0-1,0-1 0,-1 1 1,1-1-1,0 1 0,0-1 0,0 1 1,0-1-1,-1 0 0,2 1 1,-1-1-37,0 0 1,0-1 0,0 1 0,0 0 0,-1-1-1,1 1 1,0-1 0,0 1 0,-1-1 0,1 1-1,0-1 1,-1 0 0,1 1 0,0-1-1,-1 0 1,1 1 0,-1-1 0,1 0 0,0-1-1,3-5-228,-1-1-1,0 1 0,0-1 0,2-11 0,3-24-343,-2-8-135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4.077"/>
    </inkml:context>
    <inkml:brush xml:id="br0">
      <inkml:brushProperty name="width" value="0.05" units="cm"/>
      <inkml:brushProperty name="height" value="0.05" units="cm"/>
    </inkml:brush>
  </inkml:definitions>
  <inkml:trace contextRef="#ctx0" brushRef="#br0">15 158 15539,'-6'49'1666,"-2"45"24,8-83-1430,0 0 0,1 0 1,0 0-1,1 0 0,0-1 0,5 14 0,-7-22-229,1 0 0,-1 0 0,1 0 0,0 0 0,-1-1 0,1 1 0,0 0 0,0-1 0,1 1 0,-1 0-1,0-1 1,0 0 0,1 1 0,-1-1 0,1 0 0,-1 1 0,1-1 0,-1 0 0,1 0 0,0 0 0,0-1 0,-1 1-1,1 0 1,0-1 0,0 1 0,0-1 0,0 1 0,0-1 0,0 0 0,0 0 0,0 0 0,0 0 0,0 0-1,0 0 1,-1-1 0,1 1 0,0-1 0,4-1 0,1-1 31,1-2-1,-1 1 1,1-1-1,-1 0 1,-1 0-1,1-1 1,-1 0-1,0 0 1,8-11-1,5-9 226,20-34-1,-25 37-89,-1-1 0,-1 0 0,-1-1 0,-1 0 0,-1-1 1,-1 0-1,7-51 0,-17 57 77,2 19-264,0 1-1,0 0 1,0 0 0,0 0-1,0-1 1,0 1 0,-1 0 0,1 0-1,0 0 1,0 0 0,0-1-1,-1 1 1,1 0 0,0 0-1,0 0 1,0 0 0,-1 0 0,1 0-1,0-1 1,0 1 0,0 0-1,-1 0 1,1 0 0,0 0-1,0 0 1,-1 0 0,1 0 0,0 0-1,0 0 1,-1 0 0,1 0-1,0 0 1,0 0 0,0 1-1,-1-1 1,1 0 0,0 0 0,-1 0-1,0 1 25,-1 1 0,0-1 0,1 1 1,-1 0-1,1-1 0,0 1 0,0 0 0,-1 0 0,1 0 0,0 0 0,1 0 0,-1 0 0,-1 4 0,-2 9 49,0 1-1,2-1 0,0 1 1,0 0-1,2 0 1,0 0-1,0 0 0,5 19 1,-3-22-128,0-1 0,2 0-1,-1 0 1,1 0 0,1 0 0,0-1 0,1 0 0,0 0 0,1 0 0,14 18 0,-19-26 64,1-1 0,-1 1 0,1 0 0,-1-1 0,1 1 0,0-1 1,0 0-1,0 0 0,0 0 0,1-1 0,-1 1 0,0-1 1,1 1-1,-1-1 0,1 0 0,-1 0 0,1-1 0,-1 1 0,1-1 1,0 0-1,-1 0 0,1 0 0,0 0 0,3-1 0,19-9-65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4.633"/>
    </inkml:context>
    <inkml:brush xml:id="br0">
      <inkml:brushProperty name="width" value="0.05" units="cm"/>
      <inkml:brushProperty name="height" value="0.05" units="cm"/>
    </inkml:brush>
  </inkml:definitions>
  <inkml:trace contextRef="#ctx0" brushRef="#br0">1 230 17236,'0'2'177,"1"0"0,0 1 0,0-1 1,0 0-1,0 0 0,0 1 0,1-1 1,-1 0-1,1 0 0,-1 0 0,1-1 0,0 1 1,-1 0-1,1-1 0,0 1 0,0-1 1,0 1-1,1-1 0,-1 0 0,0 0 0,3 1 1,0-1 26,1 1 0,0-1 1,-1-1-1,1 1 1,0-1-1,-1 0 0,1-1 1,7 0-1,2-2-19,-1 0-1,0-1 1,0 0 0,-1-1-1,1-1 1,-1 0-1,0-1 1,0 0-1,19-15 1,-24 15-142,1 0 0,-1 0 0,0-1-1,-1 0 1,0 0 0,0 0 0,-1-1 0,0 0 0,0-1 0,-1 0-1,0 1 1,-1-1 0,5-16 0,-8 23-18,-1-1-1,1 0 1,-1 1-1,1-1 1,-1 0 0,0 0-1,-1 1 1,1-1-1,-1 0 1,1 1 0,-3-7-1,2 9-11,1-1-1,-1 1 0,0 0 1,0 0-1,1 0 1,-1 0-1,0 0 0,0 0 1,0 0-1,0 0 1,0 0-1,0 0 0,-1 0 1,1 0-1,0 1 1,0-1-1,0 1 1,-1-1-1,1 1 0,0-1 1,-1 1-1,1 0 1,-1 0-1,1-1 0,0 1 1,-1 0-1,1 0 1,0 0-1,-1 1 1,1-1-1,-1 0 0,1 0 1,0 1-1,-2 0 1,-3 1 19,-1 1 1,1 0 0,0 0-1,0 0 1,1 1 0,-1 0-1,1 0 1,0 1 0,0-1-1,0 1 1,0 0 0,1 0-1,0 1 1,0-1 0,-3 8-1,-3 4 28,1 0 0,1 1 0,-12 38 0,15-39-10,0 1-1,-3 32 1,8-47-66,-1 1 1,1-1-1,0 0 1,0 1 0,0-1-1,0 1 1,0-1-1,1 0 1,0 1-1,0-1 1,0 0 0,0 0-1,0 0 1,0 0-1,1 0 1,0 0-1,-1 0 1,1 0-1,0 0 1,0-1 0,1 1-1,2 2 1,-3-4-82,1 1 0,0-1 0,0 0 0,-1 0 1,1 0-1,0-1 0,0 1 0,0-1 0,0 1 0,0-1 0,-1 0 1,1 0-1,0-1 0,0 1 0,0 0 0,0-1 0,0 0 1,0 1-1,-1-1 0,1 0 0,0-1 0,-1 1 0,1 0 1,3-4-1,4-1-218,0-2-1,-1 1 1,0-1 0,14-16 0,15-24-411,0-14-205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5.772"/>
    </inkml:context>
    <inkml:brush xml:id="br0">
      <inkml:brushProperty name="width" value="0.05" units="cm"/>
      <inkml:brushProperty name="height" value="0.05" units="cm"/>
    </inkml:brush>
  </inkml:definitions>
  <inkml:trace contextRef="#ctx0" brushRef="#br0">213 67 16972,'0'0'54,"0"0"0,-1 0 0,1 0 0,0-1 1,-1 1-1,1 0 0,0 0 0,0 0 0,-1 0 1,1 0-1,0 0 0,0-1 0,0 1 0,-1 0 0,1 0 1,0 0-1,0-1 0,0 1 0,-1 0 0,1 0 1,0-1-1,0 1 0,0 0 0,0 0 0,0-1 1,0 1-1,0 0 0,-1 0 0,1-1 0,0 1 0,0 0 1,0 0-1,0-1 0,0 1 0,0 0 0,0-1 1,0 1-1,1 0 0,-1 0 0,0-1 0,0 1 1,0-1-1,-1-15 579,4 4 39,-2 10-567,0 0-1,-1 0 0,1 0 1,-1 0-1,0 0 0,0 0 1,0 0-1,0-1 1,0 1-1,0-2 0,0 4-78,-1-1 0,1 1-1,0 0 1,0 0 0,-1 0-1,1 0 1,0 0 0,0 0 0,-1-1-1,1 1 1,0 0 0,0 0-1,-1 0 1,1 0 0,0 0-1,-1 0 1,1 0 0,0 0-1,0 0 1,-1 0 0,1 0 0,0 1-1,0-1 1,-1 0 0,1 0-1,0 0 1,0 0 0,-1 0-1,1 0 1,0 1 0,0-1-1,-1 0 1,1 0 0,0 0-1,0 0 1,0 1 0,-1-1 0,1 0-1,0 0 1,0 1 0,0-1-1,0 0 1,0 1 0,-12 12 440,11-12-345,-17 20 301,2 0 0,1 2 1,0 0-1,2 0 0,-17 41 0,24-47-397,0 0 0,1 0 0,1 1-1,0 0 1,1 0 0,1 0-1,1 0 1,1 0 0,2 24 0,-2-40-24,0-1 1,0 1 0,1-1 0,-1 1-1,0-1 1,1 1 0,-1 0-1,1-1 1,0 1 0,-1-1 0,1 0-1,0 1 1,0-1 0,0 0 0,0 1-1,2 1 1,-2-3 0,-1 1-1,1-1 1,0 0-1,0 1 1,0-1-1,0 0 1,0 0-1,-1 1 1,1-1-1,0 0 1,0 0-1,0 0 1,0 0 0,0 0-1,0-1 1,0 1-1,0 0 1,-1 0-1,1-1 1,0 1-1,1-1 1,4-2 3,-1-1 1,1 1 0,-1-1-1,0-1 1,0 1 0,7-8-1,21-26 41,-1-1 0,-2-2 0,-2-1 0,45-88 0,-61 99 31,-10 22-6,-8 16 94,-22 42-59,3 0 1,1 2-1,-23 74 0,-33 166-20,25-81-43,54-207-43,-9 35 16,-2-1 0,-1 0 0,-26 48 0,64-151 49,47-86-71,7 3-1,135-190 1,-99 177-130,-103 150 52,-12 12 81,0 0 0,0 0 0,1 0 0,-1 0 0,0 0 0,0 1 0,0-1 0,0 0 0,1 0 0,-1 0 0,0 1 0,0-1 0,0 0 0,0 0 0,0 0 0,0 1 0,0-1 0,0 0 0,0 0 0,1 1 0,-1-1 0,0 0 0,0 0 0,0 0 0,0 1 0,0-1 0,0 0 0,0 0 0,-1 1 0,1-1 0,0 0 0,0 0 0,0 1 0,0-1 0,-8 35-119,7-31 126,-5 15-31,-9 37-14,15-52 46,-1 0-1,1 0 1,-1 0-1,1 0 1,1 0-1,-1 0 0,0 0 1,1 0-1,0 0 1,0 0-1,2 5 1,-2-8-1,-1 0 0,1 0 1,0 0-1,-1 0 0,1-1 1,0 1-1,0 0 0,0 0 0,0-1 1,0 1-1,0 0 0,0-1 1,0 1-1,0-1 0,0 1 0,0-1 1,1 0-1,-1 0 0,0 1 1,0-1-1,0 0 0,0 0 0,0 0 1,1 0-1,-1 0 0,0 0 1,0-1-1,0 1 0,0 0 0,1 0 1,-1-1-1,0 1 0,0-1 1,0 1-1,1-2 0,7-2 18,-1 0 0,0 0 0,9-8 0,-16 11-19,16-12 38,-1 0 1,0-2-1,-1 0 0,25-33 0,-15 13 12,30-54 0,-42 59-11,-12 24-16,-9 19-14,-1 2 1,1 1-1,1-1 1,0 2 0,1-1-1,0 1 1,2 0-1,0 0 1,-2 21 0,6-37-11,-1 0-1,1 0 1,0 0 0,0 0 0,0 0 0,0 1 0,0-1 0,0 0 0,1 0-1,-1 0 1,0 0 0,1 0 0,-1 0 0,0 0 0,1 0 0,-1 0 0,1 0 0,0 0-1,-1 0 1,1 0 0,0 0 0,-1 0 0,1-1 0,0 1 0,0 0 0,0 0 0,0-1-1,0 1 1,0-1 0,0 1 0,0-1 0,0 1 0,0-1 0,0 1 0,0-1-1,0 0 1,0 0 0,0 0 0,1 0 0,-1 0 0,0 0 0,0 0 0,0 0 0,0 0-1,2 0 1,4-2 7,0 0-1,-1 0 1,1 0 0,-1 0-1,1-1 1,8-5-1,7-6 9,-1-1-1,0-1 0,30-29 1,51-64 58,-61 63-90,-46 71-32,-4-1-10,0 1-183,0 1 1,2 0 0,-8 47-1,15-70 126,-1-2 78,1 0 0,0 0 0,0 0 0,0 0-1,-1 0 1,1 0 0,0 0 0,0 0 0,0 0 0,0 0 0,1 0 0,-1 0-1,0 0 1,0-1 0,1 1 0,-1 0 0,0 0 0,1 0 0,-1 0 0,1 0-1,-1 0 1,1 0 0,-1-1 0,1 1 0,0 0 0,-1 0 0,2 0 0,-2-1 26,1 0 1,-1 0 0,0 0-1,0 0 1,1 1 0,-1-1 0,0 0-1,1 0 1,-1 0 0,0 0 0,0 0-1,1 0 1,-1-1 0,0 1 0,0 0-1,1 0 1,-1 0 0,0 0 0,0 0-1,1 0 1,-1 0 0,0 0-1,0-1 1,1 1 0,-1 0 0,0 0-1,0 0 1,0 0 0,1-1 0,-1 1-1,0 0 1,0 0 0,0-1 0,0 1-1,0 0 1,1-1 0,5-22-425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6.822"/>
    </inkml:context>
    <inkml:brush xml:id="br0">
      <inkml:brushProperty name="width" value="0.05" units="cm"/>
      <inkml:brushProperty name="height" value="0.05" units="cm"/>
    </inkml:brush>
  </inkml:definitions>
  <inkml:trace contextRef="#ctx0" brushRef="#br0">98 47 14507,'8'-33'2256,"-4"19"-592,-6 20 2260,-63 276-1133,58-240-2670,0-7-96,-17 107 17,22-121-39,0 1-1,2-1 0,0 1 0,5 32 0,-4-51-1,-1-1 0,1 0 0,-1 1 0,1-1 0,0 1 0,0-1-1,0 0 1,0 0 0,1 1 0,-1-1 0,0 0 0,1 0 0,2 3-1,-2-4 2,-1-1 0,0 1 0,1 0 0,-1 0 0,1-1 0,-1 1 0,0-1 0,1 0 0,-1 1 0,1-1 0,-1 0 0,1 0 0,0 0 0,-1 0 0,1 0 0,-1 0 0,1 0 0,-1 0 0,1-1 0,-1 1 0,1-1 0,-1 1 0,0-1 0,2 0 0,5-3 6,0 0 1,-1-1 0,0 0-1,0 0 1,0-1-1,0 1 1,-1-1 0,6-8-1,44-59 58,-45 57-47,10-14 16,0 0-1,-3-2 0,24-51 1,-39 71-23,-6 14 2,-8 17 4,6-9-10,-51 117 171,49-111-133,2 1 0,0-1 0,1 1 0,1 0 0,-2 34 0,4-49-37,1 0 0,0-1 0,0 1 0,1 0 0,-1 0 0,0-1 0,1 1 0,-1 0 0,1 0 0,-1-1 0,1 1 0,0-1 0,-1 1 0,1 0 0,2 1 0,-3-3-3,1 1-1,0-1 0,0 0 1,0 1-1,0-1 0,0 0 1,0 1-1,0-1 0,0 0 0,0 0 1,0 0-1,0 0 0,0 0 1,0 0-1,0 0 0,0-1 1,0 1-1,-1 0 0,1 0 1,0-1-1,0 1 0,0-1 1,0 1-1,0 0 0,0-1 0,-1 0 1,1 1-1,0-1 0,0 1 1,-1-1-1,2-1 0,5-5-95,1 0-1,-1 0 0,0-1 0,-1 0 1,0 0-1,0 0 0,-1-1 0,0 0 0,-1 0 1,0 0-1,0-1 0,-1 1 0,3-14 1,-1 1-132,-1 0 1,-1 0 0,-1 0 0,-1 0 0,-2-24-1,-6-12-283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7.236"/>
    </inkml:context>
    <inkml:brush xml:id="br0">
      <inkml:brushProperty name="width" value="0.05" units="cm"/>
      <inkml:brushProperty name="height" value="0.05" units="cm"/>
    </inkml:brush>
  </inkml:definitions>
  <inkml:trace contextRef="#ctx0" brushRef="#br0">13 27 24077,'-2'-9'2081,"-1"4"-1593,-2 2-200,5 0 600,0-2-520,5 5-1328,-2-1 968,-5 1-360,-7 9-176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7.668"/>
    </inkml:context>
    <inkml:brush xml:id="br0">
      <inkml:brushProperty name="width" value="0.05" units="cm"/>
      <inkml:brushProperty name="height" value="0.05" units="cm"/>
    </inkml:brush>
  </inkml:definitions>
  <inkml:trace contextRef="#ctx0" brushRef="#br0">283 1 18204,'-9'19'841,"1"0"1,0 1-1,2 0 0,-5 24 1,0-4 621,-1-1-932,2-1 0,2 1 0,1 1 0,2-1-1,1 69 1,4-102-555,1 0 0,0 1 0,0-1 0,0 0 0,1 0 0,0 0 0,0-1 0,1 1 0,-1 0 0,1-1 0,0 0 0,1 1 0,3 4 0,-4-7-23,0-1 0,0 1 0,0-1 0,0 1 0,0-1 0,0 0 0,1 0 0,-1 0 1,1-1-1,-1 1 0,1-1 0,0 0 0,-1 0 0,1 0 0,0-1 0,0 1 0,0-1 0,0 0 1,0 0-1,-1 0 0,8-1 0,18-8-240,-25 7 267,0 0-1,0 1 0,0 0 1,0-1-1,1 1 0,-1 1 0,0-1 1,0 1-1,7 0 0,-11 0 30,1 0 0,-1 1-1,0-1 1,1 0 0,-1 1-1,1-1 1,-1 0 0,0 1-1,1-1 1,-1 1 0,0-1-1,1 0 1,-1 1 0,0-1-1,0 1 1,1-1 0,-1 1-1,0-1 1,0 1 0,0-1-1,0 1 1,0 0 0,0-1-1,0 1 1,0-1 0,0 1-1,0-1 1,0 1 0,0-1-1,0 1 1,0-1 0,0 1-1,-1-1 1,1 2 0,-8 17 198,0-7-70,0 0 1,-1 0-1,0-1 0,-1 0 0,0-1 1,-1 0-1,-22 15 0,6-6 140,-2-2 0,-39 19 0,53-29-216,-1 0 1,0-1-1,0-1 1,-1 0-1,-29 4 1,45-9-96,-1 0 0,1 0 0,-1 0-1,1 0 1,-1 0 0,1 0 0,-1 0 0,1 0 0,-1-1 0,1 1-1,-1 0 1,1-1 0,-2 0 0,2 0-3,1 1 0,0 0-1,0-1 1,-1 1 0,1 0 0,0-1-1,0 1 1,-1 0 0,1-1-1,0 1 1,0 0 0,0-1 0,0 1-1,0-1 1,0 1 0,-1 0 0,1-1-1,0 1 1,0-1 0,0 1 0,0-1-1,1 1 1,-1 0 0,0-1 0,0 1-1,0-1 1,0 1 0,0 0 0,1-1-1,1-3-232,0 0 0,1 1 0,-1-1 1,1 1-1,0 0 0,0 0 0,5-4 0,65-53-1236,-24 20 526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8.082"/>
    </inkml:context>
    <inkml:brush xml:id="br0">
      <inkml:brushProperty name="width" value="0.05" units="cm"/>
      <inkml:brushProperty name="height" value="0.05" units="cm"/>
    </inkml:brush>
  </inkml:definitions>
  <inkml:trace contextRef="#ctx0" brushRef="#br0">189 0 18244,'-39'48'2475,"-41"54"586,68-83-2433,0-1-1,1 2 1,-14 34 0,23-49-520,0 1-1,1-1 1,-1 1 0,1 0-1,0 0 1,1-1 0,-1 1 0,1 9-1,0-14-100,1 1-1,-1-1 1,0 1 0,1-1-1,-1 0 1,1 1-1,-1-1 1,1 0-1,0 1 1,-1-1 0,1 0-1,0 0 1,0 1-1,0-1 1,0 0-1,0 0 1,0 0 0,0 0-1,0 0 1,0-1-1,1 1 1,-1 0-1,0 0 1,1-1-1,-1 1 1,0-1 0,1 1-1,-1-1 1,1 0-1,-1 1 1,1-1-1,-1 0 1,1 0 0,-1 0-1,0 0 1,1 0-1,2-1 1,4 0-38,1-1 1,-1 0 0,0 0-1,0-1 1,0 0-1,0 0 1,13-9-1,52-37-203,-57 38 184,24-20-83,-31 22 88,1 1 1,0 0 0,0 1 0,1 0 0,0 0-1,1 1 1,15-6 0,-26 12 42,0 0 0,0 0 0,0 0 0,0-1 0,0 1 0,0 0 0,0 0 0,1 1 0,-1-1 0,0 0 0,0 0 0,0 0 0,0 1 0,0-1 0,0 0 0,0 1 0,0-1 0,0 1 0,0 0 0,-1-1 0,1 1 0,0 0 0,0-1 0,0 1 0,-1 0 0,1 0 0,0 0 0,-1-1 0,1 1 0,-1 0 0,1 0 0,-1 0 0,1 2 0,2 3 6,-1 1 1,0 0-1,0-1 0,0 10 1,1-2 9,-1-4 6,0-1 0,1 0 1,0 0-1,0 0 0,1 0 0,1 0 0,10 16 1,-13-23-16,0 1 0,1-1 1,-1 0-1,1 1 1,-1-1-1,1 0 0,0-1 1,0 1-1,0 0 0,0-1 1,0 0-1,1 1 1,-1-1-1,0-1 0,0 1 1,1 0-1,-1-1 0,0 0 1,1 1-1,-1-1 0,1-1 1,-1 1-1,0 0 1,1-1-1,-1 0 0,6-1 1,17-8-120,0-1-1,0-1 1,-1-1 0,0-1 0,33-26 0,52-29-731,-108 68 818,1 0 0,-1-1 1,1 1-1,-1 0 0,1 1 0,-1-1 0,1 0 0,0 1 0,4-1 1,-6 1 26,0 0 0,1 1 1,-1-1-1,0 0 0,1 1 1,-1-1-1,0 1 0,0 0 1,1-1-1,-1 1 0,0 0 1,0-1-1,0 1 1,0 0-1,0 0 0,0 0 1,0 0-1,0 0 0,1 3 1,0-2 19,0-1 1,-1 1-1,1 0 0,0 0 1,0-1-1,0 1 1,1-1-1,-1 0 0,0 1 1,1-1-1,-1 0 1,0 0-1,1-1 1,-1 1-1,1 0 0,-1-1 1,1 0-1,0 0 1,-1 1-1,4-2 1,6 1 20,1-1 1,-1-1-1,12-3 1,-16 3-33,87-24 54,37-8-305,-118 32 181,1 0-1,-1 1 1,1 0 0,-1 1-1,0 1 1,1 0 0,15 4-1,-24-4 47,-1 1 1,0-1-1,0 1 0,-1 1 0,1-1 0,0 1 0,-1-1 0,1 1 0,-1 1 0,7 5 1,-1 2 31,-1 0 1,12 19-1,9 9 225,-29-36-271,1-1 0,0 0 0,1 0 0,-1 0 0,0 0 0,1 0 0,-1 0 0,1-1 0,-1 1-1,1-1 1,0 0 0,0 0 0,0 0 0,-1 0 0,1 0 0,0-1 0,0 1 0,0-1 0,0 0 0,4 0 0,-5 0-16,1 0 0,-1-1 0,0 0 0,0 1 0,-1-1 0,1 0 0,0 0 0,0 0 0,0 0 0,0 0 0,-1-1 0,1 1 0,-1 0 0,1-1 0,-1 0 0,1 1 0,-1-1 0,0 0 0,0 1 0,0-1 0,0 0 0,0 0 0,0 0 0,0 0 0,-1 0 0,1 0 0,-1 0 0,1 0 0,-1-3 0,3-25-378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8.486"/>
    </inkml:context>
    <inkml:brush xml:id="br0">
      <inkml:brushProperty name="width" value="0.05" units="cm"/>
      <inkml:brushProperty name="height" value="0.05" units="cm"/>
    </inkml:brush>
  </inkml:definitions>
  <inkml:trace contextRef="#ctx0" brushRef="#br0">1 2 20796,'6'7'769,"4"-7"-737,-2-4 8,1-1-88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3.862"/>
    </inkml:context>
    <inkml:brush xml:id="br0">
      <inkml:brushProperty name="width" value="0.05" units="cm"/>
      <inkml:brushProperty name="height" value="0.05" units="cm"/>
    </inkml:brush>
  </inkml:definitions>
  <inkml:trace contextRef="#ctx0" brushRef="#br0">7 0 15115,'-6'11'1785,"6"-7"-937,6-1-272,9 2 1280,10-3-743,11-1-337,7-1-24,8 0-288,-1 0-216,2 0-592,-3-1-336,-7-1-488,-7 2 920,-20 2-177,-9 2-207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25.302"/>
    </inkml:context>
    <inkml:brush xml:id="br0">
      <inkml:brushProperty name="width" value="0.05" units="cm"/>
      <inkml:brushProperty name="height" value="0.05" units="cm"/>
      <inkml:brushProperty name="color" value="#E71224"/>
    </inkml:brush>
  </inkml:definitions>
  <inkml:trace contextRef="#ctx0" brushRef="#br0">7 33 14003,'-1'0'156,"1"0"1,0-1-1,-1 1 0,1 0 0,0 0 1,-1-1-1,1 1 0,0 0 0,-1 0 1,1-1-1,0 1 0,0 0 1,-1-1-1,1 1 0,0 0 0,0-1 1,0 1-1,-1 0 0,1-1 0,0 1 1,0-1-1,0 1 0,0 0 1,0-1-1,0 1 0,0-1 0,0 0 1,11 2 2439,11 1-2078,35-5 158,1 3 0,76 8 1,-74-2-638,-1-3 0,67-6-1,-72-3 57,-22 2-35,-1 1 0,1 1 0,-1 2 0,58 6 0,-61-1-31,0-3 1,1 0-1,-1-1 0,0-2 1,1-1-1,-1-1 1,53-14-1,-67 14 10,-3 0-13,0 0 0,0 1-1,0 0 1,13 1 0,-20 1-19,0 0 1,0 1-1,-1-1 1,1 1-1,0 0 1,-1 0-1,1 0 1,-1 1-1,1-1 0,-1 1 1,1 0-1,-1 0 1,0 0-1,0 0 1,0 1-1,3 3 1,1 0 30,-17-7-2916,6 1 2352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26.095"/>
    </inkml:context>
    <inkml:brush xml:id="br0">
      <inkml:brushProperty name="width" value="0.05" units="cm"/>
      <inkml:brushProperty name="height" value="0.05" units="cm"/>
      <inkml:brushProperty name="color" value="#E71224"/>
    </inkml:brush>
  </inkml:definitions>
  <inkml:trace contextRef="#ctx0" brushRef="#br0">77 77 14819,'7'-77'5123,"-40"314"-1950,-1 327-1889,24-370-1235,7-210-620,2 11 614,0 1-1,0 0 1,1 0 0,0 0-1,0-8 1,3-6-115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1.680"/>
    </inkml:context>
    <inkml:brush xml:id="br0">
      <inkml:brushProperty name="width" value="0.05" units="cm"/>
      <inkml:brushProperty name="height" value="0.05" units="cm"/>
      <inkml:brushProperty name="color" value="#E71224"/>
    </inkml:brush>
  </inkml:definitions>
  <inkml:trace contextRef="#ctx0" brushRef="#br0">10 1 8346,'-8'22'6284,"7"-15"-5541,1 10 397,0-16-1118,0-1 0,0 1 0,0-1 0,1 0 0,-1 1 0,0-1-1,0 1 1,1-1 0,-1 1 0,0-1 0,1 0 0,-1 1-1,0-1 1,1 0 0,-1 1 0,0-1 0,1 0 0,-1 1 0,1-1-1,-1 0 1,1 0 0,-1 0 0,1 1 0,-1-1 0,1 0-1,-1 0 1,1 0 0,-1 0 0,1 0 0,-1 0 0,1 0 0,0 0-1,4 0 29,0 1-1,1-1 1,-1 1-1,0 0 1,0 1-1,0-1 1,1 1-1,-2 0 1,1 1-1,8 4 1,2 3 102,26 23 1,-27-21 7,27 18 0,131 79 999,-161-104-1093,0 0-1,0 0 1,0-1 0,0-1 0,1 0-1,-1 0 1,1-1 0,0 0-1,14-1 1,44 9 54,-18 4-91,-1 3 0,0 1 1,-2 3-1,85 48 0,-40-18 6,-48-27 10,47 32 0,-25-13 54,134 62 0,-152-82-64,-19-5-9,-2 0-1,0 2 1,-1 2-1,35 34 0,-30-27-15,1 0-1,42 26 0,-7-17 1,79 32 1,-87-45-4,-3 4 0,83 51 1,-82-38 16,110 57 0,252 113-29,-258-112 14,-10-6 3,-85-58-9,92 54-2,-135-74-1,-2 1-1,0 1 1,-1 1 0,27 31 0,12 22 1,46 52 3,-90-108-3,1 0 0,0-1-1,0-1 1,41 23 0,88 38-1,40 20 15,-146-73-8,207 121-8,-89-50-5,-96-59 2,-2 2 0,72 57 1,-81-51 5,1-3 0,2-2-1,1-2 1,76 34 0,40 15 6,-133-62-11,-2 1 1,46 38-1,-60-42 3,27 24 0,2-3 1,1-1-1,64 33 1,46 2 25,26 14-46,-143-60 22,74 59 0,16 11 18,-7-24-14,-55-33-17,122 89 0,-144-88 12,2-2-1,96 54 1,-57-48 0,83 47 3,-134-69-4,-1 3 0,41 35 0,-5 3-11,110 70 1,-65-63 24,-56-34-10,-2 2-1,81 66 1,-42-17-5,141 94 1,-178-142 2,-2 4 0,-2 2 1,69 69-1,-46-35-2,3-3 0,143 95 0,-174-132 4,-2 2 1,-2 3-1,-3 2 1,51 61 0,-68-73-9,2-1 1,1-2 0,1-2 0,2-2-1,0-1 1,47 24 0,88 60 15,-148-92-10,-1 1 0,-1 1 0,-1 1 0,26 35 1,-1 5 1,3-2 0,68 64 1,64 23-18,-121-102 18,-2 2 0,62 65 1,-50-32-13,-28-30 6,2-2 1,89 73 0,11-26-6,-4-3-3,-121-78 13,-2 1 1,0 1-1,-1 1 1,27 35 0,16 32-5,-18-23 2,3-2-1,84 87 1,179 119 95,-268-232-60,-1 2-1,-3 2 0,46 58 1,-58-64 68,-7-9-26,25 26 0,-36-43-42,-1 0 0,1-1 1,0 1-1,1-1 0,-1 0 0,1-1 0,0 0 0,12 4 0,16 11 667,-35-18-669,1 1-1,-1-1 1,0 0 0,0 0-1,-1 1 1,1-1-1,0 1 1,0-1 0,-1 1-1,1-1 1,-1 1 0,1 1-1,5 10 43,3-2-22,-7-8-40,0 0 0,0-1 0,1 1-1,-1 0 1,1-1 0,-1 1 0,1-1 0,0 0 0,0 0 0,0 0 0,0 0 0,0-1 0,1 1 0,-1-1-1,7 2 1,-3-1 0,-5-1-7,0 0 1,0 0 0,1 0-1,-1-1 1,0 1 0,1 0-1,-1-1 1,0 0 0,1 0 0,-1 0-1,0 0 1,1 0 0,3-1-1,-7 0-12,0 0-1,1-1 1,-1 1-1,0 0 1,1 0-1,-1-1 1,0 1 0,0 0-1,0 0 1,0 0-1,0 0 1,-1 0-1,1 0 1,-2-1-1,-2-1-102,2 0 119,-1-2-510,-2 1 0,1-1 0,0 1 0,-11-6 0,15 10 389,0-1 1,-1 0 0,1 1-1,0-1 1,0 1-1,-1 0 1,1-1 0,0 1-1,-1 0 1,1 0 0,-1 0-1,1 0 1,0 0 0,-1 0-1,1 0 1,0 1-1,-1-1 1,1 0 0,0 1-1,0-1 1,-1 1 0,1-1-1,0 1 1,0 0 0,0-1-1,-1 1 1,1 0 0,0 0-1,0 0 1,-1 1-1,-7 7-497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2.706"/>
    </inkml:context>
    <inkml:brush xml:id="br0">
      <inkml:brushProperty name="width" value="0.05" units="cm"/>
      <inkml:brushProperty name="height" value="0.05" units="cm"/>
      <inkml:brushProperty name="color" value="#E71224"/>
    </inkml:brush>
  </inkml:definitions>
  <inkml:trace contextRef="#ctx0" brushRef="#br0">118 512 12899,'11'-41'971,"-1"8"-235,-1-1 0,-2-1-1,-1 1 1,1-57 0,-10 80 10,-3 15-225,-8 25 2,-13 58-153,4 2 0,-19 134 1,34-158-282,-1 98 0,9-159-88,-1 0-1,1 0 0,0 0 1,1 0-1,-1 0 0,1 0 0,0 0 1,0 0-1,0 0 0,0 0 1,1-1-1,-1 1 0,4 5 0,-5-9 0,1 1-1,-1-1 0,0 0 0,0 0 0,0 1 0,0-1 1,1 0-1,-1 0 0,0 1 0,0-1 0,0 0 0,1 0 0,-1 0 1,0 0-1,0 1 0,1-1 0,-1 0 0,0 0 0,0 0 1,1 0-1,-1 0 0,0 0 0,1 0 0,-1 0 0,0 0 1,0 0-1,1 0 0,-1 0 0,0 0 0,1 0 0,-1 0 0,0 0 1,0 0-1,1 0 0,-1 0 0,0 0 0,1 0 0,-1-1 1,0 1-1,0 0 0,1 0 0,-1 0 0,0 0 0,0-1 1,0 1-1,1 0 0,-1 0 0,0 0 0,0-1 0,0 1 0,0 0 1,1 0-1,-1-1 0,0 1 0,0 0 0,0-1 0,0 1 1,0 0-1,0-1 0,6-19-26,-6 18 28,27-167-4,9-43 54,91-321 239,-125 524-279,0 4-1,-3 8-3,-4 12 1,-82 280 45,-67 418 0,150-690-52,0-1-18,1 0-1,1 1 1,1 36-1,2-58-33,3-5 32,2-9-6,60-276-174,-38 146 204,123-429-56,-144 551-44,-14 51-25,-57 217-118,-28 115 205,23 1 191,65-320-125,4-43-33,0 0 0,0 0 1,0 0-1,0 0 0,0 1 0,0-1 0,0 0 0,-1 0 1,1 0-1,0 0 0,0 0 0,0 0 0,0 0 1,0 1-1,0-1 0,0 0 0,0 0 0,0 0 1,0 0-1,0 0 0,0 0 0,0 1 0,0-1 0,0 0 1,0 0-1,0 0 0,0 0 0,0 0 0,0 0 1,0 1-1,0-1 0,1 0 0,-1 0 0,0 0 1,0 0-1,0 0 0,0 0 0,0 0 0,0 0 0,0 1 1,0-1-1,0 0 0,1 0 0,-1 0 0,0 0 1,0 0-1,0 0 0,0 0 0,0 0 0,0 0 1,0 0-1,1 0 0,-1 0 0,0 0 0,0 0 0,0 0 1,7-18 6,16-70 4,14-117 1,-23 119-5,16-94-287,-28 171 189,-1 12 31,-2 17-42,-44 290-1188,39-268 1257,-1 4-135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3.439"/>
    </inkml:context>
    <inkml:brush xml:id="br0">
      <inkml:brushProperty name="width" value="0.05" units="cm"/>
      <inkml:brushProperty name="height" value="0.05" units="cm"/>
      <inkml:brushProperty name="color" value="#E71224"/>
    </inkml:brush>
  </inkml:definitions>
  <inkml:trace contextRef="#ctx0" brushRef="#br0">37 1 15859,'0'13'1665,"-5"10"-1169,-2 17-200,1 6 1168,-1 11-1104,1 5-16,5 4-8,-2 2-47,1-9-145,4-4-32,-1-10-32,1-5 8,-2-13-256,0-4-233,0-14 898,0-7-505,1-2-16,5-6-32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3.897"/>
    </inkml:context>
    <inkml:brush xml:id="br0">
      <inkml:brushProperty name="width" value="0.05" units="cm"/>
      <inkml:brushProperty name="height" value="0.05" units="cm"/>
      <inkml:brushProperty name="color" value="#E71224"/>
    </inkml:brush>
  </inkml:definitions>
  <inkml:trace contextRef="#ctx0" brushRef="#br0">272 26 17476,'38'-20'1639,"-23"14"-894,-23 14-25,-31 21-157,2 1-1,1 3 0,2 1 1,1 1-1,-52 71 0,85-105-562,-9 12-24,0 1 0,1 0 0,-8 19 0,15-29 4,0-1 0,0 1 1,0 0-1,0 0 1,0 0-1,1 0 1,0 0-1,0 5 0,0-7 5,0 0 0,0 0-1,1-1 1,-1 1-1,1 0 1,0-1-1,-1 1 1,1 0 0,0-1-1,0 1 1,0-1-1,0 1 1,0-1-1,0 0 1,0 1 0,1-1-1,-1 0 1,0 0-1,3 1 1,1 1-32,0 0 1,1-1-1,-1 0 0,1 0 0,0 0 1,-1-1-1,1 0 0,0 0 1,7 0-1,61-1-306,-44-1 209,-24 1 121,113 2-267,-102-1 275,0 2 0,-1-1 0,1 2 0,32 12 0,-45-15 17,-1 1 0,1-1 0,-1 1 0,1 1-1,-1-1 1,0 0 0,0 1 0,0-1 0,0 1 0,0 0 0,0 0 0,-1 0 0,1 1 0,-1-1 0,3 6 0,-4-7 13,0 1 0,0 0-1,-1 0 1,1 0 0,-1 0 0,1 0 0,-1 0 0,0 0-1,0 0 1,0 0 0,-1 0 0,1 0 0,-1 0 0,1 0-1,-1 0 1,0 0 0,0 0 0,0 0 0,-1-1-1,1 1 1,-4 4 0,-2 3 91,-1-1 0,0 1 0,-1-1-1,0-1 1,-1 0 0,0 0 0,0-1 0,-15 9 0,1-3 203,-2-1 1,-43 15 0,38-17 97,-58 10-1,72-18-428,-1 0 1,1-1-1,0-1 0,-35-3 0,37-2-767,15 5 765,0 0-1,-1 0 0,1 0 0,0-1 0,0 1 0,0 0 0,0 0 1,0 0-1,-1 0 0,1 0 0,0-1 0,0 1 0,0 0 0,0 0 1,0 0-1,0-1 0,0 1 0,0 0 0,0 0 0,0 0 1,0 0-1,0-1 0,0 1 0,0 0 0,0 0 0,0 0 0,0-1 1,0 1-1,0 0 0,0 0 0,0 0 0,0-1 0,0 1 1,0 0-1,0 0 0,0 0 0,1-1-34,1 0 1,-1 0-1,0 0 1,0 0-1,0 1 1,1-1-1,-1 0 1,0 1-1,1-1 1,-1 1-1,1 0 0,-1-1 1,1 1-1,-1 0 1,0 0-1,2 0 1,31-1-590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4.360"/>
    </inkml:context>
    <inkml:brush xml:id="br0">
      <inkml:brushProperty name="width" value="0.05" units="cm"/>
      <inkml:brushProperty name="height" value="0.05" units="cm"/>
      <inkml:brushProperty name="color" value="#E71224"/>
    </inkml:brush>
  </inkml:definitions>
  <inkml:trace contextRef="#ctx0" brushRef="#br0">5 6 17692,'6'-6'1920,"-2"6"-1160,-4 6-272,-4 14 1321,1 8-713,0 7-376,0 6-160,2 7-288,1 1-72,1-2-24,4-2-119,-1-7-242,1-4-199,0-10-568,-5-2 816,0-4-160,-3-3-64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7.143"/>
    </inkml:context>
    <inkml:brush xml:id="br0">
      <inkml:brushProperty name="width" value="0.05" units="cm"/>
      <inkml:brushProperty name="height" value="0.05" units="cm"/>
      <inkml:brushProperty name="color" value="#E71224"/>
    </inkml:brush>
  </inkml:definitions>
  <inkml:trace contextRef="#ctx0" brushRef="#br0">1 59 13667,'1'6'1256,"1"2"-1000,11-8-104,15-5 296,10-3-136,7-1-96,13-2-200,6 4-136,10-2-384,1 1 432,1 0-88,1 1-72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7.573"/>
    </inkml:context>
    <inkml:brush xml:id="br0">
      <inkml:brushProperty name="width" value="0.05" units="cm"/>
      <inkml:brushProperty name="height" value="0.05" units="cm"/>
      <inkml:brushProperty name="color" value="#E71224"/>
    </inkml:brush>
  </inkml:definitions>
  <inkml:trace contextRef="#ctx0" brushRef="#br0">0 48 10538,'31'11'984,"2"-4"-783,6-7-129,8-3 704,10 0-824,9-1-32,2-3-56,3 3 16,-1 1-32,-2-2 0,-4 1-153,-4-3-199,-4-2 424,1 0-32,3 1-32</inkml:trace>
  <inkml:trace contextRef="#ctx0" brushRef="#br0" timeOffset="1">1411 25 10002,'65'21'760,"0"8"-608,-3-3-64,0 4 288,0-6-104,-4-1-199,-3-5-17,-1-1-313,-2-6-743,-3-11 888,3-2-112,0-10-80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7.932"/>
    </inkml:context>
    <inkml:brush xml:id="br0">
      <inkml:brushProperty name="width" value="0.05" units="cm"/>
      <inkml:brushProperty name="height" value="0.05" units="cm"/>
      <inkml:brushProperty name="color" value="#E71224"/>
    </inkml:brush>
  </inkml:definitions>
  <inkml:trace contextRef="#ctx0" brushRef="#br0">1 12 12155,'83'11'13,"0"-4"0,127-5 1,-28-3-2154,-11-1-3038,-57-2 4607,252 5 6346,-348 0-5450,0-1-1,0 0 1,1-1 0,-1-1 0,30-8-1,-7-4-46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4.319"/>
    </inkml:context>
    <inkml:brush xml:id="br0">
      <inkml:brushProperty name="width" value="0.05" units="cm"/>
      <inkml:brushProperty name="height" value="0.05" units="cm"/>
    </inkml:brush>
  </inkml:definitions>
  <inkml:trace contextRef="#ctx0" brushRef="#br0">268 142 17212,'1'4'1936,"-1"10"-1088,-1 6-304,-7 8 1481,-2 2-817,-3 7-560,3 1-200,0 2-192,0-6-144,7-7-512,1-5-344,1-10-456,1-11 952,1 1-208,-1-11-192</inkml:trace>
  <inkml:trace contextRef="#ctx0" brushRef="#br0" timeOffset="1">0 56 18028,'5'-4'326,"1"1"0,0-1 1,0 1-1,0 0 0,0 1 0,0 0 0,0 0 1,1 0-1,-1 0 0,11 0 0,-1-1 329,19-5-40,1 2-1,0 1 1,59 1-1,-80 4-566,0 2 0,-1 0 0,1 0 0,27 10 0,-34-9-44,0 0 1,0 1-1,0 0 1,0 0-1,-1 1 0,0 0 1,0 0-1,0 1 1,7 8-1,-10-10 0,0 1-1,0 0 0,0 0 1,-1 0-1,0 0 0,0 1 1,0-1-1,-1 1 1,0 0-1,0 0 0,0 0 1,-1 0-1,0 0 0,1 10 1,-2-8 17,0 0 1,-1 1-1,0-1 1,-1 0-1,0 0 1,0 0-1,-1-1 1,0 1-1,-7 14 1,1-6 56,-1-1 1,-1-1-1,0 0 0,-1 0 1,0-1-1,-1-1 1,0 0-1,-1 0 0,-21 12 1,12-10 130,-25 11 0,41-22-222,0 0-1,1 0 0,-1-1 1,0 0-1,0-1 1,-1 1-1,1-1 1,-13 0-1,19-1-22,1 0 1,-1 0-1,0 0 0,0 0 1,0 0-1,1 0 0,-1 0 0,0 0 1,0 0-1,0 0 0,1 0 1,-1-1-1,0 1 0,0 0 1,1-1-1,-1 1 0,0 0 1,1-1-1,-1 1 0,0-1 0,1 1 1,-1-1-1,1 1 0,-1-1 1,1 0-1,-1 1 0,1-1 1,-1 0-1,1 1 0,0-1 1,-1 0-1,1 0 0,0 1 0,-1-1 1,1 0-1,0 0 0,0 0 1,0 1-1,0-1 0,0 0 1,0 0-1,0 0 0,0 1 1,0-1-1,0 0 0,1 0 0,-1 1 1,0-1-1,0 0 0,1 0 1,-1 1-1,0-1 0,1-1 1,3-4-94,-1 0 1,1 0 0,0 0 0,9-9-1,14-14-472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4.329"/>
    </inkml:context>
    <inkml:brush xml:id="br0">
      <inkml:brushProperty name="width" value="0.05" units="cm"/>
      <inkml:brushProperty name="height" value="0.05" units="cm"/>
    </inkml:brush>
  </inkml:definitions>
  <inkml:trace contextRef="#ctx0" brushRef="#br0">8 395 15523,'-7'16'1761,"11"-2"-937,12-4-280,13-5 1272,11 1-719,10-4-345,5 1-120,0-3-592,2 0-416,-5-3 400,-6-7-120,-3 1-152</inkml:trace>
  <inkml:trace contextRef="#ctx0" brushRef="#br0" timeOffset="1">659 1 16540,'17'9'1832,"4"1"-1232,4-2-272,4 4 1553,0 8-1337,-2 3-152,-8 8-128,-7 1-88,-14 6-72,-8 4-16,-13 3-32,-6 6-8,-6 1-24,-4-3-24,6-5-480,0-4 432,15-17-24,7-8-56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8.378"/>
    </inkml:context>
    <inkml:brush xml:id="br0">
      <inkml:brushProperty name="width" value="0.05" units="cm"/>
      <inkml:brushProperty name="height" value="0.05" units="cm"/>
      <inkml:brushProperty name="color" value="#E71224"/>
    </inkml:brush>
  </inkml:definitions>
  <inkml:trace contextRef="#ctx0" brushRef="#br0">0 0 6241,'351'28'3390,"-165"-23"970,91-21-5295,-91 4-1664,-123 9 1840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9.909"/>
    </inkml:context>
    <inkml:brush xml:id="br0">
      <inkml:brushProperty name="width" value="0.05" units="cm"/>
      <inkml:brushProperty name="height" value="0.05" units="cm"/>
      <inkml:brushProperty name="color" value="#E71224"/>
    </inkml:brush>
  </inkml:definitions>
  <inkml:trace contextRef="#ctx0" brushRef="#br0">1 0 8642,'24'704'5325,"-18"-486"-5916,3 29-1919,-3-204 1541,1 0-1,3 0 1,21 60-1,-28-95 1479,-1 0-1,-1 1 0,1-1 1,-1 0-1,-1 1 0,1-1 1,-2 13-1,-2 3 2362,-8 29 0,2-11-1682,9-42-1174,-1 1 1,1-1-1,0 1 1,0-1 0,0 1-1,0 0 1,0-1-1,0 1 1,0-1 0,0 1-1,0-1 1,0 1-1,0 0 1,1-1 0,-1 1-1,0-1 1,0 1-1,0-1 1,1 1 0,-1-1-1,0 1 1,1-1-1,-1 1 1,0-1 0,1 1-1,-1-1 1,1 0-1,-1 1 1,0-1 0,1 0-1,-1 1 1,1-1-1,-1 0 1,1 0 0,-1 1-1,1-1 1,0 0 0,-1 0-1,1 0 1,-1 0-1,1 0 1,0 0-1,2 1 351,-7 2 287,-5 1-459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01.202"/>
    </inkml:context>
    <inkml:brush xml:id="br0">
      <inkml:brushProperty name="width" value="0.05" units="cm"/>
      <inkml:brushProperty name="height" value="0.05" units="cm"/>
      <inkml:brushProperty name="color" value="#E71224"/>
    </inkml:brush>
  </inkml:definitions>
  <inkml:trace contextRef="#ctx0" brushRef="#br0">5 548 16476,'-5'6'1919,"7"-5"-695,16-13-232,31-28-397,122-138 579,-13-15-576,-134 163-503,46-61 252,-70 90-336,1 1 0,0-1 0,-1 0 0,1 0-1,-1 1 1,1-1 0,0 0 0,0 1 0,-1-1 0,1 1 0,0-1 0,0 1 0,0-1 0,0 1 0,-1 0 0,1-1 0,1 1 0,-1 0-5,-1 0-1,1 0 1,-1 0 0,0 0 0,1 1-1,-1-1 1,0 0 0,0 0 0,1 1-1,-1-1 1,0 0 0,0 0-1,1 1 1,-1-1 0,0 0 0,0 1-1,1-1 1,-1 0 0,0 1 0,0-1-1,0 1 1,0-1 0,0 0 0,0 1-1,0-1 1,0 0 0,0 1-1,0 33 173,0-33-176,-54 277 850,13-94-1182,41-181 365,-2 18-1117,2-21 1049,0 0 0,0 1-1,0-1 1,0 0 0,0 0-1,0 1 1,0-1-1,0 0 1,0 1 0,0-1-1,0 0 1,1 0 0,-1 1-1,0-1 1,0 0-1,0 0 1,1 1 0,-1-1-1,0 0 1,0 0 0,0 1-1,1-1 1,-1 0-1,0 0 1,1 0 0,-1 0-1,0 0 1,0 1 0,1-1-1,-1 0 1,0 0-1,1 0 1,-1 0 0,0 0-1,1 0 1,-1 0 0,0 0-1,0 0 1,1 0-1,-1 0 1,0 0 0,1 0-1,-1 0 1,0-1 0,1 1-1,-1 0 1,0 0-1,0 0 1,1 0 0,-1 0-1,0-1 1,0 1 0,1 0-1,-1 0 1,0 0-1,0-1 1,0 1 0,1-1-1,19-14-539,3-9-161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01.674"/>
    </inkml:context>
    <inkml:brush xml:id="br0">
      <inkml:brushProperty name="width" value="0.05" units="cm"/>
      <inkml:brushProperty name="height" value="0.05" units="cm"/>
      <inkml:brushProperty name="color" value="#E71224"/>
    </inkml:brush>
  </inkml:definitions>
  <inkml:trace contextRef="#ctx0" brushRef="#br0">140 0 14979,'0'4'202,"1"-1"0,-1 0 0,0 1 0,0-1 0,0 0 0,0 1 0,0-1 0,-1 1 0,0-1 0,1 0 0,-3 6 0,-19 35 426,10-23-126,-57 133 2731,62-135-2944,1 0-1,0 1 1,2 0-1,0 0 0,1 1 1,0 24-1,3-42-256,0 0 0,0 1 1,1-1-1,-1 0 0,1 0 0,-1 1 0,1-1 1,0 0-1,0 0 0,1 0 0,-1 0 1,1 0-1,-1 0 0,1 0 0,0-1 0,0 1 1,0 0-1,5 3 0,-5-4-20,1-1 0,0 1 0,0-1 0,0 1 0,0-1 0,0 0 1,0 0-1,0-1 0,0 1 0,0-1 0,1 1 0,-1-1 0,0 0 0,0 0 0,1 0 0,-1-1 0,0 1 0,0-1 1,4-1-1,3-1 32,0-1 0,0 0 0,-1 0 0,0-1 0,0-1 0,0 1 0,0-1 0,-1-1 0,0 0 0,0 0 0,-1 0 0,0-1 0,0 0 0,-1 0 0,0-1 0,10-18 0,-12 18 6,1 0-1,-1-1 1,-1 1 0,0-1 0,0 0 0,-1 0-1,0 0 1,0 0 0,-1 0 0,-1 0-1,0 0 1,0 0 0,-1 0 0,0 0 0,-1 0-1,0 0 1,-5-15 0,5 20-39,0 1 0,-1 0 0,1-1 0,-1 1 0,0 0 0,0 1-1,0-1 1,0 0 0,-1 1 0,1 0 0,-1-1 0,0 2 0,0-1 0,0 0 0,-1 1 0,1 0 0,0 0 0,-1 0 0,0 0 0,-6-1 0,8 3-105,0-1 1,0 1 0,-1 0 0,1 0 0,0 0 0,-1 0 0,1 0 0,0 1 0,0 0 0,-1-1 0,1 1 0,0 0 0,0 1 0,0-1 0,0 1 0,0-1 0,1 1 0,-1 0 0,0 0 0,1 0 0,-1 0 0,1 0 0,0 1 0,-1-1 0,1 1 0,0 0 0,1-1 0,-1 1 0,0 0 0,-1 6 0,-6 21-991,10-27 304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02.095"/>
    </inkml:context>
    <inkml:brush xml:id="br0">
      <inkml:brushProperty name="width" value="0.05" units="cm"/>
      <inkml:brushProperty name="height" value="0.05" units="cm"/>
      <inkml:brushProperty name="color" value="#E71224"/>
    </inkml:brush>
  </inkml:definitions>
  <inkml:trace contextRef="#ctx0" brushRef="#br0">504 178 15003,'18'5'2017,"-13"18"-849,-6 9-464,-18 18 2249,-5 7-1825,-4 7-208,-3 4-128,1-3-336,1-2-88,7-9-328,4-8-104,4-14-264,5-8-224,6-10-432,3-12-288,-5-10 896,5-10-256,2-25-113</inkml:trace>
  <inkml:trace contextRef="#ctx0" brushRef="#br0" timeOffset="1">207 28 18172,'-9'1'241,"1"0"0,-1 1 0,1 0 0,-1 1 0,1 0 1,0 0-1,-1 0 0,2 1 0,-1 0 0,0 1 0,1 0 0,0 0 0,-9 9 1,7-6 46,0 1 0,0 0 1,1 1-1,1 0 0,-1 0 1,2 1-1,-1-1 0,-8 23 0,13-28-195,1-1 0,-1 1-1,1 0 1,0-1-1,1 1 1,-1 0-1,1 9 1,0-13-73,0 1 0,1 0 0,-1 0 1,0-1-1,1 1 0,-1 0 1,1-1-1,0 1 0,0 0 0,-1-1 1,1 1-1,0-1 0,0 0 0,0 1 1,0-1-1,1 0 0,-1 1 0,0-1 1,1 0-1,-1 0 0,1 0 0,-1 0 1,1 0-1,-1 0 0,3 0 0,1 1-4,1-1-1,-1 0 0,1-1 1,0 1-1,0-1 0,0 0 0,-1 0 1,1-1-1,0 0 0,-1 0 1,1 0-1,0-1 0,-1 1 0,7-4 1,4-2-11,0 0 0,-1-1 1,23-16-1,-24 13 0,0 0 0,-1 0 0,22-26 0,-29 30 0,-1 0 0,1-1 0,-1 1 0,-1-1-1,1-1 1,-2 1 0,1 0 0,4-18 0,-7 25-4,-1-1 1,1 0-1,-1 0 0,1 0 1,-1 0-1,0 0 0,0 0 1,0 0-1,0 0 0,0 0 1,0 0-1,-1 0 0,1 0 1,0 0-1,-1 0 0,0 0 0,1 0 1,-1 0-1,0 1 0,0-1 1,0 0-1,0 1 0,-1-1 1,1 0-1,0 1 0,-1-1 1,1 1-1,-1 0 0,1 0 0,-1-1 1,0 1-1,1 0 0,-1 0 1,0 0-1,0 1 0,0-1 1,1 0-1,-5 0 0,0 0 2,-1 0 0,1 1-1,-1-1 1,0 2-1,1-1 1,-1 1 0,1-1-1,-1 2 1,1-1 0,-9 4-1,6-2-6,0 1 0,0 1-1,0 0 1,0 0 0,1 1 0,0 0-1,0 0 1,0 1 0,1 0 0,-12 15-1,13-15-297,2 0-1,-1 0 1,1 0-1,0 0 1,0 1-1,1 0 1,0 0-1,1 0 1,0 0-1,0 0 1,0 0-1,1 0 0,0 13 1,1-19 221,0 1 1,0-1-1,0 0 1,0 0-1,1 1 1,-1-1-1,1 0 0,-1 0 1,1 0-1,0 0 1,0 0-1,0 0 1,0 0-1,0 0 1,1 0-1,-1 0 0,0 0 1,1-1-1,-1 1 1,1-1-1,3 3 1,14 9-1026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02.494"/>
    </inkml:context>
    <inkml:brush xml:id="br0">
      <inkml:brushProperty name="width" value="0.05" units="cm"/>
      <inkml:brushProperty name="height" value="0.05" units="cm"/>
      <inkml:brushProperty name="color" value="#E71224"/>
    </inkml:brush>
  </inkml:definitions>
  <inkml:trace contextRef="#ctx0" brushRef="#br0">10 177 15587,'-2'17'696,"1"-7"-299,0 0-1,0 1 0,1-1 0,1 1 0,2 16 0,-2-25-301,-1 1-1,1 0 0,0-1 0,0 1 0,0-1 0,1 0 0,-1 1 0,1-1 1,-1 0-1,1 0 0,0 0 0,0 0 0,0 0 0,0 0 0,0 0 0,0-1 1,0 1-1,1-1 0,-1 0 0,0 1 0,1-1 0,-1 0 0,1 0 0,0-1 1,-1 1-1,6 0 0,-1 0 72,0 0 0,1-1 0,-1 0 0,0 0 1,1-1-1,-1 0 0,0 0 0,0-1 0,0 1 0,0-2 0,13-5 1,-11 4 35,0-1 0,-1 0 0,0-1 0,0 1 0,0-2 0,0 1 0,-1-1 0,10-13 0,-12 14-75,0 0 0,-1 0 0,0-1 1,-1 0-1,1 0 0,-1 0 0,0 0 0,-1 0 1,0-1-1,0 1 0,1-10 0,-3 11-61,0 1 0,0-1 0,0 0 0,-1 0-1,0 1 1,0-1 0,0 0 0,-1 1 0,0-1-1,0 1 1,0 0 0,0 0 0,-1 0 0,0 0 0,0 0-1,-5-5 1,4 5-62,0 1-1,-1 0 1,1-1-1,-1 2 1,0-1-1,0 0 0,-1 1 1,1 0-1,-1 0 1,0 1-1,1-1 1,-1 1-1,0 1 1,0-1-1,0 1 1,-1 0-1,1 0 0,0 1 1,0 0-1,-1 0 1,1 0-1,0 1 1,0 0-1,0 0 1,0 1-1,0-1 1,0 1-1,0 1 0,0-1 1,1 1-1,-1 0 1,1 0-1,0 0 1,0 1-1,0 0 1,0 0-1,0 0 1,1 1-1,0 0 1,0-1-1,0 2 0,1-1 1,0 0-1,0 1 1,0-1-1,0 1 1,1 0-1,-3 9 1,1 20-103,4 0 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04.077"/>
    </inkml:context>
    <inkml:brush xml:id="br0">
      <inkml:brushProperty name="width" value="0.05" units="cm"/>
      <inkml:brushProperty name="height" value="0.05" units="cm"/>
      <inkml:brushProperty name="color" value="#E71224"/>
    </inkml:brush>
  </inkml:definitions>
  <inkml:trace contextRef="#ctx0" brushRef="#br0">110 1 17268,'-4'3'338,"1"0"0,-1 0 0,1 0 0,0 1 0,0 0 0,0 0 0,0 0 0,-2 5 0,-18 39 1538,16-31-1057,-4 7-148,2 1 0,-11 43 0,17-56-510,1-1-1,0 1 1,1 0-1,1 0 1,0-1-1,0 1 1,1 0-1,3 17 1,-3-27-131,-1 0 0,1 0 0,-1 0-1,1 0 1,0 0 0,0 0 0,0-1 0,0 1 0,0 0 0,0-1-1,1 1 1,-1 0 0,0-1 0,1 0 0,-1 1 0,1-1 0,0 0-1,-1 0 1,1 0 0,0 0 0,2 1 0,-1-1-24,-1-1 0,0 1 0,1-1 0,-1 0 0,1 0 0,-1 0 0,0 0 0,1 0 0,-1-1 1,1 1-1,-1-1 0,0 1 0,1-1 0,-1 0 0,0 0 0,0 0 0,0 0 0,3-2 0,3-3-388,1 0 0,-2-1 0,1 0 0,-1 0-1,0-1 1,0 0 0,9-14 0,-11 14-346,-1 0-1,0 0 0,0 0 1,0 0-1,-1-1 1,0 1-1,-1-1 1,3-17-1,-6 25 429,0 4 310,-5 10 632,-4 17 953,-9 59 1752,17-78-3155,1-1-1,0 0 1,1 0-1,0 0 1,1 0-1,3 19 1,-4-28-216,0-1 1,0 1 0,0 0-1,0 0 1,1-1 0,-1 1-1,0 0 1,0-1-1,1 1 1,-1 0 0,0-1-1,1 1 1,-1 0 0,1-1-1,-1 1 1,1-1-1,-1 1 1,1-1 0,0 1-1,-1-1 1,1 1 0,-1-1-1,1 0 1,0 1-1,-1-1 1,1 0 0,0 0-1,0 1 1,-1-1-1,1 0 1,0 0 0,0 0-1,-1 0 1,1 0 0,0 0-1,0 0 1,-1 0-1,1 0 1,0 0 0,-1 0-1,1-1 1,0 1 0,0 0-1,-1-1 1,1 1-1,0 0 1,0-1 0,3-1 15,0-1 0,0 0 1,-1 1-1,1-1 0,-1 0 0,5-6 1,14-21-345,2-9-163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04.556"/>
    </inkml:context>
    <inkml:brush xml:id="br0">
      <inkml:brushProperty name="width" value="0.05" units="cm"/>
      <inkml:brushProperty name="height" value="0.05" units="cm"/>
      <inkml:brushProperty name="color" value="#E71224"/>
    </inkml:brush>
  </inkml:definitions>
  <inkml:trace contextRef="#ctx0" brushRef="#br0">128 65 18724,'-84'120'5825,"83"-120"-5805,1 1 0,-1-1 0,1 1 0,-1-1 0,1 1-1,0-1 1,-1 1 0,1-1 0,0 1 0,0-1 0,-1 1 0,1-1 0,0 1-1,0-1 1,0 1 0,0-1 0,-1 1 0,1 0 0,0-1 0,0 1 0,0-1-1,0 1 1,0 0 0,1-1 0,-1 1 0,0-1 0,0 1 0,0 0 0,0-1-1,1 1 1,-1-1 0,0 1 0,1-1 0,-1 1 0,0-1 0,1 1 0,-1-1-1,0 0 1,1 1 0,-1-1 0,1 1 0,-1-1 0,1 0 0,-1 1 0,1-1-1,-1 0 1,1 0 0,-1 1 0,2-1 0,4 1 12,-1 0-1,1-1 1,0 1 0,10-2 0,6 1-26,-16 1 2,-1 0 0,1 0 0,0 0 0,-1 1 0,1 0 0,-1 0 0,1 1 0,-1-1 0,0 1 0,0 0 0,0 1-1,-1-1 1,1 1 0,-1 0 0,1 0 0,-1 0 0,-1 1 0,1 0 0,-1-1 0,1 1 0,-2 0 0,1 0 0,0 1 0,-1-1 0,0 1 0,0-1 0,-1 1 0,1 0-1,-1-1 1,0 1 0,-1 0 0,1 0 0,-1 0 0,-1 0 0,1 0 0,-1-1 0,0 1 0,0 0 0,-1 0 0,1-1 0,-1 1 0,0-1 0,-1 0 0,-4 8 0,5-10 11,1 0 1,-1-1-1,0 0 1,0 1-1,0-1 1,0 0-1,0 0 1,-1 0-1,1 0 1,0 0-1,-1-1 1,0 1-1,1-1 1,-1 1-1,0-1 1,0 0-1,0 0 1,0-1-1,0 1 1,0 0 0,0-1-1,0 0 1,0 0-1,0 0 1,0 0-1,0 0 1,0-1-1,0 1 1,0-1-1,-5-1 1,2-1-157,0 0 1,0 0 0,1 0 0,-1-1-1,1 1 1,-1-1 0,1-1-1,1 1 1,-1-1 0,0 0 0,1 0-1,0 0 1,-4-7 0,0-3-112,0 0 0,2-1-1,-9-24 1,4-6-437</inkml:trace>
  <inkml:trace contextRef="#ctx0" brushRef="#br0" timeOffset="1">60 87 13787,'19'1'2304,"-1"-1"-1151,2 3-465,3-4 2096,3-5-1575,3-4-329,0-3-984,2-1-440,-4-3 512,1 3-240,0-1-176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04.974"/>
    </inkml:context>
    <inkml:brush xml:id="br0">
      <inkml:brushProperty name="width" value="0.05" units="cm"/>
      <inkml:brushProperty name="height" value="0.05" units="cm"/>
      <inkml:brushProperty name="color" value="#E71224"/>
    </inkml:brush>
  </inkml:definitions>
  <inkml:trace contextRef="#ctx0" brushRef="#br0">39 0 18780,'-7'26'1123,"-2"3"-175,2 1 0,1-1 0,2 1 0,-2 37 0,6-64-881,0-1 1,0 1-1,0-1 1,1 0 0,-1 1-1,1-1 1,-1 0-1,1 1 1,0-1 0,0 0-1,0 0 1,0 0-1,0 1 1,0-1 0,1 0-1,-1-1 1,1 1-1,-1 0 1,4 3-1,-3-4-46,0 0 0,0-1-1,0 1 1,0 0 0,0-1-1,0 1 1,0-1 0,0 0-1,0 1 1,0-1 0,0 0-1,0 0 1,0 0 0,0-1-1,0 1 1,0 0 0,1-1-1,-1 0 1,-1 1 0,1-1-1,0 0 1,3-1 0,1-2 48,1 0 0,-1 0 1,-1 0-1,1-1 1,-1 0-1,1 0 0,-2 0 1,1-1-1,0 0 1,5-10-1,-7 12 10,-1 0 0,0 0 0,0 0 0,0 0 0,0-1 0,-1 1 0,1 0 0,-1-1 0,0 1 0,-1-1 0,1 0 0,-1 1 0,0-1 0,0 0 0,0 1 0,-1-1 0,-1-7 0,1 10-40,0 0-1,-1-1 0,1 1 1,0 0-1,-1 0 0,0 0 0,1 0 1,-1 0-1,0 0 0,0 0 1,0 1-1,0-1 0,0 1 0,-3-2 1,-37-15-749,19 9-1190,22 8 1844,0 1 0,0-1 0,0 1 0,0-1 0,0 0 0,0 1 0,1-1 0,-1 0 0,0 0 0,0 0 0,1 0 0,-1 0 0,1 0 0,-1 0 0,1 0 0,-1 0 0,1 0 0,-1 0 0,1-1 0,-1-10-703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8.782"/>
    </inkml:context>
    <inkml:brush xml:id="br0">
      <inkml:brushProperty name="width" value="0.05" units="cm"/>
      <inkml:brushProperty name="height" value="0.05" units="cm"/>
      <inkml:brushProperty name="color" value="#E71224"/>
    </inkml:brush>
  </inkml:definitions>
  <inkml:trace contextRef="#ctx0" brushRef="#br0">1 5 13235,'17'5'234,"0"-2"1,0 0-1,0 0 1,35-1-1,71-10 372,-1 0 203,-113 8-714,0 1 0,1 1 0,-1-1 1,0 2-1,0-1 0,14 7 0,19 5 17,-41-14-23,0 1 0,1-1 0,-1 0 1,0 1-1,0-1 0,0 0 1,0 0-1,1 0 0,-1 0 1,0 0-1,0 0 0,0-1 1,1 1-1,-1 0 0,0-1 1,0 1-1,1-1 0,13-17 720,-15 17-840,12-16 458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7.717"/>
    </inkml:context>
    <inkml:brush xml:id="br0">
      <inkml:brushProperty name="width" value="0.05" units="cm"/>
      <inkml:brushProperty name="height" value="0.05" units="cm"/>
    </inkml:brush>
  </inkml:definitions>
  <inkml:trace contextRef="#ctx0" brushRef="#br0">30 66 16724,'1'-3'294,"1"0"1,-1 0 0,1-1-1,0 1 1,0 0 0,0 0 0,1 1-1,-1-1 1,1 0 0,-1 1-1,1-1 1,0 1 0,0 0 0,0 0-1,0 0 1,0 1 0,5-3-1,-1 1 123,1 0-1,-1 1 0,1-1 1,0 1-1,0 1 0,14-2 1,-21 3-387,1 0 1,0 0 0,-1 0-1,1 0 1,0 0 0,-1 0 0,1 1-1,0-1 1,-1 0 0,1 1-1,0 0 1,-1-1 0,1 1-1,-1 0 1,1 0 0,-1-1 0,0 1-1,1 0 1,-1 1 0,0-1-1,3 2 1,-3-1-14,0 0-1,0 1 1,0-1 0,-1 0 0,1 0-1,0 0 1,-1 1 0,0-1-1,1 0 1,-1 1 0,0-1 0,0 0-1,-1 5 1,-1 4-10,0-1 0,-1 0 0,0 1 0,-1-1 0,-8 17 0,-4-1 5,-1 0 0,-33 39 0,-11 15 34,58-75-35,0-1-1,1 0 1,0 1 0,0 0-1,-2 5 1,3-9-25,1 0 0,0 0 0,0 0-1,-1 0 1,1 0 0,0 0 0,0 0 0,0 0 0,0-1 0,0 1 0,0 0 0,0 0-1,1 0 1,-1 0 0,0 0 0,0 0 0,1 0 0,-1 0 0,1 0 0,-1-1 0,1 1-1,-1 0 1,1 0 0,-1 0 0,1-1 0,0 1 0,-1 0 0,1-1 0,0 1 0,0-1-1,-1 1 1,1-1 0,1 1 0,3 1-153,0-1-1,0 1 1,-1-1-1,1 0 0,0-1 1,0 1-1,0-1 1,0 0-1,0-1 1,5 0-1,52-12-503,-54 11 582,34-11-495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4:39.494"/>
    </inkml:context>
    <inkml:brush xml:id="br0">
      <inkml:brushProperty name="width" value="0.05" units="cm"/>
      <inkml:brushProperty name="height" value="0.05" units="cm"/>
      <inkml:brushProperty name="color" value="#E71224"/>
    </inkml:brush>
  </inkml:definitions>
  <inkml:trace contextRef="#ctx0" brushRef="#br0">32 1 13339,'-10'9'1160,"2"12"-816,3 7-176,-1 12 680,3 10-560,5 11-232,4 4-128,5 5-424,2 1-168,0-3 472,0 0-112,0-2-152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08.728"/>
    </inkml:context>
    <inkml:brush xml:id="br0">
      <inkml:brushProperty name="width" value="0.05" units="cm"/>
      <inkml:brushProperty name="height" value="0.05" units="cm"/>
      <inkml:brushProperty name="color" value="#E71224"/>
    </inkml:brush>
  </inkml:definitions>
  <inkml:trace contextRef="#ctx0" brushRef="#br0">16 333 15355,'-9'4'1985,"2"1"-1193,10-8-256,11-9 1616,15-7-1223,8-5-137,17-8-184,10-4-160,9-3-136,2-3-104,0 6-88,-3 2-160,-13 6-544,-7 7-304,-23 7 744,-26 13-120,6 1-160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09.158"/>
    </inkml:context>
    <inkml:brush xml:id="br0">
      <inkml:brushProperty name="width" value="0.05" units="cm"/>
      <inkml:brushProperty name="height" value="0.05" units="cm"/>
      <inkml:brushProperty name="color" value="#E71224"/>
    </inkml:brush>
  </inkml:definitions>
  <inkml:trace contextRef="#ctx0" brushRef="#br0">409 1 16996,'-8'5'2519,"-20"13"-1863,2 1 1,1 1 0,0 2-1,1 0 1,2 2 0,-26 33-1,11-7-591,2 2 0,-36 74 1,59-105-26,-21 46 74,31-60-106,-1-1 0,1 1 0,0 0 1,0 0-1,1 0 0,-1 0 0,1 10 1,1-16-10,0 0 1,0 0 0,0 0 0,1 0-1,-1 0 1,0 0 0,1 0-1,-1 0 1,0 0 0,1-1 0,-1 1-1,1 0 1,-1 0 0,1 0 0,-1-1-1,1 1 1,0 0 0,0-1 0,-1 1-1,1 0 1,0-1 0,0 1 0,-1-1-1,1 1 1,0-1 0,0 1 0,0-1-1,0 0 1,0 0 0,0 1-1,0-1 1,0 0 0,0 0 0,0 0-1,0 0 1,1 0 0,5 0-3,-1-1 1,1 1-1,0-1 1,7-3-1,-10 3-2,0 0 61,224-54-1517,-176 39 256,0-2 1,63-32-1,-53 17 273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0.306"/>
    </inkml:context>
    <inkml:brush xml:id="br0">
      <inkml:brushProperty name="width" value="0.05" units="cm"/>
      <inkml:brushProperty name="height" value="0.05" units="cm"/>
      <inkml:brushProperty name="color" value="#E71224"/>
    </inkml:brush>
  </inkml:definitions>
  <inkml:trace contextRef="#ctx0" brushRef="#br0">0 76 21717,'0'0'37,"0"0"0,0-1 1,0 1-1,0 0 1,1-1-1,-1 1 0,0 0 1,0 0-1,0-1 1,0 1-1,0 0 1,0 0-1,1-1 0,-1 1 1,0 0-1,0 0 1,0-1-1,1 1 0,-1 0 1,0 0-1,0 0 1,1 0-1,-1-1 0,0 1 1,0 0-1,1 0 1,-1 0-1,0 0 0,1 0 1,-1 0-1,0 0 1,0 0-1,1 0 0,-1 0 1,0 0-1,1 0 1,-1 0-1,0 0 0,0 0 1,1 0-1,6 14 508,3 30-283,-9-38-20,29 216 589,-23-163-741,-6-57-88,4 24 92,-5-26-88,0 1 1,0-1 0,0 1-1,0-1 1,0 0 0,0 1 0,0-1-1,0 1 1,1-1 0,-1 0-1,0 1 1,0-1 0,0 0-1,1 1 1,-1-1 0,0 0 0,1 1-1,-1-1 1,0 0 0,1 0-1,-1 1 1,0-1 0,1 0-1,-1 0 1,0 1 0,1-1 0,-1 0-1,0 0 1,1 0 0,-1 0-1,1 0 1,-1 0 0,1 0-1,-1 0 1,0 0 0,1 0 0,-1 0-1,1 0 1,-1 0 0,0 0-1,1 0 1,-1 0 0,1 0 0,-1 0-1,0-1 1,1 1 0,-1 0-1,1 0 1,-1 0 0,0-1-1,1 1 1,-1 0 0,1-1-1,5-7 57,0 1-1,-1-1 0,0-1 0,0 1 0,0-1 0,-1 1 0,-1-1 0,4-11 0,3-7 64,118-297 1325,-120 312-1273,-5 20-43,0 30 21,-3-25-129,2 35-1,4 42-15,-4-78-44,0-1 1,0 1-1,1-1 0,1 0 1,7 17-1,-11-27-29,1 0 1,-1 0-1,0 0 0,1 0 0,-1 0 1,1 0-1,0 0 0,-1 0 1,1-1-1,-1 1 0,1 0 0,0 0 1,0-1-1,0 1 0,-1 0 0,1-1 1,0 1-1,0 0 0,0-1 1,0 1-1,0-1 0,0 0 0,0 1 1,0-1-1,0 0 0,0 0 0,0 0 1,0 1-1,0-1 0,1 0 1,-1 0-1,0 0 0,0-1 0,0 1 1,0 0-1,0 0 0,0-1 0,0 1 1,0 0-1,0-1 0,0 1 1,0-1-1,0 1 0,0-1 0,-1 0 1,2 0-1,5-5-800,-1 0 0,0 0 0,0-1 0,8-12 0,-10 14 739,10-15-1097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1.450"/>
    </inkml:context>
    <inkml:brush xml:id="br0">
      <inkml:brushProperty name="width" value="0.05" units="cm"/>
      <inkml:brushProperty name="height" value="0.05" units="cm"/>
      <inkml:brushProperty name="color" value="#E71224"/>
    </inkml:brush>
  </inkml:definitions>
  <inkml:trace contextRef="#ctx0" brushRef="#br0">50 338 20236,'0'2'106,"0"0"0,0-1-1,0 1 1,0-1-1,0 1 1,0 0 0,1-1-1,-1 1 1,1-1-1,-1 1 1,1-1 0,-1 1-1,1-1 1,0 1-1,0-1 1,0 0 0,0 1-1,0-1 1,0 0-1,0 0 1,0 0 0,0 1-1,1-1 1,-1-1-1,0 1 1,1 0 0,-1 0-1,1 0 1,2 0-1,-2-1-59,0 1-1,0-1 0,0 0 0,1 0 0,-1 0 0,0 0 0,0-1 0,0 1 0,0 0 0,0-1 0,0 0 0,1 1 0,-1-1 1,0 0-1,-1 0 0,1 0 0,0-1 0,0 1 0,0 0 0,-1-1 0,1 1 0,1-3 0,1-1-9,0 0 0,0-1 1,-1 1-1,1-1 0,-1 0 0,-1 0 0,1 0 0,-1 0 0,0-1 0,1-11 0,-2 15-5,0-1 0,-1 1 1,1-1-1,-1 1 0,0-1 0,0 0 0,0 1 0,-1-1 0,1 0 0,-1 1 0,0-1 0,0 1 0,0 0 0,-1-1 0,1 1 0,-1 0 0,1-1 0,-1 1 0,0 0 0,-1 0 0,-1-2 0,2 4-16,1 0-1,0 0 0,0 1 0,0-1 1,-1 0-1,1 1 0,0-1 0,-1 1 1,1-1-1,0 1 0,-1 0 0,1 0 0,-1-1 1,1 1-1,-1 0 0,1 0 0,0 0 1,-1 1-1,1-1 0,-1 0 0,1 0 1,0 1-1,-1-1 0,1 1 0,0-1 0,-1 1 1,1 0-1,0 0 0,0-1 0,0 1 1,-1 0-1,1 0 0,0 0 0,0 0 0,0 0 1,-1 2-1,-3 3 28,0 0 1,0 1-1,1 0 0,0-1 0,-5 12 1,-2 7-22,1 1 0,2 0 0,0 1 0,-4 31 0,9-38-24,1-1 0,0 1 0,2 0-1,0 0 1,1 0 0,6 30-1,-6-48 3,-1 0-1,0 0 1,1 0 0,0 0-1,-1 0 1,1 0-1,0 0 1,0 0-1,0 0 1,0 0-1,0 0 1,0-1-1,1 1 1,-1 0 0,1-1-1,-1 1 1,1-1-1,0 1 1,-1-1-1,1 0 1,0 0-1,3 2 1,-3-3 0,1 0 1,-1 0-1,0 0 0,0 0 1,1 0-1,-1 0 0,0-1 1,0 1-1,0-1 0,1 0 1,-1 0-1,0 0 0,0 0 1,0 0-1,0 0 0,-1 0 1,1 0-1,0-1 0,0 1 1,-1-1-1,4-3 0,3-4-14,-1 0 0,1-1 0,-1 0 0,-1-1 0,0 1 0,0-1 0,5-16 0,25-87-330,-33 103 296,11-35-329,-3 0 0,-1 0 0,5-87 1,-16 125 57,-3 12 259,-2 13 111,-2 23 221,-5 58 0,12-84-199,0 0-1,1 1 1,1-1-1,1 0 1,0 0-1,1-1 0,0 1 1,5 13-1,-5-20-51,1-1 0,-1 0 0,1 0 0,0-1-1,0 1 1,0-1 0,1 0 0,0 0 0,0-1-1,0 1 1,1-1 0,-1 0 0,1 0 0,0-1 0,10 5-1,-11-6 3,0 0 0,0 0 0,0-1 0,0 1 0,0-1 0,1-1 0,-1 1 0,0 0 0,1-1 0,-1 0 0,0-1-1,1 1 1,-1-1 0,0 0 0,0 0 0,0-1 0,0 1 0,0-1 0,0 0 0,7-5 0,-2 0 17,0-1-1,-1 0 1,0-1 0,-1 0-1,0-1 1,0 0 0,-1 0 0,-1 0-1,1-1 1,-2 0 0,7-15-1,0-7 52,0-1-1,10-56 0,-18 76-42,-1 0-1,-1 0 1,0 0 0,-1 0-1,0 0 1,-2 0 0,-2-26-1,3 39-35,-1 0 0,1-1 0,-1 1 0,1 0 0,-1-1 0,1 1-1,-1 0 1,1 0 0,-1-1 0,0 1 0,0 0 0,0 0-1,0 0 1,0 0 0,-1-1 0,1 1-3,1 1 1,-1 0-1,0 0 1,1-1-1,-1 1 1,0 0-1,1 0 1,-1 0-1,0 0 0,1 0 1,-1 0-1,0 0 1,1 0-1,-1 0 1,0 0-1,0 0 1,1 0-1,-1 0 0,0 1 1,1-1-1,-2 1 1,0 0 7,0 1-1,0-1 1,0 1 0,0 0-1,0-1 1,0 1 0,0 0 0,1 0-1,-1 0 1,1 1 0,0-1-1,-1 0 1,1 0 0,0 1 0,0 2-1,-4 11 13,2 1 0,0-1 0,0 1 0,2 0 0,0 0 0,1 0 0,1 0 0,0 0 0,5 18 0,-4-23-25,1 0-1,0 0 1,1 0 0,1-1-1,-1 1 1,2-1-1,0 0 1,0-1-1,1 1 1,0-1 0,1 0-1,0-1 1,11 10-1,-18-17 0,1 0 0,0 0 1,1-1-1,-1 1 0,0-1 0,0 1 0,1-1 0,-1 0 0,1 0 0,-1 0 0,1 0 0,-1 0 0,1-1 0,-1 1 1,1-1-1,0 1 0,-1-1 0,1 0 0,0 0 0,0 0 0,-1-1 0,1 1 0,0-1 0,-1 1 0,1-1 0,-1 0 1,1 0-1,-1 0 0,1 0 0,-1-1 0,0 1 0,1 0 0,1-3 0,1-1 8,0 0-1,0 0 1,0-1-1,-1 0 1,1 0-1,-2 0 1,1 0-1,-1-1 1,0 0 0,0 1-1,2-9 1,1-5 40,-1 0 0,0-1 0,-2 1 0,-1-1 0,0 0 0,-1 0 0,-2 0 0,0 1 0,-1-1 0,-9-38 0,10 56-36,0 0-1,0-1 0,-1 1 1,0 0-1,0 0 0,0 0 1,0 0-1,0 0 1,0 0-1,-1 0 0,0 1 1,1-1-1,-1 1 0,0 0 1,-6-4-1,8 6-8,0-1-1,0 1 1,0-1 0,-1 1 0,1 0 0,0 0-1,0-1 1,0 1 0,0 0 0,-1 0 0,1 0-1,0 0 1,0 1 0,0-1 0,0 0 0,-1 0 0,1 1-1,0-1 1,-2 1 0,2 0-4,-1 1 0,1-1 0,-1 0 1,1 1-1,0-1 0,0 0 0,-1 1 0,1 0 0,0-1 1,0 1-1,1 0 0,-1-1 0,0 1 0,0 0 1,1 0-1,-1 2 0,1-4-3,-3 14 14,3-13-15,0-1 1,0 1-1,0-1 0,0 1 0,0-1 1,0 1-1,0-1 0,0 1 0,0-1 1,0 1-1,1-1 0,-1 1 0,0-1 1,0 1-1,0-1 0,1 1 0,-1-1 1,0 0-1,1 1 0,-1-1 1,0 1-1,1-1 0,-1 0 0,0 1 1,1-1-1,-1 0 0,1 1 0,-1-1 1,1 0-1,43 1-431,-17 2 287,0-1-1,0-1 0,0-1 0,0-1 0,0-2 0,0-1 0,34-9 1,-59 13 143,-1 0 0,0 0 0,0-1 0,1 1 0,-1-1 0,0 1 0,0-1 0,0 1 0,0-1 0,0 0 0,0 1 0,0-1 0,0 0 0,0 0 0,0 0 0,0 0 0,0 0 0,0 0 0,-1 0 0,1 0 0,0 0 1,-1 0-1,1 0 0,-1 0 0,1-1 0,0-1 0,-2 1 2,1 0 0,0 1 0,-1-1 0,1 0 1,-1 1-1,0-1 0,1 1 0,-1-1 0,0 1 1,0-1-1,0 1 0,0-1 0,0 1 0,0 0 1,-1-1-1,-2-1 0,1 0 4,-1-1 1,-1 1-1,1 1 0,0-1 0,-1 0 1,1 1-1,-1 0 0,0 0 1,0 0-1,0 1 0,0 0 1,0 0-1,-5-1 0,9 3-45,0-1-1,0 0 0,0 0 1,1 1-1,-1-1 0,0 1 1,1-1-1,-1 1 0,0-1 1,1 1-1,-1-1 0,0 1 1,1-1-1,-1 1 0,1 0 1,-1-1-1,1 1 0,-1 0 1,1-1-1,0 1 1,-1 0-1,1 0 0,0-1 1,0 1-1,-1 0 0,1 0 1,0 0-1,0 0 0,0-1 1,0 1-1,0 0 0,0 0 1,1 1-1,-3 9-67,0-4-232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2.191"/>
    </inkml:context>
    <inkml:brush xml:id="br0">
      <inkml:brushProperty name="width" value="0.05" units="cm"/>
      <inkml:brushProperty name="height" value="0.05" units="cm"/>
      <inkml:brushProperty name="color" value="#E71224"/>
    </inkml:brush>
  </inkml:definitions>
  <inkml:trace contextRef="#ctx0" brushRef="#br0">30 412 15475,'0'1'116,"0"0"0,0 0 0,1 0 0,-1 0 0,0 0 0,1 0 0,-1 0 0,0 0 0,1 0 0,0 0 0,-1-1 0,1 1 0,-1 0 0,1 0 0,0 0 0,0-1 0,-1 1 0,1 0-1,0-1 1,0 1 0,0-1 0,0 1 0,0-1 0,0 1 0,0-1 0,0 0 0,0 1 0,0-1 0,0 0 0,0 0 0,0 0 0,0 0 0,0 0 0,0 0 0,0 0 0,0 0 0,0 0 0,0 0 0,0 0 0,0-1-1,0 1 1,0 0 0,0-1 0,0 1 0,2-2 0,3-1 301,0-1-1,0 0 0,0-1 1,0 0-1,6-6 1,3-5-20,0 0 0,-1-2 0,0 0 1,-2 0-1,0-1 0,12-28 0,-16 31-323,-2 0 0,0-1 0,-1 1 0,-1-1 0,0-1 0,-1 1 0,-1 0 0,0-27 0,-2 40-67,0 0 1,-1 1 0,1-1 0,-1 0 0,0 1-1,0-1 1,0 1 0,0 0 0,0-1 0,-1 1-1,0 0 1,0 0 0,0-1 0,0 1 0,-3-3-1,4 5-4,0 0-1,0 1 1,0-1 0,0 0-1,0 0 1,-1 1-1,1-1 1,0 1 0,0-1-1,-1 1 1,1-1-1,0 1 1,-1 0 0,1 0-1,-1 0 1,-1 0-1,0 0 0,1 0 0,-1 1 0,1 0 0,0-1 0,-1 1 0,1 0 0,0 0 0,0 0 0,0 1 0,0-1 0,0 0 0,-3 3 0,-5 6 1,-1 0 0,2 1-1,-1 1 1,2-1-1,-1 1 1,-10 23 0,0 2-2,-14 45-1,18-41 16,-9 45 0,20-70-13,1 0 0,1 1 0,1-1 1,0 1-1,2 30 0,0-45-7,-1 1 0,0-1 0,1 1 0,-1-1 0,1 1-1,0-1 1,0 1 0,0-1 0,0 1 0,0-1 0,1 0 0,-1 0 0,1 0 0,-1 0 0,1 0-1,3 3 1,-4-4-38,1 0 1,0 0-1,0 0 0,-1 0 0,1-1 0,0 1 0,0-1 0,0 1 0,0-1 0,0 1 1,0-1-1,0 0 0,0 0 0,0 0 0,0 0 0,4-1 0,0-1-71,1 0 1,0 0-1,-1-1 0,1 0 0,-1 0 0,0-1 0,0 1 1,0-1-1,0-1 0,6-6 0,2-3-24,-1-1-1,-1 0 1,0-1 0,15-28-1,11-24-374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3.428"/>
    </inkml:context>
    <inkml:brush xml:id="br0">
      <inkml:brushProperty name="width" value="0.05" units="cm"/>
      <inkml:brushProperty name="height" value="0.05" units="cm"/>
      <inkml:brushProperty name="color" value="#E71224"/>
    </inkml:brush>
  </inkml:definitions>
  <inkml:trace contextRef="#ctx0" brushRef="#br0">167 54 13411,'0'2'98,"-1"1"1,1-1-1,0 0 1,-1 1-1,1-1 0,-1 0 1,0 0-1,0 0 1,0 0-1,0 0 0,0 0 1,0 0-1,-3 3 1,-8 17 1271,-3-12 2698,14-9-3975,1-1 0,0 0 0,-1 1 0,1-1 1,0 0-1,-1 0 0,1 0 0,-1 1 1,1-1-1,0 0 0,-1 0 0,1 0 1,-1 0-1,1 0 0,-1 0 0,1 1 1,-1-1-1,1 0 0,0 0 0,-1-1 1,1 1-1,-1 0 0,1 0 0,-1 0 1,1 0-1,-1 0 0,1 0 0,0-1 1,-1 1-1,1 0 0,-1 0 0,1 0 0,0-1 1,-1 1-1,1 0 0,0-1 0,-1 1 1,1 0-1,0-1 0,0 1 0,-1 0 1,1-1-1,0-1-39,-1 1 0,1 0 0,0-1 0,0 1 0,0 0 0,0-1 1,0 1-1,0 0 0,1-1 0,-1 1 0,0 0 0,1 0 0,-1-1 0,1 1 0,-1 0 1,1 0-1,-1 0 0,1-1 0,0 1 0,1-1 0,6-12 316,-8 13-334,0-5 62,0 7-97,0-1 0,0 0 0,0 0 1,0 0-1,0 0 0,0 0 0,0 0 1,0 0-1,0 0 0,0 0 0,0 1 0,0-1 1,0 0-1,0 0 0,0 0 0,0 0 1,0 0-1,0 0 0,-1 0 0,1 0 1,0 0-1,0 0 0,0 0 0,0 0 1,0 0-1,0 0 0,0 0 0,0 0 1,0 1-1,0-1 0,0 0 0,-1 0 1,1 0-1,0 0 0,0 0 0,0 0 0,0 0 1,0 0-1,0 0 0,0 0 0,0 0 1,0 0-1,-1-1 0,1 1 0,0 0 1,0 0-1,0 0 0,0 0 0,0 0 1,-5 14 8,-1-1 0,0 0 0,-8 13 0,-10 22 58,16-30-29,0 0 23,0 0 1,2 1-1,0 0 0,1 0 1,0 0-1,-2 33 1,7-50-56,0 0 1,0 0 0,0 0-1,0 0 1,0 0 0,0 0 0,1 0-1,-1 0 1,1-1 0,-1 1-1,1 0 1,0 0 0,0 0-1,0 0 1,0-1 0,0 1 0,0 0-1,0-1 1,1 1 0,-1-1-1,1 1 1,1 1 0,-1-2-5,0-1 1,0 1-1,0 0 1,1-1 0,-1 1-1,0-1 1,0 1-1,0-1 1,0 0-1,1 0 1,-1 0 0,0 0-1,0 0 1,0-1-1,1 1 1,-1-1-1,0 1 1,0-1 0,0 0-1,3-2 1,7-3-2,-1-1 1,1 0 0,-1-1-1,-1 0 1,0-1 0,0 0 0,0-1-1,12-16 1,58-93 28,-78 116-30,14-24 6,0-1 1,-2 0 0,-2-1 0,15-47-1,-26 70 17,-3 6-10,-7 15-6,-14 29 0,1-1 8,-143 313 180,132-275-159,4 1-1,-28 129 0,41-140-88,30-89 17,107-183-26,153-273 26,-263 451 30,0-1 0,-2 0-1,7-28 1,-26 66-11,-41 130-8,44-119 21,0 1 1,3 0-1,-4 47 0,8-71 3,-1 1 0,1-1-1,0 1 1,0-1 0,1 1-1,-1-1 1,0 1 0,1-1-1,0 0 1,-1 1 0,1-1-1,0 0 1,0 1 0,0-1-1,1 0 1,-1 0 0,0 0-1,1 0 1,2 3 0,-2-4-1,0 0 1,0-1 0,0 1 0,-1-1 0,1 1 0,0-1 0,0 0 0,0 0 0,0 0 0,0 0-1,0 0 1,0 0 0,0 0 0,0-1 0,0 1 0,0-1 0,-1 1 0,1-1 0,0 0 0,0 0 0,-1 0-1,1 0 1,0 0 0,-1 0 0,2-2 0,12-7 17,-1-2-1,0 0 1,0 0 0,-2-1-1,21-27 1,49-81 107,-74 107-112,70-118 222,-91 161-197,1 0 0,2 1 0,1 1 0,-11 60 0,19-85-32,0 1-1,1-1 1,-1 1 0,1-1 0,0 1 0,1-1-1,0 0 1,1 7 0,-2-11-4,1-1 1,0 1-1,-1-1 1,1 0 0,0 1-1,-1-1 1,1 0-1,0 1 1,0-1-1,0 0 1,0 0-1,1 0 1,-1 0-1,0 0 1,0 0 0,1 0-1,-1 0 1,0 0-1,1-1 1,-1 1-1,1 0 1,-1-1-1,1 1 1,-1-1-1,1 0 1,-1 0 0,1 1-1,-1-1 1,1 0-1,-1 0 1,1 0-1,0-1 1,-1 1-1,1 0 1,-1-1-1,3 0 1,4-1 3,0-1 1,-1 0-1,1 0 0,-1-1 1,0 0-1,0 0 0,0-1 1,-1 1-1,0-2 0,9-7 1,5-9 20,26-33 0,-21 21 8,-3-2 1,36-71 0,-74 141-217,1 1 0,1 0 0,2 0-1,2 2 1,-6 41 0,15-75 9,1-1-1,0 1 1,0-1-1,0 0 1,0 1-1,0-1 0,0 1 1,1-1-1,-1 0 1,2 4-1,-2-6 150,0 0-1,0 1 1,0-1-1,0 0 1,1 0-1,-1 0 0,0 0 1,0 0-1,0 0 1,0 0-1,0 0 1,1 0-1,-1 1 1,0-1-1,0 0 1,0 0-1,0 0 0,0 0 1,1 0-1,-1 0 1,0 0-1,0 0 1,0 0-1,0 0 1,1 0-1,-1 0 1,0 0-1,0 0 0,0-1 1,0 1-1,1 0 1,-1 0-1,0 0 1,0 0-1,0 0 1,0 0-1,0 0 1,0 0-1,1 0 0,-1-1 1,0 1-1,0 0 1,0 0-1,10-16-464,4-12-364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3.846"/>
    </inkml:context>
    <inkml:brush xml:id="br0">
      <inkml:brushProperty name="width" value="0.05" units="cm"/>
      <inkml:brushProperty name="height" value="0.05" units="cm"/>
      <inkml:brushProperty name="color" value="#E71224"/>
    </inkml:brush>
  </inkml:definitions>
  <inkml:trace contextRef="#ctx0" brushRef="#br0">30 0 20900,'-7'17'2289,"0"0"-1625,-1 4-320,2 1 1160,5 1-815,1-3-321,0-5-1176,1-6-577,2-9 1089,3-6-232,-1-8-200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4.557"/>
    </inkml:context>
    <inkml:brush xml:id="br0">
      <inkml:brushProperty name="width" value="0.05" units="cm"/>
      <inkml:brushProperty name="height" value="0.05" units="cm"/>
      <inkml:brushProperty name="color" value="#E71224"/>
    </inkml:brush>
  </inkml:definitions>
  <inkml:trace contextRef="#ctx0" brushRef="#br0">167 8 18484,'8'-8'2129,"-11"16"-417,-3 5-1245,-87 200 2750,78-172-3071,2 1 0,2 0 0,-8 58 1,18-97-140,0 5 17,0 0-1,1 0 0,0-1 0,1 10 0,-1-15-21,0 0 0,0-1 1,1 1-1,-1-1 0,0 1 1,1-1-1,0 1 0,-1-1 1,1 0-1,0 1 0,-1-1 1,1 0-1,0 1 0,0-1 1,0 0-1,0 0 0,0 0 1,1 0-1,-1 0 0,0 0 0,0 0 1,1 0-1,-1 0 0,0-1 1,1 1-1,-1 0 0,4 0 1,-2-1-13,1 1 0,0-1 0,0 0 0,-1-1 0,1 1 0,0 0 0,-1-1 0,1 0 0,0 0 0,-1 0 0,6-3 0,39-21-123,-40 20 112,27-17-70,-23 14 42,1-1 0,0 2 0,0 0 0,1 0 0,-1 1 0,27-7 0,-38 13 44,-1-1 1,0 1 0,1 0 0,-1 0-1,0-1 1,1 1 0,-1 0-1,0 0 1,1 0 0,-1 1 0,0-1-1,1 0 1,-1 0 0,0 1 0,1-1-1,-1 1 1,0-1 0,0 1 0,1 0-1,-1-1 1,0 1 0,0 0 0,0 0-1,0 0 1,0-1 0,2 3-1,-2 0 4,-1-1 0,1 0 0,0 0 0,-1 1 0,1-1 0,-1 0 0,0 0 0,0 1 0,0-1-1,0 0 1,0 1 0,0-1 0,-1 0 0,0 3 0,-2 7 27,0-1 0,-1-1 0,0 1 1,-1 0-1,-7 12 0,4-12 52,0-1 0,0 1 0,-1-2 0,0 1 0,0-1 0,-1 0 0,-1-1 0,1 0 0,-1-1 0,-23 12 0,29-17-49,0 1 0,-1-1 0,1 0 0,-1-1 0,1 1 0,-1-1 0,0 0 0,0-1 0,1 1 0,-1-1 1,0 0-1,0-1 0,1 1 0,-1-1 0,0 0 0,0-1 0,1 1 0,-1-1 0,1 0 0,0-1 0,-1 1 0,1-1 1,0 0-1,1 0 0,-1-1 0,-7-6 0,9 7-96,1 1-1,-1-1 1,1-1 0,0 1-1,0 0 1,0-1 0,0 1-1,0-1 1,-1-3-1,3 6 8,0 0 0,-1 0 0,1 1 0,0-1 0,0 0 0,0 0 0,0 0 0,0 0 0,0 0-1,0 1 1,0-1 0,0 0 0,0 0 0,0 0 0,0 0 0,0 0 0,1 1 0,-1-1 0,0 0-1,1 0 1,-1 0 0,1 1 0,-1-1 0,1 0 0,-1 1 0,1-1 0,-1 0 0,1 1 0,0-1-1,-1 1 1,1-1 0,0 1 0,-1-1 0,1 1 0,0-1 0,0 1 0,0 0 0,-1-1 0,1 1-1,0 0 1,0 0 0,0 0 0,0 0 0,1-1 0,35 2-65,-6 0-448,-2-5 88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5.623"/>
    </inkml:context>
    <inkml:brush xml:id="br0">
      <inkml:brushProperty name="width" value="0.05" units="cm"/>
      <inkml:brushProperty name="height" value="0.05" units="cm"/>
      <inkml:brushProperty name="color" value="#E71224"/>
    </inkml:brush>
  </inkml:definitions>
  <inkml:trace contextRef="#ctx0" brushRef="#br0">88 1 18412,'-16'33'6559,"-10"22"-5047,17-33-1372,1 0 0,1 0 0,1 1-1,1 0 1,0 0 0,-1 39 0,6-60-140,0-1 0,0 1 0,1 0 0,-1-1 0,0 1 0,1-1 0,-1 1 0,1-1 0,-1 1 0,1-1 0,0 2 0,0-2-1,-1-1 1,0 1-1,1-1 1,-1 0 0,1 1-1,-1-1 1,0 0 0,1 1-1,-1-1 1,1 0-1,-1 1 1,1-1 0,-1 0-1,1 0 1,-1 0-1,1 0 1,-1 1 0,1-1-1,-1 0 1,1 0-1,-1 0 1,2 0 0,0-1-1,-1 1-1,1-1 1,0 0 0,0 1 0,-1-1 0,1 0 0,0 0 0,-1 0 0,1 0-1,-1 0 1,0-1 0,1 1 0,-1 0 0,0-1 0,0 1 0,1-1 0,0-1 0,8-14 0,-1-1 1,-1 0 0,0-1 0,-1 0-1,5-22 1,3-9-1,-16 64-8,1 0 1,1 20-1,-1-28 6,0-1 0,1 1 0,-1-1 0,1 0 0,0 0 0,0 0 0,1 0 0,-1 0 0,1 0 1,0 0-1,1 0 0,3 6 0,-4-9 1,0 0 1,0 0-1,0 0 1,0 0-1,1 0 0,-1-1 1,0 1-1,1-1 1,-1 0-1,1 1 1,0-1-1,-1 0 1,1 0-1,0-1 0,-1 1 1,1-1-1,0 1 1,0-1-1,0 0 1,0 0-1,-1 0 0,7-1 1,2-1-11,0 0 1,-1 0-1,1-1 0,-1-1 1,1 0-1,18-10 0,54-41-39,-59 38 36,0 1 0,29-14 0,-51 29 14,0 0-1,1 0 1,-1 0-1,1 0 1,-1 0-1,1 1 0,0-1 1,-1 1-1,1 0 1,5-1-1,-7 2 2,0-1-1,0 0 1,0 1 0,0-1-1,0 1 1,0-1 0,0 1-1,0-1 1,0 1 0,0 0-1,0-1 1,0 1 0,-1 0-1,1 0 1,0 0 0,0 0-1,-1 0 1,1 0 0,0 0-1,-1 0 1,1 0 0,-1 0-1,0 0 1,1 0-1,-1 0 1,1 2 0,0 3 2,0-1 1,1 0-1,0 0 0,0 0 1,0 0-1,1 0 1,5 8-1,-6-12 0,0 1-1,0 0 1,0 0-1,0 0 1,0-1 0,0 1-1,0-1 1,0 0-1,1 0 1,-1 0-1,0 0 1,1 0-1,-1 0 1,1 0 0,-1-1-1,1 0 1,0 1-1,-1-1 1,4 0-1,7-1 6,0-1 1,0-1-1,-1 0 0,1-1 0,-1 0 0,0 0 0,0-2 0,0 1 0,15-11 0,-14 8-1,0 1 1,1 0 0,-1 1 0,2 1-1,-1 0 1,24-5 0,-36 10-12,0 0 1,-1 0 0,1 0-1,0 0 1,0 0 0,0 0-1,-1 1 1,1-1 0,0 0-1,0 1 1,-1 0-1,1-1 1,0 1 0,-1 0-1,1 0 1,-1 0 0,1 0-1,-1 0 1,1 0-1,-1 0 1,2 3 0,6 3-72,-9-7 46,0 0 0,0 0 0,0 0 0,0 0 1,0 0-1,1 0 0,-1 1 0,0-1 0,0 0 0,0 0 1,0 0-1,0 0 0,0 0 0,0 0 0,1 0 0,-1 0 1,0 0-1,0 0 0,0 0 0,0 0 0,0 0 0,0 0 1,0 0-1,1 0 0,-1 0 0,0 0 0,0 0 0,0-1 1,0 1-1,0 0 0,0 0 0,0 0 0,0 0 0,1 0 1,-1 0-1,0 0 0,0 0 0,0 0 0,0 0 0,0 0 0,0-1 1,0 1-1,0 0 0,0 0 0,0 0 0,0 0 0,0 0 1,3-9-1557,-2-10 198,-1 2 653,0-2-250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8.200"/>
    </inkml:context>
    <inkml:brush xml:id="br0">
      <inkml:brushProperty name="width" value="0.05" units="cm"/>
      <inkml:brushProperty name="height" value="0.05" units="cm"/>
    </inkml:brush>
  </inkml:definitions>
  <inkml:trace contextRef="#ctx0" brushRef="#br0">126 82 20268,'-10'5'334,"0"1"0,1 0-1,0 0 1,0 1 0,0 1-1,1-1 1,0 2 0,1-1-1,-1 1 1,2 0 0,-1 0-1,1 1 1,1-1 0,-5 12-1,9-19-308,0 0 0,1 0-1,-1-1 1,1 1 0,-1 0-1,1 0 1,0 0 0,-1-1 0,1 1-1,0 0 1,0 0 0,1 0-1,-1 0 1,0-1 0,1 1-1,-1 0 1,1 0 0,-1-1-1,1 1 1,0 0 0,0-1-1,2 4 1,-2-3-7,1-1 0,0 0 1,0 0-1,0 1 0,0-1 0,0 0 0,0 0 1,0-1-1,0 1 0,0 0 0,0-1 1,0 1-1,1-1 0,-1 0 0,0 0 0,0 0 1,0 0-1,5 0 0,3-2 60,0 0 0,0 0 1,0-1-1,0 0 0,0-1 0,0 0 1,-1 0-1,0-1 0,0-1 0,0 1 1,0-1-1,-1-1 0,0 0 0,8-9 1,-11 11 8,0 0 1,0 0 0,-1-1-1,1 0 1,-1 0 0,-1 0 0,1 0-1,-1-1 1,0 1 0,-1-1-1,0 0 1,0 0 0,0 0 0,-1 0-1,0 0 1,0 0 0,-1 0-1,0 0 1,0-1 0,0 1 0,-3-9-1,3 14-76,-1 0 0,1 0 0,-1 0 0,1 0 1,-1 0-1,0 0 0,0 1 0,0-1 0,0 0 0,0 0 0,0 1 0,-1-1 0,1 1 0,-1-1 0,1 1 0,-1 0 0,1-1 0,-1 1 0,0 0 0,1 0 0,-1 0 0,0 0 1,0 0-1,0 1 0,0-1 0,0 1 0,0-1 0,0 1 0,0 0 0,0-1 0,0 1 0,0 0 0,0 0 0,0 0 0,-2 1 0,-1 0-90,0 0 0,1 1 0,-1-1 0,0 1 0,1 0 0,-1 0 0,1 0 0,-1 1 0,1 0 0,0 0 0,0 0 0,1 0 0,-6 6 0,5-4-236,0 0 0,0-1 0,1 1-1,0 1 1,0-1 0,0 0 0,1 1 0,-3 9-1,4-13 235,1 0 0,-1-1-1,1 1 1,0 0-1,0-1 1,0 1 0,0 0-1,0-1 1,0 1-1,0-1 1,1 1-1,-1 0 1,1-1 0,-1 1-1,1-1 1,0 1-1,-1-1 1,1 1-1,0-1 1,0 1 0,0-1-1,0 0 1,0 0-1,0 1 1,0-1-1,1 0 1,-1 0 0,0 0-1,1 0 1,-1 0-1,0-1 1,1 1-1,-1 0 1,1-1 0,1 2-1,30 6-830,10-5-74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6.038"/>
    </inkml:context>
    <inkml:brush xml:id="br0">
      <inkml:brushProperty name="width" value="0.05" units="cm"/>
      <inkml:brushProperty name="height" value="0.05" units="cm"/>
      <inkml:brushProperty name="color" value="#E71224"/>
    </inkml:brush>
  </inkml:definitions>
  <inkml:trace contextRef="#ctx0" brushRef="#br0">1 5 20124,'1'-5'2145,"6"10"-1353,-1 0-352,1-2 1744,4 4-1311,-2-4 191,0 3-704,-3 7-136,-1-3-32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7.585"/>
    </inkml:context>
    <inkml:brush xml:id="br0">
      <inkml:brushProperty name="width" value="0.05" units="cm"/>
      <inkml:brushProperty name="height" value="0.05" units="cm"/>
      <inkml:brushProperty name="color" value="#E71224"/>
    </inkml:brush>
  </inkml:definitions>
  <inkml:trace contextRef="#ctx0" brushRef="#br0">210 470 15843,'-4'-3'243,"0"1"-1,0 0 0,0 0 0,-1 0 0,1 1 0,0-1 0,-1 1 1,0 0-1,1 0 0,-1 1 0,0 0 0,1-1 0,-1 1 0,0 1 1,1-1-1,-9 3 0,7-2-58,0 2 1,0-1-1,1 1 1,-1 0-1,1 0 0,-1 0 1,1 1-1,0 0 1,0 0-1,1 0 1,-7 7-1,5-4-111,0 0-1,1 1 1,0 0 0,0 0 0,0 0-1,1 1 1,0-1 0,1 1-1,0 0 1,0 0 0,1 0 0,0 1-1,1-1 1,0 1 0,0-1-1,1 13 1,0-21-66,0 1 0,0-1-1,0 0 1,0 1 0,1-1 0,-1 0 0,0 1 0,1-1-1,-1 0 1,1 0 0,-1 1 0,1-1 0,-1 0 0,1 0-1,0 0 1,0 1 0,-1-1 0,1 0 0,0 0-1,0 0 1,0-1 0,0 1 0,0 0 0,0 0 0,1 0-1,-1-1 1,0 1 0,0-1 0,0 1 0,1-1 0,-1 1-1,0-1 1,1 0 0,-1 1 0,0-1 0,1 0-1,-1 0 1,0 0 0,1 0 0,1-1 0,2 0 14,1-1 0,-1 0 0,1 0 0,-1 0-1,0-1 1,0 1 0,0-1 0,7-6 0,15-12 75,-2-2-1,0-1 1,30-37 0,54-87 308,-94 122-306,-12 18-44,-7 12-5,-3 7-43,0 1-1,1-1 1,0 1 0,1 1-1,0-1 1,1 1-1,0-1 1,1 1-1,1 0 1,0 1-1,0 16 1,1-28-5,1 1-1,0-1 1,0 0-1,0 1 1,0-1-1,0 1 1,1-1 0,-1 0-1,1 0 1,-1 1-1,1-1 1,0 0-1,0 0 1,0 1 0,0-1-1,0 0 1,1 0-1,-1 0 1,1-1-1,-1 1 1,1 0-1,2 1 1,-2-2 0,1 0 1,-1 0-1,1-1 0,-1 0 1,1 1-1,-1-1 0,1 0 1,-1 0-1,1 0 1,-1 0-1,1-1 0,-1 1 1,1-1-1,-1 0 0,1 1 1,-1-1-1,0 0 0,1 0 1,-1-1-1,0 1 0,3-3 1,12-6 1,-2-2 0,1 0 1,-1 0-1,-1-2 1,0 1-1,-1-2 0,16-23 1,4-12 26,31-59-1,-53 90-24,9-15 1,-2-1 0,-1-1 0,-2 0 0,11-41 0,-31 95 1,-1-1-1,-8 18 1,-6 16 68,-1 13 319,-25 134 1,42-171-302,1 1-1,2 0 1,0-1-1,2 1 1,1 0-1,1-1 1,12 50-1,-7-51-67,13 55-6,-19-72-13,0 0 0,-1 0 0,-1 0 0,1 0 0,-1 0 0,-3 16 0,1-18 2,0-7-1,-3-13 3,1-22-3,2 6-6,2 0-1,1 1 1,1-1 0,1 1 0,2-1 0,0 1 0,2 0 0,2 1-1,0 0 1,26-50 0,33-45-37,110-228-112,-176 338 127,-6 13 14,-2 13 3,0 0 0,1 0 0,0 1 0,-3 17 0,1-5 7,-6 24 45,-13 94 0,24-125-31,0-1-1,2 1 0,0 0 1,1-1-1,2 1 1,0 0-1,0-1 0,8 20 1,-9-33-12,1-1 0,-1 0 0,1 0 0,0-1-1,5 6 1,-7-9-6,-1 0-1,1-1 1,0 1-1,-1 0 1,1 0-1,0-1 1,0 1-1,0-1 1,0 1-1,0-1 1,0 1-1,0-1 0,-1 1 1,3-1-1,-2 0-1,-1 0-1,1 0 0,0 0 1,-1 0-1,1 0 1,-1-1-1,1 1 0,-1 0 1,1 0-1,-1-1 0,1 1 1,-1-1-1,1 1 0,-1 0 1,0-1-1,1 1 0,-1-1 1,1 1-1,-1-1 0,0 1 1,1-1-1,-1 1 1,0-1-1,0 1 0,0-1 1,1 1-1,-1-1 0,0 1 1,0-2-1,1-2-37,0-1 0,-1 0 1,1 1-1,-1-1 0,0 0 0,-1 0 1,1 1-1,-1-1 0,0 0 0,0 1 0,-2-7 1,-22-53-432,22 59 430,-13-26-143,-1 1 1,-1 1-1,-30-35 0,48 63 199,0 1-1,-1 0 0,1-1 1,0 1-1,-1 0 0,1-1 1,0 1-1,0-1 0,-1 1 1,1-1-1,0 1 0,0 0 1,0-1-1,-1 1 0,1-1 1,0 1-1,0-1 0,0 1 1,0-1-1,0 1 1,0-1-1,0 1 0,0-1 1,0 1-1,0-1 0,0 1 1,1-1-1,11-4 258,30 9 17,-31-2-252,8 0-173,3 2-66,0-1 0,0-2 0,0 0 1,0-2-1,31-3 0,-10-9-96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8.479"/>
    </inkml:context>
    <inkml:brush xml:id="br0">
      <inkml:brushProperty name="width" value="0.05" units="cm"/>
      <inkml:brushProperty name="height" value="0.05" units="cm"/>
      <inkml:brushProperty name="color" value="#E71224"/>
    </inkml:brush>
  </inkml:definitions>
  <inkml:trace contextRef="#ctx0" brushRef="#br0">121 14 16243,'2'-14'1839,"-10"37"-876,-40 183 2723,40-161-3211,-16 95 1190,-9 191 0,33-330-1662,0 4 33,-1 0-1,1 1 1,0-1 0,0 1 0,1-1-1,-1 1 1,1-1 0,0 0 0,3 8-1,-4-13-33,0 0 1,1 1-1,-1-1 0,0 0 0,0 0 0,0 0 0,0 1 0,0-1 0,1 0 0,-1 0 0,0 0 0,0 0 0,1 1 0,-1-1 0,0 0 0,0 0 1,0 0-1,1 0 0,-1 0 0,0 0 0,0 0 0,1 0 0,-1 0 0,0 0 0,0 0 0,1 0 0,-1 0 0,0 0 0,1 0 0,-1 0 0,0 0 0,0 0 1,1 0-1,-1 0 0,0 0 0,0 0 0,0 0 0,1 0 0,-1-1 0,0 1 0,0 0 0,1 0 0,-1 0 0,0 0 0,0-1 0,0 1 0,0 0 1,1 0-1,-1-1 0,0 1 0,0 0 0,8-15 38,-3-3-15,-1 0-1,0 0 1,-2 0-1,1-32 1,-6-80 13,2 114-36,1 4-5,-1 1 0,0 0-1,0 0 1,-1 0 0,-1 0 0,0 0-1,0 0 1,-8-15 0,4 18-43,4 13 20,2 12-2,2-11 25,0-1 1,0 1 0,1-1-1,-1 0 1,1 1 0,0-1-1,1 0 1,-1 0-1,1 0 1,0-1 0,0 1-1,0-1 1,1 1 0,0-1-1,0 0 1,0 0 0,0-1-1,1 1 1,-1-1-1,1 0 1,0 0 0,0 0-1,0-1 1,0 0 0,0 0-1,0 0 1,1-1 0,-1 0-1,1 0 1,-1 0-1,1 0 1,-1-1 0,1 0-1,0 0 1,-1-1 0,1 1-1,-1-1 1,1 0-1,9-4 1,-3 1 3,0-1-1,0-1 1,0 0-1,0 0 1,-1-1 0,0-1-1,0 0 1,-1 0-1,14-15 1,-12 9 2,0 0 1,0-1-1,-1 0 0,-1 0 1,0-1-1,7-19 0,-15 32-3,-1-1 0,1 1 0,-1-1 0,0 1 0,0-1 0,0-5 0,-1 9 0,0 0 0,0 0 0,0 0 0,0 0 0,0 0 0,0 0 0,0 0-1,0 0 1,0 0 0,0 0 0,0 0 0,0 1 0,0-1 0,0 0 0,0 0 0,0 0 0,0 0 0,-1 0 0,1 0 0,0 0 0,0 0 0,0 0-1,0 0 1,0 0 0,0 0 0,0 0 0,0 0 0,0 0 0,0 0 0,0 0 0,0 0 0,-1 0 0,1 0 0,0 0 0,0 0 0,0 0 0,0 0 0,0 0-1,0 0 1,0 0 0,0 0 0,0 0 0,0 0 0,0 0 0,-1 0 0,1 0 0,0 0 0,0 0 0,0 0 0,0 0 0,0 0 0,0 0 0,0 0-1,0 0 1,0 0 0,0 0 0,0 0 0,0-1 0,0 1 0,0 0 0,0 0 0,0 0 0,0 0 0,0 0 0,-1 0 0,1 0 0,-9 17-4,-3 10 25,2 0-1,0 1 0,2 0 1,1 0-1,2 1 0,1 0 1,-1 30-1,5-54-5,0 0 0,0 0 1,1-1-1,-1 1 0,1 0 0,3 7 0,-4-11-16,0 0-1,1 0 0,-1 0 1,0-1-1,1 1 1,-1 0-1,1 0 1,-1 0-1,1 0 1,-1-1-1,1 1 0,0 0 1,0-1-1,-1 1 1,1 0-1,0-1 1,0 1-1,-1-1 0,1 1 1,0-1-1,0 1 1,0-1-1,0 0 1,0 1-1,0-1 1,0 0-1,0 0 0,0 0 1,0 0-1,0 0 1,0 0-1,0 0 1,0 0-1,0 0 1,-1 0-1,1-1 0,2 1 1,-1-1-108,0-1 0,0 1 0,0 0 0,0-1 1,0 1-1,0-1 0,0 0 0,0 0 0,-1 0 0,1 0 0,-1 0 1,1 0-1,-1 0 0,0 0 0,0 0 0,0-1 0,0 1 0,0 0 1,-1-1-1,1-2 0,3-9-616,-1-2 0,0-16 0,-1 20 750,4-54-756,0-6-272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8.930"/>
    </inkml:context>
    <inkml:brush xml:id="br0">
      <inkml:brushProperty name="width" value="0.05" units="cm"/>
      <inkml:brushProperty name="height" value="0.05" units="cm"/>
      <inkml:brushProperty name="color" value="#E71224"/>
    </inkml:brush>
  </inkml:definitions>
  <inkml:trace contextRef="#ctx0" brushRef="#br0">4 0 18100,'-2'10'413,"1"-1"1,0 1-1,1-1 0,0 1 0,1 0 1,0-1-1,0 1 0,1-1 1,0 0-1,4 11 0,-5-16-427,1 0-1,0 0 0,-1-1 0,1 1 0,1-1 0,-1 1 1,0-1-1,1 0 0,0 0 0,0 0 0,0 0 0,0-1 1,0 1-1,0-1 0,1 0 0,-1 0 0,1 0 1,0 0-1,-1-1 0,1 1 0,0-1 0,0 0 0,0 0 1,0 0-1,0-1 0,4 1 0,11-2-569,0 0 1,-1-1-1,1-1 1,27-8-1,-22 5-1589,44-5 0,-67 10 2179,0 1 0,0 0 0,-1 0 0,1 0 0,0 0 0,0 0 0,0 0 0,0 0 0,0 0 0,-1 0 0,1 0 0,0 1 0,0-1 0,0 0 0,-1 0 0,1 1 0,0-1 0,0 1 0,-1-1 0,1 0 0,0 1 0,-1-1 0,1 1 0,0 0 0,-1-1 0,1 1 0,-1 0 0,1-1 0,-1 1 0,1 0 0,-1-1 0,0 1 0,1 0 0,-1 0 0,0 0 0,1-1 0,-1 1 0,0 0 0,0 0 0,0 0-1,0-1 1,0 1 0,0 0 0,0 0 0,0 1 0,-1 2 189,0 1-1,0-1 1,0 0-1,0 0 1,-1 0-1,0 1 0,-3 4 1,-18 27 2115,-36 42-1,18-26-453,28-37-1373,10-12-345,0-1 1,1 1-1,-1 1 0,1-1 1,-1 0-1,-2 6 1,5-9-141,0 1 0,0-1 0,0 0 0,0 0 1,0 0-1,0 0 0,0 0 0,0 0 0,0 1 0,0-1 0,0 0 0,0 0 0,0 0 1,0 0-1,0 0 0,0 0 0,0 0 0,0 1 0,0-1 0,0 0 0,0 0 0,0 0 1,0 0-1,0 0 0,0 0 0,0 1 0,0-1 0,0 0 0,0 0 0,0 0 0,0 0 1,1 0-1,-1 0 0,0 0 0,0 0 0,0 0 0,0 0 0,0 0 0,0 1 0,0-1 1,1 0-1,-1 0 0,0 0 0,0 0 0,0 0 0,0 0 0,11 0-211,21-7-344,-15 3 276,-7 2 127,0 2 0,1-1 0,-1 1 0,0 1 0,17 2 0,-23-2 156,1 0 0,0 0 0,0 0 1,-1 1-1,1 0 0,-1-1 1,0 2-1,1-1 0,-1 1 1,0-1-1,0 1 0,-1 0 1,1 0-1,3 4 0,-6-5 33,0-1 0,0 0 0,0 0 0,-1 1 0,1-1 0,0 0 0,-1 1 0,1-1 0,-1 1 0,1-1 0,-1 0 0,0 1 0,1-1 0,-1 1 0,0-1 0,0 1 0,0-1 0,0 1 0,-1-1 0,1 1 0,0-1 0,-1 3 0,-1-1 41,1 0-1,-1 0 0,0 0 0,0 0 0,0 0 1,0 0-1,0-1 0,-1 1 0,-4 3 0,-2 1 171,-1 0-1,0 0 1,-1-1-1,-18 8 1,16-9-133,-1-1 1,-21 5-1,33-8-182,-1 0 0,1-1-1,0 1 1,-1-1 0,1 0-1,-1 1 1,1-1 0,-1-1-1,1 1 1,0 0 0,-1 0 0,1-1-1,-1 0 1,1 1 0,0-1-1,-1 0 1,1 0 0,0 0-1,0 0 1,0-1 0,0 1 0,-4-4-1,2-6-311,6 0-138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9.389"/>
    </inkml:context>
    <inkml:brush xml:id="br0">
      <inkml:brushProperty name="width" value="0.05" units="cm"/>
      <inkml:brushProperty name="height" value="0.05" units="cm"/>
      <inkml:brushProperty name="color" value="#E71224"/>
    </inkml:brush>
  </inkml:definitions>
  <inkml:trace contextRef="#ctx0" brushRef="#br0">203 62 18188,'2'-7'616,"-1"0"0,0 1 0,-1-1 0,1-8 0,-1 14-553,0 1 0,0-1 1,0 0-1,0 0 1,0 1-1,0-1 0,0 0 1,-1 1-1,1-1 0,0 0 1,0 1-1,0-1 1,-1 0-1,1 1 0,0-1 1,-1 1-1,1-1 0,0 0 1,-1 1-1,1-1 1,-1 1-1,1-1 0,-1 1 1,1-1-1,-1 1 0,1 0 1,-1-1-1,0 1 1,1 0-1,-1-1 0,0 1 1,1 0-1,-1 0 0,0-1 1,1 1-1,-1 0 1,0 0-1,1 0 0,-1 0 1,0 0-1,1 0 0,-1 0 1,0 0-1,1 0 1,-1 0-1,0 1 0,1-1 1,-1 0-1,0 0 0,1 1 1,-1-1-1,0 0 1,1 1-1,-1-1 0,1 1 1,-2 0-1,-6 4 147,0 1-1,0-1 1,1 2-1,-1-1 1,1 1-1,0 0 1,1 1 0,-6 8-1,-42 69-105,51-80-76,0 1-33,-32 62 39,32-63-53,1 1-1,0 0 1,0 0-1,1 0 1,-1 1-1,1-1 1,1 0-1,-1 0 1,2 12-1,-1-17-23,0 1 0,0-1 0,0 0-1,1 1 1,-1-1 0,1 0-1,-1 1 1,1-1 0,-1 0 0,1 0-1,0 0 1,0 1 0,-1-1-1,1 0 1,0 0 0,0 0 0,0 0-1,0 0 1,0-1 0,1 1 0,-1 0-1,1 0 1,1 0-51,0 0 0,-1 0 1,1 0-1,0-1 0,0 0 0,-1 1 0,1-1 1,0 0-1,0 0 0,4-1 0,4-1-122,0 0-1,0-1 1,0-1-1,15-6 0,16-10-408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19.904"/>
    </inkml:context>
    <inkml:brush xml:id="br0">
      <inkml:brushProperty name="width" value="0.05" units="cm"/>
      <inkml:brushProperty name="height" value="0.05" units="cm"/>
      <inkml:brushProperty name="color" value="#E71224"/>
    </inkml:brush>
  </inkml:definitions>
  <inkml:trace contextRef="#ctx0" brushRef="#br0">143 396 20756,'-33'35'1806,"15"-16"-1198,0 0 0,2 1-1,0 1 1,-17 29 0,32-48-545,0 0 0,0 0-1,0 0 1,0 0 0,0 0-1,1 1 1,-1-1-1,0 0 1,1 1 0,0-1-1,0 5 1,0-7-50,0 1 0,0-1 0,0 1 0,0-1 0,1 1 0,-1-1 0,0 1-1,0-1 1,1 1 0,-1-1 0,0 1 0,1-1 0,-1 0 0,0 1 0,1-1 0,-1 0 0,1 1 0,-1-1 0,1 0 0,-1 1 0,1-1 0,-1 0 0,1 0 0,-1 0 0,1 0-1,-1 1 1,1-1 0,-1 0 0,1 0 0,-1 0 0,1 0 0,4-1-10,-1 1-1,0-1 1,0 0-1,1 0 1,-1-1-1,0 1 1,0-1-1,0 0 1,-1 0 0,7-4-1,7-6-66,0-2 1,0 1-1,-1-2 0,-1 0 0,0-1 1,-2-1-1,0 0 0,0 0 0,18-37 1,-46 85 48,3-7 72,-12 36 0,22-53-39,0 1 1,0-1 0,0 0 0,1 1 0,1-1 0,-1 0 0,1 1 0,0-1 0,1 1-1,1 7 1,-2-13-11,1 0 0,-1 0 0,1-1 0,0 1 0,-1 0-1,1 0 1,0 0 0,0-1 0,1 1 0,-1 0 0,0-1 0,0 1-1,1-1 1,-1 0 0,1 1 0,-1-1 0,1 0 0,0 0 0,-1 0 0,1 0-1,0 0 1,0 0 0,0-1 0,0 1 0,-1 0 0,1-1 0,0 0-1,0 1 1,0-1 0,0 0 0,0 0 0,0 0 0,0 0 0,0 0-1,0-1 1,0 1 0,3-2 0,4 0 9,0 0-1,-1-1 1,1 0-1,-1-1 1,1 0-1,13-9 1,-7 2-6,-2 0-1,1-1 1,-1-1 0,-1 0-1,0-1 1,-1 0 0,-1-1-1,10-18 1,60-134 18,-76 158-29,16-36 10,-3-1-1,-1 0 0,14-76 1,-29 120-9,-1 1 1,1-1-1,-1 0 1,0 0 0,0 0-1,0 1 1,0-1-1,0 0 1,0 0-1,0 0 1,-1 1-1,0-4 1,0 5-1,1-1-1,0 1 1,-1 0 0,1 0-1,0 0 1,-1 0 0,1 0-1,0 0 1,-1 0-1,1 0 1,-1 0 0,1 0-1,0 0 1,-1 0 0,1 0-1,0 0 1,-1 0 0,1 0-1,0 1 1,-1-1 0,1 0-1,0 0 1,-1 0 0,1 1-1,0-1 1,-1 0 0,1 0-1,0 1 1,0-1-1,-1 0 1,1 0 0,0 1-1,0-1 1,-1 1 0,-6 7 22,0 1 1,-9 16-1,-3 10 99,1 0-1,-26 73 0,36-81-58,1 0-1,1 0 0,1 0 0,1 0 0,1 32 1,3-49-68,1 1-1,0-1 1,1 0 0,0 0 0,0 0 0,1-1 0,8 18 0,-10-24-33,0 0 1,1 0-1,-1 0 1,1 0-1,0 0 1,0 0-1,0-1 1,0 1-1,0-1 0,1 0 1,-1 1-1,1-1 1,-1 0-1,1 0 1,0-1-1,0 1 1,0-1-1,0 1 0,0-1 1,0 0-1,0 0 1,0 0-1,0 0 1,1-1-1,-1 0 1,0 1-1,6-1 0,-7-1 23,0 1-1,-1 0 0,1-1 0,0 1 0,-1-1 1,1 0-1,0 1 0,-1-1 0,1 0 0,-1 0 0,0 0 1,1 0-1,1-2 0,18-27-269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0.589"/>
    </inkml:context>
    <inkml:brush xml:id="br0">
      <inkml:brushProperty name="width" value="0.05" units="cm"/>
      <inkml:brushProperty name="height" value="0.05" units="cm"/>
      <inkml:brushProperty name="color" value="#E71224"/>
    </inkml:brush>
  </inkml:definitions>
  <inkml:trace contextRef="#ctx0" brushRef="#br0">74 15 18156,'3'10'432,"-1"-1"-1,0 1 1,0 0 0,-1 0-1,0 0 1,-1 12 0,-8 63 909,5-56-374,-70 553 2981,91-703-3829,6 1 0,65-199 0,-49 214-215,-32 89 63,0-1-1,1 1 0,21-27 1,-28 40 20,1 0 0,0 0 1,0 0-1,0 0 1,1 1-1,-1 0 0,1-1 1,-1 1-1,1 1 0,0-1 1,-1 0-1,1 1 1,0 0-1,0 0 0,0 0 1,0 0-1,0 1 1,5-1-1,-7 1 6,1 1 1,-1-1-1,0 0 0,0 0 0,0 1 1,0-1-1,1 1 0,-1 0 0,0 0 1,0 0-1,0 0 0,0 0 1,-1 0-1,1 0 0,0 1 0,0-1 1,-1 0-1,1 1 0,-1 0 1,1-1-1,-1 1 0,0 0 0,1 0 1,-1 0-1,0 0 0,0 0 0,-1 0 1,1 0-1,0 0 0,-1 0 1,1 0-1,-1 0 0,1 4 0,-1 1 2,0 1 0,0-1 0,-1 1 0,0-1 0,0 0 0,-1 1-1,0-1 1,0 0 0,-1 0 0,0 0 0,0-1 0,-1 1 0,1-1-1,-1 1 1,-1-1 0,1 0 0,-1-1 0,-9 9 0,0-1-4,0-1 0,-1 0 1,0-1-1,-1-1 0,0 0 0,-22 9 1,28-14-136,-1-2 1,-19 6 0,28-9 67,0 1 1,0-1 0,0 0-1,0 0 1,0 0-1,0 0 1,0 0 0,0 0-1,0 0 1,-3-1-1,5 0 32,-1 1-1,1 0 1,-1-1 0,1 1-1,-1 0 1,1-1-1,0 1 1,-1 0-1,1-1 1,0 1-1,-1-1 1,1 1-1,0-1 1,-1 1-1,1-1 1,0 1-1,0-1 1,0 1 0,0-1-1,-1 1 1,1-1-1,0 1 1,0-1-1,0 1 1,0-1-1,0 1 1,0-1-1,0 1 1,0-1-1,1 1 1,-1-1-1,0 0 1,0 1 0,0-1-1,0 1 1,1-1-1,1-3-16,-1 1 1,1 0-1,0 0 0,0 0 0,0 0 1,0 0-1,1 0 0,-1 0 0,1 1 1,0-1-1,4-2 0,39-24-612,-43 27 592,47-22-708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1.301"/>
    </inkml:context>
    <inkml:brush xml:id="br0">
      <inkml:brushProperty name="width" value="0.05" units="cm"/>
      <inkml:brushProperty name="height" value="0.05" units="cm"/>
      <inkml:brushProperty name="color" value="#E71224"/>
    </inkml:brush>
  </inkml:definitions>
  <inkml:trace contextRef="#ctx0" brushRef="#br0">127 236 16347,'8'-6'1819,"-19"14"-510,-2 4-898,1 1 0,1 0 0,0 1 0,1 0 0,0 0 0,1 1 0,1 1 0,0 0-1,1 0 1,1 0 0,1 1 0,-6 25 0,10-35-311,0 1-1,0-1 1,1 1 0,0-1-1,2 14 1,-2-20-87,0 0-1,0 0 1,0 1 0,1-1 0,-1 0 0,0 0 0,1 0 0,-1 0-1,0 0 1,1 1 0,0-1 0,-1 0 0,1 0 0,-1 0-1,1 0 1,0 0 0,0-1 0,0 1 0,0 0 0,0 0 0,-1 0-1,1-1 1,0 1 0,1-1 0,-1 1 0,0-1 0,0 1 0,0-1-1,0 1 1,0-1 0,0 0 0,1 0 0,-1 1 0,0-1 0,0 0-1,0 0 1,1 0 0,-1 0 0,0-1 0,0 1 0,0 0-1,1 0 1,1-2 0,3-1 3,1 0 0,-1 0-1,0-1 1,0 0 0,0 0-1,-1 0 1,1-1 0,-1 0-1,0 0 1,7-9 0,4-8 57,20-33 0,-21 30-26,-1 0 1,-2-1-1,0 0 1,-2-1-1,0-1 1,-2 0 0,4-30-1,-11 54-34,-1 0-1,0 0 1,0 0 0,-1 0 0,-1-7-1,2 10-10,0 1 0,0-1-1,0 1 1,0 0 0,0-1-1,0 1 1,-1-1 0,1 1-1,0 0 1,0-1 0,0 1-1,-1-1 1,1 1 0,0 0-1,-1 0 1,1-1 0,0 1-1,-1 0 1,1-1 0,0 1 0,-1 0-1,1 0 1,-1-1 0,0 1-1,0 1 0,1-1 0,-1 0 0,0 0 1,1 1-1,-1-1 0,0 0 0,1 1 0,-1-1 0,1 0 1,-1 1-1,0-1 0,1 1 0,-1-1 0,1 1 0,-1 0 1,1-1-1,0 1 0,-1-1 0,0 2 0,-1 1 4,1 0 0,-1 0 0,0 1 0,1-1-1,0 0 1,-1 1 0,1-1 0,1 1 0,-1-1-1,0 1 1,1 0 0,0-1 0,0 1 0,0-1-1,0 1 1,0 0 0,1-1 0,0 1 0,2 6-1,-2-8 1,0 0 0,0 1 0,0-1 0,0 0 0,1 0-1,-1 0 1,1 0 0,-1 0 0,1 0 0,0-1 0,0 1 0,0 0-1,0-1 1,0 1 0,0-1 0,0 0 0,0 0 0,0 0-1,1 0 1,-1 0 0,1 0 0,-1-1 0,0 1 0,1-1 0,-1 0-1,1 1 1,-1-1 0,1 0 0,4-1 0,3-1 4,0 0 0,0-1 0,-1 0 0,1 0 0,-1-1 0,0 0 1,0-1-1,0 0 0,-1 0 0,0-1 0,0 0 0,0-1 0,8-8 0,-3 1-1,0 0 0,-1-1-1,-1 0 1,-1 0 0,0-1-1,10-21 1,-17 29-11,-1 6 0,-1 0 1,0-1-1,0 1 0,0 0 1,0-1-1,0 1 1,-1 0-1,1-1 0,-1 1 1,1-1-1,-1 1 0,0-1 1,0 1-1,0-4 0,0 6 3,0 0-1,-1 0 1,1-1 0,0 1-1,0 0 1,0 0-1,-1-1 1,1 1-1,0 0 1,0 0-1,-1-1 1,1 1-1,0 0 1,0 0-1,-1 0 1,1 0-1,0 0 1,0-1-1,-1 1 1,1 0-1,0 0 1,-1 0-1,1 0 1,0 0-1,-1 0 1,1 0-1,0 0 1,-1 0-1,1 0 1,0 0-1,0 0 1,-1 0-1,1 0 1,0 0-1,-1 1 1,1-1-1,0 0 1,-1 0-1,1 0 1,0 0-1,0 1 1,-1-1-1,1 0 1,0 0-1,-14 11-6,1 2 6,0 1 0,1 0 0,1 1 0,0 0 0,1 1 0,-11 23 0,2 1 83,-20 65 1,30-76-13,1 1 0,-5 38 0,11-59-49,1 0-1,1 1 1,-1-1 0,2 0 0,-1 1 0,1-1 0,1 0 0,-1 1 0,2-1 0,-1 0 0,6 12 0,-7-18-14,1-1-1,-1 1 1,1-1-1,-1 1 1,1-1-1,0 0 1,0 0 0,0 0-1,0 0 1,0 0-1,0 0 1,1 0-1,-1-1 1,1 1 0,-1-1-1,1 0 1,-1 0-1,1 0 1,4 1-1,-2-1 0,-1-1-1,0 0 0,1 0 1,-1 0-1,0-1 0,0 1 1,0-1-1,1 0 0,-1 0 1,0-1-1,7-3 0,2-2 1,-1 0 1,0-1-1,0 0 0,-1-1 0,0-1 0,16-17 1,-2-3-16,-1-2 0,-2 0 0,-1-2 0,-2 0 0,-1-1 0,17-48 0,-33 79 3,-1-1 1,1 1-1,-1-1 0,0 1 1,0-9-1,-1 13 6,0 0 0,0 0-1,0 0 1,0 0 0,0 0 0,0 1 0,0-1 0,0 0-1,0 0 1,0 0 0,-1 0 0,1 0 0,0 0 0,0 0-1,0 0 1,0 0 0,0 0 0,0 0 0,0 0 0,0 0-1,0 0 1,0 0 0,-1 0 0,1 0 0,0 0 0,0 0-1,0 0 1,0 0 0,0 0 0,0 0 0,0 0 0,0 0-1,0 0 1,0 0 0,-1 0 0,1 0 0,0 0 0,0 0-1,0 0 1,0 0 0,0 0 0,0 0 0,0 0 0,0 0-1,0 0 1,0 0 0,0 0 0,0 0 0,-1-1 0,1 1-1,0 0 1,0 0 0,0 0 0,0 0 0,0 0 0,0 0-1,0 0 1,0 0 0,0 0 0,0 0 0,0-1 0,0 1-1,0 0 1,0 0 0,0 0 0,0 0 0,0 0 0,-10 18 26,0 2 81,2 1 0,0 0 0,-4 23 0,9-36-63,2 1 0,-1 0 0,1 0 0,0-1 0,1 1 0,0 0 0,0 0 0,1 0 0,0-1 0,5 17 1,-6-24-65,0 0 1,1 1 0,-1-1 0,1 0-1,-1 0 1,1 0 0,-1 1 0,1-1-1,-1 0 1,1 0 0,0 0 0,0 0-1,0 0 1,0 0 0,0 0 0,0 0 0,0 0-1,0-1 1,0 1 0,0 0 0,0-1-1,0 1 1,0-1 0,1 1 0,-1-1-1,0 1 1,0-1 0,1 0 0,-1 0-1,0 1 1,1-1 0,-1 0 0,0 0-1,0 0 1,1-1 0,-1 1 0,0 0 0,1 0-1,-1-1 1,0 1 0,0-1 0,1 1-1,-1-1 1,0 1 0,0-1 0,2-1-1,2-2-117,0 1 0,-1-1 0,1 0 0,-1-1 0,0 1 0,0-1 0,0 0 0,5-8 0,8-27-237,-2-6-160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1.689"/>
    </inkml:context>
    <inkml:brush xml:id="br0">
      <inkml:brushProperty name="width" value="0.05" units="cm"/>
      <inkml:brushProperty name="height" value="0.05" units="cm"/>
      <inkml:brushProperty name="color" value="#E71224"/>
    </inkml:brush>
  </inkml:definitions>
  <inkml:trace contextRef="#ctx0" brushRef="#br0">28 1 19636,'-7'3'2393,"1"6"-1561,-2-1-392,3 2 2225,4 6-2377,1-6-600,3 4 344,6 1-160,6 5-161</inkml:trace>
  <inkml:trace contextRef="#ctx0" brushRef="#br0" timeOffset="1">390 258 22077,'-1'-1'126,"1"1"1,-1-1 0,1 0 0,-1 1 0,0-1-1,1 1 1,-1-1 0,0 1 0,1-1 0,-1 1-1,0-1 1,0 1 0,1 0 0,-1-1-1,0 1 1,0 0 0,0 0 0,1 0 0,-1 0-1,0 0 1,-1 0 0,-22-3 193,23 2-171,-10 1 130,1 0 0,0 0 0,-1 1 0,1 0 0,0 0 0,0 2 1,0-1-1,0 1 0,0 0 0,-18 10 0,23-11-270,0 1 1,0 1-1,0-1 1,0 1-1,0-1 1,1 2-1,-1-1 1,1 0-1,0 1 1,1 0-1,-1 0 0,1 0 1,0 0-1,0 0 1,0 1-1,1-1 1,0 1-1,0 0 1,-2 10-1,4-13-28,-1-1-1,1 1 1,0 0-1,0 0 1,0 0-1,0 0 1,0-1-1,1 1 1,-1 0 0,1 0-1,0 0 1,0-1-1,0 1 1,0 0-1,0-1 1,0 1-1,1-1 1,0 0-1,-1 1 1,1-1-1,0 0 1,0 0 0,0 0-1,0 0 1,0 0-1,1-1 1,-1 1-1,0 0 1,1-1-1,0 0 1,-1 0-1,1 0 1,4 1-1,0 0-192,1 0-1,0 0 0,0-1 1,0-1-1,0 1 0,0-1 1,0-1-1,0 1 0,0-1 0,0-1 1,8-2-1,0-2-32,0 0 0,-1-1 1,0-1-1,18-12 0,17-13-538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2.077"/>
    </inkml:context>
    <inkml:brush xml:id="br0">
      <inkml:brushProperty name="width" value="0.05" units="cm"/>
      <inkml:brushProperty name="height" value="0.05" units="cm"/>
      <inkml:brushProperty name="color" value="#E71224"/>
    </inkml:brush>
  </inkml:definitions>
  <inkml:trace contextRef="#ctx0" brushRef="#br0">58 1 16315,'-11'16'2126,"-16"28"-1,24-38-1604,0 1 0,0-1 0,1 1 0,0 0 0,0 0 0,0 0 1,-1 11-1,3-17-484,0 0 0,0 1-1,0-1 1,0 0 0,0 0 0,1 0 0,-1 0 0,0 0 0,0 1 0,1-1 0,-1 0 0,1 0 0,-1 0 0,1 0 0,-1 0 0,1 0 0,0 0 0,-1 0 0,1 0 0,0 0 0,0-1 0,0 1 0,0 0 0,0 0 0,0-1 0,0 1 0,0-1-1,0 1 1,0-1 0,0 1 0,0-1 0,0 0 0,0 1 0,0-1 0,0 0 0,1 0 0,-1 0 0,2 0 0,3 0-10,0 0-1,0 0 1,1-1-1,-1 0 0,11-4 1,-2 0-60,0-1-1,0 0 1,-1-2-1,23-14 1,48-42-202,-59 44 140,-25 19 88,-1 1 0,1-1 0,0 0 0,-1 1 1,1-1-1,0 1 0,-1 0 0,1-1 0,0 1 0,0-1 1,0 1-1,-1 0 0,1 0 0,0-1 0,0 1 1,0 0-1,1 0 0,-2 0 6,0 1 1,1-1-1,-1 0 0,0 0 1,0 1-1,0-1 0,1 0 1,-1 1-1,0-1 1,0 0-1,0 1 0,0-1 1,1 0-1,-1 1 0,0-1 1,0 0-1,0 1 0,0-1 1,0 1-1,0-1 0,0 0 1,0 1-1,0-1 1,0 0-1,0 1 0,-1-1 1,1 1-1,-12 37 103,8-27-71,-3 16 107,1 0 0,1 0 0,1 0 1,2 1-1,1-1 0,3 47 1,6-9 191,26 104 1,-31-158-320,17 87 2,-18-86-5,-1 0 0,-1-1 0,1 1 0,-2 0 0,0 0 0,-3 14 0,4-23 16,-1 0-1,0 0 1,-1 0-1,1 1 1,-1-1-1,1-1 0,-1 1 1,0 0-1,0 0 1,0-1-1,0 1 1,0-1-1,-1 1 1,1-1-1,-1 0 1,-4 3-1,5-4 1,-1 0 1,1 0-1,0 0 0,-1 0 0,1 0 0,0-1 1,-1 1-1,1-1 0,-1 0 0,1 1 1,-1-1-1,1 0 0,-1-1 0,1 1 0,0 0 1,-1-1-1,1 1 0,-1-1 0,1 0 1,0 0-1,-1 0 0,1 0 0,-3-2 0,-2-2 20,1 0-1,-1-1 0,1 1 0,1-1 1,-1-1-1,1 1 0,0-1 0,1 0 1,-1 0-1,1 0 0,1 0 0,-1-1 0,-1-8 1,-2-5-9,2 1 0,0-1 1,-4-41-1,8 44-60,0-1-1,1 1 1,1-1-1,1 0 1,1 1 0,0 0-1,1 0 1,9-24-1,-8 30-78,1 0 0,0 0-1,0 1 1,1 0-1,0 0 1,1 1 0,1-1-1,0 2 1,0-1 0,0 1-1,1 1 1,18-12 0,-8 8-15,1 1 0,0 1 1,0 1-1,24-6 0,27-7-266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8.588"/>
    </inkml:context>
    <inkml:brush xml:id="br0">
      <inkml:brushProperty name="width" value="0.05" units="cm"/>
      <inkml:brushProperty name="height" value="0.05" units="cm"/>
    </inkml:brush>
  </inkml:definitions>
  <inkml:trace contextRef="#ctx0" brushRef="#br0">115 44 15267,'3'-2'141,"9"-9"1725,-15 15 254,-21 23-85,12-11-1322,-42 58 1429,48-65-1941,1 1 0,0-1 0,1 1 1,0 0-1,0 0 0,-3 16 0,6-24-165,1 0-1,0-1 0,0 1 1,-1 0-1,1 0 1,0-1-1,0 1 1,1 0-1,-1 0 1,0-1-1,0 1 1,1 0-1,-1-1 0,1 1 1,0 0-1,-1-1 1,1 1-1,0-1 1,0 1-1,2 2 1,-1-3-9,0 1 1,-1-1 0,1 0-1,0 0 1,1 0 0,-1 0-1,0 0 1,0 0 0,0 0-1,0 0 1,1-1-1,-1 0 1,4 1 0,7-1 19,-1 0-1,1-1 1,-1 0 0,21-5 0,-7 0 91,-1-1 1,49-21-1,-59 21-30,-1 0-1,1-1 1,-2-1-1,1 0 1,-1-1-1,13-13 1,-24 21-81,1 0 0,-1-1 0,0 1 0,0 0-1,0-1 1,0 0 0,0 1 0,0-1 0,-1 0 0,1 0 0,-1 0 0,0 0 0,0 0-1,0 0 1,0 0 0,-1 0 0,1-1 0,-1 1 0,0 0 0,0 0 0,0-1-1,0 1 1,0 0 0,-1 0 0,1 0 0,-1-1 0,0 1 0,0 0 0,0 0 0,-1 0-1,1 0 1,-1 1 0,0-1 0,1 0 0,-1 1 0,0-1 0,-4-3 0,0 1-95,0 0 0,0 0 0,0 1 0,-1 0 0,0 0 0,1 0 0,-1 1 0,0 0 0,-1 1 0,1 0 0,0 0 0,-11-2 0,2 2-838,1 0 1,-1 2 0,1-1-1,-1 2 1,-16 2 0,28-3-310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4.273"/>
    </inkml:context>
    <inkml:brush xml:id="br0">
      <inkml:brushProperty name="width" value="0.05" units="cm"/>
      <inkml:brushProperty name="height" value="0.05" units="cm"/>
      <inkml:brushProperty name="color" value="#E71224"/>
    </inkml:brush>
  </inkml:definitions>
  <inkml:trace contextRef="#ctx0" brushRef="#br0">456 25 16251,'17'-24'6042,"-24"35"-5218,-143 189 735,27-39-802,-56 129-698,170-275-843,9-15 758,0 0-1,-1 0 0,1 0 0,0 0 1,0 0-1,0 1 0,0-1 1,0 0-1,0 0 0,0 0 1,0 0-1,0 0 0,0 0 0,0 0 1,0 0-1,0 0 0,0 0 1,0 0-1,0 0 0,-1 0 0,1 0 1,0 0-1,0 0 0,0 0 1,0 0-1,0 0 0,0 0 0,0 0 1,0 0-1,0 0 0,0 0 1,0 0-1,-1 0 0,1 0 1,0 0-1,0 0 0,0 0 0,0 0 1,0 0-1,0 0 0,0 0 1,0 0-1,0 0 0,0 0 0,0 0 1,0 0-1,-1 0 0,1 0 1,0 0-1,0 0 0,0 0 0,0 0 1,0-1-1,0 1 0,0 0 1,0 0-1,0 0 0,0 0 1,0 0-1,0 0 0,0 0 0,0 0 1,0 0-1,0 0 0,0 0 1,0-1-1,3-26-1928,-3 25 2084,5-31-878,2-8-119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4.709"/>
    </inkml:context>
    <inkml:brush xml:id="br0">
      <inkml:brushProperty name="width" value="0.05" units="cm"/>
      <inkml:brushProperty name="height" value="0.05" units="cm"/>
      <inkml:brushProperty name="color" value="#E71224"/>
    </inkml:brush>
  </inkml:definitions>
  <inkml:trace contextRef="#ctx0" brushRef="#br0">1 2 17532,'0'-1'53,"0"1"0,0 0-1,1 0 1,-1 0 0,0 0 0,1 0 0,-1 0 0,0 0 0,1 0 0,-1 0 0,0 0-1,0 0 1,1 0 0,-1 0 0,0 0 0,1 0 0,-1 0 0,0 0 0,0 1 0,1-1-1,-1 0 1,0 0 0,0 0 0,1 0 0,-1 1 0,0-1 0,0 0 0,1 0 0,-1 0-1,0 1 1,0-1 0,0 0 0,0 0 0,1 1 0,-1-1 0,0 0 0,0 0 0,0 1-1,0-1 1,0 0 0,0 1 0,0-1 0,0 0 0,0 0 0,0 1 0,0-1 0,0 0-1,0 1 1,0-1 0,0 0 0,0 1 0,2 24 710,-1-18-230,7 63 658,4 0 0,23 80 0,59 129-1555,-87-263-56,-5-11 25,0-1 1,0 1-1,0 0 1,-1-1-1,0 1 1,0 0-1,0 0 1,0 0-1,-1 9 1,0-14 339,0 1 0,0 0 0,0 0 0,0-1 1,-1 1-1,1 0 0,0-1 0,0 1 0,-1 0 0,1-1 1,0 1-1,-1 0 0,1-1 0,-1 1 0,1-1 0,-1 1 1,1-1-1,-1 1 0,1-1 0,-1 1 0,0-1 1,1 0-1,-1 1 0,1-1 0,-1 0 0,0 1 0,0-1 1,1 0-1,-1 0 0,0 0 0,1 1 0,-1-1 0,0 0 1,0 0-1,0 0 0,-18 3-1253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5.158"/>
    </inkml:context>
    <inkml:brush xml:id="br0">
      <inkml:brushProperty name="width" value="0.05" units="cm"/>
      <inkml:brushProperty name="height" value="0.05" units="cm"/>
      <inkml:brushProperty name="color" value="#E71224"/>
    </inkml:brush>
  </inkml:definitions>
  <inkml:trace contextRef="#ctx0" brushRef="#br0">8 16 17932,'-8'3'1704,"10"-2"-1000,9 1-256,16-1 785,5 1-161,13-1-368,5-1-88,10 0-296,3 0-232,3 0-576,-2 2-392,-1-2 1824,-2-5-1080,-4-4-40,1-5-120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5.568"/>
    </inkml:context>
    <inkml:brush xml:id="br0">
      <inkml:brushProperty name="width" value="0.05" units="cm"/>
      <inkml:brushProperty name="height" value="0.05" units="cm"/>
      <inkml:brushProperty name="color" value="#E71224"/>
    </inkml:brush>
  </inkml:definitions>
  <inkml:trace contextRef="#ctx0" brushRef="#br0">319 20 17012,'0'0'84,"0"-1"1,0 0 0,0 0 0,0 1-1,0-1 1,-1 0 0,1 0 0,0 1 0,0-1-1,-1 0 1,1 0 0,0 1 0,-1-1-1,1 0 1,0 1 0,-1-1 0,1 1-1,-1-1 1,1 0 0,-1 1 0,1-1-1,-1 1 1,0-1 0,1 1 0,-1 0-1,0-1 1,1 1 0,-2-1 0,0 1 42,-1-1 1,1 1-1,0-1 0,-1 1 1,1 0-1,0 0 1,-1 0-1,1 0 0,-4 1 1,-5 2 289,1 0 1,-1 0 0,-15 8-1,10-3-262,0 1 1,0 1-1,0 0 0,1 1 0,1 1 1,0 0-1,1 1 0,0 1 0,-20 27 1,26-31-155,0 0 0,1 1 0,0 0 1,1 1-1,0-1 0,1 1 0,0 0 1,1 0-1,0 0 0,1 0 0,0 1 1,1-1-1,0 1 0,1-1 0,3 21 0,-1-26 35,0 0-1,0 0 1,1 0-1,-1 0 1,2 0-1,-1 0 0,1-1 1,0 0-1,1 1 1,-1-2-1,1 1 0,0 0 1,1-1-1,-1 0 1,1 0-1,0-1 1,0 0-1,0 0 0,1 0 1,0-1-1,0 1 1,-1-2-1,2 1 1,-1-1-1,0 0 0,0-1 1,1 1-1,-1-1 1,1-1-1,-1 0 0,1 0 1,-1 0-1,9-2 1,-15 2-31,0 0 1,0-1-1,0 1 1,0-1 0,0 1-1,0-1 1,0 1-1,0-1 1,0 0-1,0 1 1,0-1-1,-1 0 1,1 0 0,0 0-1,0 1 1,-1-1-1,1 0 1,0 0-1,-1 0 1,1 0 0,-1 0-1,1 0 1,-1-1-1,0 1 1,1 0-1,-1 0 1,0 0-1,0 0 1,0 0 0,0 0-1,0-1 1,0 1-1,0 0 1,-1-2-1,0-5 13,0 0-1,-1 0 0,-6-15 0,5 13 0,2 5-9,-10-23 2,11 27-11,0 0 0,-1 0 1,1 0-1,-1 0 0,1 0 0,0 1 0,-1-1 1,0 0-1,1 0 0,-1 0 0,1 1 1,-1-1-1,0 1 0,0-1 0,1 0 0,-1 1 1,0-1-1,0 1 0,0-1 0,0 1 1,1 0-1,-1-1 0,0 1 0,-2 0 0,2 0 1,1 0-1,-1 1 0,0-1 0,1 1 0,-1-1 0,0 1 0,1 0 0,-1-1 0,1 1 0,-1-1 0,1 1 0,0 0 0,-1 0 1,1-1-1,-1 1 0,1 0 0,0 0 0,0-1 0,0 1 0,-1 0 0,1 1 0,-4 21-5,4-19 6,-1-1-4,0 1 1,1 0 0,0-1-1,-1 1 1,1 0-1,1-1 1,-1 1 0,0 0-1,1-1 1,0 1 0,0 0-1,0-1 1,0 1-1,1-1 1,-1 0 0,1 1-1,0-1 1,0 0-1,0 0 1,0 0 0,1 0-1,-1-1 1,1 1 0,0-1-1,5 5 1,-3-3 1,0 1-1,0 0 1,0 1 0,0-1 0,-1 1 0,0 0 0,0 0-1,0 1 1,2 6 0,1 5 57,9 37 1,-9-26-3,-3-22-704,-2-16-126,-2-25-566,-1 26 1098,1-2-319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7.860"/>
    </inkml:context>
    <inkml:brush xml:id="br0">
      <inkml:brushProperty name="width" value="0.05" units="cm"/>
      <inkml:brushProperty name="height" value="0.05" units="cm"/>
      <inkml:brushProperty name="color" value="#E71224"/>
    </inkml:brush>
  </inkml:definitions>
  <inkml:trace contextRef="#ctx0" brushRef="#br0">9 85 19604,'-5'3'1689,"2"-3"-1193,3-6-264,9-3 776,6-2-344,7-1-320,7 0-136,9-1-160,5 3-48,6 2-216,-3 2-144,-3 6-328,-2 0-208,-7 3-289,-5 3 585,-15 3 104,-4-3-240,-10-4 16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8.287"/>
    </inkml:context>
    <inkml:brush xml:id="br0">
      <inkml:brushProperty name="width" value="0.05" units="cm"/>
      <inkml:brushProperty name="height" value="0.05" units="cm"/>
      <inkml:brushProperty name="color" value="#E71224"/>
    </inkml:brush>
  </inkml:definitions>
  <inkml:trace contextRef="#ctx0" brushRef="#br0">0 92 16476,'14'15'1752,"6"-4"-1192,12-11-104,6-5 800,13-7-495,2-3-57,6-5-240,0 3-264,-7 2 1224,-4 0-1176,-10 2-40,-4 7 40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9.077"/>
    </inkml:context>
    <inkml:brush xml:id="br0">
      <inkml:brushProperty name="width" value="0.05" units="cm"/>
      <inkml:brushProperty name="height" value="0.05" units="cm"/>
      <inkml:brushProperty name="color" value="#E71224"/>
    </inkml:brush>
  </inkml:definitions>
  <inkml:trace contextRef="#ctx0" brushRef="#br0">1 0 17924,'3'47'6110,"7"43"-5021,0-3-880,-8-61-309,-2-12-257,1 0-1,0-1 0,2 1 1,-1-1-1,2 1 1,-1-1-1,9 17 0,-8-26-2058,-4-9 1625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9.510"/>
    </inkml:context>
    <inkml:brush xml:id="br0">
      <inkml:brushProperty name="width" value="0.05" units="cm"/>
      <inkml:brushProperty name="height" value="0.05" units="cm"/>
      <inkml:brushProperty name="color" value="#E71224"/>
    </inkml:brush>
  </inkml:definitions>
  <inkml:trace contextRef="#ctx0" brushRef="#br0">19 130 17284,'-11'0'1872,"3"0"-1328,8-3-200,5 2 785,10-7-377,7-1-96,5-5-296,4 2-112,7-8-264,3 5-256,5 1-504,-1 2-176,-6 3 719,3 1-167,-12 3-224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29.913"/>
    </inkml:context>
    <inkml:brush xml:id="br0">
      <inkml:brushProperty name="width" value="0.05" units="cm"/>
      <inkml:brushProperty name="height" value="0.05" units="cm"/>
      <inkml:brushProperty name="color" value="#E71224"/>
    </inkml:brush>
  </inkml:definitions>
  <inkml:trace contextRef="#ctx0" brushRef="#br0">1 7 17868,'13'-2'431,"0"0"-1,0 1 1,0 0 0,1 1 0,-1 0-1,0 1 1,0 1 0,0 0-1,17 5 1,-26-6-398,1 1 0,-1-1 0,0 1 0,0 0-1,0 0 1,0 1 0,0-1 0,0 1 0,0 0 0,-1 0 0,1 0-1,-1 0 1,0 0 0,0 1 0,0 0 0,-1-1 0,1 1 0,-1 0-1,0 0 1,0 1 0,0-1 0,-1 0 0,1 0 0,-1 1 0,0-1-1,0 1 1,-1 0 0,1-1 0,-1 8 0,-1 3 3,-1-1 0,0 1 0,-1 0 0,0-1 0,-1 0 1,-11 25-1,-46 78 449,11-25 87,49-89-555,-1 0 1,1 0 0,0 0 0,0-1-1,0 1 1,1 0 0,-1 0 0,1 0-1,-1 0 1,1 0 0,0 0 0,0 0-1,1 0 1,-1 0 0,0 0 0,1 0-1,0 0 1,0 0 0,0 0 0,2 5-1,-1-5-99,0-1 0,0 1-1,0-1 1,1 1 0,-1-1 0,1 0-1,0 0 1,-1 0 0,1 0-1,0 0 1,0-1 0,0 1-1,0-1 1,0 0 0,1 0 0,-1 0-1,0 0 1,5 0 0,-4 0 42,0-1 1,1 1-1,-1-1 0,0 0 1,0 0-1,1-1 1,-1 0-1,0 1 1,0-1-1,0 0 0,0-1 1,0 1-1,0-1 1,0 0-1,0 0 1,-1 0-1,7-5 0,19-22-426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0.301"/>
    </inkml:context>
    <inkml:brush xml:id="br0">
      <inkml:brushProperty name="width" value="0.05" units="cm"/>
      <inkml:brushProperty name="height" value="0.05" units="cm"/>
      <inkml:brushProperty name="color" value="#E71224"/>
    </inkml:brush>
  </inkml:definitions>
  <inkml:trace contextRef="#ctx0" brushRef="#br0">141 1 16740,'-2'0'181,"0"0"1,-1 0 0,1 0 0,0 1 0,-1-1 0,1 1 0,0-1 0,0 1-1,-1 0 1,1 0 0,0 0 0,0 0 0,0 1 0,0-1 0,0 0-1,-2 3 1,-29 29 1344,32-33-1449,-7 9 55,1 1-1,0 0 1,1 0 0,0 0-1,1 1 1,0-1 0,0 1-1,1 1 1,1-1 0,-1 0-1,2 1 1,0 0 0,0 0-1,1 17 1,1-23-128,0 0 0,0 1 0,1-1 0,-1 0 0,2 0 0,-1 1 0,1-1-1,0 0 1,0 0 0,0 0 0,1-1 0,0 1 0,0-1 0,1 1 0,-1-1 0,1 0 0,0 0-1,1-1 1,-1 1 0,1-1 0,0 0 0,0 0 0,0 0 0,0-1 0,1 0 0,-1 0 0,1 0-1,7 2 1,-1-3 38,-1 1 0,1-1 1,0-1-1,0 0 0,1-1 0,-1 0 0,0-1 0,0 0 0,0-1 0,-1-1 0,1 0 0,0 0 0,20-10 0,6-4 225,0-2-1,54-36 1,-64 36 24,33-27 0,-51 36-170,0 1 1,0-2-1,-1 1 1,0-1-1,12-20 1,-18 26-77,-1 1 1,0 0-1,0-1 1,0 0-1,-1 1 1,1-1 0,-1 0-1,0 0 1,0-5-1,-1 8-28,0 0-1,0-1 0,0 1 1,0 0-1,-1 0 0,1 1 1,-1-1-1,0 0 0,1 0 1,-1 0-1,0 0 0,0 0 1,0 1-1,0-1 0,0 0 0,-1 1 1,1-1-1,0 1 0,-1-1 1,1 1-1,-1 0 0,0 0 1,1-1-1,-1 1 0,-2-1 1,-3-1 2,-1 1 0,1 0 0,0 0 1,-1 0-1,0 1 0,1 0 0,-1 1 1,1 0-1,-1 0 0,0 0 0,-10 3 1,-10 1-82,-45 15 1,49-11-358,-33 16 0,3 0-1214,51-23 1436,4-2-44,7-6-327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2.179"/>
    </inkml:context>
    <inkml:brush xml:id="br0">
      <inkml:brushProperty name="width" value="0.05" units="cm"/>
      <inkml:brushProperty name="height" value="0.05" units="cm"/>
    </inkml:brush>
  </inkml:definitions>
  <inkml:trace contextRef="#ctx0" brushRef="#br0">1 0 20260,'9'17'1553,"3"12"-1193,-6 0-168,-4 3 440,-1 9-248,5 1-304,0-4-240,4-9-456,-1-1-176,-2-13-369,0-1-423,-7-13 1016,-8 5-368,-10-6 24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0.910"/>
    </inkml:context>
    <inkml:brush xml:id="br0">
      <inkml:brushProperty name="width" value="0.05" units="cm"/>
      <inkml:brushProperty name="height" value="0.05" units="cm"/>
      <inkml:brushProperty name="color" value="#E71224"/>
    </inkml:brush>
  </inkml:definitions>
  <inkml:trace contextRef="#ctx0" brushRef="#br0">10 40 14563,'-9'-11'2084,"10"7"12,18 6 950,-5 0-2748,21 0 192,0-3 0,0 0 0,64-12 0,25-2-1043,-114 14 356,0 1 0,0 1-1,0 0 1,11 2-1,-20-3 195,1 0-1,-1 1 0,0-1 1,0 1-1,1-1 0,-1 1 1,0-1-1,0 1 0,0 0 1,0-1-1,0 1 0,1 0 1,-1 0-1,-1 0 0,1 0 0,0 0 1,1 1-1,-1 0-1,-1-1 0,0 0-1,0 0 1,0 0 0,0 0 0,0 0-1,-1 0 1,1 1 0,0-1 0,0 0-1,-1 0 1,1 0 0,-1 0 0,1 0-1,-1 0 1,1 0 0,-1 0 0,1 0-1,-1 0 1,0 0 0,0-1 0,1 1 0,-1 0-1,0 0 1,-1 0 0,-23 19-311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1.369"/>
    </inkml:context>
    <inkml:brush xml:id="br0">
      <inkml:brushProperty name="width" value="0.05" units="cm"/>
      <inkml:brushProperty name="height" value="0.05" units="cm"/>
      <inkml:brushProperty name="color" value="#E71224"/>
    </inkml:brush>
  </inkml:definitions>
  <inkml:trace contextRef="#ctx0" brushRef="#br0">2 332 15035,'-2'9'1713,"8"1"-993,4 0-288,6-1 1344,6 2-808,13 0-407,8-3-129,9-2-296,5-5-144,1-1-376,1 0-217,-2-7-231,-5-4 608,-12-5-176,-5 0-152</inkml:trace>
  <inkml:trace contextRef="#ctx0" brushRef="#br0" timeOffset="1">648 0 13355,'6'2'413,"-1"1"0,1 0 0,0 0 0,-1 1 0,0-1 0,0 1 1,0 0-1,0 1 0,-1-1 0,1 1 0,-1 0 0,-1 0 0,1 0 0,0 0 0,-1 1 0,3 5 1,-2 0-322,1-1 0,-2 1 0,1 0 0,-1 0 0,-1 0 1,0 0-1,-1 0 0,1 14 0,-3-7-10,-1 1-1,0-1 0,-2 0 1,0-1-1,0 1 0,-10 20 1,-50 97-792,43-102-690,16-26 1197,0 0 0,1 0 0,0 0 0,0 0 0,-3 10 0,3-3-442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2.931"/>
    </inkml:context>
    <inkml:brush xml:id="br0">
      <inkml:brushProperty name="width" value="0.05" units="cm"/>
      <inkml:brushProperty name="height" value="0.05" units="cm"/>
      <inkml:brushProperty name="color" value="#E71224"/>
    </inkml:brush>
  </inkml:definitions>
  <inkml:trace contextRef="#ctx0" brushRef="#br0">19 5 17236,'-6'-4'2056,"1"4"-1328,1 3-360,2 3 1729,1 2-1489,1-1-544,0-1-16,0-4-80,4 0-72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2.558"/>
    </inkml:context>
    <inkml:brush xml:id="br0">
      <inkml:brushProperty name="width" value="0.05" units="cm"/>
      <inkml:brushProperty name="height" value="0.05" units="cm"/>
      <inkml:brushProperty name="color" value="#E71224"/>
    </inkml:brush>
  </inkml:definitions>
  <inkml:trace contextRef="#ctx0" brushRef="#br0">135 15 16275,'0'-1'115,"1"1"0,-1-1 0,0 1 0,1-1 0,-1 1 0,0-1 0,0 0 0,1 1 0,-1-1 0,0 0 0,0 1-1,0-1 1,0 0 0,0 1 0,0-1 0,0 0 0,0 1 0,0-1 0,0 0 0,0-1 0,-10 7 1740,-15 21-434,12-9-1264,1 0 0,1 1 0,1 1 0,0-1 0,2 2 0,0-1 0,1 1 0,1 0 0,1 1 0,1-1 1,0 1-1,2 0 0,0 27 0,2-43-109,0-1 1,0 1 0,1-1-1,0 0 1,0 1 0,0-1-1,1 0 1,-1 1-1,1-1 1,0 0 0,0 0-1,1 0 1,2 3 0,-4-5-31,0-1-1,1 0 1,-1 0 0,0 0 0,0 0 0,1 0 0,-1 0 0,1-1 0,-1 1 0,1 0 0,-1-1 0,1 1 0,-1-1 0,1 1-1,0-1 1,1 0 0,0 0-6,-1 0-1,1 0 0,0-1 1,-1 1-1,1-1 1,0 0-1,-1 0 0,1 0 1,-1 0-1,1 0 1,-1 0-1,4-3 0,8-6-155,-1-1-1,0 0 0,-1-1 0,0 0 0,-1-1 1,12-17-1,-3 0-611,32-64 1,-25 35 327,-9 3-176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4.289"/>
    </inkml:context>
    <inkml:brush xml:id="br0">
      <inkml:brushProperty name="width" value="0.05" units="cm"/>
      <inkml:brushProperty name="height" value="0.05" units="cm"/>
      <inkml:brushProperty name="color" value="#E71224"/>
    </inkml:brush>
  </inkml:definitions>
  <inkml:trace contextRef="#ctx0" brushRef="#br0">203 85 10842,'36'-31'3313,"-35"30"-3014,1-1 0,-1 1 0,0-1-1,1 1 1,-1-1 0,0 1 0,0-1 0,0 0 0,0 1 0,0-1-1,-1 0 1,1 0 0,-1 0 0,1 0 0,-1 0 0,1 1 0,-1-1-1,0 0 1,0 0 0,0 0 0,-1-3 0,1 4-188,-1 0 1,0 0-1,1 0 0,-1 0 1,0 0-1,0 1 0,0-1 1,1 0-1,-1 1 0,0-1 1,0 0-1,0 1 1,0-1-1,0 1 0,0 0 1,-1-1-1,1 1 0,0 0 1,0-1-1,0 1 1,0 0-1,0 0 0,-2 0 1,-27 2 842,23 0-890,0 0-1,1 0 0,-1 1 1,1 0-1,-1 0 0,1 0 1,0 1-1,1 0 1,-1 0-1,1 1 0,0 0 1,-8 8-1,0 2-39,1 0 0,1 0 0,-14 26 0,16-23-22,1 0 0,0 0 0,2 1 0,-7 25 0,10-32-7,1 0 1,1 0 0,0 0-1,0 0 1,1 0 0,0 0 0,1 0-1,4 17 1,-5-26 4,1-1-1,0 1 1,0 0 0,0 0-1,0-1 1,0 1 0,0-1-1,1 1 1,-1-1-1,1 0 1,0 1 0,-1-1-1,1 0 1,0 0 0,0 0-1,1 0 1,2 2 0,-2-3 6,-1 0 0,1 0 0,-1-1 0,1 1 0,0-1 0,-1 1 0,1-1 0,-1 0 0,1 0 0,0 0 0,-1 0 0,1 0 0,0-1 0,-1 1 0,4-2 0,4-1 41,1-1 0,-2-1 0,1 0 0,0-1 0,-1 1 0,0-2 0,13-10-1,-17 12-9,46-42 314,-46 42-281,0-1 0,-1 1-1,0-1 1,0 1 0,0-1 0,-1-1-1,5-8 1,-8 15-64,0-1 0,0 1-1,1 0 1,-1-1 0,0 1 0,0 0 0,0-1-1,0 1 1,0 0 0,0-1 0,0 1 0,0 0-1,0-1 1,0 1 0,0 0 0,0-1 0,0 1-1,0 0 1,0-1 0,0 1 0,0 0-1,-1-1 1,1 1 0,0 0 0,0-1 0,0 1-1,0 0 1,-1-1 0,1 1 0,0 0 0,0 0-1,-1-1 1,1 1 0,0 0 0,-1 0 0,1 0-1,0-1 1,0 1 0,-1 0 0,1 0 0,0 0-1,-1 0 1,1 0 0,0 0 0,-1 0-1,1 0 1,0 0 0,-1 0 0,1 0 0,0 0-1,-1 0 1,1 0 0,-1 0 0,1 0 0,0 0-1,-1 0 1,1 0 0,0 0 0,0 0 0,-1 1-1,0-1 1,-19 8 75,-29 24 14,45-29-93,0 0-1,0 1 1,0-1 0,1 1-1,-1 0 1,1 0 0,0 0 0,0 1-1,-3 5 1,6-10-2,0 0 0,0 0 0,0 0 0,0 0-1,0 1 1,0-1 0,0 0 0,0 0 0,-1 0 0,1 0 0,0 1 0,0-1-1,0 0 1,0 0 0,0 0 0,0 1 0,0-1 0,0 0 0,0 0 0,0 0-1,0 1 1,0-1 0,0 0 0,1 0 0,-1 0 0,0 1 0,0-1-1,0 0 1,0 0 0,0 0 0,0 0 0,0 1 0,0-1 0,1 0 0,-1 0-1,0 0 1,0 0 0,0 0 0,0 1 0,1-1 0,-1 0 0,0 0 0,0 0-1,1 0 1,11-1-6,15-9-2,-27 10 8,38-19-5,-24 11-3,1 1 1,0 0-1,29-8 0,-43 15 6,0 0 0,0 0 0,0-1 0,0 1 0,1 0 0,-1 0 0,0 0 0,0 0 0,0 0 0,0 1 0,1-1 0,-1 0 0,0 0 0,0 1 1,0-1-1,0 1 0,0-1 0,0 1 0,0-1 0,0 1 0,0 0 0,0-1 0,0 1 0,0 0 0,1 1 0,-1 0-2,1 1 1,-1-1-1,0 1 1,0-1-1,0 1 1,0 0 0,0-1-1,-1 1 1,1 0-1,0 4 1,-1 7-10,0 0-1,-1 0 1,-3 18 0,4-29 11,-26 124-1414,23-120 1232,3-10-168,7-15-6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7.739"/>
    </inkml:context>
    <inkml:brush xml:id="br0">
      <inkml:brushProperty name="width" value="0.05" units="cm"/>
      <inkml:brushProperty name="height" value="0.05" units="cm"/>
      <inkml:brushProperty name="color" value="#E71224"/>
    </inkml:brush>
  </inkml:definitions>
  <inkml:trace contextRef="#ctx0" brushRef="#br0">133 23 16756,'5'-22'2760,"-4"30"-382,0 22-1030,2 3-914,3 0 0,10 39 0,-10-54-406,0 0 0,1-1 1,0 1-1,2-2 0,14 24 0,-21-38-26,-1 1 1,1-1-1,0 0 0,0 0 0,0 0 0,0 0 1,0 0-1,1 0 0,-1-1 0,0 1 0,1-1 1,-1 1-1,1-1 0,0 0 0,-1 0 0,5 1 1,-6-2-2,0 0 0,0 0 0,0 0 1,0 0-1,0 0 0,0 0 1,0 0-1,-1-1 0,1 1 0,0 0 1,0-1-1,0 1 0,0 0 0,-1-1 1,1 1-1,0-1 0,0 1 0,-1-1 1,1 1-1,0-2 0,1 0 1,-1 1 0,0-1 0,-1 0 0,1 1-1,0-1 1,0 0 0,-1 0 0,1 0 0,-1 0 0,1 0 0,-1 1-1,0-5 1,0 3 2,0 1 0,0-1 0,0 0 0,0 1 0,0-1 0,-1 1 0,1-1 0,-1 1 0,0-1 0,0 1 0,0-1 0,0 1 0,0 0 0,0-1 0,-1 1 0,1 0 0,-1 0 0,1 0 0,-1 0 0,-2-2 0,0 2-19,1-1 0,-1 1 0,0 0 1,0 0-1,0 0 0,0 0 0,0 1 0,-1 0 1,1 0-1,0 0 0,-5 0 0,-2 0-46,0 0 0,1 1-1,-1 1 1,0 0 0,1 0 0,-1 1-1,1 1 1,-1-1 0,-11 6-1,14-4 32,2 0-1,-1 0 0,0 0 1,1 0-1,-6 7 0,12-8 19,7-2 2,8-4 7,250-105 589,-265 107-586,1 1 0,0 0 0,0-1 0,-1 1 0,1-1 0,0 1 0,0 0 0,0 0 0,0-1 0,-1 1 0,1 0 0,0 0 0,0 0 0,0 0 0,0 0 0,0 0 0,0 0 0,-1 0 0,1 1 0,0-1 0,0 0 0,0 0 0,0 1 0,-1-1 0,2 1 0,-2 0-15,0 0 0,0 0 0,-1 0 0,1-1 0,0 1 0,-1 0 0,1 0 0,-1 0 0,1-1 0,-1 1 0,1 0 0,-1 0 1,1-1-1,-1 1 0,0 0 0,1-1 0,-1 1 0,0-1 0,0 1 0,1-1 0,-1 0 0,0 1 0,-2 0 0,-19 11-204,0-1 0,-2-1 0,1-1 0,-1-1 0,-1-1 0,1-1 0,-1-1 0,0-1 0,0-1 0,-1-2 1,-30-1-1,34-4 135,17-1 49,13-3 52,9 1 122,0 0 0,1 2 0,0 0 0,0 1 0,21-3 0,12-2 50,-18 3-174,41-3-1,-45 7-28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8.685"/>
    </inkml:context>
    <inkml:brush xml:id="br0">
      <inkml:brushProperty name="width" value="0.05" units="cm"/>
      <inkml:brushProperty name="height" value="0.05" units="cm"/>
      <inkml:brushProperty name="color" value="#E71224"/>
    </inkml:brush>
  </inkml:definitions>
  <inkml:trace contextRef="#ctx0" brushRef="#br0">106 1 18644,'0'0'28,"0"0"-1,1 0 1,-1 0 0,0 0 0,0 0-1,0 0 1,0 0 0,0 0-1,0 0 1,0 0 0,0 0-1,1 0 1,-1 0 0,0 0 0,0 0-1,0 0 1,0 0 0,0 0-1,0 0 1,0 0 0,0 0-1,1 0 1,-1 0 0,0 0 0,0 1-1,0-1 1,0 0 0,0 0-1,0 0 1,0 0 0,0 0 0,0 0-1,0 0 1,0 0 0,0 0-1,0 0 1,0 1 0,0-1-1,0 0 1,0 0 0,0 0 0,0 0-1,0 0 1,0 0 0,0 0-1,0 0 1,0 1 0,0-1-1,0 0 1,0 0 0,-2 9 469,-9 15-468,9-18 168,-20 42 615,-19 65 0,33-85-785,1 1 0,1-1 0,-3 57-1,9-79-16,0 1-1,0 0 0,0 0 0,1 0 0,0-1 0,1 1 1,-1 0-1,1-1 0,5 11 0,-6-15-4,1 1-1,-1-1 1,0-1 0,1 1-1,0 0 1,-1 0-1,1 0 1,0-1 0,0 1-1,0-1 1,0 0 0,0 1-1,0-1 1,0 0-1,0 0 1,1 0 0,-1-1-1,0 1 1,1 0-1,-1-1 1,1 1 0,-1-1-1,0 0 1,1 0-1,-1 0 1,1 0 0,-1-1-1,1 1 1,-1-1 0,4 0-1,4-2-46,-1 0 1,0-1-1,0 0 0,0 0 0,0-1 0,-1 0 0,0-1 1,0 0-1,0 0 0,-1 0 0,0-1 0,8-10 1,-6 7-19,-1-1 0,0-1 0,-1 1 0,0-1 1,-1 0-1,0-1 0,0 0 0,4-19 1,-1-27-169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9.086"/>
    </inkml:context>
    <inkml:brush xml:id="br0">
      <inkml:brushProperty name="width" value="0.05" units="cm"/>
      <inkml:brushProperty name="height" value="0.05" units="cm"/>
      <inkml:brushProperty name="color" value="#E71224"/>
    </inkml:brush>
  </inkml:definitions>
  <inkml:trace contextRef="#ctx0" brushRef="#br0">14 0 18892,'-3'9'1504,"-2"3"-1144,-1-2-160,14-3 401,1-1-417,6-6-1353,5-1 1145,2-2-320,-2-2-88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39.532"/>
    </inkml:context>
    <inkml:brush xml:id="br0">
      <inkml:brushProperty name="width" value="0.05" units="cm"/>
      <inkml:brushProperty name="height" value="0.05" units="cm"/>
      <inkml:brushProperty name="color" value="#E71224"/>
    </inkml:brush>
  </inkml:definitions>
  <inkml:trace contextRef="#ctx0" brushRef="#br0">247 26 17356,'0'-1'104,"0"0"0,1 0 0,-1 0 1,0 1-1,0-1 0,0 0 0,0 0 1,0 0-1,0 0 0,0 1 1,0-1-1,0 0 0,-1 0 0,1 0 1,0 1-1,-1-1 0,1 0 0,0 0 1,-1 1-1,1-1 0,-1 0 0,1 0 1,-1 1-1,1-1 0,-1 1 0,1-1 1,-1 1-1,0-1 0,1 1 0,-2-2 1,0 2 42,0-1 1,-1 1 0,1 0-1,0 0 1,0-1-1,0 1 1,0 1 0,0-1-1,0 0 1,0 0 0,0 1-1,-3 0 1,-3 2 52,0 0 1,-1 0-1,1 1 0,0 0 1,-8 6-1,4 0-175,1 0 0,0 1-1,1 0 1,0 1 0,0 1-1,2-1 1,0 1 0,0 1 0,1-1-1,0 1 1,-7 25 0,6-11-14,0 1-1,2 0 1,1 1 0,1-1 0,1 33-1,3-61-9,-1 14 3,2 0 0,0 0 0,0 0 0,5 16 0,-6-28-3,1 0 1,0 1 0,0-1-1,1 0 1,-1 0-1,1-1 1,0 1 0,-1 0-1,1 0 1,0-1-1,4 4 1,-5-5 1,1 0-1,-1 0 0,1 0 1,0 0-1,-1 0 1,1 0-1,0-1 1,0 1-1,-1-1 1,1 1-1,0-1 0,0 0 1,0 0-1,0 1 1,0-1-1,0 0 1,0-1-1,0 1 1,-1 0-1,1-1 0,2 0 1,2-1 1,-1 0 0,1-1 0,-1 0 0,0 0 0,0 0 0,0 0 0,-1-1 0,1 0 1,-1 0-1,1 0 0,-2-1 0,1 0 0,6-8 0,-3 2 31,-1 0 1,0 0-1,0-1 0,-1 1 1,5-20-1,-8 25-6,-1 1-1,0 0 1,-1 0-1,1-1 1,-1 1 0,0 0-1,-1-1 1,1 1-1,-1 0 1,0 0-1,-3-10 1,3 13-16,1 0 0,-1 1 0,0-1 0,0 0 0,0 1 0,0-1 0,-1 1-1,1 0 1,0-1 0,0 1 0,-1 0 0,1 0 0,-1 0 0,1 0 0,-1 0 0,0 0 0,1 0 0,-1 0 0,0 1 0,0-1 0,1 0 0,-1 1 0,0 0 0,0-1-1,0 1 1,0 0 0,0 0 0,1 0 0,-1 0 0,0 1 0,0-1 0,0 0 0,0 1 0,1-1 0,-1 1 0,-3 1 0,2-1-6,-1 1 1,0-1 0,1 1-1,-1 0 1,1 0 0,0 0 0,0 0-1,-1 1 1,2-1 0,-1 1-1,0 0 1,0 0 0,1 0-1,0 0 1,-1 0 0,1 1-1,0-1 1,1 1 0,-1-1-1,1 1 1,-1 0 0,1 0-1,0-1 1,-1 8 0,2-10-9,0-1 0,1 1 0,-1 0 1,0-1-1,0 1 0,0-1 0,0 1 0,0-1 0,0 1 1,1-1-1,-1 0 0,0 1 0,0-1 0,1 1 1,-1-1-1,0 1 0,1-1 0,-1 0 0,0 1 1,1-1-1,-1 0 0,1 1 0,-1-1 0,1 0 0,-1 0 1,1 1-1,-1-1 0,0 0 0,1 0 0,-1 0 1,1 1-1,0-1 0,-1 0 0,1 0 0,-1 0 1,1 0-1,-1 0 0,1 0 0,-1 0 0,1 0 0,0-1 1,21-6-28,0-5 12,0-1 0,-1 0 1,22-20-1,-23 18 6,1 0 1,0 1-1,29-14 1,-44 26 6,-1 0 0,1 0 0,0 0 0,-1 0 0,9 0 0,-12 2 0,0-1 0,0 1 0,0 0 0,0 0 0,0 1 1,0-1-1,0 0 0,0 1 0,0-1 0,0 1 0,0-1 0,-1 1 0,1 0 1,0 0-1,0 0 0,-1 0 0,1 0 0,0 0 0,-1 0 0,3 3 0,-1 1-5,0 0 0,0 1 0,0-1 0,0 1 0,-1 0-1,0 0 1,0 0 0,0 0 0,-1 0 0,0 1 0,0-1 0,-1 0-1,0 0 1,-1 12 0,0-1-173,-1 0 0,0-1 0,-2 1-1,-6 20 1,9-34 96,0-1 0,0 1-1,0 0 1,0-1 0,0 0-1,0 1 1,-1-1 0,1 0-1,-3 3 1,3-5 73,1 1 0,-1-1 0,0 0-1,1 0 1,-1 0 0,0 0 0,1 0-1,-1 0 1,0 1 0,0-2 0,1 1 0,-1 0-1,0 0 1,1 0 0,-1 0 0,0 0 0,1 0-1,-1-1 1,0 1 0,1 0 0,-1-1 0,0 1-1,1 0 1,-1-1 0,1 1 0,-1-1 0,1 1-1,-1-1 1,1 1 0,-1-1 0,1 1 0,-1-1-1,1 0 1,-1 0 0,-18-23-368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0.216"/>
    </inkml:context>
    <inkml:brush xml:id="br0">
      <inkml:brushProperty name="width" value="0.05" units="cm"/>
      <inkml:brushProperty name="height" value="0.05" units="cm"/>
      <inkml:brushProperty name="color" value="#E71224"/>
    </inkml:brush>
  </inkml:definitions>
  <inkml:trace contextRef="#ctx0" brushRef="#br0">125 0 17972,'5'40'1136,"-1"-6"-723,1 0 1,1 1-1,2-2 1,17 45-1,-10-45-271,37 58 0,-42-76-711,0 1 0,1-1 1,25 25-1,-74-72-298,-73-54-491,90 71 1498,-1 1 0,-1 1 1,-31-13-1,26 21 600,16 7-82,12-2-633,0 0 0,0 1 0,-1-1 0,1 0 0,0 0 0,0 1 0,0-1-1,-1 0 1,1 0 0,0 1 0,0-1 0,0 0 0,0 1 0,0-1 0,0 0 0,0 1 0,0-1 0,0 0 0,0 0 0,0 1 0,0-1 0,0 0 0,0 1 0,0-1 0,0 0 0,0 1 0,0-1 0,0 0 0,0 0 0,1 1 0,-1-1 0,0 0 0,0 1 0,1 0 31,1 1 1,-1-1 0,0 0-1,0 0 1,1 0-1,-1 0 1,0 0-1,1 0 1,-1 0 0,1-1-1,0 1 1,-1 0-1,1-1 1,-1 0 0,1 1-1,0-1 1,-1 0-1,1 1 1,0-1-1,-1 0 1,1 0 0,1-1-1,45-4 399,-42 4-377,66-14 567,124-42 0,-83 21-622,-188 72-2810,29-17 1763,-61 16 0,89-31 937,-1 0 0,1-1 0,-1 0 0,1-2-1,-1 0 1,-30-4 0,42 2 140,1 0 0,0 0 0,0-1 0,0 0-1,0 0 1,0 0 0,-5-4 0,9 5-16,1 0-1,-1 0 0,1 0 1,-1 0-1,1 0 0,-1 0 1,1 0-1,0-1 1,0 1-1,-1 0 0,1-1 1,0 1-1,0-1 1,0 0-1,1 1 0,-1-1 1,0 0-1,1 1 1,-1-1-1,1 0 0,-1 0 1,1 1-1,0-1 1,0 0-1,0 0 0,0-3 1,1 3 4,-1 0 0,1 0 0,0 0 1,0 1-1,0-1 0,0 0 0,0 1 1,0-1-1,1 0 0,-1 1 0,1 0 1,-1-1-1,1 1 0,-1 0 0,1 0 1,0-1-1,-1 1 0,1 1 0,0-1 1,0 0-1,0 0 0,0 1 0,0-1 1,0 1-1,2-1 0,9-1 69,0 0 0,23 0 0,-28 2-164,175 0-1496,-111 0 1233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2.646"/>
    </inkml:context>
    <inkml:brush xml:id="br0">
      <inkml:brushProperty name="width" value="0.05" units="cm"/>
      <inkml:brushProperty name="height" value="0.05" units="cm"/>
    </inkml:brush>
  </inkml:definitions>
  <inkml:trace contextRef="#ctx0" brushRef="#br0">0 411 18356,'16'-2'1704,"11"-5"-1080,8-1-247,13-4 751,4-2-272,7-1-704,1-4-464,-3 1 400,-5-4-120,-9-1-200</inkml:trace>
  <inkml:trace contextRef="#ctx0" brushRef="#br0" timeOffset="1">609 34 16804,'12'-5'687,"-1"-1"1,1 2-1,0 0 1,1 0 0,-1 1-1,0 0 1,22-1 0,-29 4-570,0-1 0,-1 1 0,1 0 0,0 0 0,-1 1 0,1-1 1,-1 1-1,1 0 0,-1 1 0,1-1 0,-1 1 0,0-1 0,1 1 1,-1 1-1,0-1 0,0 0 0,-1 1 0,1 0 0,0 0 0,-1 0 1,0 0-1,0 1 0,5 6 0,-6-6-99,0 0 0,-1 0 0,0-1-1,0 1 1,0 0 0,0 0 0,0 1 0,-1-1 0,0 0 0,0 0-1,0 0 1,0 0 0,-1 0 0,0 0 0,0 0 0,0 0 0,0 0-1,-3 6 1,-3 5-12,0-1 1,-1 1-1,-12 16 0,-7 4 23,-43 44 0,-5 6 131,74-83-154,-1 0 0,1 0 0,-1 0 0,1 1 0,-1-1 0,1 0 0,0 0 0,0 1 0,1-1 0,-1 1 0,0-1 0,1 1 0,-1-1 0,1 3 0,0-4-23,0 0-1,1 0 1,-1 1-1,1-1 1,-1 0-1,1 0 1,-1 0-1,1 0 1,0 0-1,0-1 1,-1 1-1,1 0 1,0 0-1,0 0 1,0-1-1,0 1 1,0 0-1,0-1 1,0 1-1,0-1 1,0 1-1,0-1 1,0 0-1,0 1 1,0-1-1,1 0 1,-1 0-1,0 0 1,0 0-1,0 0 1,2 0-1,14 1-271,-1-2-1,1 0 0,-1-1 0,0 0 1,0-1-1,0-1 0,0-1 1,0 0-1,17-9 0,26-13-384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1.068"/>
    </inkml:context>
    <inkml:brush xml:id="br0">
      <inkml:brushProperty name="width" value="0.05" units="cm"/>
      <inkml:brushProperty name="height" value="0.05" units="cm"/>
      <inkml:brushProperty name="color" value="#E71224"/>
    </inkml:brush>
  </inkml:definitions>
  <inkml:trace contextRef="#ctx0" brushRef="#br0">7 41 16123,'-6'-4'1721,"10"-1"-985,-1 2-288,14-5 1288,6-1-743,9 3-401,5 2-112,7 2-192,-1 2-144,0 5-288,-6 1-264,-7 4-568,-4 3 2160,-18-3-1272,-8-2-32,-15-3-88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1.483"/>
    </inkml:context>
    <inkml:brush xml:id="br0">
      <inkml:brushProperty name="width" value="0.05" units="cm"/>
      <inkml:brushProperty name="height" value="0.05" units="cm"/>
      <inkml:brushProperty name="color" value="#E71224"/>
    </inkml:brush>
  </inkml:definitions>
  <inkml:trace contextRef="#ctx0" brushRef="#br0">2 1 13939,'-1'30'1960,"4"-7"-1159,7-4-305,3-10 1952,11-5-1648,7-5-143,10-8-329,5-1-368,6-3-537,0-1 577,0-3-168,-1 5-72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1.899"/>
    </inkml:context>
    <inkml:brush xml:id="br0">
      <inkml:brushProperty name="width" value="0.05" units="cm"/>
      <inkml:brushProperty name="height" value="0.05" units="cm"/>
      <inkml:brushProperty name="color" value="#E71224"/>
    </inkml:brush>
  </inkml:definitions>
  <inkml:trace contextRef="#ctx0" brushRef="#br0">1 288 16772,'0'0'79,"0"1"0,-1-1 0,1 1 0,0-1 0,0 1 0,0-1 1,0 1-1,0-1 0,1 1 0,-1 0 0,0-1 0,0 1 0,0-1 0,0 1 1,0-1-1,1 0 0,-1 1 0,0-1 0,0 1 0,1-1 0,-1 1 0,0-1 1,1 0-1,-1 1 0,1-1 0,-1 0 0,0 1 0,1-1 0,-1 0 1,1 1-1,0-1 0,15-12 1459,-15 11-1506,239-218 3278,-231 211-3257,-1 0 3,1 0 1,0 0 0,0 1 0,1 0-1,0 1 1,0 0 0,13-5 0,-23 11-55,0 0 0,0 0 0,0 0 0,0 0 0,1 0 1,-1 0-1,0 0 0,0 0 0,0 0 0,1 0 0,-1 0 1,0 0-1,0 0 0,0 0 0,0 0 0,1 0 0,-1 0 1,0 0-1,0 0 0,0 1 0,0-1 0,1 0 0,-1 0 1,0 0-1,0 0 0,0 0 0,0 0 0,0 1 0,0-1 1,0 0-1,1 0 0,-1 0 0,0 0 0,0 1 0,0-1 1,0 0-1,0 0 0,0 0 0,0 0 0,0 1 0,0-1 1,0 0-1,0 0 0,0 0 0,0 1 0,0-1 0,0 0 1,0 0-1,-2 12 30,2-12-28,-20 75 65,-6 28-7,24-92-203,0 1 0,1 0 0,1-1-1,0 1 1,0 0 0,4 18 0,-4-29 90,0 0 0,0 0 1,0 0-1,1 0 0,-1 0 0,0 0 1,1 0-1,-1 0 0,0 0 1,1 0-1,-1 0 0,1 0 0,-1 0 1,1-1-1,0 1 0,-1 0 0,1 0 1,0-1-1,0 1 0,-1-1 1,1 1-1,2 0 0,-2 0 11,0-1 0,0 0-1,0 0 1,0 0 0,0 0 0,0-1 0,0 1-1,0 0 1,0 0 0,0-1 0,0 1 0,0 0-1,0-1 1,0 1 0,0-1 0,0 1 0,1-2-1,5-4-136,0 0-1,-1 0 1,11-14-1,-16 18 152,30-36-687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2.332"/>
    </inkml:context>
    <inkml:brush xml:id="br0">
      <inkml:brushProperty name="width" value="0.05" units="cm"/>
      <inkml:brushProperty name="height" value="0.05" units="cm"/>
      <inkml:brushProperty name="color" value="#E71224"/>
    </inkml:brush>
  </inkml:definitions>
  <inkml:trace contextRef="#ctx0" brushRef="#br0">37 13 14891,'-15'62'1973,"9"-43"-1440,1 1 0,1-1 0,1 1 0,1 0 0,1 0 0,1 32 0,0-49-470,1 1 1,-1-1-1,1 0 0,0 0 1,0 0-1,0 0 1,0 0-1,1-1 0,-1 1 1,4 4-1,-4-5-27,0-1 1,1 0-1,-1 0 0,1 1 0,-1-1 1,1 0-1,-1 0 0,1 0 1,0-1-1,-1 1 0,1 0 0,0-1 1,0 1-1,0-1 0,0 1 1,-1-1-1,1 0 0,0 0 0,0 0 1,3 0-1,3-1 47,0-1 0,0 0 1,0 0-1,-1 0 0,1-1 0,0 0 0,-1-1 1,0 1-1,13-10 0,58-48 665,-77 59-729,15-11 268,-1 0 0,-1-1-1,-1-1 1,0-1 0,18-26-1,-29 40-239,-1 0-1,0-1 1,0 1-1,0 0 1,0 0-1,0-1 1,0 1-1,-1 0 1,1-1-1,-1 1 0,0 0 1,1-1-1,-1 1 1,0-1-1,0 1 1,-1-1-1,1 1 1,0 0-1,-1-1 1,0-2-1,-1 3-8,1 0 1,0 0-1,-1 0 0,1 0 0,-1 0 1,0 0-1,0 1 0,1-1 0,-1 1 1,0-1-1,0 1 0,-1 0 0,1 0 1,0-1-1,0 2 0,-1-1 0,1 0 1,0 0-1,-1 1 0,-2-1 0,-8-1 16,0 1-1,0 0 0,1 1 0,-1 0 0,0 1 0,-21 4 0,27-3-398,-1-1-1,1 1 1,-1 1 0,1-1-1,0 1 1,0 1-1,0-1 1,1 1 0,-1 0-1,1 1 1,0-1 0,-8 8-1,7 0-395,1-1-251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2.875"/>
    </inkml:context>
    <inkml:brush xml:id="br0">
      <inkml:brushProperty name="width" value="0.05" units="cm"/>
      <inkml:brushProperty name="height" value="0.05" units="cm"/>
      <inkml:brushProperty name="color" value="#E71224"/>
    </inkml:brush>
  </inkml:definitions>
  <inkml:trace contextRef="#ctx0" brushRef="#br0">208 11 14187,'18'-10'2905,"-26"16"-2377,-10 9 2248,-4 5-1839,-2 11-417,-4 1-112,-1 8-232,5 1-96,2-4-32,4-2-72,3-9-376,6-6-256,7-19-225,-4-4 681,6-23-152,3-6-152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3.327"/>
    </inkml:context>
    <inkml:brush xml:id="br0">
      <inkml:brushProperty name="width" value="0.05" units="cm"/>
      <inkml:brushProperty name="height" value="0.05" units="cm"/>
      <inkml:brushProperty name="color" value="#E71224"/>
    </inkml:brush>
  </inkml:definitions>
  <inkml:trace contextRef="#ctx0" brushRef="#br0">242 155 14683,'-17'-1'534,"1"1"1,-1 1-1,1 0 0,-1 1 0,-31 8 0,42-9-443,-1 2 1,1-1-1,0 1 0,0 0 0,0 0 0,1 1 0,-1 0 0,1 0 0,0 0 0,0 0 0,0 1 1,0 0-1,1 0 0,0 0 0,0 1 0,0-1 0,-4 11 0,7-15-87,1 0-1,-1-1 0,1 1 0,-1 0 1,1 0-1,0 0 0,-1 0 1,1 0-1,0 0 0,0 0 1,0 0-1,0 0 0,0 0 1,0 0-1,0 0 0,0 0 1,0 2-1,1-2-1,-1-1 1,0 0-1,1 0 1,-1 1-1,0-1 1,1 0-1,-1 0 1,1 0-1,-1 1 1,0-1-1,1 0 1,-1 0-1,1 0 1,-1 0-1,1 0 1,-1 0-1,0 0 1,1 0-1,-1 0 1,1 0-1,-1 0 1,1 0-1,-1 0 1,1 0-1,-1-1 1,0 1-1,1 0 1,5-2 19,-1-1 1,0 1 0,0-1-1,9-6 1,7-6 46,-1-1 1,-1 0-1,0-2 0,-1 0 1,-1-1-1,-1-1 0,21-33 1,-36 51-44,1-1 0,-1 0 1,1 0-1,-1-1 0,0 1 1,0 0-1,-1 0 0,1 0 1,-1-1-1,1 1 0,-1 0 1,0-1-1,0 1 0,-1 0 1,1 0-1,-2-5 1,2 6-11,-1 1 0,1 0 0,-1 0 0,1 0 0,-1 0 0,0 0 1,1 0-1,-1 0 0,0 1 0,0-1 0,0 0 0,0 0 0,0 1 1,0-1-1,0 0 0,0 1 0,0-1 0,0 1 0,-1-1 0,-1 0 5,1 1-1,-1 0 1,0-1-1,1 1 1,-1 0-1,1 0 0,-1 1 1,1-1-1,-1 0 1,0 1-1,1 0 0,-3 0 1,-5 3 18,1 1-1,0-1 1,0 2 0,0-1 0,0 1-1,1 0 1,0 1 0,1 0 0,-1 0-1,1 1 1,1 0 0,-1 0-1,-6 11 1,5-5-201,0 0 0,0 1 0,1 0 0,1 0 0,1 0 0,0 0 0,-4 30 0,8-41 126,-2 35-90,3-37 102,0 0 0,0 0 0,1 0 0,-1 0 0,1 0 0,-1 0-1,1 0 1,0 0 0,0 0 0,-1 0 0,1 0 0,1 0 0,-1 0 0,0-1-1,2 3 1,14 7-336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3.750"/>
    </inkml:context>
    <inkml:brush xml:id="br0">
      <inkml:brushProperty name="width" value="0.05" units="cm"/>
      <inkml:brushProperty name="height" value="0.05" units="cm"/>
      <inkml:brushProperty name="color" value="#E71224"/>
    </inkml:brush>
  </inkml:definitions>
  <inkml:trace contextRef="#ctx0" brushRef="#br0">103 44 17132,'-26'-3'2187,"24"2"-2116,0 1-1,0-1 1,1 1 0,-1-1 0,0 1-1,0 0 1,0 0 0,1 0 0,-1 0 0,0 0-1,0 0 1,0 0 0,1 1 0,-1-1-1,0 1 1,0-1 0,1 1 0,-1 0-1,0-1 1,1 1 0,-1 0 0,1 0 0,-1 0-1,1 0 1,0 1 0,-1-1 0,1 0-1,-2 4 1,-1-1-13,1 0-1,1 1 1,-1 0-1,1 0 0,0 0 1,0 0-1,0 0 1,1 0-1,-1 1 1,0 9-1,2-13-52,-1 1 1,1-1-1,0 1 0,0-1 0,0 1 0,0-1 1,0 1-1,1-1 0,-1 1 0,1-1 1,0 0-1,-1 1 0,1-1 0,0 0 1,0 1-1,1-1 0,-1 0 0,0 0 1,1 0-1,-1 0 0,1 0 0,0 0 1,0-1-1,3 4 0,-2-4 2,-1 0-1,0-1 1,1 1 0,-1-1-1,1 0 1,-1 1 0,1-1 0,-1 0-1,1 0 1,-1-1 0,1 1-1,-1-1 1,1 1 0,-1-1-1,0 0 1,1 1 0,-1-1-1,0 0 1,0-1 0,1 1-1,-1 0 1,0-1 0,0 1-1,0-1 1,-1 0 0,3-1-1,4-5 38,0 0-1,0-1 1,-1 0-1,8-12 0,-10 13 21,-1 0 0,0 0 0,-1 0-1,0 0 1,3-12 0,-6 17-93,1 1 1,-1-1-1,0 1 1,1-1-1,-1 1 1,0-1-1,-1 1 1,1-1-1,0 1 1,-2-4-1,2 5-46,-1 0 0,1 0 0,-1 0 0,1 0 0,-1 0-1,1 0 1,-1 0 0,0 0 0,0 1 0,1-1-1,-1 0 1,0 1 0,0-1 0,0 0 0,0 1 0,0-1-1,0 1 1,0-1 0,0 1 0,0 0 0,0-1-1,0 1 1,0 0 0,0 0 0,-1 0 0,-3 0-71,-1 0 1,1 0-1,0 0 1,-1 1-1,1 0 0,-10 3 1,-9 3-478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4.757"/>
    </inkml:context>
    <inkml:brush xml:id="br0">
      <inkml:brushProperty name="width" value="0.05" units="cm"/>
      <inkml:brushProperty name="height" value="0.05" units="cm"/>
      <inkml:brushProperty name="color" value="#E71224"/>
    </inkml:brush>
  </inkml:definitions>
  <inkml:trace contextRef="#ctx0" brushRef="#br0">22 39 17356,'-3'4'360,"1"1"-1,-1 0 1,1 0 0,0-1 0,1 1 0,-1 0 0,1 1-1,0-1 1,0 0 0,1 0 0,0 8 0,-1-7 161,0 9-313,0 0-1,0 0 0,2 0 0,0 0 0,1 0 0,0-1 0,1 1 1,1-1-1,0 1 0,1-1 0,9 19 0,-12-30-200,0-1 0,-1 1 0,1 0 0,0-1 0,0 0 0,1 1 0,-1-1 0,0 0 0,1 0 0,-1 0 0,1 0 0,0-1 0,-1 1 0,1-1 0,0 0 0,0 0 0,0 0-1,0 0 1,0 0 0,0 0 0,0-1 0,1 0 0,-1 1 0,0-1 0,0 0 0,0-1 0,0 1 0,0 0 0,0-1 0,1 0 0,-1 0 0,0 0 0,4-2 0,4-2-71,1-1 0,-1 0 0,-1 0 0,1-1 0,-1-1 0,-1 0 0,12-11 1,16-19-2079,-3-2 0,48-69 0,-77 102 1464,0-1 0,-1 0 0,0 0 0,-1 0 0,1 0 0,-2 0 0,5-17 0,-7 25 690,0 0-1,0 0 0,0 0 0,0-1 1,0 1-1,0 0 0,0 0 1,0 0-1,0-1 0,0 1 0,0 0 1,0 0-1,0 0 0,0-1 1,0 1-1,0 0 0,0 0 0,0 0 1,-1 0-1,1-1 0,0 1 1,0 0-1,0 0 0,0 0 0,0 0 1,0-1-1,0 1 0,-1 0 1,1 0-1,0 0 0,0 0 0,0 0 1,0 0-1,-1 0 0,1-1 1,0 1-1,0 0 0,0 0 0,-1 0 1,-7 4 784,-9 9 933,5 4-814,0-1 1,1 2-1,0 0 0,2 0 0,0 1 1,-7 23-1,3-10-285,-85 236 1778,50-85-3773,47-178 1117,-1 1-1,1 0 1,0 0-1,1 0 0,0 0 1,0 8-1,0-14 239,0 0 0,0 0 0,0 0 1,0 0-1,0 0 0,0 1 0,0-1 0,0 0 0,0 0 1,0 0-1,0 0 0,0 0 0,0 0 0,0 0 0,0 0 1,0 1-1,0-1 0,0 0 0,1 0 0,-1 0 0,0 0 0,0 0 1,0 0-1,0 0 0,0 0 0,0 0 0,0 0 0,0 0 1,0 0-1,0 0 0,1 0 0,-1 1 0,0-1 0,0 0 1,0 0-1,0 0 0,0 0 0,0 0 0,0 0 0,0 0 1,1 0-1,-1 0 0,0 0 0,0 0 0,0 0 0,0 0 0,0 0 1,0-1-1,0 1 0,0 0 0,1 0 0,-1 0 0,0 0 1,0 0-1,0 0 0,0 0 0,0 0 0,6-7-785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5.421"/>
    </inkml:context>
    <inkml:brush xml:id="br0">
      <inkml:brushProperty name="width" value="0.05" units="cm"/>
      <inkml:brushProperty name="height" value="0.05" units="cm"/>
      <inkml:brushProperty name="color" value="#E71224"/>
    </inkml:brush>
  </inkml:definitions>
  <inkml:trace contextRef="#ctx0" brushRef="#br0">236 17 16724,'1'0'69,"-1"-1"0,0 0 0,0 1 0,0-1 0,0 1 0,0-1 1,0 0-1,0 1 0,-1-1 0,1 0 0,0 1 0,0-1 1,0 1-1,-1-1 0,1 0 0,0 1 0,-1-1 0,1 1 1,0-1-1,-1 1 0,1-1 0,-1 1 0,1-1 0,-1 1 0,1 0 1,-1-1-1,1 1 0,-1-1 0,1 1 0,-2-1 0,1 1 34,-1 0-1,1 0 1,-1 0-1,1 0 1,-1 0-1,1 1 1,-1-1-1,1 0 1,-1 1-1,1-1 1,0 1-1,-3 0 0,-3 3 225,0 0-1,1 0 0,-13 10 1,0 4-112,1 1 1,1 0 0,0 1 0,2 1-1,-21 35 1,29-44-181,1 0 0,0 1 0,1 0-1,1-1 1,-1 2 0,2-1 0,0 0 0,1 1-1,0-1 1,1 1 0,0 0 0,2 16 0,-1-27-31,1 0 1,-1 0 0,1 0-1,-1 0 1,1 0-1,0 0 1,0-1 0,0 1-1,0 0 1,1 0 0,-1-1-1,1 1 1,0-1 0,0 1-1,-1-1 1,2 0-1,-1 0 1,0 1 0,0-2-1,1 1 1,-1 0 0,1 0-1,-1-1 1,1 1-1,0-1 1,0 0 0,4 1-1,-2-1-3,-1 0-1,1-1 0,0 0 0,0 0 0,-1 0 1,1-1-1,0 0 0,0 0 0,-1 0 1,1 0-1,-1-1 0,1 0 0,-1 0 0,0 0 1,0 0-1,8-6 0,-4 3 20,-1-1 1,0 0-1,0 0 0,0-1 1,-1 0-1,0 0 1,0-1-1,0 0 0,-1 0 1,-1 0-1,1 0 0,-1-1 1,-1 0-1,5-13 0,-8 21-5,0 0-1,1-1 0,-1 1 1,0-1-1,0 1 1,0-1-1,0 1 0,0-1 1,0 1-1,0 0 0,0-1 1,-1 1-1,1-1 0,-1 1 1,1 0-1,-2-3 0,2 4-1,-1-1 0,1 1 0,-1-1 0,1 1 0,-1 0-1,1-1 1,-1 1 0,1 0 0,-1 0 0,0-1 0,1 1-1,-1 0 1,1 0 0,-1 0 0,0 0 0,1-1 0,-1 1-1,0 0 1,1 0 0,-1 0 0,1 0 0,-1 1 0,0-1-1,1 0 1,-2 0 0,-1 1 17,0 0 0,0 1 0,0-1 0,1 1 0,-1-1 0,0 1 0,0 0 0,1 0 0,0 0 0,-1 1 0,1-1 0,0 0 0,-2 4 0,2-4-26,1 0 1,0 0-1,0 0 1,0 0-1,0 0 1,1 0-1,-1 0 1,1 0-1,-1 0 1,1 0-1,0 1 1,-1-1-1,1 0 0,0 0 1,1 4-1,-1-5-6,0-1 0,0 1-1,1-1 1,-1 1 0,0-1-1,0 1 1,1-1-1,-1 0 1,0 1 0,0-1-1,1 1 1,-1-1 0,1 1-1,-1-1 1,0 0-1,1 1 1,-1-1 0,1 0-1,-1 0 1,1 1 0,-1-1-1,1 0 1,-1 0-1,2 1 1,-1-1-3,0 0 0,1 0 0,-1 0 1,1-1-1,-1 1 0,1 0 0,-1 0 0,0-1 0,1 1 0,-1-1 1,1 0-1,-1 1 0,2-2 0,27-21-83,-26 19 79,1 0-1,0 1 0,-1-1 1,1 1-1,0 0 0,0 0 1,1 0-1,-1 1 1,6-2-1,-10 4 8,0 0 0,0 0 0,-1 0 0,1 0 0,0 0 0,0 0 0,-1 0 1,1 1-1,0-1 0,-1 0 0,1 0 0,0 1 0,-1-1 0,1 0 0,0 1 0,-1-1 0,1 1 0,-1-1 0,1 1 0,-1-1 0,1 1 1,-1 0-1,1-1 0,-1 1 0,1-1 0,-1 1 0,0 0 0,1-1 0,-1 1 0,0 0 0,0 0 0,0-1 0,1 1 0,-1 0 1,0-1-1,0 1 0,0 0 0,0 0 0,0 1 0,-2 35-135,2-35 113,-8 49-804,8-47 673,-2 1 0,1-1 0,0 0 0,-1 1-1,0-1 1,0 0 0,0 0 0,-5 7 0,0-8-209,3-10-117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5.994"/>
    </inkml:context>
    <inkml:brush xml:id="br0">
      <inkml:brushProperty name="width" value="0.05" units="cm"/>
      <inkml:brushProperty name="height" value="0.05" units="cm"/>
      <inkml:brushProperty name="color" value="#E71224"/>
    </inkml:brush>
  </inkml:definitions>
  <inkml:trace contextRef="#ctx0" brushRef="#br0">114 1 17852,'2'7'364,"-1"1"-1,-1 0 1,1-1 0,-1 1-1,-1 0 1,0-1 0,-1 9 0,-16 55 929,7-34-423,0 11-343,-34 111 309,41-152-835,2-9-32,2-20-95,6-34-149,5-4-273,-11 60 543,0 0 0,0 0 1,0 0-1,0 0 0,0 0 0,0 0 1,0 0-1,0 1 0,0-1 0,0 0 1,0 0-1,0 0 0,0 0 0,0 0 1,0 0-1,0 0 0,0 1 0,0-1 1,1 0-1,-1 0 0,0 0 0,0 0 1,0 0-1,0 0 0,0 0 0,0 0 1,0 0-1,0 0 0,0 0 0,0 0 1,1 0-1,-1 1 0,0-1 0,0 0 1,0 0-1,0 0 0,0 0 0,0 0 1,0 0-1,0 0 0,1 0 0,-1 0 1,0 0-1,0 0 0,0 0 0,0 0 1,0 0-1,0 0 0,0-1 0,1 1 1,-1 0-1,0 0 0,0 0 0,0 0 1,0 0-1,0 0 0,0 0 0,0 0 1,0 0-1,0 0 0,0 0 0,1 0 1,-1-1-1,1 15-54,0-1 1,0 1-1,-2 18 1,0 14 4,1-29 48,6 62-14,-5-72 12,0 0-1,1-1 1,0 1 0,0 0 0,0-1 0,1 1-1,0-1 1,7 12 0,-10-17 7,1 0 0,0 0 0,0 0 0,0-1 1,-1 1-1,1 0 0,0 0 0,0 0 0,0-1 0,0 1 0,0 0 1,0-1-1,0 1 0,1-1 0,-1 1 0,1 0 0,-1-1 0,0 0 0,0 0-1,-1 0 1,1-1 0,0 1-1,-1 0 1,1 0 0,0 0 0,-1-1-1,1 1 1,0 0 0,-1 0-1,1-1 1,0 1 0,-1-1-1,1 1 1,-1 0 0,1-1-1,-1 1 1,2-2 0,-1 0-3,1-1 1,-1 1-1,1-1 0,-1 0 1,0 1-1,0-1 0,0 0 1,0 0-1,-1 1 0,1-1 1,-1 0-1,1-3 0,-2-2 7,1 0 0,-1 1 0,-1-1-1,1 1 1,-2-1 0,1 1 0,-1 0-1,0 0 1,0 0 0,0 0-1,-1 0 1,0 1 0,-1-1 0,0 1-1,0 1 1,0-1 0,0 0-1,-1 1 1,0 0 0,0 1 0,0-1-1,-1 1 1,0 0 0,-12-4-1,8 6 0,12 7-3,17 8-13,-4-8-20,1 0-1,-1-2 1,1 1-1,0-2 0,1 0 1,23 0-1,-27-1 36,24 1-41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3.127"/>
    </inkml:context>
    <inkml:brush xml:id="br0">
      <inkml:brushProperty name="width" value="0.05" units="cm"/>
      <inkml:brushProperty name="height" value="0.05" units="cm"/>
    </inkml:brush>
  </inkml:definitions>
  <inkml:trace contextRef="#ctx0" brushRef="#br0">97 26 18748,'0'0'51,"1"0"0,-1 0 0,0-1 1,0 1-1,0 0 0,0 0 0,0 0 0,0-1 0,0 1 0,0 0 0,0 0 1,0-1-1,0 1 0,0 0 0,0 0 0,0 0 0,0-1 0,0 1 0,0 0 1,0 0-1,0 0 0,0-1 0,-1 1 0,1 0 0,0 0 0,0 0 0,0-1 1,0 1-1,0 0 0,-1 0 0,1 0 0,0 0 0,0-1 0,0 1 1,0 0-1,-1 0 0,1 0 0,0 0 0,0 0 0,0 0 0,-1 0 0,1 0 1,0 0-1,0 0 0,-1 0 0,1 0 0,0 0 0,0 0 0,0 0 0,-1 0 1,1 0-1,0 0 0,-1 0 0,-13 12 1509,-10 22 375,20-26-1755,0 0 1,0 0-1,1 0 0,0 1 1,1-1-1,0 1 0,-2 16 1,3-22-203,1 0 0,0 0 0,1 0 1,-1-1-1,0 1 0,1 0 0,0 0 1,-1 0-1,1-1 0,0 1 0,0 0 1,1-1-1,-1 1 0,1-1 0,-1 1 1,1-1-1,0 0 0,0 1 0,0-1 1,0 0-1,0 0 0,0-1 0,1 1 1,-1 0-1,0-1 0,1 1 0,4 1 1,42 13-606,-36-13 503,0 1 1,0 0-1,0 1 0,0 1 0,14 8 0,-25-12 127,0-1 0,1 1 0,-1 0 0,0 0 1,0 0-1,0 0 0,-1 0 0,1 0 0,0 0 0,-1 1 0,1-1 0,-1 0 0,0 1 0,0-1 0,0 1 0,0 0 0,0-1 0,-1 1 0,1 0 0,-1-1 0,0 1 0,0 0 0,0 0 0,0-1 0,0 1 0,0 0 0,-1 0 0,1-1 0,-1 1 0,0 0 0,-1 2 0,-2 3 65,1 0-1,-1-1 0,-1 1 1,0-1-1,0 0 0,0 0 1,-1-1-1,0 0 0,0 0 0,-13 10 1,11-10-26,0 0 0,-1 0 0,0-1 0,0-1 0,0 1 0,0-2 0,-1 1 0,-18 4 0,26-8-104,0 0-1,0 1 1,0-1 0,0 0-1,0 0 1,0 0 0,0-1-1,0 1 1,0 0 0,1-1-1,-1 1 1,0-1 0,0 1-1,0-1 1,1 0 0,-1 0-1,0 0 1,1 0 0,-1 0-1,1 0 1,-1-1 0,1 1-1,-1 0 1,0-2-1,-1-1-5,1 0 0,0 0 0,0 0-1,0 0 1,1 0 0,-1 0-1,1-1 1,0 1 0,-1-7-1,-2-32-448</inkml:trace>
  <inkml:trace contextRef="#ctx0" brushRef="#br0" timeOffset="1">61 6 16980,'9'-4'1808,"2"4"-1192,-1-2-248,10 2 832,5 0-615,11 3-1033,4 0-81,6-3 329,5 2-224,5-2-136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7.175"/>
    </inkml:context>
    <inkml:brush xml:id="br0">
      <inkml:brushProperty name="width" value="0.05" units="cm"/>
      <inkml:brushProperty name="height" value="0.05" units="cm"/>
      <inkml:brushProperty name="color" value="#E71224"/>
    </inkml:brush>
  </inkml:definitions>
  <inkml:trace contextRef="#ctx0" brushRef="#br0">88 37 17828,'-36'65'5247,"-14"52"-5803,48-104-477,9-11-184,14-16-409,17-27-633,64-90 0,-74 94 2485,-18 27 366,-10 20 346,-12 23 290,-100 210 2741,110-239-3746,-2 6 110,6-6-90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7.740"/>
    </inkml:context>
    <inkml:brush xml:id="br0">
      <inkml:brushProperty name="width" value="0.05" units="cm"/>
      <inkml:brushProperty name="height" value="0.05" units="cm"/>
      <inkml:brushProperty name="color" value="#E71224"/>
    </inkml:brush>
  </inkml:definitions>
  <inkml:trace contextRef="#ctx0" brushRef="#br0">0 50 14147,'7'27'1520,"1"0"-1,1-1 1,2 1-1,19 35 1,-29-60-1511,0-1 0,0 1 0,0 0-1,0 0 1,0-1 0,0 1 0,0-1 0,1 1 0,-1-1 0,1 1 0,-1-1 0,1 0 0,0 0 0,-1 0 0,1 0 0,0 0 0,0 0 0,0 0 0,-1-1 0,1 1 0,0 0 0,0-1 0,0 0 0,0 1 0,0-1 0,0 0 0,0 0-1,0 0 1,0-1 0,0 1 0,0 0 0,0-1 0,0 1 0,0-1 0,0 1 0,0-1 0,0 0 0,0 0 0,-1 0 0,1 0 0,0 0 0,-1-1 0,1 1 0,-1 0 0,2-2 0,24-24-1303,-2-1 1,0-1-1,28-45 1,1 1-4342,-68 104 8308,-12 39 1,16-41-1829,-26 71 1237,-26 127 1,55-179-3300,7-48 1207,0 0-1,0 0 0,0 1 0,0-1 1,0 0-1,0 0 0,0 0 0,0 1 1,0-1-1,0 0 0,0 0 0,0 1 1,0-1-1,0 0 0,0 0 0,1 0 0,-1 1 1,0-1-1,0 0 0,0 0 0,0 0 1,0 1-1,0-1 0,1 0 0,-1 0 1,0 0-1,0 0 0,0 0 0,0 1 1,1-1-1,-1 0 0,0 0 0,0 0 1,1 0-1,-1 0 0,0 0 0,0 0 1,0 0-1,1 0 0,-1 0 0,0 0 0,0 0 1,1 0-1,-1 0 0,0 0 0,0 0 1,0 0-1,1 0 0,-1 0 0,0 0 1,0 0-1,0 0 0,1 0 0,-1 0 1,0-1-1,0 1 0,0 0 0,1 0 1,-1-1-25,11-5-452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8.369"/>
    </inkml:context>
    <inkml:brush xml:id="br0">
      <inkml:brushProperty name="width" value="0.05" units="cm"/>
      <inkml:brushProperty name="height" value="0.05" units="cm"/>
      <inkml:brushProperty name="color" value="#E71224"/>
    </inkml:brush>
  </inkml:definitions>
  <inkml:trace contextRef="#ctx0" brushRef="#br0">263 17 15987,'0'0'66,"0"-1"1,0 1-1,1-1 0,-1 1 0,0 0 0,0-1 0,0 1 0,0-1 0,0 1 0,0-1 0,0 1 0,0 0 0,0-1 0,0 1 0,0-1 0,0 1 0,0-1 0,0 1 0,0 0 0,0-1 0,0 1 0,-1-1 1,1 1-1,0 0 0,0-1 0,-1 1 0,1 0 0,0-1 0,0 1 0,-1-1 0,-14-3 902,10 4-736,1 1 0,-1-1-1,1 1 1,-1 0 0,-7 2 0,1 2-108,0 1 0,0 0-1,0 1 1,1 0 0,0 1 0,0 0 0,1 0 0,-16 19 0,10-9-115,0 2-1,2 0 1,-19 36-1,26-44 1,1-1-1,1 1 0,-4 14 0,7-21-6,0-1 0,0 0 0,0 0 0,1 1 0,0-1 0,0 0 0,0 1 0,0-1 0,1 0 0,-1 0 0,1 1-1,0-1 1,2 4 0,-2-6 1,0-1 0,0 1-1,1-1 1,-1 1 0,1-1-1,-1 1 1,1-1 0,-1 0 0,1 0-1,0 0 1,-1 0 0,1 0-1,0 0 1,0 0 0,0-1-1,0 1 1,0-1 0,0 1 0,0-1-1,0 0 1,0 0 0,0 0-1,0 0 1,0 0 0,0 0-1,0 0 1,-1-1 0,1 1 0,4-2-1,6-1 25,0-1-1,0 0 1,14-8-1,-20 10-9,13-6 86,-1-1-1,0-1 1,-1 0 0,26-20 0,-43 30-92,0 0-1,1-1 1,-1 1 0,0 0 0,1 0-1,-1 0 1,0 0 0,0 0 0,1-1-1,-1 1 1,0 0 0,0 0 0,1-1 0,-1 1-1,0 0 1,0 0 0,0-1 0,1 1-1,-1 0 1,0-1 0,0 1 0,0 0 0,0 0-1,0-1 1,0 1 0,0 0 0,0-1-1,0 1 1,0 0 0,0-1 0,0 1 0,0 0-1,0-1 1,0 1 0,0 0 0,0-1-1,0 1 1,0 0 0,0-1 0,0 1-1,-1 0 1,1 0 0,0-1 0,0 1 0,0 0-1,-1-1 1,-18-2 330,-27 10 41,41-6-344,0 0-16,1 0 0,-1 0 0,1 1 0,0-1 0,0 1 0,-1 0 0,1 0 0,1 1 0,-1-1 0,-6 6 0,10-8-21,0 0-1,0 0 0,0 0 0,0 0 0,0 0 0,-1 0 0,1 0 0,0 1 0,0-1 1,0 0-1,0 0 0,0 0 0,0 0 0,0 0 0,0 1 0,0-1 0,0 0 1,0 0-1,0 0 0,0 0 0,0 0 0,0 0 0,0 1 0,0-1 0,0 0 0,0 0 1,0 0-1,0 0 0,0 0 0,0 1 0,0-1 0,0 0 0,0 0 0,0 0 1,1 0-1,-1 0 0,0 0 0,0 1 0,0-1 0,0 0 0,0 0 0,0 0 0,0 0 1,1 0-1,-1 0 0,0 0 0,0 0 0,0 0 0,0 0 0,0 0 0,0 0 1,1 0-1,-1 0 0,0 0 0,14 1 0,14-5 4,15-7-8,-29 6-1,1 1 0,-1 1 0,1 0 0,-1 1 1,19 0-1,-31 2 6,0 1 1,0-1 0,0 0 0,-1 1-1,1-1 1,0 1 0,0-1-1,-1 1 1,1 0 0,0 0 0,-1 0-1,1 0 1,-1 0 0,1 0-1,-1 0 1,1 1 0,-1-1 0,0 0-1,0 1 1,0-1 0,0 1-1,0-1 1,0 1 0,0 0 0,0-1-1,0 1 1,0 3 0,0-3-51,-1 1 1,1 0 0,-1 0-1,1 0 1,-1-1-1,0 1 1,0 0 0,-1 0-1,1 0 1,0 0 0,-1 0-1,0-1 1,0 1-1,0 0 1,0-1 0,0 1-1,-2 4 1,2-7 17,1 0 0,-1 1 0,1-1 0,-1 0 0,0 1 0,1-1 0,-1 0 0,1 0 0,-1 1 0,0-1 0,1 0 0,-1 0 0,0 0 0,1 0 0,-1 0 0,1 0 0,-1 0 0,0 0 0,1 0 0,-1 0 0,0 0 0,1 0 0,-1-1 0,0 1 0,1 0 0,-1 0 0,1-1 0,-1 1 0,1 0 0,-1-1 0,1 1 0,-1-1 0,1 1 0,-1 0 0,1-1 1,-1 1-1,1-1 0,0 1 0,-1-1 0,1 0 0,0 1 0,-1-2 0,-6-12-369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8.997"/>
    </inkml:context>
    <inkml:brush xml:id="br0">
      <inkml:brushProperty name="width" value="0.05" units="cm"/>
      <inkml:brushProperty name="height" value="0.05" units="cm"/>
      <inkml:brushProperty name="color" value="#E71224"/>
    </inkml:brush>
  </inkml:definitions>
  <inkml:trace contextRef="#ctx0" brushRef="#br0">154 0 13683,'0'13'821,"0"-1"0,0 0 1,-1 0-1,-1 1 0,-4 17 0,-22 59 1866,11-38-2059,-12 36 272,29-81-845,4-11-19,5-11-11,16-53-60,-18 49 12,0-1 1,16-28-1,-23 49 21,0 1-1,0-1 0,0 0 1,0 0-1,0 1 0,0-1 1,0 0-1,0 0 0,1 0 1,-1 1-1,0-1 1,0 0-1,0 0 0,0 0 1,0 0-1,0 1 0,1-1 1,-1 0-1,0 0 0,0 0 1,0 0-1,1 0 1,-1 1-1,0-1 0,0 0 1,0 0-1,1 0 0,-1 0 1,0 0-1,0 0 0,0 0 1,1 0-1,-1 0 0,0 0 1,0 0-1,1 0 1,-1 0-1,0 0 0,0 0 1,1 0-1,-1 0 0,0 0 1,0 0-1,0 0 0,1 0 1,-1-1-1,0 1 1,0 0-1,0 0 0,1 0 1,-1 0-1,0 0 0,0-1 1,0 1-1,0 0 0,0 0 1,1 0-1,-1-1 0,2 29-110,-2-22 90,17 159-350,-17-161 367,1-1 0,-1 1 0,1-1 0,0 1 1,0-1-1,0 1 0,3 4 0,-2-7 6,-2-7 8,-1-9 23,-2 3 30,-1 1 0,0 0 0,-1-1 0,0 2 0,-1-1 0,0 1 0,0-1 0,-11-11 0,11 15 12,0 0 1,0 1 0,-1-1 0,0 1 0,0 1 0,-1-1-1,1 1 1,-1 1 0,0-1 0,0 1 0,-14-4 0,21 7-61,0 1 1,0 0-1,-1-1 0,1 1 1,0 0-1,0 0 1,-1-1-1,1 1 1,0 0-1,-1 0 0,1 1 1,0-1-1,0 0 1,-1 0-1,1 1 1,0-1-1,-2 1 0,3-1-6,0 1-1,-1-1 0,1 1 0,-1-1 0,1 1 0,0-1 0,-1 1 0,1-1 0,0 1 0,0-1 0,-1 1 0,1-1 0,0 1 0,0 0 0,0-1 1,0 1-1,-1-1 0,1 1 0,0 0 0,0-1 0,0 1 0,1-1 0,-1 1 0,0 1 0,1 1 2,0 0 0,0 1 0,0-1 0,1 0 0,-1 0 0,1 0 0,0 0 0,0 0 0,0 0 0,5 5 0,2-1-119,-1 0 0,1-1 0,1 0-1,-1 0 1,1-1 0,0 0 0,0-1 0,0 0-1,1-1 1,11 3 0,3-1-571,0-1 0,0-2 1,34 1-1,8-5 62,2-6-199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49.770"/>
    </inkml:context>
    <inkml:brush xml:id="br0">
      <inkml:brushProperty name="width" value="0.05" units="cm"/>
      <inkml:brushProperty name="height" value="0.05" units="cm"/>
      <inkml:brushProperty name="color" value="#E71224"/>
    </inkml:brush>
  </inkml:definitions>
  <inkml:trace contextRef="#ctx0" brushRef="#br0">1 20 19756,'4'2'1673,"9"1"-1217,3 2-144,10-5 816,11-2-360,11-3-408,1 1-80,6-2-112,-3 0-136,-3 1-576,-6 4-296,-13 1 672,-8 0-128,-10 3-96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50.189"/>
    </inkml:context>
    <inkml:brush xml:id="br0">
      <inkml:brushProperty name="width" value="0.05" units="cm"/>
      <inkml:brushProperty name="height" value="0.05" units="cm"/>
      <inkml:brushProperty name="color" value="#E71224"/>
    </inkml:brush>
  </inkml:definitions>
  <inkml:trace contextRef="#ctx0" brushRef="#br0">8 1 17908,'-7'24'-4537,"8"-9"7898,10 1-2401,4-3-312,5 0-232,11-3 960,6 0-407,8-6-337,4-2-184,2-5-808,-4-7-673,1-5 937,-5-2-176,-8-1-144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50.777"/>
    </inkml:context>
    <inkml:brush xml:id="br0">
      <inkml:brushProperty name="width" value="0.05" units="cm"/>
      <inkml:brushProperty name="height" value="0.05" units="cm"/>
      <inkml:brushProperty name="color" value="#E71224"/>
    </inkml:brush>
  </inkml:definitions>
  <inkml:trace contextRef="#ctx0" brushRef="#br0">98 0 17916,'-19'37'6113,"-13"35"-5262,19-37-662,-10 54-1,19-73-175,1 1-1,1 0 1,1 0-1,0 0 1,3 25-1,-1-39-12,-1 0-1,1 0 1,-1 0 0,1 0-1,0 0 1,0 0-1,0 0 1,0-1 0,1 1-1,-1 0 1,1-1-1,0 1 1,0-1 0,0 0-1,0 1 1,0-1 0,0 0-1,3 2 1,-2-3-3,-1 0 0,1 0 1,-1 0-1,1 0 1,-1 0-1,1 0 0,0-1 1,0 0-1,-1 1 0,1-1 1,0 0-1,-1 0 0,1 0 1,0-1-1,0 1 1,-1-1-1,1 0 0,0 1 1,-1-1-1,5-2 0,4-3-130,1 0 0,-1-1 0,0-1-1,-1 1 1,0-2 0,0 1-1,0-1 1,12-16 0,-2-1-888,-1-1 1,20-35-1,-22 22-1322,-16 33 871,-5 8 1032,-4 8 309,1 4 323,0 0-1,1 1 1,0 0 0,1 1-1,-3 16 1,0 3 670,-2 40 0,4 9 250,5-72-1054,2 0-1,-1 0 0,2-1 1,-1 1-1,6 17 0,-7-27-109,0 0 0,1 0-1,-1 0 1,0-1-1,1 1 1,-1 0-1,1 0 1,-1 0 0,1 0-1,-1-1 1,1 1-1,0 0 1,0-1 0,-1 1-1,2 1 1,-1-2-13,-1 0 1,1 0 0,-1 0 0,0 0-1,1 0 1,-1 0 0,1 0-1,-1 0 1,1 0 0,-1 0 0,0 0-1,1 0 1,-1 0 0,1 0-1,-1 0 1,0 0 0,1-1 0,-1 1-1,1 0 1,-1 0 0,0 0 0,1-1-1,-1 1 1,1-1 0,1 0-103,-1-1 1,1 0 0,-1 0-1,1 0 1,-1 0 0,0-1 0,1 1-1,-1 0 1,1-4 0,5-19-659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51.211"/>
    </inkml:context>
    <inkml:brush xml:id="br0">
      <inkml:brushProperty name="width" value="0.05" units="cm"/>
      <inkml:brushProperty name="height" value="0.05" units="cm"/>
      <inkml:brushProperty name="color" value="#E71224"/>
    </inkml:brush>
  </inkml:definitions>
  <inkml:trace contextRef="#ctx0" brushRef="#br0">98 4 15819,'1'0'86,"-1"-1"0,1 1-1,0-1 1,-1 1 0,1 0-1,0-1 1,-1 1 0,1 0-1,0 0 1,0 0-1,-1-1 1,1 1 0,0 0-1,-1 0 1,1 0 0,0 0-1,0 0 1,-1 0 0,1 0-1,0 0 1,1 1 0,-2-1-27,0 1 1,1-1-1,-1 1 1,0-1-1,1 1 0,-1-1 1,0 1-1,0-1 1,1 1-1,-1 0 1,0-1-1,0 1 1,0-1-1,0 1 1,0-1-1,0 1 1,0 0-1,0-1 1,0 1-1,0-1 1,0 2-1,-14 41 1627,9-29-1054,0-1-301,1-3-147,1 0 0,0 0 0,0 0-1,1 1 1,0-1 0,1 1 0,0 13 0,1-23-173,1 1 1,-1-1 0,1 1-1,-1-1 1,1 0 0,0 1 0,-1-1-1,1 0 1,0 0 0,0 1-1,0-1 1,0 0 0,0 0-1,0 0 1,0 0 0,1 0 0,-1 0-1,0-1 1,0 1 0,1 0-1,-1-1 1,0 1 0,1 0-1,1-1 1,42 9 8,-25-7 17,-14 0-33,-1-1 0,1 1 0,0 0 0,-1 0 1,1 1-1,-1-1 0,0 1 0,1 1 0,-1-1 0,-1 1 0,1 0 0,-1 0 0,1 0 1,-1 0-1,0 1 0,0-1 0,-1 1 0,0 0 0,5 9 0,-5-7 0,-1 0-1,0 0 0,0 0 1,0 1-1,-1-1 0,0 0 1,-1 1-1,1-1 1,-1 1-1,-1-1 0,1 1 1,-1-1-1,-1 0 0,0 1 1,-3 10-1,3-12 1,-1-1 0,1 1 0,-1-1 0,0 0 0,0 0 0,-1 0 0,0 0 0,0 0 0,0-1 0,0 1 0,0-1 0,-1-1 0,-5 5-1,6-6-40,1 0 0,-1 0 0,0 0 0,1-1 0,-1 1 0,0-1 0,0 0-1,0 0 1,0 0 0,0-1 0,-1 0 0,1 1 0,0-1 0,0-1 0,0 1 0,0-1-1,0 1 1,0-1 0,0 0 0,-5-3 0,0 0-58,1-1 1,0 0 0,0 0-1,1-1 1,0 0-1,0-1 1,0 1 0,1-1-1,0-1 1,0 1-1,1-1 1,0 0 0,-5-11-1,-16-34-327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5:51.622"/>
    </inkml:context>
    <inkml:brush xml:id="br0">
      <inkml:brushProperty name="width" value="0.05" units="cm"/>
      <inkml:brushProperty name="height" value="0.05" units="cm"/>
      <inkml:brushProperty name="color" value="#E71224"/>
    </inkml:brush>
  </inkml:definitions>
  <inkml:trace contextRef="#ctx0" brushRef="#br0">0 82 16564,'30'6'1856,"3"-3"-1280,5-6-256,4-2 856,2-7-808,2 0-424,0-5 128,-3 2-168,-3-4-144</inkml:trace>
  <inkml:trace contextRef="#ctx0" brushRef="#br0" timeOffset="1">493 1 15811,'-19'37'1292,"1"2"-1,-18 57 0,30-75-951,1 0-1,1 0 1,1 1 0,1-1 0,0 1 0,3 33-1,0-47-271,-1 0-1,2-1 1,-1 1-1,1 0 1,0-1-1,1 0 1,0 1-1,0-1 1,1 0-1,5 8 0,-7-12-46,1 0-1,-1 1 0,1-1 0,0-1 0,0 1 0,1 0 1,-1-1-1,0 0 0,1 1 0,0-1 0,-1-1 0,1 1 1,0 0-1,0-1 0,0 0 0,0 0 0,0 0 0,0-1 0,0 1 1,0-1-1,5 0 0,2-1 4,1 0-1,-1-1 1,1-1-1,-1 0 1,0-1 0,0 0-1,0 0 1,0-1 0,-1-1-1,11-7 1,1-1 68,0-2 1,-1-1-1,25-27 0,-30 28 29,-1-2-1,-1 0 1,24-39-1,-34 50-73,0 0 0,0-1 0,0 0-1,-1 1 1,-1-1 0,1-1 0,-1 1 0,-1 0 0,1 0 0,-2-1-1,1 1 1,-1-1 0,-1-16 0,-1 21-18,1-1-1,0 0 1,-1 0-1,0 1 1,0-1-1,0 1 1,-1 0-1,1-1 1,-1 1-1,0 0 1,-1 1-1,1-1 1,-7-6-1,3 6-9,1-1-1,-1 1 1,0 0 0,0 1-1,0 0 1,0 0 0,-1 0-1,-8-1 1,-1 0-113,-1 2 0,0 0-1,0 1 1,1 0 0,-1 2 0,-35 5 0,44-5 55,0 1 0,-1 0 0,1 0 1,0 1-1,0 0 0,0 1 0,-9 5 0,-6 13-153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4:42.852"/>
    </inkml:context>
    <inkml:brush xml:id="br0">
      <inkml:brushProperty name="width" value="0.05" units="cm"/>
      <inkml:brushProperty name="height" value="0.05" units="cm"/>
    </inkml:brush>
  </inkml:definitions>
  <inkml:trace contextRef="#ctx0" brushRef="#br0">1 293 12963,'7'3'110,"1"1"0,0-2 1,0 1-1,0-1 0,0 0 0,0-1 1,1 0-1,-1 0 0,0 0 0,1-1 1,-1-1-1,14-2 0,11-3-96,58-19 1,-67 18 94,326-83 611,-190 52-452,45-8-111,2 9 0,256-12 0,-199 38-91,-1 11-1,265 36 1,-23 30 40,202 22 439,-578-80-511,1-5 1,-1-5-1,235-36 0,-203 11-43,353-45 112,-497 71-61,2-1 101,0 0-1,1 2 1,-1 0-1,34 5 0,-52-5-115,0 0 0,1 1-1,-1-1 1,0 0 0,0 1-1,0-1 1,0 1 0,0-1-1,0 1 1,0-1 0,0 1-1,0 0 1,0 0 0,0-1 0,-1 1-1,1 0 1,0 0 0,0 0-1,-1 0 1,1 0 0,-1 0-1,1 0 1,-1 0 0,1 0-1,-1 0 1,1 0 0,-1 0-1,0 1 1,0-1 0,0 0-1,0 0 1,0 0 0,0 0-1,0 1 1,0-1 0,0 0-1,0 0 1,0 0 0,-1 0-1,1 0 1,0 0 0,-1 0-1,1 1 1,-1-1 0,0 1-1,-1 2-56,0 0-1,0-1 1,-1 1-1,1 0 1,-1-1-1,0 1 0,0-1 1,0 0-1,0 0 1,0 0-1,-5 2 1,6-4 13,0 0 0,0 0 0,0 0-1,0 0 1,0 0 0,-1-1 0,1 1 0,-4-1 0,-30-2-184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3.622"/>
    </inkml:context>
    <inkml:brush xml:id="br0">
      <inkml:brushProperty name="width" value="0.05" units="cm"/>
      <inkml:brushProperty name="height" value="0.05" units="cm"/>
    </inkml:brush>
  </inkml:definitions>
  <inkml:trace contextRef="#ctx0" brushRef="#br0">135 0 17644,'-16'15'810,"1"0"0,0 1 0,1 0 0,1 1 0,-15 24 0,23-33-651,1 0-1,0 1 1,0-1-1,1 1 1,0 0 0,0 1-1,1-1 1,0 0-1,1 1 1,0-1-1,0 1 1,1-1 0,0 1-1,2 11 1,-1-18-136,-1 0 1,1 1 0,0-1 0,0 0-1,0 0 1,0 1 0,1-1-1,-1 0 1,1 0 0,0 0-1,0-1 1,0 1 0,0 0 0,0-1-1,1 1 1,-1-1 0,1 0-1,-1 0 1,1 0 0,0 0 0,0 0-1,0-1 1,0 1 0,0-1-1,0 0 1,1 0 0,-1 0 0,0 0-1,1 0 1,5 0 0,-1-1-18,0-1 0,0 1 0,-1-1 0,1 0 0,0-1 1,-1 0-1,1 0 0,-1-1 0,0 0 0,1 0 0,-2 0 0,13-9 0,-8 4 34,-1 0-1,0-1 0,0 0 0,-1-1 0,0 0 0,-1 0 0,0-1 0,-1 0 0,7-14 0,-11 20-6,0-1 1,0 0 0,-1 1-1,0-1 1,0 0-1,-1-1 1,1 1-1,-1 0 1,-1 0-1,1-1 1,-1 1-1,0 0 1,0-1-1,-1 1 1,0 0 0,0 0-1,-1 0 1,1-1-1,-1 1 1,0 0-1,-4-6 1,3 8-8,0 0 1,0 1 0,0-1-1,0 1 1,-1 0 0,1 0-1,-1 0 1,0 1 0,0-1-1,0 1 1,0 0 0,0 0-1,-8-3 1,9 4-89,1 0-1,-1 1 1,0-1-1,0 0 1,0 1-1,0-1 1,0 1-1,0 0 1,0 0 0,0 0-1,0 1 1,0-1-1,1 1 1,-1-1-1,0 1 1,0 0-1,0 0 1,1 0 0,-1 1-1,0-1 1,1 1-1,-4 1 1,6-2 39,-1 0 1,0-1-1,1 1 1,-1 0 0,1-1-1,-1 1 1,0 0-1,1 0 1,0-1-1,-1 1 1,1 0-1,0 0 1,-1 0 0,1 0-1,0 0 1,0-1-1,0 1 1,-1 0-1,1 0 1,0 0-1,0 0 1,1 0 0,-1 0-1,0 0 1,0 0-1,0-1 1,0 1-1,1 0 1,-1 0-1,0 0 1,1 0-1,-1-1 1,1 1 0,-1 0-1,1 0 1,-1-1-1,1 1 1,0 0-1,-1-1 1,1 1-1,0-1 1,-1 1 0,1-1-1,0 1 1,0-1-1,0 1 1,-1-1-1,1 0 1,0 1-1,0-1 1,0 0 0,0 0-1,2 0 1,18 3-412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4:44.905"/>
    </inkml:context>
    <inkml:brush xml:id="br0">
      <inkml:brushProperty name="width" value="0.05" units="cm"/>
      <inkml:brushProperty name="height" value="0.05" units="cm"/>
    </inkml:brush>
  </inkml:definitions>
  <inkml:trace contextRef="#ctx0" brushRef="#br0">217 207 10018,'-48'12'2015,"28"-8"-27,-33 12-1,46-13-1713,1 0 1,0 0-1,-1 1 1,1-1-1,1 1 1,-1 1 0,0-1-1,-8 10 1,11-10-192,-18 22 234,20-25-306,0 0 0,0 0 0,1 1 0,-1-1 0,0 0 0,1 1 0,-1-1 0,1 0 0,-1 1 0,1-1 0,-1 1 0,1-1 0,0 1 0,0-1 0,0 1 0,0-1 0,0 1 0,1 1 0,-1-2-6,0-1 1,0 0-1,1 1 0,-1-1 0,1 1 1,-1-1-1,0 0 0,1 1 1,-1-1-1,1 0 0,-1 0 0,1 1 1,-1-1-1,1 0 0,-1 0 0,1 0 1,-1 0-1,1 1 0,-1-1 1,1 0-1,-1 0 0,1 0 0,-1 0 1,1 0-1,-1 0 0,1 0 0,-1-1 1,1 1-1,0 0 0,19-6 77,-17 5-66,38-16 246,62-33-1,-28 11-48,195-78 254,-215 97-436,0 3 0,2 3 0,59-8 0,-21 2-1626,-95 20 1565,0 0 1,1 0-1,-1 0 0,0-1 1,0 1-1,0 0 0,1 0 1,-1-1-1,0 1 0,0 0 1,0 0-1,0-1 0,0 1 0,0 0 1,1-1-1,-1 1 0,0 0 1,0-1-1,0 1 0,0 0 1,0 0-1,0-1 0,0 1 1,0 0-1,0-1 0,-1 1 1,1 0-1,0-1 0,0 1 0,0 0 1,0 0-1,0-1 0,0 1 1,-1 0-1,1 0 0,0-1 1,0 1-1,0 0 0,-1 0 1,1-1-1,0 1 0,0 0 1,-1 0-1,1 0 0,0 0 0,-1-1 1,1 1-62,-8-9-447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4:45.346"/>
    </inkml:context>
    <inkml:brush xml:id="br0">
      <inkml:brushProperty name="width" value="0.05" units="cm"/>
      <inkml:brushProperty name="height" value="0.05" units="cm"/>
    </inkml:brush>
  </inkml:definitions>
  <inkml:trace contextRef="#ctx0" brushRef="#br0">29 46 13579,'-3'0'265,"1"0"-32,0-1 0,-1 1 0,1-1 0,0 1 0,0-1 0,0 0 0,0 0 0,0 0 0,0 0 0,-3-2 1,8 2 65,-1 0 1,1-1-1,-1 1 1,1 1 0,0-1-1,-1 0 1,1 1-1,3-1 1,45-6 364,93-11-106,-114 16-518,0 2-1,54 5 0,-79-5-34,0 1 0,-1 0-1,1 0 1,0 0 0,0 0 0,-1 1-1,1 0 1,-1 0 0,1 0-1,-1 1 1,0-1 0,0 1-1,0 0 1,0 0 0,-1 1-1,1-1 1,-1 1 0,0-1-1,0 1 1,0 0 0,0 0-1,-1 1 1,0-1 0,1 1 0,-2-1-1,1 1 1,0-1 0,-1 1-1,0 0 1,0 0 0,-1 0-1,1 7 1,-1 4 24,0 1 0,-2-1 0,0 1 0,-1-1 0,0 0 0,-1 0 0,-9 19 0,-51 105 221,-28 17 590,91-155-715,1-1-110,-1-1 0,1 1 0,-1-1 0,1 1 0,0-1 0,-1 1 0,1 0 0,0-1 0,0 1 0,0-1 0,-1 1 0,1 0 0,0-1 0,0 1 0,0 0 0,0-1 0,0 1 0,0 0 0,0-1 0,1 2 0,4 0 173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06.487"/>
    </inkml:context>
    <inkml:brush xml:id="br0">
      <inkml:brushProperty name="width" value="0.05" units="cm"/>
      <inkml:brushProperty name="height" value="0.05" units="cm"/>
    </inkml:brush>
  </inkml:definitions>
  <inkml:trace contextRef="#ctx0" brushRef="#br0">34 9 19556,'-10'0'744,"2"3"-1456,-1-2 224,3-2 336,7-2-160,5-5-184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07.662"/>
    </inkml:context>
    <inkml:brush xml:id="br0">
      <inkml:brushProperty name="width" value="0.05" units="cm"/>
      <inkml:brushProperty name="height" value="0.05" units="cm"/>
    </inkml:brush>
  </inkml:definitions>
  <inkml:trace contextRef="#ctx0" brushRef="#br0">84 0 16644,'-9'15'608,"1"-1"1,1 1 0,-11 31-1,8-19 40,3-7-353,0 1 1,2-1-1,-4 22 1,7-29-197,1-1 1,0 1 0,1-1 0,0 1-1,1-1 1,4 19 0,-5-29-81,0 0 1,1 0-1,-1 0 1,1 0-1,-1 0 0,1 0 1,0 0-1,-1 0 1,1 0-1,0-1 0,0 1 1,1 0-1,-1-1 1,0 1-1,1-1 0,-1 1 1,0-1-1,1 1 1,0-1-1,-1 0 1,1 0-1,0 0 0,0 0 1,-1 0-1,1 0 1,0-1-1,0 1 0,0 0 1,0-1-1,0 0 1,0 1-1,0-1 0,0 0 1,0 0-1,0 0 1,0 0-1,0-1 0,0 1 1,0 0-1,0-1 1,3-1-1,5-1 116,0-1 0,-1-1 0,0 0 0,0 0 0,0-1 0,13-11 0,74-76 1258,-40 37-541,-55 54-826,0 1 0,0 0 1,0 0-1,0 0 0,0 0 1,0 0-1,1 1 0,-1-1 1,0 0-1,0 1 0,1-1 1,-1 0-1,1 1 0,2-1 1,-4 1-18,1 0 1,-1 0-1,0 1 1,1-1 0,-1 0-1,1 0 1,-1 0 0,0 1-1,1-1 1,-1 0 0,1 1-1,-1-1 1,0 0-1,1 0 1,-1 1 0,0-1-1,0 1 1,1-1 0,-1 0-1,0 1 1,0-1 0,0 1-1,1-1 1,-1 1-1,0-1 1,0 0 0,0 1-1,0-1 1,0 2 0,1 6 48,-1 0 0,0 0 0,-1 0 0,-1 9 0,0 0-40,2-13-10,-1 1 0,1-1 0,0 1 1,1-1-1,-1 0 0,1 1 0,0-1 0,2 6 0,-3-9-5,1 0 0,0 1 1,0-1-1,-1 0 0,1 0 0,0 0 0,0 0 0,0 1 0,0-1 0,0-1 0,1 1 0,-1 0 1,0 0-1,0 0 0,1 0 0,-1-1 0,0 1 0,1-1 0,-1 1 0,0-1 0,1 0 0,-1 1 1,1-1-1,-1 0 0,1 0 0,-1 0 0,3 0 0,7-1 9,-1 0 0,-1-1-1,1 0 1,0-1 0,0 0 0,11-5-1,59-32 34,-41 19-23,-24 13-7,-10 5-4,1 0-1,0 0 0,-1 0 0,1 1 1,0-1-1,1 2 0,-1-1 1,0 1-1,0-1 0,12 1 0,-16 1-5,-1 0 0,0 1 0,0-1-1,0 1 1,0-1 0,0 1-1,0-1 1,0 1 0,0-1-1,0 1 1,0 0 0,0 0-1,0-1 1,0 1 0,0 0 0,0 0-1,-1 0 1,1 0 0,0 0-1,-1 0 1,1 0 0,-1 0-1,1 0 1,-1 1 0,0-1-1,1 0 1,-1 0 0,0 0 0,0 0-1,0 1 1,0 0 0,1 8 25,-1 0 0,0-1 0,-2 11 0,1-4-4,1-12 55,0 1-177,0 0 0,0 0-1,0-1 1,1 1-1,1 6 1,-2-10 86,0 0-1,0 0 1,1 0-1,-1-1 1,1 1 0,-1 0-1,1 0 1,-1 0-1,1 0 1,-1-1 0,1 1-1,0 0 1,0 0-1,-1-1 1,1 1 0,0-1-1,0 1 1,0-1-1,-1 1 1,1-1-1,0 1 1,0-1 0,0 0-1,0 1 1,0-1-1,0 0 1,0 0 0,0 0-1,0 0 1,0 0-1,2 0 1,1 0-5,0-1 1,1 0-1,-1 0 0,0 0 1,0 0-1,1 0 0,-1-1 1,0 0-1,3-2 0,18-16-219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08.203"/>
    </inkml:context>
    <inkml:brush xml:id="br0">
      <inkml:brushProperty name="width" value="0.05" units="cm"/>
      <inkml:brushProperty name="height" value="0.05" units="cm"/>
    </inkml:brush>
  </inkml:definitions>
  <inkml:trace contextRef="#ctx0" brushRef="#br0">168 32 17580,'-4'2'273,"1"-1"0,-1 1 1,0-1-1,0 1 0,0-1 1,-7 1-1,6-2-133,1 1 0,-1 0 0,1 1 1,-1-1-1,-5 4 0,2-1 64,1 1 0,0 1 1,0-1-1,0 1 1,1 0-1,0 1 0,0-1 1,0 1-1,1 1 0,0-1 1,1 1-1,-1-1 1,2 1-1,-1 1 0,1-1 1,0 0-1,1 1 0,0-1 1,-2 15-1,4-21-177,0 0 1,0-1-1,0 1 0,0-1 1,0 1-1,0 0 0,0-1 0,1 1 1,-1-1-1,1 1 0,-1-1 1,1 1-1,0-1 0,-1 1 0,1-1 1,0 1-1,0-1 0,0 0 0,0 0 1,0 1-1,0-1 0,0 0 1,1 0-1,-1 0 0,0 0 0,0 0 1,1-1-1,-1 1 0,1 0 0,-1-1 1,1 1-1,-1-1 0,1 1 1,-1-1-1,1 0 0,0 1 0,-1-1 1,1 0-1,-1 0 0,4 0 0,2-1 10,1 1 0,0-1-1,-1 0 1,1-1-1,-1 0 1,1 0 0,7-4-1,0-1-10,-1 0 0,0-2 0,-1 1 0,1-2-1,-2 0 1,1 0 0,-2-1 0,1-1 0,-1 0 0,-1 0-1,0-1 1,-1 0 0,-1-1 0,0 0 0,7-17 0,-8 1 120,-10 18-13,3 12-128,-1 0 1,1 0-1,-1 0 1,1 0-1,-1 0 1,1-1-1,0 1 1,-1 1-1,1-1 1,-1 0-1,1 0 1,-1 0-1,1 0 1,-1 0-1,1 0 1,0 0-1,-1 1 1,1-1-1,-1 0 1,1 0-1,0 0 1,-1 1-1,1-1 1,0 0-1,-1 1 1,1-1-1,0 0 1,-1 1-1,-1 1 7,-1 1 0,1-1 0,0 0 0,0 1 0,0-1 0,0 1 0,1 0 0,-1-1 1,1 1-1,0 0 0,0 0 0,0 0 0,0 0 0,0 0 0,0 0 0,1 0 0,0 0 0,-1 0 0,1 1 0,0-1 0,1 6 0,0-7-12,-1 1-1,1-1 1,0 0 0,0 1 0,0-1-1,0 0 1,0 0 0,1 0 0,-1 1-1,1-1 1,-1 0 0,1-1 0,0 1-1,-1 0 1,1 0 0,0-1 0,0 1-1,0-1 1,1 0 0,-1 0 0,0 0-1,0 0 1,1 0 0,-1 0 0,0 0-1,1-1 1,-1 1 0,3-1 0,15 2-16,0-2 1,-1 0-1,28-5 0,-27 3-4,0 0-1,0 1 0,23 3 0,-41-2 32,0 0-1,0 0 1,1 1-1,-1-1 1,0 1-1,0 0 0,0-1 1,0 1-1,0 0 1,0 0-1,0 1 1,0-1-1,0 0 0,0 1 1,-1-1-1,1 1 1,0-1-1,-1 1 1,0 0-1,1 0 0,-1 0 1,0-1-1,0 1 1,0 0-1,0 1 1,0-1-1,0 0 0,-1 0 1,1 0-1,-1 0 1,1 4-1,8 20 251,-8-25-244,-1 1 0,1-1 1,-1 0-1,1 0 0,0 0 0,0 0 0,-1-1 0,1 1 1,0 0-1,0 0 0,0 0 0,0 0 0,0-1 0,0 1 0,0-1 1,0 1-1,0-1 0,0 1 0,1-1 0,-1 1 0,1-1 0,1 0-3,0 1-1,0-1 1,0 0-1,-1-1 1,1 1-1,0 0 1,0-1-1,-1 0 0,4 0 1,6-4-190,0-1 1,0 0-1,12-8 1,-17 10-108,4-2-286,-1-1 0,-1 0 0,1 0 1,-1-1-1,10-10 0,-10 9-235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08.591"/>
    </inkml:context>
    <inkml:brush xml:id="br0">
      <inkml:brushProperty name="width" value="0.05" units="cm"/>
      <inkml:brushProperty name="height" value="0.05" units="cm"/>
    </inkml:brush>
  </inkml:definitions>
  <inkml:trace contextRef="#ctx0" brushRef="#br0">64 92 16644,'0'0'21,"-4"26"3662,4-25-3616,1-1-1,-1 1 1,0-1 0,0 1-1,0-1 1,1 0 0,-1 1-1,0-1 1,1 1 0,-1-1-1,0 0 1,1 1-1,-1-1 1,0 0 0,1 1-1,-1-1 1,0 0 0,1 0-1,-1 1 1,1-1-1,-1 0 1,1 0 0,-1 0-1,1 0 1,-1 1 0,1-1-1,-1 0 1,1 0-1,-1 0 1,1 0 0,-1 0-1,1 0 1,-1 0 0,1 0-1,-1 0 1,1-1-1,-1 1 1,0 0 0,1 0-1,-1 0 1,1-1 0,-1 1-1,1 0 1,-1 0-1,0-1 1,1 1 0,3-2 4,0 0-1,0-1 1,-1 1 0,1-1 0,-1 1 0,0-1 0,0 0 0,0 0 0,0 0 0,0-1 0,-1 1-1,1-1 1,-1 1 0,2-6 0,-2 7-61,-1-1 1,0 1-1,0-1 0,0 1 1,0-1-1,0 0 0,-1 1 1,1-1-1,-1 0 0,0 1 0,0-1 1,0 0-1,0 1 0,0-1 1,0 0-1,-1 0 0,1 1 0,-1-1 1,0 1-1,0-1 0,0 1 1,-2-5-1,2 6 0,0 0 1,0 0-1,0 0 0,0 0 1,0 1-1,0-1 0,0 0 1,0 1-1,0-1 0,0 1 1,0-1-1,0 1 0,0 0 1,-1-1-1,1 1 0,0 0 1,0 0-1,0 0 1,-1 0-1,1 0 0,0 0 1,0 0-1,-1 0 0,1 0 1,0 1-1,0-1 0,0 0 1,0 1-1,-1-1 0,1 1 1,-1 0-1,-4 2 56,1 0 0,0 1 0,0-1 0,-9 9 0,8-6 9,1 1 0,-1 1 0,1-1 0,0 1 0,1 0 0,0 0 0,0 0-1,1 0 1,0 1 0,0-1 0,1 1 0,-2 11 0,3-16-55,1 0 1,0 0 0,0 1-1,0-1 1,0 0 0,0 1-1,1-1 1,0 0 0,0 0-1,0 0 1,1 0 0,1 5-1,-1-6-38,0-1-1,-1 0 1,1 1-1,0-1 1,0 0-1,0 0 1,0 0-1,1 0 1,-1 0-1,0-1 1,1 1-1,-1-1 1,1 0 0,0 1-1,0-1 1,-1 0-1,1-1 1,0 1-1,4 0 1,-2 0-196,0-1 0,0 0 1,0 0-1,0 0 1,0 0-1,0-1 0,0 0 1,0 0-1,0 0 0,0-1 1,-1 0-1,1 0 1,-1 0-1,1 0 0,-1-1 1,0 1-1,0-1 0,0 0 1,7-7-1,0-2-247,0-1-1,0 0 1,-2-1-1,14-23 1,11-25-829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09.022"/>
    </inkml:context>
    <inkml:brush xml:id="br0">
      <inkml:brushProperty name="width" value="0.05" units="cm"/>
      <inkml:brushProperty name="height" value="0.05" units="cm"/>
    </inkml:brush>
  </inkml:definitions>
  <inkml:trace contextRef="#ctx0" brushRef="#br0">197 1 19436,'-1'0'59,"-42"76"5627,39-66-5301,0 1 0,0-1 0,1 1 0,0 0 0,-2 21 0,2 113 733,1-18-978,0-105-122,0-1-1,-1 0 0,-12 37 0,14-55-10,1 0-1,-1-1 1,0 1-1,0 0 1,0-1-1,0 1 1,0-1-1,-1 1 1,1-1-1,-1 0 1,1 0 0,-1 0-1,0 0 1,0 0-1,0 0 1,0 0-1,0 0 1,-1-1-1,-3 3 1,5-4-6,1 0 0,-1 0 1,1 0-1,-1 0 0,1 0 0,-1 0 1,1 0-1,-1 0 0,1 0 1,-1 0-1,1 0 0,-1-1 0,1 1 1,-1 0-1,1 0 0,-1-1 0,1 1 1,-1 0-1,1 0 0,-1-1 0,1 1 1,0-1-1,-1 1 0,1 0 0,0-1 1,-1 1-1,1-1 0,0 1 1,0 0-1,-1-2 0,-5-17-66,5 14 48,-46-203-858,47 208 876,0-1 1,0 1-1,0-1 0,-1 1 0,1 0 0,0-1 0,0 1 0,0-1 0,0 1 0,1-1 1,-1 1-1,0 0 0,0-1 0,0 1 0,0-1 0,0 1 0,1 0 0,-1-1 1,0 1-1,0-1 0,0 1 0,1 0 0,-1-1 0,0 1 0,1 0 0,-1 0 0,0-1 1,1 1-1,-1 0 0,0 0 0,1-1 0,-1 1 0,0 0 0,1 0 0,-1 0 0,1 0 1,-1-1-1,1 1 0,-1 0 0,0 0 0,1 0 0,-1 0 0,1 0 0,-1 0 1,1 0-1,-1 0 0,0 0 0,1 1 0,-1-1 0,1 0 0,-1 0 0,0 0 0,1 0 1,0 1-1,36 11-188,-17-6-260,-3-2-273,0 0-1,-1-2 1,1 0-1,0-1 0,0 0 1,1-2-1,-1 0 1,-1-1-1,29-7 1,-5-5-730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09.565"/>
    </inkml:context>
    <inkml:brush xml:id="br0">
      <inkml:brushProperty name="width" value="0.05" units="cm"/>
      <inkml:brushProperty name="height" value="0.05" units="cm"/>
    </inkml:brush>
  </inkml:definitions>
  <inkml:trace contextRef="#ctx0" brushRef="#br0">133 1 16331,'-8'6'605,"-11"10"1320,0 0-1,-25 30 0,39-40-1648,0 0 0,1 0 0,0 1 0,0 0 0,0 0 1,1 0-1,0 0 0,1 0 0,-1 1 0,1-1 0,1 1 0,-2 11 0,3-18-246,0 0 1,0 1-1,0-1 0,0 0 1,0 0-1,0 0 1,1 1-1,-1-1 1,0 0-1,1 0 1,-1 0-1,1 1 1,-1-1-1,1 0 1,-1 0-1,1 0 1,0 0-1,0 0 0,-1 0 1,1 0-1,0 0 1,0-1-1,2 3 1,-1-2-12,1 0 0,0 0 0,-1 0 0,1 0 0,0 0 0,0 0 0,0-1 0,-1 1 0,1-1 0,3 0 0,6 0-69,-1-1 1,0 0-1,0-1 0,17-5 1,52-23-491,-56 20 226,1 1 0,33-9 0,-56 18 313,0-1 0,0 0 0,0 1 0,0 0 0,0-1-1,1 1 1,-1 0 0,0 0 0,0 0 0,0 0 0,0 1 0,0-1 0,0 0-1,0 1 1,1 0 0,-1-1 0,0 1 0,-1 0 0,1 0 0,0 0 0,0 0-1,0 1 1,-1-1 0,1 0 0,0 1 0,-1-1 0,1 1 0,-1-1 0,0 1-1,0 0 1,1 0 0,-1 0 0,0-1 0,0 1 0,-1 0 0,1 0 0,1 3-1,-1-1 34,0-1 0,1 0 0,-1 0 0,1 0 0,0 0 0,0 0 0,0 0 0,1-1 1,-1 1-1,1-1 0,-1 1 0,1-1 0,0 0 0,0 0 0,0 0 0,0-1 0,0 1 0,0-1 0,1 1 0,-1-1 0,0 0 0,1 0 0,-1-1 0,1 1 0,-1-1 0,1 1 0,-1-1 0,1 0 0,-1-1 0,4 1 0,9-2-59,0-1 1,0-1 0,0 0-1,-1 0 1,1-2 0,-1 0-1,-1-1 1,28-16 0,-22 9-225,0 0 0,-1 0 0,-1-2 0,0 0 0,20-26 0,-35 89 333,-1-42-63,-1-1 0,1 0 1,1 1-1,-1-1 0,1 0 0,0 0 0,0 0 0,0-1 0,0 1 0,0-1 0,1 0 0,0 0 0,-1 0 0,8 4 1,8 4-272,40 18 0,-22-12-242,-31-14 442,1 0-1,0 1 1,-1 0-1,0 0 1,0 0-1,0 1 1,-1 0-1,1 0 1,-1 1-1,-1-1 1,1 1-1,-1 0 1,0 0-1,0 1 1,0-1-1,-1 1 1,0 0-1,0 0 1,-1 0-1,0 0 0,-1 0 1,1 1-1,-1-1 1,0 0-1,-1 12 1,-1 4 372,0 1-1,-2-1 1,-1 0 0,0 0 0,-2 0-1,-1-1 1,0 0 0,-14 26 0,19-43-218,-1 0 0,1-1 1,-1 1-1,0-1 0,-1 0 1,1 0-1,-1 0 0,0 0 0,-6 4 1,9-7-80,0 0 0,0 0 1,-1-1-1,1 1 1,0-1-1,-1 1 0,1-1 1,-1 1-1,1-1 0,0 0 1,-1 0-1,1 0 0,-1 0 1,1 0-1,-1 0 1,1 0-1,0 0 0,-1 0 1,1-1-1,-1 1 0,1 0 1,0-1-1,-1 0 1,1 1-1,0-1 0,0 0 1,-1 1-1,1-1 0,0 0 1,0 0-1,0 0 1,0 0-1,0 0 0,0 0 1,0 0-1,0-1 0,1 1 1,-1 0-1,-1-3 1,-2-4-18,0 0 1,0 0 0,1-1 0,0 1-1,0-1 1,1 0 0,1 0 0,-1 0 0,1 0-1,1 0 1,-1 0 0,2 0 0,-1 0-1,3-9 1,-1 5-110,0 1 0,1 0 1,1 0-1,0 0 0,0 1 0,1-1 0,1 1 0,0 0 1,13-19-1,-8 18-113,1 0 0,0 1 0,0 0 0,1 1 1,28-16-1,-6 5-58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0.217"/>
    </inkml:context>
    <inkml:brush xml:id="br0">
      <inkml:brushProperty name="width" value="0.05" units="cm"/>
      <inkml:brushProperty name="height" value="0.05" units="cm"/>
    </inkml:brush>
  </inkml:definitions>
  <inkml:trace contextRef="#ctx0" brushRef="#br0">105 0 19884,'1'3'249,"0"0"0,0 0 0,-1-1 0,1 1 0,0 0 0,-1 0 0,0 0 0,1 0 0,-1 0 0,-1 0-1,1 0 1,-1 5 0,-11 41 662,5-27 23,-7 37 253,-40 184 999,46-191-1991,1 0 0,1 87 0,6-138-191,0 0-1,0 0 0,0 0 0,0 0 0,0 0 0,0 0 0,0 0 0,0 0 0,0 0 0,1 0 0,-1 0 0,0 0 0,1 0 0,-1 0 0,1 0 0,-1 0 1,1 0-1,0 1 0,0-2-2,-1 0 1,1-1 0,-1 1 0,1 0 0,-1 0 0,1-1-1,-1 1 1,1 0 0,-1-1 0,1 1 0,-1 0-1,0-1 1,1 1 0,-1-1 0,1 1 0,-1-1-1,0 1 1,0-1 0,1 1 0,-1-1 0,0 1 0,1-1-1,16-43 29,12-53-12,37-115-145,-45 156-79,47-92 1,-61 135 155,0 1 1,1-1-1,1 1 0,0 1 1,12-12-1,-19 20 37,1 1 0,-1-1 0,1 1 0,0 0 0,0 0 0,0 0 0,0 0 0,0 0 0,0 1 0,0-1 0,1 1 0,-1 0 0,0 0 0,1 0 0,-1 1 0,1-1 0,-1 1 0,1-1 0,-1 1 0,1 0 0,-1 1 0,1-1 0,-1 1 0,1-1 0,-1 1 0,1 0 0,3 2 0,-5-2 8,1 0 0,-1 1 0,1-1 0,-1 1 0,0 0 0,0-1 0,1 1 0,-1 0 0,0 0-1,-1 1 1,1-1 0,0 0 0,-1 1 0,1-1 0,-1 1 0,0-1 0,2 4 0,-2-2 6,0 1 1,-1-1 0,1 0 0,-1 0 0,0 1-1,0-1 1,0 0 0,0 1 0,-1-1-1,-1 6 1,-1 0 24,-1 0 0,1 0 0,-2-1 0,1 1 0,-1-1 0,-1 0 0,1 0 0,-13 13 0,5-9 36,-1 1-1,0-2 1,-25 17 0,30-23-194,-1 0 0,0-1-1,0 0 1,0 0 0,-1-1-1,0 0 1,-13 2 0,14-6-753,11-5 397,19-9-46,15 0-48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0.879"/>
    </inkml:context>
    <inkml:brush xml:id="br0">
      <inkml:brushProperty name="width" value="0.05" units="cm"/>
      <inkml:brushProperty name="height" value="0.05" units="cm"/>
    </inkml:brush>
  </inkml:definitions>
  <inkml:trace contextRef="#ctx0" brushRef="#br0">219 163 17348,'-1'0'186,"0"0"1,0 0 0,0 0-1,0 1 1,0-1 0,0 0-1,0 1 1,0-1 0,0 1-1,0-1 1,0 1 0,0 0-1,0-1 1,0 1 0,-1 1-1,-5 4 222,-15 10 888,1 1 0,1 1 0,-34 39 1,44-45-1060,1-1 1,1 2-1,0-1 1,1 1-1,0 1 1,1-1 0,0 1-1,-6 25 1,11-35-197,0 1 0,0-1 1,0 0-1,1 1 0,0-1 1,0 1-1,0-1 0,1 0 0,-1 1 1,1-1-1,0 0 0,0 1 1,2 3-1,-2-6-33,1 0 0,-1 0 0,0 0 0,1 0 1,0 0-1,-1 0 0,1-1 0,0 1 0,0-1 0,0 1 0,0-1 1,0 0-1,0 0 0,0 0 0,0 0 0,0 0 0,1 0 0,-1-1 0,0 1 1,1-1-1,-1 1 0,0-1 0,1 0 0,3 0 0,-1 0-4,1-1 0,0 1 0,-1-1 1,1 0-1,0 0 0,-1 0 0,1-1 0,-1 0 0,0 0 0,1-1 0,-1 1 0,0-1 1,4-4-1,-2 2 6,0-1 1,-1 0-1,1 0 1,-1-1-1,-1 0 0,1 0 1,7-15-1,-6 10-20,-1 0 0,-1-1-1,0 0 1,-1 0-1,0 0 1,-1-1-1,-1 1 1,0-1 0,-1 1-1,-1-28 1,-4 21-51,0 9 4,4 11 55,0 0 0,0 0 0,0 0 0,0 0 0,0 0 0,0-1 0,0 1 0,0 0 0,0 0 0,0 0 0,0 0 0,0 0 0,0 0 0,0 0 0,0 0 0,0 0 0,-1-1 1,1 1-1,0 0 0,0 0 0,0 0 0,0 0 0,0 0 0,0 0 0,0 0 0,0 0 0,0 0 0,-1 0 0,1 0 0,0 0 0,0 0 0,0 0 0,0 0 0,0 0 0,0 0 0,0 0 1,-1 0-1,1 0 0,0 0 0,0 0 0,0 0 0,0 0 0,0 0 0,0 0 0,0 0 0,0 0 0,-1 0 0,1 0 0,0 0 0,0 1 0,0-1 0,0 0 0,0 1-5,-1 0 0,1-1 0,0 1 0,0 0 0,0 0 0,-1 0 0,1 0 0,0 0-1,0 0 1,0 0 0,1 0 0,-1-1 0,0 1 0,0 0 0,0 0 0,1 0 0,-1 0-1,0 0 1,1-1 0,-1 1 0,1 0 0,-1 0 0,2 1 0,13 17-40,-10-15 43,0 0-1,-1-1 1,1 0 0,0 0-1,1 0 1,-1-1-1,0 1 1,1-1 0,0-1-1,-1 1 1,1-1-1,0 0 1,0 0 0,0 0-1,0-1 1,-1 0-1,1 0 1,0-1 0,7-1-1,0 0-4,1-1 0,-1 0 0,0-1 0,0-1-1,0 0 1,0-1 0,12-7 0,-11 3 5,1 0-1,-1 0 1,-1-1 0,0-1 0,-1 0 0,13-17 0,-19 22-9,-1 0 0,0-1 0,0 0 0,-1 1 0,0-2 0,0 1 0,0 0 1,-2-1-1,1 1 0,-1-1 0,0 0 0,-1 0 0,1-15 0,-2 22 8,0 1-1,0-1 0,0 1 1,0-1-1,0 0 1,-1 1-1,1-1 0,-1 1 1,1-1-1,-1 1 1,0-1-1,0 1 0,1 0 1,-1-1-1,-2-1 0,2 2 3,0 0-1,0 1 0,0-1 1,0 1-1,0-1 0,0 1 1,0 0-1,0 0 0,0-1 1,0 1-1,0 0 0,0 0 0,0 0 1,0 0-1,0 0 0,0 0 1,0 0-1,0 0 0,0 0 1,0 1-1,0-1 0,0 0 0,0 1 1,0-1-1,0 1 0,0-1 1,-1 2-1,-6 3 0,1 0-1,0 0 1,0 1 0,0 0 0,1 1-1,0-1 1,0 1 0,1 1-1,0-1 1,-8 16 0,0 3 72,1 0-1,-10 32 1,15-36 2,0 1 0,-5 36 0,11-53-60,0 0 0,1 0 0,-1 0-1,1 0 1,1 0 0,-1 0 0,1 0 0,0 0-1,0 0 1,1 0 0,0 0 0,0 0-1,0-1 1,1 1 0,4 6 0,-6-10-17,1 0 1,0 0-1,0 0 0,0-1 1,1 1-1,-1 0 1,0-1-1,0 0 0,1 1 1,-1-1-1,1 0 1,-1 0-1,1 0 0,0-1 1,-1 1-1,1-1 1,0 1-1,-1-1 1,1 0-1,0 0 0,0 0 1,-1 0-1,1-1 1,0 1-1,-1-1 0,1 0 1,-1 1-1,1-1 1,4-2-1,0 0-14,0-1 0,0 1 0,0-1-1,-1-1 1,1 1 0,-1-1 0,0 0 0,-1-1-1,7-6 1,-11 11 19,23-24-17,-24 25 22,0-1-1,1 1 0,0 0 0,-1-1 0,1 1 0,-1 0 1,1-1-1,-1 1 0,1 0 0,0 0 0,-1-1 0,1 1 1,-1 0-1,1 0 0,0 0 0,-1 0 0,1 0 0,0 0 1,0 0-1,-1 1 2,1-1 0,-1 0 1,1 1-1,-1-1 0,1 1 1,-1-1-1,1 1 1,-1-1-1,0 1 0,1-1 1,-1 1-1,0 0 0,0-1 1,1 1-1,-1-1 0,0 1 1,0 0-1,0-1 0,0 1 1,0 0-1,0-1 0,0 1 1,0 1-1,6 38 181,-6-37-187,1-1 0,0 1 0,-1-1 0,1 1 0,0-1 0,0 0 0,0 0 0,1 1 0,-1-1 0,0 0 0,1 0 0,-1 0 0,1-1 0,2 3 0,-4-4-21,1 1 1,-1-1-1,0 0 0,0 0 1,0 0-1,1 0 1,-1 0-1,0 1 1,1-1-1,-1 0 0,0 0 1,0 0-1,1 0 1,-1 0-1,0 0 1,1 0-1,-1 0 0,0 0 1,0 0-1,1 0 1,-1 0-1,0 0 1,1 0-1,-1 0 0,0-1 1,0 1-1,1 0 1,-1 0-1,0 0 1,0 0-1,1 0 0,-1-1 1,0 1-1,0 0 1,0 0-1,1 0 0,-1-1 1,0 1-1,0 0 1,0 0-1,0-1 1,1 1-1,-1 0 0,0-1 1,4-14-220,-3 13 190,3-21-193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4.055"/>
    </inkml:context>
    <inkml:brush xml:id="br0">
      <inkml:brushProperty name="width" value="0.05" units="cm"/>
      <inkml:brushProperty name="height" value="0.05" units="cm"/>
    </inkml:brush>
  </inkml:definitions>
  <inkml:trace contextRef="#ctx0" brushRef="#br0">68 184 18604,'-11'20'2448,"-1"6"-1463,-3 5-441,2 1 1784,4 0-1335,1 0-153,8-6-472,7-3-296,3-9-456,3-6-320,0-8-721,-2-7 2049,-3-11-928,-1-6-160,-4-9 56</inkml:trace>
  <inkml:trace contextRef="#ctx0" brushRef="#br0" timeOffset="1">42 13 20628,'-8'-6'2081,"2"1"-1329,0 4 1096,6 2-887,3 2-1217,3 0 1216,5-1-928,3 2-56,1-4-104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1.296"/>
    </inkml:context>
    <inkml:brush xml:id="br0">
      <inkml:brushProperty name="width" value="0.05" units="cm"/>
      <inkml:brushProperty name="height" value="0.05" units="cm"/>
    </inkml:brush>
  </inkml:definitions>
  <inkml:trace contextRef="#ctx0" brushRef="#br0">0 36 21981,'3'0'2504,"-1"-2"-1680,1-7 2121,-2 3-4793,-1 0 1968,-1 0-520,-2 0-281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1.731"/>
    </inkml:context>
    <inkml:brush xml:id="br0">
      <inkml:brushProperty name="width" value="0.05" units="cm"/>
      <inkml:brushProperty name="height" value="0.05" units="cm"/>
    </inkml:brush>
  </inkml:definitions>
  <inkml:trace contextRef="#ctx0" brushRef="#br0">209 42 17132,'1'-1'154,"1"0"1,-1 0 0,0 0 0,0 0 0,0 0-1,0 0 1,0 0 0,0-1 0,0 1 0,-1 0-1,1-1 1,0 1 0,-1-1 0,1 1-1,-1 0 1,1-4 0,-1 5-64,0-1 1,0 0-1,0 1 1,-1-1-1,1 0 0,0 1 1,0-1-1,-1 0 1,1 1-1,0-1 0,-1 1 1,1-1-1,-1 1 1,1-1-1,-1 1 0,1-1 1,-1 1-1,1-1 1,-1 1-1,1-1 0,-1 1 1,1 0-1,-1-1 1,0 1-1,0 0 0,-2-1 102,0 0-1,-1 0 1,1 1-1,0-1 1,0 1-1,0 0 1,-1 0-1,1 0 1,0 0-1,0 1 1,0-1-1,0 1 1,-1 0-1,-4 2 1,-3 2-29,0 2 1,0 0 0,1 0-1,0 1 1,0 0 0,1 0 0,0 1-1,0 1 1,1 0 0,0 0-1,-9 17 1,12-19-139,0 1 0,0-1 0,1 1 0,1 0 1,-1 1-1,1-1 0,1 1 0,0-1 0,0 1 0,1 0 0,0-1 0,1 1 0,0 0 0,1 0 0,2 13 1,-3-20-53,1 0 1,0 0 0,0 0-1,0-1 1,1 1 0,-1 0-1,1-1 1,-1 1 0,1-1-1,0 1 1,0-1 0,0 0-1,0 0 1,1 0 0,-1 0-1,4 3 1,-1-3-90,-1 0 0,1 0 1,-1 0-1,1-1 0,0 1 0,-1-1 1,1 0-1,0-1 0,8 1 0,-2-1-71,0-1-1,0 0 0,0 0 0,0-1 0,-1-1 0,1 0 0,-1 0 0,17-9 0,21-14-488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2.148"/>
    </inkml:context>
    <inkml:brush xml:id="br0">
      <inkml:brushProperty name="width" value="0.05" units="cm"/>
      <inkml:brushProperty name="height" value="0.05" units="cm"/>
    </inkml:brush>
  </inkml:definitions>
  <inkml:trace contextRef="#ctx0" brushRef="#br0">105 1 21012,'-87'117'3457,"85"-113"-3311,0-1 0,0 0 0,0 1 0,0-1-1,1 1 1,-1 0 0,1-1 0,0 1 0,0 0-1,0 0 1,1 0 0,-1 5 0,1-8-96,0 0 1,0 0-1,1 1 1,-1-1-1,0 0 1,1 0-1,-1 0 1,1 0-1,-1 0 1,1 0-1,-1 0 1,1 0-1,0 0 1,-1 0-1,1 0 1,0 0-1,1 1 1,0-1-18,0 0-1,0 0 1,0 0 0,0-1 0,0 1 0,0 0 0,1-1 0,-1 1 0,0-1 0,0 0 0,0 1 0,3-1 0,10-1-74,0 0 0,-1 0 0,1-2-1,-1 1 1,0-2 0,0 0 0,17-8 0,94-50-608,-42 18 111,-79 42 503,20-7-214,-23 9 245,-1 0 0,1 0 1,0 0-1,-1 0 0,1 0 0,-1 0 0,1 0 0,-1 1 0,1-1 0,-1 0 0,1 0 1,-1 0-1,1 0 0,-1 1 0,1-1 0,-1 0 0,1 1 0,-1-1 0,1 0 0,-1 1 0,0-1 1,1 0-1,-1 1 0,1-1 0,-1 1 0,0-1 0,0 1 0,1-1 0,-1 1 0,0-1 1,0 1-1,0-1 0,1 1 0,-1-1 0,0 1 0,0-1 0,0 1 0,0 0 0,0-1 0,0 1 1,0-1-1,0 2 0,-2 15 45,0 0-1,-1 1 1,-1-1 0,0 0-1,-12 27 1,4-8 144,-66 249 1433,54-186-1089,19-80-444,-21 69 156,23-80-222,1-1-1,-2-1 1,1 1 0,-1 0 0,0-1 0,0 0-1,0 0 1,-1 0 0,-8 7 0,11-11-16,0 0 0,0-1 0,0 1 1,-1-1-1,1 0 0,0 0 0,-1 0 0,1 0 1,-1 0-1,1 0 0,-1-1 0,1 1 0,-1-1 0,0 0 1,1 0-1,-1 0 0,-2 0 0,0-1 4,1 0 1,0 0-1,0 0 0,0 0 0,0-1 1,0 0-1,0 0 0,0 0 0,-5-5 0,0 0 6,0-1 0,1 0 0,0 0-1,0-1 1,1 0 0,-11-18 0,12 18-16,1-1 0,1 0 1,0 0-1,0 0 1,1-1-1,0 1 1,1-1-1,0 0 1,0-16-1,2 20 1,0 1 0,0-1 0,1 0-1,0 1 1,0-1 0,1 1 0,-1-1 0,1 1-1,1 0 1,-1 0 0,1 0 0,1 0 0,-1 0-1,1 0 1,0 1 0,8-9 0,-2 5-38,1 0 1,0 1 0,0 1-1,1 0 1,0 0 0,0 1-1,15-5 1,94-27 279,-50 22-228,-1 4-28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2.576"/>
    </inkml:context>
    <inkml:brush xml:id="br0">
      <inkml:brushProperty name="width" value="0.05" units="cm"/>
      <inkml:brushProperty name="height" value="0.05" units="cm"/>
    </inkml:brush>
  </inkml:definitions>
  <inkml:trace contextRef="#ctx0" brushRef="#br0">1 1 19996,'0'17'2265,"3"-5"-1369,-2-7-376,4 1 1152,1-2-583,5-4-1417,-2-7 704,6-4-384,1-6-232</inkml:trace>
  <inkml:trace contextRef="#ctx0" brushRef="#br0" timeOffset="1">63 298 21165,'-3'1'1168,"3"-5"-1168,5-1-8,6-5 288</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3.259"/>
    </inkml:context>
    <inkml:brush xml:id="br0">
      <inkml:brushProperty name="width" value="0.05" units="cm"/>
      <inkml:brushProperty name="height" value="0.05" units="cm"/>
    </inkml:brush>
  </inkml:definitions>
  <inkml:trace contextRef="#ctx0" brushRef="#br0">10 0 16788,'-4'79'4590,"2"-63"-4157,0-1 0,1 1-1,1 0 1,0 0 0,2 0 0,0-1 0,0 1 0,8 25-1,-8-37-408,0 0 0,0 0 0,0 0-1,0 0 1,1-1 0,-1 1-1,1 0 1,0-1 0,0 0 0,1 0-1,-1 0 1,0 0 0,1 0-1,0-1 1,0 0 0,0 1 0,0-2-1,0 1 1,0 0 0,0-1-1,1 1 1,-1-1 0,0-1 0,1 1-1,-1 0 1,1-1 0,7 0-1,2-1-11,1-1 0,-1 0 0,1 0 0,-1-2 0,0 0 0,0 0-1,18-9 1,5-6 45,0-1 0,-1-2-1,59-47 1,-79 60 30,-16 9-83,1 0-1,-1 0 0,0 0 1,0 0-1,0 0 0,1 0 0,-1 0 1,0 0-1,0 0 0,1 0 1,-1 0-1,0 0 0,0 0 0,1 0 1,-1 0-1,0 1 0,0-1 1,0 0-1,0 0 0,1 0 0,-1 0 1,0 0-1,0 1 0,0-1 1,0 0-1,1 0 0,-1 0 0,0 1 1,0-1-1,0 0 0,0 0 1,0 0-1,0 1 0,0-1 0,0 0 1,1 1-1,-1 2 33,0 1 1,0 0-1,-1-1 0,1 1 1,-1 0-1,-1 4 0,-1 8 60,3-14-87,0-1-1,0 1 1,0-1 0,0 1 0,0 0-1,0-1 1,0 1 0,0-1 0,1 1 0,-1 0-1,1-1 1,-1 1 0,1-1 0,0 1-1,-1-1 1,1 0 0,0 1 0,0-1 0,0 0-1,0 0 1,0 1 0,0-1 0,0 0 0,1 0-1,-1 0 1,0 0 0,1 0 0,-1-1-1,0 1 1,1 0 0,-1-1 0,1 1 0,-1-1-1,1 1 1,0-1 0,-1 0 0,3 1 0,6-1 19,0 1 0,0-1 1,0-1-1,19-3 1,-14 2-17,39-7-10,-31 4-36,42-4 1,-60 9-78,0-1 1,1 1-1,-1 1 0,0-1 1,1 1-1,-1 0 0,0 0 1,0 1-1,0-1 1,0 1-1,0 0 0,0 1 1,5 2-1,0 9-1693,-10-15 1281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3.697"/>
    </inkml:context>
    <inkml:brush xml:id="br0">
      <inkml:brushProperty name="width" value="0.05" units="cm"/>
      <inkml:brushProperty name="height" value="0.05" units="cm"/>
    </inkml:brush>
  </inkml:definitions>
  <inkml:trace contextRef="#ctx0" brushRef="#br0">10 13 19628,'-9'-11'1617,"9"10"-1177,4 1-264,8 3 2120,4 0-1712,7 1-208,1 1-64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4.283"/>
    </inkml:context>
    <inkml:brush xml:id="br0">
      <inkml:brushProperty name="width" value="0.05" units="cm"/>
      <inkml:brushProperty name="height" value="0.05" units="cm"/>
    </inkml:brush>
  </inkml:definitions>
  <inkml:trace contextRef="#ctx0" brushRef="#br0">259 54 14235,'2'-3'474,"0"-1"0,-1 1 0,1 0 0,-1-1 1,1 1-1,0-7 0,-1 9-384,-1 0 1,0 0 0,0 1-1,0-1 1,0 0 0,0 0-1,0 0 1,0 1 0,0-1-1,0 0 1,-1 0 0,1 1-1,0-1 1,0 0 0,-1 0-1,1 1 1,0-1 0,-1 0-1,1 1 1,-1-1 0,1 0-1,-1 1 1,1-1 0,-1 1-1,1-1 1,-1 1 0,0-1-1,1 1 1,-1-1 0,0 1-1,1 0 1,-1-1 0,0 1-1,0 0 1,1 0 0,-1-1-1,0 1 1,0 0 0,-1 0 0,-7-1 184,1 1 0,-1 1 0,0-1 1,1 1-1,-1 0 0,1 1 0,-1 0 1,1 1-1,0-1 0,0 2 1,0-1-1,0 1 0,-13 9 0,9-5-220,0 0-1,1 1 0,0 0 0,1 1 0,0 0 1,0 1-1,-13 20 0,20-26-51,0 0-1,0 0 1,0 0 0,1 0-1,0 0 1,0 1 0,0-1-1,1 0 1,0 1-1,0 0 1,0-1 0,1 1-1,0 11 1,1-14-21,0 0 0,0 0 1,0 0-1,0 0 0,0 0 1,1 0-1,-1 0 0,1 0 0,0-1 1,0 1-1,0-1 0,0 1 0,0-1 1,0 1-1,1-1 0,-1 0 1,1 0-1,0-1 0,-1 1 0,1 0 1,0-1-1,0 0 0,0 1 0,0-1 1,6 1-1,5 1-203,0 0 0,0-1-1,-1-1 1,1 0 0,0-1 0,18-2-1,-2-1-179,57-15 0,-25 0-95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4.822"/>
    </inkml:context>
    <inkml:brush xml:id="br0">
      <inkml:brushProperty name="width" value="0.05" units="cm"/>
      <inkml:brushProperty name="height" value="0.05" units="cm"/>
    </inkml:brush>
  </inkml:definitions>
  <inkml:trace contextRef="#ctx0" brushRef="#br0">76 77 18540,'-6'9'735,"-7"8"552,1 1 0,1 0 0,-10 22 0,19-35-1134,0 0 1,0 0 0,0 1-1,1-1 1,0 1 0,0-1-1,0 0 1,0 1 0,1 0-1,0-1 1,0 1 0,1-1-1,0 1 1,0-1 0,0 1-1,0-1 1,3 6-1,-2-8-133,-1-1-1,0 1 1,1-1-1,0 0 0,0 0 1,-1 1-1,1-1 1,0-1-1,1 1 0,-1 0 1,0 0-1,5 2 1,-7-4-18,1 0 0,0 1 1,0-1-1,-1 0 1,1 1-1,0-1 1,0 0-1,0 0 0,0 0 1,-1 0-1,1 0 1,0 0-1,0 0 1,0 0-1,0 0 0,-1 0 1,1 0-1,0 0 1,0-1-1,0 1 1,-1 0-1,1-1 1,0 1-1,0 0 0,-1-1 1,1 1-1,0-1 1,-1 1-1,1-1 1,-1 0-1,1 1 0,0-1 1,-1 0-1,1 1 1,-1-1-1,0 0 1,1 1-1,-1-1 0,0 0 1,1 0-1,-1 0 1,0 1-1,0-1 1,1 0-1,-1-1 1,3-16 33,-1-1 0,-1 1 1,0-1-1,-2 0 1,0 1-1,-1-1 0,0 1 1,-2 0-1,-6-20 1,6 31-39,2 12-8,1 13-8,2-15 15,0 1 0,0-1-1,0 1 1,1-1 0,-1 0-1,1 0 1,0 0 0,0 0-1,0 0 1,0 0-1,1 0 1,-1 0 0,1-1-1,4 5 1,-1-4-2,-1 1-1,1-1 1,0 0-1,0-1 1,0 1-1,0-1 1,11 2 0,-1-1-2,0-1 1,0-1 0,0 0 0,0-1 0,30-5 0,-19 1-2,0-2 0,0-1 0,47-20 0,-59 21 8,0-2 0,0 0 0,0 0 1,-1-2-1,-1 1 0,1-2 0,17-18 0,-28 25 2,1-1-1,-1 0 1,0 0-1,0 0 1,3-7 0,-6 11-2,1 1 0,-1-1 0,0 1 0,0-1 1,0 1-1,1 0 0,-1-1 0,0 1 0,0-1 1,0 1-1,0-1 0,0 1 0,0-1 0,0 1 0,0-1 1,0 1-1,0-1 0,0 1 0,-1-1 0,1 1 1,0 0-1,0-1 0,0 1 0,0-1 0,-1 1 0,1-1 1,-1 0-1,0 1 0,0 0 0,0 0 0,0 0 0,0 0 0,-1 0 1,1 0-1,0 0 0,0 1 0,0-1 0,0 0 0,0 0 0,-1 1 1,1-1-1,0 1 0,0-1 0,0 1 0,-1 1 0,-14 7 7,1 0 0,0 2 0,0 0-1,2 0 1,-1 1 0,1 1 0,1 0 0,0 1-1,1 0 1,-13 23 0,22-33 0,0 0 0,0 1 0,0-1 0,1 1 0,0-1 0,0 1 0,0-1 0,0 1 1,1 7-1,0-10-9,0 1 1,0-1-1,1 0 1,-1 0-1,1 0 1,0 0-1,-1 0 1,1 0-1,0 0 1,0 0-1,0 0 0,1 0 1,-1 0-1,0 0 1,1-1-1,-1 1 1,1-1-1,0 1 1,-1-1-1,1 1 1,0-1-1,3 2 1,3 1-175,1-1 0,-1 1-1,1-1 1,0-1 0,0 0 0,0 0 0,0-1-1,0 0 1,0 0 0,0-1 0,16-1 0,-13-1-106,1 0 0,0 0 1,-1-2-1,0 1 0,1-1 1,-2-1-1,23-12 0,8-10-519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5.283"/>
    </inkml:context>
    <inkml:brush xml:id="br0">
      <inkml:brushProperty name="width" value="0.05" units="cm"/>
      <inkml:brushProperty name="height" value="0.05" units="cm"/>
    </inkml:brush>
  </inkml:definitions>
  <inkml:trace contextRef="#ctx0" brushRef="#br0">165 1 21077,'-27'19'1754,"2"-2"-74,-30 28 0,49-40-1494,0 1-1,1 0 1,0 0-1,0 0 0,0 0 1,1 1-1,0 0 1,0 0-1,1 0 1,-3 9-1,5-15-175,0 1 0,1-1-1,-1 1 1,1-1-1,-1 1 1,1-1 0,0 1-1,0-1 1,0 1-1,0 0 1,0-1-1,0 1 1,0-1 0,0 1-1,0-1 1,1 1-1,-1 0 1,1-1 0,-1 0-1,1 1 1,0-1-1,-1 1 1,1-1 0,0 0-1,0 1 1,0-1-1,0 0 1,0 0 0,0 0-1,0 0 1,1 0-1,-1 0 1,0 0 0,1 0-1,-1 0 1,0-1-1,1 1 1,-1 0 0,1-1-1,-1 1 1,1-1-1,-1 0 1,1 1-1,-1-1 1,1 0 0,0 0-1,2 0 1,6 0-61,-1-1-1,1 0 1,-1 0 0,1 0-1,-1-1 1,16-6 0,-12 3-6,-1 0 1,0-1 0,0-1-1,-1 0 1,0 0 0,0-1-1,0 0 1,-1-1 0,-1-1-1,1 1 1,10-15 0,-31 41 90,-14 31 0,23-42-30,-1 0-1,1 0 1,0 1 0,1-1-1,-1 1 1,1-1 0,0 1 0,1-1-1,0 10 1,0-14-50,0 0 0,1-1-1,-1 1 1,1 0 0,-1-1 0,1 1 0,-1-1 0,1 1-1,0-1 1,0 1 0,-1-1 0,1 1 0,0-1-1,0 0 1,1 0 0,-1 1 0,0-1 0,0 0 0,1 0-1,-1 0 1,0 0 0,1 0 0,-1-1 0,1 1 0,-1 0-1,1-1 1,-1 1 0,1-1 0,0 1 0,-1-1 0,1 0-1,0 0 1,-1 0 0,1 0 0,0 0 0,2 0-1,3-1-142,0 0 0,0 0 0,0-1 0,0 0 0,-1 0 0,1 0 0,8-5 0,23-17-354,6-15-194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5.719"/>
    </inkml:context>
    <inkml:brush xml:id="br0">
      <inkml:brushProperty name="width" value="0.05" units="cm"/>
      <inkml:brushProperty name="height" value="0.05" units="cm"/>
    </inkml:brush>
  </inkml:definitions>
  <inkml:trace contextRef="#ctx0" brushRef="#br0">204 1 15579,'-4'10'848,"0"-1"-1,-1 1 0,0-1 1,0 0-1,-1-1 0,-8 11 1,-12 17 1599,22-28-2196,-2 1 77,1 0 0,0 0 0,-5 15 0,9-22-321,1 0-1,-1 0 0,0 1 1,1-1-1,0 0 1,-1 0-1,1 0 1,0 1-1,0-1 1,0 0-1,1 0 0,-1 0 1,0 1-1,1-1 1,-1 0-1,1 0 1,0 0-1,0 0 1,0 0-1,0 0 1,0 0-1,3 3 0,2 1-190,1 0-1,0-1 0,1 0 0,0 0 0,-1-1 0,2 1 0,9 3 0,31 17-494,-45-23 693,-1 1 0,0-1 0,1 1-1,-1 0 1,0 0 0,0 0 0,-1 1 0,1-1 0,-1 1 0,3 4 0,-4-7 37,0 1 1,0 0-1,-1 0 1,1 0-1,-1 0 1,1 0-1,-1 0 1,0 1-1,0-1 1,0 0-1,0 0 1,0 0-1,0 0 1,-1 0-1,1 0 1,-1 0-1,1 0 1,-1 0-1,0 0 1,0 0-1,1 0 1,-1 0 0,-1-1-1,1 1 1,0 0-1,0 0 1,-1-1-1,1 1 1,-1-1-1,1 0 1,-1 1-1,0-1 1,1 0-1,-1 0 1,-2 1-1,-6 4 160,0-1 0,-1 0 0,1-1-1,-1 0 1,-11 2 0,9-3-269,1 0-1,-1-1 1,0 0 0,0-1 0,0-1-1,0 0 1,1-1 0,-1 0 0,-18-5-1,7-2-199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4.474"/>
    </inkml:context>
    <inkml:brush xml:id="br0">
      <inkml:brushProperty name="width" value="0.05" units="cm"/>
      <inkml:brushProperty name="height" value="0.05" units="cm"/>
    </inkml:brush>
  </inkml:definitions>
  <inkml:trace contextRef="#ctx0" brushRef="#br0">2 0 15843,'-2'15'2209,"4"-2"-1233,14-3-336,13 0 1281,22-6-617,7-1-208,8-3-400,1 0-256,-1-4-536,-3-1-352,-13-1-688,-11 0 936,-22 4-168,-16 2-184</inkml:trace>
  <inkml:trace contextRef="#ctx0" brushRef="#br0" timeOffset="1">80 244 14203,'32'12'2120,"9"-8"-1191,13-8-425,2-4 2192,10-3-1879,1-1-353,1 0-736,-4-2-273,-13 0 441,-8 4-176,-11-1-120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6.146"/>
    </inkml:context>
    <inkml:brush xml:id="br0">
      <inkml:brushProperty name="width" value="0.05" units="cm"/>
      <inkml:brushProperty name="height" value="0.05" units="cm"/>
    </inkml:brush>
  </inkml:definitions>
  <inkml:trace contextRef="#ctx0" brushRef="#br0">37 236 13851,'-18'-9'1875,"0"-1"933,20 8-885,13 2 506,-2 1-1775,33 2 1253,60-2 0,-91-2-1762,0-1 0,0 0 0,0-1 0,0-1 0,-1 0 0,1-1 0,27-14 0,-33 14-96,0-1 1,0 0-1,-1 0 0,1-1 1,-1 0-1,-1-1 0,1 0 0,5-9 1,-11 15-44,0 0 0,-1 0 0,1 0 1,-1-1-1,1 1 0,-1-1 0,0 1 1,0-1-1,0 1 0,0-1 0,-1 0 1,1 1-1,-1-1 0,0 0 0,0 1 1,0-1-1,0 0 0,0 0 0,0 1 1,-1-1-1,1 0 0,-1 1 0,0-1 1,0 0-1,0 1 0,0-1 0,0 1 1,0 0-1,-1-1 0,1 1 0,-1 0 1,0 0-1,1 0 0,-1 0 0,0 0 1,-3-2-1,2 2-4,1 0 1,-1 0-1,0 0 1,0 1-1,0-1 0,0 1 1,0 0-1,0 0 1,0 0-1,0 0 0,0 1 1,-1-1-1,1 1 1,0-1-1,-5 2 0,3-1-2,-1 1-1,0 0 0,0 0 1,1 1-1,-1 0 0,1 0 0,-1 0 1,-5 4-1,1-1-5,1 1 1,-1 1-1,1 0 0,1 0 1,-1 1-1,1 0 1,1 0-1,-11 15 0,14-16-81,-1 0 1,2 0-1,-1 1 0,1-1 0,0 1 0,0 0 1,1 0-1,0 0 0,1 0 0,-1 13 0,2-16-65,0 0 0,0 0 0,1 0 0,-1 0 0,1 0 0,0-1 0,1 1 0,-1 0 0,1-1-1,0 1 1,0-1 0,0 0 0,1 1 0,0-1 0,-1 0 0,2-1 0,-1 1 0,0 0 0,5 3-1,-1-2 2,0 0-1,0-1 0,14 7 1,25 7-691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6.654"/>
    </inkml:context>
    <inkml:brush xml:id="br0">
      <inkml:brushProperty name="width" value="0.05" units="cm"/>
      <inkml:brushProperty name="height" value="0.05" units="cm"/>
    </inkml:brush>
  </inkml:definitions>
  <inkml:trace contextRef="#ctx0" brushRef="#br0">167 243 17500,'-1'-1'169,"1"1"0,-1-1 0,1 0 0,-1 0 0,1 1 1,-1-1-1,1 0 0,-1 1 0,0-1 0,1 1 0,-1-1 1,0 1-1,1-1 0,-1 1 0,0-1 0,0 1 0,1 0 0,-1-1 1,0 1-1,0 0 0,0 0 0,0 0 0,1-1 0,-2 1 0,-1 0 38,1 1-1,0-1 1,-1 0-1,1 1 1,0 0-1,-1-1 1,1 1-1,-4 2 1,-4 2 240,1 1 1,-17 13-1,14-9-173,0 0 0,-13 16 0,22-22-235,0 0 1,0 0-1,0 0 0,0 0 0,1 0 0,0 0 1,0 1-1,0-1 0,0 1 0,1 0 0,-2 6 1,3-10-30,0 0 0,0 0 0,0 0 0,0 1 0,0-1 0,0 0 0,0 0 0,0 0 0,0 0 0,1 0 0,-1 0 0,0 1 0,1-1 0,-1 0 0,1 0 0,-1 0 0,1 0 0,0-1 0,-1 1 0,1 0 1,0 0-1,1 1 0,0-1 1,-1 0 1,1 0 0,0 0 0,0 0 0,0-1-1,0 1 1,0 0 0,0-1 0,0 0-1,0 1 1,3-1 0,4 0 6,-1-1 1,1 0-1,-1 0 1,1-1-1,8-2 0,0-2-5,0-1-1,0-1 0,0 0 0,-1-1 1,-1-1-1,1 0 0,17-17 0,-13 9 3,-1 0-1,-1-1 0,-1-1 0,22-35 1,-34 47-23,0-1 0,0 1 0,-1-1 0,4-13 0,-7 13-35,-5 13 14,-5 13-6,6-10 23,0 1-1,1 0 1,0 0 0,1 0-1,-1 1 1,2-1-1,-1 11 1,1-17 11,0 1 0,0 0 0,1-1 0,-1 1 0,1 0 0,-1-1 0,1 1 0,0-1 0,0 1 0,0-1 0,0 1 0,1-1 0,-1 0 0,1 1 0,-1-1 0,1 0 0,0 0 0,0 0 0,-1 0 0,2-1 0,-1 1-1,0 0 1,0-1 0,0 0 0,1 1 0,2 0 0,0-1 2,0 1-1,1-1 1,-1-1 0,1 1-1,-1-1 1,1 0-1,0 0 1,-1 0-1,1-1 1,-1 0-1,0 0 1,1 0-1,-1-1 1,0 0-1,7-3 1,3-2 3,-1 0 0,1-2 0,24-19-1,-22 15 0,0-1 1,-1-1-1,-1 0 0,-1-1 0,0-1 0,-1 0 0,-1-1 0,14-26 0,-25 42-10,0-1 0,0 0 0,0 1 0,0-1-1,-1 0 1,1 1 0,-1-1 0,0 0 0,1 0 0,-1 1-1,0-1 1,-1-3 0,1 5 6,0 1-1,0 0 1,0 0-1,0 0 1,0-1 0,0 1-1,0 0 1,-1 0-1,1 0 1,0 0 0,0-1-1,0 1 1,0 0-1,0 0 1,0 0 0,-1 0-1,1 0 1,0-1-1,0 1 1,0 0 0,0 0-1,-1 0 1,1 0-1,0 0 1,0 0-1,0 0 1,0 0 0,-1 0-1,1 0 1,0 0-1,0 0 1,0 0 0,-1 0-1,1 0 1,0 0-1,0 0 1,0 0 0,-1 0-1,1 0 1,0 0-1,0 0 1,0 0 0,0 0-1,-1 0 1,1 0-1,0 0 1,0 1-1,-15 17-51,-8 26 135,2 1 0,2 1 1,2 1-1,2 0 0,-14 81 0,15-37 205,5 0 1,1 108-1,8-184-280,1-7-2,-1 0 0,0 0 1,0 0-1,-1 0 1,0 0-1,-1 0 1,0 0-1,-4 13 1,6-21-5,-1 1 1,1 0-1,0-1 1,0 1 0,0-1-1,-1 1 1,1-1-1,0 1 1,-1-1 0,1 1-1,0-1 1,-1 0-1,1 1 1,0-1 0,-1 1-1,1-1 1,-1 0-1,1 1 1,-1-1 0,1 0-1,-1 0 1,1 1-1,-1-1 1,1 0 0,-1 0-1,0 0 1,1 0-1,-1 1 1,1-1 0,-1 0-1,1 0 1,-1 0-1,0-1 1,-1 1 1,1-1 0,0 0 0,0 0-1,-1 0 1,1 0 0,0 0 0,0 0 0,0 0 0,0 0-1,0 0 1,1-1 0,-2-1 0,-18-42 43,15 29-32,0-1 0,1-1 0,1 1 0,0 0-1,1-1 1,1 0 0,1 1 0,1-1 0,4-26 0,-4 37-25,0 0 1,1 0-1,0 0 1,0 1-1,1-1 1,0 0-1,0 1 1,1-1-1,-1 1 1,1 0-1,1 1 1,-1-1-1,1 1 1,0-1-1,0 1 1,1 1-1,-1-1 0,1 1 1,0 0-1,0 0 1,0 1-1,1 0 1,0 0-1,-1 0 1,14-3-1,6 2-395,0 1 0,0 1 0,0 1-1,52 5 1,-36-3-17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7.430"/>
    </inkml:context>
    <inkml:brush xml:id="br0">
      <inkml:brushProperty name="width" value="0.05" units="cm"/>
      <inkml:brushProperty name="height" value="0.05" units="cm"/>
    </inkml:brush>
  </inkml:definitions>
  <inkml:trace contextRef="#ctx0" brushRef="#br0">117 117 19652,'4'-14'1697,"-8"20"-524,-13 27 309,13-25-1114,-55 134 2117,50-115-2346,1 0 0,1 0 1,-4 42-1,11-67-130,-1 0-1,1 0 1,0 0 0,0 1 0,0-1-1,0 0 1,0 0 0,1 0 0,-1 0-1,0 0 1,1 0 0,0 0 0,-1 0-1,1 0 1,0 0 0,0 0 0,0-1-1,0 1 1,1 0 0,-1-1 0,0 1-1,3 2 1,-2-3-2,0 0-1,0-1 1,0 1-1,0-1 1,0 1-1,1-1 1,-1 0 0,0 1-1,0-1 1,0 0-1,0 0 1,0-1-1,0 1 1,1 0-1,-1-1 1,0 1-1,0-1 1,0 0 0,0 0-1,0 0 1,3-2-1,2-1 8,0-1-1,0 0 0,0 0 0,-1 0 1,0-1-1,0 0 0,0 0 1,-1-1-1,0 0 0,0 0 0,5-11 1,5-10 49,17-51 0,-30 73-54,37-117 124,-34 103-115,-1-1 0,-1 1 0,-1-1 0,-1-25 0,-5 13-8,4 33-9,0 0-1,0 0 0,0-1 1,0 1-1,0 0 0,0-1 1,0 1-1,0 0 0,0 0 0,0-1 1,0 1-1,-1 0 0,1 0 1,0-1-1,0 1 0,0 0 1,0 0-1,-1 0 0,1-1 1,0 1-1,0 0 0,0 0 1,-1 0-1,1-1 0,0 1 0,0 0 1,-1 0-1,1 0 0,0 0 1,0 0-1,-1 0 0,1 0 1,0 0-1,-1-1 0,1 1 1,0 0-1,0 0 0,-1 0 0,1 0 1,0 1-1,-1-1 0,1 0 1,0 0-1,0 0 0,-1 0 1,1 0-1,0 0 0,-1 0 1,-7 13-1,4-1-10,1 0-1,0 0 1,1 0-1,1 1 1,0 0-1,0 18 1,2-21 7,-1-1 0,1 1 0,1-1 1,0 0-1,0 1 0,1-1 0,0 0 1,0 0-1,8 12 0,-9-18 3,0 1 0,1-1 0,-1 1 1,1-1-1,0 0 0,0 0 0,0 0 0,0-1 0,1 1 1,-1-1-1,1 0 0,-1 0 0,1 0 0,0 0 0,0 0 0,0-1 1,5 2-1,-2-3 0,-1 1-1,0-1 1,0 0 0,0 0 0,0 0 0,1-1 0,-1 0-1,0-1 1,0 1 0,10-5 0,-1-1 3,1 0-1,-1-2 1,-1 0-1,1 0 1,-2-1-1,1-1 1,18-19-1,-7-2 4,-15 19-50,-19 38 2,-44 105-670,45-108 458,2 0 0,0 1 0,2-1-1,-3 26 1,6-15-100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8.450"/>
    </inkml:context>
    <inkml:brush xml:id="br0">
      <inkml:brushProperty name="width" value="0.05" units="cm"/>
      <inkml:brushProperty name="height" value="0.05" units="cm"/>
    </inkml:brush>
  </inkml:definitions>
  <inkml:trace contextRef="#ctx0" brushRef="#br0">18 678 12675,'-17'18'4591,"28"-21"-2543,35-26-423,-45 28-1516,53-36 483,-1-3-1,-3-2 0,-1-2 1,-3-2-1,-1-2 0,-2-2 1,65-102-1,-93 127-481,17-36-1,-28 51-89,0 0 0,-1 0 0,0 0 0,-1-1 0,0 1 0,1-20 0,-6 10-10,3 19-10,-1 1 0,1-1 1,0 1-1,0 0 1,-1-1-1,1 1 0,0 0 1,0-1-1,-1 1 1,1 0-1,0 0 1,-1-1-1,1 1 0,-1 0 1,1 0-1,0 0 1,-1-1-1,1 1 1,-1 0-1,1 0 0,0 0 1,-1 0-1,1 0 1,-1 0-1,1 0 1,-1 0-1,-1 1 1,-1 0 0,1 0 0,0 0 0,0 0-1,0 0 1,0 0 0,0 1 0,0-1 0,0 1 0,0 0 0,1-1 0,-1 1-1,1 0 1,-3 3 0,-11 17 1,1 0 1,1 1-1,0 1 0,-15 41 0,11-14 21,-16 73 1,27-97-12,2 0 0,-2 32 0,5-53-4,1 0 0,0 0 0,0 0 0,1 0 0,0 1 0,0-1 0,0 0 0,1 0 0,0-1 0,0 1 0,0 0 0,1-1 0,0 1 0,0-1 0,7 10 0,-7-12 3,-1-1 1,1 0-1,0 0 1,0 0 0,0-1-1,0 1 1,0-1 0,0 1-1,0-1 1,0 0-1,1 0 1,-1 0 0,0-1-1,1 1 1,-1-1-1,0 0 1,1 0 0,-1 0-1,1 0 1,-1 0 0,0-1-1,1 0 1,-1 0-1,0 0 1,0 0 0,1 0-1,3-3 1,2 0 15,-1-1-1,0 0 1,0 0 0,-1 0-1,1-1 1,-1-1 0,-1 1-1,1-1 1,5-8 0,-1-1 7,-1-1 1,-1 0 0,-1 0-1,0-1 1,-1 0 0,-1 0-1,-1-1 1,-1 0 0,0 0 0,-1 0-1,-1 0 1,-1-31 0,-8 18-3,-2 19-6,8 13-24,1 0-1,-1 0 0,1 0 0,0 0 0,-1 0 0,1 0 0,-1-1 1,1 1-1,-1 1 0,1-1 0,-1 0 0,1 0 0,-1 0 1,1 0-1,-1 0 0,1 0 0,-1 0 0,1 1 0,0-1 1,-1 0-1,1 0 0,-1 1 0,1-1 0,0 0 0,-1 0 0,1 1 1,0-1-1,-1 1 0,1-1 0,-1 1 0,-2 4 2,0-1 0,0 1 0,0 1 0,0-1 0,1 0 0,0 1 0,0-1 0,0 1 0,1 0 0,-2 9 0,1-2 0,1 2 0,0-1 0,2 21 1,-1-30-1,1 1 1,0 0 0,0-1-1,0 1 1,1-1 0,0 1-1,0-1 1,0 0 0,1 0-1,-1 0 1,5 6 0,-4-8-1,0 0 0,-1 0 0,1-1 0,0 1 0,0-1 0,0 0 0,0 0 0,1 0 1,-1 0-1,1-1 0,-1 1 0,1-1 0,-1 0 0,1 0 0,0 0 0,-1 0 0,1-1 0,4 0 0,2 1 7,0-2 0,1 0-1,-1 0 1,0-1 0,0 0-1,0-1 1,-1 0 0,1 0 0,-1-1-1,1 0 1,-1-1 0,13-9-1,-13 8 5,0-1 0,0 0-1,-1 0 1,0-1-1,-1 0 1,1 0 0,-2-1-1,1 1 1,-1-2-1,0 1 1,6-17 0,-6 4 5,-8 14 2,1 8-20,1 0 0,0 0 0,-1 0 0,1 0 0,-1 0 0,1 0 0,0 0 0,-1 0 0,1 0 0,0 0 0,-1 0 0,1 0 0,-1 0 0,1 0 0,0 1 0,-1-1 0,1 0 0,0 0 0,-1 0 0,1 1 0,0-1 0,0 0 1,-1 1-1,1-1 0,0 0 0,-1 1 0,-4 5 9,-1 0 1,1 0-1,1 1 1,-1 0-1,1-1 1,0 2 0,1-1-1,-1 0 1,-2 13-1,0-3 1,2 1-1,0 0 0,-2 23 0,6-34-2,-1 0 0,1 0-1,1-1 1,-1 1 0,1 0-1,2 8 1,-2-12-3,0 0-1,0 0 1,0 0-1,0-1 1,1 1 0,-1-1-1,1 1 1,0-1-1,-1 0 1,1 1-1,0-1 1,0 0 0,0 0-1,1 0 1,-1-1-1,0 1 1,5 2-1,0-1 3,0-1-1,1 0 0,-1 0 1,1 0-1,-1-1 0,1 0 1,-1-1-1,1 0 0,0 0 1,-1 0-1,1-1 0,-1 0 1,1-1-1,14-4 0,-7 1 10,0-1 0,0 0 0,0-1 0,-1-1 0,0 0 0,14-12 0,-11 7 4,0 0-1,-2-2 1,1 0 0,-2-1-1,0 0 1,-1-1 0,14-24-1,-20 25-5,-7 16-15,0 0 1,0 0 0,0 0 0,0 0-1,0 0 1,-1 0 0,1 0 0,0 0-1,0 1 1,0-1 0,0 0 0,0 0-1,0 0 1,0 0 0,0 0 0,0 0-1,0 0 1,0 0 0,0 0 0,0 0-1,0 0 1,0 0 0,-1 0 0,1 0-1,0 0 1,0 0 0,0 0 0,0 0 0,0 0-1,0 0 1,0 0 0,0 0 0,0 0-1,0 0 1,0 0 0,0 0 0,0 0-1,0 0 1,-1 0 0,1-1 0,0 1-1,0 0 1,0 0 0,0 0 0,0 0-1,0 0 1,0 0 0,0 0 0,0 0-1,0 0 1,0 0 0,0 0 0,0 0-1,0 0 1,0 0 0,0 0 0,0-1-1,-3 4-3,1 0-1,0 0 1,-1 0-1,1 1 0,0-1 1,-1 4-1,-4 9-290,1-1-1,0 0 1,2 1-1,0 0 1,0 0-1,1 1 1,1-1-1,1 32 1,1-47 267,0 0-1,0 0 1,0 0-1,0 0 1,0 0 0,0 0-1,0-1 1,1 1 0,-1 0-1,0 0 1,1 0 0,-1 0-1,0 0 1,1-1 0,-1 1-1,1 0 1,0 0-1,-1-1 1,1 1 0,-1 0-1,1-1 1,0 1 0,0-1-1,-1 1 1,1-1 0,0 1-1,0-1 1,0 0-1,-1 1 1,1-1 0,0 0-1,0 1 1,1-1 0,17-1-602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18.851"/>
    </inkml:context>
    <inkml:brush xml:id="br0">
      <inkml:brushProperty name="width" value="0.05" units="cm"/>
      <inkml:brushProperty name="height" value="0.05" units="cm"/>
    </inkml:brush>
  </inkml:definitions>
  <inkml:trace contextRef="#ctx0" brushRef="#br0">28 4 23125,'-12'-3'1568,"4"10"-1936,1 3-328,7 0 1024,3 1-336,5-3-256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21.628"/>
    </inkml:context>
    <inkml:brush xml:id="br0">
      <inkml:brushProperty name="width" value="0.05" units="cm"/>
      <inkml:brushProperty name="height" value="0.05" units="cm"/>
    </inkml:brush>
  </inkml:definitions>
  <inkml:trace contextRef="#ctx0" brushRef="#br0">182 146 17292,'-1'-1'240,"-1"-1"0,0 1 0,1-1 0,0 1 0,-1-1 1,1 0-1,0 0 0,0 1 0,-1-1 0,2 0 0,-1 0 0,0 0 1,0 0-1,1 0 0,-1-1 0,1 1 0,-1 0 0,1 0 0,0 0 1,0-4-1,0 2 40,1 1-1,0-1 1,0 1 0,0-1 0,1 1 0,-1-1 0,1 1 0,0 0 0,0 0-1,0 0 1,3-5 0,0 3-102,0 0 0,0 0 0,0 0 0,1 0 0,-1 1 0,1 0 0,0 0-1,1 0 1,-1 1 0,0 0 0,1 0 0,9-2 0,-12 4-149,0 0 0,0 1-1,0 0 1,0-1 0,0 1 0,0 1 0,0-1 0,0 1-1,0-1 1,0 1 0,-1 0 0,1 0 0,0 1-1,0-1 1,-1 1 0,1 0 0,-1 0 0,1 0 0,-1 0-1,0 1 1,0-1 0,0 1 0,0 0 0,-1 0-1,1 0 1,-1 0 0,3 5 0,-1-2-13,-1 0 1,-1 0 0,1 1-1,-1-1 1,0 1-1,-1 0 1,0 0 0,0 0-1,0-1 1,-1 1-1,0 0 1,0 0-1,-1 0 1,1 0 0,-3 8-1,1-9 5,0-1 0,0 1-1,0 0 1,0-1 0,-1 1-1,0-1 1,0 0 0,0 0-1,-1 0 1,0 0 0,0-1 0,-8 8-1,4-6 156,0 0 0,-1 0-1,0-1 1,0 0 0,0 0-1,-14 4 1,14-9 407,11-4-175,-2 3-396,0 1 1,1 0-1,-1-1 0,1 1 1,-1 0-1,1 0 0,-1-1 1,1 1-1,0 0 1,-1 0-1,1 0 0,-1 0 1,1 0-1,-1-1 0,1 1 1,0 0-1,-1 0 0,1 0 1,-1 1-1,1-1 0,-1 0 1,1 0-1,0 0 0,-1 0 1,1 0-1,-1 1 0,1-1 1,-1 0-1,1 1 0,-1-1 1,1 0-1,-1 1 0,1-1 1,-1 1-1,-18 49 72,11-35-87,-1-1 1,1 0-1,-2 0 0,0-1 0,-1-1 1,0 1-1,-1-1 0,-16 13 1,3-6-2,0 0 1,-2-2 0,-38 19 0,55-31-14,-1 0-54,10-4 69,0-1 0,0 0 0,0 1 0,0-1 1,1 0-1,-1 1 0,0-1 0,0 0 0,1 1 1,-1-1-1,0 0 0,0 0 0,1 1 0,-1-1 1,0 0-1,1 0 0,-1 1 0,0-1 0,1 0 1,-1 0-1,0 0 0,1 0 0,-1 0 0,0 0 1,1 0-1,-1 1 0,1-1 0,-1 0 0,0 0 1,1 0-1,-1-1 0,0 1 0,1 0 0,12 3-24,0-2-1,0 0 0,0 0 0,1-1 0,-1-1 0,0 0 0,17-4 0,91-27-215,-89 22-77,-21 7-40,-1 0-1,1-1 1,-1 0-1,0-1 1,0 0-1,0 0 1,-1-1-1,11-9 1,-9 2-385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22.086"/>
    </inkml:context>
    <inkml:brush xml:id="br0">
      <inkml:brushProperty name="width" value="0.05" units="cm"/>
      <inkml:brushProperty name="height" value="0.05" units="cm"/>
    </inkml:brush>
  </inkml:definitions>
  <inkml:trace contextRef="#ctx0" brushRef="#br0">123 0 19524,'-4'6'500,"1"1"-1,0-1 1,1 1-1,0-1 1,-2 11 0,-5 11 642,9-27-1099,-23 69 1456,22-65-1477,-1 1-1,1-1 0,1 1 0,-1 0 0,1-1 0,0 1 0,0-1 0,0 1 1,1-1-1,2 11 0,-2-14-24,0-1 1,0 1 0,0-1-1,0 1 1,0-1 0,1 1-1,-1-1 1,0 0 0,1 0-1,-1 0 1,1 0-1,-1 0 1,1 0 0,-1 0-1,1 0 1,0 0 0,-1-1-1,1 1 1,0-1 0,0 1-1,2-1 1,47 4-93,-24-3 48,-21 0 45,0 0 1,0 0-1,-1 0 0,1 1 0,-1 0 0,1 0 0,-1 0 0,0 0 0,0 1 0,0 0 0,0 0 1,0 1-1,-1-1 0,1 1 0,-1 0 0,5 5 0,-6-4 23,0 1-1,1-1 1,-2 1 0,1-1 0,-1 1-1,1 0 1,-2 0 0,1 0-1,-1 0 1,0 0 0,0 0-1,0 0 1,-1 1 0,0-1-1,-1 7 1,0-5 72,0-1 1,-1 0-1,0 0 0,0 0 1,-1 0-1,0 0 0,0-1 1,0 1-1,-1-1 0,0 0 1,0 0-1,-1 0 0,0 0 1,0-1-1,0 0 0,0 0 1,-1 0-1,-12 7 0,11-8-108,1 0-1,-2 0 1,1 0-1,0-1 1,-1 0-1,1-1 1,-1 0-1,0 0 1,0 0-1,0-1 1,0 0-1,0-1 0,0 0 1,0 0-1,0-1 1,0 0-1,-11-2 1,15 1-75,0 0 0,0 0 0,0 0 0,1 0 0,-1 0 0,1-1 0,-1 0 1,1 0-1,0 0 0,0 0 0,0 0 0,0 0 0,0-1 0,1 0 0,0 1 0,-1-1 0,2 0 0,-1 0 1,0 0-1,1 0 0,-1-1 0,1 1 0,0-7 0,-6-43-665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22.499"/>
    </inkml:context>
    <inkml:brush xml:id="br0">
      <inkml:brushProperty name="width" value="0.05" units="cm"/>
      <inkml:brushProperty name="height" value="0.05" units="cm"/>
    </inkml:brush>
  </inkml:definitions>
  <inkml:trace contextRef="#ctx0" brushRef="#br0">1 10 16492,'22'0'2736,"0"0"-1480,-2 1-567,4-1 2663,4 0-2152,1 0-439,5-1-1489,-2-1 864,1-2-353,3 0-143</inkml:trace>
  <inkml:trace contextRef="#ctx0" brushRef="#br0" timeOffset="1">826 121 21613,'-19'40'1864,"-8"3"-1344,-2 3-248,-1 8 704,1-2-143,6-8-417,2-4-208,7-7-336,5-7-176,6-10-561,3-13-399,-3 0 992,6-14-216,3-7-192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22.933"/>
    </inkml:context>
    <inkml:brush xml:id="br0">
      <inkml:brushProperty name="width" value="0.05" units="cm"/>
      <inkml:brushProperty name="height" value="0.05" units="cm"/>
    </inkml:brush>
  </inkml:definitions>
  <inkml:trace contextRef="#ctx0" brushRef="#br0">239 5 18732,'-19'-3'754,"1"2"0,-1 0 0,0 1 1,0 1-1,-25 5 0,39-6-647,0 1 1,0 0-1,1 1 0,-1-1 1,0 1-1,0 0 0,1 0 1,-1 1-1,1-1 0,0 1 1,0 0-1,0 0 0,0 0 1,0 1-1,1-1 0,-1 1 1,1 0-1,0 0 0,0 0 1,1 0-1,-1 1 0,1-1 1,0 1-1,-3 8 0,4-9-106,0-1 0,1 0 1,-1 0-1,1 1 0,0-1 0,0 0 0,0 1 0,0-1 0,1 0 1,-1 1-1,1-1 0,0 0 0,0 1 0,0-1 0,0 0 0,0 0 0,3 3 1,-2-2 1,1 0 1,0-1 0,0 0 0,0 1-1,1-1 1,-1 0 0,1-1-1,0 1 1,-1-1 0,1 0 0,7 3-1,-2-1 28,-1-1 0,1-1 0,0 0 0,0 0 0,0 0 0,0-1 0,0-1 0,1 1 0,-1-2 0,0 1 0,0-1 0,11-3 0,-8 1 73,0-1-1,-1 0 1,1-1 0,-1-1-1,0 0 1,17-12-1,-23 14-34,0 0-1,0 0 0,0-1 1,-1 0-1,1 0 0,-1 0 1,0 0-1,-1 0 0,1-1 0,-1 0 1,0 0-1,0 0 0,-1 0 1,2-8-1,-3 12-49,0 0-1,-1 0 1,1 0-1,-1 0 1,0 1 0,0-1-1,0 0 1,0 0-1,0 0 1,0 0 0,0 0-1,0 0 1,-1 0-1,1 0 1,-1 0-1,0 1 1,1-1 0,-1 0-1,0 0 1,0 1-1,0-1 1,0 0 0,0 1-1,-1-1 1,1 1-1,0-1 1,-1 1 0,1 0-1,-1 0 1,1 0-1,-1 0 1,0 0 0,1 0-1,-1 0 1,0 0-1,0 0 1,-2 0 0,-3 0-30,1 0 1,0 0 0,0 1 0,0 0 0,0 0 0,-1 0 0,1 1 0,0 0 0,0 0 0,0 1 0,-6 2-1,0 0-181,0 1 0,0 1 0,1 0 0,-1 1 0,2 0-1,-1 1 1,1 0 0,0 1 0,1 0 0,-9 10-1,11-11-16,0 0-1,1 1 0,1 0 1,-1 0-1,1 0 0,1 1 1,0-1-1,0 1 0,1 0 1,0 0-1,1 1 0,-3 20 1,9 17-570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7:23.304"/>
    </inkml:context>
    <inkml:brush xml:id="br0">
      <inkml:brushProperty name="width" value="0.05" units="cm"/>
      <inkml:brushProperty name="height" value="0.05" units="cm"/>
    </inkml:brush>
  </inkml:definitions>
  <inkml:trace contextRef="#ctx0" brushRef="#br0">114 82 18772,'-4'6'842,"1"0"0,0 1-1,0-1 1,-3 13 0,6-18-810,0-1 1,0 0-1,0 0 0,0 0 1,0 0-1,0 1 0,0-1 1,0 0-1,0 0 0,0 0 1,0 0-1,0 1 0,0-1 1,0 0-1,0 0 0,0 0 1,0 0-1,1 0 0,-1 1 1,0-1-1,0 0 0,0 0 1,0 0-1,0 0 0,0 0 1,0 1-1,0-1 0,1 0 1,-1 0-1,0 0 0,0 0 1,0 0-1,0 0 0,0 0 1,1 0-1,-1 0 0,0 0 1,0 0-1,0 0 0,0 0 1,1 1-1,-1-1 0,0 0 1,0 0-1,0 0 0,0-1 1,1 1-1,-1 0 0,0 0 1,15-4 524,13-9-92,-21 8-244,0 0 0,0 0-1,-1 0 1,1-1 0,-1 0-1,-1 0 1,9-12 0,-13 17-171,0-1 1,0 1-1,0-1 1,0 1-1,-1-1 1,1 0 0,0 1-1,-1-1 1,0 0-1,1 0 1,-1 1-1,0-1 1,0 0-1,0 0 1,0 0 0,0 1-1,0-4 1,-1 4-29,0-1 1,0 1-1,0-1 1,0 1 0,0 0-1,0-1 1,0 1-1,-1 0 1,1 0 0,0-1-1,-1 1 1,1 0-1,-1 1 1,1-1 0,-1 0-1,1 0 1,-1 1-1,0-1 1,1 1 0,-1-1-1,-3 0 1,-1 0-68,0 1 0,0-1 0,0 1 0,0 0 0,0 1 0,0-1 0,0 1-1,0 0 1,0 1 0,0-1 0,1 1 0,-1 0 0,0 1 0,1-1 0,0 1 0,-1 0 0,-7 7 0,8-6-131,0 0-1,0 0 1,0 1 0,0-1-1,0 1 1,1 1-1,0-1 1,0 0 0,1 1-1,0 0 1,0 0 0,0 0-1,0 0 1,1 0-1,-3 12 1,4 2-507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4.775"/>
    </inkml:context>
    <inkml:brush xml:id="br0">
      <inkml:brushProperty name="width" value="0.05" units="cm"/>
      <inkml:brushProperty name="height" value="0.05" units="cm"/>
    </inkml:brush>
  </inkml:definitions>
  <inkml:trace contextRef="#ctx0" brushRef="#br0">16 54 18484,'-16'3'1960,"18"1"-1183,7-5-281,13-4 976,8-1-296,7-3-440,6 0-344,4 0-608,4 1-264,-8 0-448,-4 2-192,-11 6-168,-8 0 727,-14 3-239,-6 2-200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4.911"/>
    </inkml:context>
    <inkml:brush xml:id="br0">
      <inkml:brushProperty name="width" value="0.05" units="cm"/>
      <inkml:brushProperty name="height" value="0.05" units="cm"/>
    </inkml:brush>
  </inkml:definitions>
  <inkml:trace contextRef="#ctx0" brushRef="#br0">287 38 17756,'-1'-3'156,"0"1"1,-1 0 0,1-1-1,-1 1 1,1 0-1,-1 0 1,0 0 0,0 0-1,0 0 1,0 0-1,0 1 1,0-1 0,-1 1-1,1-1 1,0 1-1,-1 0 1,-3-2 0,2 3 8,0-1 0,0 0 0,0 1 0,0 0 0,0 0 0,0 0 0,0 0 0,0 1 0,0 0 0,-7 1 0,-1 3 87,0-1-1,1 1 1,0 1-1,1 0 1,-1 1-1,-18 14 1,18-10-120,0-1 0,0 2 0,1 0 0,1 0 0,-14 22 0,19-29-88,1 1 0,0 0-1,0 0 1,0 0 0,1 1-1,0-1 1,0 1 0,1-1 0,0 1-1,0 0 1,0-1 0,1 1 0,0 0-1,0 0 1,2 7 0,-2-11-29,1 0 0,0 0 0,1 0 0,-1-1 0,0 1 0,1 0 0,-1-1 0,1 1 0,0-1 0,0 0 0,0 1 0,0-1 0,0 0 0,1 0 0,-1 0 0,1-1 0,-1 1 0,1-1 0,-1 1 0,1-1 0,0 0 0,0 0 0,0 0 0,0 0 0,0 0 0,-1-1 0,1 0 0,6 1 0,0-1-3,-1 0 0,1-1 0,-1 0 0,0 0 0,1-1 0,-1 0 0,0 0 0,0-1 0,11-5 0,-3 0 39,-1-1 0,0 0 0,0-1 0,-1-1 0,18-17 0,-25 21-24,-1 0 0,1 0 1,-1-1-1,0 0 0,-1-1 0,0 1 1,0-1-1,-1 0 0,0 0 0,-1 0 1,3-12-1,-5 20-41,-1 0 0,0 0 0,0-1-1,0 1 1,0 0 0,1-1 0,-1 1 0,-1 0 0,1-1 0,0 1-1,0 0 1,0 0 0,-1-1 0,0-1 0,1 3-13,-1-1-1,1 1 1,0 0 0,-1-1 0,1 1 0,0 0 0,-1-1-1,1 1 1,0 0 0,-1-1 0,1 1 0,-1 0-1,1 0 1,-1-1 0,1 1 0,-1 0 0,1 0-1,-1 0 1,1 0 0,-1 0 0,1 0 0,-1 0-1,1 0 1,-2 0 0,1 0 6,0 0 0,-1 1-1,1-1 1,-1 1 0,1-1-1,0 1 1,-1 0 0,1 0 0,0-1-1,-1 1 1,1 0 0,0 0-1,0 0 1,0 0 0,0 1 0,0-1-1,0 0 1,0 0 0,1 0-1,-1 1 1,-1 2 0,-1 11-246,2 1-44</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78"/>
    </inkml:context>
    <inkml:brush xml:id="br0">
      <inkml:brushProperty name="width" value="0.05" units="cm"/>
      <inkml:brushProperty name="height" value="0.05" units="cm"/>
    </inkml:brush>
  </inkml:definitions>
  <inkml:trace contextRef="#ctx0" brushRef="#br0">12 69 14931,'-10'-1'1641,"9"-5"-817,2-2-240,12-1 848,5 0-128,10-1-199,4 0-185,6 2-328,5 2-40,3 4-312,-3 2-240,-2 8-568,-4-2-232,-11 6-320,-6-1 816,-19-3-209,-7-4-287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79"/>
    </inkml:context>
    <inkml:brush xml:id="br0">
      <inkml:brushProperty name="width" value="0.05" units="cm"/>
      <inkml:brushProperty name="height" value="0.05" units="cm"/>
    </inkml:brush>
  </inkml:definitions>
  <inkml:trace contextRef="#ctx0" brushRef="#br0">1 380 13883,'0'11'1448,"12"-4"-800,5-4-215,10-4 903,5-2-576,7 0-256,2-2-216,5-3-624,0-1 160,-6-6 104,-4-2-136,-4-7-96</inkml:trace>
  <inkml:trace contextRef="#ctx0" brushRef="#br0" timeOffset="1">570 0 15075,'12'3'1417,"10"2"-897,-5 0-200,4 4 920,2 3-640,-2 8-248,-1 3-24,-9 9-112,-6 5-48,-10 7-64,-9 4-8,-9 1 0,-6 0-16,-5-4-64,-2 0-176,4-8 160,7-5-16,13-9-24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81"/>
    </inkml:context>
    <inkml:brush xml:id="br0">
      <inkml:brushProperty name="width" value="0.05" units="cm"/>
      <inkml:brushProperty name="height" value="0.05" units="cm"/>
    </inkml:brush>
  </inkml:definitions>
  <inkml:trace contextRef="#ctx0" brushRef="#br0">2 122 25597,'-2'-10'413,"5"18"-161,11 37 230,-11-40-465,1 1 0,-1-1 1,1 0-1,0 0 0,0 0 0,1-1 0,0 1 0,0-1 0,0 0 0,0 0 0,0-1 0,1 1 0,-1-1 0,1-1 0,0 1 0,0-1 0,0 0 0,1 0 0,10 1 0,-10-2-257,0-1 0,0 0 0,1-1 0,-1 1 0,0-1 0,0-1 0,0 1 0,-1-1 0,1 0 0,0-1 0,-1 0 0,1 0 0,-1 0 0,0-1 0,0 0 0,0 0 0,9-9 0,-2 0-874,0-1 1,-2 0-1,1-1 1,-2 0-1,14-27 1,15-41-428,-64 157 7284,9-27-4231,-8 20-152,-18 51 150,36-99-1672,2-1 0,0 0 0,1 1 0,0 27 0,6-26-668,-3-19 810,1-1 0,-1 1 1,0-1-1,1 0 0,-1 1 0,1-1 0,-1 1 0,0-1 1,1 0-1,-1 1 0,1-1 0,-1 0 0,1 0 0,0 1 0,-1-1 1,1 0-1,-1 0 0,1 0 0,-1 0 0,1 0 0,-1 1 1,1-1-1,0 0 0,-1 0 0,1-1 0,-1 1 0,1 0 0,-1 0 1,2 0-1,14-4-496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82"/>
    </inkml:context>
    <inkml:brush xml:id="br0">
      <inkml:brushProperty name="width" value="0.05" units="cm"/>
      <inkml:brushProperty name="height" value="0.05" units="cm"/>
    </inkml:brush>
  </inkml:definitions>
  <inkml:trace contextRef="#ctx0" brushRef="#br0">32 0 15483,'15'0'2241,"-5"5"-1273,-10 9-472,-2 3 2449,-2 7-2089,0 5-264,1 8-248,0-2-224,0 2-520,-1-2-288,1-7-456,0-5-321,-4-13 1049,0-7-320,-7-15-272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83"/>
    </inkml:context>
    <inkml:brush xml:id="br0">
      <inkml:brushProperty name="width" value="0.05" units="cm"/>
      <inkml:brushProperty name="height" value="0.05" units="cm"/>
    </inkml:brush>
  </inkml:definitions>
  <inkml:trace contextRef="#ctx0" brushRef="#br0">1 38 13531,'0'-1'151,"0"-1"0,0 1 0,0-1 0,0 1 0,0-1 0,0 1 0,0-1 0,0 1 0,1-1 0,-1 1-1,1-1 1,-1 1 0,1-1 0,-1 1 0,1 0 0,0-1 0,1-1 0,0 2 3,-1 0 0,1 0-1,-1 0 1,1 0 0,-1 0 0,1 0-1,0 1 1,0-1 0,-1 1 0,1-1-1,0 1 1,0 0 0,-1-1 0,1 1-1,3 0 1,21 1 757,1 0-1,-1 1 1,46 11 0,-44-7-746,0 3 1,-1 0-1,0 1 1,0 2-1,48 30 1,-69-39-150,-1 1 0,0 0 0,0 0 0,0 0 0,-1 1 0,0-1 1,0 1-1,0 0 0,0 1 0,-1-1 0,5 10 0,-7-12 8,1 1 0,-1 0 0,0 0 1,-1 0-1,1 0 0,-1 0 0,1 0 0,-1 0 0,0 0 0,-1 0 0,1 0 0,-1 0 0,0 0 0,0 0 0,0 0 0,0 0 0,-1 0 0,1-1 0,-5 7 0,-1 1 65,-1 0 0,-1 0 0,0-1-1,0 0 1,-1 0 0,0-1-1,-1-1 1,0 0 0,0 0-1,-25 12 1,10-8-43,-1-1-1,0-1 1,0-1 0,-34 6 0,55-14-259,0 0 1,-1 0 0,1-1-1,-12 0 1,18 0 177,-1 0 0,0 0 0,1 0 0,-1 0 0,1 0 0,-1 0 0,0 0 0,1 0 0,-1-1 0,1 1-1,-1 0 1,1 0 0,-1-1 0,1 1 0,-1 0 0,1-1 0,0 1 0,-1-1 0,1 1 0,-1-1 0,1 1 0,0-1 0,-1 0 0,1 0 12,0 0-1,0 0 1,0 0 0,0 0 0,0-1 0,0 1 0,1 0 0,-1 0 0,0 0 0,1 0 0,-1 0 0,1 0-1,-1 0 1,1 1 0,0-1 0,-1 0 0,1 0 0,1-1 0,16-19-517</inkml:trace>
  <inkml:trace contextRef="#ctx0" brushRef="#br0" timeOffset="1">961 276 17932,'0'13'2048,"11"-6"-1120,3-4-343,9 0 1191,7-3-512,10 0-448,1 0-223,4 0-673,-1 0-473,-7 4 1386,-3 1-889,-18 1-8,-6 0-56</inkml:trace>
  <inkml:trace contextRef="#ctx0" brushRef="#br0" timeOffset="2">918 527 15107,'19'1'2041,"5"2"-1201,16-6-416,3-4 1840,12-1-1599,0 3-321,2-1-784,-4 0 528,-7 6-216,-8-1-153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86"/>
    </inkml:context>
    <inkml:brush xml:id="br0">
      <inkml:brushProperty name="width" value="0.05" units="cm"/>
      <inkml:brushProperty name="height" value="0.05" units="cm"/>
    </inkml:brush>
  </inkml:definitions>
  <inkml:trace contextRef="#ctx0" brushRef="#br0">262 0 13539,'-15'2'7005,"-36"5"-5064,40-3-1678,0 1 1,0 0-1,0 1 1,1 0 0,0 0-1,0 1 1,1 0-1,-14 15 1,11-11-133,2 1 1,-1 0-1,2 1 1,-1 0-1,-13 28 0,20-36-98,1 0 0,0 0 0,0 0 0,1 1 0,-1-1 0,1 0 0,0 1 0,1-1 0,-1 1 0,1-1-1,1 9 1,0-11-43,-1-1 0,1 1 0,0-1 0,0 1-1,0-1 1,0 0 0,0 0 0,1 1 0,-1-1 0,1 0-1,-1 0 1,1 0 0,0 0 0,0-1 0,-1 1-1,2 0 1,-1-1 0,0 1 0,0-1 0,0 0 0,1 0-1,-1 0 1,0 0 0,1 0 0,-1 0 0,5 0 0,7 1-232,1 0 0,-1-1 0,1 0 1,0-1-1,-1-1 0,1 0 0,0-1 1,-1-1-1,0 0 0,21-8 0,21-12-323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87"/>
    </inkml:context>
    <inkml:brush xml:id="br0">
      <inkml:brushProperty name="width" value="0.05" units="cm"/>
      <inkml:brushProperty name="height" value="0.05" units="cm"/>
    </inkml:brush>
  </inkml:definitions>
  <inkml:trace contextRef="#ctx0" brushRef="#br0">203 18 18188,'-14'27'1840,"0"5"-1200,3-1-264,5 4 849,3-1-329,5-2-472,2 0-240,6-8-768,-1-1-304,-3-12 696,1 1-176,-2-5-96</inkml:trace>
  <inkml:trace contextRef="#ctx0" brushRef="#br0" timeOffset="1">1 175 18940,'18'3'1592,"14"-4"-1176,3-4-183,17 4 463,4-4-592,8-1-224,2 0 216,-4-8-176,4-3-144</inkml:trace>
  <inkml:trace contextRef="#ctx0" brushRef="#br0" timeOffset="2">846 1 16636,'-10'26'1560,"6"1"-1056,-2-1-224,7 5 672,2 1-304,6 0-592,1 0-296,2-6 656,-4-3-456,-2-3-80,1-1-64</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90"/>
    </inkml:context>
    <inkml:brush xml:id="br0">
      <inkml:brushProperty name="width" value="0.05" units="cm"/>
      <inkml:brushProperty name="height" value="0.05" units="cm"/>
    </inkml:brush>
  </inkml:definitions>
  <inkml:trace contextRef="#ctx0" brushRef="#br0">0 435 16756,'13'3'1536,"8"-3"-88,10-3-336,11-3-295,3 0-9,7-5-240,-2-2-240,1-1-800,-5-1-408,-13-10 752,-8-2-192,-19-6-88</inkml:trace>
  <inkml:trace contextRef="#ctx0" brushRef="#br0" timeOffset="1">26 1 18268,'3'3'1616,"16"-3"-1160,7 0-200,14 1 705,5 1-441,14-1-912,3 1 1160,1-2-712,0 0-80,-5 0-48</inkml:trace>
  <inkml:trace contextRef="#ctx0" brushRef="#br0" timeOffset="2">916 27 16211,'-2'21'2017,"-3"4"-1273,-1 5-280,0 4 1056,3 3-543,3 2-225,0 1-392,3-2-200,2-5-536,1-4-352,-6-11 592,1-1-112,-1-8-120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93"/>
    </inkml:context>
    <inkml:brush xml:id="br0">
      <inkml:brushProperty name="width" value="0.05" units="cm"/>
      <inkml:brushProperty name="height" value="0.05" units="cm"/>
    </inkml:brush>
  </inkml:definitions>
  <inkml:trace contextRef="#ctx0" brushRef="#br0">1 28 12635,'13'0'1448,"17"1"-864,5-1-264,14 0 1433,7 0-1537,10-4-96,2-5-80,-3-7-120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94"/>
    </inkml:context>
    <inkml:brush xml:id="br0">
      <inkml:brushProperty name="width" value="0.05" units="cm"/>
      <inkml:brushProperty name="height" value="0.05" units="cm"/>
    </inkml:brush>
  </inkml:definitions>
  <inkml:trace contextRef="#ctx0" brushRef="#br0">285 136 14699,'5'-5'569,"-1"-1"0,1 0 1,-2 0-1,1 0 0,-1 0 0,0 0 0,0-1 0,0 1 0,2-15 0,-4 19-443,-1 0 0,0 0-1,1 0 1,-1 0 0,0 0-1,0 0 1,0 0 0,0 0-1,-1 0 1,1 0 0,-1 0-1,1 0 1,-1 0-1,0 0 1,1 0 0,-1 0-1,0 0 1,0 1 0,0-1-1,-1 0 1,1 1 0,0-1-1,-1 0 1,1 1 0,-1 0-1,1-1 1,-1 1 0,0 0-1,1 0 1,-1 0 0,0 0-1,0 0 1,0 0-1,0 1 1,0-1 0,0 1-1,0-1 1,-3 1 0,1-1-53,-1 1 0,0 0 0,0 0 0,0 0 0,0 1 0,0 0 0,0 0 0,1 0 0,-1 1 0,0-1 0,1 1 0,-1 0 0,1 0 0,0 1 0,0 0 1,0-1-1,0 1 0,-7 7 0,-3 3-39,1 1 0,0 1 0,-15 20 0,8-5-23,0 0 0,-18 40 0,31-55 1,0 2 0,1-1 0,1 1 0,0 0-1,1 0 1,-2 26 0,5-39-8,1 1-1,0-1 1,0 0 0,0 0-1,1 1 1,-1-1-1,1 0 1,0 0 0,0 0-1,0 0 1,1 0 0,0 0-1,-1 0 1,1 0-1,1-1 1,-1 1 0,0-1-1,1 1 1,0-1 0,0 0-1,0 0 1,0 0-1,0 0 1,6 3 0,-2-3 2,-1 0 1,1 0-1,0-1 1,0 0 0,0 0-1,0-1 1,0 1-1,0-1 1,0-1-1,1 0 1,-1 0 0,0 0-1,12-3 1,-8 1 2,0 0 0,1-1 0,-1-1 0,-1 1 0,1-2 0,15-8 0,-23 11 0,1 0 1,-1 0 0,1 0 0,-1 0 0,0-1 0,0 1 0,0-1-1,-1 0 1,1 0 0,0 0 0,-1-1 0,0 1 0,0 0 0,0-1-1,0 1 1,-1-1 0,1 0 0,-1 0 0,0 1 0,0-1-1,0 0 1,0-4 0,-1 7-3,0 0 0,0 0-1,0-1 1,0 1 0,-1 0-1,1 0 1,0 0 0,0 0-1,-1 0 1,1 0 0,-1 0 0,1 0-1,-1 0 1,1 0 0,-1 1-1,0-1 1,1 0 0,-1 0 0,0 0-1,0 1 1,1-1 0,-1 0-1,0 1 1,0-1 0,0 1-1,0-1 1,0 1 0,0-1 0,0 1-1,0-1 1,0 1 0,0 0-1,0 0 1,0 0 0,0 0-1,0-1 1,0 1 0,0 1 0,0-1-1,-1 0 1,1 0 0,0 0-1,0 0 1,0 1 0,0-1-1,0 1 1,-1 0 0,-1-1-1,1 1 0,0 0 1,-1 0-1,1 0 0,0 0 0,0 0 0,0 0 1,0 1-1,0-1 0,0 1 0,0-1 1,1 1-1,-1 0 0,0-1 0,1 1 1,-1 0-1,1 0 0,0 0 0,0 1 0,0-1 1,-1 3-1,2-5-5,0 1 0,0-1 0,0 1 0,0-1 0,0 1 0,0 0-1,0-1 1,0 1 0,0-1 0,0 1 0,0-1 0,1 1 0,-1-1 0,0 1 0,0-1 0,1 1 0,-1-1 0,0 1 0,1-1 0,-1 1 0,0-1-1,1 0 1,-1 1 0,1-1 0,-1 0 0,1 1 0,0-1 0,19 5-7,23-8-52,-42 3 56,131-27-231,-131 26 225,1 1 0,-1 0 1,1-1-1,-1 1 1,0 0-1,1 0 0,-1 0 1,1 0-1,-1 1 1,1-1-1,-1 0 1,1 1-1,-1-1 0,0 0 1,1 1-1,-1 0 1,0-1-1,1 1 0,-1 0 1,0 0-1,2 1 1,-3-1-1,1 0 0,-1 0 1,1 1-1,-1-1 0,1 0 0,-1 1 1,0-1-1,0 1 0,0-1 1,1 0-1,-1 1 0,-1-1 1,1 1-1,0-1 0,0 0 0,0 1 1,-1-1-1,1 1 0,-1-1 1,1 0-1,-1 0 0,-1 3 0,-16 36-845,-28 45-1,35-69 562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5.342"/>
    </inkml:context>
    <inkml:brush xml:id="br0">
      <inkml:brushProperty name="width" value="0.05" units="cm"/>
      <inkml:brushProperty name="height" value="0.05" units="cm"/>
    </inkml:brush>
  </inkml:definitions>
  <inkml:trace contextRef="#ctx0" brushRef="#br0">60 0 19228,'-8'31'1833,"-7"4"-1153,1 0-280,2 2 968,3-2-440,7-9-808,4-5-344,13-14-712,5-9 848,9-18-264,2-6-168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95"/>
    </inkml:context>
    <inkml:brush xml:id="br0">
      <inkml:brushProperty name="width" value="0.05" units="cm"/>
      <inkml:brushProperty name="height" value="0.05" units="cm"/>
    </inkml:brush>
  </inkml:definitions>
  <inkml:trace contextRef="#ctx0" brushRef="#br0">1 1 17852,'7'9'1624,"13"0"-1016,9-4-288,16-2 729,4-2-265,9-1-256,-1-1-144,1-2-280,-6-1-264,-12 1-544,-8 2-64,-18-2 568,-13 3-112,5 1-185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96"/>
    </inkml:context>
    <inkml:brush xml:id="br0">
      <inkml:brushProperty name="width" value="0.05" units="cm"/>
      <inkml:brushProperty name="height" value="0.05" units="cm"/>
    </inkml:brush>
  </inkml:definitions>
  <inkml:trace contextRef="#ctx0" brushRef="#br0">0 21 17092,'22'11'1816,"14"-6"-1112,10-5-296,9-3 817,3-2-297,1-1-712,-1 0-296,-12-2 136,-8 2-152,-18 3-136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97"/>
    </inkml:context>
    <inkml:brush xml:id="br0">
      <inkml:brushProperty name="width" value="0.05" units="cm"/>
      <inkml:brushProperty name="height" value="0.05" units="cm"/>
    </inkml:brush>
  </inkml:definitions>
  <inkml:trace contextRef="#ctx0" brushRef="#br0">183 17 17708,'-2'-2'240,"1"1"0,-1-1 0,0 1 0,1 0 0,-1 0 0,0-1 0,0 1 0,0 0 1,0 1-1,0-1 0,-1 0 0,1 1 0,0-1 0,0 1 0,0-1 0,-1 1 0,1 0 0,0 0 0,0 0 1,0 0-1,-1 1 0,-2 0 0,1 0-93,1 0 1,-1 0 0,1 1 0,0 0-1,-1-1 1,1 1 0,0 0-1,0 1 1,1-1 0,-1 0-1,0 1 1,1 0 0,-4 3-1,6-5-142,-1 0-1,0-1 1,0 1-1,1 0 0,-1 0 1,0 0-1,1 0 1,-1 0-1,1 0 1,-1 0-1,1 0 0,-1 0 1,1 0-1,0 0 1,0 0-1,-1 0 0,1 0 1,0 0-1,0 0 1,0 0-1,0 0 0,0 0 1,1 0-1,-1 0 1,0 0-1,0 1 0,1-1 1,-1 0-1,0 0 1,1 0-1,-1-1 1,1 1-1,0 0 0,-1 0 1,1 0-1,0 0 1,-1 0-1,1-1 0,0 1 1,0 0-1,0-1 1,-1 1-1,1 0 0,0-1 1,0 1-1,2 0 1,6 2-12,0 1 1,0-1-1,1-1 1,14 2-1,-5 0 14,-10-2-9,0 1 0,0 0 1,-1 0-1,1 1 0,-1 0 1,0 0-1,0 1 0,8 5 0,-13-7 3,-1 0-1,1-1 1,0 1-1,-1 0 1,0 0-1,0 1 1,0-1 0,0 0-1,0 1 1,0-1-1,-1 1 1,0 0-1,0-1 1,0 1-1,0 0 1,0 0-1,-1 0 1,0-1-1,0 1 1,0 0-1,-1 7 1,0-4 15,-1 0 1,0 0-1,0 0 0,-1 0 1,1-1-1,-2 1 1,1 0-1,-1-1 1,0 0-1,0 0 0,0 0 1,-1-1-1,0 1 1,0-1-1,-1 0 1,0-1-1,1 1 0,-1-1 1,-1 0-1,1-1 1,-12 6-1,13-7-70,0 0 1,0 0-1,0 0 0,0-1 1,-1 0-1,1 0 0,0 0 1,0-1-1,-1 0 0,1 0 1,0 0-1,-1 0 0,1-1 0,0 0 1,0 0-1,-1 0 0,1-1 1,0 0-1,0 0 0,1 0 1,-1-1-1,0 1 0,1-1 1,-1 0-1,1-1 0,0 1 1,0-1-1,0 1 0,1-1 0,-5-6 1,4 4-56,0-1 1,0 1-1,1-1 0,0 0 1,0 0-1,-3-15 1,3-11-403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798"/>
    </inkml:context>
    <inkml:brush xml:id="br0">
      <inkml:brushProperty name="width" value="0.05" units="cm"/>
      <inkml:brushProperty name="height" value="0.05" units="cm"/>
    </inkml:brush>
  </inkml:definitions>
  <inkml:trace contextRef="#ctx0" brushRef="#br0">1 73 15819,'14'-8'1897,"4"0"-1001,-3-1-384,5 2 1208,2-3-511,5 4-697,1 0-448,-1 6 1024,-1-1-960,-3 1-96,2 0 8</inkml:trace>
  <inkml:trace contextRef="#ctx0" brushRef="#br0" timeOffset="1">454 1 15995,'-6'8'611,"-1"0"-1,0 0 0,0 0 1,-15 11-1,13-11-219,1 0 0,-1 0 0,-9 14 0,12-15-244,1 1 1,1 0-1,-1 1 0,1-1 0,1 1 1,0 0-1,0-1 0,-3 18 0,5-23-116,1 0 0,0 0 0,0 0 0,0-1 0,0 1 0,0 0 0,0 0-1,1 0 1,-1 0 0,1 0 0,0-1 0,0 1 0,0 0 0,0-1 0,1 1 0,-1-1-1,1 1 1,-1-1 0,1 1 0,0-1 0,0 0 0,0 0 0,0 0 0,0 0-1,1 0 1,-1-1 0,0 1 0,1-1 0,-1 1 0,1-1 0,0 0 0,3 1 0,2 0 45,0 0 1,0-1-1,0 0 1,0 0-1,0-1 0,0 0 1,0 0-1,0-1 1,0 0-1,0-1 1,-1 1-1,1-2 1,8-2-1,-7 2 37,0-1 0,-1 0-1,1 0 1,-1-1 0,0 0-1,-1 0 1,1-1-1,-1 0 1,0-1 0,11-13-1,-16 18-82,0-1-1,0 0 0,-1 1 1,1-1-1,-1 0 0,0 0 1,0 0-1,0 0 0,0 0 1,0-1-1,-1 1 0,0 0 1,1 0-1,-1 0 0,0-1 1,0 1-1,-1 0 0,1 0 1,-1 0-1,0 0 0,1-1 1,-1 1-1,-1 0 0,1 0 1,0 1-1,-1-1 0,1 0 1,-1 0-1,0 1 0,0-1 1,0 1-1,-4-4 0,2 2-126,0 0 0,-1 0 0,1 1-1,-1 0 1,1 0 0,-1 0 0,0 0 0,0 1 0,-1 0-1,1 0 1,0 0 0,-1 1 0,1-1 0,-1 1-1,1 1 1,-1-1 0,0 1 0,-5 0 0,9 0 95,0 0 0,1 1 0,-1-1 0,0 0 0,1 1 0,-1-1 0,1 1 0,-1 0 0,1-1 1,0 1-1,-1 0 0,1 0 0,-1 0 0,1 0 0,0 0 0,0 0 0,0 0 0,0 1 0,0-1 0,0 0 1,0 1-1,0-1 0,0 1 0,1-1 0,-1 1 0,0-1 0,0 3 0,-4 12-366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00"/>
    </inkml:context>
    <inkml:brush xml:id="br0">
      <inkml:brushProperty name="width" value="0.05" units="cm"/>
      <inkml:brushProperty name="height" value="0.05" units="cm"/>
    </inkml:brush>
  </inkml:definitions>
  <inkml:trace contextRef="#ctx0" brushRef="#br0">163 7 19044,'0'-7'2505,"-6"12"-2225,-2 4 1048,1 7-608,-1-1-224,2 6-408,0-1-200,4 3-120,1-3-120,2 0-288,2-3-192,2-2-368,-2-3 559,-3-6 177,0-4-96,-5-1-48</inkml:trace>
  <inkml:trace contextRef="#ctx0" brushRef="#br0" timeOffset="1">1 120 17220,'6'-8'1680,"8"1"-1080,2 0-240,9 3 800,2 2-183,7 2-801,0-1-600,-2 1 432,-3 1-88,-4-1-144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02"/>
    </inkml:context>
    <inkml:brush xml:id="br0">
      <inkml:brushProperty name="width" value="0.05" units="cm"/>
      <inkml:brushProperty name="height" value="0.05" units="cm"/>
    </inkml:brush>
  </inkml:definitions>
  <inkml:trace contextRef="#ctx0" brushRef="#br0">188 117 17708,'2'-3'256,"1"1"1,-1 0 0,0-1 0,0 1-1,0-1 1,0 0 0,0 1-1,-1-1 1,1 0 0,-1 0 0,1-4-1,-1 6-173,-1 0 0,0 0 0,0 0 0,0 0 0,0 0 0,0 0 1,0 0-1,0 0 0,0 0 0,0 0 0,0 0 0,0 0 0,-1 1 0,1-1 0,0 0 0,-1 0 0,1 0 0,-1 0 0,1 0 0,-1 0 0,0 1 0,1-1 0,-1 0 0,0 0 0,1 1 0,-1-1 0,0 0 0,0 1 0,1-1 0,-1 1 0,0-1 0,0 1 0,0-1 0,0 1 0,0 0 0,0-1 0,0 1 0,0 0 0,0 0 0,0 0 0,0 0 1,-1 0-1,-3 0 42,0 0 1,1 0 0,-1 1 0,0 0-1,0 0 1,1 0 0,-1 0 0,0 1-1,1 0 1,0 0 0,-1 0 0,1 0-1,0 1 1,-4 2 0,-6 5-74,1 0 0,-21 21-1,-4 14-11,36-43-41,0 1 0,0-1-1,1 0 1,0 1 0,-1-1 0,1 1-1,0-1 1,0 1 0,0 0 0,0-1-1,1 1 1,-1 0 0,1 0 0,0 0-1,0-1 1,0 1 0,0 0 0,0 3-1,1-5 3,-1 0 0,1 0-1,0 0 1,-1 0 0,1 0-1,0 0 1,0 0-1,0-1 1,0 1 0,-1 0-1,1 0 1,0-1 0,0 1-1,0-1 1,0 1 0,1-1-1,-1 1 1,0-1-1,0 0 1,0 0 0,0 1-1,0-1 1,0 0 0,1 0-1,-1 0 1,0 0 0,0 0-1,0 0 1,2-1-1,4 0 13,-1 0 0,1-1 0,-1 0-1,7-2 1,2-2 35,-1-1-1,0-1 1,0 0-1,-1-1 1,0 0 0,-1-1-1,14-14 1,-19 18-4,-1 0 0,0-1 0,-1 1 0,0-1 0,0-1 0,0 1 0,-1-1 0,0 1 0,0-1 0,-1-1 0,0 1 0,-1 0 0,0-1 0,2-14 1,-3 22-54,-1 1 0,0-1 0,0 1 0,0-1 0,1 0 1,-1 1-1,0-1 0,0 1 0,0-1 0,0 0 0,0 1 1,0-1-1,-1 1 0,1-1 0,0 0 0,0 1 1,0-1-1,0 1 0,-1-1 0,1 1 0,0-1 0,-1 1 1,1-1-1,0 1 0,-1-1 0,1 1 0,0-1 0,-1 1 1,1 0-1,-1-1 0,1 1 0,-1-1 0,1 1 0,-1 0 1,1 0-1,-1-1 0,0 1 0,1 0 0,-1 0 1,1 0-1,-1 0 0,0-1 0,1 1 0,-1 0 0,1 0 1,-1 0-1,0 0 0,1 1 0,-1-1 0,1 0 0,-1 0 1,0 0-1,1 0 0,-1 1 0,1-1 0,-1 0 0,-3 2-194,0 0 0,1 0 0,-1 1 0,1-1 0,0 1 0,-1-1 0,-3 5 0,1 1-112,-1 0 0,1 1 0,1 0-1,-1 0 1,2 0 0,-1 0 0,-6 20 0,2 6-596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03"/>
    </inkml:context>
    <inkml:brush xml:id="br0">
      <inkml:brushProperty name="width" value="0.05" units="cm"/>
      <inkml:brushProperty name="height" value="0.05" units="cm"/>
    </inkml:brush>
  </inkml:definitions>
  <inkml:trace contextRef="#ctx0" brushRef="#br0">39 0 16964,'-3'20'1808,"-2"11"-1112,-1 2-280,-1 3 1025,-1 0-481,2-4-672,3-4-296,6-17-704,4-11-273,10-20 729,2-12-224,4-14-232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04"/>
    </inkml:context>
    <inkml:brush xml:id="br0">
      <inkml:brushProperty name="width" value="0.05" units="cm"/>
      <inkml:brushProperty name="height" value="0.05" units="cm"/>
    </inkml:brush>
  </inkml:definitions>
  <inkml:trace contextRef="#ctx0" brushRef="#br0">77 59 12259,'4'-9'773,"-2"6"-474,-1 1 1,1-1-1,-1 0 0,0 0 1,0 0-1,0-1 1,-1 1-1,1 0 1,0-6-1,-4 10 114,1 0 0,0 0 0,0 0 0,0 1 0,-1-1 0,1 1 0,1-1 0,-1 1 0,0 0 0,-2 2 0,3-3-299,-7 7 324,-1 1 0,2 0 0,-1 0 0,1 0 1,0 1-1,1 1 0,-6 11 0,12-21-416,-1 0-1,1 0 1,0 1 0,0-1-1,0 0 1,-1 1 0,1-1 0,0 0-1,1 1 1,-1-1 0,0 0-1,0 1 1,1-1 0,-1 0-1,0 1 1,1-1 0,-1 0 0,1 0-1,0 1 1,-1-1 0,1 0-1,0 0 1,0 0 0,0 0 0,0 0-1,0 0 1,0 0 0,0 0-1,0-1 1,0 1 0,0 0 0,0-1-1,1 1 1,-1 0 0,0-1-1,2 1 1,8 3-16,0 0-1,0-1 1,17 3-1,-6-2 53,-2 2-39,-1 0 1,21 10 0,-34-13-22,-1 0 1,1 0-1,-1 0 0,0 1 0,0-1 1,0 1-1,0 1 0,-1-1 1,1 0-1,-1 1 0,5 7 0,-8-10 2,0-1-1,-1 0 0,1 1 0,0-1 0,-1 0 0,1 1 0,-1-1 1,0 1-1,1-1 0,-1 1 0,0-1 0,0 1 0,0-1 0,0 1 1,0-1-1,0 1 0,0-1 0,-1 1 0,1-1 0,0 1 1,-1-1-1,-1 3 0,1-2 1,-1 1 0,1-1-1,-1 0 1,0 0 0,0 0 0,0-1 0,0 1 0,-1 0 0,1-1 0,0 0-1,-5 3 1,-3 0 12,-1-1-1,1 1 1,-1-2-1,1 1 1,-17 0-1,21-3 5,0 1 0,0-1 1,0-1-1,0 1 0,0-1 0,0 0 0,0 0 0,0-1 0,1 0 0,-1 0 0,0 0 0,-5-4 0,9 5-9,0-1 1,0 1-1,0-1 1,0 0-1,0 1 0,0-1 1,1 0-1,-1 0 1,1 0-1,-1 0 0,1 0 1,0-1-1,0 1 1,0 0-1,0-1 0,0 1 1,1 0-1,-1-1 1,1 1-1,-1-1 0,1 1 1,0-1-1,0 1 1,0-1-1,0 1 0,1-1 1,-1 1-1,1-1 1,-1 1-1,1 0 0,1-4 1,0 1-2,1 0 0,-1 0-1,1 0 1,0 0 0,0 0 0,1 1 0,0-1 0,-1 1 0,1 0 0,1 0-1,4-4 1,9-5 46,31-18 0,6-3 125,-48 28-123,0 0 0,0 0 0,0 0 0,-1-1 0,9-12 0,-14 18-47,0 0 1,-1-1-1,1 1 1,0 0-1,0 0 0,-1-1 1,1 1-1,-1-1 1,1 1-1,-1-1 0,1 1 1,-1-1-1,0 1 1,0-1-1,0 1 0,0-1 1,0 1-1,0-1 0,0 1 1,-1-1-1,1 1 1,0-1-1,-1 1 0,1 0 1,-1-1-1,1 1 1,-1-1-1,0 1 0,0 0 1,0 0-1,0-1 0,0 1 1,0 0-1,0 0 1,0 0-1,0 0 0,0 0 1,0 0-1,-1 1 1,1-1-1,-3-1 0,1 0-44,-1 1 0,0 0 0,0 0 0,1 0 0,-1 0 0,0 0 0,0 1 0,0 0 0,0-1 0,0 1-1,0 1 1,0-1 0,0 1 0,0 0 0,0-1 0,1 2 0,-1-1 0,0 0 0,1 1 0,-6 2 0,5-2-19,0 1 0,0-1 0,1 0 0,-1 1 0,1 0 0,0 0 1,0 0-1,0 0 0,0 0 0,0 0 0,1 1 0,-1 0 0,1-1 0,0 1 0,0 0 1,0 0-1,1 0 0,-2 6 0,2 8-279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05"/>
    </inkml:context>
    <inkml:brush xml:id="br0">
      <inkml:brushProperty name="width" value="0.05" units="cm"/>
      <inkml:brushProperty name="height" value="0.05" units="cm"/>
    </inkml:brush>
  </inkml:definitions>
  <inkml:trace contextRef="#ctx0" brushRef="#br0">1 1 20028,'1'1'204,"0"0"0,0 1 0,0-1 0,0 1 0,0-1 0,-1 1 0,1-1 0,0 1-1,-1-1 1,1 1 0,-1 0 0,0-1 0,1 1 0,-1-1 0,0 1 0,0 3 0,-2 34 1673,0-17-841,2-21-1012,0 1-1,0-1 0,0 1 0,0-1 0,0 1 1,0-1-1,0 1 0,1-1 0,-1 1 0,0-1 1,1 0-1,0 1 0,-1-1 0,1 1 0,0-1 1,0 0-1,-1 0 0,1 0 0,0 1 0,0-1 1,0 0-1,1 0 0,-1 0 0,0 0 0,0-1 1,0 1-1,1 0 0,-1 0 0,0-1 0,3 2 1,1-2-125,-1 1 0,0-1 0,1 1 1,-1-1-1,1-1 0,-1 1 0,1-1 1,-1 1-1,7-3 0,6-3-703,0 0 0,0-1 0,-1-1 0,0-1 0,-1 0 0,20-16 0,-8 8-455,-28 17 1274,1 0 0,0 0 0,0 0 0,0 0 0,0 0 0,0 0-1,0 0 1,0 0 0,0 0 0,0 0 0,0 0 0,-1 0 0,1 0 0,0 0-1,0 1 1,0-1 0,0 0 0,0 0 0,0 0 0,0 0 0,0 0-1,0 0 1,0 0 0,0 0 0,0 0 0,0 1 0,0-1 0,0 0-1,0 0 1,0 0 0,0 0 0,0 0 0,0 0 0,0 0 0,0 1 0,0-1-1,0 0 1,0 0 0,0 0 0,0 0 0,0 0 0,0 0 0,0 0-1,1 0 1,-1 0 0,0 0 0,0 1 0,0-1 0,0 0 0,0 0-1,0 0 1,0 0 0,0 0 0,0 0 0,0 0 0,1 0 0,-1 0-1,0 0 1,0 0 0,0 0 0,0 0 0,0 0 0,0 0 0,0 0 0,0 0-1,1 0 1,-1 0 0,-4 10 533,-26 37 1515,13-21-1540,1 0 0,1 1 0,1 1 0,2 0-1,-17 56 1,24-67-742,2 1 0,0 0 0,1 0 0,1 23 0,3-15-105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06"/>
    </inkml:context>
    <inkml:brush xml:id="br0">
      <inkml:brushProperty name="width" value="0.05" units="cm"/>
      <inkml:brushProperty name="height" value="0.05" units="cm"/>
    </inkml:brush>
  </inkml:definitions>
  <inkml:trace contextRef="#ctx0" brushRef="#br0">33 7 18036,'-3'-6'1720,"3"11"-1152,0 2-176,-2 10 793,-2 4-201,0 7-312,0 0-176,2 8-232,2-1-48,0-2-216,0-4-152,0-5-472,3-4-216,0-6-408,-3-5-1017,-3-9 1657,-3-3-416,-4-8-96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5.762"/>
    </inkml:context>
    <inkml:brush xml:id="br0">
      <inkml:brushProperty name="width" value="0.05" units="cm"/>
      <inkml:brushProperty name="height" value="0.05" units="cm"/>
    </inkml:brush>
  </inkml:definitions>
  <inkml:trace contextRef="#ctx0" brushRef="#br0">67 56 19404,'-3'4'463,"1"1"0,0 0 0,-1-1 0,0 0 0,0 0 0,-1 0-1,1 0 1,-6 5 0,5-6-341,1 0 0,0 0 0,0 0 1,0 1-1,0-1 0,1 1 0,-1-1 0,1 1 0,0 0 0,0 0 0,1 0 0,-3 7 0,4-10-113,0 1 0,0-1 0,0 0-1,0 1 1,1-1 0,-1 0 0,0 0-1,1 1 1,-1-1 0,1 0 0,-1 0-1,1 1 1,-1-1 0,1 0 0,0 0 0,0 0-1,0 0 1,-1 0 0,1 0 0,0 0-1,0 0 1,0 0 0,1-1 0,-1 1-1,0 0 1,0-1 0,0 1 0,0-1-1,1 1 1,-1-1 0,2 1 0,7 2-57,0 0 0,0-1 0,12 1 1,-10-1-3,21 3-101,45 10-214,-70-13 315,1 0 0,-1 1 0,0 1 0,0-1 1,0 1-1,12 8 0,-18-10 50,0-1 0,1 1 1,-1 0-1,0 0 0,-1 0 0,1 0 1,0 0-1,0 0 0,-1 0 0,0 1 1,1-1-1,-1 1 0,0-1 0,0 1 1,0-1-1,0 1 0,-1-1 0,1 1 1,0 3-1,-2-2 26,1-1-1,0 1 1,-1 0 0,0 0-1,0-1 1,0 1 0,0-1 0,0 1-1,-1-1 1,1 1 0,-1-1-1,-3 4 1,-2 3 84,-1-1 0,0 1-1,-1-2 1,1 1 0,-2-1 0,1-1 0,-16 10-1,17-12-83,1-1 0,-1-1-1,0 1 1,0-1 0,0 0-1,0-1 1,-1 0-1,-9 1 1,14-2-115,1-1 1,0 0-1,-1 0 0,1 0 0,0-1 1,-1 1-1,1-1 0,0 0 0,-1 0 1,1 0-1,0 0 0,0-1 0,0 1 1,0-1-1,0 0 0,0 0 1,1 0-1,-1 0 0,0 0 0,1 0 1,0-1-1,0 1 0,-3-4 0,1 0-12,1-1-1,-1 1 0,1 0 0,1-1 1,-1 0-1,1 0 0,0 1 0,0-1 1,0-9-1,-2-30-638</inkml:trace>
  <inkml:trace contextRef="#ctx0" brushRef="#br0" timeOffset="1">140 1 15699,'26'0'2025,"9"4"-1113,2 2-376,6 0 1577,0-1-1113,1 0-1112,-1-4 488,-2-5-352,-1-15-152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07"/>
    </inkml:context>
    <inkml:brush xml:id="br0">
      <inkml:brushProperty name="width" value="0.05" units="cm"/>
      <inkml:brushProperty name="height" value="0.05" units="cm"/>
    </inkml:brush>
  </inkml:definitions>
  <inkml:trace contextRef="#ctx0" brushRef="#br0">1 62 16339,'0'-11'2153,"0"5"-1153,7-2-368,7 4 1169,6 1-281,5 1-488,-1-1-192,8-2-832,2 1-472,3-1 464,-4-1-104,-5 1-96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08"/>
    </inkml:context>
    <inkml:brush xml:id="br0">
      <inkml:brushProperty name="width" value="0.05" units="cm"/>
      <inkml:brushProperty name="height" value="0.05" units="cm"/>
    </inkml:brush>
  </inkml:definitions>
  <inkml:trace contextRef="#ctx0" brushRef="#br0">33 89 14843,'6'-9'982,"0"1"-1,1-1 1,-1 1-1,2 1 1,-1-1-1,1 1 1,11-7-1,-15 11-784,0 1-1,0 0 0,0 0 1,0 0-1,0 0 0,1 1 1,-1 0-1,1-1 0,-1 2 1,1-1-1,-1 0 0,1 1 1,-1 0-1,1 0 0,0 0 0,-1 1 1,1 0-1,-1 0 0,6 1 1,-8-1-178,0 0 1,0-1-1,-1 1 1,1 0 0,0 0-1,0 0 1,0 0-1,-1 1 1,1-1 0,0 0-1,-1 1 1,1-1-1,-1 1 1,0 0 0,0-1-1,1 1 1,-1 0-1,0 0 1,0 0-1,-1 0 1,1 0 0,0 0-1,-1 0 1,1 0-1,-1 0 1,1 0 0,-1 0-1,0 0 1,0 0-1,0 0 1,0 0 0,-1 1-1,1-1 1,0 0-1,-1 0 1,-1 3 0,0 2-5,0 1 0,-1-1 0,-1 0 0,1 1 0,-1-2 1,0 1-1,0 0 0,-9 8 0,1-2 3,-2-1 0,1-1-1,-2 0 1,1-1 0,-1 0 0,-18 7-1,33-17-20,0 0 0,0 0 0,0 0 0,-1 0 0,1 0 0,0 0 0,0 1 1,0-1-1,0 0 0,-1 0 0,1 0 0,0 0 0,0 0 0,0 0 0,0 0 0,0 0 0,0 0 0,-1 0 0,1 0 0,0 1 0,0-1 0,0 0 0,0 0 0,0 0 0,0 0 0,0 0 0,0 0 0,0 1 0,0-1 0,-1 0 0,1 0 0,0 0 0,0 0 0,0 0 1,0 1-1,0-1 0,0 0 0,0 0 0,0 0 0,0 0 0,0 1 0,0-1 0,0 0 0,0 0 0,1 0 0,-1 0 0,0 0 0,0 1 0,0-1 0,0 0 0,0 0 0,0 0 0,12 5-108,29 2-39,-27-5 85,-10-2 48,12 3-47,30 10 1,-43-13 62,0 1-1,0 0 1,0 1-1,0-1 1,0 1-1,0-1 1,-1 1-1,1 0 1,0 0-1,-1 0 1,0 0 0,1 0-1,-1 0 1,0 1-1,0-1 1,-1 1-1,3 4 1,-3-6 8,-1 1 1,0-1 0,0 1-1,0-1 1,0 1 0,0-1-1,0 1 1,0-1-1,-1 1 1,1-1 0,0 0-1,-1 1 1,1-1-1,-1 1 1,0-1 0,1 0-1,-1 0 1,0 1 0,0-1-1,0 0 1,0 0-1,0 0 1,0 0 0,0 0-1,0 0 1,0 0 0,0 0-1,-1 0 1,-1 0-1,-4 4 62,-1-1-1,0 0 0,-13 4 0,3-1-7,-1-2 1,0 0-1,0-1 0,-1-1 0,1-1 0,-36 0 0,42-5-929,18-3-242,21-4-1131,90-18-2438,-63 15 3178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09"/>
    </inkml:context>
    <inkml:brush xml:id="br0">
      <inkml:brushProperty name="width" value="0.05" units="cm"/>
      <inkml:brushProperty name="height" value="0.05" units="cm"/>
    </inkml:brush>
  </inkml:definitions>
  <inkml:trace contextRef="#ctx0" brushRef="#br0">136 48 15051,'6'-5'880,"14"-9"775,-19 13-1575,0 0 0,-1 1 0,1-1 1,0 0-1,-1 1 0,1-1 0,-1 0 0,1 0 0,-1 0 1,1 0-1,-1 1 0,0-1 0,1 0 0,-1 0 0,0 0 1,0 0-1,0 0 0,1 0 0,-1 0 0,0-1 0,-1 1 17,1 1 0,0-1-1,-1 1 1,1-1-1,0 1 1,-1-1-1,1 1 1,0-1 0,-1 1-1,1-1 1,-1 1-1,1-1 1,-1 1-1,1 0 1,-1-1 0,1 1-1,-1 0 1,0 0-1,1-1 1,-1 1-1,1 0 1,-1 0 0,0 0-1,1 0 1,-1 0-1,1 0 1,-1 0 0,0 0-1,1 0 1,-1 0-1,0 0 1,1 0-1,-2 1 1,-22 5 986,14-2-821,0 0 1,1 1-1,0 1 0,0 0 1,1 0-1,-16 14 1,19-15-194,0 0-1,1-1 1,-1 2 0,1-1 0,1 0-1,-1 1 1,1 0 0,0 0 0,0 0 0,0 0-1,1 0 1,-2 7 0,4-11-53,0-1 0,0 1 0,0 0 1,0-1-1,0 1 0,0-1 0,0 1 0,0-1 0,1 1 1,-1-1-1,0 1 0,1-1 0,0 1 0,-1-1 1,1 0-1,0 1 0,-1-1 0,1 0 0,0 1 0,0-1 1,0 0-1,0 0 0,1 0 0,-1 0 0,0 0 0,0 0 1,0 0-1,1 0 0,-1-1 0,1 1 0,-1 0 0,0-1 1,1 1-1,-1-1 0,1 0 0,-1 1 0,1-1 0,2 0 1,5 1 22,0 0 1,-1-1 0,1 0 0,0-1 0,12-1-1,-7-1 20,0 0 0,0-1 0,-1-1 0,0 0 0,20-10 0,-27 12-34,-1 1 0,-1-1-1,1-1 1,0 1-1,-1-1 1,1 1 0,-1-1-1,0-1 1,-1 1-1,1 0 1,-1-1 0,0 0-1,0 0 1,0 0-1,0 0 1,2-9 0,-4 13-40,-1-1 0,1 0 0,-1 0 0,1 0 0,-1 1 0,0-1 0,0 0 0,0 0 0,0 0 0,0 0 0,0 0 0,0 0 0,-1 1 0,1-1 0,-1 0 1,1 0-1,-1 0 0,0 1 0,0-1 0,0 0 0,1 1 0,-2-1 0,1 1 0,0-1 0,0 1 0,0-1 0,-1 1 0,1 0 0,-1 0 0,1-1 0,-1 1 0,1 0 0,-1 1 0,0-1 1,1 0-1,-1 0 0,0 1 0,0-1 0,0 1 0,1-1 0,-1 1 0,-3 0 0,1-1-173,-1 1 1,1 0-1,-1 0 1,1 0-1,-1 1 1,1 0-1,-1-1 1,1 2-1,0-1 1,0 0-1,-1 1 1,1 0-1,0 0 1,0 0-1,0 0 0,1 1 1,-5 3-1,-4 9-478,5 1-117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10"/>
    </inkml:context>
    <inkml:brush xml:id="br0">
      <inkml:brushProperty name="width" value="0.05" units="cm"/>
      <inkml:brushProperty name="height" value="0.05" units="cm"/>
    </inkml:brush>
  </inkml:definitions>
  <inkml:trace contextRef="#ctx0" brushRef="#br0">8 33 19852,'-5'0'2425,"2"0"-977,8 0 384,7 0-583,5 0-297,9-3-544,3 0-232,8-2-496,1-1-320,-3-2 176,-3 2 272,-10 5-136,-4 1-120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11"/>
    </inkml:context>
    <inkml:brush xml:id="br0">
      <inkml:brushProperty name="width" value="0.05" units="cm"/>
      <inkml:brushProperty name="height" value="0.05" units="cm"/>
    </inkml:brush>
  </inkml:definitions>
  <inkml:trace contextRef="#ctx0" brushRef="#br0">1 26 15803,'1'-1'300,"0"-1"-1,1 0 1,-1 0-1,0 1 0,1-1 1,0 1-1,-1-1 1,1 1-1,0 0 0,0 0 1,-1-1-1,1 1 1,0 1-1,0-1 0,0 0 1,0 0-1,1 1 1,-1-1-1,0 1 0,4-1 1,47-1 3323,-48 3-3454,1-1-26,0 1-1,0 0 1,-1 0 0,1 0-1,0 1 1,-1 0 0,0 0 0,1 0-1,8 6 1,-13-7-133,1 0 0,-1 0-1,1-1 1,-1 1 0,0 1-1,0-1 1,1 0 0,-1 0-1,0 0 1,0 0 0,0 1 0,0-1-1,-1 1 1,1-1 0,0 1-1,-1-1 1,1 1 0,0-1 0,-1 1-1,0-1 1,1 1 0,-1 0-1,0-1 1,0 1 0,0-1-1,0 1 1,0 0 0,0-1 0,0 1-1,-1 0 1,1-1 0,-1 1-1,1-1 1,-1 1 0,0-1-1,1 1 1,-1-1 0,-1 2 0,-3 3-5,1 0 0,-1 0 0,0 0 0,-1-1 0,1 1 0,-1-2 0,0 1 1,-1-1-1,-6 5 0,-9 2 26,-34 13 0,22-10 28,95-10-350,-36-2 60,39 7 0,-56-8 182,0 1 0,0 1 0,-1-1 0,1 1 0,-1 0 1,0 1-1,1 0 0,-2 0 0,9 6 0,-14-9 45,1 0 1,-1 1-1,1-1 0,-1 1 0,1 0 0,-1-1 1,0 1-1,1 0 0,-1 0 0,0 0 1,0 0-1,-1 0 0,1 0 0,0 0 1,-1 0-1,1 0 0,-1 0 0,0 0 1,1 0-1,-1 1 0,0 3 0,-1-2 26,0-1 0,0 1 0,-1-1 0,1 1 0,-1-1-1,0 1 1,0-1 0,0 0 0,0 0 0,0 0 0,-5 5-1,-2 1 107,-1 0-1,-1 0 1,1-1 0,-2-1-1,1 1 1,-13 5-1,16-10-32,0 0 0,0 0 0,-1-1 0,1 0 0,-13 1 0,19-2-115,1-1 0,-1 0 0,0 0 0,0 0 0,0-1 0,1 1 0,-1 0 0,0-1 0,0 1 0,0-1 0,1 1 0,-1-1 0,0 0 0,-1-1 0,2 1-42,0 1-1,1-1 0,-1 0 0,0 0 0,1 0 1,-1 0-1,0 0 0,1 0 0,0 0 0,-1 0 0,1-1 1,0 1-1,-1 0 0,1 0 0,0 0 0,0 0 1,0 0-1,0-1 0,0 1 0,0 0 0,0 0 1,0 0-1,1 0 0,-1 0 0,1-2 0,0-1-24,1-1 0,0 0 0,0 1 0,0 0 1,1-1-1,0 1 0,0 0 0,0 0 0,5-4 0,19-16-503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12"/>
    </inkml:context>
    <inkml:brush xml:id="br0">
      <inkml:brushProperty name="width" value="0.05" units="cm"/>
      <inkml:brushProperty name="height" value="0.05" units="cm"/>
    </inkml:brush>
  </inkml:definitions>
  <inkml:trace contextRef="#ctx0" brushRef="#br0">184 78 19356,'-14'3'705,"-1"1"-1,1 0 1,-1 1 0,1 1-1,-14 7 1,21-9-464,-1 0 1,1 1-1,-1 0 1,1 0-1,1 0 1,-1 1-1,1 0 1,0 1-1,-9 12 1,14-18-213,0 0 1,1 0-1,-1 0 0,0 0 1,1 0-1,-1 0 1,1 0-1,0 0 0,-1 1 1,1-1-1,0 0 1,0 0-1,-1 0 1,1 1-1,0-1 0,0 0 1,0 0-1,1 0 1,-1 1-1,0-1 0,0 0 1,1 0-1,-1 0 1,1 0-1,0 2 0,0-1-2,1-1 1,-1 1-1,1-1 0,-1 0 0,1 1 0,0-1 0,0 0 0,-1 0 0,1 0 1,0 0-1,0 0 0,0 0 0,3 0 0,5 2 20,1-1 0,0-1 0,-1 1 0,16-1 0,-9-2-17,0 0-1,0-1 1,0 0 0,-1-2 0,31-9 0,-41 11-23,1-1 1,-1 1-1,0-1 1,0 0 0,0-1-1,0 1 1,-1-1 0,1 0-1,-1-1 1,0 1-1,0-1 1,-1 0 0,0 0-1,1-1 1,-1 1 0,-1-1-1,4-7 1,-6 10-8,0 1 0,0 0 1,0-1-1,0 1 0,-1-1 0,1 1 0,-1-1 1,0 1-1,0-1 0,0 0 0,0 1 0,0-1 1,0 1-1,-1-1 0,1 1 0,-1-1 0,0 1 1,0-1-1,0 1 0,-2-4 0,1 3 3,0 1-1,0-1 0,-1 1 1,1 0-1,-1 0 1,1 0-1,-1 0 0,0 0 1,0 1-1,0-1 1,0 1-1,0-1 0,0 1 1,-4-1-1,1 1-77,0 0-1,0 0 0,0 0 1,-1 0-1,1 1 0,0 0 1,0 1-1,0-1 0,0 1 1,0 0-1,0 1 1,0-1-1,0 1 0,0 0 1,0 1-1,-10 5 0,15-7-22,0 0-1,0-1 1,0 1 0,0 0-1,0 0 1,0 0-1,1 0 1,-1 0 0,0 0-1,0 0 1,1 0-1,-1 0 1,1 0 0,-1 0-1,1 0 1,-1 0-1,1 1 1,0-1-1,0 0 1,-1 0 0,1 0-1,0 1 1,0 1-1,1-2 16,-1 0 0,1 0 0,-1 0 0,1 0-1,-1 0 1,1 0 0,0 0 0,-1 0-1,1 0 1,0 0 0,0-1 0,0 1 0,0 0-1,0 0 1,0-1 0,0 1 0,0-1 0,0 1-1,0-1 1,0 1 0,0-1 0,0 1-1,0-1 1,2 0 0,23 5-756,9-3-172</inkml:trace>
  <inkml:trace contextRef="#ctx0" brushRef="#br0" timeOffset="1">664 14 16323,'8'-7'1902,"-17"7"-437,-22 8 427,11-1-1070,1 2 0,0 0-1,-26 16 1,36-19-664,1 0 0,0 0-1,0 1 1,0 0 0,1 0-1,-1 1 1,2 0 0,-12 17-1,17-23-133,0-1-1,0 1 1,1-1 0,-1 0-1,0 1 1,1-1 0,-1 1-1,1-1 1,0 1-1,-1-1 1,1 1 0,0 0-1,0-1 1,0 1-1,0-1 1,0 1 0,0 0-1,1-1 1,-1 1-1,0-1 1,1 1 0,0 1-1,0-1-4,1-1-1,-1 1 1,0-1-1,1 1 1,-1-1-1,1 0 0,0 0 1,-1 1-1,1-1 1,0 0-1,0-1 1,-1 1-1,1 0 1,0 0-1,2 0 0,7 1 15,-1 0 0,0-1 0,1 0 0,0-1-1,16-1 1,-5-1 2,0-1 0,0-1 0,41-14 1,-50 14-14,0-2 1,-1 1-1,0-1 1,0-1 0,0 0-1,-1-1 1,17-15 0,-25 20-16,0 1 1,0-1-1,-1 0 1,0 0-1,1-1 1,-1 1-1,-1 0 0,1-1 1,0 1-1,-1-1 1,1 1-1,-1-1 1,0 0-1,-1 0 1,1 1-1,-1-1 1,1-7-1,-2 8-23,1 1-1,0 0 0,-1 0 1,0 0-1,0 0 0,1 0 1,-1 0-1,0 0 0,-1 0 1,1 0-1,0 1 1,0-1-1,-1 0 0,1 1 1,-1-1-1,0 1 0,1-1 1,-1 1-1,0 0 0,0 0 1,0 0-1,0 0 0,0 0 1,0 0-1,0 0 0,0 1 1,0-1-1,0 1 0,0-1 1,-1 1-1,1 0 0,-3 0 1,-1 0-230,0-1 1,0 2-1,0-1 0,0 1 1,0-1-1,0 2 0,0-1 1,0 1-1,1-1 0,-1 2 1,0-1-1,-5 4 0,7-4-85,1 1 0,0-1 0,-1 0-1,1 1 1,0 0 0,1 0 0,-1 0 0,1 0-1,-1 0 1,1 1 0,0-1 0,0 1-1,0-1 1,1 1 0,-1 0 0,1 0-1,0 0 1,0 0 0,-1 5 0,2 9-1118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14"/>
    </inkml:context>
    <inkml:brush xml:id="br0">
      <inkml:brushProperty name="width" value="0.05" units="cm"/>
      <inkml:brushProperty name="height" value="0.05" units="cm"/>
    </inkml:brush>
  </inkml:definitions>
  <inkml:trace contextRef="#ctx0" brushRef="#br0">89 1 14691,'-7'7'6807,"-35"40"-1226,36-40-5380,0 0 0,1 1 0,0-1 0,1 2 0,-7 13 0,10-20-174,1-1 0,-1 1 1,1 0-1,0-1 0,-1 1 0,1-1 1,0 1-1,0 0 0,0-1 1,0 1-1,0-1 0,1 1 0,-1 0 1,0-1-1,1 1 0,-1-1 1,1 1-1,0-1 0,-1 1 0,1-1 1,0 0-1,1 3 0,1-2-8,-1 0 0,1 0-1,-1 0 1,1 0 0,0 0 0,0-1-1,-1 1 1,1-1 0,0 1 0,5 0-1,4 1-189,0 0 0,0-1 0,0-1 0,1 0 0,12 0-1,-20-2-149,1 1-1,0-1 0,-1 0 1,1 0-1,9-3 0,-13 3 226,0 0 0,0 0 0,0 0 0,0 0 0,0 0 0,0-1 0,0 1 0,0-1 0,-1 1-1,1-1 1,0 1 0,-1-1 0,1 0 0,-1 0 0,0 0 0,0 0 0,2-3 0,1-15-771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15"/>
    </inkml:context>
    <inkml:brush xml:id="br0">
      <inkml:brushProperty name="width" value="0.05" units="cm"/>
      <inkml:brushProperty name="height" value="0.05" units="cm"/>
    </inkml:brush>
  </inkml:definitions>
  <inkml:trace contextRef="#ctx0" brushRef="#br0">20 12 19412,'-9'-7'2073,"1"2"-1489,5 5-264,3 2 984,3 4-1224,3-3 352,3-3-408,-1-3-136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16"/>
    </inkml:context>
    <inkml:brush xml:id="br0">
      <inkml:brushProperty name="width" value="0.05" units="cm"/>
      <inkml:brushProperty name="height" value="0.05" units="cm"/>
    </inkml:brush>
  </inkml:definitions>
  <inkml:trace contextRef="#ctx0" brushRef="#br0">26 10 17860,'7'-9'2187,"-5"9"-302,-4 19 482,2-17-2295,-1 3 76,-14 124 3017,14-110-3972,1 0 1,1 0 0,0-1-1,8 36 1,-26-65-3922,7 1 3736</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17"/>
    </inkml:context>
    <inkml:brush xml:id="br0">
      <inkml:brushProperty name="width" value="0.05" units="cm"/>
      <inkml:brushProperty name="height" value="0.05" units="cm"/>
    </inkml:brush>
  </inkml:definitions>
  <inkml:trace contextRef="#ctx0" brushRef="#br0">23 48 14707,'-9'-10'1985,"0"2"-945,4 2-392,10 4 1104,5 1-159,9 1-385,4 0-192,9 0-408,0 0-256,3 0-528,5 0-352,-3-3-776,-4-3 1096,-5 1-232,-5-1-200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6.228"/>
    </inkml:context>
    <inkml:brush xml:id="br0">
      <inkml:brushProperty name="width" value="0.05" units="cm"/>
      <inkml:brushProperty name="height" value="0.05" units="cm"/>
    </inkml:brush>
  </inkml:definitions>
  <inkml:trace contextRef="#ctx0" brushRef="#br0">66 1 19772,'-2'0'197,"0"1"0,0-1 0,-1 1 0,1 0 0,0 0 0,0 0 0,0 0 0,0 0 0,0 0 0,0 1-1,1-1 1,-1 1 0,0-1 0,1 1 0,-1-1 0,1 1 0,-1 0 0,1 0 0,0 0 0,-2 2 0,-1 3 296,0 1 1,1-1 0,-1 1 0,-2 10-1,5-15-425,0 1-1,0 0 0,0 0 1,0 0-1,1-1 1,0 1-1,0 0 0,0 0 1,0 0-1,0 0 1,1 0-1,0 0 0,-1-1 1,2 1-1,-1 0 1,0-1-1,1 1 0,-1 0 1,1-1-1,3 5 1,-1-5-114,-1 1 1,1-1 0,-1 0 0,1 0 0,0-1-1,0 1 1,0-1 0,1 0 0,-1 0 0,0 0-1,1 0 1,0-1 0,-1 0 0,1 0 0,0 0-1,6 0 1,3 0-374,1-1-1,-1-1 1,0 0-1,0-1 1,0 0-1,0-1 1,0 0-1,0-2 0,-1 1 1,22-12-1,-13 4-1044,-1 0 0,0-2 0,-1 0-1,-1-1 1,25-25 0,-40 36 2103,-5 4-15,-12 11 525,-22 21 320,7 0 76,0 0 1,2 2 0,-23 40-1,32-44-1380,0 1 1,3 1-1,0 1 0,2 0 0,2 0 0,1 1 0,-7 45 0,10-30-407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18"/>
    </inkml:context>
    <inkml:brush xml:id="br0">
      <inkml:brushProperty name="width" value="0.05" units="cm"/>
      <inkml:brushProperty name="height" value="0.05" units="cm"/>
    </inkml:brush>
  </inkml:definitions>
  <inkml:trace contextRef="#ctx0" brushRef="#br0">43 74 10962,'0'-3'370,"1"0"-1,-1 0 0,0 0 1,1 0-1,-1 0 0,1 1 0,0-1 1,0 0-1,0 1 0,0-1 1,1 0-1,-1 1 0,1 0 1,-1-1-1,1 1 0,0 0 1,0 0-1,0 0 0,0 0 1,0 0-1,1 0 0,2-1 0,-1 0-54,0 1 1,1 0-1,-1 0 0,1 1 0,-1-1 0,1 1 0,0 0 0,0 0 0,-1 1 0,1 0 0,0-1 0,8 2 0,-9-1-214,0 1 0,0-1 1,0 1-1,0 0 0,0 1 0,-1-1 0,1 0 1,0 1-1,0 0 0,-1 0 0,1 0 0,-1 0 1,0 1-1,6 5 0,-7-6-68,0 0 0,-1 1 0,1-1 1,-1 1-1,1 0 0,-1 0 0,0-1 0,0 1 0,0 0 0,0 0 1,-1 0-1,1 0 0,-1 0 0,0 0 0,0 0 0,0 0 0,0 0 1,0 0-1,-1 0 0,1 0 0,-1 0 0,-1 4 0,-2 3-10,1-1 1,-2 0-1,1 0 0,-1 0 0,0 0 0,-1-1 0,0 0 1,-12 12-1,-6 3 4,-35 26 1,2 0 8,55-48-34,-1 1-1,1 0 1,1 0-1,-1 0 0,0 0 1,0 0-1,1 1 1,-1-1-1,1 1 0,-1 2 1,2-5-2,0 1 0,-1-1 0,1 0 1,0 1-1,0-1 0,0 1 0,0-1 0,0 1 0,1-1 1,-1 1-1,0-1 0,0 0 0,0 1 0,0-1 0,0 1 1,1-1-1,-1 1 0,0-1 0,0 0 0,1 1 0,-1-1 1,0 0-1,1 1 0,16 6-22,3-4-287,0-1 0,0-1 0,32-1 0,63-12-1306,-88 8 1536,48-6-404,3-3-165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19"/>
    </inkml:context>
    <inkml:brush xml:id="br0">
      <inkml:brushProperty name="width" value="0.05" units="cm"/>
      <inkml:brushProperty name="height" value="0.05" units="cm"/>
    </inkml:brush>
  </inkml:definitions>
  <inkml:trace contextRef="#ctx0" brushRef="#br0">202 0 19068,'-38'31'1930,"-41"44"-1,69-64-1703,0 0 1,1 1-1,0 0 0,1 0 0,1 1 0,0 0 0,1 0 1,-8 22-1,13-32-190,0 0 1,0 0 0,1 0-1,-1 0 1,1 0 0,-1 0-1,1 0 1,0 0 0,0 0-1,1 0 1,-1 0-1,1 0 1,-1 0 0,1 0-1,0 0 1,0 0 0,0-1-1,1 1 1,1 3 0,-1-3-10,1 0 0,0 0 0,0-1 0,0 1 0,0-1 0,0 1 1,0-1-1,1 0 0,-1-1 0,1 1 0,-1 0 0,1-1 0,4 1 0,8 2 18,0-2 0,0 0 0,0-1-1,1 0 1,-1-1 0,18-3-1,-8 0 57,1-1 0,-1-2 0,37-12 0,-52 14-42,0 0 0,0-1 0,0 0 1,-1-1-1,0 0 0,0-1 0,0 0 1,-1 0-1,0-1 0,10-11 0,-16 15-38,0 0-1,-1 0 1,1 0-1,-1 0 1,0 0-1,0 0 0,0-1 1,0 1-1,-1-1 1,0 1-1,0-1 1,0 0-1,-1 1 1,1-1-1,-1 0 1,0 0-1,-2-9 1,1 11-43,0-1 0,0 1 0,0 0 0,0-1-1,-1 1 1,0 0 0,0 0 0,0 0 0,0 0 0,0 0 0,0 0 0,-1 0 0,1 1 0,-1-1 0,0 1 0,0 0 0,0 0 0,0 0 0,0 0 0,0 0 0,-1 1 0,1 0 0,-7-2 0,1 1-150,-1 0 1,1 1-1,-1 0 0,1 1 1,-1 0-1,1 0 0,-1 1 1,1 1-1,-1-1 0,1 2 1,0-1-1,0 1 0,0 1 1,0-1-1,0 1 0,1 1 1,-15 10-1,-17 17-520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0"/>
    </inkml:context>
    <inkml:brush xml:id="br0">
      <inkml:brushProperty name="width" value="0.05" units="cm"/>
      <inkml:brushProperty name="height" value="0.05" units="cm"/>
    </inkml:brush>
  </inkml:definitions>
  <inkml:trace contextRef="#ctx0" brushRef="#br0">3931 288 11474,'-1'-1'127,"-1"-1"0,1 1-1,0-1 1,-1 1 0,1-1-1,-1 1 1,1 0 0,-1 0 0,0 0-1,1 0 1,-1 0 0,0 0-1,0 0 1,0 1 0,0-1-1,0 1 1,0-1 0,-2 1-1,-3-2 267,-40-11 167,-1 2 1,-52-6-1,-101 0 948,141 12-1391,-1447-95-271,845 36 501,498 46-298,-1 7 1,-322 21-1,430-5 9,-51 4 388,-131-5 0,234-4-371,-24-5-223,28 5 137,1 0 0,-1-1 0,0 1 0,1 0 1,-1-1-1,1 1 0,-1-1 0,1 1 0,-1-1 1,1 1-1,-1-1 0,1 1 0,-1-1 0,1 1 0,0-1 1,-1 0-1,1 1 0,0-1 0,0 1 0,-1-1 0,1 0 1,0 0-1,0 1 0,0-1 0,0 0 0,0 1 0,0-1 1,0 0-1,0 1 0,0-1 0,0 0 0,0 1 0,0-1 1,0 0-1,1 0 0,3-11-153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1"/>
    </inkml:context>
    <inkml:brush xml:id="br0">
      <inkml:brushProperty name="width" value="0.05" units="cm"/>
      <inkml:brushProperty name="height" value="0.05" units="cm"/>
    </inkml:brush>
  </inkml:definitions>
  <inkml:trace contextRef="#ctx0" brushRef="#br0">791 316 10066,'-1'1'151,"1"1"1,-1-1-1,1 0 0,-1 0 0,0 0 0,1 0 0,-1 0 1,0 0-1,0 0 0,0 0 0,0 0 0,0-1 1,0 1-1,0 0 0,0 0 0,0-1 0,0 1 1,0-1-1,0 1 0,-1-1 0,1 1 0,0-1 0,0 0 1,0 0-1,-2 1 0,-34 5 2429,-39 0-30,-87-4 1,133-3-2335,0-2-1,1-1 1,-1-2 0,1 0 0,-56-21 0,71 20-137,0 0-1,0-1 1,1 0 0,0-1-1,0 0 1,1-1 0,-16-17-1,5 1-8,1-1-1,-23-38 0,37 53-279,-1 0-1,-18-21 0,55 8-3652,-13 8 3048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2"/>
    </inkml:context>
    <inkml:brush xml:id="br0">
      <inkml:brushProperty name="width" value="0.05" units="cm"/>
      <inkml:brushProperty name="height" value="0.05" units="cm"/>
    </inkml:brush>
  </inkml:definitions>
  <inkml:trace contextRef="#ctx0" brushRef="#br0">320 12 14339,'0'0'119,"0"-1"0,0 1 0,0-1 0,0 1 0,0-1 0,0 1 0,-1-1 0,1 1 0,0-1 0,0 1 0,0-1 0,0 1 0,-1 0 0,1-1-1,0 1 1,-1-1 0,1 1 0,0 0 0,-1-1 0,1 1 0,0 0 0,-1-1 0,1 1 0,0 0 0,-1 0 0,1-1 0,-1 1 0,1 0 0,-1 0 0,1 0 0,-1 0 0,1 0 0,-1-1 0,1 1 0,-1 0 0,1 0 0,-1 0 0,1 0 0,0 0 0,-1 0-1,1 1 1,-1-1 0,1 0 0,-1 0 0,1 0 0,-1 0 0,1 0 0,-1 1 0,1-1 0,0 0 0,-1 1 0,0-1 0,-31 18 335,24-13-171,-58 33 135,-116 77 146,181-115-562,0 0-1,1 1 0,-1-1 1,0 0-1,1 1 0,-1-1 1,0 1-1,1-1 0,-1 1 1,0-1-1,1 1 0,-1-1 1,1 1-1,-1-1 0,1 1 1,0 0-1,-1-1 0,1 1 1,0 0-1,-1-1 0,1 1 1,0 0-1,0 0 0,-1-1 1,1 1-1,0 0 0,0 0 1,0 0-1,0-1 0,0 1 1,0 1-1,2 0 3,0-1 0,-1 1 1,1-1-1,0 0 0,0 0 0,-1 1 1,1-1-1,0 0 0,4 1 0,5 3 1,31 19-108,52 37 1,14 10-161,-100-66 232,0-1 1,1 0-1,-1 0 1,1-1-1,-1 0 1,19 4-1,5-10-111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3"/>
    </inkml:context>
    <inkml:brush xml:id="br0">
      <inkml:brushProperty name="width" value="0.05" units="cm"/>
      <inkml:brushProperty name="height" value="0.05" units="cm"/>
    </inkml:brush>
  </inkml:definitions>
  <inkml:trace contextRef="#ctx0" brushRef="#br0">2 298 11386,'0'-2'172,"-1"0"0,1 0-1,0 0 1,-1 0 0,1 0-1,0 0 1,0 0 0,1 0-1,-1 1 1,0-1 0,0 0-1,1 0 1,-1 0 0,1 0-1,0 0 1,0 1 0,-1-1-1,1 0 1,0 1 0,0-1-1,1 1 1,-1-1 0,0 1-1,0-1 1,3-1 0,3-4 306,0 1 1,0 0-1,15-10 1,1 3-221,0 1 0,1 1 0,0 1 0,1 1 0,-1 1 0,2 1 0,-1 2 0,45-5 1,10 6-162,119 9 1,8 0-22,-41-20-82,-109 8 0,113 0-1,-72 14-5,-47-2-1,0-2 0,1-2-1,51-7 1,-27-8-3,75-23 1,-90 19 19,1 4 1,92-11-1,17 25 74,-24 0 35,-74-4-61,-7 0 20,127 8 0,-182-3-97,0 1 0,0 1 0,0 0 1,0 1-1,-1 0 0,1 0 0,-1 1 0,0 1 0,0 0 0,-1 0 0,0 0 0,0 1 0,-1 1 1,13 13-1,-19-20-16,18 17-389,-19-17 420,-1-1-1,1 1 0,0-1 0,0 0 0,0 1 1,0-1-1,0 0 0,0 0 0,0 1 0,0-1 1,0 0-1,0 0 0,0 0 0,-1 0 0,1 0 1,0 0-1,0 0 0,0-1 0,0 1 0,0 0 1,0-1-1,0 1 0,0 0 0,1-1 1,10-10-204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4"/>
    </inkml:context>
    <inkml:brush xml:id="br0">
      <inkml:brushProperty name="width" value="0.05" units="cm"/>
      <inkml:brushProperty name="height" value="0.05" units="cm"/>
    </inkml:brush>
  </inkml:definitions>
  <inkml:trace contextRef="#ctx0" brushRef="#br0">2033 161 12931,'0'1'133,"0"0"0,0 0-1,0 0 1,0 0 0,0-1 0,0 1 0,0 0 0,0 0 0,0 0 0,-1 0-1,1 0 1,0-1 0,-1 1 0,1 0 0,-1 0 0,1 0 0,-1-1 0,1 1 0,-1 0-1,1-1 1,-1 1 0,0 0 0,1-1 0,-1 1 0,0-1 0,1 1 0,-1-1-1,0 1 1,0-1 0,0 0 0,1 1 0,-1-1 0,0 0 0,0 0 0,0 0 0,-1 1-1,-3 0 129,0 0-1,0 0 0,0 0 0,0 0 0,-7-1 0,-306-21 1373,222 10-1622,-123-30 0,160 28 6,0 3 0,0 2 0,-1 3-1,-114 6 1,-336-3-15,415-1 31,45 2 34,-69-9-1,55-7 251,53 12-264,-2 2-1,1-1 1,0 2 0,-1-1 0,-16 0 0,29 4-52,0-1 0,0 0 0,0 0 0,-1 0 0,1 0 0,0 0 0,0 0 0,0 0 0,0 0 0,0 0 0,-1 0 0,1 0 0,0 0 0,0 0 0,0 0 0,0 0 0,0 0 0,0 0 0,-1 0 0,1 0 0,0 0 0,0 0 0,0 0 0,0 0 0,0 0 0,0-1 0,-1 1 0,1 0 0,0 0 0,0 0 0,0 0 0,0 0 0,0 0 0,0 0 0,0 0 0,0-1 0,0 1 0,-1 0 0,1 0 0,0 0 0,0 0 0,0 0 0,0 0 0,0-1 0,0 1 0,0 0 0,0 0 0,0 0 0,0 0 0,0 0 0,0-1 0,0 1 0,0 0 0,0 0 0,0 0 0,0 0 0,0 0 0,1-1 0,6-8-532,4-7-1232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5"/>
    </inkml:context>
    <inkml:brush xml:id="br0">
      <inkml:brushProperty name="width" value="0.05" units="cm"/>
      <inkml:brushProperty name="height" value="0.05" units="cm"/>
    </inkml:brush>
  </inkml:definitions>
  <inkml:trace contextRef="#ctx0" brushRef="#br0">1 270 14035,'99'-48'2633,"6"-3"-1699,-65 35-821,0 3 0,1 1-1,1 2 1,0 1-1,0 3 1,1 1-1,0 2 1,-1 2 0,1 2-1,0 2 1,66 13-1,-99-14-109,411 63 77,-302-58 92,1-6 1,-1-5-1,187-29 1,-235 24 237,-43 6-170,0 0 0,34-11 0,-54 12-369,1-1 0,-1 0 1,-1 0-1,1-1 0,0 0 0,-1 0 0,0-1 0,0 0 0,0 0 0,-1-1 0,11-12 0,5-12-147,-4-2-129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6"/>
    </inkml:context>
    <inkml:brush xml:id="br0">
      <inkml:brushProperty name="width" value="0.05" units="cm"/>
      <inkml:brushProperty name="height" value="0.05" units="cm"/>
    </inkml:brush>
  </inkml:definitions>
  <inkml:trace contextRef="#ctx0" brushRef="#br0">44 16 15283,'11'-8'1713,"-6"4"-977,-1 1-312,-4 6 816,0 4-264,-3 12-304,0 5-127,-1 7-321,-1 4-120,2 3-248,0 0-96,-2-4-265,4-2-159,-4-9 536,-2-10-56,-4-13-176,-3-7-104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7"/>
    </inkml:context>
    <inkml:brush xml:id="br0">
      <inkml:brushProperty name="width" value="0.05" units="cm"/>
      <inkml:brushProperty name="height" value="0.05" units="cm"/>
    </inkml:brush>
  </inkml:definitions>
  <inkml:trace contextRef="#ctx0" brushRef="#br0">1 138 12787,'1'3'231,"0"-1"0,0 0 0,1 1 1,-1-1-1,0 0 0,1 0 0,0 0 1,-1 0-1,1 0 0,0 0 0,0-1 0,0 1 1,0-1-1,1 1 0,3 1 0,1 1 379,0-1 0,1 0 0,14 5-1,-13-7-353,0 0-1,0-1 0,0 1 0,0-2 1,0 1-1,0-1 0,0-1 0,0 1 1,0-1-1,0-1 0,-1 0 0,1 0 0,-1-1 1,0 0-1,13-8 0,1-3-8,-1 0 0,0-1-1,0-2 1,17-19 0,7-17-265,-43 80-1628,-2-23 1589,0 0-1,0 0 0,1 0 0,-1 0 1,1 0-1,0 0 0,0 0 0,0 0 1,0 0-1,1 0 0,-1-1 0,4 6 1,15 17-455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6.771"/>
    </inkml:context>
    <inkml:brush xml:id="br0">
      <inkml:brushProperty name="width" value="0.05" units="cm"/>
      <inkml:brushProperty name="height" value="0.05" units="cm"/>
    </inkml:brush>
  </inkml:definitions>
  <inkml:trace contextRef="#ctx0" brushRef="#br0">2 1 19716,'1'47'1561,"-1"5"-1169,-1 5-216,-1 4 520,2 7-256,0-6-472,3-4-368,0-9-520,3-9 752,2-14-208,-2-7-89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8"/>
    </inkml:context>
    <inkml:brush xml:id="br0">
      <inkml:brushProperty name="width" value="0.05" units="cm"/>
      <inkml:brushProperty name="height" value="0.05" units="cm"/>
    </inkml:brush>
  </inkml:definitions>
  <inkml:trace contextRef="#ctx0" brushRef="#br0">5 27 17644,'-4'-6'1952,"4"1"-1096,3 0-336,8 2 1113,6-1-353,10 4-448,7-3-216,7 3-288,5 0-135,1 4-410,-1-1-255,-4 4-648,-6 0 1960,-14-4-992,-21-1-80,-7 1-136</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29"/>
    </inkml:context>
    <inkml:brush xml:id="br0">
      <inkml:brushProperty name="width" value="0.05" units="cm"/>
      <inkml:brushProperty name="height" value="0.05" units="cm"/>
    </inkml:brush>
  </inkml:definitions>
  <inkml:trace contextRef="#ctx0" brushRef="#br0">0 10 16908,'12'7'1704,"11"-5"-1080,6 0-256,17-2 720,5 0-239,10-4-737,2 1-528,-2-4 440,2 4-168,-5 0-145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0"/>
    </inkml:context>
    <inkml:brush xml:id="br0">
      <inkml:brushProperty name="width" value="0.05" units="cm"/>
      <inkml:brushProperty name="height" value="0.05" units="cm"/>
    </inkml:brush>
  </inkml:definitions>
  <inkml:trace contextRef="#ctx0" brushRef="#br0">2 1 16556,'-1'15'697,"1"-6"-298,-1 1 0,1 0 0,0 0 0,3 10 0,-3-17-300,1 0 0,0 0 0,0 0 0,0 0 0,0 0 0,1-1 1,-1 1-1,1 0 0,0 0 0,-1-1 0,1 0 0,0 1 0,1-1 0,-1 0 0,0 0 0,1 0 0,2 2 0,5 1-42,0 0-1,0 0 1,1-1 0,0-1-1,-1 1 1,1-2-1,0 0 1,0 0 0,1-1-1,-1 0 1,0-1-1,0 0 1,1-1 0,16-3-1,-4-1-257,1 0-1,-1-2 1,0-1-1,0-1 1,31-17-1,-42 20 15,-1-1-1,0-1 1,0 0 0,-1-1 0,0 0-1,-1-1 1,0 0 0,11-14-1,-50 63 498,-78 113 947,85-117-946,1 2-1,-24 58 0,-8 62-492,44-124 150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1"/>
    </inkml:context>
    <inkml:brush xml:id="br0">
      <inkml:brushProperty name="width" value="0.05" units="cm"/>
      <inkml:brushProperty name="height" value="0.05" units="cm"/>
    </inkml:brush>
  </inkml:definitions>
  <inkml:trace contextRef="#ctx0" brushRef="#br0">0 81 14715,'0'2'1945,"11"-1"-1153,11-4-296,8-3 1376,13-2-976,6-2-159,9-3-193,2 4-120,4 3-232,1 2-152,-6 2-408,-2 1-368,-5-1 640,-2-4-112,-2-8-121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2"/>
    </inkml:context>
    <inkml:brush xml:id="br0">
      <inkml:brushProperty name="width" value="0.05" units="cm"/>
      <inkml:brushProperty name="height" value="0.05" units="cm"/>
    </inkml:brush>
  </inkml:definitions>
  <inkml:trace contextRef="#ctx0" brushRef="#br0">0 37 13627,'0'6'1584,"2"-1"-1024,8-2-32,6-2 785,14 1-473,10-1-56,14-1-280,5-4-304,7-7 16,2-6 16,-6-6-248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3"/>
    </inkml:context>
    <inkml:brush xml:id="br0">
      <inkml:brushProperty name="width" value="0.05" units="cm"/>
      <inkml:brushProperty name="height" value="0.05" units="cm"/>
    </inkml:brush>
  </inkml:definitions>
  <inkml:trace contextRef="#ctx0" brushRef="#br0">1 68 17212,'3'7'1672,"9"-7"-1264,15 0-128,12-3 624,17-1-464,7-2-71,9-2-49,5 0-88,-2 1-488,-3 1-305,-13-4 465,-8 0-48,-18-3-104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4"/>
    </inkml:context>
    <inkml:brush xml:id="br0">
      <inkml:brushProperty name="width" value="0.05" units="cm"/>
      <inkml:brushProperty name="height" value="0.05" units="cm"/>
    </inkml:brush>
  </inkml:definitions>
  <inkml:trace contextRef="#ctx0" brushRef="#br0">2 297 15451,'0'0'49,"0"0"0,0 0 0,0 0 0,0 0 0,0 0-1,0 0 1,0 0 0,0 0 0,0 0 0,0 0 0,0 0 0,-1 0-1,1 0 1,0 0 0,0 0 0,0 0 0,0 0 0,0 0 0,0-1-1,0 1 1,0 0 0,0 0 0,0 0 0,0 0 0,0 0-1,0 0 1,-1 0 0,1 0 0,0 0 0,0 0 0,0 0 0,0 0-1,0 0 1,0-1 0,0 1 0,0 0 0,0 0 0,0 0 0,0 0-1,0 0 1,0 0 0,0 0 0,0 0 0,0 0 0,0 0 0,0 0-1,0-1 1,0 1 0,0 0 0,0 0 0,0 0 0,0 0-1,0 0 1,0 0 0,1 0 0,-1 0 0,0 0 0,0 0 0,0 0-1,0 0 1,0 0 0,0-1 0,0 1 0,0 0 0,0 0 0,0 0-1,0 0 1,0 0 0,1 0 0,8-9 1761,27-17-776,-14 10-396,41-38 66,84-92 0,-119 117-677,-12 16-13,-16 13-13,0 0 1,0 1-1,0-1 0,1 0 0,-1 0 0,0 0 0,0 0 0,0 0 0,0 0 0,1 0 1,-1 0-1,0 0 0,0 1 0,0-1 0,0 0 0,0 0 0,0 0 0,0 0 1,0 0-1,1 1 0,-1-1 0,0 0 0,0 0 0,0 0 0,0 0 0,0 0 0,0 1 1,0-1-1,0 0 0,0 0 0,0 0 0,0 0 0,0 1 0,0-1 0,0 0 0,0 0 1,0 0-1,0 0 0,0 1 0,0-1 0,0 0 0,-1 0 0,1 0 0,0 0 0,0 1 1,0-1-1,0 0 0,0 0 0,-16 38 119,11-26-107,-8 18 50,0-1 4,1 1 1,1 0-1,1 1 1,-6 42 0,15-71-90,1 0 1,0 1 0,0-1-1,0 1 1,0-1 0,0 1 0,1-1-1,-1 0 1,1 1 0,0 1-1,-1-3 7,1 0 1,-1 0-1,1 0 0,-1 0 0,1-1 0,0 1 0,-1 0 0,1-1 0,0 1 1,-1 0-1,1-1 0,0 1 0,0-1 0,-1 1 0,1-1 0,0 1 0,0-1 1,1 1-1,2-1-15,1 1 1,-1-1 0,0 0 0,0 0-1,0 0 1,1-1 0,-1 0 0,0 0-1,7-2 1,22-7-131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5"/>
    </inkml:context>
    <inkml:brush xml:id="br0">
      <inkml:brushProperty name="width" value="0.05" units="cm"/>
      <inkml:brushProperty name="height" value="0.05" units="cm"/>
    </inkml:brush>
  </inkml:definitions>
  <inkml:trace contextRef="#ctx0" brushRef="#br0">77 11 15803,'-12'23'1036,"-5"7"395,-14 36-1,28-58-1169,0 0 1,0 0-1,1 1 1,0 0-1,0-1 0,1 1 1,1 0-1,-1 0 1,2 13-1,-1-19-222,1-1 1,-1 1-1,1 0 0,0-1 0,-1 1 1,1-1-1,0 1 0,1-1 0,-1 0 1,0 1-1,1-1 0,-1 0 0,1 0 1,0 0-1,0 0 0,0 0 1,0 0-1,3 1 0,-2-1-23,0 0 0,1 0 1,-1-1-1,1 0 0,-1 0 0,1 0 1,0 0-1,-1 0 0,1-1 0,0 0 0,7 0 1,-4 0 2,1-1 0,0 0 1,-1-1-1,1 0 0,0 0 0,-1 0 1,0-1-1,0 0 0,0-1 1,0 0-1,13-9 0,-16 9 26,0 0 1,0 0-1,0-1 0,-1 1 0,0-1 0,0 0 0,0 0 0,0-1 0,-1 1 0,0 0 0,0-1 0,0 1 0,0-1 1,-1 0-1,0 0 0,-1 1 0,1-1 0,-1 0 0,0 0 0,0 0 0,-1 0 0,-2-9 0,2 8-11,-1 1 0,0-1 0,0 1 0,0 0 0,-1 0-1,0 0 1,0 0 0,-1 0 0,0 1 0,0-1 0,0 1-1,0 0 1,-1 0 0,0 1 0,0-1 0,0 1 0,-1 0-1,1 1 1,-11-6 0,14 8-76,0 0-1,-1 0 1,1 0-1,0 1 1,-1-1-1,1 1 1,0-1-1,-1 1 1,1 0-1,-1 0 1,1 0-1,0 0 1,-4 1-1,4-1-33,1 1 0,0-1 1,-1 1-1,1-1 0,0 1 0,0 0 0,0 0 0,-1 0 0,1 0 0,0 0 1,0 0-1,0 0 0,0 0 0,0 0 0,0 0 0,1 0 0,-2 2 0,1 1-55,-1 0 0,1 1 1,0-1-1,0 1 0,0-1 0,1 0 0,-1 1 0,1-1 0,0 1 0,0-1 0,1 1 0,0-1 0,0 5 0,9 24-599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6"/>
    </inkml:context>
    <inkml:brush xml:id="br0">
      <inkml:brushProperty name="width" value="0.05" units="cm"/>
      <inkml:brushProperty name="height" value="0.05" units="cm"/>
    </inkml:brush>
  </inkml:definitions>
  <inkml:trace contextRef="#ctx0" brushRef="#br0">211 0 16604,'-8'1'271,"0"0"1,0 0-1,0 1 1,0-1-1,1 2 1,-1-1-1,0 1 1,1 0-1,0 1 1,0 0 0,0 0-1,0 0 1,1 1-1,-1 0 1,1 0-1,-11 13 1,8-8-92,1 1 0,0 0 0,0 0 0,1 1 0,1 0 0,0 0 0,0 0 0,1 1 0,-4 18 0,8-26-119,0-1 0,0 1 1,0-1-1,1 1 0,0 0 1,0 0-1,0-1 0,1 1 1,-1 0-1,1-1 0,0 1 1,2 5-1,-1-7-28,-1 0 0,1-1 0,-1 1 0,1-1 0,0 1 0,0-1 1,0 1-1,0-1 0,0 0 0,1 0 0,-1 0 0,1 0 0,-1-1 0,1 1 0,0 0 0,-1-1 0,1 0 0,0 0 0,5 2 1,3-1 13,0-1 0,-1 0 0,1 0 0,0-1 1,0 0-1,0-1 0,-1 0 0,1-1 0,-1 0 1,1-1-1,-1 0 0,0 0 0,18-9 0,-20 8-5,1-1-1,-1 1 1,0-1-1,0-1 1,0 1-1,-1-2 1,0 1-1,0-1 1,-1 1-1,0-2 1,0 1-1,0-1 0,-1 0 1,0 0-1,7-17 1,-11 19-12,1-1 1,-1 1 0,-1-1-1,1 1 1,-1-1 0,0 0-1,0 1 1,-1-1-1,0 1 1,0-1 0,-1 1-1,0-1 1,-3-7 0,4 11-81,0 0 0,0 0 1,-1 0-1,1 0 1,-1 0-1,0 0 0,0 1 1,0-1-1,0 1 1,0-1-1,0 1 0,-1 0 1,1 0-1,-1 0 1,0 0-1,1 0 0,-1 0 1,0 1-1,0-1 1,0 1-1,0 0 0,-1 0 1,1 0-1,0 1 1,0-1-1,-1 1 1,1 0-1,-5-1 0,3 1-203,5-2-90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7"/>
    </inkml:context>
    <inkml:brush xml:id="br0">
      <inkml:brushProperty name="width" value="0.05" units="cm"/>
      <inkml:brushProperty name="height" value="0.05" units="cm"/>
    </inkml:brush>
  </inkml:definitions>
  <inkml:trace contextRef="#ctx0" brushRef="#br0">1 80 11202,'7'-1'532,"0"1"0,0-2 0,0 1 0,0-1 0,13-4 0,20-6 1157,58-5 182,144-5 0,103 18-749,-270 4-922,492 13 373,-7 0-434,-318-4-149,-240-12-508,-8-3 61,-10-6 4,15 11 458,-15-11-252,-2-2-64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7.267"/>
    </inkml:context>
    <inkml:brush xml:id="br0">
      <inkml:brushProperty name="width" value="0.05" units="cm"/>
      <inkml:brushProperty name="height" value="0.05" units="cm"/>
    </inkml:brush>
  </inkml:definitions>
  <inkml:trace contextRef="#ctx0" brushRef="#br0">1 13 21685,'4'-3'2048,"0"4"-1640,3-1-344,5 0 864,5-1-1448,0-5 656,14 4-352,1 1-128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8"/>
    </inkml:context>
    <inkml:brush xml:id="br0">
      <inkml:brushProperty name="width" value="0.05" units="cm"/>
      <inkml:brushProperty name="height" value="0.05" units="cm"/>
    </inkml:brush>
  </inkml:definitions>
  <inkml:trace contextRef="#ctx0" brushRef="#br0">0 23 15435,'8'4'1513,"4"-6"-825,5-3-232,6 4 664,6-2-152,5 1-264,2 1-263,3-1-770,-4-2 498,-9 2-201,-3-3-105</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39"/>
    </inkml:context>
    <inkml:brush xml:id="br0">
      <inkml:brushProperty name="width" value="0.05" units="cm"/>
      <inkml:brushProperty name="height" value="0.05" units="cm"/>
    </inkml:brush>
  </inkml:definitions>
  <inkml:trace contextRef="#ctx0" brushRef="#br0">32 23 17948,'28'-8'1592,"-16"5"-1161,0-1 0,-1 2 1,17-3-1,-25 5-372,0 0 1,-1 0-1,1 0 0,0 0 1,0 0-1,-1 1 1,1-1-1,0 1 1,-1 0-1,1 0 0,-1 0 1,1 0-1,-1 0 1,1 0-1,-1 1 1,0-1-1,0 1 1,1 0-1,-1 0 0,1 1 1,-1 0-35,-1-1 0,1 1 1,-1-1-1,0 1 0,0-1 1,0 1-1,0-1 0,0 1 1,-1 0-1,1 0 0,-1-1 1,0 1-1,0 0 0,0 0 0,0 0 1,0-1-1,0 1 0,-1 0 1,0 0-1,1-1 0,-1 1 1,0-1-1,0 1 0,-3 4 1,-1 3 34,-1 1 1,-1-1 0,1-1-1,-13 13 1,-52 48 240,13-15-101,57-54-198,1-1-1,-1 1 1,0 0-1,1-1 1,-1 1-1,1 0 1,-1-1-1,1 1 0,-1 0 1,1 0-1,0 0 1,-1 0-1,1-1 1,0 1-1,0 0 1,-1 0-1,1 0 1,0 1-1,0-1 1,1-1-1,-1 1 1,0 0-1,0-1 1,1 1-1,-1-1 1,0 1 0,1-1-1,-1 1 1,1-1-1,-1 0 1,0 1-1,1-1 1,-1 1 0,1-1-1,-1 0 1,1 1-1,-1-1 1,1 0-1,0 0 1,0 1 0,5 1 9,0-1 1,1 0 0,-1 0 0,10 0-1,-2 1-2,4 1-11,-1 1 1,1 0 0,32 14-1,-43-14 2,0-1 0,0 1-1,0 0 1,0 1-1,-1 0 1,1 0-1,-1 0 1,0 1-1,-1 0 1,1 0 0,4 7-1,-9-11 11,1 0 0,-1 0 0,0-1 0,0 1 0,0 0 0,0 0-1,-1 0 1,1 0 0,-1 0 0,1 0 0,-1 0 0,1 1 0,-1-1 0,0 0 0,0 0-1,0 0 1,0 0 0,-1 0 0,1 0 0,-1 0 0,1 0 0,-2 3 0,0-2 27,1 0 0,-1-1 0,0 1 0,0-1-1,-1 1 1,1-1 0,-1 0 0,1 0 0,-1 0 0,1 0 0,-1 0 0,0-1 0,-3 2 0,-7 2 93,1 0 0,-1-1-1,0-1 1,0 0 0,0-1 0,-15 1 0,22-3-130,0 0 1,0 0-1,-1 0 1,1-1 0,0 0-1,0 0 1,0 0-1,-10-5 1,15 6-63,0 0-1,0-1 1,0 1 0,0-1 0,0 0 0,0 1 0,1-1 0,-1 0-1,0 1 1,0-1 0,1 0 0,-1 0 0,1 0 0,-1 0 0,0 1 0,1-1-1,0 0 1,-1 0 0,1 0 0,0 0 0,-1 0 0,1-1 0,0 0-46,0 0 1,1 0-1,-1 0 1,0 0-1,1 0 1,0 0-1,-1 0 1,1 0 0,0 0-1,0 0 1,0 1-1,0-1 1,1 0-1,-1 1 1,3-3 0,14-13-568,8-1-226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0"/>
    </inkml:context>
    <inkml:brush xml:id="br0">
      <inkml:brushProperty name="width" value="0.05" units="cm"/>
      <inkml:brushProperty name="height" value="0.05" units="cm"/>
    </inkml:brush>
  </inkml:definitions>
  <inkml:trace contextRef="#ctx0" brushRef="#br0">154 51 17124,'0'0'37,"0"0"1,0-1-1,0 1 1,0 0 0,0 0-1,0-1 1,0 1-1,0 0 1,0 0-1,0-1 1,0 1 0,0 0-1,0 0 1,0-1-1,0 1 1,0 0-1,0 0 1,-1-1 0,1 1-1,0 0 1,0 0-1,0-1 1,0 1 0,0 0-1,-1 0 1,1 0-1,0 0 1,0-1-1,0 1 1,-1 0 0,1 0-1,0 0 1,0 0-1,0 0 1,-1-1-1,1 1 1,0 0 0,0 0-1,-1 0 1,1 0-1,0 0 1,0 0 0,-1 0-1,1 0 1,0 0-1,0 0 1,-1 0-1,1 0 1,0 0 0,0 0-1,-1 0 1,1 0-1,0 1 1,0-1-1,-1 0 1,1 0 0,0 0-1,-19 9 468,8-1-102,1 1 0,-1 0 0,1 0 0,1 1 1,0 0-1,-11 16 0,14-17-274,0 0 0,1 0 0,0 1 1,1 0-1,0-1 0,0 1 1,1 1-1,-4 18 0,7-26-111,-1 0 1,1 0-1,0 0 0,0-1 0,0 1 1,0 0-1,0 0 0,0 0 1,1 0-1,0 0 0,-1-1 0,1 1 1,0 0-1,0-1 0,1 1 1,-1 0-1,1-1 0,-1 1 0,1-1 1,0 0-1,-1 0 0,1 0 0,0 0 1,1 0-1,-1 0 0,0 0 1,1 0-1,-1-1 0,1 1 0,-1-1 1,1 0-1,-1 0 0,1 0 0,0 0 1,0 0-1,0-1 0,-1 1 1,1-1-1,4 0 0,4 1-12,-1-1 1,1 0-1,-1-1 0,1 0 0,-1-1 1,0 0-1,1-1 0,-1 0 0,17-7 1,-17 5 1,-1 0 1,1-1 0,-1 0 0,0-1-1,0 0 1,-1 0 0,0-1 0,0 0 0,-1 0-1,0-1 1,0 0 0,6-11 0,-11 14-4,1 1-1,-1 0 1,0 0 0,0-1 0,0 1 0,-1-1 0,1 0 0,-2 1 0,1-1 0,0 0 0,-1 0-1,0 1 1,-1-1 0,1 0 0,-1 0 0,0 1 0,-1-1 0,1 1 0,-1-1 0,0 1 0,0-1-1,-1 1 1,0 0 0,0 0 0,-4-5 0,3 5-39,0 0-1,-1 0 1,0 0 0,0 1-1,0 0 1,-9-5 0,13 8-30,0 0 1,-1 0 0,1 0 0,0 0-1,-1 0 1,1 1 0,-1-1-1,1 1 1,-1-1 0,1 1-1,-1-1 1,1 1 0,-1 0 0,0 0-1,1 0 1,-1 0 0,1 0-1,-1 0 1,0 0 0,1 1-1,-1-1 1,1 0 0,-1 1-1,1-1 1,-1 1 0,1 0 0,0-1-1,-1 1 1,1 0 0,0 0-1,-1 0 1,1 0 0,-1 1-1,1-1 42,1 0-1,-1 0 0,1 0 1,-1 0-1,1-1 0,-1 1 0,1 0 1,0 0-1,-1 0 0,1 0 0,0 0 1,0 0-1,0 0 0,0 0 0,0 0 1,0 0-1,0 0 0,0 0 1,0 0-1,1 0 0,-1 0 0,0 0 1,1 0-1,-1 0 0,0 0 0,1 0 1,-1 0-1,1 0 0,-1-1 0,1 1 1,1 1-1,0 0-22,0 1-1,1-1 1,-1 0-1,1 1 1,0-1-1,-1-1 1,1 1 0,5 2-1,18 4-329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1"/>
    </inkml:context>
    <inkml:brush xml:id="br0">
      <inkml:brushProperty name="width" value="0.05" units="cm"/>
      <inkml:brushProperty name="height" value="0.05" units="cm"/>
    </inkml:brush>
  </inkml:definitions>
  <inkml:trace contextRef="#ctx0" brushRef="#br0">274 11 17012,'0'0'38,"0"0"1,1 0 0,-1 0 0,0 0 0,0 0 0,0-1 0,0 1 0,1 0-1,-1 0 1,0 0 0,0-1 0,0 1 0,0 0 0,0 0 0,0 0-1,1-1 1,-1 1 0,0 0 0,0 0 0,0 0 0,0-1 0,0 1-1,0 0 1,0 0 0,0-1 0,0 1 0,0 0 0,0 0 0,0-1-1,0 1 1,0 0 0,0 0 0,0 0 0,-1-1 0,1 1 0,0 0 0,0 0-1,0 0 1,0-1 0,0 1 0,0 0 0,-1 0 0,1 0 0,0 0-1,0-1 1,0 1 0,-1 0 0,1 0 0,0 0 0,0 0 0,0 0-1,-1 0 1,1 0 0,0-1 0,0 1 0,0 0 0,-1 0 0,1 0-1,0 0 1,0 0 0,-1 0 0,1 0 0,-21-1 633,11 3-326,0 0-1,0 1 0,-1 0 1,2 1-1,-1 0 0,0 0 1,1 1-1,-13 8 0,4 0-61,0 0-1,1 1 1,-17 17 0,25-22-171,1 1 0,0 0 0,0 0 0,-12 21 0,19-28-91,-1 0 0,1 0 0,0 0 0,0 0 0,0 0 0,1 0 0,-1 0 0,1 0 0,-1 0 0,1 1 0,0 3 0,1-5-12,-1 0 0,1 0 1,-1-1-1,1 1 0,0 0 0,0 0 0,0 0 1,0-1-1,0 1 0,0-1 0,0 1 1,0 0-1,1-1 0,-1 0 0,0 1 1,1-1-1,0 0 0,-1 0 0,1 0 1,2 1-1,3 1 1,0 0 0,0 0-1,0-1 1,1 0 0,0 0 0,-1-1 0,1 0 0,0 0 0,-1-1 0,1 0 0,0 0 0,-1-1-1,1 0 1,0-1 0,-1 1 0,1-1 0,14-6 0,-14 4 10,1 0-1,0 0 1,-1 0-1,0-1 1,0-1 0,-1 1-1,1-1 1,-1 0-1,0-1 1,-1 0 0,1 0-1,-1 0 1,-1-1 0,8-12-1,-11 14-10,0 0 0,-1-1 0,1 1 0,-1-1 0,0 1 0,-1-1 0,0 1 0,0-1 0,0 1 0,-1-1 0,-1-9 0,1 13-55,0 0 1,0 0-1,0 0 0,0 0 1,0 0-1,0 1 0,-1-1 1,1 0-1,-1 1 1,0-1-1,-4-3 0,5 5-21,0 0 1,-1 0-1,1 0 0,-1 0 0,1 0 1,-1 0-1,1 1 0,-1-1 0,0 1 0,0-1 1,1 1-1,-1-1 0,0 1 0,0 0 1,1 0-1,-1 0 0,0 0 0,0 0 0,1 0 1,-1 1-1,-3 0 0,-3 3-358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2"/>
    </inkml:context>
    <inkml:brush xml:id="br0">
      <inkml:brushProperty name="width" value="0.05" units="cm"/>
      <inkml:brushProperty name="height" value="0.05" units="cm"/>
    </inkml:brush>
  </inkml:definitions>
  <inkml:trace contextRef="#ctx0" brushRef="#br0">47 0 18508,'1'9'1696,"-5"2"-1112,-7 1-183,2 10 799,-2 2-248,5 4-320,0-1-192,6-1-128,3-4-64,11-7-88,4-1-48,7-13-168,-1-2-208,-1-10-576,-3-1-184,-8-14 792,-7-6-184,-7-13-152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3"/>
    </inkml:context>
    <inkml:brush xml:id="br0">
      <inkml:brushProperty name="width" value="0.05" units="cm"/>
      <inkml:brushProperty name="height" value="0.05" units="cm"/>
    </inkml:brush>
  </inkml:definitions>
  <inkml:trace contextRef="#ctx0" brushRef="#br0">27 8 19236,'-10'-7'1841,"1"7"-1225,2 1 1056,10 5-768,7 0-1016,3-3-2072,-4 2 1952,-2-2-264,-2-3-241</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4"/>
    </inkml:context>
    <inkml:brush xml:id="br0">
      <inkml:brushProperty name="width" value="0.05" units="cm"/>
      <inkml:brushProperty name="height" value="0.05" units="cm"/>
    </inkml:brush>
  </inkml:definitions>
  <inkml:trace contextRef="#ctx0" brushRef="#br0">14 38 11843,'-6'4'2024,"1"1"-992,2-4-296,3 2 1769,6 0-1137,7-1-120,13-2-167,6 0-201,11 0-304,3-2-104,4-1-216,1-1-192,-2-5-632,-8 1-256,-12-1 624,-11-2-96,-15 2-160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5"/>
    </inkml:context>
    <inkml:brush xml:id="br0">
      <inkml:brushProperty name="width" value="0.05" units="cm"/>
      <inkml:brushProperty name="height" value="0.05" units="cm"/>
    </inkml:brush>
  </inkml:definitions>
  <inkml:trace contextRef="#ctx0" brushRef="#br0">1 0 13907,'7'13'1688,"12"-7"-783,7-3-353,10-3 1360,6-3-880,5 0-400,1 0-280,-2-2-2104,-2 2 1760,-4 3-368,-7 0-192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6"/>
    </inkml:context>
    <inkml:brush xml:id="br0">
      <inkml:brushProperty name="width" value="0.05" units="cm"/>
      <inkml:brushProperty name="height" value="0.05" units="cm"/>
    </inkml:brush>
  </inkml:definitions>
  <inkml:trace contextRef="#ctx0" brushRef="#br0">0 42 14075,'7'3'1304,"5"-2"-776,6-2-152,10 1 561,4-3-57,14 3-120,6-3-96,7 1-168,1 1-24,0-1-464,-3 0-344,-7-4 384,-4-1-112,-19-12-104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7"/>
    </inkml:context>
    <inkml:brush xml:id="br0">
      <inkml:brushProperty name="width" value="0.05" units="cm"/>
      <inkml:brushProperty name="height" value="0.05" units="cm"/>
    </inkml:brush>
  </inkml:definitions>
  <inkml:trace contextRef="#ctx0" brushRef="#br0">0 5 15603,'2'-1'276,"0"1"-1,-1-1 1,1 1-1,0-1 0,-1 1 1,1-1-1,0 1 1,0 0-1,0 0 0,-1 0 1,1 0-1,0 0 1,3 1-1,-3 0-138,-1 1 0,0-1 1,0 1-1,0-1 0,0 1 0,0-1 0,0 1 0,0 0 1,0 0-1,-1-1 0,1 1 0,-1 0 0,1 0 0,-1 3 1,8 26 839,-5-13-595,2 0 1,0-1-1,1 1 1,1-1-1,9 18 1,-14-32-430,0 1 0,1 0 0,-1-1 0,1 0 0,0 1 0,0-1 0,0 0 0,0-1 0,1 1 0,-1-1 0,1 1 0,-1-1 0,1 0 0,0 0 0,0 0 1,0-1-1,0 0 0,0 1 0,0-1 0,1-1 0,-1 1 0,0-1 0,0 1 0,1-1 0,-1-1 0,0 1 0,6-1 0,-2-1-119,0 0 0,0 0 0,-1-1-1,1 0 1,0 0 0,-1 0 0,0-1-1,0 0 1,0-1 0,-1 0 0,11-9-1,16-21-500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7.690"/>
    </inkml:context>
    <inkml:brush xml:id="br0">
      <inkml:brushProperty name="width" value="0.05" units="cm"/>
      <inkml:brushProperty name="height" value="0.05" units="cm"/>
    </inkml:brush>
  </inkml:definitions>
  <inkml:trace contextRef="#ctx0" brushRef="#br0">1 38 19308,'6'-5'196,"1"1"0,-1 0 1,1 0-1,0 0 0,1 1 0,-1 0 0,1 1 0,-1 0 0,1 0 0,0 0 1,-1 1-1,1 0 0,0 1 0,0 0 0,0 0 0,0 0 0,0 1 1,0 1-1,-1-1 0,1 1 0,0 0 0,-1 1 0,0 0 0,1 0 0,-1 0 1,0 1-1,-1 0 0,9 7 0,-11-8-169,0 0-1,0 1 1,-1-1 0,1 1-1,-1 0 1,0 0 0,0 1-1,0-1 1,-1 1 0,1-1-1,-1 1 1,0 0 0,0 0-1,-1 0 1,0 0 0,1 0-1,-2 0 1,1 0 0,-1 0-1,1 1 1,-1-1 0,-1 0-1,1 0 1,-2 8 0,-1-2-17,-1 0 1,0 0-1,0 0 1,-1-1-1,0 1 1,-1-1 0,0-1-1,-1 1 1,0-1-1,-9 9 1,-5 3 3,-25 20 0,28-27-10,1 1 1,-24 27-1,40-41-5,0 0 0,0 0 0,1 0 0,-1 0-1,0 0 1,1 0 0,-1 1 0,0-1 0,1 0 0,-1 0-1,1 1 1,0-1 0,0 0 0,-1 0 0,1 1 0,0-1-1,0 0 1,0 2 0,0-2-4,1 0 0,-1 0 0,1 0 0,-1 0 0,1 0 0,-1 0 0,1-1 0,-1 1 0,1 0 0,0 0 0,-1 0 0,1-1 0,0 1 0,0-1 0,0 1 0,0 0 0,-1-1 0,2 1 0,4 2-52,1-1-1,-1 0 1,0-1 0,1 1-1,10 0 1,18 0-406,0-1 0,0-2-1,50-8 1,-43 2 50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8"/>
    </inkml:context>
    <inkml:brush xml:id="br0">
      <inkml:brushProperty name="width" value="0.05" units="cm"/>
      <inkml:brushProperty name="height" value="0.05" units="cm"/>
    </inkml:brush>
  </inkml:definitions>
  <inkml:trace contextRef="#ctx0" brushRef="#br0">183 1 16339,'-14'33'1689,"-8"9"-905,-1-3-296,-4 7 816,2 2-231,1-2-289,5 0-200,6-7-680,0-3-368,10-12 424,3-5-104,14-9-192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49"/>
    </inkml:context>
    <inkml:brush xml:id="br0">
      <inkml:brushProperty name="width" value="0.05" units="cm"/>
      <inkml:brushProperty name="height" value="0.05" units="cm"/>
    </inkml:brush>
  </inkml:definitions>
  <inkml:trace contextRef="#ctx0" brushRef="#br0">2 46 11835,'-2'3'936,"2"2"-536,2-2-72,5 0 552,1 3 8,9-1 249,1-2 143,7-2 96,1 2-32,4-3-95,1 0-105,1-4-248,0 1-160,-7-5-704,-1 0-512,-4-4 464,-5-6-104,-1-7-168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50"/>
    </inkml:context>
    <inkml:brush xml:id="br0">
      <inkml:brushProperty name="width" value="0.05" units="cm"/>
      <inkml:brushProperty name="height" value="0.05" units="cm"/>
    </inkml:brush>
  </inkml:definitions>
  <inkml:trace contextRef="#ctx0" brushRef="#br0">266 18 14363,'1'-1'100,"-1"1"-1,1 0 0,0 0 1,-1-1-1,1 1 1,0-1-1,-1 1 1,1-1-1,0 1 1,-1-1-1,1 1 1,-1-1-1,1 1 1,-1-1-1,1 1 1,-1-1-1,1-1 1,-1 2-69,0 0 1,0-1 0,0 1-1,-1 0 1,1 0 0,0-1 0,0 1-1,0 0 1,0 0 0,0-1-1,-1 1 1,1 0 0,0 0-1,0 0 1,0-1 0,-1 1 0,1 0-1,0 0 1,0 0 0,-1 0-1,1-1 1,0 1 0,0 0 0,-1 0-1,1 0 1,0 0 0,-1 0-1,1 0 1,0 0 0,-3-1 132,0 1-1,0-1 1,0 1 0,0 0 0,0 0-1,0 0 1,0 0 0,-6 2 0,-4 2 124,0 1 0,0 1 0,1 0 0,0 1 0,0 0 0,0 1 0,1 0 0,-10 10 0,5-4-55,1 1 1,1 1-1,0 0 1,-19 29-1,29-39-146,1 1 0,-1 0 0,1 0-1,0 0 1,1 0 0,-1 0 0,-1 14 0,4-20-70,-1 1 1,1-1 0,0 1 0,0 0-1,0-1 1,0 1 0,1-1 0,-1 1 0,0 0-1,1-1 1,-1 1 0,1-1 0,-1 1 0,1-1-1,0 1 1,0-1 0,-1 0 0,1 1 0,0-1-1,0 0 1,0 0 0,1 1 0,-1-1 0,0 0-1,0 0 1,0 0 0,1-1 0,-1 1-1,1 0 1,-1 0 0,1-1 0,-1 1 0,1-1-1,-1 1 1,1-1 0,-1 0 0,1 1 0,0-1-1,-1 0 1,1 0 0,1 0 0,5-1 11,-1 1 1,0-1 0,0-1 0,0 1-1,0-1 1,0 0 0,0-1 0,0 0-1,-1 0 1,1 0 0,-1-1-1,9-6 1,0-1 31,-1 0-1,0-2 0,21-23 1,-28 28-32,0-1-1,0-1 1,-1 0 0,6-12 0,-10 18-20,0 1 1,0-1 0,-1 0-1,0 0 1,0 0 0,0 0 0,0 0-1,-1 0 1,1 0 0,-1 0-1,0 0 1,0 0 0,-1 0 0,0-7-1,0 10-14,1 0-1,0 0 1,-1 0-1,1 0 1,-1 1-1,1-1 1,-1 0-1,1 0 1,-1 0-1,1 1 1,-1-1-1,0 0 1,0 1-1,1-1 1,-1 0-1,0 1 1,0-1-1,0 1 1,0-1-1,1 1 1,-1 0-1,0-1 1,0 1-1,0 0 1,0 0-1,0 0 1,0-1-1,0 1 1,0 0-1,0 0 1,0 0-1,0 1 1,0-1-1,0 0 1,0 0-1,-2 1 1,0 0-70,-1 0 0,1 1 1,-1 0-1,1-1 0,-1 1 0,1 0 1,-6 5-1,4-2 112,-1 0 0,2 0 1,-1 1-1,0-1 0,1 1 1,0 0-1,1 1 1,-5 8-1,3 4-176</inkml:trace>
  <inkml:trace contextRef="#ctx0" brushRef="#br0" timeOffset="1">390 325 14083,'-18'37'2112,"1"-5"-1271,6-6-377,2-1 2216,7-8-2336,5-5-256,10-11-1776,7-2 1600,6-7-416,4-4-168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52"/>
    </inkml:context>
    <inkml:brush xml:id="br0">
      <inkml:brushProperty name="width" value="0.05" units="cm"/>
      <inkml:brushProperty name="height" value="0.05" units="cm"/>
    </inkml:brush>
  </inkml:definitions>
  <inkml:trace contextRef="#ctx0" brushRef="#br0">205 101 16628,'-24'17'899,"5"-3"-265,-32 29 0,47-39-549,-1 1-1,1 0 1,0 0-1,0 0 0,1 0 1,-1 1-1,1-1 1,1 1-1,-1 0 0,1 0 1,-3 9-1,5-12-61,-1-1-1,1 1 1,0 0 0,0 0-1,1 0 1,-1 0-1,0-1 1,1 1-1,0 0 1,-1 0 0,1-1-1,0 1 1,0 0-1,1-1 1,-1 1-1,1-1 1,-1 0 0,1 1-1,0-1 1,-1 0-1,1 0 1,0 0 0,1 0-1,-1 0 1,0-1-1,4 3 1,6 3 5,1 0 0,0 0 0,26 8-1,-26-10-5,1 1-13,2-1 4,-1 1 0,0 1 0,0 0 0,-1 1 0,16 11 0,-29-18-7,0 0 0,0-1 1,0 1-1,0 0 0,0 0 1,0 0-1,0 0 0,0 0 0,0 0 1,0 1-1,-1-1 0,1 0 1,0 0-1,-1 1 0,1-1 1,-1 0-1,1 1 0,-1-1 1,0 0-1,0 1 0,1-1 0,-1 0 1,0 1-1,0-1 0,-1 3 1,1-2 4,-1 0 1,0 0-1,-1 0 0,1 0 1,0 0-1,0 0 1,-1 0-1,0 0 1,1-1-1,-1 1 1,0-1-1,1 1 1,-5 2-1,-6 3 57,0-1 1,0 0-1,-1 0 0,-13 3 0,6-2 70,0-1-1,0-1 1,-1-1-1,1 0 1,-1-2 0,-27 0-1,45-2-111,0 0-1,1 0 1,-1-1 0,0 1-1,0-1 1,0 1 0,0-1-1,1 0 1,-1 0 0,0-1-1,1 1 1,-1 0 0,1-1-1,0 0 1,-5-3 0,6 3-17,0 1 1,0-1 0,0 0-1,0 1 1,0-1 0,0 0 0,1 0-1,-1 1 1,1-1 0,-1 0-1,1 0 1,0 0 0,0 0-1,-1 0 1,2 0 0,-1 0 0,0 0-1,0 1 1,0-1 0,1 0-1,-1 0 1,1 0 0,0 0 0,-1 0-1,2-1 1,3-7-4,0 1 0,1 0 0,0 0 0,0 0 0,1 1 1,0 0-1,13-11 0,5-3-23,33-20 0,78-41-50,-89 58 86,-2-3 0,65-52 0,-105 76-17,1-1 0,-2 0 0,1 0 0,0 0 0,-1-1 0,7-11 0,-11 16-1,1 0 0,0-1 0,-1 1 1,1 0-1,-1-1 0,0 1 0,1 0 1,-1-1-1,0 1 0,0-1 0,0 1 1,0-1-1,0 1 0,0 0 1,0-1-1,0 1 0,-1-1 0,1 1 1,0 0-1,-1-1 0,1 1 0,-1 0 1,0 0-1,1-1 0,-1 1 0,0 0 1,0 0-1,0 0 0,0 0 1,0 0-1,0 0 0,0 0 0,0 0 1,0 0-1,0 0 0,0 1 0,-1-1 1,-1 0-1,-5-3 9,0 1 0,-1 1 0,1-1 0,-1 1 1,0 1-1,1-1 0,-1 2 0,0-1 0,0 1 0,-12 2 0,-5 0-106,0 2 0,-31 9 0,54-12 65,-7 1-181,0 0 1,1 1-1,-1 0 0,0 1 1,1 0-1,0 0 1,0 1-1,-14 10 0,21-10-236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53"/>
    </inkml:context>
    <inkml:brush xml:id="br0">
      <inkml:brushProperty name="width" value="0.05" units="cm"/>
      <inkml:brushProperty name="height" value="0.05" units="cm"/>
    </inkml:brush>
  </inkml:definitions>
  <inkml:trace contextRef="#ctx0" brushRef="#br0">22 0 18316,'-6'19'2312,"0"-2"-1399,0 1-289,3 3 1160,4 1-544,4 1-215,10-2-361,6-2-272,12-7-464,2-4-296,6-4-696,2-4-393,1-9 1081,-1-8-256,-5-6-248</inkml:trace>
  <inkml:trace contextRef="#ctx0" brushRef="#br0" timeOffset="1">429 34 16083,'-26'31'2097,"-3"6"-1265,-5 1-200,4 5 1185,-5 1-729,2 2-128,6-5-360,4-1-280,9-6-992,3-7 744,1-7-240,-1-3-80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55"/>
    </inkml:context>
    <inkml:brush xml:id="br0">
      <inkml:brushProperty name="width" value="0.05" units="cm"/>
      <inkml:brushProperty name="height" value="0.05" units="cm"/>
    </inkml:brush>
  </inkml:definitions>
  <inkml:trace contextRef="#ctx0" brushRef="#br0">0 2 16019,'5'-1'1865,"4"1"-1185,5 1-192,6 3 792,7-1-359,5 0-113,7 0-312,-1 0-72,0-2-248,-1 1-184,-3-2-520,-8 0-256,-8-2-385,-7-2 881,-14 1-896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56"/>
    </inkml:context>
    <inkml:brush xml:id="br0">
      <inkml:brushProperty name="width" value="0.05" units="cm"/>
      <inkml:brushProperty name="height" value="0.05" units="cm"/>
    </inkml:brush>
  </inkml:definitions>
  <inkml:trace contextRef="#ctx0" brushRef="#br0">0 0 15219,'2'9'1425,"11"-2"-769,7-1-208,12-2 656,4 1-168,5 1-192,2-1-119,1-1-169,-4 2-96,-5-1-624,-6-1-401,-6-2 569,-4-2-72,1-5-128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57"/>
    </inkml:context>
    <inkml:brush xml:id="br0">
      <inkml:brushProperty name="width" value="0.05" units="cm"/>
      <inkml:brushProperty name="height" value="0.05" units="cm"/>
    </inkml:brush>
  </inkml:definitions>
  <inkml:trace contextRef="#ctx0" brushRef="#br0">240 32 15659,'1'-1'133,"-1"0"0,0 0 0,0 0 0,-1 0 0,1 1 0,0-1 0,0 0 0,0 0 0,0 0 0,-1 0 0,1 0 0,0 1 0,-1-1 0,1 0 0,-1 0 0,1 1 0,-1-1 0,1 0 0,-1 0 0,1 1-1,-1-1 1,0 1 0,1-1 0,-1 1 0,0-1 0,0 1 0,1-1 0,-1 1 0,0-1 0,0 1 0,0 0 0,0 0 0,1-1 0,-3 1 0,-31-8 1824,25 8-1848,-1-1 1,1 2-1,0-1 0,-1 1 1,1 0-1,0 1 0,0 0 1,0 1-1,-17 7 0,20-8-71,1 0 0,0 1 0,0 0-1,0 0 1,1 1 0,-1-1-1,1 1 1,0 0 0,0 0 0,0 0-1,0 1 1,1-1 0,-1 1 0,1 0-1,1 0 1,-1 0 0,-2 7-1,4-10-35,1 0 0,-1 0-1,0 0 1,1 0-1,0 0 1,-1 0 0,1 0-1,0 0 1,0 0-1,0 0 1,1 0 0,-1 0-1,0 0 1,1 0-1,-1 0 1,1 0 0,-1-1-1,1 1 1,0 0-1,0 0 1,2 3-1,-1-3 5,0 0 0,1-1 0,-1 1-1,0 0 1,1-1 0,-1 1-1,1-1 1,-1 0 0,1 0 0,0 0-1,0 0 1,-1 0 0,5 0-1,4 1 16,0-1 0,0-1 0,0 0-1,-1 0 1,1-1 0,21-5 0,-17 2 44,0 0 0,26-12 0,-37 14-32,1-1 1,-1 1-1,0-1 1,0 1-1,0-1 0,0-1 1,0 1-1,0 0 0,-1-1 1,0 0-1,0 0 1,6-8-1,-9 11-17,1 0-1,-1 0 1,1-1-1,-1 1 1,0 0-1,1 0 1,-1-1-1,0 1 1,0 0-1,0-1 1,0 1 0,0 0-1,0-1 1,0 1-1,0 0 1,0-1-1,-1 1 1,1 0-1,0 0 1,-1-1 0,-1-1-1,1 1-16,0 0 0,-1 1-1,1-1 1,-1 0 0,0 1 0,0-1 0,1 1-1,-1 0 1,0 0 0,0-1 0,-4 0 0,1 0-195,0 0 0,0 1 0,0-1 0,0 1 0,0 0 0,-1 1 0,1-1 0,0 1 0,0 0 0,-10 1 0,15 0 184,0-1 0,1 0 0,-1 0 0,0 0 0,0 0 0,1 0 0,-1 0 0,0 0 0,0 0 0,0 0 0,1 1 0,-1-1 0,0 0 0,0 0 0,0 0 0,0 0 0,1 1 0,-1-1 0,0 0 0,0 0 0,0 0 0,0 1 0,0-1 0,0 0 0,1 0 0,-1 1 0,0-1 0,0 0 0,0 0-1,0 0 1,0 1 0,0-1 0,0 0 0,0 0 0,0 1 0,0-1 0,0 0 0,0 0 0,0 1 0,-1-1 0,1 0 0,0 0 0,0 1 0,0-1 0,0 0 0,0 0 0,0 0 0,-1 1 0,1-1 0,0 0 0,0 0 0,0 0 0,0 0 0,-1 0 0,1 1 0,0-1 0,0 0 0,0 0 0,-1 0 0,1 0 0,0 0 0,0 0 0,-1 0 0,1 0 0,0 0 0,0 0 0,0 0 0,-1 0 0,1 0 0,11 11-622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58"/>
    </inkml:context>
    <inkml:brush xml:id="br0">
      <inkml:brushProperty name="width" value="0.05" units="cm"/>
      <inkml:brushProperty name="height" value="0.05" units="cm"/>
    </inkml:brush>
  </inkml:definitions>
  <inkml:trace contextRef="#ctx0" brushRef="#br0">71 0 17332,'-10'19'2168,"-3"7"-1320,-2 3-368,1 5 1289,5 1-817,0-3-328,9-4-848,5-6-488,5-14 624,3-8-216,0-11-152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59"/>
    </inkml:context>
    <inkml:brush xml:id="br0">
      <inkml:brushProperty name="width" value="0.05" units="cm"/>
      <inkml:brushProperty name="height" value="0.05" units="cm"/>
    </inkml:brush>
  </inkml:definitions>
  <inkml:trace contextRef="#ctx0" brushRef="#br0">12 17 15947,'1'-2'167,"0"1"-1,-1 0 0,1 0 0,0 0 0,0 0 1,0 0-1,0 0 0,0 0 0,0 1 0,0-1 0,0 0 1,0 0-1,0 1 0,1-1 0,-1 1 0,0-1 1,0 1-1,1-1 0,-1 1 0,0 0 0,1 0 1,-1 0-1,0 0 0,1 0 0,-1 0 0,0 0 1,3 0-1,41 8 1433,-38-7-1324,-3 0-180,-1 0 0,1 0 0,-1 0 0,1 1 0,-1-1 0,1 1 0,-1 0 0,0 0 0,0 0 0,1 0 0,2 3 0,-6-4-73,1 0-1,0 0 1,0 0-1,-1 0 1,1 0-1,-1 0 1,1 1-1,-1-1 1,1 0-1,-1 0 1,0 1-1,0-1 1,1 0 0,-1 0-1,0 1 1,0-1-1,0 0 1,0 0-1,-1 1 1,1-1-1,0 0 1,0 0-1,-1 1 1,1-1-1,-1 0 1,1 0 0,-1 0-1,1 0 1,-1 0-1,0 0 1,0 0-1,1 0 1,-1 0-1,0 0 1,0 0-1,-1 1 1,-9 8 76,1-1 0,-2 1 1,-13 7-1,16-12-29,1 1 0,0 0 0,0 0 0,1 1 0,0-1 0,0 2 1,0-1-1,-8 13 0,15-20-62,0 1 0,-1-1 1,1 1-1,0-1 0,0 1 0,-1-1 1,1 1-1,0-1 0,0 1 0,0-1 1,0 1-1,0-1 0,0 1 0,0-1 1,0 1-1,0-1 0,0 1 0,0 0 1,0-1-1,0 1 0,0-1 0,0 1 1,0-1-1,1 1 0,-1-1 0,0 1 1,0-1-1,1 0 0,-1 1 0,0-1 1,1 1-1,-1-1 0,0 1 0,1-1 1,-1 0-1,1 1 0,-1-1 0,1 0 1,-1 0-1,1 1 0,-1-1 0,1 0 1,-1 0-1,1 0 0,-1 1 0,2-1 1,28 3 154,-26-3-144,28 0-722,61-10-1,-58 5 276,-19 4 68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0.099"/>
    </inkml:context>
    <inkml:brush xml:id="br0">
      <inkml:brushProperty name="width" value="0.05" units="cm"/>
      <inkml:brushProperty name="height" value="0.05" units="cm"/>
    </inkml:brush>
  </inkml:definitions>
  <inkml:trace contextRef="#ctx0" brushRef="#br0">84 1 18548,'-6'7'567,"0"0"1,1 0-1,0 1 0,0 0 0,0 0 1,1 0-1,-4 14 0,-18 63 909,25-80-1415,-3 9 19,1 0 1,1 0 0,0 0 0,1 0 0,1 0 0,1 19-1,-1-29-74,1-1-1,0 0 0,-1 0 0,1 0 0,0 0 0,0 0 1,1 0-1,-1-1 0,1 1 0,-1 0 0,1-1 0,0 1 1,0-1-1,3 4 0,-2-4-2,-1-1 1,0 1-1,1-1 1,-1 0-1,1 0 1,0 0-1,-1 0 0,1-1 1,0 1-1,-1-1 1,1 1-1,0-1 1,0 0-1,0 0 1,-1 0-1,1-1 0,0 1 1,0 0-1,3-2 1,3-1-73,-1 0-1,1 0 1,-1-1 0,0 0 0,0-1-1,-1 1 1,1-1 0,-1-1 0,0 0-1,0 0 1,7-8 0,-2 0-313,-1 1-1,0-2 1,-1 0-1,14-26 1,-21 35 177,1-1 1,-1 0-1,0 0 1,-1 0 0,0 0-1,0 0 1,0-1 0,0-11-1,-2 18 207,0 1 0,0 0-1,0-1 1,1 1 0,-1 0-1,0-1 1,0 1 0,0 0-1,0-1 1,0 1 0,0 0-1,0-1 1,-1 1-1,1 0 1,0-1 0,0 1-1,0 0 1,0-1 0,0 1-1,0 0 1,-1-1 0,1 1-1,0 0 1,0 0 0,0-1-1,-1 1 1,1 0-1,0 0 1,0-1 0,-1 1-1,1 0 1,0 0 0,-1 0-1,1-1 1,-1 1 0,-9 8 366,-10 20 435,8-3-325,0 1 0,1 0-1,2 1 1,1 0-1,1 0 1,1 1 0,-3 39-1,9-63-542,0-1-1,0 1 0,0 0 1,0-1-1,1 1 0,-1 0 1,1-1-1,0 1 0,0 0 1,0-1-1,3 5 0,-3-7 18,0 0 0,0 1-1,0-1 1,0 0 0,0 0-1,1 0 1,-1 0 0,0 0-1,1 0 1,-1-1 0,1 1-1,-1 0 1,1-1-1,-1 1 1,1-1 0,-1 1-1,1-1 1,0 0 0,-1 0-1,1 0 1,-1 0 0,1 0-1,0 0 1,-1 0-1,1 0 1,-1-1 0,3 1-1,24-10-411,1-8-153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60"/>
    </inkml:context>
    <inkml:brush xml:id="br0">
      <inkml:brushProperty name="width" value="0.05" units="cm"/>
      <inkml:brushProperty name="height" value="0.05" units="cm"/>
    </inkml:brush>
  </inkml:definitions>
  <inkml:trace contextRef="#ctx0" brushRef="#br0">18 1 17268,'-9'12'2176,"3"5"-1304,3 0-272,3 3 1089,5-2-569,2-1-152,6-5-368,3-3-119,9-7-409,2-2-281,4-8-719,-2-4-288,0-5 2056,-1-3-1088,-2-3-96,-3-4-176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61"/>
    </inkml:context>
    <inkml:brush xml:id="br0">
      <inkml:brushProperty name="width" value="0.05" units="cm"/>
      <inkml:brushProperty name="height" value="0.05" units="cm"/>
    </inkml:brush>
  </inkml:definitions>
  <inkml:trace contextRef="#ctx0" brushRef="#br0">224 1 14891,'0'0'1849,"-3"10"-833,-7 6-328,-3 7 1344,-4 3-359,-5 10-369,-1 6-200,-3 8-304,-1 8-87,2 7-353,4 2-200,4-3-864,2-2 1488,10-4-856,5-3-8,5-15-48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62"/>
    </inkml:context>
    <inkml:brush xml:id="br0">
      <inkml:brushProperty name="width" value="0.05" units="cm"/>
      <inkml:brushProperty name="height" value="0.05" units="cm"/>
    </inkml:brush>
  </inkml:definitions>
  <inkml:trace contextRef="#ctx0" brushRef="#br0">51 0 14275,'5'0'2153,"-2"8"-1193,-3 10-328,-6 7 2304,-5 14-1807,1 6-201,-1 5-376,2 4-120,1 1-104,5-1-96,3-8-336,5-5-296,1-9-448,3 0-304,-2-7 880,0-4-208,2-6-249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63"/>
    </inkml:context>
    <inkml:brush xml:id="br0">
      <inkml:brushProperty name="width" value="0.05" units="cm"/>
      <inkml:brushProperty name="height" value="0.05" units="cm"/>
    </inkml:brush>
  </inkml:definitions>
  <inkml:trace contextRef="#ctx0" brushRef="#br0">54 1 17924,'-8'17'2080,"-2"-2"-1344,-3-3-287,3 0 871,5 1-376,-3-4-280,11-6-928,3-2-552,10-5 728,4-2-208,4-5-184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64"/>
    </inkml:context>
    <inkml:brush xml:id="br0">
      <inkml:brushProperty name="width" value="0.05" units="cm"/>
      <inkml:brushProperty name="height" value="0.05" units="cm"/>
    </inkml:brush>
  </inkml:definitions>
  <inkml:trace contextRef="#ctx0" brushRef="#br0">67 106 19196,'0'2'214,"-1"0"0,0-1 0,0 1 1,1-1-1,-1 1 0,0-1 0,0 1 0,-1-1 0,1 0 0,0 1 0,0-1 1,-3 2-1,-10 12 784,12-10-859,-1 0-1,1 1 1,0-1-1,0 1 1,1-1-1,-1 1 1,1 0-1,1-1 0,-1 1 1,1 0-1,0 9 1,1-12-136,-1 1 0,1-1 0,0 1 0,0-1 0,0 1-1,0-1 1,0 0 0,1 1 0,0-1 0,-1 0 0,1 0 0,0 0 0,1 0 0,-1-1 0,0 1 0,1-1 0,-1 1 0,1-1 0,5 4 0,12 3-78,1 0 1,0-1 0,0-1 0,0-1 0,43 6 0,11 4-154,-64-14 189,7 3-48,0 0 0,24 10 1,-39-13 71,1-1-1,-1 1 1,0 0 0,1 0 0,-1 0-1,0 0 1,0 0 0,0 1 0,0-1 0,-1 1-1,1 0 1,-1 0 0,0 0 0,1 0 0,-1 0-1,-1 1 1,4 6 0,-4-7 16,-1 0 1,0 0-1,0 0 1,0 0-1,0 0 1,-1 0-1,1-1 1,-1 1-1,1 0 1,-1 0-1,0 0 1,0-1-1,0 1 1,-1 0-1,1-1 1,-1 1-1,1-1 1,-1 1-1,0-1 1,0 0-1,0 0 0,-5 4 1,-2 2 22,0-1 1,-1 0-1,0 0 1,-15 7-1,1-2 31,-1-1-1,1-1 1,-2-1-1,1-2 1,-1 0-1,-1-1 1,1-2-1,-31 1 1,52-5-126,1 0-1,-1 0 1,1 0 0,-1-1 0,1 0-1,-1 0 1,1 0 0,0-1 0,0 1-1,-1-1 1,1 0 0,-5-3 0,6 2-4,1 1 1,-1 0-1,1-1 1,0 1-1,0-1 1,-1 0-1,2 0 1,-1 0-1,0 0 1,1 0-1,-1 0 1,1 0-1,0 0 1,0-1-1,0 1 1,0-7-1,-2-34-306,3-12-181</inkml:trace>
  <inkml:trace contextRef="#ctx0" brushRef="#br0" timeOffset="1">135 31 15323,'20'0'1753,"6"0"-849,1 2-376,7-2 1000,3 1-343,2-1-529,0-1-456,2-8 8,-3-1-56,-3-3-256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66"/>
    </inkml:context>
    <inkml:brush xml:id="br0">
      <inkml:brushProperty name="width" value="0.05" units="cm"/>
      <inkml:brushProperty name="height" value="0.05" units="cm"/>
    </inkml:brush>
  </inkml:definitions>
  <inkml:trace contextRef="#ctx0" brushRef="#br0">11 29 14523,'-8'14'1921,"5"-6"-1089,5-5-168,7-3 880,6-2-248,8-1-135,6-3-265,5-2-120,4-1-424,2 2-280,-6 0-600,-2 3-280,-9-1-488,-6 4-1089,-16 1 1769,-5-2-488,-16 11-193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67"/>
    </inkml:context>
    <inkml:brush xml:id="br0">
      <inkml:brushProperty name="width" value="0.05" units="cm"/>
      <inkml:brushProperty name="height" value="0.05" units="cm"/>
    </inkml:brush>
  </inkml:definitions>
  <inkml:trace contextRef="#ctx0" brushRef="#br0">0 21 14299,'0'6'1616,"6"-2"-1079,8-4-217,4 0 800,8-6-544,6 3-232,5-3-568,1 3 2080,-4-5-1728,-3 4 64,-8 4 24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68"/>
    </inkml:context>
    <inkml:brush xml:id="br0">
      <inkml:brushProperty name="width" value="0.05" units="cm"/>
      <inkml:brushProperty name="height" value="0.05" units="cm"/>
    </inkml:brush>
  </inkml:definitions>
  <inkml:trace contextRef="#ctx0" brushRef="#br0">26 1 14243,'8'-1'278,"0"1"0,0 1-1,0 0 1,0 0 0,0 0 0,0 1 0,0 0 0,0 1-1,-1-1 1,1 1 0,-1 1 0,0 0 0,0 0-1,0 0 1,7 7 0,-9-7-164,0 1 0,0-1 0,-1 1 0,0 0 0,0 0 0,0 0 0,-1 0 0,1 1 0,-1 0 0,-1-1 0,1 1 0,-1 0 0,0 1 0,0-1 0,-1 0 0,0 0 0,0 1 0,0-1 0,-1 12 0,-1-9-25,-1-1 0,0 1-1,0-1 1,-1 0-1,0 0 1,0 0-1,-1 0 1,0-1-1,0 1 1,-1-1-1,1 0 1,-2 0-1,1-1 1,-1 0-1,-7 7 1,0-2-164,0 0 1,-1-1-1,0 0 1,0-1-1,-1-1 1,-26 11-1,21-11-87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69"/>
    </inkml:context>
    <inkml:brush xml:id="br0">
      <inkml:brushProperty name="width" value="0.05" units="cm"/>
      <inkml:brushProperty name="height" value="0.05" units="cm"/>
    </inkml:brush>
  </inkml:definitions>
  <inkml:trace contextRef="#ctx0" brushRef="#br0">127 64 14579,'4'-37'3102,"-1"11"1389,-6 28-2690,-4 17-823,-3 9-311,-7 37 0,15-56-630,0 1-1,1 0 1,0-1-1,1 1 1,0 0 0,0 0-1,4 18 1,-3-24-43,0-1-1,1 1 1,-1 0 0,1 0 0,0-1 0,0 1 0,0-1 0,0 0 0,1 1-1,-1-1 1,1 0 0,0 0 0,0-1 0,3 4 0,4 0-42,0 0 0,0 0 1,17 5-1,-20-8 19,0 0-1,-1 0 1,1 0 0,0 1-1,-1 0 1,0 0 0,0 0-1,0 1 1,0 0 0,9 10-1,-14-12 25,1-1 0,-1 0 1,0 0-1,0 1 0,0-1 0,0 1 0,0-1 0,0 1 0,-1-1 0,1 1 0,-1-1 0,0 1 1,0 0-1,0-1 0,0 1 0,0-1 0,0 1 0,-2 3 0,1-1 2,-1 0 1,0-1-1,0 1 0,0-1 0,-1 0 0,1 0 1,-1 0-1,0 0 0,-5 5 0,-1 0 7,0-1 0,-1 0 0,0 0 0,-1-1 0,1 0 0,-23 9 0,27-13-24,0-1 1,0 1-1,0-1 1,-1-1-1,1 0 1,-1 0-1,1 0 1,-1 0-1,1-1 1,-10-1-1,13 1-62,0-1-1,0 0 1,0 0-1,0 0 1,1 0-1,-1 0 1,0-1-1,0 1 1,1-1-1,-1 0 1,1 0-1,-1 0 1,1 0-1,0 0 0,0 0 1,0 0-1,0-1 1,0 1-1,1-1 1,-1 0-1,1 1 1,-1-1-1,-1-6 1,-2-10-144,0 0 0,2-1 0,0 1 1,1-1-1,1 0 0,2-31 0,3-17-512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70"/>
    </inkml:context>
    <inkml:brush xml:id="br0">
      <inkml:brushProperty name="width" value="0.05" units="cm"/>
      <inkml:brushProperty name="height" value="0.05" units="cm"/>
    </inkml:brush>
  </inkml:definitions>
  <inkml:trace contextRef="#ctx0" brushRef="#br0">1 1 15379,'26'1'1673,"-2"4"-993,4-1-256,4 1 784,5 1-248,4 0-768,2-3-328,1-3 200,1-3-136,2-3-144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0.546"/>
    </inkml:context>
    <inkml:brush xml:id="br0">
      <inkml:brushProperty name="width" value="0.05" units="cm"/>
      <inkml:brushProperty name="height" value="0.05" units="cm"/>
    </inkml:brush>
  </inkml:definitions>
  <inkml:trace contextRef="#ctx0" brushRef="#br0">1 377 26462,'9'-9'328,"28"-359"2208,-45 371-2528,-3 5-64,-1 0-176,7-1-40,1-1-288,2 1-184,8 5-872,-4-3 1423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71"/>
    </inkml:context>
    <inkml:brush xml:id="br0">
      <inkml:brushProperty name="width" value="0.05" units="cm"/>
      <inkml:brushProperty name="height" value="0.05" units="cm"/>
    </inkml:brush>
  </inkml:definitions>
  <inkml:trace contextRef="#ctx0" brushRef="#br0">152 1 16067,'-17'15'755,"1"1"-1,0 1 0,1 0 1,1 1-1,-23 39 0,32-47-565,0 0-1,0 0 0,1 0 0,0 1 1,1-1-1,0 1 0,0 0 0,1 0 1,1 0-1,0 0 0,0 0 0,1 0 1,1 0-1,2 13 0,-2-19-155,0 0 0,1 0 0,-1 0 0,1 0 1,1 0-1,-1 0 0,1-1 0,0 1 0,0-1 0,0 0 0,0 0 0,1 0 0,-1 0 1,1 0-1,0-1 0,1 0 0,-1 0 0,0 0 0,1 0 0,0-1 0,-1 0 0,1 0 0,0 0 1,0 0-1,0-1 0,11 2 0,-9-2-27,1 0 1,0-1-1,0 0 1,0-1-1,-1 1 1,1-2-1,0 1 1,-1-1-1,1 0 1,-1 0-1,0-1 1,1 0-1,-1 0 1,-1-1-1,1 0 1,0 0-1,11-10 1,-13 9 0,-1 1 0,1-1 0,-1 1 0,0-1 0,-1-1 0,1 1 0,-1 0 0,0-1 0,0 0 0,-1 1 0,1-1 0,-1 0 0,-1-1 0,1 1 0,-1 0 0,0 0 0,0-1 1,-1 1-1,0-10 0,-1 9-2,-1 0 0,1-1 0,-1 1 0,-1 0 1,1 0-1,-1 0 0,0 0 0,-1 1 1,0-1-1,0 1 0,0 0 0,-1 0 0,0 0 1,0 1-1,0 0 0,-8-7 0,8 8-156,1 1 1,-1-1-1,1 1 0,-1 0 0,0 0 1,0 1-1,0-1 0,0 1 0,-1 0 0,1 1 1,-1-1-1,1 1 0,-1 0 0,-9 0 0,14 1 103,1 0 0,-1 0 0,1 0 0,-1 0-1,1 0 1,-1 0 0,1 0 0,-1 0 0,1 0-1,-1 0 1,1 1 0,0-1 0,-1 0 0,1 0-1,-1 1 1,1-1 0,0 0 0,-1 1 0,1-1-1,0 0 1,-1 1 0,1-1 0,0 0 0,-1 1-1,1-1 1,0 1 0,0-1 0,-1 0-1,1 1 1,0-1 0,0 1 0,0-1 0,0 1-1,0-1 1,0 1 0,0-1 0,0 1 0,0-1-1,0 1 1,0-1 0,0 1 0,0-1 0,0 0-1,0 1 1,0-1 0,0 1 0,1 0 0,5 7-742</inkml:trace>
  <inkml:trace contextRef="#ctx0" brushRef="#br0" timeOffset="1">570 123 18084,'-5'1'199,"1"0"0,0 0 0,-1 0-1,1 0 1,0 0 0,0 1 0,-1 0 0,1 0 0,1 0 0,-1 1 0,0-1-1,0 1 1,1 0 0,0 0 0,-1 0 0,1 0 0,0 1 0,1-1 0,-1 1-1,1 0 1,-4 6 0,0 1-44,1 0 0,-1 0 0,2 0 0,0 1 0,0-1 0,-3 22 0,6-27-109,1-1 0,-1 1 1,1 0-1,0 0 1,0 0-1,1 0 0,0 0 1,0 0-1,0-1 0,1 1 1,0 0-1,5 10 1,-5-13-17,0 1 0,1-1 1,-1 0-1,1 0 1,0 0-1,0 0 0,0 0 1,1-1-1,-1 1 0,0-1 1,1 0-1,0 0 1,-1 0-1,1-1 0,0 1 1,0-1-1,0 0 1,8 1-1,0 0 26,0-2-1,-1 1 1,1-2 0,0 1-1,-1-2 1,1 1 0,-1-2 0,1 1-1,-1-2 1,0 1 0,0-2-1,0 1 1,-1-1 0,1-1-1,-1 0 1,-1-1 0,1 1-1,-1-2 1,0 1 0,13-16 0,-20 21-33,0-1 0,0 0 0,0 0 1,0 0-1,0 0 0,-1 0 1,1 0-1,-1 0 0,0 0 1,0-1-1,0 1 0,-1 0 1,1-1-1,-1 1 0,1-1 0,-1 1 1,0-1-1,0 1 0,-1 0 1,1-1-1,-1 1 0,0-1 1,0 1-1,0 0 0,0-1 1,0 1-1,-1 0 0,1 0 1,-1 0-1,0 0 0,0 0 0,0 1 1,-1-1-1,1 1 0,0-1 1,-5-2-1,0-1-232,0 1 0,0 0 0,-1 1 0,1 0 0,-1 0 0,0 1 0,0-1 0,-1 2 0,1-1 0,0 1 0,-1 1 0,0-1 0,-10 1 0,28 2-804,10 0 297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73"/>
    </inkml:context>
    <inkml:brush xml:id="br0">
      <inkml:brushProperty name="width" value="0.05" units="cm"/>
      <inkml:brushProperty name="height" value="0.05" units="cm"/>
    </inkml:brush>
  </inkml:definitions>
  <inkml:trace contextRef="#ctx0" brushRef="#br0">8 80 18180,'-8'8'2032,"10"-5"-1087,6-1-353,7-2 1112,8 0-344,6-6-496,1-1-351,4-2-809,1-1-633,-4-9 801,-3-1-184,-10-1-152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74"/>
    </inkml:context>
    <inkml:brush xml:id="br0">
      <inkml:brushProperty name="width" value="0.05" units="cm"/>
      <inkml:brushProperty name="height" value="0.05" units="cm"/>
    </inkml:brush>
  </inkml:definitions>
  <inkml:trace contextRef="#ctx0" brushRef="#br0">28 83 17220,'0'-1'91,"0"1"1,0 0-1,0-1 1,0 1 0,0 0-1,0 0 1,0-1-1,0 1 1,1 0 0,-1 0-1,0 0 1,0-1-1,0 1 1,0 0-1,0 0 1,0-1 0,1 1-1,-1 0 1,0 0-1,0 0 1,0 0 0,1-1-1,-1 1 1,0 0-1,0 0 1,0 0-1,1 0 1,-1 0 0,0 0-1,0-1 1,1 1-1,-1 0 1,0 0 0,0 0-1,1 0 1,-1 0-1,0 0 1,0 0-1,1 0 1,-1 0 0,7 5 6104,-7-5-6187,0 0-1,-1-1 1,1 1-1,0 0 1,0 0-1,0 0 1,-1 0-1,1 0 1,0-1 0,0 1-1,0 0 1,-1 0-1,1 0 1,0 0-1,0 0 1,-1 0-1,1 0 1,0 0-1,-1 0 1,1 0 0,0 0-1,0 0 1,-1 0-1,1 0 1,0 0-1,0 0 1,-1 0-1,1 0 1,0 0-1,0 1 1,0-1 0,-1 0-1,1 0 1,0 0-1,0 0 1,0 0-1,-1 1 1,1-1-1,0 0 1,0 0-1,0 0 1,0 1 0,-1-1-1,1 0 1,-11 8-14,2-1-31,9-7 39,0 0 0,0 0 0,0 0 0,-1 0 0,1 1-1,0-1 1,0 0 0,0 0 0,0 0 0,-1 0-1,1 0 1,0 0 0,0 0 0,0 0 0,0 1-1,-1-1 1,1 0 0,0 0 0,0 0 0,0 0 0,-1 0-1,1 0 1,0 0 0,0 0 0,0 0 0,-1 0-1,1 0 1,0 0 0,0 0 0,0-1 0,-1 1-1,1 0 1,0 0 0,0 0 0,0 0 0,0 0 0,-1 0-1,1 0 1,0 0 0,0-1 0,0 1 0,0 0-1,0 0 1,-1 0 0,1 0 0,0-1 0,0 1 0,0 0-1,0 0 1,0 0 0,0 0 0,0-1 0,0 1 30,-3-8 58,3 6-90,0 1 0,0-1 0,1 1 1,-1-1-1,1 0 0,0 1 0,-1-1 0,1 1 1,0-1-1,0 1 0,0 0 0,0-1 1,0 1-1,0 0 0,0 0 0,2-2 0,22-16-1,-19 15-22,8-6 20,-11 7 3,0 0-1,0 1 0,0-1 0,0 1 1,1 0-1,-1 0 0,1 0 0,0 0 1,-1 1-1,1 0 0,0-1 0,5 0 1,-8 2-1,-1 0 1,0 0 0,0 0 0,1 0-1,-1 0 1,0 0 0,0 0 0,1 0-1,-1 0 1,0 0 0,0 0 0,1 0-1,-1 0 1,0 0 0,0 0 0,1 0-1,-1 0 1,0 0 0,0 1 0,1-1-1,-1 0 1,0 0 0,0 0 0,0 0-1,1 0 1,-1 1 0,0-1 0,0 0-1,0 0 1,1 0 0,-1 1 0,0-1-1,0 0 1,0 0 0,0 1 0,0-1-1,0 0 1,0 0 0,1 1 0,-6 10 55,1-4-49,15-15 36,-5 8-27,-7 10-12,-18 52 15,3 1 1,-12 102 0,12 132 135,18-285-349,5-19-742,6-23 473,10-45 80,-9 24-2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75"/>
    </inkml:context>
    <inkml:brush xml:id="br0">
      <inkml:brushProperty name="width" value="0.05" units="cm"/>
      <inkml:brushProperty name="height" value="0.05" units="cm"/>
    </inkml:brush>
  </inkml:definitions>
  <inkml:trace contextRef="#ctx0" brushRef="#br0">153 1 19524,'-28'19'3331,"3"-2"-2229,12-7-507,2 1 0,-15 17 0,22-23-520,0-1-1,1 1 1,0 0-1,0 0 1,0 1 0,1-1-1,0 1 1,0-1 0,-2 11-1,4-14-72,0 0-1,0 0 1,0-1-1,1 1 0,-1 0 1,1 0-1,-1-1 1,1 1-1,0 0 0,-1-1 1,1 1-1,0-1 1,0 1-1,0-1 0,0 1 1,1-1-1,-1 0 1,0 0-1,0 1 0,1-1 1,-1 0-1,1 0 1,-1 0-1,1 0 1,-1-1-1,1 1 0,3 1 1,8 3-88,1 0 0,20 5-1,-19-6 22,0 0-19,-1 0 0,0 2-1,0 0 1,0 0-1,16 12 1,-27-17 72,0 2 0,0-1 0,0 0-1,0 1 1,0-1 0,-1 1 0,1 0 0,-1 0 0,0 0-1,0 0 1,0 0 0,-1 0 0,1 1 0,-1-1 0,1 0-1,-1 1 1,0 0 0,0-1 0,-1 1 0,1-1 0,-1 1-1,0 0 1,0 0 0,0-1 0,0 1 0,-1 0 0,0 4-1,-1-4 14,0 1-1,1-1 1,-1 0-1,-1 0 0,1 0 1,-1 0-1,0-1 1,1 1-1,-1-1 0,-1 1 1,1-1-1,-1 0 1,1 0-1,-1-1 0,0 1 1,-5 2-1,-2 1 10,0-1 0,0 0 0,0-1-1,-1 0 1,-12 2 0,19-4-64,-1-1 1,0-1-1,0 1 0,0-1 1,1 0-1,-1 0 1,0-1-1,0 1 0,0-1 1,1-1-1,-1 1 1,-9-4-1,12 3-11,0 1 0,0-1-1,0 0 1,0 0 0,0-1 0,1 1 0,-1 0-1,1-1 1,-1 0 0,1 1 0,0-1 0,0 0-1,0 0 1,1 0 0,-1 0 0,1-1 0,-1 1-1,1 0 1,0-1 0,0 1 0,0-7 0,-1-36-293,7-6-123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76"/>
    </inkml:context>
    <inkml:brush xml:id="br0">
      <inkml:brushProperty name="width" value="0.05" units="cm"/>
      <inkml:brushProperty name="height" value="0.05" units="cm"/>
    </inkml:brush>
  </inkml:definitions>
  <inkml:trace contextRef="#ctx0" brushRef="#br0">0 1 16291,'9'1'1673,"1"4"-1009,2-2-256,8-2 856,1 1-367,5-2-809,2 0-353,-1-5 314,4 4-130,-2-1-175</inkml:trace>
  <inkml:trace contextRef="#ctx0" brushRef="#br0" timeOffset="1">319 42 16363,'-18'13'1012,"1"2"0,1 0-1,1 0 1,-18 23-1,27-30-749,1-1 1,0 0-1,1 1 0,0 0 0,0 0 0,0 0 1,1 1-1,0-1 0,1 1 0,0 0 0,0 0 1,1-1-1,0 12 0,1-16-238,0 0 0,0-1 0,1 1 1,-1 0-1,1-1 0,0 1 0,0-1 0,0 1 0,0-1 0,1 0 0,-1 0 1,1 1-1,0-1 0,0 0 0,0 0 0,1 0 0,-1-1 0,1 1 0,-1-1 1,1 1-1,0-1 0,0 0 0,0 0 0,0 0 0,0 0 0,0-1 0,1 1 1,-1-1-1,1 0 0,-1 0 0,5 1 0,-2-1-23,1 0 0,-1-1 0,0 0 0,0 0 0,0 0 0,0-1 0,0 0 0,0 0 0,0 0 0,0-1 0,0 0 0,0 0 0,0-1 0,-1 1 0,1-1 0,-1-1 0,9-5 0,-10 4 15,1-1 0,0 1 0,-1 0 1,0-1-1,-1 0 0,1 0 0,-1 0 1,0-1-1,0 1 0,-1-1 0,0 1 1,0-1-1,-1 0 0,0 0 1,0 1-1,0-13 0,-1 14-99,0 1 0,0 0 0,0 0 0,0-1 0,-1 1 0,0 0 0,0 0 0,0 0 0,0-1 0,-1 1 0,0 1 0,0-1 0,0 0 0,0 0 0,0 1 0,-1-1 0,1 1 0,-1 0 0,0-1 0,0 1 0,0 1 0,-1-1 0,1 0 0,-1 1 0,1 0 0,-1 0 0,-7-3 0,0 4-773,10 2 283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78"/>
    </inkml:context>
    <inkml:brush xml:id="br0">
      <inkml:brushProperty name="width" value="0.05" units="cm"/>
      <inkml:brushProperty name="height" value="0.05" units="cm"/>
    </inkml:brush>
  </inkml:definitions>
  <inkml:trace contextRef="#ctx0" brushRef="#br0">173 8 17292,'-7'1'374,"1"-1"1,-1 2 0,1-1 0,-1 1-1,1 0 1,-1 0 0,1 1-1,0 0 1,0 0 0,0 0-1,1 1 1,-1 0 0,-7 7 0,4-4-55,0 2 1,1-1 0,0 1 0,1 0 0,0 1 0,-10 18 0,15-24-260,0 0 1,0-1-1,0 1 0,1 0 1,0 0-1,0 0 0,0 1 1,1-1-1,-1 0 0,1 0 0,0 0 1,0 1-1,0-1 0,1 6 1,0-7-30,1 0 1,-1 0-1,0 0 1,1 0-1,-1 0 0,1 0 1,0 0-1,0 0 1,0-1-1,1 1 1,-1-1-1,0 1 1,1-1-1,0 0 1,-1 0-1,1 0 0,0 0 1,3 1-1,4 1-11,-1 0-1,0-1 1,1 0-1,0 0 1,0-1 0,-1-1-1,1 1 1,0-2-1,1 1 1,-1-1-1,0-1 1,0 0-1,14-3 1,-13 2-12,-1-1 1,1 0 0,-1-1-1,0 0 1,0 0-1,-1-1 1,1-1 0,-1 1-1,0-2 1,0 1-1,-1-1 1,10-11-1,-14 15 2,-2 0 0,1-1 0,0 1 0,-1-1 0,1 0 0,-1 0 0,0 0 0,0 0 0,-1 0 0,1 0 0,-1-1 0,0 1 0,0 0 0,-1-1 0,1 1-1,-1-1 1,0 1 0,0 0 0,0-1 0,-1 1 0,1-1 0,-1 1 0,0 0 0,-1-1 0,-1-4 0,1 4-5,-1 0-1,0 1 1,0-1 0,0 1-1,-1 0 1,1-1 0,-1 1-1,0 1 1,0-1 0,-1 1 0,1 0-1,-1 0 1,1 0 0,-1 0-1,0 1 1,0 0 0,0 0-1,0 0 1,-1 1 0,-5-2-1,-36-3-441,43 6 233,0 0 0,0 0 0,0 0 1,0 0-1,1 1 0,-1 0 0,0 0 0,0 0 1,-5 2-1,8-3 171,1 1 0,0-1 0,-1 0-1,1 0 1,0 0 0,-1 1 0,1-1 0,0 0 0,-1 1 0,1-1-1,0 0 1,0 0 0,-1 1 0,1-1 0,0 1 0,0-1 0,0 0 0,0 1-1,-1-1 1,1 0 0,0 1 0,0-1 0,0 1 0,0-1 0,0 0-1,0 1 1,0-1 0,0 1 0,0-1 0,0 0 0,0 1 0,0-1 0,1 1-1,-1-1 1,0 0 0,0 1 0,0-1 0,0 0 0,1 1 0,-1-1-1,0 1 1,0-1 0,1 0 0,-1 0 0,0 1 0,0-1 0,1 0 0,-1 0-1,0 1 1,1-1 0,-1 0 0,1 0 0,-1 0 0,0 1 0,1-1-1,-1 0 1,0 0 0,1 0 0,-1 0 0,1 0 0,-1 0 0,1 0 0,16 5-755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79"/>
    </inkml:context>
    <inkml:brush xml:id="br0">
      <inkml:brushProperty name="width" value="0.05" units="cm"/>
      <inkml:brushProperty name="height" value="0.05" units="cm"/>
    </inkml:brush>
  </inkml:definitions>
  <inkml:trace contextRef="#ctx0" brushRef="#br0">132 135 17412,'-7'8'1880,"-15"12"-1024,-2 3-256,1 12 1201,0 2-529,4 5-408,6 3-208,13-4-191,6-4-113,14-10-184,6-5-176,4-13-312,1-6-209,-2-12-687,-3-9 360,-11-16 520,-4-6-240,-11-6-184</inkml:trace>
  <inkml:trace contextRef="#ctx0" brushRef="#br0" timeOffset="1">54 0 21028,'-12'0'1977,"4"0"-1409,4 5-240,8 0 960,7 1-447,9-2-1081,0-2 1064,-3 4-816,1-1-40,-1-2 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81"/>
    </inkml:context>
    <inkml:brush xml:id="br0">
      <inkml:brushProperty name="width" value="0.05" units="cm"/>
      <inkml:brushProperty name="height" value="0.05" units="cm"/>
    </inkml:brush>
  </inkml:definitions>
  <inkml:trace contextRef="#ctx0" brushRef="#br0">0 32 18612,'7'5'1968,"6"0"-1391,13-5-273,7-3 1392,9-2-1128,4 0-168,0 2-368,-1-1-136,-6 1-696,-5-3 520,-12 1 136,-12 0-144,-16 2-96</inkml:trace>
  <inkml:trace contextRef="#ctx0" brushRef="#br0" timeOffset="1">66 198 19084,'2'15'1760,"10"-9"-1127,6-3-249,12-3 840,5 0-336,5 0-360,4-3-160,2 2-824,-2-2-432,2-7 768,2-3-176,-7-4-80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83"/>
    </inkml:context>
    <inkml:brush xml:id="br0">
      <inkml:brushProperty name="width" value="0.05" units="cm"/>
      <inkml:brushProperty name="height" value="0.05" units="cm"/>
    </inkml:brush>
  </inkml:definitions>
  <inkml:trace contextRef="#ctx0" brushRef="#br0">0 3 16764,'0'-1'2296,"0"-1"-1288,2 4-272,4 4 1313,6 5-481,2 3-223,6 1-481,0 3-160,9 1-232,0-4-128,6-3-472,3-6-352,1-7-888,-1-7 1912,-6-12-736,-1-3-152,-5-4-137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84"/>
    </inkml:context>
    <inkml:brush xml:id="br0">
      <inkml:brushProperty name="width" value="0.05" units="cm"/>
      <inkml:brushProperty name="height" value="0.05" units="cm"/>
    </inkml:brush>
  </inkml:definitions>
  <inkml:trace contextRef="#ctx0" brushRef="#br0">212 0 17396,'-18'40'2176,"-4"1"-1280,-7 8-263,2 3 1335,-1 5-768,2 0-200,5-4-479,1-2-329,9-8-841,2-5 1562,10-6-945,4-6-72,7-6-40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0.979"/>
    </inkml:context>
    <inkml:brush xml:id="br0">
      <inkml:brushProperty name="width" value="0.05" units="cm"/>
      <inkml:brushProperty name="height" value="0.05" units="cm"/>
    </inkml:brush>
  </inkml:definitions>
  <inkml:trace contextRef="#ctx0" brushRef="#br0">117 221 27606,'7'-6'96,"7"-5"-96,0-3 72,-2 1 56,0-4 24,-6 1-32,4-10 56,-1 0 72,-12 2-56,-6 1 8,-13 6-192,-4 3-112,-1 7-544,-2 2-360,1 3 816,-4 2-200,7 7-160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85"/>
    </inkml:context>
    <inkml:brush xml:id="br0">
      <inkml:brushProperty name="width" value="0.05" units="cm"/>
      <inkml:brushProperty name="height" value="0.05" units="cm"/>
    </inkml:brush>
  </inkml:definitions>
  <inkml:trace contextRef="#ctx0" brushRef="#br0">0 85 16812,'0'6'2072,"8"-2"-1296,6-4-248,9-4 937,12-2-497,6-1-128,8-2-240,3 0-168,3 0-376,0 1-184,-10 2-608,-7-2-320,-16-1 856,-7 0-208,-9-2-168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86"/>
    </inkml:context>
    <inkml:brush xml:id="br0">
      <inkml:brushProperty name="width" value="0.05" units="cm"/>
      <inkml:brushProperty name="height" value="0.05" units="cm"/>
    </inkml:brush>
  </inkml:definitions>
  <inkml:trace contextRef="#ctx0" brushRef="#br0">365 4 17372,'-2'0'160,"1"-1"0,0 0 0,0 1 0,-1 0 1,1-1-1,0 1 0,-1 0 0,1-1 0,-1 1 0,1 0 1,0 0-1,-1 0 0,1 0 0,-1 0 0,1 1 0,0-1 1,-1 0-1,1 1 0,0-1 0,-1 1 0,1-1 0,0 1 1,-3 1-1,1 1 140,0 0 1,1 0-1,-1 0 1,1 0 0,-1 0-1,-2 7 1,-12 14-345,-100 87 154,80-80 116,2 2-1,-39 46 0,70-74-176,0 0-1,0 1 0,1 0 0,-1-1 0,-2 10 0,5-14-35,1 1-1,-1-1 1,1 0-1,-1 1 0,1-1 1,0 1-1,0-1 1,0 0-1,0 1 1,0-1-1,0 1 0,0-1 1,0 1-1,0-1 1,1 0-1,-1 1 1,0-1-1,1 0 1,0 1-1,-1-1 0,1 0 1,0 1-1,-1-1 1,1 0-1,0 0 1,0 0-1,0 0 1,0 0-1,0 0 0,0 0 1,2 1-1,5 2 12,0 1-1,0-1 0,1-1 0,-1 0 0,18 4 1,48 6-76,-69-12 47,31 5-228,0-2-1,1-2 1,-1-1-1,72-8 1,-40-8-3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87"/>
    </inkml:context>
    <inkml:brush xml:id="br0">
      <inkml:brushProperty name="width" value="0.05" units="cm"/>
      <inkml:brushProperty name="height" value="0.05" units="cm"/>
    </inkml:brush>
  </inkml:definitions>
  <inkml:trace contextRef="#ctx0" brushRef="#br0">0 6 14667,'0'-5'1640,"2"8"-791,-1 3-281,1 9 1352,-2 5-712,1 11-375,-1 4-89,2 10-168,1 2-120,0 0-376,2-1-176,1-4-400,-2-7-192,1-9-368,-4-5 759,-2-11-127,-2-4-168,-6-9 56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88"/>
    </inkml:context>
    <inkml:brush xml:id="br0">
      <inkml:brushProperty name="width" value="0.05" units="cm"/>
      <inkml:brushProperty name="height" value="0.05" units="cm"/>
    </inkml:brush>
  </inkml:definitions>
  <inkml:trace contextRef="#ctx0" brushRef="#br0">0 392 15235,'8'11'1593,"11"-3"-833,0-2-232,15-6 728,6 3-232,6-5-159,4-2-121,2-4-296,-1-3-104,-8 2-368,-7-3-304,-16 0 1560,-10-4-1184,-14-4 48,-6-1 40</inkml:trace>
  <inkml:trace contextRef="#ctx0" brushRef="#br0" timeOffset="1">31 34 13851,'-21'-8'1832,"15"7"-935,6-1-289,15 2 1712,5 0-1176,12 0-311,5 0-145,7-1-400,3-4-272,2 1-584,-3-4 552,-9 5-144,-3 1-80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90"/>
    </inkml:context>
    <inkml:brush xml:id="br0">
      <inkml:brushProperty name="width" value="0.05" units="cm"/>
      <inkml:brushProperty name="height" value="0.05" units="cm"/>
    </inkml:brush>
  </inkml:definitions>
  <inkml:trace contextRef="#ctx0" brushRef="#br0">215 36 15451,'3'-6'956,"6"-14"2198,-10 20-3064,1-1 1,0 1 0,0-1 0,-1 1 0,1-1 0,0 1-1,0-1 1,-1 1 0,1-1 0,-1 1 0,1-1-1,0 1 1,-1-1 0,1 1 0,-1 0 0,1-1 0,-1 1-1,1 0 1,-1-1 0,1 1 0,-1 0 0,1 0-1,-1 0 1,0-1 0,1 1 0,-1 0 0,1 0 0,-1 0-1,0 0 1,1 0 0,-1 0 0,1 0 0,-1 0-1,0 0 1,1 1 0,-2-1 0,-8 1 295,1 0 0,-1 1 0,0 0 0,1 0-1,-1 1 1,1 0 0,0 1 0,-16 9 0,10-5-329,1 1 0,0 0 0,1 1 0,-18 17 0,29-25-59,0-1 0,1 1 0,-1-1 1,1 1-1,-1 0 0,1 0 0,0-1 0,0 1 0,0 0 0,0 0 1,0 0-1,0 0 0,0 0 0,1 0 0,-1 0 0,1 1 0,-1-1 1,1 0-1,0 3 0,1-3-3,-1 0 0,1-1 0,0 1 0,0 0 0,0-1 0,0 1 0,0 0 0,0-1 0,1 0 0,-1 1 0,0-1 0,1 0 0,-1 1 0,1-1 0,0 0 0,-1 0 0,1 0 0,0-1 0,-1 1 0,1 0 0,0-1 0,3 2 0,53 15-166,28 11-36,-78-24 179,0 0 1,0 0-1,0 0 1,-1 1-1,1 1 0,-1-1 1,11 12-1,-16-15 23,0 0-1,0 0 0,0 0 1,0 1-1,0-1 0,-1 1 1,0-1-1,1 1 0,-1 0 1,0-1-1,0 1 0,0 0 1,-1 0-1,1 0 0,-1 0 1,1 0-1,-1 0 0,0-1 1,0 1-1,0 0 0,-1 3 1,0-2 3,-1 1 1,1-1-1,-1 0 1,0 0-1,-1 0 1,1 0-1,-1-1 1,1 1-1,-1-1 1,0 1-1,0-1 1,-6 4-1,-1 1 7,0-1-1,-1 0 0,0 0 0,0-1 1,-1-1-1,1 0 0,-1 0 1,-24 5-1,34-10-39,0 1 0,-1-1 0,1 0-1,-1 0 1,1 0 0,-1 0 0,1 0 0,-1 0 0,1-1 0,0 1 0,-1-1-1,1 1 1,0-1 0,-1 0 0,1 0 0,0 0 0,0 0 0,-3-3 0,3 3 18,1-1 0,0 1 1,0-1-1,0 1 0,0-1 1,0 0-1,0 0 0,0 1 1,1-1-1,-1 0 0,1 0 0,-1 0 1,1 0-1,0 0 0,0 0 1,0 0-1,0 1 0,0-1 1,0 0-1,0 0 0,0 0 1,1 0-1,-1 0 0,2-2 1,14-36-174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91"/>
    </inkml:context>
    <inkml:brush xml:id="br0">
      <inkml:brushProperty name="width" value="0.05" units="cm"/>
      <inkml:brushProperty name="height" value="0.05" units="cm"/>
    </inkml:brush>
  </inkml:definitions>
  <inkml:trace contextRef="#ctx0" brushRef="#br0">0 38 16788,'23'4'2336,"-3"1"-1192,-3-1-504,4-4 2009,5 0-1233,5-1-615,3-4-441,1-2-985,2-2-447,1-2 848,0 2-192,-1 1-176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92"/>
    </inkml:context>
    <inkml:brush xml:id="br0">
      <inkml:brushProperty name="width" value="0.05" units="cm"/>
      <inkml:brushProperty name="height" value="0.05" units="cm"/>
    </inkml:brush>
  </inkml:definitions>
  <inkml:trace contextRef="#ctx0" brushRef="#br0">350 8 19180,'-3'-5'2041,"-11"4"-1257,-7-1-320,-13 4 1056,-6 4-304,-4 6-479,-2 2-241,0 6-280,6 3-80,8 4-64,9 1-88,17-1-288,9-4-176,20-4-497,6-6-303,12-8 952,5-5-272,11-8-200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93"/>
    </inkml:context>
    <inkml:brush xml:id="br0">
      <inkml:brushProperty name="width" value="0.05" units="cm"/>
      <inkml:brushProperty name="height" value="0.05" units="cm"/>
    </inkml:brush>
  </inkml:definitions>
  <inkml:trace contextRef="#ctx0" brushRef="#br0">128 72 13851,'-2'0'382,"0"1"0,-1-1 0,1 1 0,0 0 0,-1 0 0,1 0 0,0 0 0,0 0 0,0 0 0,0 0 0,0 1 0,0-1 0,-2 3 0,-24 25 2057,23-23-1890,-7 6 270,1 1-1,-9 15 0,17-25-722,1 1 0,0 0 0,0-1 1,0 1-1,0 0 0,1 0 0,0 1 0,-1-1 0,2 0 1,-1 0-1,0 1 0,1-1 0,0 6 0,0-9-85,0 1 1,0-1-1,0 1 0,1-1 0,-1 0 0,0 1 0,1-1 1,0 0-1,-1 0 0,1 1 0,-1-1 0,1 0 0,0 0 1,0 0-1,0 0 0,0 0 0,0 0 0,0 0 0,0 0 1,0 0-1,0 0 0,0-1 0,1 1 0,1 0 1,0 0-3,0 0 0,0 0 1,1-1-1,-1 1 1,0-1-1,1 0 1,-1 0-1,0 0 1,0-1-1,5 0 0,4-2 8,1-1-1,-1 0 1,0-1-1,16-8 1,-9 3-18,0-2 1,0 0 0,-1-1-1,-1-1 1,0-1-1,23-27 1,-36 35-69,-12 10 10,-12 12-5,12-8 26,1 1-1,-14 18 1,20-24 34,-1 0 0,1 0 0,0 0 0,-1 1 1,1-1-1,0 0 0,0 1 0,0-1 0,1 1 0,-1-1 0,0 1 0,1 0 0,0-1 0,0 1 0,0-1 0,0 1 0,0 0 0,1 2 1,0-3 1,0-1 0,0 0 1,0 1-1,0-1 1,0 0-1,0 1 1,1-1-1,-1 0 1,0 0-1,1 0 0,-1 0 1,1-1-1,-1 1 1,1 0-1,0-1 1,-1 1-1,1-1 1,0 1-1,-1-1 0,1 0 1,0 1-1,0-1 1,-1 0-1,1 0 1,0 0-1,1-1 0,50-5-96,-52 5 92,44-10-358,69-26 1,-40 11-113,-46 20 210,-21 11 209,-10 9 92,-22 44 184,25-58-218,0 1 1,0-1-1,0 0 1,0 0-1,0 0 1,0 0-1,0 0 1,0 0-1,0 0 1,0 0-1,0 0 1,0 0-1,0 1 1,0-1-1,0 0 1,0 0 0,0 0-1,0 0 1,0 0-1,0 0 1,0 0-1,0 0 1,0 0-1,0 1 1,0-1-1,0 0 1,0 0-1,0 0 1,0 0-1,0 0 1,0 0-1,0 0 1,1 0-1,-1 0 1,0 0 0,0 0-1,0 0 1,0 0-1,0 1 1,0-1-1,0 0 1,0 0-1,0 0 1,0 0-1,0 0 1,1 0-1,-1 0 1,0 0-1,0 0 1,0 0-1,0 0 1,0 0-1,0 0 1,0 0-1,8-4 54,5-6 21,-3-1-11,-1 0 0,-1 0 0,0-1 0,11-22 0,-10 16 252,21-27-1,-28 43-332,0 1-1,0 0 1,0 0 0,0 0-1,0 0 1,0 0 0,0 0-1,0 1 1,1-1 0,-1 1-1,0-1 1,0 1 0,1 0 0,-1 0-1,0 0 1,1 0 0,-1 0-1,3 1 1,10 0-301,22-3-486,-5 0-388,-1 2 1,61 6 0,-91-6 1161,1 0 0,0 0 1,-1 1-1,1-1 0,-1 1 1,1-1-1,-1 1 0,1 0 1,-1 0-1,1-1 0,-1 1 1,1 0-1,-1 0 0,2 2 1,-3-3 47,0 1 1,1 0 0,-1 0-1,0-1 1,0 1 0,0 0-1,0 0 1,0-1 0,0 1-1,0 0 1,0 0 0,0-1-1,0 1 1,0 0 0,0 0-1,0-1 1,-1 1 0,1 0-1,0-1 1,0 1 0,-1 0-1,1 0 1,-1-1 0,1 1-1,-1-1 1,1 1 0,-1-1-1,1 1 1,-1 0 0,1-1-1,-1 0 1,1 1 0,-2 0 0,-21 18 897,17-14-595,-1 0-1,1 0 1,0 1-1,0 0 1,1 0-1,0 0 1,-7 11 0,12-16-304,0-1 0,0 1 0,0-1 0,-1 1 0,1-1 1,0 1-1,0-1 0,0 1 0,0-1 0,0 1 0,0-1 0,0 1 1,1-1-1,-1 1 0,0-1 0,0 1 0,0-1 0,0 1 1,1-1-1,-1 1 0,0-1 0,1 0 0,-1 1 0,0-1 0,1 1 1,-1-1-1,0 0 0,1 1 0,-1-1 0,0 0 0,1 1 1,-1-1-1,1 0 0,-1 0 0,1 1 0,-1-1 0,1 0 0,-1 0 1,1 0-1,-1 0 0,1 0 0,-1 0 0,1 0 0,-1 0 1,1 0-1,-1 0 0,1 0 0,0 0 0,30 0 102,-29-1-91,19-1 0,-1-1-1,1-2 0,-1 0 0,0-1 1,-1-1-1,1-1 0,-1 0 0,-1-2 1,0 0-1,0-1 0,20-16 0,-35 24 21,0 1-1,0-1 1,0 1-1,-1-1 1,1 0-1,0 0 1,-1 0-1,0-1 1,0 1-1,0 0 1,0-1-1,1-4 1,-5 5 417,2 8-304,2-3-159,0-1 0,0 1 0,-1-1-1,1 1 1,0-1 0,0 0 0,0 0 0,0 0-1,0 0 1,1 0 0,-1 0 0,0 0 0,4 0-1,31 4-17,-9-3-15,-1-1 0,56-6 0,-67 3 20,1-1 0,0-1 0,-1-1 0,1 0 0,-1 0 0,15-10 0,-29 15 9,-1 0-1,0-1 1,0 1-1,1-1 1,-1 0 0,0 1-1,0-1 1,0 0-1,0 0 1,0 0 0,0 0-1,0 0 1,0 0-1,-1 0 1,1 0 0,0 0-1,-1 0 1,1 0-1,0 0 1,-1 0 0,1-1-1,-1 1 1,1-2-1,-1 2 1,-1 1 1,1-1-1,0 1 0,0 0 0,0-1 0,-1 1 0,1-1 1,0 1-1,0 0 0,-1-1 0,1 1 0,0 0 0,-1-1 1,1 1-1,-1 0 0,1-1 0,0 1 0,-1 0 1,1 0-1,-1 0 0,1-1 0,-1 1 0,-20-2-14,11 3 16,-1 1 0,1 0 1,0 0-1,0 1 0,0 1 0,1-1 0,-1 2 0,-9 4 1,16-6-9,-1-1 1,0 1 0,1-1-1,-1 1 1,1 0 0,0 1-1,0-1 1,0 0 0,-3 7-1,4-8-15,1 0-1,0 1 0,0-1 0,0 1 1,1-1-1,-1 1 0,0 0 1,1-1-1,0 1 0,0-1 1,0 1-1,0 0 0,0-1 0,0 1 1,0 0-1,1-1 0,1 4 1,-1-3-77,0 0 0,0 0 0,1 0 0,0-1 0,-1 1 0,1 0 0,0-1 1,1 1-1,-1-1 0,0 0 0,1 1 0,-1-1 0,1 0 0,5 3 0,-1-1-18,0-1-1,1 1 0,0-1 0,0-1 1,8 3-1,29 2-361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94"/>
    </inkml:context>
    <inkml:brush xml:id="br0">
      <inkml:brushProperty name="width" value="0.05" units="cm"/>
      <inkml:brushProperty name="height" value="0.05" units="cm"/>
    </inkml:brush>
  </inkml:definitions>
  <inkml:trace contextRef="#ctx0" brushRef="#br0">0 40 19124,'9'-9'1600,"7"1"-1151,-3 3-201,7 5 656,3-1-248,2-1-256,-1 2-120,1 0-280,-4 0-112,-2-3-504,-4 0-344,-11-3 768,-4 5-152,-4-1-137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95"/>
    </inkml:context>
    <inkml:brush xml:id="br0">
      <inkml:brushProperty name="width" value="0.05" units="cm"/>
      <inkml:brushProperty name="height" value="0.05" units="cm"/>
    </inkml:brush>
  </inkml:definitions>
  <inkml:trace contextRef="#ctx0" brushRef="#br0">0 372 15683,'8'5'2049,"9"1"-1257,4-3-312,4-1 1512,2-2-1159,4-2-249,-1-3-960,1-4 1800,-8-3-1336,-3 0 16,-5-11-64</inkml:trace>
  <inkml:trace contextRef="#ctx0" brushRef="#br0" timeOffset="1">401 0 14819,'41'5'938,"0"-2"1,50-3-1,3 0-1,-87 1-843,0-1 0,-1 0 0,1 1 0,-1 1 0,1-1 0,-1 1 0,0 0 0,8 3 1,-12-3-41,0-1 1,0 0-1,-1 0 1,1 1-1,0-1 1,-1 1-1,1 0 1,-1-1-1,1 1 1,-1 0-1,0 0 1,0 0-1,0 0 1,0 0 0,0 0-1,0 0 1,0 0-1,-1 0 1,1 1-1,-1-1 1,0 0-1,1 0 1,-1 1-1,0-1 1,0 0-1,-1 0 1,0 5-1,-1 5 132,-1 1-1,-1-1 0,0 0 0,-1 0 1,0-1-1,-1 1 0,0-1 0,-10 13 1,-67 80 866,80-101-1022,-9 12 13,-1 0-1,0-1 0,-1-1 0,-26 19 0,26-26-38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5.201"/>
    </inkml:context>
    <inkml:brush xml:id="br0">
      <inkml:brushProperty name="width" value="0.05" units="cm"/>
      <inkml:brushProperty name="height" value="0.05" units="cm"/>
    </inkml:brush>
  </inkml:definitions>
  <inkml:trace contextRef="#ctx0" brushRef="#br0">10 322 14859,'-8'10'1977,"7"-2"-1105,10-5-208,9-1 1128,14-2-519,8-3-193,12 0-312,3 0-184,0-2-544,4-1-320,-4-2 1376,-2 2-1096,-2 3 40,-4-2-40</inkml:trace>
  <inkml:trace contextRef="#ctx0" brushRef="#br0" timeOffset="1">778 42 18252,'-12'30'2136,"3"-2"-1351,4-4-361,4 1 1472,8-5-1080,7-3-192,9-10-416,8-7-208,5-4-424,7-9-312,3-11-536,2-7-1225,-2-7 1905,-2-5-440,-6 3-120</inkml:trace>
  <inkml:trace contextRef="#ctx0" brushRef="#br0" timeOffset="2">1182 3 17996,'-26'51'2216,"0"-1"-1335,0 4-361,5-2 1152,3-1-584,5-4-248,6-6-608,1-4-408,6-8-816,0-4 848,-2-9-192,-6-2-152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1.941"/>
    </inkml:context>
    <inkml:brush xml:id="br0">
      <inkml:brushProperty name="width" value="0.05" units="cm"/>
      <inkml:brushProperty name="height" value="0.05" units="cm"/>
    </inkml:brush>
  </inkml:definitions>
  <inkml:trace contextRef="#ctx0" brushRef="#br0">270 63 15091,'1'-2'288,"1"1"-1,0-1 1,-1-1-1,1 1 1,-1 0-1,0 0 0,0-1 1,0 1-1,0 0 1,0-1-1,0 1 1,-1-1-1,1 1 1,-1-4-1,0 5-155,0 0-1,0 0 1,-1 0-1,1 0 0,0-1 1,-1 1-1,1 0 1,-1 0-1,1 0 1,-1 0-1,0 0 1,1 0-1,-1 0 1,0 0-1,0 0 0,1 0 1,-1 1-1,0-1 1,0 0-1,0 0 1,0 1-1,0-1 1,0 1-1,-1-1 0,1 1 1,0-1-1,0 1 1,0 0-1,0 0 1,-1-1-1,1 1 1,-2 0-1,-3 0 12,-1-1 1,0 1-1,1 1 1,-1-1-1,1 1 0,-1 0 1,1 1-1,-1-1 1,1 1-1,0 0 0,0 1 1,0 0-1,0 0 1,0 0-1,1 1 0,-11 8 1,3-2-83,1 1 0,0 1 0,1 0 0,1 1 1,-16 22-1,17-20 22,0 0 0,1 0 0,1 1 0,-9 31-1,14-40-49,0 0 0,0 0 0,1 0 0,0 0-1,1 1 1,0-1 0,0 0 0,0 0-1,1 1 1,0-1 0,0 0 0,1 0-1,5 13 1,-6-16-17,1-1 1,0 0-1,0 1 0,0-1 0,1 0 0,-1-1 0,1 1 0,-1 0 1,1-1-1,0 1 0,0-1 0,0 0 0,1 0 0,-1 0 1,0 0-1,1-1 0,-1 0 0,1 1 0,0-1 0,-1 0 1,1-1-1,0 1 0,-1-1 0,1 1 0,0-1 0,0 0 0,0 0 1,-1-1-1,1 1 0,6-3 0,2 1 49,-1-2-1,0 1 1,0-2 0,0 1-1,0-1 1,-1-1 0,0 0-1,16-12 1,-15 9 32,-1-1 1,-1 0-1,0 0 0,0 0 0,-1-1 1,0-1-1,-1 1 0,0-1 0,-1 0 0,8-24 1,-12 31-98,0-1 1,0 0-1,-1 1 1,0-1-1,0 0 1,0 0-1,-1 0 1,0 0-1,0 0 1,-1 0-1,1 0 1,-1 1-1,0-1 1,-1 0-1,0 0 1,0 1-1,0-1 1,0 1-1,-1 0 1,0-1-1,0 1 1,0 0-1,-1 1 1,0-1-1,0 1 0,-9-8 1,5 6-272,0 1-1,-1 0 1,0 1-1,0 0 1,0 1-1,-1 0 1,1 0 0,-1 1-1,1 0 1,-1 1-1,0 0 1,0 0-1,1 1 1,-1 0 0,0 1-1,-15 3 1,-8 5-655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97"/>
    </inkml:context>
    <inkml:brush xml:id="br0">
      <inkml:brushProperty name="width" value="0.05" units="cm"/>
      <inkml:brushProperty name="height" value="0.05" units="cm"/>
    </inkml:brush>
  </inkml:definitions>
  <inkml:trace contextRef="#ctx0" brushRef="#br0">33 24 15379,'2'-4'859,"-2"2"-573,1 0-1,0 0 0,0 1 0,0-1 1,1 0-1,-1 0 0,0 1 0,1-1 1,1-1-1,-2 14 3123,-5 16-2507,-4 8-238,-6 21 269,-7 74 0,20-127-887,1 0-1,-1 1 1,1-1 0,0 0-1,0 0 1,0 1 0,1-1-1,-1 0 1,1 0 0,0 0-1,0 0 1,0 0 0,0 0-1,1 0 1,-1 0 0,3 4-1,-1-5-15,-1 0 0,0 0-1,1-1 1,-1 1-1,1-1 1,0 1-1,-1-1 1,1 0-1,0 0 1,0 0-1,0-1 1,0 1-1,0-1 1,0 1-1,0-1 1,0 0-1,0 0 1,3-1-1,17 0-157,-1-1-1,0-1 1,41-11-1,-51 10-230,0 0 0,0-1 1,0 0-1,0-1 0,-1 0 0,0-1 0,0 0 0,11-10 1,-6 2-436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98"/>
    </inkml:context>
    <inkml:brush xml:id="br0">
      <inkml:brushProperty name="width" value="0.05" units="cm"/>
      <inkml:brushProperty name="height" value="0.05" units="cm"/>
    </inkml:brush>
  </inkml:definitions>
  <inkml:trace contextRef="#ctx0" brushRef="#br0">117 1 18460,'-18'15'1704,"-3"6"-1088,-2 5-239,4 7 719,1-1-240,7 3-296,5 0-248,9-4-464,8-8-192,9-9-640,3-8-152,7-14 848,1-4-241,3-11-263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899"/>
    </inkml:context>
    <inkml:brush xml:id="br0">
      <inkml:brushProperty name="width" value="0.05" units="cm"/>
      <inkml:brushProperty name="height" value="0.05" units="cm"/>
    </inkml:brush>
  </inkml:definitions>
  <inkml:trace contextRef="#ctx0" brushRef="#br0">85 82 15587,'0'0'98,"0"-1"0,-1 1 1,1 0-1,-1 0 0,1 0 0,-1-1 0,1 1 0,-1 0 0,1 0 0,-1 0 0,1 0 0,-1 0 0,1 0 0,-1 0 0,1 0 0,-1 0 1,1 0-1,-1 0 0,1 0 0,0 1 0,-1-1 0,1 0 0,-1 0 0,1 0 0,-1 1 0,1-1 0,-1 1 0,-12 8 314,8-3-108,-1 0 0,1 1 0,0-1-1,1 1 1,0 0 0,0 0 0,0 0 0,1 0-1,0 1 1,-4 14 0,5-12-173,0 0 0,0 0 0,1 0-1,0 0 1,1 0 0,0 1 0,0-1 0,3 12 0,-3-19-108,1 0-1,0 0 1,0 1 0,0-1-1,0 0 1,0 0 0,0 0-1,1 0 1,-1 0 0,1-1-1,0 1 1,0 0 0,0-1-1,0 1 1,1-1 0,-1 0-1,0 0 1,1 0 0,0 0-1,0 0 1,-1 0 0,1-1-1,0 1 1,0-1 0,0 0-1,0 0 1,1 0 0,-1 0-1,0-1 1,4 1-1,1-1 6,-1 0 0,0-1 0,0 0 0,1 0 0,-1 0 0,0-1 0,0 0 0,0-1 0,-1 0 0,1 0 0,-1 0 0,12-8 0,-9 5 42,0-2 0,0 1 0,0-1 0,-1 0 0,0-1 0,0 0 0,-1-1 0,9-15 0,-12 19-24,-1 0 0,0 0 0,-1 0-1,0 0 1,0 0 0,0 0 0,-1-1 0,1 1 0,-2-1 0,1 1 0,-1-1 0,0 0 0,0 1 0,-1-1 0,1 1 0,-4-12 0,2 14-30,0 0 0,0 0 1,0 1-1,0-1 1,-1 1-1,1-1 1,-1 1-1,0 0 1,0 0-1,0 0 1,-1 0-1,1 1 0,-1-1 1,-6-3-1,8 5-110,0 0-1,-1-1 0,1 1 0,-1 0 1,1 1-1,-1-1 0,1 0 0,-1 1 1,1-1-1,-1 1 0,0 0 0,1 0 1,-1 0-1,1 0 0,-1 0 0,0 0 1,1 1-1,-1-1 0,1 1 0,-1 0 1,1 0-1,-1 0 0,1 0 0,-5 3 1,6-3 25,1-1-1,-1 1 1,0-1 0,0 1 0,1 0 0,-1 0 0,1-1 0,-1 1 0,1 0-1,-1 0 1,1 0 0,-1 0 0,1 0 0,-1-1 0,1 1 0,0 0-1,0 0 1,0 0 0,-1 0 0,1 0 0,0 0 0,0 0 0,0 0 0,0 0-1,1 0 1,-1 0 0,0 0 0,0 0 0,1 0 0,-1 0 0,0 0-1,1 0 1,-1 0 0,1-1 0,-1 1 0,2 1 0,12 9-781</inkml:trace>
  <inkml:trace contextRef="#ctx0" brushRef="#br0" timeOffset="1">672 34 15987,'-4'1'222,"-1"1"-1,1-1 0,0 1 1,0-1-1,1 1 0,-1 0 1,0 0-1,1 1 0,-1-1 1,1 1-1,-6 5 0,-1 0 211,-4 4 298,1 0 0,0 0 0,-17 21 0,26-27-590,-1 0 1,1 0-1,0 0 1,1 1-1,-1-1 1,1 1-1,1 0 1,-1 0-1,1 0 1,0 0 0,0 9-1,1-14-109,1 0-1,0 0 1,0 0 0,0-1-1,0 1 1,1 0 0,-1 0-1,0-1 1,1 1-1,-1 0 1,1 0 0,0-1-1,-1 1 1,1 0 0,0-1-1,0 1 1,0-1-1,0 1 1,0-1 0,3 2-1,-2-1-1,1 0-1,-1-1 1,1 1-1,0-1 1,-1 0-1,1 0 1,0 0-1,0 0 1,0 0 0,0-1-1,4 1 1,4-1 9,-1 0 0,0 0 0,0-1 0,1 0 0,-1-1 0,15-5 0,-6 1 84,0-1 0,-1-1 0,30-18 0,-38 20-44,-2 0 0,1-1 1,-1 1-1,0-1 0,0-1 0,-1 0 0,0 0 0,11-16 0,-17 22-39,1-1-1,0 0 0,-1 0 1,1 0-1,-1-1 1,0 1-1,0 0 1,-1 0-1,1-1 0,0 1 1,-1 0-1,0-1 1,0 1-1,0 0 0,0-1 1,-1 1-1,1 0 1,-1-1-1,0 1 1,-1-4-1,0 3-66,-1 0 1,1 0-1,-1 0 0,1 0 1,-1 1-1,0-1 0,0 1 1,-1 0-1,1 0 0,-1 0 1,0 1-1,1-1 0,-8-2 1,4 1-48,1 1 0,-1 1 0,0-1 0,1 1 0,-1 0-1,-1 1 1,1-1 0,0 2 0,0-1 0,0 1 0,0 0 0,-1 0 0,1 1 0,0 0 0,0 0 0,0 1 0,0 0 0,0 0 0,-8 4 0,-3 9-304,6 4-48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01"/>
    </inkml:context>
    <inkml:brush xml:id="br0">
      <inkml:brushProperty name="width" value="0.05" units="cm"/>
      <inkml:brushProperty name="height" value="0.05" units="cm"/>
    </inkml:brush>
  </inkml:definitions>
  <inkml:trace contextRef="#ctx0" brushRef="#br0">1 204 17436,'37'-2'982,"1"-2"0,50-11 0,0-1-22,606-43 2353,-663 58-3368,126-11-455,-134 9-61,0-1-1,-1-1 1,0-2-1,37-14 1,-59 21 568,27-15-1149,-25 14 1093,-1 0-1,1 0 1,-1 0-1,0 0 1,0 0-1,0-1 1,0 1-1,0 0 1,0-1-1,0 1 1,0-1-1,0 1 1,-1-1-1,1 1 1,-1-1-1,1-2 1,-2-11-524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02"/>
    </inkml:context>
    <inkml:brush xml:id="br0">
      <inkml:brushProperty name="width" value="0.05" units="cm"/>
      <inkml:brushProperty name="height" value="0.05" units="cm"/>
    </inkml:brush>
  </inkml:definitions>
  <inkml:trace contextRef="#ctx0" brushRef="#br0">8 302 14787,'6'2'486,"1"-1"-1,-1 0 1,1-1-1,-1 1 1,1-1-1,-1-1 1,13-1-1,8-1 730,-11 2-572,4 0 416,42 3 1,-58-2-965,-1 0 0,1 1-1,0 0 1,0-1 0,0 2 0,0-1 0,-1 0-1,1 1 1,-1-1 0,1 1 0,-1 0 0,0 0 0,1 0-1,-1 1 1,0-1 0,0 1 0,2 3 0,-4-4-66,0 0 0,0 0 0,0 0 0,0 0 0,-1 0 0,1 0 0,-1 1 0,1-1 0,-1 0 0,0 0 0,0 0 0,0 1 0,0-1 0,0 0 0,-1 0 0,1 0 0,-1 1 0,1-1 0,-1 0 0,0 0 0,0 0 0,0 0 0,0 0 0,0 0 0,-2 2 0,-3 5 49,-1 0-1,0 0 0,-14 12 1,-12 9 156,-1-2 1,-1-1-1,-54 31 0,86-56-226,1-1-1,-1 1 0,1-1 1,-1 1-1,1 0 0,0 0 1,0 0-1,-4 4 0,6-5-7,0-1 0,0 0-1,0 1 1,-1-1 0,1 1-1,0-1 1,0 0 0,0 1-1,0-1 1,0 1 0,0-1-1,0 0 1,0 1 0,0-1-1,0 1 1,0-1 0,0 1-1,0-1 1,1 0 0,-1 1-1,0-1 1,0 1 0,0-1 0,1 1-1,15 9-21,17 2-316,1-1 0,0-1 0,1-3-1,0 0 1,1-3 0,-1-1 0,1-1 0,0-2-1,39-5 1,-17-8-183,-5-7-179</inkml:trace>
  <inkml:trace contextRef="#ctx0" brushRef="#br0" timeOffset="1">1453 1 19156,'5'6'2065,"4"3"-1385,14-1-232,7-1 1032,15 1-640,2 1-160,11-3-360,2-4-288,-3-2-680,-5-2-488,-14-7 904,-6-2-176,-16-1-184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04"/>
    </inkml:context>
    <inkml:brush xml:id="br0">
      <inkml:brushProperty name="width" value="0.05" units="cm"/>
      <inkml:brushProperty name="height" value="0.05" units="cm"/>
    </inkml:brush>
  </inkml:definitions>
  <inkml:trace contextRef="#ctx0" brushRef="#br0">0 1 17148,'14'18'1720,"10"-6"-1016,5-6-248,16-1 705,5 0-233,4-4-440,1-1-448,-3-3 128,-1 1-112,-10-1-152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05"/>
    </inkml:context>
    <inkml:brush xml:id="br0">
      <inkml:brushProperty name="width" value="0.05" units="cm"/>
      <inkml:brushProperty name="height" value="0.05" units="cm"/>
    </inkml:brush>
  </inkml:definitions>
  <inkml:trace contextRef="#ctx0" brushRef="#br0">205 44 15419,'0'-1'146,"0"-1"0,0 1 0,1 0 1,-1-1-1,0 1 0,0-1 0,0 1 0,0-1 0,-1 1 0,1-1 0,0 1 0,-1-1 0,1 1 0,-1 0 0,1-1 0,-1 1 0,0 0 0,1-1 0,-1 1 0,0 0 0,0 0 1,0 0-1,0 0 0,0 0 0,0 0 0,0 0 0,-1 0 0,1 0 0,0 0 0,0 0 0,-1 1 0,1-1 0,0 1 0,-1-1 0,1 1 0,-1-1 0,-2 1 0,1-1 18,-1 1 0,0 0 0,0 0 0,0 0 0,1 1 0,-1-1 0,0 1 0,0 0 0,1 0 0,-1 0 0,1 0 0,-1 1 0,1 0 0,-6 3 0,0 2-50,0 0-1,1 1 1,0 0-1,0 0 1,1 1-1,0 0 1,0 1-1,1-1 1,1 1-1,-6 11 1,6-8-69,0 0 0,0 0-1,1 0 1,1 0 0,0 1 0,1-1 0,1 1 0,-1 14-1,2-23-23,1 0-1,-1 0 0,1 0 1,0 0-1,0 0 0,0 0 1,1 0-1,0 0 0,0-1 1,5 9-1,-6-11-13,1 0 0,-1 0 1,1 0-1,-1 0 0,1-1 0,0 1 0,0 0 1,0-1-1,0 0 0,0 1 0,0-1 1,0 0-1,1 0 0,-1 0 0,0-1 0,1 1 1,-1 0-1,0-1 0,1 0 0,-1 1 1,1-1-1,-1 0 0,0 0 0,5-1 0,-1 0 5,1-1-1,0 0 0,-1-1 0,0 0 1,1 0-1,-1 0 0,0 0 0,0-1 0,-1 0 1,1 0-1,-1-1 0,0 0 0,0 0 0,-1 0 1,1 0-1,6-11 0,-2 2 16,0 0-1,-1-1 0,-1-1 1,0 1-1,8-28 1,-12 33-20,-1 0-1,0-1 1,0-11 0,-2 20-33,0 0 0,1 1 0,-1-1 0,0 0-1,0 0 1,-1 0 0,1 0 0,0 0 0,-1 0 0,1 0 0,-1 1-1,1-1 1,-1 0 0,0 0 0,0 1 0,0-1 0,0 1 0,0-1-1,0 0 1,0 1 0,0 0 0,-1-1 0,-2-1 0,3 3-41,0-1 1,0 1 0,0 0 0,0 0-1,-1 0 1,1 0 0,0 0-1,0 1 1,0-1 0,0 0 0,0 0-1,-1 1 1,1-1 0,0 1 0,0-1-1,0 1 1,0-1 0,0 1-1,0 0 1,0-1 0,1 1 0,-1 0-1,0 0 1,0-1 0,0 1-1,1 0 1,-1 0 0,1 0 0,-1 0-1,0 0 1,1 0 0,0 0-1,-1 0 1,1 1 0,0-1 0,-1 0-1,1 0 1,0 0 0,0 2-1,2 7-551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06"/>
    </inkml:context>
    <inkml:brush xml:id="br0">
      <inkml:brushProperty name="width" value="0.05" units="cm"/>
      <inkml:brushProperty name="height" value="0.05" units="cm"/>
    </inkml:brush>
  </inkml:definitions>
  <inkml:trace contextRef="#ctx0" brushRef="#br0">43 0 17468,'-4'46'1856,"-10"-8"-1128,0-7-352,6-5 1177,5-3-889,6-11-904,8-7-280,10-18 400,2-3-184,10-24-209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07"/>
    </inkml:context>
    <inkml:brush xml:id="br0">
      <inkml:brushProperty name="width" value="0.05" units="cm"/>
      <inkml:brushProperty name="height" value="0.05" units="cm"/>
    </inkml:brush>
  </inkml:definitions>
  <inkml:trace contextRef="#ctx0" brushRef="#br0">104 66 18388,'-28'23'2198,"-19"18"-377,44-38-1644,0 0 1,0 1 0,1-1-1,-1 1 1,1-1 0,0 1-1,-1 0 1,2 0 0,-1 0 0,-2 8-1,4-11-157,0 0 0,0 0 0,0 0-1,0 0 1,0 0 0,0 0 0,0-1-1,1 1 1,-1 0 0,0 0 0,1 0 0,-1 0-1,1 0 1,-1 0 0,1-1 0,-1 1-1,1 0 1,-1 0 0,1-1 0,0 1 0,-1 0-1,1-1 1,0 1 0,-1-1 0,1 1-1,0-1 1,0 1 0,0-1 0,0 1 0,0-1-1,-1 0 1,1 0 0,1 1 0,36 6-53,-31-6 32,27 2-57,-18-3-1,-1 2 1,1 0-1,0 1 0,24 8 1,-36-10 52,-1 0 0,0 0 1,0 1-1,0 0 0,0-1 1,0 1-1,0 0 0,-1 0 0,1 1 1,-1-1-1,1 0 0,-1 1 1,0 0-1,0-1 0,0 1 1,0 0-1,-1 0 0,1 0 0,-1 0 1,1 1-1,-1-1 0,0 0 1,-1 0-1,1 1 0,0-1 1,-1 1-1,0 2 0,0 1 26,0 0-1,-1 0 0,0 0 1,-1 0-1,0 0 0,0-1 1,0 1-1,-1 0 1,1-1-1,-2 0 0,1 0 1,-1 0-1,0 0 0,-6 7 1,4-7-2,0 1 1,0-1-1,0 0 1,-1 0-1,0-1 1,-1 0-1,1 0 1,-1-1-1,0 0 0,0 0 1,-8 2-1,13-5-127,1 0 0,0-1 0,-1 1 0,1-1 0,0 0 0,-1 1 0,1-1 0,-1 0 0,1 0-1,0-1 1,-1 1 0,1 0 0,0-1 0,-1 0 0,1 1 0,0-1 0,-1 0 0,1 0 0,0 0-1,0-1 1,0 1 0,0 0 0,0-1 0,0 1 0,1-1 0,-1 0 0,0 1 0,1-1 0,-1 0 0,1 0-1,-3-4 1,0-3-145,1 1-1,-1-1 0,1 0 0,1 0 0,0 0 1,0 0-1,-1-11 0,1-31-861</inkml:trace>
  <inkml:trace contextRef="#ctx0" brushRef="#br0" timeOffset="1">104 2 17652,'22'-2'2192,"2"2"-1336,2 0-367,5 0 1359,-1 2-840,-1 1-208,-4 1-760,-2 2-472,-11-3 432,-4 4-152,-8-1-112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09"/>
    </inkml:context>
    <inkml:brush xml:id="br0">
      <inkml:brushProperty name="width" value="0.05" units="cm"/>
      <inkml:brushProperty name="height" value="0.05" units="cm"/>
    </inkml:brush>
  </inkml:definitions>
  <inkml:trace contextRef="#ctx0" brushRef="#br0">1 0 16379,'15'57'7855,"17"54"-5760,-28-101-2113,0 0 0,0 0-1,1 0 1,1-1 0,0 0-1,0 0 1,0 0 0,12 11-1,-15-17-57,0-1-1,0 0 1,0 1-1,0-1 1,0 0-1,0-1 1,1 1-1,-1-1 1,1 1-1,-1-1 1,1 0-1,-1 0 1,1-1-1,0 1 1,-1-1-1,1 1 1,0-1-1,-1-1 1,1 1-1,0 0 1,0-1-1,-1 0 1,1 0-1,-1 0 1,1 0-1,-1 0 1,1-1-1,-1 1 1,6-5-1,2-2-42,0 0-1,-1 0 0,0-1 1,0-1-1,-1 1 0,16-23 1,4-11-340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2.518"/>
    </inkml:context>
    <inkml:brush xml:id="br0">
      <inkml:brushProperty name="width" value="0.05" units="cm"/>
      <inkml:brushProperty name="height" value="0.05" units="cm"/>
    </inkml:brush>
  </inkml:definitions>
  <inkml:trace contextRef="#ctx0" brushRef="#br0">262 29 13395,'1'-1'131,"-1"0"-1,0 1 1,1-1 0,-1 0 0,0 0-1,0 0 1,0 1 0,0-1 0,1 0 0,-1 0-1,0 0 1,0 0 0,-1 1 0,1-1-1,0 0 1,0 0 0,0 0 0,0 1-1,-1-1 1,1 0 0,0 0 0,-1 1-1,1-1 1,-1 0 0,1 1 0,-1-1 0,1 0-1,-1 1 1,1-1 0,-1 0 0,0 1-1,1-1 1,-1 1 0,0 0 0,1-1-1,-1 1 1,0-1 0,0 1 0,1 0 0,-1 0-1,0-1 1,0 1 0,0 0 0,0 0-1,1 0 1,-1 0 0,0 0 0,0 0-1,-1 0 1,-3 0 108,1 0 0,-1 1 0,1 0 0,-1-1 0,1 1 1,-1 0-1,1 1 0,-4 1 0,-7 6-13,1 0-1,0 0 1,1 1 0,0 1 0,0 0 0,1 1 0,1 0-1,0 1 1,1 0 0,0 1 0,-13 25 0,17-28-149,1-1 1,0 1 0,0 1-1,1-1 1,1 1 0,0 0-1,0-1 1,1 1 0,1 0-1,0 1 1,0-1 0,1 0-1,1 0 1,0 0 0,1 0-1,6 21 1,-7-29-66,0 0 1,1 0 0,0-1-1,0 1 1,0-1-1,0 1 1,0-1-1,1 0 1,-1 0-1,1 0 1,0 0-1,0 0 1,0-1-1,0 1 1,0-1 0,1 0-1,-1 0 1,1 0-1,-1-1 1,1 1-1,0-1 1,5 2-1,-4-3 3,0 1 0,0-1 0,0 0 0,0 0 0,0 0 0,0-1 0,0 0 0,0 0 0,0 0 0,0 0 0,-1-1 0,1 0 0,0 0 0,-1 0 0,1-1-1,-1 1 1,5-5 0,4-3 52,-2-1-1,1 0 0,-1-1 0,-1 0 0,0 0 1,-1-1-1,-1 0 0,0-1 0,13-28 0,-16 29-25,0-1 0,-1 1 0,0-1 0,-1 1 0,-1-1 0,0 0 0,-1 0 0,0 0 0,-1-1 0,-1 1 0,-3-19 0,3 26-105,-1 0 0,-1 0 0,1 0 0,-1 1 1,-1-1-1,-5-8 0,9 13-19,-1 1 1,0 0 0,0-1 0,0 1-1,0 0 1,0-1 0,0 1 0,0 0-1,0 0 1,0 0 0,-1 0 0,1 0-1,0 0 1,-1 0 0,1 0 0,-1 1-1,1-1 1,-1 0 0,1 1 0,-1 0-1,0-1 1,1 1 0,-1 0 0,0 0-1,1-1 1,-1 1 0,1 0 0,-1 1-1,0-1 1,1 0 0,-1 0 0,1 1-1,-1-1 1,-2 2 0,-1 3-486,5 1-111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10"/>
    </inkml:context>
    <inkml:brush xml:id="br0">
      <inkml:brushProperty name="width" value="0.05" units="cm"/>
      <inkml:brushProperty name="height" value="0.05" units="cm"/>
    </inkml:brush>
  </inkml:definitions>
  <inkml:trace contextRef="#ctx0" brushRef="#br0">259 1 16051,'-10'18'2137,"-6"6"-1297,-10 15-192,-3 7 1137,0 10-441,-1-1-160,4 7-400,1 0-144,5-2-263,3-5-137,7-7-512,2-7-385,2-10-39,1-5 496,4-7-168,1-5-160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11"/>
    </inkml:context>
    <inkml:brush xml:id="br0">
      <inkml:brushProperty name="width" value="0.05" units="cm"/>
      <inkml:brushProperty name="height" value="0.05" units="cm"/>
    </inkml:brush>
  </inkml:definitions>
  <inkml:trace contextRef="#ctx0" brushRef="#br0">11 59 15771,'-7'6'2049,"4"-1"-1233,6-5-192,9-3 1136,11-2-551,8-3-161,7 2-312,5-3-128,4 1-472,4 1-448,-7 1-840,-7-2 1048,-10 3-248,-2 1-128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12"/>
    </inkml:context>
    <inkml:brush xml:id="br0">
      <inkml:brushProperty name="width" value="0.05" units="cm"/>
      <inkml:brushProperty name="height" value="0.05" units="cm"/>
    </inkml:brush>
  </inkml:definitions>
  <inkml:trace contextRef="#ctx0" brushRef="#br0">26 32 19444,'2'-3'228,"1"0"0,0 1 0,0-1 0,0 1-1,0-1 1,0 1 0,1 0 0,-1 0 0,1 0 0,0 1-1,-1-1 1,1 1 0,0 0 0,0 0 0,0 0 0,0 1-1,-1 0 1,1-1 0,0 1 0,5 1 0,-3-1-97,0 0 0,-1 1 0,1-1 0,0 1 0,0 1 0,-1-1 0,1 1 0,-1 0 0,1 0 0,-1 1 0,0-1 0,0 1 0,6 5 0,-9-7-121,-1 1 0,1-1 1,-1 1-1,0 0 0,0-1 1,1 1-1,-1 0 0,0 0 0,-1-1 1,1 1-1,0 0 0,0 0 1,-1 0-1,0 0 0,1 0 0,-1 0 1,0 4-1,0-2-1,0 1-1,-1-1 1,0 0 0,0 0-1,0 0 1,0 0-1,-1 0 1,-2 5 0,-6 7-3,0-1 0,0 0-1,-17 17 1,17-20 5,2-2-7,-58 75 26,58-74-24,1 1 0,0 0-1,0 1 1,1-1 0,-5 20-1,10-31-9,0 1-1,1-1 1,-1 1-1,1 0 1,-1-1-1,1 1 1,0 0-1,0-1 1,0 1-1,0 0 1,0-1-1,0 1 1,0 0-1,0-1 1,1 1-1,-1 0 1,0-1-1,1 1 1,0 0-1,-1-1 1,1 1-1,0-1 1,0 1-1,0-1 1,0 0-1,0 1 1,0-1-1,0 0 0,1 0 1,-1 0-1,0 0 1,1 0-1,-1 0 1,1 0-1,-1 0 1,1 0-1,-1-1 1,1 1-1,-1-1 1,1 1-1,0-1 1,-1 1-1,1-1 1,0 0-1,1 0 1,7 1-151,0-1-1,0-1 1,0 1 0,-1-2 0,1 1 0,15-5 0,7-6 203,-1 0 0,0-3 1,32-19-1,-3 0-259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13"/>
    </inkml:context>
    <inkml:brush xml:id="br0">
      <inkml:brushProperty name="width" value="0.05" units="cm"/>
      <inkml:brushProperty name="height" value="0.05" units="cm"/>
    </inkml:brush>
  </inkml:definitions>
  <inkml:trace contextRef="#ctx0" brushRef="#br0">192 23 17876,'-7'1'313,"1"0"0,0 0 0,0 1 0,0 0 0,1 0 0,-1 0 0,0 1 0,1 0 0,-1 0 0,1 0 0,0 1 0,0 0 0,0 0 0,1 0 0,-1 0 0,1 1 0,0 0 0,1 0 1,-1 0-1,1 0 0,-3 6 0,5-9-299,1-1 1,-1 0 0,1 1 0,0-1-1,0 1 1,0-1 0,0 1 0,0-1 0,0 1-1,0-1 1,0 0 0,0 1 0,1-1-1,-1 1 1,1-1 0,-1 0 0,1 1-1,-1-1 1,1 0 0,0 1 0,0-1 0,0 0-1,0 0 1,0 0 0,0 0 0,0 0-1,0 0 1,0 0 0,0 0 0,0 0-1,0-1 1,3 2 0,4 2-71,1 0 0,-1 0 0,1-1-1,10 3 1,0-1 11,-14-3 23,-1 0 1,1 0-1,0 0 0,-1 1 0,0 0 1,1-1-1,-1 2 0,0-1 1,0 0-1,-1 1 0,1 0 1,-1-1-1,6 10 0,-7-10 24,-1 0 1,1 1-1,-1 0 0,0-1 1,0 1-1,0 0 0,0 0 1,-1-1-1,1 1 0,-1 0 1,0 0-1,0 0 0,-1 0 1,1-1-1,-1 1 0,0 0 1,0 0-1,0-1 0,-2 6 1,-1 0 25,-1-1 1,0 1-1,0-1 0,0 0 1,-1 0-1,-1-1 1,1 1-1,-1-1 1,-14 10-1,18-14-98,-1 0 1,0 0-1,0-1 0,1 0 0,-2 1 0,1-1 1,0-1-1,0 1 0,0-1 0,-1 1 1,1-1-1,-1 0 0,1-1 0,-1 1 1,1-1-1,-1 0 0,1 0 0,-1 0 0,1-1 1,-1 0-1,1 0 0,-9-2 0,10 1-56,0 0-1,-1 0 0,1 0 0,0 0 1,1-1-1,-1 1 0,0-1 0,1 0 0,-1 0 1,1 0-1,0 0 0,-3-6 0,1 2 14,1 0 0,0 0-1,1 0 1,0 0-1,-2-11 1,1-28-661</inkml:trace>
  <inkml:trace contextRef="#ctx0" brushRef="#br0" timeOffset="1">166 0 15051,'18'6'2145,"8"8"-1337,2-8-352,4 0 2032,4-3-2031,6-1-337,2-2-1505,-1-3 1281,-3-2-352,0 2-112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15"/>
    </inkml:context>
    <inkml:brush xml:id="br0">
      <inkml:brushProperty name="width" value="0.05" units="cm"/>
      <inkml:brushProperty name="height" value="0.05" units="cm"/>
    </inkml:brush>
  </inkml:definitions>
  <inkml:trace contextRef="#ctx0" brushRef="#br0">117 0 16636,'-14'10'923,"0"1"0,1-1 1,0 2-1,1 0 1,-17 23-1,26-32-822,1 1 0,-1 0 0,1 0 0,0-1 0,1 1 0,-1 0 0,1 0 0,-1 1 0,1-1 0,0 0 0,1 0 0,-1 1 0,1-1 0,0 0 0,0 0-1,0 1 1,1-1 0,-1 0 0,1 1 0,0-1 0,0 0 0,1 0 0,-1 0 0,1 0 0,0 0 0,0 0 0,0-1 0,3 5 0,0-2-68,0 0-1,1 0 1,0-1-1,0 0 1,0 0 0,1 0-1,-1 0 1,1-1-1,0 0 1,0-1-1,1 0 1,-1 0 0,1 0-1,0-1 1,-1 0-1,1-1 1,0 1-1,0-1 1,0-1 0,0 0-1,0 0 1,9-1-1,-8 0-20,1 0-1,-1-1 1,0 0-1,0 0 1,1-1-1,-2 0 0,1-1 1,0 0-1,-1 0 1,1-1-1,-1 0 1,-1 0-1,1-1 1,-1 0-1,0-1 1,0 1-1,-1-1 0,9-11 1,-13 15-8,0-1 1,0 1 0,0 0-1,0-1 1,-1 1-1,0-1 1,1 0-1,-1 0 1,0 1-1,-1-1 1,1 0-1,-1 0 1,0 0-1,0 0 1,0 0-1,0 1 1,-1-1 0,1 0-1,-1 0 1,0 0-1,0 0 1,0 1-1,-1-1 1,1 1-1,-1-1 1,0 1-1,0-1 1,0 1-1,-1 0 1,-2-3 0,-1 0-45,0 0 1,-1 1 0,1 0 0,-1 0 0,0 1-1,0-1 1,-1 2 0,1-1 0,-1 1 0,0 0-1,0 1 1,0-1 0,-10 0 0,13 2-11,-36-3-1651,39 4 1613,1 0-1,-1 0 1,0 0 0,0 1-1,1-1 1,-1 0-1,0 1 1,0-1 0,1 1-1,-1-1 1,1 1 0,-1 0-1,0 0 1,1 0 0,-1 0-1,1 0 1,0 0-1,-1 0 1,0 2 0,-4 7-668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16"/>
    </inkml:context>
    <inkml:brush xml:id="br0">
      <inkml:brushProperty name="width" value="0.05" units="cm"/>
      <inkml:brushProperty name="height" value="0.05" units="cm"/>
    </inkml:brush>
  </inkml:definitions>
  <inkml:trace contextRef="#ctx0" brushRef="#br0">11 1 19116,'3'3'1888,"-6"9"-1191,0 0-289,-2 7 848,2 2-232,5 4-384,-1 2-160,9-4-448,-3 0-216,2-4-528,2-6-328,-3-7 808,-2-4-200,-11-10-152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17"/>
    </inkml:context>
    <inkml:brush xml:id="br0">
      <inkml:brushProperty name="width" value="0.05" units="cm"/>
      <inkml:brushProperty name="height" value="0.05" units="cm"/>
    </inkml:brush>
  </inkml:definitions>
  <inkml:trace contextRef="#ctx0" brushRef="#br0">1 39 19932,'6'-17'2081,"-6"6"-1505,0 6-272,-3 2 1048,4 8-704,3 0-648,-1-2 64,-8-19-176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18"/>
    </inkml:context>
    <inkml:brush xml:id="br0">
      <inkml:brushProperty name="width" value="0.05" units="cm"/>
      <inkml:brushProperty name="height" value="0.05" units="cm"/>
    </inkml:brush>
  </inkml:definitions>
  <inkml:trace contextRef="#ctx0" brushRef="#br0">7 0 15115,'-6'11'1785,"6"-7"-937,6-1-272,9 2 1280,10-3-743,11-1-337,7-1-24,8 0-288,-1 0-216,2 0-592,-3-1-336,-7-1-488,-7 2 920,-20 2-177,-9 2-207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19"/>
    </inkml:context>
    <inkml:brush xml:id="br0">
      <inkml:brushProperty name="width" value="0.05" units="cm"/>
      <inkml:brushProperty name="height" value="0.05" units="cm"/>
    </inkml:brush>
  </inkml:definitions>
  <inkml:trace contextRef="#ctx0" brushRef="#br0">659 1 16540,'17'9'1832,"4"1"-1232,4-2-272,4 4 1553,0 8-1337,-2 3-152,-8 8-128,-7 1-88,-14 6-72,-8 4-16,-13 3-32,-6 6-8,-6 1-24,-4-3-24,6-5-480,0-4 432,15-17-24,7-8-56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20"/>
    </inkml:context>
    <inkml:brush xml:id="br0">
      <inkml:brushProperty name="width" value="0.05" units="cm"/>
      <inkml:brushProperty name="height" value="0.05" units="cm"/>
    </inkml:brush>
  </inkml:definitions>
  <inkml:trace contextRef="#ctx0" brushRef="#br0">30 66 16724,'1'-3'294,"1"0"1,-1 0 0,1-1-1,0 1 1,0 0 0,0 0 0,1 1-1,-1-1 1,1 0 0,-1 1-1,1-1 1,0 1 0,0 0 0,0 0-1,0 0 1,0 1 0,5-3-1,-1 1 123,1 0-1,-1 1 0,1-1 1,0 1-1,0 1 0,14-2 1,-21 3-387,1 0 1,0 0 0,-1 0-1,1 0 1,0 0 0,-1 0 0,1 1-1,0-1 1,-1 0 0,1 1-1,0 0 1,-1-1 0,1 1-1,-1 0 1,1 0 0,-1-1 0,0 1-1,1 0 1,-1 1 0,0-1-1,3 2 1,-3-1-14,0 0-1,0 1 1,0-1 0,-1 0 0,1 0-1,0 0 1,-1 1 0,0-1-1,1 0 1,-1 1 0,0-1 0,0 0-1,-1 5 1,-1 4-10,0-1 0,-1 0 0,0 1 0,-1-1 0,-8 17 0,-4-1 5,-1 0 0,-33 39 0,-11 15 34,58-75-35,0-1-1,1 0 1,0 1 0,0 0-1,-2 5 1,3-9-25,1 0 0,0 0 0,0 0-1,-1 0 1,1 0 0,0 0 0,0 0 0,0 0 0,0-1 0,0 1 0,0 0 0,0 0-1,1 0 1,-1 0 0,0 0 0,0 0 0,1 0 0,-1 0 0,1 0 0,-1-1 0,1 1-1,-1 0 1,1 0 0,-1 0 0,1-1 0,0 1 0,-1 0 0,1-1 0,0 1 0,0-1-1,-1 1 1,1-1 0,1 1 0,3 1-153,0-1-1,0 1 1,-1-1-1,1 0 0,0-1 1,0 1-1,0-1 1,0 0-1,0-1 1,5 0-1,52-12-503,-54 11 582,34-11-495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3.229"/>
    </inkml:context>
    <inkml:brush xml:id="br0">
      <inkml:brushProperty name="width" value="0.05" units="cm"/>
      <inkml:brushProperty name="height" value="0.05" units="cm"/>
    </inkml:brush>
  </inkml:definitions>
  <inkml:trace contextRef="#ctx0" brushRef="#br0">9 1 18996,'0'3'1944,"-3"11"-1119,0 3-281,2 12 1048,-1 4-312,2 10-471,0 3-273,3 2-264,3-1-88,2-9-272,1-4-176,-1-14-424,1-9-257,-1-11-567,-4-10-680,-4-8 1551,-4-8-375,-7-5-152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21"/>
    </inkml:context>
    <inkml:brush xml:id="br0">
      <inkml:brushProperty name="width" value="0.05" units="cm"/>
      <inkml:brushProperty name="height" value="0.05" units="cm"/>
    </inkml:brush>
  </inkml:definitions>
  <inkml:trace contextRef="#ctx0" brushRef="#br0">126 82 20268,'-10'5'334,"0"1"0,1 0-1,0 0 1,0 1 0,0 1-1,1-1 1,0 2 0,1-1-1,-1 1 1,2 0 0,-1 0-1,1 1 1,1-1 0,-5 12-1,9-19-308,0 0 0,1 0-1,-1-1 1,1 1 0,-1 0-1,1 0 1,0 0 0,-1-1 0,1 1-1,0 0 1,0 0 0,1 0-1,-1 0 1,0-1 0,1 1-1,-1 0 1,1 0 0,-1-1-1,1 1 1,0 0 0,0-1-1,2 4 1,-2-3-7,1-1 0,0 0 1,0 0-1,0 1 0,0-1 0,0 0 0,0 0 1,0-1-1,0 1 0,0 0 0,0-1 1,0 1-1,1-1 0,-1 0 0,0 0 0,0 0 1,0 0-1,5 0 0,3-2 60,0 0 0,0 0 1,0-1-1,0 0 0,0-1 0,0 0 1,-1 0-1,0-1 0,0-1 0,0 1 1,0-1-1,-1-1 0,0 0 0,8-9 1,-11 11 8,0 0 1,0 0 0,-1-1-1,1 0 1,-1 0 0,-1 0 0,1 0-1,-1-1 1,0 1 0,-1-1-1,0 0 1,0 0 0,0 0 0,-1 0-1,0 0 1,0 0 0,-1 0-1,0 0 1,0-1 0,0 1 0,-3-9-1,3 14-76,-1 0 0,1 0 0,-1 0 0,1 0 1,-1 0-1,0 0 0,0 1 0,0-1 0,0 0 0,0 0 0,0 1 0,-1-1 0,1 1 0,-1-1 0,1 1 0,-1 0 0,1-1 0,-1 1 0,0 0 0,1 0 0,-1 0 0,0 0 1,0 0-1,0 1 0,0-1 0,0 1 0,0-1 0,0 1 0,0 0 0,0-1 0,0 1 0,0 0 0,0 0 0,0 0 0,-2 1 0,-1 0-90,0 0 0,1 1 0,-1-1 0,0 1 0,1 0 0,-1 0 0,1 0 0,-1 1 0,1 0 0,0 0 0,0 0 0,1 0 0,-6 6 0,5-4-236,0 0 0,0-1 0,1 1-1,0 1 1,0-1 0,0 0 0,1 1 0,-3 9-1,4-13 235,1 0 0,-1-1-1,1 1 1,0 0-1,0-1 1,0 1 0,0 0-1,0-1 1,0 1-1,0-1 1,1 1-1,-1 0 1,1-1 0,-1 1-1,1-1 1,0 1-1,-1-1 1,1 1-1,0-1 1,0 1 0,0-1-1,0 0 1,0 0-1,0 1 1,0-1-1,1 0 1,-1 0 0,0 0-1,1 0 1,-1 0-1,0-1 1,1 1-1,-1 0 1,1-1 0,1 2-1,30 6-830,10-5-74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22"/>
    </inkml:context>
    <inkml:brush xml:id="br0">
      <inkml:brushProperty name="width" value="0.05" units="cm"/>
      <inkml:brushProperty name="height" value="0.05" units="cm"/>
    </inkml:brush>
  </inkml:definitions>
  <inkml:trace contextRef="#ctx0" brushRef="#br0">115 44 15267,'3'-2'141,"9"-9"1725,-15 15 254,-21 23-85,12-11-1322,-42 58 1429,48-65-1941,1 1 0,0-1 0,1 1 1,0 0-1,0 0 0,-3 16 0,6-24-165,1 0-1,0-1 0,0 1 1,-1 0-1,1 0 1,0-1-1,0 1 1,1 0-1,-1 0 1,0-1-1,0 1 1,1 0-1,-1-1 0,1 1 1,0 0-1,-1-1 1,1 1-1,0-1 1,0 1-1,2 2 1,-1-3-9,0 1 1,-1-1 0,1 0-1,0 0 1,1 0 0,-1 0-1,0 0 1,0 0 0,0 0-1,0 0 1,1-1-1,-1 0 1,4 1 0,7-1 19,-1 0-1,1-1 1,-1 0 0,21-5 0,-7 0 91,-1-1 1,49-21-1,-59 21-30,-1 0-1,1-1 1,-2-1-1,1 0 1,-1-1-1,13-13 1,-24 21-81,1 0 0,-1-1 0,0 1 0,0 0-1,0-1 1,0 0 0,0 1 0,0-1 0,-1 0 0,1 0 0,-1 0 0,0 0 0,0 0-1,0 0 1,0 0 0,-1 0 0,1-1 0,-1 1 0,0 0 0,0 0 0,0-1-1,0 1 1,0 0 0,-1 0 0,1 0 0,-1-1 0,0 1 0,0 0 0,0 0 0,-1 0-1,1 0 1,-1 1 0,0-1 0,1 0 0,-1 1 0,0-1 0,-4-3 0,0 1-95,0 0 0,0 0 0,0 1 0,-1 0 0,0 0 0,1 0 0,-1 1 0,0 0 0,-1 1 0,1 0 0,0 0 0,-11-2 0,2 2-838,1 0 1,-1 2 0,1-1-1,-1 2 1,-16 2 0,28-3-310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23"/>
    </inkml:context>
    <inkml:brush xml:id="br0">
      <inkml:brushProperty name="width" value="0.05" units="cm"/>
      <inkml:brushProperty name="height" value="0.05" units="cm"/>
    </inkml:brush>
  </inkml:definitions>
  <inkml:trace contextRef="#ctx0" brushRef="#br0">1 0 20260,'9'17'1553,"3"12"-1193,-6 0-168,-4 3 440,-1 9-248,5 1-304,0-4-240,4-9-456,-1-1-176,-2-13-369,0-1-423,-7-13 1016,-8 5-368,-10-6 24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24"/>
    </inkml:context>
    <inkml:brush xml:id="br0">
      <inkml:brushProperty name="width" value="0.05" units="cm"/>
      <inkml:brushProperty name="height" value="0.05" units="cm"/>
    </inkml:brush>
  </inkml:definitions>
  <inkml:trace contextRef="#ctx0" brushRef="#br0">0 411 18356,'16'-2'1704,"11"-5"-1080,8-1-247,13-4 751,4-2-272,7-1-704,1-4-464,-3 1 400,-5-4-120,-9-1-200</inkml:trace>
  <inkml:trace contextRef="#ctx0" brushRef="#br0" timeOffset="1">609 34 16804,'12'-5'687,"-1"-1"1,1 2-1,0 0 1,1 0 0,-1 1-1,0 0 1,22-1 0,-29 4-570,0-1 0,-1 1 0,1 0 0,0 0 0,-1 1 0,1-1 1,-1 1-1,1 0 0,-1 1 0,1-1 0,-1 1 0,0-1 0,1 1 1,-1 1-1,0-1 0,0 0 0,-1 1 0,1 0 0,0 0 0,-1 0 1,0 0-1,0 1 0,5 6 0,-6-6-99,0 0 0,-1 0 0,0-1-1,0 1 1,0 0 0,0 0 0,0 1 0,-1-1 0,0 0 0,0 0-1,0 0 1,0 0 0,-1 0 0,0 0 0,0 0 0,0 0 0,0 0-1,-3 6 1,-3 5-12,0-1 1,-1 1-1,-12 16 0,-7 4 23,-43 44 0,-5 6 131,74-83-154,-1 0 0,1 0 0,-1 0 0,1 1 0,-1-1 0,1 0 0,0 0 0,0 1 0,1-1 0,-1 1 0,0-1 0,1 1 0,-1-1 0,1 3 0,0-4-23,0 0-1,1 0 1,-1 1-1,1-1 1,-1 0-1,1 0 1,-1 0-1,1 0 1,0 0-1,0-1 1,-1 1-1,1 0 1,0 0-1,0 0 1,0-1-1,0 1 1,0 0-1,0-1 1,0 1-1,0-1 1,0 1-1,0-1 1,0 0-1,0 1 1,0-1-1,1 0 1,-1 0-1,0 0 1,0 0-1,0 0 1,2 0-1,14 1-271,-1-2-1,1 0 0,-1-1 0,0 0 1,0-1-1,0-1 0,0-1 1,0 0-1,17-9 0,26-13-384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26"/>
    </inkml:context>
    <inkml:brush xml:id="br0">
      <inkml:brushProperty name="width" value="0.05" units="cm"/>
      <inkml:brushProperty name="height" value="0.05" units="cm"/>
    </inkml:brush>
  </inkml:definitions>
  <inkml:trace contextRef="#ctx0" brushRef="#br0">97 26 18748,'0'0'51,"1"0"0,-1 0 0,0-1 1,0 1-1,0 0 0,0 0 0,0 0 0,0-1 0,0 1 0,0 0 0,0 0 1,0-1-1,0 1 0,0 0 0,0 0 0,0 0 0,0-1 0,0 1 0,0 0 1,0 0-1,0 0 0,0-1 0,-1 1 0,1 0 0,0 0 0,0 0 0,0-1 1,0 1-1,0 0 0,-1 0 0,1 0 0,0 0 0,0-1 0,0 1 1,0 0-1,-1 0 0,1 0 0,0 0 0,0 0 0,0 0 0,-1 0 0,1 0 1,0 0-1,0 0 0,-1 0 0,1 0 0,0 0 0,0 0 0,0 0 0,-1 0 1,1 0-1,0 0 0,-1 0 0,-13 12 1509,-10 22 375,20-26-1755,0 0 1,0 0-1,1 0 0,0 1 1,1-1-1,0 1 0,-2 16 1,3-22-203,1 0 0,0 0 0,1 0 1,-1-1-1,0 1 0,1 0 0,0 0 1,-1 0-1,1-1 0,0 1 0,0 0 1,1-1-1,-1 1 0,1-1 0,-1 1 1,1-1-1,0 0 0,0 1 0,0-1 1,0 0-1,0 0 0,0-1 0,1 1 1,-1 0-1,0-1 0,1 1 0,4 1 1,42 13-606,-36-13 503,0 1 1,0 0-1,0 1 0,0 1 0,14 8 0,-25-12 127,0-1 0,1 1 0,-1 0 0,0 0 1,0 0-1,0 0 0,-1 0 0,1 0 0,0 0 0,-1 1 0,1-1 0,-1 0 0,0 1 0,0-1 0,0 1 0,0 0 0,0-1 0,-1 1 0,1 0 0,-1-1 0,0 1 0,0 0 0,0 0 0,0-1 0,0 1 0,0 0 0,-1 0 0,1-1 0,-1 1 0,0 0 0,-1 2 0,-2 3 65,1 0-1,-1-1 0,-1 1 1,0-1-1,0 0 0,0 0 1,-1-1-1,0 0 0,0 0 0,-13 10 1,11-10-26,0 0 0,-1 0 0,0-1 0,0-1 0,0 1 0,0-2 0,-1 1 0,-18 4 0,26-8-104,0 0-1,0 1 1,0-1 0,0 0-1,0 0 1,0 0 0,0-1-1,0 1 1,0 0 0,1-1-1,-1 1 1,0-1 0,0 1-1,0-1 1,1 0 0,-1 0-1,0 0 1,1 0 0,-1 0-1,1 0 1,-1-1 0,1 1-1,-1 0 1,0-2-1,-1-1-5,1 0 0,0 0 0,0 0-1,0 0 1,1 0 0,-1 0-1,1-1 1,0 1 0,-1-7-1,-2-32-448</inkml:trace>
  <inkml:trace contextRef="#ctx0" brushRef="#br0" timeOffset="1">61 6 16980,'9'-4'1808,"2"4"-1192,-1-2-248,10 2 832,5 0-615,11 3-1033,4 0-81,6-3 329,5 2-224,5-2-136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28"/>
    </inkml:context>
    <inkml:brush xml:id="br0">
      <inkml:brushProperty name="width" value="0.05" units="cm"/>
      <inkml:brushProperty name="height" value="0.05" units="cm"/>
    </inkml:brush>
  </inkml:definitions>
  <inkml:trace contextRef="#ctx0" brushRef="#br0">135 0 17644,'-16'15'810,"1"0"0,0 1 0,1 0 0,1 1 0,-15 24 0,23-33-651,1 0-1,0 1 1,0-1-1,1 1 1,0 0 0,0 1-1,1-1 1,0 0-1,1 1 1,0-1-1,0 1 1,1-1 0,0 1-1,2 11 1,-1-18-136,-1 0 1,1 1 0,0-1 0,0 0-1,0 0 1,0 1 0,1-1-1,-1 0 1,1 0 0,0 0-1,0-1 1,0 1 0,0 0 0,0-1-1,1 1 1,-1-1 0,1 0-1,-1 0 1,1 0 0,0 0 0,0 0-1,0-1 1,0 1 0,0-1-1,0 0 1,1 0 0,-1 0 0,0 0-1,1 0 1,5 0 0,-1-1-18,0-1 0,0 1 0,-1-1 0,1 0 0,0-1 1,-1 0-1,1 0 0,-1-1 0,0 0 0,1 0 0,-2 0 0,13-9 0,-8 4 34,-1 0-1,0-1 0,0 0 0,-1-1 0,0 0 0,-1 0 0,0-1 0,-1 0 0,7-14 0,-11 20-6,0-1 1,0 0 0,-1 1-1,0-1 1,0 0-1,-1-1 1,1 1-1,-1 0 1,-1 0-1,1-1 1,-1 1-1,0 0 1,0-1-1,-1 1 1,0 0 0,0 0-1,-1 0 1,1-1-1,-1 1 1,0 0-1,-4-6 1,3 8-8,0 0 1,0 1 0,0-1-1,0 1 1,-1 0 0,1 0-1,-1 0 1,0 1 0,0-1-1,0 1 1,0 0 0,0 0-1,-8-3 1,9 4-89,1 0-1,-1 1 1,0-1-1,0 0 1,0 1-1,0-1 1,0 1-1,0 0 1,0 0 0,0 0-1,0 1 1,0-1-1,1 1 1,-1-1-1,0 1 1,0 0-1,0 0 1,1 0 0,-1 1-1,0-1 1,1 1-1,-4 1 1,6-2 39,-1 0 1,0-1-1,1 1 1,-1 0 0,1-1-1,-1 1 1,0 0-1,1 0 1,0-1-1,-1 1 1,1 0-1,0 0 1,-1 0 0,1 0-1,0 0 1,0-1-1,0 1 1,-1 0-1,1 0 1,0 0-1,0 0 1,1 0 0,-1 0-1,0 0 1,0 0-1,0-1 1,0 1-1,1 0 1,-1 0-1,0 0 1,1 0-1,-1-1 1,1 1 0,-1 0-1,1 0 1,-1-1-1,1 1 1,0 0-1,-1-1 1,1 1-1,0-1 1,-1 1 0,1-1-1,0 1 1,0-1-1,0 1 1,-1-1-1,1 0 1,0 1-1,0-1 1,0 0 0,0 0-1,2 0 1,18 3-412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29"/>
    </inkml:context>
    <inkml:brush xml:id="br0">
      <inkml:brushProperty name="width" value="0.05" units="cm"/>
      <inkml:brushProperty name="height" value="0.05" units="cm"/>
    </inkml:brush>
  </inkml:definitions>
  <inkml:trace contextRef="#ctx0" brushRef="#br0">68 184 18604,'-11'20'2448,"-1"6"-1463,-3 5-441,2 1 1784,4 0-1335,1 0-153,8-6-472,7-3-296,3-9-456,3-6-320,0-8-721,-2-7 2049,-3-11-928,-1-6-160,-4-9 56</inkml:trace>
  <inkml:trace contextRef="#ctx0" brushRef="#br0" timeOffset="1">42 13 20628,'-8'-6'2081,"2"1"-1329,0 4 1096,6 2-887,3 2-1217,3 0 1216,5-1-928,3 2-56,1-4-104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31"/>
    </inkml:context>
    <inkml:brush xml:id="br0">
      <inkml:brushProperty name="width" value="0.05" units="cm"/>
      <inkml:brushProperty name="height" value="0.05" units="cm"/>
    </inkml:brush>
  </inkml:definitions>
  <inkml:trace contextRef="#ctx0" brushRef="#br0">2 0 15843,'-2'15'2209,"4"-2"-1233,14-3-336,13 0 1281,22-6-617,7-1-208,8-3-400,1 0-256,-1-4-536,-3-1-352,-13-1-688,-11 0 936,-22 4-168,-16 2-184</inkml:trace>
  <inkml:trace contextRef="#ctx0" brushRef="#br0" timeOffset="1">80 244 14203,'32'12'2120,"9"-8"-1191,13-8-425,2-4 2192,10-3-1879,1-1-353,1 0-736,-4-2-273,-13 0 441,-8 4-176,-11-1-120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33"/>
    </inkml:context>
    <inkml:brush xml:id="br0">
      <inkml:brushProperty name="width" value="0.05" units="cm"/>
      <inkml:brushProperty name="height" value="0.05" units="cm"/>
    </inkml:brush>
  </inkml:definitions>
  <inkml:trace contextRef="#ctx0" brushRef="#br0">287 38 17756,'-1'-3'156,"0"1"1,-1 0 0,1-1-1,-1 1 1,1 0-1,-1 0 1,0 0 0,0 0-1,0 0 1,0 0-1,0 1 1,0-1 0,-1 1-1,1-1 1,0 1-1,-1 0 1,-3-2 0,2 3 8,0-1 0,0 0 0,0 1 0,0 0 0,0 0 0,0 0 0,0 0 0,0 1 0,0 0 0,-7 1 0,-1 3 87,0-1-1,1 1 1,0 1-1,1 0 1,-1 1-1,-18 14 1,18-10-120,0-1 0,0 2 0,1 0 0,1 0 0,-14 22 0,19-29-88,1 1 0,0 0-1,0 0 1,0 0 0,1 1-1,0-1 1,0 1 0,1-1 0,0 1-1,0 0 1,0-1 0,1 1 0,0 0-1,0 0 1,2 7 0,-2-11-29,1 0 0,0 0 0,1 0 0,-1-1 0,0 1 0,1 0 0,-1-1 0,1 1 0,0-1 0,0 0 0,0 1 0,0-1 0,0 0 0,1 0 0,-1 0 0,1-1 0,-1 1 0,1-1 0,-1 1 0,1-1 0,0 0 0,0 0 0,0 0 0,0 0 0,0 0 0,-1-1 0,1 0 0,6 1 0,0-1-3,-1 0 0,1-1 0,-1 0 0,0 0 0,1-1 0,-1 0 0,0 0 0,0-1 0,11-5 0,-3 0 39,-1-1 0,0 0 0,0-1 0,-1-1 0,18-17 0,-25 21-24,-1 0 0,1 0 1,-1-1-1,0 0 0,-1-1 0,0 1 1,0-1-1,-1 0 0,0 0 0,-1 0 1,3-12-1,-5 20-41,-1 0 0,0 0 0,0-1-1,0 1 1,0 0 0,1-1 0,-1 1 0,-1 0 0,1-1 0,0 1-1,0 0 1,0 0 0,-1-1 0,0-1 0,1 3-13,-1-1-1,1 1 1,0 0 0,-1-1 0,1 1 0,0 0 0,-1-1-1,1 1 1,0 0 0,-1-1 0,1 1 0,-1 0-1,1 0 1,-1-1 0,1 1 0,-1 0 0,1 0-1,-1 0 1,1 0 0,-1 0 0,1 0 0,-1 0-1,1 0 1,-2 0 0,1 0 6,0 0 0,-1 1-1,1-1 1,-1 1 0,1-1-1,0 1 1,-1 0 0,1 0 0,0-1-1,-1 1 1,1 0 0,0 0-1,0 0 1,0 0 0,0 1 0,0-1-1,0 0 1,0 0 0,1 0-1,-1 1 1,-1 2 0,-1 11-246,2 1-44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34"/>
    </inkml:context>
    <inkml:brush xml:id="br0">
      <inkml:brushProperty name="width" value="0.05" units="cm"/>
      <inkml:brushProperty name="height" value="0.05" units="cm"/>
    </inkml:brush>
  </inkml:definitions>
  <inkml:trace contextRef="#ctx0" brushRef="#br0">60 0 19228,'-8'31'1833,"-7"4"-1153,1 0-280,2 2 968,3-2-440,7-9-808,4-5-344,13-14-712,5-9 848,9-18-264,2-6-168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3.668"/>
    </inkml:context>
    <inkml:brush xml:id="br0">
      <inkml:brushProperty name="width" value="0.05" units="cm"/>
      <inkml:brushProperty name="height" value="0.05" units="cm"/>
    </inkml:brush>
  </inkml:definitions>
  <inkml:trace contextRef="#ctx0" brushRef="#br0">3 34 17548,'-2'-3'1824,"8"4"-1000,3 4-280,13-1 1041,4 1-265,9-2-488,3-1-120,7-2-592,1-3-376,3-5-680,1-4 872,-6-2-248,-1 0-152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35"/>
    </inkml:context>
    <inkml:brush xml:id="br0">
      <inkml:brushProperty name="width" value="0.05" units="cm"/>
      <inkml:brushProperty name="height" value="0.05" units="cm"/>
    </inkml:brush>
  </inkml:definitions>
  <inkml:trace contextRef="#ctx0" brushRef="#br0">67 56 19404,'-3'4'463,"1"1"0,0 0 0,-1-1 0,0 0 0,0 0 0,-1 0-1,1 0 1,-6 5 0,5-6-341,1 0 0,0 0 0,0 0 1,0 1-1,0-1 0,1 1 0,-1-1 0,1 1 0,0 0 0,0 0 0,1 0 0,-3 7 0,4-10-113,0 1 0,0-1 0,0 0-1,0 1 1,1-1 0,-1 0 0,0 0-1,1 1 1,-1-1 0,1 0 0,-1 0-1,1 1 1,-1-1 0,1 0 0,0 0 0,0 0-1,0 0 1,-1 0 0,1 0 0,0 0-1,0 0 1,0 0 0,1-1 0,-1 1-1,0 0 1,0-1 0,0 1 0,0-1-1,1 1 1,-1-1 0,2 1 0,7 2-57,0 0 0,0-1 0,12 1 1,-10-1-3,21 3-101,45 10-214,-70-13 315,1 0 0,-1 1 0,0 1 0,0-1 1,0 1-1,12 8 0,-18-10 50,0-1 0,1 1 1,-1 0-1,0 0 0,-1 0 0,1 0 1,0 0-1,0 0 0,-1 0 0,0 1 1,1-1-1,-1 1 0,0-1 0,0 1 1,0-1-1,0 1 0,-1-1 0,1 1 1,0 3-1,-2-2 26,1-1-1,0 1 1,-1 0 0,0 0-1,0-1 1,0 1 0,0-1 0,0 1-1,-1-1 1,1 1 0,-1-1-1,-3 4 1,-2 3 84,-1-1 0,0 1-1,-1-2 1,1 1 0,-2-1 0,1-1 0,-16 10-1,17-12-83,1-1 0,-1-1-1,0 1 1,0-1 0,0 0-1,0-1 1,-1 0-1,-9 1 1,14-2-115,1-1 1,0 0-1,-1 0 0,1 0 0,0-1 1,-1 1-1,1-1 0,0 0 0,-1 0 1,1 0-1,0 0 0,0-1 0,0 1 1,0-1-1,0 0 0,0 0 1,1 0-1,-1 0 0,0 0 0,1 0 1,0-1-1,0 1 0,-3-4 0,1 0-12,1-1-1,-1 1 0,1 0 0,1-1 1,-1 0-1,1 0 0,0 1 0,0-1 1,0-9-1,-2-30-638</inkml:trace>
  <inkml:trace contextRef="#ctx0" brushRef="#br0" timeOffset="1">140 1 15699,'26'0'2025,"9"4"-1113,2 2-376,6 0 1577,0-1-1113,1 0-1112,-1-4 488,-2-5-352,-1-15-152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37"/>
    </inkml:context>
    <inkml:brush xml:id="br0">
      <inkml:brushProperty name="width" value="0.05" units="cm"/>
      <inkml:brushProperty name="height" value="0.05" units="cm"/>
    </inkml:brush>
  </inkml:definitions>
  <inkml:trace contextRef="#ctx0" brushRef="#br0">66 1 19772,'-2'0'197,"0"1"0,0-1 0,-1 1 0,1 0 0,0 0 0,0 0 0,0 0 0,0 0 0,0 0 0,0 1-1,1-1 1,-1 1 0,0-1 0,1 1 0,-1-1 0,1 1 0,-1 0 0,1 0 0,0 0 0,-2 2 0,-1 3 296,0 1 1,1-1 0,-1 1 0,-2 10-1,5-15-425,0 1-1,0 0 0,0 0 1,0 0-1,1-1 1,0 1-1,0 0 0,0 0 1,0 0-1,0 0 1,1 0-1,0 0 0,-1-1 1,2 1-1,-1 0 1,0-1-1,1 1 0,-1 0 1,1-1-1,3 5 1,-1-5-114,-1 1 1,1-1 0,-1 0 0,1 0 0,0-1-1,0 1 1,0-1 0,1 0 0,-1 0 0,0 0-1,1 0 1,0-1 0,-1 0 0,1 0 0,0 0-1,6 0 1,3 0-374,1-1-1,-1-1 1,0 0-1,0-1 1,0 0-1,0-1 1,0 0-1,0-2 0,-1 1 1,22-12-1,-13 4-1044,-1 0 0,0-2 0,-1 0-1,-1-1 1,25-25 0,-40 36 2103,-5 4-15,-12 11 525,-22 21 320,7 0 76,0 0 1,2 2 0,-23 40-1,32-44-1380,0 1 1,3 1-1,0 1 0,2 0 0,2 0 0,1 1 0,-7 45 0,10-30-407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38"/>
    </inkml:context>
    <inkml:brush xml:id="br0">
      <inkml:brushProperty name="width" value="0.05" units="cm"/>
      <inkml:brushProperty name="height" value="0.05" units="cm"/>
    </inkml:brush>
  </inkml:definitions>
  <inkml:trace contextRef="#ctx0" brushRef="#br0">2 1 19716,'1'47'1561,"-1"5"-1169,-1 5-216,-1 4 520,2 7-256,0-6-472,3-4-368,0-9-520,3-9 752,2-14-208,-2-7-89</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39"/>
    </inkml:context>
    <inkml:brush xml:id="br0">
      <inkml:brushProperty name="width" value="0.05" units="cm"/>
      <inkml:brushProperty name="height" value="0.05" units="cm"/>
    </inkml:brush>
  </inkml:definitions>
  <inkml:trace contextRef="#ctx0" brushRef="#br0">1 13 21685,'4'-3'2048,"0"4"-1640,3-1-344,5 0 864,5-1-1448,0-5 656,14 4-352,1 1-128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40"/>
    </inkml:context>
    <inkml:brush xml:id="br0">
      <inkml:brushProperty name="width" value="0.05" units="cm"/>
      <inkml:brushProperty name="height" value="0.05" units="cm"/>
    </inkml:brush>
  </inkml:definitions>
  <inkml:trace contextRef="#ctx0" brushRef="#br0">1 38 19308,'6'-5'196,"1"1"0,-1 0 1,1 0-1,0 0 0,1 1 0,-1 0 0,1 1 0,-1 0 0,1 0 0,0 0 1,-1 1-1,1 0 0,0 1 0,0 0 0,0 0 0,0 0 0,0 1 1,0 1-1,-1-1 0,1 1 0,0 0 0,-1 1 0,0 0 0,1 0 0,-1 0 1,0 1-1,-1 0 0,9 7 0,-11-8-169,0 0-1,0 1 1,-1-1 0,1 1-1,-1 0 1,0 0 0,0 1-1,0-1 1,-1 1 0,1-1-1,-1 1 1,0 0 0,0 0-1,-1 0 1,0 0 0,1 0-1,-2 0 1,1 0 0,-1 0-1,1 1 1,-1-1 0,-1 0-1,1 0 1,-2 8 0,-1-2-17,-1 0 1,0 0-1,0 0 1,-1-1-1,0 1 1,-1-1 0,0-1-1,-1 1 1,0-1-1,-9 9 1,-5 3 3,-25 20 0,28-27-10,1 1 1,-24 27-1,40-41-5,0 0 0,0 0 0,1 0 0,-1 0-1,0 0 1,1 0 0,-1 1 0,0-1 0,1 0 0,-1 0-1,1 1 1,0-1 0,0 0 0,-1 0 0,1 1 0,0-1-1,0 0 1,0 2 0,0-2-4,1 0 0,-1 0 0,1 0 0,-1 0 0,1 0 0,-1 0 0,1-1 0,-1 1 0,1 0 0,0 0 0,-1 0 0,1-1 0,0 1 0,0-1 0,0 1 0,0 0 0,-1-1 0,2 1 0,4 2-52,1-1-1,-1 0 1,0-1 0,1 1-1,10 0 1,18 0-406,0-1 0,0-2-1,50-8 1,-43 2 50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41"/>
    </inkml:context>
    <inkml:brush xml:id="br0">
      <inkml:brushProperty name="width" value="0.05" units="cm"/>
      <inkml:brushProperty name="height" value="0.05" units="cm"/>
    </inkml:brush>
  </inkml:definitions>
  <inkml:trace contextRef="#ctx0" brushRef="#br0">84 1 18548,'-6'7'567,"0"0"1,1 0-1,0 1 0,0 0 0,0 0 1,1 0-1,-4 14 0,-18 63 909,25-80-1415,-3 9 19,1 0 1,1 0 0,0 0 0,1 0 0,1 0 0,1 19-1,-1-29-74,1-1-1,0 0 0,-1 0 0,1 0 0,0 0 0,0 0 1,1 0-1,-1-1 0,1 1 0,-1 0 0,1-1 0,0 1 1,0-1-1,3 4 0,-2-4-2,-1-1 1,0 1-1,1-1 1,-1 0-1,1 0 1,0 0-1,-1 0 0,1-1 1,0 1-1,-1-1 1,1 1-1,0-1 1,0 0-1,0 0 1,-1 0-1,1-1 0,0 1 1,0 0-1,3-2 1,3-1-73,-1 0-1,1 0 1,-1-1 0,0 0 0,0-1-1,-1 1 1,1-1 0,-1-1 0,0 0-1,0 0 1,7-8 0,-2 0-313,-1 1-1,0-2 1,-1 0-1,14-26 1,-21 35 177,1-1 1,-1 0-1,0 0 1,-1 0 0,0 0-1,0 0 1,0-1 0,0-11-1,-2 18 207,0 1 0,0 0-1,0-1 1,1 1 0,-1 0-1,0-1 1,0 1 0,0 0-1,0-1 1,0 1 0,0 0-1,0-1 1,-1 1-1,1 0 1,0-1 0,0 1-1,0 0 1,0-1 0,0 1-1,0 0 1,-1-1 0,1 1-1,0 0 1,0 0 0,0-1-1,-1 1 1,1 0-1,0 0 1,0-1 0,-1 1-1,1 0 1,0 0 0,-1 0-1,1-1 1,-1 1 0,-9 8 366,-10 20 435,8-3-325,0 1 0,1 0-1,2 1 1,1 0-1,1 0 1,1 1 0,-3 39-1,9-63-542,0-1-1,0 1 0,0 0 1,0-1-1,1 1 0,-1 0 1,1-1-1,0 1 0,0 0 1,0-1-1,3 5 0,-3-7 18,0 0 0,0 1-1,0-1 1,0 0 0,0 0-1,1 0 1,-1 0 0,0 0-1,1 0 1,-1-1 0,1 1-1,-1 0 1,1-1-1,-1 1 1,1-1 0,-1 1-1,1-1 1,0 0 0,-1 0-1,1 0 1,-1 0 0,1 0-1,0 0 1,-1 0-1,1 0 1,-1-1 0,3 1-1,24-10-411,1-8-153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42"/>
    </inkml:context>
    <inkml:brush xml:id="br0">
      <inkml:brushProperty name="width" value="0.05" units="cm"/>
      <inkml:brushProperty name="height" value="0.05" units="cm"/>
    </inkml:brush>
  </inkml:definitions>
  <inkml:trace contextRef="#ctx0" brushRef="#br0">1 377 26462,'9'-9'328,"28"-359"2208,-45 371-2528,-3 5-64,-1 0-176,7-1-40,1-1-288,2 1-184,8 5-872,-4-3 1423</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43"/>
    </inkml:context>
    <inkml:brush xml:id="br0">
      <inkml:brushProperty name="width" value="0.05" units="cm"/>
      <inkml:brushProperty name="height" value="0.05" units="cm"/>
    </inkml:brush>
  </inkml:definitions>
  <inkml:trace contextRef="#ctx0" brushRef="#br0">117 221 27606,'7'-6'96,"7"-5"-96,0-3 72,-2 1 56,0-4 24,-6 1-32,4-10 56,-1 0 72,-12 2-56,-6 1 8,-13 6-192,-4 3-112,-1 7-544,-2 2-360,1 3 816,-4 2-200,7 7-160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44"/>
    </inkml:context>
    <inkml:brush xml:id="br0">
      <inkml:brushProperty name="width" value="0.05" units="cm"/>
      <inkml:brushProperty name="height" value="0.05" units="cm"/>
    </inkml:brush>
  </inkml:definitions>
  <inkml:trace contextRef="#ctx0" brushRef="#br0">270 63 15091,'1'-2'288,"1"1"-1,0-1 1,-1-1-1,1 1 1,-1 0-1,0 0 0,0-1 1,0 1-1,0 0 1,0-1-1,0 1 1,-1-1-1,1 1 1,-1-4-1,0 5-155,0 0-1,0 0 1,-1 0-1,1 0 0,0-1 1,-1 1-1,1 0 1,-1 0-1,1 0 1,-1 0-1,0 0 1,1 0-1,-1 0 1,0 0-1,0 0 0,1 0 1,-1 1-1,0-1 1,0 0-1,0 0 1,0 1-1,0-1 1,0 1-1,-1-1 0,1 1 1,0-1-1,0 1 1,0 0-1,0 0 1,-1-1-1,1 1 1,-2 0-1,-3 0 12,-1-1 1,0 1-1,1 1 1,-1-1-1,1 1 0,-1 0 1,1 1-1,-1-1 1,1 1-1,0 0 0,0 1 1,0 0-1,0 0 1,0 0-1,1 1 0,-11 8 1,3-2-83,1 1 0,0 1 0,1 0 0,1 1 1,-16 22-1,17-20 22,0 0 0,1 0 0,1 1 0,-9 31-1,14-40-49,0 0 0,0 0 0,1 0 0,0 0-1,1 1 1,0-1 0,0 0 0,0 0-1,1 1 1,0-1 0,0 0 0,1 0-1,5 13 1,-6-16-17,1-1 1,0 0-1,0 1 0,0-1 0,1 0 0,-1-1 0,1 1 0,-1 0 1,1-1-1,0 1 0,0-1 0,0 0 0,1 0 0,-1 0 1,0 0-1,1-1 0,-1 0 0,1 1 0,0-1 0,-1 0 1,1-1-1,0 1 0,-1-1 0,1 1 0,0-1 0,0 0 0,0 0 1,-1-1-1,1 1 0,6-3 0,2 1 49,-1-2-1,0 1 1,0-2 0,0 1-1,0-1 1,-1-1 0,0 0-1,16-12 1,-15 9 32,-1-1 1,-1 0-1,0 0 0,0 0 0,-1-1 1,0-1-1,-1 1 0,0-1 0,-1 0 0,8-24 1,-12 31-98,0-1 1,0 0-1,-1 1 1,0-1-1,0 0 1,0 0-1,-1 0 1,0 0-1,0 0 1,-1 0-1,1 0 1,-1 1-1,0-1 1,-1 0-1,0 0 1,0 1-1,0-1 1,0 1-1,-1 0 1,0-1-1,0 1 1,0 0-1,-1 1 1,0-1-1,0 1 0,-9-8 1,5 6-272,0 1-1,-1 0 1,0 1-1,0 0 1,0 1-1,-1 0 1,1 0 0,-1 1-1,1 0 1,-1 1-1,0 0 1,0 0-1,1 1 1,-1 0 0,0 1-1,-15 3 1,-8 5-655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45"/>
    </inkml:context>
    <inkml:brush xml:id="br0">
      <inkml:brushProperty name="width" value="0.05" units="cm"/>
      <inkml:brushProperty name="height" value="0.05" units="cm"/>
    </inkml:brush>
  </inkml:definitions>
  <inkml:trace contextRef="#ctx0" brushRef="#br0">262 29 13395,'1'-1'131,"-1"0"-1,0 1 1,1-1 0,-1 0 0,0 0-1,0 0 1,0 1 0,0-1 0,1 0 0,-1 0-1,0 0 1,0 0 0,-1 1 0,1-1-1,0 0 1,0 0 0,0 0 0,0 1-1,-1-1 1,1 0 0,0 0 0,-1 1-1,1-1 1,-1 0 0,1 1 0,-1-1 0,1 0-1,-1 1 1,1-1 0,-1 0 0,0 1-1,1-1 1,-1 1 0,0 0 0,1-1-1,-1 1 1,0-1 0,0 1 0,1 0 0,-1 0-1,0-1 1,0 1 0,0 0 0,0 0-1,1 0 1,-1 0 0,0 0 0,0 0-1,-1 0 1,-3 0 108,1 0 0,-1 1 0,1 0 0,-1-1 0,1 1 1,-1 0-1,1 1 0,-4 1 0,-7 6-13,1 0-1,0 0 1,1 1 0,0 1 0,0 0 0,1 1 0,1 0-1,0 1 1,1 0 0,0 1 0,-13 25 0,17-28-149,1-1 1,0 1 0,0 1-1,1-1 1,1 1 0,0 0-1,0-1 1,1 1 0,1 0-1,0 1 1,0-1 0,1 0-1,1 0 1,0 0 0,1 0-1,6 21 1,-7-29-66,0 0 1,1 0 0,0-1-1,0 1 1,0-1-1,0 1 1,0-1-1,1 0 1,-1 0-1,1 0 1,0 0-1,0 0 1,0-1-1,0 1 1,0-1 0,1 0-1,-1 0 1,1 0-1,-1-1 1,1 1-1,0-1 1,5 2-1,-4-3 3,0 1 0,0-1 0,0 0 0,0 0 0,0 0 0,0-1 0,0 0 0,0 0 0,0 0 0,0 0 0,-1-1 0,1 0 0,0 0 0,-1 0 0,1-1-1,-1 1 1,5-5 0,4-3 52,-2-1-1,1 0 0,-1-1 0,-1 0 0,0 0 1,-1-1-1,-1 0 0,0-1 0,13-28 0,-16 29-25,0-1 0,-1 1 0,0-1 0,-1 1 0,-1-1 0,0 0 0,-1 0 0,0 0 0,-1-1 0,-1 1 0,-3-19 0,3 26-105,-1 0 0,-1 0 0,1 0 0,-1 1 1,-1-1-1,-5-8 0,9 13-19,-1 1 1,0 0 0,0-1 0,0 1-1,0 0 1,0-1 0,0 1 0,0 0-1,0 0 1,0 0 0,-1 0 0,1 0-1,0 0 1,-1 0 0,1 0 0,-1 1-1,1-1 1,-1 0 0,1 1 0,-1 0-1,0-1 1,1 1 0,-1 0 0,0 0-1,1-1 1,-1 1 0,1 0 0,-1 1-1,0-1 1,1 0 0,-1 0 0,1 1-1,-1-1 1,-2 2 0,-1 3-486,5 1-111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4.095"/>
    </inkml:context>
    <inkml:brush xml:id="br0">
      <inkml:brushProperty name="width" value="0.05" units="cm"/>
      <inkml:brushProperty name="height" value="0.05" units="cm"/>
    </inkml:brush>
  </inkml:definitions>
  <inkml:trace contextRef="#ctx0" brushRef="#br0">106 37 17396,'0'0'96,"0"0"0,0-1 1,-1 1-1,1 0 0,0-1 1,-1 1-1,1 0 0,0 0 1,-1-1-1,1 1 0,-1 0 1,1 0-1,0-1 0,-1 1 1,1 0-1,-1 0 0,1 0 1,-1 0-1,1 0 0,-1 0 1,1 0-1,0 0 0,-1 0 1,1 0-1,-1 0 0,1 0 0,-1 0 1,1 0-1,-1 0 0,1 0 1,0 0-1,-1 1 0,0-1 1,-15 15 2278,-7 23 453,21-34-2718,0 0 1,0 0 0,1 0-1,0 0 1,0 1 0,0-1-1,-1 7 1,2-9-107,0-1-1,0 0 1,1 1-1,-1-1 1,0 0-1,0 1 1,1-1-1,-1 0 1,1 1-1,-1-1 1,1 0-1,0 0 1,-1 1-1,1-1 1,0 0-1,0 0 1,0 0-1,0 0 1,0 0-1,0 0 1,0 0-1,0 0 1,0-1-1,0 1 1,0 0-1,1-1 1,-1 1-1,0-1 1,2 1-1,15 5-167,0-2-1,24 3 0,-28-6 54,-1 2 1,1-1 0,-1 2-1,1 0 1,-1 0 0,13 7-1,-24-10 105,0 0 0,0 0 0,0 0 0,-1 0-1,1 1 1,0-1 0,-1 1 0,1-1 0,0 1-1,-1 0 1,0-1 0,1 1 0,-1 0 0,0 0-1,0 0 1,0 0 0,0 0 0,0 0 0,-1 0-1,1 0 1,-1 1 0,1-1 0,-1 0 0,0 0-1,0 0 1,0 1 0,0-1 0,0 0 0,0 0-1,-1 1 1,1-1 0,-1 0 0,1 0 0,-1 0-1,0 0 1,-1 2 0,-2 5 45,-1-1-1,0 0 1,0-1-1,0 1 1,-1-1-1,0 0 1,-11 9-1,10-9-46,-1 0 0,0-1 0,-1 0 1,0-1-1,0 1 0,0-2 0,0 1 0,-1-1 0,-14 4 0,20-8-34,1 1 0,-1 0-1,1-1 1,-1 1-1,1-1 1,-1 0 0,1-1-1,-1 1 1,1 0 0,-1-1-1,1 0 1,-1 0-1,1 0 1,0 0 0,-1 0-1,1-1 1,0 0 0,0 1-1,0-1 1,0 0 0,0 0-1,1-1 1,-1 1-1,0-1 1,1 1 0,0-1-1,0 0 1,0 0 0,0 0-1,-2-4 1,-11-27-292,8-5-115</inkml:trace>
  <inkml:trace contextRef="#ctx0" brushRef="#br0" timeOffset="1">94 24 15011,'20'-2'2105,"5"-1"-1257,-3-1-344,4 0 1488,7 4-1464,0-3-439,4 3 151,0-3-128,-2-1-296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46"/>
    </inkml:context>
    <inkml:brush xml:id="br0">
      <inkml:brushProperty name="width" value="0.05" units="cm"/>
      <inkml:brushProperty name="height" value="0.05" units="cm"/>
    </inkml:brush>
  </inkml:definitions>
  <inkml:trace contextRef="#ctx0" brushRef="#br0">9 1 18996,'0'3'1944,"-3"11"-1119,0 3-281,2 12 1048,-1 4-312,2 10-471,0 3-273,3 2-264,3-1-88,2-9-272,1-4-176,-1-14-424,1-9-257,-1-11-567,-4-10-680,-4-8 1551,-4-8-375,-7-5-152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47"/>
    </inkml:context>
    <inkml:brush xml:id="br0">
      <inkml:brushProperty name="width" value="0.05" units="cm"/>
      <inkml:brushProperty name="height" value="0.05" units="cm"/>
    </inkml:brush>
  </inkml:definitions>
  <inkml:trace contextRef="#ctx0" brushRef="#br0">3 34 17548,'-2'-3'1824,"8"4"-1000,3 4-280,13-1 1041,4 1-265,9-2-488,3-1-120,7-2-592,1-3-376,3-5-680,1-4 872,-6-2-248,-1 0-152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48"/>
    </inkml:context>
    <inkml:brush xml:id="br0">
      <inkml:brushProperty name="width" value="0.05" units="cm"/>
      <inkml:brushProperty name="height" value="0.05" units="cm"/>
    </inkml:brush>
  </inkml:definitions>
  <inkml:trace contextRef="#ctx0" brushRef="#br0">106 37 17396,'0'0'96,"0"0"0,0-1 1,-1 1-1,1 0 0,0-1 1,-1 1-1,1 0 0,0 0 1,-1-1-1,1 1 0,-1 0 1,1 0-1,0-1 0,-1 1 1,1 0-1,-1 0 0,1 0 1,-1 0-1,1 0 0,-1 0 1,1 0-1,0 0 0,-1 0 1,1 0-1,-1 0 0,1 0 0,-1 0 1,1 0-1,-1 0 0,1 0 1,0 0-1,-1 1 0,0-1 1,-15 15 2278,-7 23 453,21-34-2718,0 0 1,0 0 0,1 0-1,0 0 1,0 1 0,0-1-1,-1 7 1,2-9-107,0-1-1,0 0 1,1 1-1,-1-1 1,0 0-1,0 1 1,1-1-1,-1 0 1,1 1-1,-1-1 1,1 0-1,0 0 1,-1 1-1,1-1 1,0 0-1,0 0 1,0 0-1,0 0 1,0 0-1,0 0 1,0 0-1,0 0 1,0-1-1,0 1 1,0 0-1,1-1 1,-1 1-1,0-1 1,2 1-1,15 5-167,0-2-1,24 3 0,-28-6 54,-1 2 1,1-1 0,-1 2-1,1 0 1,-1 0 0,13 7-1,-24-10 105,0 0 0,0 0 0,0 0 0,-1 0-1,1 1 1,0-1 0,-1 1 0,1-1 0,0 1-1,-1 0 1,0-1 0,1 1 0,-1 0 0,0 0-1,0 0 1,0 0 0,0 0 0,0 0 0,-1 0-1,1 0 1,-1 1 0,1-1 0,-1 0 0,0 0-1,0 0 1,0 1 0,0-1 0,0 0 0,0 0-1,-1 1 1,1-1 0,-1 0 0,1 0 0,-1 0-1,0 0 1,-1 2 0,-2 5 45,-1-1-1,0 0 1,0-1-1,0 1 1,-1-1-1,0 0 1,-11 9-1,10-9-46,-1 0 0,0-1 0,-1 0 1,0-1-1,0 1 0,0-2 0,0 1 0,-1-1 0,-14 4 0,20-8-34,1 1 0,-1 0-1,1-1 1,-1 1-1,1-1 1,-1 0 0,1-1-1,-1 1 1,1 0 0,-1-1-1,1 0 1,-1 0-1,1 0 1,0 0 0,-1 0-1,1-1 1,0 0 0,0 1-1,0-1 1,0 0 0,0 0-1,1-1 1,-1 1-1,0-1 1,1 1 0,0-1-1,0 0 1,0 0 0,0 0-1,-2-4 1,-11-27-292,8-5-115</inkml:trace>
  <inkml:trace contextRef="#ctx0" brushRef="#br0" timeOffset="1">94 24 15011,'20'-2'2105,"5"-1"-1257,-3-1-344,4 0 1488,7 4-1464,0-3-439,4 3 151,0-3-128,-2-1-296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50"/>
    </inkml:context>
    <inkml:brush xml:id="br0">
      <inkml:brushProperty name="width" value="0.05" units="cm"/>
      <inkml:brushProperty name="height" value="0.05" units="cm"/>
    </inkml:brush>
  </inkml:definitions>
  <inkml:trace contextRef="#ctx0" brushRef="#br0">202 8 17540,'-21'17'1242,"-78"67"3294,89-74-4205,0 1-1,1-1 0,1 2 1,0-1-1,1 1 1,0 0-1,-7 16 1,13-25-292,-1 1 0,1-1 1,0 1-1,0 0 1,0-1-1,0 1 0,1 0 1,0 0-1,0-1 1,0 1-1,0 0 0,0 0 1,1 0-1,-1-1 1,1 1-1,0 0 0,0-1 1,2 5-1,-1-5-37,0-1 0,0 1 0,0 0-1,1-1 1,-1 1 0,1-1 0,-1 0 0,1 0 0,0 0-1,0 0 1,0 0 0,0 0 0,0-1 0,0 0-1,1 1 1,-1-1 0,0 0 0,1-1 0,-1 1 0,5 0-1,3-1-14,0 0 0,0 0 0,0-1 0,0-1 0,0 0 0,0 0-1,0-1 1,-1-1 0,1 1 0,-1-2 0,0 1 0,0-2 0,0 1 0,-1-1-1,0 0 1,0-1 0,11-12 0,-13 12 14,0 0 0,-1 0 0,0 0 0,0-1 0,-1 0 0,0 0 0,0-1 0,-1 1 0,4-13 0,-6 15-9,-1 0 0,1 0 1,-1-1-1,0 1 0,-1-1 1,1 1-1,-1-1 0,-1 1 1,1 0-1,-1-1 0,0 1 1,-1-1-1,1 1 1,-5-9-1,4 12-81,0-1-1,0 1 1,0-1 0,-1 1-1,0 0 1,0 0 0,0 0-1,0 0 1,0 0 0,0 1-1,-1-1 1,-5-2 0,8 4 10,-1 0 1,1 0-1,0 1 1,0-1-1,-1 1 1,1-1 0,0 1-1,0-1 1,-1 1-1,1 0 1,0 0-1,-1 0 1,1 0 0,-1 0-1,1 0 1,0 0-1,-1 0 1,1 0-1,0 0 1,-1 1 0,1-1-1,0 1 1,-1-1-1,1 1 1,0-1-1,0 1 1,0 0 0,0-1-1,-1 1 1,1 0-1,0 0 1,0 0-1,0 0 1,1 0 0,-1 0-1,0 0 1,0 0-1,1 1 1,-1-1-1,-1 2 1,0 12-611,8 0-144</inkml:trace>
  <inkml:trace contextRef="#ctx0" brushRef="#br0" timeOffset="1">611 38 17132,'-22'15'2094,"0"2"0,-30 32 0,45-43-1882,1 1 1,1 0-1,-1 0 0,1 1 0,0 0 1,1 0-1,0 0 0,0 0 1,1 1-1,0-1 0,-3 15 1,6-22-189,0 1 1,0-1 0,-1 0 0,1 1-1,0-1 1,0 0 0,1 1 0,-1-1 0,0 1-1,0-1 1,1 0 0,-1 1 0,1-1 0,-1 0-1,1 1 1,-1-1 0,1 0 0,0 0-1,0 0 1,-1 0 0,3 2 0,-1-1-6,0-1 1,0 0-1,0 1 1,0-1-1,0 0 1,1 0-1,-1-1 0,0 1 1,0 0-1,1-1 1,3 1-1,3 0-5,0-1 1,0 0-1,0-1 0,1 0 0,12-3 1,-10 1 36,0-1-1,-1 0 1,1-1 0,-1 0 0,0-1-1,0 0 1,-1-1 0,0 0 0,0-1-1,11-10 1,-17 13 4,0 1-1,0-1 1,-1 1 0,1-1-1,-1 0 1,-1 0-1,1-1 1,0 1-1,-1-1 1,2-7 0,-3 9-11,-1-1 1,1 1-1,-1 0 1,0-1 0,0 1-1,0 0 1,-1-1-1,1 1 1,-1 0 0,0 0-1,-1 0 1,1 0-1,-1-1 1,1 2 0,-5-7-1,3 5-44,0 1 0,-1 0 0,1 0 0,-1 0 0,0 0 0,0 1 0,0 0-1,-1 0 1,1 0 0,-1 0 0,0 1 0,-8-4 0,11 5-90,0 0 0,0 0 0,0 1-1,0-1 1,-1 1 0,1-1 0,0 1 0,0 0 0,-1-1 0,1 1-1,0 0 1,-1 1 0,1-1 0,0 0 0,0 1 0,-1-1-1,1 1 1,0 0 0,0 0 0,0 0 0,0 0 0,0 0 0,0 0-1,0 0 1,0 1 0,0-1 0,1 1 0,-1-1 0,0 1-1,1 0 1,-3 3 0,-2 12-445,5 1-137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52"/>
    </inkml:context>
    <inkml:brush xml:id="br0">
      <inkml:brushProperty name="width" value="0.05" units="cm"/>
      <inkml:brushProperty name="height" value="0.05" units="cm"/>
    </inkml:brush>
  </inkml:definitions>
  <inkml:trace contextRef="#ctx0" brushRef="#br0">118 0 18396,'-13'13'1302,"0"1"0,1-1 0,1 2 0,1 0 0,-11 19 0,15-24-1028,0 1-1,1 0 1,0 1-1,1-1 1,1 1-1,-4 14 1,7-24-267,-1 0 0,1 1 0,-1-1 0,1 0 0,0 0 0,0 1 1,0-1-1,0 0 0,1 1 0,-1-1 0,1 0 0,-1 0 0,1 1 0,0-1 0,0 0 0,0 0 0,0 0 0,0 0 0,0 0 1,0 0-1,1 0 0,-1-1 0,1 1 0,-1 0 0,1-1 0,0 1 0,0-1 0,0 1 0,0-1 0,0 0 0,0 0 0,0 0 1,0 0-1,0 0 0,0-1 0,0 1 0,1-1 0,-1 1 0,4-1 0,-2 1-62,1 0 0,0-1 1,-1 0-1,1 0 0,0 0 0,-1-1 0,1 1 0,0-1 1,-1 0-1,1-1 0,-1 1 0,1-1 0,-1 0 0,0 0 1,0 0-1,0 0 0,0-1 0,0 0 0,0 0 0,-1 0 1,1 0-1,-1 0 0,0-1 0,0 1 0,0-1 0,-1 0 1,1 0-1,-1 0 0,0 0 0,0-1 0,0 1 0,-1-1 1,2-6-1,4-23-297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53"/>
    </inkml:context>
    <inkml:brush xml:id="br0">
      <inkml:brushProperty name="width" value="0.05" units="cm"/>
      <inkml:brushProperty name="height" value="0.05" units="cm"/>
    </inkml:brush>
  </inkml:definitions>
  <inkml:trace contextRef="#ctx0" brushRef="#br0">42 8 18812,'-15'-7'2176,"4"7"-1271,0 0-401,8 7 1312,2 4-464,4-2-1248,6 2-432,5-9 288,2-2-144,3-5-168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54"/>
    </inkml:context>
    <inkml:brush xml:id="br0">
      <inkml:brushProperty name="width" value="0.05" units="cm"/>
      <inkml:brushProperty name="height" value="0.05" units="cm"/>
    </inkml:brush>
  </inkml:definitions>
  <inkml:trace contextRef="#ctx0" brushRef="#br0">8 72 17108,'-7'8'2120,"7"-1"-1104,6-5-400,14-2 1657,7-3-809,18-6-584,8 0-215,10-4-409,1 0-208,1-3-496,-6 5-369,-14 4 1546,-12-1-857,-31 8-73,-5 3-103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55"/>
    </inkml:context>
    <inkml:brush xml:id="br0">
      <inkml:brushProperty name="width" value="0.05" units="cm"/>
      <inkml:brushProperty name="height" value="0.05" units="cm"/>
    </inkml:brush>
  </inkml:definitions>
  <inkml:trace contextRef="#ctx0" brushRef="#br0">20 7 13411,'-15'12'2080,"10"-3"-863,5-1-409,6-3 2232,11-4-1407,11-1-441,7 0-184,15-5-392,5-1-224,4 0-872,-6-1-88,-1 3 456,-6 1-176,-5-7-144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56"/>
    </inkml:context>
    <inkml:brush xml:id="br0">
      <inkml:brushProperty name="width" value="0.05" units="cm"/>
      <inkml:brushProperty name="height" value="0.05" units="cm"/>
    </inkml:brush>
  </inkml:definitions>
  <inkml:trace contextRef="#ctx0" brushRef="#br0">5 1 15867,'-2'20'2121,"-1"3"-1233,3-2-144,8 7 1177,9 2-529,4-1-176,7-3-296,4-1-239,9-8-513,2-7-288,3-5-913,-3-4-199,-4-10 896,-2-4-256,-5-10-304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57"/>
    </inkml:context>
    <inkml:brush xml:id="br0">
      <inkml:brushProperty name="width" value="0.05" units="cm"/>
      <inkml:brushProperty name="height" value="0.05" units="cm"/>
    </inkml:brush>
  </inkml:definitions>
  <inkml:trace contextRef="#ctx0" brushRef="#br0">328 0 17428,'-3'11'1760,"-6"4"-1032,-2 2-224,-4 11 1017,0 4-265,-7 11-320,-4 4-112,-4 10-232,-2 4-71,-2 11-129,-1 0-208,6-2-560,0-2-497,10-6 737,2-6-144,16-18-144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4.548"/>
    </inkml:context>
    <inkml:brush xml:id="br0">
      <inkml:brushProperty name="width" value="0.05" units="cm"/>
      <inkml:brushProperty name="height" value="0.05" units="cm"/>
    </inkml:brush>
  </inkml:definitions>
  <inkml:trace contextRef="#ctx0" brushRef="#br0">202 8 17540,'-21'17'1242,"-78"67"3294,89-74-4205,0 1-1,1-1 0,1 2 1,0-1-1,1 1 1,0 0-1,-7 16 1,13-25-292,-1 1 0,1-1 1,0 1-1,0 0 1,0-1-1,0 1 0,1 0 1,0 0-1,0-1 1,0 1-1,0 0 0,0 0 1,1 0-1,-1-1 1,1 1-1,0 0 0,0-1 1,2 5-1,-1-5-37,0-1 0,0 1 0,0 0-1,1-1 1,-1 1 0,1-1 0,-1 0 0,1 0 0,0 0-1,0 0 1,0 0 0,0 0 0,0-1 0,0 0-1,1 1 1,-1-1 0,0 0 0,1-1 0,-1 1 0,5 0-1,3-1-14,0 0 0,0 0 0,0-1 0,0-1 0,0 0 0,0 0-1,0-1 1,-1-1 0,1 1 0,-1-2 0,0 1 0,0-2 0,0 1 0,-1-1-1,0 0 1,0-1 0,11-12 0,-13 12 14,0 0 0,-1 0 0,0 0 0,0-1 0,-1 0 0,0 0 0,0-1 0,-1 1 0,4-13 0,-6 15-9,-1 0 0,1 0 1,-1-1-1,0 1 0,-1-1 1,1 1-1,-1-1 0,-1 1 1,1 0-1,-1-1 0,0 1 1,-1-1-1,1 1 1,-5-9-1,4 12-81,0-1-1,0 1 1,0-1 0,-1 1-1,0 0 1,0 0 0,0 0-1,0 0 1,0 0 0,0 1-1,-1-1 1,-5-2 0,8 4 10,-1 0 1,1 0-1,0 1 1,0-1-1,-1 1 1,1-1 0,0 1-1,0-1 1,-1 1-1,1 0 1,0 0-1,-1 0 1,1 0 0,-1 0-1,1 0 1,0 0-1,-1 0 1,1 0-1,0 0 1,-1 1 0,1-1-1,0 1 1,-1-1-1,1 1 1,0-1-1,0 1 1,0 0 0,0-1-1,-1 1 1,1 0-1,0 0 1,0 0-1,0 0 1,1 0 0,-1 0-1,0 0 1,0 0-1,1 1 1,-1-1-1,-1 2 1,0 12-611,8 0-144</inkml:trace>
  <inkml:trace contextRef="#ctx0" brushRef="#br0" timeOffset="1">611 38 17132,'-22'15'2094,"0"2"0,-30 32 0,45-43-1882,1 1 1,1 0-1,-1 0 0,1 1 0,0 0 1,1 0-1,0 0 0,0 0 1,1 1-1,0-1 0,-3 15 1,6-22-189,0 1 1,0-1 0,-1 0 0,1 1-1,0-1 1,0 0 0,1 1 0,-1-1 0,0 1-1,0-1 1,1 0 0,-1 1 0,1-1 0,-1 0-1,1 1 1,-1-1 0,1 0 0,0 0-1,0 0 1,-1 0 0,3 2 0,-1-1-6,0-1 1,0 0-1,0 1 1,0-1-1,0 0 1,1 0-1,-1-1 0,0 1 1,0 0-1,1-1 1,3 1-1,3 0-5,0-1 1,0 0-1,0-1 0,1 0 0,12-3 1,-10 1 36,0-1-1,-1 0 1,1-1 0,-1 0 0,0-1-1,0 0 1,-1-1 0,0 0 0,0-1-1,11-10 1,-17 13 4,0 1-1,0-1 1,-1 1 0,1-1-1,-1 0 1,-1 0-1,1-1 1,0 1-1,-1-1 1,2-7 0,-3 9-11,-1-1 1,1 1-1,-1 0 1,0-1 0,0 1-1,0 0 1,-1-1-1,1 1 1,-1 0 0,0 0-1,-1 0 1,1 0-1,-1-1 1,1 2 0,-5-7-1,3 5-44,0 1 0,-1 0 0,1 0 0,-1 0 0,0 0 0,0 1 0,0 0-1,-1 0 1,1 0 0,-1 0 0,0 1 0,-8-4 0,11 5-90,0 0 0,0 0 0,0 1-1,0-1 1,-1 1 0,1-1 0,0 1 0,0 0 0,-1-1 0,1 1-1,0 0 1,-1 1 0,1-1 0,0 0 0,0 1 0,-1-1-1,1 1 1,0 0 0,0 0 0,0 0 0,0 0 0,0 0 0,0 0-1,0 0 1,0 1 0,0-1 0,1 1 0,-1-1 0,0 1-1,1 0 1,-3 3 0,-2 12-445,5 1-137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58"/>
    </inkml:context>
    <inkml:brush xml:id="br0">
      <inkml:brushProperty name="width" value="0.05" units="cm"/>
      <inkml:brushProperty name="height" value="0.05" units="cm"/>
    </inkml:brush>
  </inkml:definitions>
  <inkml:trace contextRef="#ctx0" brushRef="#br0">1 89 17988,'7'-1'1848,"10"-1"-1104,6-3-296,11 1 953,10 1-337,10-8-792,1 0-480,-2-4 296,1-2-112,-4-3-176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59"/>
    </inkml:context>
    <inkml:brush xml:id="br0">
      <inkml:brushProperty name="width" value="0.05" units="cm"/>
      <inkml:brushProperty name="height" value="0.05" units="cm"/>
    </inkml:brush>
  </inkml:definitions>
  <inkml:trace contextRef="#ctx0" brushRef="#br0">314 48 17076,'7'-6'1043,"-4"4"-719,0 0 0,0-1 0,0 1 0,0-1-1,-1 0 1,1 0 0,-1 0 0,1 0 0,-1-1 0,0 1 0,0-1 0,1-3 0,-24 32 2575,-5 16-2553,-29 42-128,-107 125 0,136-181-208,18-19-6,-1 0 1,1 0 0,1 1-1,-1 0 1,1 1 0,-9 17 0,15-26-6,1 0 1,0-1 0,0 1 0,0 0 0,-1 0-1,1-1 1,0 1 0,0 0 0,0 0 0,0-1-1,0 1 1,0 0 0,0 0 0,0-1 0,1 1-1,-1 0 1,0-1 0,0 1 0,0 0 0,1 0-1,-1-1 1,1 1 0,-1-1 0,0 1 0,1 0-1,-1-1 1,1 1 0,-1-1 0,1 1 0,-1-1-1,1 1 1,0-1 0,-1 1 0,1-1 0,0 0-1,-1 1 1,1-1 0,0 0 0,-1 0 0,1 1-1,0-1 1,1 0 0,36 5-26,-33-5 21,211-2-1269,-13 0 563,-157 5 399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60"/>
    </inkml:context>
    <inkml:brush xml:id="br0">
      <inkml:brushProperty name="width" value="0.05" units="cm"/>
      <inkml:brushProperty name="height" value="0.05" units="cm"/>
    </inkml:brush>
  </inkml:definitions>
  <inkml:trace contextRef="#ctx0" brushRef="#br0">116 0 18148,'-1'11'608,"0"-1"-1,-1 0 1,0 0 0,-1 0-1,0 0 1,-6 12 0,-1 6 627,9-24-1095,-24 69 1405,4 1 1,-13 85-1,32-151-1510,1 1 1,1 0 0,-1-1 0,1 1 0,2 9-1,-2-16-31,0-1-1,1 1 0,-1 0 1,1 0-1,0 0 1,-1 0-1,1 0 0,0-1 1,0 1-1,0 0 0,0-1 1,0 1-1,1-1 0,-1 1 1,0-1-1,1 1 0,-1-1 1,1 0-1,0 0 1,-1 0-1,1 0 0,0 0 1,-1 0-1,1 0 0,0-1 1,0 1-1,0 0 0,3 0 1,24 1-409,0-1 0,-1-2 0,1 0 0,0-2 0,53-12 0,-68 12-34,0-1-1,0-1 1,0 1-1,-1-2 1,16-8-1,-6 0-445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61"/>
    </inkml:context>
    <inkml:brush xml:id="br0">
      <inkml:brushProperty name="width" value="0.05" units="cm"/>
      <inkml:brushProperty name="height" value="0.05" units="cm"/>
    </inkml:brush>
  </inkml:definitions>
  <inkml:trace contextRef="#ctx0" brushRef="#br0">134 29 19996,'-13'16'715,"1"0"-1,1 1 1,1 0-1,0 1 1,1 0-1,1 1 0,-8 26 1,3 2 183,-14 89 1,25-126-852,1 0 0,0 0 1,0 0-1,1 0 1,0 0-1,4 19 1,-4-28-47,0-1 1,0 1 0,0 0 0,0-1 0,0 1 0,1 0 0,-1-1 0,0 1-1,0-1 1,0 1 0,1-1 0,-1 1 0,0-1 0,1 1 0,-1-1 0,0 1-1,1-1 1,-1 1 0,1-1 0,-1 1 0,1-1 0,-1 0 0,1 1 0,-1-1-1,1 0 1,-1 1 0,1-1 0,1 0 0,-1 0 1,0 0-1,0 0 1,-1-1 0,1 1 0,0 0-1,0-1 1,0 1 0,0-1 0,0 1-1,0-1 1,0 1 0,-1-1 0,1 0-1,0 1 1,1-3 0,2-2 12,0 0 0,0-1 0,0 1 0,4-10 0,2-9 19,-2 0 0,0 0 0,-1-1 0,4-39 0,-6 18 34,0-74 1,-5 111-67,-2-27 25,2 34-24,0 1-1,0 0 0,0-1 0,-1 1 0,1-1 0,0 1 0,-1 0 0,1-1 0,-1 1 0,1 0 0,-1 0 0,0-1 1,0 1-1,1 0 0,-1 0 0,0 0 0,0 0 0,-2-2 0,2 3-1,1 0 0,-1 0 0,0 0 0,1 0 0,-1 0 0,1 0 0,-1 0 0,0 1 0,1-1 0,-1 0 0,1 0-1,-1 0 1,1 1 0,-1-1 0,1 0 0,-1 1 0,1-1 0,-1 1 0,1-1 0,-1 0 0,1 1 0,0-1 0,-1 1 0,1-1 0,0 1 0,-1-1 0,1 1 0,0-1 0,0 1 0,-1 0-1,1-1 1,0 1 0,0-1 0,0 1 0,0 0 0,0-1 0,0 2 0,-5 23-6,5-18 3,-1-1 0,1 0 0,1 0 0,-1 0 0,1 0 0,0 0 0,0 0 0,0 0 0,1-1 0,0 1-1,0 0 1,5 7 0,-5-10 5,0-1 0,0 1 0,0 0 0,0-1 0,1 1 0,-1-1 0,1 0 0,-1 0 0,1 0 0,0 0 0,0-1 0,0 1 0,0-1 0,0 1 0,0-1 0,1 0 0,-1 0 0,0-1 0,1 1 0,-1-1 0,0 1 0,1-1 0,5-1 0,1 0 17,-1-1-1,1 0 1,-1 0-1,1-1 1,-1 0-1,0-1 1,0 0-1,-1-1 0,1 0 1,-1 0-1,0 0 1,11-11-1,-5 3 31,1 0-1,-2-2 0,0 1 1,-1-2-1,14-20 1,-17 9 25,-11 20-16,-7 16-45,-1 6-30,1 1 1,1-1 0,1 1-1,0 1 1,1-1 0,1 1-1,0 0 1,-2 23 0,2-4-988,2 0 1,3 74 0,8-43-186,-3-44 338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62"/>
    </inkml:context>
    <inkml:brush xml:id="br0">
      <inkml:brushProperty name="width" value="0.05" units="cm"/>
      <inkml:brushProperty name="height" value="0.05" units="cm"/>
    </inkml:brush>
  </inkml:definitions>
  <inkml:trace contextRef="#ctx0" brushRef="#br0">6 34 21685,'-6'14'1912,"8"-5"-1240,4-4-336,15-4 1009,8 3-377,8-6-744,0-3-376,3-4-1000,-3-3 1096,-4-6-297,-4-2-79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63"/>
    </inkml:context>
    <inkml:brush xml:id="br0">
      <inkml:brushProperty name="width" value="0.05" units="cm"/>
      <inkml:brushProperty name="height" value="0.05" units="cm"/>
    </inkml:brush>
  </inkml:definitions>
  <inkml:trace contextRef="#ctx0" brushRef="#br0">244 16 17028,'0'0'106,"0"0"0,0 0 0,1-1 0,-1 1 0,0 0 0,0-1 0,0 1 1,0 0-1,0-1 0,0 1 0,0 0 0,0-1 0,0 1 0,0 0 0,0-1 1,0 1-1,0 0 0,0-1 0,0 1 0,0 0 0,0-1 0,-1 1 0,1 0 1,0-1-1,0 1 0,0 0 0,0 0 0,-1-1 0,1 1 0,0 0 0,0 0 0,-1-1 1,1 1-1,0 0 0,0 0 0,-1 0 0,1-1 0,-1 1 0,-17-4 2377,-22 5 107,31 2-2460,0 0 0,0 0 0,0 1-1,0 0 1,1 1 0,-1 0 0,1 0 0,0 1 0,1 0 0,-1 0 0,1 1-1,1 0 1,-1 0 0,1 1 0,0 0 0,-6 11 0,5-8-126,1 0-1,1 0 1,0 1 0,0 0 0,1 0 0,0 1 0,1-1-1,1 1 1,0-1 0,1 1 0,0 24 0,1-32-79,1-1 0,-1 1 0,1-1 0,0 0 1,0 0-1,1 1 0,-1-1 0,1 0 0,0 0 1,0 0-1,0 0 0,1-1 0,-1 1 0,1-1 1,0 1-1,0-1 0,0 0 0,7 5 0,-6-6-61,1 1-1,-1-1 1,1 0 0,-1 0-1,1 0 1,0-1-1,0 1 1,0-1-1,0 0 1,0-1 0,0 1-1,0-1 1,0 0-1,0-1 1,0 1-1,7-2 1,34-13-536,1-7-171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8:31.964"/>
    </inkml:context>
    <inkml:brush xml:id="br0">
      <inkml:brushProperty name="width" value="0.05" units="cm"/>
      <inkml:brushProperty name="height" value="0.05" units="cm"/>
    </inkml:brush>
  </inkml:definitions>
  <inkml:trace contextRef="#ctx0" brushRef="#br0">127 22 13499,'-9'5'570,"1"-1"0,-1 1 0,1 0 0,0 1 0,1 0 0,-1 0 0,1 1 0,0 0 0,1 0 1,0 0-1,0 1 0,1 0 0,-5 9 0,6-12-366,1 0 1,1 1-1,-1-1 1,1 1 0,0 0-1,0 0 1,1 0-1,0 0 1,0 0-1,0 0 1,0 0 0,1 1-1,0-1 1,1 0-1,0 0 1,-1 0-1,2 0 1,-1 0 0,1 0-1,0 0 1,3 7-1,-3-10-169,-1-1 1,0 0-1,1-1 0,-1 1 1,1 0-1,-1 0 0,1 0 0,0-1 1,0 1-1,-1-1 0,1 0 0,0 1 1,1-1-1,-1 0 0,0 0 0,0 0 1,0 0-1,5 0 0,-3 0-2,1-1 0,-1 0 0,1 0 0,0 0 0,-1 0 0,1-1 0,-1 0 0,1 0 0,4-2 0,8-3 23,0-1 0,-1-1 0,28-18 0,-12 4-24,-20 12-34,1 2 1,0 0-1,18-8 1,-30 15 2,-1 1-1,1 0 1,-1 0 0,0-1 0,1 1 0,-1 0 0,1 0-1,-1 0 1,0 0 0,1-1 0,-1 1 0,1 0 0,-1 0-1,1 0 1,-1 0 0,1 0 0,-1 0 0,1 0 0,-1 0-1,1 1 1,-1-1 0,0 0 0,1 0 0,-1 0 0,1 0-1,-1 1 1,1-1 0,-1 0 0,0 0 0,1 1 0,-1-1-1,0 0 1,1 0 0,-1 1 0,0-1 0,1 0 0,-1 1-1,0-1 1,0 1 0,1 0 0,0 20 79,0-1 10,0-18-88,0-1 1,0 0-1,1 0 1,-1 0 0,0 1-1,0-1 1,1 0-1,-1-1 1,1 1-1,-1 0 1,1 0-1,-1-1 1,1 1-1,-1-1 1,1 1 0,0-1-1,-1 1 1,1-1-1,0 0 1,-1 0-1,1 0 1,0 0-1,2-1 1,43-8-231,-45 9 211,40-12-671,-1-2 0,0-2 0,-2-1 0,0-2 0,47-31 0,-80 44 449,-10 4 270,-12 6 297,73-9 395,-55 5-720,1-1-1,-1 1 0,1 0 1,-1 0-1,0 1 1,1-1-1,-1 0 0,0 1 1,1 0-1,-1-1 1,0 1-1,1 0 0,-1 0 1,0 0-1,0 0 1,0 1-1,0-1 0,0 1 1,0-1-1,-1 1 1,1 0-1,1 1 0,-1 1 31,0-1-1,-1 0 0,0 0 0,1 1 0,-1-1 0,-1 1 0,1-1 1,0 1-1,-1-1 0,0 1 0,0-1 0,0 1 0,0-1 0,-2 7 1,-3 17 315,-4 19 277,9-43-575,0-1-1,0 1 0,0-1 0,0 1 1,0 0-1,1-1 0,-1 1 0,1-1 1,-1 0-1,1 1 0,0-1 0,0 1 0,0-1 1,2 3-1,-2-4-39,0 0 0,0 0 0,1 0 1,-1-1-1,0 1 0,0 0 0,0-1 0,1 1 1,-1-1-1,0 1 0,0-1 0,1 0 0,-1 0 0,0 1 1,1-1-1,-1 0 0,0 0 0,1 0 0,-1 0 0,1-1 1,-1 1-1,0 0 0,1 0 0,1-2 0,31-12 19,-25 9-16,0-1 1,-1 0 0,0-1-1,0 1 1,-1-2 0,0 1 0,0-1-1,0 0 1,-1 0 0,-1-1-1,1 1 1,-1-1 0,-1-1 0,0 1-1,0-1 1,-1 1 0,4-18-1,-7 26-5,0 1 0,1 0 0,-1 0 0,0-1 0,0 1 0,0 0 1,1 0-1,-1-1 0,0 1 0,0 0 0,1 0 0,-1 0 0,0-1 0,0 1 0,1 0 0,-1 0 0,0 0 0,1 0 0,-1 0 0,0 0 0,0 0 0,1 0 0,-1 0 0,0 0 0,1 0 0,-1 0 0,0 0 0,1 0 0,-1 0 0,0 0 0,1 0 0,-1 0 0,0 0 0,0 0 0,1 0 0,-1 0 0,1 1 0,16 5 127,-10-3-81,3-2-25,0 1 0,-1-2-1,1 1 1,0-1 0,-1 0 0,1-1 0,0-1 0,-1 1-1,1-1 1,11-4 0,-3-1 4,0 0 1,0-1-1,0-1 1,16-12-1,-29 17-1,0 0 1,0 0-1,-1 0 0,8-10 1,-11 13-25,-1 1 0,1-1 1,0 0-1,-1 1 1,0-1-1,1 0 0,-1 0 1,1 0-1,-1 1 1,0-1-1,0 0 0,0 0 1,1 0-1,-1 0 0,0 0 1,0 1-1,0-3 1,-1 2-3,1 1 0,-1-1-1,1 1 1,-1-1 0,1 1 0,-1-1 0,1 1 0,-1 0 0,0-1 0,1 1 0,-1-1 0,0 1 0,1 0 0,-1 0 0,0 0 0,1-1 0,-1 1 0,0 0 0,0 0 0,1 0 0,-1 0 0,0 0 0,1 0-1,-1 0 1,0 0 0,-1 1 0,-4-1 13,0 1 1,0 1-1,0-1 0,1 1 0,-1 0 0,0 0 0,1 1 0,-1-1 0,1 1 0,0 0 0,0 1 0,0-1 0,0 1 0,1 0 0,0 1 0,-1-1 1,2 1-1,-1-1 0,0 1 0,-5 10 0,4-5-12,0-1-1,0 1 1,1 1 0,0-1 0,1 0-1,0 1 1,1 0 0,0-1 0,1 1-1,0 19 1,1-22-68,1 1 0,0-1 1,1 0-1,0 0 0,0 0 0,4 8 0,-4-12 11,-1-1 0,1 1 0,0 0 0,1 0 0,-1-1 0,1 1 0,-1-1 0,1 0 0,0 0 0,0 0 0,0 0 0,7 4 0,-9-6 36,0-1 1,0 1-1,0-1 0,1 0 0,-1 1 1,0-1-1,0 0 0,1 0 1,-1 0-1,0 1 0,0-1 1,1-1-1,-1 1 0,1 0 1,20-6-218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03.081"/>
    </inkml:context>
    <inkml:brush xml:id="br0">
      <inkml:brushProperty name="width" value="0.05" units="cm"/>
      <inkml:brushProperty name="height" value="0.05" units="cm"/>
      <inkml:brushProperty name="color" value="#004F8B"/>
    </inkml:brush>
  </inkml:definitions>
  <inkml:trace contextRef="#ctx0" brushRef="#br0">13 9 13819,'3'-2'1048,"-4"1"-784,-4 1-152,0 0 328,1 1-200,5-1-120,8 0 16,7-6-120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04.568"/>
    </inkml:context>
    <inkml:brush xml:id="br0">
      <inkml:brushProperty name="width" value="0.05" units="cm"/>
      <inkml:brushProperty name="height" value="0.05" units="cm"/>
      <inkml:brushProperty name="color" value="#004F8B"/>
    </inkml:brush>
  </inkml:definitions>
  <inkml:trace contextRef="#ctx0" brushRef="#br0">125 197 12691,'-118'24'2935,"112"-20"-1515,18-2-866,24 0-197,713-12 1001,-731 10-1338,44-2 7,791-31 140,-6-60 23,-769 80-171,278-58 119,-329 65-111,-27 6-32,0 0-1,0 0 1,0 0 0,0 0 0,0 0 0,0 0-1,0 0 1,0 0 0,0 0 0,0 0 0,0 0-1,0 0 1,0 0 0,0 0 0,0 0-1,0 0 1,0 0 0,0 0 0,0 1 0,0-1-1,0 0 1,0 0 0,0 0 0,0 0-1,0 0 1,0 0 0,0 0 0,0 0 0,0 0-1,0 0 1,0 0 0,-9 4-237,-15 4-225,19-7 421,-1-1 1,1 0 0,0 0-1,0 0 1,0-1 0,-8-1-1,-7-6-195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21.824"/>
    </inkml:context>
    <inkml:brush xml:id="br0">
      <inkml:brushProperty name="width" value="0.05" units="cm"/>
      <inkml:brushProperty name="height" value="0.05" units="cm"/>
      <inkml:brushProperty name="color" value="#004F8B"/>
    </inkml:brush>
  </inkml:definitions>
  <inkml:trace contextRef="#ctx0" brushRef="#br0">1941 77 10810,'-2'-3'238,"0"0"-1,0 0 1,-1 0 0,1 1-1,-1-1 1,1 1-1,-1-1 1,0 1 0,0 0-1,0 0 1,0 1-1,0-1 1,0 1-1,0-1 1,-1 1 0,-5-1-1,-9-3 345,1 2-1,-21-2 1,13 2-318,-41-3 27,1 3 0,-120 10 0,-3 0 113,-60-21 161,3 0-237,191 14-294,0 2 1,-84 15-1,115-13-31,-27 5 39,0 2 0,-78 28 0,115-34-22,-1 1 0,1 0 0,0 2 0,0-1-1,1 1 1,0 1 0,1 0 0,0 1 0,0 0-1,1 0 1,0 1 0,1 1 0,-14 23 0,7-4-5,1 1 1,2 1 0,-14 52 0,-12 104 61,38-178-74,-3 10 10,1 0 0,1 0 0,1 39 0,1-55-2,1-1 1,-1 1 0,1 0 0,0-1 0,0 1 0,1-1 0,-1 1 0,1-1-1,0 0 1,0 1 0,0-1 0,1 0 0,-1-1 0,1 1 0,0 0 0,0-1-1,1 1 1,-1-1 0,1 0 0,-1 0 0,1 0 0,0-1 0,5 3 0,3 0 47,0-1 1,0-1 0,0 0 0,0 0-1,1-2 1,-1 1 0,15-1-1,91-7 399,-104 5-407,268-31 532,32-3-61,506-69-477,-764 95-44,159-29 8,-170 28-12,-1-3 1,73-30 0,-112 41 6,0-1-1,1 0 1,-1 0 0,0 0 0,-1-1 0,1 1 0,-1-1 0,8-8-1,-11 10 0,1-1 0,0 1-1,-1-1 1,1 1 0,-1-1-1,0 0 1,0 0 0,0 0-1,0 1 1,-1-1 0,1 0-1,-1 0 1,1 0 0,-1 0-1,0 0 1,0 0 0,-1 0-1,0-6 1,-2 1 4,0-1-1,-1 1 0,1-1 1,-2 1-1,1 0 1,-1 1-1,0-1 1,-1 1-1,0 0 1,0 0-1,-13-10 1,-4-3 6,-2 1 0,-29-18 0,22 18-86,-2 1 0,0 2-1,-1 1 1,0 2 0,-1 1 0,-38-7-1,27 11-834,0 1 1,-1 2-1,1 3 0,-65 4 1,81 1 195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5.027"/>
    </inkml:context>
    <inkml:brush xml:id="br0">
      <inkml:brushProperty name="width" value="0.05" units="cm"/>
      <inkml:brushProperty name="height" value="0.05" units="cm"/>
    </inkml:brush>
  </inkml:definitions>
  <inkml:trace contextRef="#ctx0" brushRef="#br0">118 0 18396,'-13'13'1302,"0"1"0,1-1 0,1 2 0,1 0 0,-11 19 0,15-24-1028,0 1-1,1 0 1,0 1-1,1-1 1,1 1-1,-4 14 1,7-24-267,-1 0 0,1 1 0,-1-1 0,1 0 0,0 0 0,0 1 1,0-1-1,0 0 0,1 1 0,-1-1 0,1 0 0,-1 0 0,1 1 0,0-1 0,0 0 0,0 0 0,0 0 0,0 0 0,0 0 1,0 0-1,1 0 0,-1-1 0,1 1 0,-1 0 0,1-1 0,0 1 0,0-1 0,0 1 0,0-1 0,0 0 0,0 0 0,0 0 1,0 0-1,0 0 0,0-1 0,0 1 0,1-1 0,-1 1 0,4-1 0,-2 1-62,1 0 0,0-1 1,-1 0-1,1 0 0,0 0 0,-1-1 0,1 1 0,0-1 1,-1 0-1,1-1 0,-1 1 0,1-1 0,-1 0 0,0 0 1,0 0-1,0 0 0,0-1 0,0 0 0,0 0 0,-1 0 1,1 0-1,-1 0 0,0-1 0,0 1 0,0-1 0,-1 0 1,1 0-1,-1 0 0,0 0 0,0-1 0,0 1 0,-1-1 1,2-6-1,4-23-297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35.763"/>
    </inkml:context>
    <inkml:brush xml:id="br0">
      <inkml:brushProperty name="width" value="0.05" units="cm"/>
      <inkml:brushProperty name="height" value="0.05" units="cm"/>
      <inkml:brushProperty name="color" value="#004F8B"/>
    </inkml:brush>
  </inkml:definitions>
  <inkml:trace contextRef="#ctx0" brushRef="#br0">1 28 15619,'29'9'1289,"6"-3"-1073,10-4-136,8-8 392,7 1-352,0-4 24,-5 0-8,-2 2-40,-10 4-72,-8 0-16,-13 0-80,-5 3-152,-11 0-280,-5 0 432,-7 2-80,-8-2-104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36.179"/>
    </inkml:context>
    <inkml:brush xml:id="br0">
      <inkml:brushProperty name="width" value="0.05" units="cm"/>
      <inkml:brushProperty name="height" value="0.05" units="cm"/>
      <inkml:brushProperty name="color" value="#004F8B"/>
    </inkml:brush>
  </inkml:definitions>
  <inkml:trace contextRef="#ctx0" brushRef="#br0">45 1 15491,'-21'21'1809,"7"-3"-977,5 2-288,10 2 904,9-12-95,16 4-281,6-6-152,15 1-368,5-3-208,6-6-360,1 0-224,0 0-776,-2-1-152,-10-12 856,-4 4-273,-12-14-223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36.554"/>
    </inkml:context>
    <inkml:brush xml:id="br0">
      <inkml:brushProperty name="width" value="0.05" units="cm"/>
      <inkml:brushProperty name="height" value="0.05" units="cm"/>
      <inkml:brushProperty name="color" value="#004F8B"/>
    </inkml:brush>
  </inkml:definitions>
  <inkml:trace contextRef="#ctx0" brushRef="#br0">0 7 16980,'26'-3'782,"0"0"1,0 2-1,51 4 1,-66-2-672,0 1 0,1 0 0,-1 1 0,-1 0 0,1 1 0,0 0 1,-1 0-1,0 1 0,0 1 0,0 0 0,13 10 0,-20-12-71,1-1 0,-1 1 1,0 0-1,0 0 0,0 0 0,0 0 0,-1 1 0,0-1 0,0 1 0,0-1 0,0 1 1,-1 0-1,1 0 0,-1 0 0,-1 0 0,1 0 0,-1-1 0,0 1 0,0 0 0,0 0 0,0 0 1,-1 0-1,0 0 0,-3 8 0,-1 3 101,0 0 0,-2-1 1,0 0-1,0 0 0,-2-1 0,-12 18 0,-63 70 341,0-1-1261,73-82 487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37.337"/>
    </inkml:context>
    <inkml:brush xml:id="br0">
      <inkml:brushProperty name="width" value="0.05" units="cm"/>
      <inkml:brushProperty name="height" value="0.05" units="cm"/>
      <inkml:brushProperty name="color" value="#004F8B"/>
    </inkml:brush>
  </inkml:definitions>
  <inkml:trace contextRef="#ctx0" brushRef="#br0">368 31 15747,'43'-31'3414,"-57"55"190,-333 423-542,303-392-3377,38-48-919,7-11 852,6-11 234,14-16-196,12-13-127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37.797"/>
    </inkml:context>
    <inkml:brush xml:id="br0">
      <inkml:brushProperty name="width" value="0.05" units="cm"/>
      <inkml:brushProperty name="height" value="0.05" units="cm"/>
      <inkml:brushProperty name="color" value="#004F8B"/>
    </inkml:brush>
  </inkml:definitions>
  <inkml:trace contextRef="#ctx0" brushRef="#br0">337 0 13083,'6'9'1928,"-3"19"-760,-3 4-455,-1 12 2191,1 2-1720,1 8-279,2-1-65,8-1-344,4-3-136,4-10-256,4-4-144,0-8-288,-2-4-240,-4-3-440,-2-1 7,-12-7 649,-6 3-216,-10-1-184</inkml:trace>
  <inkml:trace contextRef="#ctx0" brushRef="#br0" timeOffset="1">0 585 16740,'0'3'1920,"5"1"-1256,23 0-120,4-1 785,12-2-377,7 2-48,5-3-192,2 0-216,1 2-472,-3-2-320,-13 0-512,-6 0 688,-11 0-192,-5 0-128</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38.325"/>
    </inkml:context>
    <inkml:brush xml:id="br0">
      <inkml:brushProperty name="width" value="0.05" units="cm"/>
      <inkml:brushProperty name="height" value="0.05" units="cm"/>
      <inkml:brushProperty name="color" value="#004F8B"/>
    </inkml:brush>
  </inkml:definitions>
  <inkml:trace contextRef="#ctx0" brushRef="#br0">22 0 20276,'-3'6'558,"0"0"1,0-1-1,1 1 0,0 0 0,0 0 0,1 0 0,0 0 0,-1 9 0,-1 53 138,3-64-637,0 4-40,0 1 0,1-1 0,0 1 0,0-1 0,4 15 0,-4-21-12,-1-1 0,1 1 0,-1-1 0,1 0 0,0 1 0,0-1 0,-1 0 0,1 1 0,0-1 0,0 0-1,0 0 1,0 0 0,1 0 0,-1 0 0,0 0 0,0 0 0,1 0 0,-1 0 0,0-1 0,1 1 0,-1-1 0,1 1 0,-1-1 0,1 1 0,-1-1 0,1 0-1,-1 0 1,1 1 0,-1-1 0,1 0 0,-1 0 0,1-1 0,-1 1 0,1 0 0,-1-1 0,1 1 0,-1 0 0,1-1 0,1 0 0,9-4 53,-1 0 1,0-1 0,0 0-1,0-1 1,16-13 0,47-48 222,-41 37-177,-23 22-86,-7 5-12,1 1 0,0-1 1,0 1-1,0 0 0,6-3 0,-9 5-7,-1 1-1,0 0 1,0 0-1,0 0 0,0 0 1,0 0-1,0 0 0,1 0 1,-1 0-1,0 0 1,0 0-1,0 0 0,0 0 1,0 0-1,1 0 1,-1 0-1,0 0 0,0 0 1,0 0-1,0 0 0,0 0 1,1 0-1,-1 0 1,0 0-1,0 0 0,0 0 1,0 0-1,0 0 0,0 0 1,1 0-1,-1 0 1,0 1-1,0-1 0,0 0 1,0 0-1,0 0 0,0 0 1,0 0-1,0 0 1,0 0-1,1 1 0,-1-1 1,0 0-1,0 0 0,0 0 1,0 0-1,0 0 1,0 0-1,0 1 0,0-1 1,0 0-1,0 0 0,0 0 1,0 0-1,0 0 1,0 1-1,-3 14 11,-8 19 3,10-31-10,1-3-4,-5 11 15,1 0-1,1 0 1,0 0 0,1 1-1,-2 15 1,4-25-10,0 1-1,0-1 1,0 0-1,0 0 1,0 0-1,1 0 1,-1 1-1,1-1 1,0 0-1,-1 0 1,1 0-1,0 0 1,0 0-1,0 0 1,1 0-1,-1-1 1,0 1-1,1 0 1,-1-1 0,1 1-1,-1-1 1,1 1-1,0-1 1,0 0-1,0 0 1,0 1-1,0-1 1,0-1-1,0 1 1,0 0-1,0 0 1,0-1-1,0 1 1,0-1-1,3 0 1,11 2 4,1-1-1,-1-1 1,1 0-1,-1-1 1,0-1 0,0-1-1,0 0 1,0-1-1,22-8 1,0-4-61,-1 0 0,55-34 1,-91 49 45,-1 0 1,1 1 0,0-1 0,0 1 0,0 0 0,0-1 0,0 1 0,0 0 0,0-1 0,0 1 0,0 0 0,0 0-1,0 0 1,0 0 0,0 0 0,1 0 0,-2 0 4,1 0-1,-1 1 1,1-1 0,-1 0-1,1 0 1,-1 1 0,0-1-1,1 0 1,-1 1 0,1-1-1,-1 1 1,0-1 0,1 1-1,-1-1 1,0 0 0,0 1-1,1-1 1,-1 1 0,0-1-1,0 1 1,1 0 0,-1 4 4,1 0 0,-1 0 0,0 1 0,0-1 1,-1 6-1,1 4-1,0-6 50,0-1-248,0 1 1,1-1-1,0 0 0,0 0 0,1 1 1,0-1-1,3 9 0,4-3-107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39.087"/>
    </inkml:context>
    <inkml:brush xml:id="br0">
      <inkml:brushProperty name="width" value="0.05" units="cm"/>
      <inkml:brushProperty name="height" value="0.05" units="cm"/>
      <inkml:brushProperty name="color" value="#004F8B"/>
    </inkml:brush>
  </inkml:definitions>
  <inkml:trace contextRef="#ctx0" brushRef="#br0">2 1 17068,'-1'3'1832,"2"-2"-952,4-1-264,13 5 921,11 3-121,7-2-344,3-2-200,9-2-327,2 2-49,5 1-328,-1-5-168,-6 0-440,-6 0-265,-11 0-655,-7-5-48,-14-2 936,-9 1-368,-13-5-113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39.502"/>
    </inkml:context>
    <inkml:brush xml:id="br0">
      <inkml:brushProperty name="width" value="0.05" units="cm"/>
      <inkml:brushProperty name="height" value="0.05" units="cm"/>
      <inkml:brushProperty name="color" value="#004F8B"/>
    </inkml:brush>
  </inkml:definitions>
  <inkml:trace contextRef="#ctx0" brushRef="#br0">2 1 13691,'-2'12'2296,"5"-1"-1135,12-8-385,7-2 2256,12 1-1719,-1-2-193,5-2-272,1-1-328,1 3-824,-4-1-408,-10 1 632,-7 3-152,-7-3-200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0.618"/>
    </inkml:context>
    <inkml:brush xml:id="br0">
      <inkml:brushProperty name="width" value="0.05" units="cm"/>
      <inkml:brushProperty name="height" value="0.05" units="cm"/>
      <inkml:brushProperty name="color" value="#004F8B"/>
    </inkml:brush>
  </inkml:definitions>
  <inkml:trace contextRef="#ctx0" brushRef="#br0">8 73 17940,'-1'0'75,"1"0"1,0 0-1,0 0 0,0 0 1,-1 1-1,1-1 0,0 0 1,0 0-1,-1 0 1,1 0-1,0 0 0,0 0 1,-1 0-1,1 0 1,0 0-1,0 0 0,0 0 1,-1 0-1,1 0 0,0-1 1,0 1-1,-1 0 1,1 0-1,0 0 0,0 0 1,0 0-1,-1 0 0,1 0 1,0-1-1,0 1 1,0 0-1,0 0 0,-1 0 1,1-1-1,5-6 1002,14-9 328,0 7-600,0 1 0,0 1 0,34-9 0,-42 14-736,0 0 1,-1 0 0,1 1 0,0 0 0,0 1 0,0 0 0,0 1 0,18 4-1,-25-4-59,-1-1-1,-1 1 0,1 0 1,0 1-1,0-1 0,0 0 1,-1 1-1,1 0 0,0 0 1,-1-1-1,0 1 0,1 1 1,-1-1-1,0 0 0,0 0 1,0 1-1,0 0 0,-1-1 1,1 1-1,1 3 0,-2-2-4,0 1 0,0-1-1,0 0 1,-1 1 0,1-1 0,-1 0-1,0 1 1,0-1 0,-1 0-1,1 1 1,-1-1 0,0 0 0,0 1-1,-2 3 1,-3 6 7,0 0 0,-1 0 0,0 0 0,-17 22-1,-44 46 64,46-58-18,0 2-1,-22 37 1,42-62-50,1 1-1,0-1 1,0 1 0,1-1-1,-1 1 1,0 0 0,0 0-1,1 0 1,-1-1 0,1 1-1,0 0 1,-1 0-1,1 0 1,0 0 0,0 0-1,0 0 1,0-1 0,1 1-1,-1 0 1,1 3 0,0-4-20,0 0 1,0 1 0,0-1-1,0 1 1,0-1 0,1 0-1,-1 0 1,0 0 0,1 0-1,-1 0 1,1 0 0,-1 0-1,1 0 1,0-1 0,-1 1 0,1 0-1,2 0 1,6 0-206,0 1-1,1-1 1,-1-1-1,0 1 1,0-2 0,12-1-1,-3-1 42,-1-2-1,1 0 1,19-8 0,18-7-289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1.050"/>
    </inkml:context>
    <inkml:brush xml:id="br0">
      <inkml:brushProperty name="width" value="0.05" units="cm"/>
      <inkml:brushProperty name="height" value="0.05" units="cm"/>
      <inkml:brushProperty name="color" value="#004F8B"/>
    </inkml:brush>
  </inkml:definitions>
  <inkml:trace contextRef="#ctx0" brushRef="#br0">34 0 18892,'-7'14'1891,"1"1"0,-9 29 1,14-39-1757,-1 1 1,1 0 0,0 0 0,1 0-1,0-1 1,-1 1 0,2 0 0,-1 0-1,1 0 1,2 11 0,-2-15-152,0 1 0,0-1 0,1 0-1,-1 0 1,0 0 0,1 0 0,-1-1 0,1 1 0,0 0 0,-1-1 0,1 1 0,0-1 0,0 1-1,0-1 1,0 0 0,3 1 0,38 12-382,-17-6 206,-5-1 11,0 1 1,22 13-1,-39-19 186,0 0 0,0 0 1,0 1-1,0-1 0,-1 1 0,1 0 0,-1 0 1,0 0-1,0 0 0,0 1 0,0-1 1,-1 1-1,1 0 0,-1 0 0,0 0 0,0 0 1,0 0-1,1 5 0,-3-6 46,0 0-1,0 0 1,-1 0-1,1 0 1,-1-1 0,1 1-1,-1 0 1,0 0 0,0 0-1,0 0 1,-1-1-1,1 1 1,-1-1 0,1 1-1,-1-1 1,0 1-1,0-1 1,0 0 0,0 0-1,0 0 1,0 0 0,-1 0-1,1-1 1,-1 1-1,-3 1 1,-7 4 243,0 0 0,0-1-1,-25 7 1,33-11-299,0 0-1,1-1 0,-1 0 1,0 0-1,0-1 0,0 1 1,1-1-1,-1 0 0,0 0 1,0-1-1,0 0 0,0 1 1,-6-3-1,8 1-20,1 1 1,-1 0-1,1-1 0,-1 0 0,1 0 1,0 0-1,-1 0 0,1 0 1,0 0-1,0 0 0,1-1 1,-1 1-1,0-1 0,1 1 0,0-1 1,-1 0-1,1 1 0,0-1 1,0 0-1,0 0 0,1 0 0,-1 0 1,1-4-1,-2-42-299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5.398"/>
    </inkml:context>
    <inkml:brush xml:id="br0">
      <inkml:brushProperty name="width" value="0.05" units="cm"/>
      <inkml:brushProperty name="height" value="0.05" units="cm"/>
    </inkml:brush>
  </inkml:definitions>
  <inkml:trace contextRef="#ctx0" brushRef="#br0">42 8 18812,'-15'-7'2176,"4"7"-1271,0 0-401,8 7 1312,2 4-464,4-2-1248,6 2-432,5-9 288,2-2-144,3-5-168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1.502"/>
    </inkml:context>
    <inkml:brush xml:id="br0">
      <inkml:brushProperty name="width" value="0.05" units="cm"/>
      <inkml:brushProperty name="height" value="0.05" units="cm"/>
      <inkml:brushProperty name="color" value="#004F8B"/>
    </inkml:brush>
  </inkml:definitions>
  <inkml:trace contextRef="#ctx0" brushRef="#br0">1 1 16852,'26'8'1928,"3"-1"-1264,8-1-680,5 0 632,10-6-112,7-1 9,3-5-481</inkml:trace>
  <inkml:trace contextRef="#ctx0" brushRef="#br0" timeOffset="1">651 143 22445,'-26'43'1880,"0"-6"-1368,2 0-272,7-4 593,2-1-249,10-1-928,3-8-489,4-3-663,1-5 1144,3-1-328,0-5-216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1.901"/>
    </inkml:context>
    <inkml:brush xml:id="br0">
      <inkml:brushProperty name="width" value="0.05" units="cm"/>
      <inkml:brushProperty name="height" value="0.05" units="cm"/>
      <inkml:brushProperty name="color" value="#004F8B"/>
    </inkml:brush>
  </inkml:definitions>
  <inkml:trace contextRef="#ctx0" brushRef="#br0">118 1 17812,'-10'1'636,"1"0"-1,-1 1 1,0 1 0,1 0-1,0 0 1,-17 8 0,23-9-474,0-1 0,1 1 0,-1 0 0,1 0 0,-1 0 0,1 0 0,0 0 1,0 0-1,0 1 0,0-1 0,-2 4 0,3-4-84,1 0 0,-1 0 0,0 0-1,1 0 1,-1 0 0,1-1 0,0 1 0,0 0 0,0 0 0,0 0-1,0 0 1,0 0 0,0 0 0,1 0 0,-1 0 0,1 0 0,-1 0-1,1 0 1,1 2 0,0 0-71,1-1 0,-1 0 0,1 1 0,-1-1-1,1 0 1,0 0 0,0-1 0,1 1 0,-1-1 0,0 1 0,1-1-1,0 0 1,-1 0 0,1-1 0,0 1 0,0-1 0,0 0 0,0 0-1,0 0 1,8 0 0,-1 1-48,1-2 0,-1 1 0,1-2 0,-1 1 0,1-2 0,15-3 0,-20 3 26,0 0-1,0-1 0,-1 0 1,0 0-1,1-1 0,-1 1 0,7-7 1,-11 9 15,-1 0 0,1 0 1,-1 0-1,0 0 1,1-1-1,-1 1 0,0 0 1,0-1-1,0 1 0,1-1 1,-2 1-1,1-1 0,0 1 1,0-1-1,0 0 1,-1 1-1,1-1 0,-1 0 1,1 0-1,-1 1 0,0-1 1,0 0-1,0 0 0,0 0 1,0 1-1,0-1 1,0 0-1,-1 0 0,1 1 1,-1-1-1,1 0 0,-1 0 1,-1-2-1,0 2 5,1 0 0,-1 0 0,0 1 0,0-1-1,0 1 1,0-1 0,-1 1 0,1 0 0,0 0 0,0 0 0,-1 0-1,1 0 1,-1 0 0,1 1 0,-1-1 0,1 1 0,-1-1-1,1 1 1,-6 0 0,1 1-10,1-1 0,-1 1 0,0 0 1,1 0-1,-1 0 0,-9 5 0,7-3-177,1 1 0,0 1 0,0 0 0,0 0 0,1 0 0,0 1 0,0 0 0,0 0 0,1 1 0,-11 14 0,14-17 48,0 1 0,0-1 0,1 1 0,0 0 0,-1 0 0,1 0 0,1 0 0,-1 1 0,1-1 0,0 0 0,0 1 0,1-1 0,-1 1 1,1-1-1,1 0 0,-1 1 0,1-1 0,-1 1 0,4 9 0,16 26-784</inkml:trace>
  <inkml:trace contextRef="#ctx0" brushRef="#br0" timeOffset="1">554 578 19396,'-15'24'2820,"11"-19"-2417,1 0-1,0 0 1,-1 0 0,-3 10 0,7-15-359,-1 1 0,1 0 0,0-1 1,0 1-1,0 0 0,0 0 0,0-1 0,0 1 1,-1 0-1,2-1 0,-1 1 0,0 0 0,0-1 1,0 1-1,0 0 0,0 0 0,1-1 0,-1 1 1,0-1-1,0 1 0,1 0 0,-1-1 0,0 1 1,1-1-1,-1 1 0,1 0 0,-1-1 0,1 1 1,-1-1-1,1 0 0,-1 1 0,1-1 0,0 1 1,-1-1-1,1 0 0,0 1 0,-1-1 1,1 0-1,0 0 0,-1 0 0,1 1 0,0-1 1,-1 0-1,2 0 0,4 1-16,0 0 0,0-1 0,1 1 0,-1-1 0,0-1-1,0 1 1,1-1 0,-1 0 0,0 0 0,0-1 0,0 1 0,0-2 0,0 1 0,-1-1 0,1 1 0,-1-1 0,9-7-1,-10 7 0,-1 1 0,1-1 0,-1-1-1,0 1 1,0 0 0,0-1 0,-1 0-1,1 1 1,-1-1 0,0 0 0,0 0-1,0 0 1,-1-1 0,1 1-1,-1 0 1,0-1 0,0 1 0,0-1-1,-1 1 1,0-1 0,0 1 0,0-1-1,0 1 1,-1-1 0,-1-5 0,0 3-43,0 1 0,0-1 0,-1 1 0,0-1 1,0 1-1,-1 0 0,-7-10 0,10 14-62,0 0 0,-1 1 0,1-1 0,0 1-1,-1-1 1,1 1 0,-1 0 0,1 0 0,-1-1-1,0 1 1,1 0 0,-1 0 0,0 1 0,0-1-1,0 0 1,0 1 0,0-1 0,0 1 0,0-1-1,0 1 1,0 0 0,0 0 0,0 0 0,0 0-1,0 0 1,0 0 0,0 1 0,0-1 0,0 1-1,1-1 1,-5 2 0,-4 8-406,1 6-151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2.334"/>
    </inkml:context>
    <inkml:brush xml:id="br0">
      <inkml:brushProperty name="width" value="0.05" units="cm"/>
      <inkml:brushProperty name="height" value="0.05" units="cm"/>
      <inkml:brushProperty name="color" value="#004F8B"/>
    </inkml:brush>
  </inkml:definitions>
  <inkml:trace contextRef="#ctx0" brushRef="#br0">28 0 24557,'-13'20'1849,"3"-5"-1433,5-7-264,5-6 264,5-1-736,5-1 408,4-9-168,3-3-208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2.734"/>
    </inkml:context>
    <inkml:brush xml:id="br0">
      <inkml:brushProperty name="width" value="0.05" units="cm"/>
      <inkml:brushProperty name="height" value="0.05" units="cm"/>
      <inkml:brushProperty name="color" value="#004F8B"/>
    </inkml:brush>
  </inkml:definitions>
  <inkml:trace contextRef="#ctx0" brushRef="#br0">84 20 16868,'-5'46'2233,"-2"-1"0,-22 79 0,-5 25 292,31-129-2297,1-14-147,1 1 0,0-1-1,0 1 1,1-1 0,-1 1-1,2 0 1,0 7 0,-1-13-74,0-1 1,0 0 0,0 1-1,0-1 1,0 0 0,0 1-1,0-1 1,0 1 0,1-1-1,-1 0 1,0 0-1,0 1 1,0-1 0,0 0-1,1 1 1,-1-1 0,0 0-1,0 0 1,1 1 0,-1-1-1,0 0 1,0 0-1,1 1 1,-1-1 0,0 0-1,1 0 1,-1 0 0,0 0-1,1 0 1,-1 1 0,0-1-1,1 0 1,-1 0-1,0 0 1,1 0 0,-1 0-1,0 0 1,1 0 0,-1 0-1,1 0 1,-1 0 0,1-1 11,0 0 0,1 1 0,-1-1 0,0 0 0,0 1 0,-1-1 0,1 0 0,0 0 0,0 0 1,0 0-1,0 0 0,-1 0 0,2-1 0,5-12 32,-1 1 1,0-1 0,-1 0-1,0 0 1,2-17 0,10-77-213,-13 75 87,-2 20 29,3-21-182,-2 1 0,-1-1 0,-2-41 0,-2 63 87,1 14 73,4 20 97,-1-13 4,0 0-1,1 0 1,0-1 0,0 1-1,1-1 1,0 0 0,1 0 0,-1 0-1,2-1 1,-1 1 0,13 11-1,-14-15-16,0 0-1,1-1 0,-1 0 1,1 0-1,0 0 1,0-1-1,0 1 0,0-1 1,0-1-1,0 1 0,1-1 1,-1 1-1,0-1 1,1-1-1,-1 1 0,1-1 1,0 0-1,-1-1 0,1 1 1,10-3-1,-7 0-9,1 0-1,-1 0 1,0-1 0,0-1-1,0 1 1,-1-2-1,1 1 1,-1-1-1,0 0 1,-1-1 0,12-12-1,-5 3 19,-1 0-1,-1-1 1,-1 0-1,14-28 1,-34 70 132,1 0 1,1 0-1,1 1 1,1 0-1,1 0 1,0 27-1,2-23-425,4 56-1,-1-76 175,0 0 0,1 0 0,0 0 0,1-1 0,0 1 0,0-1 0,1 0 0,0 1 0,8 10 0,4-4-214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3.182"/>
    </inkml:context>
    <inkml:brush xml:id="br0">
      <inkml:brushProperty name="width" value="0.05" units="cm"/>
      <inkml:brushProperty name="height" value="0.05" units="cm"/>
      <inkml:brushProperty name="color" value="#004F8B"/>
    </inkml:brush>
  </inkml:definitions>
  <inkml:trace contextRef="#ctx0" brushRef="#br0">0 0 18956,'2'6'2313,"10"0"-1121,5 0-488,12-6 1937,6 3-1161,14-1-536,9-2-296,10 0-568,-3 0-328,-5-2-696,-3 2-336,-19-1 263,-9-4 561,-27 5-360,2-7-192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3.583"/>
    </inkml:context>
    <inkml:brush xml:id="br0">
      <inkml:brushProperty name="width" value="0.05" units="cm"/>
      <inkml:brushProperty name="height" value="0.05" units="cm"/>
      <inkml:brushProperty name="color" value="#004F8B"/>
    </inkml:brush>
  </inkml:definitions>
  <inkml:trace contextRef="#ctx0" brushRef="#br0">16 0 15291,'-13'20'2257,"10"-4"-1185,16-4-304,8-6 1465,10-6-817,4 0-216,9-3-384,4 0-336,1 1-1120,-5-1 736,-10 3-232,-5-3-104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4.009"/>
    </inkml:context>
    <inkml:brush xml:id="br0">
      <inkml:brushProperty name="width" value="0.05" units="cm"/>
      <inkml:brushProperty name="height" value="0.05" units="cm"/>
      <inkml:brushProperty name="color" value="#004F8B"/>
    </inkml:brush>
  </inkml:definitions>
  <inkml:trace contextRef="#ctx0" brushRef="#br0">2 333 16412,'0'1'72,"0"-1"1,0 0 0,0 0-1,0 0 1,0 0 0,-1 0-1,1 1 1,0-1 0,0 0 0,0 0-1,0 0 1,0 0 0,0 0-1,0 1 1,0-1 0,0 0-1,0 0 1,0 0 0,0 0 0,0 1-1,0-1 1,0 0 0,0 0-1,0 0 1,0 0 0,0 1-1,0-1 1,0 0 0,0 0 0,0 0-1,1 0 1,-1 1 0,0-1-1,0 0 1,0 0 0,0 0 0,0 0-1,0 0 1,0 0 0,1 1-1,-1-1 1,0 0 0,0 0-1,0 0 1,10-3 1352,14-10-15,-23 12-1107,50-30 1767,113-77 478,-140 90-2497,0-1 0,-1-2 0,-1 0 0,25-32 0,-41 45-49,-4 6-4,0 0 0,0 0 0,0-1 0,0 1 0,-1 0 0,1-1 0,-1 0 0,0 1 0,0-1 0,0 0 0,0 1 0,1-6 0,-2 8 1,0-1 0,0 1 0,0 0 0,0 0 0,0 0 0,0-1 0,0 1 0,0 0 0,0 0 0,0-1 0,0 1 0,0 0 0,0 0 0,0 0 0,0-1 0,0 1 0,-1 0 0,1 0 0,0 0 0,0-1-1,0 1 1,0 0 0,0 0 0,0 0 0,-1 0 0,1 0 0,0-1 0,0 1 0,0 0 0,-1 0 0,1 0 0,0 0 0,0 0 0,0 0 0,-1 0 0,1 0 0,0-1 0,0 1 0,0 0 0,-1 0 0,-11 4-35,-11 11-21,12-3 33,1 0 0,1 1 0,0 0 0,1 0 0,0 0 0,-11 30-1,11-21 12,0 0 0,2 1-1,1 0 1,-3 24-1,6-22-404,1 0 0,1 0 0,2 0 0,0 0 0,9 35 0,-11-56-24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4.409"/>
    </inkml:context>
    <inkml:brush xml:id="br0">
      <inkml:brushProperty name="width" value="0.05" units="cm"/>
      <inkml:brushProperty name="height" value="0.05" units="cm"/>
      <inkml:brushProperty name="color" value="#004F8B"/>
    </inkml:brush>
  </inkml:definitions>
  <inkml:trace contextRef="#ctx0" brushRef="#br0">1 46 19692,'1'9'2313,"16"-6"-1489,14-12-328,12 1 1080,15-2-591,8-1-113,10 0-488,2 4-352,-6 5-800,-6 4-289,-19 4 817,-10 1-208,-18 3-128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4.829"/>
    </inkml:context>
    <inkml:brush xml:id="br0">
      <inkml:brushProperty name="width" value="0.05" units="cm"/>
      <inkml:brushProperty name="height" value="0.05" units="cm"/>
      <inkml:brushProperty name="color" value="#004F8B"/>
    </inkml:brush>
  </inkml:definitions>
  <inkml:trace contextRef="#ctx0" brushRef="#br0">147 0 16940,'-24'17'2199,"9"-7"-1038,0 1-1,0 0 0,1 1 1,1 0-1,0 1 0,-17 22 1,29-34-1121,1 0 1,-1 0-1,0 0 0,1 0 1,-1 0-1,0 1 0,1-1 1,-1 0-1,1 1 0,0-1 1,-1 0-1,1 1 1,0-1-1,0 0 0,0 1 1,0-1-1,0 0 0,0 1 1,0-1-1,1 1 1,-1-1-1,1 3 0,0-3-22,1 1-1,-1-1 1,0 0-1,0 1 1,1-1-1,-1 0 1,1 0-1,-1 0 1,1 0-1,-1 0 1,1 0-1,0 0 1,-1 0-1,4 0 1,6 2-101,1 0-1,-1-2 1,0 1 0,14-1 0,-24-1 72,19 1-720,0-1 1,-1-1-1,1-1 0,-1-1 1,0 0-1,1-2 0,-2 0 1,31-13-1,-35 10-645,-12 4 361,-4 4 1031,1 0 1,0 0-1,-1 1 1,1-1-1,0 1 1,0-1-1,0 1 1,-1-1-1,1 1 1,0 0-1,0 0 0,0-1 1,0 1-1,0 0 1,0 0-1,-1 2 1,-8 8 535,0 1-1,1 0 1,0 1 0,0 0 0,2 1 0,0-1-1,-10 27 1,13-29-326,0 1 1,1 1-1,0-1 0,1 0 1,0 1-1,1-1 0,0 1 1,1-1-1,4 25 0,-4-34-246,0 0 0,1-1 0,-1 1 0,1 0 0,0-1-1,0 1 1,0-1 0,0 1 0,1-1 0,-1 1 0,0-1 0,1 0-1,0 1 1,0-1 0,0 0 0,0 0 0,0 0 0,0-1 0,0 1-1,0 0 1,1-1 0,-1 0 0,1 1 0,-1-1 0,1 0 0,-1 0-1,1-1 1,0 1 0,-1 0 0,1-1 0,0 1 0,0-1 0,-1 0-1,1 0 1,0 0 0,0-1 0,0 1 0,3-1 0,43-11-334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5.244"/>
    </inkml:context>
    <inkml:brush xml:id="br0">
      <inkml:brushProperty name="width" value="0.05" units="cm"/>
      <inkml:brushProperty name="height" value="0.05" units="cm"/>
      <inkml:brushProperty name="color" value="#004F8B"/>
    </inkml:brush>
  </inkml:definitions>
  <inkml:trace contextRef="#ctx0" brushRef="#br0">137 0 21669,'0'2'153,"0"1"1,0-1 0,0 0 0,0 1 0,0-1-1,0 0 1,0 1 0,-1-1 0,1 0-1,-1 0 1,0 1 0,0-1 0,0 0 0,0 0-1,0 0 1,-2 4 0,-3 4 167,-15 34 744,0-3-479,2 0 0,2 2 0,-22 80 0,38-117-571,0 0 1,0 0-1,0 1 0,1-1 1,0 0-1,0 0 1,1 0-1,0 0 1,0 1-1,3 7 1,-3-11-28,1 1 1,-1-1 0,1 0-1,0 0 1,0 0 0,0 0-1,1 0 1,-1 0 0,1-1-1,0 1 1,-1-1 0,1 0-1,0 1 1,0-1 0,1-1-1,-1 1 1,0 0 0,5 1-1,3 0-180,0 0-1,0-1 1,0 0 0,0 0-1,0-1 1,1-1-1,-1 0 1,0-1 0,0 0-1,1 0 1,16-5-1,-12 1-138,1 0 0,-1 0-1,0-2 1,0 0-1,-1-1 1,28-18-1,-6-7-497</inkml:trace>
  <inkml:trace contextRef="#ctx0" brushRef="#br0" timeOffset="1">300 363 17852,'-35'40'2064,"6"-2"-1272,8 5-287,8-5 767,9-7-512,14-10-808,9-9 336,22-4-368,7-5-224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5.849"/>
    </inkml:context>
    <inkml:brush xml:id="br0">
      <inkml:brushProperty name="width" value="0.05" units="cm"/>
      <inkml:brushProperty name="height" value="0.05" units="cm"/>
    </inkml:brush>
  </inkml:definitions>
  <inkml:trace contextRef="#ctx0" brushRef="#br0">8 72 17108,'-7'8'2120,"7"-1"-1104,6-5-400,14-2 1657,7-3-809,18-6-584,8 0-215,10-4-409,1 0-208,1-3-496,-6 5-369,-14 4 1546,-12-1-857,-31 8-73,-5 3-103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5.709"/>
    </inkml:context>
    <inkml:brush xml:id="br0">
      <inkml:brushProperty name="width" value="0.05" units="cm"/>
      <inkml:brushProperty name="height" value="0.05" units="cm"/>
      <inkml:brushProperty name="color" value="#004F8B"/>
    </inkml:brush>
  </inkml:definitions>
  <inkml:trace contextRef="#ctx0" brushRef="#br0">113 32 19364,'-10'20'1066,"-1"-1"0,-15 21 1,14-23-388,0 1 0,-17 37 0,26-49-610,1 0 1,1 0 0,-1-1-1,1 1 1,0 0 0,0 0-1,0 0 1,1 0-1,0 0 1,0 1 0,1-1-1,-1 0 1,1 0 0,3 9-1,-2-11-78,-1 0 1,0 0-1,1-1 0,0 1 1,0-1-1,0 0 0,0 0 0,0 1 1,1-1-1,-1 0 0,1-1 0,0 1 1,0 0-1,0-1 0,0 0 0,1 0 1,3 2-1,-2-2-3,0 0 0,-1-1 0,1 1 0,0-1-1,0 0 1,1-1 0,-1 1 0,0-1 0,0 0 0,0-1 0,9-1 0,-4 1 5,-1-2 0,1 0 0,-1 0 1,0 0-1,0-1 0,0-1 1,-1 1-1,1-2 0,-1 1 1,0-1-1,-1 0 0,1-1 1,6-7-1,-8 6 16,-1 0 0,0-1 0,0 0 0,-1 0-1,0 0 1,-1 0 0,0 0 0,0-1 0,-1 0 0,0 1 0,-1-1-1,0 0 1,0 0 0,-2-10 0,1 13-25,0 0 0,-1 0 0,0 0 0,0 1 0,0-1-1,-1 0 1,0 1 0,0-1 0,-1 1 0,0 0 0,0 0 0,0 0 0,-1 0-1,0 0 1,0 1 0,-1 0 0,1 0 0,-1 0 0,0 0 0,-10-7 0,12 11-42,1-1 1,0 1-1,-1 0 1,1 0 0,-1 0-1,1 0 1,-1 1-1,0-1 1,1 1 0,-1-1-1,-4 1 1,6 0-6,0 0 1,-1 1-1,1-1 1,0 0-1,0 1 1,-1-1 0,1 0-1,0 1 1,0 0-1,-1-1 1,1 1-1,0 0 1,0 0-1,0-1 1,0 1 0,0 0-1,-1 1 1,0 1-9,1-1 0,0 1 0,0-1 1,-1 1-1,1 0 0,1-1 0,-1 1 0,0 0 1,1 0-1,-1-1 0,1 1 0,0 0 0,0 0 1,0 0-1,1-1 0,-1 1 0,0 0 1,1 0-1,2 5 0,10 24-562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6.188"/>
    </inkml:context>
    <inkml:brush xml:id="br0">
      <inkml:brushProperty name="width" value="0.05" units="cm"/>
      <inkml:brushProperty name="height" value="0.05" units="cm"/>
      <inkml:brushProperty name="color" value="#004F8B"/>
    </inkml:brush>
  </inkml:definitions>
  <inkml:trace contextRef="#ctx0" brushRef="#br0">210 19 19684,'-12'1'368,"0"2"-1,0 0 1,0 0 0,1 1-1,-1 1 1,1 0-1,0 0 1,0 1-1,-19 15 1,23-16-239,1 0 0,0 0 0,1 1-1,-1-1 1,1 1 0,0 1 0,0-1 0,1 1 0,0 0 0,0 0 0,1 0-1,0 0 1,0 1 0,0-1 0,1 1 0,-1 11 0,2-16-115,1 0 1,0 1 0,0-1-1,0 0 1,0 0-1,1 0 1,-1 0-1,1 0 1,0 0 0,0 0-1,0 0 1,0 0-1,0 0 1,1 0-1,-1 0 1,5 4 0,-3-3-23,0-1 0,1 0 1,-1 0-1,1 0 0,0 0 1,0-1-1,0 0 0,0 0 1,0 0-1,7 2 0,2 0-54,-1-1 0,1-1 0,0 0 0,0-1 0,0 0 0,0-1 0,19-2-1,-13-1-17,0 0 0,0-1 1,0-2-1,-1 0 0,1 0 0,-1-2 0,21-12 0,-26 13 61,0-2 0,-1 1 1,0-2-1,0 1 0,-1-2 0,0 0 1,-1 0-1,-1 0 0,16-24 1,-22 29 49,0 0 0,0 0 0,-1-1 0,1 1 0,-1-1 0,-1 1 0,1-1 1,0-10-1,-2 15-15,0 0 1,0 1 0,1-1 0,-2 0-1,1 0 1,0 0 0,0 1-1,0-1 1,-1 0 0,1 0-1,-1 1 1,0-1 0,1 0-1,-1 1 1,0-1 0,0 1-1,0-1 1,0 1 0,0-1-1,0 1 1,-1 0 0,1 0-1,0-1 1,-1 1 0,1 0 0,-1 0-1,1 0 1,-1 0 0,1 1-1,-1-1 1,0 0 0,1 1-1,-1-1 1,0 1 0,1-1-1,-4 1 1,-2 0 39,0 0-1,0 1 1,0 0 0,0 0-1,0 1 1,0-1 0,0 1-1,0 1 1,1 0 0,-1 0-1,1 0 1,0 1 0,0-1 0,0 1-1,0 1 1,0-1 0,-4 7-1,0-3 6,2 1 0,-1 1 0,1-1 0,1 1 0,-1 1 0,2-1 0,0 1 0,-10 23 0,14-30-60,1 0 0,0 0 1,0 0-1,0 0 0,1 0 0,-1 0 0,1 1 0,0-1 0,0 0 1,0 0-1,1 0 0,1 8 0,0-9-29,-1-1 0,0 1 0,0-1 1,1 0-1,-1 1 0,1-1 0,0 0 0,0 0 0,-1 0 0,1-1 0,1 1 0,-1 0 0,0-1 1,0 1-1,1-1 0,-1 0 0,0 1 0,1-1 0,-1 0 0,4 0 0,1 1-115,0-1 0,-1 0 0,1 0-1,0 0 1,0-1 0,-1 0 0,1-1-1,0 1 1,0-1 0,-1-1 0,1 1 0,0-1-1,-1 0 1,0-1 0,1 1 0,-1-1-1,0-1 1,-1 1 0,1-1 0,0 0-1,-1 0 1,0 0 0,0-1 0,0 0 0,-1 0-1,1 0 1,-1-1 0,-1 1 0,1-1-1,-1 0 1,0 0 0,0 0 0,0-1-1,2-12 1,-2-35-604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6.594"/>
    </inkml:context>
    <inkml:brush xml:id="br0">
      <inkml:brushProperty name="width" value="0.05" units="cm"/>
      <inkml:brushProperty name="height" value="0.05" units="cm"/>
      <inkml:brushProperty name="color" value="#004F8B"/>
    </inkml:brush>
  </inkml:definitions>
  <inkml:trace contextRef="#ctx0" brushRef="#br0">2 40 18004,'-2'8'2064,"16"-3"-1039,9-10-393,20 3 1008,12-2-216,17 1-399,8-3-161,4 1-480,-2 5-440,-8-3-704,-10 3-497,-16-5 993,-15-1-184,-24-8-200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7.043"/>
    </inkml:context>
    <inkml:brush xml:id="br0">
      <inkml:brushProperty name="width" value="0.05" units="cm"/>
      <inkml:brushProperty name="height" value="0.05" units="cm"/>
      <inkml:brushProperty name="color" value="#004F8B"/>
    </inkml:brush>
  </inkml:definitions>
  <inkml:trace contextRef="#ctx0" brushRef="#br0">0 94 17620,'37'-5'2000,"9"-2"-1408,15-6-256,7 3 857,8-6-1105,1 1 376,-5 1-408,-7 1-104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7.446"/>
    </inkml:context>
    <inkml:brush xml:id="br0">
      <inkml:brushProperty name="width" value="0.05" units="cm"/>
      <inkml:brushProperty name="height" value="0.05" units="cm"/>
      <inkml:brushProperty name="color" value="#004F8B"/>
    </inkml:brush>
  </inkml:definitions>
  <inkml:trace contextRef="#ctx0" brushRef="#br0">1 398 20868,'6'-2'587,"-1"-1"-1,1 0 0,-1 0 0,0 0 0,1 0 0,4-5 0,8-5 291,53-31 466,64-54 0,-95 65-1367,-3-1 1,64-74-1,-96 103 2,-2 1-3,0 1-1,0 0 1,-1-1 0,1 0-1,-1 0 1,0 0-1,3-8 1,-19 27-206,-2 12 22,2 0-1,1 1 1,2 0-1,0 1 1,2 1-1,1-1 1,2 1-1,1 1 1,1-1-1,0 35 1,3-58-56,1-1 1,0 1-1,1-1 1,-1 0-1,1 1 1,1-1-1,-1 0 1,1 1-1,0-1 1,0 0-1,1 0 1,0-1-1,0 1 1,6 9-1,10-1-778</inkml:trace>
  <inkml:trace contextRef="#ctx0" brushRef="#br0" timeOffset="1">893 79 19132,'-11'14'599,"-90"113"2488,90-111-2770,1 1 0,0 0 0,1 0-1,1 1 1,1 0 0,-6 21 0,11-35-296,1-1 0,1 1-1,-1-1 1,0 1 0,1-1 0,0 1-1,0-1 1,0 1 0,0 0-1,1-1 1,-1 1 0,1-1 0,0 1-1,0-1 1,0 1 0,0-1 0,1 0-1,-1 0 1,1 0 0,0 0 0,0 0-1,0 0 1,0 0 0,1 0 0,-1-1-1,1 1 1,0-1 0,-1 0 0,6 3-1,-2-1-14,1-1 0,0-1-1,0 1 1,0-1 0,0 0-1,0-1 1,1 0 0,-1 0-1,0 0 1,1-1 0,-1 0-1,1-1 1,10-1-1,-6-1 2,0 0 0,0 0 0,-1-1-1,1-1 1,-1 0 0,0-1-1,-1 0 1,1 0 0,-1-1-1,0 0 1,-1-1 0,0 0 0,14-17-1,-15 16-25,-1 0-1,0-1 0,0 1 1,-1-2-1,-1 1 0,0-1 1,0 1-1,-1-1 0,-1 0 0,1-1 1,-2 1-1,0-1 0,0 1 1,0-19-1,-2 26-9,0-1 0,-1 1-1,1 0 1,-1-1 0,0 1-1,0 0 1,-1 0 0,1 0 0,-1 0-1,0 0 1,-3-6 0,3 8 2,0 0 0,0-1-1,0 1 1,0 0 0,0 0 0,0 0 0,-1 1 0,1-1 0,-1 1 0,1-1 0,-1 1 0,0 0 0,0 0 0,1 0 0,-1 0 0,0 0 0,0 1 0,-3-1 0,-2 0-42,0 1 0,-1 1 0,1 0 0,0 0 1,0 0-1,0 1 0,1 0 0,-1 1 0,0 0 1,-13 7-1,4-1-161,1 0-1,1 2 1,-25 19 0,34-24 27,-38 36 92,41-39 153,1 0 0,-1 0 0,1 0-1,0 1 1,0-1 0,0 1 0,0-1-1,1 1 1,-1 0 0,1-1 0,0 1 0,0 5-1,0-9-41,1 1 0,0-1-1,0 1 1,0 0 0,0-1-1,0 1 1,0-1 0,0 1-1,0-1 1,0 1-1,0-1 1,1 1 0,-1 0-1,0-1 1,0 1 0,0-1-1,1 1 1,-1-1 0,0 1-1,1-1 1,-1 0 0,0 1-1,1-1 1,-1 1 0,1-1-1,0 1 1,20 0 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47.843"/>
    </inkml:context>
    <inkml:brush xml:id="br0">
      <inkml:brushProperty name="width" value="0.05" units="cm"/>
      <inkml:brushProperty name="height" value="0.05" units="cm"/>
      <inkml:brushProperty name="color" value="#004F8B"/>
    </inkml:brush>
  </inkml:definitions>
  <inkml:trace contextRef="#ctx0" brushRef="#br0">216 51 18740,'-35'30'1298,"-64"60"529,89-79-1535,0 1-1,0 0 1,1 0 0,1 1 0,0 0 0,-9 21 0,16-30-229,-1-1 0,1 1 0,-1 0 1,1 0-1,0 0 0,1 0 0,-1 0 0,1 0 1,0 0-1,0 0 0,0 0 0,0 0 0,1 0 1,-1 0-1,1 0 0,0 0 0,1 0 0,-1 0 1,1 0-1,-1 0 0,1-1 0,4 7 1,-2-6-42,0 1 0,0-2 0,1 1 0,-1 0 0,1-1 0,-1 0 0,1 0 0,0 0 0,1 0 0,-1-1 0,0 0 1,0 0-1,1-1 0,0 1 0,7 0 0,0-1-4,1 0 1,-1 0-1,1-2 1,-1 0-1,1 0 1,-1-1-1,0-1 1,0 0-1,0-1 0,0 0 1,0-1-1,-1 0 1,0-1-1,0-1 1,0 0-1,11-9 1,-16 11-8,-1 0 0,0-1 0,0 1 0,0-1-1,-1-1 1,0 1 0,0-1 0,0 1 0,-1-1 0,0-1 0,-1 1 0,1-1 0,-2 1 0,1-1 0,-1 0 0,0 0 0,0 0 0,-1 0 0,0 0-1,-1 0 1,0 0 0,0-1 0,0 1 0,-1 0 0,-1 0 0,1 0 0,-5-11 0,3 11-15,0 0 0,-1 0 0,0 0 0,-1 1 0,1 0 0,-2 0 0,1 0 1,-1 1-1,0-1 0,0 1 0,0 1 0,-1-1 0,0 1 0,0 0 0,-1 1 0,1-1 0,-1 2 0,0-1 0,-9-2 0,2 1 33,-1 0-1,0 2 0,0 0 0,0 0 0,-1 2 0,1 0 0,0 1 0,-1 0 1,-21 4-1,16 1-26,-36 12 0,55-16-2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52.080"/>
    </inkml:context>
    <inkml:brush xml:id="br0">
      <inkml:brushProperty name="width" value="0.05" units="cm"/>
      <inkml:brushProperty name="height" value="0.05" units="cm"/>
      <inkml:brushProperty name="color" value="#004F8B"/>
    </inkml:brush>
  </inkml:definitions>
  <inkml:trace contextRef="#ctx0" brushRef="#br0">1 325 13355,'3'0'1096,"168"-43"1577,236-17-180,6 25-1379,-406 35-1097,1106-50 969,-469 28-979,-529 17-23,429-14-109,-4 31-26,-528-11 143,49 1-171,-60-2 158,0 0 0,0 0 0,-1 0 0,1 0-1,0 0 1,0 0 0,0 0 0,-1-1 0,1 1 0,0 0 0,0 0 0,0-1 0,-1 1 0,1 0 0,0-1-1,-1 1 1,1-1 0,0 1 0,-1-1 0,1 1 0,0-1 0,-1 1 0,1-1 0,-1 0 0,1 1 0,-1-1-1,0 0 1,1 0 0,-1 1 0,0-1 0,1 0 0,-1 0 0,0 1 0,0-1 0,1-1 0,-2-2-23,1 1 0,-1-1 1,0 1-1,0-1 1,0 1-1,0 0 1,-2-4-1,-3-6-22,-8-31-186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13.835"/>
    </inkml:context>
    <inkml:brush xml:id="br0">
      <inkml:brushProperty name="width" value="0.05" units="cm"/>
      <inkml:brushProperty name="height" value="0.05" units="cm"/>
      <inkml:brushProperty name="color" value="#004F8B"/>
    </inkml:brush>
  </inkml:definitions>
  <inkml:trace contextRef="#ctx0" brushRef="#br0">31 1 17636,'0'0'89,"1"0"0,-1 0 1,0 0-1,1 0 0,-1 0 1,0 0-1,0 0 0,1 0 1,-1 0-1,0 0 0,1 0 1,-1 0-1,0 0 0,0 0 1,1 1-1,-1-1 0,0 0 0,0 0 1,1 0-1,-1 1 0,0-1 1,0 0-1,0 0 0,1 0 1,-1 1-1,0-1 0,0 0 1,0 0-1,0 1 0,0-1 1,1 1-1,2 14 1700,-5 28-193,1-22-1072,11 163 516,-11-168-2101,0-16 977,1 0 0,0 0-1,0 1 1,0-1-1,0 0 1,-1 0 0,1 0-1,0 0 1,0 1 0,-1-1-1,1 0 1,0 0-1,0 0 1,0 0 0,-1 0-1,1 0 1,0 0 0,-1 0-1,1 0 1,0 0-1,0 0 1,-1 0 0,1 0-1,0 0 1,0 0 0,-1 0-1,1 0 1,0 0 0,0 0-1,-1 0 1,-22-17-2358,6 2 1265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14.234"/>
    </inkml:context>
    <inkml:brush xml:id="br0">
      <inkml:brushProperty name="width" value="0.05" units="cm"/>
      <inkml:brushProperty name="height" value="0.05" units="cm"/>
      <inkml:brushProperty name="color" value="#004F8B"/>
    </inkml:brush>
  </inkml:definitions>
  <inkml:trace contextRef="#ctx0" brushRef="#br0">0 126 18780,'0'6'2104,"5"-6"-1135,4-4-321,8-1 1000,6-3-200,8-5-431,2-1-241,7-4-544,0 2-328,-5 1-808,-4 4-473,-8-1 1105,-5 3-312,-7 3-152</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14.659"/>
    </inkml:context>
    <inkml:brush xml:id="br0">
      <inkml:brushProperty name="width" value="0.05" units="cm"/>
      <inkml:brushProperty name="height" value="0.05" units="cm"/>
      <inkml:brushProperty name="color" value="#004F8B"/>
    </inkml:brush>
  </inkml:definitions>
  <inkml:trace contextRef="#ctx0" brushRef="#br0">162 5 20132,'1'-1'221,"0"1"-1,0-1 0,0 1 0,0-1 1,0 1-1,0 0 0,0-1 0,0 1 1,0 0-1,0 0 0,0 0 0,0 0 1,0 0-1,0 0 0,0 0 1,1 0-1,-1 0 0,0 1 0,0-1 1,0 0-1,0 1 0,0-1 0,0 0 1,0 1-1,1 1 0,-1 0-74,-1 0 0,0 0-1,1 0 1,-1 1 0,0-1 0,0 0-1,0 0 1,-1 1 0,1-1 0,-1 0-1,1 0 1,-2 4 0,-5 23-17,-5 54-1,12-82-129,0 0 0,0 0-1,0 0 1,0 0-1,0 0 1,0-1 0,0 1-1,0 0 1,0 0-1,0 0 1,1 0 0,-1-1-1,0 1 1,1 0 0,-1 0-1,0 0 1,1-1-1,-1 1 1,1 0 0,-1-1-1,1 1 1,0 0 0,-1-1-1,1 1 1,0-1-1,-1 1 1,1-1 0,0 1-1,0-1 1,-1 0-1,1 1 1,0-1 0,0 0-1,1 1 1,3-1-14,0 1-1,0-1 1,0 0 0,1-1 0,5 0-1,-7 0 2,0 1-1,-1-1 0,1 1 0,0 0 0,0 0 0,-1 0 1,1 0-1,4 2 0,-6-1 9,0 0 1,-1 0-1,1 0 0,0 1 1,-1-1-1,1 1 0,-1-1 0,1 1 1,-1 0-1,1-1 0,-1 1 1,0 0-1,0 0 0,0 0 1,0 0-1,-1 0 0,1 0 1,0 0-1,-1 0 0,1 0 1,-1 0-1,0 1 0,0-1 1,0 0-1,0 0 0,0 0 1,0 0-1,-1 4 0,0 1 4,0-1-1,0 0 1,-1 1-1,0-1 1,0 0 0,-1 0-1,0 0 1,-5 9-1,3-8 20,-1 0 0,0-1 0,-1 0-1,1 0 1,-1 0 0,0 0 0,0-1 0,-1-1-1,0 1 1,0-1 0,-16 6 0,18-8-45,0 0 0,-1 0 0,1 0 0,-1-1 0,0 0 0,1 0 0,-1-1 0,0 0 0,0 0 0,1-1 0,-1 1 0,0-2 0,1 1 0,-1-1 0,1 0 0,-8-3-1,11 4-12,0-1-1,0 0 0,1 0 0,-1 0 0,1 0 0,-1 0 0,1-1 0,0 1 0,0-1 0,0 1 0,0-1 0,0 0 1,1 0-1,-1 0 0,1 0 0,-2-5 0,2 3 13,-1-1 1,1 1 0,0-1-1,1 1 1,0-1-1,0 1 1,0-1 0,1-9-1,8-20-321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6.299"/>
    </inkml:context>
    <inkml:brush xml:id="br0">
      <inkml:brushProperty name="width" value="0.05" units="cm"/>
      <inkml:brushProperty name="height" value="0.05" units="cm"/>
    </inkml:brush>
  </inkml:definitions>
  <inkml:trace contextRef="#ctx0" brushRef="#br0">20 7 13411,'-15'12'2080,"10"-3"-863,5-1-409,6-3 2232,11-4-1407,11-1-441,7 0-184,15-5-392,5-1-224,4 0-872,-6-1-88,-1 3 456,-6 1-176,-5-7-144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15.096"/>
    </inkml:context>
    <inkml:brush xml:id="br0">
      <inkml:brushProperty name="width" value="0.05" units="cm"/>
      <inkml:brushProperty name="height" value="0.05" units="cm"/>
      <inkml:brushProperty name="color" value="#004F8B"/>
    </inkml:brush>
  </inkml:definitions>
  <inkml:trace contextRef="#ctx0" brushRef="#br0">0 63 19340,'19'-6'2081,"1"0"-1273,3 0-328,4 1 984,7 1-368,-2 1-832,5 1-552,-5 2 993,5 0-729,-5 0-104,-2-3-105</inkml:trace>
  <inkml:trace contextRef="#ctx0" brushRef="#br0" timeOffset="1">478 0 17812,'-7'1'511,"1"0"-1,-1 0 1,1 0 0,-1 1-1,1 0 1,0 0 0,0 1 0,0-1-1,0 1 1,0 1 0,1-1 0,-8 7-1,2-2-136,0 2-1,1-1 1,0 2-1,-15 19 1,18-19-297,0 0 0,0 0 0,2 1 0,-1 0-1,1 1 1,1-1 0,0 1 0,-4 22 0,8-31-71,-1 1 0,1-1 0,0 1-1,0 0 1,1-1 0,-1 1 0,1 0 0,0-1 0,0 1 0,1-1 0,-1 0 0,3 6-1,-2-7-1,0 0 0,0 0 0,1-1 0,-1 1 0,1-1 0,-1 1 0,1-1 0,0 0 0,0 0 0,0 0-1,0 0 1,0 0 0,0-1 0,0 0 0,1 1 0,-1-1 0,0 0 0,5 0 0,0 0 13,1 0-1,-1-1 1,0 0 0,1 0 0,-1-1 0,1 0 0,-1-1-1,0 0 1,0 0 0,0-1 0,0 1 0,0-2 0,-1 1-1,1-1 1,7-5 0,-1-1 55,0 0 0,0 0 0,-1-2-1,0 1 1,-1-2 0,15-18 0,-23 25-31,0 0-1,0 0 1,0-1 0,-1 1-1,0-1 1,0 0 0,-1 0-1,1 0 1,-2 0 0,1 0-1,-1-1 1,0 1 0,0-11-1,-1 15-75,-1-1 0,1 0 0,-1 1 0,0-1-1,0 1 1,0-1 0,0 1 0,0 0-1,-1-1 1,0 1 0,1 0 0,-1 0-1,-1 0 1,1 0 0,0 0 0,-1 0 0,1 1-1,-1-1 1,0 1 0,0 0 0,0 0-1,0 0 1,0 0 0,0 0 0,0 1 0,-1-1-1,1 1 1,-5-1 0,1 0-106,0 1 0,0 0 0,-1 0 0,1 0 0,0 1 0,-1 0 0,1 1 1,0 0-1,0 0 0,-1 0 0,-8 4 0,-19 7-389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4.865"/>
    </inkml:context>
    <inkml:brush xml:id="br0">
      <inkml:brushProperty name="width" value="0.05" units="cm"/>
      <inkml:brushProperty name="height" value="0.05" units="cm"/>
      <inkml:brushProperty name="color" value="#004F8B"/>
    </inkml:brush>
  </inkml:definitions>
  <inkml:trace contextRef="#ctx0" brushRef="#br0">1 79 21165,'33'2'2064,"7"1"-1568,8-5-216,8-4 696,12-2-432,2 1-23,-3 1-353,-1-1-168,-9 3-328,-7-1-225,-16 1-447,-9-2 1776,-27-5-968,-15 2-88,-15 1 32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5.313"/>
    </inkml:context>
    <inkml:brush xml:id="br0">
      <inkml:brushProperty name="width" value="0.05" units="cm"/>
      <inkml:brushProperty name="height" value="0.05" units="cm"/>
      <inkml:brushProperty name="color" value="#004F8B"/>
    </inkml:brush>
  </inkml:definitions>
  <inkml:trace contextRef="#ctx0" brushRef="#br0">0 22 17268,'5'19'1848,"19"-10"-1032,10-3-352,12-5 769,10-1-201,10-3-616,11 2-360,-2-5-896,-2-5 784,-8-6-304,-4-1-120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5.731"/>
    </inkml:context>
    <inkml:brush xml:id="br0">
      <inkml:brushProperty name="width" value="0.05" units="cm"/>
      <inkml:brushProperty name="height" value="0.05" units="cm"/>
      <inkml:brushProperty name="color" value="#004F8B"/>
    </inkml:brush>
  </inkml:definitions>
  <inkml:trace contextRef="#ctx0" brushRef="#br0">45 6 18220,'20'-3'720,"1"1"0,0 1-1,0 1 1,-1 1 0,1 1 0,0 1 0,-1 0 0,36 12 0,-53-14-694,0 0 0,-1 0 0,1 0 1,-1 1-1,1-1 0,-1 1 0,1-1 1,-1 1-1,0 0 0,3 3 0,-4-4-21,0 0-1,0 1 0,-1-1 0,1 0 1,0 1-1,-1-1 0,1 1 0,-1-1 1,0 1-1,1-1 0,-1 1 0,0-1 1,0 1-1,0-1 0,0 1 0,0 0 1,0-1-1,0 1 0,-1-1 0,1 1 1,0-1-1,-1 1 0,0 1 0,-6 11 5,-1 0 0,-1 0 0,0-1-1,0 0 1,-20 20 0,6-7 17,-150 179-1338,152-180 1120,9-20-67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6.181"/>
    </inkml:context>
    <inkml:brush xml:id="br0">
      <inkml:brushProperty name="width" value="0.05" units="cm"/>
      <inkml:brushProperty name="height" value="0.05" units="cm"/>
      <inkml:brushProperty name="color" value="#004F8B"/>
    </inkml:brush>
  </inkml:definitions>
  <inkml:trace contextRef="#ctx0" brushRef="#br0">0 14 20012,'18'-13'2182,"-18"13"-2138,1-1 0,-1 1 1,0 0-1,1 0 1,-1 0-1,1 0 1,-1 0-1,1 0 0,-1 0 1,0 0-1,1 0 1,-1 0-1,1 0 1,-1 1-1,0-1 1,1 0-1,-1 0 0,1 0 1,-1 0-1,0 1 1,1-1-1,-1 0 1,0 0-1,1 1 0,-1-1 1,0 0-1,1 0 1,-1 1-1,0-1 1,0 1-1,1-1 1,-1 0-1,0 1 0,0-1 1,0 0-1,0 1 1,1-1-1,-1 1 1,0-1-1,0 0 0,0 1 1,0-1-1,0 1 1,0-1-1,0 1 1,0-1-1,0 1 1,3 30 1090,-1 40 0,-3-49-1083,1-1-1,2 1 1,0-1-1,9 38 1,-11-57-46,1 1 0,0-1 0,-1 0 1,1 0-1,0 0 0,0 0 0,0 0 0,1 0 0,-1 0 0,0 0 0,1 0 0,-1 0 0,1 0 1,0-1-1,-1 1 0,1-1 0,0 1 0,0-1 0,0 0 0,4 2 0,-4-3 0,1 1-1,0-1 1,-1 0-1,1 0 0,0 0 1,0-1-1,-1 1 0,1-1 1,0 1-1,-1-1 1,1 0-1,-1 0 0,1 0 1,-1 0-1,1 0 1,-1-1-1,5-2 0,19-16 26,0-1 0,-2-1 0,26-29 0,37-33-4,-84 82-29,22-15-35,-25 17 36,0 0 1,0 0-1,1 0 0,-1 0 1,0 0-1,1 0 0,-1-1 0,0 1 1,1 0-1,-1 0 0,0 0 1,1 1-1,-1-1 0,0 0 1,1 0-1,-1 0 0,0 0 1,1 0-1,-1 0 0,0 0 1,1 0-1,-1 1 0,0-1 0,0 0 1,1 0-1,-1 1 0,3 14-10,-4-2 19,-1-1-1,-1 0 1,-7 24 0,6-27 8,1 0 0,1 0-1,-1 1 1,2-1 0,-1 0 0,1 1 0,1-1-1,0 16 1,0-24-48,0-1-1,0 1 1,0 0 0,0-1-1,0 1 1,1-1-1,-1 1 1,0-1-1,0 1 1,0-1 0,1 1-1,-1-1 1,0 1-1,0-1 1,1 1 0,-1-1-1,1 1 1,-1-1-1,0 1 1,1-1-1,-1 0 1,1 1 0,-1-1-1,1 0 1,-1 1-1,1-1 1,0 0-1,0 0-30,0 0-1,0 0 1,0 0-1,0 0 1,0 0-1,0 0 1,0-1-1,0 1 0,0 0 1,0-1-1,0 1 1,0-1-1,0 1 1,1-2-1,28-24-909,-29 24 995,19-18-548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7.140"/>
    </inkml:context>
    <inkml:brush xml:id="br0">
      <inkml:brushProperty name="width" value="0.05" units="cm"/>
      <inkml:brushProperty name="height" value="0.05" units="cm"/>
      <inkml:brushProperty name="color" value="#004F8B"/>
    </inkml:brush>
  </inkml:definitions>
  <inkml:trace contextRef="#ctx0" brushRef="#br0">33 118 18804,'46'2'2922,"-32"-1"-2463,-1-1 1,0 1 0,1-2-1,-1 0 1,0-1-1,1 0 1,16-5 0,-25 5-415,0 0 1,-1 0-1,1-1 1,0 1-1,-1-1 1,1 0-1,-1 0 1,0 0-1,5-6 1,-8 8-37,0 0 1,0 0-1,0-1 0,0 1 1,0 0-1,0-1 0,-1 1 1,1-1-1,0 1 0,-1-1 1,0 1-1,1-1 0,-1 1 0,0-1 1,1 0-1,-1 1 0,0-1 1,0 1-1,0-1 0,-1 0 1,1 1-1,0-1 0,-1 1 1,1-1-1,0 1 0,-1-1 1,0 1-1,1-1 0,-1 1 1,0-1-1,0 1 0,0 0 1,0 0-1,-2-3 0,0 2 2,0 0 0,0-1 0,0 1-1,0 0 1,-1 0 0,1 1 0,-1-1 0,1 1-1,-1 0 1,0 0 0,1 0 0,-1 0 0,0 1-1,0-1 1,1 1 0,-1 0 0,0 0 0,0 0-1,-6 2 1,0-1-1,-1 1 1,0 1-1,0 0 0,1 0 0,-16 7 1,18-5-8,-1 0 1,1 0 0,0 1-1,0 0 1,0 1 0,1 0-1,-8 9 1,12-13-2,1 0 0,0-1 0,0 1 0,0 0 0,0 0 0,0 0 0,0 1 1,1-1-1,0 0 0,-1 1 0,1-1 0,0 0 0,1 1 0,-1-1 0,1 1 0,0 0 0,-1-1 0,1 1 0,1-1 0,-1 1 0,1-1 0,-1 1 0,2 3 0,0-4 2,0 0-1,0 0 0,0 0 0,0-1 0,0 1 1,1-1-1,-1 1 0,1-1 0,0 0 1,-1 0-1,1 0 0,0-1 0,0 1 1,1-1-1,-1 1 0,0-1 0,0 0 0,1 0 1,-1 0-1,6 0 0,4 1 6,0-1 0,0-1 0,0 0 1,16-1-1,-11-2 6,0-1 0,0 0 0,-1-1 0,1-1 0,-1 0-1,0-2 1,0 0 0,-1 0 0,0-2 0,-1 0 0,0-1 0,-1 0 0,0-1 0,0-1 0,-1 0 0,-1-1 0,12-17 0,-12 6 11,-12 19-5,-9 15 5,3 0-4,1-1 0,0 1 0,0 0 0,1 1 0,0-1 0,0 1 0,1-1 0,1 1 0,0 0 0,0 1 0,1-1 0,-1 15 0,3-22-14,-1-1 0,0 0 0,1 0 0,-1 0 0,1 0 0,0 0 0,0 0 0,0 0 0,0 0 0,0 0 0,0 0 0,0-1 0,1 1 0,-1 0 0,1-1 0,-1 1 0,1-1 1,0 0-1,-1 1 0,1-1 0,0 0 0,0 0 0,0 0 0,0 0 0,0 0 0,0-1 0,0 1 0,0 0 0,0-1 0,0 0 0,0 1 0,1-1 0,2 0 0,4 0 10,0 0 0,1-1-1,-1 0 1,0 0 0,0-1 0,15-4-1,-5-1 10,0 0-1,-1-1 1,0-1-1,0-1 0,-1 0 1,-1-1-1,1-1 1,-2-1-1,0 0 1,24-28-1,-31 29-21,-9 7-12,0 5 6,0 0 0,0 1-1,0-1 1,0 0 0,0 0-1,0 1 1,0-1 0,0 1-1,0-1 1,1 1 0,-1-1-1,0 1 1,0 0 0,0-1 0,1 1-1,-1 0 1,1 0 0,-2 1-1,-1 1 3,0 0 0,1 1-1,0 0 1,-1-1 0,1 1 0,0 0-1,1 0 1,-1 0 0,1 0 0,0 0-1,0 0 1,0 1 0,0-1-1,1 0 1,-1 0 0,1 1 0,0-1-1,1 0 1,-1 1 0,2 5 0,0-5 1,0 0 1,0 0-1,0 0 0,1 0 1,-1-1-1,1 1 1,0-1-1,1 0 1,-1 1-1,1-1 1,0-1-1,0 1 1,0-1-1,0 1 1,1-1-1,5 3 1,2 0-3,1 0 0,0-1 0,0 0 0,0-1 0,0 0 0,1-1 0,0-1 0,-1 0 0,1 0 0,27-2 0,-34 0 22,0-1 1,0 0-1,0 0 0,-1 0 1,1-1-1,0 0 0,-1 0 1,1-1-1,-1 1 0,0-1 1,0-1-1,0 1 0,0-1 0,-1 0 1,1-1-1,-1 1 0,0-1 1,0 0-1,-1 0 0,1-1 1,-1 1-1,-1-1 0,6-10 1,-5 8 3,-1 0 0,0 0 0,0-1 1,-1 1-1,0-1 0,0 0 0,-1 1 0,0-1 1,-1 0-1,0 0 0,0 1 0,-1-1 0,-3-16 1,-3 15-105,1 13-52,5-2 119,0 0 0,1 1 0,-1-1-1,1 0 1,-1 1 0,1-1 0,0 0 0,-1 1 0,1-1 0,0 1-1,0-1 1,0 0 0,0 1 0,1 1 0,-1-1 8,1-1 0,0 1 0,-1 0 0,1 0 0,0-1 0,1 1 0,-1-1 0,0 1 0,0-1 0,0 1 0,1-1 0,-1 1 0,1-1 0,-1 0 0,1 0 0,0 0 0,-1 0 0,1 0 0,0 0 0,0-1 0,0 1 0,-1 0 0,1-1 0,0 0 0,0 1 0,0-1 1,0 0-1,3 0 0,-4 0 11,1 0 1,0 0-1,0 0 1,0 0-1,0 0 1,0 0 0,-1-1-1,1 1 1,0 0-1,0-1 1,-1 0 0,1 1-1,0-1 1,0 0-1,-1 0 1,1 0-1,-1 0 1,1 0 0,-1-1-1,0 1 1,1 0-1,-1-1 1,0 1 0,0 0-1,0-1 1,0 0-1,0 1 1,1-4-1,-2 4-27,0 1-1,0-1 0,0 0 1,0 1-1,-1-1 0,1 0 1,0 1-1,0-1 0,-1 1 1,1-1-1,0 1 0,-1-1 1,1 1-1,-1-1 0,1 1 1,-1-1-1,1 1 0,-1 0 1,1-1-1,-1 1 0,1-1 1,-1 1-1,1 0 0,-1 0 1,0-1-1,1 1 0,-1 0 1,0 0-1,0 0-36,1-1 1,0 1-1,-1 0 1,1 0-1,0 0 0,-1-1 1,1 1-1,-1 0 1,1 0-1,0 0 0,-1 0 1,1 0-1,0 0 1,-1 0-1,1 0 0,-1 0 1,1 0-1,-1 0 1,1 0-1,0 0 1,-1 0-1,1 0 0,0 0 1,-1 1-1,1-1 1,-1 0-1,1 0 0,0 0 1,-1 1-1,1-1 1,0 0-1,0 0 0,-1 1 1,1-1-1,0 0 1,-1 1-1,1-1 0,0 0 1,0 1-1,0-1 1,-1 0-1,1 1 0,0 0 1,0 5-439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7.831"/>
    </inkml:context>
    <inkml:brush xml:id="br0">
      <inkml:brushProperty name="width" value="0.05" units="cm"/>
      <inkml:brushProperty name="height" value="0.05" units="cm"/>
      <inkml:brushProperty name="color" value="#004F8B"/>
    </inkml:brush>
  </inkml:definitions>
  <inkml:trace contextRef="#ctx0" brushRef="#br0">74 9 18356,'0'0'120,"0"0"1,0-1-1,0 1 0,0-1 1,0 1-1,0 0 0,0-1 1,0 1-1,0 0 1,0-1-1,1 1 0,-1 0 1,0-1-1,0 1 0,0 0 1,1 0-1,-1-1 0,0 1 1,0 0-1,0 0 1,1-1-1,-1 1 0,0 0 1,1 0-1,-1 0 0,0-1 1,1 1-1,-1 0 0,0 0 1,1 0-1,-1 0 1,0 0-1,1 0 0,-1 0 1,0 0-1,1-1 0,1 17 2158,-7 35-792,4-45-1228,-37 255 1455,10-73-1331,24-168-364,-3 42 49,7-58-62,-1 0-1,1 1 0,1-1 0,-1 0 0,1 1 0,0-1 0,0 0 0,0 0 1,0 0-1,3 7 0,-2-9-3,0 0 0,-1 0 1,1-1-1,0 1 0,0-1 1,0 1-1,0-1 0,0 0 1,0 0-1,0 0 0,1 0 0,-1 0 1,0 0-1,1 0 0,-1-1 1,0 1-1,1-1 0,-1 0 0,1 0 1,-1 0-1,4 0 0,8-1 12,0 0 1,20-4-1,-24 3-1,255-54-2953,-230 49 2442,-1 3-153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8.392"/>
    </inkml:context>
    <inkml:brush xml:id="br0">
      <inkml:brushProperty name="width" value="0.05" units="cm"/>
      <inkml:brushProperty name="height" value="0.05" units="cm"/>
      <inkml:brushProperty name="color" value="#004F8B"/>
    </inkml:brush>
  </inkml:definitions>
  <inkml:trace contextRef="#ctx0" brushRef="#br0">104 7 19228,'-12'17'564,"0"0"-1,1 1 1,1 0-1,1 1 1,1 0 0,0 1-1,2 0 1,0 0-1,-6 38 1,7-17-129,2-1-1,2 0 1,1 1 0,7 44 0,-7-84-434,7 33 67,-7-33-65,0-1-1,0 1 1,0-1 0,1 1-1,-1-1 1,0 1 0,0-1-1,1 1 1,-1-1 0,0 0-1,1 1 1,-1-1 0,0 1-1,1-1 1,-1 0 0,1 0-1,-1 1 1,0-1 0,1 0 0,-1 0-1,1 1 1,0-1 0,0 0 0,-1 0 1,1 0 0,0-1 0,-1 1-1,1 0 1,0-1 0,-1 1 0,1 0-1,0-1 1,-1 1 0,1-1-1,0 1 1,-1-1 0,1 1 0,-1-1-1,1 1 1,-1-1 0,0 1 0,1-1-1,0-1 1,5-8 18,0-1 1,0 0-1,-1 0 0,-1 0 1,1-1-1,1-12 0,13-75 36,-16 85-52,4-36-11,-1 0 0,-3 1-1,-4-77 1,1 119 0,0 5 4,0 1-1,0-1 1,0 1-1,0-1 1,0 0-1,0 1 1,0-1 0,-1 1-1,1-1 1,-1 1-1,1-1 1,-1 1-1,0-1 1,1 1-1,-1 0 1,0-1 0,-1-1-1,1 4 1,1 0 0,-1 0 0,1 0 1,0 0-1,-1 0 0,1 0 0,0 0 0,0 0 0,0 0 0,0 0 0,-1 0 0,2 0 0,-1 0 0,0 0 0,0 2 1,1 2 0,0 0 0,0 1 0,1-1 0,-1 0 0,1 0 0,1 0 0,-1 0 1,1 0-1,-1-1 0,1 1 0,1-1 0,-1 1 0,1-1 0,-1 0 0,1-1 1,0 1-1,1-1 0,-1 1 0,0-1 0,1 0 0,0-1 0,8 4 1,-5-2-1,0-1 1,0 0-1,1-1 1,-1 0 0,1 0-1,0-1 1,0 0 0,-1 0-1,1-1 1,0 0 0,0-1-1,0 0 1,9-2 0,-5-1 10,-1-1 0,1 0 0,-1 0 0,0-1 0,0-1 1,-1 0-1,12-10 0,-23 17-11,0 0 0,0-1 0,0 1 0,1 0 1,-1 0-1,0-1 0,1 1 0,-1 0 0,0 0 0,0-1 0,1 1 0,-1 0 1,0 0-1,1 0 0,-1-1 0,0 1 0,1 0 0,-1 0 0,1 0 0,-1 0 1,0 0-1,1 0 0,-1 0 0,1 0 0,-1 0 0,0 0 0,1 0 0,-1 0 1,0 0-1,1 0 0,-1 0 0,1 0 0,-1 0 0,0 1 0,1-1 0,-1 0 1,0 0-1,1 0 0,-1 1 0,0-1 0,0 0 0,1 0 0,-1 1 0,0-1 1,0 0-1,1 1 0,-1-1 0,0 0 0,0 1 0,0-1 0,1 0 0,-1 1 1,0-1-1,0 0 0,0 1 0,0-1 0,0 0 0,0 1 0,0-1 0,0 1 1,0-1-1,0 0 0,0 1 0,0-1 0,0 1 0,0-1 0,0 1 1,-4 32-17,3-29 14,-5 33-78,-14 94 46,17-106-398,2 0 0,1 0 0,3 30 0,-2-51 346,-1 1 1,1-1-1,-1 0 1,1 1-1,0-1 1,1 0-1,-1 0 0,1 0 1,0 0-1,0 0 1,0 0-1,0 0 1,1-1-1,0 1 1,-1-1-1,1 0 1,1 0-1,-1 0 1,0 0-1,8 4 0,17 4-571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8.768"/>
    </inkml:context>
    <inkml:brush xml:id="br0">
      <inkml:brushProperty name="width" value="0.05" units="cm"/>
      <inkml:brushProperty name="height" value="0.05" units="cm"/>
      <inkml:brushProperty name="color" value="#004F8B"/>
    </inkml:brush>
  </inkml:definitions>
  <inkml:trace contextRef="#ctx0" brushRef="#br0">1 0 18028,'4'2'2408,"5"-1"-1471,8 9-425,2-6 1704,5-2-1472,4 1-368,-1-2 8,-2 4-135,-10-20-313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9.185"/>
    </inkml:context>
    <inkml:brush xml:id="br0">
      <inkml:brushProperty name="width" value="0.05" units="cm"/>
      <inkml:brushProperty name="height" value="0.05" units="cm"/>
      <inkml:brushProperty name="color" value="#004F8B"/>
    </inkml:brush>
  </inkml:definitions>
  <inkml:trace contextRef="#ctx0" brushRef="#br0">192 51 19620,'1'-2'241,"0"0"0,0 1-1,0-1 1,0 0 0,0 1 0,0-1-1,-1 0 1,1 0 0,0 0 0,-1 0 0,0 0-1,1 0 1,-1 0 0,0 1 0,0-1-1,0-3 1,0 4-177,0 1-1,-1-1 1,1 0-1,0 0 1,0 1-1,0-1 1,0 0-1,0 1 1,-1-1-1,1 0 1,0 1-1,-1-1 1,1 1-1,0-1 1,-1 0-1,1 1 1,-1-1-1,1 1 1,-1-1-1,1 1 1,-1-1-1,1 1 1,-1 0-1,1-1 1,-1 1-1,0 0 1,1-1-1,-1 1 1,0 0-1,1 0 1,-1-1-1,0 1 1,1 0-1,-1 0 1,0 0-1,1 0 1,-1 0-1,0 0 1,1 0-1,-1 0 1,0 0-1,0 1 1,1-1-1,-1 0 1,0 0-1,0 1 1,-6 3 53,1 0 0,0 0 0,0 0 0,0 1 0,0 0 0,1 0 0,0 1 0,-8 9 0,3-3-30,-6 6 20,2 1 0,-24 39 0,31-46-82,2 0-1,-1 0 1,2 0-1,-1 0 0,2 1 1,-5 25-1,8-36-27,-1 1 0,1-1 0,0 1 0,0-1 0,0 1 0,0-1 0,1 1 1,-1-1-1,1 1 0,-1-1 0,1 0 0,0 1 0,0-1 0,0 0 0,0 1 0,1-1 0,-1 0 0,0 0 0,1 0 0,3 3 0,-2-2-73,0-1 0,0 0-1,1 0 1,-1-1 0,1 1-1,-1-1 1,1 0-1,-1 0 1,1 0 0,0 0-1,0 0 1,-1-1 0,7 0-1,4 0-130,1 0 1,-1-1-1,1-1 0,-1-1 1,1 0-1,-1-1 0,0 0 0,16-8 1,29-13-352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21:32.269"/>
    </inkml:context>
    <inkml:brush xml:id="br0">
      <inkml:brushProperty name="width" value="0.05" units="cm"/>
      <inkml:brushProperty name="height" value="0.05" units="cm"/>
    </inkml:brush>
  </inkml:definitions>
  <inkml:trace contextRef="#ctx0" brushRef="#br0">9 182 18580,'-2'-3'-1,"1"0"1,0 0-1,0 0 1,0 0-1,0 0 1,1 0-1,-1 0 0,1 0 1,-1 0-1,1 0 1,0 0-1,1 0 1,-1 0-1,0 0 1,1 0-1,-1 0 0,1 0 1,2-4-1,1-4-310,2 1-1,-1-1 1,11-14 0,2-3 179,-16 25 110,16-24-164,-18 27 184,0-1 1,0 1-1,1 0 0,-1-1 0,0 1 1,0 0-1,1-1 0,-1 1 0,0 0 1,1 0-1,-1-1 0,0 1 0,1 0 1,-1 0-1,1 0 0,-1-1 1,0 1-1,1 0 0,-1 0 0,1 0 1,-1 0-1,0 0 0,1 0 0,-1 0 1,1 0-1,-1 0 0,1 0 0,-1 0 1,0 0-1,1 0 0,-1 0 0,1 0 1,-1 1-1,0-1 0,1 0 0,-1 0 1,0 0-1,1 1 0,-1-1 0,1 0 1,-1 0-1,0 1 0,0-1 0,1 0 1,-1 1-1,0-1 0,0 0 0,1 1 1,-1-1-1,0 0 0,0 1 0,0-1 1,1 1-1,-1-1 0,0 0 0,0 1 1,0-1-1,0 1 0,0-1 1,0 1-1,0-1 0,0 1 0,6 27 1,-1 1-1,-2-1 1,0 33 0,1 2 0,0-20-47,2-1 0,1 0 1,2 0-1,2 0 0,22 53 1,-27-81 18,1 0 0,1-1 1,0 1-1,1-2 0,0 1 1,1-1-1,22 20 0,-24-25 16,1 0-1,0-1 1,0 0 0,1-1-1,-1 0 1,1 0-1,0-1 1,1 0 0,-1-1-1,1-1 1,-1 1 0,18 0-1,-6-2-42,0-1 0,1-1 0,-1-2 0,0 0 0,0-1 0,0-1 0,0-1 1,22-10-1,165-82-336,-191 89 360,58-32-65,-25 12 66,2 3 1,85-31-1,-124 53 38,-1 0 0,1 2-1,0-1 1,-1 1 0,1 1 0,22 1 0,-28 1 0,1 0-1,-1 0 1,0 1 0,0 0-1,1 1 1,-1 0 0,-1 0-1,1 0 1,0 1 0,-1 0-1,0 1 1,7 5 0,0 3 9,0-1 1,-1 2-1,-1 0 0,-1 0 1,13 21-1,44 85 77,-18-28-12,-34-66-47,0-2 1,2 0 0,0 0 0,25 23 0,-33-38-20,0 0 1,0-1-1,1 0 0,0-1 1,0 0-1,0-1 0,1 0 1,0-1-1,1 0 1,-1-1-1,26 6 0,-19-8 3,-1-1 0,1-1 0,-1 0 0,1-1 0,-1-1 0,1-1 0,-1 0 0,0-2 1,0 0-1,30-13 0,8-8-98,99-65 1,-19 10-1229,-122 74 1206,0 0 1,1 1-1,-1 0 0,1 2 0,1 0 1,28-4-1,-39 7 33,0 1 1,1 1-1,-1-1 0,0 1 1,7 2-1,-12-3 69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7.178"/>
    </inkml:context>
    <inkml:brush xml:id="br0">
      <inkml:brushProperty name="width" value="0.05" units="cm"/>
      <inkml:brushProperty name="height" value="0.05" units="cm"/>
    </inkml:brush>
  </inkml:definitions>
  <inkml:trace contextRef="#ctx0" brushRef="#br0">4 1 11554,'0'2'122,"-1"-1"0,1 1 0,-1-1-1,1 1 1,-1 0 0,1-1 0,0 1-1,0 0 1,0-1 0,0 1 0,0 0-1,0-1 1,1 1 0,-1 0-1,0-1 1,1 1 0,-1 0 0,1-1-1,0 1 1,0-1 0,-1 1 0,1-1-1,0 0 1,2 2 0,0 0 84,0-1 0,0-1 0,1 1 0,-1 0-1,0-1 1,1 0 0,0 0 0,-1 0 0,1 0 0,0 0 0,5 0 0,64 4 1014,1-2 1,85-9-1,-103 4-872,113-6 318,333-11 247,70 15-606,150-1-155,-451 12 125,-268-7-284,0 0 0,-1 1 1,1-1-1,0 0 0,-1 1 0,1 0 1,-1-1-1,1 1 0,0 0 0,-1 0 1,0 1-1,1-1 0,2 2 0,-9-17-2721,5-1 2154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7.085"/>
    </inkml:context>
    <inkml:brush xml:id="br0">
      <inkml:brushProperty name="width" value="0.05" units="cm"/>
      <inkml:brushProperty name="height" value="0.05" units="cm"/>
    </inkml:brush>
  </inkml:definitions>
  <inkml:trace contextRef="#ctx0" brushRef="#br0">5 1 15867,'-2'20'2121,"-1"3"-1233,3-2-144,8 7 1177,9 2-529,4-1-176,7-3-296,4-1-239,9-8-513,2-7-288,3-5-913,-3-4-199,-4-10 896,-2-4-256,-5-10-304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0.086"/>
    </inkml:context>
    <inkml:brush xml:id="br0">
      <inkml:brushProperty name="width" value="0.05" units="cm"/>
      <inkml:brushProperty name="height" value="0.05" units="cm"/>
      <inkml:brushProperty name="color" value="#004F8B"/>
    </inkml:brush>
  </inkml:definitions>
  <inkml:trace contextRef="#ctx0" brushRef="#br0">73 28 16163,'-9'11'957,"0"1"0,0 0 0,1 0 0,1 1 0,0 0-1,-10 27 1,15-35-699,1 1 1,0-1-1,0 1 0,0-1 0,0 1 0,1 0 0,0-1 0,0 1 0,2 7 0,-1-9-220,0 0 0,0-1 0,0 1 0,1-1 0,-1 1 0,1-1-1,0 0 1,0 0 0,0 0 0,1 0 0,-1 0 0,1 0 0,-1 0-1,1-1 1,4 4 0,-4-4-32,-1-1 1,1 1-1,-1-1 0,1 1 0,0-1 0,-1 0 1,1 0-1,0 0 0,0 0 0,0-1 0,0 1 1,0-1-1,0 0 0,0 0 0,0 0 0,0 0 1,0 0-1,6-2 0,-4 1 7,0-1-1,0 0 1,0-1 0,0 1 0,-1-1-1,1 0 1,0 0 0,-1 0 0,8-8-1,-5 4 7,0-1-1,-1 1 1,0-1-1,0-1 1,-1 1-1,0-1 1,0 0-1,-1 0 0,0-1 1,5-17-1,-9 25-17,1 1 1,-1-1-1,0 1 0,0-1 0,0 1 0,0-1 0,0 1 0,0-1 0,0 1 1,0-1-1,-1 1 0,1-1 0,0 1 0,-2-3 0,2 4 1,-1-1-1,1 1 1,0-1 0,-1 1-1,1 0 1,-1 0 0,1-1-1,0 1 1,-1 0 0,1 0-1,-1-1 1,1 1 0,-1 0-1,1 0 1,-1 0-1,1 0 1,-1 0 0,1 0-1,-1 0 1,1 0 0,-1 0-1,1 0 1,-1 0 0,1 0-1,-1 0 1,1 0 0,-1 0-1,0 1 1,-2 0 12,-1 1 0,0 0 0,1 0 0,0 0 0,-1 1 0,1-1 0,0 1 0,-5 5 0,1 0 18,0 1 1,1-1-1,0 1 0,0 1 0,1-1 1,0 1-1,1-1 0,0 2 1,0-1-1,1 0 0,1 1 1,-1-1-1,0 16 0,3-24-26,0 0-1,0 0 1,0 0 0,0 0-1,1 0 1,-1-1-1,0 1 1,1 0 0,0 0-1,-1 0 1,1 0 0,0 0-1,0 0 1,0-1-1,0 1 1,0 0 0,0-1-1,1 1 1,-1-1 0,0 1-1,3 1 1,-2-2-4,1 0 1,-1 0 0,1 0-1,-1 0 1,1 0 0,0 0-1,0-1 1,-1 1 0,1-1-1,0 0 1,0 0 0,-1 0-1,5-1 1,3 0-5,-1-1 0,0 0 0,0-1 0,0 0 0,0 0 0,0-1 0,14-9 0,-5 2-18,-1-2-1,18-17 1,-28 23-2,0 0-1,-1 0 1,1-1-1,-1 0 1,-1 0-1,0 0 1,5-10-1,-9 14 11,-3 4-3,-6 12-20,2 4 9,6-16 26,0 0 0,-1 1 0,1-1-1,0 0 1,0 0 0,0 1 0,0-1 0,0 0 0,1 1 0,-1-1 0,0 0 0,0 0 0,0 1 0,0-1 0,0 0 0,0 1 0,0-1 0,0 0 0,1 0 0,-1 1 0,0-1-1,0 0 1,0 0 0,1 0 0,-1 1 0,0-1 0,0 0 0,1 0 0,-1 0 0,0 0 0,0 1 0,1-1 0,-1 0 0,0 0 0,0 0 0,1 0 0,-1 0 0,0 0 0,1 0-1,-1 0 1,10 0-48,0-1-1,1 0 1,-1 0-1,0-1 1,-1 0-1,1-1 1,16-7-1,32-7-189,-47 14 176,0 2 0,0 0 0,20 1 0,-29-1 60,0 1-1,-1 0 0,1 0 1,0 0-1,0 1 1,-1-1-1,1 0 0,0 1 1,-1-1-1,1 1 0,0 0 1,-1-1-1,1 1 1,-1 0-1,1 0 0,-1 0 1,1 0-1,-1 0 1,0 0-1,1 1 0,-1-1 1,0 0-1,0 1 1,0-1-1,0 0 0,0 1 1,0 0-1,-1-1 1,1 1-1,0-1 0,-1 1 1,1 2-1,-1 3 23,0 0 1,-1-1-1,0 1 0,0 0 0,-1 0 1,1-1-1,-1 1 0,-1-1 0,1 1 1,-1-1-1,-1 0 0,-7 11 0,-9 20 227,20-36-239,0-1 0,0 1 0,-1-1 0,1 1 0,0-1 1,0 1-1,-1-1 0,1 1 0,0-1 0,0 1 0,0-1 1,0 1-1,0-1 0,0 1 0,0-1 0,0 1 0,0 0 0,0-1 1,0 1-1,0-1 0,0 1 0,1-1 0,-1 1 0,0-1 1,0 1-1,1-1 0,-1 1 0,0-1 0,1 1 0,0-1 2,0 1-1,0-1 0,0 1 1,0-1-1,-1 0 0,1 0 1,0 1-1,0-1 0,0 0 1,0 0-1,0 0 1,0 0-1,0 0 0,2-1 1,33-8 121,-20 2-92,0 1-1,-1-2 1,1 0 0,15-12 0,-24 15-20,0-1 1,0 0-1,0 0 0,-1 0 1,0-1-1,0 0 1,0 0-1,-1-1 0,7-12 1,-5-7 53,-7 26-66,1 0-1,-1 0 1,0 0-1,0 0 0,0 0 1,0-1-1,0 1 1,0 0-1,0 0 0,0 0 1,0 0-1,-1 0 1,1 0-1,0 0 1,-1 0-1,1 0 0,-1 0 1,1 0-1,-1 0 1,0-2-1,0 3-4,1 0 0,0 0 0,0 0 0,0-1 0,0 1 0,0 0 0,0 0 0,-1 0 0,1 0 0,0 0 0,0 0 0,0 0 0,0 0 0,0 0 0,-1 0 0,1 0 0,0 0 0,0 0 0,0 0 0,0 0 0,-1 0 0,1 0 0,0 0 0,0 0 0,0 0 0,0 0 0,0 0 0,-1 0 0,1 0 0,0 0 0,0 0 0,0 0 0,0 0 0,-1 0 0,1 0 0,0 0 0,0 0 0,0 1 1,0-1-1,0 0 0,0 0 0,0 0 0,-1 0 0,1 0 0,0 0 0,0 1 0,0-1 0,0 0 0,0 0 0,0 0 0,0 0 0,0 1 0,0-1 0,0 0 0,0 0 0,0 0 0,0 0 0,0 1 0,0-1 0,0 0 0,0 0 0,3 12 56,0-9-57,1 0 0,-1 0 1,1-1-1,0 1 0,0-1 1,0 0-1,0 0 0,0 0 1,0 0-1,0-1 0,1 1 1,-1-1-1,0 0 0,1-1 1,-1 1-1,1-1 1,-1 0-1,1 0 0,-1 0 1,1 0-1,8-3 0,5 0 2,0-2-1,-1 0 0,1 0 1,17-10-1,-5 1 5,58-36 0,-74 41-4,0-2 0,0 0 0,-1 0 1,-1-1-1,18-22 0,-29 34-2,-1-1 0,0 1 0,0 0 0,0 0 0,0 0 0,0 0 0,0-1 1,0 1-1,0 0 0,0 0 0,1 0 0,-1 0 0,0-1 0,0 1 0,0 0 0,0 0 0,0 0 0,0-1 0,0 1 0,0 0 0,0 0 0,0 0 0,-1-1 0,1 1 0,0 0 0,0 0 0,0 0 0,0 0 0,0-1 0,0 1 0,0 0 0,0 0 0,0 0 0,-1 0 0,1-1 0,0 1 0,0 0 0,0 0 0,0 0 0,0 0 0,-1 0 1,1 0-1,0 0 0,0 0 0,0-1 0,0 1 0,-1 0 0,1 0 0,0 0 0,0 0 0,0 0 0,-1 0 0,1 0 0,0 0 0,0 0 0,0 0 0,-1 0 0,1 0 0,0 0 0,0 0 0,0 1 0,0-1 0,-1 0 0,1 0 0,0 0 0,-13 2 21,-7 7 2,1 1 0,1 1 0,0 1 1,-32 26-1,43-32-3,0 0-1,1 1 1,-1 0 0,1 0-1,1 0 1,-1 1 0,-6 12-1,11-17-11,-1 0 0,1-1 0,0 1 0,0 0 0,1-1 0,-1 1 0,0 0 0,1 0 0,0 0 0,0 0 0,-1 0 0,2 0 0,-1-1 0,0 1 0,1 0 0,-1 0 0,1 0 0,0 0 0,0-1 0,0 1 0,0 0 0,0-1 0,1 1 0,-1-1 0,1 1 0,0-1-1,-1 0 1,4 3 0,4 2-148,0 0-1,0-1 1,0 0-1,1-1 1,0 0-1,0 0 1,1-1-1,-1 0 1,17 3-1,2-4-126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2.706"/>
    </inkml:context>
    <inkml:brush xml:id="br0">
      <inkml:brushProperty name="width" value="0.05" units="cm"/>
      <inkml:brushProperty name="height" value="0.05" units="cm"/>
      <inkml:brushProperty name="color" value="#004F8B"/>
    </inkml:brush>
  </inkml:definitions>
  <inkml:trace contextRef="#ctx0" brushRef="#br0">145 22 20324,'12'-16'2330,"-9"10"-1006,-7 12 1062,2-2-2260,-1 0 0,1 0 0,0 0 0,0 1 0,1-1 0,-1 1 0,1-1-1,0 1 1,0-1 0,1 1 0,-1 6 0,1-7-158,0-1 0,1 0 0,-1 0 0,1 0 0,-1 0 0,1 1 1,0-1-1,0 0 0,1 0 0,-1-1 0,0 1 0,1 0 0,0 0 0,0-1 0,-1 1 0,2-1 0,-1 1 0,2 1 0,14 10-322,25 13 0,19 15-221,-57-37 543,1-1-1,-1 1 1,0 0 0,0 1 0,-1-1-1,1 1 1,6 12 0,-10-15 51,1 0 0,-1 0 0,0 0 1,0 0-1,0 0 0,0 0 0,-1 1 1,1-1-1,-1 0 0,0 1 0,0-1 0,0 0 1,0 0-1,0 1 0,-1-1 0,0 0 0,-1 6 1,0-5 26,0 0 1,-1 1 0,1-1 0,-1 0 0,0 0 0,0-1 0,0 1-1,0-1 1,-1 1 0,-7 4 0,-1 0 72,-1-1 0,1 0 0,-1-1 0,0 0 0,0-1 0,-1-1 0,-16 4 1,13-5-26,1-1 0,-1 0 1,-21 0-1,34-2-179,-1 0 0,1 0 1,0-1-1,-1 1 0,1-1 0,0 0 0,-1 0 0,1-1 0,0 1 1,0-1-1,0 0 0,0 0 0,1 0 0,-1-1 0,0 1 1,1-1-1,-6-6 0,7 7 48,1-1 0,-1 1 0,1-1 0,0 0 0,0 0 0,0 0 0,1 1 0,-1-1 1,1 0-1,-1 0 0,1 0 0,0 0 0,0 0 0,0 0 0,1 0 0,-1 0 0,1 0 0,-1 0 0,3-5 0,11-37-410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3.141"/>
    </inkml:context>
    <inkml:brush xml:id="br0">
      <inkml:brushProperty name="width" value="0.05" units="cm"/>
      <inkml:brushProperty name="height" value="0.05" units="cm"/>
      <inkml:brushProperty name="color" value="#004F8B"/>
    </inkml:brush>
  </inkml:definitions>
  <inkml:trace contextRef="#ctx0" brushRef="#br0">1 17 19388,'9'3'2313,"5"0"-1569,4-3-272,5 0 1144,9-1-1656,6-3-528,10-2 704,8 0-216,7 0-424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3.572"/>
    </inkml:context>
    <inkml:brush xml:id="br0">
      <inkml:brushProperty name="width" value="0.05" units="cm"/>
      <inkml:brushProperty name="height" value="0.05" units="cm"/>
      <inkml:brushProperty name="color" value="#004F8B"/>
    </inkml:brush>
  </inkml:definitions>
  <inkml:trace contextRef="#ctx0" brushRef="#br0">178 0 17652,'-19'13'1327,"0"0"0,1 1 0,-28 28 0,37-33-926,1 0 0,0 1 1,1-1-1,0 2 0,0-1 0,1 1 1,1 0-1,-6 17 0,9-24-372,1-1-1,0 1 1,0 0-1,0 0 1,0 0-1,1 0 1,0 0 0,0 0-1,0 0 1,0 0-1,0 0 1,1 0-1,0 0 1,0 0-1,0 0 1,0-1 0,1 1-1,-1 0 1,1-1-1,0 1 1,0-1-1,0 1 1,0-1 0,1 0-1,0 0 1,-1 0-1,1 0 1,0-1-1,0 1 1,1-1-1,-1 0 1,0 1 0,1-2-1,0 1 1,6 2-1,2 1-28,1-1 1,0-1-1,0 0 0,0 0 0,1-2 0,-1 1 0,1-2 0,-1 0 0,20-2 1,-13-1 15,0-1 0,-1 0 1,1-2-1,-1 0 0,25-12 0,-37 15 2,-1 0 0,1-1 0,-1 1 0,1-1 0,-1-1 0,-1 0 0,1 1 0,-1-2 0,1 1-1,-1-1 1,-1 1 0,1-1 0,-1-1 0,0 1 0,-1 0 0,1-1 0,3-11 0,-6 14-7,0-1 1,0 1 0,-1 0-1,1-1 1,-1 1-1,0 0 1,-1-1 0,1 1-1,-1 0 1,0-1-1,0 1 1,0 0 0,0 0-1,-1 0 1,-1-5 0,-1 4 18,1-1 0,-1 1 0,0 0 0,0 0-1,0 0 1,-1 0 0,0 1 0,1-1 0,-10-4 0,7 4-156,-1 0-1,0 1 0,0 0 0,-1 0 0,1 1 1,-1 0-1,0 0 0,0 1 0,0 0 0,0 1 1,0 0-1,0 1 0,0-1 0,-17 3 0,24-2 44,0 0 0,0 1 0,0-1 0,0 0 0,0 1 0,0 0-1,0-1 1,0 1 0,0 0 0,1 0 0,-1 0 0,0 0 0,0 0 0,1 0-1,-1 1 1,1-1 0,-1 1 0,1-1 0,-1 1 0,1-1 0,0 1 0,0 0-1,0 0 1,0-1 0,0 1 0,0 0 0,0 0 0,1 0 0,-1 4-1,5 7-749</inkml:trace>
  <inkml:trace contextRef="#ctx0" brushRef="#br0" timeOffset="0.21">724 60 18428,'-32'21'1783,"-44"36"0,67-49-1558,1 0-1,0 1 0,0 0 0,0 0 0,1 1 0,1 0 0,0 0 1,0 0-1,-4 12 0,8-18-169,1 0 1,-1 0-1,1 0 0,0 0 1,1 0-1,-1 0 1,1 0-1,-1 1 1,1-1-1,1 0 0,-1 0 1,0 0-1,1 0 1,0 0-1,0 0 0,0 0 1,1 0-1,-1 0 1,1 0-1,0 0 0,0-1 1,4 6-1,-2-4-19,1 0 0,0-1 0,0 1-1,0-1 1,0 0 0,1 0 0,0-1-1,0 1 1,0-1 0,0-1 0,0 1-1,1-1 1,7 2 0,-2-2 9,0 0 1,0 0-1,0-2 0,0 1 1,1-2-1,-1 1 1,0-2-1,0 1 0,0-2 1,0 0-1,0 0 1,-1-1-1,12-6 0,-17 7 0,0 0 0,0 0 0,0-1 0,-1 0 0,1 0 0,-1-1-1,0 1 1,0-1 0,-1 0 0,8-11 0,-9 11-10,-1 1 1,0-1-1,0 0 0,0 0 0,0 0 1,-1 0-1,0 0 0,0-1 1,0 1-1,-1 0 0,0-1 0,0 1 1,0 0-1,0 0 0,-3-8 1,2 5-33,-1 1 1,-1 0 0,1 0-1,-1 0 1,0 0 0,-1 0-1,0 1 1,0-1 0,0 1 0,-1 0-1,0 1 1,0-1 0,0 1-1,-1 0 1,0 0 0,0 0-1,-11-6 1,6 5-129,0 1 0,0 0-1,-1 0 1,0 1 0,0 1 0,0 0 0,0 0-1,0 2 1,-1-1 0,-13 1 0,-22 1-255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4.924"/>
    </inkml:context>
    <inkml:brush xml:id="br0">
      <inkml:brushProperty name="width" value="0.05" units="cm"/>
      <inkml:brushProperty name="height" value="0.05" units="cm"/>
      <inkml:brushProperty name="color" value="#004F8B"/>
    </inkml:brush>
  </inkml:definitions>
  <inkml:trace contextRef="#ctx0" brushRef="#br0">9 0 17396,'-3'0'2120,"-1"16"-1128,2 2-375,2 16 1727,2 3-1240,-1 10-416,4 0 1,-1 2-393,1-3-264,1-9-440,2 0-209,-4-16-583,3 1 1960,-11-15-968,0-4-160,-8-3-16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5.372"/>
    </inkml:context>
    <inkml:brush xml:id="br0">
      <inkml:brushProperty name="width" value="0.05" units="cm"/>
      <inkml:brushProperty name="height" value="0.05" units="cm"/>
      <inkml:brushProperty name="color" value="#004F8B"/>
    </inkml:brush>
  </inkml:definitions>
  <inkml:trace contextRef="#ctx0" brushRef="#br0">1 138 19116,'14'2'1840,"13"-2"-1223,-1-6-241,17-2 600,3-3-320,5-7-912,-2 0 1656,3-4-1272,-2-5-88,-10-2-40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5.802"/>
    </inkml:context>
    <inkml:brush xml:id="br0">
      <inkml:brushProperty name="width" value="0.05" units="cm"/>
      <inkml:brushProperty name="height" value="0.05" units="cm"/>
      <inkml:brushProperty name="color" value="#004F8B"/>
    </inkml:brush>
  </inkml:definitions>
  <inkml:trace contextRef="#ctx0" brushRef="#br0">152 32 21213,'-24'17'1943,"18"-13"-1667,-1 0 0,1 0-1,0 1 1,0-1 0,0 1 0,1 1 0,0-1 0,0 1 0,-8 12 0,13-17-261,0-1 0,-1 1 0,1 0 1,0 0-1,0 0 0,0-1 0,0 1 0,0 0 1,0 0-1,0 0 0,0 0 0,0-1 0,1 1 0,-1 0 1,0 0-1,1-1 0,-1 1 0,0 0 0,1 0 1,-1-1-1,1 1 0,-1 0 0,1-1 0,-1 1 1,1 0-1,-1-1 0,1 1 0,0-1 0,-1 1 0,1-1 1,0 0-1,-1 1 0,1-1 0,0 1 0,0-1 1,-1 0-1,1 0 0,2 1 0,36 7-645,-33-7 500,18 2-252,-8-1 19,1 1 0,0 0 0,-1 1-1,18 7 1,-30-10 329,-1 1-1,1 0 0,-1 0 0,1 0 1,-1 0-1,0 0 0,1 1 0,-1-1 1,0 1-1,-1 0 0,1 0 0,0 0 1,-1 0-1,0 0 0,0 1 0,0-1 1,0 1-1,0 0 0,-1-1 0,1 1 1,-1 0-1,1 6 0,-1-1 155,-1-1 0,0 1-1,0 0 1,-1 0 0,0 0-1,-1-1 1,1 1 0,-2-1 0,1 1-1,-1-1 1,-1 0 0,1 0-1,-1 0 1,-1 0 0,1-1-1,-1 0 1,-9 10 0,8-10-58,1-1 0,-1 0 0,-1 0 0,1 0 0,-1-1 0,0 0 0,0-1 0,-1 1 0,1-1 1,-1-1-1,0 0 0,0 0 0,0 0 0,0-1 0,-1 0 0,1 0 0,-1-1 0,-8 0 0,12-1-108,1-1 1,0 1-1,0-1 0,0 0 0,-1 0 0,1 0 0,0 0 0,0-1 0,0 1 1,1-1-1,-1 0 0,0-1 0,1 1 0,-1-1 0,1 1 0,0-1 1,0 0-1,0 0 0,0 0 0,0-1 0,1 1 0,-5-8 0,-13-32-314</inkml:trace>
  <inkml:trace contextRef="#ctx0" brushRef="#br0" timeOffset="1">119 28 21093,'29'0'1936,"4"-3"-1336,3 0-264,6 1 256,0-1-544,1-2-2128,-1-1 2024,-2 3-536,-4 0-321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6.278"/>
    </inkml:context>
    <inkml:brush xml:id="br0">
      <inkml:brushProperty name="width" value="0.05" units="cm"/>
      <inkml:brushProperty name="height" value="0.05" units="cm"/>
      <inkml:brushProperty name="color" value="#004F8B"/>
    </inkml:brush>
  </inkml:definitions>
  <inkml:trace contextRef="#ctx0" brushRef="#br0">243 0 16548,'-107'91'4818,"92"-75"-4269,0 0 0,1 1 0,1 0 1,-14 26-1,18-27-150,0 1 0,2 1 0,-10 31 1,14-41-290,1 1 1,1 0-1,-1-1 1,1 1-1,1 0 1,0 0-1,0 0 1,1-1-1,0 1 1,2 9-1,-2-15-84,0 1-1,0-1 1,0 0 0,0 0-1,1 0 1,0 0-1,-1 0 1,1 0-1,0 0 1,1-1-1,-1 1 1,0-1-1,1 1 1,-1-1 0,1 0-1,0 0 1,5 3-1,-3-3-8,0 0-1,0-1 0,0 1 1,0-1-1,0 0 0,0 0 1,0-1-1,0 0 0,1 0 1,9-1-1,-3-1-4,1-1 1,-1 0 0,0 0-1,0-1 1,0-1-1,0 0 1,-1-1-1,20-13 1,-17 9-4,-2-1 1,1 0-1,-2-1 1,1 0-1,-2-1 1,12-17-1,-16 22-17,-1-1 1,0 0-1,-1 0 0,0 0 0,0 0 1,-1-1-1,-1 1 0,1-1 0,-1 0 0,-1 0 1,1-15-1,-2 22-20,0-1 0,0 1 0,0 0 0,0 0 0,-1 0 0,0 0 0,1 0 0,-1 0 0,0 0 0,0 0 0,-1 0 0,1 0 0,-1 1 0,1-1 0,-1 0 0,0 1 0,0-1 0,0 1 0,0 0 0,0 0 0,-1 0 0,1 0 0,-1 0 0,1 0 0,-1 0 0,0 1 1,1 0-1,-1-1 0,0 1 0,0 0 0,0 0 0,0 1 0,0-1 0,0 0 0,-1 1 0,1 0 0,0 0 0,0 0 0,0 0 0,0 1 0,0-1 0,0 1 0,0-1 0,0 1 0,-4 2 0,3-2-150,1 0 0,-1 0 0,1 0 0,-1 1 0,1-1 0,0 1 0,0 0 0,-1 0 0,1 0 0,1 1 0,-1-1 0,0 1 0,0-1 0,-2 5 0,3 0-375,9-6-142</inkml:trace>
  <inkml:trace contextRef="#ctx0" brushRef="#br0" timeOffset="1">574 62 16187,'-40'25'4766,"32"-21"-4236,0 1 1,0 0 0,0 1 0,0-1-1,1 2 1,-10 9 0,12-8-439,-1-1 1,1 1-1,0 0 1,1 1-1,0-1 0,0 1 1,1 0-1,0-1 1,1 2-1,0-1 1,0 0-1,1 0 0,-1 15 1,2-16-82,1-1 1,-1 1 0,1 0-1,0 0 1,1-1-1,0 1 1,0-1-1,1 0 1,0 1-1,0-1 1,1-1-1,0 1 1,0 0-1,0-1 1,1 0 0,0 0-1,6 6 1,-8-9 18,1 1 0,0-1 0,0 0 1,0 0-1,0-1 0,1 1 0,-1-1 1,1 0-1,0 0 0,-1 0 0,1-1 1,0 1-1,0-1 0,0 0 1,9 0-1,-8-2 18,0 1 0,0-1 1,1 0-1,-1-1 0,0 1 0,0-1 1,0-1-1,-1 1 0,1-1 0,-1 0 1,7-4-1,2-3 39,-1-1 0,0-1 0,0 0 0,-2 0 0,1-1-1,-2-1 1,0 0 0,11-20 0,-14 22-67,0-1 0,-1-1 0,-1 1 0,-1-1 0,1 0 0,-2 0 0,0 0 0,1-24 0,-3 33-23,-1 1 0,0-1 0,0 0 0,-1 0 0,1 1 0,-1-1 0,0 0 0,0 1 1,-1-1-1,1 1 0,-1-1 0,0 1 0,0 0 0,0 0 0,-1 0 0,0 0 0,1 0 0,-1 1 0,-1-1 0,1 1 0,0-1 0,-1 1 0,0 1 0,0-1 0,0 0 0,0 1 0,0 0 0,0 0 0,-9-3 0,6 3-73,0 0-1,1 1 1,-1 0 0,0 0-1,0 1 1,0 0-1,-11 1 1,16-1-36,0 0 0,-1 1 1,1-1-1,0 0 0,-1 1 0,1 0 0,0 0 1,0-1-1,0 1 0,0 0 0,0 1 0,0-1 0,0 0 1,0 1-1,0-1 0,0 1 0,0-1 0,1 1 1,-1 0-1,1 0 0,0 0 0,-1 0 0,1 0 1,0 0-1,-2 4 0,3 6-443,4 0-185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6.684"/>
    </inkml:context>
    <inkml:brush xml:id="br0">
      <inkml:brushProperty name="width" value="0.05" units="cm"/>
      <inkml:brushProperty name="height" value="0.05" units="cm"/>
      <inkml:brushProperty name="color" value="#004F8B"/>
    </inkml:brush>
  </inkml:definitions>
  <inkml:trace contextRef="#ctx0" brushRef="#br0">155 1 17860,'0'2'296,"0"0"0,-1 0 0,1 0 0,-1 0 1,1 0-1,-1 0 0,0 0 0,0-1 0,0 1 0,0 0 0,0 0 1,0 0-1,-3 2 0,-23 23 1678,4-5-434,7-2-574,-25 42 0,35-53-869,1 1 1,1 0 0,0 0 0,0 0 0,1 0-1,0 0 1,-1 15 0,3-22-92,1-1-1,0 1 1,0-1 0,0 1-1,0-1 1,0 0 0,1 1-1,-1-1 1,1 1-1,-1-1 1,1 0 0,0 0-1,0 1 1,0-1 0,0 0-1,0 0 1,1 0 0,-1 0-1,1 0 1,-1 0 0,1 0-1,0-1 1,-1 1-1,1 0 1,0-1 0,0 0-1,0 1 1,0-1 0,1 0-1,-1 0 1,0 0 0,0 0-1,1-1 1,-1 1 0,3 0-1,1 0-111,0-1 0,-1 1 0,1-1 0,0 0-1,0 0 1,0-1 0,0 0 0,-1 0 0,1 0 0,0-1 0,-1 0-1,1 0 1,9-5 0,-5 0-89,0 0 1,-1-1-1,0 0 0,0 0 1,-1-1-1,0 0 0,0-1 0,-1 1 1,-1-2-1,10-18 0,9-24-537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7.120"/>
    </inkml:context>
    <inkml:brush xml:id="br0">
      <inkml:brushProperty name="width" value="0.05" units="cm"/>
      <inkml:brushProperty name="height" value="0.05" units="cm"/>
      <inkml:brushProperty name="color" value="#004F8B"/>
    </inkml:brush>
  </inkml:definitions>
  <inkml:trace contextRef="#ctx0" brushRef="#br0">10 0 22477,'-9'3'1784,"9"-1"-1368,3 1-248,7 0 56,3-2-888,0 2 696,6 3-248,-4-4-208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7.525"/>
    </inkml:context>
    <inkml:brush xml:id="br0">
      <inkml:brushProperty name="width" value="0.05" units="cm"/>
      <inkml:brushProperty name="height" value="0.05" units="cm"/>
    </inkml:brush>
  </inkml:definitions>
  <inkml:trace contextRef="#ctx0" brushRef="#br0">328 0 17428,'-3'11'1760,"-6"4"-1032,-2 2-224,-4 11 1017,0 4-265,-7 11-320,-4 4-112,-4 10-232,-2 4-71,-2 11-129,-1 0-208,6-2-560,0-2-497,10-6 737,2-6-144,16-18-144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7.544"/>
    </inkml:context>
    <inkml:brush xml:id="br0">
      <inkml:brushProperty name="width" value="0.05" units="cm"/>
      <inkml:brushProperty name="height" value="0.05" units="cm"/>
      <inkml:brushProperty name="color" value="#004F8B"/>
    </inkml:brush>
  </inkml:definitions>
  <inkml:trace contextRef="#ctx0" brushRef="#br0">22 13 17436,'-13'11'2560,"4"-2"-1399,12 0-465,3-1 2112,17 0-1495,6-2-265,16-2-360,-1-1-168,10-3-392,5-3-176,-3-4-440,-3-1-384,-12-4-385,-8-2 953,-20 0-208,-5 2-256</inkml:trace>
  <inkml:trace contextRef="#ctx0" brushRef="#br0" timeOffset="1">35 175 17404,'-16'23'2752,"16"-4"-1471,16-13-545,17 0 2496,12-5-1959,9-1-209,10-3-472,4-1-304,-3-1-888,-2-9-488,-9 1 896,-8-10-224,-10 0-104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37.901"/>
    </inkml:context>
    <inkml:brush xml:id="br0">
      <inkml:brushProperty name="width" value="0.05" units="cm"/>
      <inkml:brushProperty name="height" value="0.05" units="cm"/>
      <inkml:brushProperty name="color" value="#004F8B"/>
    </inkml:brush>
  </inkml:definitions>
  <inkml:trace contextRef="#ctx0" brushRef="#br0">73 1 17980,'-5'2'393,"0"1"0,1-1 0,-1 1 0,1 0 0,0 0 0,0 1-1,0-1 1,0 1 0,0 0 0,1 0 0,0 1 0,0-1 0,0 0 0,0 1 0,1 0 0,0 0 0,0-1 0,0 1 0,-2 10 0,3-12-314,0 0 0,1 0 0,0 0 0,-1 0 0,1 0 0,0 0 0,0 0 0,1 0 0,-1 0 0,0 0 0,1 0 0,0 0 0,0 0 0,0 0 0,0 0 0,0 0 0,1 0 0,-1-1 0,1 1 0,0-1 0,0 1 0,0-1 0,0 0 1,0 1-1,0-1 0,1 0 0,-1 0 0,1-1 0,-1 1 0,1 0 0,0-1 0,-1 0 0,1 0 0,5 2 0,3 0-277,0-1-1,1 0 1,-1-1 0,1 0 0,-1-1-1,1-1 1,-1 1 0,1-2 0,-1 1-1,0-2 1,1 1 0,-1-2 0,13-5-1,11-5-1633,-1-3 0,52-33-1,-61 35 260,29-24-1,-53 38 1825,-3 1 29,-8 6 338,-15 10 620,-7 11 135,1 1-1,1 2 0,2 1 1,-37 51-1,37-40-1028,1 1-1,2 2 1,-26 65 0,39-79-398,-11 50 1,16-38-91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3.392"/>
    </inkml:context>
    <inkml:brush xml:id="br0">
      <inkml:brushProperty name="width" value="0.05" units="cm"/>
      <inkml:brushProperty name="height" value="0.05" units="cm"/>
      <inkml:brushProperty name="color" value="#004F8B"/>
    </inkml:brush>
  </inkml:definitions>
  <inkml:trace contextRef="#ctx0" brushRef="#br0">5 45 20932,'-5'0'1873,"7"-2"-1177,10 1-296,19-4 816,9 1-375,12-2-305,7-1-16,9 3-248,-1-2-224,-4 1-280,-8 2-184,-12 2-601,-7 1-327,-20 1 992,-13 1-232,-22 2-216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3.824"/>
    </inkml:context>
    <inkml:brush xml:id="br0">
      <inkml:brushProperty name="width" value="0.05" units="cm"/>
      <inkml:brushProperty name="height" value="0.05" units="cm"/>
      <inkml:brushProperty name="color" value="#004F8B"/>
    </inkml:brush>
  </inkml:definitions>
  <inkml:trace contextRef="#ctx0" brushRef="#br0">6 17 17452,'-6'21'1896,"9"-8"-912,13-4-376,8-5 841,5-1-193,8-1-224,6-1-232,-3-1-584,2-6-360,-3 0-864,-6-3 224,-2-3 496,-3-5-192,-4-3-272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4.167"/>
    </inkml:context>
    <inkml:brush xml:id="br0">
      <inkml:brushProperty name="width" value="0.05" units="cm"/>
      <inkml:brushProperty name="height" value="0.05" units="cm"/>
      <inkml:brushProperty name="color" value="#004F8B"/>
    </inkml:brush>
  </inkml:definitions>
  <inkml:trace contextRef="#ctx0" brushRef="#br0">60 0 18676,'72'26'4335,"-53"-20"-3615,0 0 0,-1 2 0,29 15 0,-44-22-706,-1 1 0,0-1 0,0 1 0,0-1 1,0 1-1,-1 0 0,1-1 0,0 1 0,-1 0 0,1 0 0,-1 0 0,1 0 1,-1 1-1,0-1 0,0 0 0,0 0 0,0 1 0,-1-1 0,2 5 1,-2-4-14,0 1 0,-1-1 0,1 1 0,-1-1 0,1 1 0,-1-1 0,0 0 1,0 1-1,-1-1 0,1 0 0,-1 0 0,-2 5 0,-7 6-21,0 0 0,-1 0 0,0-2-1,-20 17 1,26-24 36,-14 13-58,5-3-65,0-1 1,-1-1-1,-1-1 0,0 0 0,-33 17 0,33-24-4</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4.581"/>
    </inkml:context>
    <inkml:brush xml:id="br0">
      <inkml:brushProperty name="width" value="0.05" units="cm"/>
      <inkml:brushProperty name="height" value="0.05" units="cm"/>
      <inkml:brushProperty name="color" value="#004F8B"/>
    </inkml:brush>
  </inkml:definitions>
  <inkml:trace contextRef="#ctx0" brushRef="#br0">135 0 21229,'0'0'48,"0"0"1,0 0-1,0 0 1,0 0 0,0 1-1,0-1 1,0 0-1,0 0 1,0 0 0,0 0-1,0 0 1,0 0-1,-1 0 1,1 1 0,0-1-1,0 0 1,0 0-1,0 0 1,0 0 0,0 0-1,0 0 1,0 0-1,0 1 1,0-1 0,0 0-1,0 0 1,0 0-1,1 0 1,-1 0 0,0 0-1,0 0 1,0 1-1,0-1 1,0 0 0,0 0-1,0 0 1,0 0-1,0 0 1,0 0 0,0 0-1,0 0 1,0 0 0,1 1-1,-1-1 1,0 0-1,0 0 1,0 0 0,0 0-1,0 0 1,0 0-1,0 0 1,1 0 0,-1 0-1,0 0 1,0 0-1,0 0 1,0 0 0,0 0-1,0 0 1,0 0-1,1 0 1,-1 0 0,0 0-1,0 0 1,0 0-1,0 0 1,-9 17 1405,-16 18-498,22-30-902,-19 25 216,-25 43 0,42-64-227,1-1 0,0 1 0,0 1 0,1-1 1,0 1-1,0-1 0,1 1 0,1 0 0,-1 0 0,1 12 0,1-19-17,1 0 0,-1 0 0,0 0 0,1-1 0,0 1 0,-1 0-1,1-1 1,0 1 0,1-1 0,-1 1 0,0-1 0,1 1 0,-1-1 0,1 0-1,0 0 1,0 0 0,2 3 0,0-2 14,0-1 0,0 1 0,0-1-1,0 0 1,0 0 0,0 0 0,1-1 0,-1 0 0,9 2-1,3-1 3,0-1-1,0-1 0,0 0 0,0-1 0,17-3 0,-14 1-300,0-1 0,0-1 0,0 0 0,-1-2 0,0 0 0,0-1 0,-1-1 0,0 0 0,0-2 0,-1 0 0,17-14 0,-3-2-422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4.965"/>
    </inkml:context>
    <inkml:brush xml:id="br0">
      <inkml:brushProperty name="width" value="0.05" units="cm"/>
      <inkml:brushProperty name="height" value="0.05" units="cm"/>
      <inkml:brushProperty name="color" value="#004F8B"/>
    </inkml:brush>
  </inkml:definitions>
  <inkml:trace contextRef="#ctx0" brushRef="#br0">66 17 18420,'-3'21'1427,"-1"0"-1,-1-1 1,-8 22-1,-2 9 322,7-17-1346,1-1 0,2 1 1,-1 60-1,8-80-346,-2-14-55,0 0 1,0 0 0,0 0 0,0 0 0,0 0-1,0 0 1,0 0 0,0 0 0,0 1 0,0-1-1,0 0 1,0 0 0,0 0 0,0 0 0,0 0-1,0 0 1,0 0 0,0 0 0,0 0 0,1 0-1,-1 0 1,0 0 0,0 0 0,0 0 0,0 0-1,0 0 1,0 0 0,0 0 0,0 0 0,0 0-1,0 0 1,0 0 0,1 0 0,-1 0 0,0 0-1,0 0 1,0 0 0,0 0 0,0 0-1,0 0 1,0 0 0,0 0 0,0 0 0,0 0-1,1 0 1,-1 0 0,0 0 0,0 0 0,0 0-1,0 0 1,0 0 0,0 0 0,0 0 0,0 0-1,0 0 1,0-1 0,0 1 0,9-22 126,21-199 4,-19 120-357,-5 79 117,0 20 51,4 10 47,-4-2 9,1 0-1,0 0 0,1 0 1,-1-1-1,1 0 1,0-1-1,1 1 1,-1-2-1,1 1 0,-1-1 1,1 0-1,0-1 1,0 0-1,0-1 1,0 0-1,18 0 0,-4-1 1,1-1 0,-1-1 0,0-1 0,0-1 0,34-11 0,-26 4 15,-1-2-1,40-21 1,-71 34-13,1 0 0,0 0 0,0 0-1,0 1 1,0-1 0,0 0 0,0 0 0,0 0-1,0 0 1,0 0 0,0 1 0,0-1 0,0 0 0,0 0-1,0 0 1,0 0 0,0 0 0,0 1 0,0-1-1,0 0 1,0 0 0,0 0 0,0 0 0,0 0-1,1 1 1,-1-1 0,0 0 0,0 0 0,0 0-1,0 0 1,0 0 0,0 0 0,0 0 0,0 1 0,1-1-1,-1 0 1,0 0 0,0 0 0,0 0 0,0 0-1,0 0 1,1 0 0,-1 0 0,0 0 0,0 0-1,0 0 1,0 0 0,0 0 0,1 0 0,-1 0-1,0 0 1,0 0 0,0 0 0,0 0 0,0 0-1,1 0 1,-1 0 0,0 0 0,0 0 0,0 0 0,0 0-1,0 0 1,1-1 0,-7 14 32,6-13-27,-9 19 122,0 1 0,-10 32 0,17-45-397,1 0 0,-1 1 0,1-1 0,0 1-1,1 0 1,0-1 0,0 1 0,1-1 0,0 1 0,3 13-1,-3-19 208,-1 0-1,1 0 1,0 0-1,0 0 0,0 0 1,1 0-1,-1 0 0,0 0 1,1 0-1,-1-1 1,1 1-1,-1-1 0,1 1 1,0-1-1,0 1 0,0-1 1,0 0-1,0 0 1,0 0-1,4 1 0,23 7-714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5.413"/>
    </inkml:context>
    <inkml:brush xml:id="br0">
      <inkml:brushProperty name="width" value="0.05" units="cm"/>
      <inkml:brushProperty name="height" value="0.05" units="cm"/>
      <inkml:brushProperty name="color" value="#004F8B"/>
    </inkml:brush>
  </inkml:definitions>
  <inkml:trace contextRef="#ctx0" brushRef="#br0">0 19 20884,'14'0'2089,"4"2"-1217,8-1-352,14 1 905,3-2-297,12 0-288,2 0-256,5-2-512,-7-3-240,-6 2-816,-7 0-376,-18-3 1055,-8 2-223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5.845"/>
    </inkml:context>
    <inkml:brush xml:id="br0">
      <inkml:brushProperty name="width" value="0.05" units="cm"/>
      <inkml:brushProperty name="height" value="0.05" units="cm"/>
      <inkml:brushProperty name="color" value="#004F8B"/>
    </inkml:brush>
  </inkml:definitions>
  <inkml:trace contextRef="#ctx0" brushRef="#br0">33 250 14315,'-26'16'1904,"19"1"-791,11-3-393,15-6 1680,9-5-1095,13-6-361,4-5-400,11-4 968,6-3-1128,-4-2-136,0 1 0</inkml:trace>
  <inkml:trace contextRef="#ctx0" brushRef="#br0" timeOffset="1">966 0 20372,'-15'20'2329,"0"3"-1585,-5-2-264,1 9 1240,4-1-959,3 0-49,4-2-336,4-4-272,10-1-824,5-7-416,5-9 887,4-3-127,3-6-192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6.264"/>
    </inkml:context>
    <inkml:brush xml:id="br0">
      <inkml:brushProperty name="width" value="0.05" units="cm"/>
      <inkml:brushProperty name="height" value="0.05" units="cm"/>
      <inkml:brushProperty name="color" value="#004F8B"/>
    </inkml:brush>
  </inkml:definitions>
  <inkml:trace contextRef="#ctx0" brushRef="#br0">170 1 18428,'-62'34'2563,"47"-27"-2115,0 0 1,1 1-1,0 1 1,-24 20-1,37-28-432,1-1 0,-1 1 1,0 0-1,0 0 0,0 0 0,1-1 0,-1 1 1,0 0-1,1 0 0,-1 0 0,0 0 0,1 0 1,0 0-1,-1 1 0,1-1 0,0 0 0,-1 0 1,1 0-1,0 0 0,0 0 0,0 0 0,0 1 1,0-1-1,0 0 0,0 0 0,1 2 0,0-1-7,0-1-1,0 1 0,0 0 0,1 0 0,-1-1 1,0 1-1,1-1 0,-1 1 0,1-1 0,0 0 1,0 1-1,-1-1 0,4 1 0,7 4-22,1-1 0,0 0-1,19 5 1,-29-10 20,35 10-12,84 26 0,-111-32 25,0 1 1,-1 0-1,0 0 0,0 1 1,-1 0-1,0 1 0,0 0 0,15 14 1,-22-18 12,0-1 0,0 1 0,0-1 1,0 1-1,-1 0 0,1 0 0,-1 0 1,1 0-1,-1 0 0,0 0 0,-1 0 0,1 1 1,0-1-1,-1 0 0,1 0 0,-1 1 0,0-1 1,-1 6-1,0-4 47,0 0 1,-1 0-1,0-1 1,0 1-1,0 0 1,0 0-1,-1-1 1,1 0-1,-1 1 1,0-1-1,-4 4 1,0-1 80,0 0 0,-1 0 1,0 0-1,0-1 0,0-1 0,-1 1 0,0-1 1,0-1-1,0 0 0,0 0 0,-17 4 1,22-7-189,1 0 0,0-1 0,-1 1 0,1-1 1,0 0-1,-1 0 0,1 0 0,0 0 1,-1-1-1,1 1 0,0-1 0,0 0 0,0 0 1,-1 0-1,1-1 0,0 1 0,0-1 1,0 1-1,1-1 0,-1 0 0,0 0 1,1 0-1,-1 0 0,1-1 0,0 1 0,0-1 1,0 0-1,0 1 0,0-1 0,0 0 1,1 0-1,-1 0 0,1 0 0,0 0 0,0-1 1,0 1-1,0 0 0,1 0 0,-1-6 1,0-20-329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8.074"/>
    </inkml:context>
    <inkml:brush xml:id="br0">
      <inkml:brushProperty name="width" value="0.05" units="cm"/>
      <inkml:brushProperty name="height" value="0.05" units="cm"/>
    </inkml:brush>
  </inkml:definitions>
  <inkml:trace contextRef="#ctx0" brushRef="#br0">1 89 17988,'7'-1'1848,"10"-1"-1104,6-3-296,11 1 953,10 1-337,10-8-792,1 0-480,-2-4 296,1-2-112,-4-3-176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6.685"/>
    </inkml:context>
    <inkml:brush xml:id="br0">
      <inkml:brushProperty name="width" value="0.05" units="cm"/>
      <inkml:brushProperty name="height" value="0.05" units="cm"/>
      <inkml:brushProperty name="color" value="#004F8B"/>
    </inkml:brush>
  </inkml:definitions>
  <inkml:trace contextRef="#ctx0" brushRef="#br0">28 0 19452,'-3'4'429,"0"0"0,1 0 0,-1 0 0,1 0-1,0 1 1,0-1 0,0 1 0,1-1 0,-1 1 0,1 0 0,1-1 0,-2 7-1,1 7 632,0 31-1,1-43-1064,0 0-1,1 0 1,0 0 0,0 0 0,1-1 0,-1 1 0,1-1-1,0 1 1,1-1 0,-1 0 0,1 0 0,0 0 0,1 0-1,7 9 1,-9-12-139,0 0-1,0 0 0,1-1 1,-1 1-1,1-1 0,-1 1 1,1-1-1,0 0 1,-1 0-1,1 0 0,0 0 1,0 0-1,0-1 0,-1 1 1,1-1-1,0 0 1,0 0-1,0 0 0,0 0 1,0 0-1,0-1 0,0 1 1,0-1-1,-1 0 0,1 0 1,0 0-1,0 0 1,-1 0-1,1-1 0,-1 1 1,1-1-1,1-2 0,11-7-685,-2-1 0,1-1 0,-2 0 0,0-1 0,0 0 0,14-25 0,3-2 1402,-41 77 3165,4-13-3101,1 1 0,1-1 0,1 1 0,1 0 0,-1 45 1,5-65-648,2-11-120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7.172"/>
    </inkml:context>
    <inkml:brush xml:id="br0">
      <inkml:brushProperty name="width" value="0.05" units="cm"/>
      <inkml:brushProperty name="height" value="0.05" units="cm"/>
      <inkml:brushProperty name="color" value="#004F8B"/>
    </inkml:brush>
  </inkml:definitions>
  <inkml:trace contextRef="#ctx0" brushRef="#br0">1 20 17828,'5'11'755,"0"-1"0,1 0 0,1-1 0,-1 0 0,1 0 0,16 16-1,-18-21-583,1 0 0,-1 0 0,1 0 0,0-1 0,0 0-1,0 0 1,0-1 0,0 1 0,0-1 0,1-1 0,-1 1-1,1-1 1,8 0 0,4 0-96,0-2 1,0 0-1,0-2 0,-1 0 0,1 0 0,-1-2 1,23-8-1,3-5-23,71-38 1,-97 44-43,-13 8-6,0 1 0,0 0 0,0 0 0,0 0 0,0 1 0,0 0 1,12-3-1,-17 5-4,0 0 1,1 1-1,-1-1 1,0 0-1,0 1 1,0-1-1,0 0 1,0 1-1,0-1 1,0 1 0,1-1-1,-1 0 1,0 1-1,0-1 1,0 0-1,-1 1 1,1-1-1,0 0 1,0 1-1,0-1 1,0 1 0,0-1-1,0 0 1,0 1-1,-1-1 1,1 0-1,0 1 1,0-1-1,0 0 1,-1 0-1,1 1 1,0-1-1,-1 0 1,-11 23 39,8-16-18,-3 7-173,0 0 0,1 1 1,-8 31-1,9-32 65,2-12-10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9.291"/>
    </inkml:context>
    <inkml:brush xml:id="br0">
      <inkml:brushProperty name="width" value="0.05" units="cm"/>
      <inkml:brushProperty name="height" value="0.05" units="cm"/>
      <inkml:brushProperty name="color" value="#004F8B"/>
    </inkml:brush>
  </inkml:definitions>
  <inkml:trace contextRef="#ctx0" brushRef="#br0">8 0 16740,'-7'3'2008,"13"2"-1032,11-5-296,10 0 929,7 0-185,10-2-336,2 1-176,8 1-423,-1 0-257,-5 1-665,-4 3-359,-16-1 1032,-12 0-400,-17 4-96,-11 1-144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09.646"/>
    </inkml:context>
    <inkml:brush xml:id="br0">
      <inkml:brushProperty name="width" value="0.05" units="cm"/>
      <inkml:brushProperty name="height" value="0.05" units="cm"/>
      <inkml:brushProperty name="color" value="#004F8B"/>
    </inkml:brush>
  </inkml:definitions>
  <inkml:trace contextRef="#ctx0" brushRef="#br0">1 51 15547,'1'14'2217,"14"-4"-1241,19-10-392,4-4 1185,16-4-657,0-4-256,1-2-824,3 2-360,-6 3 296,-9 0-192,-10 2-136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0.094"/>
    </inkml:context>
    <inkml:brush xml:id="br0">
      <inkml:brushProperty name="width" value="0.05" units="cm"/>
      <inkml:brushProperty name="height" value="0.05" units="cm"/>
      <inkml:brushProperty name="color" value="#004F8B"/>
    </inkml:brush>
  </inkml:definitions>
  <inkml:trace contextRef="#ctx0" brushRef="#br0">1 0 16620,'4'7'395,"1"0"0,0 0 0,1-1 0,-1 1 0,1-2 0,0 1 0,11 7 0,12 13 453,-12-9-391,-6-8-285,-1 1 0,0 1 0,-1-1 0,0 2-1,7 12 1,-14-21-146,0 1 0,-1 0 0,1 0-1,-1 0 1,0 0 0,0 0 0,0 0 0,-1 0 0,1 0 0,-1 0-1,0 1 1,0-1 0,0 0 0,-1 0 0,1 0 0,-1 0 0,0 0-1,-1 0 1,1 0 0,0 0 0,-5 7 0,-16 27 279,-34 43-1,31-47-242,-27 49-1,46-72-89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7.023"/>
    </inkml:context>
    <inkml:brush xml:id="br0">
      <inkml:brushProperty name="width" value="0.05" units="cm"/>
      <inkml:brushProperty name="height" value="0.05" units="cm"/>
      <inkml:brushProperty name="color" value="#004F8B"/>
    </inkml:brush>
  </inkml:definitions>
  <inkml:trace contextRef="#ctx0" brushRef="#br0">1 308 13995,'24'-7'2136,"90"-18"-531,1 5-1,138-5 0,269 19-657,-172 7-860,346-36-20,-162 4-29,238-16 24,-554 32-53,142-1 4,94-8 9,-366 17-3,0 3 1,0 5 0,146 19-1,217 28 3,-379-46-43,0-4-1,1-2 1,-2-4 0,88-21 0,-144 26-24,0 0-1,-1-2 0,1 1 0,-1-2 0,0 0 0,20-12 0,-34 17 40,1 1 0,0 0 0,-1 0 0,1-1 0,-1 1 0,1 0 0,-1-1 0,0 1 0,1-1 0,-1 1 1,1 0-1,-1-1 0,0 1 0,1-1 0,-1 1 0,0-1 0,1 0 0,-1 1 0,0-1 0,0 1 0,0-1 0,1 1 0,-1-1 0,0 0 0,0 1 0,0-1 0,0 1 0,0-1 0,0 0 0,-1 0 0,1 0 5,-1 0-1,0 0 0,0 1 1,1-1-1,-1 0 0,0 1 1,0-1-1,0 0 0,0 1 1,0 0-1,0-1 0,0 1 0,0-1 1,0 1-1,-1 0 0,-5-2-58,0 1 0,1 0 0,-1 1 0,-8 0 0,8 2-159,6-1 196,1-1 1,-1 0-1,0 1 1,0-1-1,0 0 1,0 0-1,0 1 1,0-1 0,1 0-1,-1 0 1,0 0-1,0 0 1,0 0-1,-1 0 1,-10-4-112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9.542"/>
    </inkml:context>
    <inkml:brush xml:id="br0">
      <inkml:brushProperty name="width" value="0.05" units="cm"/>
      <inkml:brushProperty name="height" value="0.05" units="cm"/>
      <inkml:brushProperty name="color" value="#004F8B"/>
    </inkml:brush>
  </inkml:definitions>
  <inkml:trace contextRef="#ctx0" brushRef="#br0">114 8 19428,'1'-7'3241,"-7"14"-1366,-7 17-303,4-2-1125,2 1-1,-5 27 0,11-43-466,0 0 0,0 0 0,0 0 0,1 0 0,0 0 0,0 1 0,1-1-1,0 0 1,0 0 0,1 0 0,4 12 0,-4-15-28,0-1 0,1 1 0,0 0 0,0-1 0,0 0 0,0 0 0,0 0 0,1 0 0,0 0 0,-1 0 0,1-1 0,0 0 0,0 0 0,0 0 0,8 2 0,8 2-206,0-1 0,25 4 0,-6-2-29,-31-6 221,0 2 0,0-1-1,0 1 1,0 0 0,13 8-1,-19-10 73,-1 0-1,1 0 1,-1 0-1,0 0 0,1 0 1,-1 0-1,0 0 1,0 0-1,0 1 1,0-1-1,0 0 0,0 1 1,0-1-1,0 1 1,0-1-1,-1 1 1,1-1-1,-1 1 0,1 0 1,-1-1-1,0 1 1,1 0-1,-1-1 1,0 1-1,0 0 0,0-1 1,0 1-1,-1 0 1,1-1-1,0 1 1,-1 0-1,1-1 0,-1 1 1,1-1-1,-3 4 1,-1 1 70,0 0-1,-1 0 1,1 0 0,-1-1 0,-1 0 0,1 0-1,-1 0 1,0-1 0,0 1 0,-11 4 0,-6 3 309,-40 15 0,51-22-376,-1-1-1,-1 0 1,1-1 0,0 0 0,-18 0-1,28-3-51,0 1-1,0-1 1,0 0 0,-1 0-1,1 0 1,0-1 0,0 1-1,0-1 1,-1 0 0,1 0-1,0 0 1,0 0 0,0 0-1,0-1 1,1 1 0,-1-1-1,0 0 1,1 0 0,-1 0-1,1 0 1,-1 0 0,1-1-1,0 1 1,0-1 0,0 1-1,0-1 1,-2-5 0,-3-23-282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9.962"/>
    </inkml:context>
    <inkml:brush xml:id="br0">
      <inkml:brushProperty name="width" value="0.05" units="cm"/>
      <inkml:brushProperty name="height" value="0.05" units="cm"/>
      <inkml:brushProperty name="color" value="#004F8B"/>
    </inkml:brush>
  </inkml:definitions>
  <inkml:trace contextRef="#ctx0" brushRef="#br0">0 32 17020,'36'0'1504,"0"-4"-1144,-4-2-432,7 2 800,5-4-208,5-1-200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20.363"/>
    </inkml:context>
    <inkml:brush xml:id="br0">
      <inkml:brushProperty name="width" value="0.05" units="cm"/>
      <inkml:brushProperty name="height" value="0.05" units="cm"/>
      <inkml:brushProperty name="color" value="#004F8B"/>
    </inkml:brush>
  </inkml:definitions>
  <inkml:trace contextRef="#ctx0" brushRef="#br0">132 46 19740,'-29'40'1607,"-38"59"562,62-89-1907,-1 0 1,2 0-1,-1 1 1,2-1 0,-1 1-1,1 0 1,1 0-1,-2 13 1,4-21-248,0 0 0,0 1 0,1-1 0,-1 0 1,0 0-1,1 0 0,0 0 0,0 0 0,0-1 0,0 1 0,0 0 1,0 0-1,1-1 0,0 1 0,-1 0 0,1-1 0,0 0 0,0 1 1,0-1-1,0 0 0,1 0 0,-1 0 0,1 0 0,-1-1 1,1 1-1,-1-1 0,1 1 0,0-1 0,0 0 0,0 0 0,0 0 1,0-1-1,3 2 0,4-1-28,-1 1 0,1-1 1,0 0-1,0-1 0,0-1 1,-1 1-1,1-1 0,0-1 1,12-3-1,-12 2 16,-1-1 0,0 0 0,0 0 0,0-1 0,0-1-1,-1 1 1,0-1 0,0 0 0,-1-1 0,1 0 0,-2 0 0,1-1 0,-1 0 0,0 0 0,0 0 0,5-13 0,-8 16 6,0-1 0,-1 0 0,1 0 0,-1 0 0,-1-1 0,1 1 1,-1 0-1,0-1 0,-1 1 0,1-1 0,-1 1 0,-1-1 0,1 1 0,-1 0 1,0-1-1,-1 1 0,1 0 0,-1-1 0,0 1 0,-1 0 0,0 1 0,0-1 1,0 0-1,0 1 0,-1-1 0,-5-4 0,6 6-34,0 1 0,0 1 0,0-1 0,-1 0 0,1 1 1,-1 0-1,0-1 0,1 2 0,-1-1 0,0 0 0,0 1 0,0-1 0,0 1 0,-1 1 0,1-1 0,0 0 0,0 1 0,-7 0 1,9 0-62,-1 0 1,1 1 0,0-1-1,0 1 1,-1-1 0,1 1 0,0 0-1,0 0 1,0 0 0,0 0 0,0 0-1,0 1 1,1-1 0,-1 0-1,0 1 1,0-1 0,1 1 0,-1 0-1,1 0 1,0-1 0,-1 1-1,1 0 1,0 0 0,0 0 0,0 0-1,1 0 1,-1 1 0,0-1 0,1 0-1,-1 0 1,1 1 0,0-1-1,0 0 1,0 0 0,0 4 0,3 10-514,10-4-201</inkml:trace>
  <inkml:trace contextRef="#ctx0" brushRef="#br0" timeOffset="1">503 3 17596,'0'0'43,"0"0"0,0 0 1,-1 0-1,1 1 0,0-1 1,0 0-1,0 0 0,0 0 1,0 0-1,0 0 1,0 0-1,0 0 0,0 0 1,0 0-1,-1 0 0,1 0 1,0 0-1,0 0 0,0 0 1,0 0-1,0 0 0,0-1 1,0 1-1,0 0 0,0 0 1,0 0-1,-1 0 0,1 0 1,0 0-1,0 0 0,0 0 1,0 0-1,0 0 0,0 0 1,0 0-1,0 0 0,0 0 1,0-1-1,0 1 0,0 0 1,0 0-1,0 0 0,0 0 1,0 0-1,0 0 0,0 0 1,0 0-1,0 0 0,0 0 1,0-1-1,0 1 0,0 0 1,0 0-1,0 0 0,0 0 1,0 0-1,0 0 1,0 0-1,0 0 0,0 0 1,0-1-1,0 1 0,0 0 1,0 0-1,0 0 0,0 0 1,-11 7 966,-13 15 344,15-11-891,1 2 1,0-1 0,1 1 0,1 0-1,-9 25 1,11-27-357,1-1 0,1 1 0,-1 0 0,2 1 0,0-1 1,0 0-1,1 0 0,1 13 0,-1-19-81,1-1 0,0 1 0,0-1 0,0 0 0,1 1 0,0-1 0,0 0 0,0 0 0,0 0 0,0 0 0,1 0 0,0 0 0,0-1 0,0 0 0,0 1 0,5 3 0,-3-4-8,1 1-1,0-1 0,0 0 0,0 0 0,0-1 1,0 1-1,0-2 0,1 1 0,-1-1 1,9 2-1,1-2-1,0-1 0,-1 0-1,1-1 1,0-1 0,-1-1 0,0 0 0,1 0 0,27-12 0,-34 11-2,1-1 0,-1 0 1,1 0-1,-2-1 0,1 0 1,0-1-1,-1 0 0,-1 0 1,1-1-1,-1 0 1,8-12-1,-12 16-8,0-1 1,0 0-1,-1 1 1,0-1-1,0-1 1,0 1-1,0 0 0,-1 0 1,0-1-1,0 1 1,-1 0-1,1-1 1,-1 1-1,0-1 0,-1 1 1,1-1-1,-1 1 1,0 0-1,0-1 1,-1 1-1,1 0 0,-1 0 1,-5-8-1,3 5-75,-1 1 0,0 0 0,-1 0 0,0 0 0,0 1 0,0-1 0,-1 1 0,0 1 0,-10-7 0,14 10-46,0 0 1,-1 0-1,1 1 0,-1-1 0,0 1 1,0 0-1,1 0 0,-1 0 0,0 0 1,-5 1-1,6 0 23,1 0 1,-1 0-1,1 1 0,0-1 1,-1 1-1,1-1 1,0 1-1,0 0 0,-1 0 1,1 0-1,0 0 1,0 1-1,0-1 0,0 0 1,0 1-1,1 0 1,-1-1-1,-1 3 0,1-2 36,1-1 0,0 1 0,0-1 0,0 1 0,0 0 0,1 0 0,-1-1 0,0 1 0,1 0 0,-1 2 0,-1 21-741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20.763"/>
    </inkml:context>
    <inkml:brush xml:id="br0">
      <inkml:brushProperty name="width" value="0.05" units="cm"/>
      <inkml:brushProperty name="height" value="0.05" units="cm"/>
      <inkml:brushProperty name="color" value="#004F8B"/>
    </inkml:brush>
  </inkml:definitions>
  <inkml:trace contextRef="#ctx0" brushRef="#br0">3 51 17316,'-3'10'2280,"3"-2"-1048,8-5-527,9-3 1975,7 0-1192,7-5-519,4 2-209,3-1-496,-1-5-344,0 2-984,0 1 984,-10-14-200,-1 2-72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8.824"/>
    </inkml:context>
    <inkml:brush xml:id="br0">
      <inkml:brushProperty name="width" value="0.05" units="cm"/>
      <inkml:brushProperty name="height" value="0.05" units="cm"/>
    </inkml:brush>
  </inkml:definitions>
  <inkml:trace contextRef="#ctx0" brushRef="#br0">314 48 17076,'7'-6'1043,"-4"4"-719,0 0 0,0-1 0,0 1 0,0-1-1,-1 0 1,1 0 0,-1 0 0,1 0 0,-1-1 0,0 1 0,0-1 0,1-3 0,-24 32 2575,-5 16-2553,-29 42-128,-107 125 0,136-181-208,18-19-6,-1 0 1,1 0 0,1 1-1,-1 0 1,1 1 0,-9 17 0,15-26-6,1 0 1,0-1 0,0 1 0,0 0 0,-1 0-1,1-1 1,0 1 0,0 0 0,0 0 0,0-1-1,0 1 1,0 0 0,0 0 0,0-1 0,1 1-1,-1 0 1,0-1 0,0 1 0,0 0 0,1 0-1,-1-1 1,1 1 0,-1-1 0,0 1 0,1 0-1,-1-1 1,1 1 0,-1-1 0,1 1 0,-1-1-1,1 1 1,0-1 0,-1 1 0,1-1 0,0 0-1,-1 1 1,1-1 0,0 0 0,-1 0 0,1 1-1,0-1 1,1 0 0,36 5-26,-33-5 21,211-2-1269,-13 0 563,-157 5 399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21.211"/>
    </inkml:context>
    <inkml:brush xml:id="br0">
      <inkml:brushProperty name="width" value="0.05" units="cm"/>
      <inkml:brushProperty name="height" value="0.05" units="cm"/>
      <inkml:brushProperty name="color" value="#004F8B"/>
    </inkml:brush>
  </inkml:definitions>
  <inkml:trace contextRef="#ctx0" brushRef="#br0">8 0 17796,'3'11'2160,"-3"1"-1392,-3 7-247,0 5 1927,0 11-1664,1 8-128,2 6-200,0 3-55,3 0-249,0-4-152,2-10-392,1-6-289,0-11 1434,3-11-842,0-10-63,-1-11-56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21.628"/>
    </inkml:context>
    <inkml:brush xml:id="br0">
      <inkml:brushProperty name="width" value="0.05" units="cm"/>
      <inkml:brushProperty name="height" value="0.05" units="cm"/>
      <inkml:brushProperty name="color" value="#004F8B"/>
    </inkml:brush>
  </inkml:definitions>
  <inkml:trace contextRef="#ctx0" brushRef="#br0">49 23 20284,'-4'4'449,"1"0"-1,-1 0 0,1 0 0,0 0 0,1 0 0,-1 1 1,1 0-1,-1-1 0,-1 8 0,4-10-353,-1-1-1,1 1 0,-1 0 1,1 0-1,0 0 0,0-1 1,0 1-1,0 0 0,0 0 1,0 0-1,1-1 0,-1 1 1,0 0-1,1 0 0,0 0 1,-1-1-1,1 1 0,0-1 1,0 1-1,0 0 0,0-1 1,0 1-1,0-1 0,0 0 1,1 1-1,-1-1 0,0 0 1,1 0-1,1 2 1,10 3-66,1 1 0,-1-2 0,1 0 0,0 0 0,23 3 1,-22-5-85,0 0 1,-1 2 0,1-1-1,-1 2 1,21 10 0,-32-13 44,1 0 1,0 0-1,-1 0 1,1 0-1,-1 0 0,0 0 1,0 1-1,0 0 1,-1 0-1,1-1 1,-1 1-1,0 1 0,0-1 1,-1 0-1,1 0 1,-1 1-1,0-1 1,0 1-1,0-1 1,0 1-1,-1-1 0,0 9 1,-1-5 23,0-1 1,0 1-1,-1 0 0,0-1 1,0 1-1,-1-1 0,0 0 1,0 1-1,-1-1 0,0-1 1,0 1-1,0-1 0,-1 1 1,0-1-1,-1-1 0,1 1 1,-12 8-1,7-5 36,-1-2 1,0 1-1,0-1 1,0-1-1,-1 0 1,0-1-1,0 0 1,-1-1-1,-24 6 1,35-10-161,-1 1 1,1-1 0,-1 0 0,0 0 0,0 0-1,1 0 1,-1 0 0,0-1 0,1 1 0,-1-1-1,1 1 1,-1-1 0,0 0 0,1 0 0,0 0 0,-1-1-1,1 1 1,0-1 0,-1 1 0,1-1 0,0 0-1,0 1 1,0-1 0,1 0 0,-1 0 0,0-1-1,1 1 1,-3-5 0,1 0-121,0 0 0,0 0 1,1 0-1,0-1 0,1 0 0,0 1 1,0-1-1,0-13 0,2-32-783</inkml:trace>
  <inkml:trace contextRef="#ctx0" brushRef="#br0" timeOffset="1">108 16 17540,'16'-2'2248,"4"2"-1440,6-3-327,1 1 1487,7 1-1480,0-2-520,1 1 224,-3-1-120,-5 3-288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22.108"/>
    </inkml:context>
    <inkml:brush xml:id="br0">
      <inkml:brushProperty name="width" value="0.05" units="cm"/>
      <inkml:brushProperty name="height" value="0.05" units="cm"/>
      <inkml:brushProperty name="color" value="#004F8B"/>
    </inkml:brush>
  </inkml:definitions>
  <inkml:trace contextRef="#ctx0" brushRef="#br0">170 1 16724,'-20'15'1591,"1"2"0,1 1 0,0 0 0,-28 38 1,40-47-1333,0 0 0,1 0 0,0 1 0,0 0 0,1 0 0,0 0 0,0 0 0,1 1 0,1-1 0,0 1 0,1 0 0,-1 0 0,2 19 0,1-24-221,-1-1 0,1 1 0,0-1 0,0 0-1,1 1 1,0-1 0,0 0 0,0 0 0,1 0 0,-1 0 0,1-1-1,0 1 1,0-1 0,1 0 0,6 7 0,-5-7-22,1 1 1,0-2-1,-1 1 0,1-1 1,0 0-1,1 0 0,-1 0 1,0-1-1,1 0 0,-1 0 1,11 0-1,-6 0-6,0-1 0,0-1 1,0 0-1,0-1 0,-1 0 0,1-1 1,0 0-1,0 0 0,-1-1 0,1-1 0,-1 0 1,0 0-1,0-1 0,-1 0 0,15-10 1,-13 6-5,-1-1 0,0 0 0,-1 0 0,0-1 0,-1 0 1,0 0-1,-1-1 0,0 0 0,-1 0 0,6-16 0,-9 21-18,-1-1 1,1 1-1,-1-1 0,-1 1 0,0-1 0,0 0 0,0 0 0,-1 0 1,0 0-1,0 1 0,-1-1 0,0 0 0,-1 0 0,0 1 0,0-1 1,0 1-1,-1-1 0,0 1 0,-6-9 0,7 13-64,0 0 1,-1 0-1,0 0 0,0 0 0,0 0 0,0 1 1,0-1-1,-1 1 0,1 0 0,-1 0 0,1 0 1,-1 1-1,0-1 0,0 1 0,0 0 0,0 0 0,0 0 1,0 0-1,0 1 0,0 0 0,0 0 0,0 0 1,0 0-1,0 1 0,0-1 0,0 1 0,0 0 1,0 0-1,0 0 0,1 1 0,-1 0 0,0-1 1,1 1-1,-1 0 0,1 1 0,0-1 0,0 1 1,0-1-1,0 1 0,0 0 0,0 0 0,1 0 0,-1 1 1,-2 4-1,2 6-482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22.558"/>
    </inkml:context>
    <inkml:brush xml:id="br0">
      <inkml:brushProperty name="width" value="0.05" units="cm"/>
      <inkml:brushProperty name="height" value="0.05" units="cm"/>
      <inkml:brushProperty name="color" value="#004F8B"/>
    </inkml:brush>
  </inkml:definitions>
  <inkml:trace contextRef="#ctx0" brushRef="#br0">160 12 16876,'-8'2'533,"0"0"1,0 0 0,0 1-1,0 1 1,1-1 0,0 1-1,-1 0 1,1 1 0,1 0-1,-1 0 1,-5 6-1,5-4-272,1 0-1,0 0 1,0 0-1,1 1 1,0 0-1,0 0 0,1 0 1,0 0-1,-4 13 1,6-14-224,0-1 1,0 1-1,1-1 1,0 1-1,0 0 0,1-1 1,0 1-1,0 0 1,0 0-1,1-1 1,0 1-1,0 0 1,1-1-1,0 1 0,0-1 1,0 1-1,1-1 1,0 0-1,0 0 1,1 0-1,0-1 1,0 1-1,0-1 0,0 0 1,1 0-1,0 0 1,0-1-1,0 0 1,8 5-1,-6-5-28,1 1 0,-1-2 0,1 1 0,0-1 0,0 0 0,0-1 0,1 0 0,-1 0 0,1-1 0,-1 0 0,1-1 0,-1 0 0,14-1 0,-10 0 3,-1-1 0,1-1 1,-1 0-1,1-1 0,-1 0 1,0 0-1,-1-1 0,1-1 0,14-9 1,-16 9 0,0-1 1,0-1 0,-1 0-1,0 0 1,0 0-1,-1-1 1,0 0-1,-1 0 1,11-19 0,-14 20-3,0 1 0,0-1 0,0 0 0,-1 0 0,0 0 0,-1-1 0,0 1 0,0 0 0,-1 0 0,1-1 0,-2 1 0,0 0 0,0-1 0,-2-8 0,2 13-27,0-1 1,-1 1 0,0 0 0,0 0-1,0 0 1,0 0 0,0 0 0,-1 0-1,0 0 1,0 1 0,0-1 0,0 1-1,0 0 1,-1 0 0,1 0 0,-1 0-1,0 1 1,0-1 0,0 1 0,0 0 0,-7-2-1,1 1 14,0 0-1,0 1 1,0 1-1,0 0 1,0 0 0,-1 1-1,1 0 1,-19 3-1,-7 4-102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23.018"/>
    </inkml:context>
    <inkml:brush xml:id="br0">
      <inkml:brushProperty name="width" value="0.05" units="cm"/>
      <inkml:brushProperty name="height" value="0.05" units="cm"/>
      <inkml:brushProperty name="color" value="#004F8B"/>
    </inkml:brush>
  </inkml:definitions>
  <inkml:trace contextRef="#ctx0" brushRef="#br0">14 275 18660,'1'0'131,"-1"0"1,1 0-1,-1 1 0,1-1 0,-1 0 1,1 1-1,-1-1 0,1 0 1,-1 1-1,1-1 0,-1 1 0,0-1 1,1 1-1,-1-1 0,0 1 1,1-1-1,-1 1 0,0-1 0,0 1 1,1-1-1,-1 1 0,0-1 1,0 1-1,0 0 0,0-1 0,0 1 1,0-1-1,0 1 0,0-1 1,0 1-1,0 0 0,0-1 0,0 1 1,0-1-1,-1 2 0,-4 27 1103,4-25-898,-4 17 132,1 0-1,1 1 1,1-1 0,1 1-1,3 41 1,-1-57-439,0 0 0,0 1 1,1-1-1,0 0 0,0 0 1,1 0-1,0 0 0,0 0 0,0 0 1,6 7-1,-6-10-32,0 0 1,0 1-1,1-1 0,-1-1 0,1 1 1,0 0-1,0-1 0,0 0 1,0 0-1,0 0 0,1 0 1,-1-1-1,1 0 0,-1 0 0,0 0 1,7 0-1,-6 0-95,1-1-1,-1 0 1,0 0 0,0-1 0,0 0-1,0 0 1,1 0 0,-1 0-1,-1-1 1,1 0 0,0 0 0,0 0-1,-1 0 1,8-6 0,-5 3 22,0-1 0,-1 0 0,0 0 0,0 0 0,0-1 0,-1 0 0,0 0 0,5-8 0,15-38-399</inkml:trace>
  <inkml:trace contextRef="#ctx0" brushRef="#br0" timeOffset="1">132 5 20676,'-8'-4'2249,"5"4"-1593,3 4-240,3 2 1056,3 0-1119,-1 1 159,-5 2-376,-5-3-72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28.794"/>
    </inkml:context>
    <inkml:brush xml:id="br0">
      <inkml:brushProperty name="width" value="0.05" units="cm"/>
      <inkml:brushProperty name="height" value="0.05" units="cm"/>
      <inkml:brushProperty name="color" value="#004F8B"/>
    </inkml:brush>
  </inkml:definitions>
  <inkml:trace contextRef="#ctx0" brushRef="#br0">25 1213 13211,'-6'8'1179,"-11"12"767,15-16-187,9-10 1048,223-223 315,324-295-2571,-405 389-577,119-102-122,-171 163-98,-49 38-975,-43 32 475,-11 8 367,-12 10-39,0 5-65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0.571"/>
    </inkml:context>
    <inkml:brush xml:id="br0">
      <inkml:brushProperty name="width" value="0.05" units="cm"/>
      <inkml:brushProperty name="height" value="0.05" units="cm"/>
      <inkml:brushProperty name="color" value="#004F8B"/>
    </inkml:brush>
  </inkml:definitions>
  <inkml:trace contextRef="#ctx0" brushRef="#br0">112 5 20892,'15'-5'1210,"-15"5"-1175,1 0 1,-1 0-1,0 0 1,0 0-1,0 0 1,1 0-1,-1 0 1,0 1-1,0-1 1,1 0-1,-1 0 1,0 0-1,0 0 1,0 0-1,0 0 1,1 1-1,-1-1 0,0 0 1,0 0-1,0 0 1,0 0-1,1 1 1,-1-1-1,0 0 1,0 0-1,0 0 1,0 1-1,0-1 1,0 0-1,0 0 1,0 1-1,0-1 1,0 0-1,-6 27 1919,1-7-1345,4-12-527,0-1 0,1 0 0,0 1 1,0-1-1,3 14 0,-3-18-85,1 0 1,0 0-1,0 0 0,0 0 1,0 0-1,0-1 0,1 1 1,-1 0-1,1-1 0,0 1 1,0-1-1,0 0 1,0 0-1,0 1 0,1-1 1,-1 0-1,3 1 0,8 4-63,0-2-1,0 0 1,0 0-1,1-1 1,22 3-1,-19-4-28,-1 1 0,0 0 0,20 9 0,-35-12 98,1-1 0,0 1 0,-1 0 0,1-1 0,0 1 0,-1 0 0,1 0 0,-1 0 0,0 0 0,1 1 0,-1-1 0,0 0 0,1 0 0,-1 1 0,0-1 0,0 1 0,0-1 0,0 1 0,-1 0 0,1-1 0,0 1 0,-1 0 0,1-1 0,-1 1 0,1 0 0,-1 0 0,0-1 0,0 1 0,0 0 0,0 0 0,0-1 0,0 1 0,0 0 0,-1 0 0,1 0 0,-1-1 0,1 1 0,-2 1 0,0 2 49,-1 0-1,0 0 1,-1 0-1,1-1 1,-1 1 0,0-1-1,0 0 1,0 0-1,0-1 1,-10 7 0,0-2 66,0-1 0,0 0 0,-1-1 0,1 0 0,-1-2 0,-1 1 0,1-2 0,-1 0 0,-23 1 0,32-4-179,0 0 0,0-1 0,0 1-1,-1-1 1,1-1 0,0 1-1,1-1 1,-1 0 0,0-1 0,-8-4-1,11 5-73,0-1 0,0 0 0,0 0 0,1 0 0,-1-1 0,1 1 0,-1-1 0,1 0 0,0 0-1,1 0 1,-1 0 0,1 0 0,0-1 0,0 1 0,0-1 0,-2-6 0,-2-29-463,7-5-247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1.003"/>
    </inkml:context>
    <inkml:brush xml:id="br0">
      <inkml:brushProperty name="width" value="0.05" units="cm"/>
      <inkml:brushProperty name="height" value="0.05" units="cm"/>
      <inkml:brushProperty name="color" value="#004F8B"/>
    </inkml:brush>
  </inkml:definitions>
  <inkml:trace contextRef="#ctx0" brushRef="#br0">0 7 16652,'14'-3'1968,"8"6"-1112,-1-2-392,7 1 1097,-2-4-521,12 5-880,3-1-464,10-2 344,5-3-224,2-6-208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1.457"/>
    </inkml:context>
    <inkml:brush xml:id="br0">
      <inkml:brushProperty name="width" value="0.05" units="cm"/>
      <inkml:brushProperty name="height" value="0.05" units="cm"/>
      <inkml:brushProperty name="color" value="#004F8B"/>
    </inkml:brush>
  </inkml:definitions>
  <inkml:trace contextRef="#ctx0" brushRef="#br0">201 1 16532,'-7'9'461,"-1"0"0,0 0 0,0-1 0,-1 0 0,0-1 0,-12 8 0,-20 19 966,30-24-1005,0 2 0,1-1 0,0 1 0,1 1 1,0 0-1,-7 16 0,13-24-310,1 0 0,0 0 0,1 0 0,-1 0 0,1 0 0,0 0-1,0 0 1,1 1 0,-1 7 0,2-10-65,-1 1 0,1-1-1,-1 0 1,1 0 0,0 0 0,0 0-1,1 0 1,-1 0 0,1 0 0,-1 0-1,1-1 1,0 1 0,0-1 0,0 1-1,0-1 1,5 5 0,0-3-11,-1 0 1,0 0 0,1-1-1,0 1 1,0-1-1,0-1 1,0 1-1,0-1 1,1-1 0,-1 1-1,1-1 1,-1-1-1,1 1 1,-1-1-1,1 0 1,8-2 0,-3 0 11,0 0 1,-1-1 0,1 0 0,-1-1 0,0 0 0,0-1 0,0 0 0,18-12-1,-23 12 8,0 0-1,0-1 0,-1 1 0,0-1 0,0-1 1,0 1-1,-1-1 0,7-10 0,-10 13-18,1-1-1,-1 1 1,0-1 0,0 0-1,-1 0 1,0 0 0,0 1-1,0-1 1,0 0 0,-1 0-1,1 0 1,-1 0-1,-1 0 1,1-1 0,-2-5-1,1 8-30,0 0-1,0 1 0,-1-1 1,1 0-1,-1 1 0,1-1 1,-1 1-1,0 0 0,0-1 0,0 1 1,0 0-1,0 0 0,-1 0 1,1 1-1,-1-1 0,1 0 1,-1 1-1,1 0 0,-1 0 1,0-1-1,0 2 0,-4-2 0,5 1-97,0 0 0,0 1-1,-1-1 1,1 1-1,0 0 1,-1 0-1,1 0 1,0 0 0,-1 0-1,1 0 1,0 0-1,-1 1 1,1-1-1,0 1 1,0 0 0,-1 0-1,1 0 1,0 0-1,0 0 1,0 0-1,0 0 1,0 1 0,0-1-1,1 1 1,-1-1-1,0 1 1,-2 3-1,-1 8-408,10 1-158</inkml:trace>
  <inkml:trace contextRef="#ctx0" brushRef="#br0" timeOffset="1">607 111 18932,'0'0'45,"0"0"-1,0-1 1,0 1-1,1 0 1,-1 0-1,0-1 1,0 1-1,0 0 0,0 0 1,0 0-1,0-1 1,0 1-1,0 0 1,0 0-1,0-1 1,0 1-1,0 0 1,0 0-1,0-1 1,0 1-1,0 0 1,0 0-1,0-1 1,0 1-1,0 0 1,0 0-1,0 0 1,0-1-1,0 1 1,0 0-1,-1 0 1,1-1-1,0 1 1,0 0-1,0 0 1,0 0-1,-1 0 1,1-1-1,0 1 1,0 0-1,0 0 1,-1 0-1,1 0 1,0 0-1,0 0 1,0-1-1,-1 1 1,1 0-1,0 0 1,0 0-1,-1 0 1,1 0-1,-1 0 1,-18 8 1174,-23 20 488,36-22-1565,0 0-1,0 1 1,0 0-1,1 0 1,0 0-1,1 0 1,0 1 0,-7 15-1,10-21-122,0 1 0,1-1 0,-1 0 0,0 1 0,1-1 0,-1 1 0,1-1 0,0 1 0,0-1 0,0 1 0,0-1 0,0 1 0,1-1 0,-1 1-1,1-1 1,-1 1 0,1-1 0,0 1 0,0-1 0,0 0 0,0 0 0,1 1 0,-1-1 0,1 0 0,-1 0 0,1 0 0,0-1 0,-1 1 0,1 0 0,0-1 0,0 1 0,0-1 0,1 1 0,-1-1 0,3 1 0,5 2 47,1 0 1,0-1 0,0 0-1,0-1 1,0 0-1,0-1 1,0 0 0,1-1-1,-1 0 1,20-4 0,-11 1 39,0-1 0,0-1 1,0 0-1,-1-2 0,20-9 1,-34 13-78,1 1 1,-1-1-1,0-1 1,0 1-1,0-1 1,-1 0-1,1 0 1,-1 0-1,5-6 1,-7 8-24,-1 0 1,0 0-1,1-1 1,-1 1 0,0 0-1,0-1 1,-1 1-1,1 0 1,0-1-1,-1 1 1,1-1-1,-1 1 1,0-1-1,0 1 1,0-1-1,0 1 1,0-1 0,-1 0-1,1 1 1,-1 0-1,1-1 1,-1 1-1,0-1 1,-2-2-1,1 0-60,-1 1 1,-1-1-1,1 1 0,-1 0 0,1 0 0,-1 0 0,0 1 0,-1-1 1,1 1-1,-1 0 0,1 0 0,-1 0 0,0 1 0,0 0 0,-7-3 1,5 3-75,0 0 0,0 0 1,0 1-1,0-1 0,0 2 1,0-1-1,0 1 0,0 0 1,0 0-1,0 1 0,-12 2 0,-9 8-368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2.711"/>
    </inkml:context>
    <inkml:brush xml:id="br0">
      <inkml:brushProperty name="width" value="0.05" units="cm"/>
      <inkml:brushProperty name="height" value="0.05" units="cm"/>
      <inkml:brushProperty name="color" value="#004F8B"/>
    </inkml:brush>
  </inkml:definitions>
  <inkml:trace contextRef="#ctx0" brushRef="#br0">1 5 16580,'10'-5'2072,"-1"7"-1288,-2 8-208,-1 9 1177,-2 4-561,5 4-200,-1 8-400,-2-1-136,2 0-144,1-2-64,-3-8-248,-4-4-232,2-6-488,-4-5-296,-4-7 792,-5-5-144,-16-8-184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9.335"/>
    </inkml:context>
    <inkml:brush xml:id="br0">
      <inkml:brushProperty name="width" value="0.05" units="cm"/>
      <inkml:brushProperty name="height" value="0.05" units="cm"/>
    </inkml:brush>
  </inkml:definitions>
  <inkml:trace contextRef="#ctx0" brushRef="#br0">116 0 18148,'-1'11'608,"0"-1"-1,-1 0 1,0 0 0,-1 0-1,0 0 1,-6 12 0,-1 6 627,9-24-1095,-24 69 1405,4 1 1,-13 85-1,32-151-1510,1 1 1,1 0 0,-1-1 0,1 1 0,2 9-1,-2-16-31,0-1-1,1 1 0,-1 0 1,1 0-1,0 0 1,-1 0-1,1 0 0,0-1 1,0 1-1,0 0 0,0-1 1,0 1-1,1-1 0,-1 1 1,0-1-1,1 1 0,-1-1 1,1 0-1,0 0 1,-1 0-1,1 0 0,0 0 1,-1 0-1,1 0 0,0-1 1,0 1-1,0 0 0,3 0 1,24 1-409,0-1 0,-1-2 0,1 0 0,0-2 0,53-12 0,-68 12-34,0-1-1,0-1 1,0 1-1,-1-2 1,16-8-1,-6 0-445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3.187"/>
    </inkml:context>
    <inkml:brush xml:id="br0">
      <inkml:brushProperty name="width" value="0.05" units="cm"/>
      <inkml:brushProperty name="height" value="0.05" units="cm"/>
      <inkml:brushProperty name="color" value="#004F8B"/>
    </inkml:brush>
  </inkml:definitions>
  <inkml:trace contextRef="#ctx0" brushRef="#br0">1 247 16932,'26'4'1768,"12"-2"-1016,5-1-328,11-1 720,-2-4-223,6-3-689,-2-2-536,0-3 336,-7-5-136,-8 0-248</inkml:trace>
  <inkml:trace contextRef="#ctx0" brushRef="#br0" timeOffset="1">739 0 18964,'-8'9'1037,"1"-1"0,-17 14 0,18-17-715,0 0-1,0 0 1,1 0-1,0 1 1,0 0 0,0 0-1,1 0 1,-5 9-1,9-15-302,0 1 0,-1 0 0,1 0 0,0 0 0,0 0 0,0-1-1,0 1 1,0 0 0,-1 0 0,2 0 0,-1 0 0,0 0 0,0 0 0,0-1-1,0 1 1,0 0 0,1 0 0,-1 0 0,0 0 0,1-1 0,-1 1 0,1 0-1,-1 0 1,1-1 0,-1 1 0,1 0 0,-1-1 0,1 1 0,0 0 0,-1-1-1,1 1 1,0-1 0,0 1 0,-1-1 0,1 0 0,0 1 0,0-1 0,0 0-1,0 1 1,-1-1 0,1 0 0,1 0 0,6 2-25,-1 0 1,1-1-1,13 1 1,-20-2 10,55 2-91,-30-2 39,-1 1-1,0 1 1,0 1-1,0 2 1,43 12-1,-66-16 52,0 0-1,0 0 0,0 0 1,1 0-1,-2 0 0,1 0 0,0 1 1,0-1-1,0 1 0,0-1 0,-1 1 1,1 0-1,-1 0 0,1-1 1,-1 1-1,2 4 0,-2-4 1,-1-1 1,0 1-1,0-1 0,0 1 1,0 0-1,0-1 0,0 1 1,0-1-1,0 1 0,0-1 0,-1 1 1,1-1-1,-1 0 0,1 1 1,-1-1-1,0 1 0,1-1 1,-1 0-1,0 0 0,0 1 1,0-1-1,0 0 0,0 0 1,0 0-1,0 0 0,-2 1 0,-9 8 50,0-1-1,-1-1 0,0 0 0,-1-1 0,-27 11 1,6-5-179,-46 9 0,76-20 77,1-1 1,-1 0-1,1 0 0,-1 0 1,1-1-1,-1 0 0,0 0 1,1 0-1,-1 0 1,0-1-1,1 0 0,-1 0 1,1 0-1,-1 0 1,1-1-1,-8-3 0,-7-10-196</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3.636"/>
    </inkml:context>
    <inkml:brush xml:id="br0">
      <inkml:brushProperty name="width" value="0.05" units="cm"/>
      <inkml:brushProperty name="height" value="0.05" units="cm"/>
      <inkml:brushProperty name="color" value="#004F8B"/>
    </inkml:brush>
  </inkml:definitions>
  <inkml:trace contextRef="#ctx0" brushRef="#br0">1 37 19324,'27'-8'1857,"3"-1"-1225,0-3-256,13 7 512,3 4-632,1-1-576,1 2 472,2 2-424,-2-2-120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4.071"/>
    </inkml:context>
    <inkml:brush xml:id="br0">
      <inkml:brushProperty name="width" value="0.05" units="cm"/>
      <inkml:brushProperty name="height" value="0.05" units="cm"/>
      <inkml:brushProperty name="color" value="#004F8B"/>
    </inkml:brush>
  </inkml:definitions>
  <inkml:trace contextRef="#ctx0" brushRef="#br0">183 1 18284,'-21'23'1492,"-27"21"0,32-31-912,1 1-1,1 1 0,0 0 1,-22 31-1,33-42-496,1 0-1,0 0 1,0 0-1,0 0 1,1 0-1,-1 1 1,1-1-1,0 0 1,0 1-1,1-1 1,-1 1-1,1 6 1,0-9-68,1 0 0,-1 0 0,1-1 0,-1 1 0,1 0 0,0 0 0,0 0 0,0-1 0,0 1 0,0-1 0,0 1 1,0-1-1,1 1 0,-1-1 0,1 1 0,-1-1 0,1 0 0,-1 0 0,1 0 0,0 0 0,-1 0 0,1 0 0,0 0 0,0-1 1,0 1-1,-1-1 0,1 1 0,0-1 0,0 0 0,0 1 0,2-1 0,9 1 4,1-1 0,-1 0 0,0 0 0,0-2 0,0 1 0,0-2 0,-1 1 0,25-10 0,-31 10 4,1 0 0,-1-1 0,0 0 0,-1 0 0,1-1 0,0 1 0,-1-1 0,0 0 0,0-1-1,0 1 1,0-1 0,-1 0 0,0 0 0,0 0 0,0-1 0,-1 1 0,1-1 0,-1 0 0,2-9 0,-4 13-10,0-1 0,-1 0 0,1 0 1,-1 0-1,0 1 0,0-1 1,0 0-1,-1 0 0,1 0 0,-1 1 1,1-1-1,-1 0 0,0 1 1,0-1-1,0 0 0,0 1 0,0-1 1,-1 1-1,1 0 0,-1-1 1,0 1-1,0 0 0,1 0 0,-2 0 1,1 0-1,0 0 0,0 1 1,0-1-1,-1 1 0,1-1 0,-1 1 1,1 0-1,-1 0 0,1 0 1,-1 0-1,-4-1 0,4 1-103,0 1 0,0-1 0,0 0 0,0 1 0,0 0 0,-1-1-1,1 1 1,0 1 0,0-1 0,0 0 0,0 1 0,0-1 0,0 1 0,0 0 0,0 0 0,0 0-1,0 1 1,0-1 0,1 1 0,-1-1 0,0 1 0,1 0 0,-1 0 0,1 0 0,0 0-1,0 1 1,0-1 0,0 0 0,0 1 0,0 0 0,1-1 0,-3 5 0,4-6 57,0-1 0,-1 1 1,1 0-1,0 0 0,-1 0 0,1 0 1,0-1-1,0 1 0,0 0 0,0 0 0,0 0 1,0 0-1,0 0 0,0 0 0,0 0 1,1-1-1,-1 1 0,0 0 0,0 0 1,1 0-1,-1 0 0,1-1 0,-1 1 1,0 0-1,1 0 0,0-1 0,-1 1 1,1 0-1,-1-1 0,1 1 0,0 0 1,-1-1-1,2 1 0,15 10-732</inkml:trace>
  <inkml:trace contextRef="#ctx0" brushRef="#br0" timeOffset="1">635 53 18588,'-4'1'236,"0"0"0,1 1 0,-1-1 1,1 1-1,-1 0 0,1 0 0,0 0 0,-4 3 1,0 0 52,-18 13 282,1 0 1,1 2-1,1 1 0,-29 34 1,49-54-543,1 1 0,-1 0 0,1 1 0,-1-1 1,1 0-1,0 0 0,0 1 0,0-1 0,0 0 1,0 1-1,0-1 0,1 1 0,-1-1 0,0 5 0,2-5-17,-1-1-1,0 1 0,1-1 0,-1 1 0,1-1 0,0 0 1,-1 1-1,1-1 0,0 0 0,0 1 0,0-1 1,0 0-1,0 0 0,0 0 0,0 0 0,0 0 0,0 0 1,0 0-1,1 0 0,-1 0 0,0-1 0,1 1 0,-1-1 1,1 1-1,1 0 0,7 2 30,0 0 0,1-1 1,-1 0-1,1-1 0,-1 0 0,1-1 0,-1 0 0,1 0 1,0-1-1,19-4 0,-21 3 70,0-1 0,-1 1 0,1-1 1,0-1-1,-1 1 0,0-1 0,0-1 0,0 0 0,0 0 0,-1 0 0,0-1 1,13-13-1,-19 17-64,1 1-1,-1-1 1,1 0 0,-1 0 0,0 0 0,0 0 0,0 0 0,0-1 0,0 1-1,0 0 1,0-1 0,-1 1 0,1 0 0,-1-1 0,0 1 0,1 0-1,-1-1 1,0 1 0,-1-1 0,1 1 0,0 0 0,-1-1 0,1 1 0,-1 0-1,0-1 1,0 1 0,0 0 0,-1-4 0,0 4-155,0-1-1,-1 1 1,1 0-1,0 0 1,-1 0 0,1 0-1,-1 0 1,0 1-1,1-1 1,-1 1 0,0-1-1,0 1 1,0 0-1,0 0 1,0 0-1,0 1 1,0-1 0,0 1-1,-1 0 1,1 0-1,-5 0 1,8 0 28,-1 0 0,0 0 0,0 0 0,0 0-1,0 0 1,0 0 0,1 0 0,-1 0 0,0 0 0,0 0 0,0 0 0,0 1-1,1-1 1,-1 0 0,0 1 0,0-1 0,1 1 0,-1-1 0,0 1 0,1-1-1,-1 1 1,0-1 0,1 1 0,-1 0 0,1-1 0,-1 1 0,1 0 0,-1-1-1,1 1 1,-1 0 0,1 0 0,0-1 0,0 1 0,-1 0 0,1 1-1,3 9-873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4.520"/>
    </inkml:context>
    <inkml:brush xml:id="br0">
      <inkml:brushProperty name="width" value="0.05" units="cm"/>
      <inkml:brushProperty name="height" value="0.05" units="cm"/>
      <inkml:brushProperty name="color" value="#004F8B"/>
    </inkml:brush>
  </inkml:definitions>
  <inkml:trace contextRef="#ctx0" brushRef="#br0">107 299 21012,'-2'1'223,"1"1"-1,-1 0 1,1-1-1,-1 1 1,0-1-1,0 1 1,0-1-1,1 0 1,-1 0-1,-3 1 1,-5 5 107,-2 5 166,1 1 0,0 0-1,1 1 1,-12 21-1,21-33-485,0 0-1,0 0 0,0 0 0,0 0 1,0 0-1,1 0 0,-1 0 0,1 0 0,-1 1 1,1-1-1,0 0 0,-1 0 0,1 0 1,1 1-1,-1-1 0,0 0 0,0 0 1,1 1-1,-1-1 0,1 0 0,0 0 1,0 0-1,-1 0 0,2 0 0,-1 0 1,0 0-1,0 0 0,0 0 0,1-1 1,-1 1-1,1 0 0,0-1 0,-1 1 1,1-1-1,0 0 0,0 1 0,0-1 1,0 0-1,2 1 0,2 1-116,0-1 0,0 1 1,0-1-1,0-1 0,0 1 0,0-1 0,0 0 1,1 0-1,-1-1 0,0 0 0,0 0 0,1 0 1,6-2-1,-6 0 59,-1-1 0,1 1 0,-1-2 0,1 1 0,-1-1 0,0 0 0,-1 0 1,1 0-1,-1-1 0,10-9 0,9-14-323</inkml:trace>
  <inkml:trace contextRef="#ctx0" brushRef="#br0" timeOffset="1">176 0 21221,'-11'0'1736,"5"0"-1264,6 5-224,1 2 424,7 0-640,3-7 112,2-3-120,7-8-224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4.965"/>
    </inkml:context>
    <inkml:brush xml:id="br0">
      <inkml:brushProperty name="width" value="0.05" units="cm"/>
      <inkml:brushProperty name="height" value="0.05" units="cm"/>
      <inkml:brushProperty name="color" value="#004F8B"/>
    </inkml:brush>
  </inkml:definitions>
  <inkml:trace contextRef="#ctx0" brushRef="#br0">0 46 20132,'17'0'2361,"6"4"-1561,14-4-304,6-5 1376,13-4-887,9 4-193,8-4-480,2 0-216,-3 4-512,-12-1-304,-13 6-601,-9-1-207,-22 1 1024,-12 1-344,-19 5-184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15.351"/>
    </inkml:context>
    <inkml:brush xml:id="br0">
      <inkml:brushProperty name="width" value="0.05" units="cm"/>
      <inkml:brushProperty name="height" value="0.05" units="cm"/>
      <inkml:brushProperty name="color" value="#004F8B"/>
    </inkml:brush>
  </inkml:definitions>
  <inkml:trace contextRef="#ctx0" brushRef="#br0">10 0 14427,'-9'11'1816,"24"-2"-799,10-1-345,16-8 1152,6 1-560,7-1-247,3-1-337,-8-2 904,-4-2-1208,-12 5-96,-7 0-8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29.588"/>
    </inkml:context>
    <inkml:brush xml:id="br0">
      <inkml:brushProperty name="width" value="0.05" units="cm"/>
      <inkml:brushProperty name="height" value="0.05" units="cm"/>
      <inkml:brushProperty name="color" value="#004F8B"/>
    </inkml:brush>
  </inkml:definitions>
  <inkml:trace contextRef="#ctx0" brushRef="#br0">7 1157 16203,'-6'9'1278,"8"-13"-75,13-18 4,88-81 362,127-98 0,-155 137-1397,688-622-2455,-678 603 2768,-81 80-491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33.221"/>
    </inkml:context>
    <inkml:brush xml:id="br0">
      <inkml:brushProperty name="width" value="0.05" units="cm"/>
      <inkml:brushProperty name="height" value="0.05" units="cm"/>
      <inkml:brushProperty name="color" value="#004F8B"/>
    </inkml:brush>
  </inkml:definitions>
  <inkml:trace contextRef="#ctx0" brushRef="#br0">7 2 17404,'-6'0'1728,"13"0"-944,15 0-328,4 0 1265,9-2-921,5 2-280,3 0 8,-1 2-224,1-1-288,-7 1-504,-6 1-224,-8-2 1704,-4-1-1064,-10 2-40,-7-1-48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33.647"/>
    </inkml:context>
    <inkml:brush xml:id="br0">
      <inkml:brushProperty name="width" value="0.05" units="cm"/>
      <inkml:brushProperty name="height" value="0.05" units="cm"/>
      <inkml:brushProperty name="color" value="#004F8B"/>
    </inkml:brush>
  </inkml:definitions>
  <inkml:trace contextRef="#ctx0" brushRef="#br0">16 256 14683,'-15'23'1825,"18"-1"-753,3-10-400,23-6 1800,3-5-1351,17-2-225,3-7-192,13-1-752,4-3-408,-2-8 416,2 0-128,-11 0-192</inkml:trace>
  <inkml:trace contextRef="#ctx0" brushRef="#br0" timeOffset="1">826 2 16572,'0'-1'1344,"5"7"-888,2 0-184,-1 3 632,0 3-440,-3 7-80,-1 8 32,-7 7-127,-4 6-73,-6 7-64,-5 4-56,-1 1-464,2-2 384,2-13-56,4-14 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42.026"/>
    </inkml:context>
    <inkml:brush xml:id="br0">
      <inkml:brushProperty name="width" value="0.05" units="cm"/>
      <inkml:brushProperty name="height" value="0.05" units="cm"/>
      <inkml:brushProperty name="color" value="#004F8B"/>
    </inkml:brush>
  </inkml:definitions>
  <inkml:trace contextRef="#ctx0" brushRef="#br0">147 293 21973,'-23'26'1977,"8"-9"-1423,0 0-1,2 1 0,-15 24 0,20-28-308,-2 3-16,1 1 1,-8 20-1,15-34-210,1 0 0,0-1 0,0 1 0,0 0 0,0 0 0,0 0 0,1 0 0,0 0 0,0 0 0,0 0 0,0 0 0,1 0 0,-1 0 0,1 0 0,0 0 0,3 7 0,-2-9-13,0 1 0,0-1 0,0 1 0,1-1 0,-1 0-1,1 0 1,-1 0 0,1 0 0,0 0 0,0-1 0,0 1 0,0-1-1,0 0 1,0 0 0,0 0 0,1 0 0,-1 0 0,0-1 0,0 1 0,1-1-1,5 0 1,4 0-30,0-1-1,0 0 1,0-1-1,16-4 1,-17 4-77,-1-1 0,0-1 0,0 1 0,0-2 0,0 0 0,-1 0 0,0 0 0,0-2 0,0 1 0,-1-1 0,1-1 0,-2 1 0,9-11 0,11-23-194</inkml:trace>
  <inkml:trace contextRef="#ctx0" brushRef="#br0" timeOffset="1">97 3 19036,'-2'-3'3121,"10"3"-2673,6 0 2184,4 2-2440,4-2-456,-7 1 272,0-1-88,-6 0-216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9.865"/>
    </inkml:context>
    <inkml:brush xml:id="br0">
      <inkml:brushProperty name="width" value="0.05" units="cm"/>
      <inkml:brushProperty name="height" value="0.05" units="cm"/>
    </inkml:brush>
  </inkml:definitions>
  <inkml:trace contextRef="#ctx0" brushRef="#br0">134 29 19996,'-13'16'715,"1"0"-1,1 1 1,1 0-1,0 1 1,1 0-1,1 1 0,-8 26 1,3 2 183,-14 89 1,25-126-852,1 0 0,0 0 1,0 0-1,1 0 1,0 0-1,4 19 1,-4-28-47,0-1 1,0 1 0,0 0 0,0-1 0,0 1 0,1 0 0,-1-1 0,0 1-1,0-1 1,0 1 0,1-1 0,-1 1 0,0-1 0,1 1 0,-1-1 0,0 1-1,1-1 1,-1 1 0,1-1 0,-1 1 0,1-1 0,-1 0 0,1 1 0,-1-1-1,1 0 1,-1 1 0,1-1 0,1 0 0,-1 0 1,0 0-1,0 0 1,-1-1 0,1 1 0,0 0-1,0-1 1,0 1 0,0-1 0,0 1-1,0-1 1,0 1 0,-1-1 0,1 0-1,0 1 1,1-3 0,2-2 12,0 0 0,0-1 0,0 1 0,4-10 0,2-9 19,-2 0 0,0 0 0,-1-1 0,4-39 0,-6 18 34,0-74 1,-5 111-67,-2-27 25,2 34-24,0 1-1,0 0 0,0-1 0,-1 1 0,1-1 0,0 1 0,-1 0 0,1-1 0,-1 1 0,1 0 0,-1 0 0,0-1 1,0 1-1,1 0 0,-1 0 0,0 0 0,0 0 0,-2-2 0,2 3-1,1 0 0,-1 0 0,0 0 0,1 0 0,-1 0 0,1 0 0,-1 0 0,0 1 0,1-1 0,-1 0 0,1 0-1,-1 0 1,1 1 0,-1-1 0,1 0 0,-1 1 0,1-1 0,-1 1 0,1-1 0,-1 0 0,1 1 0,0-1 0,-1 1 0,1-1 0,0 1 0,-1-1 0,1 1 0,0-1 0,0 1 0,-1 0-1,1-1 1,0 1 0,0-1 0,0 1 0,0 0 0,0-1 0,0 2 0,-5 23-6,5-18 3,-1-1 0,1 0 0,1 0 0,-1 0 0,1 0 0,0 0 0,0 0 0,0 0 0,1-1 0,0 1-1,0 0 1,5 7 0,-5-10 5,0-1 0,0 1 0,0 0 0,0-1 0,1 1 0,-1-1 0,1 0 0,-1 0 0,1 0 0,0 0 0,0-1 0,0 1 0,0-1 0,0 1 0,0-1 0,1 0 0,-1 0 0,0-1 0,1 1 0,-1-1 0,0 1 0,1-1 0,5-1 0,1 0 17,-1-1-1,1 0 1,-1 0-1,1-1 1,-1 0-1,0-1 1,0 0-1,-1-1 0,1 0 1,-1 0-1,0 0 1,11-11-1,-5 3 31,1 0-1,-2-2 0,0 1 1,-1-2-1,14-20 1,-17 9 25,-11 20-16,-7 16-45,-1 6-30,1 1 1,1-1 0,1 1-1,0 1 1,1-1 0,1 1-1,0 0 1,-2 23 0,2-4-988,2 0 1,3 74 0,8-43-186,-3-44 338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42.507"/>
    </inkml:context>
    <inkml:brush xml:id="br0">
      <inkml:brushProperty name="width" value="0.05" units="cm"/>
      <inkml:brushProperty name="height" value="0.05" units="cm"/>
      <inkml:brushProperty name="color" value="#004F8B"/>
    </inkml:brush>
  </inkml:definitions>
  <inkml:trace contextRef="#ctx0" brushRef="#br0">1 10 18516,'14'11'2392,"4"-4"-1479,8-10-361,11 0 2032,12-1-1767,3-1-105,11 0-320,-1-1-368,-2 5-864,-5 2 1560,-18 8-800,-13 4-48,-14 0-88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42.939"/>
    </inkml:context>
    <inkml:brush xml:id="br0">
      <inkml:brushProperty name="width" value="0.05" units="cm"/>
      <inkml:brushProperty name="height" value="0.05" units="cm"/>
      <inkml:brushProperty name="color" value="#004F8B"/>
    </inkml:brush>
  </inkml:definitions>
  <inkml:trace contextRef="#ctx0" brushRef="#br0">1 48 15907,'0'1'2129,"23"2"-929,9-3-512,14-4 1873,8-1-1209,8-4-832,7 0-512,-3 1 240,1 2-160,-18-5-312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45.991"/>
    </inkml:context>
    <inkml:brush xml:id="br0">
      <inkml:brushProperty name="width" value="0.05" units="cm"/>
      <inkml:brushProperty name="height" value="0.05" units="cm"/>
      <inkml:brushProperty name="color" value="#004F8B"/>
    </inkml:brush>
  </inkml:definitions>
  <inkml:trace contextRef="#ctx0" brushRef="#br0">14 1 16307,'1'2'6938,"-2"8"-5665,-1 4 857,5-9-351,-3-4-1771,-1 21-1767,-4 3-82,5-25 1886,-8 2-4733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40.778"/>
    </inkml:context>
    <inkml:brush xml:id="br0">
      <inkml:brushProperty name="width" value="0.05" units="cm"/>
      <inkml:brushProperty name="height" value="0.05" units="cm"/>
      <inkml:brushProperty name="color" value="#004F8B"/>
    </inkml:brush>
  </inkml:definitions>
  <inkml:trace contextRef="#ctx0" brushRef="#br0">120 17 17500,'12'-16'4561,"-16"27"-455,-3 11-3986,7-19-84,-18 68 359,17-62-395,0-1 0,0 1 0,1-1 0,0 1 0,0-1 0,2 13 0,-1-19-18,0 1 0,0 0-1,0-1 1,0 1 0,1-1 0,-1 1 0,1-1 0,-1 1 0,1-1 0,0 0 0,0 0 0,0 0 0,0 0 0,3 2 0,40 23-303,-37-23 255,-1-1 0,1 2 1,-1-1-1,10 9 1,-15-10 53,0-1 0,1 0 0,-1 1 1,0 0-1,0 0 0,-1 0 1,1 0-1,0 0 0,-1 0 1,0 0-1,0 0 0,0 0 1,0 1-1,0-1 0,-1 0 0,1 1 1,-1-1-1,0 6 0,-1-4 16,0-1 0,0 1-1,0-1 1,-1 0-1,1 0 1,-1 1 0,0-1-1,0 0 1,0-1-1,-1 1 1,0 0 0,-5 6-1,4-6 6,0 0 1,-1 0-1,1 0 1,-1 0-1,0-1 0,0 0 1,0 0-1,0 0 0,0 0 1,-1-1-1,1 0 1,-1 0-1,0-1 0,1 1 1,-1-1-1,0 0 0,0-1 1,0 0-1,0 0 0,0 0 1,-11-2-1,12 0-93,0 0 0,0-1 0,0 0 0,0 1 0,1-2 0,-1 1 0,1 0 0,0-1-1,0 0 1,0 0 0,0 0 0,1-1 0,0 1 0,0-1 0,0 0 0,0 0 0,1 0 0,0 0 0,0 0 0,0 0 0,-1-8-1,-5-24-320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41.218"/>
    </inkml:context>
    <inkml:brush xml:id="br0">
      <inkml:brushProperty name="width" value="0.05" units="cm"/>
      <inkml:brushProperty name="height" value="0.05" units="cm"/>
      <inkml:brushProperty name="color" value="#004F8B"/>
    </inkml:brush>
  </inkml:definitions>
  <inkml:trace contextRef="#ctx0" brushRef="#br0">1 16 16916,'23'7'1752,"-3"-4"-1232,12-1-504,5-2 688,6-5-392,7-1 0,7-11-344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41.593"/>
    </inkml:context>
    <inkml:brush xml:id="br0">
      <inkml:brushProperty name="width" value="0.05" units="cm"/>
      <inkml:brushProperty name="height" value="0.05" units="cm"/>
      <inkml:brushProperty name="color" value="#004F8B"/>
    </inkml:brush>
  </inkml:definitions>
  <inkml:trace contextRef="#ctx0" brushRef="#br0">133 42 17052,'-43'75'2258,"-12"22"-376,49-83-1545,0 0 0,0 1 0,2-1 0,0 1 0,-3 15 0,6-24-253,1 0 0,-1 0 0,1 0 1,0 0-1,1-1 0,0 8 0,0-11-71,-1 0 1,1-1 0,-1 1-1,1 0 1,0 0 0,0-1-1,-1 1 1,1 0 0,1-1-1,-1 1 1,0-1 0,0 1-1,0-1 1,1 0 0,-1 1-1,1-1 1,-1 0 0,1 0-1,0 0 1,-1 0 0,1 0-1,0-1 1,2 2-1,3-1-9,0 1-1,0-1 1,0-1-1,0 1 1,0-1-1,0-1 1,0 1-1,0-1 1,1 0-1,-1-1 0,-1 1 1,1-2-1,12-4 1,-4 0 30,0 0 1,0-2 0,-1 1-1,25-21 1,-30 20 46,0 0-1,0 0 1,0-1 0,-1 0 0,-1-1-1,0 1 1,0-1 0,9-23 0,-14 29-28,0 0-1,-1-1 1,1 1 0,-1-1 0,0 0 0,-1 1-1,1-1 1,-1 0 0,-1-10 0,0 12-18,0 1-1,0-1 1,0 1 0,0-1 0,-1 1-1,1-1 1,-1 1 0,0 0 0,0 0-1,0 0 1,0 0 0,-1 0 0,1 0-1,-1 1 1,0-1 0,-4-2 0,2 2-3,0 0 1,-1 0 0,0 0 0,0 1 0,0 0-1,0 0 1,0 1 0,0 0 0,-1 0 0,1 0-1,0 1 1,0 0 0,-1 0 0,1 1-1,0-1 1,0 1 0,-1 1 0,1-1 0,-11 5-1,10-4-176,0 1 0,0 0 0,1 0 0,-1 1 0,0-1 0,1 1 0,0 1 0,0-1 0,1 1 0,-1 0-1,1 1 1,0-1 0,0 1 0,1 0 0,-1 0 0,-4 10 0,9-15 18,-1 1 1,0-1-1,1 1 1,-1-1-1,1 1 0,0-1 1,-1 1-1,1 0 1,0-1-1,0 1 0,0-1 1,0 1-1,1 2 1,-1-3 64,1 0 1,-1 0-1,0 0 1,1-1 0,-1 1-1,1 0 1,-1 0-1,1-1 1,0 1 0,-1 0-1,1-1 1,0 1-1,-1-1 1,1 1-1,0-1 1,0 1 0,-1-1-1,2 1 1,3 1-131,0-1 0,0 0 1,0 0-1,1-1 0,-1 1 1,0-1-1,6-1 0,30-1-961</inkml:trace>
  <inkml:trace contextRef="#ctx0" brushRef="#br0" timeOffset="1">577 94 14043,'12'-6'678,"4"0"1641,-15 9-946,-8 7-76,-3 4-823,0 0 0,1 0 0,0 1 0,1 0 0,1 1 0,0 0 0,1 0 0,1 1 0,1-1 0,-5 30 0,9-43-455,0-1 1,0 0-1,0 0 0,0 0 1,0 0-1,0 0 1,1 0-1,-1 0 0,1 0 1,-1 0-1,1 0 0,0 0 1,0 0-1,0 0 1,0 0-1,0 0 0,0 0 1,0-1-1,1 1 0,1 2 1,0-3-7,-1 0 0,0 1-1,0-1 1,1 0 0,-1 0 0,1 0 0,-1-1 0,1 1 0,0-1-1,-1 1 1,1-1 0,-1 0 0,1 0 0,3 0 0,5-1 33,-1-1-1,1 0 1,-1-1 0,0 0 0,0 0-1,20-10 1,-15 4 70,0 0 0,-1-1 0,0 0 0,0-1 0,-1 0 0,14-17 0,-20 20-22,-1 1 0,0-1 0,0 0 0,-1 0 1,0-1-1,-1 0 0,0 0 0,0 0 1,0 0-1,-1 0 0,-1-1 0,3-14 1,-5 20-83,0 0 1,0 0-1,-1 0 1,1-1-1,-1 1 1,0 0-1,0 0 1,0 0-1,-1 0 1,1 1-1,-1-1 1,0 0 0,0 1-1,0-1 1,0 1-1,-1-1 1,0 1-1,1 0 1,-1 0-1,0 0 1,0 1-1,-1-1 1,1 1-1,-1-1 1,1 1 0,-1 0-1,0 1 1,1-1-1,-1 1 1,0-1-1,0 1 1,-5-1-1,4 1-130,-1 0-1,1 0 1,-1 0-1,1 1 1,-1 0-1,0 0 1,1 0-1,-1 0 0,1 1 1,-1 0-1,1 1 1,-1-1-1,1 1 1,0 0-1,-1 0 1,1 0-1,0 1 1,1 0-1,-1 0 1,0 0-1,1 0 1,0 1-1,-6 6 0,0 7-533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49.505"/>
    </inkml:context>
    <inkml:brush xml:id="br0">
      <inkml:brushProperty name="width" value="0.05" units="cm"/>
      <inkml:brushProperty name="height" value="0.05" units="cm"/>
      <inkml:brushProperty name="color" value="#004F8B"/>
    </inkml:brush>
  </inkml:definitions>
  <inkml:trace contextRef="#ctx0" brushRef="#br0">0 208 15995,'0'-4'340,"0"-1"0,1 1-1,-1-1 1,1 1-1,0 0 1,0-1-1,0 1 1,0 0-1,1 0 1,-1 0 0,1 0-1,0 0 1,1 0-1,-1 1 1,1-1-1,-1 1 1,1-1 0,0 1-1,0 0 1,7-4-1,5-5 343,1 1-1,0 0 1,22-10-1,-6 5 31,42-16 0,-63 28-614,1 1 1,-1 0 0,1 0 0,0 1 0,-1 0-1,1 1 1,21 1 0,-31 0-92,0 0 0,0 0 0,0 0 0,0 1 0,0-1 0,0 1-1,0-1 1,0 1 0,0 0 0,0 0 0,-1 0 0,1 0 0,0 0 0,0 0 0,-1 0 0,1 1 0,-1-1 0,1 0 0,-1 1 0,0 0-1,1-1 1,-1 1 0,0 0 0,0-1 0,0 1 0,0 0 0,0 0 0,-1 0 0,1 0 0,-1 0 0,1 0 0,-1 0 0,0 0-1,1 0 1,-1 0 0,0 0 0,0 0 0,-1 0 0,1 0 0,0 0 0,-2 4 0,0 5-3,-1 1 0,-1-1 0,0 0 0,-1 0 0,0-1 0,-6 11 0,-14 17 55,-53 62-1,49-65 89,-45 69 0,71-99-125,0 0 0,1 0 1,0 1-1,-1-1 1,2 1-1,-1 0 0,1-1 1,0 1-1,0 0 1,1 0-1,-1 0 1,1 0-1,2 11 0,-2-14-18,1 0 0,0-1 0,0 1 0,0 0 0,0-1 0,0 1 0,0 0 0,1-1 0,-1 0 0,1 1 0,0-1 0,0 0 0,0 0 0,0 0 0,0 0 0,0 0 0,1-1 0,-1 1 0,0 0 0,1-1 0,-1 0 0,1 0 0,0 0 0,-1 0 0,1 0 0,0 0 0,0-1 0,0 1 0,-1-1 0,5 0 0,0 1-139,0-1 0,0 0 0,0-1 0,0 0 0,1 0 1,-1-1-1,-1 1 0,1-2 0,0 1 0,9-5 0,2-3-245,-1 0 0,23-19-1,-6 4-125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0.353"/>
    </inkml:context>
    <inkml:brush xml:id="br0">
      <inkml:brushProperty name="width" value="0.05" units="cm"/>
      <inkml:brushProperty name="height" value="0.05" units="cm"/>
      <inkml:brushProperty name="color" value="#004F8B"/>
    </inkml:brush>
  </inkml:definitions>
  <inkml:trace contextRef="#ctx0" brushRef="#br0">384 42 15419,'-9'1'425,"0"0"0,0 0-1,-1 1 1,1 0 0,1 1-1,-1 0 1,0 0 0,0 1-1,1 0 1,0 0 0,0 1-1,0 0 1,1 0 0,-1 1-1,-7 8 1,-6 7 218,1 1-1,2 1 0,-25 37 1,31-41-347,0 0 1,2 0-1,0 2 0,1-1 0,-7 25 1,14-37-205,0 1 0,0 0 0,1 0 0,0 1 0,1-1 0,1 15 0,-1-18-54,1-1-1,0 1 1,1-1-1,0 0 0,-1 1 1,2-1-1,-1 0 1,0 0-1,1 0 0,0 0 1,7 7-1,-8-9-21,1 0 0,0 0-1,0 0 1,0 0 0,0-1-1,0 0 1,1 0 0,-1 0-1,1 0 1,-1 0 0,1 0-1,0-1 1,0 0 0,0 0 0,-1 0-1,6 0 1,-3 0 10,1-1-1,-1-1 1,0 1 0,0-1-1,0 0 1,0-1 0,0 1-1,0-1 1,9-4 0,2-3 42,-1 0 1,0-1-1,-1-1 1,0 0 0,26-27-1,-18 15 44,-2-2 1,0-1-1,-2-1 0,26-45 1,-33 49-31,-1 0-1,-1-1 1,-1 0 0,-1-1-1,-1 1 1,4-37 0,-10 57-70,0-1 1,-1 1-1,0-1 1,0 0-1,0 1 1,0-1-1,-1 0 1,0 1-1,0-1 1,-2-6-1,2 10-11,0-1 0,0 1 0,0 0 0,0-1 0,0 1 0,0 0 0,-1-1 0,1 1 0,0 0 0,-1 0 0,1 0 0,-1 0 0,1 1 0,-1-1 0,0 0 0,1 1 0,-1-1-1,0 0 1,1 1 0,-1 0 0,0 0 0,1-1 0,-1 1 0,0 0 0,0 0 0,1 0 0,-1 1 0,0-1 0,0 0 0,1 1 0,-3 0 0,-16 4-3,-1 0 1,1 2-1,1 1 1,-24 11-1,-72 47 0,93-51 9,0 0 0,1 1-1,1 1 1,1 0-1,0 2 1,-17 23 0,24-27 4,2 0 1,0 1 0,0 0-1,2 1 1,0 0-1,1 0 1,0 1 0,2-1-1,-5 28 1,8-34-23,1 0-1,1 1 0,0-1 1,0 1-1,1-1 1,1 1-1,0-1 1,0 0-1,1 0 0,9 21 1,-11-28 7,0-1 0,1 0 0,0 0 0,-1 0 1,1 0-1,0 0 0,1 0 0,-1 0 0,0-1 0,1 1 0,0-1 1,-1 0-1,1 0 0,0 0 0,0 0 0,0 0 0,1-1 1,-1 1-1,0-1 0,0 0 0,1 0 0,-1 0 0,1 0 0,-1 0 1,1-1-1,-1 0 0,1 0 0,-1 0 0,1 0 0,-1 0 0,1-1 1,-1 0-1,1 1 0,-1-1 0,1 0 0,-1-1 0,0 1 1,5-3-1,10-5 9,-1-1 1,0-1 0,-1 0-1,19-17 1,56-58 1,-82 77-9,24-24 13,52-68-1,-77 90 8,0-1 0,0 0 1,-1-1-1,-1 1 0,0-2 0,-1 1 1,0 0-1,-1-1 0,-1 0 0,2-18 0,-4 28-16,-1 0-1,1 1 1,-1-1-1,0 0 1,0 1-1,-1-1 1,1 0-1,-1 1 1,0-1-1,0 1 1,0-1-1,0 1 1,-1 0-1,1-1 1,-1 1-1,0 0 1,0 0-1,0 0 1,0 0-1,-1 0 1,1 1-1,-1-1 1,0 1-1,0-1 1,0 1 0,0 0-1,0 0 1,0 0-1,0 1 1,-1-1-1,1 1 1,0 0-1,-1 0 1,1 0-1,-1 0 1,0 0-1,1 1 1,-1 0-1,0 0 1,1 0-1,-1 0 1,0 0-1,1 1 1,-1-1-1,1 1 1,-7 2-1,-8 4-45,-1 0 1,1 1-1,1 0 0,-1 2 1,1 0-1,1 1 0,0 1 1,-23 22-1,23-19-1287,1 1 1,-13 18-1,14-13-476,12-20 727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1.801"/>
    </inkml:context>
    <inkml:brush xml:id="br0">
      <inkml:brushProperty name="width" value="0.05" units="cm"/>
      <inkml:brushProperty name="height" value="0.05" units="cm"/>
      <inkml:brushProperty name="color" value="#004F8B"/>
    </inkml:brush>
  </inkml:definitions>
  <inkml:trace contextRef="#ctx0" brushRef="#br0">382 40 15659,'1'-1'111,"-1"0"0,1 0 0,-1 0 0,0 0 0,1 0 0,-1 0 0,0-1 0,0 1 0,0 0 0,0 0 0,1 0 0,-2 0 0,1 0 0,0-1 0,0 1 0,0 0 0,0 0 0,-1 0 0,1 0 0,-1 0 0,1 0 0,-1 0 0,1 0 0,-1 0 0,1 0 0,-1 0 0,0 0 0,0 0 0,1 0 0,-1 0 0,0 1 0,0-1 0,0 0 0,0 1 0,0-1 0,0 0 0,0 1 0,0-1 0,0 1 0,0 0-1,0-1 1,0 1 0,0 0 0,-1 0 0,1 0 0,0-1 0,0 1 0,0 0 0,0 1 0,-2-1 0,-5 0 301,-1 1-1,1 0 1,0 0-1,0 0 0,-16 6 1,7 0-168,1 1 0,0 0 0,0 2 0,0-1 0,1 2 1,1 0-1,-1 1 0,-14 17 0,12-12-138,2 1 1,0 1 0,1 1-1,1 0 1,-20 40-1,28-48-61,0 1-1,1-1 0,0 1 1,1 0-1,1 0 0,0 0 1,-1 24-1,3-33-30,0 0 0,0 1-1,1-1 1,-1 0 0,1 1 0,0-1-1,0 0 1,1 0 0,-1 0 0,1 0-1,0 0 1,0 0 0,0-1 0,0 1 0,1 0-1,-1-1 1,1 0 0,0 1 0,0-1-1,0-1 1,0 1 0,1 0 0,-1-1-1,1 1 1,0-1 0,0 0 0,7 2 0,-1-1 14,1-1 0,-1 0 0,1 0 1,0-1-1,-1-1 0,1 0 0,0 0 1,0-1-1,-1-1 0,1 0 0,0 0 1,-1-1-1,13-5 0,2-2 69,0-1-1,-1-1 1,-1-1 0,27-19-1,-31 18 0,-1 0-1,-1-1 0,0 0 0,-1-1 1,-1-1-1,16-22 0,-26 31-62,0 1 0,0-1-1,-1 0 1,0 0-1,0 0 1,-1-1 0,0 1-1,-1-1 1,0 0 0,0 0-1,-1 0 1,0 0 0,0 0-1,-1 0 1,0 0-1,-1 0 1,0 0 0,-2-11-1,1 15-68,0 0 0,0 1 1,0-1-1,0 1 0,0 0 0,-1-1 0,0 1 0,0 0 0,0 1 0,0-1 0,-1 0 0,0 1 0,1 0 1,-1 0-1,0 0 0,-1 0 0,1 1 0,-7-3 0,3 2-146,0 0 1,0 0-1,0 1 0,-1 0 1,1 1-1,-1 0 0,1 0 0,-1 1 1,-16 1-1,4 3-323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2.437"/>
    </inkml:context>
    <inkml:brush xml:id="br0">
      <inkml:brushProperty name="width" value="0.05" units="cm"/>
      <inkml:brushProperty name="height" value="0.05" units="cm"/>
      <inkml:brushProperty name="color" value="#004F8B"/>
    </inkml:brush>
  </inkml:definitions>
  <inkml:trace contextRef="#ctx0" brushRef="#br0">1 74 19612,'9'12'2345,"3"-4"-1505,17-7-256,8 1 1000,18-7-503,9-1-113,13-8-296,4 1-184,0-3-408,-1 3-232,-15-1-648,-11 5-456,-23 5 992,-13 1-185,-24 3-239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00.274"/>
    </inkml:context>
    <inkml:brush xml:id="br0">
      <inkml:brushProperty name="width" value="0.05" units="cm"/>
      <inkml:brushProperty name="height" value="0.05" units="cm"/>
    </inkml:brush>
  </inkml:definitions>
  <inkml:trace contextRef="#ctx0" brushRef="#br0">6 34 21685,'-6'14'1912,"8"-5"-1240,4-4-336,15-4 1009,8 3-377,8-6-744,0-3-376,3-4-1000,-3-3 1096,-4-6-297,-4-2-79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2.880"/>
    </inkml:context>
    <inkml:brush xml:id="br0">
      <inkml:brushProperty name="width" value="0.05" units="cm"/>
      <inkml:brushProperty name="height" value="0.05" units="cm"/>
      <inkml:brushProperty name="color" value="#004F8B"/>
    </inkml:brush>
  </inkml:definitions>
  <inkml:trace contextRef="#ctx0" brushRef="#br0">1 111 16235,'0'12'2153,"14"-6"-1289,16-3-304,9-3 1393,16-12-977,4-2-200,13 1-768,2-9-352,2 5 336,-7-6-128,-11-7-184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3.250"/>
    </inkml:context>
    <inkml:brush xml:id="br0">
      <inkml:brushProperty name="width" value="0.05" units="cm"/>
      <inkml:brushProperty name="height" value="0.05" units="cm"/>
      <inkml:brushProperty name="color" value="#004F8B"/>
    </inkml:brush>
  </inkml:definitions>
  <inkml:trace contextRef="#ctx0" brushRef="#br0">225 0 19052,'38'4'3202,"-25"-2"-2605,8-1-84,-1 2 0,0 0 0,0 2 0,0 0 1,27 11-1,-45-15-501,1 1 0,-1-1 0,0 0 1,0 1-1,1-1 0,-1 1 0,0 0 1,0 0-1,0 0 0,-1 0 0,1 0 1,0 0-1,-1 0 0,1 1 0,-1-1 1,0 1-1,0-1 0,0 1 0,0-1 1,0 3-1,0 0-6,-1 0 1,1 0-1,-1 0 0,-1 0 1,1 0-1,-1 0 0,0-1 1,0 1-1,0 0 1,-3 6-1,-5 9 6,-1 0 0,0-1 0,-26 33 0,33-48 1,-35 47-424,-1-2 0,-3-3 0,-2 0 1,-2-3-1,-64 46 0,69-62-2,16-14-182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3.850"/>
    </inkml:context>
    <inkml:brush xml:id="br0">
      <inkml:brushProperty name="width" value="0.05" units="cm"/>
      <inkml:brushProperty name="height" value="0.05" units="cm"/>
      <inkml:brushProperty name="color" value="#004F8B"/>
    </inkml:brush>
  </inkml:definitions>
  <inkml:trace contextRef="#ctx0" brushRef="#br0">59 17 16812,'9'-17'3630,"-13"27"-856,-9 18-1283,1 5-967,1 0 1,-7 37 0,15-52-494,0 0 1,1 0-1,1 0 0,1 0 0,3 34 0,-2-47-22,0 1 0,0-1 0,0 0 0,1 0 0,0 0 0,0 0-1,0 0 1,1-1 0,0 1 0,0 0 0,4 5 0,-5-8-9,0 0 0,1 0 0,-1-1 1,0 1-1,1 0 0,-1-1 0,1 1 0,-1-1 0,1 0 1,0 0-1,0 0 0,-1 0 0,1 0 0,0-1 1,0 1-1,0-1 0,0 0 0,0 0 0,0 0 0,0 0 1,-1 0-1,5-1 0,0-1-98,1 0-1,-1-1 1,1 0-1,-1 0 1,0 0-1,0-1 1,-1 0-1,1 0 1,-1-1-1,11-9 1,-9 6 22,0-1 0,0 0 0,0 0 0,-1-1 0,-1 0 0,8-14 0,9-29-219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4.296"/>
    </inkml:context>
    <inkml:brush xml:id="br0">
      <inkml:brushProperty name="width" value="0.05" units="cm"/>
      <inkml:brushProperty name="height" value="0.05" units="cm"/>
      <inkml:brushProperty name="color" value="#004F8B"/>
    </inkml:brush>
  </inkml:definitions>
  <inkml:trace contextRef="#ctx0" brushRef="#br0">9 18 21020,'-4'9'1881,"1"-3"-1329,1-5-256,4-2 680,4 1-536,3-3-920,2-3 616,-2-5-360,0-1-104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5.043"/>
    </inkml:context>
    <inkml:brush xml:id="br0">
      <inkml:brushProperty name="width" value="0.05" units="cm"/>
      <inkml:brushProperty name="height" value="0.05" units="cm"/>
      <inkml:brushProperty name="color" value="#004F8B"/>
    </inkml:brush>
  </inkml:definitions>
  <inkml:trace contextRef="#ctx0" brushRef="#br0">287 0 16732,'-66'71'5413,"3"2"-3369,13-13-1761,-58 52 0,137-154-501,118-176-611,-146 217 827,0 0-1,0-1 1,-1 1 0,1 0 0,0-1 0,0 1 0,0 0-1,1 0 1,-1 0 0,0 0 0,0 0 0,1 0 0,1-1-1,-3 2 5,1 0 0,-1 1-1,0-1 1,1 0 0,-1 0-1,0 1 1,0-1 0,1 0-1,-1 0 1,0 1 0,0-1-1,1 0 1,-1 1 0,0-1-1,0 0 1,0 1 0,0-1-1,1 1 1,-1-1 0,0 0-1,0 1 1,0-1 0,0 1-1,0-1 1,0 0 0,0 1-1,0-1 1,0 0 0,0 1-1,0-1 1,-1 1 0,-6 49 154,5-44-145,-14 106 338,15-99-291,0 1 0,2-1 0,-1 1 0,2-1-1,-1 0 1,6 19 0,-6-30-42,0 1 1,1 0-1,-1-1 1,0 1-1,1-1 1,-1 0-1,1 1 1,0-1-1,0 0 1,0 0-1,0 0 1,0 0-1,0-1 1,4 3-1,-5-3-10,-1-1-1,1 0 1,0 1-1,-1-1 1,1 0-1,0 0 1,0 1 0,-1-1-1,1 0 1,0 0-1,0 0 1,-1 0-1,1 0 1,0 0 0,0 0-1,-1 0 1,1-1-1,0 1 1,0 0-1,-1 0 1,2-1 0,-1 0-4,0 0 0,0 0 1,0 0-1,0 0 0,0 0 1,-1 0-1,1 0 0,0 0 1,-1 0-1,1 0 1,0-1-1,-1 1 0,0 0 1,1 0-1,-1-1 0,0 1 1,1-2-1,-1-1-7,0 0-1,0-1 1,0 1-1,0 0 1,-1-1-1,1 1 1,-1 0-1,0-1 1,-1 1-1,1 0 1,-1 0-1,0 0 1,1 0-1,-2 0 1,1 1-1,0-1 1,-1 0-1,0 1 0,0 0 1,0 0-1,0 0 1,-6-5-1,-8-5-48,0 1-1,-1 1 1,-25-12-1,37 19 52,-4-1 0,1 0-1,-1 0 1,0 1 0,-1 1 0,1-1 0,-18-2-1,38 12 254,13 3-152,19 1-95,1-2-1,0-2 0,58 1 0,-27-2-661,-43 0 484,-5 0-44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5.503"/>
    </inkml:context>
    <inkml:brush xml:id="br0">
      <inkml:brushProperty name="width" value="0.05" units="cm"/>
      <inkml:brushProperty name="height" value="0.05" units="cm"/>
      <inkml:brushProperty name="color" value="#004F8B"/>
    </inkml:brush>
  </inkml:definitions>
  <inkml:trace contextRef="#ctx0" brushRef="#br0">1 34 20404,'0'-1'2193,"11"1"-1561,8-5-288,17 1 1424,3-3-1111,6 3-153,5-1-464,5 2-248,-7 0-465,-7 2-431,-13 1 856,-13 1-168,-12 4-216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1:55.951"/>
    </inkml:context>
    <inkml:brush xml:id="br0">
      <inkml:brushProperty name="width" value="0.05" units="cm"/>
      <inkml:brushProperty name="height" value="0.05" units="cm"/>
      <inkml:brushProperty name="color" value="#004F8B"/>
    </inkml:brush>
  </inkml:definitions>
  <inkml:trace contextRef="#ctx0" brushRef="#br0">1 464 18628,'10'22'1936,"16"-16"-1119,11-6-353,17-8 848,7 0-216,6-10-608,2 3-488,0-2 1097,-6-5-985,-7 3-104,-3-4 0</inkml:trace>
  <inkml:trace contextRef="#ctx0" brushRef="#br0" timeOffset="1">1308 2 17380,'-7'-1'264,"-1"0"0,1 1 1,0 0-1,-1 1 0,1-1 1,0 1-1,0 1 0,-1-1 0,1 1 1,-11 5-1,-3 2 684,-40 24-1,38-20-323,1 2-1,1 1 1,-33 31-1,47-41-499,1 1 0,0 0-1,0 0 1,1 0 0,-1 1-1,2-1 1,-1 1 0,1 1-1,0-1 1,1 1-1,0-1 1,0 1 0,1 0-1,-1 10 1,3-15-94,0 0 0,0 0 0,0 0 0,1 0-1,-1 0 1,1 0 0,0 0 0,1 0 0,-1 0 0,1 0 0,0-1 0,0 1-1,0 0 1,0-1 0,0 0 0,1 1 0,-1-1 0,1 0 0,0 0 0,0-1 0,0 1-1,1 0 1,-1-1 0,1 0 0,-1 0 0,1 0 0,5 2 0,1 0-14,1 0-1,-1-1 1,1 0 0,0-1 0,-1 0 0,1-1-1,0 0 1,0 0 0,12-2 0,-6-1 4,-1 0 0,1-2-1,-1 1 1,0-2 0,0-1 0,0 0 0,-1 0 0,17-11 0,-23 12 6,-1 0 0,0 0 0,-1-1 1,1 0-1,-1-1 0,0 1 0,0-1 1,-1-1-1,0 1 0,0-1 0,-1 0 1,0 0-1,-1-1 0,1 1 0,4-15 1,-8 19-25,0-1 1,0 1 0,0 0 0,-1 0 0,0-1-1,1 1 1,-2 0 0,1-1 0,0 1 0,-1 0-1,0-1 1,0 1 0,0 0 0,0 0 0,-1 0-1,1 0 1,-1 0 0,0 0 0,-1 0 0,1 1-1,-1-1 1,1 1 0,-1 0 0,0-1-1,0 1 1,0 1 0,-4-4 0,0 2-166,1 0-1,-1 0 1,0 1-1,0 0 1,0 0 0,0 1-1,0-1 1,0 2-1,-1-1 1,1 1 0,-1 0-1,1 1 1,-1-1 0,-14 3-1,-2 2-277,3-1-153</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25"/>
    </inkml:context>
    <inkml:brush xml:id="br0">
      <inkml:brushProperty name="width" value="0.05" units="cm"/>
      <inkml:brushProperty name="height" value="0.05" units="cm"/>
      <inkml:brushProperty name="color" value="#004F8B"/>
    </inkml:brush>
  </inkml:definitions>
  <inkml:trace contextRef="#ctx0" brushRef="#br0">20 109 17276,'11'-12'2082,"-8"12"-991,-5 8-29,-4 8-693,0-1 1,1 1-1,1 0 0,0 1 0,1-1 0,1 1 0,1 0 1,0-1-1,1 1 0,3 25 0,-3-41-344,0-1 0,0 0 0,0 1 0,0-1 0,0 0 0,0 1 0,0-1-1,0 0 1,0 1 0,1-1 0,-1 0 0,0 1 0,0-1 0,0 0 0,0 1 0,0-1 0,1 0 0,-1 0 0,0 1 0,0-1-1,0 0 1,1 0 0,-1 1 0,0-1 0,0 0 0,1 0 0,-1 0 0,0 1 0,0-1 0,1 0 0,-1 0 0,0 0-1,1 0 1,-1 0 0,0 0 0,1 0 0,-1 0 0,10-10 562,6-25-34,-14 32-489,9-25 96,-1-1 1,-1-1-1,-2 1 0,-1-1 0,-1 0 1,1-59-1,-6 84-42,-2 6-78,0 7-10,2-4-24,0 0 0,0-1 0,1 1-1,-1 0 1,1-1 0,0 1 0,0-1 0,0 1 0,1-1 0,-1 0 0,1 1-1,0-1 1,0 0 0,0 0 0,0 0 0,3 3 0,-3-4-5,0 0 0,0-1 0,0 1 0,1-1 0,-1 0 0,0 0 0,0 0 0,1 0 1,-1 0-1,0 0 0,1 0 0,-1-1 0,1 0 0,-1 1 0,1-1 0,-1 0 0,1 0 0,0 0 0,-1 0 0,1-1 0,-1 1 0,1-1 0,-1 1 0,4-2 1,0-1 1,-1 0 1,1 0 0,0 0 0,-1 0 0,1-1-1,-1 0 1,0 0 0,0-1 0,6-7 0,16-13 80,-29 28-81,0 1 0,0-1 0,1 1-1,-1 0 1,1 0 0,0 0 0,0 0-1,0 0 1,0 7 0,0-8-3,-1 12-52,0-1 0,1 1 0,0-1-1,4 29 1,-3-37 0,1 0 0,1 0 0,-1 0 0,1 1 1,0-2-1,1 1 0,-1 0 0,1 0 0,1-1 0,-1 1 0,1-1 0,-1 0 0,9 7 0,-1-2-1418,-9-9 1142,0 1 0,0-1 0,0 1 1,0-1-1,0 1 0,-1 0 1,1 0-1,0-1 0,-1 1 0,0 0 1,1 0-1,-1 1 0,1 2 0,-1 3-995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31.577"/>
    </inkml:context>
    <inkml:brush xml:id="br0">
      <inkml:brushProperty name="width" value="0.05" units="cm"/>
      <inkml:brushProperty name="height" value="0.05" units="cm"/>
      <inkml:brushProperty name="color" value="#004F8B"/>
    </inkml:brush>
  </inkml:definitions>
  <inkml:trace contextRef="#ctx0" brushRef="#br0">30 30 15851,'-15'3'1553,"1"0"1844,27-1-936,302-18 2103,7-1-8608,-337 15 2636,-5 0 543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32.038"/>
    </inkml:context>
    <inkml:brush xml:id="br0">
      <inkml:brushProperty name="width" value="0.05" units="cm"/>
      <inkml:brushProperty name="height" value="0.05" units="cm"/>
      <inkml:brushProperty name="color" value="#004F8B"/>
    </inkml:brush>
  </inkml:definitions>
  <inkml:trace contextRef="#ctx0" brushRef="#br0">0 54 18540,'8'12'1888,"15"-6"-1143,6-6-321,13-3 792,3-3-200,9-2-296,0 4-240,-4-6-520,-2 4-344,-9-1-656,-3 2-208,-12 0 920,-3-1-256,-7-6-233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00.749"/>
    </inkml:context>
    <inkml:brush xml:id="br0">
      <inkml:brushProperty name="width" value="0.05" units="cm"/>
      <inkml:brushProperty name="height" value="0.05" units="cm"/>
    </inkml:brush>
  </inkml:definitions>
  <inkml:trace contextRef="#ctx0" brushRef="#br0">244 16 17028,'0'0'106,"0"0"0,0 0 0,1-1 0,-1 1 0,0 0 0,0-1 0,0 1 1,0 0-1,0-1 0,0 1 0,0 0 0,0-1 0,0 1 0,0 0 0,0-1 1,0 1-1,0 0 0,0-1 0,0 1 0,0 0 0,0-1 0,-1 1 0,1 0 1,0-1-1,0 1 0,0 0 0,0 0 0,-1-1 0,1 1 0,0 0 0,0 0 0,-1-1 1,1 1-1,0 0 0,0 0 0,-1 0 0,1-1 0,-1 1 0,-17-4 2377,-22 5 107,31 2-2460,0 0 0,0 0 0,0 1-1,0 0 1,1 1 0,-1 0 0,1 0 0,0 1 0,1 0 0,-1 0 0,1 1-1,1 0 1,-1 0 0,1 1 0,0 0 0,-6 11 0,5-8-126,1 0-1,1 0 1,0 1 0,0 0 0,1 0 0,0 1 0,1-1-1,1 1 1,0-1 0,1 1 0,0 24 0,1-32-79,1-1 0,-1 1 0,1-1 0,0 0 1,0 0-1,1 1 0,-1-1 0,1 0 0,0 0 1,0 0-1,0 0 0,1-1 0,-1 1 0,1-1 1,0 1-1,0-1 0,0 0 0,7 5 0,-6-6-61,1 1-1,-1-1 1,1 0 0,-1 0-1,1 0 1,0-1-1,0 1 1,0-1-1,0 0 1,0-1 0,0 1-1,0-1 1,0 0-1,0-1 1,0 1-1,7-2 1,34-13-536,1-7-171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32.473"/>
    </inkml:context>
    <inkml:brush xml:id="br0">
      <inkml:brushProperty name="width" value="0.05" units="cm"/>
      <inkml:brushProperty name="height" value="0.05" units="cm"/>
      <inkml:brushProperty name="color" value="#004F8B"/>
    </inkml:brush>
  </inkml:definitions>
  <inkml:trace contextRef="#ctx0" brushRef="#br0">0 6 20884,'14'-3'270,"0"2"0,0 0 0,0 0-1,0 1 1,0 1 0,0 1 0,0 0-1,0 0 1,-1 1 0,1 1 0,-1 1-1,0 0 1,0 0 0,13 8 0,-21-10-262,-1 0-1,0 0 1,0 1 0,0-1 0,0 1 0,-1 0 0,1 0 0,-1 0 0,0 0 0,0 1-1,-1-1 1,1 1 0,-1 0 0,0-1 0,2 8 0,-2-5-4,-1 0-1,0 1 1,-1-1 0,0 1-1,0-1 1,0 1 0,-1-1-1,0 0 1,-3 13 0,-6 8 0,0-1-1,-2 0 1,-1-1 0,-22 34 0,29-49 4,-10 15-258,0 0 0,-2-1 0,0-1-1,-2-1 1,-35 34 0,37-42-29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54.933"/>
    </inkml:context>
    <inkml:brush xml:id="br0">
      <inkml:brushProperty name="width" value="0.05" units="cm"/>
      <inkml:brushProperty name="height" value="0.05" units="cm"/>
      <inkml:brushProperty name="color" value="#004F8B"/>
    </inkml:brush>
  </inkml:definitions>
  <inkml:trace contextRef="#ctx0" brushRef="#br0">16 25 15459,'0'0'50,"-16"-7"1003,16 7-1033,1 0 0,-1 0-1,0 0 1,0 0 0,1-1-1,-1 1 1,0 0 0,0 0-1,0 0 1,1 0 0,-1 0-1,0 0 1,0 0 0,0 0-1,0 0 1,1-1 0,-1 1-1,0 0 1,0 0 0,0 0-1,0 0 1,0 0 0,1-1-1,-1 1 1,0 0 0,0 0-1,0 0 1,0-1 0,0 1-1,0 0 1,0 0 0,0 0-1,0-1 1,0 1 0,0 0-1,0 0 1,0 0 0,0-1-1,0 1 1,0 0 0,0 0-1,0-1 1,0 1 0,0 0-1,0 0 1,0 0 0,0-1-1,0 1 1,0 0 0,0 0-1,-1 0 1,1 0-1,0-1 1,0 1 0,0 0-1,0 0 1,0 0 0,-1 0-1,1 0 1,0-1 0,0 1-1,-1 0 1,28-4 700,1 2-1,-1 0 1,30 3-1,-8 0-288,119-2 379,344 8 282,-498-6-1136,-5-1-72,-1 0 1,0 1-1,1-1 1,-1 2-1,0-1 1,0 1-1,0 0 1,0 1-1,14 6 1,-22-9 85,0 0 1,0 0 0,1 1 0,-1-1 0,0 0-1,0 0 1,1 0 0,-1 1 0,0-1-1,0 0 1,0 0 0,0 0 0,1 1 0,-1-1-1,0 0 1,0 0 0,0 1 0,0-1 0,0 0-1,0 1 1,0-1 0,0 0 0,1 0-1,-1 1 1,0-1 0,0 0 0,0 0 0,-1 1-1,1-1 1,0 0 0,0 1 0,0-1 0,0 0-1,0 0 1,0 1 0,0-1 0,0 0-1,0 0 1,-1 1 0,1-1 0,0 0 0,0 0-1,0 0 1,0 1 0,-1-1 0,1 0 0,0 0-1,0 0 1,-1 1 0,1-1 0,0 0-1,0 0 1,-1 0 0,1 0 0,0 0 0,0 0-1,-1 0 1,1 0 0,0 0 0,-1 0-1,1 0 1,-17 5-487,-5-5-61,3 0-95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55.321"/>
    </inkml:context>
    <inkml:brush xml:id="br0">
      <inkml:brushProperty name="width" value="0.05" units="cm"/>
      <inkml:brushProperty name="height" value="0.05" units="cm"/>
      <inkml:brushProperty name="color" value="#004F8B"/>
    </inkml:brush>
  </inkml:definitions>
  <inkml:trace contextRef="#ctx0" brushRef="#br0">111 0 17204,'1'11'1552,"-1"4"-976,0-2-232,0 8 512,0 3-111,-3 3-145,-1 2-104,-4-2-224,-1 4-104,-6 1-96,-2-1-24,0 5-200,0-1-280,3-9 376,7-7-24,7-13-72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56.445"/>
    </inkml:context>
    <inkml:brush xml:id="br0">
      <inkml:brushProperty name="width" value="0.05" units="cm"/>
      <inkml:brushProperty name="height" value="0.05" units="cm"/>
      <inkml:brushProperty name="color" value="#004F8B"/>
    </inkml:brush>
  </inkml:definitions>
  <inkml:trace contextRef="#ctx0" brushRef="#br0">33 346 15235,'-7'3'1173,"-15"6"3,18-10-293,12-6 808,73-54-1121,-3-4 1,-2-3 0,75-88 0,-183 204-411,-45 88 0,73-129-188,-43 96 137,43-93-220,1 0 0,0-1 0,1 1 1,0 0-1,0 0 0,1 0 0,1 1 0,1 19 1,-2-29 68,1 0 1,0 0 0,0-1 0,0 1-1,0 0 1,1 0 0,-1 0 0,0 0-1,0 0 1,0 0 0,1 0-1,-1 0 1,1 0 0,-1-1 0,0 1-1,1 0 1,0 0 0,-1 0 0,1-1-1,-1 1 1,1 0 0,0-1 0,-1 1-1,1-1 1,0 1 0,0-1 0,0 1-1,-1-1 1,1 1 0,0-1-1,0 0 1,0 1 0,1-1 0,4-2-373</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56.887"/>
    </inkml:context>
    <inkml:brush xml:id="br0">
      <inkml:brushProperty name="width" value="0.05" units="cm"/>
      <inkml:brushProperty name="height" value="0.05" units="cm"/>
      <inkml:brushProperty name="color" value="#004F8B"/>
    </inkml:brush>
  </inkml:definitions>
  <inkml:trace contextRef="#ctx0" brushRef="#br0">223 91 15987,'-3'-1'104,"1"0"-1,-1 0 0,1 0 1,-1 1-1,1-1 0,-1 1 0,1 0 1,-1 0-1,1 0 0,-1 0 1,1 0-1,-1 0 0,1 1 0,-1-1 1,1 1-1,-1 0 0,1-1 1,-1 1-1,1 0 0,0 1 1,-4 1-1,-5 3 181,1 1 0,-18 15 1,28-22-275,-13 11 230,1 1 1,0 0-1,0 1 1,-12 19-1,18-23-131,1-1 0,0 1 0,0 1 0,1-1 0,0 1 0,1-1 0,0 1 0,-3 14 0,6-22-86,-1 0 0,1 0 0,0 0 0,0 0 0,0 0 0,0 0 0,0 0-1,0 0 1,0 0 0,1 0 0,-1 0 0,1 0 0,0-1 0,-1 1 0,1 0 0,0 0 0,0-1 0,0 1 0,0 0 0,0-1 0,1 1 0,-1-1 0,0 1 0,1-1 0,-1 0 0,1 1 0,-1-1-1,1 0 1,0 0 0,-1 0 0,1 0 0,0-1 0,0 1 0,0 0 0,0-1 0,-1 1 0,1-1 0,0 0 0,0 1 0,0-1 0,0 0 0,2-1 0,7 1 18,0 0 0,0-1 0,0-1 0,-1 0 0,1-1-1,-1 0 1,1 0 0,-1-1 0,0 0 0,0-1 0,11-7 0,-4 1 15,1-1 0,-2 0 1,0-1-1,0-1 0,13-16 0,-19 19-15,-1 0 1,-1-1 0,0 0-1,0 0 1,6-17-1,-12 24-23,1 0 1,-1-1-1,0 0 0,-1 1 0,1-1 1,-1 0-1,-1 0 0,1 0 1,-1 0-1,0 0 0,0 0 0,-1 0 1,1 0-1,-1 0 0,-3-7 0,3 11-12,0-1 0,0 0 0,0 1 0,-1-1 0,1 0 0,-1 1 0,0 0 0,0-1 0,0 1-1,0 0 1,0 0 0,0 0 0,-1 0 0,1 1 0,-1-1 0,1 1 0,-1-1 0,0 1 0,1 0 0,-4-1-1,1 1 9,0 0 0,0 0 0,0 1 0,0-1 0,0 1-1,0 0 1,0 1 0,0-1 0,0 1 0,1 0 0,-9 2 0,7-1-53,1 0 1,-1 1 0,1-1-1,0 1 1,0 0 0,0 1 0,0-1-1,0 1 1,-7 7 0,10-8-52,-1 0 1,1-1-1,0 1 1,0 0-1,0 0 0,1 0 1,-1 0-1,1 1 1,0-1-1,-1 0 1,1 1-1,1-1 1,-1 1-1,1-1 0,-1 1 1,1 5-1,0-7 67,0-1 1,0 0-1,0 0 0,0 0 0,1 0 0,-1 0 0,0 0 0,0 0 0,1 0 1,-1 1-1,1-1 0,-1 0 0,1-1 0,-1 1 0,1 0 0,0 0 0,0 0 0,-1 0 1,1 0-1,0-1 0,0 1 0,0 0 0,0-1 0,0 1 0,0 0 0,0-1 0,0 1 1,0-1-1,0 0 0,1 1 0,18 4-463</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57.294"/>
    </inkml:context>
    <inkml:brush xml:id="br0">
      <inkml:brushProperty name="width" value="0.05" units="cm"/>
      <inkml:brushProperty name="height" value="0.05" units="cm"/>
      <inkml:brushProperty name="color" value="#004F8B"/>
    </inkml:brush>
  </inkml:definitions>
  <inkml:trace contextRef="#ctx0" brushRef="#br0">218 53 13523,'2'2'254,"-1"0"0,0-1 0,1 1 0,-1 0 0,0 0-1,0 0 1,0 0 0,2 3 0,-3-4-171,0 0-1,0-1 1,-1 1-1,1-1 0,0 1 1,0-1-1,0 1 1,0-1-1,-1 1 0,1-1 1,0 1-1,0-1 1,-1 1-1,1-1 1,-1 1-1,1-1 0,0 0 1,-1 1-1,1-1 1,-1 0-1,1 1 1,-1-1-1,1 0 0,-1 1 1,1-1-1,-1 0 1,1 0-1,-1 0 0,1 1 1,-1-1-1,1 0 1,-1 0-1,1 0 1,-1 0-1,1 0 0,-1 0 1,0 0-1,0 0 1,-10 2 276,0 0 0,1 1 1,-1 0-1,1 1 0,0 0 1,0 1-1,1 0 1,-1 1-1,-9 7 0,10-7-319,0 1-1,1 1 0,0-1 1,0 1-1,1 1 0,0 0 1,0-1-1,1 2 0,1-1 1,-1 1-1,1 0 0,1 0 1,0 1-1,-4 16 0,7-25-33,0 0 0,1 1 0,0-1 0,0 0 0,-1 1 0,1-1 0,1 0 0,-1 1 0,0-1 0,0 0 0,1 0 0,0 1-1,-1-1 1,1 0 0,0 0 0,0 0 0,0 0 0,0 0 0,0 0 0,1 0 0,1 3 0,0-3 0,0 1 0,0-1 1,1 0-1,-1 0 0,0 0 0,1-1 0,-1 1 0,1-1 1,-1 0-1,1 0 0,0 0 0,3 0 0,9 1 9,0-1 0,0-1 0,0-1 0,0 0 0,18-4-1,-9 0 10,1-2 0,-1 0 0,0-2 0,-1-1 0,26-14 0,-32 15 15,-1-2-1,0 0 1,-1 0-1,0-2 1,-1 0-1,-1-1 1,17-19-1,-26 27 6,-1 1-1,-1-1 0,1 0 0,-1 0 0,0 0 0,0 0 0,-1 0 0,0-1 0,0 1 0,0-1 0,1-13 1,-3 17-24,0 0 1,0 0-1,-1 0 1,1 1 0,-1-1-1,1 0 1,-1 0 0,0 0-1,0 0 1,0 1 0,0-1-1,-1 0 1,1 1-1,-1-1 1,0 1 0,1 0-1,-1-1 1,0 1 0,0 0-1,-1 0 1,1 0 0,0 1-1,-1-1 1,1 0-1,-1 1 1,1 0 0,-1-1-1,0 1 1,-2-1 0,-7-2 44,0 1 1,0 0-1,0 1 1,0 0-1,0 0 1,0 1 0,-17 2-1,20-1-235,0 1 1,0 0-1,1 1 0,-1 0 0,1 1 1,-1-1-1,1 2 0,0-1 0,0 1 1,-14 9-1,21-12 59,0-1 0,0 1-1,0 0 1,0-1 0,0 1 0,0 0 0,0 0 0,1 0 0,-1 0 0,0 0 0,0 0-1,1 0 1,-1 0 0,1 0 0,-1 0 0,0 2 0,1-2 60,0 0 1,1-1-1,-1 1 1,0 0-1,0 0 1,1 0-1,-1 0 1,1 0-1,-1-1 1,1 1-1,-1 0 0,1 0 1,-1-1-1,1 1 1,0 0-1,-1-1 1,1 1-1,0 0 1,-1-1-1,1 1 1,2 0-1,15 10-880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58.021"/>
    </inkml:context>
    <inkml:brush xml:id="br0">
      <inkml:brushProperty name="width" value="0.05" units="cm"/>
      <inkml:brushProperty name="height" value="0.05" units="cm"/>
      <inkml:brushProperty name="color" value="#004F8B"/>
    </inkml:brush>
  </inkml:definitions>
  <inkml:trace contextRef="#ctx0" brushRef="#br0">0 1 12699,'14'11'5393,"-10"-4"-4912,0 0 1,-1 1-1,1 0 0,-2-1 1,1 1-1,1 13 1,5 52 744,-7 46-364,-4-81-1108,3 0 1,7 53-1,-5-80-428,-1-11-698,0-20-6,-5-3 660,-3-6-77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9:58.419"/>
    </inkml:context>
    <inkml:brush xml:id="br0">
      <inkml:brushProperty name="width" value="0.05" units="cm"/>
      <inkml:brushProperty name="height" value="0.05" units="cm"/>
      <inkml:brushProperty name="color" value="#004F8B"/>
    </inkml:brush>
  </inkml:definitions>
  <inkml:trace contextRef="#ctx0" brushRef="#br0">72 72 12419,'-20'-15'1504,"4"7"-784,-1 5-240,4 3 833,7 7-241,9-1-248,8 3-56,15-3-216,11-3-120,18-3-104,8-5-24,13-2 32,4-2-199,-4-5-1170,1 3 993,-10-6-120,-10 3-96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52.057"/>
    </inkml:context>
    <inkml:brush xml:id="br0">
      <inkml:brushProperty name="width" value="0.05" units="cm"/>
      <inkml:brushProperty name="height" value="0.05" units="cm"/>
      <inkml:brushProperty name="color" value="#004F8B"/>
    </inkml:brush>
  </inkml:definitions>
  <inkml:trace contextRef="#ctx0" brushRef="#br0">0 323 14779,'36'-14'547,"0"2"1,1 1-1,0 2 0,1 1 1,49-3-1,192 1 50,-277 10-593,233 2 187,360-9-33,147-6-97,-194 7-29,0-29 135,-265 11 202,-51 6 248,137-6 570,-140 11-782,-166 9-375,381-23 76,-331 31 24,11-1 152,-25-5 86,21-2 21,-90 3-323,0 1 0,35 5 1,-32-2-42,47-2 0,-59-1 14,-8 1 4,-1-2 0,18-1 0,-28 1-8,0 1 0,0 0 1,0 0-1,-1-1 0,1 1 1,0-1-1,0 0 0,-1 0 1,1 1-1,0-1 0,-1 0 1,1 0-1,-1 0 0,1-1 1,-1 1-1,0 0 0,1 0 1,-1-1-1,0 1 0,0-1 1,0 1-1,2-4 0,-3 5-24,0-1 0,0 1 0,0 0 0,0 0 0,-1-1 0,1 1 0,0 0 1,0 0-1,0-1 0,0 1 0,0 0 0,0 0 0,-1 0 0,1-1 0,0 1 0,0 0 0,0 0 0,0 0 0,-1-1 0,1 1 0,0 0 0,0 0 0,0 0 0,-1 0 0,1 0 0,0 0 0,0-1 0,-1 1 0,1 0 0,0 0 0,0 0 0,-1 0 0,1 0 0,0 0 1,0 0-1,-1 0 0,1 0 0,0 0 0,0 0 0,-1 0 0,1 1 0,0-1 0,0 0 0,-1 0 0,1 0 0,0 0 0,-3 0-1348,-2-7-37,-8-16-545,9 15 1820,-5-10-792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1.677"/>
    </inkml:context>
    <inkml:brush xml:id="br0">
      <inkml:brushProperty name="width" value="0.05" units="cm"/>
      <inkml:brushProperty name="height" value="0.05" units="cm"/>
      <inkml:brushProperty name="color" value="#004F8B"/>
    </inkml:brush>
  </inkml:definitions>
  <inkml:trace contextRef="#ctx0" brushRef="#br0">53 62 7306,'-14'-22'2565,"11"18"-1348,1 0 1,-1 1-1,1-1 1,0 0-1,0 0 1,-2-8-1,1 8 2047,0 9-1786,-1 10-284,-7 138 1616,11-116-2934,2-1 0,1 1 0,1 0 0,13 47 0,-16-77-1007,-4-6-788,-9-10 195,2-4 791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01.416"/>
    </inkml:context>
    <inkml:brush xml:id="br0">
      <inkml:brushProperty name="width" value="0.05" units="cm"/>
      <inkml:brushProperty name="height" value="0.05" units="cm"/>
    </inkml:brush>
  </inkml:definitions>
  <inkml:trace contextRef="#ctx0" brushRef="#br0">127 22 13499,'-9'5'570,"1"-1"0,-1 1 0,1 0 0,0 1 0,1 0 0,-1 0 0,1 1 0,0 0 0,1 0 1,0 0-1,0 1 0,1 0 0,-5 9 0,6-12-366,1 0 1,1 1-1,-1-1 1,1 1 0,0 0-1,0 0 1,1 0-1,0 0 1,0 0-1,0 0 1,0 0 0,1 1-1,0-1 1,1 0-1,0 0 1,-1 0-1,2 0 1,-1 0 0,1 0-1,0 0 1,3 7-1,-3-10-169,-1-1 1,0 0-1,1-1 0,-1 1 1,1 0-1,-1 0 0,1 0 0,0-1 1,0 1-1,-1-1 0,1 0 0,0 1 1,1-1-1,-1 0 0,0 0 0,0 0 1,0 0-1,5 0 0,-3 0-2,1-1 0,-1 0 0,1 0 0,0 0 0,-1 0 0,1-1 0,-1 0 0,1 0 0,4-2 0,8-3 23,0-1 0,-1-1 0,28-18 0,-12 4-24,-20 12-34,1 2 1,0 0-1,18-8 1,-30 15 2,-1 1-1,1 0 1,-1 0 0,0-1 0,1 1 0,-1 0 0,1 0-1,-1 0 1,0 0 0,1-1 0,-1 1 0,1 0 0,-1 0-1,1 0 1,-1 0 0,1 0 0,-1 0 0,1 0 0,-1 0-1,1 1 1,-1-1 0,0 0 0,1 0 0,-1 0 0,1 0-1,-1 1 1,1-1 0,-1 0 0,0 0 0,1 1 0,-1-1-1,0 0 1,1 0 0,-1 1 0,0-1 0,1 0 0,-1 1-1,0-1 1,0 1 0,1 0 0,0 20 79,0-1 10,0-18-88,0-1 1,0 0-1,1 0 1,-1 0 0,0 1-1,0-1 1,1 0-1,-1-1 1,1 1-1,-1 0 1,1 0-1,-1-1 1,1 1-1,-1-1 1,1 1 0,0-1-1,-1 1 1,1-1-1,0 0 1,-1 0-1,1 0 1,0 0-1,2-1 1,43-8-231,-45 9 211,40-12-671,-1-2 0,0-2 0,-2-1 0,0-2 0,47-31 0,-80 44 449,-10 4 270,-12 6 297,73-9 395,-55 5-720,1-1-1,-1 1 0,1 0 1,-1 0-1,0 1 1,1-1-1,-1 0 0,0 1 1,1 0-1,-1-1 1,0 1-1,1 0 0,-1 0 1,0 0-1,0 0 1,0 1-1,0-1 0,0 1 1,0-1-1,-1 1 1,1 0-1,1 1 0,-1 1 31,0-1-1,-1 0 0,0 0 0,1 1 0,-1-1 0,-1 1 0,1-1 1,0 1-1,-1-1 0,0 1 0,0-1 0,0 1 0,0-1 0,-2 7 1,-3 17 315,-4 19 277,9-43-575,0-1-1,0 1 0,0-1 0,0 1 1,0 0-1,1-1 0,-1 1 0,1-1 1,-1 0-1,1 1 0,0-1 0,0 1 0,0-1 1,2 3-1,-2-4-39,0 0 0,0 0 0,1 0 1,-1-1-1,0 1 0,0 0 0,0-1 0,1 1 1,-1-1-1,0 1 0,0-1 0,1 0 0,-1 0 0,0 1 1,1-1-1,-1 0 0,0 0 0,1 0 0,-1 0 0,1-1 1,-1 1-1,0 0 0,1 0 0,1-2 0,31-12 19,-25 9-16,0-1 1,-1 0 0,0-1-1,0 1 1,-1-2 0,0 1 0,0-1-1,0 0 1,-1 0 0,-1-1-1,1 1 1,-1-1 0,-1-1 0,0 1-1,0-1 1,-1 1 0,4-18-1,-7 26-5,0 1 0,1 0 0,-1 0 0,0-1 0,0 1 0,0 0 1,1 0-1,-1-1 0,0 1 0,0 0 0,1 0 0,-1 0 0,0-1 0,0 1 0,1 0 0,-1 0 0,0 0 0,1 0 0,-1 0 0,0 0 0,0 0 0,1 0 0,-1 0 0,0 0 0,1 0 0,-1 0 0,0 0 0,1 0 0,-1 0 0,0 0 0,1 0 0,-1 0 0,0 0 0,0 0 0,1 0 0,-1 0 0,1 1 0,16 5 127,-10-3-81,3-2-25,0 1 0,-1-2-1,1 1 1,0-1 0,-1 0 0,1-1 0,0-1 0,-1 1-1,1-1 1,11-4 0,-3-1 4,0 0 1,0-1-1,0-1 1,16-12-1,-29 17-1,0 0 1,0 0-1,-1 0 0,8-10 1,-11 13-25,-1 1 0,1-1 1,0 0-1,-1 1 1,0-1-1,1 0 0,-1 0 1,1 0-1,-1 1 1,0-1-1,0 0 0,0 0 1,1 0-1,-1 0 0,0 0 1,0 1-1,0-3 1,-1 2-3,1 1 0,-1-1-1,1 1 1,-1-1 0,1 1 0,-1-1 0,1 1 0,-1 0 0,0-1 0,1 1 0,-1-1 0,0 1 0,1 0 0,-1 0 0,0 0 0,1-1 0,-1 1 0,0 0 0,0 0 0,1 0 0,-1 0 0,0 0 0,1 0-1,-1 0 1,0 0 0,-1 1 0,-4-1 13,0 1 1,0 1-1,0-1 0,1 1 0,-1 0 0,0 0 0,1 1 0,-1-1 0,1 1 0,0 0 0,0 1 0,0-1 0,0 1 0,1 0 0,0 1 0,-1-1 1,2 1-1,-1-1 0,0 1 0,-5 10 0,4-5-12,0-1-1,0 1 1,1 1 0,0-1 0,1 0-1,0 1 1,1 0 0,0-1 0,1 1-1,0 19 1,1-22-68,1 1 0,0-1 1,1 0-1,0 0 0,0 0 0,4 8 0,-4-12 11,-1-1 0,1 1 0,0 0 0,1 0 0,-1-1 0,1 1 0,-1-1 0,1 0 0,0 0 0,0 0 0,0 0 0,7 4 0,-9-6 36,0-1 1,0 1-1,0-1 0,1 0 0,-1 1 1,0-1-1,0 0 0,1 0 1,-1 0-1,0 1 0,0-1 1,1-1-1,-1 1 0,1 0 1,20-6-218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2.080"/>
    </inkml:context>
    <inkml:brush xml:id="br0">
      <inkml:brushProperty name="width" value="0.05" units="cm"/>
      <inkml:brushProperty name="height" value="0.05" units="cm"/>
      <inkml:brushProperty name="color" value="#004F8B"/>
    </inkml:brush>
  </inkml:definitions>
  <inkml:trace contextRef="#ctx0" brushRef="#br0">1 137 19740,'0'-8'2097,"3"0"-1193,5 5-304,2-4 1088,6 1-271,5-1-569,4-3-176,5-3-352,4 1-176,4 3-496,0-2-344,2 2-816,-2-2 1239,2 1-255,-2-3-224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2.478"/>
    </inkml:context>
    <inkml:brush xml:id="br0">
      <inkml:brushProperty name="width" value="0.05" units="cm"/>
      <inkml:brushProperty name="height" value="0.05" units="cm"/>
      <inkml:brushProperty name="color" value="#004F8B"/>
    </inkml:brush>
  </inkml:definitions>
  <inkml:trace contextRef="#ctx0" brushRef="#br0">2 284 16820,'-2'15'1250,"3"-9"-438,3-9 510,26-41 677,-2 0 0,31-69 0,-14 23-733,-44 90-1252,-1-1 0,0 1 0,0-1 0,0 1 0,0-1 1,0 1-1,1-1 0,-1 1 0,0-1 0,0 1 0,1 0 0,-1-1 0,0 1 0,0-1 0,1 1 0,-1 0 0,1-1 0,-1 1 0,0 0 0,1-1 0,-1 1 0,1 0 0,-1 0 0,1-1 0,-1 1 0,1 0 1,-1 0-1,1 0 0,1 14 140,-8 35-185,5-45 27,-12 68-282,-7 52-2274,21-112 1211,-1-11 1322,0-1 0,1 0-1,-1 0 1,0 0 0,0 0 0,1 0 0,-1 0-1,0 0 1,1 0 0,-1 0 0,0 0 0,1 0 0,-1 0-1,0 0 1,0-1 0,1 1 0,-1 0 0,0 0-1,0 0 1,1 0 0,-1 0 0,0 0 0,0-1 0,1 1-1,-1 0 1,0 0 0,0-1 0,0 1 0,1 0-1,-1 0 1,0 0 0,0-1 0,0 1 0,0-1 0,11-10-728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0:22.897"/>
    </inkml:context>
    <inkml:brush xml:id="br0">
      <inkml:brushProperty name="width" value="0.05" units="cm"/>
      <inkml:brushProperty name="height" value="0.05" units="cm"/>
      <inkml:brushProperty name="color" value="#004F8B"/>
    </inkml:brush>
  </inkml:definitions>
  <inkml:trace contextRef="#ctx0" brushRef="#br0">109 38 20124,'-16'21'1023,"2"1"0,0 1-1,-19 46 1,26-53-905,2 0 1,0 1-1,0 0 1,2 0-1,0 0 1,0 32-1,2-47-106,1 1-1,0-1 1,1 1-1,-1-1 1,0 1-1,1-1 1,-1 1-1,1-1 1,0 1-1,0-1 1,0 0-1,0 1 1,0-1 0,1 0-1,-1 0 1,1 0-1,2 4 1,-2-5 15,0 0 0,-1 0 0,1 0 1,0 0-1,0-1 0,0 1 0,0 0 0,0-1 1,0 1-1,0-1 0,0 0 0,0 0 0,0 0 1,0 0-1,0 0 0,0 0 0,0 0 0,0 0 1,0-1-1,0 1 0,0-1 0,3-1 1,3-2 104,1 0 0,-1 0 0,0-1 1,0 0-1,-1-1 0,0 0 1,0 0-1,0 0 0,0-1 0,8-11 1,-2 0 219,-1 1 0,-1-2 1,14-28-1,-20 35-187,0 0-1,-1 0 0,0-1 1,3-25-1,-6 32-113,-1-1 0,1 1 0,-1-1 1,0 1-1,-1-1 0,0 1 0,0 0 0,0-1 0,-1 1 0,0 0 0,-4-10 0,5 14-52,0 1-1,0-1 1,0 0-1,0 0 1,-1 1-1,1-1 1,-1 1-1,1-1 1,-1 1-1,0 0 1,1-1 0,-1 1-1,0 0 1,0 0-1,0 0 1,0 0-1,0 1 1,0-1-1,0 1 1,0-1-1,0 1 1,0-1-1,0 1 1,-1 0 0,1 0-1,0 0 1,0 0-1,0 1 1,0-1-1,0 1 1,0-1-1,0 1 1,0 0-1,-4 1 1,0 1-74,0 0 0,-1 0-1,1 1 1,1 0 0,-1 0 0,0 0 0,1 1 0,0-1-1,-7 10 1,5-5-266,1 1-1,0 0 0,0 0 0,-4 13 0,7-18 121,1 0 0,1 0 0,-1 1 0,1-1 0,0 1 0,0-1 0,0 1 0,1-1 0,0 1-1,1 9 1,-1-14 184,0 0 0,1 0-1,-1 0 1,0 0 0,0 0-1,1 0 1,-1 0 0,1 0-1,-1 0 1,1-1 0,-1 1-1,1 0 1,-1 0 0,1 0-1,0-1 1,-1 1 0,1 0-1,1 0 1,21 2-818</inkml:trace>
  <inkml:trace contextRef="#ctx0" brushRef="#br0" timeOffset="1">496 69 17556,'-18'33'1787,"-30"63"1681,43-82-2951,0-1 1,1 0-1,0 1 1,1 0 0,-2 20-1,4-32-471,1 0 1,0 0-1,0 1 0,0-1 1,0 0-1,0 0 0,0 0 0,1 1 1,-1-1-1,1 0 0,-1 0 0,1 0 1,0 0-1,0 0 0,0 0 0,0 0 1,0 0-1,0 0 0,1 0 1,-1-1-1,1 1 0,-1 0 0,1-1 1,3 3-1,-3-3-13,0 0 1,1-1 0,-1 1-1,1-1 1,-1 1-1,0-1 1,1 0-1,-1 0 1,1 0-1,-1 0 1,1 0 0,-1-1-1,1 1 1,-1-1-1,0 1 1,1-1-1,-1 0 1,0 0-1,0 0 1,0 0 0,1-1-1,1-1 1,5-3 105,1-1 0,-1-1 0,0 0 0,-1 0 0,0-1 0,0 0 0,-1 0 0,0-1 0,-1 0 0,0 0 0,0-1 0,-1 1 0,0-1 0,-1 0 0,-1 0 0,1-1 0,-2 1 0,0-1 0,0 0 0,-1 0 0,0 1 0,-1-1 0,-1 0 0,-2-16 0,3 25-138,-1-1 1,0 1-1,-1-1 1,1 1-1,-1 0 1,1-1-1,-1 1 1,0 0-1,0 0 1,0 0-1,-1 1 1,1-1-1,-1 0 1,1 1-1,-1-1 0,0 1 1,0 0-1,0 0 1,0 0-1,0 1 1,0-1-1,-1 1 1,-4-2-1,5 2-68,0 1-1,1 0 1,-1-1 0,0 1-1,1 0 1,-1 1-1,1-1 1,-1 0 0,0 1-1,1-1 1,-1 1-1,1 0 1,-1 0 0,1 0-1,0 0 1,-1 1-1,1-1 1,0 0 0,0 1-1,0 0 1,0-1-1,0 1 1,0 0 0,0 0-1,1 0 1,-1 0-1,1 0 1,-1 1 0,1-1-1,0 0 1,0 1-1,0-1 1,-1 3 0,-5 25-400,2-3-172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53.842"/>
    </inkml:context>
    <inkml:brush xml:id="br0">
      <inkml:brushProperty name="width" value="0.05" units="cm"/>
      <inkml:brushProperty name="height" value="0.05" units="cm"/>
      <inkml:brushProperty name="color" value="#004F8B"/>
    </inkml:brush>
  </inkml:definitions>
  <inkml:trace contextRef="#ctx0" brushRef="#br0">1 972 11843,'11'-1'399,"0"0"1,1 0 0,-1-2-1,0 1 1,0-1 0,0-1 0,18-8-1,21-7 636,365-85 918,11 32-1304,67 3-499,191-30-117,-9-48 71,-259 22 19,239-61 170,-470 145-137,120-31 923,-285 64-526,-30 5-82,-32 5-103,28 0-892,0 0-1,-22 8 1,26-9-1007,9-3 896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33.352"/>
    </inkml:context>
    <inkml:brush xml:id="br0">
      <inkml:brushProperty name="width" value="0.05" units="cm"/>
      <inkml:brushProperty name="height" value="0.05" units="cm"/>
      <inkml:brushProperty name="color" value="#004F8B"/>
    </inkml:brush>
  </inkml:definitions>
  <inkml:trace contextRef="#ctx0" brushRef="#br0">6 4 17316,'-4'-4'2096,"3"6"-601,4 15 152,9 26-471,-11-42-1065,4 16 190,1 0 0,1-1 0,0 0-1,1 0 1,1-1 0,11 16 0,-17-27-277,0 0 1,0-1-1,0 1 0,1-1 1,-1 0-1,1 0 0,0 0 1,0 0-1,0-1 1,0 1-1,1-1 0,-1 0 1,1-1-1,-1 1 1,1-1-1,-1 1 0,1-2 1,0 1-1,0 0 1,0-1-1,-1 0 0,1 0 1,0 0-1,0-1 1,0 1-1,-1-1 0,8-3 1,15-6-324,-1-1 1,1-2 0,-2 0-1,0-2 1,0-1-1,-2-1 1,23-21 0,-5 3-172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33.834"/>
    </inkml:context>
    <inkml:brush xml:id="br0">
      <inkml:brushProperty name="width" value="0.05" units="cm"/>
      <inkml:brushProperty name="height" value="0.05" units="cm"/>
      <inkml:brushProperty name="color" value="#004F8B"/>
    </inkml:brush>
  </inkml:definitions>
  <inkml:trace contextRef="#ctx0" brushRef="#br0">328 0 18796,'-17'35'2048,"-15"10"-1071,-2 8-377,-4 12 1000,0 0-192,-3 1-407,2 0-257,9-2-512,1-8-256,13-9-560,6-9-344,7-15-625,3-4 665,0-13 328,0-5-304,3 1-89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34.249"/>
    </inkml:context>
    <inkml:brush xml:id="br0">
      <inkml:brushProperty name="width" value="0.05" units="cm"/>
      <inkml:brushProperty name="height" value="0.05" units="cm"/>
      <inkml:brushProperty name="color" value="#004F8B"/>
    </inkml:brush>
  </inkml:definitions>
  <inkml:trace contextRef="#ctx0" brushRef="#br0">181 9 18308,'1'0'75,"-1"0"0,0 1 0,1-1 0,-1 0 0,0 0 0,0 0 0,1 1 0,-1-1 0,0 0 0,0 0 0,1 1 0,-1-1 0,0 0 0,0 1 0,0-1 0,0 0 0,1 1-1,-1-1 1,0 0 0,0 1 0,0-1 0,0 0 0,0 1 0,0-1 0,0 0 0,0 1 0,0-1 0,0 0 0,0 1 0,0-1 0,0 0 0,0 1 0,0-1 0,-1 1 0,-4 15 365,4-13-218,-20 44 1213,-2-2 1,-37 57 0,-9 16-897,64-104-481,5-14-57,0 1 0,0-1 1,0 0-1,0 0 0,0 0 0,0 0 1,0 0-1,0 0 0,0 0 1,0 1-1,0-1 0,0 0 1,0 0-1,0 0 0,0 0 1,0 0-1,1 0 0,-1 0 1,0 0-1,0 0 0,0 1 0,0-1 1,0 0-1,0 0 0,0 0 1,0 0-1,0 0 0,0 0 1,1 0-1,-1 0 0,0 0 1,0 0-1,0 0 0,0 0 1,0 0-1,0 0 0,0 0 0,1 0 1,-1 0-1,0 0 0,0 0 1,0 0-1,0 0 0,0 0 1,0 0-1,0 0 0,1 0 1,-1 0-1,0 0 0,0 0 1,21-16 68,-8 1-51,0-1-1,-1 0 1,-1 0-1,0-2 1,-1 1 0,10-27-1,37-115 45,-44 112-61,-14 45-2,-4 6 0,-3 9 1,5 3 2,1 0-1,0 0 0,2 0 1,0 0-1,2 19 1,-2-34-3,0 1 1,0-1-1,1 0 1,-1 0 0,0 0-1,1 0 1,-1 0-1,0 0 1,1 0-1,-1 0 1,1 0-1,0 0 1,-1-1 0,1 1-1,0 0 1,-1 0-1,1 0 1,0-1-1,0 1 1,0 0 0,0-1-1,0 1 1,-1-1-1,1 1 1,2 0-1,-1-1 1,1 1 1,-1-1-1,1 0 0,-1 0 0,1 0 0,-1 0 0,0 0 1,1-1-1,-1 1 0,1-1 0,1 0 0,6-3 2,0 0-1,0 0 1,-1-1-1,11-7 1,81-65 39,-62 46-15,-37 29-22,0 0-1,0 1 1,0-1-1,0 1 0,1-1 1,-1 1-1,0 0 1,1 0-1,-1 0 1,1 0-1,-1 1 0,1-1 1,4 0-1,-6 1 0,-1 0-1,1 0 0,-1 0 1,1 1-1,-1-1 0,1 0 1,-1 0-1,1 0 0,-1 1 1,1-1-1,-1 0 0,1 1 1,-1-1-1,1 0 0,-1 1 1,0-1-1,1 1 0,-1-1 1,0 1-1,1-1 0,-1 1 1,0-1-1,1 2 0,-1 0 7,1 0-1,-1 0 0,1 0 0,-1 1 1,0-1-1,0 0 0,0 0 1,0 1-1,0 1 0,-5 22 124,-12 43 1,-1 5 45,15-58-150,0 2-36,0 0 1,1 1-1,0 18 0,2-37-33,0 1 0,0 0 0,0-1 1,0 1-1,0 0 0,0-1 0,0 1 0,0 0 0,0 0 0,1-1 0,-1 1 0,0 0 0,0-1 0,0 1 0,1-1 0,-1 1 0,1 0 0,-1-1 1,0 1-1,1-1 0,-1 1 0,1-1 0,-1 1 0,1-1 0,-1 1 0,1-1 0,-1 0 0,2 1 0,-1-1 6,-1 0 0,1 0 0,0-1 0,-1 1-1,1 0 1,0-1 0,-1 1 0,1 0 0,-1-1 0,1 1 0,-1-1-1,1 1 1,-1-1 0,1 1 0,-1-1 0,1 0 0,-1 1-1,0-1 1,1 1 0,-1-1 0,0 0 0,0 1 0,1-1 0,-1 0-1,0 0 1,0 1 0,0-1 0,0-1 0,4-18-404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34.852"/>
    </inkml:context>
    <inkml:brush xml:id="br0">
      <inkml:brushProperty name="width" value="0.05" units="cm"/>
      <inkml:brushProperty name="height" value="0.05" units="cm"/>
      <inkml:brushProperty name="color" value="#004F8B"/>
    </inkml:brush>
  </inkml:definitions>
  <inkml:trace contextRef="#ctx0" brushRef="#br0">303 1 20308,'0'0'49,"0"0"1,0 0-1,0 0 0,0 0 0,1 0 0,-1 0 0,0 0 0,0 0 1,0 0-1,0 0 0,0 0 0,1 0 0,-1 0 0,0 0 0,0 0 0,0 0 1,0 0-1,0 0 0,0 0 0,1 1 0,-1-1 0,0 0 0,0 0 0,0 0 1,0 0-1,0 0 0,0 0 0,0 1 0,0-1 0,0 0 0,1 0 0,-1 0 1,0 0-1,0 0 0,0 1 0,0-1 0,0 0 0,0 0 0,0 0 1,0 0-1,0 0 0,0 1 0,-4 9 1062,-15 18-338,11-15-283,-160 245 711,168-257-1202,-8 12 4,8-13-4,-1 0 1,1 1-1,0-1 0,0 0 0,0 0 0,-1 0 0,1 0 1,0 1-1,0-1 0,0 0 0,0 0 0,0 1 0,0-1 1,0 0-1,-1 0 0,1 0 0,0 1 0,0-1 0,0 0 1,0 0-1,0 1 0,0-1 0,0 0 0,0 0 0,0 1 1,0-1-1,0 0 0,0 0 0,0 1 0,0-1 0,1 0 1,-1 0-1,0 0 0,0 1 0,0-1 0,0 0 0,0 0 1,0 0-1,1 1 0,-1-1 0,0 0 0,0 0 0,1 0 1,0 0-7,0-1 0,0 1 0,0-1 0,1 0 0,-1 0 0,0 0 0,0 0 0,0 0 0,0 0 0,0 0 0,0 0 0,-1 0-1,1 0 1,0 0 0,0-1 0,-1 1 0,1 0 0,-1 0 0,1-3 0,2-1-26,76-151-576,-52 80 329,-23 61 134,-16 53 152,12-36-4,-37 136 164,34-120-121,1 0 1,0 1-1,1 0 1,1-1 0,3 31-1,-1-42-20,-1 0 0,1 0 1,0 0-1,1 0 0,5 10 0,-8-15-17,1-1 0,0 1 0,0 0 0,0-1 0,0 1 0,0-1-1,0 1 1,0-1 0,1 0 0,-1 1 0,0-1 0,1 0 0,-1 0 0,1 0 0,-1 0-1,1 0 1,0 0 0,-1-1 0,1 1 0,0 0 0,0-1 0,0 1 0,-1-1-1,1 0 1,0 0 0,3 0 0,-5 0-5,1 0 1,-1 0-1,1 0 0,-1-1 1,1 1-1,0 0 0,-1-1 1,1 1-1,-1 0 0,1-1 1,-1 1-1,0-1 0,1 1 1,-1 0-1,1-1 0,-1 1 1,0-1-1,1 0 0,-1 1 1,0-1-1,0 1 0,1-1 0,-1 1 1,0-1-1,0 0 0,0 1 1,0-1-1,0 1 0,0-1 1,1 0-1,-2 1 0,1-1 1,0 0-1,0 1 0,0-1 1,0 1-1,0-1 0,0 0 1,-1 1-1,1-1 0,0 1 1,-1-1-1,1 1 0,0-1 0,-1 0 1,-16-27 46,-5 3-59,-1 1-1,-1 1 1,-1 1-1,-1 1 1,-32-19 0,16 13-15,36 21 25,12 4 4,12 5 3,41 14-343,76 9 0,-10-2-60,-57-8 230,-10-3-69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35.288"/>
    </inkml:context>
    <inkml:brush xml:id="br0">
      <inkml:brushProperty name="width" value="0.05" units="cm"/>
      <inkml:brushProperty name="height" value="0.05" units="cm"/>
      <inkml:brushProperty name="color" value="#004F8B"/>
    </inkml:brush>
  </inkml:definitions>
  <inkml:trace contextRef="#ctx0" brushRef="#br0">1 49 19740,'29'2'1889,"9"-2"-1257,4-6-296,10-5 1296,4 2-1144,4 0-888,0 1-376,-10 4 656,-9 0-200,-16 6-192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35.701"/>
    </inkml:context>
    <inkml:brush xml:id="br0">
      <inkml:brushProperty name="width" value="0.05" units="cm"/>
      <inkml:brushProperty name="height" value="0.05" units="cm"/>
      <inkml:brushProperty name="color" value="#004F8B"/>
    </inkml:brush>
  </inkml:definitions>
  <inkml:trace contextRef="#ctx0" brushRef="#br0">1 49 19308,'21'3'2217,"7"-10"-1481,10-6-280,4 1 1024,8 1-672,4 4-71,-4 5-281,-2 5-272,-12 0-1049,0 6 825,-14 1-160,-2 3-40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09.728"/>
    </inkml:context>
    <inkml:brush xml:id="br0">
      <inkml:brushProperty name="width" value="0.05" units="cm"/>
      <inkml:brushProperty name="height" value="0.05" units="cm"/>
    </inkml:brush>
  </inkml:definitions>
  <inkml:trace contextRef="#ctx0" brushRef="#br0">346 117 13739,'2'-4'326,"0"-1"-1,-1 0 1,0 1-1,0-1 1,-1 0-1,1 1 1,-1-1 0,0 0-1,0 0 1,0 1-1,-1-1 1,0 0-1,0 1 1,-1-6-1,0 7-170,1 0 0,-1 1 0,0-1 0,1 1 0,-1-1-1,0 1 1,-1 0 0,1 0 0,0-1 0,0 2-1,-1-1 1,1 0 0,-1 0 0,0 1 0,0 0 0,1-1-1,-1 1 1,0 0 0,0 1 0,0-1 0,0 0-1,0 1 1,-4-1 0,0 1-29,0 0 0,0 0-1,0 1 1,0 0 0,-1 0 0,1 1-1,0 0 1,1 0 0,-1 1 0,0-1-1,1 1 1,-1 1 0,1-1 0,0 1-1,0 1 1,-10 8 0,0 2-27,0 0 0,1 1 0,1 1 0,-15 23 0,18-24-48,1 2 0,0-1 0,2 1 0,-10 29 0,14-35-25,1 0 0,0 0 0,1 0 1,0 1-1,1-1 0,0 1 0,1-1 0,3 18 0,-3-26-17,1 0 0,0 0 0,0 0 0,0 0 0,0-1 0,1 1 0,-1 0 0,1-1-1,0 0 1,0 1 0,0-1 0,1 0 0,-1 0 0,1 0 0,0 0 0,0 0 0,0-1-1,0 0 1,0 1 0,0-1 0,1 0 0,-1 0 0,1-1 0,0 1 0,-1-1 0,1 0-1,0 0 1,0 0 0,0 0 0,-1 0 0,1-1 0,7 0 0,3 0 0,-1-1-1,0 0 1,1-1 0,-1-1 0,0 0-1,0-1 1,-1 0 0,1-1 0,21-11 0,-16 6 7,0-1 0,-1-1 0,0 0 1,0-1-1,22-25 0,-31 30-2,-1-1 0,-1 0 0,0 0 0,0 0 0,-1-1-1,0 0 1,-1 0 0,0 0 0,0 0 0,2-13 0,-5 17-34,0 1 0,0 0 1,0-1-1,-1 1 0,0-1 1,0 1-1,0-1 0,-1 1 1,0 0-1,0-1 0,0 1 1,-1 0-1,1-1 0,-1 1 1,0 0-1,-1 1 0,0-1 1,1 0-1,-1 1 0,-1-1 1,1 1-1,-5-5 0,6 7-76,0 1 1,0-1-1,0 1 0,-1-1 1,1 1-1,0 0 0,-1 0 0,1 0 1,-1 0-1,1 0 0,-1 1 1,-4-1-1,6 0 62,-1 1 0,1 0 1,0 0-1,-1 0 0,1 1 0,0-1 1,0 0-1,-1 0 0,1 1 0,0-1 0,0 1 1,-1-1-1,1 1 0,0-1 0,0 1 1,0 0-1,0 0 0,0-1 0,0 1 1,0 0-1,0 0 0,0 0 0,0 0 0,1 0 1,-1 0-1,0 0 0,0 3 0,0-3 4,1-1 1,0 1-1,-1 0 0,1 0 0,0 0 0,0 0 0,0 0 0,0 0 0,-1 0 1,1 0-1,1-1 0,-1 1 0,0 0 0,0 2 0,10 12-519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58.571"/>
    </inkml:context>
    <inkml:brush xml:id="br0">
      <inkml:brushProperty name="width" value="0.05" units="cm"/>
      <inkml:brushProperty name="height" value="0.05" units="cm"/>
      <inkml:brushProperty name="color" value="#004F8B"/>
    </inkml:brush>
  </inkml:definitions>
  <inkml:trace contextRef="#ctx0" brushRef="#br0">95 15 17420,'6'-14'2238,"-8"19"-698,-10 25-76,0-3-838,4-12-484,2 0-1,0 1 1,0-1 0,2 1 0,-6 28-1,10-42-137,0-1-1,0 1 1,0-1-1,0 1 0,0-1 1,0 0-1,0 1 1,1-1-1,-1 1 1,1-1-1,-1 0 0,1 1 1,-1-1-1,1 0 1,-1 0-1,1 1 0,0-1 1,0 0-1,0 0 1,0 0-1,0 0 0,0 0 1,0 0-1,0 0 1,0 0-1,0-1 0,0 1 1,1 0-1,-1-1 1,0 1-1,1 0 0,-1-1 1,0 0-1,1 1 1,-1-1-1,0 0 0,1 0 1,2 0-1,6 1-4,0-2 0,1 0 0,-1 0 0,16-4 0,-2 1-12,-9 2 6,-1 0-3,-1 0 0,1 1 1,0 1-1,22 2 0,-33-2 14,0 0 0,-1 1-1,1-1 1,0 1 0,0 0 0,-1 0 0,1 0 0,0 0-1,-1 1 1,1-1 0,-1 1 0,0 0 0,1-1 0,-1 1-1,0 0 1,0 0 0,0 0 0,0 1 0,-1-1-1,1 0 1,0 1 0,-1-1 0,0 1 0,0-1 0,1 1-1,-2 0 1,1 0 0,1 3 0,-1 3 39,0 0 0,-1 0 0,0 0 1,-1 0-1,1 0 0,-2-1 0,1 1 1,-1 0-1,-1 0 0,1-1 0,-1 1 0,-9 14 1,-2 3 285,-1-1 1,-30 37 0,39-53-227,0-2 1,-1 1 0,0-1-1,-1 0 1,1 0-1,-2-1 1,1 0-1,-12 7 1,17-12-117,0 1 0,-1-1 0,1 0 1,0 0-1,-1 0 0,1 0 0,-1-1 0,1 1 1,-1-1-1,1 0 0,-1 0 0,1 0 0,0-1 1,-1 1-1,1-1 0,-1 0 0,1 0 0,0 0 1,-1 0-1,1-1 0,0 1 0,0-1 0,0 0 1,0 0-1,0 0 0,1 0 0,-5-5 0,2 2-221,0 0 0,1 0 1,0 0-1,0-1 0,0 0 0,1 0 0,0 0 0,0 0 0,-3-12 0,2 4-40,1 0 0,0 0 0,-1-23 0,4-12-558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59"/>
    </inkml:context>
    <inkml:brush xml:id="br0">
      <inkml:brushProperty name="width" value="0.05" units="cm"/>
      <inkml:brushProperty name="height" value="0.05" units="cm"/>
      <inkml:brushProperty name="color" value="#004F8B"/>
    </inkml:brush>
  </inkml:definitions>
  <inkml:trace contextRef="#ctx0" brushRef="#br0">1 102 15363,'15'-14'1897,"1"5"-1049,-1 1-352,6 4 1224,5 2-551,11 2-785,3 0-384,12 0-792,1 2 952,4-2-336,0-5-145,-1-4-207</inkml:trace>
  <inkml:trace contextRef="#ctx0" brushRef="#br0" timeOffset="1">630 15 18444,'-40'43'2283,"28"-32"-1827,1 2-1,-1 0 1,2 0 0,0 1-1,-11 19 1,16-22-207,0-1-1,0 1 1,1 0-1,1 0 1,-5 23-1,8-32-229,0 0 0,0 0 0,0 1 0,0-1 0,0 0-1,0 0 1,0 1 0,1-1 0,-1 0 0,1 0 0,0 0 0,0 0 0,-1 0-1,1 0 1,1 0 0,-1 0 0,0 0 0,0 0 0,1-1 0,-1 1 0,1 0-1,-1-1 1,1 1 0,0-1 0,0 0 0,0 1 0,-1-1 0,1 0 0,0 0 0,0 0-1,1-1 1,-1 1 0,0 0 0,0-1 0,0 1 0,0-1 0,5 0-1,0 1 4,1-1 0,0 0 0,-1-1 0,1 0 0,-1 0 0,1-1-1,-1 0 1,1 0 0,-1-1 0,0 1 0,0-2 0,0 1 0,-1-1-1,1 0 1,-1 0 0,12-11 0,-5 4 50,0-2-1,0 1 1,-1-2 0,-1 0 0,0 0-1,10-20 1,-15 25-14,-2-1 0,1 0 0,-1 0 0,3-12 0,-6 18-43,-1 1 0,1 0 0,0 0 0,-1-1 0,0 1 0,0 0 0,0 0 0,0-1-1,0 1 1,-1 0 0,1-1 0,-1 1 0,0 0 0,0 0 0,0 0 0,0 0 0,-3-4 0,3 5-42,-1 0-1,1 1 1,-1-1 0,1 1 0,-1 0-1,1 0 1,-1-1 0,0 1 0,1 0-1,-1 0 1,0 1 0,0-1 0,0 0 0,0 1-1,0-1 1,0 1 0,0-1 0,0 1-1,0 0 1,0 0 0,0 0 0,0 0-1,0 0 1,0 1 0,0-1 0,0 0-1,0 1 1,0 0 0,0-1 0,0 1 0,1 0-1,-1 0 1,0 0 0,-3 2 0,1 0-29,0-1 0,1 1 0,-1 0 0,1 0 0,-1 0 0,1 0 1,0 1-1,0-1 0,0 1 0,1 0 0,-1 0 0,1 0 0,0 0 1,-2 6-1,3 8-266,6-4-78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59.438"/>
    </inkml:context>
    <inkml:brush xml:id="br0">
      <inkml:brushProperty name="width" value="0.05" units="cm"/>
      <inkml:brushProperty name="height" value="0.05" units="cm"/>
      <inkml:brushProperty name="color" value="#004F8B"/>
    </inkml:brush>
  </inkml:definitions>
  <inkml:trace contextRef="#ctx0" brushRef="#br0">64 0 16788,'1'1'67,"-1"-1"0,1 0 0,0 1 0,0-1 0,-1 1 0,1-1 0,0 0 0,-1 1 0,1 0 0,-1-1 0,1 1 0,-1-1 0,1 1 0,-1 0 0,1-1 0,-1 1 0,0 0 0,1-1 0,-1 1 1,0 0-1,1 0 0,-1-1 0,0 1 0,0 0 0,0 0 0,0 0 0,0-1 0,0 1 0,0 0 0,0 0 0,0 0 0,0-1 0,0 1 0,-1 0 0,1 0 0,0-1 0,0 1 0,-1 0 0,1 0 0,0-1 1,-2 2-1,-22 42 1185,11-22-333,7-8-646,0 0 0,1 0-1,0 1 1,1 0 0,1-1-1,-2 25 1,5-34-231,-1-1 1,2 0-1,-1 1 0,0-1 1,1 0-1,0 1 1,0-1-1,0 0 0,1 0 1,-1 0-1,5 8 0,-5-10-26,1 0 1,0 1-1,0-1 0,0 0 0,1 0 0,-1 0 0,0 0 1,1-1-1,-1 1 0,1-1 0,0 1 0,-1-1 1,1 0-1,0 0 0,0 0 0,0 0 0,0-1 1,0 1-1,3-1 0,3 1 26,-1-1-1,0-1 1,0 1 0,1-1 0,-1-1 0,0 0-1,0 0 1,0 0 0,0-1 0,-1 0-1,1-1 1,-1 1 0,0-2 0,10-6 0,-5 2 57,0 0 1,-1-1-1,-1 0 1,1-1-1,-1-1 1,-1 1-1,9-15 1,-15 20-49,1-1 0,-1 1 0,0-1 0,-1 1 0,1-1 1,-1 0-1,-1 0 0,1 0 0,-1 0 0,0 0 0,-1-9 0,0 14-51,0-1-1,0 1 0,-1-1 1,1 1-1,-1-1 1,1 1-1,-1 0 0,0-1 1,0 1-1,0 0 0,0-1 1,-1 1-1,1 0 1,-1 0-1,1 0 0,-1 0 1,1 0-1,-1 1 0,0-1 1,0 0-1,0 1 1,0-1-1,0 1 0,-1 0 1,1 0-1,0-1 0,0 2 1,-1-1-1,1 0 1,-1 0-1,1 1 0,-1-1 1,-3 1-1,1-1-151,0 1 0,1 0 0,-1 0 1,0 1-1,1-1 0,-1 1 0,0 0 0,1 1 0,-1-1 1,-4 3-1,7-3 72,0 0-1,0 0 1,0 0 0,0 0 0,0 1-1,0-1 1,0 1 0,0-1 0,1 1 0,-1 0-1,0 0 1,1-1 0,0 1 0,-1 0-1,1 1 1,0-1 0,0 0 0,0 0-1,0 0 1,1 1 0,-1-1 0,0 3 0,4 14-611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2:59.864"/>
    </inkml:context>
    <inkml:brush xml:id="br0">
      <inkml:brushProperty name="width" value="0.05" units="cm"/>
      <inkml:brushProperty name="height" value="0.05" units="cm"/>
      <inkml:brushProperty name="color" value="#004F8B"/>
    </inkml:brush>
  </inkml:definitions>
  <inkml:trace contextRef="#ctx0" brushRef="#br0">0 34 18588,'1'-4'3741,"-1"4"-3658,0 0 0,0 0 0,0 0 0,0 0 0,10-3 1910,21-2-969,-21 4-474,225-14-1,-213 14-730,52-3-3182,-66 4 2748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0.364"/>
    </inkml:context>
    <inkml:brush xml:id="br0">
      <inkml:brushProperty name="width" value="0.05" units="cm"/>
      <inkml:brushProperty name="height" value="0.05" units="cm"/>
      <inkml:brushProperty name="color" value="#004F8B"/>
    </inkml:brush>
  </inkml:definitions>
  <inkml:trace contextRef="#ctx0" brushRef="#br0">41 2 20548,'7'-2'2745,"-11"12"-2393,1 9 1160,-4 11-727,1 8-169,-1 2-352,-1 7-88,0-1-56,8 4-8,-3-8-120,2-7-112,1-9-432,3-5-361,3-13 1170,3-6-409,6-12-129,2-3-119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0.847"/>
    </inkml:context>
    <inkml:brush xml:id="br0">
      <inkml:brushProperty name="width" value="0.05" units="cm"/>
      <inkml:brushProperty name="height" value="0.05" units="cm"/>
      <inkml:brushProperty name="color" value="#004F8B"/>
    </inkml:brush>
  </inkml:definitions>
  <inkml:trace contextRef="#ctx0" brushRef="#br0">109 1 16243,'-1'4'349,"1"0"0,-1 0 0,0 0 0,0 0 0,-1 0 0,1 0 0,-1 0 0,0 0 0,0-1 0,0 1 0,0-1 0,-1 1 0,-3 4 0,-11 15 1768,6-4-1623,1 1-1,0 0 1,1 0-1,2 1 1,-8 30-1,14-49-485,1 0-1,-1 0 1,1 0 0,-1 0-1,1 0 1,0 0 0,0 1 0,0-1-1,0 0 1,0 0 0,1 0-1,-1 0 1,1 0 0,-1 0 0,1 0-1,0 0 1,0 0 0,-1 0-1,1-1 1,1 1 0,-1 0 0,0-1-1,0 1 1,1 0 0,-1-1-1,1 1 1,-1-1 0,1 0 0,-1 0-1,1 1 1,0-1 0,0 0-1,0 0 1,-1-1 0,1 1 0,4 1-1,4 0-38,1-1 0,0 1-1,0-2 1,0 0 0,18-1 0,-16 0 1,-9 1 21,25-3-105,0 2 0,0 1 1,0 2-1,0 0 1,42 10-1,-67-10 94,1-1-1,-1 1 0,0 0 1,1 0-1,-1 1 1,0-1-1,0 1 0,0 0 1,-1 0-1,6 6 1,-8-8 19,0 0 1,0 0 0,0 1 0,0-1 0,0 0 0,0 1 0,-1-1-1,1 1 1,0-1 0,-1 1 0,1 0 0,-1-1 0,0 1-1,1-1 1,-1 1 0,0 0 0,0-1 0,0 1 0,0 0 0,-1-1-1,1 1 1,0 0 0,-1-1 0,1 1 0,-1-1 0,1 1-1,-1-1 1,0 1 0,1-1 0,-1 1 0,0-1 0,0 0 0,0 1-1,0-1 1,-2 1 0,-7 8 94,0-1 0,-1 0-1,0-1 1,-1 0 0,0-1 0,0 0-1,-1-1 1,1 0 0,-25 7 0,25-9-133,0-1 0,-1 0 1,0-1-1,0-1 1,1 0-1,-1 0 1,0-1-1,0-1 1,0 0-1,-23-5 1,30 4 6,-1-1 1,1 1 0,0-1 0,0 0 0,0-1 0,0 1-1,1-1 1,-1 0 0,1-1 0,-5-5 0,-12-23-231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1.273"/>
    </inkml:context>
    <inkml:brush xml:id="br0">
      <inkml:brushProperty name="width" value="0.05" units="cm"/>
      <inkml:brushProperty name="height" value="0.05" units="cm"/>
      <inkml:brushProperty name="color" value="#004F8B"/>
    </inkml:brush>
  </inkml:definitions>
  <inkml:trace contextRef="#ctx0" brushRef="#br0">0 65 17932,'49'-3'1768,"-2"-8"-1176,2 5-184,4-1 481,-3 0-529,-4-3-8,-5 1-96,-4-2-288</inkml:trace>
  <inkml:trace contextRef="#ctx0" brushRef="#br0" timeOffset="1">444 56 19108,'-18'25'1212,"2"1"0,-19 38 0,31-54-946,0 0 0,0 1 0,1 0 0,0 0 0,1 0 0,0 0 0,1 0 0,0 0 0,2 21 0,-1-27-233,1-1 0,0 1 0,0 0 0,1-1 0,-1 1 0,1-1 0,0 0 1,0 0-1,0 1 0,1-1 0,-1-1 0,1 1 0,0 0 0,0-1 0,1 1 0,-1-1 0,1 0 0,-1 0 0,1 0 0,0-1 0,0 1 0,0-1 0,1 0 0,-1 0 1,0 0-1,7 1 0,-4-1-33,1-1 0,-1 1 0,1-1 0,-1 0 0,1-1 0,0 0 0,-1 0 0,1-1 0,-1 0 0,1 0 0,-1-1 0,1 0 0,-1 0 1,0-1-1,13-6 0,-11 4 9,0 0 0,-1-1 0,0-1 0,0 0 0,0 0 0,-1 0 0,0-1 0,0 0 0,-1 0 0,0 0 0,9-19 0,-12 20-1,0 1-1,-1-1 1,1 0-1,-1 0 1,-1 0 0,0 0-1,0 0 1,0 0-1,-1 0 1,1-1-1,-2 1 1,1 0-1,-1 0 1,0 0-1,-1 0 1,0 0-1,-5-13 1,6 17-3,-1-1 0,0 1 0,0 0 0,0 0 0,-1 0 0,1 1 0,-1-1 0,1 1 0,-1-1 0,0 1 0,0 0 0,0 0 0,0 0 0,-7-3 0,8 4-13,0 0 0,0 1 0,-1-1 0,1 0-1,0 1 1,0-1 0,0 1 0,0 0 0,-1 0-1,1 0 1,0 0 0,0 0 0,-1 0 0,1 1-1,0-1 1,0 1 0,0 0 0,0-1 0,0 1-1,0 0 1,0 0 0,0 0 0,0 0 0,0 1-1,-2 1 1,1 1-188,-1 0 0,1 0-1,0 0 1,0 1-1,1-1 1,-1 1 0,1 0-1,-2 5 1,4-9 94,-1 0 1,1 0-1,-1 0 0,1 0 1,-1 0-1,1 0 1,0 0-1,0 1 0,0-1 1,-1 0-1,1 0 1,0 0-1,1 0 0,-1 1 1,0-1-1,0 0 1,0 0-1,1 0 1,-1 0-1,0 0 0,1 0 1,-1 0-1,1 0 1,-1 0-1,1 0 0,0 0 1,0 0-1,-1 0 1,1 0-1,0 0 0,0 0 1,0-1-1,0 1 1,0 0-1,0-1 0,0 1 1,0-1-1,0 1 1,0-1-1,0 1 1,0-1-1,1 1 0,16 0-1018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1.691"/>
    </inkml:context>
    <inkml:brush xml:id="br0">
      <inkml:brushProperty name="width" value="0.05" units="cm"/>
      <inkml:brushProperty name="height" value="0.05" units="cm"/>
      <inkml:brushProperty name="color" value="#004F8B"/>
    </inkml:brush>
  </inkml:definitions>
  <inkml:trace contextRef="#ctx0" brushRef="#br0">172 56 17932,'-65'77'2631,"49"-60"-2137,0 1 1,1 1-1,1 0 0,0 1 1,-11 23-1,24-41-464,0 0 1,0-1-1,1 1 0,-1 0 1,0 0-1,1 0 0,-1 0 1,1 0-1,0 0 0,0 0 1,0 0-1,0 0 0,0 0 1,0 0-1,0 0 0,1 0 1,-1 0-1,1 0 0,0 0 1,-1 0-1,1 0 0,0 0 1,1 2-1,0-2-20,0 0-1,1 0 1,-1 0 0,0 0-1,1 0 1,0 0 0,-1-1-1,1 1 1,0-1 0,-1 0-1,1 0 1,0 0 0,0 0 0,0 0-1,4 0 1,7 1-1,-1-1 0,1 0 0,0-1 0,-1-1 0,1 0 0,-1 0 0,1-2 0,-1 1 0,0-2 0,0 0 0,0 0 0,0-2 0,-1 1 0,21-13 0,-26 13 46,0 1 1,0-1-1,-1-1 1,0 1-1,0-1 1,0 0-1,0-1 1,-1 1-1,0-1 1,0 0-1,-1 0 0,0-1 1,0 1-1,-1-1 1,0 0-1,0 0 1,-1 0-1,0 0 1,-1-1-1,1 1 1,-1 0-1,-1-1 1,0 1-1,-1-15 1,0 18-81,0 0 0,0 1 0,0-1 0,0 0 0,-1 0 0,1 0 0,-1 1 0,-1-1 0,1 1 0,-1-1 0,1 1 0,-1 0 0,0 0 0,-1 0 0,1 1 0,-1-1 0,0 1 0,1 0 0,-1 0 0,-1 0 0,1 0 0,0 1 0,-1 0 0,1-1 0,-1 2 0,0-1 0,0 0 0,0 1 0,1 0 0,-1 0 0,0 1 0,0-1 0,0 1 0,0 0 1,-1 1-1,1-1 0,1 1 0,-1 0 0,0 0 0,0 0 0,0 1 0,0 0 0,1 0 0,-1 0 0,1 0 0,-1 1 0,1 0 0,0 0 0,0 0 0,-5 5 0,-5 10-358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2.084"/>
    </inkml:context>
    <inkml:brush xml:id="br0">
      <inkml:brushProperty name="width" value="0.05" units="cm"/>
      <inkml:brushProperty name="height" value="0.05" units="cm"/>
      <inkml:brushProperty name="color" value="#004F8B"/>
    </inkml:brush>
  </inkml:definitions>
  <inkml:trace contextRef="#ctx0" brushRef="#br0">19 0 22445,'-9'0'1816,"6"2"-1392,-3-2-184,7 0 649,1 0-385,4 1 488,3-1-856,5 4-16,0-6 8</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2.860"/>
    </inkml:context>
    <inkml:brush xml:id="br0">
      <inkml:brushProperty name="width" value="0.05" units="cm"/>
      <inkml:brushProperty name="height" value="0.05" units="cm"/>
      <inkml:brushProperty name="color" value="#004F8B"/>
    </inkml:brush>
  </inkml:definitions>
  <inkml:trace contextRef="#ctx0" brushRef="#br0">261 46 16604,'0'-2'137,"0"0"1,0 0 0,0 0 0,-1 0 0,1 0 0,-1 1 0,1-1-1,-1 0 1,0 0 0,0 0 0,0 0 0,0 1 0,0-1-1,0 0 1,0 1 0,0-1 0,-1 1 0,1 0 0,-1-1 0,1 1-1,-1 0 1,-2-2 0,1 2 37,0 0-1,0 0 0,0 0 1,0 1-1,0-1 0,-1 1 1,1 0-1,0 0 0,0 0 1,0 0-1,0 1 0,-6 0 0,-2 3 154,0-1-1,0 1 0,0 0 0,1 1 0,0 1 0,-18 12 1,19-10-242,0 0 1,0 0-1,1 1 1,1 1-1,-1-1 1,1 1-1,1 1 0,0-1 1,0 1-1,1 0 1,1 0-1,0 1 1,-5 18-1,9-27-72,-1 1 0,1-1 0,-1 0 0,1 0 0,0 0-1,0 0 1,0 1 0,0-1 0,1 0 0,-1 0 0,1 0-1,0 0 1,0 0 0,0 0 0,0 0 0,1 0 0,-1 0-1,1-1 1,0 1 0,0-1 0,-1 1 0,2-1-1,-1 1 1,0-1 0,0 0 0,1 0 0,-1 0 0,1 0-1,0-1 1,-1 1 0,1-1 0,6 3 0,-2-2 9,0 0-1,0 0 1,0-1 0,1 0 0,-1 0 0,0 0 0,1-1 0,-1 0-1,0-1 1,1 0 0,-1 0 0,0 0 0,10-4 0,-3 0 14,0-1 0,-1 0 0,0-1 0,0-1 0,0 0 0,-1-1 0,-1 0 0,1 0 0,12-16 0,-18 19-22,-1 0 0,0 0 0,0-1 0,-1 1-1,0-1 1,0 0 0,0-1 0,-1 1 0,0 0 0,-1-1 0,1 0 0,-2 0 0,1 0 0,-1 0-1,0 0 1,-1 0 0,1 0 0,-3-13 0,2 20-16,0-1 1,0 0-1,0 0 0,-1 0 0,1 1 1,0-1-1,-1 0 0,1 1 1,-1-1-1,0 0 0,0 1 0,0-1 1,0 1-1,0-1 0,0 1 0,0 0 1,0-1-1,0 1 0,0 0 0,-1 0 1,1 0-1,-1 0 0,1 0 1,-1 0-1,1 0 0,-1 0 0,1 0 1,-1 1-1,0-1 0,0 1 0,1-1 1,-1 1-1,0 0 0,0 0 1,1 0-1,-1 0 0,0 0 0,0 0 1,1 0-1,-1 0 0,0 1 0,0-1 1,1 1-1,-4 1 0,-2 0-125,1 1 0,0 0 0,-1 0 0,1 1 0,0 0-1,0 0 1,1 0 0,-1 1 0,1 0 0,-5 6 0,5-5-120,1 1 0,0-1 0,1 1 0,-4 7 0,6-11 183,-1 0 0,1 0 0,0 1 0,0-1 0,1 0 1,-1 0-1,1 1 0,-1-1 0,1 0 0,0 1 0,1 2 0,-1-5 23,1 0 0,-1 0 0,1 0 0,-1 0 0,1 0 0,-1 0 0,1 0 0,0-1 0,0 1-1,-1 0 1,1 0 0,0-1 0,0 1 0,0-1 0,2 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5.847"/>
    </inkml:context>
    <inkml:brush xml:id="br0">
      <inkml:brushProperty name="width" value="0.05" units="cm"/>
      <inkml:brushProperty name="height" value="0.05" units="cm"/>
    </inkml:brush>
  </inkml:definitions>
  <inkml:trace contextRef="#ctx0" brushRef="#br0">1 100 18156,'0'0'51,"-1"1"0,1-1 0,0 0 1,0 1-1,0-1 0,0 0 0,0 1 0,0-1 0,0 0 1,0 1-1,0-1 0,0 0 0,0 1 0,0-1 1,1 0-1,-1 1 0,0-1 0,0 0 0,0 1 0,0-1 1,0 0-1,1 0 0,-1 1 0,0-1 0,0 0 0,1 0 1,-1 1-1,0-1 0,0 0 0,1 0 0,-1 0 1,0 1-1,1-1 0,17 6 583,23-1-34,0-7 189,0-2-1,-1-2 1,49-12 0,-10 1-5,91-13-189,2 8-1,1 8 1,265 10-1,-248 16-575,286 9 28,-302-20-14,483-5 4,-602 2 27,-34 1-226,-17 0-167,-7 1-241,-3-1 380,-1 0 1,1-1-1,0 1 0,-1-1 1,-9-5-1,7 3 31,-21-7-213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0.773"/>
    </inkml:context>
    <inkml:brush xml:id="br0">
      <inkml:brushProperty name="width" value="0.05" units="cm"/>
      <inkml:brushProperty name="height" value="0.05" units="cm"/>
    </inkml:brush>
  </inkml:definitions>
  <inkml:trace contextRef="#ctx0" brushRef="#br0">28 145 14331,'-1'0'182,"-11"-16"2055,12 16-2147,0-1-1,0 1 1,-1 0-1,1 0 1,0-1-1,0 1 1,0 0-1,-1-1 1,1 1-1,0 0 0,0 0 1,-1 0-1,1-1 1,0 1-1,-1 0 1,1 0-1,0 0 1,-1 0-1,1-1 1,0 1-1,-1 0 0,1 0 1,0 0-1,-1 0 1,1 0-1,0 0 1,-1 0-1,1 0 1,-1 0-1,1 0 1,0 0-1,-1 0 1,1 0-1,0 0 0,-1 1 1,1-1-1,0 0 1,-1 0-1,1 0 1,0 0-1,-1 1 1,1-1-1,0 0 1,0 0-1,-1 1 0,1-1 1,0 0-1,-1 1 825,26-15 2249,-9 7-2692,0 1-1,0 0 0,24-6 1,-33 11-438,-1 0 0,1 0 0,-1 0 1,1 1-1,-1 0 0,1 0 1,-1 1-1,1 0 0,-1 0 0,1 0 1,-1 1-1,8 2 0,-12-2-29,1-1-1,-1 1 1,1 0 0,-1-1-1,1 1 1,-1 0-1,0 0 1,0 1 0,0-1-1,0 0 1,0 1-1,-1-1 1,1 1 0,-1 0-1,0-1 1,1 1-1,-1 0 1,0 0 0,-1 0-1,1 0 1,0 0-1,-1-1 1,0 1 0,0 0-1,0 0 1,0 4-1,-1 8 10,-1 0 0,0 0-1,-9 28 1,8-31-3,-5 14 2,5-16 0,-1 0 0,2 0 0,0 0 0,0 1 1,0-1-1,1 21 0,1-30-8,0-1 1,0 1 0,0 0-1,0 0 1,1 0-1,-1-1 1,0 1-1,0 0 1,1 0-1,-1-1 1,1 1 0,-1 0-1,0-1 1,1 1-1,-1 0 1,1-1-1,0 1 1,-1 0-1,1-1 1,-1 1-1,1-1 1,0 0 0,-1 1-1,1-1 1,1 1-1,0 0 7,0-1 0,0 0 0,-1 0-1,1 0 1,0 0 0,0 0 0,-1 0 0,1 0-1,0-1 1,0 1 0,2-1 0,3-2 33,1 0 1,-1-1 0,0 1-1,10-8 1,-2-1 18,0 1 1,-1-2-1,-1 0 1,0-1 0,-1 0-1,17-27 1,-22 31-41,-1 0 0,-1 0 1,0-1-1,0 0 1,-1 0-1,0-1 0,-1 1 1,0-1-1,-1 0 0,0 1 1,0-20-1,-2 28-11,-1 0 1,1 0-1,-1 0 0,0 0 0,0 0 1,0 0-1,-2-3 0,3 6-10,0-1 0,0 1-1,-1-1 1,1 1-1,0 0 1,0-1 0,0 1-1,-1 0 1,1-1 0,0 1-1,-1 0 1,1-1 0,0 1-1,-1 0 1,1 0 0,0-1-1,-1 1 1,1 0-1,0 0 1,-1 0 0,1 0-1,-1 0 1,1-1 0,0 1-1,-1 0 1,1 0 0,-1 0-1,1 0 1,-1 0 0,1 0-1,0 0 1,-1 0 0,1 0-1,-1 1 1,1-1-1,0 0 1,-1 0 0,1 0-1,-1 0 1,1 1 0,0-1-1,-1 0 1,1 0 0,0 1-1,-1-1 1,1 0 0,0 0-1,-1 1 1,1-1-1,0 0 1,0 1 0,0-1-1,-1 0 1,1 1 0,0-1-1,0 1 1,0-1 0,0 0-1,-1 1 1,1-1 0,0 1-1,-1 1-5,0 0 0,0 0 0,1 0 0,-1 0-1,0 0 1,1 0 0,-1 0 0,1 0 0,0 0-1,0 0 1,0 0 0,0 1 0,0-1 0,0 0 0,0 0-1,1 0 1,-1 0 0,1 0 0,-1 0 0,1 0 0,0 0-1,0 0 1,0 0 0,0 0 0,0-1 0,0 1-1,1 0 1,-1-1 0,0 1 0,1-1 0,-1 1 0,1-1-1,0 0 1,-1 1 0,1-1 0,2 1 0,1 1-44,-1-1 0,1 1 0,0-1 0,0 0 0,0 0 0,0 0 0,0-1 0,0 0 0,1 0-1,-1 0 1,0-1 0,1 0 0,8 0 0,-8-2-8,0 0-1,0 0 0,0 0 0,0-1 0,-1 0 0,1 0 1,-1 0-1,0-1 0,0 0 0,0 0 0,0 0 1,-1 0-1,1-1 0,5-9 0,-2 4 43,-1-1 0,0 0-1,-1 0 1,-1-1 0,1 1-1,4-18 1,-11 21 155,-6 11-57,-8 13-11,6-4-65,-45 71-3,47-71 2,1 0 0,1 0-1,-1 0 1,2 1 0,-4 16 0,7-28-4,1 0-1,0 0 1,0 0-1,-1 0 1,1 0-1,0-1 1,0 1-1,0 0 0,0 0 1,1 0-1,-1 0 1,0 0-1,0 0 1,0 0-1,1 0 1,-1 0-1,0 0 1,1 0-1,-1-1 1,1 1-1,-1 0 1,1 0-1,0-1 0,-1 1 1,1 0-1,0-1 1,-1 1-1,1 0 1,0-1-1,0 1 1,-1-1-1,1 1 1,0-1-1,0 0 1,0 1-1,0-1 1,0 0-1,0 1 1,0-1-1,0 0 0,0 0 1,0 0-1,-1 0 1,1 0-1,0 0 1,0 0-1,0 0 1,1-1-1,9 0 12,-1-1-1,0 0 1,17-5-1,-15 3 3,-6 2-9,12-3 0,0 1 0,0 1 0,0 0 0,35 0 0,-48 3-8,-1 0 0,0 1 0,-1 0 0,1 0 0,0 0 1,0 0-1,0 0 0,0 1 0,-1-1 0,1 1 0,-1 0 0,5 4 0,-5-4 1,-1 0-1,0 1 1,0-1-1,0 1 1,0 0 0,0-1-1,-1 1 1,1 0-1,-1 0 1,0 0 0,0 0-1,0 0 1,0 0-1,0 1 1,-1-1-1,0 0 1,1 6 0,-2 14-6,1-10 396,10-31 10,3-13-158,-2 0 0,13-53 0,-3 4-160,-20 79-128,0 0 0,-1 0 0,1 0 0,0 0 0,0 0 0,0 0 0,0 0-1,0 0 1,0 1 0,0-1 0,0 0 0,0 1 0,0-1 0,1 1 0,-1-1 0,0 1 0,0-1 0,1 1 0,-1 0 0,0 0 0,1-1 0,-1 1 0,0 0-1,0 0 1,1 0 0,-1 1 0,0-1 0,3 1 0,12-2-110,14-4-95,8-7-97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3.306"/>
    </inkml:context>
    <inkml:brush xml:id="br0">
      <inkml:brushProperty name="width" value="0.05" units="cm"/>
      <inkml:brushProperty name="height" value="0.05" units="cm"/>
      <inkml:brushProperty name="color" value="#004F8B"/>
    </inkml:brush>
  </inkml:definitions>
  <inkml:trace contextRef="#ctx0" brushRef="#br0">227 1 19572,'-5'33'1913,"-19"6"-1217,-7-4-296,0 5 672,-1 1-184,6 2-176,3-7-240,6-10-512,7-1-336,2-10-608,2-2-248,1-10 912,-1-6-240,3-8-184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3.738"/>
    </inkml:context>
    <inkml:brush xml:id="br0">
      <inkml:brushProperty name="width" value="0.05" units="cm"/>
      <inkml:brushProperty name="height" value="0.05" units="cm"/>
      <inkml:brushProperty name="color" value="#004F8B"/>
    </inkml:brush>
  </inkml:definitions>
  <inkml:trace contextRef="#ctx0" brushRef="#br0">154 1 17524,'-8'0'352,"0"1"0,-1 1 0,1-1 0,0 1 0,0 1 0,0-1 0,1 1 0,-1 1 0,1-1 0,-1 1 0,1 1 0,0-1 0,1 1 0,-1 0 0,1 1 0,0 0 0,0 0 0,-6 8 0,11-12-325,0-1 1,0 1-1,0 0 0,0 0 1,0 0-1,0 0 1,1-1-1,-1 1 0,0 0 1,1 0-1,0 0 1,-1 0-1,1 0 0,0 0 1,0 0-1,0 0 1,1 1-1,-1-1 0,0 0 1,1 0-1,-1-1 1,1 1-1,0 0 0,-1 0 1,1 0-1,0 0 1,0 0-1,0-1 0,0 1 1,1 0-1,-1-1 1,0 1-1,1-1 0,-1 0 1,1 1-1,0-1 1,2 2-1,2 1-24,0-1 0,1 1 0,0-1 0,-1 0 1,1 0-1,0-1 0,0 0 0,1 0 0,9 1 0,-2-2-3,0-1 1,0 0-1,0 0 0,20-5 1,-27 4 6,0-1 0,0 0 0,0 0 0,-1-1 0,1 0 0,-1 0 0,0-1 0,0 0 0,12-9 0,-17 11-5,0 1-1,-1 0 1,1-1-1,-1 0 1,1 1-1,-1-1 1,0 0 0,0 0-1,0 0 1,0 0-1,0 0 1,0 0-1,-1 0 1,1 0-1,-1 0 1,1 0 0,-1 0-1,0-3 1,0 4-1,0 0 0,0-1 0,0 1 0,-1-1-1,1 1 1,-1 0 0,1-1 0,-1 1 0,0 0 0,1 0 0,-1-1 0,0 1 0,0 0 0,0 0 0,0 0 0,0 0 0,0 0 0,0 0 0,0 0 0,0 1 0,0-1-1,-1 0 1,1 0 0,0 1 0,-1-1 0,1 1 0,-3-1 0,-3-1-2,0 1 1,0 0-1,0 0 0,0 1 0,0 0 1,-1 0-1,1 1 0,0 0 0,0 0 1,0 0-1,0 1 0,-10 4 0,3-1-23,0 2 1,0-1-1,1 2 0,-23 16 0,29-19-13,1 1 0,0-1 1,0 2-1,0-1 1,1 1-1,0-1 0,0 1 1,1 1-1,0-1 0,-4 9 1,6-11 57,0 1 0,0-1 0,1 0 0,0 0 0,0 1 0,0-1 0,0 1-1,1-1 1,0 1 0,0-1 0,1 0 0,0 1 0,-1-1 0,2 1 0,-1-1 0,3 8 0,14 21-60</inkml:trace>
  <inkml:trace contextRef="#ctx0" brushRef="#br0" timeOffset="1">624 648 18228,'-42'43'2613,"14"-14"-1636,27-28-877,0-1 1,0 1-1,0 0 1,0 0-1,1 0 0,-1 0 1,0 0-1,0 0 1,0 0-1,1 0 0,-1 0 1,1 0-1,-1 1 1,1-1-1,-1 0 0,1 0 1,0 1-1,0-1 1,-1 0-1,1 1 1,0-1-1,0 2 0,1-3-57,0 1-1,-1 0 0,1-1 0,0 1 1,0 0-1,0-1 0,-1 1 1,1-1-1,0 1 0,0-1 1,0 0-1,0 1 0,0-1 0,0 0 1,0 0-1,0 0 0,0 1 1,0-1-1,0 0 0,0 0 0,0-1 1,0 1-1,0 0 0,0 0 1,0 0-1,0-1 0,0 1 0,-1 0 1,3-2-1,11-2 40,-1-1 0,0-1-1,0 0 1,-1 0 0,1-2-1,-1 1 1,-1-2 0,1 1 0,-2-2-1,14-13 1,-22 21-66,0 0 1,0 0-1,-1 0 1,1-1-1,-1 1 1,1 0-1,-1-1 1,0 1-1,0-1 1,0 0-1,0 1 1,0-1-1,-1 0 0,1 1 1,-1-1-1,0 0 1,0 0-1,0 0 1,0 1-1,0-1 1,0 0-1,-1 0 1,1 1-1,-2-4 1,1 4-2,-1-1 1,1 1-1,-1 0 1,0-1-1,1 1 1,-1 0 0,0 0-1,0 0 1,-1 0-1,1 0 1,0 1-1,-1-1 1,1 1 0,-1 0-1,1-1 1,-1 1-1,1 0 1,-1 0 0,0 1-1,0-1 1,1 1-1,-1-1 1,-4 1-1,-6-1 16,0 0-1,-18 3 1,29-3-97,0 1 0,0 0 1,0 1-1,0-1 1,0 0-1,0 1 1,0-1-1,0 1 1,0-1-1,0 1 1,0 0-1,1 0 1,-1 0-1,0 0 1,1 0-1,-1 0 1,0 1-1,1-1 1,-1 0-1,1 1 1,0-1-1,0 1 1,-1-1-1,1 1 1,-1 3-1,2-4 48,0-1 1,0 1-1,0 0 0,0-1 0,0 1 0,0 0 1,1-1-1,-1 1 0,0 0 0,0-1 0,1 1 1,-1 0-1,0-1 0,1 1 0,-1-1 1,1 1-1,-1-1 0,0 1 0,1-1 0,-1 1 1,1-1-1,0 1 0,-1-1 0,1 0 0,-1 1 1,1-1-1,0 0 0,-1 0 0,1 1 0,0-1 1,-1 0-1,1 0 0,0 0 0,-1 0 1,1 0-1,1 0 0,-1 1-32,23 4-393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4.218"/>
    </inkml:context>
    <inkml:brush xml:id="br0">
      <inkml:brushProperty name="width" value="0.05" units="cm"/>
      <inkml:brushProperty name="height" value="0.05" units="cm"/>
      <inkml:brushProperty name="color" value="#004F8B"/>
    </inkml:brush>
  </inkml:definitions>
  <inkml:trace contextRef="#ctx0" brushRef="#br0">94 47 17612,'-18'9'2040,"14"-6"-1104,6-3-359,23-2 1287,4-4-640,18-5-400,7 1-192,10 4-295,0-5-185,-1 6-376,-2 1-297,-15 1-607,-8 3 1928,-25 4-944,-10-1-88,-17 3-120</inkml:trace>
  <inkml:trace contextRef="#ctx0" brushRef="#br0" timeOffset="0.99">1 183 15627,'12'3'1929,"20"1"-881,6-4-360,14-3 1185,8 2-481,6 1-304,1 0-376,-1-2-656,-5 4 208,-15-1-216,-3 4-96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5.038"/>
    </inkml:context>
    <inkml:brush xml:id="br0">
      <inkml:brushProperty name="width" value="0.05" units="cm"/>
      <inkml:brushProperty name="height" value="0.05" units="cm"/>
      <inkml:brushProperty name="color" value="#004F8B"/>
    </inkml:brush>
  </inkml:definitions>
  <inkml:trace contextRef="#ctx0" brushRef="#br0">136 2 21605,'0'0'71,"0"0"0,-1-1-1,1 1 1,-1 0 0,1 0 0,-1 0 0,1 0 0,0 0 0,-1 0 0,1 0 0,-1 0 0,1 0 0,-1 0 0,1 0 0,-1 0 0,1 0 0,0 0 0,-1 0 0,1 0 0,-1 0 0,1 1-1,0-1 1,-1 0 0,1 0 0,-1 1 0,1-1 0,0 0 0,-1 0 0,1 1 0,-1 0 0,-10 10 103,5-3 10,0 0-1,1 0 0,0 1 0,1 0 0,-1 0 0,2 0 1,-1 1-1,1-1 0,-3 17 0,6-22-181,-1 0 0,1 0 1,0 0-1,0 0 0,0 0 1,1 0-1,-1 0 0,1 0 0,0 0 1,0-1-1,0 1 0,0 0 0,1-1 1,0 1-1,0-1 0,0 1 1,0-1-1,0 0 0,1 1 0,-1-2 1,1 1-1,0 0 0,0 0 0,0-1 1,0 1-1,0-1 0,6 3 1,14 6-126,1-1 0,0-1 0,0-1 0,37 7 0,-52-13 68,-1 0 0,1 1 0,-1 0 0,0 0 0,0 1 0,0 0 1,13 9-1,-19-12 53,0 0 0,-1 0 1,1 1-1,-1-1 0,1 1 0,-1-1 1,0 1-1,0 0 0,1-1 1,-1 1-1,0 0 0,0 0 1,-1-1-1,1 1 0,0 0 0,-1 0 1,1 0-1,-1 0 0,1 0 1,-1 0-1,0 0 0,0 0 1,0 1-1,0-1 0,0 0 0,-1 0 1,1 0-1,-1 0 0,1 0 1,-1 0-1,0-1 0,1 1 0,-1 0 1,0 0-1,0 0 0,0-1 1,-1 1-1,-2 3 0,-3 3 85,0 0 1,-1-1-1,0 0 0,-1 0 0,1-1 0,-1 0 0,0 0 0,-1-1 0,0 0 1,-19 6-1,9-4 98,0-2 0,0 0-1,0-1 1,-38 2 0,53-6-233,1 1-1,-1-2 0,1 1 0,-1 0 1,1-1-1,-1 0 0,1 0 1,-1 0-1,1 0 0,0-1 0,-1 0 1,1 0-1,-7-4 0,8 3 23,0 1 0,1-1-1,-1 0 1,1 0 0,0 0-1,-1 0 1,1 0 0,0-1-1,1 1 1,-1-1 0,1 1-1,-1-1 1,1 1 0,0-1-1,1 0 1,-2-7 0,-2-46-284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5.485"/>
    </inkml:context>
    <inkml:brush xml:id="br0">
      <inkml:brushProperty name="width" value="0.05" units="cm"/>
      <inkml:brushProperty name="height" value="0.05" units="cm"/>
      <inkml:brushProperty name="color" value="#004F8B"/>
    </inkml:brush>
  </inkml:definitions>
  <inkml:trace contextRef="#ctx0" brushRef="#br0">0 0 18180,'16'2'1968,"5"4"-1152,5-3-319,9 2 1023,5-2-512,9 1-784,0-1-520,8-3 392,-2-4-200,-2-2-192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5.947"/>
    </inkml:context>
    <inkml:brush xml:id="br0">
      <inkml:brushProperty name="width" value="0.05" units="cm"/>
      <inkml:brushProperty name="height" value="0.05" units="cm"/>
      <inkml:brushProperty name="color" value="#004F8B"/>
    </inkml:brush>
  </inkml:definitions>
  <inkml:trace contextRef="#ctx0" brushRef="#br0">265 0 13675,'-44'25'4373,"14"-10"-2501,12-4-1230,2 0 1,-1 1-1,2 0 0,0 1 0,0 1 0,1 1 0,-13 17 0,21-23-512,-1 0-1,1 1 0,1-1 1,0 1-1,0 1 0,1-1 1,1 0-1,-1 1 1,2 0-1,-1 0 0,2 0 1,-1 0-1,1 0 0,1 14 1,1-20-100,-1 0 0,1 0 0,0 0 0,1 0 1,-1 0-1,1 0 0,0-1 0,0 1 0,0-1 0,1 1 0,0-1 1,-1 0-1,6 5 0,-3-3-12,1-1-1,-1 0 1,2 0 0,-1 0-1,0-1 1,1 0 0,0 0 0,8 3-1,-4-3-11,1 0 0,0 0 0,0-1 1,0-1-1,0 0 0,0 0 0,1-1 0,-1-1 0,0 0 0,22-3 0,-18 0-4,-2-1 1,1 0 0,0-1-1,-1 0 1,0-2-1,0 1 1,-1-2-1,0 1 1,19-16 0,-25 17-2,0 0 1,-1 0 0,0-1 0,0 0-1,0 0 1,-1-1 0,0 0 0,0 0-1,-1 0 1,0 0 0,0 0 0,-1-1-1,0 0 1,-1 0 0,0 0 0,0 0-1,0-10 1,-2 9 1,0-1 0,0 1 0,-1-1 0,-1 0-1,0 1 1,0 0 0,-1-1 0,0 1 0,-1 0-1,0 1 1,-1-1 0,-5-9 0,6 12-22,-1 1 1,1 0-1,-1 0 0,0 1 1,0-1-1,-1 1 0,0 0 1,0 0-1,0 1 1,0 0-1,-1 0 0,1 0 1,-1 1-1,0 0 0,0 0 1,-1 1-1,-10-3 1,15 5-59,-1-1 0,0 1 1,0 0-1,0 0 1,0 0-1,1 1 0,-1-1 1,0 1-1,0 0 1,1 0-1,-8 3 0,9-3-3,1 0-1,0-1 0,-1 1 1,1 0-1,-1 0 1,1 0-1,0 0 0,0 1 1,0-1-1,0 0 0,0 0 1,0 1-1,0-1 1,0 0-1,0 1 0,0-1 1,1 1-1,-1-1 0,1 1 1,-1-1-1,1 1 1,-1 0-1,1-1 0,0 1 1,0 0-1,0-1 0,0 1 1,0-1-1,1 4 0,-1-3 27,1 0 0,0 0 0,0-1 0,0 1 0,0 0 0,0 0 0,0 0 0,0-1 0,1 1 0,-1 0 0,0-1 0,1 0 0,0 1 0,-1-1 0,1 0 0,0 0 0,0 1 0,-1-1 0,1-1 0,0 1 0,0 0 0,0 0 0,3 0 0,34 7-735</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6.352"/>
    </inkml:context>
    <inkml:brush xml:id="br0">
      <inkml:brushProperty name="width" value="0.05" units="cm"/>
      <inkml:brushProperty name="height" value="0.05" units="cm"/>
      <inkml:brushProperty name="color" value="#004F8B"/>
    </inkml:brush>
  </inkml:definitions>
  <inkml:trace contextRef="#ctx0" brushRef="#br0">140 77 18452,'-4'8'472,"0"1"0,0 0 0,-1-1 1,-1 0-1,1 0 0,-1-1 0,-9 10 0,-13 17 997,19-22-1141,1 1 0,0 0 0,1 1-1,1 0 1,0 0 0,1 0-1,-5 19 1,9-27-260,0-1-1,1 1 0,-1 0 1,1 0-1,0 0 1,0 0-1,1 0 1,0 0-1,2 8 1,-2-10-47,1-1 1,0 1 0,-1 0-1,1-1 1,1 1 0,-1-1-1,0 0 1,1 0 0,-1 1 0,1-2-1,0 1 1,0 0 0,0-1-1,1 1 1,3 1 0,3 2-11,0-1 1,0 0-1,1-1 1,0 0-1,0-1 1,0 0-1,0 0 0,1-1 1,-1-1-1,19 0 1,-14-1-8,-1-2 0,1 0-1,-1 0 1,1-2 0,-1 0 0,0 0 0,19-10 0,-16 6 21,0-1 0,-1-1-1,0-1 1,-1 0 0,0-1 0,-1-1 0,0-1 0,-1 0 0,0 0-1,-1-2 1,-1 1 0,18-31 0,-27 39-3,1 0 0,-1-1 0,-1 1 0,1-1 0,-1 1 0,0-1 0,-1 0 0,0 0 0,0 1 0,-1-1 0,0 0 0,0 0 0,-1 0 0,-2-11 0,1 13-5,1 1 0,-1-1 0,0 1 0,-1-1 0,1 1 0,-1 0 0,0 0 0,0 0 0,-1 0 0,0 1-1,1-1 1,-2 1 0,1 0 0,0 0 0,-1 0 0,0 1 0,1 0 0,-1 0 0,-9-4 0,2 2-97,-1 1-1,1 0 0,-1 1 0,0 1 0,0 0 0,0 0 0,0 1 0,0 1 0,-15 1 0,8 1-74,-1 1-1,1 1 0,-1 1 0,1 1 0,-20 8 0,-13 11-209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7.652"/>
    </inkml:context>
    <inkml:brush xml:id="br0">
      <inkml:brushProperty name="width" value="0.05" units="cm"/>
      <inkml:brushProperty name="height" value="0.05" units="cm"/>
      <inkml:brushProperty name="color" value="#004F8B"/>
    </inkml:brush>
  </inkml:definitions>
  <inkml:trace contextRef="#ctx0" brushRef="#br0">56 0 18780,'-13'36'1668,"1"1"0,1 1 0,-5 38 0,15-66-1442,0 0-1,0 0 1,1 0-1,1 15 1,-1-22-212,0-1 1,1 1-1,-1-1 0,1 0 1,-1 1-1,1-1 1,0 0-1,0 1 0,0-1 1,0 0-1,0 0 0,1 0 1,-1 0-1,1 0 0,-1 0 1,1 0-1,0 0 1,-1-1-1,1 1 0,0-1 1,0 1-1,0-1 0,0 0 1,5 2-1,58 10-224,-51-11 135,0 0 0,0 1 0,-1 0 0,1 1 0,13 7 0,-25-10 61,1 0 1,-1 0-1,0 1 1,1-1-1,-1 1 1,0-1-1,0 1 1,0 0-1,0 0 1,-1 0-1,1 0 1,0 0-1,-1 1 1,0-1-1,1 0 1,-1 1-1,0-1 0,1 5 1,-1-3 11,-1 0 0,1-1 0,-1 1 0,0 0 0,-1 0 0,1-1-1,0 1 1,-1 0 0,0 0 0,0-1 0,-3 8 0,-1-1 39,0-1 0,0 1 0,-1-1 0,0 0 1,-1 0-1,0-1 0,0 0 0,-9 8 0,12-13-17,0 0 0,0 0 0,0 0 0,0-1 0,0 1 0,-1-1 0,1 0 0,-1 0 0,1-1 0,-1 1 0,0-1 0,0 0 0,-6 1 0,9-2-17,-1-1 0,0 1 1,1 0-1,0-1 0,-1 1 0,1-1 0,-1 0 0,1 0 1,0 0-1,-1 0 0,1 0 0,0 0 0,0-1 0,0 1 1,0-1-1,0 1 0,0-1 0,1 0 0,-1 0 0,0 0 1,1 0-1,-1 0 0,1 0 0,0 0 0,0-1 1,0 1-1,0 0 0,-1-3 0,-1-6 10,1 0 0,-1 0 0,2 0 0,0-1 0,0 1 0,1-14 0,1-40-89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8.070"/>
    </inkml:context>
    <inkml:brush xml:id="br0">
      <inkml:brushProperty name="width" value="0.05" units="cm"/>
      <inkml:brushProperty name="height" value="0.05" units="cm"/>
      <inkml:brushProperty name="color" value="#004F8B"/>
    </inkml:brush>
  </inkml:definitions>
  <inkml:trace contextRef="#ctx0" brushRef="#br0">0 11 19708,'10'2'1657,"3"-4"-1201,3 1-168,8-2 160,4 1-448,10 2-1977,0-1 1865,11-1-464,5 1-208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8.506"/>
    </inkml:context>
    <inkml:brush xml:id="br0">
      <inkml:brushProperty name="width" value="0.05" units="cm"/>
      <inkml:brushProperty name="height" value="0.05" units="cm"/>
      <inkml:brushProperty name="color" value="#004F8B"/>
    </inkml:brush>
  </inkml:definitions>
  <inkml:trace contextRef="#ctx0" brushRef="#br0">123 59 16363,'-74'147'4343,"63"-121"-3527,2 1 0,0 0 0,-8 47 0,16-69-738,0 0-1,1 0 1,0 0-1,0 0 1,0 0-1,0 0 1,1 0-1,0 0 1,0 0-1,0-1 1,0 1-1,1 0 1,0-1-1,3 7 1,-4-9-66,1 0 0,0 0 0,0 0 0,0 0 0,0-1 0,0 1 0,0 0 0,0-1 0,0 1 0,0-1 1,1 0-1,-1 0 0,1 0 0,-1 0 0,1 0 0,-1-1 0,1 1 0,0-1 0,-1 0 0,1 1 0,-1-1 0,1 0 0,0 0 0,-1-1 1,1 1-1,0-1 0,4-1 0,0 0-4,1-1 0,-1 0 0,0 0 0,0 0 1,0-1-1,-1 0 0,1-1 0,-1 1 0,0-1 0,-1 0 0,1-1 1,-1 0-1,0 1 0,0-2 0,0 1 0,-1 0 0,0-1 1,-1 0-1,6-13 0,-5 11 13,-1-1-1,0 1 1,0-1 0,-1 0-1,-1 0 1,1 0 0,-1 0-1,-1 0 1,0-1 0,-1 1-1,0 0 1,0 0 0,-1 0 0,-5-16-1,5 19 5,-1 1 0,0 0 0,0 1 0,-1-1 0,1 0-1,-1 1 1,-1 0 0,1 0 0,-6-5 0,7 8-156,1 0 0,0 0 0,-1 0 0,0 1 1,1-1-1,-1 1 0,0-1 0,0 1 0,0 0 0,0 0 1,0 0-1,0 1 0,0-1 0,0 1 0,0 0 0,0 0 1,0 0-1,0 0 0,0 0 0,0 1 0,-6 1 0,8-2 27,1 0 88,0 0 0,0 0 1,0 0-1,1 0 0,-1 0 0,0 1 1,0-1-1,0 0 0,0 0 0,0 0 1,0 0-1,0 0 0,0 1 1,0-1-1,0 0 0,0 0 0,0 0 1,0 0-1,0 0 0,0 1 0,0-1 1,0 0-1,0 0 0,0 0 1,0 0-1,0 0 0,0 1 0,0-1 1,0 0-1,0 0 0,0 0 0,0 0 1,0 0-1,0 1 0,0-1 1,0 0-1,0 0 0,0 0 0,-1 0 1,1 0-1,0 0 0,0 0 0,0 1 1,0-1-1,0 0 0,0 0 1,-1 0-1,1 0 0,0 0 0,0 0 1,0 0-1,0 0 0,0 0 0,-1 0 1,1 0-1,0 0 0,0 0 1,0 0-1,0 0 0,0 0 0,-1 0 1,1 0-1,0 0 0,0 0 0,9 4-718</inkml:trace>
  <inkml:trace contextRef="#ctx0" brushRef="#br0" timeOffset="1">697 101 19884,'-39'32'1538,"19"-16"-906,1 0 0,-31 35 0,45-46-535,1 0 0,0 0 0,1 1 1,-1-1-1,1 1 0,0 0 0,1 0 1,0 0-1,-1 1 0,2-1 0,-1 0 0,1 1 1,0-1-1,0 1 0,1 10 0,0-14-74,0 0-1,1 0 1,-1 0 0,1 0-1,-1-1 1,1 1-1,0 0 1,0 0-1,1-1 1,-1 1 0,0-1-1,1 1 1,-1-1-1,1 0 1,0 1-1,0-1 1,4 3-1,-3-2-8,0-1-1,1 0 0,0 0 1,-1-1-1,1 1 0,0-1 0,0 0 1,-1 0-1,1 0 0,0 0 0,7 0 1,-1-1-4,1 0 1,-1-1 0,1 0-1,-1 0 1,0-2 0,1 1-1,-1-1 1,0 0 0,10-6-1,-9 3 38,-1 0-1,-1-1 0,1 0 0,-1-1 0,-1 1 0,1-2 0,-1 1 0,-1-1 0,0-1 0,0 1 0,-1-1 1,0 0-1,0-1 0,-1 1 0,7-23 0,-10 25 1,0 0 0,0 0 1,-1 0-1,0 0 0,0 0 0,-1 0 0,0 0 1,-1 0-1,0 0 0,-3-14 0,3 16-20,-1 1 0,-1-1 0,1 0 0,-1 1 0,0 0 0,0-1 1,-1 1-1,1 1 0,-1-1 0,0 0 0,-1 1 0,1 0 0,-1 0 0,1 0 0,-8-4 0,6 5-72,0-1-1,0 2 1,0-1 0,0 1 0,-1 0 0,1 0 0,-1 0-1,-12 0 1,15 1-57,0 1 0,0 0 1,0 0-1,0 0 0,0 1 0,0 0 0,0-1 0,1 1 1,-1 1-1,0-1 0,0 0 0,1 1 0,-1 0 0,1 0 1,-6 4-1,5 1-255,7 0-94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1.479"/>
    </inkml:context>
    <inkml:brush xml:id="br0">
      <inkml:brushProperty name="width" value="0.05" units="cm"/>
      <inkml:brushProperty name="height" value="0.05" units="cm"/>
    </inkml:brush>
  </inkml:definitions>
  <inkml:trace contextRef="#ctx0" brushRef="#br0">198 69 19892,'-1'-2'135,"1"0"0,-1 0 0,0 1 0,0-1 0,0 0 0,0 1-1,0-1 1,0 1 0,0-1 0,-1 1 0,1 0 0,-1 0 0,1-1 0,-1 1 0,1 0 0,-1 0-1,0 0 1,1 1 0,-1-1 0,0 0 0,0 0 0,1 1 0,-1 0 0,0-1 0,0 1-1,0 0 1,0 0 0,0 0 0,0 0 0,1 0 0,-1 0 0,-4 1 0,0 0 39,0 1 0,1-1-1,-1 1 1,0 0 0,0 1 0,1-1 0,0 1 0,-1 0 0,-5 5 0,4-2-117,0-1 0,1 1 0,-1 1 0,1-1 0,0 1 1,1 0-1,0 0 0,0 1 0,1-1 0,0 1 0,0 0 0,0 0 0,1 1 0,1-1 1,-1 1-1,-1 14 0,4-22-53,0 0-1,0 0 1,-1 0 0,1 0 0,0 0-1,0 0 1,1 0 0,-1 0 0,0 0 0,0 0-1,0 0 1,1 0 0,-1 0 0,0 0-1,1 0 1,-1 0 0,1 0 0,0 0-1,-1 0 1,1 0 0,0 0 0,-1-1 0,1 1-1,1 1 1,0-1-1,-1-1-1,1 1 1,-1-1-1,0 0 0,1 0 1,-1 0-1,1 0 1,-1 1-1,1-2 1,-1 1-1,1 0 1,-1 0-1,0 0 1,1-1-1,2 0 1,3-2-1,0 0-1,-1 0 1,1-1 0,-1 0 0,0 0 0,9-8-1,-1-1 13,-1-1 0,0-1-1,-1 0 1,-1-1-1,0 0 1,-1-1 0,0 0-1,-2-1 1,0 0-1,6-20 1,-25 80 42,5-21-138,0 0 0,1 0 1,2 1-1,0 0 0,1 0 0,2 28 1,0-47-41,1 0 1,-1 0 0,1 0-1,0 0 1,0 0 0,0 0-1,0 0 1,0 0 0,1 0-1,-1 0 1,1 0 0,0-1 0,2 4-1,-3-5 57,1-1 0,-1 1-1,0 0 1,0 0 0,0-1-1,1 1 1,-1 0 0,0-1-1,0 1 1,1-1 0,-1 0-1,1 1 1,-1-1 0,0 0-1,1 0 1,-1 0 0,1 0-1,-1 0 1,0 0 0,1 0-1,-1-1 1,0 1 0,1 0-1,-1-1 1,0 1 0,1-1 0,-1 1-1,0-1 1,1 0 0,-1 0-1,2-1 1,21-21-658,-1-10-258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8.962"/>
    </inkml:context>
    <inkml:brush xml:id="br0">
      <inkml:brushProperty name="width" value="0.05" units="cm"/>
      <inkml:brushProperty name="height" value="0.05" units="cm"/>
      <inkml:brushProperty name="color" value="#004F8B"/>
    </inkml:brush>
  </inkml:definitions>
  <inkml:trace contextRef="#ctx0" brushRef="#br0">4 0 16700,'2'9'612,"-1"-1"1,0 1 0,0-1 0,-1 1 0,0-1 0,0 1-1,-3 12 1,0 8 330,0 150 1280,4-161-2355,1 1 1,1-1 0,0 0-1,1 0 1,1 0 0,1 0-1,12 26 1,-13-37-1244,-5-10-599,-7-14 259,-4-3 514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09.339"/>
    </inkml:context>
    <inkml:brush xml:id="br0">
      <inkml:brushProperty name="width" value="0.05" units="cm"/>
      <inkml:brushProperty name="height" value="0.05" units="cm"/>
      <inkml:brushProperty name="color" value="#004F8B"/>
    </inkml:brush>
  </inkml:definitions>
  <inkml:trace contextRef="#ctx0" brushRef="#br0">23 106 15979,'-10'-30'2161,"3"8"-985,1 1-464,11 15 1193,7-2-257,10 8-408,7 3-279,12 0-505,8 2-240,1-5-672,7 1-481,-9-7 777,-10-4-112,-17-4-144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0.256"/>
    </inkml:context>
    <inkml:brush xml:id="br0">
      <inkml:brushProperty name="width" value="0.05" units="cm"/>
      <inkml:brushProperty name="height" value="0.05" units="cm"/>
      <inkml:brushProperty name="color" value="#004F8B"/>
    </inkml:brush>
  </inkml:definitions>
  <inkml:trace contextRef="#ctx0" brushRef="#br0">67 19 19948,'0'0'112,"1"-1"0,-1 1 0,0-1 0,0 0 0,0 1 0,1-1 0,-1 1 0,0-1 0,0 0 0,0 1 0,0-1 0,0 0 0,0 1 0,0-1 0,-1 0 0,1 1 0,0-1 0,0 1 0,0-1 0,-1 0 0,1 1 0,0-1 0,-1 1 0,1-1-1,0 1 1,-1-1 0,1 1 0,-1-1 0,1 1 0,-2-1 0,1 1-25,0 0 0,0 0 0,0 1 0,0-1 0,0 0-1,-1 1 1,1-1 0,0 1 0,0 0 0,0-1 0,0 1-1,1 0 1,-1-1 0,0 1 0,0 0 0,0 0 0,0 0 0,0 1-1,-2 2-25,0 0 0,0 0-1,1 0 1,-1 1 0,1-1-1,0 1 1,0-1 0,1 1-1,-1 0 1,1 0 0,0-1 0,1 1-1,-1 0 1,1 10 0,0-11-39,0-1 1,0 1-1,1-1 1,-1 1 0,1-1-1,0 1 1,0-1 0,0 1-1,1-1 1,-1 0 0,1 0-1,0 0 1,0 1 0,0-2-1,0 1 1,1 0-1,-1 0 1,1-1 0,-1 1-1,1-1 1,3 2 0,11 5-22,0-1 1,19 6-1,-21-9 2,-1 1 0,0 0-1,0 1 1,17 11 0,-27-15-3,-1 0 1,1 0 0,-1 0-1,0 1 1,1-1 0,-2 1-1,1 0 1,0 0 0,-1 0-1,1 0 1,-1 0 0,0 0-1,-1 1 1,1-1 0,-1 1-1,0-1 1,0 1 0,1 7-1,-2-5 5,-1 0 0,1 0 0,-1 0 0,0 0 0,0 0 0,-1 0 0,0-1 0,-1 1 0,1 0 0,-1-1 0,0 0 0,-1 1 0,1-1 0,-1-1 0,-1 1 0,1 0 0,-11 9 0,10-10-7,0 0 1,-1-1 0,1 0 0,-1 1-1,0-2 1,-1 1 0,1-1 0,-1 0-1,1 0 1,-1-1 0,0 0 0,0 0-1,0 0 1,0-1 0,0 0 0,0-1-1,-14 0 1,18 0-75,0 0 0,1-1 1,-1 0-1,0 1 0,1-1 0,-1 0 1,1 0-1,-1-1 0,1 1 0,-1-1 1,1 1-1,0-1 0,0 0 0,0 1 1,-4-5-1,3 2-46,1 0-1,-1 0 1,0 0 0,1-1 0,0 1 0,0-1-1,0 1 1,-1-7 0,0-6-163,0-1 0,1 1-1,1-33 1,3-12-392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0.685"/>
    </inkml:context>
    <inkml:brush xml:id="br0">
      <inkml:brushProperty name="width" value="0.05" units="cm"/>
      <inkml:brushProperty name="height" value="0.05" units="cm"/>
      <inkml:brushProperty name="color" value="#004F8B"/>
    </inkml:brush>
  </inkml:definitions>
  <inkml:trace contextRef="#ctx0" brushRef="#br0">0 36 16956,'12'-1'2000,"1"-1"-1064,4 0-344,1-1 1121,5 2-433,9-2-792,6 1-520,5-2 1232,3-2-1080,2-1-104,-1 3-64</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1.137"/>
    </inkml:context>
    <inkml:brush xml:id="br0">
      <inkml:brushProperty name="width" value="0.05" units="cm"/>
      <inkml:brushProperty name="height" value="0.05" units="cm"/>
      <inkml:brushProperty name="color" value="#004F8B"/>
    </inkml:brush>
  </inkml:definitions>
  <inkml:trace contextRef="#ctx0" brushRef="#br0">141 0 16011,'-10'12'807,"-15"16"1852,-30 43 0,48-60-2323,0 1 0,1 0 1,0 0-1,1 0 0,0 1 1,1-1-1,-3 21 1,5-25-243,1 1 1,1-1 0,-1 0 0,2 1 0,-1-1-1,1 0 1,0 0 0,0 0 0,1 1-1,1-1 1,-1-1 0,8 16 0,-8-19-82,0 0 1,0-1-1,1 1 0,0-1 1,-1 0-1,1 0 0,0 0 1,1 0-1,-1 0 0,0-1 1,1 1-1,0-1 0,-1 0 1,1 0-1,0 0 0,0 0 1,0-1-1,0 0 0,0 0 1,1 0-1,-1 0 0,0-1 1,0 1-1,1-1 0,-1 0 1,7-1-1,-5 0-8,1-1 0,0 1 0,-1-1 0,1 0 0,-1-1 0,1 0 0,-1 0-1,0 0 1,0-1 0,0 0 0,-1 0 0,8-7 0,-5 4 12,-2 0 0,1-1 0,-1 1-1,0-2 1,0 1 0,-1 0 0,0-1 0,5-14 0,-7 16 0,-1 0 1,1-1-1,-2 1 1,1 0 0,-1-1-1,0 1 1,-1-1-1,0 1 1,0-1 0,0 1-1,-3-11 1,2 13-5,0 0 1,-1 0 0,0 0-1,0 1 1,0-1-1,-1 0 1,1 1-1,-1 0 1,0-1-1,-1 1 1,1 0-1,-1 1 1,1-1 0,-1 1-1,0-1 1,0 1-1,-7-3 1,4 2-17,1 2 1,-1-1 0,1 1-1,-1 0 1,0 0-1,0 0 1,0 1-1,-11 0 1,15 0-78,1 1 1,-1 0 0,1 0-1,-1 0 1,1 0-1,-1 1 1,0-1-1,1 1 1,-1-1 0,1 1-1,-1 0 1,1 0-1,0 0 1,-1 0-1,1 0 1,0 1 0,0-1-1,0 1 1,0-1-1,0 1 1,0 0-1,0 0 1,0 0 0,1 0-1,-3 4 1,4-6 75,0 1 0,0 0 0,0 0 0,0-1 0,0 1 0,0 0 0,0 0 0,0-1 1,0 1-1,0 0 0,0 0 0,0-1 0,1 1 0,-1 0 0,0-1 0,1 1 0,-1 0 0,0-1 0,1 1 1,-1 0-1,1-1 0,-1 1 0,1-1 0,-1 1 0,1-1 0,-1 1 0,1-1 0,0 1 0,-1-1 0,1 1 1,0-1-1,-1 0 0,1 0 0,0 1 0,0-1 0,-1 0 0,1 0 0,0 0 0,0 0 0,-1 0 0,1 0 1,1 0-1,17 4-386</inkml:trace>
  <inkml:trace contextRef="#ctx0" brushRef="#br0" timeOffset="1">512 83 18708,'-14'15'761,"0"1"0,2 0 1,0 1-1,-12 23 0,19-30-508,0 1 0,0 1 0,2-1 0,-1 0 0,1 1 0,1 0 0,0 0 0,0 20 0,1-26-215,1-1 1,1 0-1,-1 1 1,1-1-1,0 0 1,0 1 0,0-1-1,1 0 1,0 0-1,0 0 1,0 0 0,1 0-1,-1-1 1,1 1-1,0-1 1,1 1-1,-1-1 1,1 0 0,-1-1-1,1 1 1,1 0-1,-1-1 1,0 0-1,1 0 1,-1 0 0,1-1-1,0 0 1,0 0-1,0 0 1,0 0-1,0-1 1,1 0 0,-1 0-1,0 0 1,1 0-1,-1-1 1,1 0-1,-1 0 1,8-2 0,-2 0-17,0-1 0,0-1 0,0 0 0,0 0 0,-1-1 1,1 0-1,-1-1 0,-1 0 0,1 0 0,-1-1 0,0-1 0,14-14 1,-18 17-10,1-1 0,-1 0 1,0-1-1,-1 1 0,1-1 1,-1 0-1,-1 0 0,1-1 1,-1 1-1,0-1 0,-1 0 1,0 1-1,0-1 0,-1 0 1,0 0-1,0 0 0,-1 0 1,-1-16-1,0 19-20,0 0 1,-1 0-1,0 0 0,0 0 1,0 0-1,-1 0 1,0 0-1,0 1 0,0-1 1,0 1-1,-1 0 0,1 0 1,-1 0-1,-8-5 0,9 6-111,0 1 0,-1-1-1,1 1 1,-1 0 0,0 1-1,0-1 1,1 0-1,-1 1 1,0 0 0,0 0-1,-1 0 1,1 0 0,0 1-1,0 0 1,0 0-1,0 0 1,0 0 0,-1 0-1,-5 2 1,-9 9-51,18-10 150,1-1 0,-1 0 0,1 1 0,0-1 0,-1 1-1,1-1 1,-1 1 0,1-1 0,0 1 0,0-1 0,-1 1 0,1 0 0,0-1 0,0 1 0,-1-1 0,1 1-1,0 0 1,0-1 0,0 1 0,0-1 0,0 1 0,0 0 0,0-1 0,0 1 0,0-1 0,1 1 0,-1 0 0,0-1-1,0 1 1,0-1 0,1 1 0,0 1 0,13 11-489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1.583"/>
    </inkml:context>
    <inkml:brush xml:id="br0">
      <inkml:brushProperty name="width" value="0.05" units="cm"/>
      <inkml:brushProperty name="height" value="0.05" units="cm"/>
      <inkml:brushProperty name="color" value="#004F8B"/>
    </inkml:brush>
  </inkml:definitions>
  <inkml:trace contextRef="#ctx0" brushRef="#br0">1 103 25165,'6'4'1817,"-1"-13"-1513,-1-3-144,5-4 336,5 6-384,-6-9-1944,6 4 1680,-7 1-273,2 2-183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2"/>
    </inkml:context>
    <inkml:brush xml:id="br0">
      <inkml:brushProperty name="width" value="0.05" units="cm"/>
      <inkml:brushProperty name="height" value="0.05" units="cm"/>
      <inkml:brushProperty name="color" value="#004F8B"/>
    </inkml:brush>
  </inkml:definitions>
  <inkml:trace contextRef="#ctx0" brushRef="#br0">246 17 19028,'-3'-2'199,"0"0"-1,0 1 1,0 0-1,0 0 1,-1-1 0,1 2-1,0-1 1,-1 0-1,1 1 1,0 0 0,-1-1-1,1 1 1,0 1-1,-1-1 1,1 0 0,-5 2-1,-2 0 48,0 1-1,1 0 1,-1 0-1,-10 6 1,10-3-129,1 0 0,0 0 0,0 0 0,1 2 0,0-1 0,0 1 0,0 0 0,1 0 0,0 1 0,1 0 0,-7 12 0,10-15-73,-1 0-1,1 0 1,0 1 0,1 0 0,0-1-1,0 1 1,0 0 0,1 0 0,0 0-1,0 0 1,0 0 0,1 1-1,0-1 1,1 0 0,0 0 0,0 0-1,0 0 1,3 7 0,-3-11-19,1 0-1,-1 0 1,1 0 0,-1 0-1,1 0 1,0 0 0,0-1-1,0 1 1,1 0 0,-1-1 0,0 0-1,1 0 1,0 0 0,0 0-1,-1 0 1,7 3 0,-4-4-3,-1 1 0,1-1-1,0 0 1,-1 0 0,1-1 0,0 1 0,0-1 0,-1 0 0,1 0 0,8-2 0,1-1 12,0-1 1,-1 0-1,0-1 1,0 0 0,0-1-1,-1-1 1,15-9-1,-11 5 7,0-1-1,-1-1 0,0 0 0,20-25 0,-27 28-21,0-1-1,0 1 1,-1-2-1,-1 1 0,0-1 1,0 0-1,6-24 0,-11 34-29,0 0-1,-1 0 1,1 0-1,-1 0 1,1 0-1,-1 0 0,0 0 1,0 0-1,0 0 1,0 0-1,-1 0 0,1 0 1,0 0-1,-1 0 1,1 0-1,-1 0 0,0 1 1,0-1-1,1 0 1,-1 0-1,0 0 0,-1 1 1,1-1-1,0 0 1,0 1-1,-1 0 0,1-1 1,-1 1-1,1 0 1,-1-1-1,0 1 1,0 0-1,1 0 0,-1 0 1,0 1-1,0-1 1,0 0-1,-2 0 0,-2 0-180,1 0 0,0 0-1,-1 1 1,1-1-1,-1 1 1,1 1-1,0-1 1,-1 1 0,1 0-1,0 0 1,-1 0-1,1 1 1,-8 4-1,7-4-289,-2 2 42,0 0 0,-1 1 0,1-1 0,1 1 0,-1 1 0,-8 7 0,10 3-608</inkml:trace>
  <inkml:trace contextRef="#ctx0" brushRef="#br0" timeOffset="1">907 76 17084,'-15'26'2144,"-11"8"-1264,-9 1-352,-4 0 1281,4 10-841,3-2-80,4-7-392,7-3-224,12-9-560,3-7-352,6-11-416,1-6 808,4-23-152,-1-8-216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2.430"/>
    </inkml:context>
    <inkml:brush xml:id="br0">
      <inkml:brushProperty name="width" value="0.05" units="cm"/>
      <inkml:brushProperty name="height" value="0.05" units="cm"/>
      <inkml:brushProperty name="color" value="#004F8B"/>
    </inkml:brush>
  </inkml:definitions>
  <inkml:trace contextRef="#ctx0" brushRef="#br0">116 0 17436,'-17'6'1500,"-28"13"0,40-16-1272,1-1 0,-1 1 1,1 0-1,0 0 0,-1 0 0,2 1 0,-1-1 1,0 1-1,1 0 0,-5 6 0,7-9-185,1 0 0,-1 0 0,1 0 0,-1 0 0,1 0 0,0 0 0,-1 0 0,1 0 0,0 0 0,0 0 0,-1 0 0,1 0 0,0 0 0,0 0-1,0 0 1,0 0 0,1 0 0,-1 0 0,0 0 0,0 0 0,0 0 0,1 0 0,-1 0 0,1 1 0,1 0-10,-1-1-1,0 1 1,1-1 0,-1 0 0,1 1 0,0-1-1,-1 0 1,1 0 0,0 0 0,-1 0-1,1-1 1,2 2 0,6 1 7,0-1 0,0 0 0,20 2 1,-10-3-42,-1 0 1,0-1-1,1-2 1,-1 0-1,0-1 1,1 0-1,-2-2 1,30-10 0,-46 14-5,0 0 0,-1 0 0,1 0 0,0 0 0,-1 0 0,1 0 0,0 0 0,-1-1 0,1 1 0,-1 0 0,0-1 0,1 0 0,-1 1 0,1-3 0,-1 3 1,-1 1 1,0 0-1,0-1 1,0 1-1,0-1 1,0 1-1,0 0 1,0-1-1,0 1 1,0-1-1,0 1 1,0 0-1,0-1 1,0 1-1,0-1 1,0 1-1,0 0 1,0-1-1,-1 1 1,1 0-1,0-1 1,0 1-1,0 0 1,-1-1-1,1 1 1,-1-1-1,0 0-6,0 1-1,0-1 1,-1 0-1,1 1 1,0-1-1,0 1 1,-1-1-1,1 1 1,0 0 0,-1-1-1,1 1 1,-2 0-1,-9-1-124,1 1 0,-1 1-1,1 0 1,0 0 0,-1 1 0,1 1-1,0-1 1,-18 8 0,21-6-48,0-1-1,0 1 1,0 0 0,1 1 0,-1 0 0,1 0 0,0 0-1,1 1 1,-1 0 0,1 0 0,-9 13 0,7 1-237,6-1-70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2.868"/>
    </inkml:context>
    <inkml:brush xml:id="br0">
      <inkml:brushProperty name="width" value="0.05" units="cm"/>
      <inkml:brushProperty name="height" value="0.05" units="cm"/>
      <inkml:brushProperty name="color" value="#004F8B"/>
    </inkml:brush>
  </inkml:definitions>
  <inkml:trace contextRef="#ctx0" brushRef="#br0">149 0 14755,'-84'141'4625,"48"-82"-2518,31-51-1815,0 0 1,1 0-1,0 0 0,-4 15 0,7-22-270,1 0 0,0 0-1,-1 0 1,1 0 0,0 1 0,0-1-1,0 0 1,0 0 0,0 1 0,0-1 0,0 0-1,0 0 1,0 1 0,0-1 0,1 0 0,-1 0-1,0 0 1,1 1 0,-1-1 0,1 0-1,0 0 1,-1 0 0,1 0 0,0 0 0,0 0-1,-1 0 1,1 0 0,0 0 0,0-1 0,0 1-1,0 0 1,0 0 0,0-1 0,0 1-1,1-1 1,-1 1 0,0-1 0,0 1 0,0-1-1,1 0 1,-1 0 0,0 0 0,2 1-1,4-1 11,0 0-1,0-1 0,-1 1 1,1-1-1,0 0 0,-1-1 1,1 0-1,-1 0 1,0 0-1,1-1 0,-1 0 1,0 0-1,-1 0 0,1-1 1,0 0-1,-1 0 0,0 0 1,9-11-1,-7 8 37,0 0 0,-1-1 0,0 0 0,0-1 0,-1 1 0,0-1 0,0 0 0,-1 0 0,0-1 0,-1 1-1,0-1 1,2-10 0,-4 16-33,-1-1-1,1 1 1,-1 0-1,0 0 0,0 0 1,-1 0-1,1 0 1,-1 0-1,0 0 0,0 0 1,0 0-1,0 0 1,-1 0-1,0 1 0,-2-6 1,2 7-44,-1-1 0,1 1 0,0 0 0,-1 0 0,1 0 0,-1 0 0,0 0 1,1 1-1,-1-1 0,0 1 0,0 0 0,0 0 0,0 0 0,0 0 0,-1 0 0,1 1 0,0-1 0,0 1 0,-6 0 1,1-1-252,1 1 0,0 0 0,-1 1 0,1 0 1,0 0-1,-1 0 0,1 1 0,0 0 1,0 0-1,0 1 0,0 0 0,1 0 1,-9 6-1,9-3-552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3.312"/>
    </inkml:context>
    <inkml:brush xml:id="br0">
      <inkml:brushProperty name="width" value="0.05" units="cm"/>
      <inkml:brushProperty name="height" value="0.05" units="cm"/>
      <inkml:brushProperty name="color" value="#004F8B"/>
    </inkml:brush>
  </inkml:definitions>
  <inkml:trace contextRef="#ctx0" brushRef="#br0">11 14 17020,'-8'1'2256,"5"3"-1312,16-3-408,3-1 1753,15 2-1321,7-2-216,8 0-264,3 0-152,3-3-680,-1-1-360,-10 0-712,-4-1 1136,-19 1-168,-7 2-224</inkml:trace>
  <inkml:trace contextRef="#ctx0" brushRef="#br0" timeOffset="1">48 218 15123,'-19'19'1921,"16"-5"-897,8-6-352,20-2 1232,5-3-495,15-1-321,3-4-128,12-1-288,8 1-296,2-7 56,0-5-280,-8-8-15,-3 0-81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1.959"/>
    </inkml:context>
    <inkml:brush xml:id="br0">
      <inkml:brushProperty name="width" value="0.05" units="cm"/>
      <inkml:brushProperty name="height" value="0.05" units="cm"/>
    </inkml:brush>
  </inkml:definitions>
  <inkml:trace contextRef="#ctx0" brushRef="#br0">110 1 16532,'-2'8'513,"0"0"0,-1 1 1,0-1-1,0 0 1,-1-1-1,0 1 1,-8 11-1,-9 18 1266,10-13-975,1 1-1,1 0 1,1 0 0,-7 49-1,14-70-784,0-1-1,1 1 0,0-1 1,0 1-1,0-1 1,0 1-1,1-1 0,-1 1 1,1-1-1,0 0 0,0 1 1,0-1-1,1 0 1,-1 1-1,1-1 0,-1 0 1,4 3-1,-4-5-32,0 0 0,0 0 0,0 0 0,0 0 0,1 0 0,-1 0 0,0 0 0,1-1 0,-1 1 0,0-1 0,1 1 0,-1-1 0,1 1 0,-1-1 0,0 0 0,1 0 0,1 1 0,0-2-23,0 1-1,0 0 0,0-1 1,0 0-1,0 0 1,-1 0-1,1 0 1,0 0-1,0 0 0,-1-1 1,4-2-1,8-6-129,0-1-1,-1-1 0,-1 0 1,0-1-1,0 0 0,13-21 0,50-92-459,-32 43 892,-85 217 1014,11 6-1030,28-114-571,0 0-1,1 0 0,3 38 0,-1-60 291,1-1 0,-1 1 0,0 0-1,1-1 1,0 1 0,0-1 0,0 0-1,0 1 1,0-1 0,1 0 0,-1 0-1,1 0 1,0 0 0,0 0 0,0 0-1,4 3 1,-5-6 7,0 1 0,0-1-1,0 1 1,0-1 0,0 0-1,0 0 1,0 0 0,0 0 0,0 0-1,0 0 1,0 0 0,1 0-1,-1 0 1,1-1 0,-2 1 24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3.746"/>
    </inkml:context>
    <inkml:brush xml:id="br0">
      <inkml:brushProperty name="width" value="0.05" units="cm"/>
      <inkml:brushProperty name="height" value="0.05" units="cm"/>
      <inkml:brushProperty name="color" value="#004F8B"/>
    </inkml:brush>
  </inkml:definitions>
  <inkml:trace contextRef="#ctx0" brushRef="#br0">146 1 18100,'-24'25'3517,"15"-15"-2707,1 0 1,0 0-1,-9 17 1,14-22-722,1 0 0,-1 0 0,1 1 1,0-1-1,1 0 0,-1 1 0,1-1 0,0 1 1,1-1-1,-1 11 0,2-14-75,-1 0 0,1 0-1,-1 0 1,1 0 0,0 0 0,-1 0-1,1 0 1,0 0 0,0 0 0,1 0-1,-1-1 1,0 1 0,1 0-1,-1-1 1,1 1 0,-1-1 0,1 1-1,0-1 1,-1 0 0,1 0 0,0 0-1,0 0 1,0 0 0,2 1-1,7 2-2,0-1-1,0 0 0,16 3 1,-16-4 7,71 8 6,-53-7-22,49 11-1,-74-13-2,0 0 0,-1 0 0,1 1 0,-1 0 0,1-1 0,-1 1 0,1 1 1,-1-1-1,0 0 0,0 1 0,0-1 0,5 7 0,-7-8 0,0 1 0,0-1 1,-1 0-1,1 1 0,0-1 0,-1 1 0,1 0 1,-1-1-1,1 1 0,-1-1 0,1 1 0,-1 0 1,0-1-1,0 1 0,0 0 0,0-1 0,0 1 1,-1 0-1,1-1 0,0 1 0,-1 0 0,1-1 1,-1 1-1,0-1 0,1 1 0,-1-1 0,0 1 1,0-1-1,0 0 0,0 1 0,-2 1 0,-5 5 2,1-1 0,-1 0 0,-1-1 0,1 0-1,-1 0 1,-14 6 0,-60 23 63,73-31-75,0-1 0,-1 0 0,0-1 1,1 0-1,-1-1 0,0 0 1,0 0-1,-18-3 0,24 2-40,-1-1 1,0 0-1,1-1 0,-1 1 0,1-1 1,0 0-1,-1-1 0,1 1 1,0-1-1,0 0 0,1 0 0,-1 0 1,1-1-1,-1 0 0,1 0 1,0 0-1,0 0 0,-3-6 0,2 1 8,0 0-1,1 0 1,0-1-1,0 1 1,1-1-1,0 0 1,-1-11-1,0-29-276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4.162"/>
    </inkml:context>
    <inkml:brush xml:id="br0">
      <inkml:brushProperty name="width" value="0.05" units="cm"/>
      <inkml:brushProperty name="height" value="0.05" units="cm"/>
      <inkml:brushProperty name="color" value="#004F8B"/>
    </inkml:brush>
  </inkml:definitions>
  <inkml:trace contextRef="#ctx0" brushRef="#br0">0 40 17404,'38'0'2104,"1"0"-1376,5-3-256,6 0 841,4-1-1097,0-7 344,1 2-376,0 0-88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4.583"/>
    </inkml:context>
    <inkml:brush xml:id="br0">
      <inkml:brushProperty name="width" value="0.05" units="cm"/>
      <inkml:brushProperty name="height" value="0.05" units="cm"/>
      <inkml:brushProperty name="color" value="#004F8B"/>
    </inkml:brush>
  </inkml:definitions>
  <inkml:trace contextRef="#ctx0" brushRef="#br0">215 1 19412,'-43'26'1562,"17"-10"-843,0 0 0,-31 28 1,51-39-551,1 0 0,-1 0 1,1 1-1,0-1 0,1 1 0,-1 1 1,1-1-1,1 0 0,-1 1 0,1 0 1,0 0-1,1 0 0,-1 0 1,-1 13-1,3-16-121,1-1 1,0 1-1,0 0 0,0-1 1,1 1-1,-1 0 0,1-1 1,-1 1-1,1-1 1,1 1-1,-1-1 0,0 1 1,1-1-1,0 0 1,-1 0-1,5 5 0,-3-4-25,1 0 0,0 0 0,0 0-1,1-1 1,-1 0 0,1 0-1,-1 0 1,1 0 0,0-1 0,6 3-1,1-1-35,0-1-1,0 0 1,1 0-1,-1-2 1,0 1-1,1-1 1,0-1-1,-1-1 1,15-1-1,-15 0-14,1-1-1,-1-1 1,0 1-1,0-2 1,0 0 0,-1 0-1,0-1 1,14-10-1,-18 12 12,-1-1 0,0 0 0,0 0 0,0-1 0,-1 0 0,1 0 0,-1 0 0,-1 0 0,1-1 0,-1 0 0,-1 0 0,1 0 1,-1 0-1,3-10 0,-5 13 13,-1-1 0,1 0 0,-1 1 1,0-1-1,0 0 0,0 1 0,-1-1 1,0 0-1,1 1 0,-2-1 1,1 1-1,-1-1 0,1 1 0,-1-1 1,0 1-1,-1 0 0,1 0 0,-1 0 1,0 0-1,0 1 0,0-1 0,0 1 1,0 0-1,-1-1 0,0 2 1,-4-4-1,-2-1-66,-1 0-1,0 1 1,0 0 0,0 1 0,0 0 0,-1 1 0,0 0 0,-22-3-1,23 5-447,-1 1-1,-23 1 1,34 0 376,-1 0 1,0 0-1,0 0 1,0 0-1,0 0 1,0 1-1,0-1 0,0 1 1,1-1-1,-1 1 1,0 0-1,0-1 1,1 1-1,-1 0 1,1 0-1,-1 0 1,1 1-1,-1-1 1,1 0-1,-1 0 1,1 1-1,0-1 0,0 1 1,0-1-1,0 1 1,-1 2-1,2-3 77,0 0-1,-1 0 1,1 0-1,0 0 1,0 0-1,1 0 1,-1 0-1,0 0 1,0 0-1,0 0 0,1 0 1,-1 0-1,0 0 1,1 1-1,11 18-1215</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14.982"/>
    </inkml:context>
    <inkml:brush xml:id="br0">
      <inkml:brushProperty name="width" value="0.05" units="cm"/>
      <inkml:brushProperty name="height" value="0.05" units="cm"/>
      <inkml:brushProperty name="color" value="#004F8B"/>
    </inkml:brush>
  </inkml:definitions>
  <inkml:trace contextRef="#ctx0" brushRef="#br0">269 32 18900,'-4'-1'233,"1"-1"0,-1 1 0,0 0 1,0 0-1,0 0 0,0 1 0,0-1 0,0 1 0,1 0 0,-1 0 0,0 1 1,0-1-1,-7 2 0,-4 2 669,-30 11 0,31-10-626,0 1 0,1 1 1,0 0-1,1 1 0,-1 0 1,1 1-1,-13 13 1,22-18-229,0-1 0,-1 1 1,2-1-1,-1 1 1,0 0-1,1 0 1,0 0-1,0 0 1,0 1-1,0-1 1,-1 9-1,3-10-28,-1 0 0,1 0 0,0 0 0,1 1 0,-1-1 0,0 0-1,1 0 1,0 0 0,0 0 0,0 0 0,0 0 0,0 0 0,1 0 0,-1 0-1,1 0 1,0-1 0,0 1 0,0-1 0,2 3 0,2 0-10,-1 0-1,1 0 1,0-1 0,1 1 0,-1-2-1,1 1 1,0-1 0,-1 0 0,2 0 0,-1-1-1,0 0 1,0 0 0,1-1 0,-1 0-1,1 0 1,-1 0 0,1-1 0,9-1 0,6-1 2,1-1-1,-1-1 1,0-1 0,35-12 0,-33 9 37,-1-2 0,34-19 0,-48 23-3,1 0-1,-1-1 1,-1 0-1,1-1 1,-2 0-1,1 0 0,12-17 1,-19 23-31,0 0 0,-1 0 1,1-1-1,-1 1 0,1-1 0,-1 1 0,0-1 1,0 1-1,0-1 0,0 0 0,-1 1 0,1-1 1,-1 0-1,0 0 0,1 1 0,-1-1 1,-1 0-1,1 0 0,0 0 0,-1 1 0,1-1 1,-1 0-1,0 0 0,0 1 0,0-1 0,0 1 1,0-1-1,0 1 0,-1-1 0,1 1 0,-1 0 1,0 0-1,0 0 0,0 0 0,0 0 1,-2-2-1,-4-1 4,-1 0 0,0 1 0,0 0 0,0 1 0,0 0 0,0 0 0,-1 1 0,1 0 0,-14-1 0,-3 1-124,1 1 0,-38 4-1,51-2-55,-1 1-1,0 0 0,1 1 0,-1 0 1,1 0-1,0 2 0,0 0 0,1 0 1,-1 1-1,1 0 0,0 1 0,1 0 1,-15 13-1,5 6-328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06.181"/>
    </inkml:context>
    <inkml:brush xml:id="br0">
      <inkml:brushProperty name="width" value="0.05" units="cm"/>
      <inkml:brushProperty name="height" value="0.05" units="cm"/>
    </inkml:brush>
  </inkml:definitions>
  <inkml:trace contextRef="#ctx0" brushRef="#br0">143 178 17708,'-1'0'91,"1"1"-1,-1-1 1,1 0 0,-1 0 0,1 1 0,0-1 0,-1 0 0,1 0-1,-1 1 1,1-1 0,-1 1 0,1-1 0,0 0 0,-1 1-1,1-1 1,0 1 0,0-1 0,-1 1 0,1-1 0,0 1-1,0-1 1,-1 1 0,1-1 0,0 1 0,0-1 0,0 1-1,0-1 1,0 1 0,0-1 0,0 1 0,0-1 0,0 1 0,0-1-1,0 1 1,0-1 0,1 1 0,-1-1 0,0 1 0,0-1-1,1 2 1,0-2-34,-1 1-1,1-1 0,0 0 1,-1 1-1,1-1 0,0 0 1,-1 0-1,1 1 0,0-1 1,0 0-1,0 0 0,-1 0 1,1 0-1,0 0 0,0 0 1,0 0-1,-1 0 0,1 0 1,0 0-1,0-1 0,-1 1 1,1 0-1,0 0 1,0-1-1,-1 1 0,1 0 1,0-1-1,0 0 0,3-2 99,0 0-1,0-1 0,-1 1 1,1-1-1,-1 0 0,0 0 1,0 0-1,4-7 0,-6 8-92,0 1 0,0 0-1,1 0 1,-1-1 0,-1 1 0,1-1-1,0 1 1,-1-1 0,1 1 0,-1-1-1,0 1 1,1-1 0,-1 0-1,-1 1 1,1-1 0,0 1 0,-1-1-1,0-2 1,0 4-43,0-1 0,1 1 0,-1 0 0,0 1 0,0-1 0,0 0 0,0 0-1,0 0 1,0 1 0,-1-1 0,1 0 0,0 1 0,0-1 0,0 1 0,-1-1 0,1 1 0,0 0 0,-1 0 0,1-1 0,0 1-1,-1 0 1,1 0 0,0 0 0,-1 0 0,1 1 0,0-1 0,0 0 0,-1 0 0,1 1 0,-2 0 0,-3 1 20,-1 0 1,1 0-1,0 1 1,-11 6-1,6-1-7,0 0-1,1 1 0,0 0 1,-12 13-1,18-17-23,-1 1 0,1-1-1,0 1 1,1 0 0,-1 0-1,1 0 1,0 0 0,1 0-1,-1 1 1,0 6 0,2-11-6,1-1 0,0 0-1,0 0 1,0 1 0,0-1 0,0 0 0,0 1 0,0-1 0,0 0 0,0 1 0,1-1 0,-1 0 0,0 0 0,1 1 0,0 0 0,0-1-1,-1 0 1,1-1 0,-1 1-1,1-1 1,-1 1 0,1-1-1,-1 0 1,1 1 0,0-1 0,-1 0-1,1 1 1,0-1 0,-1 0-1,1 0 1,0 1 0,-1-1-1,1 0 1,0 0 0,-1 0-1,2 0 1,1 0 3,0-1 1,0 1-1,0-1 0,0 0 0,0 0 1,-1 0-1,1 0 0,0 0 0,-1-1 1,1 1-1,-1-1 0,4-2 0,7-8 27,-1 0 0,0-1 0,-1 0-1,0 0 1,15-27 0,-20 29 0,0 0 1,0-1-1,-1 0 1,-1 0-1,0 0 1,0 0-1,-1 0 1,2-18-1,-5 29-29,0 0 1,0 0-1,1 0 1,-1 1-1,0-1 0,0 0 1,0 0-1,0 0 0,0 0 1,0 0-1,0 1 0,-1-1 1,1 0-1,0 0 0,0 0 1,-1 0-1,1 1 0,0-1 1,-1 0-1,1 0 0,-1 1 1,1-1-1,-1 0 0,1 1 1,-1-1-1,1 0 0,-1 1 1,0-1-1,1 1 0,-1-1 1,0 1-1,0-1 0,1 1 1,-1 0-1,0-1 0,0 1 1,1 0-1,-1 0 0,0-1 1,0 1-1,0 0 0,0 0 1,0 0-1,1 0 0,-1 0 1,0 0-1,0 0 0,0 0 1,0 1-1,0-1 0,1 0 1,-3 1-1,-2 1 9,-1 0 1,0 1-1,1 0 0,0 0 0,-1 0 1,-4 4-1,-5 7-6,1-1-1,0 2 1,1 0 0,0 0 0,2 1 0,0 1-1,0 0 1,-11 27 0,17-26 10,5-18-16,0 1 1,0-1-1,0 0 1,0 1-1,0-1 1,0 0-1,0 1 1,0-1-1,0 0 1,0 1-1,0-1 1,0 0-1,0 1 1,0-1-1,1 0 1,-1 0 0,0 1-1,0-1 1,0 0-1,1 0 1,-1 1-1,0-1 1,0 0-1,1 0 1,-1 1-1,0-1 1,1 0-1,0 0 1,1 0 0,-1 0 0,0 0 0,1-1 0,-1 1 0,0 0 0,1-1 0,-1 1 0,0-1 0,1 1 0,-1-1 0,0 0 0,0 1 0,0-1 0,1 0 0,-1 0 1,0 0-1,0 0 0,1-1 0,11-12 9,-1-1 1,-1 0 0,0-1-1,-2 0 1,1 0 0,11-30-1,-20 44-10,0 0 0,0 0 0,-1-1 0,1 1-1,-1 0 1,1 0 0,-1 0 0,0 0 0,0-4 0,-4 1 0,-8 11 3,7-1 1,0 1 1,0-1 0,1 1-1,0 0 1,0 0 0,0 0-1,1 0 1,0 1 0,0 0-1,0-1 1,1 1 0,0 0-1,-2 13 1,4-20-5,0 0 1,0 0 0,0 0-1,0 0 1,0 0-1,0 1 1,0-1-1,0 0 1,0 0-1,0 0 1,0 0-1,0 0 1,0 0-1,0 0 1,0 0-1,1 1 1,-1-1 0,0 0-1,0 0 1,0 0-1,0 0 1,0 0-1,0 0 1,0 0-1,0 0 1,0 0-1,0 0 1,0 0-1,1 0 1,-1 0-1,0 1 1,0-1 0,0 0-1,0 0 1,0 0-1,0 0 1,0 0-1,1 0 1,-1 0-1,0 0 1,0 0-1,0 0 1,0 0-1,0 0 1,0 0-1,0 0 1,0-1 0,1 1-1,7-4 4,4-5 6,-1-4 22,-1 0 0,-1 0 1,0-1-1,12-27 0,-35 66-52,6-14 7,2 0 0,-1 1-1,2 0 1,-8 20 0,31-55 45,-12 14-28,-1-1 1,0-1 0,0 1 0,-1-1-1,0 1 1,3-17 0,-7 27-5,0 0-1,0 0 1,-1 1-1,1-1 1,0 0 0,0 0-1,0 0 1,0 0-1,0 0 1,0 0-1,0 0 1,0 0 0,0 1-1,0-1 1,0 0-1,0 0 1,-1 0 0,1 0-1,0 0 1,0 0-1,0 0 1,0 0 0,0 0-1,0 0 1,0 0-1,-1 0 1,1 0 0,0 0-1,0 0 1,0 0-1,0 0 1,0 0 0,0 0-1,0 0 1,-1 0-1,1 0 1,0 0-1,0 0 1,0 0 0,0 0-1,0 0 1,0 0-1,-1 0 1,1 0 0,0 0-1,0 0 1,0 0-1,0 0 1,0 0 0,0-1-1,0 1 1,0 0-1,0 0 1,0 0 0,-1 0-1,1 0 1,0 0-1,0 0 1,0-1-1,0 1 1,0 0 0,0 0-1,-7 7-26,1 1 17,0 0 0,1 0 0,0 1 1,0-1-1,1 1 0,-6 16 1,42-75-53,-24 37 60,-6 9-6,1 0 1,-1 1 0,0-1 0,0 0 0,-1 0-1,1 0 1,-1 0 0,1 0 0,-1-5 0,-1 9 6,0 0 1,0 0-1,0 0 1,0-1 0,0 1-1,-1 0 1,1 0 0,0 0-1,0 0 1,0 0-1,-1 0 1,1 0 0,0 0-1,0 0 1,0 0 0,0 0-1,-1 0 1,1 0-1,0 0 1,0 0 0,0 0-1,-1 0 1,1 0-1,0 0 1,0 0 0,0 0-1,-1 0 1,1 0 0,0 0-1,0 0 1,0 0-1,0 1 1,-1-1 0,1 0-1,0 0 1,0 0 0,0 0-1,0 0 1,0 1-1,-1-1 1,1 0 0,0 0-1,0 0 1,0 0 0,0 1-1,0-1 1,-9 8-4,0 3-8,4-5 3,-1 1 0,1-1 0,0 1 0,0 0-1,1 0 1,0 1 0,0 0 0,-2 8 0,6-16 6,0 0 0,0 0 0,0 0 1,0 0-1,0 1 0,0-1 0,0 0 1,0 0-1,0 0 0,1 0 0,-1 0 1,0 0-1,0 0 0,0 1 1,0-1-1,0 0 0,0 0 0,0 0 1,1 0-1,-1 0 0,0 0 0,0 0 1,0 0-1,0 0 0,0 0 1,1 0-1,-1 0 0,0 0 0,0 0 1,0 0-1,0 0 0,0 0 0,1 0 1,-1 0-1,0 0 0,0 0 0,0 0 1,0 0-1,0 0 0,1 0 1,-1 0-1,0 0 0,0 0 0,0 0 1,0 0-1,0-1 0,0 1 0,1 0 1,-1 0-1,0 0 0,0 0 0,0 0 1,0 0-1,0 0 0,0-1 1,0 1-1,0 0 0,0 0 0,0 0 1,0-1-1,10-6-94,14-25-339,-20 26 265,0 0 0,0 0-1,1 1 1,-1-1-1,1 1 1,6-5-1,-11 10 157,1 0-1,-1 0 1,0 0-1,0 0 1,0-1-1,0 1 0,0 0 1,0 0-1,0 0 1,0 0-1,0 0 1,1 0-1,-1 0 0,0 0 1,0 0-1,0 0 1,0 0-1,0 0 1,0 0-1,1 0 0,-1 0 1,0 0-1,0 0 1,0 0-1,0 0 1,0 0-1,0 0 0,1 0 1,-1 0-1,0 0 1,0 0-1,0 0 1,0 0-1,0 0 0,0 0 1,0 0-1,0 1 1,1-1-1,-1 0 1,0 0-1,0 0 0,0 0 1,0 0-1,0 0 1,0 0-1,0 0 1,0 1-1,0-1 0,1 9-589,-5 12-219,4-21 820,-5 20-346,1-1 0,-2 37 0,6-24-76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16.323"/>
    </inkml:context>
    <inkml:brush xml:id="br0">
      <inkml:brushProperty name="width" value="0.05" units="cm"/>
      <inkml:brushProperty name="height" value="0.05" units="cm"/>
    </inkml:brush>
  </inkml:definitions>
  <inkml:trace contextRef="#ctx0" brushRef="#br0">79 2746 10626,'13'-4'628,"0"0"1,0 1-1,27-2 0,-6 1-81,682-91 2557,118-18-2732,-540 40 852,-10 3-90,64 13-679,56-11-199,-277 44-154,254-15 0,165 12-37,17-10 14,0-34-114,-177 14 150,-314 49-74,380-37 121,0 32-160,224-9 46,-393-2-43,694-82 58,-601 38-46,-298 53 49,-57 10 93,-10 3 103,0-1 1,0 2-1,0-1 1,0 2-1,16 0 1,-12-33-56,-3 3-298,-1-1 1,-2-1-1,-1 1 1,8-59 0,-6 27 17,-6 45 58,30-188-59,-29 155 68,0-105-1,-28-56 31,6 77 12,16 118-48,0 0 0,1-1 0,1 1 0,1 0 0,0-1 0,1 1 1,1 0-1,0 1 0,2-1 0,0 1 0,15-30 0,-15 36-31,-6 9 7,1 1 0,0-1 0,-1 0 0,1 0 0,0 0 0,-1 0 0,1 0 0,-1 0 0,1 0 0,-1 0 0,0 0 0,1 0 0,-1 0-1,0 0 1,0 0 0,0 0 0,0 0 0,0-1 0,0 1 0,0-2 0,-2 2 29,1-1 0,-1 0 0,0 0 0,1 0 0,0 0 0,-1 0 0,1 0 0,0 0 0,0 0 0,0 0 0,1 0 0,-1 0 0,0-1 0,1 1 0,-1 0 0,1-4 0,-3-5 39,-5-15-73,0 0 0,-5-36-1,13 61 37,-1-1-1,1 1 1,-1 0 0,1-1-1,-1 1 1,0 0-1,0-1 1,1 1 0,-1 0-1,0 0 1,0 0-1,0 0 1,0 0-1,0 0 1,-1 0 0,1 0-1,0 1 1,0-1-1,-1 0 1,1 1 0,0-1-1,-1 1 1,1-1-1,0 1 1,-1 0 0,1-1-1,-3 1 1,-6-1-20,1 0 0,0 1 0,-11 1 0,14-1 15,-46 3-39,32-1 46,-1-1 0,1 0 0,-1-2 0,1 0 0,-39-9 0,-43-19 0,-94-23 50,192 51-46,-234-40 12,184 35-18,0 2-1,-79 5 0,-342 58-7,179-16-39,-339 23-34,205-23 28,-497 7 87,438-34-77,-1102 44-264,919-41 185,-895 5-891,1233-37 988,-172 1 38,501 12-6,-14 0-6,1 0 1,-1 2-1,1 1 0,-32 7 1,46-8-3,-1-1 0,1 1 0,0-1 0,0 1 0,1 1 0,-1-1 0,0 0 0,1 1 0,-1 0 1,1 0-1,0 0 0,0 0 0,0 1 0,0-1 0,1 1 0,-1-1 0,1 1 0,0 0 0,0 0 0,0 0 0,1 0 0,0 0 1,-1 0-1,1 1 0,0 5 0,-1 19-9,1 0 0,2 0 0,1-1 0,6 33 0,2 27 14,6 333-48,24 237 162,-11-475 158,12 110 365,-36-226-541,-2 0 0,-9 96 0,4-142-241,0 0-1,2 0 1,2 30 0,3-34 44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14.165"/>
    </inkml:context>
    <inkml:brush xml:id="br0">
      <inkml:brushProperty name="width" value="0.05" units="cm"/>
      <inkml:brushProperty name="height" value="0.05" units="cm"/>
    </inkml:brush>
  </inkml:definitions>
  <inkml:trace contextRef="#ctx0" brushRef="#br0">918 1439 13467,'0'1'66,"0"0"1,0-1-1,-1 1 0,1 0 1,0-1-1,0 1 0,0 0 1,-1-1-1,1 1 0,0-1 1,-1 1-1,1 0 0,-1-1 1,1 1-1,0-1 0,-1 1 1,1-1-1,-1 1 0,0-1 1,1 1-1,-1-1 1,1 0-1,-1 1 0,0-1 1,1 0-1,-1 0 0,0 1 1,1-1-1,-1 0 0,0 0 1,1 0-1,-1 0 0,0 0 1,1 0-1,-1 0 0,0 0 1,0 0-1,1 0 0,-1 0 1,0 0-1,1 0 0,-1-1 1,0 1-1,1 0 0,-1-1 1,1 1-1,-1 0 1,0-1-1,0 0 0,-4-1 286,0-1 1,0-1-1,0 1 0,-7-8 0,-27-25 763,-332-320 2898,176 146-3670,146 150-349,-71-110 1,106 147-5,2 0 1,0-1-1,1-1 0,-14-48 0,22 58 12,0 1-1,1-1 0,0 0 0,1 0 1,1 0-1,0 0 0,1 0 1,1 1-1,1-1 0,5-20 0,6-9 204,-6 21-586,10-43 0,-17 59 263,0 0 0,0-1 0,-1 1 0,0 0 0,-1 0 0,1 0-1,-1 0 1,0 0 0,-1 0 0,-4-12 0,-4-2-223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9.210"/>
    </inkml:context>
    <inkml:brush xml:id="br0">
      <inkml:brushProperty name="width" value="0.05" units="cm"/>
      <inkml:brushProperty name="height" value="0.05" units="cm"/>
    </inkml:brush>
  </inkml:definitions>
  <inkml:trace contextRef="#ctx0" brushRef="#br0">84 357 13419,'-9'1'256,"-7"0"232,-1 2 1,-24 6 0,41-9-477,0 0 0,0 0 0,0 0 0,1 0 0,-1 0 0,0 0 0,0 0 0,0 0 0,0 0 0,0 0 0,0 0 0,0 0 0,0 0 0,0 0 0,0 0 0,0 0 0,1 0 0,-1 1 0,0-1 1,0 0-1,0 0 0,0 0 0,0 0 0,0 0 0,0 0 0,0 0 0,0 0 0,0 0 0,0 0 0,0 1 0,0-1 0,0 0 0,0 0 0,0 0 0,0 0 0,0 0 0,0 0 0,0 0 0,0 0 1,0 0-1,0 1 0,0-1 0,0 0 0,0 0 0,0 0 0,0 0 0,0 0 0,-1 0 0,1 0 0,0 0 0,0 0 0,0 0 0,0 0 0,0 0 0,0 0 0,0 1 0,0-1 0,0 0 0,0 0 0,0 0 1,0 0-1,-1 0 0,1 0 0,0 0 0,0 0 0,0 0 0,0 0 0,0 0 0,9 3 391,27 1 76,0-1-1,0-2 0,36-4 0,-20 1-203,727-32 1107,19-2-1217,407 15-162,647-26-356,-318-47 408,-777 19 454,-736 72-511,-1 1-73,0-2 0,-1 1 0,1-2 0,-1-1 0,27-11 0,-45 17 70,-1 0-1,1 0 1,0 0-1,-1-1 0,1 1 1,0 0-1,-1 0 1,1-1-1,-1 1 1,1 0-1,0-1 1,-1 1-1,1 0 0,-1-1 1,1 1-1,-1-1 1,1 1-1,-1-1 1,0 1-1,1-1 1,-1 1-1,0-1 0,1 1 1,-1-1-1,0 0 1,0 1-1,1-1 1,-1 0-1,0 1 1,0-1-1,0 0 0,0 1 1,0-1-1,0 0 1,0 1-1,0-1 1,0 1-1,0-1 1,0 0-1,0 1 0,-1-2 1,-9-11-166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2.417"/>
    </inkml:context>
    <inkml:brush xml:id="br0">
      <inkml:brushProperty name="width" value="0.05" units="cm"/>
      <inkml:brushProperty name="height" value="0.05" units="cm"/>
    </inkml:brush>
  </inkml:definitions>
  <inkml:trace contextRef="#ctx0" brushRef="#br0">73 103 12155,'5'-1'209,"0"0"0,1 0 0,-1 0 0,0-1 1,0 1-1,0-1 0,10-6 0,11-3 314,-24 10-500,120-38 949,-101 33-971,1 2-1,-1 0 0,42-1 0,-91 17-909,-42 8 1063,0-4 1,-131 13 0,198-29-124,-21 1 249,20-3-117,10-4-5,10-2-110,0 1-1,1 1 1,0 0 0,0 2 0,22-4-1,-8 1-30,21-5-6,0 2 0,1 2 1,79-1-1,-127 9-10,0 0-1,0 1 0,-1-1 1,1 1-1,0 0 1,7 3-1,-12-4 0,0 0 0,0 0 1,1 0-1,-1 0 0,0 0 0,0 0 0,1 1 0,-1-1 1,0 0-1,0 0 0,1 0 0,-1 1 0,0-1 0,0 0 0,0 0 1,0 0-1,1 1 0,-1-1 0,0 0 0,0 0 0,0 1 1,0-1-1,0 0 0,0 1 0,0-1 0,1 0 0,-1 0 0,0 1 1,0-1-1,0 0 0,0 1 0,0-1 0,0 0 0,-1 0 0,1 1 1,0-1-1,-1 2 1,0-1-1,0 0 1,0 0 0,0 0-1,0 0 1,0 0 0,-1 0 0,1 0-1,0 0 1,-1 0 0,-2 0-1,-13 7 2,-1-1 0,1-1 0,-32 6 0,-58 6 21,101-18-25,-30 4-4,34-4 5,1 0 1,0 0 0,0 0 0,0 0 0,-1 0-1,1 0 1,0 0 0,0-1 0,0 1 0,0 0-1,-1-1 1,1 1 0,0-1 0,0 1 0,0-1-1,0 1 1,0-1 0,0 0 0,0 0 0,0 1 0,1-1-1,-1 0 1,0 0 0,-1-1 0,4-9-2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9.131"/>
    </inkml:context>
    <inkml:brush xml:id="br0">
      <inkml:brushProperty name="width" value="0.05" units="cm"/>
      <inkml:brushProperty name="height" value="0.05" units="cm"/>
    </inkml:brush>
  </inkml:definitions>
  <inkml:trace contextRef="#ctx0" brushRef="#br0">53 148 13491,'0'0'69,"0"0"1,0-1 0,0 1-1,-1 0 1,1 0-1,0-1 1,0 1-1,0 0 1,0 0-1,0-1 1,-1 1-1,1 0 1,0 0 0,0-1-1,0 1 1,-1 0-1,1 0 1,0 0-1,0-1 1,-1 1-1,1 0 1,0 0-1,0 0 1,-1 0 0,1 0-1,0-1 1,-1 1-1,1 0 1,0 0-1,-1 0 1,1 0-1,0 0 1,-1 0-1,-2 11 1597,3 31 188,0-30-1433,-1 43 383,3 0 1,1 0-1,15 68 0,-18-122-777,0 0 0,0 0 1,0 0-1,0 0 0,1-1 1,-1 1-1,0 0 0,1 0 0,-1 0 1,1 0-1,-1 0 0,1 0 0,-1 0 1,1-1-1,1 3 0,-2-4-16,1 1 0,-1 0-1,0 0 1,1-1 0,-1 1-1,0 0 1,1 0 0,-1-1-1,0 1 1,0 0 0,1-1 0,-1 1-1,0 0 1,0-1 0,1 1-1,-1 0 1,0-1 0,0 1-1,0-1 1,0 1 0,0 0 0,0-1-1,0 1 1,0-1 0,7-38 242,-7 38-247,12-385 1153,-12 379-1124,1-3 40,-2 1 0,1 0 0,-1-1 0,-4-16 0,5 26-71,0 0-1,0-1 1,0 1-1,0 0 1,0 0-1,0 0 0,0 0 1,0-1-1,0 1 1,0 0-1,-1 0 0,1 0 1,0 0-1,0-1 1,0 1-1,0 0 0,0 0 1,0 0-1,0 0 1,-1 0-1,1 0 0,0-1 1,0 1-1,0 0 1,0 0-1,-1 0 0,1 0 1,0 0-1,0 0 1,0 0-1,0 0 1,-1 0-1,1 0 0,0 0 1,0 0-1,0 0 1,-1 0-1,1 0 0,0 0 1,0 0-1,0 0 1,-1 0-1,1 0 0,0 0 1,0 0-1,0 0 1,0 0-1,-1 0 0,1 1 1,0-1-1,0 0 1,0 0-1,0 0 0,0 0 1,0 0-1,-1 0 1,1 1-1,0-1 1,0 0-1,0 0 0,0 0 1,0 0-1,0 1 1,0-1-1,0 0 0,0 0 1,-7 16 114,-1 18-18,2 1 0,-2 44 0,2 75-99,6-149 2,-2 49 3,3 0 0,10 74 0,-5-103-4,-6-25-1,0 0-1,0 0 0,0 0 0,0 1 0,0-1 1,0 0-1,0 0 0,1 0 0,-1 0 1,0 0-1,0 1 0,0-1 0,0 0 1,0 0-1,0 0 0,0 0 0,1 0 1,-1 0-1,0 0 0,0 1 0,0-1 1,0 0-1,1 0 0,-1 0 0,0 0 0,0 0 1,0 0-1,0 0 0,1 0 0,-1 0 1,0 0-1,0 0 0,0 0 0,0 0 1,1 0-1,-1 0 0,0 0 0,0 0 1,0 0-1,0 0 0,1 0 0,-1 0 1,0 0-1,0-1 0,0 1 0,0 0 0,0 0 1,1 0-1,-1 0 0,0 0 0,0 0 1,0 0-1,0-1 0,0 1 0,0 0 1,0 0-1,1 0 0,-1 0 0,0-1 1,0 1-1,0 0 0,0 0 0,0 0 1,0 0-1,0-1 0,0 1 0,6-14 7,1-31 14,-2 0-1,0-81 1,-4 97-18,-1 7 2,2-20 15,-2 1-1,-2 0 1,-12-71-1,14 111-19,0-1 1,-1 0-1,1 1 1,0-1-1,-1 1 0,0-1 1,1 0-1,-1 1 1,0 0-1,0-1 0,0 1 1,0-1-1,0 1 1,0 0-1,-1-2 0,1 3 1,1 0-1,-1 0 0,1 0 1,-1 0-1,1 0 0,0 0 0,-1 0 1,1 1-1,-1-1 0,1 0 0,-1 0 1,1 0-1,-1 0 0,1 1 1,0-1-1,-1 0 0,1 0 0,-1 1 1,1-1-1,0 0 0,-1 1 1,1-1-1,0 0 0,-1 1 0,1-1 1,0 1-1,0-1 0,0 1 0,-1-1 1,1 0-1,0 2 0,-4 5 3,1 1-1,0 0 0,1 0 0,-2 11 1,-8 59-6,3 1 0,4 0 0,6 87 0,8-70-24,-9-94 27,0-1 0,0 1 0,1 0 0,-1 0-1,1-1 1,-1 1 0,1 0 0,-1-1 0,1 1 0,0-1 0,0 1 0,2 2 0,-3-4-1,0 0 1,1 0 0,-1 0 0,0 0 0,1 0 0,-1 0 0,0 0 0,1 0 0,-1 0-1,0 0 1,1 0 0,-1 0 0,0 0 0,1 0 0,-1 0 0,0 0 0,1 0 0,-1-1-1,0 1 1,1 0 0,-1 0 0,0 0 0,0-1 0,1 1 0,-1 0 0,0 0 0,0-1-1,1 1 1,-1 0 0,0 0 0,0-1 0,0 1 0,0 0 0,1-1 0,-1 1 0,0-1 0,3-5-1,0 0 0,-1 0 1,0 0-1,0-1 0,2-7 1,5-44 8,-3 0 0,-2 0 0,-3 0 1,-9-91-1,7 142-6,1 0 1,-1-1-1,0 1 1,-1-1 0,1 1 0,-6-12 0,7 19-4,0 0 1,0-1 0,0 1-1,0 0 1,0 0 0,0-1-1,0 1 1,-1 0 0,1 0 0,0 0-1,0-1 1,0 1 0,0 0-1,-1 0 1,1 0 0,0-1-1,0 1 1,0 0 0,-1 0-1,1 0 1,0 0 0,0 0 0,-1 0-1,1 0 1,0 0 0,0 0-1,-1-1 1,1 1 0,0 0-1,0 0 1,-1 0 0,1 0-1,0 0 1,0 1 0,-1-1 0,1 0-1,0 0 1,0 0 0,-1 0-1,1 0 1,0 0 0,0 0-1,-1 0 1,1 1 0,0-1-1,-8 13-14,1 18 3,2 0 0,1 1 0,0 53 0,2-40 8,-2 49-12,13 160-1,-3-216 22,-6-37-5,0 0 0,0-1 0,1 1 1,-1 0-1,0 0 0,0-1 0,1 1 0,-1 0 0,0-1 0,1 1 0,-1 0 0,0-1 0,1 1 0,-1 0 0,1-1 0,-1 1 0,1-1 1,0 2-1,0-3 0,-1 1 0,1 0 0,-1 0 0,0 0 0,1 0 0,-1 0 0,0 0 0,1 0 0,-1-1 0,0 1 0,0 0 0,1 0 1,-1 0-1,0-1 0,0 1 0,1 0 0,-1 0 0,0-1 0,0 1 0,1 0 0,-1-1 0,0 1 0,0 0 0,0-1 0,0 1 1,0-1-1,9-25 6,-3-25 8,-2-1 0,-2 1 1,-10-100-1,7 140-13,0-11-7,0 0 1,-2 0-1,-1 0 1,-1 0-1,-11-33 1,8 46-16,3 13-9,-1 14-14,2 33 1,2 0-1,2 0 0,11 80 1,-11-131 43,2 25-37,0 5-37,1-1 1,1 0-1,2 0 1,16 50-1,-16-70-678,-3-13-468,-1-15-429,-2 16 1767,2-8-871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2.599"/>
    </inkml:context>
    <inkml:brush xml:id="br0">
      <inkml:brushProperty name="width" value="0.05" units="cm"/>
      <inkml:brushProperty name="height" value="0.05" units="cm"/>
    </inkml:brush>
  </inkml:definitions>
  <inkml:trace contextRef="#ctx0" brushRef="#br0">20 6 12867,'-9'3'1258,"-2"2"2940,11-5-4099,0 1 1,1-1-1,-1 1 1,0-1-1,0 1 1,0-1-1,1 1 1,-1-1-1,0 0 1,1 1-1,-1-1 1,0 0-1,1 1 1,-1-1-1,0 0 1,1 1-1,-1-1 1,1 0-1,-1 0 1,1 1-1,-1-1 1,0 0-1,1 0 1,-1 0-1,1 0 1,-1 0-1,1 0 1,18 9 555,-1-2 0,1-1 1,0 0-1,1-1 1,-1-1-1,30 2 1,-40-6-700,0 1 1,0-1 0,0 0-1,0-1 1,0 0 0,0-1-1,0 0 1,0 0 0,-1-1-1,1 0 1,-1 0 0,0-1-1,0 0 1,0-1 0,0 0-1,9-8 1,0-5-304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5.440"/>
    </inkml:context>
    <inkml:brush xml:id="br0">
      <inkml:brushProperty name="width" value="0.05" units="cm"/>
      <inkml:brushProperty name="height" value="0.05" units="cm"/>
    </inkml:brush>
  </inkml:definitions>
  <inkml:trace contextRef="#ctx0" brushRef="#br0">4 16 21093,'10'-15'1906,"-10"15"-1877,0-1 1,1 1-1,-1 0 0,0 0 0,0 0 1,0 0-1,0 0 0,1 0 1,-1 0-1,0 0 0,0 0 0,0 0 1,0 0-1,0 0 0,1 0 1,-1 0-1,0 1 0,0-1 0,0 0 1,0 0-1,0 0 0,1 0 1,-1 0-1,0 0 0,0 0 0,0 0 1,0 0-1,0 1 0,0-1 1,1 0-1,-1 0 0,0 0 0,0 0 1,0 0-1,0 0 0,0 1 0,0-1 1,0 0-1,0 0 0,0 0 1,0 0-1,0 0 0,0 1 0,0-1 1,0 0-1,0 0 0,0 0 1,0 0-1,0 1 0,0 36 1332,-5 8-844,-4 37-211,4 0 0,6 96 0,0-167-303,0 0 1,1 1-1,1-1 0,0 0 0,1 0 0,0-1 1,5 12-1,-8-20-53,0 1 0,1-1 0,-1 1 0,1-1 0,-1 0 0,1 1 0,0-1 0,0 0 0,0 0 0,0 0 0,0 0 0,0-1 0,1 1 0,-1-1 0,1 1 0,-1-1 0,1 0 1,-1 0-1,1 0 0,0 0 0,0 0 0,-1-1 0,1 1 0,0-1 0,0 0 0,0 0 0,-1 0 0,1 0 0,0 0 0,0 0 0,0-1 0,4-1 0,-1 0-60,-1 0-1,0-1 0,1 0 1,-1 0-1,0 0 0,-1 0 1,1-1-1,-1 0 1,1 0-1,-1 0 0,0 0 1,-1-1-1,1 1 0,-1-1 1,0 0-1,0 0 1,0-1-1,-1 1 0,4-11 1,6-40-589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5.896"/>
    </inkml:context>
    <inkml:brush xml:id="br0">
      <inkml:brushProperty name="width" value="0.05" units="cm"/>
      <inkml:brushProperty name="height" value="0.05" units="cm"/>
    </inkml:brush>
  </inkml:definitions>
  <inkml:trace contextRef="#ctx0" brushRef="#br0">13 2 22357,'-6'0'1728,"1"-2"-1376,4 2-240,4 7 0,1 0 1041,4 5-929,-2 1-128,0-9-104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2.495"/>
    </inkml:context>
    <inkml:brush xml:id="br0">
      <inkml:brushProperty name="width" value="0.05" units="cm"/>
      <inkml:brushProperty name="height" value="0.05" units="cm"/>
    </inkml:brush>
  </inkml:definitions>
  <inkml:trace contextRef="#ctx0" brushRef="#br0">149 20 14235,'1'2'271,"1"-1"1,0 1-1,-1-1 0,1 0 0,0 0 1,0 0-1,0 0 0,0 0 1,0 0-1,0 0 0,0-1 0,0 1 1,0-1-1,2 1 0,35 4 1071,-34-5-1202,59 4 235,0-3 0,0-2 1,120-19-1,-181 19-390,4 0-50,-1 0 1,1-1 0,-1 0-1,13-5 1,-15 2-251,-11 2 174,-10 2 36,16 1 102,-37 1-78,0 3 1,-1 1 0,2 2 0,-51 16-1,49-13 68,12-3 4,-293 63 470,433-92-60,-60 15-393,501-49 110,-554 56-118,29 1-1,-24 2 0,-15 3-1,-28 5 5,0-1 0,-1-1 0,0-3 1,-51 2-1,-104-2-221,170-6-80,23 0 287,0 0 0,0 0 0,0 0 0,0 0 0,0 0 0,0 0 0,0-1 0,0 1-1,0 0 1,1-1 0,-1 1 0,0 0 0,0-1 0,0 1 0,0-1 0,0 1 0,1-1 0,-1 0 0,-1 0 0,0-1-30,-3-4-107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19.238"/>
    </inkml:context>
    <inkml:brush xml:id="br0">
      <inkml:brushProperty name="width" value="0.05" units="cm"/>
      <inkml:brushProperty name="height" value="0.05" units="cm"/>
    </inkml:brush>
  </inkml:definitions>
  <inkml:trace contextRef="#ctx0" brushRef="#br0">4 3 15515,'2'-2'1982,"0"6"-1260,-1 10-25,-10 110 2924,16 63-2930,-1-80-466,41 1497-94,-42-1323-115,12 297 30,54 282-41,8 141 58,-18 1112 96,20 78-86,-63-1874-35,13 159-581,-31-471 384,2 15-381,-2-20 505,0 0-1,0 1 0,0-1 1,0 1-1,0-1 1,0 0-1,0 1 0,0-1 1,0 1-1,0-1 1,0 0-1,1 1 0,-1-1 1,0 0-1,0 1 1,0-1-1,0 0 1,1 1-1,-1-1 0,0 0 1,0 1-1,1-1 1,-1 0-1,0 0 0,1 1 1,-1-1-1,0 0 1,1 0-1,-1 0 0,0 0 1,1 1-1,5-5-394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0.295"/>
    </inkml:context>
    <inkml:brush xml:id="br0">
      <inkml:brushProperty name="width" value="0.05" units="cm"/>
      <inkml:brushProperty name="height" value="0.05" units="cm"/>
    </inkml:brush>
  </inkml:definitions>
  <inkml:trace contextRef="#ctx0" brushRef="#br0">0 498 15451,'2'4'189,"1"0"0,0-1 1,0 1-1,0 0 0,0-1 0,0 0 0,1 0 0,-1 0 0,1 0 0,0 0 0,0-1 0,0 1 0,0-1 0,6 2 0,8 2 174,0 0-1,23 4 1,-26-7-146,25 5 117,-1-2-1,51 2 1,82-8-50,-107-1-210,429 5 597,-163 1-287,139-20-245,4-21-127,42-3-12,667-3 69,-39 1-6,-291-8-97,910-44 54,258 23 23,242 53 480,-515-10 10,-1323-1-291,569-26 325,-447 34-497,-5-28-197,-484 39-55,-29 4-889,53-3-1,-82 8 1019,0 0 0,0 0 0,0 0 0,0 1 0,0-1 1,0 0-1,0 0 0,0 0 0,0 0 0,0 0 0,0 0 1,0 0-1,0 0 0,0 0 0,0 0 0,0 0 0,0 0 1,0 1-1,0-1 0,0 0 0,0 0 0,0 0 0,0 0 1,0 0-1,0 0 0,1 1-634,-1-1 634,0 0 0,0 0 0,0 0 1,0 0-1,0 0 0,0 0 0,0 0 0,0 0 0,1 0 1,-1 0-1,0 0 0,-8 1-718,2-3 112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0.728"/>
    </inkml:context>
    <inkml:brush xml:id="br0">
      <inkml:brushProperty name="width" value="0.05" units="cm"/>
      <inkml:brushProperty name="height" value="0.05" units="cm"/>
    </inkml:brush>
  </inkml:definitions>
  <inkml:trace contextRef="#ctx0" brushRef="#br0">0 29 17924,'27'4'1592,"0"-1"0,33 1 1,111-14-530,-78-3-886,-51 6-43,86-3 0,-125 10-125,-1 0 0,0 0 1,0 1-1,1-1 0,-1 0 0,0 1 0,0 0 0,0-1 0,1 1 0,-1 0 1,0 0-1,0 0 0,0 0 0,2 2 0,-3-2 8,0 1 0,0-1 1,0 0-1,0 1 0,0-1 0,0 1 0,0-1 0,-1 1 1,1 0-1,-1-1 0,1 1 0,-1 0 0,1 0 0,-1-1 0,0 1 1,0 0-1,0 0 0,0-1 0,-1 4 0,0 5 97,-1 0-1,0 0 0,-1 0 0,0-1 0,-1 1 1,0-1-1,-9 16 0,-45 62 690,49-75-682,-59 80 114,-141 147 1,214-245-571,6-6-130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1.665"/>
    </inkml:context>
    <inkml:brush xml:id="br0">
      <inkml:brushProperty name="width" value="0.05" units="cm"/>
      <inkml:brushProperty name="height" value="0.05" units="cm"/>
    </inkml:brush>
  </inkml:definitions>
  <inkml:trace contextRef="#ctx0" brushRef="#br0">33 839 16003,'-7'8'828,"-18"26"1244,25-34-2047,0 0-1,0 0 1,0 0 0,0 0 0,0 0 0,0 0 0,0-1-1,0 1 1,0 0 0,0 0 0,0 0 0,0 0 0,0 0-1,0 0 1,0 0 0,1 0 0,-1 0 0,0 0 0,0 0-1,0 0 1,0 0 0,0 0 0,0 0 0,0 0 0,0 0 0,0 0-1,0 0 1,0 0 0,0 0 0,0 0 0,0 1 0,0-1-1,1 0 1,-1 0 0,0 0 0,0 0 0,0 0 0,0 0-1,0 0 1,0 0 0,0 0 0,0 0 0,0 0 0,0 0-1,0 0 1,0 0 0,0 0 0,0 0 0,0 0 0,0 0 0,0 0-1,0 1 1,0-1 0,0 0 0,0 0 0,0 0 0,10-7 689,14-12 42,78-90 244,-5-4-1,-5-4 1,140-233 0,-223 334-958,2-1 44,0-2 0,-1 1 0,-2-1 0,1-1 0,7-30 0,-16 42 21,-5 9-35,-5 11 39,4 2-67,0 0 0,1 0 0,1 1-1,0 0 1,1-1 0,0 1 0,0 25-1,2-12-84,2 0 1,0 0-1,8 36 0,-6-44-53,2-1-1,1 1 1,0-1-1,1 0 0,1-1 1,1 0-1,1 0 1,0-1-1,1 0 1,1-1-1,1 0 1,0-1-1,1 0 1,0-1-1,21 16 1,7-6-228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6.566"/>
    </inkml:context>
    <inkml:brush xml:id="br0">
      <inkml:brushProperty name="width" value="0.05" units="cm"/>
      <inkml:brushProperty name="height" value="0.05" units="cm"/>
    </inkml:brush>
  </inkml:definitions>
  <inkml:trace contextRef="#ctx0" brushRef="#br0">0 1 19284,'5'18'1448,"2"19"-1160,-5 3-127,-2 13 255,11 14 0,12 1-120,6-2-248,7-13-536,6-8-272,2-27 623,-1-12-135,-2-29-96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6.967"/>
    </inkml:context>
    <inkml:brush xml:id="br0">
      <inkml:brushProperty name="width" value="0.05" units="cm"/>
      <inkml:brushProperty name="height" value="0.05" units="cm"/>
    </inkml:brush>
  </inkml:definitions>
  <inkml:trace contextRef="#ctx0" brushRef="#br0">364 0 16107,'-5'19'1825,"-10"22"-1025,-5 11-320,-8 15 1809,-2 8-1329,-4 14-392,-1 6-64,0 11-136,-2-4-176,3-4-584,5-8-408,3-12 696,3-7-160,11-27-96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3.893"/>
    </inkml:context>
    <inkml:brush xml:id="br0">
      <inkml:brushProperty name="width" value="0.05" units="cm"/>
      <inkml:brushProperty name="height" value="0.05" units="cm"/>
    </inkml:brush>
  </inkml:definitions>
  <inkml:trace contextRef="#ctx0" brushRef="#br0">47 59 13387,'-3'-22'1981,"3"18"-1400,0-1 0,0 1 0,-1 0 0,0 0 0,1 0 0,-2 1 0,-1-6 0,2 55 1740,-6 397-1222,2-306-935,4-110-120,-1 4 11,1 0 1,2 0-1,1 0 1,8 38-1,-13-111-238,2 17-38,-4-32-2930,-17-77 1,21 124 2434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3.298"/>
    </inkml:context>
    <inkml:brush xml:id="br0">
      <inkml:brushProperty name="width" value="0.05" units="cm"/>
      <inkml:brushProperty name="height" value="0.05" units="cm"/>
    </inkml:brush>
  </inkml:definitions>
  <inkml:trace contextRef="#ctx0" brushRef="#br0">20 102 15555,'-1'1'210,"0"1"0,0-1 0,0 0 0,1 0-1,-1 0 1,1 1 0,-1-1 0,1 0 0,-1 1-1,1-1 1,0 0 0,-1 1 0,1-1 0,0 1-1,0-1 1,0 1 0,0-1 0,1 0 0,-1 1-1,1 1 1,-1-1-47,1-1-1,0 0 0,0-1 1,0 1-1,-1 0 1,1 0-1,0 0 0,0 0 1,0-1-1,0 1 1,1 0-1,-1-1 0,0 1 1,0-1-1,0 1 0,0-1 1,1 0-1,1 1 1,4 0 142,1 0 0,-1-1 1,1 0-1,-1 0 0,1-1 1,9-2-1,6-2-40,0-1 1,-1-1-1,26-12 0,-34 13-209,-1 0 0,0-2-1,0 0 1,0 0 0,-1-1-1,12-12 1,-23 20-50,0 1 0,0-1 0,0 0 0,-1 0 1,1 0-1,0 0 0,0-1 0,-1 1 0,1 0 0,-1 0 0,1 0 0,-1 0 0,1-1 1,-1 1-1,1-2 0,-1 2-1,0 0 0,-1 1 0,1-1 0,0 1 0,0-1 0,0 0 0,-1 1 0,1-1 0,0 0 0,0 1 0,-1-1 0,1 1 0,-1-1 0,1 1 0,0-1 0,-1 1 0,1-1 0,-1 1 0,1-1 0,-1 1 0,-1-1 0,-1 0 9,0-1-1,0 1 1,-1 0-1,1 0 1,-1 0 0,1 0-1,-1 1 1,1 0-1,-8-1 1,-1 2-6,1 1-1,-1 0 1,1 1-1,-1 0 0,1 0 1,0 1-1,0 0 1,1 1-1,-1 1 1,1 0-1,0 0 1,1 1-1,-1 0 1,1 0-1,1 1 1,-12 13-1,10-10-4,1 0-1,0 1 1,1 0-1,1 0 1,0 0-1,0 1 1,2 0 0,-1 1-1,1-1 1,1 1-1,1 0 1,0 0-1,-1 15 1,4-27-37,-1 1 1,1 0 0,0 0-1,0-1 1,1 1 0,-1 0-1,0 0 1,1-1-1,0 1 1,0 0 0,0-1-1,0 1 1,0 0 0,0-1-1,0 0 1,1 1-1,0-1 1,3 4 0,-4-5-44,1 1 1,0-1 0,0 0-1,0 0 1,0-1-1,0 1 1,0 0 0,1-1-1,-1 1 1,0-1 0,0 0-1,0 0 1,1 1 0,-1-1-1,0-1 1,0 1-1,0 0 1,1-1 0,-1 1-1,0-1 1,0 1 0,0-1-1,0 0 1,3-2 0,9-4-102,-1-1 1,1-1-1,14-12 1,-6 5-63,36-27-428</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4.588"/>
    </inkml:context>
    <inkml:brush xml:id="br0">
      <inkml:brushProperty name="width" value="0.05" units="cm"/>
      <inkml:brushProperty name="height" value="0.05" units="cm"/>
    </inkml:brush>
  </inkml:definitions>
  <inkml:trace contextRef="#ctx0" brushRef="#br0">198 50 12835,'-1'0'321,"-1"0"-1,0 0 1,0 0 0,0 0 0,0-1 0,1 1 0,-1 0-1,0-1 1,0 0 0,1 1 0,-1-1 0,0 0 0,-2-1-1,5 1-99,0 0-1,0 1 0,0-1 0,0 1 1,1-1-1,-1 1 0,0 0 0,0 0 1,0-1-1,0 1 0,0 0 0,1 0 0,0 0 1,17 0 130,-1 1 1,1 1 0,-1 1 0,22 5 0,-17-3-319,44 5 0,-64-10-36,-1-1 0,0 1-1,0 0 1,1-1-1,-1 1 1,0-1-1,0 0 1,4-1 0,-5 2 2,-1 0-1,1-1 1,-1 1 0,1 0 0,-1 0 0,1-1 0,-1 1 0,1 0 0,-1-1 0,0 1 0,1 0 0,-1-1 0,0 1-1,1-1 1,-1 1 0,0 0 0,1-1 0,-1 1 0,0-1 0,0 1 0,1-1 0,-1 1 0,0-1 0,0 1 0,0-1-1,0 1 1,0-1 0,0 0 0,0 1 0,0-1 0,0 1 0,0-1 0,0 1 0,0-1 0,0 1 0,0-1 0,-1 1-1,1-1 1,0 1 0,0-1 0,0 1 0,-1-1 0,0 0 3,0 1-1,-1 0 1,1-1 0,0 1 0,0 0-1,-1 0 1,1-1 0,0 1-1,0 0 1,-1 0 0,1 0 0,0 1-1,-1-1 1,1 0 0,0 0-1,0 1 1,0-1 0,-1 1-1,1-1 1,-2 2 0,2-2 3,-5 3 12,-94 28 232,88-28-210,-1-1-1,0 0 1,1-1-1,-1-1 0,0 0 1,-16-2-1,-3-5 174,-1 0-1,1-3 0,-41-17 1,61 22-120,30 12-34,33 8 1,-31-12-94,1-2-1,-1 1 0,42-5 1,-48 2 26,-1-2-1,1 1 1,-1-1 0,0-1 0,0-1-1,0 0 1,13-7 0,-8 0 15,-13 7 4,-13 6-2,-15 8-2,-44 23 0,-1 1-25,29-21-123,30-10 20,1 1 1,0 0-1,-1 0 0,1 0 1,0 1-1,0 0 0,1 1 0,-8 5 1,1 2-99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6.285"/>
    </inkml:context>
    <inkml:brush xml:id="br0">
      <inkml:brushProperty name="width" value="0.05" units="cm"/>
      <inkml:brushProperty name="height" value="0.05" units="cm"/>
    </inkml:brush>
  </inkml:definitions>
  <inkml:trace contextRef="#ctx0" brushRef="#br0">33 352 13235,'-5'6'399,"-1"0"1,1 1-1,-7 11 0,12-17-341,-1 0 0,0 1 0,1-1 0,-1 0 0,1 1 0,-1-1 0,1 1 0,0-1-1,0 1 1,-1-1 0,1 1 0,0 2 0,1-3-13,-1-1 0,0 1-1,0 0 1,1 0 0,-1-1 0,1 1 0,-1-1-1,1 1 1,-1 0 0,1-1 0,-1 1 0,1-1-1,-1 1 1,1-1 0,-1 1 0,1-1 0,0 0 0,-1 1-1,1-1 1,0 0 0,-1 1 0,1-1 0,0 0-1,0 0 1,-1 0 0,1 0 0,1 0 0,8 1 209,0-1 0,0 0 0,0 0 0,0-1 1,0-1-1,13-3 0,-2 1 35,517-112 2328,-25 4-1956,38 20-351,-6 2-129,-544 90-168,-5 3-23,-10 4-47,-142 52-1855,138-51 1541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7.493"/>
    </inkml:context>
    <inkml:brush xml:id="br0">
      <inkml:brushProperty name="width" value="0.05" units="cm"/>
      <inkml:brushProperty name="height" value="0.05" units="cm"/>
    </inkml:brush>
  </inkml:definitions>
  <inkml:trace contextRef="#ctx0" brushRef="#br0">82 31 15163,'0'-20'2060,"-2"10"-984,2 10-1039,0 0 1,0 0-1,0 0 0,0-1 1,0 1-1,-1 0 0,1 0 1,0 0-1,0 0 1,0 0-1,0 0 0,0 0 1,-1 0-1,1 0 1,0 0-1,0 0 0,0 0 1,0 0-1,0 0 1,-1 0-1,1 0 0,0 0 1,0 0-1,0 0 0,0 0 1,0 0-1,-1 0 1,1 1-1,0-1 0,0 0 1,0 0-1,0 0 1,0 0-1,0 0 0,0 0 1,0 0-1,-1 0 1,1 1-1,0-1 0,0 0 1,0 0-1,0 0 0,0 0 1,0 0-1,0 0 1,0 1-1,0-1 0,0 0 1,0 0-1,0 0 1,-4 7 327,1 0 1,1 0 0,-1 1 0,1-1-1,0 0 1,1 1 0,-1 10-1,-1 0-58,-21 149 464,6 0-1,8 260 1,10-406-778,0-6-38,0 1 1,1-1-1,1 0 1,0 1-1,1-1 0,8 22 1,-3-26-730,-7-11 719,-1 0-1,0 0 0,1 1 1,-1-1-1,0 0 0,1 0 1,-1 0-1,0 0 0,1 0 1,-1 0-1,0 0 0,1 0 1,-1-1-1,0 1 0,1 0 1,-1 0-1,0 0 1,1 0-1,-1 0 0,0-1 1,1 1-1,-1 0 0,0 0 1,1-1-1,1-1-112,0-1-1,0 1 1,0-1 0,0 0-1,-1 1 1,3-7-1,11-31-423,-1-8-203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8.316"/>
    </inkml:context>
    <inkml:brush xml:id="br0">
      <inkml:brushProperty name="width" value="0.05" units="cm"/>
      <inkml:brushProperty name="height" value="0.05" units="cm"/>
    </inkml:brush>
  </inkml:definitions>
  <inkml:trace contextRef="#ctx0" brushRef="#br0">195 0 20324,'-15'35'1292,"2"1"1,1 0-1,-7 41 0,10-38-771,-2 1-214,5-22-220,0 2 1,2-1 0,0 0 0,2 1-1,-1 27 1,2-46-94,1 0-1,0-1 1,0 1-1,0 0 1,0 0-1,0 0 1,0-1-1,0 1 1,0 0-1,1 0 1,-1-1-1,0 1 1,0 0 0,1 0-1,-1-1 1,0 1-1,1 0 1,-1-1-1,1 1 1,-1 0-1,1-1 1,-1 1-1,1-1 1,-1 1-1,1-1 1,-1 1 0,1-1-1,0 1 1,-1-1-1,1 0 1,0 1-1,0-1 1,-1 0-1,1 0 1,0 1-1,0-1 1,-1 0-1,1 0 1,0 0-1,0 0 1,-1 0 0,1 0-1,0 0 1,0 0-1,0 0 1,-1 0-1,1-1 1,0 1-1,-1 0 1,1-1-1,0 1 1,0-1-1,7-2-71,-1-1 0,0-1-1,0 1 1,7-7-1,-4 4 18,-4 2 5,1 0-1,0 1 1,0 0 0,0 0 0,1 1-1,10-4 1,-16 7 48,0-1 0,0 1 0,0 0 0,0-1 0,0 1 0,0 0 0,0 0 0,0 1 0,0-1 0,1 0 0,-1 1 0,0-1 0,0 1 0,-1-1 0,1 1 0,0 0-1,0 0 1,0 0 0,0 0 0,-1 0 0,1 1 0,0-1 0,-1 0 0,1 1 0,-1-1 0,0 1 0,1-1 0,-1 1 0,0 0 0,2 3 0,1 3 4,-1 1-1,1 0 1,-1 0-1,-1 0 1,0 0-1,0 0 1,-1 1-1,0-1 1,0 1-1,-2 11 1,0 0 62,-1-1 1,-1 1-1,-9 33 0,5-34 53,0 0 0,-1 0 0,0-1 1,-2 0-1,-15 23 0,19-33-54,0 0-1,-1 0 1,-1-1 0,0 0-1,0 0 1,0-1 0,-1 0-1,0 0 1,0-1 0,-1 0-1,-16 7 1,23-11-108,0-1 0,0 0-1,0 0 1,0 0 0,0-1 0,0 1-1,-1-1 1,1 1 0,0-1 0,0 0-1,0 0 1,0-1 0,0 1 0,-1-1-1,1 1 1,0-1 0,0 0 0,0 0-1,0 0 1,1-1 0,-4-1-1,3 0 17,0 1 0,0-1 0,0 0-1,0 0 1,1-1 0,-1 1 0,1 0-1,0-1 1,0 0 0,1 1 0,-1-1-1,1 0 1,-1 0 0,1 0 0,0 0-1,0-5 1,-5-51-364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8.781"/>
    </inkml:context>
    <inkml:brush xml:id="br0">
      <inkml:brushProperty name="width" value="0.05" units="cm"/>
      <inkml:brushProperty name="height" value="0.05" units="cm"/>
    </inkml:brush>
  </inkml:definitions>
  <inkml:trace contextRef="#ctx0" brushRef="#br0">1 64 19932,'17'-17'1841,"2"6"-1281,1 0-248,5 4 736,2 2-240,6 2-720,0 3-536,2 0-2256,-1 0 2368,6-3-361,4-3-271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9.196"/>
    </inkml:context>
    <inkml:brush xml:id="br0">
      <inkml:brushProperty name="width" value="0.05" units="cm"/>
      <inkml:brushProperty name="height" value="0.05" units="cm"/>
    </inkml:brush>
  </inkml:definitions>
  <inkml:trace contextRef="#ctx0" brushRef="#br0">206 34 17276,'-20'28'780,"-20"27"1231,-40 71-1,69-107-1626,1 1 1,2 1-1,0-1 0,1 1 0,1 1 0,1-1 1,-4 39-1,8-53-299,1 0 1,0-1 0,0 1-1,0 0 1,1 0-1,0-1 1,1 1 0,-1 0-1,1-1 1,1 0 0,3 8-1,-5-11-62,1-1 0,0 1 1,-1-1-1,1 1 0,1-1 0,-1 0 0,0 0 0,0 0 0,1 0 1,-1-1-1,1 1 0,0-1 0,-1 1 0,1-1 0,0 0 0,0 0 1,0 0-1,0 0 0,0-1 0,0 1 0,0-1 0,0 0 1,0 0-1,0 0 0,0 0 0,6-1 0,0-1-4,1 0-1,0-1 1,0 0-1,-1-1 1,0 0-1,1 0 1,-1-1-1,-1 0 1,1-1 0,12-10-1,1-3 35,0-2 0,26-31 0,-29 30-3,-2-2 1,0 0 0,18-34-1,-29 48-36,-1-1 1,-1 1-1,0-1 0,0 0 0,-1 0 0,-1 0 0,0 0 0,0 0 0,-1-1 1,0 1-1,-2-21 0,1 30-35,-1-1 1,1 0-1,-1 0 1,1 1-1,-1-1 1,0 1-1,0-1 1,0 0-1,-1 1 1,1 0-1,0-1 1,-1 1-1,0 0 0,1 0 1,-1 0-1,0 0 1,0 0-1,0 0 1,0 0-1,-1 1 1,1-1-1,0 1 1,-1-1-1,1 1 1,-1 0-1,1 0 1,-1 0-1,0 0 0,1 1 1,-1-1-1,0 1 1,0 0-1,1 0 1,-1 0-1,0 0 1,0 0-1,1 0 1,-1 1-1,0-1 1,1 1-1,-1 0 1,-3 1-1,1 0-210,-1 1-1,1 0 1,-1 0 0,1 0 0,0 0-1,0 1 1,0 0 0,1 0 0,-8 9-1,10-11 113,0 0 0,0 0-1,1 1 1,-1-1 0,0 1 0,1-1-1,-1 1 1,1 0 0,0 0-1,0-1 1,0 1 0,0 0 0,1 0-1,-1 0 1,1 0 0,0 0-1,-1 0 1,1 0 0,1 0 0,-1 0-1,1 5 1,11 6-819</inkml:trace>
  <inkml:trace contextRef="#ctx0" brushRef="#br0" timeOffset="1">796 2 17948,'13'-2'1459,"-13"2"-1429,0 0 0,1 1 0,-1-1 0,0 0-1,0 0 1,0 0 0,0 0 0,0 0 0,1 0 0,-1 0-1,0 1 1,0-1 0,0 0 0,0 0 0,0 0 0,0 0-1,1 1 1,-1-1 0,0 0 0,0 0 0,0 0 0,0 0 0,0 1-1,0-1 1,0 0 0,0 0 0,0 0 0,0 1 0,0-1-1,0 0 1,0 0 0,0 0 0,0 1 0,0-1 0,-13 27 1032,12-27-1057,-27 49 2117,-26 58 0,46-88-1899,1-1-1,1 1 1,0 1-1,2-1 1,0 1-1,-1 37 1,4-53-187,1 1 0,0-1 1,1 1-1,-1-1 0,1 1 1,0-1-1,0 0 0,0 1 1,0-1-1,1 0 1,0 0-1,0 0 0,0 0 1,0 0-1,5 5 0,-4-6-22,-1-1-1,1 0 0,0 0 1,-1 0-1,1-1 0,0 1 1,1-1-1,-1 1 0,0-1 1,0 0-1,0 0 0,1-1 1,-1 1-1,0-1 0,1 1 0,-1-1 1,1 0-1,-1 0 0,0-1 1,6 0-1,2-1-5,0-1 1,0-1-1,-1 1 0,1-2 1,-1 1-1,0-1 0,0-1 1,-1 0-1,0 0 0,0-1 1,10-9-1,-2 0 12,0-2 0,0 0 0,-2-1 0,15-24 0,-21 29 3,0-1 0,-2 0 0,10-22 0,-16 32-20,1 1 1,-1 0-1,1 0 1,-1-1-1,-1 1 1,1 0-1,-1-1 1,1 1-1,-1-1 1,0 1 0,-1-1-1,1 1 1,-1-1-1,0 1 1,0 0-1,0 0 1,-1-1-1,-2-3 1,2 5-36,0 1 1,0 0 0,0-1 0,-1 1-1,1 0 1,-1 0 0,1 1-1,-1-1 1,0 0 0,0 1-1,0 0 1,0-1 0,0 1 0,0 0-1,0 1 1,0-1 0,-1 1-1,1-1 1,0 1 0,0 0-1,-4 0 1,-6 1-111,0 0-1,1 0 0,-1 2 1,-13 3-1,-24 11-109,-3 6-85</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7.190"/>
    </inkml:context>
    <inkml:brush xml:id="br0">
      <inkml:brushProperty name="width" value="0.05" units="cm"/>
      <inkml:brushProperty name="height" value="0.05" units="cm"/>
    </inkml:brush>
  </inkml:definitions>
  <inkml:trace contextRef="#ctx0" brushRef="#br0">9 1 20436,'6'12'1641,"4"11"-1409,-10 14-120,-10 12 464,2 12-432,4 3-80,2-1-448,4-2-352,5-13 640,2-9-144,-4-11-96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7.717"/>
    </inkml:context>
    <inkml:brush xml:id="br0">
      <inkml:brushProperty name="width" value="0.05" units="cm"/>
      <inkml:brushProperty name="height" value="0.05" units="cm"/>
    </inkml:brush>
  </inkml:definitions>
  <inkml:trace contextRef="#ctx0" brushRef="#br0">175 1 17684,'-1'0'50,"0"0"0,0 0 1,1 0-1,-1 1 0,0-1 1,0 0-1,0 0 0,1 1 1,-1-1-1,0 1 0,1-1 1,-1 1-1,0-1 0,1 1 1,-1-1-1,1 1 0,-1-1 1,0 1-1,1 0 0,-1-1 1,1 1-1,0 0 0,-1 0 1,1-1-1,0 1 0,-1 0 0,1 0 1,0 0-1,0-1 0,0 2 1,-1-1-46,1 0 1,0-1 0,0 1-1,0-1 1,0 1 0,0 0-1,0-1 1,0 1 0,1 0-1,-1-1 1,0 1 0,0-1-1,0 1 1,1 0 0,-1-1-1,0 1 1,1-1 0,-1 1-1,0-1 1,1 1 0,-1-1-1,1 1 1,-1-1 0,1 1-1,-1-1 1,1 0 0,-1 1-1,1-1 1,-1 0 0,1 1-1,-1-1 1,1 0 0,0 0-1,-1 1 1,1-1 0,-1 0-1,1 0 1,0 0 0,-1 0-1,1 0 1,1 0-1,8 0 257,-4 0 781,-9 4 41,-8 8-835,-2 5-86,1 0-1,0 0 0,2 1 0,0 1 0,1 0 1,1 0-1,0 1 0,2 0 0,0 0 1,-3 26-1,9-42-141,-1 0 1,1 0 0,0 0-1,0 0 1,0 0 0,1 1-1,0-1 1,0 0 0,0 0-1,0 0 1,0 0 0,1 0-1,0-1 1,-1 1 0,6 6-1,-4-7-10,0 1-1,0-1 1,1 0-1,0 0 1,0 0-1,0 0 1,0-1-1,0 1 1,0-1-1,1 0 1,-1 0-1,1-1 1,7 2-1,32 4 27,14 2-28,-54-8 3,0 0-1,-1 0 1,1 1-1,-1-1 1,1 1-1,-1 0 1,1 0-1,-1 0 1,0 0-1,0 0 1,5 6-1,-7-7 2,0 0-1,-1 0 1,1 0-1,0 0 1,-1 0-1,1 0 1,0 0-1,-1 0 1,1 1-1,-1-1 1,0 0-1,1 1 1,-1-1-1,0 0 1,0 0-1,0 1 1,0-1-1,0 0 1,0 1-1,0-1 1,-1 0-1,1 2 1,-1 0 13,0-1 1,-1 1 0,1-1 0,-1 1 0,1-1 0,-1 0-1,0 1 1,0-1 0,-3 3 0,-5 3 90,1-1 0,-1 0 0,-19 9 0,10-6-24,-1-1-1,0 0 0,-1-2 0,1 0 0,-1-1 0,-1-2 1,1 0-1,-27 1 0,48-5-150,-1 1 0,0-1 0,0 0 0,0 0 0,1 0 0,-1 0 0,0 0 0,0 0 0,1 0 0,-1 0 0,0 0 0,0 0 0,0 0 0,1-1 0,-1 1 0,0 0 0,1-1 0,-1 1 0,0 0 0,0-1 0,1 1 0,-1-1 0,1 1 0,-2-1 0,3 0 20,-1 0 0,1 1 0,-1-1 0,1 0 0,-1 1 0,1-1 0,0 1 0,-1-1 0,1 1 0,-1 0 0,1-1 0,0 1 0,0 0 0,-1-1 0,1 1 0,0 0 0,0 0 0,-1-1 0,1 1 0,0 0-1,0 0 1,1 0 0,17-2-555</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0.574"/>
    </inkml:context>
    <inkml:brush xml:id="br0">
      <inkml:brushProperty name="width" value="0.05" units="cm"/>
      <inkml:brushProperty name="height" value="0.05" units="cm"/>
    </inkml:brush>
  </inkml:definitions>
  <inkml:trace contextRef="#ctx0" brushRef="#br0">0 3 17260,'1'-1'47,"-1"1"0,0 0 0,0 0 0,0 0 1,1 0-1,-1 0 0,0-1 0,0 1 0,0 0 0,1 0 1,-1 0-1,0 0 0,0 0 0,1 0 0,-1 0 1,0 0-1,0 0 0,1 0 0,-1 0 0,0 0 0,0 0 1,1 0-1,-1 0 0,0 0 0,0 0 0,1 0 1,-1 0-1,0 0 0,0 0 0,0 0 0,1 1 0,-1-1 1,0 0-1,3 10 789,-5 27-361,0-13-130,3 24-94,2 0 0,2 0-1,14 57 1,46 141 57,-60-230-284,3 11-27,-2-9-182,-1-1 0,-1 1-1,3 22 1,-7-39 171,0-1 0,0 0 0,0 0 0,0 0 0,0 1 0,0-1 0,0 0 1,0 0-1,0 0 0,0 1 0,0-1 0,0 0 0,0 0 0,0 1 0,0-1 0,0 0 0,0 0 0,0 0 0,0 1 0,0-1 0,0 0 0,0 0 0,0 0 0,-1 0 0,1 1 0,0-1 0,0 0 0,0 0 0,0 0 1,0 0-1,-1 1 0,1-1 0,0 0 0,0 0 0,0 0 0,-1 0 0,1 0 0,-9-4-178,-10-17 27,17 19 81,-20-24-260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0.991"/>
    </inkml:context>
    <inkml:brush xml:id="br0">
      <inkml:brushProperty name="width" value="0.05" units="cm"/>
      <inkml:brushProperty name="height" value="0.05" units="cm"/>
    </inkml:brush>
  </inkml:definitions>
  <inkml:trace contextRef="#ctx0" brushRef="#br0">1 218 13115,'5'16'490,"0"0"0,1-1 0,1 0 0,0-1-1,2 1 1,-1-1 0,2-1 0,-1 0 0,2 0 0,0-1 0,0 0 0,1-1 0,1 0 0,0-1 0,23 14 0,-33-22-398,1 0 0,-1-1-1,1 1 1,0-1 0,-1 0 0,1 1 0,0-2 0,0 1 0,0 0 0,-1-1 0,1 0-1,0 0 1,0 0 0,0 0 0,0 0 0,0-1 0,0 0 0,-1 0 0,5-1 0,-2-1-5,-1 0 1,0 0 0,0 0-1,-1-1 1,1 0 0,0 0-1,-1 0 1,0 0 0,0-1-1,-1 1 1,7-10 0,9-18-47,-2 0 0,26-65 1,12-74-1976,-47 143 1697,3-6-403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4.692"/>
    </inkml:context>
    <inkml:brush xml:id="br0">
      <inkml:brushProperty name="width" value="0.05" units="cm"/>
      <inkml:brushProperty name="height" value="0.05" units="cm"/>
    </inkml:brush>
  </inkml:definitions>
  <inkml:trace contextRef="#ctx0" brushRef="#br0">239 1 17932,'-13'9'1003,"1"2"0,0 0 0,0 0 0,-18 25 0,25-29-796,0 0 0,1 0 0,0 0 0,0 1 0,1-1 0,0 1 1,0 0-1,1 0 0,0 0 0,0 1 0,0 9 0,-2 1-176,1-3-13,6-17-33,5-8-27,121-148-733,-125 151 942,7-8 474,-11 13-615,0 1-1,1 0 0,-1 0 1,0-1-1,0 1 1,0 0-1,0-1 0,0 1 1,0 0-1,0 0 1,0-1-1,0 1 0,0 0 1,0-1-1,0 1 1,0 0-1,0-1 0,0 1 1,0 0-1,0-1 1,0 1-1,0 0 0,0 0 1,0-1-1,-1 1 1,1 0-1,0 0 0,0-1 1,0 1-1,-1 0 1,1 0-1,0-1 1,0 1-1,0 0 0,-1 0 1,1 0-1,0 0 1,0-1-1,-1 1 0,1 0 1,0 0-1,-1 0 1,1 0-1,-1 0 0,-1 0-6,0 1-1,0 0 0,-1 0 0,1 0 1,0 0-1,0 0 0,0 1 1,0-1-1,0 0 0,0 1 0,-2 2 1,1-2-12,-3 3 32,-5 3 93,-1 1 1,1 0-1,1 1 1,-1 0-1,2 1 1,0 0-1,-11 16 1,9-7 62,-14 31 0,22-44-154,0 1 0,0-1 0,1 1 0,1 0 0,-1 0 0,1-1 0,0 16-1,1-22-37,0-1 0,0 1 0,0-1 0,0 1-1,0-1 1,0 1 0,0-1 0,0 1-1,0-1 1,0 1 0,1-1 0,-1 1-1,0-1 1,0 0 0,0 1 0,0-1-1,1 1 1,-1-1 0,0 0 0,1 1-1,-1-1 1,0 0 0,1 1 0,-1-1 0,0 0-1,1 1 1,-1-1 0,0 0 0,1 0-1,-1 1 1,1-1 0,-1 0 0,1 0-1,0 0 1,0 0 0,0 0 0,1 0 0,-1 0 0,0-1-1,1 1 1,-1-1 0,0 1 0,0-1 0,1 0 0,-1 1 0,0-1-1,1-1 1,29-27-6,2-13-271,33-58 0,-7 11-194,-56 84 426,-7 10 33,-10 14 20,-25 62 256,4 2 0,-27 93 0,-16 41 200,9-56-165,85-171-236,1-7-62,0-1-1,-2-1 0,-1 0 0,0-1 1,17-34-1,-4 8-37,138-268-201,-111 206 191,-66 134 20,2 0 1,1 1-1,1 0 1,-8 52 0,15-78 27,1 1 0,0 0 0,0 0 0,0-1 0,-1 1 0,2 0 1,-1-1-1,0 1 0,0 0 0,0-1 0,1 1 0,-1 0 1,1-1-1,0 1 0,-1-1 0,1 1 0,0-1 0,1 3 1,-1-4-3,0 1 0,0-1 1,0 1-1,1-1 1,-1 1-1,0-1 1,0 0-1,0 0 1,0 1-1,1-1 1,-1 0-1,0 0 1,0 0-1,0-1 1,0 1-1,1 0 0,-1 0 1,0 0-1,0-1 1,0 1-1,0-1 1,0 1-1,0-1 1,0 1-1,0-1 1,0 0-1,1 0 1,27-19 21,-1-1 1,-1-1 0,-1-1 0,24-28-1,-26 27-23,78-88-81,-102 112 79,0 0 0,0 0 1,0 0-1,-1 0 1,1 0-1,0 0 1,0 0-1,0 0 0,-1 0 1,1 0-1,0 0 1,0 0-1,0 0 1,0 0-1,-1 0 0,1 0 1,0 0-1,0 0 1,0-1-1,0 1 1,0 0-1,-1 0 0,1 0 1,0 0-1,0 0 1,0 0-1,0-1 1,0 1-1,0 0 1,0 0-1,-1 0 0,1 0 1,0-1-1,0 1 1,0 0-1,0 0 1,0 0-1,0 0 0,0-1 1,0 1-1,0 0 1,0 0-1,0 0 1,0 0-1,0-1 0,0 1 1,0 0-1,0 0 1,0 0-1,0 0 1,0-1-1,1 1 0,-1 0 1,0 0-1,0 0 1,0 0-1,0 0 1,0-1-1,0 1 0,0 0 1,1 0-1,-1 0 1,0 0-1,0 0 1,0 0-1,0 0 0,1-1 1,-4 3-1,0-1 1,0 0-1,0 1 1,1 0-1,-1-1 0,1 1 1,-1 0-1,1 1 1,0-1-1,0 0 0,-3 4 1,-24 35-10,18-25 10,6-10 7,1 0 0,-1 0 1,2 1-1,-1 0 0,0-1 1,1 1-1,1 0 0,-1 0 1,-2 13-1,5-20-7,0 1 0,0 0 0,-1-1 0,1 1 0,0 0 0,0-1 1,0 1-1,0-1 0,0 1 0,0 0 0,0-1 0,0 1 0,1 0 0,-1-1 0,0 1 0,0-1 0,0 1 1,1 0-1,-1-1 0,0 1 0,1-1 0,-1 1 0,0-1 0,1 1 0,-1-1 0,1 1 0,-1-1 0,1 1 1,-1-1-1,1 0 0,-1 1 0,1-1 0,-1 0 0,1 1 0,-1-1 0,1 0 0,0 0 0,-1 0 0,1 1 0,0-1 1,-1 0-1,1 0 0,-1 0 0,1 0 0,0 0 0,-1 0 0,1 0 0,0 0 0,-1 0 0,1-1 0,-1 1 1,2 0-1,3-2-13,0 1 0,0-1 0,-1 0 0,1 0 0,6-5 0,26-19-322,66-61 0,-61 49-49,-30 31 198,-12 14 118,-16 22 109,14-25-27,-9 14 94,-12 32-1,21-45-123,0 0 0,1 0 1,-1 0-1,1 0 0,0 0 1,1 0-1,-1 0 0,1 0 1,0 0-1,0 1 0,1-1 1,1 7-1,-2-11-21,0-1 0,0 1 1,0-1-1,0 1 0,0-1 0,1 1 0,-1-1 0,0 1 1,1-1-1,-1 1 0,0-1 0,1 0 0,-1 1 1,0-1-1,1 1 0,-1-1 0,1 0 0,-1 1 0,0-1 1,1 0-1,-1 0 0,1 1 0,-1-1 0,1 0 1,-1 0-1,1 0 0,0 0 0,-1 0 0,1 1 0,-1-1 1,1 0-1,-1 0 0,1 0 0,-1 0 0,1-1 1,-1 1-1,1 0 0,-1 0 0,1 0 0,0 0 1,-1-1-1,1 1 0,-1 0 0,0 0 0,1-1 0,-1 1 1,1 0-1,-1-1 0,1 1 0,0-1 0,22-22-634,-6 0 147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1.553"/>
    </inkml:context>
    <inkml:brush xml:id="br0">
      <inkml:brushProperty name="width" value="0.05" units="cm"/>
      <inkml:brushProperty name="height" value="0.05" units="cm"/>
    </inkml:brush>
  </inkml:definitions>
  <inkml:trace contextRef="#ctx0" brushRef="#br0">100 1 17156,'-1'6'438,"0"0"-1,0 0 1,0-1 0,-1 1 0,1 0 0,-6 10 0,-2 8 265,-40 159 1518,39-137-1934,3 1-1,-3 48 1,10-91-252,0 0-1,0 0 0,0 0 1,1-1-1,-1 1 1,1 0-1,0 0 0,0 0 1,2 5-1,-2-8-25,-1 0-1,1 0 1,0 0 0,0 0-1,-1 0 1,1 0-1,0-1 1,0 1-1,0 0 1,0 0 0,0 0-1,0-1 1,0 1-1,0-1 1,0 1-1,0-1 1,0 1-1,1-1 1,-1 0 0,0 1-1,0-1 1,0 0-1,1 0 1,-1 0-1,0 0 1,0 0 0,1 0-1,-1 0 1,0 0-1,0-1 1,0 1-1,2-1 1,2-1-83,0 0-1,0-1 1,0 0 0,0 0-1,0 0 1,-1 0 0,1-1 0,-1 1-1,0-1 1,0 0 0,0-1-1,-1 1 1,0-1 0,1 1-1,-1-1 1,-1 0 0,1 0-1,-1-1 1,0 1 0,2-8 0,9-43-265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1.967"/>
    </inkml:context>
    <inkml:brush xml:id="br0">
      <inkml:brushProperty name="width" value="0.05" units="cm"/>
      <inkml:brushProperty name="height" value="0.05" units="cm"/>
    </inkml:brush>
  </inkml:definitions>
  <inkml:trace contextRef="#ctx0" brushRef="#br0">14 6 19364,'-7'-3'2129,"1"3"935,9 0-2016,4 0-719,1 0-586,1 0 257,2-1-144,-2-1-128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2.550"/>
    </inkml:context>
    <inkml:brush xml:id="br0">
      <inkml:brushProperty name="width" value="0.05" units="cm"/>
      <inkml:brushProperty name="height" value="0.05" units="cm"/>
    </inkml:brush>
  </inkml:definitions>
  <inkml:trace contextRef="#ctx0" brushRef="#br0">222 32 14475,'1'-2'376,"0"0"0,0 0 0,-1 0-1,1 0 1,-1-1 0,1 1 0,-1 0 0,0 0-1,0-4 1,0 6-303,0-1 0,0 1 0,0 0 0,0-1 1,0 1-1,-1 0 0,1-1 0,0 1 0,0 0 0,0 0 0,0-1 0,-1 1 0,1 0 0,0-1 0,0 1 0,0 0 0,-1 0 0,1 0 0,0-1 0,0 1 0,-1 0 0,1 0 1,0 0-1,-1-1 0,1 1 0,-1 0 0,0 0 39,0 0 1,0 0 0,1 0-1,-1 0 1,0 0 0,0 1-1,0-1 1,0 0 0,0 1-1,0-1 1,0 0-1,1 1 1,-1-1 0,-1 2-1,-3 1 71,0 1 1,1 0-1,0 0 0,0 0 0,0 0 0,0 1 0,1 0 0,-4 6 0,-23 46 274,25-46-352,-24 51 331,-31 103-1,49-125-303,1 1-1,2 0 0,-5 77 0,13-105-171,0-1 0,0 1 0,2-1-1,-1 1 1,1-1 0,1 1 0,0-1 0,9 21-1,-9-28-27,0 0-1,0 0 1,0 0-1,0 0 1,1-1-1,0 1 1,0-1-1,0 0 1,0 0-1,1 0 1,-1-1-1,1 0 1,0 0-1,0 0 1,0 0 0,1-1-1,-1 1 1,1-2-1,-1 1 1,12 2-1,27 0-259,-2-3-120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3.195"/>
    </inkml:context>
    <inkml:brush xml:id="br0">
      <inkml:brushProperty name="width" value="0.05" units="cm"/>
      <inkml:brushProperty name="height" value="0.05" units="cm"/>
    </inkml:brush>
  </inkml:definitions>
  <inkml:trace contextRef="#ctx0" brushRef="#br0">0 32 16940,'2'6'716,"0"-1"0,-1 1 0,0-1 0,0 1 1,0 0-1,-1-1 0,0 1 0,-1 9 0,2 24 398,1-29-1014,0-1 1,0 1-1,1 0 0,0-1 1,0 0-1,1 1 1,1-1-1,-1-1 1,1 1-1,10 12 1,-11-18-164,-1 1 1,1 0 0,0-1-1,0 0 1,0 0 0,1 0 0,-1-1-1,1 1 1,-1-1 0,1 0-1,0 0 1,0-1 0,0 1-1,0-1 1,0 0 0,0-1-1,0 1 1,1-1 0,-1 0-1,0 0 1,0-1 0,6 0 0,-1-1-179,-1-1 1,1 0-1,-1 0 1,0-1 0,0 0-1,0 0 1,0-1 0,-1 0-1,0-1 1,0 0-1,0 0 1,-1-1 0,11-12-1,-4 3-679,-2 0 1,0-1-1,-1-1 0,0 1 0,12-33 0,-9 0-1016,-9 29 2052,-30 69 4542,7-17-3131,-34 66 1247,-51 135 1,98-222-2887,1 1 0,1-1 0,0 1-1,1 0 1,0 0 0,0 0 0,1 0 0,0 16 0,7-11-137,6-11-112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3.675"/>
    </inkml:context>
    <inkml:brush xml:id="br0">
      <inkml:brushProperty name="width" value="0.05" units="cm"/>
      <inkml:brushProperty name="height" value="0.05" units="cm"/>
    </inkml:brush>
  </inkml:definitions>
  <inkml:trace contextRef="#ctx0" brushRef="#br0">5 11 19508,'-5'9'1769,"8"-7"-1193,6-2-200,14 0 768,11 0-248,15-2-320,6-4-240,9 3-368,1 0-216,-3-1-560,-5 2-336,-14 1 888,-8 1-248,-26 3-208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4.141"/>
    </inkml:context>
    <inkml:brush xml:id="br0">
      <inkml:brushProperty name="width" value="0.05" units="cm"/>
      <inkml:brushProperty name="height" value="0.05" units="cm"/>
    </inkml:brush>
  </inkml:definitions>
  <inkml:trace contextRef="#ctx0" brushRef="#br0">2 58 17236,'-2'8'1856,"12"-3"-976,8-5-336,20-8 1065,8 0-393,9-1-576,4 0-472,2 0-824,-2 0 848,-2 1-312,-9 2-152,-10 1-88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4.605"/>
    </inkml:context>
    <inkml:brush xml:id="br0">
      <inkml:brushProperty name="width" value="0.05" units="cm"/>
      <inkml:brushProperty name="height" value="0.05" units="cm"/>
    </inkml:brush>
  </inkml:definitions>
  <inkml:trace contextRef="#ctx0" brushRef="#br0">229 159 16331,'-2'-1'158,"-1"0"0,1 0-1,0 0 1,0 0-1,-1 0 1,1 1-1,-1-1 1,1 1-1,-1-1 1,1 1-1,-1 0 1,1 0-1,-1 0 1,1 0-1,-5 2 1,-1-1 107,1 1-1,-1 0 1,-12 6 0,10-3-48,-1 2-1,1-1 1,1 1 0,-1 0-1,1 1 1,0 0 0,1 0 0,0 1-1,0 0 1,1 1 0,-11 19-1,14-21-137,0-1 1,1 1-1,0 0 0,0 0 0,1 0 0,0 0 0,-2 16 1,4-19-31,0 0 0,0 1 1,0-1-1,1 0 0,0 1 1,0-1-1,0 0 1,0 0-1,1 0 0,0 0 1,0 0-1,1 0 0,2 4 1,-1-4-4,0 0-1,0-1 1,1 0 0,-1 0 0,1 0-1,0 0 1,0-1 0,0 1 0,1-1-1,-1 0 1,1-1 0,0 0 0,-1 0 0,1 0-1,0 0 1,0-1 0,0 0 0,1 0-1,-1-1 1,0 0 0,9 0 0,0-1 56,0 0 0,0-2 1,0 1-1,-1-1 0,1-1 1,-1-1-1,26-11 0,-28 9-9,0 0-1,0-1 0,-1 0 0,0 0 0,0-1 0,-1-1 0,0 0 0,0 0 0,8-13 0,-15 18-56,0 0-1,-1 1 1,1-1-1,-1 0 1,0 0-1,0 0 1,-1 0 0,1-1-1,-1 1 1,0 0-1,0-9 1,-1 10-24,-1 0 1,1 0 0,-1 0 0,0 0 0,0 0 0,-1 0 0,1 0-1,-1 0 1,0 0 0,1 0 0,-2 1 0,1-1 0,0 1 0,-1 0-1,0-1 1,-5-4 0,3 4-148,-1 0 0,0 0 0,0 0-1,0 0 1,0 1 0,0 0 0,-1 0 0,0 1-1,1 0 1,-12-2 0,13 3-38,0 0-1,0 0 1,0 1 0,0-1-1,0 1 1,-1 1-1,1-1 1,0 1 0,0-1-1,1 2 1,-1-1 0,0 0-1,0 1 1,0 0 0,-6 3-1,3 4-587</inkml:trace>
  <inkml:trace contextRef="#ctx0" brushRef="#br0" timeOffset="1">619 9 15307,'1'-1'155,"1"0"-1,-1 0 1,0 0-1,1 1 1,-1-1-1,0 0 1,1 1 0,-1-1-1,1 1 1,-1 0-1,1-1 1,-1 1-1,1 0 1,-1 0-1,1 0 1,-1 0-1,1 0 1,-1 0-1,1 0 1,-1 0-1,1 1 1,-1-1 0,1 1-1,-1-1 1,1 1-1,1 0 1,4 2 361,-1 0 0,1 1-1,0-1 1,6 6 0,-5-2-351,-1 0 0,1 0 0,-2 0 0,1 1 0,-1 0 0,0 0 0,-1 0 0,0 1 0,0 0 0,-1 0 0,0 0 0,-1 1 0,0-1 0,0 1-1,-1 0 1,2 15 0,-2-2-96,-1 0-1,-1 0 1,-1 0-1,0 0 1,-2 0-1,-7 27 1,-4-3-8,-2-1 1,-2 0-1,-2-2 1,-2 0-1,-1-1 1,-59 77 0,71-105-58,-1 0 1,0-1 0,-2 0 0,-27 23 0,3-16-53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5.478"/>
    </inkml:context>
    <inkml:brush xml:id="br0">
      <inkml:brushProperty name="width" value="0.05" units="cm"/>
      <inkml:brushProperty name="height" value="0.05" units="cm"/>
    </inkml:brush>
  </inkml:definitions>
  <inkml:trace contextRef="#ctx0" brushRef="#br0">1 1 17964,'0'8'1544,"15"4"-1056,1-3-232,13-3 609,12 3-193,11 0-352,0 1-224,2-4-416,-4 1-320,-10-7 504,-5-3-97,-27-6-143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5.927"/>
    </inkml:context>
    <inkml:brush xml:id="br0">
      <inkml:brushProperty name="width" value="0.05" units="cm"/>
      <inkml:brushProperty name="height" value="0.05" units="cm"/>
    </inkml:brush>
  </inkml:definitions>
  <inkml:trace contextRef="#ctx0" brushRef="#br0">1 77 18196,'20'8'1696,"29"-13"-1160,12-2-224,19-7 585,4-1-273,6-1-736,-3 0 376,-9 9-272,-10 3-112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0.573"/>
    </inkml:context>
    <inkml:brush xml:id="br0">
      <inkml:brushProperty name="width" value="0.05" units="cm"/>
      <inkml:brushProperty name="height" value="0.05" units="cm"/>
    </inkml:brush>
  </inkml:definitions>
  <inkml:trace contextRef="#ctx0" brushRef="#br0">21 702 16131,'-19'38'2234,"19"-37"-2217,0-1-1,0 0 0,-1 0 0,1 0 1,0 0-1,0 0 0,0 0 1,0 1-1,0-1 0,0 0 0,0 0 1,-1 0-1,1 0 0,0 0 0,0 1 1,0-1-1,0 0 0,0 0 1,0 0-1,0 0 0,0 1 0,0-1 1,0 0-1,0 0 0,0 0 1,0 0-1,0 1 0,0-1 0,0 0 1,0 0-1,0 0 0,0 0 1,0 1-1,1-1 0,-1 0 0,0 0 1,0 0-1,0 0 0,0 0 0,0 1 1,0-1-1,0 0 0,0 0 1,1 0-1,-1 0 0,0 0 0,0 0 1,0 0-1,0 1 0,1-1 1,-1 0-1,0 0 0,0 0 0,0 0 1,0 0-1,1 0 0,11-9 1195,9-12-610,-1-1 0,24-36 0,-11 14-248,351-535 1863,-374 564-2064,-10 15-147,0 0-1,0 0 1,0 1-1,0-1 1,0 0-1,0 0 1,0 0 0,0 0-1,0 0 1,0 0-1,0 0 1,0 0-1,0 0 1,0 0 0,0 0-1,0 0 1,0 0-1,0 0 1,0 0-1,0 0 1,0 0 0,0 0-1,1 0 1,-1 0-1,0 0 1,0 0-1,0 0 1,0 0 0,0 0-1,0 0 1,0 0-1,-12 28 235,1-3-140,-88 264 452,84-232-550,3 0 1,2 1-1,-3 74 0,13-125-23,-1 9-135,3 32 1,-2-45 74,1-1 0,-1 1 0,0 0 0,1 0 0,0 0 0,0 0-1,0 0 1,0-1 0,0 1 0,0 0 0,1-1 0,-1 1 0,1-1 0,0 0 0,0 1 0,0-1 0,4 4 0,-5-6 67,-1 0 0,1 1 0,-1-1-1,1 0 1,0 0 0,-1 0 0,1 1 0,0-1 0,-1 0 0,1 0 0,0 0 0,0 0-1,-1 0 1,1 0 0,0-1 0,-1 1 0,1 0 0,0 0 0,-1 0 0,1-1 0,-1 1-1,1 0 1,0-1 0,-1 1 0,1 0 0,-1-1 0,2 0 0,12-17-316,-2-13-158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5.155"/>
    </inkml:context>
    <inkml:brush xml:id="br0">
      <inkml:brushProperty name="width" value="0.05" units="cm"/>
      <inkml:brushProperty name="height" value="0.05" units="cm"/>
    </inkml:brush>
  </inkml:definitions>
  <inkml:trace contextRef="#ctx0" brushRef="#br0">17 1 21245,'-9'9'1808,"6"-1"-1248,-2-1-336,5-1 40,0-2 288,4-1-304,3 0-200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1.361"/>
    </inkml:context>
    <inkml:brush xml:id="br0">
      <inkml:brushProperty name="width" value="0.05" units="cm"/>
      <inkml:brushProperty name="height" value="0.05" units="cm"/>
    </inkml:brush>
  </inkml:definitions>
  <inkml:trace contextRef="#ctx0" brushRef="#br0">130 38 16644,'3'0'343,"-1"0"1,1 0-1,-1-1 1,1 1-1,-1-1 1,1 1-1,-1-1 1,1 0-1,-1 0 1,0 0-1,4-2 1,12-4 573,6 1-520,1 1 0,0 0 0,0 2-1,25 0 1,-39 3-353,0 1 0,0-1 0,0 2 0,-1-1 0,1 1 0,0 1 0,-1 0 0,0 1 0,1 0 0,-2 0 0,18 11-1,-23-13-5,0 1-1,0 0 0,-1 0 1,0 0-1,1 1 0,-1-1 0,-1 1 1,1 0-1,0-1 0,-1 1 0,0 1 1,0-1-1,0 0 0,0 0 0,-1 1 1,1-1-1,0 7 0,-1-4 49,-1 0 0,0 0 0,0 0 0,-1 1 0,0-1 0,0 0 0,-1 0 0,0 0-1,0 0 1,-4 8 0,-2 3 166,-2 0 0,0 0 0,-2-1 0,1-1 0,-2 0 0,0 0 0,-16 14 0,0-4 219,-1-1 1,-48 31-1,62-46-362,0 0 0,-1-2 1,0 0-1,0-1 0,-1-1 0,1 0 0,-25 3 0,39-8-170,0-1-1,-1 1 0,1-1 1,0 0-1,0-1 0,-1 1 1,1 0-1,0-1 1,0 0-1,0 0 0,0 0 1,0 0-1,0 0 1,0 0-1,0-1 0,0 0 1,1 1-1,-1-1 1,1 0-1,-1 0 0,1 0 1,0-1-1,-1 1 1,1-1-1,0 1 0,1-1 1,-1 0-1,0 1 1,1-1-1,0 0 0,-2-4 1,-2-7-487,1 0 1,1 1 0,0-1-1,1-1 1,0-25-1,1 0-320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1.780"/>
    </inkml:context>
    <inkml:brush xml:id="br0">
      <inkml:brushProperty name="width" value="0.05" units="cm"/>
      <inkml:brushProperty name="height" value="0.05" units="cm"/>
    </inkml:brush>
  </inkml:definitions>
  <inkml:trace contextRef="#ctx0" brushRef="#br0">0 113 19348,'9'-43'1993,"-9"20"-1329,-4 7-312,4 11 1144,15 5-552,11 6-640,6-1-328,13 1-888,5-6-264,10-2 704,3-4 112,1-9-256,-1-5-193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2.196"/>
    </inkml:context>
    <inkml:brush xml:id="br0">
      <inkml:brushProperty name="width" value="0.05" units="cm"/>
      <inkml:brushProperty name="height" value="0.05" units="cm"/>
    </inkml:brush>
  </inkml:definitions>
  <inkml:trace contextRef="#ctx0" brushRef="#br0">236 0 14947,'-36'72'1516,"-87"188"2463,106-218-3441,2 1 1,2 0-1,2 0 1,-7 60-1,17-84-435,0 1-1,0-1 0,2 1 0,1-1 1,4 25-1,-5-37-86,1 0 0,0-1 1,0 1-1,0 0 0,1-1 0,-1 0 1,2 1-1,-1-1 0,1-1 0,0 1 0,0 0 1,0-1-1,1 0 0,0 0 0,0 0 0,0-1 1,10 7-1,-11-9-17,1 0 0,-1-1 0,0 1 0,1-1 0,0 0 0,-1 0-1,1-1 1,0 1 0,-1-1 0,1 0 0,0 0 0,-1-1 0,1 1 0,0-1 0,-1 0 0,1 0 0,-1-1 0,1 1 0,-1-1 0,0 0 0,8-5 0,-1 0 5,0 0 0,-1-1-1,0 0 1,-1 0 0,0-1 0,16-20 0,-11 9 79,-1 0 0,-1-1 0,-1 0 0,-1-1 0,-1 0 0,10-35 1,-9 20 118,-3-1 1,0 1-1,0-55 1,-6 76-91,-1 0-1,-1 0 0,0-1 1,-2 1-1,1 0 1,-10-28-1,10 39-87,0 0 0,0 1-1,-1-1 1,1 1 0,-1 0 0,0-1-1,0 1 1,-1 0 0,1 1 0,-1-1-1,-4-3 1,4 5-39,1 0-1,0 0 1,-1 0 0,0 1-1,1-1 1,-1 1 0,0 0-1,1 0 1,-1 1 0,0-1-1,0 1 1,0 0 0,0 0-1,1 0 1,-1 0 0,-7 2-1,5-1-164,0 1-1,0-1 1,1 1-1,-1 1 1,0-1 0,1 1-1,-1 0 1,1 0-1,0 1 1,0-1-1,0 1 1,1 0-1,-1 1 1,1-1-1,0 1 1,0 0-1,1 0 1,-7 10 0,10-14 139,-1 0 0,1 0 1,0 0-1,-1 1 1,1-1-1,0 0 1,0 0-1,0 0 0,0 1 1,0-1-1,0 0 1,0 0-1,0 0 0,1 1 1,-1-1-1,0 0 1,1 0-1,-1 0 1,1 0-1,-1 1 0,1-1 1,-1 0-1,1 0 1,0 0-1,0 0 1,-1-1-1,1 1 0,0 0 1,0 0-1,0 0 1,0-1-1,2 2 1,21 11-821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2.566"/>
    </inkml:context>
    <inkml:brush xml:id="br0">
      <inkml:brushProperty name="width" value="0.05" units="cm"/>
      <inkml:brushProperty name="height" value="0.05" units="cm"/>
    </inkml:brush>
  </inkml:definitions>
  <inkml:trace contextRef="#ctx0" brushRef="#br0">192 1 19212,'0'5'1524,"-34"49"-394,11-18-87,-31 65 0,34-54-494,-17 68 0,30-89-424,1 1 0,2-1 1,1 1-1,0 37 0,3-56-101,0 0 0,1 0 0,0 0 0,1 1 0,0-1 1,0 0-1,1-1 0,0 1 0,0 0 0,9 13 0,-10-18-22,0 0 1,0 0-1,1 0 1,-1-1-1,1 1 1,0-1-1,0 0 1,0 1-1,0-1 1,0-1-1,0 1 1,0 0-1,1-1 1,-1 1-1,1-1 1,-1 0-1,1 0 1,0-1-1,-1 1 1,1-1-1,0 0 1,-1 0-1,1 0 1,0 0-1,-1 0 1,5-2-1,5-1 17,0-1 0,0-1 0,-1 0-1,0-1 1,0 0 0,-1-1 0,1 0-1,-1-1 1,17-15 0,-4 0 129,0-1-1,36-46 1,-42 44 7,-1 0 0,0-1 1,20-48-1,-29 56-63,-1-1 0,-1 1 1,-1-1-1,0 0 0,-2-1 1,2-30-1,-5 44-70,0 0 0,0 1-1,0-1 1,-1 1 0,0-1 0,-1 1-1,0-1 1,0 1 0,0 0 0,0 0 0,-1 0-1,0 0 1,-6-8 0,7 11-31,-1-1 0,-1 1 0,1 0 0,0 0 0,-1 0 0,0 1 0,0-1 0,1 1 0,-1 0-1,-1 0 1,1 0 0,0 0 0,0 1 0,-1 0 0,1 0 0,-1 0 0,1 0 0,-1 1 0,-7 0 0,2 0-94,1 1 0,0 1 1,0-1-1,0 2 0,1-1 0,-1 1 1,0 0-1,1 1 0,0 0 0,0 0 1,0 1-1,-11 9 0,3-2-166,2 1 0,0 0 0,0 1 0,-21 30 0,11-11-203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015"/>
    </inkml:context>
    <inkml:brush xml:id="br0">
      <inkml:brushProperty name="width" value="0.05" units="cm"/>
      <inkml:brushProperty name="height" value="0.05" units="cm"/>
    </inkml:brush>
  </inkml:definitions>
  <inkml:trace contextRef="#ctx0" brushRef="#br0">10 596 20660,'-10'10'2033,"13"0"-1353,7-6-320,10-4 1592,10-1-1079,13-7-777,4-1-408,12-6-753,2-1-271,-4-5 1008,-7 2-264,-9 3-304</inkml:trace>
  <inkml:trace contextRef="#ctx0" brushRef="#br0" timeOffset="1">1020 0 21093,'-3'14'1872,"0"14"-1320,-3 5-272,-2 15 1384,-3 7-967,2 11-457,1 6-112,2 4-192,2-1-288,4-9-561,0-6-351,1-19 992,5-10-216,5-22-240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478"/>
    </inkml:context>
    <inkml:brush xml:id="br0">
      <inkml:brushProperty name="width" value="0.05" units="cm"/>
      <inkml:brushProperty name="height" value="0.05" units="cm"/>
    </inkml:brush>
  </inkml:definitions>
  <inkml:trace contextRef="#ctx0" brushRef="#br0">131 13 19068,'-2'7'317,"-1"1"1,0 0-1,-1-1 1,0 0-1,0 0 1,-1 0-1,0-1 0,0 1 1,-7 6-1,-19 28 958,23-30-1088,1 1 1,1 0-1,0 1 0,0-1 1,1 1-1,1 0 0,0 1 0,-2 15 1,6-27-179,-1 0 0,1 0 0,0 1 0,0-1 0,1 0 0,-1 0-1,0 1 1,1-1 0,-1 0 0,1 0 0,0 1 0,-1-1 0,1 0 0,0 0 0,0 0 0,1 0 0,-1 0 0,0-1 0,1 1 0,-1 0 0,1 0 0,0-1 0,-1 1 0,1-1 0,0 0 0,0 1 0,0-1 0,0 0 0,0 0 0,0 0 0,0 0 0,0-1 0,0 1 0,1-1 0,-1 1 0,0-1-1,3 1 1,9 0-16,1 0 0,-1-1 0,0-1 0,23-3 0,2-2-37,-20 2 31,-1 1-1,1 1 1,0 1 0,30 2-1,-45-1 15,0 0 1,0 1-1,-1 0 0,1-1 0,0 2 0,0-1 0,-1 0 0,1 1 1,-1-1-1,1 1 0,-1 0 0,0 0 0,0 1 0,0-1 0,0 1 1,0-1-1,0 1 0,-1 0 0,1 0 0,-1 0 0,0 0 1,0 1-1,0-1 0,0 1 0,-1-1 0,1 1 0,1 7 0,-2-3 45,1 1-1,-1-1 0,-1 1 0,0 0 1,0-1-1,-1 1 0,0 0 1,0-1-1,-1 1 0,0-1 0,-1 1 1,0-1-1,0 0 0,-1 0 0,0 0 1,0-1-1,-1 1 0,-6 7 0,2-3 49,0-1 1,0-1-1,-2 1 0,1-2 0,-1 1 0,-1-1 0,0-1 0,0 0 0,0-1 0,-18 8 1,24-13-144,0 0 0,0 0 0,0 0 0,-1-1 0,1 0 0,0 0 1,-1 0-1,1-1 0,-1 0 0,1 0 0,0-1 0,-1 0 0,1 0 1,0 0-1,-1-1 0,1 0 0,0 0 0,0-1 0,0 0 1,1 0-1,-1 0 0,1 0 0,-1-1 0,1 0 0,0 0 0,-5-6 1,-25-29-305</inkml:trace>
  <inkml:trace contextRef="#ctx0" brushRef="#br0" timeOffset="1">237 10 20476,'29'6'1753,"-1"-5"-1233,4-1-344,8 0 472,6 0-624,9 0 1200,3 0-1144,6-7-136,7-3-8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947"/>
    </inkml:context>
    <inkml:brush xml:id="br0">
      <inkml:brushProperty name="width" value="0.05" units="cm"/>
      <inkml:brushProperty name="height" value="0.05" units="cm"/>
    </inkml:brush>
  </inkml:definitions>
  <inkml:trace contextRef="#ctx0" brushRef="#br0">219 0 18244,'-129'165'3890,"115"-145"-3494,2 0 0,0 2 1,2-1-1,0 1 0,1 0 0,-9 38 0,17-54-330,0 0 0,0 0 0,0 0 0,1 0 0,0 0 0,0 0 1,0 0-1,1 0 0,0 0 0,0 0 0,1 0 0,0 0 0,3 8 0,-2-10-42,-1 0-1,1 0 0,0 0 1,0 0-1,0 0 0,1-1 0,0 1 1,-1-1-1,1 0 0,0 0 1,0 0-1,1-1 0,-1 1 0,1-1 1,-1 0-1,8 2 0,-4-1-31,1-1 0,-1 0 0,1-1 0,-1 1 0,1-2 0,-1 1 0,1-1-1,0 0 1,-1-1 0,1 0 0,-1-1 0,1 1 0,-1-2 0,14-4 0,-12 2 25,1-1 1,-2 1 0,1-2-1,-1 1 1,0-1 0,0 0-1,0-1 1,-1 0 0,-1-1-1,9-11 1,-6 7 61,-2-1 0,1 0-1,-2 0 1,0 0 0,-1-1 0,0 0 0,-1-1-1,-1 1 1,0-1 0,-1 0 0,-1 0 0,-1 0-1,0 0 1,-1 0 0,-3-30 0,2 41-47,0 1 0,0 0 0,0 0 0,0 0 1,-1 0-1,0 0 0,1 0 0,-2 0 0,1 0 0,0 1 0,-1-1 0,1 1 1,-1 0-1,0 0 0,0 0 0,0 0 0,-1 0 0,1 0 0,-7-3 1,6 4-22,-1 1 1,1-1 0,-1 1 0,1 0 0,-1 1 0,0-1 0,1 1 0,-1-1 0,0 1 0,1 1 0,-1-1 0,0 1 0,1 0 0,-1 0 0,1 0 0,-1 0 0,1 1-1,-5 2 1,2-1-50,-1 1-1,1 0 0,0 1 1,0-1-1,-10 10 0,14-11-73,0-1 1,1 1-1,-1 0 0,1 0 1,0 0-1,0 0 1,0 0-1,0 0 0,0 1 1,1-1-1,0 1 0,-1-1 1,1 1-1,-1 7 0,2-10 59,0 0-1,0-1 1,0 1-1,0 0 0,0 0 1,0 0-1,0 0 1,1 0-1,-1 0 0,0 0 1,0 0-1,1-1 1,-1 1-1,1 0 0,-1 0 1,1 0-1,-1-1 1,1 1-1,-1 0 0,1 0 1,0-1-1,-1 1 1,1-1-1,0 1 0,-1 0 1,1-1-1,0 0 1,0 1-1,1 0 0,1 0-22,-1-1 0,1 1 0,0 0 0,0-1-1,0 0 1,0 0 0,0 0 0,-1 0 0,7-1-1,28-9-664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4.348"/>
    </inkml:context>
    <inkml:brush xml:id="br0">
      <inkml:brushProperty name="width" value="0.05" units="cm"/>
      <inkml:brushProperty name="height" value="0.05" units="cm"/>
    </inkml:brush>
  </inkml:definitions>
  <inkml:trace contextRef="#ctx0" brushRef="#br0">203 0 18780,'-57'58'3553,"40"-41"-2751,0 0 1,0 1-1,-24 38 1,33-43-637,0 0 0,2 1 0,0 0 0,0 0 0,1 0-1,1 1 1,0-1 0,-1 19 0,4-28-142,1 0-1,-1 0 0,1 0 1,0 0-1,1 0 1,-1 0-1,1 0 0,0 0 1,1 0-1,-1 0 1,1 0-1,0 0 0,0-1 1,0 1-1,1-1 1,-1 1-1,1-1 0,0 0 1,0 0-1,1 0 1,-1-1-1,1 1 0,0-1 1,0 0-1,0 0 0,1 0 1,5 3-1,-3-3-11,0 0 0,0 0 0,0-1 1,0 0-1,1 0 0,-1-1 0,1 0 0,-1 0 0,1-1 0,-1 0 0,1 0 0,-1 0 0,1-1 0,-1-1 0,0 1 0,1-1 1,-1 0-1,0-1 0,0 1 0,0-2 0,-1 1 0,1-1 0,9-6 0,-9 4 24,-1 1-1,1-1 1,-1 0-1,0 0 1,-1-1-1,1 1 0,-2-1 1,1-1-1,-1 1 1,0 0-1,0-1 1,-1 0-1,0 0 1,0 0-1,-1-1 1,0 1-1,0 0 1,-1-1-1,0 1 1,-1-14-1,0 14-41,-1 0 1,0 0-1,0 0 0,-1 0 0,0 0 1,-1 0-1,1 1 0,-2-1 1,1 1-1,-1 0 0,0 0 0,0 0 1,-1 0-1,0 1 0,0-1 0,-7-5 1,4 5-137,0 1 0,-1 0 0,0 0 0,0 1 0,0 0 0,-1 0 0,0 1 0,0 0-1,0 1 1,0 0 0,-21-3 0,-14 1-251,5 2-132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4.782"/>
    </inkml:context>
    <inkml:brush xml:id="br0">
      <inkml:brushProperty name="width" value="0.05" units="cm"/>
      <inkml:brushProperty name="height" value="0.05" units="cm"/>
    </inkml:brush>
  </inkml:definitions>
  <inkml:trace contextRef="#ctx0" brushRef="#br0">74 362 19028,'-9'23'1992,"-3"10"-1119,-2 6-265,0 10 896,0 1-168,7 4-263,4-4-273,12-10-440,14-9-152,10-15-544,6-12-384,5-18-769,0-11-207,-5-21 1144,-7-13-336,-9-16-193</inkml:trace>
  <inkml:trace contextRef="#ctx0" brushRef="#br0" timeOffset="1">249 16 20140,'-14'-12'2009,"3"9"-1321,0 6-296,10 4 1032,5 5-360,12 2-983,7 0-602,7 1 441,7 1-120,7 2-120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5.279"/>
    </inkml:context>
    <inkml:brush xml:id="br0">
      <inkml:brushProperty name="width" value="0.05" units="cm"/>
      <inkml:brushProperty name="height" value="0.05" units="cm"/>
    </inkml:brush>
  </inkml:definitions>
  <inkml:trace contextRef="#ctx0" brushRef="#br0">0 163 19516,'0'9'1913,"12"-7"-1121,13-6-312,21-5 1072,6-1-400,14-9-407,4-1-201,4-3-568,-4-1-232,-9 4-737,-12 3-359,-21 3 1000,-11 5-248,-17 5-280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5.575"/>
    </inkml:context>
    <inkml:brush xml:id="br0">
      <inkml:brushProperty name="width" value="0.05" units="cm"/>
      <inkml:brushProperty name="height" value="0.05" units="cm"/>
    </inkml:brush>
  </inkml:definitions>
  <inkml:trace contextRef="#ctx0" brushRef="#br0">168 0 18564,'0'3'3183,"-7"11"-1477,-19 28-834,4-6-380,20-33-470,-68 128 732,62-115-646,2 0 1,0 1-1,1-1 1,0 1-1,2 0 1,-3 27-1,5-42-100,1 1-1,0-1 1,0 1-1,0-1 1,0 0-1,0 1 0,1-1 1,-1 1-1,1-1 1,-1 0-1,1 1 1,0-1-1,0 0 1,0 0-1,0 0 0,0 1 1,1-1-1,-1 0 1,0-1-1,1 1 1,0 0-1,-1 0 1,1-1-1,0 1 0,0-1 1,0 1-1,0-1 1,0 0-1,0 0 1,1 0-1,-1 0 1,0 0-1,0 0 0,1-1 1,-1 1-1,1-1 1,-1 1-1,0-1 1,4 0-1,5 0-179,0-1 0,0 0 0,0-1 0,0 0 0,0-1 0,0 0-1,14-7 1,-1 0 173,-2-2 1,1 0-1,-2-2 0,21-15 0,-3-1-323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5.698"/>
    </inkml:context>
    <inkml:brush xml:id="br0">
      <inkml:brushProperty name="width" value="0.05" units="cm"/>
      <inkml:brushProperty name="height" value="0.05" units="cm"/>
    </inkml:brush>
  </inkml:definitions>
  <inkml:trace contextRef="#ctx0" brushRef="#br0">1 419 18684,'9'15'1688,"21"-12"-1040,10-3-231,15-5 719,7-2-240,8-4-368,2 0-608,3-2 1296,-5-1-1024,-13 2-72,-5-1-24</inkml:trace>
  <inkml:trace contextRef="#ctx0" brushRef="#br0" timeOffset="1">1094 1 19628,'-13'23'2265,"9"6"-1497,5 6-320,7 3 1144,12-1-712,7 3-167,15-10-417,7-5-344,9-16-616,3-7-417,-3-19 849,0-9-216,-9-11-184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6.092"/>
    </inkml:context>
    <inkml:brush xml:id="br0">
      <inkml:brushProperty name="width" value="0.05" units="cm"/>
      <inkml:brushProperty name="height" value="0.05" units="cm"/>
    </inkml:brush>
  </inkml:definitions>
  <inkml:trace contextRef="#ctx0" brushRef="#br0">326 0 16019,'-29'52'2593,"-6"6"-1337,-2 5-472,0 1 2529,2 4-1929,1 1-271,4-7-753,4 3-552,1-10 304,4-5-136,4-11-176</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07.332"/>
    </inkml:context>
    <inkml:brush xml:id="br0">
      <inkml:brushProperty name="width" value="0.05" units="cm"/>
      <inkml:brushProperty name="height" value="0.05" units="cm"/>
    </inkml:brush>
  </inkml:definitions>
  <inkml:trace contextRef="#ctx0" brushRef="#br0">11 17 14899,'-1'0'74,"1"0"0,-1 0 0,1 0 0,-1 0 0,1 0 0,0 0 0,-1-1 0,1 1 0,-1 0 0,1 0 0,-1-1 0,1 1 0,0 0 0,-1-1 0,1 1 0,0 0 0,-1-1 0,1 1 0,0-1 0,-1 1 0,1 0 0,0-1 0,0 1 0,0-1 0,-1 1 0,1-1 0,0 1 0,0-1 0,0 0 0,0 1-30,0-1 1,0 1 0,0 0 0,0-1-1,1 1 1,-1 0 0,0-1 0,0 1-1,0 0 1,0-1 0,1 1 0,-1 0-1,0 0 1,0-1 0,1 1 0,-1 0-1,0 0 1,1 0 0,-1-1 0,0 1-1,1 0 1,-1 0 0,0 0 0,1 0-1,-1 0 1,0-1 0,1 1 0,-1 0-1,0 0 1,1 0 0,-1 0 0,0 0-1,1 0 1,-1 0 0,0 0-1,1 0 1,-1 1 0,0-1 0,1 0-1,-1 0 1,0 0 0,1 0 0,3 2 101,0 1 1,0-1-1,0 0 1,0 1-1,-1 0 1,1 0-1,-1 0 1,0 0-1,0 1 1,0-1-1,0 1 1,0-1-1,-1 1 1,4 7-1,2 3 121,40 74 762,1 2-384,-43-81-604,0 0 1,1 0-1,0-1 0,1 0 1,-1 0-1,18 12 0,-21-17-59,0-1 0,0 0 0,0 0 0,0 0 0,0-1 0,0 1 0,1-1 0,-1 0 0,8 0 0,-11 0-37,0-1 0,0 0 0,0 0 0,0 0-1,1 0 1,-1 0 0,0 0 0,0 0 0,0-1 0,0 1 0,1 0 0,-1-1 0,0 1 0,0-1 0,0 1 0,0-1 0,0 1-1,0-1 1,0 0 0,0 1 0,0-1 0,-1 0 0,1 0 0,0 0 0,0 0 0,0 0 0,-1 0 0,1 0 0,-1 0 0,1 0-1,-1 0 1,1 0 0,-1 0 0,0 0 0,1 0 0,-1 0 0,0-1 0,0-1 0,1-11-329,-1-7-154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08.152"/>
    </inkml:context>
    <inkml:brush xml:id="br0">
      <inkml:brushProperty name="width" value="0.05" units="cm"/>
      <inkml:brushProperty name="height" value="0.05" units="cm"/>
    </inkml:brush>
  </inkml:definitions>
  <inkml:trace contextRef="#ctx0" brushRef="#br0">364 6 16179,'3'-6'3181,"-5"14"-1212,-2 14-1181,1 28-750,-3-1 0,-2 0 1,-3 0-1,-1-1 1,-2 0-1,-3-1 0,-1-1 1,-49 85-1,52-102-6,4-9 0,0 0-1,-1-2 1,-16 20 0,28-38-31,0 0-1,0 1 1,0-1 0,0 0 0,0 0-1,0 1 1,0-1 0,-1 0-1,1 0 1,0 0 0,0 1 0,0-1-1,0 0 1,-1 0 0,1 0 0,0 0-1,0 0 1,-1 1 0,1-1 0,0 0-1,0 0 1,0 0 0,-1 0 0,1 0-1,0 0 1,0 0 0,-1 0 0,1 0-1,0 0 1,0 0 0,-1 0-1,1 0 1,0 0 0,0 0 0,-1 0-1,1 0 1,0 0 0,0 0 0,-1 0-1,1-1 1,-2-10-96,5-18-179,10-18-273,2 0 1,2 2-1,42-80 0,14-8-17,18-36 987,-91 169-417,-1 0 0,1 0 0,0 0 1,0 0-1,0 0 0,0 0 1,0 0-1,0 0 0,0 0 1,0 0-1,0 0 0,0 0 0,0 0 1,0 0-1,0 0 0,0 0 1,-1 0-1,1 0 0,0 0 0,0 0 1,0 0-1,0 0 0,0 0 1,0 0-1,0 0 0,0 0 1,0 0-1,0 0 0,0 0 0,0 0 1,0-1-1,0 1 0,0 0 1,0 0-1,0 0 0,-1 0 0,1 0 1,0 0-1,0 0 0,0 0 1,0 0-1,0 0 0,0 0 0,0 0 1,0 0-1,0 0 0,0-1 1,0 1-1,0 0 0,0 0 1,0 0-1,0 0 0,0 0 0,-7 6 103,-22 31 176,1 1 1,-34 63-1,27-42-173,-173 297 795,202-346-864,5-9-34,0 0 1,0 1-1,0-1 1,0 0-1,0 1 1,0-1-1,1 1 1,-1-1-1,1 1 1,-1 0-1,1-1 1,-1 1-1,1-1 1,0 1-1,0 2 0,4-6 46,9-12-41,0-1 0,-1-1 0,-1 0 0,-1-1 0,14-29 0,-5 12-2,29-53 54,127-251 167,-162 306-172,-12 21 10,-7 17-16,-13 21 17,18-25-68,-193 354 176,121-212-754,56-107-1176,17-36 1370,1-1-124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19.956"/>
    </inkml:context>
    <inkml:brush xml:id="br0">
      <inkml:brushProperty name="width" value="0.05" units="cm"/>
      <inkml:brushProperty name="height" value="0.05" units="cm"/>
    </inkml:brush>
  </inkml:definitions>
  <inkml:trace contextRef="#ctx0" brushRef="#br0">375 83 12467,'-2'-5'404,"1"-1"1,-2 1-1,1 0 1,0-1-1,-1 1 1,0 0-1,0 1 1,-1-1-1,0 0 1,1 1-1,-9-7 1,10 9-188,-1 0 1,0 0 0,0 1-1,0-1 1,-1 1 0,1-1 0,0 1-1,-1 0 1,1 0 0,0 1-1,-1-1 1,1 1 0,-1-1 0,1 1-1,-1 0 1,1 1 0,-1-1 0,1 0-1,0 1 1,-8 2 0,1 1 13,0 1 1,0 0 0,1 0 0,0 1-1,0 0 1,0 1 0,0 0-1,1 0 1,0 1 0,1 0 0,-14 18-1,1 2 108,1 2-1,-21 45 0,28-50-195,2-1 1,1 2-1,-10 38 0,16-51-97,1 0 1,0 0-1,1 0 0,0-1 0,1 1 0,1 0 0,0 0 1,1 0-1,4 17 0,-5-26-33,0 0 0,1 1 0,-1-1 0,1 0 0,0-1 0,0 1-1,1 0 1,-1-1 0,1 1 0,-1-1 0,1 1 0,0-1 0,1 0 0,-1-1 0,0 1 0,1 0 0,-1-1 0,1 0 0,0 0-1,0 0 1,0 0 0,0-1 0,0 1 0,0-1 0,0 0 0,1 0 0,-1-1 0,0 1 0,1-1 0,-1 0 0,7-1-1,1-1 18,-1 0-1,0-2 1,0 1-1,0-1 1,-1-1-1,1 0 1,-1 0 0,0-1-1,0 0 1,-1-1-1,0 0 1,0 0-1,11-13 1,-3 2 68,-2 0 1,0-1-1,-1-1 1,0 0-1,15-34 1,-19 32 11,-1 0 1,-1-1-1,-1 0 1,6-34-1,-11 46-74,-1 1 0,1-1 0,-2 0 0,0 1-1,0-1 1,-1 0 0,0 1 0,-1-1 0,0 1 0,-1-1 0,0 1 0,-6-14 0,7 21-52,-1-1 0,1 1 0,-1-1 0,0 1 1,1 0-1,-2 0 0,1 0 0,0 1 0,-4-4 1,6 6-47,-1-1-1,1 0 1,0 0 0,0 0 0,0 1 0,-1-1 0,1 1 0,0-1 0,-1 1 0,1-1-1,0 1 1,-1 0 0,1 0 0,0 0 0,-1 0 0,1 0 0,-1 0 0,1 0 0,0 0-1,-1 0 1,1 1 0,0-1 0,-1 0 0,1 1 0,0-1 0,-1 1 0,1 0 0,-2 1-1,2-2 23,1 1-1,-1-1 1,1 1-1,-1 0 1,1-1-1,-1 1 1,1-1-1,-1 1 1,1 0-1,0 0 0,-1-1 1,1 1-1,0 0 1,0-1-1,0 1 1,-1 0-1,1 0 1,0-1-1,0 1 0,0 0 1,0 0-1,0 0 1,1-1-1,-1 1 1,0 0-1,0 0 1,0-1-1,1 1 0,-1 0 1,0-1-1,0 1 1,1 0-1,-1-1 1,1 1-1,0 0 1,0 1-9,0-1 0,1 1 0,-1-1 0,1 1 1,0-1-1,-1 0 0,1 0 0,0 0 0,0 0 1,-1 0-1,1 0 0,0 0 0,3 0 0,25 3-555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0.406"/>
    </inkml:context>
    <inkml:brush xml:id="br0">
      <inkml:brushProperty name="width" value="0.05" units="cm"/>
      <inkml:brushProperty name="height" value="0.05" units="cm"/>
    </inkml:brush>
  </inkml:definitions>
  <inkml:trace contextRef="#ctx0" brushRef="#br0">91 1 16251,'2'9'2241,"4"3"-1345,1-4-304,7 1 1713,6-3-1233,3-1-232,4-4-368,6-1-224,-3 0-552,-1 0-256,-7 0-608,-5 3 928,-16 0-88,-4 3-184,-14 3-144</inkml:trace>
  <inkml:trace contextRef="#ctx0" brushRef="#br0" timeOffset="0.4">24 230 14995,'-20'20'2169,"17"-2"-1009,7-4-472,18-12 2081,8-2-1217,13-3-520,3-3-272,6-1-688,2 3-536,-10 4 480,-9-3-56,-13 1-224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0.839"/>
    </inkml:context>
    <inkml:brush xml:id="br0">
      <inkml:brushProperty name="width" value="0.05" units="cm"/>
      <inkml:brushProperty name="height" value="0.05" units="cm"/>
    </inkml:brush>
  </inkml:definitions>
  <inkml:trace contextRef="#ctx0" brushRef="#br0">101 1 22733,'-10'6'572,"0"2"0,0-1 0,1 1 0,1 1 0,-1-1 1,1 2-1,1-1 0,-1 1 0,-9 18 0,17-27-560,-1 0-1,1 0 0,-1-1 1,1 1-1,-1 0 1,1 0-1,0 0 1,-1 0-1,1 0 1,0 0-1,0 0 1,0 0-1,0 0 0,0 0 1,0 0-1,0 0 1,0-1-1,0 1 1,0 0-1,0 0 1,1 0-1,-1 0 1,0 0-1,1 0 1,-1 0-1,0 0 0,1-1 1,-1 1-1,1 0 1,0 0-1,-1 0 1,1-1-1,0 1 1,-1 0-1,1-1 1,0 1-1,0-1 1,-1 1-1,1-1 0,0 1 1,0-1-1,0 0 1,0 1-1,0-1 1,0 0-1,0 1 1,0-1-1,0 0 1,0 0-1,0 0 0,1 0 1,7 0-51,0 0 0,1 0 1,-1-1-1,12-2 0,-16 2 45,39-9-124,-31 7 52,-1 0 0,1 0 0,0 1 0,0 1 1,21 0-1,-32 2 60,0-1 0,0 0 0,0 1 0,-1-1 0,1 1 0,0 0 0,0-1 0,-1 1 0,1 0 0,0 0 0,-1 0 0,1 0 1,-1 1-1,0-1 0,1 0 0,-1 0 0,0 1 0,0-1 0,0 1 0,0 0 0,0-1 0,0 1 0,0-1 0,0 1 0,-1 0 0,1 0 0,0 0 0,-1-1 1,0 1-1,1 0 0,-1 0 0,0 0 0,0 0 0,0 0 0,-1 3 0,0 5 6,0 1 0,-1-1 0,0 0 0,-7 20 0,1-9 25,0-1 0,-23 38 0,25-47-12,-1-1 0,-1 0 0,0 0 0,-1 0 1,0-1-1,-14 12 0,21-19-73,0 0 0,0-1 0,0 0 0,0 1 0,0-1 0,0 0 0,-1 0 0,1 0 0,0 0 0,-1 0 0,1-1 0,0 1 0,-1-1 0,1 0 1,-1 1-1,1-1 0,-1 0 0,1 0 0,0-1 0,-1 1 0,1 0 0,-1-1 0,1 0 0,0 1 0,-1-1 0,1 0 0,0 0 0,0 0 0,0-1 0,0 1 0,0 0 0,0-1 0,0 1 0,0-1 0,0 0 0,1 0 0,-1 1 0,0-1 0,1 0 0,-2-3 0,-3-5-196,1 0 0,0 0 0,0 0 1,1-1-1,0 0 0,1 0 0,-3-15 0,0-25-631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1.242"/>
    </inkml:context>
    <inkml:brush xml:id="br0">
      <inkml:brushProperty name="width" value="0.05" units="cm"/>
      <inkml:brushProperty name="height" value="0.05" units="cm"/>
    </inkml:brush>
  </inkml:definitions>
  <inkml:trace contextRef="#ctx0" brushRef="#br0">1 61 16235,'16'-1'2185,"1"1"-1289,0 1-368,6 1 1513,6 0-1289,5-2-568,9-7-8,3 0-24,4-4-240,2-1-160</inkml:trace>
  <inkml:trace contextRef="#ctx0" brushRef="#br0" timeOffset="1">533 0 20140,'-21'19'1187,"-8"6"340,-29 34 0,51-52-1244,1 1 1,0 0 0,0 0 0,1 1 0,0 0 0,0-1 0,1 2-1,0-1 1,-3 15 0,6-22-260,1 0 0,-1 0 1,1 0-1,-1 0 0,1 0 0,0 1 0,0-1 0,0 0 0,0 0 0,0 0 1,1 0-1,-1 0 0,1 0 0,-1 0 0,1 0 0,0 0 0,0 0 1,0 0-1,0 0 0,0 0 0,0 0 0,0-1 0,1 1 0,-1-1 1,1 1-1,-1-1 0,1 1 0,-1-1 0,1 0 0,0 1 0,0-1 0,0 0 1,0 0-1,-1-1 0,1 1 0,0 0 0,1-1 0,-1 1 0,0-1 1,0 1-1,0-1 0,2 0 0,5 0-38,-1 1 1,0-1-1,0-1 1,0 0-1,0 0 1,0 0-1,0-1 1,0-1-1,14-5 1,-11 3 0,-1-1-1,-1 0 1,1-1-1,-1 0 1,0 0-1,11-12 1,-16 14 15,1 0 0,-2 0 0,1 0 0,0 0 0,-1 0 0,0-1 0,0 0 0,0 0 0,-1 1 0,0-1 0,0-1 0,2-11 0,-4 15 3,0 1 0,0-1-1,0 1 1,0-1 0,0 1 0,0-1 0,-1 1-1,1-1 1,-1 1 0,1-1 0,-1 1-1,0-1 1,0 1 0,0 0 0,-1 0 0,1-1-1,0 1 1,-1 0 0,1 0 0,-1 0 0,0 1-1,0-1 1,0 0 0,0 1 0,0-1-1,0 1 1,0-1 0,0 1 0,0 0 0,-1 0-1,1 0 1,-1 0 0,1 1 0,0-1 0,-1 0-1,-3 1 1,-2-1-52,1 0-1,-1 1 0,1 0 1,0 1-1,-1 0 1,1 0-1,0 0 1,0 1-1,0 0 1,0 1-1,-10 3 1,13-3-128,0-1 1,0 1-1,0 0 1,1 0 0,-1 0-1,1 1 1,-1-1-1,1 1 1,-3 4 0,6-7 81,-1 0 0,0 0 0,1 0 0,-1 0 0,1 0 0,-1 0 0,1 0 0,0 0 0,-1 0 0,1 0 0,0 0 0,0 0 0,-1 0 0,1 0 0,0 0 0,0 0 0,0 0 0,1 1 0,-1-1 0,0 0 0,0 0 0,0 0 0,1 0 0,-1 0 0,1 0 1,-1 0-1,1 0 0,-1 0 0,1 0 0,-1 0 0,1-1 0,0 1 0,0 0 0,-1 0 0,1 0 0,0-1 0,0 1 0,0 0 0,0-1 0,0 1 0,0-1 0,0 1 0,0-1 0,0 0 0,0 1 0,1-1 0,5 2-197,1 0-1,-1-1 1,1 0-1,-1 0 1,0-1-1,13 0 1,27-4-836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1.676"/>
    </inkml:context>
    <inkml:brush xml:id="br0">
      <inkml:brushProperty name="width" value="0.05" units="cm"/>
      <inkml:brushProperty name="height" value="0.05" units="cm"/>
    </inkml:brush>
  </inkml:definitions>
  <inkml:trace contextRef="#ctx0" brushRef="#br0">102 11 13475,'19'-11'2032,"-28"17"-316,1 0 0,0 1 0,-11 11-1,10-8-784,0 1 0,-14 21 0,18-25-786,1 0-1,0 1 1,0 0 0,0 0 0,1 0-1,1 0 1,-1 1 0,1-1 0,1 1 0,-1-1-1,1 1 1,1 0 0,0 13 0,1-19-117,-1 0-1,1 0 1,0-1 0,0 1 0,0 0 0,0-1 0,0 1-1,1-1 1,-1 0 0,1 1 0,-1-1 0,1 0 0,0 0-1,0 0 1,0 0 0,0 0 0,0 0 0,1-1 0,-1 1-1,1-1 1,-1 0 0,1 1 0,-1-1 0,1 0 0,-1 0-1,1-1 1,0 1 0,0-1 0,-1 1 0,6-1 0,1 1-11,-1-1 1,0 0-1,0-1 1,0 0 0,0 0-1,0-1 1,0 0-1,0 0 1,13-6 0,-9 1 18,0 0 1,0 0-1,0-1 1,-1-1 0,19-17-1,-25 20-4,1 1 0,-1-1-1,-1-1 1,1 1 0,-1-1-1,0 1 1,0-1 0,-1 0 0,0 0-1,0-1 1,3-14 0,-5 19-25,-1 0 0,0 0 0,0 0 1,0 1-1,0-1 0,0 0 0,0 0 1,-1 0-1,0 0 0,1 1 0,-1-1 0,0 0 1,0 1-1,-1-1 0,1 1 0,0-1 0,-1 1 1,0 0-1,1-1 0,-1 1 0,0 0 0,0 0 1,0 0-1,-1 0 0,1 1 0,0-1 1,-1 1-1,1-1 0,-1 1 0,1 0 0,-1 0 1,0 0-1,1 0 0,-1 0 0,-4 0 0,1 0-129,1 0 0,-1 0 0,0 1 0,1-1 0,-1 2 0,0-1 0,0 0 0,1 1 0,-1 0 0,1 0 0,-1 1 0,1 0-1,-1 0 1,1 0 0,0 0 0,0 1 0,-6 4 0,-1 6-295,7 1-115</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3.286"/>
    </inkml:context>
    <inkml:brush xml:id="br0">
      <inkml:brushProperty name="width" value="0.05" units="cm"/>
      <inkml:brushProperty name="height" value="0.05" units="cm"/>
    </inkml:brush>
  </inkml:definitions>
  <inkml:trace contextRef="#ctx0" brushRef="#br0">1 2 21677,'9'0'1880,"5"-2"-1288,-4 2-216,4 0 696,2 2-231,5 1-337,0 0-120,1 0-312,1 0-168,-5 0-704,-1-1-537,-3-4 1105,0 0-240,-2-1-144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6.023"/>
    </inkml:context>
    <inkml:brush xml:id="br0">
      <inkml:brushProperty name="width" value="0.05" units="cm"/>
      <inkml:brushProperty name="height" value="0.05" units="cm"/>
    </inkml:brush>
  </inkml:definitions>
  <inkml:trace contextRef="#ctx0" brushRef="#br0">112 356 13643,'-11'12'1968,"-6"8"-871,0 3-377,-1 3 1984,0 1-1135,4-1-521,2-3-184,9-4-312,1-3-96,7-9-288,4-6-344,3-7-768,2-6 832,-3-5-144,4-1-104</inkml:trace>
  <inkml:trace contextRef="#ctx0" brushRef="#br0" timeOffset="1">164 0 22573,'-12'10'1736,"2"-4"-1368,3-2-176,5 2 448,4-1-520,4 1 865,-1-4-929,2-2-48,-2 0 16</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3.740"/>
    </inkml:context>
    <inkml:brush xml:id="br0">
      <inkml:brushProperty name="width" value="0.05" units="cm"/>
      <inkml:brushProperty name="height" value="0.05" units="cm"/>
    </inkml:brush>
  </inkml:definitions>
  <inkml:trace contextRef="#ctx0" brushRef="#br0">43 1 19172,'-1'18'2385,"-5"1"-1513,-5 2-400,2 5 1864,1 3-1471,3 2-273,2-1-592,3 1-408,3-6-817,4-2-271,0-11 1096,1-6-320,3-6-304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4.155"/>
    </inkml:context>
    <inkml:brush xml:id="br0">
      <inkml:brushProperty name="width" value="0.05" units="cm"/>
      <inkml:brushProperty name="height" value="0.05" units="cm"/>
    </inkml:brush>
  </inkml:definitions>
  <inkml:trace contextRef="#ctx0" brushRef="#br0">134 97 19044,'0'0'98,"0"1"-1,0-1 1,1 0-1,-1 0 1,0 1 0,0-1-1,0 0 1,1 0-1,-1 1 1,0-1 0,0 0-1,0 1 1,0-1-1,1 0 1,-1 1 0,0-1-1,0 0 1,0 1-1,0-1 1,0 0 0,0 1-1,0-1 1,0 0-1,0 1 1,0-1 0,0 0-1,0 1 1,0-1-1,-1 0 1,1 1 0,0-1-1,0 0 1,0 1-1,0-1 1,-1 0 0,1 1-1,0-1 1,0 0-1,0 0 1,-1 1 0,1-1-1,-12 21 930,11-18-422,-13 20 714,5-10-937,1 1 0,0 0-1,1 0 1,1 1 0,-8 24 0,14-38-378,-1 0 0,1 0 1,0 0-1,0 0 0,0 0 0,-1 1 1,1-1-1,0 0 0,1 0 0,-1 0 1,0 0-1,0 0 0,0 0 0,1 0 1,-1 0-1,0 0 0,1 0 0,-1 0 1,1 0-1,-1 0 0,1 0 0,-1 0 1,1-1-1,1 2 0,-1-1-22,1 0 0,-1 0 0,1-1 0,0 1 1,-1 0-1,1-1 0,0 1 0,-1-1 0,1 0 0,0 0 0,-1 0 0,1 0 0,3 0 0,6-1-208,0-1 0,0-1 0,18-5 0,-27 7 183,71-29-1211,-50 20 541,1 0 0,34-9 0,-57 19 692,0 0 0,-1 0 0,1-1 0,0 1 0,0 0 0,-1 0 0,1 0 1,0-1-1,0 1 0,-1 0 0,1 0 0,0 0 0,0 1 0,0-1 0,-1 0 0,1 0 0,0 0 1,0 0-1,-1 1 0,1-1 0,0 0 0,-1 1 0,1-1 0,0 1 0,-1-1 0,1 1 0,0 0 0,-1 0 33,1 0 0,-1 0 0,0 0 0,0 0-1,0 0 1,0 0 0,0 0 0,0 0-1,0 0 1,-1 0 0,1 0 0,0 0 0,-1 0-1,1 0 1,0-1 0,-1 1 0,0 1-1,-4 8 331,-1-1 0,-12 14 0,17-21-307,-14 17 510,-123 141 2768,133-155-3435,1 0 0,-1-1 0,-1 0 0,1 0 0,-1 0 1,1-1-1,-1 0 0,-12 5 0,15-7 34,1-1 1,-1 1-1,1-1 1,-1 1-1,0-1 1,0 0-1,1 0 1,-1 0-1,0 0 0,1-1 1,-1 1-1,0-1 1,1 1-1,-1-1 1,0 0-1,1 0 1,-1 0-1,1-1 1,0 1-1,-1 0 0,1-1 1,0 0-1,-4-3 1,-14-20-452,1-7-108</inkml:trace>
  <inkml:trace contextRef="#ctx0" brushRef="#br0" timeOffset="1">127 25 22381,'8'2'1968,"3"-2"-1336,3 1-272,5 2 801,6-1-329,4-1-672,0-1-448,2-3-944,-2-4 1096,-2 1-281,-1-11-175</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4.573"/>
    </inkml:context>
    <inkml:brush xml:id="br0">
      <inkml:brushProperty name="width" value="0.05" units="cm"/>
      <inkml:brushProperty name="height" value="0.05" units="cm"/>
    </inkml:brush>
  </inkml:definitions>
  <inkml:trace contextRef="#ctx0" brushRef="#br0">59 0 18196,'-17'50'2543,"-17"55"1214,31-93-3457,1-1 1,1 1 0,0-1 0,0 1-1,1-1 1,1 1 0,2 16 0,-2-24-275,-1 0-1,1 0 1,1 0 0,-1 0 0,0-1 0,1 1 0,0-1 0,0 1-1,0-1 1,0 1 0,1-1 0,-1 0 0,1 0 0,0 0 0,0 0-1,0-1 1,0 1 0,6 3 0,-6-5-17,0 0 0,0 0 0,0 0 0,0 0 0,0-1 0,0 1 0,0-1 0,0 0 1,0 1-1,0-1 0,0-1 0,0 1 0,0 0 0,0-1 0,0 0 0,0 0 0,0 0 0,0 0 0,0 0 0,0 0 0,-1-1 0,1 1 0,-1-1 0,1 0 1,2-2-1,0-1 43,0 0 1,0 0 0,-1-1 0,1 0 0,-1 0 0,-1 0-1,1 0 1,-1-1 0,0 1 0,0-1 0,-1 0 0,0 0-1,0 0 1,-1 0 0,0 0 0,0 0 0,0 0 0,-1-14 0,-1 16-28,1 0 1,-1 0-1,0 0 1,0 0 0,0 0-1,-1 0 1,0 0 0,0 1-1,0-1 1,0 1 0,-1-1-1,-3-4 1,3 6-49,0 0 0,0 1 0,0-1 0,0 1-1,0-1 1,0 1 0,0 0 0,-1 0 0,0 0 0,1 1 0,-1-1 0,0 1 0,1 0-1,-1 0 1,0 0 0,0 0 0,-5 1 0,7 0-138,-1 0 1,0 0-1,0 0 1,1 1-1,-1-1 0,0 1 1,1 0-1,-6 2 1,7-3 92,1 0 1,-1 1 0,0-1-1,0 0 1,1 1 0,-1-1 0,0 1-1,1-1 1,-1 1 0,1-1 0,-1 1-1,0-1 1,1 1 0,-1 0-1,1-1 1,-1 1 0,1 0 0,0-1-1,-1 1 1,1 0 0,0-1 0,-1 1-1,1 0 1,0 0 0,0 0-1,0-1 1,0 1 0,0 0 0,0 0-1,0 0 1,0-1 0,0 1 0,0 1-1,7 6-616,11-2-140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038"/>
    </inkml:context>
    <inkml:brush xml:id="br0">
      <inkml:brushProperty name="width" value="0.05" units="cm"/>
      <inkml:brushProperty name="height" value="0.05" units="cm"/>
    </inkml:brush>
  </inkml:definitions>
  <inkml:trace contextRef="#ctx0" brushRef="#br0">170 0 21141,'-20'23'1489,"-24"20"0,31-32-1101,1 0 0,0 1 0,1 0 0,0 1 0,1 0 0,0 1 0,-10 21 0,19-34-351,0 1 0,0 0 0,0 0-1,1 0 1,-1 0 0,0 0 0,1 0-1,0 0 1,-1 0 0,1 0 0,0 0 0,0 0-1,0 1 1,1-1 0,-1 0 0,0 0 0,1 0-1,-1 0 1,1 0 0,0 0 0,0 2 0,1-2-25,-1-1 0,1 1 1,0-1-1,-1 1 1,1-1-1,0 1 0,0-1 1,0 0-1,0 0 1,0 0-1,0 0 0,0 0 1,0-1-1,0 1 1,1-1-1,-1 1 0,0-1 1,0 0-1,4 0 1,7 0 2,1 0 0,0-1 0,-1-1 0,1 0 0,0-1 0,-1 0 0,0-1 0,0-1 0,0 0 0,-1-1 0,1 0 1,-1-1-1,-1 0 0,1-1 0,-1 0 0,-1-1 0,1 0 0,-1-1 0,16-21 0,-23 27 7,-1 1-1,0-1 1,0 0 0,0 1-1,0-1 1,-1 0-1,0 0 1,1-1-1,-2 1 1,1 0 0,0 0-1,-1 0 1,0-1-1,0-7 1,-1 9-9,1 1 0,-1 0 0,0-1 0,0 1 1,0 0-1,0-1 0,0 1 0,0 0 0,-1 0 0,1 0 0,-1 0 0,1 0 0,-1 0 0,0 1 0,0-1 1,0 0-1,0 1 0,0-1 0,0 1 0,0 0 0,-1 0 0,1 0 0,0 0 0,-1 0 0,1 0 1,-3 0-1,-4 0-38,-1-1-1,0 1 1,1 1 0,-1 0 0,1 0 0,-1 1 0,1 0 0,-1 0 0,-9 4 0,12-4-279,-1 1 1,1 1-1,0 0 1,0 0-1,0 0 0,0 1 1,0 0-1,1 0 0,0 0 1,0 1-1,-10 10 0,15-14 184,0-1-1,1 1 0,-1 0 0,1 0 0,-1 0 0,0-1 0,1 1 0,0 0 0,-1 0 1,1 0-1,-1 0 0,1 0 0,0 0 0,0 0 0,0 0 0,0 0 0,-1 0 0,1 0 1,0 0-1,1 0 0,-1 0 0,0 0 0,0 0 0,0 0 0,1 0 0,-1 0 0,0 0 1,1 0-1,1 1-3,-1 0 1,0 0-1,1-1 1,0 1-1,0-1 0,-1 1 1,1-1-1,0 0 1,0 1-1,0-1 1,0 0-1,3 1 1,29 8-1343</inkml:trace>
  <inkml:trace contextRef="#ctx0" brushRef="#br0" timeOffset="1.06">545 62 22101,'-1'5'369,"0"0"0,-1 1 1,0-1-1,0 0 0,0 0 0,-1 0 1,0 0-1,0 0 0,0-1 1,0 1-1,-8 7 0,-9 14 1069,15-17-1225,0-1 0,0 1 0,1 0-1,0 0 1,1 1 0,-3 10 0,6-18-219,-1 0-1,1-1 1,0 1 0,0 0-1,-1 0 1,1 0 0,0 0-1,1 0 1,-1 0 0,0 0-1,0 0 1,1 0 0,-1-1-1,1 1 1,0 0 0,-1 0-1,1 0 1,0-1 0,0 1-1,0 0 1,0-1 0,1 1-1,-1-1 1,0 1 0,1-1 0,-1 0-1,1 0 1,-1 0 0,1 1-1,-1-1 1,1 0 0,0-1-1,0 1 1,-1 0 0,1-1-1,0 1 1,4 0 0,-3 0-71,0 0 1,0-1-1,0 1 1,1-1-1,-1 0 1,0 0-1,0 0 1,1-1-1,-1 1 1,0-1-1,0 1 1,0-1-1,0 0 1,0 0-1,0-1 1,0 1-1,0-1 1,0 1-1,0-1 1,-1 0-1,1 0 1,3-3-1,-2 0 34,-1 1 0,1-1 0,-1 1 0,0-1 0,-1 0 0,1 0 0,-1 0 0,0-1 0,0 1 0,-1 0 0,0-1-1,2-7 1,0-26-291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427"/>
    </inkml:context>
    <inkml:brush xml:id="br0">
      <inkml:brushProperty name="width" value="0.05" units="cm"/>
      <inkml:brushProperty name="height" value="0.05" units="cm"/>
    </inkml:brush>
  </inkml:definitions>
  <inkml:trace contextRef="#ctx0" brushRef="#br0">22 25 23197,'-12'-7'2112,"4"3"-1519,6 4-257,8 4 984,7 2-576,2-3-424,-3-6-136,-4-8-248,0-1-32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876"/>
    </inkml:context>
    <inkml:brush xml:id="br0">
      <inkml:brushProperty name="width" value="0.05" units="cm"/>
      <inkml:brushProperty name="height" value="0.05" units="cm"/>
    </inkml:brush>
  </inkml:definitions>
  <inkml:trace contextRef="#ctx0" brushRef="#br0">1 109 18836,'18'-3'1752,"20"-5"-1127,11-3-233,22-2 768,5-1-288,7-2-248,3 1-320,-7 4-728,-5 1-464,-27 2 776,-12 8-184,-24 8-184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6.322"/>
    </inkml:context>
    <inkml:brush xml:id="br0">
      <inkml:brushProperty name="width" value="0.05" units="cm"/>
      <inkml:brushProperty name="height" value="0.05" units="cm"/>
    </inkml:brush>
  </inkml:definitions>
  <inkml:trace contextRef="#ctx0" brushRef="#br0">8 345 16772,'-8'14'2144,"16"-3"-984,9-5-424,22-6 1801,7-5-1073,14-4-640,4 0-327,7-2-697,-2-1-369,-7-2 1322,-5 0-889,-14 2-80,-5 1-153</inkml:trace>
  <inkml:trace contextRef="#ctx0" brushRef="#br0" timeOffset="1">643 10 18548,'12'-6'1736,"8"3"-1152,8 3-263,7 0 1007,3 4-440,0 10-520,-1 3-144,-9 9-112,-11 5-48,-17 7-56,-14 3 16,-14 7-48,-5 1-72,-7-2-592,0-4 624,2-14-64,6-6-48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6.928"/>
    </inkml:context>
    <inkml:brush xml:id="br0">
      <inkml:brushProperty name="width" value="0.05" units="cm"/>
      <inkml:brushProperty name="height" value="0.05" units="cm"/>
    </inkml:brush>
  </inkml:definitions>
  <inkml:trace contextRef="#ctx0" brushRef="#br0">1 4 20076,'7'-3'2041,"1"9"-1177,-7 9-352,-2 18 1048,-2 6-327,1 9-473,1-2-224,1 0-328,4-7-80,7-10-344,0-7-296,4-16-760,-1-6 1055,-7-12-151,-2-10-176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7.391"/>
    </inkml:context>
    <inkml:brush xml:id="br0">
      <inkml:brushProperty name="width" value="0.05" units="cm"/>
      <inkml:brushProperty name="height" value="0.05" units="cm"/>
    </inkml:brush>
  </inkml:definitions>
  <inkml:trace contextRef="#ctx0" brushRef="#br0">7 28 21117,'-7'-8'1928,"7"6"-1400,2 1-240,12 2 904,6 2-544,12-3-1256,8 0-480,12-7 840,6 1-232,6-2-144</inkml:trace>
  <inkml:trace contextRef="#ctx0" brushRef="#br0" timeOffset="1">576 66 19292,'-3'12'2105,"12"-6"-1233,5-6-352,10-6 1128,8-3-368,10-3-655,5-1-425,-1 1-776,-1 1-425,-12 7 793,-7 1-224,-20 6-176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7.857"/>
    </inkml:context>
    <inkml:brush xml:id="br0">
      <inkml:brushProperty name="width" value="0.05" units="cm"/>
      <inkml:brushProperty name="height" value="0.05" units="cm"/>
    </inkml:brush>
  </inkml:definitions>
  <inkml:trace contextRef="#ctx0" brushRef="#br0">1 194 19052,'9'4'2193,"9"-4"-1481,16-18-304,9-4 1088,14-4-968,1-1-488,6-2-808,-1 3 768,-2 1-320,-6 1-168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6.460"/>
    </inkml:context>
    <inkml:brush xml:id="br0">
      <inkml:brushProperty name="width" value="0.05" units="cm"/>
      <inkml:brushProperty name="height" value="0.05" units="cm"/>
    </inkml:brush>
  </inkml:definitions>
  <inkml:trace contextRef="#ctx0" brushRef="#br0">153 1 18076,'1'0'72,"-1"0"0,0 0 0,0 0 0,0 0 0,1 0 0,-1 0-1,0 0 1,0 1 0,1-1 0,-1 0 0,0 0 0,0 0 0,0 0 0,0 0 0,1 1 0,-1-1 0,0 0 0,0 0 0,0 0 0,0 1 0,0-1 0,1 0 0,-1 0 0,0 0 0,0 1-1,0-1 1,0 0 0,0 0 0,0 1 0,0-1 0,0 0 0,0 0 0,0 0 0,0 1 0,0-1 0,0 0 0,0 0 0,0 1 0,0-1 0,-1 0 0,-2 15 156,2-11 116,-42 118 3218,29-88-3184,2 1 0,-16 70 0,28-103-373,-1 0 1,1 0 0,0 0-1,0 0 1,0 1 0,0-1-1,0 0 1,0 0 0,0 0-1,1 0 1,-1 0 0,1 0-1,0 2 1,0-3-23,0 0 0,0 0-1,0 0 1,0 0 0,0 0 0,0 0 0,0-1 0,0 1-1,1 0 1,-1-1 0,0 1 0,0 0 0,0-1-1,1 0 1,-1 1 0,0-1 0,1 0 0,-1 0 0,0 1-1,3-1 1,42 0-637,17 2-133,-58-1 724,1 0 0,-1 0-1,0 0 1,0 0 0,0 1 0,-1 0-1,1 0 1,0 0 0,6 5-1,-10-7 71,0 1 1,-1-1-1,1 1 0,0 0 0,0-1 0,0 1 0,-1 0 0,1 0 0,0-1 0,-1 1 0,1 0 0,-1 0 0,1 0 0,-1 0 0,1 0 0,-1 0 0,0 0 0,1 0 0,-1 0 0,0 0 0,0 0 0,0 0 0,0 0 1,0 0-1,0 0 0,0 0 0,0 0 0,0 0 0,0 0 0,0 0 0,-1 0 0,1 0 0,0 0 0,-1 0 0,1 0 0,-1-1 0,1 1 0,-1 0 0,1 0 0,-1 0 0,-1 1 0,-3 3 84,0 0-1,0 0 0,-1-1 0,-10 8 1,12-10-57,-9 7 126,-1 0 1,0-1-1,0 0 1,-1-2-1,0 0 1,0 0-1,-1-1 0,1-1 1,-20 3-1,33-7-149,0 0 0,-1 0 0,1 0 0,0 0 0,0 0 0,0 0 0,0 0 0,0-1-1,0 1 1,0-1 0,0 0 0,0 1 0,0-1 0,0 0 0,0 0 0,-2-2 0,3 2-50,0 0 0,0 0 0,0 0 0,0 0 0,0-1-1,0 1 1,1 0 0,-1-1 0,0 1 0,1 0 0,0-1 0,-1 1 0,1-1 0,0 1 0,-1-1 0,1 1 0,0-3 0,1-3-250,0 1 0,0 0 0,0 0 0,1 0 1,-1 0-1,2 0 0,-1 1 0,1-1 0,5-8 0,0 2-75,0 0 0,1 1 0,10-10 0,9-6-542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8.228"/>
    </inkml:context>
    <inkml:brush xml:id="br0">
      <inkml:brushProperty name="width" value="0.05" units="cm"/>
      <inkml:brushProperty name="height" value="0.05" units="cm"/>
    </inkml:brush>
  </inkml:definitions>
  <inkml:trace contextRef="#ctx0" brushRef="#br0">1 66 17452,'-1'-1'146,"1"-1"1,0 1-1,1-1 1,-1 1 0,0 0-1,0-1 1,1 1-1,-1 0 1,0-1 0,1 1-1,-1 0 1,1 0-1,0 0 1,-1-1-1,1 1 1,0 0 0,0 0-1,0 0 1,1-1-1,1-1 157,0 1 0,0-1-1,0 1 1,1 0-1,-1 0 1,7-2 0,1-1 421,1 1 1,0 1-1,18-3 1,-20 4-382,0 1-1,0 0 0,1 1 1,19 2-1,-28-1-301,0-1-1,1 0 0,-1 1 0,0 0 1,0 0-1,0-1 0,0 1 1,0 0-1,0 1 0,0-1 1,0 0-1,3 3 0,-5-3-28,1 0 0,0 0 0,0 0 1,-1 1-1,1-1 0,-1 0 0,1 0 0,-1 1 0,1-1 0,-1 0 0,0 1 0,0-1 0,1 0 0,-1 1 0,0-1 0,0 0 1,0 1-1,-1-1 0,1 0 0,0 1 0,0-1 0,-2 3 0,0 1-7,0 1-1,-1-1 1,0 0 0,0 0-1,0 0 1,-1 0 0,1 0-1,-1-1 1,0 1 0,-7 4 0,-8 7 3,-24 15 1,18-14 18,23-15-41,0-1 1,0 1-1,0-1 1,0 1-1,0 0 1,0 0-1,0 0 1,-2 3-1,4-5 7,0 1 1,0-1-1,0 0 1,0 0-1,0 0 1,0 0-1,0 1 0,0-1 1,0 0-1,0 0 1,0 0-1,0 0 0,0 1 1,0-1-1,0 0 1,0 0-1,1 0 0,-1 0 1,0 0-1,0 0 1,0 1-1,0-1 0,0 0 1,0 0-1,1 0 1,-1 0-1,0 0 1,0 0-1,0 0 0,0 0 1,0 0-1,1 0 1,-1 0-1,0 1 0,0-1 1,0 0-1,0 0 1,1 0-1,-1 0 0,0 0 1,18-1-273,-12 1 208,14-3-232,0 1-1,0 1 1,0 1-1,36 4 1,-51-3 278,0 0-1,-1 0 1,1 0-1,-1 0 1,1 1-1,-1 0 1,0 0-1,0 0 1,0 1 0,0-1-1,0 1 1,0 0-1,-1 0 1,1 0-1,-1 0 1,0 1-1,0 0 1,0-1 0,0 1-1,-1 0 1,1 0-1,-1 1 1,0-1-1,-1 0 1,1 1-1,1 6 1,-2-2 92,0 0-1,0 0 1,-1 0 0,0 0 0,-1 0-1,0 0 1,0 0 0,-1 0 0,-1 0-1,1 0 1,-1-1 0,0 1 0,-7 10-1,3-6 165,0 0-1,-1-1 1,0 0 0,-1 0-1,0-1 1,-1-1 0,-18 17-1,24-24-187,-1 0 0,1 0 0,-1 0 1,1-1-1,-1 1 0,0-1 0,0 0 0,-5 1 0,8-3-69,1 1-1,-1-1 1,1 0 0,-1 0-1,1 0 1,-1 0 0,0 0-1,1 0 1,-1 0 0,1 0-1,-1-1 1,1 1 0,-1 0-1,1-1 1,-1 0 0,1 1-1,0-1 1,-1 0 0,1 0-1,0 1 1,-1-1 0,1 0-1,0 0 1,0-1 0,0 1-1,0 0 1,0 0 0,0 0-1,0-1 1,0 1 0,0-2 0,-2-5-35,1 0 0,0 0 0,1 0 0,-1 0 0,2 0 0,-1 0 0,1 0 0,1-10 0,2-34-373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8.699"/>
    </inkml:context>
    <inkml:brush xml:id="br0">
      <inkml:brushProperty name="width" value="0.05" units="cm"/>
      <inkml:brushProperty name="height" value="0.05" units="cm"/>
    </inkml:brush>
  </inkml:definitions>
  <inkml:trace contextRef="#ctx0" brushRef="#br0">0 19 21845,'10'-4'627,"1"0"-1,-1 1 1,1 1 0,-1 0 0,1 0 0,0 1 0,0 0-1,17 2 1,-22-1-555,0 1 0,0-1 0,-1 1 1,1 0-1,-1 1 0,1 0 0,-1 0 0,0 0 0,1 0 0,-1 1 0,0-1 0,0 2 0,-1-1 0,1 0 0,-1 1 0,0 0 0,1 0 0,2 5 1,-5-6-76,0 0 0,0 1 0,-1 0 0,1-1 0,-1 1 0,2 8 0,6 15-94,-8-26 43,0 0-1,0 0 1,0 0 0,0 0 0,0 0 0,0 0-1,0 0 1,0 0 0,1 0 0,-1-1 0,0 1-1,0 0 1,1-1 0,-1 1 0,1-1 0,-1 0-1,0 1 1,1-1 0,2 0 0,-2 0-3,0 0 1,0 1 0,0-1-1,0 0 1,0 1-1,0 0 1,0-1-1,0 1 1,0 0 0,0 0-1,0 0 1,-1 0-1,1 0 1,0 1-1,-1-1 1,1 0-1,-1 1 1,1-1 0,-1 1-1,1 0 1,-1-1-1,0 1 1,0 0-1,0 0 1,0 0 0,0 0-1,-1-1 1,1 1-1,-1 1 1,1-1-1,-1 0 1,1 0 0,-1 0-1,0 0 1,0 0-1,0 0 1,-1 3-1,0 9 281,-1 0-1,-1-1 0,0 1 0,-7 19 1,9-29-184,-5 13 299,-1 0 1,0 0-1,-1 0 1,-17 27-1,22-40-274,-1 1-1,0-1 0,0 1 1,0-1-1,0 0 1,-1-1-1,1 1 1,-9 4-1,10-6-64,0-1 0,0 0 0,0 0 0,0 0 0,0 0 0,0-1 0,0 1 0,0-1 0,-1 0 0,1 1 0,0-2 0,0 1-1,0 0 1,0-1 0,-1 1 0,-4-2 0,6 1-86,0 0 0,0 1 1,0-1-1,0 0 0,0 0 0,0 0 0,1 0 0,-1-1 0,0 1 0,0 0 1,1-1-1,-1 1 0,1-1 0,-1 1 0,1-1 0,0 0 0,0 0 0,0 0 1,0 1-1,0-1 0,0 0 0,0 0 0,1 0 0,-1-1 0,1 1 1,-1 0-1,1 0 0,0 0 0,0 0 0,0 0 0,0 0 0,0-1 0,0 1 1,1 0-1,-1 0 0,1 0 0,-1 0 0,1 0 0,0 0 0,2-4 0,14-15-618</inkml:trace>
  <inkml:trace contextRef="#ctx0" brushRef="#br0" timeOffset="1">508 247 13995,'5'-8'2384,"-1"5"-927,-1 1-577,-1 10 2305,-2 7-1401,-2 13-480,-1 3-287,3 7-449,0 3-312,0 2-464,3-3-328,4-8 1040,0-8-584,-2-17-8,-1-12-72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128"/>
    </inkml:context>
    <inkml:brush xml:id="br0">
      <inkml:brushProperty name="width" value="0.05" units="cm"/>
      <inkml:brushProperty name="height" value="0.05" units="cm"/>
    </inkml:brush>
  </inkml:definitions>
  <inkml:trace contextRef="#ctx0" brushRef="#br0">16 37 20196,'20'-8'588,"1"2"0,-1 0-1,2 1 1,-1 1 0,0 0-1,1 2 1,0 1 0,0 1-1,-1 0 1,1 2 0,42 8-1,-59-8-539,0-1 0,0 1 0,0 0 0,0 0 0,0 1 0,0-1 0,-1 1 0,9 7 0,-11-8-37,0-1 0,-1 1 0,0 0 0,1-1 0,-1 1 0,0 0 0,0 0 0,0 0 0,0 0 0,0 0 0,-1 0 0,1 0 0,-1 0 0,1 1 0,-1-1 0,0 0 0,1 0 0,-1 0 0,0 1 0,-1-1 0,1 0 0,0 0 0,-1 0 0,0 3 0,-1 2 14,-1 0-1,0 0 0,0 0 0,-1 0 0,0-1 1,0 0-1,-7 8 0,-38 38 138,18-21-20,31-31-144,0 0 0,0 0 0,1 0 0,-1 0 1,0 0-1,0 0 0,1 0 0,-1 0 0,0 0 0,0 1 0,1-1 1,-1 0-1,0 0 0,0 0 0,0 0 0,1 0 0,-1 0 1,0 0-1,0 1 0,0-1 0,1 0 0,-1 0 0,0 0 0,0 0 1,0 1-1,0-1 0,1 0 0,-1 0 0,0 0 0,0 1 1,0-1-1,0 0 0,0 0 0,0 1 0,0-1 0,0 0 0,0 0 1,0 1-1,0-1 0,0 0 0,0 0 0,0 1 0,0-1 1,0 0-1,0 0 0,0 1 0,0-1 0,0 0 0,0 0 0,0 0 1,0 1-1,0-1 0,0 0 0,-1 0 0,1 1 0,0-1 1,0 0-1,0 0 0,0 0 0,-1 1 0,34-8-114,-15 3 11,-11 3 80,-1 1-1,1 0 0,0 0 0,0 0 1,-1 1-1,1 0 0,0 1 0,-1-1 0,8 4 1,-13-5 25,1 1-1,0 0 1,-1-1 0,1 1 0,0 0 0,-1 0 0,1 0 0,-1 0 0,0 0-1,1 1 1,-1-1 0,0 0 0,0 1 0,0-1 0,1 0 0,-2 1 0,1-1-1,0 1 1,0 0 0,0-1 0,-1 1 0,1 0 0,-1-1 0,1 1 0,-1 0-1,0 0 1,0 0 0,1-1 0,-1 1 0,-1 0 0,1 0 0,0-1 0,0 1-1,-1 0 1,1 0 0,-1-1 0,1 1 0,-1 0 0,-1 2 0,-2 3 17,0 0 1,-1 0 0,1-1 0,-1 1-1,-1-1 1,1-1 0,-1 1 0,0-1-1,0 0 1,-1 0 0,0 0 0,0-1-1,0 0 1,-9 3 0,0 0-80,-1 0 0,0-2 0,0 0 0,0-1 0,-26 3 0,31-6 95,1-1-1,-1 0 0,1 0 0,0-1 0,-1-1 1,1 0-1,0-1 0,0 0 0,0 0 1,1-1-1,-19-10 0,-16-13-84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537"/>
    </inkml:context>
    <inkml:brush xml:id="br0">
      <inkml:brushProperty name="width" value="0.05" units="cm"/>
      <inkml:brushProperty name="height" value="0.05" units="cm"/>
    </inkml:brush>
  </inkml:definitions>
  <inkml:trace contextRef="#ctx0" brushRef="#br0">1 215 17668,'1'-5'2192,"15"0"-1088,5-1-399,19-6 1615,7 1-736,15-6-583,-1 2-297,3-2-600,-3-3-360,-6-3-392,-7-3 544,-11-3-176,-10 0-161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973"/>
    </inkml:context>
    <inkml:brush xml:id="br0">
      <inkml:brushProperty name="width" value="0.05" units="cm"/>
      <inkml:brushProperty name="height" value="0.05" units="cm"/>
    </inkml:brush>
  </inkml:definitions>
  <inkml:trace contextRef="#ctx0" brushRef="#br0">226 1 21829,'0'17'1928,"-12"9"-1304,-4 4-256,-7 10 913,-1 5-401,-4 4-360,4 0-200,2-7-408,2-2-248,5-12-648,0-5-329,7-13 1025,0-3-240,-2-9-280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0.439"/>
    </inkml:context>
    <inkml:brush xml:id="br0">
      <inkml:brushProperty name="width" value="0.05" units="cm"/>
      <inkml:brushProperty name="height" value="0.05" units="cm"/>
    </inkml:brush>
  </inkml:definitions>
  <inkml:trace contextRef="#ctx0" brushRef="#br0">12 0 21020,'-2'5'126,"0"0"0,0-1 0,1 1 0,0 0 0,0 0 0,0 0 0,0 0 0,1 0 0,0 0 0,0 0 0,0 0 0,0 0 0,1 0 0,0 0 0,0 0 0,0-1 0,1 1 0,0 0 0,0 0 0,0-1 0,0 0 0,1 1 0,-1-1-1,1 0 1,0 0 0,1 0 0,-1 0 0,1-1 0,-1 0 0,1 1 0,0-1 0,0 0 0,1-1 0,-1 1 0,0-1 0,1 0 0,8 3 0,-6-3-49,0-1 1,0 0-1,0 0 1,0 0-1,1-1 1,-1 0-1,0 0 1,1 0-1,-1-1 1,0-1-1,0 1 1,0-1-1,0 0 1,7-3-1,-11 4-31,0 0-1,0-1 1,0 1-1,-1 0 1,1-1-1,0 0 1,-1 1-1,1-1 1,-1 0-1,0-1 1,0 1-1,0 0 1,0 0-1,0-1 1,0 1-1,0-1 1,-1 0-1,1 0 1,-1 1-1,0-1 1,0 0-1,0 0 1,0 0-1,-1 0 1,1 0-1,-1 0 1,0 0-1,1 0 1,-2-1-1,1 1 1,0 0-1,0 0 1,-1 0-1,0 0 1,-1-3-1,1 3-19,0 0 0,-1 0-1,1 0 1,-1 0 0,0 0-1,0 0 1,0 0-1,0 1 1,-1-1 0,1 1-1,-1 0 1,1 0 0,-1 0-1,0 0 1,0 0-1,0 0 1,0 1 0,0-1-1,0 1 1,0 0-1,-1 0 1,1 0 0,0 0-1,-1 1 1,1-1 0,0 1-1,-1 0 1,-4 0-1,1 1-39,-1-1-1,1 1 0,0 0 0,0 1 0,-1-1 0,1 1 0,0 1 0,1-1 0,-1 1 1,0 1-1,1-1 0,-9 7 0,10-6-96,0 1 0,0 0 0,0 0 0,1 0 0,0 1-1,0-1 1,0 1 0,1 0 0,0 0 0,0 0 0,0 1 0,-3 11 0,5-13-14,0 0-1,0 1 1,0-1-1,1 0 1,0 0 0,0 0-1,0 0 1,1 0 0,0 0-1,0 0 1,0 0-1,0 0 1,1 0 0,0 0-1,0-1 1,0 1 0,0-1-1,5 6 1,-3-4-1,2 0 0,-1 0 1,0-1-1,11 7 1,31 20-669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0.846"/>
    </inkml:context>
    <inkml:brush xml:id="br0">
      <inkml:brushProperty name="width" value="0.05" units="cm"/>
      <inkml:brushProperty name="height" value="0.05" units="cm"/>
    </inkml:brush>
  </inkml:definitions>
  <inkml:trace contextRef="#ctx0" brushRef="#br0">78 0 21933,'-9'7'1048,"-1"1"-280,0 1 0,0 0-1,-16 18 1,25-25-668,-1 0 0,1 1 0,-1-1 0,1 0 0,0 0 0,0 1 0,0-1 0,0 1 0,1-1 0,-1 1 0,0 2 1,1-3-24,0-1 0,0 1 1,1-1-1,-1 1 0,0-1 1,1 1-1,-1-1 0,1 1 1,-1-1-1,1 0 0,-1 1 1,1-1-1,0 0 0,0 1 1,0-1-1,0 0 0,0 0 1,0 0-1,0 0 0,2 1 1,2 2-11,0-1 0,1 0 0,-1-1 0,1 0 0,-1 1 0,1-2 0,0 1 0,0-1 0,0 0 0,0 0 0,0 0 0,9-1 0,8 0 29,44-7 0,-47 3-30,-1 0 1,26-9 0,-40 11-37,0 0 0,1 0 0,-1 0 1,0-1-1,0 0 0,-1 0 1,1 0-1,0 0 0,-1-1 0,0 0 1,0 0-1,6-8 0,-9 11-22,0 0 1,-1 0-1,1 0 0,-1 0 0,0 0 0,1-1 1,-1 1-1,0 0 0,0 0 0,1 0 0,-1 0 1,0-1-1,0 1 0,-1 0 0,1 0 1,0 0-1,0-1 0,0 1 0,-1 0 0,1 0 1,-1 0-1,1 0 0,-1 0 0,1 0 0,-1 0 1,1 0-1,-1 0 0,0 0 0,0 0 1,0 0-1,1 0 0,-1 0 0,0 1 0,0-1 1,0 0-1,0 1 0,-2-2 0,-3-1-37,0 0 0,0 1-1,0-1 1,0 1 0,-11-2-1,7 2-152,-1 0 0,1 1 0,0 1-1,-1 0 1,1 0 0,-1 1 0,1 1 0,-1 0-1,1 0 1,0 1 0,0 0 0,-10 5 0,-15 7-353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2.869"/>
    </inkml:context>
    <inkml:brush xml:id="br0">
      <inkml:brushProperty name="width" value="0.05" units="cm"/>
      <inkml:brushProperty name="height" value="0.05" units="cm"/>
    </inkml:brush>
  </inkml:definitions>
  <inkml:trace contextRef="#ctx0" brushRef="#br0">0 263 17452,'12'-6'5281,"23"-13"-3251,317-117 1432,-346 134-3429,190-60 462,-149 50-486,1 2 1,56-5 0,-98 15-29,0 0 0,1 0 0,-1 0 1,0 1-1,0 0 0,0 0 0,0 0 0,10 4 0,-15-4-10,1-1-1,-1 1 1,1 0-1,-1-1 1,0 1-1,1 0 1,-1 0 0,0 0-1,0 0 1,0 0-1,0 0 1,0 1-1,0-1 1,0 0 0,0 0-1,0 1 1,0-1-1,-1 1 1,1-1 0,-1 1-1,1-1 1,-1 1-1,1-1 1,-1 1-1,0-1 1,0 1 0,0-1-1,0 1 1,0-1-1,0 1 1,0 0-1,0-1 1,-1 1 0,1-1-1,-1 1 1,1-1-1,-2 2 1,0 2-78,0-1 0,-1 0 0,1 0 0,-1 0 0,-1 0 1,1-1-1,0 1 0,-1-1 0,0 0 0,1 0 0,-1 0 0,-6 3 0,-10 2-272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3.750"/>
    </inkml:context>
    <inkml:brush xml:id="br0">
      <inkml:brushProperty name="width" value="0.05" units="cm"/>
      <inkml:brushProperty name="height" value="0.05" units="cm"/>
    </inkml:brush>
  </inkml:definitions>
  <inkml:trace contextRef="#ctx0" brushRef="#br0">13 90 18588,'-1'0'119,"0"-1"0,0 0-1,0 1 1,0-1 0,1 0 0,-1 0-1,0 1 1,1-1 0,-1 0 0,0 0 0,1 0-1,-1 0 1,1 0 0,-1 0 0,1 0-1,0 0 1,-1 0 0,1 0 0,0 0-1,0 0 1,0 0 0,0 0 0,0 0 0,0-1-1,0 1 1,0 0 0,0 0 0,0 0-1,1 0 1,-1 0 0,0 0 0,1 0 0,-1 0-1,1 0 1,-1 0 0,1 0 0,-1 1-1,1-1 1,0 0 0,0 0 0,-1 0 0,1 1-1,0-1 1,0 0 0,0 1 0,0-1-1,-1 0 1,3 0 0,4-4 306,2 1-1,-1-1 1,0 1-1,13-4 1,-8 4-241,0 0 1,1 0-1,-1 2 1,1 0-1,-1 0 1,1 1-1,0 1 1,20 2-1,-29-1-163,1-1-1,0 2 1,-1-1-1,1 1 1,-1 0 0,0 0-1,0 0 1,0 1-1,0 0 1,5 3 0,-7-3-12,0-1 0,0 1 0,-1 0 0,1 0 0,-1 0 0,0 0 0,0 0 1,0 0-1,0 1 0,0-1 0,-1 1 0,0-1 0,0 1 0,0-1 1,0 1-1,1 6 0,-2-1-4,0 1 0,0-1 0,-1 1 0,0-1 0,-1 1 1,0-1-1,0 0 0,-1 0 0,0 0 0,-1 0 0,0 0 0,0-1 0,-1 1 0,-8 10 1,-8 10-17,-2-2 0,-37 36 0,56-59 5,4-4 4,0 0 0,0 0 0,0 0 0,-1 0 0,1 0 0,0 0 0,0 0-1,0 0 1,0 0 0,0 0 0,-1 0 0,1 1 0,0-1 0,0 0 0,0 0-1,0 0 1,0 0 0,0 0 0,-1 0 0,1 1 0,0-1 0,0 0 0,0 0 0,0 0-1,0 0 1,0 1 0,0-1 0,0 0 0,0 0 0,0 0 0,0 0 0,0 1-1,0-1 1,0 0 0,0 0 0,0 0 0,0 0 0,0 1 0,0-1 0,0 0-1,0 0 1,0 0 0,0 0 0,0 1 0,0-1 0,0 0 0,1 0 0,-1 0-1,0 0 1,0 0 0,0 1 0,0-1 0,0 0 0,0 0 0,1 0 0,-1 0-1,0 0 1,0 0 0,0 0 0,0 0 0,0 0 0,1 0 0,-1 0 0,0 1-1,0-1 1,1 0 0,11-1-72,8-2-26,0 0 0,0 2-1,1 0 1,37 4 0,-53-3 86,0 1 0,0 0 0,0 0 1,0 0-1,0 1 0,0 0 0,0 0 1,-1 0-1,1 0 0,-1 1 0,1 0 0,-1 0 1,0 0-1,0 0 0,0 1 0,-1-1 0,1 1 1,-1 0-1,0 0 0,0 0 0,0 1 0,-1-1 1,0 1-1,1-1 0,1 8 0,-3-7 19,1 0-1,-1 1 1,-1-1-1,1 1 1,-1-1-1,0 0 0,0 1 1,-1-1-1,1 1 1,-1-1-1,0 0 1,-3 8-1,1-5 41,-1 1-1,0-1 1,0 0-1,-1 0 1,0 0-1,-11 12 1,1-4 97,0-1 0,-1-1 0,-1-1 1,-1 0-1,-27 16 0,34-23-175,0 0-1,0 0 1,-1-1 0,0-1-1,0 1 1,-23 3 0,34-8-17,0 1 0,0-1 0,0 0 0,1 0 0,-1 0 1,0 0-1,0 0 0,0 0 0,0 0 0,1-1 0,-1 1 0,0 0 0,0 0 1,0-1-1,1 1 0,-1 0 0,0-1 0,1 1 0,-1-1 0,0 1 1,0-1-1,1 1 0,-1-1 0,1 1 0,-1-1 0,1 1 0,-1-1 0,1 0 1,-1 0-1,1 1 0,-1-1 0,1 0 0,0 0 0,-1 1 0,1-1 0,0 0 1,0 0-1,0 0 0,0 1 0,0-1 0,0-1 0,0-3-48,0 1 0,1-1 0,-1 1 0,1-1 0,3-7 0,13-30-508,7-5-209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4.217"/>
    </inkml:context>
    <inkml:brush xml:id="br0">
      <inkml:brushProperty name="width" value="0.05" units="cm"/>
      <inkml:brushProperty name="height" value="0.05" units="cm"/>
    </inkml:brush>
  </inkml:definitions>
  <inkml:trace contextRef="#ctx0" brushRef="#br0">0 10 19940,'7'-3'528,"0"1"-1,1 1 0,-1-1 1,0 1-1,1 1 0,-1-1 1,0 1-1,8 1 1,-9 0-384,1 1 1,-1-1 0,0 1 0,0 0 0,0 1 0,0 0-1,0 0 1,-1 0 0,9 6 0,-6-3-103,-1 0-1,1 0 1,-1 0 0,-1 1 0,1 0-1,-1 0 1,10 16 0,-13-18-20,-1 0 0,0 0 1,0 0-1,0 1 0,-1-1 0,1 1 0,-1-1 0,0 1 1,-1 0-1,0-1 0,1 1 0,-2 0 0,1-1 1,-2 9-1,1-9-2,0 1-1,0-1 1,0 0 0,1 1 0,0-1-1,1 8 1,-1-11-23,1-1-1,-1 0 1,1 1-1,-1-1 1,1 0-1,-1 0 0,1 1 1,0-1-1,0 0 1,-1 0-1,1 0 1,0 0-1,0 0 1,0 0-1,0 0 0,0 0 1,1-1-1,-1 1 1,0 0-1,0 0 1,0-1-1,1 1 1,-1-1-1,0 1 1,1-1-1,-1 0 0,0 1 1,1-1-1,1 0 1,23 2-84,-14-1 32,0 0 1,0 1-1,23 7 1,-32-8 49,1 0 0,-1 0 1,0 1-1,0 0 0,0 0 1,0 0-1,0 0 0,0 0 1,-1 0-1,1 1 1,-1-1-1,1 1 0,-1 0 1,0-1-1,0 1 0,0 0 1,-1 0-1,3 5 0,-1 0 21,-1 1 0,0-1-1,-1 1 1,0-1-1,0 1 1,0 0 0,-1-1-1,-1 1 1,1 0-1,-2-1 1,-2 16 0,1-13 130,-1 1 0,0 0 0,-1-1 0,0 0 0,0 0 0,-1 0 0,-13 16 1,16-23-83,0-1 0,-1 0 0,1 0 0,-1-1 0,1 1 0,-1-1 0,0 0 0,0 0 0,0 0 0,0 0 0,0 0 0,0-1 1,-8 2-1,11-3-63,-1 0 1,1 0 0,-1 1 0,1-1 0,0 0-1,-1 0 1,1 0 0,-1 0 0,1-1 0,0 1-1,-1 0 1,1-1 0,-1 1 0,1-1 0,0 1-1,0-1 1,-1 1 0,1-1 0,0 0 0,0 0-1,0 0 1,0 1 0,0-1 0,0 0 0,0 0-1,0-1 1,0 1 0,0 0 0,0 0 0,1 0-1,-1-1 1,0 1 0,1 0 0,-1 0 0,1-1-1,0 1 1,-1-1 0,1 1 0,0 0 0,0-1-1,0 1 1,0-1 0,0-2 0,2-14-172,7 1-59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0.798"/>
    </inkml:context>
    <inkml:brush xml:id="br0">
      <inkml:brushProperty name="width" value="0.05" units="cm"/>
      <inkml:brushProperty name="height" value="0.05" units="cm"/>
    </inkml:brush>
  </inkml:definitions>
  <inkml:trace contextRef="#ctx0" brushRef="#br0">0 25 17228,'15'8'419,"0"-1"1,1-1 0,-1 0-1,1 0 1,0-2-1,18 3 1,104 9 710,330-11 581,3-35-1425,-309 18-233,-126 10-134,37-3-595,-66 4 538,0 0 0,-1 0 0,1-1 0,-1 0 0,1 0-1,-1-1 1,11-6 0,-8 0-179,-11-2-141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6.912"/>
    </inkml:context>
    <inkml:brush xml:id="br0">
      <inkml:brushProperty name="width" value="0.05" units="cm"/>
      <inkml:brushProperty name="height" value="0.05" units="cm"/>
    </inkml:brush>
  </inkml:definitions>
  <inkml:trace contextRef="#ctx0" brushRef="#br0">97 1 16916,'0'1'134,"0"0"1,1-1 0,-1 1 0,0 0 0,1 0-1,-1 0 1,0 0 0,0 0 0,0 0 0,0-1-1,0 1 1,0 0 0,0 0 0,0 0 0,0 0-1,-1 0 1,1 0 0,0 0 0,0-1 0,-1 1 0,1 0-1,0 0 1,-1 0 0,0 0 0,-16 25 1144,10-17-246,-12 16 816,11-15-1305,0 1 0,1 0 1,0 0-1,0 1 0,-6 18 1,12-29-532,1-1 0,0 1 0,0 0 0,0-1 0,-1 1 0,1 0 0,0 0 0,0-1 0,0 1 1,0 0-1,0-1 0,0 1 0,1 0 0,-1 0 0,0-1 0,0 1 0,0 0 0,1-1 0,-1 1 0,0 0 1,1-1-1,-1 1 0,0-1 0,1 1 0,-1 0 0,1-1 0,-1 1 0,1-1 0,-1 1 0,1-1 0,0 0 1,-1 1-1,1-1 0,-1 1 0,1-1 0,0 0 0,-1 0 0,1 1 0,0-1 0,0 0 0,-1 0 0,2 0 0,33 1-85,-33-2 60,24-2-232,0-2 0,34-10 0,-42 9 36,1 1 0,-1 0 0,1 2 0,0 0 0,0 2 0,32 0 0,-49 1 192,1 1 0,0 0 0,0 0-1,-1 0 1,1 0 0,-1 0 0,1 0 0,-1 1 0,1-1 0,1 3 0,-1-2 31,-1 0 0,0-1 0,1 1 0,-1-1 0,1 0 0,-1 1 0,1-1 0,0 0 0,-1 0 0,1-1 0,5 2 0,11-3 52,0-1 0,0 0 1,-1-1-1,29-9 0,-3 1-1,-10 3-58,-15 3-27,-1 1 1,1 1-1,0 0 0,0 2 1,21 0-1,-39 1 18,1 0 0,-1 0-1,0 0 1,0 0 0,0 0 0,1 1-1,-1-1 1,0 0 0,0 1-1,0-1 1,0 1 0,0-1 0,0 1-1,0 0 1,0-1 0,0 1-1,0 0 1,0 0 0,0-1 0,0 1-1,0 0 1,-1 0 0,1 0-1,0 0 1,-1 0 0,1 0-1,-1 0 1,1 1 0,0 0 0,-1-1 3,1 0 0,-1 0 0,1-1 1,0 1-1,0 0 0,-1-1 0,1 1 1,0-1-1,0 1 0,0-1 0,0 1 0,0-1 1,0 0-1,0 0 0,0 1 0,0-1 1,0 0-1,-1 0 0,1 0 0,0 0 1,0 0-1,2 0 0,25-2 14,-25 1-13,89-18-141,-71 13-87,1 1 0,-1 0 0,1 2 0,0 1 0,26 0 0,-45 3 171,1-1 0,-1 1-1,0 0 1,0 0 0,0 0 0,0 0 0,0 0 0,0 1-1,-1-1 1,1 1 0,0 0 0,4 3 0,17 11-133,-22-15 104,1-1-1,-1 1 1,0-1 0,1 0-1,-1 0 1,1 0 0,-1 0-1,1 0 1,-1 0 0,1-1-1,-1 1 1,0-1 0,1 1-1,-1-1 1,0 0 0,1 0-1,-1 0 1,0 0 0,0-1-1,0 1 1,0-1 0,2-1-1,-1 1 75,8-4-393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4.743"/>
    </inkml:context>
    <inkml:brush xml:id="br0">
      <inkml:brushProperty name="width" value="0.05" units="cm"/>
      <inkml:brushProperty name="height" value="0.05" units="cm"/>
    </inkml:brush>
  </inkml:definitions>
  <inkml:trace contextRef="#ctx0" brushRef="#br0">0 0 18292,'12'8'2408,"-4"7"-1199,-8 4-489,3 4 2080,-1 1-1279,2 5-649,4 0-224,-1-3-776,3-1-328,-1-10-856,2-4-345,-7-10 1225,-4-5-312,-4-10-352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5.181"/>
    </inkml:context>
    <inkml:brush xml:id="br0">
      <inkml:brushProperty name="width" value="0.05" units="cm"/>
      <inkml:brushProperty name="height" value="0.05" units="cm"/>
    </inkml:brush>
  </inkml:definitions>
  <inkml:trace contextRef="#ctx0" brushRef="#br0">1 90 20124,'20'-14'1176,"0"0"-1,37-18 0,-45 26-726,0 1 1,0 1-1,0 0 0,0 1 1,1 0-1,24-1 0,-34 3-407,-1 1-1,0 0 1,1 0 0,-1 0-1,1 0 1,-1 1 0,0-1 0,1 1-1,-1-1 1,0 1 0,1 0-1,-1 0 1,0 0 0,0 0-1,0 0 1,0 0 0,0 1-1,3 2 1,-4-3-31,0 1 0,0 0 0,1 0 0,-2 0-1,1 0 1,0 0 0,0 1 0,-1-1 0,1 0 0,-1 0 0,1 0-1,-1 1 1,0-1 0,0 0 0,0 0 0,0 1 0,-1-1 0,1 0 0,0 0-1,-2 3 1,-2 8 48,0-1-1,-8 15 0,-8 24 77,19-47-126,0 0-1,0 0 1,0 0 0,1 0-1,0 1 1,-1-1-1,1 0 1,1 0 0,0 7-1,-1-9-16,1-1 0,-1 1-1,1 0 1,0-1-1,0 0 1,-1 1 0,1-1-1,0 0 1,0 1-1,0-1 1,0 0 0,1 0-1,-1 0 1,0 0 0,0 0-1,1 0 1,-1 0-1,0 0 1,1 0 0,-1-1-1,1 1 1,-1 0-1,1-1 1,0 0 0,1 1-1,5 0-75,1 0-1,-1 0 0,15-1 1,-6 0-6,-10 0 40,0 0 0,1 1 0,-1 0 0,0 0 0,0 0 0,1 1 0,-1 0 0,0 1 0,11 5 0,-16-6 47,1 0 0,-1 0 0,1 0 0,-1 0 0,0 0 0,0 1 0,0-1 0,0 1 0,0-1 0,0 1-1,-1 0 1,1 0 0,-1-1 0,0 1 0,0 0 0,0 0 0,0 1 0,-1-1 0,1 0 0,-1 0 0,1 0 0,-1 0 0,0 0 0,-1 1 0,1 2 0,-2 3 52,0-1 0,0 0 0,0 0 1,-1 0-1,0-1 0,-1 1 0,1 0 0,-2-1 1,1 0-1,-1 0 0,-10 11 0,5-6 75,-1-1 1,-1 0-1,0-1 0,0 0 1,-20 11-1,26-17-224,0-1 1,-1 0-1,1-1 1,-1 1-1,-10 1 0,15-4 21,1 0-1,-1 1 1,0-1-1,0 0 0,0 0 1,0 0-1,0 0 1,0-1-1,0 1 0,0-1 1,-2 0-1,3 0 53,0 1-1,0-1 1,1 1-1,-1-1 1,0 1-1,0-1 1,1 0-1,-1 0 1,0 1-1,1-1 1,-1 0-1,1 0 1,-1 0-1,1 0 1,-1 1-1,1-1 1,-1 0-1,1 0 1,0 0-1,0 0 1,0 0 0,-1 0-1,1-2 1,2-18-470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5.739"/>
    </inkml:context>
    <inkml:brush xml:id="br0">
      <inkml:brushProperty name="width" value="0.05" units="cm"/>
      <inkml:brushProperty name="height" value="0.05" units="cm"/>
    </inkml:brush>
  </inkml:definitions>
  <inkml:trace contextRef="#ctx0" brushRef="#br0">181 0 19236,'0'14'2401,"-4"12"-1545,-10 14-320,-3 7 1680,-4 14-1239,1 4-177,0 2-320,2-3-128,2-7-288,6-4-72,0-14-400,4-7-240,3-14-705,2-7-71,-4-13 992,-1-5-360,-3-16-144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6.143"/>
    </inkml:context>
    <inkml:brush xml:id="br0">
      <inkml:brushProperty name="width" value="0.05" units="cm"/>
      <inkml:brushProperty name="height" value="0.05" units="cm"/>
    </inkml:brush>
  </inkml:definitions>
  <inkml:trace contextRef="#ctx0" brushRef="#br0">108 1 19908,'-6'3'219,"-1"1"-1,0 0 1,1 0 0,0 1-1,0-1 1,0 1 0,0 1-1,1-1 1,0 1-1,0 0 1,0 0 0,1 0-1,0 1 1,0-1-1,1 1 1,0 0 0,0 0-1,0 1 1,1-1-1,0 0 1,1 1 0,0 0-1,0-1 1,0 13-1,1-18-194,0 0-1,0 0 0,0 0 0,0-1 1,1 1-1,-1 0 0,1 0 0,-1 0 1,1 0-1,0-1 0,-1 1 0,1 0 1,0-1-1,0 1 0,0 0 1,0-1-1,1 1 0,-1-1 0,3 2 1,-3-2 0,1 0 0,-1 0 0,1-1 0,0 1 0,-1-1 0,1 0 0,0 1 0,-1-1 0,1 0 0,0 0 0,0 0 0,-1 0 0,1 0 0,0 0 0,-1-1 0,1 1 0,2-1 0,3-2 55,0 0 1,0 0-1,-1-1 1,1 1-1,-1-1 0,0-1 1,0 1-1,8-9 1,34-41 590,-44 48-598,-1 1 0,1-1-1,-1 0 1,0 0 0,0 0 0,0 0 0,-1 0 0,2-10 0,-3 14-64,-1 1 0,0 0 0,0-1 0,1 1 0,-1-1 0,0 1 0,-1 0 0,1-1 0,0 1 0,0 0 0,-1-1 0,1 1 0,0 0 0,-1-1 0,1 1 0,-1 0 0,0 0 0,1-1 0,-1 1 0,0 0 0,0 0 0,0 0 0,0 0 0,0 0 0,0 0 0,0 0 0,0 1 0,0-1 0,0 0 0,-1 0 0,1 1 0,0-1 0,0 1 0,-1-1 0,1 1 0,0 0 0,-1-1 0,1 1 0,0 0 0,-1 0 0,1 0 0,-2 0 0,-3 0-23,1 0 1,-1 0 0,1 1 0,-1 0 0,1 0-1,0 0 1,-1 0 0,1 1 0,-6 3 0,3-1-151,0 1 1,0 0 0,1 0 0,0 1-1,0 0 1,0 0 0,1 1-1,0 0 1,0 0 0,1 0 0,-5 9-1,7-11 63,1-1 0,-1 1-1,1 0 1,0 0 0,1 0-1,-1 0 1,1 0 0,0 0-1,1 0 1,-1 1-1,1-1 1,0 0 0,0 0-1,0 1 1,1-1 0,0 0-1,0 0 1,0 0 0,1 1-1,3 6 1,10 12-525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6.576"/>
    </inkml:context>
    <inkml:brush xml:id="br0">
      <inkml:brushProperty name="width" value="0.05" units="cm"/>
      <inkml:brushProperty name="height" value="0.05" units="cm"/>
    </inkml:brush>
  </inkml:definitions>
  <inkml:trace contextRef="#ctx0" brushRef="#br0">45 75 20108,'-19'51'2701,"15"-40"-2237,-1 0 0,2 0 0,-1 0 0,2 0 0,-1 0 1,0 15-1,3-25-427,-1 0 1,1 0 0,0 0 0,0-1-1,0 1 1,0 0 0,0 0 0,0 0 0,0-1-1,0 1 1,0 0 0,1 0 0,-1 0-1,0-1 1,0 1 0,1 0 0,-1 0-1,0-1 1,1 1 0,-1 0 0,1-1 0,-1 1-1,1-1 1,-1 1 0,1 0 0,0-1-1,-1 1 1,1-1 0,0 1 0,-1-1-1,1 0 1,0 1 0,-1-1 0,1 0 0,0 1-1,0-1 1,-1 0 0,1 0 0,0 0-1,0 0 1,0 0 0,-1 0 0,1 0-1,0 0 1,0 0 0,0 0 0,0 0 0,3-1 13,-1 0 1,0-1 0,0 1-1,0 0 1,0-1 0,0 0-1,0 0 1,0 0 0,4-4-1,5-6 65,-1 0-1,0-1 0,-1 0 1,13-23-1,-20 31-73,0-1 0,0 0 1,0 0-1,0 0 0,-1-1 0,0 1 0,-1-1 1,1 1-1,-1-1 0,-1 1 0,1-1 0,-1 1 1,0-1-1,-2-8 0,2 13-27,0 1 0,0-1 0,-1 1 0,1-1 0,-1 0 0,0 1 0,1-1 0,-1 1 0,0 0 0,0-1 0,0 1 0,0 0 0,0-1 1,0 1-1,0 0 0,0 0 0,-1 0 0,1 0 0,0 0 0,-1 0 0,-2-1 0,2 1-38,0 1 1,0-1-1,-1 1 1,1 0 0,0 0-1,-1 0 1,1 0-1,0 0 1,0 0-1,-1 1 1,1-1-1,0 1 1,-4 1-1,1 0-104,0 0-1,0 0 1,0 1-1,1 0 1,-1 0-1,1 0 1,0 0-1,0 1 0,0-1 1,1 1-1,-1 0 1,-4 8-1,1 7-240,8 1-101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0.643"/>
    </inkml:context>
    <inkml:brush xml:id="br0">
      <inkml:brushProperty name="width" value="0.05" units="cm"/>
      <inkml:brushProperty name="height" value="0.05" units="cm"/>
    </inkml:brush>
  </inkml:definitions>
  <inkml:trace contextRef="#ctx0" brushRef="#br0">1 6 12827,'0'0'40,"-1"0"0,1-1 0,0 1 0,0 0 0,0 0 0,0 0 0,0 0 0,0 0 0,0-1 0,0 1 0,0 0 0,0 0 0,0 0 0,0 0 0,0-1 0,0 1 0,0 0 0,0 0 0,0 0 1,0 0-1,0-1 0,0 1 0,0 0 0,1 0 0,-1 0 0,0 0 0,0 0 0,0-1 0,0 1 0,0 0 0,0 0 0,0 0 0,1 0 0,-1 0 0,0 0 0,0 0 0,0 0 0,0-1 0,0 1 0,1 0 0,-1 0 0,0 0 0,0 0 0,0 0 0,0 0 1,0 0-1,1 0 0,-1 0 0,0 0 0,13 4 886,12 10-63,168 132 2095,-153-118-2816,16 11 66,1-1 1,79 37-1,-19-27 154,-60-26-40,90 50 0,-126-58-181,-1 1 0,-1 1 0,34 35 0,-35-32 8,1-1 0,1 0 0,29 20 0,209 94 376,-165-89-297,191 111 146,-19-15-313,-122-68-26,95 78-61,-52-28 28,-45-42 17,165 101 30,-53-13-60,252 184-8,-257-164 84,43 34-28,176 115-43,-91-73 33,16 17-4,-301-217 35,81 53 41,278 212-46,10 44 14,-33-30-86,-203-155 9,302 274 46,403 333 137,-454-456-163,-160-120 2,91 50 6,-172-118-32,-158-95 17,95 90 1,41 31 130,-188-161-129,1 0-1,0-2 1,37 13 0,2 2-117,-48-18-383,-18-7-43,-13-5 304,-18-5-13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1.478"/>
    </inkml:context>
    <inkml:brush xml:id="br0">
      <inkml:brushProperty name="width" value="0.05" units="cm"/>
      <inkml:brushProperty name="height" value="0.05" units="cm"/>
    </inkml:brush>
  </inkml:definitions>
  <inkml:trace contextRef="#ctx0" brushRef="#br0">0 0 21693,'5'38'1648,"1"14"-1296,0-7-152,5 10 448,0 9-232,4 4-264,-1-7-376,-1-14-728,3-10-200,-7-20 864,0-5-240,-4-21-184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1.960"/>
    </inkml:context>
    <inkml:brush xml:id="br0">
      <inkml:brushProperty name="width" value="0.05" units="cm"/>
      <inkml:brushProperty name="height" value="0.05" units="cm"/>
    </inkml:brush>
  </inkml:definitions>
  <inkml:trace contextRef="#ctx0" brushRef="#br0">140 0 19972,'-82'182'2412,"68"-145"-1872,1 0 1,-13 76-1,24-105-481,1-1 0,0 1-1,1 0 1,0-1 0,0 1-1,1 0 1,2 12 0,-3-19-56,1 1 1,-1-1-1,1 1 0,-1-1 1,1 0-1,0 0 0,-1 1 1,1-1-1,0 0 0,0 0 1,0 0-1,0 0 0,0 0 1,0 0-1,1 0 0,-1 0 1,0-1-1,2 2 0,-1-2-8,0 1 0,0-1 1,0 1-1,1-1 0,-1 0 0,0 0 0,0 0 0,1 0 0,-1 0 0,0-1 0,0 1 0,1-1 1,-1 1-1,0-1 0,2-1 0,19-8-131,-1-1 1,-1-1-1,32-23 1,-32 20 11,0 2-1,0 0 1,43-18 0,-54 28 96,-1 0 0,1 0 0,0 1 0,0 0 1,0 1-1,0 0 0,0 1 0,0 0 0,19 3 0,-23-2 39,0 0 0,-1 1 0,1 0 0,-1 0 0,1 0 0,-1 1 0,0-1 0,0 1 0,0 0 0,0 1 0,-1-1 0,1 1 0,-1 0 0,0 0-1,0 1 1,-1-1 0,1 1 0,4 7 0,-4-3 72,0 0 0,-1 1 0,0-1 0,0 1 0,-1 0 0,0-1 0,0 1 0,-1 0 0,-1 0 0,0 0 0,0 0 0,-1 0 0,0 0 0,-1 0 0,0 0 0,-5 14 0,-3 5 318,-1 1 1,-2-2-1,-31 54 1,28-57-508,0-1 1,-2 0-1,0-2 0,-1 0 1,-2-1-1,0-1 0,-1-1 1,-39 26-1,43-31-309,5-1-125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8.746"/>
    </inkml:context>
    <inkml:brush xml:id="br0">
      <inkml:brushProperty name="width" value="0.05" units="cm"/>
      <inkml:brushProperty name="height" value="0.05" units="cm"/>
    </inkml:brush>
  </inkml:definitions>
  <inkml:trace contextRef="#ctx0" brushRef="#br0">1 11 20300,'12'-10'1532,"-12"10"-1490,0 0 0,0 0 0,1 0 0,-1 0-1,0 0 1,1 0 0,-1 0 0,0 0 0,0 0 0,1 0-1,-1 0 1,0 0 0,1 0 0,-1 0 0,0 0 0,0 1-1,1-1 1,-1 0 0,0 0 0,0 0 0,1 0 0,-1 1-1,0-1 1,0 0 0,0 0 0,1 1 0,-1-1-1,0 0 1,1 3 90,0-1-1,0 0 0,-1 0 1,1 1-1,-1-1 0,1 0 1,-1 1-1,0-1 0,0 0 1,0 0-1,-1 4 0,-4 49 1156,-2 3-656,3 0 0,5 87 0,0-139-621,0 0 0,0 0 0,0 1 0,1-1 0,0-1 0,0 1 0,0 0 0,1 0 0,0-1 0,0 1 0,0-1 0,7 7 0,-8-9-95,0-1 0,0-1 0,0 1 0,1 0 0,-1 0 0,1-1 0,-1 0 0,1 1 0,0-1 0,0 0 1,-1 0-1,1 0 0,0-1 0,0 1 0,0-1 0,0 0 0,0 1 0,0-1 0,0-1 0,0 1 0,-1 0 1,1-1-1,0 1 0,0-1 0,0 0 0,0 0 0,-1 0 0,5-2 0,1-1-214,-1-1-1,1 0 1,-1 0 0,0-1-1,0 0 1,-1 0 0,0-1 0,10-12-1,2-6-677</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145"/>
    </inkml:context>
    <inkml:brush xml:id="br0">
      <inkml:brushProperty name="width" value="0.05" units="cm"/>
      <inkml:brushProperty name="height" value="0.05" units="cm"/>
    </inkml:brush>
  </inkml:definitions>
  <inkml:trace contextRef="#ctx0" brushRef="#br0">51 1 15963,'-8'17'1897,"-1"12"-1033,-1 7-320,-1 9 1104,2 5-287,6-1-617,4-1-528,13-15-928,7-7 736,21-26-176,7-12-128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7.280"/>
    </inkml:context>
    <inkml:brush xml:id="br0">
      <inkml:brushProperty name="width" value="0.05" units="cm"/>
      <inkml:brushProperty name="height" value="0.05" units="cm"/>
    </inkml:brush>
  </inkml:definitions>
  <inkml:trace contextRef="#ctx0" brushRef="#br0">0 23 19708,'6'3'1585,"-4"-3"-1513,-1-4-465,1-4 1194,-5 1-521,-5 0-328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522"/>
    </inkml:context>
    <inkml:brush xml:id="br0">
      <inkml:brushProperty name="width" value="0.05" units="cm"/>
      <inkml:brushProperty name="height" value="0.05" units="cm"/>
    </inkml:brush>
  </inkml:definitions>
  <inkml:trace contextRef="#ctx0" brushRef="#br0">177 111 16267,'-2'0'127,"0"0"0,0 0 0,0 1-1,0-1 1,1 1 0,-1-1-1,0 1 1,0 0 0,1 0-1,-1 0 1,1 0 0,-1 0 0,1 0-1,-1 0 1,1 0 0,-1 1-1,1-1 1,0 1 0,-2 1-1,-25 39 358,20-28 5,-10 14 426,1 1 1,2 1 0,-14 39 0,23-52-732,0 1 1,2 0-1,0 0 0,1 1 0,0 0 0,2-1 0,0 28 1,2-41-142,-1-1-1,1 1 1,0 0 0,0-1 0,0 1 0,0-1 0,1 1 0,0-1 0,0 0 0,0 0-1,5 8 1,-5-10-21,0 0-1,0 0 0,1 1 1,-1-2-1,1 1 0,-1 0 1,1 0-1,0-1 0,0 1 1,0-1-1,0 0 0,0 0 1,0 0-1,0 0 0,0-1 1,0 1-1,0-1 0,7 0 1,1 0-9,0-2 0,0 1 0,0-1 0,-1-1 0,1 0 0,0-1 0,-1 0 0,0 0-1,0-1 1,0 0 0,0-1 0,-1 0 0,15-13 0,-6 3 47,-1 0-1,0-1 0,-1-1 1,-1-1-1,19-29 0,-25 33 3,-1 0 0,-1 0-1,0-1 1,-1 0 0,-1 0-1,6-28 1,-10 38-39,1 0-1,-2-1 1,1 1-1,-1 0 1,0 0-1,0-1 1,-1 1-1,1 0 1,-1 0-1,-1 0 1,1 0-1,-1 0 1,0 0-1,-1 0 1,1 1-1,-1-1 1,0 1-1,-1-1 1,1 1-1,-1 0 1,-6-6-1,6 8-31,-1 0 0,1 0 0,-1 1 0,1-1-1,-1 1 1,0 0 0,0 1 0,0-1 0,0 1 0,0 0 0,-1 0-1,1 1 1,0-1 0,0 1 0,-1 0 0,1 1 0,0-1 0,0 1-1,0 0 1,0 0 0,-9 4 0,10-4-87,1 0 0,-1 1 1,1-1-1,-1 1 0,1-1 1,0 1-1,0 0 0,0 1 0,0-1 1,0 0-1,0 1 0,0 0 1,1 0-1,0 0 0,-1 0 0,1 0 1,0 0-1,0 0 0,1 1 0,-1-1 1,1 0-1,0 1 0,0 0 1,0-1-1,0 1 0,0 0 0,1-1 1,0 1-1,0 0 0,0 6 0,0-9 55,0 0 0,1 1 0,-1-1 0,0 0 0,1 1 0,-1-1 0,1 0 0,-1 0 0,1 1 0,0-1 0,0 0 0,1 2 0,17 9-675</inkml:trace>
  <inkml:trace contextRef="#ctx0" brushRef="#br0" timeOffset="1">745 25 18540,'-25'50'1938,"-26"60"419,45-93-2019,0 0 0,1 1 1,0 0-1,-2 25 1,6-39-294,1 0 1,0-1 0,0 1 0,0 0 0,0 0-1,0-1 1,1 1 0,0 0 0,0-1-1,0 1 1,0 0 0,0-1 0,1 1 0,-1-1-1,1 0 1,0 0 0,0 1 0,5 4 0,-4-5-22,1-1 0,-1 1 0,1-1 0,-1 0-1,1 0 1,0 0 0,0-1 0,0 1 0,0-1 0,0 0 0,1 0 0,-1 0 0,0 0 0,0-1 0,1 0 0,3 0 0,6-1 26,-1-1-1,1 0 1,-1-1 0,0 0-1,0-1 1,0 0 0,0-1-1,-1-1 1,0 0 0,0-1-1,0 0 1,-1 0-1,0-1 1,-1-1 0,1 0-1,9-12 1,-12 13 29,-1-1 0,0 0 0,-1 0 0,0-1 0,0 0 0,-1 0 0,-1 0 0,7-20-1,-9 22-22,0 0 0,-1 0 0,0 0-1,0 0 1,-1 0 0,0 0-1,0 0 1,-1 0 0,0 0-1,-1 0 1,0 0 0,0 0-1,-4-8 1,5 12-36,-1 0 0,0 0 1,0 0-1,-1 0 0,1 1 0,-1-1 0,0 1 1,0-1-1,0 1 0,0 0 0,0 0 0,-1 1 0,1-1 1,-1 1-1,0-1 0,0 1 0,0 0 0,0 1 1,0-1-1,0 1 0,0 0 0,0 0 0,-8-1 0,7 2-98,0-1 0,-1 2-1,1-1 1,0 1 0,0-1-1,0 2 1,0-1-1,0 0 1,0 1 0,0 0-1,1 0 1,-1 0-1,1 1 1,-1 0 0,1-1-1,0 2 1,0-1 0,0 0-1,0 1 1,-3 4-1,3-4-59,1 1 0,0-1 0,0 1 0,0 0-1,0-1 1,1 1 0,0 0 0,0 1-1,0-1 1,1 0 0,0 1 0,0-1 0,0 1-1,0-1 1,1 1 0,1 8 0,6 17-604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1.620"/>
    </inkml:context>
    <inkml:brush xml:id="br0">
      <inkml:brushProperty name="width" value="0.05" units="cm"/>
      <inkml:brushProperty name="height" value="0.05" units="cm"/>
    </inkml:brush>
  </inkml:definitions>
  <inkml:trace contextRef="#ctx0" brushRef="#br0">64 0 21661,'-6'16'2224,"-5"7"-1656,-4 16-272,-1 6 1129,6 2-745,5 1-168,10-10-280,10-4-64,14-18-256,5-9-312,-1-24-400,1-11 672,-11-12-104,-3-6-128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2.094"/>
    </inkml:context>
    <inkml:brush xml:id="br0">
      <inkml:brushProperty name="width" value="0.05" units="cm"/>
      <inkml:brushProperty name="height" value="0.05" units="cm"/>
    </inkml:brush>
  </inkml:definitions>
  <inkml:trace contextRef="#ctx0" brushRef="#br0">3 3 21173,'-3'-3'1784,"12"9"-1280,7-1-192,13 3 456,9 1-744,14-2 144,9 7-104,14 6-184</inkml:trace>
  <inkml:trace contextRef="#ctx0" brushRef="#br0" timeOffset="1">923 319 22373,'26'-6'2064,"5"-4"-1632,10-2-296,8 0 1097,5 0-1225,-1 2-312,-5 6-673,-12 2-151,-13 4 768,-7 2-256,-27 6-136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2.524"/>
    </inkml:context>
    <inkml:brush xml:id="br0">
      <inkml:brushProperty name="width" value="0.05" units="cm"/>
      <inkml:brushProperty name="height" value="0.05" units="cm"/>
    </inkml:brush>
  </inkml:definitions>
  <inkml:trace contextRef="#ctx0" brushRef="#br0">1 461 11106,'4'38'6434,"25"-29"-5274,17-9-608,22-17-232,7-3 1289,10-7-1249,1-4-432,-3-5 120,-5-6-120,-14 2-96</inkml:trace>
  <inkml:trace contextRef="#ctx0" brushRef="#br0" timeOffset="1">971 0 20556,'-2'6'286,"0"1"0,0-1 0,0 1-1,1 0 1,0 0 0,1-1 0,-1 1-1,1 0 1,0 0 0,1 0 0,0-1-1,0 1 1,0 0 0,1-1-1,0 1 1,0-1 0,6 12 0,-4-12-193,0 0 0,0-1 1,0 0-1,1 0 1,-1 0-1,1 0 0,0-1 1,1 0-1,-1 0 0,1 0 1,-1 0-1,1-1 1,0 0-1,1-1 0,-1 1 1,0-1-1,1 0 1,7 1-1,0-2-90,0 0 0,0 0 0,0-1 0,-1-1 0,1 0 0,0-1 0,0-1 0,-1 0 0,1 0 0,-1-2 0,0 0 0,0 0 0,-1-1 0,1 0 0,-1-1 0,-1-1 0,1 0 0,-1-1 0,-1 0 1,0 0-1,16-19 0,-13 8-145,-9 9 47,-4 11 92,0 0 1,0 0 0,1 0-1,-1 0 1,0-1 0,0 1-1,0 0 1,0 0 0,0 0-1,0 0 1,0 0 0,0 0-1,0 0 1,0-1 0,0 1-1,0 0 1,0 0 0,0 0-1,0 0 1,0 0 0,0 0-1,0 0 1,0-1 0,0 1-1,-1 0 1,1 0 0,0 0-1,0 0 1,0 0 0,0 0-1,0 0 1,0 0 0,0 0-1,0-1 1,0 1 0,0 0-1,0 0 1,-1 0-1,1 0 1,0 0 0,0 0-1,0 0 1,0 0 0,0 0-1,0 0 1,0 0 0,0 0-1,-1 0 1,1 0 0,0 0-1,-1 0 4,-1 1-1,1-1 1,0 1-1,-1 0 0,1-1 1,0 1-1,0 0 0,0 0 1,0 0-1,0-1 0,0 1 1,0 1-1,0-1 0,0 0 1,0 0-1,0 0 0,0 0 1,1 1-1,-1 0 0,-4 6 7,-14 21-137,2 1 0,2 1 0,0 0 0,2 1 0,2 1 0,0 0 0,3 0 0,0 1 0,-4 64 0,11-83-2,1 0 1,1 0-1,0 0 1,5 22-1,3-7-311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983"/>
    </inkml:context>
    <inkml:brush xml:id="br0">
      <inkml:brushProperty name="width" value="0.05" units="cm"/>
      <inkml:brushProperty name="height" value="0.05" units="cm"/>
    </inkml:brush>
  </inkml:definitions>
  <inkml:trace contextRef="#ctx0" brushRef="#br0">1 1 20020,'7'4'1897,"-4"10"-1201,-4 1-256,1 13 880,0 6-272,3 5-439,4 6-145,7 4-248,3-5-176,1-4-464,1-5-377,-2-10-583,-5-9-248,-11-14 1128,-1 3-328,-18-16-297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0.385"/>
    </inkml:context>
    <inkml:brush xml:id="br0">
      <inkml:brushProperty name="width" value="0.05" units="cm"/>
      <inkml:brushProperty name="height" value="0.05" units="cm"/>
    </inkml:brush>
  </inkml:definitions>
  <inkml:trace contextRef="#ctx0" brushRef="#br0">10 103 16564,'-9'-18'2024,"15"4"-1152,9 2-376,17 3 1521,8 2-801,17 1-744,5 0-600,9-4 176,4 3-96,0-6-104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0.811"/>
    </inkml:context>
    <inkml:brush xml:id="br0">
      <inkml:brushProperty name="width" value="0.05" units="cm"/>
      <inkml:brushProperty name="height" value="0.05" units="cm"/>
    </inkml:brush>
  </inkml:definitions>
  <inkml:trace contextRef="#ctx0" brushRef="#br0">189 73 19604,'-98'65'3375,"87"-57"-2995,0 1 1,0 1-1,1 0 0,1 0 1,0 1-1,-9 13 0,16-22-331,1 0 0,0 0 0,0 0 0,0 1 0,0-1 0,0 0 0,0 0 0,0 0 0,1 1 0,-1-1 0,1 0 0,0 1 0,0-1 0,0 1 0,0-1 0,0 0 0,1 5 0,0-5-42,0 0 0,-1 0 0,1-1 1,1 1-1,-1 0 0,0-1 0,0 1 1,1-1-1,-1 0 0,1 1 0,-1-1 1,1 0-1,-1 0 0,1 0 0,0 0 1,-1 0-1,3 1 0,8 1-100,0 1 0,0-1 0,0-1 0,0 0 0,17 0 0,-27-2 82,63 2-417,-35-1 172,0 1-1,0 1 1,34 8 0,-60-10 251,-1 0 0,1 0 0,0 1 0,0-1 0,0 1 1,-1 0-1,1 0 0,-1 0 0,0 1 0,0-1 0,0 1 0,0 0 1,0 0-1,0 0 0,4 6 0,-6-6 50,1 0 0,-1 0 0,0 1 0,0-1 0,0 0 0,0 0 0,0 1 0,-1-1 0,0 0 0,1 1 0,-1-1-1,0 0 1,-1 1 0,1-1 0,-1 1 0,1-1 0,-1 0 0,0 0 0,-3 6 0,0-1 69,0-1 0,0 1 1,-1-1-1,0 0 0,-1 0 0,0 0 0,0-1 0,0 0 1,-1 0-1,-12 9 0,9-9-95,0 1 0,-1-1 1,0-1-1,0 0 0,0-1 0,0 0 1,-16 4-1,22-8-157,1 1 1,0 0 0,0-1-1,-1 0 1,1 0 0,0 0-1,-1-1 1,1 1 0,0-1-1,0 0 1,-7-2 0,9 1 86,-1 1 0,1 0 0,-1-1 0,1 1 0,0-1 0,0 0 1,0 0-1,0 0 0,0 0 0,0 0 0,1 0 0,-1-1 0,1 1 0,-1 0 0,1-1 1,0 1-1,0-1 0,0 1 0,0-1 0,0-3 0,-5-40-585</inkml:trace>
  <inkml:trace contextRef="#ctx0" brushRef="#br0" timeOffset="1">286 4 18060,'23'-3'1344,"6"3"-1424,5 0-352,11 0 920,11 0-160,12 3-384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1.180"/>
    </inkml:context>
    <inkml:brush xml:id="br0">
      <inkml:brushProperty name="width" value="0.05" units="cm"/>
      <inkml:brushProperty name="height" value="0.05" units="cm"/>
    </inkml:brush>
  </inkml:definitions>
  <inkml:trace contextRef="#ctx0" brushRef="#br0">289 6 19100,'-19'7'645,"0"1"0,1 0 0,0 1 0,0 1 0,1 1-1,1 0 1,0 2 0,0 0 0,-23 25 0,29-27-474,0 0-1,2 0 1,-1 1 0,1 0 0,1 0-1,0 1 1,1 0 0,1 0 0,0 1-1,0-1 1,1 1 0,1 0 0,1 0-1,-2 18 1,4-25-161,0 0-1,1-1 0,-1 1 1,2-1-1,-1 1 1,0-1-1,1 0 1,1 1-1,-1-1 1,1 0-1,0 0 1,0-1-1,0 1 1,1-1-1,0 1 1,0-1-1,0 0 1,1-1-1,0 1 1,0-1-1,0 0 1,0 0-1,1 0 1,-1-1-1,1 0 1,6 3-1,-4-3-45,0 0 1,0 0-1,0-1 0,0 0 0,0-1 1,1 0-1,-1 0 0,1-1 0,-1 0 1,0 0-1,1-1 0,-1 0 0,0 0 1,1-1-1,-1 0 0,0-1 0,0 1 1,-1-2-1,1 1 0,7-5 0,-4 0 3,-1 0-1,0-1 0,0 0 0,-1-1 1,0 0-1,-1 0 0,0-1 1,0 0-1,-1 0 0,-1 0 1,0-1-1,0 0 0,-2-1 0,1 1 1,4-23-1,-7 25 37,0 0 0,0-1 0,-1 1-1,0-1 1,-1 0 0,0 1 0,-1-1 0,0 1-1,-1-1 1,0 1 0,-1-1 0,0 1 0,0 0-1,-1 0 1,0 1 0,-1-1 0,0 1 0,-1 0 0,1 0-1,-9-9 1,10 14-50,-1 1 0,0-1-1,1 1 1,-1 0 0,0 0 0,-1 0-1,1 1 1,0-1 0,-1 2-1,1-1 1,-1 0 0,0 1 0,-11-1-1,15 2-34,-1-1-1,1 1 0,-1 0 0,1 0 0,-1 0 0,1 0 0,-1 1 0,1-1 1,-1 1-1,1 0 0,0-1 0,-1 1 0,1 0 0,0 0 0,-1 1 1,1-1-1,0 0 0,0 1 0,0-1 0,0 1 0,0 0 0,1-1 0,-1 1 1,0 0-1,1 0 0,-1 0 0,1 1 0,0-1 0,0 0 0,0 0 1,0 1-1,0-1 0,0 0 0,0 4 0,1-4 28,-1 0 0,1-1 0,0 1-1,0 0 1,0-1 0,0 1 0,0 0 0,1 0 0,-1-1-1,1 3 1,10 13-722</inkml:trace>
  <inkml:trace contextRef="#ctx0" brushRef="#br0" timeOffset="0.81">955 0 17300,'-14'5'511,"0"0"0,0 1 0,1 1 1,0 0-1,0 0 0,1 2 1,0-1-1,0 2 0,1-1 0,0 1 1,1 1-1,0 0 0,-16 23 0,21-25-387,-1-1 0,1 1 0,1 0-1,0 0 1,0 0 0,1 1 0,0-1 0,0 1-1,1 0 1,0 0 0,1 0 0,0 0-1,1 0 1,0 0 0,1 0 0,0 0 0,0 0-1,1 0 1,0 0 0,1-1 0,5 13-1,-5-15-93,0-1-1,0 0 1,1 1-1,0-1 0,1 0 1,-1-1-1,1 1 0,0-1 1,0 0-1,1 0 0,-1-1 1,1 1-1,0-1 0,1-1 1,-1 1-1,1-1 0,9 4 1,-10-6-15,0 1-1,1-1 1,-1 0 0,1 0 0,-1-1 0,0 0 0,1 0 0,-1 0-1,1-1 1,-1 0 0,0-1 0,1 1 0,-1-1 0,0 0 0,0 0-1,0-1 1,0 0 0,-1 0 0,1-1 0,5-3 0,-3-1 40,1 0 1,-1 0 0,0-1-1,-1 0 1,0 0 0,0 0 0,-1-1-1,0 0 1,-1-1 0,0 1-1,-1-1 1,0 0 0,-1 0-1,0 0 1,2-19 0,-4 21-157,0 1 1,-1-1 0,0 1-1,0-1 1,-1 1 0,0-1-1,-1 1 1,0-1-1,-5-13 1,5 16-221,-1 1-1,0-1 1,0 1-1,-1 0 1,1 0-1,-1 0 1,0 0-1,0 1 1,-1-1 0,0 1-1,1 0 1,-1 1-1,-1-1 1,-7-3-1,-7-2-685,5 6-292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3.180"/>
    </inkml:context>
    <inkml:brush xml:id="br0">
      <inkml:brushProperty name="width" value="0.05" units="cm"/>
      <inkml:brushProperty name="height" value="0.05" units="cm"/>
    </inkml:brush>
  </inkml:definitions>
  <inkml:trace contextRef="#ctx0" brushRef="#br0">46 0 19908,'1'1'99,"0"-1"1,0 1-1,0 0 0,-1-1 0,1 1 0,0 0 1,-1 0-1,1 0 0,-1-1 0,1 1 0,-1 0 1,1 0-1,-1 0 0,1 0 0,-1 0 0,0 0 1,0 0-1,0 0 0,1 0 0,-1 0 0,0 0 0,0 0 1,0 0-1,0 0 0,-1 0 0,1 0 0,0 0 1,0 0-1,-1 1 0,-9 39 659,7-31-169,-9 33-64,3 1 0,1-1 1,2 1-1,0 58 1,6-95-512,1 1 1,-1-1-1,1 0 1,1 1-1,-1-1 0,1 0 1,1 0-1,-1 0 1,1 0-1,4 6 1,-4-9-9,0 0 1,0 0 0,0-1-1,0 1 1,0-1 0,1 0-1,-1 0 1,1 0 0,0 0-1,0-1 1,0 0 0,0 1-1,1-1 1,-1-1-1,1 1 1,7 1 0,1-1-44,1 0 0,-1-1 0,0-1 0,1 0 0,-1-1 0,0 0 0,1-1 0,-1-1 0,0 0 0,0 0 0,0-2 0,13-6 0,-10 4-150,0-1 0,-1 0-1,0-1 1,0-1 0,-1-1 0,-1 0-1,1 0 1,20-26 0,-4-2-252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3.670"/>
    </inkml:context>
    <inkml:brush xml:id="br0">
      <inkml:brushProperty name="width" value="0.05" units="cm"/>
      <inkml:brushProperty name="height" value="0.05" units="cm"/>
    </inkml:brush>
  </inkml:definitions>
  <inkml:trace contextRef="#ctx0" brushRef="#br0">144 78 17580,'0'-1'53,"1"1"0,-1 0 0,0 0 0,1 0 0,-1 0 0,0 0 0,1 0 0,-1 1 0,0-1 0,1 0 0,-1 0 0,0 0 0,1 0 0,-1 0 0,0 0 0,1 0 0,-1 1 0,0-1 0,0 0 0,1 0 0,-1 0 0,0 1 0,0-1 0,1 0 0,-1 0 0,0 1 0,0-1 0,0 0 0,0 1 0,1-1 0,-1 1 0,-3 12 843,-18 21-25,9-17 131,1 6-540,0 0-1,2 0 1,-10 36 0,16-46-474,0 0 0,1 1 0,0-1 0,1 1 0,0-1 0,2 1 0,2 26 0,-20-119-2420,-17-98 1004,33 167 1464,-2-13 407,1 1-1,1-37 0,1 58-381,0 0-1,0 0 0,0 0 0,0 0 1,0 0-1,0 0 0,0-1 1,1 1-1,-1 0 0,1 0 1,-1 0-1,0 0 0,1 0 1,0 1-1,-1-1 0,1 0 0,-1 0 1,2-1-1,-1 2-11,-1 0 1,1-1-1,0 1 1,-1 0-1,1 0 0,0 0 1,-1 0-1,1 0 0,0 0 1,-1 0-1,1 0 0,0 0 1,-1 0-1,1 0 0,0 0 1,-1 0-1,1 0 0,0 1 1,-1-1-1,1 0 0,1 1 1,4 3 258,0 0 0,1 1 0,-1 0 0,7 7 1,-1 0-88,1-1-139,1 0 0,0 0 0,1-2 0,0 0 0,1 0 0,0-2 0,0 0 0,1 0 0,-1-2 0,1 0 0,1-1 0,-1-1 0,0 0 0,1-1 0,0-1-1,-1-1 1,20-2 0,-22 0-75,0-1 0,0 0-1,0-1 1,-1 0 0,0-1-1,0-1 1,0-1 0,0 0-1,-1 0 1,0-1 0,-1-1-1,0 0 1,0-1 0,-1 0-1,0 0 1,-1-2 0,14-18-1,-18 14-63,-6 16 56,0 0-1,0 0 1,0 0-1,0 0 1,0 0-1,-1-1 1,1 1-1,0 0 1,0 0-1,0 0 1,0 0-1,-1 0 1,1 0-1,0-1 1,0 1-1,0 0 1,-1 0-1,1 0 1,0 0-1,0 0 1,0 0-1,-1 0 1,1 0-1,0 0 1,0 0-1,0 0 1,-1 0-1,1 0 1,0 0-1,0 0 1,0 0-1,-1 0 1,1 0-1,0 1 1,0-1-1,0 0 1,0 0-1,-1 0 1,1 0-1,-3 2-13,1-1 0,-1 0-1,1 1 1,0 0-1,-1-1 1,1 1 0,0 0-1,0 0 1,-3 4 0,-3 8-97,0 0 0,2 0 0,-1 1 0,2 0 0,0 0-1,1 0 1,-3 18 0,0 7 186,-1 66-1,9-33-186,5-1-53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7.469"/>
    </inkml:context>
    <inkml:brush xml:id="br0">
      <inkml:brushProperty name="width" value="0.05" units="cm"/>
      <inkml:brushProperty name="height" value="0.05" units="cm"/>
    </inkml:brush>
  </inkml:definitions>
  <inkml:trace contextRef="#ctx0" brushRef="#br0">51 51 23805,'17'-50'584,"-31"90"-392,-9 16 272,6-1-120,8-7-56,5-5-111,5-5-73,-2 2-176,5-10-177,4-5-439,1-4-288,-3-7-392,-3-2-225,-3-10 1017,-9 1-344,-6-6-216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5.646"/>
    </inkml:context>
    <inkml:brush xml:id="br0">
      <inkml:brushProperty name="width" value="0.05" units="cm"/>
      <inkml:brushProperty name="height" value="0.05" units="cm"/>
    </inkml:brush>
  </inkml:definitions>
  <inkml:trace contextRef="#ctx0" brushRef="#br0">20 36 14747,'3'-13'1084,"3"-8"51,-3 19-91,-2 12 712,-8 218 2120,2-143-3345,-16 203 812,23-302-1290,13-132 220,-5-219 0,-13 345-268,3 20-5,0 0 0,0 0 0,0 0 0,0 0 0,0 0 0,0 0 0,0 0 0,0 0 0,0 0 0,0-1 0,0 1 0,0 0 0,0 0 0,0 0 1,0 0-1,0 0 0,0 0 0,0 0 0,0 0 0,0 0 0,0 0 0,0-1 0,0 1 0,-1 0 0,1 0 0,0 0 0,0 0 0,0 0 0,0 0 0,0 0 0,0 0 0,0 0 0,0 0 1,0 0-1,0 0 0,-1 0 0,1 0 0,0 0 0,0 0 0,0 0 0,0 0 0,0 0 0,0 0 0,0 0 0,0 0 0,0 0 0,-1 0 0,1 0 0,0 0 0,0 0 0,0 0 0,0 0 0,0 0 1,0 0-1,0 0 0,0 0 0,0 0 0,0 0 0,0 1 0,-1-1 0,1 0 0,0 0 0,0 0 0,0 0 0,0 0 0,0 0 0,-1 4 0,-1 0-1,1-1 1,0 1 0,0 0-1,0 0 1,0 4-1,-4 76 19,9 158 0,8-97-127,-19-177 224,2-2-135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6.508"/>
    </inkml:context>
    <inkml:brush xml:id="br0">
      <inkml:brushProperty name="width" value="0.05" units="cm"/>
      <inkml:brushProperty name="height" value="0.05" units="cm"/>
    </inkml:brush>
  </inkml:definitions>
  <inkml:trace contextRef="#ctx0" brushRef="#br0">219 13 17364,'11'-9'1842,"-10"6"381,-3 3-2037,1 1 0,0 0 0,-1 0 0,1 0 0,0 0 0,0 0 0,0 0 0,0 0 0,0 0 0,0 0 0,0 0 0,0 1 0,1-1 0,-2 3 0,-43 84 817,-59 173 0,92-226-824,2-9-87,-19 59 239,25-73-228,1 1 0,1-1 0,0 1 0,0 23 0,2-35-87,0 0 0,0 1 1,0-1-1,0 1 0,0-1 0,1 1 1,-1-1-1,1 1 0,-1-1 1,1 0-1,-1 1 0,1-1 0,0 0 1,0 0-1,0 1 0,-1-1 0,1 0 1,0 0-1,1 0 0,-1 0 0,1 1 1,1-1 2,-1 0 0,0 0 0,1 0 0,-1 0-1,1 0 1,-1-1 0,1 1 0,-1-1 0,1 0 0,0 1 0,2-2 0,9 0 16,-1-1 0,0 0 0,23-7-1,-29 7-39,32-9-674,-1-2 1,-1-2-1,0-1 0,57-34 1,-89 47 616,0 0 0,-1 0 0,0 0 1,1-1-1,-1 1 0,0-1 0,-1 0 0,1 0 0,-1-1 0,0 1 1,0-1-1,0 1 0,0-1 0,-1 0 0,3-9 0,-2-11-579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6.974"/>
    </inkml:context>
    <inkml:brush xml:id="br0">
      <inkml:brushProperty name="width" value="0.05" units="cm"/>
      <inkml:brushProperty name="height" value="0.05" units="cm"/>
    </inkml:brush>
  </inkml:definitions>
  <inkml:trace contextRef="#ctx0" brushRef="#br0">100 0 14939,'-9'9'2425,"0"5"-1313,-4 12-320,0 5 2105,0 10-1401,0 3-216,0 4-431,4 1-201,5-2-480,1-2-200,9-10-664,7-6-313,6-17-247,4-6 864,3-15-312,1-8-304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7.359"/>
    </inkml:context>
    <inkml:brush xml:id="br0">
      <inkml:brushProperty name="width" value="0.05" units="cm"/>
      <inkml:brushProperty name="height" value="0.05" units="cm"/>
    </inkml:brush>
  </inkml:definitions>
  <inkml:trace contextRef="#ctx0" brushRef="#br0">78 236 15179,'5'-16'2807,"-17"45"-1037,-6 20 14,-16 69 1,28-88-1314,1-1 1,1 1-1,1 56 1,3-82-403,0 1 0,0 0-1,1-1 1,0 1 0,0-1 0,0 1 0,3 5 0,-4-9-48,1 0-1,-1 0 1,1 0 0,0 0-1,0 0 1,0 0-1,0 0 1,-1 0 0,1 0-1,0 0 1,0 0 0,1-1-1,-1 1 1,0 0 0,0-1-1,0 1 1,0-1-1,1 1 1,-1-1 0,0 0-1,0 1 1,1-1 0,-1 0-1,0 0 1,1 0-1,-1 0 1,0 0 0,1 0-1,-1 0 1,3-1 0,2-1 17,1-1 1,-1 1 0,1-1 0,-1-1 0,0 1-1,-1-1 1,1 0 0,0 0 0,-1-1 0,0 1-1,0-1 1,0-1 0,5-7 0,7-11 170,28-47 0,-27 37-18,-1-1 1,19-61-1,-30 78-137,-1-1 0,-1 0-1,0-1 1,-2 1 0,0-1 0,-1 1 0,-2-24-1,1 39-47,-1-1-1,0 1 0,0 0 0,0 0 0,0-1 0,-1 1 0,0 0 1,0 0-1,-3-5 0,4 7-14,0 1 0,0 0 0,-1-1 1,1 1-1,0 0 0,0 0 0,-1 0 0,1 0 1,0 0-1,-1 0 0,1 1 0,-1-1 0,1 0 1,-1 1-1,0-1 0,1 1 0,-1 0 0,1-1 0,-1 1 1,0 0-1,1 0 0,-1 0 0,0 0 0,1 0 1,-1 0-1,0 1 0,1-1 0,-3 1 0,-1 1-66,0 0-1,1 1 0,-1-1 0,1 1 0,-1 0 0,1 0 1,0 1-1,0-1 0,0 1 0,1 0 0,-1 0 1,1 0-1,-4 6 0,0 2-312,0-1 0,1 1 0,0 1-1,-4 12 1,8-19 258,0 0 0,0 1 0,1-1-1,0 0 1,0 1 0,0-1 0,1 1-1,0 7 1,8 2-574</inkml:trace>
  <inkml:trace contextRef="#ctx0" brushRef="#br0" timeOffset="1">646 0 17900,'-30'42'1341,"-8"9"599,-41 76 0,71-112-1725,0 0 0,1 1 1,1 1-1,0-1 0,2 1 0,0 0 1,0 0-1,2 0 0,-2 32 0,4-45-178,1-1-1,-1 1 0,0-1 0,1 0 0,0 1 0,-1-1 0,1 0 0,1 0 0,-1 1 1,0-1-1,1 0 0,0 0 0,2 3 0,-2-4-18,0 0 0,-1-1 0,1 1 1,0 0-1,1-1 0,-1 0 0,0 0 0,0 1 0,1-1 0,-1-1 0,0 1 1,1 0-1,-1 0 0,1-1 0,-1 0 0,1 1 0,-1-1 0,1 0 0,2 0 1,4-1 0,0-1 1,0 0 0,0 0 0,0 0 0,0-1 0,-1-1-1,1 1 1,-1-1 0,0-1 0,0 1 0,-1-2-1,1 1 1,9-10 0,1-1 81,-1-1-1,-1-1 1,28-39 0,-32 39 13,-1 0 0,-1-1 0,15-38 1,-22 50-78,-1 0 0,0 0 0,0 0 1,0-1-1,-1 1 0,0 0 1,-1-1-1,0 1 0,0-1 0,0 1 1,-1 0-1,0-1 0,0 1 1,-5-14-1,5 19-37,0 1 1,0-1 0,0 0-1,0 0 1,0 0-1,0 1 1,0-1-1,-1 1 1,1-1-1,-1 1 1,1-1 0,-1 1-1,0 0 1,1 0-1,-1 0 1,0 0-1,0 0 1,-3-1-1,1 1-41,1 0-1,0 1 0,0 0 0,0 0 1,0 0-1,-1 0 0,1 0 0,0 1 0,0-1 1,0 1-1,-4 1 0,-6 4-170,-1 0 1,1 1-1,0 0 0,-14 11 0,18-12 187,-13 10-312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055"/>
    </inkml:context>
    <inkml:brush xml:id="br0">
      <inkml:brushProperty name="width" value="0.05" units="cm"/>
      <inkml:brushProperty name="height" value="0.05" units="cm"/>
    </inkml:brush>
  </inkml:definitions>
  <inkml:trace contextRef="#ctx0" brushRef="#br0">394 68 18572,'-2'-4'251,"0"0"1,0 0-1,-1 0 1,1 0-1,-1 1 0,0-1 1,0 1-1,-1 0 1,1 0-1,0 0 1,-1 0-1,0 0 0,0 1 1,0 0-1,0 0 1,0 0-1,0 0 1,0 0-1,-1 1 0,-6-1 1,0-1 32,0 1 1,0 1-1,0 0 1,0 0 0,0 1-1,-1 1 1,-15 2-1,12 0-174,0 1 1,1 0-1,-1 1 0,1 1 0,0 0 1,0 1-1,1 1 0,-22 15 0,29-19-99,0 1-1,1 1 1,0-1-1,0 1 0,0 0 1,1 0-1,-1 0 1,-5 12-1,8-14-11,1 1 0,-1 0 1,0 0-1,1 1 0,0-1 0,0 0 1,1 0-1,0 0 0,0 1 0,0-1 0,0 0 1,1 0-1,1 9 0,0-9-11,0 1-1,1 0 1,-1-1 0,1 0-1,0 1 1,1-1 0,-1 0-1,1-1 1,0 1 0,0-1-1,0 1 1,1-1 0,0 0-1,0-1 1,10 7 0,6 1-62,0 0 1,38 13 0,48 12-145,47 18-91,-146-50 297,0 0 1,0 0-1,-1 0 0,1 1 0,-1 0 1,10 9-1,-16-13 13,1 1 1,-1-1-1,1 1 0,-1 0 1,0-1-1,1 1 0,-1 0 1,0 0-1,0 0 1,-1 0-1,1 0 0,0 0 1,-1 0-1,1 0 0,-1 0 1,1 0-1,-1 0 0,0 0 1,0 0-1,0 0 0,0 1 1,-1-1-1,1 0 0,0 0 1,-1 0-1,1 0 1,-1 0-1,0 0 0,0 0 1,0 0-1,-2 3 0,-2 1 23,0 0-1,0 0 1,-1 0-1,1-1 1,-2 0-1,1 0 1,0 0-1,-1-1 1,0 0-1,0 0 0,0 0 1,-15 4-1,1-1 62,-1-1-1,0-1 1,-31 3-1,30-5-11,0-2 0,-25-2 0,38 1-156,0-1 0,0-1 0,1 0 1,-1 0-1,1-1 0,-1 0 0,-11-6 0,19 8 43,0 0 0,0 0 0,0 0 0,0 0 0,0-1 0,1 1 0,-1-1 0,1 1 0,-1-1 0,1 0 0,-1 1 0,1-1 0,0 0 0,0 0 0,0 0 0,0 0 0,0 0 0,0 0 0,0 0 0,1 0 0,-1-1 0,0-3 0,1 3 17,1 0 0,-1-1 0,1 1 1,-1 0-1,1 0 0,0 0 0,0 0 1,0 0-1,1 0 0,-1 0 0,1 0 1,-1 1-1,1-1 0,0 1 0,4-5 1,25-20-444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536"/>
    </inkml:context>
    <inkml:brush xml:id="br0">
      <inkml:brushProperty name="width" value="0.05" units="cm"/>
      <inkml:brushProperty name="height" value="0.05" units="cm"/>
    </inkml:brush>
  </inkml:definitions>
  <inkml:trace contextRef="#ctx0" brushRef="#br0">24 286 18148,'6'-1'359,"0"0"0,0-1 1,0 0-1,0 0 0,0-1 1,0 1-1,-1-1 0,1 0 0,-1-1 1,0 0-1,0 1 0,0-1 1,6-8-1,7-7 509,29-40 1,-45 56-829,9-12 83,-1 0 1,8-17 0,-15 26-100,-1 0 0,1 1 0,-1-1 0,0 0 0,-1 0 0,1 0 0,-1-1 1,-1 1-1,1-10 0,-1 15-18,0 0-1,0 0 1,0 0 0,0 0 0,0 0 0,0 0 0,0 0-1,0 0 1,-1 0 0,1 0 0,0 0 0,-1 0-1,1 0 1,-1 0 0,1 0 0,-1 0 0,1 1-1,-1-1 1,1 0 0,-1 0 0,0 1 0,0-1 0,1 0-1,-1 1 1,0-1 0,0 0 0,0 1 0,0-1-1,0 1 1,0 0 0,1-1 0,-1 1 0,0 0 0,0-1-1,0 1 1,0 0 0,0 0 0,0 0 0,0 0-1,-1 0 1,1 0 0,0 0 0,0 0 0,0 1 0,0-1-1,1 0 1,-1 1 0,-1-1 0,-4 2 19,1 1 0,-1-1 0,1 1 0,0 0 0,0 0 0,0 0 0,-6 7 0,-4 6 34,0 0-1,1 1 1,1 1-1,1 0 0,0 1 1,2 0-1,0 1 1,1 0-1,1 0 1,1 1-1,0 0 0,2 1 1,1-1-1,0 1 1,0 32-1,3-47-38,2 0 0,-1 0 0,1 0 0,0 0 0,0-1 0,1 1-1,4 12 1,-5-16-20,1 0 0,-1 0 0,1-1 0,0 1 0,0 0 0,0-1 0,0 0 0,0 1 0,1-1-1,-1 0 1,1 0 0,-1 0 0,1 0 0,0-1 0,0 1 0,0-1 0,0 1 0,0-1 0,3 1-1,2-1-63,0 1-1,-1-1 0,1 0 1,0-1-1,0 0 0,0 0 1,0 0-1,0-1 0,10-3 0,-4 1-150,-1-2 0,0 0-1,1 0 1,20-12-1,-6-1-474,-1-1-1,-1-1 1,40-40-1,-36 30 119,-2-2-1,-1 0 0,-2-2 1,-1-1-1,21-41 1,-6-7-511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978"/>
    </inkml:context>
    <inkml:brush xml:id="br0">
      <inkml:brushProperty name="width" value="0.05" units="cm"/>
      <inkml:brushProperty name="height" value="0.05" units="cm"/>
    </inkml:brush>
  </inkml:definitions>
  <inkml:trace contextRef="#ctx0" brushRef="#br0">200 3 16331,'0'0'35,"0"0"0,0 0 0,0 0 0,0 0-1,0 0 1,0 0 0,0 0 0,0 0-1,0-1 1,0 1 0,0 0 0,0 0-1,0 0 1,0 0 0,0 0 0,0 0-1,0 0 1,0 0 0,0 0 0,0-1-1,0 1 1,0 0 0,0 0 0,0 0-1,0 0 1,0 0 0,0 0 0,-1 0-1,1 0 1,0 0 0,0 0 0,0 0-1,0 0 1,0-1 0,0 1 0,0 0-1,0 0 1,0 0 0,0 0 0,0 0 0,-1 0-1,1 0 1,0 0 0,0 0 0,0 0-1,0 0 1,0 0 0,0 0 0,0 0-1,0 0 1,0 0 0,-1 0 0,1 0-1,0 0 1,0 0 0,0 0 0,0 0-1,0 0 1,0 0 0,0 0 0,0 0-1,0 1 1,0-1 0,-1 0 0,1 0-1,0 0 1,0 0 0,0 0 0,0 0-1,-8 10 1019,-7 13 520,10-8-1092,1 0 0,0 0 0,0 0 1,2 0-1,0 0 0,0 1 0,2 19 0,12 108 304,28 64-435,-11-67-404,-29-140 46,0 0-1,0 0 0,0 0 1,0 0-1,0 0 0,0 0 1,0 0-1,-1 0 0,1 0 1,0 0-1,0 0 1,0 0-1,0 0 0,0 0 1,0 0-1,0 0 0,0 0 1,0 0-1,0 0 0,0 0 1,0 0-1,-1 0 0,1 0 1,0 0-1,0 0 1,0 0-1,0 0 0,0 0 1,0 0-1,0 0 0,0 0 1,0 0-1,0 0 0,0 0 1,0 0-1,0 1 0,0-1 1,0 0-1,0 0 1,0 0-1,0 0 0,0 0 1,0 0-1,0 0 0,0 0 1,0 0-1,0 0 0,0 0 1,0 0-1,0 0 0,0 1 1,0-1-1,0 0 0,0 0 1,0 0-1,0 0 1,0 0-1,0 0 0,0 0 1,0 0-1,0 0 0,0 0 1,0 0-1,-7-7-337,-8-15-191,-166-276-2357,175 287 2948,3 7 113,0-1 0,1 1 1,0 0-1,0-1 0,0 1 0,0-1 0,-1-6 0,3 10-118,0 0-1,0 1 1,0-1-1,0 0 1,0 0-1,0 1 0,0-1 1,1 0-1,-1 0 1,0 1-1,0-1 1,1 0-1,-1 1 1,0-1-1,1 0 0,-1 1 1,0-1-1,1 1 1,-1-1-1,1 1 1,0-2-1,1 1 46,0 0-1,-1 0 1,1 1 0,0-1-1,0 0 1,0 1 0,0-1-1,-1 1 1,1 0 0,0-1-1,4 1 1,101 0 1272,-70 1-1760,-1-1 1,69-9-1,-78 3 107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9.031"/>
    </inkml:context>
    <inkml:brush xml:id="br0">
      <inkml:brushProperty name="width" value="0.05" units="cm"/>
      <inkml:brushProperty name="height" value="0.05" units="cm"/>
    </inkml:brush>
  </inkml:definitions>
  <inkml:trace contextRef="#ctx0" brushRef="#br0">1 68 18132,'6'26'1711,"1"0"0,1 0 0,1-1 1,13 25-1,-19-42-1685,1-1 0,0-1 1,0 1-1,1 0 0,-1-1 0,1 0 0,1 0 1,-1-1-1,1 1 0,0-1 0,1 0 0,-1-1 1,1 0-1,-1 0 0,2 0 0,-1-1 0,0 0 1,9 3-1,-9-5-246,1-1 0,-1 1 0,1-1 0,-1-1 0,1 1 0,-1-1 0,1-1 0,-1 1 0,0-1-1,1 0 1,-1-1 0,0 0 0,0 0 0,-1 0 0,1-1 0,-1 0 0,1-1 0,6-6 0,4-3-514,-1 0-1,-1-2 1,-1 0-1,0 0 1,13-23 0,-16 24 536,-1-1 1,-1 0 0,0-1-1,-1 0 1,-1 0-1,-1-1 1,5-19 0,-12 26 1743,-6 16-445,-6 17 202,-27 57 1230,-12 25-222,-61 173 0,107-257-2293,0 1 1,2-1 0,-2 28-1,5-45 17,1 0 1,0 0-1,0 0 0,1 0 0,-1 0 0,0 0 0,1 0 0,0 0 0,0 0 0,0 0 0,0 0 0,2 3 0,-2-4-31,0-1-1,1 1 0,-1-1 0,0 1 0,1-1 0,-1 0 1,1 0-1,-1 0 0,1 0 0,0 0 0,-1 0 0,1 0 0,0-1 1,-1 1-1,1 0 0,0-1 0,0 0 0,3 1 0,22 0-56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1.355"/>
    </inkml:context>
    <inkml:brush xml:id="br0">
      <inkml:brushProperty name="width" value="0.05" units="cm"/>
      <inkml:brushProperty name="height" value="0.05" units="cm"/>
    </inkml:brush>
  </inkml:definitions>
  <inkml:trace contextRef="#ctx0" brushRef="#br0">144 34 15795,'6'-29'3248,"-4"25"-1133,-3 20 4,-2 22-1019,-15 197 1738,17-188-3069,2-1 1,2 1-1,9 47 0,-9-79-886,-5-20-709,-7-23-481,-53-107-4536,-6 2 5701,62 116 1848,6 17-633,0 0-1,0-1 1,0 1-1,0 0 1,0-1-1,0 1 1,0 0-1,0 0 1,0-1 0,0 1-1,0 0 1,0-1-1,0 1 1,0 0-1,0 0 1,1-1-1,-1 1 1,0 0 0,0 0-1,0 0 1,0-1-1,1 1 1,-1 0-1,0 0 1,0 0-1,0-1 1,1 1 0,-1 0-1,3-1 326,-1 1 1,0 0-1,0 0 0,1 0 0,-1 0 0,0 1 1,0-1-1,0 1 0,4 0 0,6 2-331,20 1 88,1-1 0,-1-2-1,1-1 1,0-1 0,-1-2-1,1-1 1,48-13 0,-19 2-377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1.758"/>
    </inkml:context>
    <inkml:brush xml:id="br0">
      <inkml:brushProperty name="width" value="0.05" units="cm"/>
      <inkml:brushProperty name="height" value="0.05" units="cm"/>
    </inkml:brush>
  </inkml:definitions>
  <inkml:trace contextRef="#ctx0" brushRef="#br0">172 0 19028,'-30'28'1730,"-35"41"-1,54-55-1289,1 0-1,0 0 1,1 1 0,1 0 0,-12 28-1,18-37-318,1-1-1,-1 0 0,1 1 0,0-1 0,0 1 0,0 0 0,1 8 0,0-12-92,0 0 0,1-1 0,-1 1 0,0 0 0,1 0 0,-1 0 0,1 0-1,0 0 1,0-1 0,0 1 0,0 0 0,0-1 0,0 1 0,0 0 0,0-1-1,0 0 1,1 1 0,-1-1 0,1 0 0,-1 1 0,1-1 0,0 0-1,-1 0 1,1 0 0,2 0 0,1 1-7,1-1 1,-1 0-1,0 0 0,0-1 1,1 0-1,-1 0 0,0 0 1,0 0-1,1-1 0,-1 0 1,0 0-1,0-1 0,0 1 1,0-1-1,7-4 0,3 0-10,-1-2 0,-1 0 0,0 0 0,13-12 0,-15 11 20,-1 0 1,0-1-1,-1 0 0,0-1 1,0 0-1,8-14 0,-14 20-15,0 0 0,-1-1 0,1 1 0,-1-1 0,0 1 0,0-1 1,-1 1-1,0-1 0,0 0 0,0 0 0,0 0 0,-1 0 0,0 0 0,-1 0 0,1 1 0,-1-1 0,-2-8 0,2 12-25,1-1-1,-1 1 1,0 0-1,-1-1 1,1 1-1,0 0 1,0 0-1,-1 0 1,0 0-1,1 0 1,-1 0-1,0 0 1,0 0-1,0 1 1,0-1-1,0 1 0,0 0 1,0-1-1,-1 1 1,1 0-1,0 0 1,-1 0-1,1 1 1,-1-1-1,1 0 1,-1 1-1,1 0 1,-1 0-1,-3 0 1,-1 0-30,0 1 0,0 0 0,1 0 0,-1 1 0,1 0 0,-1 0 0,1 1 0,0-1 0,-12 8 0,3 2-107,13-1-46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7.921"/>
    </inkml:context>
    <inkml:brush xml:id="br0">
      <inkml:brushProperty name="width" value="0.05" units="cm"/>
      <inkml:brushProperty name="height" value="0.05" units="cm"/>
    </inkml:brush>
  </inkml:definitions>
  <inkml:trace contextRef="#ctx0" brushRef="#br0">14 531 17268,'-6'12'1824,"6"-1"-1000,5 0-296,12-2 865,5-1-185,17-5-336,1-3-184,10-5-304,4-4-96,1-5-200,-5 0-120,-8-1-408,-7 0-248,-14 6-464,-4-1-152,-15 3 880,-5-2-297,-10 1-191</inkml:trace>
  <inkml:trace contextRef="#ctx0" brushRef="#br0" timeOffset="1">16 89 16187,'-9'-25'2273,"2"4"-1321,10 3-376,10 4 1425,14 9-865,10 1-192,7 2-392,5 2-264,8 2-560,0 7-296,1 1-632,-3 1-592,-8-3 1359,-2-2-319,-4-6-288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2.617"/>
    </inkml:context>
    <inkml:brush xml:id="br0">
      <inkml:brushProperty name="width" value="0.05" units="cm"/>
      <inkml:brushProperty name="height" value="0.05" units="cm"/>
    </inkml:brush>
  </inkml:definitions>
  <inkml:trace contextRef="#ctx0" brushRef="#br0">187 12 18220,'5'-11'2282,"-10"13"-335,-14 19 261,8-6-1518,2 0 1,-11 21-1,17-30-607,0 1 1,1 0-1,-1 0 1,1 0-1,0 0 1,1 0-1,0 0 1,0 11-1,1-16-74,0-1 0,0 1 1,0 0-1,1-1 0,-1 1 0,0-1 0,1 1 0,0-1 0,-1 1 0,1-1 0,0 1 1,0-1-1,0 0 0,0 1 0,0-1 0,0 0 0,0 0 0,2 2 0,0-1-10,0 0 0,0 0-1,0-1 1,0 1-1,0-1 1,1 0-1,-1 1 1,5-1 0,7 2-69,1-1 0,-1-1 0,18-1 1,-19 1 6,32-2-109,35 3-198,-79-2 359,-1 0-1,1 0 1,-1 0-1,1 0 0,-1 0 1,1 0-1,-1 1 1,1-1-1,-1 1 1,1-1-1,-1 1 0,0-1 1,1 1-1,-1 0 1,0 0-1,1 0 0,-1 0 1,0 0-1,0 0 1,0 0-1,0 0 1,0 0-1,0 0 0,0 1 1,0-1-1,1 2 1,-2-1 8,0 1 1,0-1 0,0 0-1,-1 0 1,1 0 0,0 0-1,-1 0 1,1 0 0,-1 0 0,0 0-1,1-1 1,-1 1 0,0 0-1,0 0 1,0 0 0,-1-1 0,1 1-1,0-1 1,-3 3 0,-14 14 62,-1 0 0,0-2 1,-1 0-1,-1-2 1,0 0-1,-1-1 1,-1-1-1,1-1 0,-48 15 1,63-24-107,1-1 0,0 1 1,-1-1-1,1 0 1,-1-1-1,1 0 0,-1 0 1,1 0-1,-1-1 0,1 0 1,-12-3-1,15 3-25,-1 0 1,1-1-1,0 1 0,0-1 0,1 0 1,-1 0-1,0 0 0,1 0 0,-1-1 1,1 1-1,0 0 0,-1-1 0,1 0 1,0 0-1,1 1 0,-1-1 0,0 0 1,1 0-1,0-1 0,0 1 0,0 0 1,0 0-1,0-1 0,0-4 0,1-34-323,8-3-140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3.097"/>
    </inkml:context>
    <inkml:brush xml:id="br0">
      <inkml:brushProperty name="width" value="0.05" units="cm"/>
      <inkml:brushProperty name="height" value="0.05" units="cm"/>
    </inkml:brush>
  </inkml:definitions>
  <inkml:trace contextRef="#ctx0" brushRef="#br0">0 69 19012,'19'-8'1832,"2"-2"-1207,2 1-281,9-1 752,8 3-488,9 1 880,6 1-1152,6 0-104,4 2-31</inkml:trace>
  <inkml:trace contextRef="#ctx0" brushRef="#br0" timeOffset="1">642 0 19868,'-47'38'2005,"25"-22"-844,-35 35 0,50-44-935,1 0 1,1 0 0,-1 1 0,1 0-1,1 0 1,-1 0 0,1 0-1,1 0 1,-4 13 0,6-19-196,0 1 0,1-1 1,-1 1-1,1-1 0,-1 1 1,1-1-1,0 1 1,0-1-1,0 1 0,0-1 1,1 1-1,-1-1 0,1 1 1,-1-1-1,1 1 0,0-1 1,0 1-1,0-1 0,0 0 1,0 0-1,1 0 1,-1 0-1,1 0 0,-1 0 1,1 0-1,0 0 0,0 0 1,0-1-1,0 1 0,0-1 1,0 1-1,0-1 0,0 0 1,1 0-1,-1 0 1,5 1-1,6 2-26,-1 0 0,1-1 0,0-1 0,0 0 1,0-1-1,0 0 0,1-1 0,-1-1 0,18-2 0,-19 1-12,-1 0 0,1-1 1,0 0-1,-1-1 0,0-1 0,0 1 0,0-2 0,0 1 1,-1-1-1,15-12 0,-22 15 5,1 0 1,-1 0-1,0 0 0,0-1 1,0 1-1,0-1 0,-1 0 1,1 0-1,-1 0 0,0 0 1,-1 0-1,1 0 0,-1-1 1,1 1-1,-1 0 1,0-1-1,-1 1 0,1-1 1,-1 1-1,0-1 0,0 1 1,0-1-1,-1 1 0,0-1 1,0 1-1,0-1 0,-2-4 1,1 4 2,0-1 0,-1 1 0,0-1 0,-1 1 0,1 0 0,-1 1 0,0-1 0,0 0 0,0 1 0,-1 0-1,1 0 1,-1 0 0,0 1 0,0 0 0,0 0 0,-1 0 0,1 0 0,-1 1 0,-10-3 0,8 3-27,0 1-1,-1 0 0,1 0 0,0 0 1,0 1-1,-1 1 0,-12 1 1,18-1-61,0-1 1,0 1 0,1-1-1,-1 1 1,0 0-1,0 0 1,0 1 0,0-1-1,1 0 1,-1 1-1,1 0 1,-1-1-1,1 1 1,0 0 0,-1 0-1,1 1 1,0-1-1,0 0 1,1 1 0,-1-1-1,0 1 1,1-1-1,-3 6 1,4-7 59,0 0 1,0 0-1,0 0 1,-1 0-1,1 0 0,0 0 1,0 1-1,1-1 1,-1 0-1,0 0 1,0 0-1,0 0 0,1 0 1,-1 0-1,0 0 1,1 0-1,-1 0 0,1 0 1,-1 0-1,1 0 1,0-1-1,-1 1 0,1 0 1,0 0-1,0 0 1,-1-1-1,1 1 0,0 0 1,0-1-1,1 1 1,32 13-524,-32-14 504,35 11-629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3.513"/>
    </inkml:context>
    <inkml:brush xml:id="br0">
      <inkml:brushProperty name="width" value="0.05" units="cm"/>
      <inkml:brushProperty name="height" value="0.05" units="cm"/>
    </inkml:brush>
  </inkml:definitions>
  <inkml:trace contextRef="#ctx0" brushRef="#br0">217 46 16804,'-15'4'780,"-1"1"0,1 0 0,0 2 1,1 0-1,-1 0 0,2 1 1,-1 1-1,1 0 0,0 1 0,-15 15 1,22-19-629,1-1 1,0 1-1,0 0 1,1 1-1,0-1 1,0 1-1,-5 10 0,9-16-131,-1 1-1,0 0 0,1 0 0,-1 0 0,1 0 1,-1 0-1,1 0 0,0 0 0,0 0 0,0 0 0,0 0 1,0 0-1,1 0 0,-1 0 0,1 0 0,-1 0 1,1-1-1,-1 1 0,1 0 0,0 0 0,0 0 1,0-1-1,0 1 0,0 0 0,1-1 0,-1 1 0,0-1 1,1 0-1,-1 1 0,1-1 0,-1 0 0,3 2 0,4 1-7,0 0 0,1 0-1,-1-1 1,1 0-1,0-1 1,-1 1 0,1-2-1,0 1 1,14-1-1,3 0-93,53-6 0,-64 3 55,0-1 0,-1 0 0,1 0-1,-1-2 1,0 0 0,0-1-1,19-10 1,-28 14 23,-1-1 0,0 0-1,0 1 1,0-1 0,0-1 0,-1 1-1,1 0 1,-1-1 0,0 0-1,0 0 1,0 0 0,0 0 0,-1 0-1,0-1 1,0 1 0,0-1 0,0 1-1,-1-1 1,1 0 0,-1 1-1,0-1 1,-1 0 0,1 0 0,-1 0-1,0 0 1,-1-7 0,0 6 14,-1 0 0,0 0 0,0 0 0,0 0 0,-1 0 0,1 1 0,-2-1 1,1 1-1,0 0 0,-1-1 0,0 2 0,0-1 0,-1 0 0,1 1 0,-1 0 0,0 0 0,0 0 0,0 1 1,-1-1-1,-5-2 0,4 3-39,1 0 1,-1 1-1,0-1 1,0 1 0,0 0-1,0 1 1,-1 0-1,1 0 1,0 0-1,-1 1 1,1 0 0,0 1-1,-1-1 1,1 1-1,0 1 1,-14 4-1,18-5 15,0 0 0,1 0 0,-1 1 0,0-1 0,1 1-1,-1 0 1,1 0 0,-1 0 0,1 0 0,0 0-1,0 0 1,0 1 0,0-1 0,0 1 0,-2 3 0,1 17-131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1.813"/>
    </inkml:context>
    <inkml:brush xml:id="br0">
      <inkml:brushProperty name="width" value="0.05" units="cm"/>
      <inkml:brushProperty name="height" value="0.05" units="cm"/>
    </inkml:brush>
  </inkml:definitions>
  <inkml:trace contextRef="#ctx0" brushRef="#br0">77 3 18596,'1'0'79,"-1"0"0,1-1 0,-1 1-1,1 0 1,-1 0 0,1 0 0,0-1 0,-1 1 0,1 0 0,-1 0 0,1 0-1,-1 0 1,1 0 0,0 0 0,-1 0 0,1 0 0,-1 0 0,1 0-1,0 0 1,-1 0 0,1 0 0,-1 1 0,1-1 0,-1 0 0,1 0 0,-1 1-1,1-1 1,-1 0 0,1 1 0,-1-1 0,1 0 0,-1 1 0,1-1-1,-1 1 1,0-1 0,1 1 0,-1-1 0,0 1 0,1-1 0,-1 1-1,0 2 97,0 1-1,0-1 0,0 0 0,0 0 0,0 0 0,-1 0 1,-1 3-1,-1 16 364,3-18-490,0 0 0,0 0 0,1 0 0,-1 1 0,1-1 0,0 0 0,0 0 0,1 0 0,-1 0 0,1 0 0,0-1 0,0 1 0,0 0 0,0-1 0,1 1 0,5 5 0,-2-4-34,0 0 0,1 0 0,0 0 0,0-1 0,0 0 0,1-1 0,13 5 0,-9-4-9,0 1 0,0 1-1,0-1 1,-1 2-1,0 0 1,17 13 0,-23-16 2,-1 1 0,1 0 0,-1 0 0,0 0 0,0 0 0,-1 1 0,0-1 0,0 1 0,0 0 0,0 0 0,-1 0 0,0 0 0,-1 1 0,1-1 1,0 8-1,-1 2 57,0-1 0,-1 1-1,-1-1 1,0 1 0,-1-1 0,-1 0 0,0 0 0,-1 0 0,-1 0 0,-10 22 0,11-28-5,0-1 0,-1 1 0,0-1 0,0 0 0,-1 0 0,0-1 0,-1 1 0,0-1 0,0-1-1,0 1 1,-1-1 0,0-1 0,0 0 0,0 0 0,-1 0 0,1-1 0,-19 6 0,23-9-70,0 0 0,-1 0 0,1 0-1,0 0 1,-1-1 0,1 0 0,-1 0 0,1 0 0,0-1 0,-1 1-1,1-1 1,-1 0 0,1 0 0,0-1 0,0 1 0,-7-4 0,6 2-78,1-1 1,0 1 0,0-1 0,0 1 0,0-1-1,0 0 1,1-1 0,0 1 0,0 0 0,0-1-1,0 0 1,1 0 0,-3-7 0,-3-14 55,1-1 1,1-1-1,1 1 0,1-1 1,2 0-1,1-30 1,0-26-390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2.187"/>
    </inkml:context>
    <inkml:brush xml:id="br0">
      <inkml:brushProperty name="width" value="0.05" units="cm"/>
      <inkml:brushProperty name="height" value="0.05" units="cm"/>
    </inkml:brush>
  </inkml:definitions>
  <inkml:trace contextRef="#ctx0" brushRef="#br0">1 14 16027,'18'2'1721,"4"-1"-969,4-1-272,10 0 768,6 0-319,8-4-705,2 1-432,5-2 296,0 2-136,-5 1-241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2.588"/>
    </inkml:context>
    <inkml:brush xml:id="br0">
      <inkml:brushProperty name="width" value="0.05" units="cm"/>
      <inkml:brushProperty name="height" value="0.05" units="cm"/>
    </inkml:brush>
  </inkml:definitions>
  <inkml:trace contextRef="#ctx0" brushRef="#br0">115 65 18420,'-26'31'1716,"8"-12"-483,-26 40 1,40-53-1025,1-1 0,0 1 1,0 1-1,0-1 0,1 0 1,0 1-1,0-1 0,0 1 1,1 0-1,0-1 0,0 14 1,1-17-184,1-1 0,-1 0 1,1 1-1,-1-1 1,1 0-1,0 0 0,0 0 1,0 0-1,0 0 1,0 0-1,0 0 0,1 0 1,-1 0-1,0 0 0,1 0 1,0-1-1,-1 1 1,1-1-1,0 1 0,0-1 1,0 0-1,0 0 0,0 0 1,0 0-1,0 0 1,0 0-1,1 0 0,-1-1 1,0 1-1,3-1 1,6 2-41,0 0 1,-1-2-1,1 1 1,0-1 0,13-2-1,-1-2-35,-1 0-1,0-2 1,0-1-1,-1 0 1,1-2-1,-2 0 1,1-2 0,-1 0-1,-1-1 1,0-1-1,23-20 1,-37 28 57,0 1 1,-1-1-1,1 1 0,-1-1 1,0-1-1,-1 1 0,1 0 1,-1-1-1,0 0 1,4-12-1,-6 16 6,-1-1-1,1 1 1,-1 0 0,0-1 0,1 1-1,-1-1 1,0 1 0,-1-1-1,1 1 1,0-1 0,-1 1-1,1 0 1,-1-1 0,0 1 0,0 0-1,0-1 1,0 1 0,0 0-1,0 0 1,-1 0 0,1 0-1,-1 0 1,1 0 0,-1 1 0,0-1-1,0 0 1,0 1 0,0-1-1,0 1 1,0 0 0,-3-2 0,-3 0 23,0-1 1,0 1 0,-1 1 0,1-1 0,-1 2 0,1-1 0,-1 1 0,0 0 0,0 1 0,0 0 0,1 0 0,-11 3 0,8-2-65,-1 1 0,1 1-1,0 0 1,0 0 0,0 1-1,1 0 1,-1 1 0,-17 11 0,26-15-38,1 0 0,-1 0 0,1 0 0,-1 1 0,1-1 0,-1 0 1,1 1-1,0-1 0,0 1 0,0-1 0,0 1 0,0-1 0,0 1 1,0 0-1,0 0 0,1-1 0,-1 1 0,1 0 0,-1 0 0,1 0 1,-1 2-1,2-3 16,-1 1 0,1-1 0,-1 0 0,1 0 0,-1 0 0,1 0 0,0 0 0,0 0 0,0 0 0,-1 0 0,1 0 0,0 0 0,0 0-1,0 0 1,0 0 0,0-1 0,1 1 0,-1 0 0,0-1 0,0 1 0,0-1 0,0 0 0,1 1 0,-1-1 0,0 0 0,1 0 0,-1 1 0,0-1 0,0 0 0,1 0 0,0-1 0,37 2-503,13-2-181</inkml:trace>
  <inkml:trace contextRef="#ctx0" brushRef="#br0" timeOffset="1">762 1 16428,'-43'40'2415,"23"-23"-1156,-28 31-1,43-43-1052,1 1 1,0 0-1,0 0 1,0 0-1,1 0 1,0 1 0,0-1-1,0 1 1,1 0-1,-2 10 1,3-15-185,1-1 1,0 1-1,0 0 1,0-1-1,1 1 1,-1 0-1,0-1 1,0 1-1,1 0 1,-1-1-1,1 1 1,0-1 0,-1 1-1,1-1 1,0 1-1,0-1 1,0 1-1,0-1 1,0 0-1,0 0 1,1 1-1,-1-1 1,0 0-1,0 0 1,1 0-1,-1 0 1,1 0-1,-1-1 1,1 1-1,-1 0 1,1-1-1,0 1 1,-1-1-1,1 0 1,2 1 0,7 1 2,-1 0 0,1-1 0,0 0 0,11-1 0,-18 0-9,13 0 14,-1-1 1,24-4 0,-34 4-9,1-1 0,-1 0-1,0 0 1,0 0 0,0 0 0,0-1 0,0 0 0,10-8 0,-14 10-12,-1 0-1,0-1 1,1 0-1,-1 1 1,0-1-1,0 0 1,0 0 0,0 0-1,0 0 1,0 1-1,-1-1 1,1 0-1,-1 0 1,1-1-1,-1 1 1,0 0-1,1 0 1,-1 0-1,0 0 1,-1 0-1,1 0 1,0 0-1,0 0 1,-1 0-1,0 0 1,1 0 0,-1 0-1,0 0 1,0 0-1,0 0 1,0 0-1,-2-2 1,-1-2-106,0-1 1,-1 1-1,0 0 1,0 0-1,0 0 1,-1 1-1,-7-6 1,10 9 15,1 0 1,-1 1 0,1-1-1,-1 0 1,1 1-1,-1 0 1,0 0-1,0 0 1,0 0 0,1 0-1,-1 1 1,0-1-1,0 1 1,0 0 0,0 0-1,0 0 1,-4 0-1,-12 4-373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3.517"/>
    </inkml:context>
    <inkml:brush xml:id="br0">
      <inkml:brushProperty name="width" value="0.05" units="cm"/>
      <inkml:brushProperty name="height" value="0.05" units="cm"/>
    </inkml:brush>
  </inkml:definitions>
  <inkml:trace contextRef="#ctx0" brushRef="#br0">16 1 18132,'1'22'2080,"-2"6"-1384,-6 3-303,1 1 1327,3 5-960,5 1-192,2-1-552,3-4-232,3-4-472,1-6-272,-6-9 1928,-4-12-1192,-5 1-120,-10-14-64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3.944"/>
    </inkml:context>
    <inkml:brush xml:id="br0">
      <inkml:brushProperty name="width" value="0.05" units="cm"/>
      <inkml:brushProperty name="height" value="0.05" units="cm"/>
    </inkml:brush>
  </inkml:definitions>
  <inkml:trace contextRef="#ctx0" brushRef="#br0">13 39 16428,'-9'-5'1848,"6"2"-1248,7 3-216,12 2 1008,16 1-423,8 1-297,12-4-952,4-1 984,6-8-600,2-2 8,0-7-80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4.374"/>
    </inkml:context>
    <inkml:brush xml:id="br0">
      <inkml:brushProperty name="width" value="0.05" units="cm"/>
      <inkml:brushProperty name="height" value="0.05" units="cm"/>
    </inkml:brush>
  </inkml:definitions>
  <inkml:trace contextRef="#ctx0" brushRef="#br0">87 85 17884,'-12'17'1739,"-18"34"1,27-44-1497,-1 1 0,2-1 0,-1 0 0,1 1 0,0 0-1,1-1 1,0 1 0,0 9 0,1-15-229,0 0 0,1 0 0,-1 1 0,1-1 0,-1 0 0,1 0 0,0 0 0,0 0 0,0 1 0,0-1 0,0-1 0,0 1 0,1 0 0,-1 0 0,1 0 0,-1-1 0,1 1 0,0-1 0,-1 1 0,1-1 0,0 0 0,0 1 0,0-1 0,0 0 0,0 0 0,0 0 0,0-1 0,1 1 0,2 0 0,10 2-182,0 0 0,0-1 0,24 1 1,-12-2-35,-11 1 80,49 7-487,-60-8 565,0 0 1,0 1-1,0-1 0,0 1 1,0 1-1,-1-1 0,1 0 1,-1 1-1,1 0 0,3 4 1,-7-6 59,0 0 1,0 0 0,0 0-1,0 0 1,0 1 0,0-1-1,0 0 1,0 1 0,-1-1 0,1 1-1,0-1 1,-1 1 0,1-1-1,-1 1 1,0-1 0,1 1-1,-1 0 1,0-1 0,0 1-1,0-1 1,0 1 0,-1 0-1,1-1 1,0 1 0,0-1-1,-1 1 1,1-1 0,-1 1-1,0-1 1,1 1 0,-1-1-1,0 0 1,0 1 0,0-1 0,0 0-1,0 0 1,0 1 0,0-1-1,-2 1 1,-4 5 178,-1-1 0,0 0 0,0 0 1,-17 9-1,9-7 10,0 0 0,0 0 0,-1-2-1,0 0 1,0-1 0,-19 3 0,30-7-236,0-1 0,1 1 1,-1-1-1,0 0 0,1-1 0,-1 1 0,1-1 0,-1 0 0,1-1 0,-8-2 0,10 2-8,-1 1 0,1-1-1,0 0 1,0 0 0,0-1-1,1 1 1,-1-1 0,0 1-1,1-1 1,0 0 0,-1 0-1,1 0 1,0 0 0,1 0-1,-1 0 1,0-1 0,-1-4-1,-6-35-317</inkml:trace>
  <inkml:trace contextRef="#ctx0" brushRef="#br0" timeOffset="0.5">94 22 17492,'28'8'1408,"10"-7"-1128,5-1-352,10 0-328,1-4 712,9-9-304,-5 0-248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4.822"/>
    </inkml:context>
    <inkml:brush xml:id="br0">
      <inkml:brushProperty name="width" value="0.05" units="cm"/>
      <inkml:brushProperty name="height" value="0.05" units="cm"/>
    </inkml:brush>
  </inkml:definitions>
  <inkml:trace contextRef="#ctx0" brushRef="#br0">137 26 16363,'-36'52'2112,"13"-22"-408,-21 41 1,39-61-1449,0 0 1,0 1 0,1-1-1,1 1 1,0 0-1,0 0 1,1 1 0,-1 14-1,3-23-225,0 1 0,-1-1 0,2 1 0,-1-1 0,0 0-1,1 1 1,-1-1 0,1 1 0,0-1 0,0 0 0,1 0 0,-1 0 0,1 0-1,-1 0 1,1 0 0,0 0 0,0 0 0,0 0 0,0-1 0,1 1 0,-1-1-1,1 0 1,0 0 0,-1 0 0,1 0 0,0 0 0,0 0 0,0-1 0,0 1-1,6 1 1,-4-2-27,1 0-1,0 0 1,-1-1 0,1 1-1,0-1 1,-1 0-1,1-1 1,0 1-1,-1-1 1,1 0 0,-1-1-1,1 1 1,-1-1-1,0 0 1,0-1 0,1 1-1,6-6 1,-5 3 2,-2 0 0,1 0 0,0-1 0,-1 0 0,0 0 0,0-1 0,-1 1 0,0-1 0,0 0 0,-1 0 0,1 0 0,-1 0 0,-1-1 0,0 1-1,3-15 1,-3 11 0,-1-1 0,0 1 0,0-1 0,-1 1 0,-1-1 0,0 1-1,-1 0 1,0-1 0,0 1 0,-6-14 0,7 22-44,0 1-1,0-1 1,0 1 0,0-1 0,-1 1 0,1 0 0,-1 0 0,1-1 0,-1 1-1,0 0 1,0 1 0,0-1 0,0 0 0,0 0 0,0 1 0,-1 0 0,1-1-1,-1 1 1,1 0 0,0 0 0,-1 0 0,-4-1 0,5 2-18,1 0 0,0 0 0,-1 0 0,1 0 0,0 0 0,-1 1 0,1-1 0,0 0 0,-1 1 0,1-1 0,0 1 0,0-1 0,0 1 0,-1 0 0,1-1 0,0 1 0,0 0 0,-1 1 0,0 0 40,1 0 0,-1 0 0,1 0 0,0 0 0,0 0 0,0 0 0,0 1 0,0-1 0,0 0 0,0 1 0,1-1 0,-1 5 0,1-4-9,-1-1-1,1 1 1,0-1 0,0 1-1,1-1 1,-1 1-1,0-1 1,1 1 0,0-1-1,-1 1 1,1-1-1,0 0 1,0 1 0,0-1-1,1 0 1,-1 0-1,3 3 1,18 12-379</inkml:trace>
  <inkml:trace contextRef="#ctx0" brushRef="#br0" timeOffset="1">665 20 17292,'-17'13'869,"0"0"-1,1 1 1,1 1 0,-25 31 0,34-38-682,0 0 1,1 0 0,-1 1-1,2 0 1,-1 0-1,1 0 1,1 1 0,0-1-1,0 1 1,1 0-1,0 0 1,0 12-1,1-19-165,1 0-1,0 0 1,1 0-1,-1-1 0,1 1 1,-1 0-1,1 0 1,0 0-1,0 0 0,0 0 1,0-1-1,1 1 1,-1 0-1,1-1 0,-1 0 1,1 1-1,0-1 0,0 0 1,0 0-1,0 0 1,1 0-1,-1 0 0,0 0 1,1 0-1,-1-1 1,1 0-1,0 1 0,-1-1 1,1 0-1,0 0 0,0 0 1,0-1-1,0 1 1,4 0-1,3 0-9,-1-1-1,0 0 1,0 0-1,1-1 1,-1 0 0,0 0-1,0-1 1,0 0-1,0-1 1,9-4 0,-9 3 28,0-1 1,0-1 0,-1 1-1,1-2 1,-2 1-1,1-1 1,-1 0 0,1-1-1,-2 1 1,1-1 0,-1-1-1,-1 1 1,0-1-1,6-13 1,-8 16-2,0 0 0,-1 0-1,0 0 1,0 0 0,0-1 0,-1 1 0,0-1-1,-1 1 1,1-1 0,-1 1 0,0-1 0,-1 1-1,1-1 1,-1 1 0,-1-1 0,1 1-1,-1 0 1,0 0 0,-1-1 0,1 2 0,-1-1-1,0 0 1,-6-8 0,6 11-71,0 0 0,0 0 0,0 1 1,0-1-1,0 1 0,0 0 0,0 0 0,-1 0 0,1 0 1,-1 1-1,0-1 0,1 1 0,-1 0 0,0 0 0,0 0 0,0 0 1,0 1-1,0 0 0,0 0 0,0 0 0,0 0 0,1 0 1,-6 2-1,6-1-45,0-1-1,0 1 1,0 0 0,0 0 0,0 1 0,0-1 0,0 0-1,1 1 1,-1 0 0,0 0 0,1 0 0,0 0 0,-1 0-1,1 0 1,0 0 0,0 1 0,0-1 0,1 1 0,-1 0-1,1-1 1,-1 1 0,1 0 0,0 0 0,0 0 0,0 0-1,0 0 1,1 0 0,-1 0 0,1 5 0,1 15-554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8.367"/>
    </inkml:context>
    <inkml:brush xml:id="br0">
      <inkml:brushProperty name="width" value="0.05" units="cm"/>
      <inkml:brushProperty name="height" value="0.05" units="cm"/>
    </inkml:brush>
  </inkml:definitions>
  <inkml:trace contextRef="#ctx0" brushRef="#br0">295 0 15899,'-70'39'7203,"48"-23"-6655,1 0 1,-33 34-1,43-38-508,-1 1 1,2 0-1,0 1 0,0 0 1,-10 22-1,19-34-60,0 0-1,0 0 0,0 1 0,0-1 1,0 0-1,0 1 0,1-1 1,-1 1-1,1-1 0,0 1 0,0-1 1,0 1-1,0-1 0,0 1 1,0-1-1,1 1 0,-1-1 0,1 1 1,0-1-1,-1 0 0,1 1 1,0-1-1,1 0 0,-1 0 0,0 1 1,1-1-1,-1 0 0,1 0 1,-1-1-1,1 1 0,0 0 0,0 0 1,0-1-1,4 3 0,6 2-200,0 0 1,1 0-1,0-1 0,0-1 0,17 4 0,4 2-184,-23-6 252,1 0-1,-1 1 1,0 0-1,0 1 1,-1 0-1,18 13 1,-25-17 167,-1 0 1,0 0-1,0 0 1,-1 0 0,1 0-1,0 0 1,-1 1-1,1-1 1,-1 0 0,0 1-1,0-1 1,0 1-1,0 0 1,0-1-1,0 1 1,-1 0 0,0-1-1,1 1 1,-1 0-1,0 0 1,0 0 0,0-1-1,-1 1 1,1 0-1,-1-1 1,1 1-1,-1 0 1,0-1 0,0 1-1,0 0 1,0-1-1,-1 0 1,1 1 0,-1-1-1,-2 4 1,-3 3 176,-1-1 1,1 0 0,-1 0-1,-1-1 1,1 0-1,-1-1 1,0 1 0,-19 8-1,13-8 47,-1 0-1,0-1 0,0 0 1,0-2-1,-19 4 0,29-7-229,-1 0 0,0-1-1,0 1 1,0-1-1,1 0 1,-1-1-1,-7-1 1,12 1 6,0 1 0,0-1 0,0 0 0,0 1 0,0-1 1,1 0-1,-1 0 0,0 0 0,1 0 0,-1-1 0,1 1 0,-1 0 0,1-1 0,-1 1 0,1-1 1,0 0-1,0 1 0,0-1 0,0 0 0,0 1 0,0-1 0,0 0 0,1 0 0,-1 0 0,1 0 1,-1 0-1,1 0 0,-1-2 0,1-17-100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5.295"/>
    </inkml:context>
    <inkml:brush xml:id="br0">
      <inkml:brushProperty name="width" value="0.05" units="cm"/>
      <inkml:brushProperty name="height" value="0.05" units="cm"/>
    </inkml:brush>
  </inkml:definitions>
  <inkml:trace contextRef="#ctx0" brushRef="#br0">45 261 20484,'-3'29'1865,"-11"-2"-1257,-1-1-256,7 5 768,3 0-288,11-7-239,10-4-337,10-12-344,4-4-401,2-7-615,1-8 920,-7-18-168,-3-7-144</inkml:trace>
  <inkml:trace contextRef="#ctx0" brushRef="#br0" timeOffset="1">144 0 18276,'0'0'1480,"5"2"-1136,1 3-224,11 2 120,1 1-1984,13 0 1632,5-1-296,7-1-256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5.758"/>
    </inkml:context>
    <inkml:brush xml:id="br0">
      <inkml:brushProperty name="width" value="0.05" units="cm"/>
      <inkml:brushProperty name="height" value="0.05" units="cm"/>
    </inkml:brush>
  </inkml:definitions>
  <inkml:trace contextRef="#ctx0" brushRef="#br0">54 60 19820,'14'6'2033,"4"-3"-1481,16-4-280,4-4 992,10-3-600,2 2-304,1-3-472,-4 0-368,-7 1-664,-5 2 312,-15-1 520,-6 0-240,-14 4-201</inkml:trace>
  <inkml:trace contextRef="#ctx0" brushRef="#br0" timeOffset="0.49">0 290 18596,'0'9'1680,"23"-8"-1200,10-2-216,15-5 681,6 0-201,4-5-576,0 3-456,-7 2 288,-1-5-112,-11-1-64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6.308"/>
    </inkml:context>
    <inkml:brush xml:id="br0">
      <inkml:brushProperty name="width" value="0.05" units="cm"/>
      <inkml:brushProperty name="height" value="0.05" units="cm"/>
    </inkml:brush>
  </inkml:definitions>
  <inkml:trace contextRef="#ctx0" brushRef="#br0">34 1 13363,'6'1'7080,"-6"-1"-6930,-3 6 783,-3 5-481,0 0-1,1 1 1,1-1 0,0 1-1,0 0 1,-2 23 0,5-31-363,1 0 1,-1 0 0,1 0-1,1 0 1,-1 0 0,1 0-1,-1 0 1,1 0 0,0 0-1,0 0 1,1 0 0,-1-1-1,1 1 1,0 0 0,0-1-1,0 1 1,0-1 0,1 0-1,-1 0 1,1 0 0,0 0-1,0 0 1,0 0 0,0-1-1,4 3 1,5 0-166,0 1 1,0-2-1,1 0 0,-1 0 0,1-1 0,0-1 1,0 0-1,0 0 0,23-2 0,-16 1-93,-1 0 0,39 9-1,-57-10 147,1 0 0,0 1 0,0-1-1,0 1 1,0 0 0,-1 0 0,1-1-1,0 1 1,-1 0 0,1 1 0,0-1-1,-1 0 1,0 0 0,1 1 0,-1-1-1,0 1 1,1-1 0,-1 1 0,0-1-1,1 4 1,-1-2 15,-1-1-1,1 1 0,-1-1 1,0 0-1,0 1 0,0-1 1,0 1-1,0-1 0,-1 1 1,1-1-1,-1 0 0,1 1 1,-1-1-1,-1 3 0,-4 7 42,0-1 0,-1 0-1,0 0 1,-16 18 0,10-13 33,-1-2 1,0 0 0,-1 0-1,-18 11 1,27-20-71,-1-1 0,0 0 0,0 0 1,-1 0-1,1-1 0,-1 0 0,1 0 0,-1-1 0,0 0 0,0-1 0,0 0 0,-16 1 0,22-2-65,-1-1-1,1 1 1,-1 0-1,1-1 0,-1 1 1,1-1-1,0 0 1,-1 0-1,1 0 0,0 0 1,0 0-1,0-1 0,0 1 1,0-1-1,0 1 1,0-1-1,0 0 0,0 1 1,1-1-1,-1 0 1,1 0-1,-2-3 0,1 1 4,0-1 0,0 0 0,0-1 0,1 1-1,-1 0 1,1-1 0,0 1 0,1 0 0,-1-8-1,5-35-414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6.708"/>
    </inkml:context>
    <inkml:brush xml:id="br0">
      <inkml:brushProperty name="width" value="0.05" units="cm"/>
      <inkml:brushProperty name="height" value="0.05" units="cm"/>
    </inkml:brush>
  </inkml:definitions>
  <inkml:trace contextRef="#ctx0" brushRef="#br0">50 27 13723,'-19'-6'1024,"7"4"-808,1-1-104,8 0 528,-1 0-328,5-2-280,2 4-184,0-1-128,2 2 232,-4 0-48,2-1 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126"/>
    </inkml:context>
    <inkml:brush xml:id="br0">
      <inkml:brushProperty name="width" value="0.05" units="cm"/>
      <inkml:brushProperty name="height" value="0.05" units="cm"/>
    </inkml:brush>
  </inkml:definitions>
  <inkml:trace contextRef="#ctx0" brushRef="#br0">34 117 16596,'-10'-5'1952,"0"1"-944,0-2-344,7 2 929,4 1-185,13 2-376,4-1-240,18 1-320,5-1-143,5-1-241,6-1-112,-2-2-273,-1-1-127,-9-3-480,-6 1-280,-14-5 864,-3-3-240,-8-1-168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578"/>
    </inkml:context>
    <inkml:brush xml:id="br0">
      <inkml:brushProperty name="width" value="0.05" units="cm"/>
      <inkml:brushProperty name="height" value="0.05" units="cm"/>
    </inkml:brush>
  </inkml:definitions>
  <inkml:trace contextRef="#ctx0" brushRef="#br0">299 26 17252,'-4'-2'192,"0"-1"1,0 1-1,0 0 1,0 0-1,0 1 0,0-1 1,-1 1-1,1 0 1,-1 0-1,1 0 1,-1 1-1,0-1 1,1 1-1,-1 0 1,1 1-1,-1-1 0,1 1 1,-1 0-1,1 0 1,-1 0-1,1 1 1,0-1-1,-1 1 1,-4 3-1,-4 2 27,1 0-1,0 1 1,0 1-1,0 0 1,1 0-1,-15 18 1,15-15-114,1 1 0,0 0 0,1 1 0,1 0 0,0 0 0,1 1 0,-7 19 0,12-27-51,0 0 0,0 0 0,1 1-1,0-1 1,0 1 0,1-1 0,0 15 0,1-17-20,0-1 0,0 1 0,0-1 0,1 1 0,-1-1 0,1 1 0,0-1 0,0 0 0,1 0 0,-1 0 0,1 0 0,0 0 0,5 5 0,-4-6-11,1 1 0,-1 0 0,1-1 0,0 0-1,0 0 1,0-1 0,0 1 0,0-1 0,1 0 0,-1-1 0,1 1 0,-1-1 0,1 0-1,0 0 1,-1-1 0,1 0 0,0 0 0,0 0 0,-1-1 0,1 0 0,0 0-1,-1 0 1,11-4 0,-1 0-5,-1-1-1,1-1 0,-1 0 1,-1-1-1,1 0 0,-1-1 1,18-17-1,-20 15-19,0 1-1,-1-2 0,0 0 1,-1 0-1,-1 0 1,0-1-1,12-27 0,-16 32-78,-1 1 1,-1-1-1,1 0 0,-1 0 0,-1 0 0,0-1 0,0 1 0,0 0 0,-1-1 0,0 1 0,-1 0 0,0 0 1,0-1-1,0 1 0,-1 0 0,-4-9 0,4 13-69,0 1 0,0-1 0,0 1 0,-1-1 0,1 1 1,-1 0-1,0 0 0,0 0 0,-4-3 0,6 5 73,0 0 0,-1 0 0,1 1 1,0-1-1,-1 0 0,1 0 0,0 1 0,-1-1 1,1 0-1,-1 1 0,1 0 0,-1-1 0,1 1 0,-1 0 1,0 0-1,1 0 0,-1 0 0,1 0 0,-1 0 0,1 0 1,-1 0-1,1 1 0,-1-1 0,1 1 0,-1-1 0,1 1 1,-2 0-1,2 0 37,0-1 0,1 1 0,-1-1 0,0 1 0,1 0 0,-1-1 0,1 1 0,-1 0 0,1 0 1,-1-1-1,1 1 0,0 0 0,-1 0 0,1 0 0,0-1 0,-1 3 0,2 18-667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947"/>
    </inkml:context>
    <inkml:brush xml:id="br0">
      <inkml:brushProperty name="width" value="0.05" units="cm"/>
      <inkml:brushProperty name="height" value="0.05" units="cm"/>
    </inkml:brush>
  </inkml:definitions>
  <inkml:trace contextRef="#ctx0" brushRef="#br0">174 45 19316,'-29'16'1340,"8"-5"-525,0 2 0,-25 19 1,40-27-672,2-1 1,-1 0 0,0 1 0,1 0-1,0 0 1,0 0 0,0 1 0,1-1-1,0 1 1,0 0 0,0 0 0,1 0-1,-3 10 1,4-14-111,1 0 0,0 1 1,-1-1-1,1 0 0,0 0 0,0 1 0,0-1 0,1 0 0,-1 1 1,0-1-1,1 0 0,0 0 0,-1 0 0,1 1 0,0-1 0,0 0 1,0 0-1,0 0 0,1 0 0,1 2 0,0-1 2,0 0-1,0-1 0,1 1 0,-1 0 0,1-1 1,0 0-1,0 0 0,-1 0 0,1 0 1,5 0-1,6 2 11,0 0 0,0-2 0,0 0 0,0 0 1,17-2-1,-11-1-22,0 0 0,0-2 0,0-1 0,0 0 0,32-12 1,-44 13-14,-1 0 1,1 0-1,-1-1 1,0-1 0,0 1-1,0-1 1,-1-1-1,0 1 1,0-1 0,0-1-1,-1 1 1,0-1 0,0 0-1,0 0 1,5-12-1,-9 16-5,0-1-1,-1 1 0,1-1 0,-1 0 0,0 0 1,0 0-1,0 0 0,-1 0 0,1 0 1,-1 0-1,0 0 0,0 0 0,-1 0 0,1 0 1,-1 0-1,0 0 0,0 0 0,0 0 0,-1 1 1,1-1-1,-1 0 0,0 1 0,0-1 1,0 1-1,0-1 0,-1 1 0,1 0 0,-1 0 1,0 0-1,-5-4 0,0 2-79,1-1 0,-1 2-1,0-1 1,0 1 0,0 0 0,-1 1 0,1 0 0,-1 0-1,0 1 1,0 0 0,0 1 0,-17-2 0,8 4-24,-1 1 1,1 1 0,-34 8-1,1 5-177</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8.397"/>
    </inkml:context>
    <inkml:brush xml:id="br0">
      <inkml:brushProperty name="width" value="0.05" units="cm"/>
      <inkml:brushProperty name="height" value="0.05" units="cm"/>
    </inkml:brush>
  </inkml:definitions>
  <inkml:trace contextRef="#ctx0" brushRef="#br0">156 162 13675,'25'-49'2660,"-13"26"-89,0 1 1,28-40-1,-40 62-2523,0 0 0,0-1 0,0 1 1,0 0-1,0 0 0,0-1 0,0 1 0,0 0 0,1 0 0,-1-1 0,0 1 0,0 0 1,0 0-1,0-1 0,1 1 0,-1 0 0,0 0 0,0 0 0,0 0 0,1-1 0,-1 1 1,0 0-1,0 0 0,0 0 0,1 0 0,-1 0 0,0 0 0,0 0 0,1-1 0,-1 1 0,0 0 1,0 0-1,1 0 0,-1 0 0,0 0 0,1 0 0,-1 0 0,0 0 0,0 0 0,1 1 1,-1-1-1,0 0 0,0 0 0,1 0 0,-1 0 0,0 0 0,0 0 0,1 0 0,-1 1 1,0-1-1,0 0 0,1 1 0,-1 0 68,0 0 1,0 1-1,1-1 1,-1 1-1,0-1 1,0 1-1,0-1 1,-1 1-1,1-1 1,0 0-1,-1 3 1,-15 45 335,-1 0 0,-32 59 0,18-42-335,-3 9-17,10-26-19,2 1-1,2 1 1,-17 70 0,36-116-69,0 1 0,0-1 1,0 0-1,1 1 0,0-1 0,0 1 0,0-1 1,1 0-1,0 1 0,0-1 0,1 6 0,0-9-5,-1 0-1,0 0 0,0 0 1,1 0-1,-1 0 0,1 0 1,0-1-1,-1 1 0,1-1 1,0 1-1,0-1 0,0 1 1,0-1-1,0 0 0,0 0 1,0 0-1,1 0 0,-1-1 1,0 1-1,0 0 0,1-1 1,-1 0-1,0 1 0,1-1 1,-1 0-1,4-1 0,8 0-3,0 0 0,0-1 0,-1-1 0,1 0 0,0-1 0,-1 0 0,0-1 0,16-8 0,98-60-1007,-110 63 864,-1-1-1,0-1 1,-1 0 0,0-1-1,-1 0 1,-1-1 0,0-1 0,0 0-1,10-18 1,-1-7-332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8.796"/>
    </inkml:context>
    <inkml:brush xml:id="br0">
      <inkml:brushProperty name="width" value="0.05" units="cm"/>
      <inkml:brushProperty name="height" value="0.05" units="cm"/>
    </inkml:brush>
  </inkml:definitions>
  <inkml:trace contextRef="#ctx0" brushRef="#br0">300 1 19276,'-3'3'421,"0"1"0,1-1 0,0 1 0,0 0 0,0 0 0,-3 8 0,-3 7 126,-81 189 4163,-12 118-2818,40-61-1100,52-206-838,2 1 0,1 89 0,6-141 54,4 51-677,-3-55 639,-1 0-1,1 0 0,0 0 1,0 0-1,0 0 1,1 0-1,0-1 0,-1 1 1,1 0-1,0-1 1,3 5-1,-3-8 20,-1 1 0,0-1-1,0 1 1,0-1 0,1 0-1,-1 1 1,0-1 0,0 0-1,1 0 1,-1 0 0,0 0-1,0 0 1,1 0 0,-1 0 0,0 0-1,0 0 1,1-1 0,-1 1-1,0 0 1,0-1 0,1 1-1,-1-1 1,0 0 0,0 1-1,0-1 1,0 0 0,0 0-1,1 0 1,23-22-285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7.530"/>
    </inkml:context>
    <inkml:brush xml:id="br0">
      <inkml:brushProperty name="width" value="0.05" units="cm"/>
      <inkml:brushProperty name="height" value="0.05" units="cm"/>
    </inkml:brush>
  </inkml:definitions>
  <inkml:trace contextRef="#ctx0" brushRef="#br0">168 8 15955,'-3'-8'1306,"0"8"-298,-3 15 316,-1 26-91,5-31-1077,0 2-49,1 1-1,0 0 1,1 18-1,1-28-105,-1 0 0,0 0 0,1 0 0,0 0 0,-1 0 0,1 0 0,0 0 0,1 0 0,-1 0 0,1-1 0,-1 1 0,1-1 0,0 1-1,-1-1 1,2 1 0,-1-1 0,0 0 0,0 0 0,5 3 0,-6-4-1,7 3-27,-1 1 0,1 0 1,-1 0-1,11 11 1,-16-13 18,0 0 0,0 0 0,0 0 1,0 0-1,0 0 0,-1 1 1,0-1-1,1 0 0,-1 1 0,0-1 1,-1 1-1,1 0 0,-1-1 1,1 8-1,-2 5 77,0 1 0,-1-1 1,-1 1-1,0-1 0,-1 0 1,-1 0-1,-9 21 0,5-17 49,0-1 0,-2 0 1,0 0-1,-1-1 0,-17 19 0,27-34-71,-1 1 0,-1-1 1,1 0-1,0 0 0,-1 0 1,1-1-1,-1 1 0,0-1 0,0 0 1,0 0-1,0 0 0,0-1 1,-8 2-1,10-3-53,0 1 1,-1-1 0,1 0-1,0-1 1,0 1 0,-1 0-1,1-1 1,0 1 0,0-1-1,0 0 1,0 1 0,0-1-1,0 0 1,0 0 0,0-1-1,0 1 1,0 0-1,0-1 1,1 1 0,-1-1-1,1 1 1,-1-1 0,1 0-1,-1 0 1,1 1 0,0-1-1,0 0 1,0 0 0,-1-3-1,-1-4-190,-1 0 0,2-1-1,-1 1 1,1-1 0,1 1-1,0-1 1,0 0 0,1-10-1,1-9-190,7-41 1,5 12-204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8.819"/>
    </inkml:context>
    <inkml:brush xml:id="br0">
      <inkml:brushProperty name="width" value="0.05" units="cm"/>
      <inkml:brushProperty name="height" value="0.05" units="cm"/>
    </inkml:brush>
  </inkml:definitions>
  <inkml:trace contextRef="#ctx0" brushRef="#br0">1 84 20988,'4'-6'1905,"15"2"-1281,5-5-296,13-4 1040,6 3-495,9-3-561,5 3-200,-1 0-304,-1 3-256,-10 5-537,-9 4-239,-16 4-1376,-10 2 1959,-17 2-319,-6 1-256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7.920"/>
    </inkml:context>
    <inkml:brush xml:id="br0">
      <inkml:brushProperty name="width" value="0.05" units="cm"/>
      <inkml:brushProperty name="height" value="0.05" units="cm"/>
    </inkml:brush>
  </inkml:definitions>
  <inkml:trace contextRef="#ctx0" brushRef="#br0">1 87 15707,'3'-9'1905,"-2"1"-1249,5-4-296,5 5 920,7-1-856,7 0-488,6-2 224,1 0-160,3-5-240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8.400"/>
    </inkml:context>
    <inkml:brush xml:id="br0">
      <inkml:brushProperty name="width" value="0.05" units="cm"/>
      <inkml:brushProperty name="height" value="0.05" units="cm"/>
    </inkml:brush>
  </inkml:definitions>
  <inkml:trace contextRef="#ctx0" brushRef="#br0">167 51 16916,'-36'37'1290,"-38"45"98,67-73-1144,0 1 0,0 0 0,1 0 0,0 1 0,1 0 0,-7 21 0,11-29-204,0 0 0,0 0 0,0 0 0,0 0 1,1 0-1,-1 0 0,1 1 0,0-1 0,0 0 0,0 0 0,1 0 1,-1 1-1,1-1 0,-1 0 0,1 0 0,0 0 0,0 0 0,1 0 1,-1 0-1,1 0 0,-1 0 0,1-1 0,0 1 0,0-1 0,0 1 1,0-1-1,0 1 0,1-1 0,-1 0 0,1 0 0,0-1 0,-1 1 1,6 2-1,-1-1-25,1 0 1,0-1 0,0 0 0,0-1 0,0 1-1,0-1 1,1-1 0,-1 0 0,0 0-1,0 0 1,0-1 0,11-3 0,-7 1 4,0 0 1,0-1 0,0-1 0,-1 0 0,0-1-1,0 0 1,0 0 0,-1-1 0,0-1 0,0 0-1,16-16 1,-23 20 6,1 0-1,0 0 0,-1 0 1,0-1-1,0 1 0,0-1 1,-1 0-1,0 0 0,0 0 1,0 0-1,0 0 0,-1 0 1,0-1-1,0 1 0,0 0 1,-1-1-1,1 1 1,-1-1-1,-1 1 0,1-1 1,-1 1-1,0 0 0,0-1 1,-1 1-1,1 0 0,-1 0 1,0 0-1,-1 0 0,-2-5 1,1 4 3,-1 0 0,0 0 0,0 0 1,0 0-1,-1 1 0,1 0 0,-1 0 0,-1 1 0,1-1 1,-1 1-1,-7-3 0,9 5-84,0 0 0,1 0 0,-1 0-1,0 1 1,0-1 0,0 1 0,0 0 0,0 1 0,0 0 0,0-1 0,0 1-1,-1 1 1,1-1 0,0 1 0,0 0 0,0 0 0,-7 3 0,11-3 74,-1 0 0,0 0 0,0 0 0,1 0 0,-1 0 0,1 0 0,-1 1 0,1-1 0,0 0 0,-1 1 0,1-1 0,0 1 0,0 0 0,0-1 0,0 1 0,0 0 0,0 0 0,1 0 0,-1-1 0,1 1 0,-1 0 0,1 0 0,0 0 0,-1 0 0,1 0 0,0 0 0,0 0 0,1 0 0,-1 0 0,1 2 0,9 17-103</inkml:trace>
  <inkml:trace contextRef="#ctx0" brushRef="#br0" timeOffset="1">611 0 18756,'-11'4'236,"1"0"-1,-1 1 1,1 0 0,0 0-1,0 1 1,0 1 0,1 0-1,0 0 1,0 1 0,1 0-1,0 0 1,-9 12 0,12-13-169,-1 0-1,1 1 1,1 0 0,-1 0 0,1 0 0,1 1 0,-1-1 0,2 1 0,-1 0 0,1 0 0,0 0 0,1 0-1,0 0 1,0 0 0,2 17 0,0-23-57,-1 0-1,1 0 1,0 0-1,0-1 1,0 1-1,0 0 1,1 0-1,-1 0 1,1-1-1,0 1 1,-1-1-1,1 1 1,0-1-1,1 0 1,-1 0-1,0 0 1,1 0-1,-1 0 1,1 0-1,-1-1 1,1 1-1,0-1 1,0 0-1,-1 0 1,5 1-1,5 1 7,-1 0-1,1-1 1,0 0-1,0-1 1,14-1-1,-5 0 72,-1-2 0,0 0 0,0-1 0,0-1 0,-1 0 0,1-2-1,-1 0 1,-1-2 0,1 0 0,-1-1 0,0 0 0,-1-2 0,18-13 0,-30 20-32,-1 1 1,0-1-1,-1 0 0,1 0 1,-1-1-1,0 1 1,0-1-1,0 1 1,0-1-1,-1 0 1,0 0-1,2-7 1,-3 9-24,0-1 1,-1 1-1,0 0 1,0 0-1,0-1 0,0 1 1,0 0-1,-1-1 1,1 1-1,-1 0 1,0 0-1,0 0 1,0 0-1,0 0 0,-1 0 1,1 0-1,-1 0 1,0 0-1,1 1 1,-2-1-1,-2-3 1,-2-1 0,-1 1 0,0 0 1,0 0-1,0 1 1,-1 0-1,0 1 1,0-1-1,0 2 1,0-1-1,0 1 1,-1 1-1,-16-3 1,10 3-192,0 0 0,1 1 0,-1 1 1,0 0-1,0 1 0,0 1 0,-18 4 1,31-5 121,-1 0 1,1 0 0,0 0-1,-1 0 1,1 1 0,0 0 0,0-1-1,0 1 1,0 0 0,0 1-1,0-1 1,1 0 0,-1 1 0,-2 3-1,-2 14-308</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1.098"/>
    </inkml:context>
    <inkml:brush xml:id="br0">
      <inkml:brushProperty name="width" value="0.05" units="cm"/>
      <inkml:brushProperty name="height" value="0.05" units="cm"/>
    </inkml:brush>
  </inkml:definitions>
  <inkml:trace contextRef="#ctx0" brushRef="#br0">203 1 14947,'-17'71'5211,"-22"97"-3647,39-168-1560,0 0 0,0 1 0,0-1 0,0 0 1,0 0-1,0 0 0,0 1 0,0-1 0,0 0 0,0 0 0,0 0 0,0 1 0,0-1 1,0 0-1,0 0 0,0 0 0,0 1 0,0-1 0,1 0 0,-1 0 0,0 0 1,0 0-1,0 1 0,0-1 0,0 0 0,1 0 0,-1 0 0,0 0 0,0 0 0,0 1 1,0-1-1,1 0 0,-1 0 0,0 0 0,0 0 0,0 0 0,1 0 0,-1 0 0,0 0 1,0 0-1,0 0 0,1 0 0,-1 0 0,0 0 0,0 0 0,0 0 0,1 0 0,-1 0 1,0 0-1,0 0 0,0 0 0,1 0 0,-1 0 0,0 0 0,0-1 0,0 1 1,1 0-1,-1 0 0,0 0 0,0 0 0,0 0 0,0 0 0,0-1 0,1 1 0,-1 0 1,0 0-1,0-1 0,15-10 91,-13 10-63,-1-1-24,1 1-1,-1 0 1,1-1 0,-1 1 0,1 0 0,-1 0 0,1 0-1,0 1 1,0-1 0,-1 0 0,1 1 0,0-1 0,0 1 0,0-1-1,-1 1 1,1 0 0,0 0 0,0 0 0,0 0 0,0 0-1,3 1 1,-4 0-6,1 0 1,-1 0-1,1 0 0,-1 0 0,0 0 1,0 0-1,1 0 0,-1 1 0,0-1 1,0 0-1,0 1 0,0-1 0,-1 1 1,1 0-1,0-1 0,-1 1 0,1-1 1,0 4-1,1 5 6,-1 0 0,1-1 0,-2 1 0,1 0 0,-2 0-1,-1 18 1,0-17 62,0-1 0,-1 1 0,0-1 0,-1 1 0,0-1 0,0-1 0,-9 15 0,10-19-8,0-1 0,-1 1 1,1-1-1,-1 0 0,0-1 1,0 1-1,0 0 0,-1-1 1,1 0-1,-1 0 0,0-1 1,0 1-1,0-1 0,0 0 1,0 0-1,-10 2 0,1-2 109,0 0-1,-18 0 0,29-2-183,0 1 1,0-1-1,0-1 0,0 1 0,0 0 0,0-1 1,0 1-1,0-1 0,1 0 0,-1 0 1,0 0-1,1 0 0,-1-1 0,0 1 1,1-1-1,-1 1 0,1-1 0,-3-3 1,4 4-89,1-1 1,-1 1 0,1-1-1,-1 0 1,1 1 0,0-1 0,-1 0-1,1 0 1,0 1 0,0-1-1,0 0 1,0 1 0,0-1 0,1 0-1,-1 0 1,1 1 0,-1-1 0,1 1-1,0-3 1,16-31-468,2 8 12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1.521"/>
    </inkml:context>
    <inkml:brush xml:id="br0">
      <inkml:brushProperty name="width" value="0.05" units="cm"/>
      <inkml:brushProperty name="height" value="0.05" units="cm"/>
    </inkml:brush>
  </inkml:definitions>
  <inkml:trace contextRef="#ctx0" brushRef="#br0">14 77 17148,'-6'-15'1784,"3"9"-1048,-2-1 1113,9 7-921,8-1-280,6 1-216,10 0-536,5 0-240,9-3-456,-1-5 640,-3-9-80,-4-3-136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2.371"/>
    </inkml:context>
    <inkml:brush xml:id="br0">
      <inkml:brushProperty name="width" value="0.05" units="cm"/>
      <inkml:brushProperty name="height" value="0.05" units="cm"/>
    </inkml:brush>
  </inkml:definitions>
  <inkml:trace contextRef="#ctx0" brushRef="#br0">0 22 17268,'3'3'1576,"19"-4"-1008,10 1-216,5-5 744,10-1-359,8 1-289,2 1-192,-5 4-768,-5-2-104,-14 1 487,-12 4-151,-15 6-128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2.797"/>
    </inkml:context>
    <inkml:brush xml:id="br0">
      <inkml:brushProperty name="width" value="0.05" units="cm"/>
      <inkml:brushProperty name="height" value="0.05" units="cm"/>
    </inkml:brush>
  </inkml:definitions>
  <inkml:trace contextRef="#ctx0" brushRef="#br0">8 20 15443,'-8'5'1745,"8"2"-1121,19-5-192,7-1 976,13-2-648,6-2-120,7-3-575,3 0-330,-6-4 329,-3 6-104,-14-1-168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6.013"/>
    </inkml:context>
    <inkml:brush xml:id="br0">
      <inkml:brushProperty name="width" value="0.05" units="cm"/>
      <inkml:brushProperty name="height" value="0.05" units="cm"/>
    </inkml:brush>
  </inkml:definitions>
  <inkml:trace contextRef="#ctx0" brushRef="#br0">10 398 12427,'-10'13'5049,"18"-22"-942,16-22-1574,18-29-1831,-3-2 0,58-122 0,-66 120-610,-32 86-174,-6 9 39,-51 266-255,58-291 142,-1-4 103,1 0 1,-1 1-1,1-1 1,0 0-1,0 1 1,0-1-1,0 1 1,1-1-1,-1 0 1,2 4-1,2-1-123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6.881"/>
    </inkml:context>
    <inkml:brush xml:id="br0">
      <inkml:brushProperty name="width" value="0.05" units="cm"/>
      <inkml:brushProperty name="height" value="0.05" units="cm"/>
    </inkml:brush>
  </inkml:definitions>
  <inkml:trace contextRef="#ctx0" brushRef="#br0">223 27 17436,'-3'-1'165,"0"0"1,-1-1-1,1 1 1,0 1-1,0-1 1,-1 0 0,1 1-1,0 0 1,-1-1-1,1 1 1,0 1-1,-1-1 1,1 0-1,0 1 1,-1 0-1,1 0 1,0 0-1,0 0 1,0 0 0,0 0-1,0 1 1,0 0-1,0-1 1,-4 5-1,-4 2 93,1 1-1,1-1 1,0 2-1,0-1 1,-7 12 0,4-4-78,0 0 1,-14 30-1,21-37-157,1-1 0,1 0 1,0 1-1,0-1 0,1 1 0,0 0 0,0 14 0,1-21-15,1-1-1,0 1 1,0-1-1,0 1 1,1-1-1,-1 1 1,0-1-1,1 0 1,0 1-1,-1-1 1,1 0-1,0 1 1,0-1-1,1 0 1,-1 0-1,0 0 1,1 0-1,-1 0 1,1 0-1,0 0 1,-1 0-1,1-1 1,0 1-1,0-1 0,0 1 1,0-1-1,0 0 1,1 0-1,-1 0 1,0 0-1,1 0 1,-1 0-1,0-1 1,1 1-1,-1-1 1,1 0-1,-1 0 1,1 0-1,-1 0 1,4 0-1,4-1 38,0 0 0,-1-1 0,1 0 0,-1 0 0,1-1 0,-1 0 0,0 0 0,0-1 0,10-6 0,-9 3 50,0 0 0,0 0 1,-1-1-1,1-1 0,-2 1 0,1-1 1,-1-1-1,-1 1 0,11-19 1,-14 20-15,0 0 1,0 0 0,-1-1 0,0 1 0,0-1-1,-1 1 1,-1-1 0,1 0 0,-1 0-1,-1 0 1,0 0 0,0 0 0,-3-17-1,3 23-53,-1-1 0,0 1 0,0 0 0,0-1-1,0 1 1,0 0 0,-1 0 0,0 0-1,1 0 1,-1 0 0,-1 0 0,1 0 0,0 1-1,0-1 1,-1 1 0,0-1 0,1 1 0,-1 0-1,0 0 1,0 0 0,0 1 0,0-1 0,-4 0-1,4 1-26,0 0-1,0 1 1,0-1 0,0 1-1,0 0 1,0 0-1,0 0 1,0 0 0,0 1-1,0-1 1,0 1-1,0 0 1,0 0 0,0 0-1,0 0 1,0 0-1,1 1 1,-1-1-1,0 1 1,1 0 0,0 0-1,-1 0 1,1 0-1,0 0 1,0 0 0,-3 4-1,3-2-96,-1-1-1,0 1 0,1 0 1,0 0-1,0 0 0,0 0 1,1 1-1,-1-1 1,1 0-1,0 1 0,0-1 1,0 8-1,1-10-1,0 0 0,0 0 0,0 0-1,1-1 1,-1 1 0,0 0 0,1 0 0,0 0 0,-1-1-1,1 1 1,0 0 0,0-1 0,0 1 0,0 0-1,0-1 1,0 1 0,0-1 0,1 0 0,-1 1-1,0-1 1,1 0 0,-1 0 0,1 0 0,0 0 0,-1 0-1,1 0 1,0 0 0,-1-1 0,1 1 0,0-1-1,0 1 1,0-1 0,2 1 0,5-1-110,0 1 0,0-1 0,-1-1 0,1 0 0,0 0 0,-1-1 0,13-3 0,32-13-809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7.345"/>
    </inkml:context>
    <inkml:brush xml:id="br0">
      <inkml:brushProperty name="width" value="0.05" units="cm"/>
      <inkml:brushProperty name="height" value="0.05" units="cm"/>
    </inkml:brush>
  </inkml:definitions>
  <inkml:trace contextRef="#ctx0" brushRef="#br0">205 1 17388,'-35'26'2235,"-60"60"1,87-78-2039,1 0 1,0 1 0,0 0 0,1 0 0,0 1 0,0-1-1,1 1 1,1 0 0,-1 1 0,2-1 0,0 1 0,-4 20 0,6-28-165,1 0 1,0 0 0,0 0-1,0-1 1,1 1-1,-1 0 1,1 0 0,-1-1-1,1 1 1,0 0 0,0-1-1,0 1 1,0 0 0,1-1-1,-1 0 1,1 1 0,2 2-1,-1-2-6,0 0 0,1 0 0,-1 0 0,1-1 0,-1 0 0,1 1-1,0-1 1,0-1 0,0 1 0,6 1 0,3 0-6,1 0 0,0-1 0,-1-1 1,1 0-1,0-1 0,18-1 0,-16-2 28,0 1-1,0-2 1,0 0 0,-1-1-1,0-1 1,0 0 0,0-1-1,-1 0 1,18-13 0,-25 15 12,0 0 1,-1-1-1,0 1 1,0-2 0,0 1-1,-1 0 1,0-1-1,8-13 1,-11 15-11,0 1 0,0-1-1,0-1 1,-1 1 0,1 0-1,-1 0 1,0-1 0,-1 1 0,1 0-1,-1-1 1,0 1 0,-1 0-1,1-1 1,-3-8 0,2 9-11,-1 1 0,1-1-1,-1 1 1,0 0 0,0-1 0,0 1 0,-1 0 0,0 0-1,1 0 1,-1 1 0,-1-1 0,1 1 0,-5-4 0,2 2-14,0 1 0,-1 0 0,1 0 0,-1 1 1,0 0-1,0 0 0,-13-3 0,1 2-266,-1 1 0,0 1-1,0 0 1,-1 2-1,-27 2 1,-62 5-461,62-5 232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7.794"/>
    </inkml:context>
    <inkml:brush xml:id="br0">
      <inkml:brushProperty name="width" value="0.05" units="cm"/>
      <inkml:brushProperty name="height" value="0.05" units="cm"/>
    </inkml:brush>
  </inkml:definitions>
  <inkml:trace contextRef="#ctx0" brushRef="#br0">56 413 21381,'1'0'1832,"-1"13"-1272,-6 6-248,0 8 792,-2 4-327,1-2-353,2 0-120,2-6-360,3-8-176,3-9-561,3-6-415,0-10 936,2-9-192,0-17-232</inkml:trace>
  <inkml:trace contextRef="#ctx0" brushRef="#br0" timeOffset="1">34 2 18468,'-6'-1'1624,"-3"7"-1160,0 6-128,4 5 521,1 0-441,5-6-192,2-7-160,6-4-168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9.237"/>
    </inkml:context>
    <inkml:brush xml:id="br0">
      <inkml:brushProperty name="width" value="0.05" units="cm"/>
      <inkml:brushProperty name="height" value="0.05" units="cm"/>
    </inkml:brush>
  </inkml:definitions>
  <inkml:trace contextRef="#ctx0" brushRef="#br0">5 62 14899,'-5'13'1897,"11"-5"-833,8-3-376,17-7 1288,5-2-487,10-4-385,5-3-128,4-1-352,-2-2-248,-4 2-832,-6 0 1504,-9 6-975,-3 1-17,-8 3-24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1.868"/>
    </inkml:context>
    <inkml:brush xml:id="br0">
      <inkml:brushProperty name="width" value="0.05" units="cm"/>
      <inkml:brushProperty name="height" value="0.05" units="cm"/>
    </inkml:brush>
  </inkml:definitions>
  <inkml:trace contextRef="#ctx0" brushRef="#br0">74 0 14451,'0'3'469,"0"-1"0,0 1 0,0-1 0,0 0-1,-1 1 1,1-1 0,-1 0 0,1 1 0,-1-1 0,-2 4 0,3-5-159,-4 8 158,-37 115 2327,35-101-2704,1-1 1,0 1-1,-1 37 1,6-57-96,0 0 0,0 0-1,0 0 1,1 1 0,-1-1 0,1 0 0,0 0 0,0 0 0,0 0 0,0 0 0,1 0 0,-1 0 0,1-1 0,-1 1 0,1 0-1,0-1 1,0 1 0,0-1 0,1 0 0,-1 0 0,0 0 0,5 3 0,-5-4-47,0 0 1,1 0 0,-1 0-1,0-1 1,0 1-1,1-1 1,-1 1-1,0-1 1,1 0-1,-1 0 1,0 0 0,1 0-1,-1 0 1,0 0-1,1-1 1,-1 1-1,0-1 1,0 1-1,1-1 1,-1 0-1,0 0 1,0 0 0,0 0-1,0-1 1,0 1-1,0 0 1,0-1-1,-1 0 1,1 1-1,2-4 1,10-15-210,-1-6-109</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2.331"/>
    </inkml:context>
    <inkml:brush xml:id="br0">
      <inkml:brushProperty name="width" value="0.05" units="cm"/>
      <inkml:brushProperty name="height" value="0.05" units="cm"/>
    </inkml:brush>
  </inkml:definitions>
  <inkml:trace contextRef="#ctx0" brushRef="#br0">3 4 17244,'-1'-4'1928,"-1"4"-912,7 4 369,5 2-489,1-2-264,3 2-1104,-2 1 552,6-4-96,-2 0-56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2.747"/>
    </inkml:context>
    <inkml:brush xml:id="br0">
      <inkml:brushProperty name="width" value="0.05" units="cm"/>
      <inkml:brushProperty name="height" value="0.05" units="cm"/>
    </inkml:brush>
  </inkml:definitions>
  <inkml:trace contextRef="#ctx0" brushRef="#br0">69 3 20724,'-6'11'1673,"7"-8"-1217,5-1-176,13 1 664,4 0-216,7-3-432,7 3-256,1-3-256,-1-2-176,-3 1-568,-5-2-272,-12-3 880,-8-1-256,-9-2-153</inkml:trace>
  <inkml:trace contextRef="#ctx0" brushRef="#br0" timeOffset="1">0 262 16884,'29'1'1968,"6"-1"-1352,7-9-256,7 0 1081,1-2-809,-1-4-448,-11 0-2529,-4 6 2225,-16 7-400,-4 2-192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062"/>
    </inkml:context>
    <inkml:brush xml:id="br0">
      <inkml:brushProperty name="width" value="0.05" units="cm"/>
      <inkml:brushProperty name="height" value="0.05" units="cm"/>
    </inkml:brush>
  </inkml:definitions>
  <inkml:trace contextRef="#ctx0" brushRef="#br0">8 508 12867,'-7'9'3052,"7"-18"-781,6-20-97,25-28-754,2 1 0,53-66 1,-34 49-971,63-98-18,-132 234-382,8-33-82,1 0 0,2 0 0,1 1 0,1 0-1,1-1 1,3 37 0,-1-64-219,2 0 0,-1 0 1,0 0-1,1 0 0,-1 0 0,1 0 0,0 0 1,0-1-1,0 1 0,0 0 0,0-1 0,3 4 0,-4-6 228,0 1-1,0-1 1,0 0-1,0 0 0,0 0 1,0 0-1,0 0 0,0 0 1,1 0-1,-1 0 1,0 0-1,0 0 0,0 0 1,0 0-1,0 0 0,0 0 1,0 0-1,0 0 1,1 0-1,-1 0 0,0 0 1,0 0-1,0 0 0,0 0 1,0 0-1,0 0 1,0 0-1,0 0 0,0-1 1,0 1-1,1 0 1,-1 0-1,0 0 0,0 0 1,0 0-1,0 0 0,0 0 1,0 0-1,0 0 1,0 0-1,0 0 0,0-1 1,0 1-1,0 0 0,0 0 1,0 0-1,0 0 1,0 0-1,0 0 0,0 0 1,0 0-1,0 0 1,0-1-1,0 1 0,0 0 1,0 0-1,0 0 0,0 0 1,0-6-899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519"/>
    </inkml:context>
    <inkml:brush xml:id="br0">
      <inkml:brushProperty name="width" value="0.05" units="cm"/>
      <inkml:brushProperty name="height" value="0.05" units="cm"/>
    </inkml:brush>
  </inkml:definitions>
  <inkml:trace contextRef="#ctx0" brushRef="#br0">7 125 17644,'-6'13'1768,"6"-7"-1256,8-6-152,7-3 849,11-7-505,6-3-144,11-5-296,6 0-64,5-2-136,-2 0-176,-3 5-472,-7 1-216,-9 6 1936,-9 4-1256,-18 4 8</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951"/>
    </inkml:context>
    <inkml:brush xml:id="br0">
      <inkml:brushProperty name="width" value="0.05" units="cm"/>
      <inkml:brushProperty name="height" value="0.05" units="cm"/>
    </inkml:brush>
  </inkml:definitions>
  <inkml:trace contextRef="#ctx0" brushRef="#br0">65 83 15731,'-4'4'558,"1"1"-1,-1-1 1,1 1-1,0 0 1,0 0-1,1 0 1,0 1-1,0-1 1,0 0-1,-1 7 1,0-4-5,2-6-463,1 1 0,-1-1 0,0 1 0,1-1 0,-1 1 0,1-1 0,0 1 0,0-1 0,0 1 0,0-1 0,1 4 0,-1-5-78,1 0 1,-1 0-1,1 0 0,-1 0 0,1 0 0,0 0 1,-1 0-1,1-1 0,0 1 0,0 0 1,0 0-1,-1-1 0,1 1 0,0-1 0,0 1 1,0-1-1,0 1 0,0-1 0,0 1 1,0-1-1,0 0 0,0 0 0,0 1 0,0-1 1,1 0-1,-1 0 0,0 0 0,0 0 1,1-1-1,12 0-11,-1 0 0,23-6 0,-27 4-4,0 1 0,0 1 0,0-1 0,0 1 1,0 1-1,0 0 0,0 0 0,13 2 0,-20-1 4,0-1-1,-1 1 1,1-1 0,0 1-1,-1 0 1,1 0 0,0 0-1,-1 0 1,1 0 0,-1 0-1,0 0 1,1 0 0,-1 1-1,0-1 1,0 1 0,1-1-1,-1 1 1,0-1-1,1 3 1,-1-1 4,0 1 1,0-1-1,0 0 0,-1 1 0,1-1 0,-1 1 1,0-1-1,0 1 0,0 5 0,-3 5 32,1-1-1,-2 0 1,1 1 0,-7 12-1,4-11 89,0 1-1,-1-1 1,0 0 0,-2-1-1,0 1 1,0-2-1,-1 1 1,-19 18 0,28-30-124,-1-1 1,0 1-1,0 0 1,0-1-1,0 0 0,0 1 1,0-1-1,0 0 1,-1 0-1,1 0 1,0 0-1,-1-1 1,1 1-1,-1-1 0,1 1 1,0-1-1,-1 0 1,1 0-1,-1 0 1,-2 0-1,2-1-74,1 0 0,-1 0-1,0 0 1,1-1 0,-1 1 0,1 0 0,0-1-1,-1 0 1,1 0 0,0 0 0,0 0-1,0 0 1,0 0 0,-3-4 0,-1-4-138,1 0 0,-1-1 0,2 1 0,-1-1 0,2 0 0,-1 0 0,-2-17 0,0-18-415</inkml:trace>
  <inkml:trace contextRef="#ctx0" brushRef="#br0" timeOffset="1">34 54 18524,'14'-5'1880,"6"-2"-1151,4-1-305,10 0 920,4 1-296,5-1-712,0 2-464,-3 3 208,-13 1-96,-10 2-168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018"/>
    </inkml:context>
    <inkml:brush xml:id="br0">
      <inkml:brushProperty name="width" value="0.05" units="cm"/>
      <inkml:brushProperty name="height" value="0.05" units="cm"/>
    </inkml:brush>
  </inkml:definitions>
  <inkml:trace contextRef="#ctx0" brushRef="#br0">0 41 19284,'3'0'2145,"6"3"-1489,11-9-272,8-4 1120,10-1-656,3 5-280,5-2-512,0 5-336,-4 3-832,-6 2-1064,-13-2 1760,-21 0-337,-7-2-327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467"/>
    </inkml:context>
    <inkml:brush xml:id="br0">
      <inkml:brushProperty name="width" value="0.05" units="cm"/>
      <inkml:brushProperty name="height" value="0.05" units="cm"/>
    </inkml:brush>
  </inkml:definitions>
  <inkml:trace contextRef="#ctx0" brushRef="#br0">1 530 17060,'12'5'1648,"10"-5"-1264,16-3-288,8-6 552,12-7 1201,3-2-1489,3-6-56,1-5 40</inkml:trace>
  <inkml:trace contextRef="#ctx0" brushRef="#br0" timeOffset="1">546 36 16916,'6'-4'416,"0"0"0,1 0 1,0 0-1,-1 1 0,1 0 1,0 1-1,1-1 0,-1 1 0,0 1 1,13-2-1,-8 2-107,0 0 0,-1 1 0,1 0 0,0 0 0,0 2 0,11 2 0,-21-4-290,-1 0-1,1 0 0,0 1 0,0-1 0,-1 1 1,1-1-1,0 1 0,-1 0 0,1-1 0,-1 1 1,1 0-1,-1 0 0,1 0 0,-1 0 1,0 1-1,0-1 0,1 0 0,-1 1 0,0-1 1,0 0-1,0 1 0,0-1 0,0 1 0,-1-1 1,1 1-1,0 0 0,-1-1 0,1 1 0,-1 0 1,0 0-1,1-1 0,-1 1 0,0 0 1,0 0-1,-1 2 0,0 2-9,-1 0 0,0 1 0,0-1 0,0-1 0,-1 1 0,0 0 0,0-1 0,-7 9 0,-32 41 65,18-25 23,-24 40-1,43-62-80,1 0 0,-1 1 0,1-1 0,1 1 0,0 0 0,0 0 0,1 0 0,0 1-1,0-1 1,1 11 0,1-18-36,0 1 0,0-1 0,0 0 0,0 1 0,1-1 1,-1 0-1,1 0 0,0 0 0,0 0 0,0 1 0,0-1 0,0 0 0,0 0 0,0 0 0,1-1 0,-1 1 0,1 0 0,-1 0 0,1-1 0,-1 1 0,1-1 0,0 0 0,0 1 0,0-1 0,0 0 0,0 0 0,0 0 0,0 0 0,0-1 0,4 2 0,3 0-218,1-1-1,-1 1 1,0-2-1,1 1 1,-1-1-1,13-2 1,0-2-32,0 0 0,-1-2 0,0 0 0,0-1 0,0-1 0,-1-1 1,28-18-1,20-15-580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913"/>
    </inkml:context>
    <inkml:brush xml:id="br0">
      <inkml:brushProperty name="width" value="0.05" units="cm"/>
      <inkml:brushProperty name="height" value="0.05" units="cm"/>
    </inkml:brush>
  </inkml:definitions>
  <inkml:trace contextRef="#ctx0" brushRef="#br0">230 66 15643,'-11'2'319,"-1"-1"-1,1 2 0,0 0 1,0 0-1,0 1 0,0 0 0,1 1 1,-1 0-1,1 0 0,0 1 1,1 1-1,0 0 0,0 0 1,0 1-1,1 0 0,0 0 1,0 1-1,1 0 0,0 0 1,1 1-1,0-1 0,1 2 0,0-1 1,-5 13-1,9-20-279,0 0-1,1 1 1,-1-1 0,1 0-1,-1 0 1,1 1 0,0-1 0,0 0-1,0 1 1,1-1 0,-1 0-1,1 0 1,0 0 0,0 1-1,0-1 1,0 0 0,0 0-1,1 0 1,0 0 0,1 3 0,0-3-18,0-1 0,0 1 0,0 0 0,0-1 0,1 1 0,-1-1 0,0 0 0,1 0 0,0 0 0,-1-1 0,1 1 1,0-1-1,0 0 0,0 0 0,0 0 0,4 0 0,0-1-27,0 1 0,1-1 0,-1-1 0,0 0 0,0 0-1,0 0 1,0-1 0,0 0 0,0-1 0,0 0 0,13-7 0,-11 5-13,-1-1-1,0 0 1,-1 0-1,0-1 1,0 0-1,0 0 1,-1-1-1,13-17 1,-16 19-53,1-1-1,-2 0 1,1 0 0,-1 0 0,0 0-1,0 0 1,-1 0 0,0-1-1,-1 0 1,1 1 0,-1-1-1,-1-10 1,0 12-67,-1 0 0,1 0-1,-2 0 1,1 0 0,-1 0 0,0 0-1,0 0 1,0 0 0,-1 1-1,0-1 1,0 1 0,-1 0 0,1 0-1,-1 0 1,0 0 0,-9-7 0,9 8 97,-1 0 0,0 0 0,0 1 1,0 0-1,0 0 0,0 0 0,0 0 1,-1 1-1,0 0 0,1 0 1,-1 0-1,0 1 0,-8-1 0,-4 3-378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9.393"/>
    </inkml:context>
    <inkml:brush xml:id="br0">
      <inkml:brushProperty name="width" value="0.05" units="cm"/>
      <inkml:brushProperty name="height" value="0.05" units="cm"/>
    </inkml:brush>
  </inkml:definitions>
  <inkml:trace contextRef="#ctx0" brushRef="#br0">564 219 20116,'-21'11'1809,"-15"12"-1217,-5 3-280,-5 12 832,3 2-384,4 6-232,2-2-232,8-1-424,7-5-320,18-8-720,5-12 1008,4-20-192,-1-10-128</inkml:trace>
  <inkml:trace contextRef="#ctx0" brushRef="#br0" timeOffset="1">237 78 15899,'-6'3'292,"0"-1"0,0 1 0,1-1 0,-1 2 0,1-1 0,0 0 0,0 1 0,0 0 0,1 0 0,-1 1 0,1-1 0,0 1 0,0 0 0,1 0 0,-6 11 0,8-15-263,1-1 0,0 1 0,-1 0 0,1 0 0,0-1 0,0 1 0,0 0 0,0 0 0,-1 0 0,1-1 0,0 1 1,0 0-1,1 0 0,-1 0 0,0-1 0,0 1 0,0 0 0,0 0 0,1-1 0,-1 1 0,0 0 0,1 0 0,-1-1 0,1 1 0,-1 0 0,1 0 0,0 0-7,1 0 1,-1-1-1,0 1 1,0 0-1,1-1 0,-1 1 1,0-1-1,1 0 1,-1 1-1,0-1 0,1 0 1,-1 0-1,3 0 0,2 0-4,0 0 0,0-1 0,0 0-1,0 0 1,0 0 0,6-3 0,-7 2-7,1-1 0,-1 0 0,1-1 0,-1 1 0,0-1 0,-1 0 1,1 0-1,-1-1 0,0 1 0,0-1 0,0 0 0,0 0 0,2-6 0,-4 9 5,-1 0-1,0 0 0,0-1 1,0 1-1,0-1 0,0 1 0,0-1 1,-1 1-1,1-1 0,-1 0 1,0 1-1,1-1 0,-1 0 0,0 1 1,-1-1-1,1 0 0,0 1 1,-1-1-1,0 1 0,1-1 0,-1 1 1,0-1-1,0 1 0,-1-1 1,1 1-1,0 0 0,-1 0 0,1 0 1,-1-1-1,0 2 0,0-1 1,-3-3-1,0 2 22,0 0 1,0 0-1,-1 0 0,1 1 1,-1 0-1,1 0 0,-1 0 1,1 1-1,-1 0 1,0 0-1,0 0 0,0 1 1,0 0-1,1 0 0,-1 0 1,0 1-1,0 0 1,0 0-1,1 0 0,-10 4 1,5-2 7,0 1 0,0 1 1,1-1-1,-1 2 0,1-1 0,0 1 1,1 0-1,-1 1 0,1 0 0,-10 12 1,13-13-60,0 1 1,1-1 0,0 1-1,0 0 1,0 0-1,1 0 1,0 0 0,1 1-1,-1-1 1,0 10-1,2-14 37,0 1-1,1 0 0,0 0 0,0-1 0,0 1 0,1 0 1,-1 0-1,1 0 0,0-1 0,0 1 0,0-1 1,0 1-1,1-1 0,-1 1 0,1-1 0,0 1 0,0-1 1,0 0-1,0 0 0,1 0 0,-1-1 0,5 5 0,23 15 21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9.699"/>
    </inkml:context>
    <inkml:brush xml:id="br0">
      <inkml:brushProperty name="width" value="0.05" units="cm"/>
      <inkml:brushProperty name="height" value="0.05" units="cm"/>
    </inkml:brush>
  </inkml:definitions>
  <inkml:trace contextRef="#ctx0" brushRef="#br0">101 14 19308,'13'-13'1957,"-13"13"-1930,0 0 0,1 0 0,-1 0-1,0 0 1,0 0 0,0 0 0,0 0 0,0 0-1,0 0 1,0 0 0,0 0 0,0 0 0,0-1-1,1 1 1,-1 0 0,0 0 0,0 0 0,0 0-1,0 0 1,0 0 0,0 0 0,0 0 0,0 0-1,1 0 1,-1 0 0,0 0 0,0 0 0,0 0-1,0 0 1,0 1 0,0-1 0,0 0 0,0 0-1,0 0 1,1 0 0,-1 0 0,0 0 0,0 0-1,0 0 1,0 0 0,0 0 0,0 0 0,0 0-1,0 0 1,0 1 0,0-1 0,0 0 0,0 0-1,0 0 1,0 0 0,0 0 0,0 0 0,1 0-1,-1 0 1,0 0 0,0 1 0,0-1 0,0 0-1,0 0 1,0 0 0,-8 29 2063,3-15-1771,-34 93 1186,-8 29-977,42-116-483,0 0 0,1 0 0,2 0 0,-2 38 0,4-55-43,0-1 0,0 1 0,1 0 0,-1 0 0,1 0 0,-1 0 0,1-1 0,0 1 0,0 0 0,0-1 0,0 1 0,0-1 0,1 1 0,-1-1-1,1 1 1,0-1 0,0 0 0,0 0 0,0 0 0,0 0 0,0 0 0,0 0 0,1-1 0,-1 1 0,1-1 0,-1 0 0,1 1 0,-1-1 0,1 0 0,0 0 0,0-1 0,-1 1 0,1-1-1,0 1 1,0-1 0,0 0 0,0 0 0,3 0 0,12-2-330,0-1-1,0 0 1,-1-1-1,1-1 1,-1 0-1,0-2 1,26-13-1,29-9-693,-54 23 330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9.763"/>
    </inkml:context>
    <inkml:brush xml:id="br0">
      <inkml:brushProperty name="width" value="0.05" units="cm"/>
      <inkml:brushProperty name="height" value="0.05" units="cm"/>
    </inkml:brush>
  </inkml:definitions>
  <inkml:trace contextRef="#ctx0" brushRef="#br0">86 92 19148,'-28'36'2065,"2"-3"-1289,6-2-336,11-7 1320,6-1-712,12-13-479,10-7-193,14-11-360,6-4-80,2-13-200,-1-4-217,-8-8-599,-6-2 1888,-14 0-944,-6 6-104,-7 4 16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3.882"/>
    </inkml:context>
    <inkml:brush xml:id="br0">
      <inkml:brushProperty name="width" value="0.05" units="cm"/>
      <inkml:brushProperty name="height" value="0.05" units="cm"/>
    </inkml:brush>
  </inkml:definitions>
  <inkml:trace contextRef="#ctx0" brushRef="#br0">7 38 11314,'-1'1'98,"0"0"0,1 0 0,-1 0 0,0 0 0,1 0 0,-1 0 0,1 0 0,0 0 0,-1 0 0,1 0 0,0 0 0,-1 1 0,1-1 0,0 0 0,0 0 0,0 0 0,0 0 0,0 1 0,0-1 0,1 0 0,-1 0 0,0 0 0,0 0 0,1 2 0,1-3 7,0 1 0,-1-1 0,1 1 0,0-1 0,-1 1 0,1-1 0,0 0-1,0 0 1,-1 0 0,1 0 0,0 0 0,-1 0 0,1-1 0,0 1 0,0-1-1,2 0 1,79-21 1547,-33 8-888,55-7 0,-81 17-681,0 1 1,0 1 0,0 1 0,0 2 0,37 4-1,-61-5-82,0 0 0,0 0 0,0 0 0,0 0 0,1 1 0,-1-1 0,0 0 0,0 0-1,0 0 1,0 0 0,0 0 0,1 1 0,-1-1 0,0 0 0,0 0 0,0 0 0,0 0-1,0 1 1,0-1 0,0 0 0,0 0 0,0 0 0,0 1 0,0-1 0,0 0-1,0 0 1,0 1 0,0-1 0,0 0 0,0 0 0,0 0 0,0 1 0,0-1 0,0 0-1,0 0 1,0 0 0,0 0 0,0 1 0,0-1 0,-1 0 0,1 0 0,0 0 0,0 0-1,0 1 1,0-1 0,0 0 0,-1 0 0,1 0 0,0 0 0,0 0 0,0 0 0,0 1-1,-1-1 1,1 0 0,0 0 0,0 0 0,-1 0 0,-9 8 17,-28 12 46,-1-3-1,0-1 1,-65 17 0,51-17 158,25-6-54,11-4 21,-1 0 0,1-2 0,-1 0 1,-23 2-1,40-5-168,0-1 1,0 0 0,-1 0 0,1 0-1,0-1 1,0 1 0,0 0-1,0 0 1,-1-1 0,1 1 0,0 0-1,-2-2 1,3 2-12,0 0 0,-1-1 0,1 1 0,0 0 0,0-1 0,-1 1-1,1 0 1,0 0 0,0-1 0,-1 1 0,1 0 0,0-1 0,0 1 0,0-1 0,0 1 0,0 0 0,0-1 0,0 1 0,-1 0 0,1-1-1,0 1 1,0-1 0,0 1 0,0 0 0,1-1 0,-1 1 0,0-2-2,1 1 0,-1 0 0,1 0 0,0 0 0,0 0 0,-1 0-1,1 0 1,0 0 0,0 0 0,0 0 0,0 1 0,0-1 0,0 0 0,0 0 0,0 1 0,0-1-1,1 1 1,-1-1 0,0 1 0,0-1 0,1 1 0,1 0 0,10-2-4,0 0 0,1 1 1,-1 1-1,1 0 0,21 3 0,68 19-112,-67-13-14,44 4-1,-75-12 101,0-1 0,0 0 1,0 0-1,0 0 0,-1-1 0,1 0 1,6-1-1,-10 2 18,0-1 0,0 1 0,0 0 0,-1-1-1,1 1 1,0-1 0,0 1 0,-1-1 0,1 1 0,0-1 0,-1 1 0,1-1 0,0 0 0,-1 1 0,1-1 0,-1 0 0,1 1 0,-1-1-1,1 0 1,-1 0 0,0 0 0,1 1 0,-1-1 0,0 0 0,0 0 0,0 0 0,0 0 0,1 0 0,-1 1 0,0-1 0,0 0 0,-1 0-1,1 0 1,0 0 0,0 0 0,0 0 0,-1 1 0,1-1 0,0 0 0,-1 0 0,1 0 0,0 1 0,-1-1 0,1 0 0,-1 1 0,0-2-1,-2-2 7,0 0-1,-1 0 0,1 0 1,-1 1-1,0-1 0,0 1 0,0 0 1,0 0-1,0 1 0,-1-1 1,1 1-1,-1 0 0,0 0 0,1 0 1,-1 1-1,0 0 0,0 0 1,0 0-1,-8 0 0,2 0-1,0 1 0,1 0 0,-1 0-1,0 1 1,1 1 0,-1 0 0,1 0 0,-14 6-1,-20 18-40,30-17-12,11-7 8,3-4-17,25-41-2,-25 43 32,0 0-1,0-1 1,0 1-1,1 0 1,-1 0-1,0-1 0,1 1 1,-1 0-1,0-1 1,0 1-1,1 0 1,-1 0-1,0 0 1,1 0-1,-1-1 1,0 1-1,1 0 1,-1 0-1,1 0 1,-1 0-1,0 0 1,1 0-1,-1 0 1,0 0-1,1 0 1,-1 0-1,1 0 1,-1 0-1,0 0 1,1 0-1,-1 0 1,0 0-1,1 0 1,-1 1-1,1-1 1,-1 0-1,0 0 1,0 0-1,1 1 1,-1-1-1,0 0 0,1 0 1,-1 1-1,17 15-975,-11-10 598,0-1 150,0 0-1,1-1 0,-1 1 1,1-2-1,13 7 0,1-5-90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4.799"/>
    </inkml:context>
    <inkml:brush xml:id="br0">
      <inkml:brushProperty name="width" value="0.05" units="cm"/>
      <inkml:brushProperty name="height" value="0.05" units="cm"/>
    </inkml:brush>
  </inkml:definitions>
  <inkml:trace contextRef="#ctx0" brushRef="#br0">1 66 16452,'0'-3'117,"0"1"0,1-1 0,-1 0 0,1 1 0,-1-1 0,1 1 0,0 0 0,0-1 0,0 1 0,0 0 0,1-1 0,-1 1 0,1 0 1,-1 0-1,1 0 0,0 0 0,-1 0 0,1 0 0,0 1 0,0-1 0,1 1 0,-1-1 0,0 1 0,0 0 0,1 0 0,-1 0 0,4-1 1,-1 0-8,1 0 1,0 1-1,0-1 1,0 1 0,0 0-1,0 1 1,0 0 0,0 0-1,0 0 1,0 0-1,0 1 1,0 0 0,11 4-1,-14-4-88,1 1 0,-1-1 0,0 1 0,1 0-1,-1 1 1,0-1 0,-1 0 0,1 1 0,0 0-1,-1 0 1,1-1 0,-1 2 0,0-1 0,0 0 0,0 0-1,0 1 1,-1-1 0,1 0 0,-1 1 0,0 0 0,0-1-1,0 1 1,0 6 0,1 7-2,-1 1 1,-1 0-1,-1 0 1,0-1-1,-7 32 0,-30 88 130,1-5 58,36-125-204,-5 34 101,6-40-108,0 0-1,0 1 1,0-1 0,0 0-1,0 0 1,0 1-1,1-1 1,-1 0 0,0 0-1,1 1 1,-1-1-1,1 0 1,-1 0 0,1 0-1,-1 0 1,1 0-1,0 0 1,0 0 0,-1 0-1,1 0 1,0 0 0,0 0-1,0 0 1,0 0-1,0-1 1,0 1 0,0 0-1,2 0 1,0-1-67,1 1-1,-1-1 1,0 1 0,1-1 0,-1-1 0,1 1-1,-1 0 1,1-1 0,-1 1 0,0-1 0,1 0-1,-1 0 1,0-1 0,0 1 0,6-4 0,4-2-70,-1-1 0,16-15 0,27-25-152,6-7-98</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5.202"/>
    </inkml:context>
    <inkml:brush xml:id="br0">
      <inkml:brushProperty name="width" value="0.05" units="cm"/>
      <inkml:brushProperty name="height" value="0.05" units="cm"/>
    </inkml:brush>
  </inkml:definitions>
  <inkml:trace contextRef="#ctx0" brushRef="#br0">53 43 16732,'-13'29'1148,"-14"45"1,23-62-992,2-1 0,-1 1 0,2-1 1,-1 1-1,2-1 0,-1 1 0,3 15 0,-2-25-135,0 0 1,1 1 0,-1-1-1,0 0 1,1 0 0,0 0 0,0 0-1,-1 0 1,1 0 0,1 0-1,-1 0 1,0-1 0,0 1 0,0 0-1,1-1 1,1 3 0,-1-4-14,-1 1 0,1 0 0,-1 0 0,1-1 0,-1 1 0,1-1 0,-1 0 0,1 1 0,0-1 0,-1 0 1,1 0-1,0 0 0,-1 0 0,1 0 0,-1 0 0,1 0 0,0-1 0,-1 1 0,1-1 0,-1 1 0,1-1 0,2-1 0,7-4 4,-1 0 0,1-1-1,-1 0 1,-1 0-1,0-1 1,0 0 0,0-1-1,-1 0 1,11-16-1,-11 14 33,-1 0 1,0 0-1,0-1 0,-1 0 0,-1-1 0,0 1 0,-1-1 0,4-20 1,-7 31-40,0 0 0,-1 0 0,0-1 0,1 1 0,-1 0 0,0 0 0,0-1 0,-1 1 0,1 0 0,0-1 0,-1 1 0,1 0 1,-1 0-1,0-1 0,0 1 0,1 0 0,-2 0 0,1 0 0,0 0 0,0 0 0,-1 0 0,1 1 0,-1-1 0,1 0 0,-1 1 0,0-1 1,1 1-1,-1-1 0,0 1 0,0 0 0,0 0 0,-3-1 0,1 1-47,0 0-1,0 0 1,0 0 0,-1 1-1,1 0 1,0 0-1,0 0 1,0 0 0,-1 1-1,1-1 1,0 1 0,0 0-1,0 1 1,0-1 0,0 1-1,-5 2 1,-11 11-146,4 1-100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5.626"/>
    </inkml:context>
    <inkml:brush xml:id="br0">
      <inkml:brushProperty name="width" value="0.05" units="cm"/>
      <inkml:brushProperty name="height" value="0.05" units="cm"/>
    </inkml:brush>
  </inkml:definitions>
  <inkml:trace contextRef="#ctx0" brushRef="#br0">167 1 16988,'-12'24'1496,"-2"10"-1208,-7 9-152,1 7 680,-3 14-616,2-1-40,4 1-48,3-4-88,5-11-264,4-8-192,4-16 1896,1-22-1432,-5-6 97,0-17 23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6.091"/>
    </inkml:context>
    <inkml:brush xml:id="br0">
      <inkml:brushProperty name="width" value="0.05" units="cm"/>
      <inkml:brushProperty name="height" value="0.05" units="cm"/>
    </inkml:brush>
  </inkml:definitions>
  <inkml:trace contextRef="#ctx0" brushRef="#br0">81 60 17204,'-16'33'1329,"-8"21"-557,22-49-682,1 0 0,0 0 0,0-1-1,0 1 1,0 0 0,1 0 0,0 0-1,0 0 1,1 6 0,-1-9-72,0-1 1,1 0-1,-1 1 1,0-1-1,1 0 1,-1 1-1,1-1 0,-1 0 1,1 0-1,0 0 1,-1 1-1,1-1 0,0 0 1,0 0-1,0 0 1,0 0-1,0 0 1,0 0-1,0 0 0,0-1 1,0 1-1,0 0 1,1-1-1,1 2 1,-1-2-10,1 1 1,0-1-1,0 1 1,0-1-1,0 0 1,0 0-1,-1-1 1,1 1-1,0 0 1,0-1-1,3-1 1,5-1-12,0-2 1,0 0 0,0 0-1,15-10 1,-15 7 30,1 0-1,-2 0 1,1-1-1,-1-1 1,-1 0-1,0 0 1,0-1-1,-1 0 1,0 0-1,12-25 1,-19 35-8,-1-1 0,1 0 0,0 0 1,0 1-1,-1-1 0,1 0 1,-1 0-1,0 0 0,1 0 1,-1 0-1,0 0 0,0 0 1,0 0-1,0 0 0,-1 0 0,1 0 1,-1 1-1,1-1 0,-1 0 1,1 0-1,-1 0 0,0 0 1,0 1-1,-1-3 0,0 2 6,0 1 0,0-1 0,0 1 0,0 0 0,0 0 1,0 0-1,0 0 0,0 0 0,-1 0 0,1 0 0,0 1 0,-1-1 0,1 1 0,0-1 0,-1 1 0,1 0 0,0 0 0,-1 0 0,-3 1 0,-2 1 25,0-1 0,0 2 0,0-1 0,0 1 0,0 0 0,1 1 0,-1 0 1,1 0-1,0 0 0,0 1 0,1 0 0,-12 11 0,4-1-17,0 0-1,1 1 1,0 1 0,-10 18 0,16-23-160,0 0 0,1 1 1,1 0-1,0 0 0,1 0 0,-5 22 1,9-31 37,-1 0 1,1 1-1,0-1 0,0 0 1,0 1-1,0-1 1,1 0-1,0 1 1,0-1-1,0 0 0,2 5 1,-2-7 41,1 1-1,-1-1 1,1 0 0,0 1 0,0-1 0,0 0-1,0 0 1,0 0 0,0 0 0,0 0-1,0-1 1,1 1 0,-1-1 0,1 1 0,-1-1-1,1 0 1,0 0 0,4 1 0,31 4-493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6.465"/>
    </inkml:context>
    <inkml:brush xml:id="br0">
      <inkml:brushProperty name="width" value="0.05" units="cm"/>
      <inkml:brushProperty name="height" value="0.05" units="cm"/>
    </inkml:brush>
  </inkml:definitions>
  <inkml:trace contextRef="#ctx0" brushRef="#br0">20 0 14771,'-4'15'990,"-10"47"636,13-58-1426,1 0 1,-1 0 0,1 0-1,0 0 1,0 0-1,1 0 1,-1 0 0,1 0-1,0 0 1,0-1 0,0 1-1,3 5 1,-4-7-132,1-1 1,-1 0-1,1 0 1,0 0-1,0 0 1,-1 0-1,1-1 1,0 1-1,0 0 1,0 0-1,0 0 1,0-1-1,0 1 1,0 0-1,0-1 1,0 1-1,1-1 1,-1 0-1,0 1 1,0-1-1,0 0 1,1 1-1,1-1 1,-1 0 4,1-1 0,-1 1 0,0-1 0,1 0 0,-1 1 0,0-1 0,0 0 0,0 0 0,0 0 0,0 0 0,4-3 0,-2 0 49,1 1 0,-1-1 0,0 0 0,0-1 0,-1 1 1,1 0-1,-1-1 0,0 0 0,4-9 0,-6 12-112,0 0 0,0 0-1,-1 0 1,1 0 0,-1 0 0,0 0-1,1 0 1,-1 0 0,0 0-1,0 0 1,0 0 0,-1 0-1,1 0 1,0 1 0,-1-1 0,1 0-1,-1 0 1,0 0 0,1 0-1,-1 0 1,0 0 0,0 1-1,0-1 1,0 0 0,-1 1-1,1-1 1,0 1 0,-1 0 0,1-1-1,-1 1 1,1 0 0,-1 0-1,0 0 1,0 0 0,1 0-1,-1 0 1,0 0 0,0 0-1,0 1 1,0-1 0,0 1 0,0 0-1,0-1 1,0 1 0,0 0-1,0 0 1,0 0 0,0 1-1,0-1 1,0 0 0,0 1-1,1-1 1,-1 1 0,0 0 0,0-1-1,-3 3 1,-9 5-118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9.927"/>
    </inkml:context>
    <inkml:brush xml:id="br0">
      <inkml:brushProperty name="width" value="0.05" units="cm"/>
      <inkml:brushProperty name="height" value="0.05" units="cm"/>
    </inkml:brush>
  </inkml:definitions>
  <inkml:trace contextRef="#ctx0" brushRef="#br0">1 6214 6201,'2'0'186,"-1"-1"0,1 1 0,-1-1 0,1 1-1,-1-1 1,1 0 0,-1 0 0,0 1 0,1-1-1,-1 0 1,0 0 0,1-1 0,-1 1 0,0 0-1,0 0 1,0 0 0,0-1 0,0 1 0,0-1-1,-1 1 1,1 0 0,1-4 0,15-42 1701,-12 31-1282,15-33 28,50-89 0,-57 114-527,34-70-28,-27 51-9,42-65 0,52-85 97,-55 86-76,43-41 146,-22 36-166,123-221 340,-183 295-394,-1 0 0,14-44 1,19-84 98,-25 79 151,7-6 92,5 2 0,68-117 0,-107 207-359,60-108 313,141-192 0,-134 207-310,-4-2-1,94-198 0,-87 163 118,122-173 0,-147 234-9,63-131 0,9-90 54,-75 168-115,145-359 123,-31 193 228,3-6-130,-49 65-216,77-157 176,-168 350-153,2 1 0,1 1 0,1 1 0,2 1 0,56-57 1,-80 89-45,-1 0 0,1 0 1,0 1-1,0-1 1,-1 1-1,1-1 0,0 0 1,0 1-1,-1-1 1,1 1-1,0 0 1,0-1-1,0 1 0,0 0 1,0-1-1,1 1 1,-2 0-22,1 1 0,-1-1 1,0 0-1,0 0 1,0 1-1,1-1 0,-1 0 1,0 1-1,0-1 0,0 0 1,0 1-1,0-1 1,0 0-1,0 1 0,1-1 1,-1 0-1,0 1 0,0-1 1,0 0-1,-1 1 1,1-1-1,0 1 0,0-1 1,0 0-1,0 1 0,0-1 1,0 1-1,-14 31-429,14-31 387,-1-1 0,0 1-1,0-1 1,1 1 0,-1-1 0,0 1 0,0-1 0,0 0-1,0 1 1,0-1 0,0 0 0,1 0 0,-1 0-1,0 0 1,0 1 0,0-1 0,-2-1 0,1 1-3,-10 1-170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41.650"/>
    </inkml:context>
    <inkml:brush xml:id="br0">
      <inkml:brushProperty name="width" value="0.05" units="cm"/>
      <inkml:brushProperty name="height" value="0.05" units="cm"/>
    </inkml:brush>
  </inkml:definitions>
  <inkml:trace contextRef="#ctx0" brushRef="#br0">13 1 17396,'1'0'165,"0"0"0,0 0 0,0 0 0,1 0 0,-1 0 0,0 0 0,0 0 0,0 0 0,0 1 1,0-1-1,0 0 0,0 1 0,0-1 0,0 0 0,-1 1 0,1-1 0,0 1 0,0-1 0,0 1 0,0 0 0,0-1 0,1 3 1,-1-1 31,0 0 1,1 0 0,-1 0 0,0 1 0,0-1 0,-1 0 0,1 1-1,0-1 1,0 5 0,0 7 249,0 0 0,-3 28 0,1-28-102,-23 199 806,5-58-956,18-150-189,0 5 7,0 0 0,1 0 0,2 19 0,-2-27-10,0-1 0,0 1 0,1-1 0,-1 1-1,0 0 1,1-1 0,-1 1 0,1-1 0,0 0 0,-1 1-1,1-1 1,0 0 0,0 1 0,0-1 0,0 0 0,0 0-1,0 0 1,0 1 0,0-1 0,0 0 0,1-1 0,-1 1-1,0 0 1,1 0 0,-1 0 0,0-1 0,1 1 0,-1-1-1,1 1 1,-1-1 0,1 0 0,0 0 0,1 1 0,5-2 8,-1 0-1,0 0 1,1 0 0,-1-1 0,0 0 0,0-1 0,8-3 0,53-30 60,-32 17-52,49-23-280,74-40-2327,-136 65 2111,-12 2-151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42.154"/>
    </inkml:context>
    <inkml:brush xml:id="br0">
      <inkml:brushProperty name="width" value="0.05" units="cm"/>
      <inkml:brushProperty name="height" value="0.05" units="cm"/>
    </inkml:brush>
  </inkml:definitions>
  <inkml:trace contextRef="#ctx0" brushRef="#br0">99 185 18644,'-1'9'537,"0"-1"0,0 0-1,0 0 1,-1 0 0,0 0 0,-5 10-1,-3 14 584,-29 129 786,34-134-1891,1 0-1,2 0 1,1 0 0,2 29-1,-1-53-45,1 0 0,-1 0 0,1 0 0,-1 0 0,1 0 0,0 0 0,0-1 0,0 1 0,1 0 0,-1-1 0,4 5 0,-5-6 12,1-1 0,-1 1 0,1-1-1,-1 0 1,1 1 0,-1-1 0,1 0 0,-1 1 0,1-1 0,-1 0 0,1 1 0,-1-1 0,1 0 0,-1 0 0,1 0 0,0 0 0,-1 0 0,1 0 0,-1 0 0,1 0 0,-1 0 0,1 0-1,0 0 1,1 0-24,-1-1 0,0 0 0,0 1 0,0-1 0,1 0 0,-1 0 0,0 0 0,0 0 0,0 0 0,0 0 0,-1 0 0,1 0 0,0 0 0,1-2 0,2-4-130,-1 0 1,0-1-1,0 0 0,0 1 1,-1-1-1,0 0 0,-1 0 1,0 0-1,0 0 0,-1-14 1,-1-13-395,-6-38-1,5 60 415,0-9 112,-1 1-1,-1 0 1,-1 0 0,-1 0 0,-1 0 0,-14-29 0,20 48 101,0 0 1,-1 0 0,1 0-1,-1 0 1,1 0-1,-1 0 1,0 1 0,1-1-1,-1 0 1,-3-1 0,5 3-39,0 0 0,0 0 0,-1 0 0,1 0 0,0 0 0,-1 0 0,1 0 1,0-1-1,0 1 0,-1 0 0,1 0 0,0 0 0,-1 0 0,1 0 0,0 0 0,0 1 1,-1-1-1,1 0 0,0 0 0,-1 0 0,1 0 0,0 0 0,0 0 0,-1 0 1,1 0-1,0 1 0,0-1 0,-1 0 0,1 1 0,-4 14 543,3-13-513,1 0-1,0 1 1,0-1 0,0 0 0,0 1-1,1-1 1,-1 0 0,0 1 0,1-1 0,0 0-1,-1 0 1,1 0 0,0 1 0,0-1-1,0 0 1,0 0 0,1 0 0,-1 0-1,1-1 1,-1 1 0,1 0 0,-1-1 0,1 1-1,0-1 1,0 1 0,0-1 0,0 0-1,0 0 1,0 0 0,0 0 0,0 0-1,0 0 1,3 0 0,1 0 1,-1 0 1,1-1-1,0 0 0,-1 0 1,1-1-1,0 1 1,-1-1-1,1 0 0,-1-1 1,0 1-1,1-1 0,8-5 1,4-2 83,0-2 1,-1 0 0,0-1-1,25-23 1,52-64 362,-7 7-27,-85 90-461,-1 1 1,1-1-1,0 1 0,0 0 0,0-1 0,-1 1 0,1 0 0,5-2 0,-7 3-9,0 0 0,1 0 0,-1 0-1,0 0 1,1 0 0,-1 0 0,0 0 0,1 0 0,-1 0-1,0 0 1,1 0 0,-1 0 0,0 0 0,1 1 0,-1-1 0,0 0-1,1 0 1,-1 0 0,0 0 0,0 0 0,1 1 0,-1-1-1,0 0 1,1 0 0,-1 1 0,0-1 0,0 0 0,0 0-1,1 1 1,-1-1 0,0 0 0,0 1 0,0-1 0,1 5 9,0 0 0,0 0 0,-1-1 0,0 1 1,0 0-1,0 0 0,-1 4 0,-2 31-16,-6 145 143,9-148-232,2 0-1,1 0 1,9 36-1,27 85-955,-31-130 783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0.216"/>
    </inkml:context>
    <inkml:brush xml:id="br0">
      <inkml:brushProperty name="width" value="0.05" units="cm"/>
      <inkml:brushProperty name="height" value="0.05" units="cm"/>
    </inkml:brush>
  </inkml:definitions>
  <inkml:trace contextRef="#ctx0" brushRef="#br0">98 0 19860,'1'2'196,"0"-1"-1,0 1 0,0 0 1,0 0-1,0-1 0,-1 1 0,1 0 1,-1 0-1,1 0 0,-1 0 1,0 0-1,0 0 0,0 0 1,0-1-1,0 1 0,0 0 1,0 0-1,-1 0 0,0 3 1,-14 43 1017,9-31-650,-2 8-220,-14 43 0,3 0 0,-14 100 0,32-138-395,4-21 5,4-19-38,4-24 43,-1 0-1,9-57 1,-11 46 28,-7 42 14,10-49 17,-3 0-1,3-64 1,-12 108 59,-1 17-44,-1 22 10,3-25-31,1 0 0,-1 0 1,1 1-1,0-1 1,1 0-1,-1 0 0,1 0 1,1 0-1,-1 0 0,1-1 1,0 1-1,0-1 0,7 10 1,-7-12-4,1 0 0,-1 0 1,1 0-1,0 0 0,0 0 0,0-1 1,0 0-1,0 0 0,0 0 0,1 0 1,-1 0-1,1-1 0,-1 0 0,1 0 1,-1 0-1,1-1 0,0 0 0,0 0 1,6 0-1,1-1 8,0-1 1,0 0 0,0-1 0,-1 0-1,1-1 1,-1 0 0,0-1-1,13-7 1,9-8 31,37-30 0,-15 10-9,-41 35-44,-14 5 5,1 0-1,-1 0 0,0 0 1,0 1-1,0-1 1,1 0-1,-1 0 1,0 0-1,0 1 1,0-1-1,0 0 0,0 0 1,0 1-1,1-1 1,-1 0-1,0 0 1,0 1-1,0-1 1,0 0-1,0 0 1,0 1-1,0-1 0,0 0 1,0 1-1,0-1 1,0 0-1,0 0 1,0 1-1,0-1 1,0 0-1,-1 1 0,-10 29-12,9-27 17,-4 10-28,-54 131 135,55-128-173,1 0 0,0 0-1,1 0 1,1 1 0,0-1 0,1 1 0,2 21-1,-1-35-5,0 0-1,1-1 1,-1 1 0,1 0-1,0 0 1,-1-1-1,1 1 1,0-1-1,1 1 1,-1-1-1,0 1 1,3 1-1,-3-2 49,0-1-1,1 0 0,-1 1 0,1-1 0,0 0 1,-1 0-1,1 0 0,0 0 0,-1-1 0,1 1 1,0 0-1,0-1 0,0 1 0,0-1 1,0 0-1,-1 0 0,4 1 0,23-1-306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6.112"/>
    </inkml:context>
    <inkml:brush xml:id="br0">
      <inkml:brushProperty name="width" value="0.05" units="cm"/>
      <inkml:brushProperty name="height" value="0.05" units="cm"/>
    </inkml:brush>
  </inkml:definitions>
  <inkml:trace contextRef="#ctx0" brushRef="#br0">1 49 12971,'9'8'1168,"0"1"-944,6-4-120,4-5 616,5 0-584,4-5-16,7 1-72,3-2-48,7-4-136,0 0-80,6 1-752,-2-2 848,-3 3-104,0 0-104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6.609"/>
    </inkml:context>
    <inkml:brush xml:id="br0">
      <inkml:brushProperty name="width" value="0.05" units="cm"/>
      <inkml:brushProperty name="height" value="0.05" units="cm"/>
    </inkml:brush>
  </inkml:definitions>
  <inkml:trace contextRef="#ctx0" brushRef="#br0">0 180 11955,'3'0'234,"0"1"1,-1 0-1,1-1 1,0 1-1,-1-1 1,1 0-1,0 0 1,0 0-1,-1 0 1,1-1-1,0 1 1,0-1-1,-1 1 1,1-1-1,2-1 1,41-22 443,-14 6-904,1 4-792,0 2-1,1 0 0,66-11 0,-80 19 712,1 2 1,0 0-1,-1 2 0,1 0 0,-1 1 1,1 1-1,-1 1 0,24 7 0,-30-7 924,1 0-1,-1 0 0,0-2 0,1 0 1,-1 0-1,1-2 0,16-1 1,100-25-262,-17 3-1040,-60 17 380</inkml:trace>
  <inkml:trace contextRef="#ctx0" brushRef="#br0" timeOffset="1">1306 31 7586,'60'0'256,"7"-8"-264,3-1-32,13-4 928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7.076"/>
    </inkml:context>
    <inkml:brush xml:id="br0">
      <inkml:brushProperty name="width" value="0.05" units="cm"/>
      <inkml:brushProperty name="height" value="0.05" units="cm"/>
    </inkml:brush>
  </inkml:definitions>
  <inkml:trace contextRef="#ctx0" brushRef="#br0">0 178 12379,'77'12'864,"-4"-3"-744,1-1-80,2-5 136,2-3-192,6-6-1400,5-5 1280,6-4-168,3-1-137</inkml:trace>
  <inkml:trace contextRef="#ctx0" brushRef="#br0" timeOffset="1">1387 141 11218,'76'12'1297,"1"-3"-809,-1-2-200,9-6 1144,3-2-680,12-10-560,4-3-16,5-4-112</inkml:trace>
  <inkml:trace contextRef="#ctx0" brushRef="#br0" timeOffset="2">2879 92 14947,'77'6'1128,"1"-4"-1048,-2-2-176,10-5-960,3-4 1160,9-5-296,3-4-224</inkml:trace>
  <inkml:trace contextRef="#ctx0" brushRef="#br0" timeOffset="3">4209 0 12011,'210'27'1851,"3"-17"-3506,-141-12 1078,122 3-278,-158 1 1575,0 2-1,0 1 1,45 13 0,-20 5 1748,-51-18-2201,0-1 1,0 0-1,0 0 0,1-1 1,0-1-1,-1 1 0,1-2 1,16 1-1,2-4-162,0-3-110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8.022"/>
    </inkml:context>
    <inkml:brush xml:id="br0">
      <inkml:brushProperty name="width" value="0.05" units="cm"/>
      <inkml:brushProperty name="height" value="0.05" units="cm"/>
    </inkml:brush>
  </inkml:definitions>
  <inkml:trace contextRef="#ctx0" brushRef="#br0">15 1 16219,'-2'5'343,"-1"1"0,1 0 0,0 0 0,1 0 0,-1 0 0,1 0-1,0 1 1,1-1 0,0 0 0,0 11 0,3 8 270,7 33 0,-5-33-673,28 121-1392,4 17-3996,-33-137 5000,-2-1 0,0 1 0,-2 0 0,-4 40 0,0-36 1247,0-2 493,1 0 0,0 37 0,4-55-1151,0-1 0,0 0 0,0 0-1,1 0 1,1-1 0,-1 1 0,2 0-1,-1-1 1,1 0 0,0 0 0,7 11-1,-6-12-118,0 1-1,-1-1 1,0 1 0,-1 0-1,1 0 1,-2 1-1,1-1 1,-1 1-1,0-1 1,-1 1 0,1 9-1,-2 7 161,-1 0 0,-6 37-1,3-35 149,0 51-1,8-56-546,-4-22 211,0 0-1,1 1 1,-1-1-1,0 0 0,0 1 1,0-1-1,0 0 1,0 1-1,1-1 1,-1 0-1,0 0 0,0 1 1,1-1-1,-1 0 1,0 0-1,0 1 1,1-1-1,-1 0 0,0 0 1,1 0-1,-1 0 1,0 0-1,1 1 0,-1-1 1,0 0-1,1 0 1,-1 0-1,0 0 1,1 0-1,-1 0 0,0 0 1,1 0-1,-1 0 1,0 0-1,1 0 0,-1 0 1,0 0-1,1 0 1,-1-1-1,0 1 1,1 0-1,-1 0 0,0 0 1,0 0-1,1-1 1,-1 1-1,0 0 1,1 0-1,-1 0 0,0-1 1,0 1-1,0 0 1,1-1-1,-1 1 0,6-8-150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045"/>
    </inkml:context>
    <inkml:brush xml:id="br0">
      <inkml:brushProperty name="width" value="0.05" units="cm"/>
      <inkml:brushProperty name="height" value="0.05" units="cm"/>
    </inkml:brush>
  </inkml:definitions>
  <inkml:trace contextRef="#ctx0" brushRef="#br0">131 1 17380,'-1'3'320,"0"0"1,0 0 0,0 0 0,0 0 0,-1 0-1,1 0 1,-1-1 0,0 1 0,0 0 0,-3 3-1,-2 3 513,-10 15 304,-34 56 799,45-68-1723,-1 0 0,2 0 0,-1 1 0,-4 22 0,9-34-197,1 0 1,-1 0-1,1 1 1,0-1-1,0 0 1,0 0-1,-1 1 1,1-1-1,1 0 1,-1 1-1,0-1 0,0 0 1,0 0-1,1 1 1,-1-1-1,0 0 1,1 0-1,-1 0 1,1 1-1,0-1 1,-1 0-1,1 0 1,0 0-1,0 0 1,0 0-1,0 0 0,-1 0 1,1 0-1,0-1 1,1 1-1,-1 0 1,0-1-1,0 1 1,0 0-1,0-1 1,0 1-1,1-1 1,-1 0-1,0 1 1,0-1-1,1 0 0,-1 0 1,0 0-1,1 0 1,-1 0-1,2 0 1,8-1-17,1 0 1,-1 0-1,0-1 1,14-4-1,-18 5-47,11-4-214,0 0 0,20-9 0,-33 12 261,0 0-1,0-1 0,0 1 1,-1-1-1,1 0 0,-1 0 0,0-1 1,0 1-1,0-1 0,0 0 1,-1 0-1,5-7 0,-2-4-234</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476"/>
    </inkml:context>
    <inkml:brush xml:id="br0">
      <inkml:brushProperty name="width" value="0.05" units="cm"/>
      <inkml:brushProperty name="height" value="0.05" units="cm"/>
    </inkml:brush>
  </inkml:definitions>
  <inkml:trace contextRef="#ctx0" brushRef="#br0">32 0 15067,'-9'26'2289,"2"2"-1281,-4-1-488,8 2 2129,1 1-1745,5-4-504,8-5-1048,0-6 1864,4-13-1248,3-4-80,5-8-24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895"/>
    </inkml:context>
    <inkml:brush xml:id="br0">
      <inkml:brushProperty name="width" value="0.05" units="cm"/>
      <inkml:brushProperty name="height" value="0.05" units="cm"/>
    </inkml:brush>
  </inkml:definitions>
  <inkml:trace contextRef="#ctx0" brushRef="#br0">79 71 18916,'1'-1'140,"4"-9"790,1-1 0,14-17 0,-19 27-816,0-1 0,0 1 1,0 0-1,0-1 1,0 1-1,1 0 1,-1 0-1,0-1 0,1 1 1,-1 0-1,1 1 1,-1-1-1,1 0 1,-1 0-1,1 0 0,0 1 1,-1-1-1,1 1 1,0 0-1,0-1 1,-1 1-1,1 0 0,0 0 1,0 0-1,-1 0 1,1 0-1,0 1 1,3 0-1,-4 0-48,0 0 0,1 0 0,-1 0 0,0 0 0,0 0 0,0 0 0,0 0 0,0 1 0,0-1 0,0 0 0,0 1 0,-1-1 0,1 1 1,0-1-1,-1 1 0,0-1 0,1 1 0,-1 0 0,0-1 0,1 4 0,-2 31 310,-1-21-310,-1 0 0,0 0 1,-2-1-1,0 1 0,0-1 0,-1 0 0,-11 18 0,-65 88 213,47-72-195,34-47-87,0 0-1,0 1 1,0-1-1,0 1 1,0-1-1,0 1 1,1-1-1,-1 1 1,0-1-1,1 1 1,-1 0 0,1-1-1,0 1 1,-1 0-1,1 2 1,0-4-10,0 0 1,1 1 0,-1-1 0,0 0-1,0 1 1,0-1 0,1 0 0,-1 0 0,0 1-1,0-1 1,1 0 0,-1 0 0,0 0-1,0 1 1,1-1 0,-1 0 0,0 0 0,1 0-1,-1 0 1,0 0 0,1 0 0,-1 0-1,0 1 1,1-1 0,0 0 0,17-3-583,-7 0 117,-1-1-1,0-1 0,0 1 1,0-2-1,-1 1 1,16-13-1,-5 2-289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0.283"/>
    </inkml:context>
    <inkml:brush xml:id="br0">
      <inkml:brushProperty name="width" value="0.05" units="cm"/>
      <inkml:brushProperty name="height" value="0.05" units="cm"/>
    </inkml:brush>
  </inkml:definitions>
  <inkml:trace contextRef="#ctx0" brushRef="#br0">90 122 16628,'0'0'55,"0"0"-1,0-1 1,-1 1 0,1 0 0,0 0 0,0 0 0,0 0 0,0 0 0,0 0 0,0 0 0,0-1 0,0 1 0,1 0 0,-1 0 0,0 0 0,0 0 0,0 0 0,0 0 0,0 0 0,0 0 0,0-1 0,0 1 0,0 0 0,0 0 0,0 0 0,0 0 0,0 0 0,0 0 0,0 0 0,1 0 0,-1 0 0,0 0 0,0 0 0,0 0-1,0 0 1,0-1 0,0 1 0,0 0 0,0 0 0,0 0 0,1 0 0,-1 0 0,0 0 0,0 0 0,0 0 0,0 0 0,0 0 0,0 0 0,0 0 0,1 0 0,-1 0 0,0 0 0,0 1 0,0-1 0,0 0 0,0 0 0,0 0 0,0 0 0,0 0 0,1 0 0,-1 0 0,0 0 0,0 0 0,0 0 0,0 0 0,0 0-1,0 0 1,0 1 0,2 12 1915,-2 28-904,0-29-780,0-8-240,0 2-7,0 0 1,0 0-1,0 0 1,1 0-1,2 8 1,-2-12-34,-1-1-1,1 0 1,-1 1-1,1-1 1,0 0-1,0 1 1,0-1 0,0 0-1,0 0 1,0 0-1,0 0 1,0 0 0,0 0-1,0 0 1,0 0-1,1 0 1,-1-1 0,0 1-1,1 0 1,-1-1-1,0 1 1,1-1-1,-1 0 1,1 1 0,-1-1-1,3 0 1,-1 0 25,1 0 1,-1 1-1,-1-1 1,1 1-1,0-1 1,0 1-1,0 0 1,0 0-1,0 0 1,-1 1-1,1-1 1,0 0-1,-1 1 1,1 0-1,-1 0 1,0 0-1,1 0 1,-1 0-1,0 0 1,0 0-1,-1 1 1,1-1-1,0 1 1,-1-1-1,1 1 1,-1 0-1,0 0 1,0 0-1,0-1 1,1 6-1,-2-3 79,0 0 0,0 0 0,0 0 1,0 0-1,-1 0 0,1 0 0,-1 0 0,-1 0 0,1-1 0,-1 1 0,0 0 0,0-1 0,0 1 0,0-1 1,-1 0-1,0 1 0,-6 6 0,2-4 25,0 0 0,-1 0 0,1-1 0,-1 0 0,-1-1 0,1 1 0,-1-1 0,-15 6 0,22-10-176,0 0-1,0-1 1,-1 1 0,1 0-1,0-1 1,-1 1 0,1-1-1,0 0 1,-1 1 0,1-1 0,-1 0-1,1-1 1,0 1 0,-1 0-1,1-1 1,0 1 0,-1-1-1,1 0 1,0 0 0,0 0-1,-1 0 1,1 0 0,0 0-1,0 0 1,0-1 0,1 1-1,-1-1 1,0 0 0,0 1 0,1-1-1,-1 0 1,1 0 0,0 0-1,-1 0 1,1 0 0,0 0-1,0 0 1,0-1 0,0 1-1,0-4 1,-1-1-208,1 0-1,0-1 1,0 1-1,0 0 1,1 0 0,0-1-1,1 1 1,1-13 0,5-13-485</inkml:trace>
  <inkml:trace contextRef="#ctx0" brushRef="#br0" timeOffset="1">90 61 20116,'1'9'2449,"4"-6"-1625,2-5-368,6-2 1753,8-1-1249,4 0-288,2-2-824,1 1-528,-2-5 584,0-3-104,-5-4-120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6.842"/>
    </inkml:context>
    <inkml:brush xml:id="br0">
      <inkml:brushProperty name="width" value="0.05" units="cm"/>
      <inkml:brushProperty name="height" value="0.05" units="cm"/>
    </inkml:brush>
  </inkml:definitions>
  <inkml:trace contextRef="#ctx0" brushRef="#br0">75 16 17540,'1'-16'3128,"-1"16"-3083,0 0 0,0 1 0,0-1 0,0 0 0,0 0-1,0 0 1,0 0 0,0 0 0,0 0 0,0 0-1,0 0 1,0 0 0,0 0 0,0 0 0,0 0 0,0 0-1,0 1 1,0-1 0,0 0 0,0 0 0,0 0-1,0 0 1,1 0 269,-1 0-269,0 0 0,0 0 0,0 0-1,0 0 1,0 0 0,0 0 0,0 1 0,0-1-1,0 0 1,0 0 0,0 0 0,0 0 0,1 0 0,-1 0-1,0 0 1,0 0 0,0 0 0,0 0 0,0 0-1,0 0 1,0 0 0,0 0 0,0 0 0,0-1 0,0 1-1,0 0 1,0 0 0,1 0 0,-1 0 0,0 0 0,0 0-1,0 0 1,0 0 0,5 29 1847,-1 70-1268,-5-66-627,2 0-1,11 62 1,-11-92-1,-1-1 0,1 0 0,-1 1 0,1-1 0,0 0 0,0 0 0,0 1 0,1-1 0,-1 0 0,0 0 0,1 0 0,-1 0 0,1-1 0,0 1 0,-1 0 0,1-1 0,0 1 0,0-1 0,0 1 0,4 1 0,1-1-19,-1 0 0,1-1 0,-1 1 0,1-1 0,13 0 0,-7 0-7,-12-2 28,1 1-1,0 0 1,0 1 0,-1-1-1,1 0 1,0 0 0,-1 1-1,1-1 1,0 1 0,-1-1 0,1 1-1,-1 0 1,1 0 0,-1-1-1,1 1 1,-1 0 0,1 1-1,-1-1 1,0 0 0,0 0-1,1 0 1,-1 1 0,0-1 0,0 1-1,0-1 1,-1 1 0,1-1-1,0 1 1,0-1 0,-1 1-1,1 0 1,-1-1 0,0 1 0,1 0-1,-1-1 1,0 1 0,0 0-1,0 3 1,-1 0 13,0 1 1,0 0-1,-1 0 1,0-1-1,0 1 1,0-1-1,-1 1 1,1-1-1,-1 0 0,-5 7 1,2-5 52,-1 1 0,1-1 0,-1 0 0,-1-1 0,1 0 0,-1 0 0,0 0 0,0-1 0,-1 0-1,-9 3 1,16-7-101,-1 1-1,0-1 0,0 0 0,0-1 0,0 1 0,0 0 1,0-1-1,0 0 0,0 1 0,0-1 0,0-1 0,0 1 0,0 0 1,0-1-1,0 1 0,0-1 0,0 0 0,1 0 0,-1 0 1,0 0-1,0-1 0,1 1 0,-1-1 0,1 1 0,-1-1 0,1 0 1,0 0-1,-1 0 0,1-1 0,0 1 0,1 0 0,-1-1 1,0 1-1,1-1 0,-3-5 0,-1-2-58,2 0-1,-1-1 1,1 1-1,1-1 1,0 0 0,-1-15-1,-2-35-431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7.306"/>
    </inkml:context>
    <inkml:brush xml:id="br0">
      <inkml:brushProperty name="width" value="0.05" units="cm"/>
      <inkml:brushProperty name="height" value="0.05" units="cm"/>
    </inkml:brush>
  </inkml:definitions>
  <inkml:trace contextRef="#ctx0" brushRef="#br0">1 30 17076,'13'0'2136,"3"-2"-1296,4 1-360,7-1 1049,7-1-513,3 2-160,5-4-920,0 2-520,-1-5 552,0 5-208,-7 2-88</inkml:trace>
  <inkml:trace contextRef="#ctx0" brushRef="#br0" timeOffset="1">711 4 15819,'0'12'2097,"-6"14"-1137,-6 6-400,-10 14 1729,-4 8-1025,-1 5-536,-1 6-192,-1-3-392,4-2-96,5-9-200,4-7-240,5-18-512,2-8 1912,3-21-1072,6-6-56,1-18-16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0.680"/>
    </inkml:context>
    <inkml:brush xml:id="br0">
      <inkml:brushProperty name="width" value="0.05" units="cm"/>
      <inkml:brushProperty name="height" value="0.05" units="cm"/>
    </inkml:brush>
  </inkml:definitions>
  <inkml:trace contextRef="#ctx0" brushRef="#br0">51 0 12763,'-5'37'7161,"-14"18"-3754,13-41-2487,1 0 0,-6 26 0,9-31-723,1 0 0,0 0 0,0 0 0,1 0 0,2 12 0,-2-19-211,0 0 1,0-1-1,1 1 1,-1 0 0,0-1-1,1 1 1,0-1-1,-1 1 1,1-1 0,0 1-1,0-1 1,0 1-1,0-1 1,0 0-1,0 1 1,0-1 0,0 0-1,0 0 1,1 0-1,-1 0 1,0 0 0,1 0-1,-1 0 1,1 0-1,-1-1 1,1 1 0,-1 0-1,1-1 1,0 0-1,-1 1 1,1-1-1,0 0 1,-1 0 0,1 0-1,0 0 1,-1 0-1,3 0 1,3-1-122,0-1 1,0 0-1,0 0 0,-1-1 1,1 1-1,0-1 0,-1-1 1,0 1-1,0-1 0,0 0 0,9-8 1,1-4-297,1 0 1,18-24 0,36-62-645,-108 187 1169,23-50-348,-26 47-1,24-58 94</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7.739"/>
    </inkml:context>
    <inkml:brush xml:id="br0">
      <inkml:brushProperty name="width" value="0.05" units="cm"/>
      <inkml:brushProperty name="height" value="0.05" units="cm"/>
    </inkml:brush>
  </inkml:definitions>
  <inkml:trace contextRef="#ctx0" brushRef="#br0">120 0 17564,'-3'0'217,"0"0"0,-1 1 1,1-1-1,0 1 0,-1-1 1,1 1-1,0 0 0,-1 0 1,1 0-1,0 1 0,0-1 1,0 1-1,0 0 0,1 0 1,-1 0-1,0 0 0,1 0 1,-1 0-1,1 1 0,0-1 1,-2 4-1,0-2-71,1 0 0,0 1 0,0-1 1,1 1-1,-1 0 0,1 0 0,0 0 0,1 0 0,-1 0 1,1 0-1,0 0 0,-1 10 0,2-14-138,0 0-1,0 0 1,0 0-1,0 1 1,0-1 0,0 0-1,1 0 1,-1 0-1,0 1 1,1-1-1,-1 0 1,0 0-1,1 0 1,-1 0-1,1 0 1,0 0 0,-1 0-1,1 0 1,0 0-1,0 0 1,0 0-1,-1 0 1,1 0-1,0-1 1,0 1 0,0 0-1,0-1 1,0 1-1,1-1 1,-1 1-1,0-1 1,0 1-1,0-1 1,0 0 0,0 0-1,1 1 1,-1-1-1,0 0 1,0 0-1,0 0 1,1 0-1,-1-1 1,0 1 0,2-1-1,3 0 19,-1 0 0,0-1 0,0 1 0,0-1 0,-1 0 0,1-1 0,0 1 0,-1-1 0,6-4 0,-4 2 23,-1 0 0,0-1 0,-1 1 0,1-1 0,-1 1 0,0-1 0,4-10 0,-7 14-44,0 1 0,-1 0-1,1 0 1,-1 0 0,1-1 0,-1 1-1,1 0 1,-1-1 0,0 1 0,1 0-1,-1-1 1,0 1 0,0 0 0,0-1-1,0 1 1,0 0 0,-1-1 0,1 1-1,0 0 1,-1-1 0,1 1 0,-1 0-1,1-1 1,-1 1 0,1 0 0,-1 0-1,0 0 1,0 0 0,0 0 0,1-1-1,-1 2 1,0-1 0,0 0 0,0 0-1,-1 0 1,1 0 0,0 1 0,0-1-1,0 0 1,-1 1 0,1-1-1,0 1 1,0-1 0,-3 1 0,-1-1-102,1 0 1,-1 1-1,0-1 1,0 1-1,1 0 1,-1 1 0,0-1-1,0 1 1,1 0-1,-1 0 1,0 1-1,1-1 1,-1 1-1,1 0 1,0 0-1,0 0 1,0 1-1,-4 2 1,4-2-26,1 0-1,-1-1 1,1 1 0,0 0-1,0 1 1,0-1 0,1 1-1,-1-1 1,1 1-1,0 0 1,0-1 0,0 1-1,0 0 1,1 1 0,-1-1-1,1 0 1,0 0 0,0 0-1,1 1 1,-1 4 0,7 18-611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8.143"/>
    </inkml:context>
    <inkml:brush xml:id="br0">
      <inkml:brushProperty name="width" value="0.05" units="cm"/>
      <inkml:brushProperty name="height" value="0.05" units="cm"/>
    </inkml:brush>
  </inkml:definitions>
  <inkml:trace contextRef="#ctx0" brushRef="#br0">82 25 15803,'-33'48'3107,"28"-41"-2677,-1 0-1,1-1 0,0 2 0,1-1 0,0 1 1,0-1-1,0 1 0,1 0 0,1 0 1,-4 12-1,6-18-383,0-1-1,0 0 1,0 1 0,0-1 0,0 0 0,0 1-1,0-1 1,0 1 0,0-1 0,1 0 0,-1 1 0,0-1-1,1 0 1,-1 0 0,1 1 0,0-1 0,-1 0-1,1 0 1,0 0 0,0 0 0,0 0 0,0 0 0,1 2-1,0-2-5,0 0-1,1 0 1,-1 0-1,0 0 0,0-1 1,0 1-1,1-1 1,-1 1-1,0-1 0,0 0 1,1 0-1,3 0 1,4-1 23,-1-1 0,0 1 1,0-1-1,0-1 0,0 0 1,8-4-1,-6 1 28,-1 0 1,0 0-1,0-1 0,0 0 1,14-14-1,-20 17-62,0 0 0,0 0 0,-1 0 0,0-1 0,1 1-1,-2-1 1,1 0 0,0 0 0,-1 0 0,0 0 0,0 0 0,-1-1 0,1 1-1,0-8 1,-2 11-40,0 0-1,0 0 1,0 0-1,0 0 1,0 0-1,0 0 1,-1 0-1,1 0 1,-1 0-1,1 0 1,-1 0-1,0 0 1,1 0-1,-1 0 1,0 0-1,-1 1 1,1-1-1,0 0 1,0 1-1,-1-1 1,1 1-1,-1 0 1,1-1 0,-1 1-1,0 0 1,1 0-1,-1 0 1,0 0-1,0 0 1,0 0-1,0 0 1,0 1-1,0-1 1,0 1-1,0-1 1,0 1-1,0 0 1,0 0-1,0 0 1,-2 0-1,-2 0-43,0 1 1,0-1-1,0 1 0,0 0 0,1 1 1,-1-1-1,0 1 0,1 0 0,-1 1 1,1-1-1,-1 1 0,-8 7 0,-13 17-241</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29.851"/>
    </inkml:context>
    <inkml:brush xml:id="br0">
      <inkml:brushProperty name="width" value="0.05" units="cm"/>
      <inkml:brushProperty name="height" value="0.05" units="cm"/>
    </inkml:brush>
  </inkml:definitions>
  <inkml:trace contextRef="#ctx0" brushRef="#br0">27 212 10530,'-13'0'1433,"6"2"-705,1-2-312,6 3 1720,7 0-1456,16-5-159,11-4-73,24-6-184,14-5-48,14-9-232,6-2-160,7-2-344,7 1-505,-2 1 825,0 5-152,-11 5-176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0.283"/>
    </inkml:context>
    <inkml:brush xml:id="br0">
      <inkml:brushProperty name="width" value="0.05" units="cm"/>
      <inkml:brushProperty name="height" value="0.05" units="cm"/>
    </inkml:brush>
  </inkml:definitions>
  <inkml:trace contextRef="#ctx0" brushRef="#br0">1 60 12451,'55'7'1240,"0"0"-936,0-3-120,-1-1 544,5-3-376,0-3-192,2-3-336,-2-6-168,6-4-1080,-2 0 1232,1 0-232,2 4-152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0.764"/>
    </inkml:context>
    <inkml:brush xml:id="br0">
      <inkml:brushProperty name="width" value="0.05" units="cm"/>
      <inkml:brushProperty name="height" value="0.05" units="cm"/>
    </inkml:brush>
  </inkml:definitions>
  <inkml:trace contextRef="#ctx0" brushRef="#br0">0 63 11178,'62'5'478,"-1"-3"0,73-6-1,118-25-403,-132 13-300,17 3-240,1 6 1,228 16-1,397 13-919,-132-9 3220,395-30 748,-769 3-2669,399 30 0,-448-4-22,-102-11 48</inkml:trace>
  <inkml:trace contextRef="#ctx0" brushRef="#br0" timeOffset="1">5860 17 10770,'84'8'776,"-6"0"-632,-3 1-79,2-1 351,1-4-216,3-4-168,0 0-56,5-9 16,-2-2 8,-3-6-8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1.153"/>
    </inkml:context>
    <inkml:brush xml:id="br0">
      <inkml:brushProperty name="width" value="0.05" units="cm"/>
      <inkml:brushProperty name="height" value="0.05" units="cm"/>
    </inkml:brush>
  </inkml:definitions>
  <inkml:trace contextRef="#ctx0" brushRef="#br0">0 92 12755,'119'-23'2155,"-60"9"-1647,1 4-1,93-6 1,-77 15-477,284-11 321,-349 11 124,-5 1-255,0 0 0,0-1-1,0 0 1,0 0 0,0-1 0,0 1 0,8-4 0,-8 1 244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1.601"/>
    </inkml:context>
    <inkml:brush xml:id="br0">
      <inkml:brushProperty name="width" value="0.05" units="cm"/>
      <inkml:brushProperty name="height" value="0.05" units="cm"/>
    </inkml:brush>
  </inkml:definitions>
  <inkml:trace contextRef="#ctx0" brushRef="#br0">85 1 12947,'-14'33'1288,"-3"7"-936,-1 9-176,4 6 632,5 8-496,4 3-40,2 3-120,3 1-71,1 4-322,1 1-23,-4 1 216,2 1-72,-6 2-24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2.035"/>
    </inkml:context>
    <inkml:brush xml:id="br0">
      <inkml:brushProperty name="width" value="0.05" units="cm"/>
      <inkml:brushProperty name="height" value="0.05" units="cm"/>
    </inkml:brush>
  </inkml:definitions>
  <inkml:trace contextRef="#ctx0" brushRef="#br0">36 0 8722,'3'513'3887,"-23"-249"-3485,10-185-235,3 1 0,5 86 0,6-117-284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2.460"/>
    </inkml:context>
    <inkml:brush xml:id="br0">
      <inkml:brushProperty name="width" value="0.05" units="cm"/>
      <inkml:brushProperty name="height" value="0.05" units="cm"/>
    </inkml:brush>
  </inkml:definitions>
  <inkml:trace contextRef="#ctx0" brushRef="#br0">92 0 11963,'-56'410'5539,"39"-328"-2612,11-62-2650,2 1 0,0 0 0,-1 33 0,7-61-804,4-6 169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1.056"/>
    </inkml:context>
    <inkml:brush xml:id="br0">
      <inkml:brushProperty name="width" value="0.05" units="cm"/>
      <inkml:brushProperty name="height" value="0.05" units="cm"/>
    </inkml:brush>
  </inkml:definitions>
  <inkml:trace contextRef="#ctx0" brushRef="#br0">0 57 12659,'6'-50'1265,"-4"43"-936,1 10 118,0 14 224,19 242 2127,41 307-1064,108 245-1213,-37-209-433,96 691 963,-95-545-841,-111-642 153,70 189 0,-94-294-371,1-1 0,-1 1-1,0-1 1,0 1-1,1-1 1,-1 1-1,0 0 1,0-1-1,0 1 1,1-1 0,-1 1-1,0-1 1,0 1-1,0 0 1,0-1-1,0 1 1,0-1-1,0 1 1,0 0-1,-1-1 1,1 1 0,0 0-1,-10-6-644,-16-22-803,25 25 1358,-38-41-813,19 18 296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04.207"/>
    </inkml:context>
    <inkml:brush xml:id="br0">
      <inkml:brushProperty name="width" value="0.05" units="cm"/>
      <inkml:brushProperty name="height" value="0.05" units="cm"/>
    </inkml:brush>
  </inkml:definitions>
  <inkml:trace contextRef="#ctx0" brushRef="#br0">4 6 15219,'-3'9'984,"10"-6"-808,-1-4-200,10-7 193,1-1-33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1.492"/>
    </inkml:context>
    <inkml:brush xml:id="br0">
      <inkml:brushProperty name="width" value="0.05" units="cm"/>
      <inkml:brushProperty name="height" value="0.05" units="cm"/>
    </inkml:brush>
  </inkml:definitions>
  <inkml:trace contextRef="#ctx0" brushRef="#br0">11 25 16772,'-2'4'228,"1"0"0,-1 0 1,1 0-1,0 0 1,0 1-1,0-1 1,1 0-1,-1 0 0,1 0 1,0 1-1,0-1 1,1 0-1,-1 0 1,2 6-1,-1-8-178,0 1 0,0-1 0,0 0 0,0 0 1,0 0-1,1 0 0,-1 0 0,1 0 0,-1 0 0,1 0 0,0 0 0,0-1 0,0 1 0,0-1 1,0 1-1,0-1 0,0 0 0,0 0 0,1 0 0,-1 0 0,0 0 0,1 0 0,-1-1 0,0 1 1,5-1-1,2 1-109,0-1-1,-1 0 1,1-1 0,0 0 0,-1-1 0,1 0 0,-1 0 0,1 0 0,-1-1 0,0-1 0,0 1-1,9-6 1,-4 1-51,0 0 0,0-1-1,-1-1 1,-1 1 0,1-2 0,10-12-1,-12 8 205,-3 4 483,-9 18 407,-7 10-412,2 1-1,0 0 0,-7 30 0,12-39-589,0 1-1,1-1 1,0 1 0,1 0-1,-1-1 1,2 1-1,0 0 1,3 18-1,-4-27 8,1 0 0,-1 0-1,1 1 1,-1-1 0,1 0-1,-1 0 1,1 0 0,0 0-1,-1 0 1,1 0 0,0 0-1,0 0 1,0 0 0,0 0-1,0 0 1,0 0 0,0 0-1,0-1 1,0 1 0,0 0-1,0-1 1,0 1 0,1-1-1,-1 0 1,0 1 0,0-1-1,2 0 1,15-2-169</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1.474"/>
    </inkml:context>
    <inkml:brush xml:id="br0">
      <inkml:brushProperty name="width" value="0.05" units="cm"/>
      <inkml:brushProperty name="height" value="0.05" units="cm"/>
    </inkml:brush>
  </inkml:definitions>
  <inkml:trace contextRef="#ctx0" brushRef="#br0">1 151 14603,'4'37'577,"2"0"0,1-1-1,14 40 1,-17-65-339,1 0 0,-1 0-1,2 0 1,-1-1 0,1 0 0,1 0 0,0-1-1,1 1 1,-1-2 0,2 1 0,-1-1-1,1 0 1,19 12 0,-17-13 67,-1-1-1,1 0 1,0-1 0,0-1-1,13 5 1,-21-9-263,-1 1 0,1-1-1,0 1 1,-1-1 0,1 0-1,0 0 1,-1 0 0,1 0 0,-1 0-1,1-1 1,0 1 0,-1-1 0,1 0-1,-1 0 1,1 0 0,-1 0 0,0 0-1,1 0 1,-1-1 0,0 1 0,0-1-1,0 1 1,0-1 0,0 0 0,0 0-1,0 0 1,-1 0 0,1 0 0,-1 0-1,2-4 1,8-16-64,-1 0 1,-1-1-1,-1 0 0,0 0 0,-2-1 1,4-34-1,-5 16-325,-3 0-1,0 0 1,-6-43-1,-6 4-50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2.381"/>
    </inkml:context>
    <inkml:brush xml:id="br0">
      <inkml:brushProperty name="width" value="0.05" units="cm"/>
      <inkml:brushProperty name="height" value="0.05" units="cm"/>
    </inkml:brush>
  </inkml:definitions>
  <inkml:trace contextRef="#ctx0" brushRef="#br0">174 62 13027,'-2'-2'252,"1"0"0,-1 1 1,0-1-1,0 1 0,0 0 0,0-1 1,0 1-1,0 0 0,0 0 0,0 0 1,0 0-1,0 1 0,-1-1 0,1 1 1,0-1-1,-1 1 0,1 0 0,0 0 1,-1 0-1,1 0 0,0 0 0,-1 0 1,1 1-1,0-1 0,-1 1 0,1 0 1,0-1-1,0 1 0,-3 1 0,0 1-75,-1 0-1,0 0 1,0 1-1,1-1 1,0 1-1,0 0 1,0 0-1,0 1 1,-5 7-1,3-2-107,1 0 0,0 0-1,1 1 1,0 0 0,1 0 0,0 1-1,1-1 1,0 1 0,1-1-1,0 1 1,1 0 0,0 0-1,1 0 1,1-1 0,-1 1-1,2 0 1,0 0 0,0 0-1,7 18 1,-8-27-36,0-1-1,0 1 1,1 0 0,-1-1-1,1 0 1,-1 1-1,1-1 1,0 0 0,0 0-1,0 0 1,0 0 0,1 0-1,-1 0 1,0-1-1,1 1 1,-1-1 0,1 1-1,-1-1 1,5 1 0,-3-1 16,-1-1 0,0 0 0,0 0 0,1 0 0,-1 0 0,0 0 0,0-1 0,0 0 1,0 1-1,1-1 0,-1 0 0,0-1 0,0 1 0,-1 0 0,1-1 0,0 0 0,4-3 0,2-2 99,0-1-1,-1 0 0,0-1 0,-1 1 0,0-2 1,0 1-1,-1-1 0,0 0 0,0 0 0,-1 0 1,-1-1-1,6-17 0,-7 15-6,1 1 0,-2-1 0,0 0 0,0 0-1,-1 0 1,-1 0 0,0 0 0,-1 0 0,0 0 0,-6-25 0,5 32-93,-1 0 1,1 0 0,-1 1-1,0-1 1,-4-5 0,6 9-71,0 1 0,0 0 0,0-1 0,0 1 0,0 0 0,0 0 0,0-1 0,0 1 0,-1 0 0,1 0 0,0 0 0,-1 1 0,1-1 0,-1 0 0,1 0 0,-1 1 0,1-1 0,-1 1 0,1-1 0,-1 1 0,0 0 0,-2-1 0,3 2-26,1-1-1,-1 0 0,1 0 1,-1 1-1,1-1 0,0 0 0,-1 0 1,1 1-1,-1-1 0,1 0 0,0 1 1,-1-1-1,1 1 0,0-1 1,-1 0-1,1 1 0,0-1 0,0 1 1,0-1-1,-1 1 0,1-1 0,0 1 1,0-1-1,0 1 0,0-1 1,0 1-1,0-1 0,0 1 0,0-1 1,0 1-1,0-1 0,0 1 1,0-1-1,0 1 0,0-1 0,0 1 1,1-1-1,-1 1 0,0-1 0,0 0 1,1 1-1,-1-1 0,0 1 1,0-1-1,1 1 0,-1-1 0,1 1 1,15 21-2384,-13-18 2121,1-1-1,0 0 1,-1 0-1,1 0 1,8 3 0,6 0-782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3.292"/>
    </inkml:context>
    <inkml:brush xml:id="br0">
      <inkml:brushProperty name="width" value="0.05" units="cm"/>
      <inkml:brushProperty name="height" value="0.05" units="cm"/>
    </inkml:brush>
  </inkml:definitions>
  <inkml:trace contextRef="#ctx0" brushRef="#br0">1 265 11666,'3'-7'630,"0"0"-1,1-1 0,0 1 0,1 1 1,-1-1-1,11-10 0,-6 5 273,-2 4-268,-2 3 82,-1 0-1,0-1 0,1 0 0,-2 0 0,1 0 0,-1 0 0,0-1 0,0 1 1,2-8-1,-8 31-431,2-1 0,0 1 0,0 0 0,2-1 1,4 31-1,-3-36-270,1 0 0,0 0 0,0 0 0,1-1 0,0 1 0,1-1 0,1 0 0,-1 0 0,12 14 0,-15-22-1,-1 0 0,1 0-1,-1 0 1,1-1 0,0 1 0,-1 0-1,1-1 1,0 0 0,0 1-1,0-1 1,0 0 0,1 0-1,-1 0 1,0 0 0,0 0-1,1-1 1,-1 1 0,0 0-1,1-1 1,-1 0 0,1 0 0,-1 0-1,1 0 1,-1 0 0,0 0-1,1-1 1,-1 1 0,4-2-1,-2 0 31,1 0-1,-1-1 0,0 1 0,0-1 0,-1 0 1,1 0-1,0 0 0,-1-1 0,0 1 0,0-1 1,0 0-1,0 0 0,3-7 0,0-1 83,-1 0 0,0 0 0,0 0 0,-2 0 0,5-24 0,-7 27-55,0 0 0,0 0 0,-1 0 0,0-1-1,-1 1 1,0 0 0,0 0 0,-1 0 0,-2-9 0,3 17-60,0-1 1,1 1-1,-1-1 1,0 1-1,0 0 1,0-1-1,1 1 1,-2 0-1,1 0 1,0 0-1,0 0 1,0 0 0,0 0-1,-3-2 1,3 3-9,1 0-1,0 0 1,0 0 0,0 0 0,-1-1 0,1 1 0,0 0 0,0 0 0,-1 0 0,1 0 0,0 0 0,0 0 0,-1 0 0,1 0 0,0 0 0,0 0 0,0 0-1,-1 0 1,1 1 0,0-1 0,0 0 0,-1 0 0,1 0 0,0 0 0,0 0 0,0 0 0,-1 0 0,1 1 0,0-1 0,0 0 0,0 0 0,-1 1 0,1 13 24,0-11-27,0-1 0,1 0 0,0 1 0,-1-1 0,1 0 1,0 1-1,0-1 0,1 0 0,-1 0 0,0 0 0,1 0 1,-1 0-1,1 0 0,-1 0 0,1-1 0,0 1 0,0 0 1,0-1-1,0 1 0,0-1 0,0 0 0,0 0 0,1 0 1,-1 0-1,0 0 0,1 0 0,-1-1 0,0 1 0,1-1 1,-1 0-1,1 1 0,-1-1 0,1 0 0,-1-1 0,0 1 1,1 0-1,2-1 0,5-1-3,0 0 0,-1-1 1,1 0-1,-1 0 0,0-1 0,0 0 1,0-1-1,8-5 0,-10 5-10,-1 0-1,0-1 1,0 0-1,0 0 0,-1 0 1,0-1-1,0 1 1,0-1-1,-1 0 1,6-15-1,-11 31-59,0-1 1,0 0-1,1 1 0,0-1 0,1 0 1,0 1-1,0-1 0,0 0 1,1 0-1,1 0 0,-1 0 0,1 0 1,1 0-1,0-1 0,0 1 0,5 7 1,-8-14 61,1 1 1,-1-1 0,0 0 0,1 0 0,-1 0 0,1 0 0,-1 0-1,1 0 1,-1 0 0,1 0 0,0 0 0,-1-1 0,1 1 0,0-1-1,-1 1 1,1-1 0,0 0 0,3 1 0,-2-1-5,1-1 1,0 1 0,0-1 0,-1 1-1,1-1 1,0-1 0,-1 1-1,6-3 1,1-1-12,0-1 0,0 0 0,-1-1 0,17-15 1,-19 16 27,0-1 1,-1-1 0,10-12 0,-15 18-1,0 1 0,0-1 0,0 0 1,0 1-1,0-1 0,0 0 0,-1 0 0,1 0 1,-1 0-1,1 1 0,-1-1 0,1 0 0,-1 0 1,0 0-1,0 0 0,0 0 0,0 0 1,-1 0-1,1 0 0,0 0 0,-1 0 0,1 0 1,-1 1-1,0-1 0,-1-2 0,1 3 1,0 0-1,1 0 1,-1 0 0,0 0-1,0 0 1,1 0 0,-1-1-1,1 1 1,-1 0 0,1 0-1,-1 0 1,1-1 0,0 1-1,-1 0 1,1 0 0,0-1-1,0 1 1,0 0-1,0 0 1,0-1 0,1 1-1,-1 0 1,0 0 0,0-1-1,1 1 1,0-1 0,0 0-46,1 0 1,0 1 0,0-1 0,0 1 0,0 0 0,0 0-1,0-1 1,0 1 0,1 1 0,-1-1 0,0 0-1,0 0 1,3 0 0,103-24-7108,-88 19 5947</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3.690"/>
    </inkml:context>
    <inkml:brush xml:id="br0">
      <inkml:brushProperty name="width" value="0.05" units="cm"/>
      <inkml:brushProperty name="height" value="0.05" units="cm"/>
    </inkml:brush>
  </inkml:definitions>
  <inkml:trace contextRef="#ctx0" brushRef="#br0">95 127 17380,'-1'-2'227,"0"0"0,0 0-1,-1 0 1,1 0 0,-1 1 0,1-1 0,-1 0 0,1 1 0,-1-1 0,0 1 0,0 0 0,1-1 0,-1 1 0,0 0 0,0 0-1,0 0 1,0 1 0,-1-1 0,1 0 0,0 1 0,0-1 0,-4 1 0,4 0-168,0 0 1,0 1-1,0-1 1,0 1-1,0 0 1,0 0-1,0-1 0,0 1 1,1 0-1,-1 1 1,0-1-1,0 0 1,1 0-1,-1 1 1,1-1-1,-1 1 1,1 0-1,0-1 0,0 1 1,-1 0-1,1 0 1,0-1-1,0 1 1,0 2-1,-1 2-46,0 1 0,0-1-1,0 0 1,1 0 0,-1 12-1,2-17-13,0 0 0,0 0-1,0 0 1,0 0-1,0 0 1,1 0-1,-1 0 1,0 0 0,0 0-1,1 0 1,-1 0-1,0 0 1,1 0 0,-1 0-1,1 0 1,-1 0-1,1-1 1,0 2-1,0-2 5,0 1 0,0-1 0,0 0 0,0 0 0,-1 1 0,1-1 0,0 0-1,0 0 1,0 0 0,0 0 0,0 0 0,0-1 0,0 1 0,-1 0 0,1 0-1,0 0 1,0-1 0,0 1 0,0-1 0,-1 1 0,1 0 0,0-1 0,0 1-1,-1-1 1,2-1 0,4-3 31,-1-1 0,1 0-1,-1 0 1,-1-1 0,1 1-1,-1-1 1,0 0 0,-1 0-1,0-1 1,4-9 0,2-5 85,4-11 65,-11 25-118,1 0-1,0 0 0,0 1 0,1-1 1,6-9-1,-9 18-61,-1-1 0,0 0 0,1 0 0,-1 1 0,0-1 0,1 1 0,-1-1 0,0 0 0,1 1 0,-1-1 0,0 1 0,0-1 0,1 0 0,-1 1 0,0-1 1,0 1-1,0-1 0,0 1 0,0-1 0,0 1 0,0-1 0,0 1 0,0-1 0,0 1 0,0-1 0,0 1 0,0 0 0,1 21 8,-2-7-90,2 0 1,0-1 0,1 1 0,0-1-1,8 25 1,-10-38 37,0 0 1,1 0-1,-1 0 0,0 0 1,0 0-1,1 0 0,-1 0 0,1-1 1,-1 1-1,1 0 0,-1 0 1,1 0-1,0-1 0,-1 1 1,1 0-1,0-1 0,-1 1 1,1-1-1,0 1 0,0-1 0,0 1 1,0-1-1,-1 0 0,2 1 1,-1-1-37,0 0 1,0-1 0,0 1 0,0 0 0,-1-1-1,1 1 1,0-1 0,0 1 0,-1-1 0,1 1-1,0-1 1,-1 0 0,1 1 0,0-1-1,-1 0 1,1 1 0,-1-1 0,1 0 0,0-1-1,3-5-228,-1-1-1,0 1 0,0-1 0,2-11 0,3-24-343,-2-8-135</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4.077"/>
    </inkml:context>
    <inkml:brush xml:id="br0">
      <inkml:brushProperty name="width" value="0.05" units="cm"/>
      <inkml:brushProperty name="height" value="0.05" units="cm"/>
    </inkml:brush>
  </inkml:definitions>
  <inkml:trace contextRef="#ctx0" brushRef="#br0">15 158 15539,'-6'49'1666,"-2"45"24,8-83-1430,0 0 0,1 0 1,0 0-1,1 0 0,0-1 0,5 14 0,-7-22-229,1 0 0,-1 0 0,1 0 0,0 0 0,-1-1 0,1 1 0,0 0 0,0-1 0,1 1 0,-1 0-1,0-1 1,0 0 0,1 1 0,-1-1 0,1 0 0,-1 1 0,1-1 0,-1 0 0,1 0 0,0 0 0,0-1 0,-1 1-1,1 0 1,0-1 0,0 1 0,0-1 0,0 1 0,0-1 0,0 0 0,0 0 0,0 0 0,0 0 0,0 0-1,0 0 1,-1-1 0,1 1 0,0-1 0,4-1 0,1-1 31,1-2-1,-1 1 1,1-1-1,-1 0 1,-1 0-1,1-1 1,-1 0-1,0 0 1,8-11-1,5-9 226,20-34-1,-25 37-89,-1-1 0,-1 0 0,-1-1 0,-1 0 0,-1-1 1,-1 0-1,7-51 0,-17 57 77,2 19-264,0 1-1,0 0 1,0 0 0,0 0-1,0-1 1,0 1 0,-1 0 0,1 0-1,0 0 1,0 0 0,0-1-1,-1 1 1,1 0 0,0 0-1,0 0 1,0 0 0,-1 0 0,1 0-1,0-1 1,0 1 0,0 0-1,-1 0 1,1 0 0,0 0-1,0 0 1,-1 0 0,1 0 0,0 0-1,0 0 1,-1 0 0,1 0-1,0 0 1,0 0 0,0 1-1,-1-1 1,1 0 0,0 0 0,-1 0-1,0 1 25,-1 1 0,0-1 0,1 1 1,-1 0-1,1-1 0,0 1 0,0 0 0,-1 0 0,1 0 0,0 0 0,1 0 0,-1 0 0,-1 4 0,-2 9 49,0 1-1,2-1 0,0 1 1,0 0-1,2 0 1,0 0-1,0 0 0,5 19 1,-3-22-128,0-1 0,2 0-1,-1 0 1,1 0 0,1 0 0,0-1 0,1 0 0,0 0 0,1 0 0,14 18 0,-19-26 64,1-1 0,-1 1 0,1 0 0,-1-1 0,1 1 0,0-1 1,0 0-1,0 0 0,0 0 0,1-1 0,-1 1 0,0-1 1,1 1-1,-1-1 0,1 0 0,-1 0 0,1-1 0,-1 1 0,1-1 1,0 0-1,-1 0 0,1 0 0,0 0 0,3-1 0,19-9-65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4.633"/>
    </inkml:context>
    <inkml:brush xml:id="br0">
      <inkml:brushProperty name="width" value="0.05" units="cm"/>
      <inkml:brushProperty name="height" value="0.05" units="cm"/>
    </inkml:brush>
  </inkml:definitions>
  <inkml:trace contextRef="#ctx0" brushRef="#br0">1 230 17236,'0'2'177,"1"0"0,0 1 0,0-1 1,0 0-1,0 0 0,0 1 0,1-1 1,-1 0-1,1 0 0,-1 0 0,1-1 0,0 1 1,-1 0-1,1-1 0,0 1 0,0-1 1,0 1-1,1-1 0,-1 0 0,0 0 0,3 1 1,0-1 26,1 1 0,0-1 1,-1-1-1,1 1 1,0-1-1,-1 0 0,1-1 1,7 0-1,2-2-19,-1 0-1,0-1 1,0 0 0,-1-1-1,1-1 1,-1 0-1,0-1 1,0 0-1,19-15 1,-24 15-142,1 0 0,-1 0 0,0-1-1,-1 0 1,0 0 0,0 0 0,-1-1 0,0 0 0,0-1 0,-1 0-1,0 1 1,-1-1 0,5-16 0,-8 23-18,-1-1-1,1 0 1,-1 1-1,1-1 1,-1 0 0,0 0-1,-1 1 1,1-1-1,-1 0 1,1 1 0,-3-7-1,2 9-11,1-1-1,-1 1 0,0 0 1,0 0-1,1 0 1,-1 0-1,0 0 0,0 0 1,0 0-1,0 0 1,0 0-1,0 0 0,-1 0 1,1 0-1,0 1 1,0-1-1,0 1 1,-1-1-1,1 1 0,0-1 1,-1 1-1,1 0 1,-1 0-1,1-1 0,0 1 1,-1 0-1,1 0 1,0 0-1,-1 1 1,1-1-1,-1 0 0,1 0 1,0 1-1,-2 0 1,-3 1 19,-1 1 1,1 0 0,0 0-1,0 0 1,1 1 0,-1 0-1,1 0 1,0 1 0,0-1-1,0 1 1,0 0 0,1 0-1,0 1 1,0-1 0,-3 8-1,-3 4 28,1 0 0,1 1 0,-12 38 0,15-39-10,0 1-1,-3 32 1,8-47-66,-1 1 1,1-1-1,0 0 1,0 1 0,0-1-1,0 1 1,0-1-1,1 0 1,0 1-1,0-1 1,0 0 0,0 0-1,0 0 1,0 0-1,1 0 1,0 0-1,-1 0 1,1 0-1,0 0 1,0-1 0,1 1-1,2 2 1,-3-4-82,1 1 0,0-1 0,0 0 0,-1 0 1,1 0-1,0-1 0,0 1 0,0-1 0,0 1 0,0-1 0,-1 0 1,1 0-1,0-1 0,0 1 0,0 0 0,0-1 0,0 0 1,0 1-1,-1-1 0,1 0 0,0-1 0,-1 1 0,1 0 1,3-4-1,4-1-218,0-2-1,-1 1 1,0-1 0,14-16 0,15-24-411,0-14-205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5.772"/>
    </inkml:context>
    <inkml:brush xml:id="br0">
      <inkml:brushProperty name="width" value="0.05" units="cm"/>
      <inkml:brushProperty name="height" value="0.05" units="cm"/>
    </inkml:brush>
  </inkml:definitions>
  <inkml:trace contextRef="#ctx0" brushRef="#br0">213 67 16972,'0'0'54,"0"0"0,-1 0 0,1 0 0,0-1 1,-1 1-1,1 0 0,0 0 0,0 0 0,-1 0 1,1 0-1,0 0 0,0-1 0,0 1 0,-1 0 0,1 0 1,0 0-1,0-1 0,0 1 0,-1 0 0,1 0 1,0-1-1,0 1 0,0 0 0,0 0 0,0-1 1,0 1-1,0 0 0,-1 0 0,1-1 0,0 1 0,0 0 1,0 0-1,0-1 0,0 1 0,0 0 0,0-1 1,0 1-1,1 0 0,-1 0 0,0-1 0,0 1 1,0-1-1,-1-15 579,4 4 39,-2 10-567,0 0-1,-1 0 0,1 0 1,-1 0-1,0 0 0,0 0 1,0 0-1,0-1 1,0 1-1,0-2 0,0 4-78,-1-1 0,1 1-1,0 0 1,0 0 0,-1 0-1,1 0 1,0 0 0,0 0 0,-1-1-1,1 1 1,0 0 0,0 0-1,-1 0 1,1 0 0,0 0-1,-1 0 1,1 0 0,0 0-1,0 0 1,-1 0 0,1 0 0,0 1-1,0-1 1,-1 0 0,1 0-1,0 0 1,0 0 0,-1 0-1,1 0 1,0 1 0,0-1-1,-1 0 1,1 0 0,0 0-1,0 0 1,0 1 0,-1-1 0,1 0-1,0 0 1,0 1 0,0-1-1,0 0 1,0 1 0,-12 12 440,11-12-345,-17 20 301,2 0 0,1 2 1,0 0-1,2 0 0,-17 41 0,24-47-397,0 0 0,1 0 0,1 1-1,0 0 1,1 0 0,1 0-1,1 0 1,1 0 0,2 24 0,-2-40-24,0-1 1,0 1 0,1-1 0,-1 1-1,0-1 1,1 1 0,-1 0-1,1-1 1,0 1 0,-1-1 0,1 0-1,0 1 1,0-1 0,0 0 0,0 1-1,2 1 1,-2-3 0,-1 1-1,1-1 1,0 0-1,0 1 1,0-1-1,0 0 1,0 0-1,-1 1 1,1-1-1,0 0 1,0 0-1,0 0 1,0 0 0,0 0-1,0-1 1,0 1-1,0 0 1,-1 0-1,1-1 1,0 1-1,1-1 1,4-2 3,-1-1 1,1 1 0,-1-1-1,0-1 1,0 1 0,7-8-1,21-26 41,-1-1 0,-2-2 0,-2-1 0,45-88 0,-61 99 31,-10 22-6,-8 16 94,-22 42-59,3 0 1,1 2-1,-23 74 0,-33 166-20,25-81-43,54-207-43,-9 35 16,-2-1 0,-1 0 0,-26 48 0,64-151 49,47-86-71,7 3-1,135-190 1,-99 177-130,-103 150 52,-12 12 81,0 0 0,0 0 0,1 0 0,-1 0 0,0 0 0,0 1 0,0-1 0,0 0 0,1 0 0,-1 0 0,0 1 0,0-1 0,0 0 0,0 0 0,0 0 0,0 1 0,0-1 0,0 0 0,0 0 0,1 1 0,-1-1 0,0 0 0,0 0 0,0 0 0,0 1 0,0-1 0,0 0 0,0 0 0,-1 1 0,1-1 0,0 0 0,0 0 0,0 1 0,0-1 0,-8 35-119,7-31 126,-5 15-31,-9 37-14,15-52 46,-1 0-1,1 0 1,-1 0-1,1 0 1,1 0-1,-1 0 0,0 0 1,1 0-1,0 0 1,0 0-1,2 5 1,-2-8-1,-1 0 0,1 0 1,0 0-1,-1 0 0,1-1 1,0 1-1,0 0 0,0 0 0,0-1 1,0 1-1,0 0 0,0-1 1,0 1-1,0-1 0,0 1 0,0-1 1,1 0-1,-1 0 0,0 1 1,0-1-1,0 0 0,0 0 0,0 0 1,1 0-1,-1 0 0,0 0 1,0-1-1,0 1 0,0 0 0,1 0 1,-1-1-1,0 1 0,0-1 1,0 1-1,1-2 0,7-2 18,-1 0 0,0 0 0,9-8 0,-16 11-19,16-12 38,-1 0 1,0-2-1,-1 0 0,25-33 0,-15 13 12,30-54 0,-42 59-11,-12 24-16,-9 19-14,-1 2 1,1 1-1,1-1 1,0 2 0,1-1-1,0 1 1,2 0-1,0 0 1,-2 21 0,6-37-11,-1 0-1,1 0 1,0 0 0,0 0 0,0 0 0,0 1 0,0-1 0,0 0 0,1 0-1,-1 0 1,0 0 0,1 0 0,-1 0 0,0 0 0,1 0 0,-1 0 0,1 0 0,0 0-1,-1 0 1,1 0 0,0 0 0,-1 0 0,1-1 0,0 1 0,0 0 0,0 0 0,0-1-1,0 1 1,0-1 0,0 1 0,0-1 0,0 1 0,0-1 0,0 1 0,0-1-1,0 0 1,0 0 0,0 0 0,1 0 0,-1 0 0,0 0 0,0 0 0,0 0 0,0 0-1,2 0 1,4-2 7,0 0-1,-1 0 1,1 0 0,-1 0-1,1-1 1,8-5-1,7-6 9,-1-1-1,0-1 0,30-29 1,51-64 58,-61 63-90,-46 71-32,-4-1-10,0 1-183,0 1 1,2 0 0,-8 47-1,15-70 126,-1-2 78,1 0 0,0 0 0,0 0 0,0 0-1,-1 0 1,1 0 0,0 0 0,0 0 0,0 0 0,0 0 0,1 0 0,-1 0-1,0 0 1,0-1 0,1 1 0,-1 0 0,0 0 0,1 0 0,-1 0 0,1 0-1,-1 0 1,1 0 0,-1-1 0,1 1 0,0 0 0,-1 0 0,2 0 0,-2-1 26,1 0 1,-1 0 0,0 0-1,0 0 1,1 1 0,-1-1 0,0 0-1,1 0 1,-1 0 0,0 0 0,0 0-1,1 0 1,-1-1 0,0 1 0,0 0-1,1 0 1,-1 0 0,0 0 0,0 0-1,1 0 1,-1 0 0,0 0-1,0-1 1,1 1 0,-1 0 0,0 0-1,0 0 1,0 0 0,1-1 0,-1 1-1,0 0 1,0 0 0,0-1 0,0 1-1,0 0 1,1-1 0,5-22-425</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6.822"/>
    </inkml:context>
    <inkml:brush xml:id="br0">
      <inkml:brushProperty name="width" value="0.05" units="cm"/>
      <inkml:brushProperty name="height" value="0.05" units="cm"/>
    </inkml:brush>
  </inkml:definitions>
  <inkml:trace contextRef="#ctx0" brushRef="#br0">98 47 14507,'8'-33'2256,"-4"19"-592,-6 20 2260,-63 276-1133,58-240-2670,0-7-96,-17 107 17,22-121-39,0 1-1,2-1 0,0 1 0,5 32 0,-4-51-1,-1-1 0,1 0 0,-1 1 0,1-1 0,0 1 0,0-1-1,0 0 1,0 0 0,1 1 0,-1-1 0,0 0 0,1 0 0,2 3-1,-2-4 2,-1-1 0,0 1 0,1 0 0,-1 0 0,1-1 0,-1 1 0,0-1 0,1 0 0,-1 1 0,1-1 0,-1 0 0,1 0 0,0 0 0,-1 0 0,1 0 0,-1 0 0,1 0 0,-1 0 0,1-1 0,-1 1 0,1-1 0,-1 1 0,0-1 0,2 0 0,5-3 6,0 0 1,-1-1 0,0 0-1,0 0 1,0-1-1,0 1 1,-1-1 0,6-8-1,44-59 58,-45 57-47,10-14 16,0 0-1,-3-2 0,24-51 1,-39 71-23,-6 14 2,-8 17 4,6-9-10,-51 117 171,49-111-133,2 1 0,0-1 0,1 1 0,1 0 0,-2 34 0,4-49-37,1 0 0,0-1 0,0 1 0,1 0 0,-1 0 0,0-1 0,1 1 0,-1 0 0,1 0 0,-1-1 0,1 1 0,0-1 0,-1 1 0,1 0 0,2 1 0,-3-3-3,1 1-1,0-1 0,0 0 1,0 1-1,0-1 0,0 0 1,0 1-1,0-1 0,0 0 0,0 0 1,0 0-1,0 0 0,0 0 1,0 0-1,0 0 0,0-1 1,0 1-1,-1 0 0,1 0 1,0-1-1,0 1 0,0-1 1,0 1-1,0 0 0,0-1 0,-1 0 1,1 1-1,0-1 0,0 1 1,-1-1-1,2-1 0,5-5-95,1 0-1,-1 0 0,0-1 0,-1 0 1,0 0-1,0 0 0,-1-1 0,0 0 0,-1 0 1,0 0-1,0-1 0,-1 1 0,3-14 1,-1 1-132,-1 0 1,-1 0 0,-1 0 0,-1 0 0,-2-24-1,-6-12-283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7.236"/>
    </inkml:context>
    <inkml:brush xml:id="br0">
      <inkml:brushProperty name="width" value="0.05" units="cm"/>
      <inkml:brushProperty name="height" value="0.05" units="cm"/>
    </inkml:brush>
  </inkml:definitions>
  <inkml:trace contextRef="#ctx0" brushRef="#br0">13 27 24077,'-2'-9'2081,"-1"4"-1593,-2 2-200,5 0 600,0-2-520,5 5-1328,-2-1 968,-5 1-360,-7 9-176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7.668"/>
    </inkml:context>
    <inkml:brush xml:id="br0">
      <inkml:brushProperty name="width" value="0.05" units="cm"/>
      <inkml:brushProperty name="height" value="0.05" units="cm"/>
    </inkml:brush>
  </inkml:definitions>
  <inkml:trace contextRef="#ctx0" brushRef="#br0">283 1 18204,'-9'19'841,"1"0"1,0 1-1,2 0 0,-5 24 1,0-4 621,-1-1-932,2-1 0,2 1 0,1 1 0,2-1-1,1 69 1,4-102-555,1 0 0,0 1 0,0-1 0,0 0 0,1 0 0,0 0 0,0-1 0,1 1 0,-1 0 0,1-1 0,0 0 0,1 1 0,3 4 0,-4-7-23,0-1 0,0 1 0,0-1 0,0 1 0,0-1 0,0 0 0,1 0 0,-1 0 1,1-1-1,-1 1 0,1-1 0,0 0 0,-1 0 0,1 0 0,0-1 0,0 1 0,0-1 0,0 0 1,0 0-1,-1 0 0,8-1 0,18-8-240,-25 7 267,0 0-1,0 1 0,0 0 1,0-1-1,1 1 0,-1 1 0,0-1 1,0 1-1,7 0 0,-11 0 30,1 0 0,-1 1-1,0-1 1,1 0 0,-1 1-1,1-1 1,-1 0 0,0 1-1,1-1 1,-1 1 0,0-1-1,1 0 1,-1 1 0,0-1-1,0 1 1,1-1 0,-1 1-1,0-1 1,0 1 0,0-1-1,0 1 1,0 0 0,0-1-1,0 1 1,0-1 0,0 1-1,0-1 1,0 1 0,0-1-1,0 1 1,0-1 0,0 1-1,-1-1 1,1 2 0,-8 17 198,0-7-70,0 0 1,-1 0-1,0-1 0,-1 0 0,0-1 1,-1 0-1,-22 15 0,6-6 140,-2-2 0,-39 19 0,53-29-216,-1 0 1,0-1-1,0-1 1,-1 0-1,-29 4 1,45-9-96,-1 0 0,1 0 0,-1 0-1,1 0 1,-1 0 0,1 0 0,-1 0 0,1 0 0,-1-1 0,1 1-1,-1 0 1,1-1 0,-2 0 0,2 0-3,1 1 0,0 0-1,0-1 1,-1 1 0,1 0 0,0-1-1,0 1 1,-1 0 0,1-1-1,0 1 1,0 0 0,0-1 0,0 1-1,0-1 1,0 1 0,-1 0 0,1-1-1,0 1 1,0-1 0,0 1 0,0-1-1,1 1 1,-1 0 0,0-1 0,0 1-1,0-1 1,0 1 0,0 0 0,1-1-1,1-3-232,0 0 0,1 1 0,-1-1 1,1 1-1,0 0 0,0 0 0,5-4 0,65-53-1236,-24 20 526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5.190"/>
    </inkml:context>
    <inkml:brush xml:id="br0">
      <inkml:brushProperty name="width" value="0.05" units="cm"/>
      <inkml:brushProperty name="height" value="0.05" units="cm"/>
    </inkml:brush>
  </inkml:definitions>
  <inkml:trace contextRef="#ctx0" brushRef="#br0">42 0 18596,'-4'4'556,"1"0"1,0 1 0,0-1-1,0 1 1,1-1-1,-4 8 1,2-2-246,1 0 1,0 1-1,0-1 1,-1 16-1,4-25-303,0 0-1,-1 0 0,1 0 1,1 0-1,-1 0 1,0 0-1,0 0 0,0 0 1,0 0-1,1 0 1,-1 0-1,0 0 0,1 0 1,-1 0-1,1 0 1,-1-1-1,1 1 1,0 0-1,-1 0 0,1 0 1,0-1-1,-1 1 1,1 0-1,0-1 0,0 1 1,0-1-1,0 1 1,-1-1-1,1 1 0,0-1 1,0 1-1,0-1 1,0 0-1,0 0 0,0 1 1,0-1-1,0 0 1,0 0-1,2 0 0,7 0-11,-1 0-1,0-1 0,17-3 0,0 0 24,-20 4-16,-1 0 0,1 0 0,-1 1 0,1-1 0,-1 1 0,0 1 0,1-1 0,-1 1 0,0-1 0,0 2 0,0-1 0,0 0 0,8 6 0,-10-5 6,0 0 0,0 0 0,0 0 0,0 1 0,-1-1 0,1 1 0,-1-1 0,0 1 0,0 0 0,0 0 0,-1 0 0,1 0 0,-1 0 0,0 0-1,0 0 1,0 0 0,-1 1 0,1 5 0,-1 0 57,-1-1 0,0 1 0,0 0 0,-1 0 0,0-1 0,-1 1 0,0-1 0,-5 13 0,4-15 23,1 0 0,-1 0 0,0 0 0,0-1 0,-1 1 1,0-1-1,0 0 0,0-1 0,-1 1 0,-12 8 0,16-13-83,1 0 1,-1 0-1,0 0 1,1 0-1,-1 0 1,0-1-1,0 1 1,0 0-1,0-1 1,1 0-1,-1 1 1,0-1-1,0 0 1,0 0-1,0 0 1,0 0-1,0-1 1,0 1-1,1 0 1,-4-2-1,3 1-53,-1-1 0,0 1 0,0-1-1,1 0 1,0 0 0,-1 0 0,1 0-1,0 0 1,0 0 0,0-1 0,-3-3 0,0-3-71,0 0 1,0-1-1,0 0 1,2 0-1,-1 0 1,-2-11 0,0-20-269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8.082"/>
    </inkml:context>
    <inkml:brush xml:id="br0">
      <inkml:brushProperty name="width" value="0.05" units="cm"/>
      <inkml:brushProperty name="height" value="0.05" units="cm"/>
    </inkml:brush>
  </inkml:definitions>
  <inkml:trace contextRef="#ctx0" brushRef="#br0">189 0 18244,'-39'48'2475,"-41"54"586,68-83-2433,0-1-1,1 2 1,-14 34 0,23-49-520,0 1-1,1-1 1,-1 1 0,1 0-1,0 0 1,1-1 0,-1 1 0,1 9-1,0-14-100,1 1-1,-1-1 1,0 1 0,1-1-1,-1 0 1,1 1-1,-1-1 1,1 0-1,0 1 1,-1-1 0,1 0-1,0 0 1,0 1-1,0-1 1,0 0-1,0 0 1,0 0 0,0 0-1,0 0 1,0-1-1,1 1 1,-1 0-1,0 0 1,1-1-1,-1 1 1,0-1 0,1 1-1,-1-1 1,1 0-1,-1 1 1,1-1-1,-1 0 1,1 0 0,-1 0-1,0 0 1,1 0-1,2-1 1,4 0-38,1-1 1,-1 0 0,0 0-1,0-1 1,0 0-1,0 0 1,13-9-1,52-37-203,-57 38 184,24-20-83,-31 22 88,1 1 1,0 0 0,0 1 0,1 0 0,0 0-1,1 1 1,15-6 0,-26 12 42,0 0 0,0 0 0,0 0 0,0-1 0,0 1 0,0 0 0,0 0 0,1 1 0,-1-1 0,0 0 0,0 0 0,0 0 0,0 1 0,0-1 0,0 0 0,0 1 0,0-1 0,0 1 0,0 0 0,-1-1 0,1 1 0,0 0 0,0-1 0,0 1 0,-1 0 0,1 0 0,0 0 0,-1-1 0,1 1 0,-1 0 0,1 0 0,-1 0 0,1 2 0,2 3 6,-1 1 1,0 0-1,0-1 0,0 10 1,1-2 9,-1-4 6,0-1 0,1 0 1,0 0-1,0 0 0,1 0 0,1 0 0,10 16 1,-13-23-16,0 1 0,1-1 1,-1 0-1,1 1 1,-1-1-1,1 0 0,0-1 1,0 1-1,0 0 0,0-1 1,0 0-1,1 1 1,-1-1-1,0-1 0,0 1 1,1 0-1,-1-1 0,0 0 1,1 1-1,-1-1 0,1-1 1,-1 1-1,0 0 1,1-1-1,-1 0 0,6-1 1,17-8-120,0-1-1,0-1 1,-1-1 0,0-1 0,33-26 0,52-29-731,-108 68 818,1 0 0,-1-1 1,1 1-1,-1 0 0,1 1 0,-1-1 0,1 0 0,0 1 0,4-1 1,-6 1 26,0 0 0,1 1 1,-1-1-1,0 0 0,1 1 1,-1-1-1,0 1 0,0 0 1,1-1-1,-1 1 0,0 0 1,0-1-1,0 1 1,0 0-1,0 0 0,0 0 1,0 0-1,0 0 0,1 3 1,0-2 19,0-1 1,-1 1-1,1 0 0,0 0 1,0-1-1,0 1 1,1-1-1,-1 0 0,0 1 1,1-1-1,-1 0 1,0 0-1,1-1 1,-1 1-1,1 0 0,-1-1 1,1 0-1,0 0 1,-1 1-1,4-2 1,6 1 20,1-1 1,-1-1-1,12-3 1,-16 3-33,87-24 54,37-8-305,-118 32 181,1 0-1,-1 1 1,1 0 0,-1 1-1,0 1 1,1 0 0,15 4-1,-24-4 47,-1 1 1,0-1-1,0 1 0,-1 1 0,1-1 0,0 1 0,-1-1 0,1 1 0,-1 1 0,7 5 1,-1 2 31,-1 0 1,12 19-1,9 9 225,-29-36-271,1-1 0,0 0 0,1 0 0,-1 0 0,0 0 0,1 0 0,-1 0 0,1-1 0,-1 1-1,1-1 1,0 0 0,0 0 0,0 0 0,-1 0 0,1 0 0,0-1 0,0 1 0,0-1 0,0 0 0,4 0 0,-5 0-16,1 0 0,-1-1 0,0 0 0,0 1 0,-1-1 0,1 0 0,0 0 0,0 0 0,0 0 0,0 0 0,-1-1 0,1 1 0,-1 0 0,1-1 0,-1 0 0,1 1 0,-1-1 0,0 0 0,0 1 0,0-1 0,0 0 0,0 0 0,0 0 0,0 0 0,-1 0 0,1 0 0,-1 0 0,1 0 0,-1-3 0,3-25-378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8.486"/>
    </inkml:context>
    <inkml:brush xml:id="br0">
      <inkml:brushProperty name="width" value="0.05" units="cm"/>
      <inkml:brushProperty name="height" value="0.05" units="cm"/>
    </inkml:brush>
  </inkml:definitions>
  <inkml:trace contextRef="#ctx0" brushRef="#br0">1 2 20796,'6'7'769,"4"-7"-737,-2-4 8,1-1-88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24.878"/>
    </inkml:context>
    <inkml:brush xml:id="br0">
      <inkml:brushProperty name="width" value="0.05" units="cm"/>
      <inkml:brushProperty name="height" value="0.05" units="cm"/>
      <inkml:brushProperty name="color" value="#004F8B"/>
    </inkml:brush>
  </inkml:definitions>
  <inkml:trace contextRef="#ctx0" brushRef="#br0">1 0 15075,'0'2'114,"0"1"0,0-1 0,0 0 0,0 1 0,0-1-1,0 0 1,1 1 0,-1-1 0,1 0 0,0 0 0,-1 0 0,1 1 0,0-1-1,0 0 1,1 0 0,-1 0 0,0 0 0,1-1 0,-1 1 0,1 0 0,-1-1-1,1 1 1,0-1 0,0 1 0,0-1 0,0 0 0,0 0 0,0 1-1,0-2 1,0 1 0,0 0 0,0 0 0,4 0 0,9 3 224,0-1 1,0-1-1,1 0 0,15 0 1,-17-2-48,434 3 2520,-3-1-2167,-357 6-669,-45-4-645,-1-1 0,57-3 0,-97 0 624,1 0 0,-1-1 0,0 1 0,0-1 0,1 1 0,-1-1 0,0 1 0,0-1 0,0 0 0,0 0 0,0 0 0,0-1 0,0 1 1,0 0-1,0-1 0,1-1 0,7-13-446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25.328"/>
    </inkml:context>
    <inkml:brush xml:id="br0">
      <inkml:brushProperty name="width" value="0.05" units="cm"/>
      <inkml:brushProperty name="height" value="0.05" units="cm"/>
      <inkml:brushProperty name="color" value="#004F8B"/>
    </inkml:brush>
  </inkml:definitions>
  <inkml:trace contextRef="#ctx0" brushRef="#br0">6 0 19868,'14'6'566,"0"-1"-1,0 0 1,0-2-1,1 0 1,21 3 0,9 1 208,-1 1-312,1 3 0,71 26-1,-112-35-457,1 0 0,0 1-1,-1-1 1,1 1 0,-1 0-1,0 0 1,0 0-1,0 0 1,0 1 0,0 0-1,-1 0 1,0 0-1,0 0 1,0 0 0,0 1-1,-1-1 1,1 1 0,-1 0-1,0-1 1,-1 1-1,3 9 1,-3-5 9,0-1-1,-1 0 1,0 0 0,-1 0-1,0 1 1,0-1 0,0 0 0,-1 0-1,-1 0 1,1 0 0,-1-1-1,0 1 1,-6 8 0,-10 17 118,-1-2 0,-2 0-1,-28 32 1,-85 78 293,49-53-1027,71-72-27,11-10 482,0-1 1,-1 0 0,1-1-1,-1 1 1,0-1 0,0 0 0,-1 0-1,1 0 1,-11 4 0,7-5-416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28.055"/>
    </inkml:context>
    <inkml:brush xml:id="br0">
      <inkml:brushProperty name="width" value="0.05" units="cm"/>
      <inkml:brushProperty name="height" value="0.05" units="cm"/>
      <inkml:brushProperty name="color" value="#004F8B"/>
    </inkml:brush>
  </inkml:definitions>
  <inkml:trace contextRef="#ctx0" brushRef="#br0">3 6007 13779,'-1'0'62,"1"0"0,0 0 1,0 1-1,0-1 0,0 0 0,0 0 0,0 0 1,-1 1-1,1-1 0,0 0 0,0 0 0,0 1 1,0-1-1,0 0 0,0 0 0,0 0 0,0 1 1,0-1-1,0 0 0,0 0 0,0 1 0,0-1 1,0 0-1,0 0 0,0 1 0,0-1 0,0 0 1,0 0-1,1 0 0,-1 1 0,0-1 0,0 0 1,0 0-1,0 0 0,0 1 0,1-1 1,-1 0-1,0 0 0,0 0 0,0 0 0,0 1 1,1-1-1,-1 0 0,0 0 0,11-7 1479,-9 5-1396,-1 0 0,1 1 0,0 0 0,0-1 0,0 1 0,0 0 0,0 0 0,0 0 0,4-1 1,0 1-18,1-1 1,0 1 0,-1-1 0,1 0 0,-1-1 0,0 1 0,0-1 0,0-1 0,0 1-1,9-8 1,2-4 142,30-32 0,-32 31-37,31-27 0,-45 43-233,120-98 136,-100 79-132,-2-1 0,0-1 0,25-35 0,14-20 21,-26 37-14,-20 23-15,1 0-35,0-1 1,-1 0-1,12-26 0,148-264-245,-116 213 285,102-180 34,-128 224-29,38-60 25,-3 17-6,100-192 0,-56 41 3,-50 105-23,112-188-1,-83 191-5,55-93-7,-104 150 13,37-107 1,-47 108-6,67-127 0,91-94-28,9-14-29,-109 172-93,27-51-105,-67 104 196,4 2 0,4 2-1,99-117 1,-107 149-11,-3-2-1,-2-2 1,-2-2-1,58-117 1,-57 82-7,-10 21 49,2 2 0,47-72 0,132-190 185,-177 280 329,-28 47 22,-6 11-679,-2-5 107,1 0 1,0 0-1,-1 0 1,1 1-1,-1-1 1,1 0-1,-1 0 1,1 0-1,-1 0 1,0 0-1,1 0 1,-1 0-1,0 0 1,-2 2-1,1-2 26,0 0 0,-1-1 0,1 1 0,0 0 0,-1-1 0,1 0 0,-1 1 0,1-1 0,-1 0-1,-4-1 1,-12 0-235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28.798"/>
    </inkml:context>
    <inkml:brush xml:id="br0">
      <inkml:brushProperty name="width" value="0.05" units="cm"/>
      <inkml:brushProperty name="height" value="0.05" units="cm"/>
      <inkml:brushProperty name="color" value="#004F8B"/>
    </inkml:brush>
  </inkml:definitions>
  <inkml:trace contextRef="#ctx0" brushRef="#br0">255 14 14875,'5'-4'334,"10"-5"3716,-15 9-3984,0 0 0,1 0-1,-1 0 1,0 0 0,0 0-1,1 0 1,-1 0 0,0 0 0,1 0-1,-1 0 1,0 0 0,0 0-1,1 0 1,-1 0 0,0 0 0,0 1-1,1-1 1,-1 0 0,0 0 0,0 0-1,0 0 1,1 1 0,-1-1-1,0 0 1,0 0 0,0 0 0,0 1-1,1-1 1,-1 0 0,0 0-1,0 1 1,0-1 0,0 0 0,0 0-1,0 1 1,0-1 0,0 0 0,0 0-1,0 1 1,0-1 0,0 0-1,0 1 1,0-1 0,0 0 0,0 0-1,0 1 1,0-1 0,0 0-1,0 0 1,0 1 0,0-1 0,-1 0-1,1 0 1,0 1 0,0-1 0,-4 17 471,0 0 1,-1-1 0,-1 0 0,-1 0 0,-12 23 0,2-5-203,-148 287 602,163-317-936,-6 7 2,1 1 0,1 1 0,0-1-1,1 1 1,0 0 0,0 0 0,2 0 0,-3 16 0,6-27-2,0-1 0,0 1 0,0-1 0,0 1-1,0-1 1,0 0 0,1 1 0,-1-1 0,1 1 0,-1-1 0,1 0 0,-1 1 0,1-1 0,0 0 0,0 0 0,0 1-1,0-1 1,0 0 0,0 0 0,0 0 0,0 0 0,0 0 0,0 0 0,0-1 0,1 1 0,-1 0 0,0 0 0,1-1-1,-1 1 1,0-1 0,1 0 0,-1 1 0,1-1 0,1 0 0,7 2 7,-1-2-1,0 1 1,0-1 0,13-2 0,-19 2-4,50-7-201,0-2 1,0-3-1,-1-2 1,0-2-1,-1-2 1,67-35 0,-112 50 89,-3 2 64,0 0-1,0-1 0,-1 1 1,1-1-1,-1 1 0,1-1 1,-1 0-1,1 0 0,-1 0 1,0 0-1,0 0 0,0 0 1,2-4-1,-1-14-423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29.378"/>
    </inkml:context>
    <inkml:brush xml:id="br0">
      <inkml:brushProperty name="width" value="0.05" units="cm"/>
      <inkml:brushProperty name="height" value="0.05" units="cm"/>
      <inkml:brushProperty name="color" value="#004F8B"/>
    </inkml:brush>
  </inkml:definitions>
  <inkml:trace contextRef="#ctx0" brushRef="#br0">169 66 21357,'2'-9'1107,"0"-9"169,-3 16-468,-4 10 359,-33 82-373,8-15-855,-42 124 77,48-123 15,21-61 16,4-15-44,0 0 1,-1-1-1,1 1 0,0 0 0,-1-1 0,1 1 0,-1-1 0,1 0 0,0 1 0,-1-1 0,0 1 0,1-1 0,-1 0 0,1 1 0,-1-1 0,0 0 0,1 1 0,-1-1 0,0 0 1,0 0-1,1 0 0,47-109 136,41-139 1,-75 208-123,0-14-13,-14 55-4,0 0-1,1 0 1,-1 0 0,0-1 0,0 1 0,0 0 0,0 0 0,0 0-1,0 0 1,0 0 0,1 0 0,-1 0 0,0 0 0,0 0-1,0 0 1,0 0 0,0 0 0,1 0 0,-1 0 0,0 0 0,0 0-1,0 0 1,0 0 0,0 0 0,1 0 0,-1 0 0,0 0 0,0 0-1,0 0 1,0 0 0,0 0 0,0 0 0,1 0 0,-1 0-1,0 0 1,0 0 0,0 0 0,0 1 0,0-1 0,0 0 0,0 0-1,1 0 1,-1 0 0,0 0 0,0 0 0,0 0 0,0 1 0,0-1-1,0 0 1,0 0 0,0 0 0,0 0 0,0 0 0,0 0-1,0 1 1,0-1 0,0 0 0,0 0 0,0 0 0,0 0 0,0 0-1,0 1 1,10 16-21,2 3-4,-8-15 24,1-1-1,0 0 1,0-1 0,0 1 0,0-1 0,0 0 0,1 0-1,0-1 1,-1 1 0,1-1 0,0-1 0,0 1 0,0-1-1,0 0 1,10 1 0,6-2 8,0 0-1,44-5 1,-28-2 15,1-1 0,-1-1 0,-1-3 1,45-19-1,-10-12 140,-84 49-120,1 0 0,1 1 0,-1 0-1,1 0 1,0 1 0,1 0 0,0 1-1,-15 18 1,2 1 94,-33 58-1,42-63-51,0 2 0,-16 45-1,24-56-168,1 0-1,1 1 1,0 0-1,1 0 0,1 0 1,1 23-1,3-13-557,-3-25 635,0 1 0,0-1-1,0 0 1,0 1-1,0-1 1,0 0 0,0 0-1,0 1 1,0-1-1,0 0 1,0 0-1,0 1 1,0-1 0,1 0-1,-1 0 1,0 1-1,0-1 1,0 0 0,0 0-1,1 0 1,-1 1-1,0-1 1,0 0 0,1 0-1,-1 0 1,0 0-1,0 0 1,1 1-1,-1-1 1,0 0 0,0 0-1,1 0 1,-1 0-1,7-7-258,0-13-78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29.787"/>
    </inkml:context>
    <inkml:brush xml:id="br0">
      <inkml:brushProperty name="width" value="0.05" units="cm"/>
      <inkml:brushProperty name="height" value="0.05" units="cm"/>
      <inkml:brushProperty name="color" value="#004F8B"/>
    </inkml:brush>
  </inkml:definitions>
  <inkml:trace contextRef="#ctx0" brushRef="#br0">129 1 19868,'-3'4'1873,"-1"7"-1305,-4 0-208,3 19 680,-1 5-232,-3 11-184,-2 11-160,-2 4-303,-4 5-89,0 4-313,0-1-367,6-17 536,4-6-88,7-15-56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35.086"/>
    </inkml:context>
    <inkml:brush xml:id="br0">
      <inkml:brushProperty name="width" value="0.05" units="cm"/>
      <inkml:brushProperty name="height" value="0.05" units="cm"/>
      <inkml:brushProperty name="color" value="#004F8B"/>
    </inkml:brush>
  </inkml:definitions>
  <inkml:trace contextRef="#ctx0" brushRef="#br0">569 140 16283,'0'-5'143,"0"-1"-1,-1 1 1,1-1-1,-1 1 1,-1 0-1,1 0 1,-1-1-1,1 1 1,-2 0-1,1 0 1,0 1-1,-1-1 1,0 0-1,0 1 1,0 0-1,-1-1 1,0 1-1,1 1 0,-1-1 1,-1 0-1,1 1 1,0 0-1,-8-4 1,5 3 4,-2 0-1,1 0 1,0 1-1,-1 0 1,1 1 0,-1 0-1,0 0 1,0 1 0,0 0-1,1 0 1,-11 1 0,7 1-39,0 1 0,-1 0 0,1 0 0,0 1 0,0 1 0,1 0 0,-16 8 0,8-2-10,0 1 1,1 1-1,0 1 0,1 0 0,1 1 1,0 1-1,1 1 0,-25 32 1,27-30-11,0 1 1,2 0-1,0 1 1,1 0 0,1 1-1,1 0 1,0 0 0,-8 44-1,15-59-69,1-1 0,-1 0 0,1 0 0,1 1 0,-1-1 0,0 0 0,1 0 0,2 6 0,-2-8-11,0-1 0,0 1 0,0-1 0,0 1 1,1-1-1,-1 0 0,1 0 0,0 0 0,-1 1 0,1-2 0,0 1 1,0 0-1,1 0 0,-1-1 0,0 1 0,0-1 0,5 2 1,1 1 16,1-2 0,0 1 0,0-1 0,0 0 0,0-1 0,0 0 0,0-1 0,0 0 0,0 0 0,12-2 0,2-2 98,0 0-1,43-15 0,-34 7 58,-1-1 0,0-1-1,30-20 1,-46 25-76,-1-1 0,0 0 0,-1-1 0,0-1 0,-1 0-1,0 0 1,-1-1 0,10-15 0,-18 23-87,1-1 1,-1 0-1,0 0 1,0-1-1,-1 1 0,0 0 1,0-1-1,0 1 0,-1-1 1,0 0-1,-1 1 1,1-1-1,-1 0 0,0 0 1,-1 1-1,0-1 0,0 0 1,0 1-1,-1-1 1,0 1-1,0-1 0,0 1 1,-1 0-1,0 0 0,-1 0 1,1 0-1,-1 1 1,0-1-1,0 1 0,-1 0 1,1 0-1,-1 0 0,-10-6 1,14 10-95,-1-1 0,-1 1 0,1 0 1,0 0-1,0 0 0,0 0 0,0 0 0,-1 0 0,1 1 1,0-1-1,-1 1 0,1 0 0,-1-1 0,1 1 1,-1 0-1,1 0 0,0 1 0,-1-1 0,1 0 0,0 1 1,-3 1-1,3-2-9,1 1-1,-1 0 1,1 0-1,0 0 1,0 0 0,0 1-1,0-1 1,0 0 0,0 0-1,0 1 1,0-1 0,0 1-1,0-1 1,1 0 0,-1 1-1,1 0 1,-1-1 0,1 1-1,0-1 1,-1 1 0,1-1-1,0 1 1,0 0 0,0-1-1,0 1 1,0 0 0,1-1-1,-1 1 1,0-1 0,1 1-1,0 2 1,2 4-126,0 0 1,1 0-1,-1-1 1,1 1-1,1-1 1,8 11 0,17 17-714</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35.496"/>
    </inkml:context>
    <inkml:brush xml:id="br0">
      <inkml:brushProperty name="width" value="0.05" units="cm"/>
      <inkml:brushProperty name="height" value="0.05" units="cm"/>
      <inkml:brushProperty name="color" value="#004F8B"/>
    </inkml:brush>
  </inkml:definitions>
  <inkml:trace contextRef="#ctx0" brushRef="#br0">380 0 18036,'-2'5'392,"-1"-1"1,1 1-1,-1-1 1,0 0-1,-6 7 0,3-3-83,-134 197 2910,-21 39-1897,127-191-1230,23-34-252,5-9-1589,8-29 653,2-6 518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5.640"/>
    </inkml:context>
    <inkml:brush xml:id="br0">
      <inkml:brushProperty name="width" value="0.05" units="cm"/>
      <inkml:brushProperty name="height" value="0.05" units="cm"/>
    </inkml:brush>
  </inkml:definitions>
  <inkml:trace contextRef="#ctx0" brushRef="#br0">0 59 18276,'5'-8'2080,"7"5"-1183,2-1-345,6-1 1192,1 2-440,4-3-624,2 1-399,4-1-1122,1 0 841,-1 0-200,4 0-144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35.929"/>
    </inkml:context>
    <inkml:brush xml:id="br0">
      <inkml:brushProperty name="width" value="0.05" units="cm"/>
      <inkml:brushProperty name="height" value="0.05" units="cm"/>
      <inkml:brushProperty name="color" value="#004F8B"/>
    </inkml:brush>
  </inkml:definitions>
  <inkml:trace contextRef="#ctx0" brushRef="#br0">199 37 15763,'-2'-3'144,"0"1"0,0-1-1,0 1 1,0-1-1,0 1 1,0 0 0,-1-1-1,1 1 1,-1 0-1,1 1 1,-1-1 0,0 0-1,0 1 1,0 0 0,0 0-1,0 0 1,0 0-1,0 0 1,0 0 0,0 1-1,0-1 1,-1 1-1,1 0 1,0 0 0,0 0-1,-1 1 1,1-1-1,0 1 1,0-1 0,0 1-1,0 0 1,0 1-1,0-1 1,0 0 0,0 1-1,0-1 1,-2 3 0,-2 1-14,0 1 1,1-1 0,-1 1 0,1 0 0,0 1 0,1 0 0,-1 0 0,1 0 0,1 0 0,0 1 0,0-1 0,0 1 0,-4 14 0,6-15-117,0 0 0,0-1 1,1 1-1,-1 0 0,2 0 1,-1 0-1,1-1 0,0 1 1,0 0-1,1 0 0,0 0 1,0 0-1,1 0 0,0-1 1,0 1-1,0-1 0,7 12 1,-7-15-8,0 0 0,0 0 0,0 0 0,1-1 1,0 1-1,-1-1 0,1 1 0,0-1 0,0 0 1,0 0-1,0 0 0,1-1 0,-1 1 0,0-1 1,5 2-1,-2-2 24,0 0 0,0 0 0,-1 0 0,1-1 0,0 0 0,0 0 0,0-1 0,11-2 1,-5 0 62,-1 0 0,1-1 0,-1-1 0,0 0 0,0 0 0,-1-1 0,0-1 0,18-13 0,-23 15-14,1 0-1,-1 0 1,0-1-1,0 1 0,0-1 1,-1-1-1,0 1 1,0 0-1,-1-1 1,0 0-1,0 0 1,3-12-1,-5 16-51,-1-1 0,1 1 0,-1-1-1,0 0 1,0 1 0,-1-1 0,1 1 0,-1-1 0,0 1 0,1-1-1,-2 1 1,1 0 0,0-1 0,-1 1 0,1 0 0,-1 0 0,0 0-1,0 0 1,0 0 0,0 0 0,-1 1 0,1-1 0,-1 1-1,0 0 1,1-1 0,-1 1 0,0 0 0,-5-2 0,1 1-56,1 0 0,-1 0 0,0 0 0,0 1 0,0 0 0,-1 1 0,1 0 0,0 0 0,-1 0 0,1 1 0,0 0 0,-1 0 0,1 1 0,-14 3 0,16-3-95,0 0-1,1 0 0,-1 1 0,1 0 0,-1 0 0,1 0 1,0 0-1,-1 1 0,1-1 0,1 1 0,-1 0 0,0 0 0,1 1 1,-1-1-1,1 1 0,0-1 0,0 1 0,1 0 0,-1 0 1,1 1-1,0-1 0,0 0 0,-2 8 0,2-3-96,1-1-1,0 0 0,0 0 1,1 1-1,0-1 1,1 0-1,0 0 0,0 0 1,1 1-1,0-1 1,3 9-1,9 16-554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36.305"/>
    </inkml:context>
    <inkml:brush xml:id="br0">
      <inkml:brushProperty name="width" value="0.05" units="cm"/>
      <inkml:brushProperty name="height" value="0.05" units="cm"/>
      <inkml:brushProperty name="color" value="#004F8B"/>
    </inkml:brush>
  </inkml:definitions>
  <inkml:trace contextRef="#ctx0" brushRef="#br0">119 11 15227,'0'2'311,"0"1"-1,1 0 0,-1-1 1,-1 1-1,1 0 0,0 0 1,-1-1-1,1 1 0,-1 0 1,0-1-1,0 1 0,0-1 1,0 1-1,-1-1 0,1 0 1,0 1-1,-3 1 0,-4 5 739,1 0 0,-19 13 0,-9 12 442,32-29-1341,-1 0 0,0 0 1,1 1-1,0-1 0,1 1 0,-1-1 1,-2 12-1,4-16-136,1 1-1,0-1 1,-1 1-1,1-1 1,0 0 0,0 1-1,0-1 1,0 0-1,1 1 1,-1-1-1,0 1 1,1-1 0,-1 0-1,0 1 1,1-1-1,0 0 1,-1 0 0,1 1-1,0-1 1,-1 0-1,1 0 1,0 0-1,0 0 1,0 0 0,0 0-1,0 0 1,0 0-1,0 0 1,0-1 0,1 1-1,-1 0 1,0-1-1,0 1 1,1-1 0,-1 1-1,0-1 1,1 0-1,-1 1 1,3-1-1,2 1-1,1-1-1,0 0 0,-1 0 0,1 0 1,-1-1-1,1 0 0,-1 0 0,1-1 0,-1 0 1,0 0-1,0 0 0,0-1 0,0 0 0,8-5 1,0 0 49,-1-2 1,0 1-1,0-2 1,17-17 0,-25 22-10,0 0 0,0 0 0,-1 0 0,0 0 0,0-1 0,0 0 1,-1 0-1,5-12 0,-8 17-41,1 0-1,-1 0 1,1 0 0,-1 0 0,0 0 0,1 0-1,-1 0 1,0 0 0,-1 0 0,1 0-1,0 0 1,0 0 0,-1 0 0,1 0 0,-1 0-1,0 0 1,0 0 0,0 0 0,0 0 0,0 0-1,0 1 1,0-1 0,0 0 0,-1 1-1,1-1 1,0 1 0,-1 0 0,0-1 0,1 1-1,-1 0 1,0 0 0,0 0 0,1 0-1,-1 0 1,-4-1 0,2 1-49,0 0-1,0 0 0,-1 0 1,1 0-1,0 1 1,0 0-1,-1 0 0,1 0 1,-8 2-1,10-2 40,0 0-1,0 1 1,0-1-1,0 1 0,0-1 1,0 1-1,1 0 1,-1 0-1,0 0 1,0 0-1,0 0 1,1 0-1,-1 0 0,1 1 1,-1-1-1,1 1 1,-1-1-1,1 1 1,0-1-1,0 1 1,-2 3-1,1 9-108</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38.615"/>
    </inkml:context>
    <inkml:brush xml:id="br0">
      <inkml:brushProperty name="width" value="0.05" units="cm"/>
      <inkml:brushProperty name="height" value="0.05" units="cm"/>
      <inkml:brushProperty name="color" value="#004F8B"/>
    </inkml:brush>
  </inkml:definitions>
  <inkml:trace contextRef="#ctx0" brushRef="#br0">94 41 16852,'46'-40'7659,"-46"40"-7591,-4 14 1151,-9 18-505,3-9-420,-58 140 590,57-132-821,1 0 1,2 1-1,-6 43 0,14-71-55,-1 0-1,1 0 0,0 0 0,0 0 1,0 0-1,1-1 0,-1 1 0,1 0 0,0 0 1,0 0-1,0 0 0,3 4 0,-3-6-7,0-1 0,0 0-1,0 0 1,0 1 0,1-1-1,-1 0 1,0 0 0,1 0-1,-1 0 1,1 0 0,-1-1-1,1 1 1,-1 0-1,1-1 1,0 1 0,-1-1-1,1 1 1,-1-1 0,1 0-1,0 0 1,0 0 0,-1 0-1,1 0 1,0 0 0,-1 0-1,1-1 1,0 1-1,-1 0 1,1-1 0,-1 1-1,3-2 1,6-2-163,0 0 1,0-1-1,0 0 1,-1-1-1,1 0 1,-1-1-1,-1 1 0,1-2 1,-1 1-1,-1-1 1,11-13-1,-1-3-122,0 0-1,-1-1 1,13-30-1,6-18-274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39.030"/>
    </inkml:context>
    <inkml:brush xml:id="br0">
      <inkml:brushProperty name="width" value="0.05" units="cm"/>
      <inkml:brushProperty name="height" value="0.05" units="cm"/>
      <inkml:brushProperty name="color" value="#004F8B"/>
    </inkml:brush>
  </inkml:definitions>
  <inkml:trace contextRef="#ctx0" brushRef="#br0">5 2 19268,'-1'-2'2305,"-2"4"-1545,3 4 1472,3-3-1304,6 3-271,-2-4-921,0-2-569,0 4 705,-7-2-136,-3 4-160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39.461"/>
    </inkml:context>
    <inkml:brush xml:id="br0">
      <inkml:brushProperty name="width" value="0.05" units="cm"/>
      <inkml:brushProperty name="height" value="0.05" units="cm"/>
      <inkml:brushProperty name="color" value="#004F8B"/>
    </inkml:brush>
  </inkml:definitions>
  <inkml:trace contextRef="#ctx0" brushRef="#br0">95 88 20060,'6'-9'691,"14"-17"4257,-20 26-4906,0 0-1,0 0 0,0 0 0,0 0 0,0 1 0,0-1 0,0 0 1,0 0-1,0 0 0,0 0 0,0 0 0,0 0 0,0 0 0,0 0 0,0 0 1,0 0-1,0 0 0,0 0 0,0 0 0,0 1 0,0-1 0,0 0 0,1 0 1,-1 0-1,0 0 0,0 0 0,0 0 0,0 0 0,0 0 0,0 0 0,0 0 1,0 0-1,0 0 0,0 0 0,0 0 0,0 0 0,0 0 0,0 0 0,1 0 1,-1 0-1,0 0 0,0 0 0,0 0 0,0 0 0,0 0 0,0 0 0,0 0 1,0 0-1,0 0 0,0 0 0,0 0 0,0 0 0,0 0 0,1 0 1,-1 0-1,-7 19 901,-61 115-516,59-117-417,-31 47-137,49-70 47,7-13 75,105-205 18,-110 206-44,-11 18 31,0-1 0,0 1 0,0 0 0,0 0 0,0 0 0,0 0 0,0 0 0,0 0 0,0 0 0,0 0 0,0 0 0,1 0 0,-1-1 0,0 1 0,0 0 0,0 0 0,0 0 0,0 0 0,0 0 0,0 0 0,0 0 0,1 0 0,-1 0 0,0 0 0,0 0 0,0 0 0,0 0 0,0 0 0,0 0 0,0 0 0,1 0 0,-1 0 0,0 0 0,0 0 0,0 0 0,0 0 0,0 0 0,0 0 0,0 1 0,1-1 0,-1 0 0,0 0 0,0 0 0,0 0 0,0 0 0,0 0 0,0 0 0,0 0 0,0 0 0,0 0 0,0 1 0,0-1 0,0 0 0,0 0 0,0 0 0,1 0 0,-1 0 0,0 0 0,0 1 0,1 30-90,-2-25 94,1-3-8,0 7-13,0 1-1,0 0 0,4 15 1,-4-25 17,0 1 0,0-1 1,0 1-1,1 0 0,-1-1 1,1 1-1,-1-1 0,1 1 1,-1-1-1,1 0 0,0 1 1,0-1-1,0 0 0,0 1 1,0-1-1,0 0 0,0 0 1,0 0-1,0 0 0,1 0 1,-1 0-1,0 0 0,1 0 1,-1 0-1,0-1 0,1 1 1,-1-1-1,1 1 0,0-1 1,-1 1-1,1-1 0,1 0 0,4 0 3,0-2-1,0 1 0,-1-1 1,1 0-1,-1 0 0,1-1 1,-1 0-1,0 0 0,0 0 0,9-7 1,1-3 12,0 0 0,19-20-1,-15 11 30,23-20 25,-39 41-50,-4 6-19,-5 8-10,-54 115-486,24-44-3175,35-83 3643,0-1 1,0 0 0,0 0 0,0 0-1,0 1 1,0-1 0,0 0 0,0 0-1,0 1 1,0-1 0,0 0-1,0 0 1,0 0 0,0 1 0,0-1-1,-1 0 1,1 0 0,0 1 0,0-1-1,0 0 1,0 0 0,0 0-1,0 0 1,-1 1 0,1-1 0,0 0-1,0 0 1,0 0 0,0 0 0,-1 0-1,1 1 1,0-1 0,0 0 0,0 0-1,-1 0 1,1 0 0,0 0-1,0 0 1,-1 0 0,1 0 0,0 0-1,0 0 1,0 0 0,-1 0 0,1 0-1,2-9-1172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40.037"/>
    </inkml:context>
    <inkml:brush xml:id="br0">
      <inkml:brushProperty name="width" value="0.05" units="cm"/>
      <inkml:brushProperty name="height" value="0.05" units="cm"/>
      <inkml:brushProperty name="color" value="#004F8B"/>
    </inkml:brush>
  </inkml:definitions>
  <inkml:trace contextRef="#ctx0" brushRef="#br0">317 0 16307,'1'9'663,"0"0"-1,-1 0 1,-1 0-1,0 0 0,0 0 1,-4 15-1,-21 54 1529,15-46-1368,-19 50 352,0 1-24,-20 91-1,46-151-1002,4-23-148,0 0 1,0-1-1,0 1 0,1 0 1,-1 0-1,0 0 0,0 0 1,0-1-1,1 1 0,-1 0 0,0 0 1,0 0-1,1 0 0,-1 0 1,0 0-1,0 0 0,1 0 1,-1 0-1,0 0 0,0 0 1,1 0-1,-1 0 0,0 0 1,0 0-1,1 0 0,-1 0 1,0 0-1,0 0 0,1 0 1,-1 0-1,0 0 0,0 0 1,1 1-1,-1-1 0,0 0 1,0 0-1,0 0 0,1 0 1,-1 1-1,0-1 0,0 0 1,0 0-1,0 0 0,0 1 1,1-1-1,-1 0 0,0 0 1,0 1-1,0-1 0,0 0 1,0 0-1,0 1 0,0-1 1,0 0-1,0 0 0,0 1 0,0-1 1,0 0-1,0 0 0,0 1 1,0-1-1,0 0 0,14-15-147,-1-8-62,-2 1 1,0-2-1,-2 0 0,0 0 1,8-41-1,0 4-239,-21 85 469,1 0 1,2 0-1,2 42 0,7 13 155,-7-72-147,1 1 0,-1-1 0,2 0 0,-1 0 0,1 0 1,0 0-1,0 0 0,6 8 0,-8-14-21,-1 0 1,1 0 0,0 0 0,0 0-1,0 0 1,-1-1 0,1 1 0,0 0-1,0-1 1,0 1 0,0 0 0,0-1-1,0 1 1,0-1 0,0 1 0,0-1-1,1 0 1,-1 1 0,0-1 0,0 0 0,2 0-1,-2 0-2,0 0-1,-1-1 0,1 1 1,-1 0-1,1-1 0,0 1 0,-1 0 1,1-1-1,-1 1 0,1-1 1,-1 1-1,1-1 0,-1 1 1,0-1-1,1 1 0,-1-1 1,0 0-1,1 1 0,-1-1 1,0 0-1,0 1 0,1-1 1,-1 0-1,0 1 0,0-1 1,0 0-1,0 1 0,0-1 0,0 0 1,0 1-1,0-1 0,0 0 1,0 1-1,-1-1 0,1-1 1,-2-5-14,1 1-1,-2-1 1,1 0 0,-1 1 0,0-1 0,0 1 0,0 0-1,-1 0 1,0 0 0,-1 0 0,-8-8 0,-6-5-121,-35-27 1,48 42 115,0-1-3,-172-130 365,155 116-19,23 19-323,0 0 0,0-1 0,0 1 0,0 0-1,0 0 1,0 0 0,0 0 0,0-1 0,0 1 0,0 0-1,0 0 1,0 0 0,0-1 0,0 1 0,0 0-1,0 0 1,0 0 0,1 0 0,-1-1 0,0 1 0,0 0-1,0 0 1,0 0 0,0 0 0,0-1 0,0 1-1,1 0 1,-1 0 0,0 0 0,0 0 0,0 0 0,0 0-1,0 0 1,1-1 0,-1 1 0,0 0 0,0 0 0,0 0-1,0 0 1,1 0 0,-1 0 0,0 0 0,0 0-1,0 0 1,1 0 0,-1 0 0,0 0 0,0 0 0,0 0-1,1 0 1,-1 0 0,0 0 0,0 0 0,0 0-1,0 1 1,1-1 0,-1 0 0,8 1 71,-1 0 0,1 1-1,0 0 1,10 5 0,35 14 17,170 63-816,-166-69 579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41.452"/>
    </inkml:context>
    <inkml:brush xml:id="br0">
      <inkml:brushProperty name="width" value="0.05" units="cm"/>
      <inkml:brushProperty name="height" value="0.05" units="cm"/>
      <inkml:brushProperty name="color" value="#004F8B"/>
    </inkml:brush>
  </inkml:definitions>
  <inkml:trace contextRef="#ctx0" brushRef="#br0">92 1 17236,'7'1'7115,"-7"-1"-7000,-4 12 1042,-1 13-186,-1-4-656,2 0 1,1 0-1,1 0 1,0 27-1,2-48-308,0 1-1,0 0 1,0-1-1,0 1 1,1 0-1,-1-1 1,0 1-1,1 0 0,-1-1 1,0 1-1,1-1 1,-1 1-1,0-1 1,1 1-1,-1-1 1,1 1-1,-1-1 1,1 1-1,-1-1 0,1 1 1,0-1-1,-1 0 1,1 1-1,-1-1 1,1 0-1,0 0 1,-1 1-1,1-1 1,0 0-1,-1 0 1,1 0-1,0 0 0,0 0 1,-1 0-1,1 0 1,0 0-1,-1 0 1,1 0-1,0 0 1,-1-1-1,1 1 1,0 0-1,-1 0 0,2-1 1,31-13 74,-4-4-61,35-17 32,-57 31-53,-1 2 0,1-1 0,0 1 0,0 0-1,0 1 1,0-1 0,13 0 0,-18 3-5,1-1 0,0 0 0,-1 1 0,1 0 0,-1-1 0,1 1 0,0 0 0,-1 0 0,0 0 0,1 1 0,-1-1 0,0 1 0,0-1 0,0 1 0,0 0 0,0 0 0,0 0 0,0 0 0,0 0 0,-1 0 0,1 0 0,-1 0 0,0 1 0,0-1 0,1 1 0,-2-1 0,1 1 0,0-1 0,0 5 0,3 8-29,-2-1 1,0 1-1,1 28 0,-3-41 33,0 7 31,0 0 0,0-1 0,-1 1 0,0 0 0,0 0 0,-1-1 0,0 1 0,-1-1 0,1 0 1,-2 1-1,1-1 0,-1-1 0,0 1 0,-1 0 0,0-1 0,0 0 0,-1 0 0,0-1 0,0 1 0,-9 6 1,9-8 12,1 0 1,-1-1-1,-1 0 1,1 0-1,-1 0 1,1-1-1,-1 0 1,0 0-1,0-1 1,-1 0-1,1 0 1,0-1-1,-1 1 1,1-2-1,-10 1 1,11-1-96,1-1 1,-1 0 0,0 0-1,1-1 1,-1 0-1,1 1 1,0-2-1,0 1 1,-1-1-1,1 1 1,1-2-1,-1 1 1,0 0-1,1-1 1,0 0-1,0 0 1,0 0-1,0 0 1,0-1 0,-4-8-1,-1-5-196,0 0 1,1-1-1,1 0 0,1 0 0,0-1 1,2 0-1,0 1 0,2-2 1,-1-20-1,2-15-445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41.865"/>
    </inkml:context>
    <inkml:brush xml:id="br0">
      <inkml:brushProperty name="width" value="0.05" units="cm"/>
      <inkml:brushProperty name="height" value="0.05" units="cm"/>
      <inkml:brushProperty name="color" value="#004F8B"/>
    </inkml:brush>
  </inkml:definitions>
  <inkml:trace contextRef="#ctx0" brushRef="#br0">0 3 18908,'30'-3'2120,"-3"3"-1239,4 3-393,1 0 1168,2-1-352,2 0-863,-1 1-650,-1-3-151,-5 0 288,-1 0-200,-4 0-96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42.266"/>
    </inkml:context>
    <inkml:brush xml:id="br0">
      <inkml:brushProperty name="width" value="0.05" units="cm"/>
      <inkml:brushProperty name="height" value="0.05" units="cm"/>
      <inkml:brushProperty name="color" value="#004F8B"/>
    </inkml:brush>
  </inkml:definitions>
  <inkml:trace contextRef="#ctx0" brushRef="#br0">102 0 18132,'-16'21'1036,"2"1"1,0 1-1,2 0 0,-15 37 1,23-49-886,0-1 0,1 0 0,1 1 0,0 0 0,0 0 0,1 0 0,1-1 0,0 1 0,0 0 0,1 0 0,0 0 0,1 0 0,4 14 0,-5-21-131,1-1 1,-1 1-1,1 0 0,0-1 1,0 1-1,1-1 0,-1 0 0,1 1 1,-1-1-1,1 0 0,0-1 1,0 1-1,0 0 0,1-1 1,-1 0-1,0 0 0,1 0 0,0 0 1,-1 0-1,1-1 0,0 0 1,0 0-1,0 0 0,0 0 0,0 0 1,0-1-1,0 0 0,0 0 1,8 0-1,-1-1 47,0-1-1,1 0 1,-1 0-1,0-1 1,0-1 0,0 0-1,-1 0 1,1-1-1,13-9 1,-11 6 61,-1-1 1,-1-1-1,1 0 0,-2 0 1,1-1-1,-2-1 0,15-20 1,-21 27-76,1 0 0,-1 0 1,0-1-1,-1 1 0,1-1 0,-1 0 1,0 1-1,0-1 0,-1 0 1,0 0-1,0-1 0,0 1 1,-1 0-1,0 0 0,0 0 0,-1 0 1,1-1-1,-1 1 0,-1 0 1,1 0-1,-3-6 0,2 8-41,0 1-1,0-1 0,0 1 1,0 0-1,-1 0 0,1 0 1,-1 0-1,0 0 0,0 0 0,0 1 1,0-1-1,0 1 0,-1 0 1,1 0-1,-1 0 0,1 0 1,-1 1-1,0 0 0,0-1 1,0 1-1,1 1 0,-1-1 1,0 0-1,0 1 0,0 0 1,0 0-1,0 0 0,0 1 1,0-1-1,0 1 0,-6 1 1,0 1-98,0 0 1,0 1-1,0 0 1,1 0-1,-1 1 0,1 0 1,0 1-1,1 0 1,-1 0-1,1 1 1,-8 8-1,11-8-230,-1-1 0,2 1 0,-1 0 0,-6 12-1,10-17 164,0 1 0,0-1 0,1 0-1,-1 0 1,1 0 0,-1 1-1,1-1 1,0 0 0,0 5 0,0-6 44,0 0 0,0 0 1,0 0-1,1 0 1,-1 0-1,0 0 0,1 0 1,-1-1-1,1 1 1,-1 0-1,1 0 0,-1 0 1,1-1-1,0 1 1,0 0-1,-1-1 0,1 1 1,0 0-1,0-1 1,-1 1-1,1-1 0,0 1 1,2 0-1,1 0-198,0 0 0,0 0 0,0 0 0,0-1 0,1 1 0,-1-1 1,0 0-1,0 0 0,1-1 0,7-1 0,43-13-1226,-8-3-41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42.684"/>
    </inkml:context>
    <inkml:brush xml:id="br0">
      <inkml:brushProperty name="width" value="0.05" units="cm"/>
      <inkml:brushProperty name="height" value="0.05" units="cm"/>
      <inkml:brushProperty name="color" value="#004F8B"/>
    </inkml:brush>
  </inkml:definitions>
  <inkml:trace contextRef="#ctx0" brushRef="#br0">46 48 17252,'-1'10'528,"0"-1"0,-1 1 0,0-1 0,0 1 0,-8 16 0,-2 11 698,8-22-887,0 0 1,1 0-1,1 0 1,0 0-1,1 0 1,1 1-1,1-1 1,2 21-1,-3-34-317,1 1 0,-1-1 0,1 0-1,-1 0 1,1 0 0,0 0 0,0 0-1,0-1 1,0 1 0,0 0 0,0 0-1,0-1 1,1 1 0,-1 0 0,1-1-1,-1 1 1,1-1 0,0 0 0,-1 0-1,1 1 1,0-1 0,0 0 0,0 0-1,0-1 1,0 1 0,0 0 0,0-1-1,0 1 1,0-1 0,0 0 0,0 1 0,0-1-1,0 0 1,0 0 0,0-1 0,1 1-1,-1 0 1,0-1 0,0 1 0,3-2-1,4-1 56,0 0-1,0-1 0,0 0 1,0 0-1,-1-1 1,1-1-1,11-9 0,-6 3 140,-1 0 0,-1-1-1,0 0 1,-1-1-1,0 0 1,12-22 0,-20 30-133,0 1 1,0-1 0,-1 0 0,1 0 0,-1 0-1,0 0 1,-1 0 0,0 0 0,0-1 0,0 1-1,0 0 1,-1-1 0,0 1 0,-1-1-1,1 1 1,-1 0 0,0 0 0,-1-1 0,0 1-1,0 0 1,-3-7 0,3 10-61,0 0 0,0-1 0,0 1 0,-1 0 0,0 0 0,1 1 0,-1-1 0,0 0 0,0 1 0,0 0 0,-1 0 0,1 0 0,0 0 0,-1 0 0,0 0 0,1 1 0,-1 0 0,0 0-1,1 0 1,-1 0 0,0 1 0,0-1 0,0 1 0,0 0 0,0 0 0,0 0 0,-5 2 0,2-1-198,1 0 1,0 1-1,0 0 0,-1 0 0,1 1 0,1-1 1,-1 1-1,0 1 0,1-1 0,-1 1 0,1 0 0,0 0 1,1 0-1,-1 1 0,-6 8 0,8-10 12,1 0 0,-1 0 1,1 1-1,0-1 0,0 1 0,0 0 0,1-1 0,-1 1 0,1 0 1,0 0-1,0 0 0,0 0 0,1 0 0,-1 0 0,1 0 0,0 7 1,8 11-820</inkml:trace>
  <inkml:trace contextRef="#ctx0" brushRef="#br0" timeOffset="1.01">514 125 21949,'2'-2'1928,"15"-6"-1288,0-2-280,12-6 801,1-4-233,9 1-376,0 2-208,-3 3-392,-4 2-248,-12 6-720,-4 6-345,-12 7 1033,-4 10-216,-8 6-304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6.089"/>
    </inkml:context>
    <inkml:brush xml:id="br0">
      <inkml:brushProperty name="width" value="0.05" units="cm"/>
      <inkml:brushProperty name="height" value="0.05" units="cm"/>
    </inkml:brush>
  </inkml:definitions>
  <inkml:trace contextRef="#ctx0" brushRef="#br0">121 0 18764,'-24'25'1576,"8"-10"-594,1 1 1,1 0-1,-18 27 0,29-39-892,1-1-1,0 1 1,0 0 0,0 0 0,0 0 0,1 0-1,-1 0 1,1 1 0,0-1 0,0 0-1,1 1 1,-1-1 0,1 0 0,0 1-1,0-1 1,1 1 0,-1-1 0,1 0 0,0 1-1,0-1 1,0 0 0,4 8 0,-2-9-85,-1 1 0,1-1 0,0 0 0,0 0 0,0 0 0,0 0 0,0 0 0,1-1 0,-1 0 0,1 1 0,0-1 0,0-1 0,-1 1 0,1 0 0,0-1-1,1 0 1,-1 0 0,0 0 0,0-1 0,8 1 0,-6 0-8,1-1 0,-1 0-1,1 0 1,-1-1-1,1 0 1,-1 0 0,1-1-1,-1 1 1,0-1 0,0-1-1,0 1 1,0-1-1,6-4 1,-8 4 20,0-1 1,0 0-1,0-1 1,-1 1-1,1-1 1,-1 1-1,0-1 1,0 0-1,-1 0 1,1 0-1,-1-1 1,0 1-1,-1-1 1,1 1-1,-1-1 1,0 1-1,0-7 1,-1 10-4,0-1 0,1 0 0,-1 0 0,0 1 0,-1-1 0,1 0-1,0 0 1,-1 1 0,0-1 0,1 0 0,-1 1 0,0-1 0,0 1 0,0-1 0,-1 1 0,1-1 0,-1 1 0,1 0 0,-1 0 0,0-1 0,0 1 0,0 1 0,0-1 0,0 0 0,0 0 0,-1 1 0,1-1 0,0 1 0,-1 0 0,1 0 0,-1 0 0,1 0 0,-1 0 0,0 0 0,0 1 0,-3-1 0,3 1-53,-1 0 0,1 0 0,-1 0 0,0 1 0,1-1 0,-1 1 0,1 0 0,-1 0 0,1 0 0,-1 0 0,1 1 0,0-1 0,-5 4 0,6-4-18,1 0 0,0 0 0,0 0 0,-1 0 0,1 0 0,0 0 0,0 0 1,0 1-1,0-1 0,0 0 0,1 1 0,-1-1 0,0 1 0,0-1 0,1 0 0,-1 1 1,1 0-1,0-1 0,-1 1 0,1-1 0,0 1 0,0-1 0,0 1 0,0 0 1,0-1-1,0 1 0,0-1 0,1 1 0,-1-1 0,1 1 0,-1-1 0,1 1 0,0 1 1,11 10-366,10-2-110</inkml:trace>
  <inkml:trace contextRef="#ctx0" brushRef="#br0" timeOffset="1">436 164 24381,'-1'2'49,"-1"0"0,1-1-1,0 1 1,0 0 0,1 0 0,-1 0 0,0 0-1,0 0 1,1 0 0,-1 0 0,1 0-1,0 0 1,0 0 0,0 0 0,0 4-1,0-5-45,0-1-1,0 0 1,1 1-1,-1-1 0,0 1 1,0-1-1,0 0 1,1 1-1,-1-1 0,0 0 1,0 0-1,1 1 1,-1-1-1,0 0 0,1 1 1,-1-1-1,0 0 1,1 0-1,-1 0 0,0 0 1,1 1-1,-1-1 1,0 0-1,1 0 0,-1 0 1,1 0-1,-1 0 1,0 0-1,1 0 0,0 0 1,58 7 133,204 2 316,-204-9-345,-48-4-67,-8 1 15,-1-1 0,0 0 0,0 0 0,0 0 0,0 0-1,-1 0 1,0 0 0,0 0 0,0-1 0,0 1 0,-1 0 0,1-1 0,-1 1 0,0 0 0,-1-1 0,1 1 0,-1 0 0,1-1 0,-1 1 0,-1 0 0,1 0-1,-1 0 1,1 0 0,-1 0 0,-3-4 0,2 3-11,0 1 0,-1-1-1,0 1 1,0 0 0,0 0-1,0 0 1,0 1 0,-1 0-1,0 0 1,0 0 0,0 0-1,-9-3 1,10 4-109,1 1 0,0 0 0,0 0 1,-1 0-1,1 0 0,0 0 0,-1 1 0,1 0 1,-1-1-1,1 1 0,0 1 0,-1-1 0,1 0 1,-1 1-1,1 0 0,0-1 0,-1 2 0,1-1 1,0 0-1,0 0 0,0 1 0,-4 2 0,-3 9-212,8 4-116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43.107"/>
    </inkml:context>
    <inkml:brush xml:id="br0">
      <inkml:brushProperty name="width" value="0.05" units="cm"/>
      <inkml:brushProperty name="height" value="0.05" units="cm"/>
      <inkml:brushProperty name="color" value="#004F8B"/>
    </inkml:brush>
  </inkml:definitions>
  <inkml:trace contextRef="#ctx0" brushRef="#br0">0 68 16828,'2'4'2376,"18"0"-1072,3-4-519,12-2 2095,3-4-1239,8-3-633,-3-4-256,3 0-1128,-5-1-488,-12 8 728,-4 0-176,-10 0-193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43.460"/>
    </inkml:context>
    <inkml:brush xml:id="br0">
      <inkml:brushProperty name="width" value="0.05" units="cm"/>
      <inkml:brushProperty name="height" value="0.05" units="cm"/>
      <inkml:brushProperty name="color" value="#004F8B"/>
    </inkml:brush>
  </inkml:definitions>
  <inkml:trace contextRef="#ctx0" brushRef="#br0">22 193 19716,'-4'5'548,"1"-1"0,0 1 0,1 1 0,-1-1 0,-2 8 0,4-10-383,1 0-1,-1 0 1,1-1-1,0 1 1,0 0-1,0 0 1,0-1-1,1 1 1,-1 0 0,1 0-1,0-1 1,-1 1-1,1 0 1,2 2-1,-1 1-50,1-1 1,0 1-1,1-1 0,-1 0 1,1 0-1,0 0 0,0-1 1,1 1-1,-1-1 0,1 0 1,0 0-1,0-1 0,1 0 1,-1 1-1,1-2 0,-1 1 1,1-1-1,0 1 0,0-2 1,0 1-1,0-1 0,0 0 1,0 0-1,7 0 0,-3-1-125,0 0-1,1-1 0,-1 0 0,1 0 1,-1-1-1,0-1 0,0 0 0,0 0 1,0-1-1,0 0 0,-1-1 1,0 0-1,16-11 0,-7 1-281,0-1 0,-2-1-1,0 0 1,-1-1 0,-1-1 0,0 0 0,-1-1 0,-2 0-1,0-1 1,-1 0 0,14-45 0,-17 23-1042,-10 45 895,-2 5 457,-16 46 1066,-25 100-1,18-52-45,2-15-874,-24 158 0,50-228-370,5-9-78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44.620"/>
    </inkml:context>
    <inkml:brush xml:id="br0">
      <inkml:brushProperty name="width" value="0.05" units="cm"/>
      <inkml:brushProperty name="height" value="0.05" units="cm"/>
      <inkml:brushProperty name="color" value="#004F8B"/>
    </inkml:brush>
  </inkml:definitions>
  <inkml:trace contextRef="#ctx0" brushRef="#br0">240 57 11546,'1'-4'574,"-1"0"-1,1 0 1,0 0-1,0 0 1,0 0-1,3-6 0,3-13 3711,-17 43 1601,-23 24-4927,9-11-627,-160 210-143,184-243-192,0 0 0,0 0 1,0 0-1,0 0 0,0 0 1,0 1-1,0-1 0,0 0 1,0 0-1,0 0 0,0 0 0,0 0 1,0 0-1,0 0 0,0 0 1,0 1-1,-1-1 0,1 0 1,0 0-1,0 0 0,0 0 1,0 0-1,0 0 0,0 0 0,0 0 1,0 0-1,-1 0 0,1 0 1,0 0-1,0 0 0,0 0 1,0 0-1,0 0 0,0 0 1,-1 0-1,1 0 0,0 0 0,0 0 1,0 0-1,0 0 0,0 0 1,0 0-1,0 0 0,-1 0 1,1 0-1,0 0 0,0 0 1,0 0-1,0 0 0,0 0 0,0 0 1,0 0-1,0 0 0,-1-1 1,2-5-126,3-8-12,2 1 1,-1-1 0,2 1 0,12-19-1,4-10-117,-1 4 59,35-49 0,-57 86 205,0 0-1,1 0 0,-1 0 1,1 1-1,-1-1 1,1 0-1,-1 0 1,1 1-1,0-1 1,-1 0-1,1 1 0,0-1 1,-1 1-1,1-1 1,0 1-1,0-1 1,-1 1-1,1-1 0,0 1 1,0 0-1,0 0 1,0-1-1,0 1 1,0 0-1,1 0 1,-2 0 2,1 1 1,0 0 0,-1-1-1,1 1 1,0 0 0,-1 0 0,1-1-1,-1 1 1,1 0 0,-1 0 0,0 0-1,1 0 1,-1 0 0,0-1-1,0 1 1,1 0 0,-1 0 0,0 0-1,0 1 1,1 10 68,-1-1 0,-1 18 0,1-12-47,0-1 0,0 0 0,2 0 0,5 28 0,-5-34-11,1 0 0,0-1 0,0 1 1,1-1-1,0 0 0,1 0 0,0 0 0,12 16 1,7-4 105,-22-20-106,-1 0 0,1 0 0,-1 0 0,1 0 0,-1 0 0,1 0 1,0-1-1,-1 1 0,1-1 0,0 1 0,-1-1 0,1 0 0,0 1 0,0-1 0,2 0 0,-4 0-12,1 0-1,-1 0 0,0 0 0,0-1 0,1 1 0,-1 0 0,0 0 0,0 0 1,0 0-1,0 0 0,1 0 0,-1 0 0,0-1 0,0 1 0,0 0 1,0 0-1,1 0 0,-1 0 0,0 0 0,0-1 0,0 1 0,0 0 0,0 0 1,0 0-1,0-1 0,0 1 0,1 0 0,-1 0 0,0-1 0,0 1 1,0 0-1,0 0 0,0 0 0,0-1 0,0 1 0,0 0 0,-5-11 95,-11-6-27,-27-19-59,-65-40 0,21 16-15,86 59 1,1 1-1,-1 0 0,1 0 0,-1-1 0,1 1 0,-1 0 0,1-1 0,-1 1 0,1-1 0,-1 1 0,1 0 1,-1-1-1,1 1 0,0-1 0,-1 1 0,1-1 0,0 1 0,0-1 0,-1 0 0,1 1 0,0-1 1,0 1-1,0-1 0,0 1 0,-1-2 0,2 2 0,0 0 0,-1-1 1,1 1-1,-1-1 0,1 1 1,0 0-1,-1 0 0,1 0 0,0-1 1,-1 1-1,1 0 0,0 0 1,-1 0-1,1 0 0,0 0 0,0 0 1,0 0-1,44 6 7,-41-5-7,272 58-1920,-245-48 1582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3:45.267"/>
    </inkml:context>
    <inkml:brush xml:id="br0">
      <inkml:brushProperty name="width" value="0.05" units="cm"/>
      <inkml:brushProperty name="height" value="0.05" units="cm"/>
      <inkml:brushProperty name="color" value="#004F8B"/>
    </inkml:brush>
  </inkml:definitions>
  <inkml:trace contextRef="#ctx0" brushRef="#br0">73 256 21101,'-1'0'155,"-1"0"0,1 1 0,-1-1 0,1 0 0,0 1 0,-1 0 0,1-1 0,0 1-1,0 0 1,0 0 0,-1 0 0,1 0 0,0 0 0,0 0 0,0 0 0,0 0 0,1 0 0,-1 0 0,0 0 0,0 1 0,1-1 0,-2 2 0,-12 35 1650,14-36-1508,-10 33 25,2 1 0,1-1 0,-1 40 0,10-56-304,-2-19-17,0 1 1,1-1-1,-1 0 1,0 1-1,0-1 0,0 0 1,0 1-1,1-1 0,-1 0 1,0 0-1,0 1 0,1-1 1,-1 0-1,0 0 0,0 0 1,1 1-1,-1-1 1,0 0-1,0 0 0,1 0 1,-1 0-1,0 0 0,1 0 1,-1 0-1,0 0 0,1 1 1,-1-1-1,1 0 0,1-1 6,-1 0-1,1 0 0,-1 1 0,0-1 0,1 0 0,-1 0 0,0 0 0,1 0 0,-1-1 0,0 1 0,0 0 1,0 0-1,0-1 0,0 1 0,0 0 0,0-1 0,0-1 0,11-22 130,-1 0 1,-1 0-1,7-30 1,13-81 371,-25 111-412,0 6-2,-2-1-1,0 1 0,-1-1 0,-1-27 0,-7 83-129,6-26 32,1 42-1,-1-50 5,0 0 1,1 1-1,-1-1 0,1 0 0,-1 1 0,1-1 1,0 0-1,0 0 0,0 1 0,0-1 1,0 0-1,0 0 0,1 0 0,-1 0 0,1-1 1,-1 1-1,4 2 0,-4-3 2,1 0 0,0-1 0,-1 1 0,1-1 0,-1 1 0,1-1 0,0 0 0,0 1 0,-1-1 0,1 0 0,0 0 0,-1-1 0,1 1 0,0 0 0,-1 0 0,1-1 0,0 1-1,-1-1 1,1 1 0,-1-1 0,4-1 0,30-22 19,-34 23-20,29-26 55,-1 0 0,49-64-1,-67 78-34,0 1 0,13-12 0,-24 24-20,0-1-1,0 1 1,1 0 0,-1 0 0,0 0-1,0 0 1,0 0 0,0-1 0,0 1 0,0 0-1,1 0 1,-1 0 0,0 0 0,0 0-1,0 0 1,0 0 0,1 0 0,-1 0-1,0 0 1,0-1 0,0 1 0,1 0 0,-1 0-1,0 0 1,0 0 0,0 0 0,0 0-1,1 0 1,-1 0 0,0 1 0,0-1 0,0 0-1,0 0 1,1 0 0,-1 0 0,0 0-1,0 0 1,0 0 0,1 0 0,-1 9 6,-4 15-11,3-22 7,-26 93-108,-14 60 360,38-137-627,0 0 0,2 0 0,0 0 0,0 0 0,2 1 0,4 26 0,2-22-613,-7-21 341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05.856"/>
    </inkml:context>
    <inkml:brush xml:id="br0">
      <inkml:brushProperty name="width" value="0.05" units="cm"/>
      <inkml:brushProperty name="height" value="0.05" units="cm"/>
      <inkml:brushProperty name="color" value="#004F8B"/>
    </inkml:brush>
  </inkml:definitions>
  <inkml:trace contextRef="#ctx0" brushRef="#br0">20 28 20532,'-20'3'913,"28"-6"-505,21-5 352,5 4-16,7 1-32,6 0-120,4 0-112,-2-2-144,6 3-88,-3 2-135,-5 0-89,-2 2-321,-7-1-199,-9 7-600,-7 1-168,-10-1 920,-6 0-296,-3 2-129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06.334"/>
    </inkml:context>
    <inkml:brush xml:id="br0">
      <inkml:brushProperty name="width" value="0.05" units="cm"/>
      <inkml:brushProperty name="height" value="0.05" units="cm"/>
      <inkml:brushProperty name="color" value="#004F8B"/>
    </inkml:brush>
  </inkml:definitions>
  <inkml:trace contextRef="#ctx0" brushRef="#br0">5 11 15699,'-4'21'1713,"8"-7"-761,6-6-224,6-4 864,9-2-207,6-4-241,7-1-120,11-1-256,1 1-232,9 1-704,-3 2-424,1 0-696,-4-3 1072,-5-5-96,-1-5-224,-8-9-200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06.710"/>
    </inkml:context>
    <inkml:brush xml:id="br0">
      <inkml:brushProperty name="width" value="0.05" units="cm"/>
      <inkml:brushProperty name="height" value="0.05" units="cm"/>
      <inkml:brushProperty name="color" value="#004F8B"/>
    </inkml:brush>
  </inkml:definitions>
  <inkml:trace contextRef="#ctx0" brushRef="#br0">0 0 16315,'11'7'485,"0"-1"0,0-1-1,0 0 1,1-1 0,0 0-1,0 0 1,0-1 0,0-1-1,14 1 1,22 6 428,-34-6-744,1 1-22,0-1 1,0 2-1,28 12 1,-40-16-134,1 1 1,-1 0 0,0 0-1,0 0 1,0 0-1,0 1 1,0-1-1,0 1 1,-1 0 0,1 0-1,-1 0 1,0 0-1,0 0 1,0 0-1,0 1 1,-1-1-1,1 1 1,-1-1 0,0 1-1,0-1 1,1 8-1,-1-1 20,-1 1-1,-1 0 0,0-1 1,0 1-1,-1 0 0,-1-1 1,0 0-1,-7 19 1,-2-3 34,0 0-1,-18 25 1,-3 1-692,-3-1-1,-50 53 1,80-96 395,-12 10-33,17-17 240,0 0-1,0-1 1,1 1 0,-1 0-1,0-1 1,0 1 0,0-1-1,0 0 1,0 1 0,0-1-1,0 0 1,-1 1 0,1-1-1,0 0 1,0 0 0,0 0-1,0 0 1,0 0-1,-2-1 1,-13-8-557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07.139"/>
    </inkml:context>
    <inkml:brush xml:id="br0">
      <inkml:brushProperty name="width" value="0.05" units="cm"/>
      <inkml:brushProperty name="height" value="0.05" units="cm"/>
      <inkml:brushProperty name="color" value="#004F8B"/>
    </inkml:brush>
  </inkml:definitions>
  <inkml:trace contextRef="#ctx0" brushRef="#br0">408 54 19828,'16'-4'1336,"-16"4"-1311,0 0 1,1 0-1,-1 0 0,0 0 1,0 0-1,0 0 1,0 0-1,0 0 0,1 0 1,-1 1-1,0-1 1,0 0-1,0 0 0,0 0 1,0 0-1,0 0 1,1 0-1,-1 0 0,0 1 1,0-1-1,0 0 1,0 0-1,0 0 0,0 0 1,0 0-1,0 1 1,0-1-1,0 0 0,0 0 1,0 0-1,0 0 1,0 0-1,0 1 0,0-1 1,0 0-1,0 0 1,0 0-1,0 0 0,0 1 1,0-1-1,0 0 1,0 0-1,0 0 0,0 0 1,0 1-1,-2 2 165,0 0-1,0 0 1,0 1 0,0-1-1,0 0 1,-5 3 0,-88 111 1752,52-62-1668,-162 246 121,204-300-402,-7 12-242,0-1 0,0 1 0,-16 15 0,24-28 209,0 0-1,0 1 1,-1-1-1,1 0 1,0 1-1,-1-1 1,1 0-1,0 1 1,-1-1-1,1 0 1,-1 0 0,1 1-1,0-1 1,-1 0-1,1 0 1,-1 0-1,1 0 1,0 0-1,-1 0 1,1 0-1,-1 1 1,1-1-1,-1 0 1,1-1 0,-1 1-1,1 0 1,0 0-1,-2 0 1,2-1-24,0 1 1,-1-1-1,1 1 1,-1-1 0,1 0-1,0 1 1,-1-1-1,1 0 1,0 0-1,0 1 1,0-1 0,0 0-1,-1 1 1,1-1-1,0 0 1,0 0-1,1-1 1,0-13-261,1 1 0,0-1 1,10-28-1,9-23-554</inkml:trace>
  <inkml:trace contextRef="#ctx0" brushRef="#br0" timeOffset="0.49">333 7 15427,'1'-1'140,"1"0"0,-1 0-1,0 1 1,1-1 0,0 0-1,-1 1 1,1-1 0,-1 1-1,1 0 1,0-1 0,-1 1-1,1 0 1,-1 0 0,1 0 0,0 0-1,-1 0 1,1 1 0,0-1-1,2 1 1,-3 0-15,0 1 0,0-1-1,0 0 1,0 1 0,0-1 0,0 1 0,0-1 0,0 1 0,-1-1-1,1 1 1,-1 0 0,1-1 0,-1 1 0,0 0 0,1 0-1,-1-1 1,0 1 0,0 0 0,0 2 0,3 41 1410,1 0 0,14 53 0,-12-75-1422,0 0 0,2-1 0,1 0 0,1-1 0,0 0 1,15 22-1,15 11-1020,2-2-1,51 49 1,-89-97 563,-3-3 145,1 1 1,0 0-1,-1-1 1,1 1-1,-1 0 0,0 0 1,0 0-1,0 0 1,2 4-1,-4-5-634,-8-4-185</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07.591"/>
    </inkml:context>
    <inkml:brush xml:id="br0">
      <inkml:brushProperty name="width" value="0.05" units="cm"/>
      <inkml:brushProperty name="height" value="0.05" units="cm"/>
      <inkml:brushProperty name="color" value="#004F8B"/>
    </inkml:brush>
  </inkml:definitions>
  <inkml:trace contextRef="#ctx0" brushRef="#br0">0 1 17628,'8'18'1920,"13"-6"-1064,4-1-288,16 1 721,11 4-153,5-7-232,1-3-136,5 3-680,-2 0-424,-6 1-768,-3-1 928,-12-11-152,-5-12-168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07.971"/>
    </inkml:context>
    <inkml:brush xml:id="br0">
      <inkml:brushProperty name="width" value="0.05" units="cm"/>
      <inkml:brushProperty name="height" value="0.05" units="cm"/>
      <inkml:brushProperty name="color" value="#004F8B"/>
    </inkml:brush>
  </inkml:definitions>
  <inkml:trace contextRef="#ctx0" brushRef="#br0">30 31 17516,'-9'38'1443,"-8"45"-90,15-73-1138,1-1 1,1 1-1,0 0 0,0-1 1,1 1-1,2 13 0,-2-20-180,-1-1-1,1 1 0,0 0 0,0-1 1,0 1-1,0-1 0,1 1 0,-1-1 1,1 1-1,-1-1 0,1 0 1,0 0-1,0 0 0,0 0 0,0 0 1,0 0-1,0 0 0,1-1 0,-1 1 1,0-1-1,1 0 0,0 1 0,-1-1 1,1 0-1,0-1 0,-1 1 1,1 0-1,0-1 0,0 0 0,-1 1 1,1-1-1,0 0 0,0 0 0,3-1 1,6-1-33,0 0 0,-1-1 0,0 0 0,0-1 0,0 0 0,19-11 0,-1-1-251,-2-2-1,0-1 1,31-28-1,66-72-1901,-95 90 1250,-22 25 322,-6 8 498,-21 51 619,-44 117 1763,24-69-688,-44 176 0,83-277-1671,-2 24-379,3-26 417,0 1 0,0 0 0,0 0 0,0 0 0,0 0-1,1 0 1,-1-1 0,0 1 0,0 0 0,1 0 0,-1 0 0,1-1-1,-1 1 1,0 0 0,1-1 0,-1 1 0,1 0 0,0-1-1,-1 1 1,1 0 0,-1-1 0,1 1 0,0-1 0,0 1-1,-1-1 1,1 0 0,1 1 0,12 2-400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6.584"/>
    </inkml:context>
    <inkml:brush xml:id="br0">
      <inkml:brushProperty name="width" value="0.05" units="cm"/>
      <inkml:brushProperty name="height" value="0.05" units="cm"/>
    </inkml:brush>
  </inkml:definitions>
  <inkml:trace contextRef="#ctx0" brushRef="#br0">1 29 20332,'0'-1'1961,"13"1"-1281,6-2-312,7-1 1048,1 0-415,7-2-673,0 1-368,1-1 920,-1-1-816,-5 6-24,-3 0 24</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08.857"/>
    </inkml:context>
    <inkml:brush xml:id="br0">
      <inkml:brushProperty name="width" value="0.05" units="cm"/>
      <inkml:brushProperty name="height" value="0.05" units="cm"/>
      <inkml:brushProperty name="color" value="#004F8B"/>
    </inkml:brush>
  </inkml:definitions>
  <inkml:trace contextRef="#ctx0" brushRef="#br0">49 40 9506,'-7'1'1512,"0"0"0,0 0-1,0-1 1,-14-4 2980,26-1-3214,10-2 224,6 1-654,0 1 0,0 1-1,1 1 1,32 0 0,90 9-359,-76-2-296,-21-2-318,-20 1-713,0-2 1,0-1 0,52-7 0,-78 7 766,0 0 1,1 0-1,-1 0 1,0 0 0,0-1-1,0 1 1,0-1-1,0 1 1,1-1-1,-1 1 1,0-1-1,0 1 1,0-1-1,-1 0 1,1 0-1,0 1 1,0-1-1,1-2 1,-8 0-762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09.255"/>
    </inkml:context>
    <inkml:brush xml:id="br0">
      <inkml:brushProperty name="width" value="0.05" units="cm"/>
      <inkml:brushProperty name="height" value="0.05" units="cm"/>
      <inkml:brushProperty name="color" value="#004F8B"/>
    </inkml:brush>
  </inkml:definitions>
  <inkml:trace contextRef="#ctx0" brushRef="#br0">1 54 19140,'15'6'1985,"17"-6"-1153,5-3-288,17-3 768,1-2-144,1-1-255,1-2-297,-7 4-744,-5-3-593,-13 6 657,-8 2-176,-22 2-80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13.291"/>
    </inkml:context>
    <inkml:brush xml:id="br0">
      <inkml:brushProperty name="width" value="0.05" units="cm"/>
      <inkml:brushProperty name="height" value="0.05" units="cm"/>
      <inkml:brushProperty name="color" value="#004F8B"/>
    </inkml:brush>
  </inkml:definitions>
  <inkml:trace contextRef="#ctx0" brushRef="#br0">52 74 12491,'-37'-34'6776,"36"34"-6695,1-1 0,0 1 0,0 0 0,0 0-1,-1 0 1,1 0 0,0 0 0,0 0 0,-1 0 0,1 0 0,0 0 0,0-1 0,0 1 0,-1 0 0,1 0 0,0 0 0,0 0 0,-1 1 0,1-1-1,0 0 1,0 0 0,0 0 0,-1 0 0,1 0 0,0 0 0,0 0 0,-1 0 0,1 0 0,0 0 0,0 1 0,0-1 0,0 0 0,-1 0 0,1 0 0,0 0-1,0 1 1,-5 10 1366,3 12-307,4-8-962,0 0 0,1 0 0,1 0 0,0 0 0,0-1 1,2 1-1,0-1 0,0-1 0,2 1 0,0-1 0,0 0 0,14 16 0,-19-25-158,1-1 1,-1 1-1,1-1 0,0 0 0,0 0 0,0 0 1,0 0-1,1-1 0,-1 0 0,1 0 0,-1 0 1,1 0-1,0-1 0,0 0 0,0 0 1,-1 0-1,1 0 0,0-1 0,0 0 0,0 0 1,9-1-1,-6-1-63,-1 1 0,0-2 0,0 1 0,0-1 0,0 0 0,0 0 0,-1-1 0,0 0 0,1 0 0,-1-1 0,-1 0 0,1 0 0,-1 0 0,6-7 0,8-12-1074,-2-1-1,0-1 0,-2-1 1,-1 0-1,-1-1 1,16-51-1,-21 63 358,-8 16 759,0 0 0,0 0 0,0 0 0,0 0 0,1 0 0,-1-1 0,0 1 0,0 0 0,0 0 0,0 0 0,0 0 0,0 0 0,0 0 0,0 0 0,0 0 0,1 0 0,-1 0 0,0 0 0,0 0 0,0 0 0,0 0 0,0 0 0,0 0 0,0 0 0,1 0 0,-1 0 0,0 0 0,0 0 0,0 0 0,0 0 0,0 0 0,0 0 0,1 0 0,-1 0 0,0 0 0,0 0 0,0 0 0,0 0 0,0 0 0,0 0 0,0 0 0,0 0 0,1 0 0,-1 0 0,0 1 0,0-1 0,0 0 0,0 0 0,0 0 0,0 0 0,0 0 0,0 0 0,0 0 0,0 0 0,0 1 0,1 2 107,0 0 1,-1 1-1,1-1 1,-1 0 0,0 1-1,0-1 1,-1 6-1,-57 371 4513,31-218-4087,10-77-1505,11-71 346,3-19 234,2-28-78,6-14-75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13.879"/>
    </inkml:context>
    <inkml:brush xml:id="br0">
      <inkml:brushProperty name="width" value="0.05" units="cm"/>
      <inkml:brushProperty name="height" value="0.05" units="cm"/>
      <inkml:brushProperty name="color" value="#004F8B"/>
    </inkml:brush>
  </inkml:definitions>
  <inkml:trace contextRef="#ctx0" brushRef="#br0">106 40 13427,'24'-14'1364,"-16"10"-943,-1 0 0,1 0 0,-1 0 0,1 1 0,13-3 0,-20 6-329,-1 0 0,1 0 0,0 0-1,0 0 1,0 0 0,-1 0 0,1 0 0,0 0 0,0 0 0,0 1-1,-1-1 1,1 0 0,0 0 0,0 1 0,-1-1 0,1 1 0,0-1-1,-1 1 1,1-1 0,0 1 0,-1-1 0,1 1 0,-1 0 0,1-1 0,-1 1-1,1 0 1,-1-1 0,1 1 0,-1 0 0,0 0 0,1-1 0,-1 1-1,0 0 1,0 0 0,0-1 0,0 1 0,1 0 0,-1 0 0,0 0-1,0 0 1,-1 1 0,-2 38 927,3-39-1011,-9 41 406,-1-1 0,-3 0 0,-1 0 0,-2-1 1,-29 51-1,44-89-393,0 0 1,0 0-1,0 0 1,0 0-1,-1-1 1,1 1 0,-1 0-1,1-1 1,-1 1-1,1-1 1,-1 1-1,0-1 1,0 0 0,-1 2-1,2-3-15,0 0-1,0 0 0,0 0 1,0 0-1,1 0 1,-1-1-1,0 1 1,0 0-1,0 0 1,1-1-1,-1 1 1,0 0-1,0-1 1,1 1-1,-1-1 0,0 1 1,1-1-1,-1 1 1,0-1-1,1 1 1,-1-1-1,1 0 1,-1 1-1,1-1 1,-1 0-1,1 1 1,-1-1-1,1 0 0,0 0 1,-1 1-1,1-1 1,0 0-1,0 0 1,0 0-1,0-1 1,-3-8-54,0 0 0,1 0 0,0 0 0,1-1 0,0-14 0,5-55-408,-3 70 326,1-1 0,4-18 0,-5 27 110,-1 0 1,1 0-1,-1 0 1,1 0-1,0 0 1,0 1-1,0-1 1,0 0-1,0 0 1,0 1-1,0-1 1,1 0-1,-1 1 1,1-1-1,-1 1 1,1 0-1,0-1 1,-1 1-1,1 0 1,0 0-1,3-1 1,-4 2 13,1 0 1,-1 0 0,0 0-1,0 0 1,1 1 0,-1-1 0,0 0-1,1 1 1,-1-1 0,0 1-1,0-1 1,0 1 0,0 0-1,1-1 1,-1 1 0,0 0-1,0 0 1,0 0 0,-1 0-1,1 0 1,0 0 0,0 0-1,0 0 1,0 1 0,18 32-50,-18-32 48,35 78-46,28 54 125,-47-115 153,-10-16 54,-7-17-26,-5 0-193,-1 0-1,0 1 1,0-1 0,-2 1-1,1 0 1,-2 1 0,0 0-1,0 0 1,-20-19-1,-4 1 29,0 2-1,-40-26 0,50 40 63,20 13-1,15 9-83,6 0-127,-1 0 0,1 0 0,0-2 0,1 0 0,-1-1 0,1-1 0,0-1 1,0-1-1,21 0 0,0-3-53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14.751"/>
    </inkml:context>
    <inkml:brush xml:id="br0">
      <inkml:brushProperty name="width" value="0.05" units="cm"/>
      <inkml:brushProperty name="height" value="0.05" units="cm"/>
      <inkml:brushProperty name="color" value="#004F8B"/>
    </inkml:brush>
  </inkml:definitions>
  <inkml:trace contextRef="#ctx0" brushRef="#br0">0 80 18788,'4'25'1358,"-2"1"1,-1 0-1,-2 31 0,0-8-654,0 68 254,2-116-638,2-6-233,4-17 104,-1-1 1,4-40 0,-1 10-11,29-138 218,-37 186-395,-1 3-2,0 1-1,0 0 0,0 0 0,0 0 0,0 0 1,0 0-1,1 0 0,-1 0 0,0 0 0,1 0 1,-1 0-1,1 0 0,-1 0 0,1 0 0,1-2 1,-2 4-3,1 0 0,-1-1 0,1 1 0,-1 0 0,1 0 0,-1 0 0,0-1 0,1 1 1,-1 0-1,0 0 0,0 0 0,0 0 0,0 0 0,0-1 0,0 1 0,0 0 0,0 0 1,0 1-1,0 25-7,0-23 7,-1 18-8,1-14 8,-1-1-1,1 1 1,0 0 0,1-1 0,0 1 0,0-1 0,0 0 0,1 1 0,5 12 0,-7-19 2,1 0 1,-1-1-1,1 1 0,-1 0 1,1-1-1,-1 1 0,1 0 0,0-1 1,-1 1-1,1-1 0,0 1 1,0-1-1,-1 1 0,1-1 0,0 1 1,0-1-1,0 0 0,-1 1 1,1-1-1,0 0 0,0 0 0,0 0 1,0 0-1,0 0 0,-1 0 1,1 0-1,0 0 0,0 0 0,0 0 1,0 0-1,0 0 0,-1-1 0,1 1 1,0 0-1,0-1 0,0 1 1,-1-1-1,1 1 0,0-1 0,0 1 1,0-1-1,5-4 13,0 1 0,-1-1 0,10-11 0,-11 13-8,34-43 47,-26 31-35,1-1 0,21-18 0,-33 33-18,0 0 0,0 0 0,0 0 1,0 0-1,0 0 0,1 0 0,-1 0 0,0 1 0,1-1 0,-1 0 1,1 1-1,-1-1 0,0 1 0,1 0 0,-1-1 0,1 1 0,2 0 1,-3 0-2,0 0 0,0 1 0,-1-1 1,1 1-1,0-1 0,0 1 0,-1-1 0,1 1 1,0-1-1,-1 1 0,1-1 0,-1 1 1,1 0-1,-1-1 0,1 1 0,-1 0 0,1 0 1,-1-1-1,0 1 0,1 0 0,-1 0 1,1 1-1,0 6-6,1 1 1,-1 0 0,-1-1-1,0 16 1,0-22 6,-12 229-1040,12-223 775,0-6 103,-1 0-1,1 0 1,0 0-1,0 0 1,0 0 0,0 0-1,0 0 1,1 0 0,-1-1-1,1 1 1,-1 0 0,1 0-1,0 0 1,1 2-1,-2-4 139,0 0 0,0 0 0,1 0 0,-1 0 0,0 0 0,0 0-1,1 0 1,-1 0 0,0 0 0,0 0 0,1 0 0,-1 0 0,0 0-1,0 0 1,0 0 0,1 0 0,-1-1 0,0 1 0,0 0 0,0 0-1,1 0 1,-1 0 0,0 0 0,0-1 0,0 1 0,0 0 0,1 0-1,-1 0 1,0-1 0,0 1 0,0 0 0,0 0 0,0-1 0,0 1-1,0 0 1,0 0 0,0 0 0,0-1 0,0 1 0,0 0 0,0 0-1,0-1 1,4-12-391,1-15-489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15.190"/>
    </inkml:context>
    <inkml:brush xml:id="br0">
      <inkml:brushProperty name="width" value="0.05" units="cm"/>
      <inkml:brushProperty name="height" value="0.05" units="cm"/>
      <inkml:brushProperty name="color" value="#004F8B"/>
    </inkml:brush>
  </inkml:definitions>
  <inkml:trace contextRef="#ctx0" brushRef="#br0">0 1 18716,'0'12'1936,"15"-1"-1135,2-7-345,9-4 1208,6-4-664,5 1-336,-2-3-151,2-2-602,-3 5-175,-7 0-784,-2 3 200,-14 6 560,-5 3-176,-9 2-224</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15.724"/>
    </inkml:context>
    <inkml:brush xml:id="br0">
      <inkml:brushProperty name="width" value="0.05" units="cm"/>
      <inkml:brushProperty name="height" value="0.05" units="cm"/>
      <inkml:brushProperty name="color" value="#004F8B"/>
    </inkml:brush>
  </inkml:definitions>
  <inkml:trace contextRef="#ctx0" brushRef="#br0">14 10 15475,'-2'5'335,"0"0"0,0 0-1,0 0 1,0 0 0,1 1 0,0-1-1,0 1 1,1-1 0,-1 1 0,1-1-1,0 1 1,1-1 0,-1 1-1,1-1 1,0 1 0,1-1 0,-1 0-1,1 1 1,0-1 0,0 0 0,1 0-1,5 9 1,-4-9-236,0 1 0,0-1 0,1 1-1,-1-1 1,1 0 0,0-1 0,1 0 0,-1 1 0,1-2-1,0 1 1,0-1 0,0 1 0,0-2 0,1 1 0,-1-1-1,1 0 1,-1 0 0,9 1 0,-1-3-111,0 0 0,-1 0 0,1-2-1,0 1 1,0-2 0,-1 0 0,1 0 0,-1-1 0,0-1 0,0 0-1,23-14 1,-6 1-453,-2-1 0,0-2 0,39-37 0,-23 12-852,-36 40 478,-5 11 596,-6 13 220,-109 270 2470,65-179-1072,-32 117 1,77-220-1395,0 0-141,0 0 1,1 1-1,-1-1 0,1 0 1,0 12-1,1-18 155,0 0 0,0 0 0,0 0 0,0 0 0,0 0 0,0 0 0,1 0 0,-1-1 0,0 1 0,0 0 0,0 0 0,0 0 0,0 0 0,0 0 0,0 0 0,0 0 0,0 0 0,0 0 0,1 0 0,-1-1 0,0 1 0,0 0 0,0 0 0,0 0-1,0 0 1,0 0 0,0 0 0,1 0 0,-1 0 0,0 0 0,0 0 0,0 0 0,0 0 0,0 0 0,0 0 0,1 0 0,-1 0 0,0 0 0,0 0 0,0 0 0,0 1 0,0-1 0,0 0 0,0 0 0,1 0 0,-1 0 0,0 0 0,0 0 0,0 0 0,0 0 0,0 0 0,0 0 0,0 0 0,0 1-1,0-1 1,0 0 0,0 0 0,0 0 0,0 0 0,1 0 0,-1 0 0,0 0 0,0 1 0,0-1 0,0 0 0,6-11-151,4-18-196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16.475"/>
    </inkml:context>
    <inkml:brush xml:id="br0">
      <inkml:brushProperty name="width" value="0.05" units="cm"/>
      <inkml:brushProperty name="height" value="0.05" units="cm"/>
      <inkml:brushProperty name="color" value="#004F8B"/>
    </inkml:brush>
  </inkml:definitions>
  <inkml:trace contextRef="#ctx0" brushRef="#br0">284 7 17220,'4'-3'442,"3"-1"1288,-9 6 212,-18 17 328,-181 203 866,185-203-2842,-22 18 1,38-37-284,-1 1 1,1-1 0,-1 1 0,1-1-1,0 1 1,-1-1 0,1 0 0,-1 1-1,1-1 1,-1 0 0,1 1 0,-1-1-1,1 0 1,-1 0 0,1 1 0,-1-1-1,1 0 1,-1 0 0,1 0 0,-1 0 0,1 0-1,-1 0 1,0 0 0,1 0 0,-1 0-1,1 0 1,-1 0 0,0 0 0,0-1-6,1 0 0,0 0 0,-1 1 0,1-1 0,0 0 1,0 0-1,0 0 0,0 0 0,0 1 0,0-1 0,0 0 0,0 0 1,0 0-1,0 0 0,0 1 0,1-2 0,11-36 2,27-50-100,-34 77 42,1 1 0,0 1 0,1-1 0,0 1-1,0 1 1,13-13 0,-19 20 38,0 0 0,0 1 0,0-1 0,0 0 0,0 0 0,0 0 0,0 1 0,0-1 0,0 0 0,0 1 0,1-1 0,-1 1 0,0 0 0,0-1 0,1 1 0,-1 0 0,0 0 0,1-1 0,-1 1 0,0 0 0,1 1 0,-1-1 0,0 0 0,0 0 0,1 0 0,-1 1 0,0-1 0,1 1 0,-1-1 0,0 1 0,0-1 0,0 1 0,0 0 0,0-1 0,0 1 0,0 0 0,0 0 0,0 0 0,0 0 0,0 0 0,0 0 0,0 0 0,-1 0 0,1 0 0,-1 1 0,2 0 0,2 7-52,0 0 1,0 1-1,-1-1 1,3 17 0,-2-11 21,30 119-131,-31-121 66,-5-12-23,-12-15-101,5 3 177,-68-86-135,67 83 258,0-1-1,2-1 1,0 0-1,-12-32 1,20 47-64,0 1-1,0 0 1,0 0-1,0-1 1,0 1 0,0 0-1,0-1 1,0 1 0,0 0-1,0-1 1,0 1 0,0 0-1,0-1 1,0 1-1,0 0 1,0 0 0,0-1-1,0 1 1,0 0 0,0-1-1,1 1 1,-1 0 0,0 0-1,0-1 1,0 1-1,1 0 1,-1 0 0,0 0-1,0-1 1,1 1 0,-1 0-1,0 0 1,0 0 0,1 0-1,-1-1 1,0 1-1,1 0 1,-1 0 0,0 0-1,0 0 1,1 0 0,-1 0-1,0 0 1,1 0 0,-1 0-1,0 0 1,1 0-1,-1 0 1,0 0 0,1 0-1,-1 0 1,0 0 0,0 0-1,1 1 1,-1-1 0,0 0-1,0 0 1,1 0-1,-1 1 1,23 7-61,-20-7 25,35 12-586,0-1 1,1-3 0,-1-1 0,72 6 0,-43-11-28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16.952"/>
    </inkml:context>
    <inkml:brush xml:id="br0">
      <inkml:brushProperty name="width" value="0.05" units="cm"/>
      <inkml:brushProperty name="height" value="0.05" units="cm"/>
      <inkml:brushProperty name="color" value="#004F8B"/>
    </inkml:brush>
  </inkml:definitions>
  <inkml:trace contextRef="#ctx0" brushRef="#br0">0 0 23389,'31'11'2088,"1"-8"-1727,-3-7-177,5 2 920,4 4-880,-3-4-104,-6 1-448,-3-1-376,-7 2-705,-6-1 1145,-11 1-240,0 1-176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17.356"/>
    </inkml:context>
    <inkml:brush xml:id="br0">
      <inkml:brushProperty name="width" value="0.05" units="cm"/>
      <inkml:brushProperty name="height" value="0.05" units="cm"/>
      <inkml:brushProperty name="color" value="#004F8B"/>
    </inkml:brush>
  </inkml:definitions>
  <inkml:trace contextRef="#ctx0" brushRef="#br0">0 1 20404,'20'17'1833,"13"-11"-1209,9 0-288,12-5 824,1-4-328,3-3-872,3-1 1185,-5 5-1001,-11-1 8,-9 6-96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7.022"/>
    </inkml:context>
    <inkml:brush xml:id="br0">
      <inkml:brushProperty name="width" value="0.05" units="cm"/>
      <inkml:brushProperty name="height" value="0.05" units="cm"/>
    </inkml:brush>
  </inkml:definitions>
  <inkml:trace contextRef="#ctx0" brushRef="#br0">22 1 17300,'-3'4'2232,"1"4"-1160,2 3-415,-1 8 1919,-2 6-992,1 7-623,-1 2-297,0 2-280,2 1-64,-1-2-272,1-1-136,1-8-456,0-3-312,0-9-489,1-5 1033,8-4-256,-1-5-272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2.855"/>
    </inkml:context>
    <inkml:brush xml:id="br0">
      <inkml:brushProperty name="width" value="0.05" units="cm"/>
      <inkml:brushProperty name="height" value="0.05" units="cm"/>
      <inkml:brushProperty name="color" value="#004F8B"/>
    </inkml:brush>
  </inkml:definitions>
  <inkml:trace contextRef="#ctx0" brushRef="#br0">78 88 13083,'12'-24'2272,"-8"16"-1347,0 0 0,0 0 0,0 0 0,1 1 0,0-1 0,9-8 0,-14 16-869,0 0 1,0 0-1,1 0 1,-1 0-1,0 0 0,1 0 1,-1 0-1,0 0 0,0 0 1,1 0-1,-1 0 1,0 0-1,1 0 0,-1 0 1,0 0-1,0 0 1,1 0-1,-1 0 0,0 0 1,0 0-1,1 0 1,-1 0-1,0 0 0,0 1 1,1-1-1,-1 0 0,0 0 1,0 0-1,1 0 1,-1 1-1,0-1 0,0 0 1,0 0-1,0 1 1,1-1-1,-1 0 0,0 0 1,0 1-1,0-1 0,0 0 1,0 0-1,0 1 1,0-1-1,0 0 0,0 1 1,0-1-1,0 0 1,0 0-1,0 1 0,0-1 1,0 0-1,0 1 0,0-1 1,0 0-1,0 0 1,0 1-1,-1 14 312,0-1 1,-1 1-1,0-1 1,-1 1-1,-1-1 1,-6 17-1,-1 2-141,-6 26-1,-29 120 25,46-163-287,0-16 34,0 0 0,0 1 0,0-1-1,0 0 1,0 0 0,0 0-1,0 1 1,0-1 0,0 0 0,1 0-1,-1 0 1,0 1 0,0-1 0,0 0-1,0 0 1,0 0 0,1 0-1,-1 0 1,0 0 0,0 1 0,0-1-1,1 0 1,-1 0 0,0 0 0,0 0-1,0 0 1,1 0 0,-1 0-1,0 0 1,0 0 0,1 0 0,-1 0-1,0 0 1,3-1-8,0 0 0,0 0 0,-1 0 0,1-1 0,0 1 0,-1-1 0,3-2 0,-1 1 3,-1 1 1,1 0-1,0 0 0,-1 0 1,1 0-1,0 1 0,0-1 1,0 1-1,1 0 0,-1 0 0,0 1 1,0-1-1,0 1 0,1 0 1,-1 0-1,0 0 0,0 1 1,0 0-1,1-1 0,4 3 1,-4-1 0,1 1 1,-1 0-1,0 0 1,0 0-1,0 0 1,0 1-1,-1 0 1,1 0-1,-1 0 1,0 0-1,0 1 1,-1 0-1,1 0 1,2 5-1,0 0-3,-1 0 0,0 0 1,0 0-1,-1 1 0,-1 0 0,0 0 0,0 0 0,-1 0 0,-1 0 0,0 0 0,0 1 0,-2 16 0,0-21 12,0 0 0,0 0-1,-1 0 1,0 0 0,0-1-1,-1 1 1,0-1 0,0 1-1,-1-1 1,1 0 0,-1 0-1,-1 0 1,1-1 0,-1 0-1,0 0 1,0 0 0,0 0-1,-1-1 1,0 0 0,0 0-1,-6 3 1,6-3 6,-1-2 1,1 1-1,0-1 1,-1 0-1,0 0 1,1 0-1,-1-1 1,0 0-1,0-1 0,0 0 1,-11 0-1,14-1-80,0 1 0,1-1-1,-1 0 1,0 0 0,1 0-1,-1 0 1,1-1 0,-1 1-1,1-1 1,0 0 0,0 0 0,0 0-1,0-1 1,0 1 0,0-1-1,0 0 1,1 1 0,-1-1-1,1 0 1,0 0 0,0-1-1,-2-4 1,0-1-108,1-1 0,0 1-1,1-1 1,0 0 0,1 1 0,0-1-1,0-13 1,7-70-554,3 32 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3.292"/>
    </inkml:context>
    <inkml:brush xml:id="br0">
      <inkml:brushProperty name="width" value="0.05" units="cm"/>
      <inkml:brushProperty name="height" value="0.05" units="cm"/>
      <inkml:brushProperty name="color" value="#004F8B"/>
    </inkml:brush>
  </inkml:definitions>
  <inkml:trace contextRef="#ctx0" brushRef="#br0">0 31 15915,'19'-12'2129,"-4"3"-1329,3 3-352,4 3 1473,4 3-937,1 0-424,4 3-912,-3 0-416,2-3 616,1 0-144,2-2-169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3.782"/>
    </inkml:context>
    <inkml:brush xml:id="br0">
      <inkml:brushProperty name="width" value="0.05" units="cm"/>
      <inkml:brushProperty name="height" value="0.05" units="cm"/>
      <inkml:brushProperty name="color" value="#004F8B"/>
    </inkml:brush>
  </inkml:definitions>
  <inkml:trace contextRef="#ctx0" brushRef="#br0">101 115 17100,'-14'20'323,"1"1"1,2 1 0,0 0 0,1 0 0,1 1-1,1 1 1,2-1 0,0 1 0,1 0-1,1 1 1,2-1 0,0 1 0,3 34 0,-1-52-290,1 0 0,0 0 0,0 0 0,1-1 0,-1 1 0,2 0 0,-1-1 1,1 0-1,0 1 0,4 6 0,-5-11-9,0 1-1,0-1 1,0 0-1,0 0 1,0 0 0,0 0-1,1-1 1,-1 1 0,1 0-1,-1-1 1,1 0 0,0 0-1,-1 1 1,1-2 0,0 1-1,0 0 1,0 0 0,0-1-1,0 0 1,0 0 0,0 0-1,0 0 1,-1 0 0,1 0-1,5-2 1,2 0 65,0-1 1,0-1 0,-1 0-1,0 0 1,0-1-1,0 0 1,0-1-1,-1 0 1,0 0-1,9-9 1,7-8 420,39-48 1,-51 56-297,-1-2 0,0 0 0,-1 0 0,0-1 0,9-26 0,-16 37-154,0-1 0,-1 0 0,0 0 0,-1 1 0,1-1 0,-1 0-1,-1 0 1,1-1 0,-2 1 0,1 0 0,-1 0 0,0 0 0,0 0 0,-1 1 0,0-1 0,-4-9 0,3 12-46,0 1 1,0-1-1,0 1 1,-1 0-1,1 0 1,-1 0-1,0 0 1,0 1-1,-1-1 1,1 1-1,-1 0 1,1 1-1,-1-1 1,0 1-1,0 0 1,0 0-1,0 0 1,0 1-1,-1-1 1,1 1-1,0 1 1,-1-1-1,-9 1 1,7 0-192,1 0 1,0 1 0,0 0 0,0 0-1,0 1 1,0-1 0,0 2-1,0-1 1,1 1 0,-1 0 0,1 0-1,-1 1 1,1 0 0,1 0-1,-1 0 1,0 1 0,-8 9 0,4 2-1088,10-16 1236,0 0 1,0 1-1,-1-1 1,1 0-1,0 1 0,0-1 1,0 0-1,0 0 1,0 1-1,0-1 0,0 0 1,0 1-1,-1-1 0,1 0 1,0 1-1,0-1 1,0 0-1,0 0 0,1 1 1,-1-1-1,0 0 1,0 1-1,0-1 0,0 0 1,0 1-1,0-1 1,0 0-1,0 0 0,1 1 1,-1-1-1,0 0 0,0 0 1,0 1-1,1-1 1,-1 0-1,0 0 0,0 0 1,1 1-1,-1-1 1,0 0-1,0 0 0,1 0 1,-1 0-1,0 0 0,1 0 1,-1 1-1,0-1 1,0 0-1,1 0 0,-1 0 1,0 0-1,1 0 1,-1 0-1,0 0 0,1 0 1,-1 0-1,0 0 1,1-1-1,-1 1 0,20-4-944</inkml:trace>
  <inkml:trace contextRef="#ctx0" brushRef="#br0" timeOffset="1">693 78 18012,'-18'31'1078,"-3"8"292,-19 44 1,34-70-1157,1 1 0,1 0 0,1 0 0,0 0 0,0 0 0,2 0 1,-1 20-1,2-30-188,0-1 0,0 0 0,1 0 0,-1 0 0,1 1 0,-1-1 0,1 0 0,0 0 0,0 0 0,1 0 0,-1-1-1,0 1 1,1 0 0,3 4 0,-3-6-15,-1 1-1,1-1 1,-1 0-1,1 0 1,0 0-1,0 0 1,-1-1-1,1 1 1,0 0-1,0-1 1,0 1-1,0-1 1,0 0-1,0 0 1,0 0-1,-1 0 1,1 0-1,0 0 1,0 0-1,0 0 1,0-1-1,0 1 1,0-1-1,0 0 1,2 0 0,3-3 42,1 1 1,-1-1-1,0-1 1,0 1-1,-1-1 1,1-1-1,-1 1 1,0-1-1,0 0 1,-1 0-1,8-12 1,1-2 238,-1-2-1,17-36 1,-26 47-176,0 1-1,-1-1 1,1 0-1,-2 0 1,0 0-1,0 0 0,-1 0 1,-1-1-1,0 1 1,-2-20-1,2 26-91,-1-1-1,0 1 1,-1 0 0,1 1-1,-1-1 1,0 0-1,0 0 1,0 1 0,-1-1-1,0 1 1,0 0-1,0-1 1,0 1-1,-1 1 1,1-1 0,-1 0-1,0 1 1,0 0-1,0 0 1,-1 0-1,1 1 1,-1-1 0,1 1-1,-1 0 1,-8-2-1,8 2-92,1 2-1,0-1 1,-1 0 0,1 1-1,-1 0 1,1 0 0,0 0-1,-1 1 1,1 0-1,-5 1 1,7-2 23,-1 1 0,1-1 0,0 1 0,0 0 0,0 0 0,1 0 0,-1 0 0,0 1 0,0-1 0,0 0 0,1 1 0,-1-1 0,1 1 0,-1 0 0,1-1 0,0 1 0,0 0 0,-1 0 0,1 0 0,1 0 0,-1 0 0,-1 4 0,0 9-327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4.213"/>
    </inkml:context>
    <inkml:brush xml:id="br0">
      <inkml:brushProperty name="width" value="0.05" units="cm"/>
      <inkml:brushProperty name="height" value="0.05" units="cm"/>
      <inkml:brushProperty name="color" value="#004F8B"/>
    </inkml:brush>
  </inkml:definitions>
  <inkml:trace contextRef="#ctx0" brushRef="#br0">26 21 18460,'-17'13'1984,"11"4"-1143,3-1-345,6-4 1392,8 0-712,10-7-528,7-4-135,7-5-233,5-6-208,4-3-584,4-3-409,-4-2 769,-9 0-136,-12 1-136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4.662"/>
    </inkml:context>
    <inkml:brush xml:id="br0">
      <inkml:brushProperty name="width" value="0.05" units="cm"/>
      <inkml:brushProperty name="height" value="0.05" units="cm"/>
      <inkml:brushProperty name="color" value="#004F8B"/>
    </inkml:brush>
  </inkml:definitions>
  <inkml:trace contextRef="#ctx0" brushRef="#br0">36 0 18916,'-10'57'5445,"-12"92"-3148,20-124-2278,0 0 0,2 0 0,1 0 1,4 30-1,-4-50-30,0 1 1,1-1 0,-1 0-1,1 0 1,0 0 0,0-1-1,0 1 1,1 0-1,0-1 1,0 1 0,4 4-1,-6-8-24,0 0-1,1 0 0,-1 0 0,1 0 0,0 0 0,-1 0 0,1 0 0,0 0 0,-1-1 1,1 1-1,0-1 0,0 1 0,0-1 0,-1 0 0,1 0 0,0 0 0,0 0 0,0 0 1,0 0-1,-1 0 0,1 0 0,0-1 0,0 1 0,0-1 0,-1 0 0,1 1 1,0-1-1,-1 0 0,1 0 0,-1 0 0,1 0 0,-1 0 0,1 0 0,1-3 0,7-4-411,0-1-1,-1-1 1,-1 0-1,1 0 0,-2 0 1,9-16-1,36-73-3286,-41 75 2650,-2 4 196,-5 11 500,-8 23 832,-49 179 3053,45-152-2732,1 0 1,-2 75-1,11-92-445,-2-24-310,0 1 0,0-1-1,0 1 1,0 0 0,0-1-1,0 1 1,0-1 0,0 1-1,0 0 1,0-1 0,0 1-1,1-1 1,-1 1 0,0-1-1,0 1 1,1-1 0,-1 1-1,0-1 1,1 1 0,-1-1 0,1 1-1,-1-1 1,0 1 0,1-1-1,-1 0 1,1 1 0,0 0-1,9-11 230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5.143"/>
    </inkml:context>
    <inkml:brush xml:id="br0">
      <inkml:brushProperty name="width" value="0.05" units="cm"/>
      <inkml:brushProperty name="height" value="0.05" units="cm"/>
      <inkml:brushProperty name="color" value="#004F8B"/>
    </inkml:brush>
  </inkml:definitions>
  <inkml:trace contextRef="#ctx0" brushRef="#br0">0 10 17492,'1'0'143,"0"-1"1,0 0-1,-1 0 1,1 0-1,0 1 1,0-1-1,0 1 1,0-1-1,0 1 1,0-1-1,0 1 1,0-1-1,0 1 1,0 0-1,0-1 1,0 1-1,0 0 1,0 0-1,0 0 1,2 0-1,28-1 784,-26 1-408,9 0-238,1 1-1,-1 0 0,0 1 0,0 0 0,0 2 0,0-1 1,0 2-1,0 0 0,-1 0 0,23 14 0,-34-18-268,0 1-1,0-1 1,0 1-1,0 0 0,0-1 1,0 1-1,-1 0 0,1 0 1,-1 1-1,1-1 1,-1 0-1,0 0 0,0 1 1,0-1-1,0 1 1,0-1-1,-1 1 0,1-1 1,-1 1-1,1-1 1,-1 1-1,0-1 0,0 1 1,0 0-1,0-1 1,-1 1-1,1-1 0,-1 1 1,0-1-1,1 1 1,-1-1-1,0 1 0,0-1 1,-2 3-1,-5 8 19,0-1 0,-1 0 0,0 0 0,-20 18-1,16-16 30,-20 20 55,10-13 7,-32 43-1,50-58-102,1 1 0,-1-1 0,1 1 0,1 0 0,-1 0 0,1 1 0,1-1 0,-1 1 0,1-1 0,1 1 0,-2 14 0,3-18-29,0 1 0,0-1 0,1 0 0,-1 0 0,1 0 0,0 0 0,0 0 0,1 0 0,-1 0 0,1 0 0,0 0 0,0-1-1,0 1 1,1-1 0,-1 1 0,1-1 0,0 0 0,0 0 0,0 0 0,0 0 0,0-1 0,4 3 0,-2-2-119,-1-1 0,1 0 0,0 0 0,0 0 0,0 0 0,0-1 0,0 1 0,0-1-1,0-1 1,0 1 0,0-1 0,0 0 0,1 0 0,-1 0 0,0-1 0,0 0 0,9-2 0,-2-2-35,-1-1-1,1 0 1,-1 0 0,0-1 0,18-16 0,17-18-551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5.547"/>
    </inkml:context>
    <inkml:brush xml:id="br0">
      <inkml:brushProperty name="width" value="0.05" units="cm"/>
      <inkml:brushProperty name="height" value="0.05" units="cm"/>
      <inkml:brushProperty name="color" value="#004F8B"/>
    </inkml:brush>
  </inkml:definitions>
  <inkml:trace contextRef="#ctx0" brushRef="#br0">107 1 16708,'-13'15'775,"0"2"0,1-1 1,1 2-1,0-1 0,1 1 1,1 1-1,-13 38 0,21-53-750,0-1 0,0 0 0,0 1 0,0-1-1,1 0 1,0 1 0,-1-1 0,1 1 0,0-1 0,0 1-1,1-1 1,0 6 0,0-8-22,0 1 0,0-1 0,-1 1 0,1-1 0,1 1 0,-1-1-1,0 1 1,0-1 0,0 0 0,1 1 0,-1-1 0,1 0 0,-1 0 0,1 0 0,-1 0 0,1 0 0,-1-1 0,1 1 0,0 0-1,0-1 1,-1 1 0,1-1 0,0 0 0,0 0 0,1 1 0,15 0 1,0-1 1,-1 0-1,31-5 0,-34 3-3,0 0-1,0 1 0,0 1 0,0 0 0,0 1 0,0 0 0,15 4 1,-25-4-2,0 0 0,-1 0 0,1 1 0,0 0 0,0-1 0,-1 1 0,1 0 0,-1 1 0,0-1 0,0 1 0,0-1 0,0 1 0,0 0 0,0 0 0,-1 1 0,1-1 0,2 6 0,-3-4 7,0 0 0,0 0 1,-1 0-1,0 1 0,0-1 0,0 0 0,-1 0 0,1 1 0,-1-1 1,-1 0-1,-1 11 0,-1 0 54,-1 0 0,-1-1 0,-1 0 0,0 0 0,-1 0 0,-1 0 0,-15 22 0,18-31-29,0 1-1,0-1 1,0 0 0,-1 0 0,0-1-1,0 1 1,-1-1 0,1-1 0,-1 1-1,-15 6 1,19-10-41,-1 1 0,0-1 0,0 0 0,0 0 0,0-1-1,0 1 1,0-1 0,0 0 0,0 0 0,0 0 0,0-1 0,0 1 0,0-1-1,0 0 1,0 0 0,1 0 0,-1-1 0,0 1 0,0-1 0,1 0 0,-1 0-1,1 0 1,0-1 0,-3-2 0,-1-1 1,0 0 1,1-1-1,-11-13 0,-15-35-140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5.943"/>
    </inkml:context>
    <inkml:brush xml:id="br0">
      <inkml:brushProperty name="width" value="0.05" units="cm"/>
      <inkml:brushProperty name="height" value="0.05" units="cm"/>
      <inkml:brushProperty name="color" value="#004F8B"/>
    </inkml:brush>
  </inkml:definitions>
  <inkml:trace contextRef="#ctx0" brushRef="#br0">0 45 18180,'37'7'1784,"8"-1"-1176,4-3-296,1-3 865,2 0-369,-7-6-1048,-4-6 448,-11-8-304,-5-3-72</inkml:trace>
  <inkml:trace contextRef="#ctx0" brushRef="#br0" timeOffset="1">792 101 19764,'24'28'1681,"12"-14"-1217,-4-10-272,1-2 648,4-2-752,-5-5-808,-1 1 1928,-11-1-1312,-10 2-32,-10 7-112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6.329"/>
    </inkml:context>
    <inkml:brush xml:id="br0">
      <inkml:brushProperty name="width" value="0.05" units="cm"/>
      <inkml:brushProperty name="height" value="0.05" units="cm"/>
      <inkml:brushProperty name="color" value="#004F8B"/>
    </inkml:brush>
  </inkml:definitions>
  <inkml:trace contextRef="#ctx0" brushRef="#br0">0 78 19380,'48'3'1825,"7"-6"-1249,8-8-248,7-2 904,5-3-848,0 1-72,-8 1-88,-21 5-280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6.794"/>
    </inkml:context>
    <inkml:brush xml:id="br0">
      <inkml:brushProperty name="width" value="0.05" units="cm"/>
      <inkml:brushProperty name="height" value="0.05" units="cm"/>
      <inkml:brushProperty name="color" value="#004F8B"/>
    </inkml:brush>
  </inkml:definitions>
  <inkml:trace contextRef="#ctx0" brushRef="#br0">16 84 19228,'-16'-1'4834,"51"-2"-2547,-12 1-2197,280-55 473,-258 46-546,-41 10-17,6-1-10,1 0 0,-1 0 0,1 1 1,16 0-1,-26 0 9,1 1-1,-1 0 1,0 0 0,1 1-1,-1-1 1,0 0 0,1 0-1,-1 1 1,0-1 0,0 0-1,1 1 1,-1 0 0,0-1 0,0 1-1,0-1 1,0 1 0,1 0-1,-1 0 1,0 0 0,0 0-1,-1 0 1,1 0 0,0 0-1,0 0 1,0 0 0,-1 0 0,1 0-1,0 1 1,-1-1 0,1 0-1,-1 0 1,0 1 0,1-1-1,-1 0 1,0 1 0,0-1 0,0 0-1,0 1 1,0-1 0,0 0-1,0 1 1,0-1 0,-1 0-1,1 1 1,-1 1 0,-9 28-23,-1 0 1,-2 0 0,-30 52 0,11-21 8,-125 272-72,131-280-1311,26-54 1390,0 0 0,0 0 0,0 0 0,0 1 0,0-1 0,0 0 0,0 0 0,0 0 0,-1 1 0,1-1 0,0 0 0,0 0 0,0 0 0,0 0 0,0 1 0,0-1 0,0 0 0,-1 0 0,1 0 0,0 0 0,0 0 0,0 1 0,0-1 0,0 0 0,-1 0 0,1 0 0,0 0 0,0 0 0,0 0 0,-1 0 0,1 0 0,0 0 0,0 0 0,0 0 0,-1 0 0,1 0 0,0 0 0,0 0 0,0 0 0,0 0 0,-1 0 0,1 0 0,0 0 0,0 0 0,0 0 0,-1 0 0,1 0 0,0 0 0,-4-11-211,4 11 193,-5-21-353</inkml:trace>
  <inkml:trace contextRef="#ctx0" brushRef="#br0" timeOffset="1">125 423 18020,'9'7'1904,"8"1"-1160,5-4-368,11-2 1305,4-4-785,10-5-1192,2-9 1248,7-5-912,2-8-32,-3-18-112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7.453"/>
    </inkml:context>
    <inkml:brush xml:id="br0">
      <inkml:brushProperty name="width" value="0.05" units="cm"/>
      <inkml:brushProperty name="height" value="0.05" units="cm"/>
    </inkml:brush>
  </inkml:definitions>
  <inkml:trace contextRef="#ctx0" brushRef="#br0">32 1 20316,'-1'13'895,"-1"0"-1,0-1 1,0 1-1,-7 18 0,5-21-665,1 0 0,0 0 1,1 0-1,1 0 0,-1 0 0,1 0 0,1 0 0,1 11 0,-1-20-232,0 0 1,0 0-1,1 0 0,-1 0 1,1 0-1,-1-1 1,1 1-1,-1 0 1,1 0-1,-1 0 0,1-1 1,0 1-1,-1 0 1,1-1-1,0 1 1,-1-1-1,1 1 0,0-1 1,0 1-1,0-1 1,0 0-1,-1 1 1,1-1-1,0 0 0,0 0 1,0 1-1,0-1 1,2 0-1,29 0-247,-28-1 227,23-1-189,-5-1-44,1 2 0,38 1 0,-55 0 226,-1 1 0,0 0 0,1 0 0,-1 0 0,0 1 0,0-1 0,0 1 0,0 0 0,0 1 0,-1-1 0,1 1 0,-1 0 0,1 0 0,-1 0-1,0 1 1,0 0 0,3 4 0,-6-7 42,1 1 0,-1-1 0,0 1 0,0-1 0,-1 1 0,1 0 0,0 0 0,-1-1 0,1 1-1,-1 0 1,1 0 0,-1 0 0,0 0 0,0 0 0,0 0 0,0-1 0,0 1 0,0 0 0,0 0 0,-1 0 0,0 2-1,0-1 47,-1 1-1,0 0 1,0-1-1,0 1 1,0-1-1,0 0 0,-1 0 1,0 0-1,-4 5 1,-4 0 209,1 0 1,-1 0-1,-1-1 1,-23 12-1,28-16-221,0 0 1,0-1-1,1 0 0,-1 0 1,-1 0-1,1-1 0,-10 0 1,14-1-83,1 0 1,0 0-1,-1 0 1,1 0 0,-1-1-1,1 1 1,0-1 0,-1 0-1,1 0 1,0 0 0,-1 0-1,1 0 1,0 0 0,0-1-1,0 1 1,0-1 0,0 1-1,1-1 1,-1 0-1,0 0 1,1 0 0,-1 1-1,1-2 1,-3-3 0,-4-17-281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7.218"/>
    </inkml:context>
    <inkml:brush xml:id="br0">
      <inkml:brushProperty name="width" value="0.05" units="cm"/>
      <inkml:brushProperty name="height" value="0.05" units="cm"/>
      <inkml:brushProperty name="color" value="#004F8B"/>
    </inkml:brush>
  </inkml:definitions>
  <inkml:trace contextRef="#ctx0" brushRef="#br0">44 68 14995,'-1'22'1111,"-1"-1"1,-1 1-1,-13 41 0,11-44-371,0 1 1,1 1-1,1-1 0,-1 30 0,4-47-706,0 1 0,0-1-1,1 0 1,-1 0 0,1 0 0,0 0 0,-1 0 0,2 0 0,-1-1-1,0 1 1,0 0 0,1 0 0,0-1 0,-1 1 0,1-1-1,0 0 1,0 1 0,0-1 0,1 0 0,-1 0 0,0 0 0,1 0-1,0-1 1,-1 1 0,1-1 0,0 1 0,3 0 0,7 2 2,0-1-1,0 0 1,1 0 0,25 0 0,-18-1-5,-2 0-13,24 2 6,47 10 0,-79-12-20,0 1 0,0 1 1,0-1-1,0 2 0,-1 0 1,1 0-1,-1 1 0,0 0 1,11 9-1,-18-12 5,1 0 0,-1 1-1,0-1 1,0 1 0,0 0 0,0 0-1,-1 0 1,1 0 0,-1 0 0,0 0 0,-1 1-1,1-1 1,-1 1 0,1-1 0,0 8 0,-2-5 24,0-1-1,0 0 1,-1 0 0,0 0 0,0 0 0,0 0 0,-1 0 0,1 0 0,-2 0 0,-3 9 0,-1-3 58,0-1 0,0 0 1,-1 0-1,0-1 1,-1 0-1,0 0 1,-1-1-1,0 0 0,0-1 1,-17 10-1,19-13-134,0-1 0,0 0 1,-1-1-1,1 0 0,-1 0 0,0-1 0,0 0 0,0 0 0,0-1 0,0 0 1,0-1-1,0 0 0,0 0 0,0-1 0,0 0 0,0 0 0,0-1 0,0-1 1,0 1-1,0-2 0,1 1 0,0-1 0,0 0 0,0-1 0,0 0 0,0 0 1,1 0-1,0-1 0,0 0 0,1-1 0,0 0 0,0 0 0,0 0 0,1 0 1,0-1-1,1 0 0,-1 0 0,1 0 0,-4-14 0,-8-40-441,10-5-196</inkml:trace>
  <inkml:trace contextRef="#ctx0" brushRef="#br0" timeOffset="1">182 143 18772,'28'-14'2040,"7"4"-1103,5-1-385,6 0 1048,0-2-296,3-3-479,4 2-305,-7-2 464,-5 0-752,-13 6-104,-8-1 32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7.741"/>
    </inkml:context>
    <inkml:brush xml:id="br0">
      <inkml:brushProperty name="width" value="0.05" units="cm"/>
      <inkml:brushProperty name="height" value="0.05" units="cm"/>
      <inkml:brushProperty name="color" value="#004F8B"/>
    </inkml:brush>
  </inkml:definitions>
  <inkml:trace contextRef="#ctx0" brushRef="#br0">44 807 17500,'-15'10'488,"11"-8"-358,0 1-1,0-1 1,0 1 0,0 1 0,-4 4 0,8-6-78,8-3 42,110-30 605,852-227 979,13 30-909,-544 129-749,568-103-1013,-891 184-438,-104 15 1031,-23 2-147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28.188"/>
    </inkml:context>
    <inkml:brush xml:id="br0">
      <inkml:brushProperty name="width" value="0.05" units="cm"/>
      <inkml:brushProperty name="height" value="0.05" units="cm"/>
      <inkml:brushProperty name="color" value="#004F8B"/>
    </inkml:brush>
  </inkml:definitions>
  <inkml:trace contextRef="#ctx0" brushRef="#br0">1 615 20876,'46'2'1641,"32"-16"-1265,15-3-208,36-7 1104,16-5-944,24-6-264,10-1 16,17-7-120,3-2-48,9-3-80,6-2-56,7-4-352,5 2-176,8-2 552,-3-1-144,-10-6-32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4:46.538"/>
    </inkml:context>
    <inkml:brush xml:id="br0">
      <inkml:brushProperty name="width" value="0.05" units="cm"/>
      <inkml:brushProperty name="height" value="0.05" units="cm"/>
    </inkml:brush>
  </inkml:definitions>
  <inkml:trace contextRef="#ctx0" brushRef="#br0">1 5 17412,'6'-3'1456,"-4"1"-1368,-2 4 112,9 2-192,3 1-72,11-5-136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5:17.557"/>
    </inkml:context>
    <inkml:brush xml:id="br0">
      <inkml:brushProperty name="width" value="0.05" units="cm"/>
      <inkml:brushProperty name="height" value="0.05" units="cm"/>
    </inkml:brush>
  </inkml:definitions>
  <inkml:trace contextRef="#ctx0" brushRef="#br0">200 7 9354,'-21'-3'934,"0"1"0,-1 0 1,1 2-1,-1 1 0,-22 4 0,41-5-774,0 1 1,0 0-1,0 0 0,0 0 0,1 0 1,-1 1-1,0-1 0,0 1 0,1 0 0,-1-1 1,1 1-1,0 0 0,-1 1 0,1-1 1,-3 4-1,4-4-116,1-1 0,-1 0 1,1 1-1,-1-1 0,1 0 1,0 1-1,-1-1 0,1 1 1,0-1-1,0 1 0,0-1 1,0 0-1,0 1 1,1-1-1,-1 1 0,0-1 1,1 1-1,-1-1 0,0 0 1,1 1-1,0-1 0,-1 0 1,1 0-1,0 1 0,0-1 1,0 0-1,0 0 0,0 0 1,0 0-1,0 0 0,0 0 1,0 0-1,0 0 0,2 1 1,2 1 5,0 0 1,0-1-1,0 1 1,0-1 0,0 0-1,1 0 1,-1 0-1,10 1 1,50 3 227,-39-4-166,877 43 564,-235-7-608,-206-7-32,-52-20 58,92 5 59,-391-9 191,-1-5 0,204-24 0,-308 21-225,-1 0-220,0 0 0,0 0-1,0 1 1,-1 0 0,1 0 0,0 0-1,0 0 1,0 1 0,0 0 0,8 2-1,-9-2 125,1-1 0,-1 1 0,0-1 0,0 0 0,0 0 0,0-1 0,0 1 0,0-1 0,1 0 0,-1 0-1,-1 0 1,1-1 0,7-2 0,-5 1 24,1 0 0,0 1 0,13-2 0,15 2-27,0 2 1,51 6 0,20 1-409,-146-8-2199,19-3 2059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5:20.704"/>
    </inkml:context>
    <inkml:brush xml:id="br0">
      <inkml:brushProperty name="width" value="0.05" units="cm"/>
      <inkml:brushProperty name="height" value="0.05" units="cm"/>
    </inkml:brush>
  </inkml:definitions>
  <inkml:trace contextRef="#ctx0" brushRef="#br0">50 328 14387,'-8'2'585,"-28"9"544,30-9-117,22-6 780,310-72 1963,223-21-2640,6 38-918,92-12-105,-506 50-436,-125 16-315,-27 0-455,-30 0 2,13 5 521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5:38.390"/>
    </inkml:context>
    <inkml:brush xml:id="br0">
      <inkml:brushProperty name="width" value="0.05" units="cm"/>
      <inkml:brushProperty name="height" value="0.05" units="cm"/>
    </inkml:brush>
  </inkml:definitions>
  <inkml:trace contextRef="#ctx0" brushRef="#br0">11 101 12515,'-10'-3'2868,"19"1"-1367,37 1-557,-23 2-360,415-27 2504,-71 3-2329,849 3-571,-756 45-147,80 0 237,-162-45-130,114-1-249,-412 22 90,23 2-5,172-19-1,-238 11-172,52 0 0,-93 5-605,0 1 536,0-1 1,0 0-1,0 0 1,0-1-1,-1 1 0,1-1 1,0 0-1,-4-1 1,-2-8-322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8.370"/>
    </inkml:context>
    <inkml:brush xml:id="br0">
      <inkml:brushProperty name="width" value="0.05" units="cm"/>
      <inkml:brushProperty name="height" value="0.05" units="cm"/>
    </inkml:brush>
  </inkml:definitions>
  <inkml:trace contextRef="#ctx0" brushRef="#br0">34 1 17932,'0'0'41,"1"0"0,-1 0 0,0 0 0,1-1 1,-1 1-1,0 0 0,1 0 0,-1 0 0,0 1 0,1-1 1,-1 0-1,0 0 0,1 0 0,-1 0 0,0 0 0,0 0 1,1 0-1,-1 1 0,0-1 0,1 0 0,-1 0 0,0 0 1,0 1-1,1-1 0,-1 0 0,0 0 0,0 0 0,0 1 1,1-1-1,-1 0 0,0 1 0,0-1 0,0 0 0,0 1 1,1-1-1,-1 0 0,0 1 0,0-1 0,0 0 0,0 0 1,0 1-1,0-1 0,0 1 0,3 21 121,-3-19-64,4 455 2095,-5-449-2162,-1 78 153,-17 218 1382,16-294-982,1-16-33,-2-16-26,-10-256 1095,10 175-1514,3 86-96,1-9 0,0 24-10,0 1 0,0 0 0,0 0-1,0 0 1,0 0 0,0 0 0,0 0 0,0 0 0,0 0 0,0-1 0,0 1 0,0 0 0,1 0 0,-1 0 0,0 0 0,0 0 0,0 0 0,0 0 0,0 0 0,0 0 0,0 0 0,0 0-1,0 0 1,1 0 0,-1 0 0,0 0 0,0 0 0,0 0 0,0-1 0,0 1 0,0 0 0,0 0 0,1 1 0,-1-1 0,0 0 0,0 0 0,0 0 0,0 0 0,0 0 0,0 0-1,0 0 1,0 0 0,1 0 0,-1 0 0,0 0 0,0 0 0,0 0 0,0 0 0,0 0 0,0 0 0,10 12-10,-5-4-4,1 0 0,0-1 0,0 1 0,1-2 0,0 1-1,0-1 1,0 0 0,15 9 0,-16-12 7,0 0 0,0 0-1,0-1 1,0 0 0,1 0-1,-1-1 1,1 1 0,-1-2 0,1 1-1,-1-1 1,1 1 0,0-2-1,-1 1 1,7-2 0,-3 0 11,-1-1 1,1 0 0,-1 0-1,0-1 1,0 0-1,-1-1 1,1 0 0,-1 0-1,0-1 1,0 0-1,-1 0 1,12-13 0,-11 10 52,0-1 0,0 0 0,-1 0 0,-1-1-1,1 0 1,-2 0 0,0 0 0,0-1 0,5-19 0,-10 21 38,-5 8 10,4 3-94,0 0 0,0 0 0,0 0 1,0-1-1,0 1 0,0 0 1,0 0-1,0 1 0,0-1 0,0 0 1,0 0-1,1 0 0,-2 3 1,-2 6-7,1 0 0,0 0 0,1 1 0,0-1 0,0 1 0,1-1 0,0 1 0,1 0-1,1-1 1,-1 1 0,2-1 0,-1 1 0,2-1 0,5 20 0,-7-28-3,1 0 0,-1 0 0,1 0 0,-1 0 0,1 0 0,-1 0 0,1 0 0,0 0 0,0-1 0,0 1 0,0-1 0,0 1 0,1-1 0,-1 0 0,0 0 0,0 0 0,1 0 0,-1 0 0,1 0 0,-1-1 0,1 1 0,-1-1 0,1 0 0,-1 0 0,1 0 0,2 0 0,1 0 5,0-1 0,0 0 1,0 0-1,0-1 0,0 0 0,0 0 1,0 0-1,-1 0 0,1-1 0,6-4 1,4-5 50,-1 0 1,0-1 0,-1-1-1,0-1 1,-1 1-1,16-24 1,-12 12 69,-1-1 0,-1 0-1,13-35 1,-30 71-161,1-1 0,0 1-1,1 12 1,-1-5-99,0 2-171,0 41-697,0-55 940,2 0 1,-1 1-1,0-1 0,1 0 0,0 0 1,0 0-1,0 0 0,1 0 0,2 7 0,-3-10 43,-1-1 0,0 0 0,1 1 0,-1-1 0,1 1 0,-1-1 0,1 0 0,-1 1 0,1-1 0,-1 0 0,1 1-1,-1-1 1,1 0 0,-1 0 0,1 0 0,0 1 0,-1-1 0,1 0 0,-1 0 0,2 0 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8.960"/>
    </inkml:context>
    <inkml:brush xml:id="br0">
      <inkml:brushProperty name="width" value="0.05" units="cm"/>
      <inkml:brushProperty name="height" value="0.05" units="cm"/>
    </inkml:brush>
  </inkml:definitions>
  <inkml:trace contextRef="#ctx0" brushRef="#br0">3 62 13811,'8'-46'4271,"-5"31"-21,-5 46-1903,0-4-2071,-7 171 399,9-161-662,2 1 1,2 0-1,9 44 1,-12-75-12,1-1 1,0 1-1,1 0 0,-1-1 0,1 0 1,0 1-1,1-1 0,0 0 0,4 6 1,-6-11-6,-1 1 1,1-1 0,0 1-1,-1-1 1,1 0 0,0 1-1,0-1 1,0 0 0,0 0-1,0-1 1,0 1 0,0 0-1,0 0 1,0-1-1,0 0 1,0 1 0,0-1-1,0 0 1,1 0 0,-1 0-1,0 0 1,0 0 0,0-1-1,0 1 1,0-1 0,0 1-1,0-1 1,0 0 0,0 0-1,0 0 1,0 0 0,0 0-1,2-2 1,6-4-24,0-1 1,-1 0-1,0 0 1,0-1-1,-1-1 1,0 1-1,-1-1 1,9-14-1,45-94-276,-59 113 290,22-53-255,20-76 0,-18 49-103,-34 118 349,1 0 0,2 1 0,1 0 0,2 0 1,1 1-1,6 62 0,-3-84 203,1 1 1,0-1-1,5 15 0,-7-24-159,1 0 1,-1 0-1,1 0 0,0 0 0,1 0 0,-1-1 0,1 1 1,-1-1-1,1 1 0,0-1 0,0 0 0,0 0 1,7 4-1,-7-5-9,0-1 1,0 0 0,1 0 0,-1 0 0,0-1-1,0 1 1,6-1 0,-9 0-15</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9.442"/>
    </inkml:context>
    <inkml:brush xml:id="br0">
      <inkml:brushProperty name="width" value="0.05" units="cm"/>
      <inkml:brushProperty name="height" value="0.05" units="cm"/>
    </inkml:brush>
  </inkml:definitions>
  <inkml:trace contextRef="#ctx0" brushRef="#br0">154 78 14451,'8'-13'1616,"-2"4"-412,0 0 1,-1-1-1,7-17 0,-12 27-1147,0 0-1,0 0 1,0-1-1,0 1 1,1 0-1,-1 0 1,0-1-1,0 1 1,0 0-1,0 0 1,0-1-1,0 1 1,0 0-1,0-1 1,0 1 0,0 0-1,0 0 1,-1-1-1,1 1 1,0 0-1,0 0 1,0-1-1,0 1 1,0 0-1,0 0 1,0-1-1,-1 1 1,1 0-1,0 0 1,0 0-1,0-1 1,-1 1-1,1 0 1,0 0-1,0 0 1,-1 0-1,1-1 1,0 1-1,0 0 1,-1 0-1,1 0 1,0 0-1,0 0 1,-1 0-1,1 0 1,0 0-1,0 0 1,-1 0-1,1 0 1,0 0-1,-1 0 1,1 0-1,0 0 1,0 0-1,-1 0 1,1 0-1,0 0 1,-1 1-1,-15 4 874,6 1-773,1 0 1,0 0-1,0 1 1,0 0-1,1 0 0,0 1 1,1 0-1,0 0 1,0 1-1,-6 10 0,1 1-133,0 1 0,1 0-1,-12 37 1,20-50-20,1-1 1,0 1-1,0 0 1,1 0 0,0-1-1,1 1 1,-1 0-1,2 0 1,-1 0-1,3 14 1,-2-19-29,0 0 0,0 0 0,0 0 0,0 0 0,1 0 0,-1 0 1,1-1-1,0 1 0,0 0 0,0-1 0,0 1 0,0-1 0,0 0 0,1 0 0,-1 0 1,1 0-1,0 0 0,-1 0 0,1-1 0,0 0 0,0 1 0,0-1 0,0 0 0,0 0 0,0 0 1,1-1-1,-1 1 0,0-1 0,5 0 0,2 0-186,-1-1 1,1 0-1,0 0 1,-1-1-1,1 0 1,-1-1-1,1 0 0,-1 0 1,14-8-1,-2-1-116,0 0 0,34-28 0,-3-8-390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7.891"/>
    </inkml:context>
    <inkml:brush xml:id="br0">
      <inkml:brushProperty name="width" value="0.05" units="cm"/>
      <inkml:brushProperty name="height" value="0.05" units="cm"/>
    </inkml:brush>
  </inkml:definitions>
  <inkml:trace contextRef="#ctx0" brushRef="#br0">0 38 18804,'28'1'2216,"6"-1"-1463,4-3-361,5-1 1424,6 2-1184,0-1-624,1-2 168,-2 1-176,-1-5-152</inkml:trace>
  <inkml:trace contextRef="#ctx0" brushRef="#br0" timeOffset="0.5">577 1 17044,'-2'3'132,"-22"31"2179,-27 49 0,46-72-1936,0 0 0,0 0 0,1 1 0,0-1 0,1 1-1,0 0 1,1 0 0,1 0 0,-1 15 0,2-23-339,0 1 1,0-1 0,1 0-1,-1 0 1,1 0-1,0 0 1,0 0-1,1 0 1,-1 0 0,1 0-1,0-1 1,0 1-1,0 0 1,0-1-1,1 0 1,-1 1 0,1-1-1,0 0 1,0 0-1,0-1 1,0 1-1,1 0 1,-1-1 0,1 0-1,-1 0 1,1 0-1,0-1 1,0 1-1,0-1 1,6 2 0,-3-2-30,0 0-1,0 0 1,0-1 0,1 0 0,-1 0 0,0-1 0,0 1 0,0-2 0,0 1 0,0-1 0,-1 0 0,1 0 0,0-1 0,-1 0 0,0 0 0,0-1 0,8-5 0,-8 4-2,-1 0 1,0 0 0,0 0-1,0-1 1,-1 0-1,1 0 1,-2 0 0,1 0-1,-1-1 1,0 1-1,0-1 1,0 0 0,-1 0-1,1-7 1,-2 9-5,0 1 1,0-1-1,-1 1 1,0-1 0,0 1-1,0-1 1,0 1-1,-1-1 1,1 1-1,-1-1 1,0 1-1,-1 0 1,1-1 0,-1 1-1,0 0 1,0 0-1,0 0 1,-1 0-1,1 1 1,-1-1-1,0 0 1,0 1 0,-6-6-1,5 7-53,1 0 1,-1 0-1,0 0 1,0 0-1,0 1 0,0-1 1,0 1-1,0 0 1,0 0-1,-1 1 0,1-1 1,0 1-1,-5 0 1,7 0-59,0 0 1,0 0-1,-1 0 0,1 1 1,0-1-1,0 0 1,0 1-1,0 0 1,0-1-1,0 1 0,0 0 1,0 0-1,0 0 1,0 0-1,0 1 1,0-1-1,1 0 0,-1 1 1,0-1-1,1 1 1,0 0-1,-1-1 1,1 1-1,0 0 0,0 0 1,-2 3-1,3 5-492,6-3-149</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9.879"/>
    </inkml:context>
    <inkml:brush xml:id="br0">
      <inkml:brushProperty name="width" value="0.05" units="cm"/>
      <inkml:brushProperty name="height" value="0.05" units="cm"/>
    </inkml:brush>
  </inkml:definitions>
  <inkml:trace contextRef="#ctx0" brushRef="#br0">125 0 18028,'-29'25'1590,"-27"25"-255,51-45-1086,1 0 0,-1 0 0,1 1 0,0 0 0,0 0 0,1 0 0,-5 11 0,7-16-223,1-1 0,0 1-1,0 0 1,-1-1 0,1 1 0,0 0 0,0-1 0,0 1 0,0 0-1,0 0 1,0-1 0,0 1 0,0 0 0,0-1 0,0 1 0,0 0-1,1-1 1,-1 1 0,0 0 0,0-1 0,1 1 0,-1-1 0,0 1-1,1 0 1,-1-1 0,1 1 0,-1-1 0,1 1 0,-1-1-1,1 1 1,-1-1 0,1 1 0,-1-1 0,1 0 0,-1 1 0,1-1-1,0 0 1,-1 0 0,1 1 0,0-1 0,-1 0 0,1 0 0,1 0-1,29 1 252,-31-1-276,32-5 97,-1-1 1,1-2 0,48-18-1,2-1 45,-68 23-109,55-14 107,-64 17-122,1 1 1,-1-1 0,0 1-1,0 0 1,1 0 0,-1 0-1,0 1 1,0 0 0,0 0-1,8 2 1,-11-2-6,0 1 0,-1-1 0,1 0 0,0 0 0,-1 1 0,1-1 0,-1 1 0,0-1 0,1 1 0,-1 0 0,0 0 0,0-1 0,0 1 0,0 0 0,-1 0 0,1 0 0,0 0 0,-1 0 1,1 0-1,-1 0 0,0 0 0,0 0 0,0 0 0,0 0 0,0 0 0,0 3 0,0-3 13,0 1-1,0 0 1,0-1 0,0 1 0,1 0-1,-1-1 1,1 1 0,0-1 0,0 1 0,0-1-1,2 5 1,-2-6-13,-1-1-1,1 0 0,-1 1 0,1-1 1,-1 1-1,1-1 0,0 0 1,-1 0-1,1 1 0,0-1 0,-1 0 1,1 0-1,0 0 0,-1 0 1,1 0-1,0 0 0,0 0 1,-1 0-1,1 0 0,0 0 0,-1 0 1,1 0-1,0 0 0,-1 0 1,1-1-1,0 1 0,0-1 0,18-9 157,-17 9-153,48-35 300,-28 20-156,26-16 0,-42 29-147,1-1-1,0 1 1,-1 0 0,1 1-1,0 0 1,0 0-1,1 0 1,13-1 0,-19 3-16,0 0 0,-1 0 0,1 1 0,0-1 0,0 0 0,0 1 0,0-1 0,-1 1 0,1-1 0,0 1 0,-1 0 0,1 0 0,0 0 0,-1 0 0,1 0 0,-1 0 0,3 2 0,16 28-149,-18-28 54,-1 0 1,0 0-1,1-1 0,-1 1 0,1 0 0,0-1 1,0 1-1,0-1 0,0 0 0,0 1 1,1-1-1,-1 0 0,1 0 0,-1-1 0,1 1 1,0 0-1,4 1 0,-2-2-221,-1 0 1,1-1-1,-1 0 0,1 0 0,-1 0 0,1 0 1,-1-1-1,1 0 0,-1 0 0,0 0 0,1 0 1,6-4-1,5-3-642,28-18 0,-40 24 910,38-25-1249</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0.305"/>
    </inkml:context>
    <inkml:brush xml:id="br0">
      <inkml:brushProperty name="width" value="0.05" units="cm"/>
      <inkml:brushProperty name="height" value="0.05" units="cm"/>
    </inkml:brush>
  </inkml:definitions>
  <inkml:trace contextRef="#ctx0" brushRef="#br0">97 6 15891,'-12'17'688,"1"-1"-1,0 2 0,1-1 1,2 1-1,-1 1 0,2-1 1,-8 33-1,8 0-188,3 0 1,2 0 0,7 85-1,-1-30-459,-4-96-35,1-7 2,-1 1 0,1 0 0,-1-1 0,0 1 0,0 0 1,-1 0-1,1-1 0,-1 1 0,0-1 0,0 1 0,0-1 0,-2 5 0,2-29 96,14-57-145,4 0 0,49-139 0,-65 213 37,45-111-99,-41 104 97,1 0 0,0 1 1,0 0-1,1 0 0,0 1 1,1 0-1,0 0 1,12-9-1,-15 15 16,0-1 1,1 1-1,-1 1 0,1-1 1,0 1-1,0 0 0,0 0 0,0 1 1,0-1-1,0 2 0,11-2 1,-15 2-8,0 0 1,0 0 0,0 0-1,-1 0 1,1 0 0,0 1 0,0-1-1,0 1 1,-1-1 0,1 1-1,0-1 1,-1 1 0,1 0 0,0 0-1,-1 0 1,1 0 0,-1 0-1,1 0 1,-1 0 0,0 0-1,1 1 1,-1-1 0,0 1 0,0-1-1,0 1 1,0-1 0,0 1-1,0-1 1,-1 1 0,1 0 0,0 0-1,-1-1 1,0 1 0,1 0-1,-1 0 1,0 0 0,0-1-1,0 1 1,0 0 0,0 0 0,0 0-1,0-1 1,-1 3 0,-1 2-2,1 0 0,-1 0 0,0 0 1,-1-1-1,1 1 0,-1-1 0,0 0 1,0 0-1,-1 0 0,0 0 1,1-1-1,-9 8 0,-3 2 6,-1-1 0,-25 17 0,-34 15 95,68-41-117,-1-1 0,1 0 0,-1 0 0,1-1 1,-1 0-1,0 0 0,0 0 0,-14 0 0,21-2 27,0 0 0,0 0 1,0 0-1,0 0 0,0 0 0,0-1 0,0 1 1,0 0-1,0 0 0,1-1 0,-1 1 0,0 0 1,0-1-1,0 1 0,1-1 0,-1 1 0,0-1 1,0 1-1,1-1 0,-1 1 0,0-1 0,1 0 0,-1 0 1,1 1-1,-1-1 0,1 0 0,-1 0 0,1 0 1,-1 1-1,1-1 0,0 0 0,0 0 0,-1 0 1,1 0-1,0 0 0,0 0 0,0 0 0,0 1 1,0-1-1,0 0 0,0 0 0,0 0 0,0 0 1,1 0-1,-1 0 0,1-1 0,1-4 34,0 0 0,0 1-1,0-1 1,1 1 0,0-1 0,4-5 0,17-19 72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1.041"/>
    </inkml:context>
    <inkml:brush xml:id="br0">
      <inkml:brushProperty name="width" value="0.05" units="cm"/>
      <inkml:brushProperty name="height" value="0.05" units="cm"/>
    </inkml:brush>
  </inkml:definitions>
  <inkml:trace contextRef="#ctx0" brushRef="#br0">13 551 18188,'10'3'579,"1"0"139,0 0 1,0-1-1,1 0 1,11 0-1,-20-2-597,0 0 0,-1 0 0,1 0 0,-1 0 0,1-1 0,-1 1 0,1-1 0,-1 0 0,1 0 0,-1 0 0,0 0 0,1 0 1,-1 0-1,0 0 0,0-1 0,0 1 0,0-1 0,0 0 0,0 0 0,0 0 0,-1 0 0,1 0 0,1-3 0,-2 5-99,-1-1-1,0 1 1,1 0-1,-1-1 1,0 1 0,0-1-1,0 1 1,1-1-1,-1 0 1,0 1 0,0-1-1,0 1 1,0-1-1,0 1 1,0-1 0,0 1-1,0-1 1,0 1-1,0-1 1,0 0 0,0 1-1,0-1 1,0 1-1,-1-1 1,1 1-1,0-1 1,0 1 0,-1-1-1,1 1 1,0 0-1,-1-1 1,1 1 0,0-1-1,-1 1 1,1 0-1,-1-1 1,1 1 0,-1 0-1,1-1 1,-1 1-1,1 0 1,-1 0 0,1-1-1,-1 1 1,-1-1 19,0 1-1,0-1 1,0 1 0,0-1 0,0 1 0,0 0 0,0 0-1,0 0 1,0 0 0,0 0 0,-2 1 0,-3 1-5,0 1 1,0 0 0,1 0 0,0 1 0,-1 0-1,1 0 1,0 0 0,1 0 0,-1 1-1,1 0 1,0 1 0,0-1 0,-5 9-1,7-10-36,0 0 0,0 0 0,1 1 0,-1 0 0,1-1 0,0 1 0,0 0 0,1 0 0,-1 0 0,1 0 0,0 0 0,1 0 0,-1 1 0,1-1 0,0 0 0,0 0 0,1 0 0,0 0 0,2 9 0,-2-11-16,0-1-1,0 0 0,0 1 0,1-1 0,-1 0 1,1 0-1,0 0 0,0 0 0,-1 0 0,1-1 0,0 1 1,1-1-1,-1 1 0,0-1 0,0 1 0,1-1 1,-1 0-1,0 0 0,1 0 0,-1-1 0,1 1 0,-1-1 1,1 1-1,0-1 0,-1 0 0,1 0 0,-1 0 0,1 0 1,0 0-1,-1 0 0,4-2 0,2 1-148,0-1 0,0 0 1,0 0-1,-1-1 0,1 0 0,-1 0 0,0-1 0,0 0 0,10-7 0,-4-1-158,-1 0-1,0 0 1,-1-1 0,-1 0-1,0-1 1,-1-1-1,0 1 1,-1-1-1,7-18 1,7-24-836,16-68 1,-37 123 1103,45-201-5298,-40 161 5905,1-48 0,-9 75 667,-3 19-337,-4 18 179,0 7-37,2 1 0,1 1 0,2-1-1,-2 47 1,14 122-199,-6-176-775,0 6-13,2 1 0,11 46 0,-15-75-24,0 0 0,0 0 0,1 0 0,-1 0 0,0-1 0,1 1 0,-1 0 0,0 0 0,1 0 0,-1 0 0,1-1 0,0 1 0,-1 0 0,1-1 0,0 1 0,-1 0 0,1-1 0,0 1 0,-1-1 0,3 2 0,-3-2-1,1 0 0,0 0-1,-1 0 1,1 0 0,0 0 0,0-1 0,-1 1 0,1 0 0,0 0-1,-1 0 1,1-1 0,0 1 0,-1 0 0,1-1 0,-1 1-1,1 0 1,0-1 0,-1 1 0,1-1 0,0 0 0,3-5 53,1 1 0,-1-1 0,0 0 0,3-7 1,-5 10-50,9-16 116,3-4 54,-1-1 1,16-44-1,-30 73-189,1 0 1,-1 0-1,1-1 0,0 1 0,0 0 1,1 0-1,-1-1 0,1 1 1,0 0-1,0-1 0,1 1 0,-1-1 1,1 1-1,0-1 0,0 0 0,5 6 1,-4-4 7,0-1 1,1-1-1,0 1 1,0 0 0,0-1-1,0 0 1,1 0-1,-1 0 1,1-1 0,0 1-1,1-1 1,-1 0-1,0-1 1,12 5 0,-8-5 60,0 0 1,0 0-1,0-1 1,0 0-1,0-1 1,0 1-1,0-2 1,0 0-1,1 0 1,-1 0-1,0-1 1,-1 0-1,1-1 1,0 0-1,-1-1 1,1 1-1,-1-1 1,0-1-1,0 0 1,-1 0-1,0-1 1,0 1-1,11-13 1,-17 18-57,-1 0 0,1 0 0,-1-1 0,0 1 1,1 0-1,-1 0 0,0-1 0,1 1 0,-1 0 0,0-1 0,1 1 1,-1 0-1,0-1 0,0 1 0,0-1 0,1 1 0,-1 0 0,0-1 0,0 1 1,0-1-1,0 1 0,0 0 0,0-1 0,0 1 0,0-1 0,0 1 1,0-1-1,0 1 0,0 0 0,0-1 0,0 1 0,0-1 0,0 1 1,0-1-1,0 1 0,-1 0 0,1-1 0,0 1 0,0 0 0,-1-1 0,1 1 0,-1 0-1,1-1 1,-1 1-1,1 0 1,-1 0-1,1 0 1,-1 0-1,1 0 1,-1 0-1,1 0 1,-1 0-1,0 1 1,1-1-1,-1 0 1,1 0-1,-1 0 1,1 1-1,0-1 1,-1 0-1,1 0 1,-1 1-1,1-1 1,-1 0-1,1 1 1,0-1-1,-1 0 1,1 1-1,0-1 1,-1 1-1,-1 2-18,1 0 0,-1 0 0,1 0 0,-1 0 0,1 1 0,0-1 0,1 0 0,-1 1-1,0-1 1,1 0 0,0 1 0,0-1 0,0 0 0,0 1 0,0-1 0,1 1 0,0-1 0,-1 0 0,1 0 0,3 6 0,-4-7-65,1 0 0,0-1 0,-1 1-1,1 0 1,0-1 0,0 1 0,0-1 0,0 0 0,1 1 0,-1-1 0,0 0 0,0 1 0,1-1 0,-1 0 0,1 0 0,-1 0 0,1 0 0,0-1 0,-1 1 0,1 0-1,0-1 1,-1 1 0,1-1 0,0 1 0,0-1 0,0 0 0,-1 0 0,1 0 0,0 0 0,0 0 0,0 0 0,-1 0 0,1-1 0,0 1 0,0-1 0,-1 1 0,1-1-1,0 1 1,2-3 0,14-8-447,0-7-218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1.494"/>
    </inkml:context>
    <inkml:brush xml:id="br0">
      <inkml:brushProperty name="width" value="0.05" units="cm"/>
      <inkml:brushProperty name="height" value="0.05" units="cm"/>
    </inkml:brush>
  </inkml:definitions>
  <inkml:trace contextRef="#ctx0" brushRef="#br0">4 20 19988,'-2'-6'2153,"2"0"-1569,0 2-256,2 0 960,1 4-568,0 0-192,0 5-271,0-3-153,0 2-280,-1 1-121,-2-1-1071,-5-4-984,-1-1 1856,1 2-233,1 4-87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2.757"/>
    </inkml:context>
    <inkml:brush xml:id="br0">
      <inkml:brushProperty name="width" value="0.05" units="cm"/>
      <inkml:brushProperty name="height" value="0.05" units="cm"/>
    </inkml:brush>
  </inkml:definitions>
  <inkml:trace contextRef="#ctx0" brushRef="#br0">41 40 14843,'2'-29'2397,"-2"19"-925,-4 19 1558,-1 29-2244,1-1 0,2 1 0,2 45 1,1-28-485,9 195 610,-2-109-577,-8-130-246,-2-14 49,-2-19 6,-1-30 1,-18-120 154,16 151-296,3 18-3,2 12-2,2 1 3,1 1 0,0-1-1,0 0 1,1 0 0,0 1-1,1-1 1,0-1 0,0 1-1,7 12 1,-8-19 1,0 0 0,0 0 0,0 0 0,0 0 0,0-1 0,0 1-1,1-1 1,-1 1 0,1-1 0,-1 0 0,1 0 0,0 0 0,6 2 0,-6-3 0,-1 0 0,1-1 0,0 1 1,0-1-1,-1 0 0,1 0 0,0 0 0,0 0 0,-1 0 0,1-1 0,0 1 1,0-1-1,-1 0 0,1 0 0,0 0 0,-1 0 0,1 0 0,-1 0 0,4-3 1,2-2 3,0 0 1,-1 0-1,1 0 1,-2-1 0,1 0-1,10-15 1,30-54 45,-20 29-6,-27 47-46,0 0 1,1 0 0,-1 0-1,0-1 1,0 1 0,0 0-1,0 0 1,0 0 0,0 0 0,0-1-1,0 1 1,1 0 0,-1 0-1,0 0 1,0 0 0,0 0-1,0 0 1,0-1 0,1 1-1,-1 0 1,0 0 0,0 0 0,0 0-1,0 0 1,1 0 0,-1 0-1,0 0 1,0 0 0,0 0-1,1 0 1,-1 0 0,0 0 0,0 0-1,0 0 1,1 0 0,-1 0-1,0 0 1,0 0 0,0 0-1,1 0 1,3 9 8,0 11-9,-4-20 1,1 6-2,0 0-1,0 0 0,1-1 1,-1 1-1,1-1 0,0 1 1,1-1-1,-1 0 0,1 0 1,0 0-1,0 0 0,1-1 1,-1 1-1,1-1 0,0 0 1,1 0-1,-1 0 0,0 0 1,1-1-1,0 0 0,0 0 1,0 0-1,0 0 1,8 2-1,-4-2-16,0 0 0,0 1 0,13 8 0,-20-10 12,0-1 0,0 1 0,0 0 0,0 0 0,0 0 0,0 0 0,-1 0 0,1 0-1,-1 0 1,1 0 0,-1 1 0,0-1 0,0 1 0,0-1 0,0 1 0,1 4 0,1 14-26,-3-15 26,1 0 0,-1-1 0,1 1 0,1-1 0,-1 0 0,1 1 0,5 9 0,-6-14 8,0 0-1,0 0 0,0 0 1,0-1-1,0 1 0,1 0 1,-1 0-1,0-1 0,1 1 1,-1-1-1,0 1 0,1-1 1,-1 0-1,1 1 0,-1-1 1,1 0-1,-1 0 1,0 0-1,1 0 0,-1 0 1,1 0-1,-1-1 0,1 1 1,-1 0-1,0-1 0,1 1 1,-1-1-1,0 0 0,3 0 1,37-22 36,-30 15-27,1-1-1,-1 0 1,-1-1 0,1 0 0,-2-1 0,0 0-1,0 0 1,-1-1 0,0 0 0,8-19 0,-16 31-12,1 0 1,-1 0 0,0 0-1,0 0 1,0-1 0,0 1-1,0 0 1,1 0 0,-1 0 0,0 0-1,0 0 1,0 0 0,0 0-1,1 0 1,-1 0 0,0 0 0,0 0-1,0 0 1,1 0 0,-1 0-1,0 0 1,0 0 0,0 0 0,1 0-1,-1 0 1,0 0 0,0 0-1,0 0 1,0 0 0,1 0 0,-1 0-1,0 0 1,0 0 0,0 0-1,0 1 1,1-1 0,-1 0-1,0 0 1,0 0 0,12 10-10,8 4 9,-12-12 11,0 0 0,0 0 0,0-1 1,0 0-1,0-1 0,0 1 0,0-2 0,0 1 0,0-1 1,0 0-1,0-1 0,0 0 0,0 0 0,0-1 1,0 1-1,-1-2 0,0 1 0,1-1 0,11-10 0,-12 10 15,-1 0-1,0-1 0,0 0 0,-1 0 0,0-1 0,0 0 0,0 0 1,0 0-1,-1 0 0,0-1 0,0 1 0,-1-1 0,0 0 1,0 0-1,-1 0 0,0-1 0,0 1 0,0-1 0,-1 1 0,0-1 1,-1-9-1,0 16-19,0-1 0,0 1 1,0-1-1,0 1 0,0-1 1,-1 1-1,1-1 1,-1 1-1,1-1 0,-1 1 1,1 0-1,-1-1 0,0 1 1,0 0-1,0-1 0,0 1 1,-1-2-1,1 2-3,0 1 0,0 0-1,0-1 1,0 1 0,0-1 0,0 1-1,0 0 1,0 0 0,0 0 0,0-1-1,0 1 1,0 0 0,0 0 0,0 0-1,0 1 1,0-1 0,0 0 0,0 0-1,0 0 1,-1 1 0,-1 1-5,-1-1 0,1 1 0,0 0 0,-1 0 0,1 0 1,0 0-1,0 1 0,0-1 0,1 1 0,-1 0 0,-4 6 0,2 0-4,-1 1 1,2 1-1,-1-1 0,2 1 0,-1-1 0,1 1 0,1 0 0,0 0 0,0 15 0,1-19-27,1-1 0,0 1-1,0 0 1,1 0 0,-1-1-1,2 1 1,-1 0-1,1-1 1,0 1 0,0-1-1,1 0 1,0 0-1,0 0 1,0 0 0,1 0-1,5 7 1,-8-11-27,1-1-1,-1 0 1,0 1 0,1-1 0,-1 0 0,0 0-1,1 0 1,-1 0 0,1 0 0,0 0-1,-1-1 1,1 1 0,0 0 0,-1-1 0,4 1-1,-4-1 34,0 0-1,0 0 1,-1 0-1,1 0 1,0-1-1,0 1 1,0 0-1,-1-1 1,1 1-1,0-1 1,0 1-1,-1 0 1,1-1-1,0 1 1,-1-1-1,1 0 0,-1 1 1,1-1-1,-1 0 1,1 1-1,-1-1 1,1 0-1,0-1 1,1-3-48,0 0-1,-1 0 1,1-1 0,-1 1 0,0-1 0,-1 1-1,1-1 1,-1-7 0,-2-37-395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3.185"/>
    </inkml:context>
    <inkml:brush xml:id="br0">
      <inkml:brushProperty name="width" value="0.05" units="cm"/>
      <inkml:brushProperty name="height" value="0.05" units="cm"/>
    </inkml:brush>
  </inkml:definitions>
  <inkml:trace contextRef="#ctx0" brushRef="#br0">39 1 18940,'-8'1'1640,"2"7"-1272,0 3-680,1-1-808,2 4 1120,0 0-208,-5 3-336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3.606"/>
    </inkml:context>
    <inkml:brush xml:id="br0">
      <inkml:brushProperty name="width" value="0.05" units="cm"/>
      <inkml:brushProperty name="height" value="0.05" units="cm"/>
    </inkml:brush>
  </inkml:definitions>
  <inkml:trace contextRef="#ctx0" brushRef="#br0">21 220 15547,'1'-19'1268,"-1"4"-184,1-1 0,4-23 0,-8 92 3440,3-52-4521,-13 107 1194,1 148 0,13-248-1149,-1 0 0,1 0-1,1 0 1,-1 0 0,4 8-1,-4-15-34,-1 0 0,0 0-1,1 0 1,-1 0-1,1 0 1,-1 0-1,1 0 1,0 0 0,-1 0-1,1 0 1,0-1-1,0 1 1,0 0 0,0 0-1,-1-1 1,1 1-1,0-1 1,2 2 0,-2-2 1,0 0 0,0 0 1,0 0-1,0-1 1,0 1-1,0 0 0,0 0 1,0-1-1,0 1 0,0 0 1,0-1-1,0 1 1,0-1-1,0 1 0,0-1 1,0 0-1,0 1 1,0-1-1,0 0 0,-1 0 1,1 1-1,1-3 1,2-3 32,0 0 0,0 0 0,0 0 0,-1 0 1,0-1-1,0 1 0,0-1 0,1-9 1,12-62 253,-15 71-274,9-59 262,1-82 0,-10 111-248,-3 0 0,0-1 0,-15-64 0,8 76-56,9 26 14,0-1 1,0 1-1,0 0 1,0 0-1,0 0 1,0-1-1,-1 1 1,1 0-1,0 0 1,0 0-1,0-1 1,0 1-1,0 0 1,-1 0-1,1 0 1,0 0-1,0-1 1,0 1-1,0 0 1,-1 0-1,1 0 1,0 0-1,0 0 1,0 0-1,-1 0 1,1 0-1,0 0 1,0 0-1,-1 0 1,1 0-1,0 0 1,0 0-1,0 0 1,-1 0-1,1 0 1,0 0-1,0 0 0,-1 0 1,1 0-1,0 0 1,0 0-1,0 0 1,-1 0-1,1 0 1,0 0-1,0 1 1,0-1-1,0 0 1,-1 0-1,1 0 1,0 0-1,0 0 1,0 1-1,-1-1 1,-3 13-23,4-1 14,0 1 0,1 0-1,1-1 1,0 0 0,0 1-1,1-1 1,1 0 0,0 0-1,1 0 1,0-1 0,0 0-1,1 0 1,9 11 0,-13-19 9,0 0 1,0-1 0,0 1-1,0-1 1,1 1 0,-1-1-1,1 0 1,-1 0 0,1 0-1,0 0 1,0-1 0,0 1-1,0-1 1,0 0 0,0 0-1,0 0 1,1 0 0,-1 0-1,0-1 1,0 1 0,1-1-1,-1 0 1,0 0 0,1 0-1,-1-1 1,0 1 0,1-1-1,-1 0 1,0 0 0,0 0-1,0 0 1,0 0 0,0-1-1,0 1 1,0-1 0,5-4-1,3-2 6,0-1-1,-1-1 1,0 0 0,-1 0-1,0-1 1,-1 0-1,11-18 1,25-46-81,-44 75 73,0 0 0,0 0 0,0 0 0,0 0 0,-1 0 0,1 0 0,0 0 0,0 0 0,0 0 0,0 0 0,0 0 0,0 0 0,0 0 0,0 1 0,0-1 0,0 0-1,0 0 1,0 0 0,0 0 0,0 0 0,0 0 0,0 0 0,0 0 0,1 0 0,-1 0 0,0 0 0,0 0 0,0 1 0,0-1 0,0 0 0,0 0 0,0 0 0,0 0 0,0 0 0,0 0 0,0 0 0,0 0 0,0 0-1,0 0 1,0 0 0,0 0 0,0 0 0,1 0 0,-1 0 0,0 0 0,0 0 0,0 0 0,0 0 0,0 0 0,0 0 0,0 0 0,0 0 0,0 0 0,0 0 0,0 0 0,0 0 0,1 0 0,-1 0 0,0 0 0,0 0-1,0 0 1,0 0 0,0 0 0,0 0 0,0 0 0,0 13-81,-3 17-54,-7 27-116,-13 90-926,19-117 212,2 1 0,4 54 1,-2-80 958,1 1-1,0-1 1,0 0 0,0 1 0,1-1 0,3 8 0,-5-12-17,1 0 0,0 0-1,-1 1 1,1-1-1,0 0 1,0 0 0,0 0-1,0 0 1,0-1 0,0 1-1,0 0 1,0 0-1,0 0 1,0-1 0,0 1-1,1-1 1,-1 1 0,0-1-1,0 1 1,1-1-1,-1 0 1,0 1 0,1-1-1,-1 0 1,0 0 0,1 0-1,-1 0 1,0 0-1,1-1 1,1 1 0,26-9-642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4.040"/>
    </inkml:context>
    <inkml:brush xml:id="br0">
      <inkml:brushProperty name="width" value="0.05" units="cm"/>
      <inkml:brushProperty name="height" value="0.05" units="cm"/>
    </inkml:brush>
  </inkml:definitions>
  <inkml:trace contextRef="#ctx0" brushRef="#br0">90 42 15459,'0'-2'163,"7"-22"1548,-8 16-931,-8 15-8,-2 7-28,0 1 0,0 1 0,2-1 0,-9 21 0,13-26-565,1 1-1,0-1 1,1 1-1,0-1 1,0 1-1,2 0 1,-1 0-1,1 17 1,1-27-154,0 1 1,0 0-1,0-1 1,0 1-1,1 0 1,-1 0-1,0-1 1,1 1-1,0-1 1,-1 1-1,1 0 0,0-1 1,0 0-1,0 1 1,0-1-1,0 1 1,0-1-1,2 2 1,-1-2-2,0 0 1,0 0 0,0 0-1,0 0 1,0-1-1,0 1 1,1-1 0,-1 1-1,0-1 1,0 0-1,0 0 1,1 0 0,-1 0-1,0 0 1,4-1-1,11-3 32,0-1 1,0 0-1,-1-1 0,0-1 0,0-1 0,28-18 0,-23 13 5,0 2-1,35-15 1,-53 25-58,0 0 0,0 0 0,1 0 0,-1 1 0,0-1 0,0 1 0,0 0 0,0 0 0,0 0 0,4 1 0,-6-1-2,0 0 1,0 1-1,0-1 1,0 0-1,0 1 1,0 0-1,0-1 1,0 1-1,0-1 1,0 1-1,0 0 1,0 0-1,0 0 1,-1-1-1,1 1 1,0 0-1,-1 0 1,1 0-1,-1 0 1,1 0-1,-1 0 1,1 0-1,-1 0 1,0 1-1,1-1 1,-1 0-1,0 0 0,0 0 1,0 2-1,0 7 80,0-1-1,-1 1 0,-2 10 0,0-12 513,3-30-150,1 12-309,16-158 963,-17 167-1137,0-1-1,1 1 1,-1 0 0,0-1 0,1 1 0,-1-1-1,0 1 1,1 0 0,0-1 0,-1 1-1,1 0 1,0 0 0,0-1 0,0 1 0,0 0-1,0 0 1,0 0 0,0 0 0,2-1 0,-1 1-71,-1 1 0,1 0 0,-1-1 0,1 1 0,0 0 0,-1 0 0,1 0 0,0 0 1,-1 0-1,1 0 0,0 1 0,-1-1 0,1 1 0,-1-1 0,1 1 0,-1-1 0,1 1 0,1 1 0,17 7-925,32 14-471,-27-17 686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4.521"/>
    </inkml:context>
    <inkml:brush xml:id="br0">
      <inkml:brushProperty name="width" value="0.05" units="cm"/>
      <inkml:brushProperty name="height" value="0.05" units="cm"/>
    </inkml:brush>
  </inkml:definitions>
  <inkml:trace contextRef="#ctx0" brushRef="#br0">7 21 17636,'1'1'143,"-1"0"1,1 1-1,-1-1 1,0 0-1,0 1 0,1-1 1,-1 0-1,0 1 1,0-1-1,0 1 1,0-1-1,-1 2 1,1 7 105,8 54 1282,-4-43-1116,-1 1-1,-1-1 0,-2 25 0,-12 63 836,6-76-877,2-1 0,2 1 0,1 0 0,3 39 1,-1-66-314,0-1 0,0 1 0,1 0 0,-1 0 0,1-1 0,0 1 0,1-1 0,0 0 0,5 9 0,-6-12-36,-1 0 0,1 0 0,-1-1 0,1 1 1,0 0-1,0-1 0,0 1 0,0-1 0,0 0 0,0 0 0,1 0 1,-1 0-1,0 0 0,1 0 0,-1-1 0,0 1 0,1-1 1,-1 1-1,1-1 0,-1 0 0,1 0 0,-1 0 0,0 0 1,1-1-1,3 0 0,2-1 32,0-1 1,0 0 0,0-1-1,-1 0 1,0 0-1,1 0 1,-1-1-1,-1 0 1,1 0 0,-1-1-1,7-8 1,10-11 187,26-40 0,-45 59-211,25-37 210,42-86-1,8-53-432,-75 175 117,4-12-327,-1 0 1,0-1-1,4-21 1,-12 41 375,1 0-1,0 0 1,0 0 0,0 0-1,0 0 1,0 0 0,-1 0 0,1 0-1,0 0 1,0 1 0,0-1 0,0 0-1,-1 0 1,1 0 0,0 0-1,0 0 1,0 0 0,-1 0 0,1 0-1,0 0 1,0 0 0,0 0 0,0 0-1,-1-1 1,1 1 0,0 0-1,0 0 1,0 0 0,0 0 0,-1 0-1,1 0 1,0 0 0,0 0 0,0 0-1,0-1 1,0 1 0,-1 0-1,1 0 1,0 0 0,0 0 0,0-1-1,0 1 1,0 0 0,0 0 0,0 0-1,0 0 1,0-1 0,0 1-1,0 0 1,0 0 0,0 0 0,0 0-1,0-1 1,0 1 0,0 0 0,0 0-1,0 0 1,0-1 0,0 1-1,0 0 1,0 0 0,-13 13-478,0 10-72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4.934"/>
    </inkml:context>
    <inkml:brush xml:id="br0">
      <inkml:brushProperty name="width" value="0.05" units="cm"/>
      <inkml:brushProperty name="height" value="0.05" units="cm"/>
    </inkml:brush>
  </inkml:definitions>
  <inkml:trace contextRef="#ctx0" brushRef="#br0">0 189 13507,'3'39'1872,"10"-7"-1000,-6-8-383,4-7 1983,4-3-1840,2-11-2584,-1-5 2048,2-10-552,5-8-184</inkml:trace>
  <inkml:trace contextRef="#ctx0" brushRef="#br0" timeOffset="1">236 76 16740,'0'2'126,"-1"0"0,1 0 0,0 0 1,0 1-1,0-1 0,0 0 0,1 0 1,-1 0-1,0 0 0,1 0 0,0 0 1,-1 0-1,1 0 0,0 0 0,0 0 1,0 0-1,0 0 0,0-1 0,1 1 1,-1 0-1,0-1 0,1 1 0,-1-1 1,1 0-1,0 1 0,-1-1 0,1 0 1,0 0-1,0 0 0,0 0 0,0 0 1,0 0-1,0-1 0,3 2 0,-1-1 1,1 0 0,-1-1 0,0 1-1,0-1 1,0 0 0,1 0 0,-1 0-1,0-1 1,0 1 0,0-1 0,0 0-1,1 0 1,-1 0 0,-1-1-1,1 0 1,7-3 0,-7 2-31,-1 0 1,0 0-1,0 0 1,0 0-1,-1 0 1,1 0-1,-1-1 0,1 1 1,-1-1-1,0 0 1,0 0-1,-1 1 1,1-1-1,-1 0 0,0-1 1,0 1-1,0-6 1,0 8-74,-1 0 1,0 0-1,0 0 1,-1 0-1,1 0 1,0 0-1,-1 0 1,1 0-1,-1 0 1,1 0-1,-1 0 0,0 0 1,0 0-1,0 1 1,0-1-1,0 0 1,-1 0-1,1 1 1,0-1-1,-1 1 1,1-1-1,-1 1 1,1 0-1,-1 0 1,0 0-1,0-1 1,1 2-1,-1-1 1,0 0-1,0 0 1,0 0-1,0 1 1,0-1-1,0 1 1,0 0-1,-3-1 1,1 1-20,0 0 0,0 1 0,0-1 1,0 1-1,0-1 0,1 1 1,-1 0-1,0 1 0,0-1 1,1 1-1,-1-1 0,0 1 0,1 0 1,0 0-1,0 1 0,-1-1 1,1 1-1,1-1 0,-1 1 1,0 0-1,-3 5 0,-1 1-9,1 1-1,0-1 1,0 1-1,1 0 1,0 1-1,-4 13 1,5-12-7,1 1 0,0-1 0,1 1 0,0 0 0,1-1 0,1 1 0,0 0 0,1 0 0,2 16 0,-2-23-43,0-1 0,1 0 1,-1 1-1,1-1 0,0 0 0,1 0 0,-1 0 0,1 0 0,0-1 0,0 1 1,0-1-1,1 0 0,0 0 0,-1 0 0,2 0 0,-1 0 0,0-1 0,1 0 1,-1 0-1,1 0 0,0 0 0,0-1 0,10 3 0,-7-3 6,-1 0 0,1 0 0,1-1 0,-1-1 0,0 1 0,0-1 0,0-1 0,0 0 0,0 0 0,16-4 0,-9-1-73,1 0-1,14-9 0,-30 15 122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8.334"/>
    </inkml:context>
    <inkml:brush xml:id="br0">
      <inkml:brushProperty name="width" value="0.05" units="cm"/>
      <inkml:brushProperty name="height" value="0.05" units="cm"/>
    </inkml:brush>
  </inkml:definitions>
  <inkml:trace contextRef="#ctx0" brushRef="#br0">196 1 18660,'-18'11'707,"1"0"0,0 1-1,1 1 1,0 1 0,1 0 0,1 1 0,0 0 0,1 1-1,0 1 1,-17 32 0,28-45-665,0 0 0,0 0 1,1 0-1,0 1 0,-1-1 0,2 0 1,-1 0-1,0 1 0,1-1 0,0 0 0,0 7 1,0-9-33,1 0 1,-1 0 0,1 0 0,0 0-1,0 1 1,0-1 0,0 0 0,0 0-1,0-1 1,0 1 0,1 0-1,-1 0 1,0 0 0,1-1 0,0 1-1,-1-1 1,1 0 0,0 1 0,0-1-1,0 0 1,0 0 0,0 0-1,3 1 1,3 1-13,1-1-1,-1 0 1,1-1-1,0 1 1,-1-2 0,1 1-1,0-1 1,0-1-1,-1 0 1,1 0-1,0 0 1,-1-1 0,1-1-1,-1 1 1,0-1-1,0-1 1,0 1-1,10-8 1,-8 6-4,0-2 0,0 1 0,-1-2 0,0 1 0,0-1 0,-1 0 0,0-1 0,0 0 0,-1 0 1,0-1-1,-1 0 0,0 0 0,6-13 0,-11 18 22,1 0 0,-1 0 0,1 0 0,-1 0 0,-1 0 0,1-1 0,-1 1 0,0 0 0,0 0 0,0 0 0,-2-8 0,1 11-4,1 0 0,-1 0-1,0-1 1,0 1 0,0 0-1,0 0 1,0 0 0,0 0 0,-1 0-1,1 0 1,-1 0 0,1 0-1,-1 1 1,0-1 0,0 1-1,0-1 1,0 1 0,0 0-1,0 0 1,0-1 0,0 1-1,0 1 1,0-1 0,-1 0 0,1 0-1,-4 0 1,-3 0 45,-1 0 1,0 0-1,0 1 0,0 0 1,-18 3-1,23-2-97,0 0 1,0 0-1,0 1 0,1-1 1,-1 1-1,0 0 1,1 1-1,0-1 0,-1 1 1,1 0-1,0 0 0,0 0 1,-5 5-1,4 1-431,8-5 151,-2-4 296,1 0 0,-1-1 0,0 1 0,1 0 0,-1 0 0,0-1 0,1 1 0,-1 0 0,0-1 0,0 1 0,1-1 0,-1 0 0,1 0 0,20-17-322</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5.428"/>
    </inkml:context>
    <inkml:brush xml:id="br0">
      <inkml:brushProperty name="width" value="0.05" units="cm"/>
      <inkml:brushProperty name="height" value="0.05" units="cm"/>
    </inkml:brush>
  </inkml:definitions>
  <inkml:trace contextRef="#ctx0" brushRef="#br0">132 0 14627,'-12'174'7117,"0"-36"-5895,11-113-1048,-3 78 517,10 117-1,-5-213-635,-1-3-3,0-1 0,0 1 0,1-1 0,-1 0 1,1 1-1,0-1 0,0 0 0,0 1 0,3 4 0,-3-8-42,-1 0 0,0 0 0,0 0 0,0 0 0,1 0-1,-1 0 1,0 0 0,0 0 0,1 0 0,-1 0 0,0 0 0,0 0-1,0-1 1,1 1 0,-1 0 0,0 0 0,0 0 0,0 0 0,0 0-1,1 0 1,-1-1 0,0 1 0,0 0 0,0 0 0,0 0 0,0 0-1,0-1 1,1 1 0,-1 0 0,0 0 0,0 0 0,0-1 0,0 1-1,0 0 1,0 0 0,0 0 0,0-1 0,0 1 0,0 0 0,0 0-1,0-1 1,4-11 131,1-17-16,-1 0 1,0-52-1,-4 63-552,-2-1 1,0 1-1,0 0 0,-2 0 0,-9-28 1,12 42 215,0 0 1,-1 0 0,0 1 0,0-1 0,0 1-1,0-1 1,-1 1 0,1 0 0,-1 0-1,0 0 1,1 0 0,-1 0 0,-1 1 0,1-1-1,0 1 1,-5-2 0,3 2 26,0 0-1,0 0 1,0 1 0,0 0-1,-1 0 1,1 0 0,0 1 0,0 0-1,-1 0 1,1 0 0,-8 2-1,11-2 642,4 0 89,49 2 1479,-30-1-1547,0 0 0,0-1 0,0-2 1,29-4-1,-28-2-295,0-1 26</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5.863"/>
    </inkml:context>
    <inkml:brush xml:id="br0">
      <inkml:brushProperty name="width" value="0.05" units="cm"/>
      <inkml:brushProperty name="height" value="0.05" units="cm"/>
    </inkml:brush>
  </inkml:definitions>
  <inkml:trace contextRef="#ctx0" brushRef="#br0">166 0 18876,'-29'14'2719,"24"-13"-2431,0 1 0,1 0 0,-1 0 0,1 0 1,-7 4-1,10-4-238,-1-1-1,1 0 1,0 0-1,0 1 1,0-1 0,0 1-1,0-1 1,0 1-1,0-1 1,0 1-1,0-1 1,1 1 0,-1 0-1,1-1 1,-1 1-1,1 0 1,0 0 0,0-1-1,0 5 1,0-3-35,1 1 0,-1 0 0,1 0 0,0-1 0,1 1 0,-1-1 0,1 1 0,-1-1 0,1 0 0,0 1 0,0-1 0,0 0 0,1 0 0,-1 0 0,1-1 0,0 1 0,0-1 0,0 1 0,0-1 0,0 0 0,0 0 0,0 0 0,4 1 0,11 6-34,0-2-1,0 0 1,21 5-1,-31-10 30,10 8-17,-17-10 6,-1 0 1,0 0-1,0 1 1,0-1-1,1 0 1,-1 1 0,0-1-1,0 1 1,0-1-1,0 0 1,1 1-1,-1-1 1,0 0-1,0 1 1,0-1-1,0 1 1,0-1 0,0 0-1,0 1 1,0-1-1,0 1 1,0-1-1,-1 0 1,1 1-1,0-1 1,0 0-1,0 1 1,-3 2 0,1 0 0,0-1 0,-1 1 0,1-1 0,-1 0 0,0 0 0,1 0 0,-5 2 0,-154 82-516,157-83 491,0-1 0,-1 0 0,1 0 0,-1-1 0,0 0 0,1 1 0,-1-2 0,0 1 0,-9 0 0,-4-7-160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6.736"/>
    </inkml:context>
    <inkml:brush xml:id="br0">
      <inkml:brushProperty name="width" value="0.05" units="cm"/>
      <inkml:brushProperty name="height" value="0.05" units="cm"/>
    </inkml:brush>
  </inkml:definitions>
  <inkml:trace contextRef="#ctx0" brushRef="#br0">17 22 16500,'2'-5'1166,"7"-11"795,-6 15-647,-2 11 714,-14 134 1206,0-18-2959,12-103-268,-3 127 129,4-131-280,1-1 0,2 1 0,-1 0 0,2-1 0,10 30 1,-14-47 91,1 1 1,-1-1 0,0 0 0,1 0 0,0 0 0,-1 1 0,1-1 0,0 0 0,-1 0 0,1 0 0,0 0 0,0 0 0,0 0 0,0-1 0,0 1 0,0 0 0,0 0 0,0-1 0,0 1 0,2 0 0,-2-1-21,0 0 0,0 0 0,0 0 0,0 0 0,0 0 0,0 0 0,0 0 0,0-1 0,0 1 0,0 0 0,0-1 0,0 1 1,0-1-1,0 1 0,0-1 0,0 1 0,0-1 0,-1 0 0,2 0 0,3-4-255,0-1-1,0 1 1,-1-1 0,0 0 0,0 0 0,4-8-1,19-48-1837,33-103 0,-30 73 121,22-53 3379,-43 127-415,-9 18-905,0 0 0,0 0 0,0 0 0,0 0 0,1 0 0,-1 0 0,0 0 0,0 0 0,0 0 0,0 0-1,0-1 1,0 1 0,0 0 0,0 0 0,0 0 0,0 0 0,0 0 0,0 0 0,0 0 0,1 0 0,-1 0 0,0 0 0,0 0-1,0 0 1,0 0 0,0 0 0,0 0 0,0 0 0,0 0 0,0 0 0,1 0 0,-1 0 0,0 0 0,0 0 0,0 0-1,0 0 1,0 0 0,0 0 0,0 0 0,0 0 0,0 0 0,1 0 0,-1 0 0,0 0 0,0 0 0,0 0 0,0 0-1,0 1 1,0-1 0,0 0 0,0 0 0,0 0 0,0 0 0,0 0 0,0 0 0,0 0 0,0 0 0,0 0 0,0 0 0,0 1-1,0-1 1,0 0 0,0 0 0,0 0 0,0 0 0,0 0 0,0 0 0,0 0 0,-2 34 1886,-8 25-292,-2 110-1,12-143-1749,1 0 0,1 0 0,1 0-1,2 0 1,0-1 0,16 44 0,1-28-390,-20-40 166</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7.151"/>
    </inkml:context>
    <inkml:brush xml:id="br0">
      <inkml:brushProperty name="width" value="0.05" units="cm"/>
      <inkml:brushProperty name="height" value="0.05" units="cm"/>
    </inkml:brush>
  </inkml:definitions>
  <inkml:trace contextRef="#ctx0" brushRef="#br0">22 172 15403,'-15'-9'1929,"8"6"-1193,17-8-144,11 0 1008,20-4-503,8-5-161,14-3-264,4 0-208,13 8-600,-5-4-440,-1 10 512,-3 3-136,0-1-88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7.766"/>
    </inkml:context>
    <inkml:brush xml:id="br0">
      <inkml:brushProperty name="width" value="0.05" units="cm"/>
      <inkml:brushProperty name="height" value="0.05" units="cm"/>
    </inkml:brush>
  </inkml:definitions>
  <inkml:trace contextRef="#ctx0" brushRef="#br0">0 89 15371,'8'4'2033,"9"-4"-1153,23 0-296,10-4 1016,19-3-423,9-2-97,12-1-312,7 0-192,-4-3-648,-4 3-368,-22-1-560,-12 0 856,-30 7-184,-14 1-232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8.200"/>
    </inkml:context>
    <inkml:brush xml:id="br0">
      <inkml:brushProperty name="width" value="0.05" units="cm"/>
      <inkml:brushProperty name="height" value="0.05" units="cm"/>
    </inkml:brush>
  </inkml:definitions>
  <inkml:trace contextRef="#ctx0" brushRef="#br0">1 94 13411,'0'26'2184,"23"-11"-871,7-9-457,19-12 2304,8-4-1759,10-6-273,2-1-56,1-1-808,-2-3-560,-18 2 344,-8-1-120,-21 7-128</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09.760"/>
    </inkml:context>
    <inkml:brush xml:id="br0">
      <inkml:brushProperty name="width" value="0.05" units="cm"/>
      <inkml:brushProperty name="height" value="0.05" units="cm"/>
    </inkml:brush>
  </inkml:definitions>
  <inkml:trace contextRef="#ctx0" brushRef="#br0">49 43 18044,'0'0'72,"0"0"1,1 0-1,-1 0 1,1 0-1,-1 0 1,0 0-1,1 0 1,-1 0-1,1 0 1,-1 0-1,1 0 1,-1 0-1,0 0 1,1 1-1,-1-1 1,0 0-1,1 0 1,-1 0-1,1 1 1,-1-1-1,0 0 1,0 0-1,1 1 1,-1-1-1,0 0 1,1 1-1,-1-1 1,0 0-1,0 1 1,0-1-1,1 0 1,-1 1-1,0-1 1,0 1-1,0-1 1,0 0-1,0 1 1,0-1-1,0 1 1,1-1-1,-1 0 1,0 1-1,-1-1 0,1 1 1,0 22 892,0-22-746,-11 210 1948,13 1-3955,-2-166 6,1-46 1751,-1 1 1,0-1-1,0 0 0,0 0 1,0 0-1,0 1 0,0-1 0,0 0 1,0 0-1,0 1 0,0-1 1,0 0-1,0 0 0,0 0 0,0 1 1,0-1-1,0 0 0,0 0 0,0 1 1,0-1-1,0 0 0,0 0 1,-1 0-1,1 0 0,0 1 0,0-1 1,0 0-1,0 0 0,0 0 1,0 1-1,-1-1 0,1 0 0,0 0 1,0 0-1,0 0 0,-1 0 0,1 0 1,0 0-1,0 1 0,0-1 1,-1 0-1,1 0 0,0 0 0,0 0 1,0 0-1,-1 0 0,1 0 1,0 0-1,0 0 0,-1 0 0,1 0 1,0 0-1,0 0 0,0 0 0,-1 0 1,1-1-1,0 1 0,0 0 1,0 0-1,-1 0 0,1 0 0,-9-10-696,4 0 583,0 0 1,1 0-1,0 0 1,1-1-1,0 1 1,1-1-1,-2-16 1,0-78 430,4 81 8,1-1 0,1 0 0,2 1 0,0 0 0,2-1 0,1 2 0,0-1 0,2 1 0,20-40 0,-26 59-195,0 0 0,0-1-1,0 1 1,0 1-1,1-1 1,-1 0 0,1 1-1,0 0 1,0 0-1,0 0 1,1 0-1,-1 1 1,1-1 0,-1 1-1,1 0 1,0 1-1,0-1 1,-1 1 0,1 0-1,0 0 1,1 0-1,-1 1 1,0 0 0,0 0-1,0 0 1,0 1-1,0-1 1,0 1 0,0 0-1,0 1 1,0-1-1,-1 1 1,10 5-1,-4-3-40,0 2 0,-1-1 0,0 1-1,0 1 1,-1 0 0,0 0-1,0 0 1,0 1 0,7 11-1,-13-16-54,1 0-1,-1 1 0,0-1 1,-1 1-1,1-1 0,0 1 0,-1 0 1,0 0-1,0 0 0,0 0 0,-1 0 1,1 4-1,-1-5 2,0 0 0,-1 0 1,1 0-1,-1 0 0,0-1 0,0 1 0,0 0 1,0 0-1,0-1 0,-1 1 0,1 0 0,-1-1 0,0 1 1,1-1-1,-1 0 0,0 0 0,-1 0 0,-1 2 1,-5 3 23,1-1 1,-1-1 0,0 0 0,-1 0-1,1-1 1,-1 0 0,0-1 0,0 0-1,0 0 1,0-1 0,-1 0-1,1-1 1,0 0 0,-1-1 0,1 0-1,-1-1 1,1 0 0,-1 0 0,-14-5-1,23 5-116,-1 0 0,1 0-1,0 0 1,-1-1 0,1 1-1,0 0 1,0-1 0,0 0 0,0 1-1,1-1 1,-1 0 0,0 0-1,1 0 1,-3-4 0,4 5 33,-1 0 1,1 0 0,0 1 0,0-1-1,-1 0 1,1 0 0,0 0 0,0 1-1,0-1 1,0 0 0,0 0-1,0 0 1,0 1 0,0-1 0,0 0-1,1 0 1,-1 0 0,0 1 0,0-1-1,1-1 1,0 1 13,0 0-1,0 0 1,0 0 0,0 0-1,0 0 1,0 0 0,0 0-1,0 1 1,0-1 0,1 0-1,-1 1 1,0-1-1,0 1 1,1-1 0,2 0-1,18-2-701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0.453"/>
    </inkml:context>
    <inkml:brush xml:id="br0">
      <inkml:brushProperty name="width" value="0.05" units="cm"/>
      <inkml:brushProperty name="height" value="0.05" units="cm"/>
    </inkml:brush>
  </inkml:definitions>
  <inkml:trace contextRef="#ctx0" brushRef="#br0">236 8 13627,'2'-1'169,"-1"0"0,0 0 0,0 0 0,1 1 0,-1-1 0,0 1 0,1-1 0,-1 1 0,1-1 0,-1 1 0,1 0 0,-1 0 0,1 0-1,-1 0 1,2 0 0,-2 0-122,-1 0 0,0 0 1,0 0-1,0 0 0,0 0 0,1 1 0,-1-1 0,0 0 0,0 0 0,0 0 0,0 0 0,0 1 0,0-1 0,1 0 0,-1 0 0,0 0 0,0 1 0,0-1 0,0 0 0,0 0 0,0 1 0,0-1 0,0 0 0,0 0 0,0 0 0,0 1 0,0-1 0,0 0 0,0 0 0,0 1 0,0-1 0,0 0 0,-1 0 0,-7 16 1674,-75 91 1224,-50 48-2655,132-154-341,1 0-1,-1 0 1,0 0 0,0 0-1,0 0 1,0 0-1,0 0 1,0 0 0,0 0-1,0-1 1,0 1 0,0-1-1,0 1 1,0 0 0,0-1-1,-1 0 1,1 1 0,0-1-1,0 0 1,-1 0 0,1 1-1,-3-1 1,3-1-56,1 0 1,-1 0-1,0 0 0,0 0 1,0 0-1,0 0 0,1 0 1,-1 0-1,1 0 0,-1 0 1,0 0-1,1-1 0,0 1 1,-1 0-1,1 0 0,0-1 1,0 1-1,-1 0 0,1 0 1,0-1-1,0 1 0,1-2 1,2-209-6050,-3 210 6245,0 0 0,0 0 1,0 0-1,1-1 1,-1 1-1,1 0 0,-1 0 1,1 0-1,0 0 0,-1 0 1,1 0-1,0 0 0,1 0 1,0-2-1,-2 4-26,1 0 1,-1 0-1,1 0 0,-1-1 1,1 1-1,-1 0 0,0 0 0,1 0 1,-1 0-1,1 0 0,-1 0 1,1 0-1,-1 0 0,1 0 1,-1 0-1,1 0 0,-1 0 0,0 0 1,1 0-1,-1 0 0,1 0 1,-1 0-1,1 1 0,17 13 759,32 39 2277,102 80 0,-134-120-3047,-2-3-33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1.054"/>
    </inkml:context>
    <inkml:brush xml:id="br0">
      <inkml:brushProperty name="width" value="0.05" units="cm"/>
      <inkml:brushProperty name="height" value="0.05" units="cm"/>
    </inkml:brush>
  </inkml:definitions>
  <inkml:trace contextRef="#ctx0" brushRef="#br0">4 62 17844,'-3'5'1768,"9"6"-952,6-7-296,20-1 953,11-3-369,14-1-280,9-4-232,6-7-1064,1-4-424,2 1 792,-3 0-200,-15-5-216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1.687"/>
    </inkml:context>
    <inkml:brush xml:id="br0">
      <inkml:brushProperty name="width" value="0.05" units="cm"/>
      <inkml:brushProperty name="height" value="0.05" units="cm"/>
    </inkml:brush>
  </inkml:definitions>
  <inkml:trace contextRef="#ctx0" brushRef="#br0">293 48 11226,'4'-2'720,"29"-18"2848,-32 19-3178,1 0 1,-1 0-1,1 0 1,-1 0-1,0 0 1,0 0-1,0-1 1,0 1-1,0 0 0,0-1 1,0 1-1,0 0 1,0-1-1,0 1 1,-1-1-1,1 0 1,0-1-1,-32 7 2679,15 0-2939,0 0-1,0 1 1,1 1 0,0 1 0,0 0 0,0 1 0,1 1-1,-15 11 1,8-4-144,0 1 0,2 1 0,0 0 0,-23 30-1,36-40 16,0 0 0,1 0 1,0 0-1,0 1 0,1-1 0,0 1 0,-3 12 0,6-19-9,0 0 0,1 1-1,0 0 1,-1-1 0,1 1 0,0-1 0,0 1 0,1-1 0,-1 1-1,0-1 1,1 1 0,0-1 0,-1 1 0,1-1 0,0 1 0,0-1-1,0 0 1,1 0 0,-1 0 0,0 1 0,1-1 0,0 0 0,-1-1 0,1 1-1,0 0 1,0 0 0,0-1 0,0 1 0,0-1 0,0 0 0,1 1-1,3 0 1,4 2-133,0 0-1,1-1 0,-1 0 1,1-1-1,0 0 0,0 0 1,0-2-1,0 1 1,11-2-1,19-2-223,42-9 1,-80 11 344,55-9-442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8.804"/>
    </inkml:context>
    <inkml:brush xml:id="br0">
      <inkml:brushProperty name="width" value="0.05" units="cm"/>
      <inkml:brushProperty name="height" value="0.05" units="cm"/>
    </inkml:brush>
  </inkml:definitions>
  <inkml:trace contextRef="#ctx0" brushRef="#br0">36 316 18788,'4'3'2401,"-5"3"-1289,-4 5-496,-4 4 2064,0 5-1143,1 1-777,2 4-200,5-2-416,2 1-16,10-5-128,4-6-56,8-5-256,0-3-248,2-7-640,-2-6 1664,-5-10-640,2-7-168,-5-17-64</inkml:trace>
  <inkml:trace contextRef="#ctx0" brushRef="#br0" timeOffset="1">65 10 21149,'-15'-7'1856,"7"6"-1328,8-1-280,11 5 616,7 2-664,10 0 40,4-1-200,4 2-192</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2.044"/>
    </inkml:context>
    <inkml:brush xml:id="br0">
      <inkml:brushProperty name="width" value="0.05" units="cm"/>
      <inkml:brushProperty name="height" value="0.05" units="cm"/>
    </inkml:brush>
  </inkml:definitions>
  <inkml:trace contextRef="#ctx0" brushRef="#br0">156 0 18388,'-7'0'1536,"-16"14"-1056,-3 12-248,-3 14 953,8 10-617,-4 10-280,9 4-72,8 4-88,8-2 8,15-10-216,7-8-144,14-12-504,7-11-168,8-11 679,-1-10-135,5-5-176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2.473"/>
    </inkml:context>
    <inkml:brush xml:id="br0">
      <inkml:brushProperty name="width" value="0.05" units="cm"/>
      <inkml:brushProperty name="height" value="0.05" units="cm"/>
    </inkml:brush>
  </inkml:definitions>
  <inkml:trace contextRef="#ctx0" brushRef="#br0">310 5 14467,'0'-4'1840,"-16"17"-903,-5 6-401,-10 17 2272,-5 3-1663,-1 11-617,-1-1-152,5 3-112,3-3-8,7-12-240,4-3-256,9-14-608,2-5-168,7-14 767,-4 1-167,3-11-168</inkml:trace>
  <inkml:trace contextRef="#ctx0" brushRef="#br0" timeOffset="1">16 186 16051,'18'15'1689,"11"2"-1057,5 1-280,9 2 952,7-1-608,5-1-592,0-1-384,-7-8 264,1-4-144,-20-5-144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2.844"/>
    </inkml:context>
    <inkml:brush xml:id="br0">
      <inkml:brushProperty name="width" value="0.05" units="cm"/>
      <inkml:brushProperty name="height" value="0.05" units="cm"/>
    </inkml:brush>
  </inkml:definitions>
  <inkml:trace contextRef="#ctx0" brushRef="#br0">307 0 15379,'9'13'1729,"5"11"-793,-3 2-328,4 9 1256,0 8-823,0 8-201,1 7-48,-9 2-256,-8 2-160,-19 6-232,-8 1-144,-21 9-616,-10-3 1032,-10 6-456,-11-5 0,-22 4-80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4.641"/>
    </inkml:context>
    <inkml:brush xml:id="br0">
      <inkml:brushProperty name="width" value="0.05" units="cm"/>
      <inkml:brushProperty name="height" value="0.05" units="cm"/>
    </inkml:brush>
  </inkml:definitions>
  <inkml:trace contextRef="#ctx0" brushRef="#br0">10 40 15595,'-6'-3'1833,"3"3"-1193,7 4-168,11 1 1512,21 0-1071,8-2-97,20-3-256,4-2-104,8-4-64,1-2-56,-5-4-496,-8 3-344,-23 0-432,-10 1 744,-30 8-136,-2 0-160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5.104"/>
    </inkml:context>
    <inkml:brush xml:id="br0">
      <inkml:brushProperty name="width" value="0.05" units="cm"/>
      <inkml:brushProperty name="height" value="0.05" units="cm"/>
    </inkml:brush>
  </inkml:definitions>
  <inkml:trace contextRef="#ctx0" brushRef="#br0">8 308 14579,'-7'19'1472,"13"-6"-767,8-5-201,16-3 632,6-4-232,11 2-136,0-3-152,10 0-624,-5-4-360,-1-6 368,-2 0-152,-8-4-112</inkml:trace>
  <inkml:trace contextRef="#ctx0" brushRef="#br0" timeOffset="1">739 1 17228,'21'12'1560,"2"-1"-1232,1 2-176,1 3 592,-4 2-456,-2 5 16,-19 6-128,-6 5-24,-19 9 9,-5 7-1,-10 5 8,-3 5 80,2-3-288,2-5-424,18-14 480,7-11-80,16-27-97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5.504"/>
    </inkml:context>
    <inkml:brush xml:id="br0">
      <inkml:brushProperty name="width" value="0.05" units="cm"/>
      <inkml:brushProperty name="height" value="0.05" units="cm"/>
    </inkml:brush>
  </inkml:definitions>
  <inkml:trace contextRef="#ctx0" brushRef="#br0">48 1 20500,'6'13'1753,"-12"10"-1289,-7 5-152,1 9 520,2 1-248,2 6-80,3 2-128,5-6-472,6-5-464,10-10-504,1-7 1952,2-16-992,-2-5-96,-3-14-136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5.921"/>
    </inkml:context>
    <inkml:brush xml:id="br0">
      <inkml:brushProperty name="width" value="0.05" units="cm"/>
      <inkml:brushProperty name="height" value="0.05" units="cm"/>
    </inkml:brush>
  </inkml:definitions>
  <inkml:trace contextRef="#ctx0" brushRef="#br0">470 208 15403,'2'11'1665,"-4"4"-1113,-4 8-240,0 2 1120,3 10-904,3 5-136,3 1-24,-5 5-16,7-4-656,1-7-264,-1-11 520,-5-8-112,-5-16-40</inkml:trace>
  <inkml:trace contextRef="#ctx0" brushRef="#br0" timeOffset="1">0 13 16540,'6'0'1832,"11"4"-1144,20-1-272,9 2 800,18 4-351,7-1-153,8-2-336,1-5-432,-8-5 176,-6-15-120,-19-7-72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6.384"/>
    </inkml:context>
    <inkml:brush xml:id="br0">
      <inkml:brushProperty name="width" value="0.05" units="cm"/>
      <inkml:brushProperty name="height" value="0.05" units="cm"/>
    </inkml:brush>
  </inkml:definitions>
  <inkml:trace contextRef="#ctx0" brushRef="#br0">3 0 18348,'2'0'1816,"-2"2"-1320,-2 10-232,-1 8 841,3 12-441,0 8-160,3 9-288,1 1-128,2 4-528,1-4-456,6-12 784,-6-7-128,-2-20-64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6.861"/>
    </inkml:context>
    <inkml:brush xml:id="br0">
      <inkml:brushProperty name="width" value="0.05" units="cm"/>
      <inkml:brushProperty name="height" value="0.05" units="cm"/>
    </inkml:brush>
  </inkml:definitions>
  <inkml:trace contextRef="#ctx0" brushRef="#br0">266 0 18940,'-3'6'456,"-1"0"-1,0 0 1,-1-1 0,1 1 0,-10 7-1,-11 14 190,-3 11-493,1 1 0,1 1-1,3 1 1,1 1 0,2 2-1,-27 89 1,43-118-157,1 0-1,0 0 1,1 1 0,1-1 0,1 1-1,0-1 1,4 31 0,-3-42-47,0 0 0,0 1-1,0-1 1,0 0 0,1 0 0,-1 0 0,1-1-1,0 1 1,1 0 0,-1-1 0,0 1 0,1-1-1,0 0 1,0 0 0,0 0 0,0 0 0,0 0-1,1-1 1,-1 1 0,1-1 0,0 0 0,-1 0 0,1 0-1,0-1 1,0 1 0,0-1 0,1 0 0,-1 0-1,0-1 1,0 1 0,0-1 0,8 0 0,23-2-244,1-8-77</inkml:trace>
  <inkml:trace contextRef="#ctx0" brushRef="#br0" timeOffset="1">736 302 18532,'-24'35'1336,"-12"0"-1120,-3 4-80,-1 4 224,1-1-32,3-2-95,5-5-161,4-7-369,1-7-231,4-8 1369,2-6-881,2-10 32,-1-8-64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17.279"/>
    </inkml:context>
    <inkml:brush xml:id="br0">
      <inkml:brushProperty name="width" value="0.05" units="cm"/>
      <inkml:brushProperty name="height" value="0.05" units="cm"/>
    </inkml:brush>
  </inkml:definitions>
  <inkml:trace contextRef="#ctx0" brushRef="#br0">0 492 17364,'16'3'1664,"7"2"-1040,6 2-208,12 1 633,7 3-233,7-1-280,0 0-456,3-4-2345,-3-6 2145,-4 1-344,-6-2-264</inkml:trace>
  <inkml:trace contextRef="#ctx0" brushRef="#br0" timeOffset="1">671 1 19164,'7'23'1680,"0"9"-1159,2 8-177,-2 12 456,0 3-128,-7 6-104,-5 3-112,-9 2-280,-6 3-344,-13-2-760,-10 2 824,-22-9-128,-11 3-88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52.147"/>
    </inkml:context>
    <inkml:brush xml:id="br0">
      <inkml:brushProperty name="width" value="0.05" units="cm"/>
      <inkml:brushProperty name="height" value="0.05" units="cm"/>
    </inkml:brush>
  </inkml:definitions>
  <inkml:trace contextRef="#ctx0" brushRef="#br0">12 69 14931,'-10'-1'1641,"9"-5"-817,2-2-240,12-1 848,5 0-128,10-1-199,4 0-185,6 2-328,5 2-40,3 4-312,-3 2-240,-2 8-568,-4-2-232,-11 6-320,-6-1 816,-19-3-209,-7-4-287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9.214"/>
    </inkml:context>
    <inkml:brush xml:id="br0">
      <inkml:brushProperty name="width" value="0.05" units="cm"/>
      <inkml:brushProperty name="height" value="0.05" units="cm"/>
    </inkml:brush>
  </inkml:definitions>
  <inkml:trace contextRef="#ctx0" brushRef="#br0">0 58 20580,'12'7'2377,"4"-5"-1585,10-4-384,1-2 1465,10-3-953,1 1-272,2-3-680,0 2-360,-6-3-672,-2 3 1632,-14-1-728,-4 2-136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1.061"/>
    </inkml:context>
    <inkml:brush xml:id="br0">
      <inkml:brushProperty name="width" value="0.05" units="cm"/>
      <inkml:brushProperty name="height" value="0.05" units="cm"/>
    </inkml:brush>
  </inkml:definitions>
  <inkml:trace contextRef="#ctx0" brushRef="#br0">0 124 17620,'14'-4'1664,"9"-10"-1128,6 0-192,12-1 641,2-2-209,11 5-272,-2-1-184,-2 6-560,-4 1-328,-9 1-296,-5 2 655,-15-5-111,-6 2-192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1.508"/>
    </inkml:context>
    <inkml:brush xml:id="br0">
      <inkml:brushProperty name="width" value="0.05" units="cm"/>
      <inkml:brushProperty name="height" value="0.05" units="cm"/>
    </inkml:brush>
  </inkml:definitions>
  <inkml:trace contextRef="#ctx0" brushRef="#br0">1 112 14643,'7'7'1961,"10"-3"-1097,18-7-328,8-3 960,17-3-520,4-4-31,5 0-489,0-1-456,-8-1-1705,-4-4 1545,-11 4-248,-8 0-224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1.865"/>
    </inkml:context>
    <inkml:brush xml:id="br0">
      <inkml:brushProperty name="width" value="0.05" units="cm"/>
      <inkml:brushProperty name="height" value="0.05" units="cm"/>
    </inkml:brush>
  </inkml:definitions>
  <inkml:trace contextRef="#ctx0" brushRef="#br0">0 1 16251,'3'1'171,"-1"1"0,1-1 0,0 0 0,-1 0 0,1 0-1,0 0 1,0 0 0,0 0 0,0-1 0,0 0-1,-1 1 1,6-1 0,7 1 304,7 4-19,63 14 597,-74-15-969,-1-1-1,0 1 0,0 1 1,0-1-1,16 12 0,-24-14-78,1 0 0,-1 0-1,0 0 1,0 0-1,0 1 1,0-1-1,0 0 1,0 1-1,-1 0 1,1-1-1,-1 1 1,0 0-1,0 0 1,0-1-1,0 1 1,0 0-1,-1 0 1,1 0-1,-1 0 1,0 0-1,1 0 1,-2 0-1,1 0 1,0 0-1,-1 0 1,1 0-1,-1 0 1,-2 6-1,-2 5 4,-2 0 0,0 0 0,0-1 0,-15 20 0,14-21 6,-29 37 105,26-36 150,1 0 1,0 1-1,1 0 1,0 1-1,-7 16 1,10-12 18</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3.254"/>
    </inkml:context>
    <inkml:brush xml:id="br0">
      <inkml:brushProperty name="width" value="0.05" units="cm"/>
      <inkml:brushProperty name="height" value="0.05" units="cm"/>
    </inkml:brush>
  </inkml:definitions>
  <inkml:trace contextRef="#ctx0" brushRef="#br0">1 46 19212,'9'-4'1720,"8"1"-1223,0 1-193,9-1 616,3-1-200,6-3-328,5 3-168,-2 1-480,-1-2-288,-6 1-464,-5-1-145,-10 4 841,-6 1-296,-12 4-160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3.689"/>
    </inkml:context>
    <inkml:brush xml:id="br0">
      <inkml:brushProperty name="width" value="0.05" units="cm"/>
      <inkml:brushProperty name="height" value="0.05" units="cm"/>
    </inkml:brush>
  </inkml:definitions>
  <inkml:trace contextRef="#ctx0" brushRef="#br0">0 53 13979,'14'6'1744,"4"-5"-1104,8-2-255,2-4 847,6-2-880,1-3-176,-2-2 80,0 0-152,-1 0-232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4.076"/>
    </inkml:context>
    <inkml:brush xml:id="br0">
      <inkml:brushProperty name="width" value="0.05" units="cm"/>
      <inkml:brushProperty name="height" value="0.05" units="cm"/>
    </inkml:brush>
  </inkml:definitions>
  <inkml:trace contextRef="#ctx0" brushRef="#br0">126 0 15987,'-9'9'461,"0"-1"-1,0 1 0,0 1 0,1 0 1,1 0-1,0 0 0,-8 15 0,6-6-201,0 1 0,1-1 1,-8 31-1,13-38-226,1-1 1,0 1-1,0-1 1,1 1-1,1 0 1,1 22 0,0-30-15,-1-1 1,1 0-1,-1 0 1,1 1-1,0-1 1,0 0 0,1 0-1,-1 0 1,1 0-1,-1 0 1,1-1 0,0 1-1,0 0 1,0-1-1,0 0 1,1 1 0,-1-1-1,0 0 1,1 0-1,0 0 1,0 0-1,-1-1 1,1 1 0,0-1-1,0 1 1,0-1-1,1 0 1,5 1 0,-1-1 96,1-1 0,-1 1 0,1-2 0,-1 1 0,1-1 0,-1 0 1,1-1-1,-1 0 0,0 0 0,0-1 0,0 0 0,0 0 0,14-9 0,-11 5 81,1-1-1,-1 0 0,-1 0 1,0-1-1,0-1 0,0 0 1,-2 0-1,9-12 0,-14 18-149,0-1-1,0 1 1,-1-1-1,0 0 0,0 0 1,0 0-1,-1 0 1,1 0-1,-1 0 1,0 0-1,-1 0 0,1 0 1,-1-1-1,0 1 1,0 0-1,-1 0 1,1-1-1,-1 1 0,-1 0 1,1 0-1,-3-7 1,1 7-77,1 0 1,-1 0-1,0 0 1,-1 0-1,1 0 1,-1 0-1,0 1 1,0 0-1,-1 0 1,1 0 0,-1 0-1,0 1 1,0 0-1,0 0 1,0 0-1,-1 0 1,1 1-1,-9-3 1,11 5-19,1-1 0,0 1 0,-1-1 1,1 1-1,-1 0 0,1 0 0,-1 0 1,1 0-1,-1 0 0,1 1 0,0-1 0,-1 1 1,1-1-1,-1 1 0,1 0 0,0 0 1,0 0-1,0 0 0,-1 1 0,1-1 0,0 0 1,-2 3-1,-6 6-291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5.456"/>
    </inkml:context>
    <inkml:brush xml:id="br0">
      <inkml:brushProperty name="width" value="0.05" units="cm"/>
      <inkml:brushProperty name="height" value="0.05" units="cm"/>
    </inkml:brush>
  </inkml:definitions>
  <inkml:trace contextRef="#ctx0" brushRef="#br0">32 0 15451,'1'1'81,"-1"-1"-1,1 0 1,-1 0-1,1 1 1,-1-1-1,1 0 0,-1 1 1,0-1-1,1 0 1,-1 1-1,0-1 1,1 1-1,-1-1 1,0 1-1,1-1 0,-1 1 1,0-1-1,0 1 1,0-1-1,1 1 1,-1-1-1,0 1 1,0-1-1,0 1 1,0-1-1,0 1 0,0-1 1,0 1-1,0-1 1,0 1-1,0 0 1,-1 0-1,-1 26 362,1-19 35,-3 30 170,-28 450 2202,33-480-2728,0-1 0,0 0 0,0 0 0,3 9 0,-4-16-89,0 1-1,0 0 1,1 0 0,-1-1-1,0 1 1,0-1-1,1 1 1,-1 0 0,1-1-1,-1 1 1,0-1 0,1 1-1,-1-1 1,1 1 0,-1-1-1,1 1 1,-1-1-1,1 1 1,0-1 0,-1 0-1,2 1 1,-1-1 6,0 0-1,0-1 1,0 1 0,0 0-1,-1-1 1,1 1 0,0-1-1,0 1 1,0-1-1,-1 0 1,1 1 0,0-1-1,-1 0 1,1 1 0,-1-1-1,1 0 1,0 0 0,-1 0-1,0 1 1,1-1 0,-1 0-1,1-1 1,12-29 382,0 0 0,-3 0 0,9-40 0,-12 47-294,4-18 2,73-244 174,-83 284-302,1-5-1,1 0-1,-1 1 0,2-1 0,-1 0 0,6-6 0,-8 11 1,0 1 0,0 0 0,0-1 0,1 1 0,-1 0-1,0 0 1,1 0 0,-1 0 0,0 0 0,1 1 0,-1-1 0,1 0-1,0 0 1,-1 1 0,1-1 0,0 1 0,-1 0 0,1 0 0,0-1 0,-1 1-1,1 0 1,0 0 0,-1 0 0,1 1 0,0-1 0,-1 0 0,1 1 0,2 0-1,5 3-11,1 1 0,-1 0 0,0 1 0,0 0 0,-1 0-1,0 1 1,0 0 0,0 1 0,-1-1 0,0 1 0,-1 1 0,0-1-1,0 1 1,8 19 0,-12-25 3,-1 0 1,0 1-1,0-1 0,0 1 0,0-1 0,-1 1 1,0-1-1,1 1 0,-1-1 0,0 1 1,-1-1-1,1 1 0,-1 0 0,1-1 1,-1 1-1,0-1 0,-2 4 0,0-2-3,0 0-1,0 0 0,0 0 0,-1 0 0,1-1 0,-1 1 1,0-1-1,-1 0 0,-7 5 0,-4 1 1,1 0 1,-1-2-1,-1 0 0,1-1 0,-34 9 0,44-14-22,1-1 0,0 0 0,0 0 0,-1-1-1,1 1 1,-1-1 0,1 0 0,0-1 0,-7 0 0,11 0-4,0 1 1,1 0-1,-1 0 1,0-1-1,0 1 1,0 0-1,1-1 1,-1 1-1,0-1 1,1 1-1,-1-1 1,0 1-1,1-1 0,-1 0 1,1 1-1,-1-1 1,1 0-1,-1 1 1,1-1-1,-1 0 1,1 0-1,0 1 1,-1-1-1,1-1 1,0 0-57,0 0 1,0 0 0,0 0-1,1 0 1,-1 0 0,1 0-1,-1 0 1,1 0-1,0 0 1,0 0 0,-1 0-1,1 0 1,1 1-1,-1-1 1,2-1 0,8-12-258,2 0 1,24-22 0,7 0-394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7.005"/>
    </inkml:context>
    <inkml:brush xml:id="br0">
      <inkml:brushProperty name="width" value="0.05" units="cm"/>
      <inkml:brushProperty name="height" value="0.05" units="cm"/>
    </inkml:brush>
  </inkml:definitions>
  <inkml:trace contextRef="#ctx0" brushRef="#br0">0 89 15819,'8'0'1921,"10"-3"-1169,13-6-248,9-2 968,13-1-431,7-1-169,6 3-312,3-2-120,-8 4-312,-5 2-248,-16 3-608,-8 1-248,-30 2 768,1 0-176,-34 2-193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7.459"/>
    </inkml:context>
    <inkml:brush xml:id="br0">
      <inkml:brushProperty name="width" value="0.05" units="cm"/>
      <inkml:brushProperty name="height" value="0.05" units="cm"/>
    </inkml:brush>
  </inkml:definitions>
  <inkml:trace contextRef="#ctx0" brushRef="#br0">1 372 12307,'24'4'1888,"10"-4"-1024,12-9-384,7 0 1529,10-3-1273,1-4-280,2-2-128,3-2-72,-2 3-264</inkml:trace>
  <inkml:trace contextRef="#ctx0" brushRef="#br0" timeOffset="1">1322 4 17284,'-13'-2'168,"0"1"0,0 0 1,0 1-1,1 1 0,-1 0 0,0 0 1,0 1-1,1 1 0,-1 0 0,-11 5 1,-1 1-72,1 2 1,0 0 0,-40 26 0,55-31-74,1 0 0,0 1 1,0-1-1,0 2 1,1-1-1,0 1 1,-10 15-1,16-21-14,0 0 0,0 0 0,0 0 0,0 0 0,0 0 0,0 0-1,0 0 1,1 0 0,-1 0 0,1 0 0,-1 0 0,1 1 0,0-1 0,0 0 0,0 0 0,0 1-1,1-1 1,-1 0 0,0 0 0,1 0 0,0 0 0,-1 0 0,1 1 0,0-1 0,0 0 0,0-1 0,0 1-1,1 0 1,-1 0 0,0 0 0,1-1 0,-1 1 0,1-1 0,0 1 0,-1-1 0,1 1 0,0-1-1,0 0 1,0 0 0,0 0 0,0 0 0,3 0 0,6 4 6,0-1 0,0 0 0,0-1-1,1-1 1,0 0 0,-1 0 0,1-1 0,0-1 0,0 0-1,16-2 1,-1-1-74,1-2 0,-1-1 0,35-12-1,-14 0-25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7.861"/>
    </inkml:context>
    <inkml:brush xml:id="br0">
      <inkml:brushProperty name="width" value="0.05" units="cm"/>
      <inkml:brushProperty name="height" value="0.05" units="cm"/>
    </inkml:brush>
  </inkml:definitions>
  <inkml:trace contextRef="#ctx0" brushRef="#br0">0 13 16131,'0'-9'1977,"2"6"-1105,1 3-392,0 14 1217,-2 7-449,2 16-376,3 4-224,1 14-392,2 0-216,3 7-744,2-7 1736,3-11-1008,-1-10 8,0-25-24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9.615"/>
    </inkml:context>
    <inkml:brush xml:id="br0">
      <inkml:brushProperty name="width" value="0.05" units="cm"/>
      <inkml:brushProperty name="height" value="0.05" units="cm"/>
    </inkml:brush>
  </inkml:definitions>
  <inkml:trace contextRef="#ctx0" brushRef="#br0">6 8 18564,'-6'9'2048,"19"-1"-1207,8-8-345,20-2 1344,7-1-640,7-1-584,3-1-127,-3 1-425,0 2-400,-10-3-2001,-7 5 2097,-14 2-264,-4 1-192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8.293"/>
    </inkml:context>
    <inkml:brush xml:id="br0">
      <inkml:brushProperty name="width" value="0.05" units="cm"/>
      <inkml:brushProperty name="height" value="0.05" units="cm"/>
    </inkml:brush>
  </inkml:definitions>
  <inkml:trace contextRef="#ctx0" brushRef="#br0">164 0 20396,'-3'1'139,"0"0"-1,0 1 1,0-1-1,0 1 1,0-1-1,1 1 0,-1 0 1,0 0-1,1 1 1,-1-1-1,1 0 1,0 1-1,0-1 1,-2 4-1,2-4-22,-14 19 205,1 0 1,0 0 0,2 1-1,-12 28 1,18-35-279,1 0 1,0 1 0,2 0 0,0 0-1,0 0 1,2 1 0,-2 25 0,4-36-61,1 1 0,0 0 0,0 0 0,0 0 0,1-1 1,0 1-1,0-1 0,1 1 0,-1-1 0,1 0 0,1 0 1,-1 0-1,1 0 0,0-1 0,1 1 0,-1-1 0,1 0 1,0-1-1,0 1 0,1-1 0,-1 0 0,1 0 0,0-1 1,0 1-1,0-1 0,11 3 0,-5-2-138,-1 0 0,1-1 0,0 0 0,0-1 0,0-1 0,0 1 0,0-2 0,0 0-1,0 0 1,0-2 0,0 1 0,0-1 0,0-1 0,17-6 0,11-8-382</inkml:trace>
  <inkml:trace contextRef="#ctx0" brushRef="#br0" timeOffset="1.33">764 107 17980,'-9'39'1784,"-21"5"-1016,-7 5-256,-6 5 697,-3-1-241,0-2-112,6-1-128,7-16-360,4-4-264,9-10-552,3-9-344,3-11 1672,3-5-992,1-14-48,-1-9-72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28.732"/>
    </inkml:context>
    <inkml:brush xml:id="br0">
      <inkml:brushProperty name="width" value="0.05" units="cm"/>
      <inkml:brushProperty name="height" value="0.05" units="cm"/>
    </inkml:brush>
  </inkml:definitions>
  <inkml:trace contextRef="#ctx0" brushRef="#br0">1 395 14371,'23'19'2041,"4"1"-1137,12 1-344,5 0 1432,11 1-1024,5 1-87,1-5-793,-4-3-336,-5-8 264,-5-7-128,-9-7-160</inkml:trace>
  <inkml:trace contextRef="#ctx0" brushRef="#br0" timeOffset="1">615 0 17076,'4'13'1968,"12"13"-968,-1 1-376,2 11 1081,0 10-625,-4 7-96,-7 2-112,-9 4-431,-7 3-145,-18-3-312,-7 1-200,-16-4-625,-4-9 745,-12-9-112,1-4-72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3.878"/>
    </inkml:context>
    <inkml:brush xml:id="br0">
      <inkml:brushProperty name="width" value="0.05" units="cm"/>
      <inkml:brushProperty name="height" value="0.05" units="cm"/>
    </inkml:brush>
  </inkml:definitions>
  <inkml:trace contextRef="#ctx0" brushRef="#br0">39 0 16371,'-1'42'3369,"13"145"-1913,3 99-112,-15-210-210,-16 130 1,16-201-1055,-1 2 78,0-1 0,0 1 0,0-1-1,-1 0 1,0 1 0,0-1 0,0 0 0,-5 8 0,6-14-144,1 0 1,0 1-1,0-1 0,0 0 1,0 0-1,0 1 1,-1-1-1,1 0 1,0 0-1,0 1 1,0-1-1,-1 0 1,1 0-1,0 0 1,0 0-1,-1 1 0,1-1 1,0 0-1,0 0 1,-1 0-1,1 0 1,0 0-1,-1 0 1,1 0-1,0 0 1,0 0-1,-1 0 1,1 0-1,0 0 0,-1 0 1,1 0-1,0 0 1,0 0-1,-1 0 1,1 0-1,0 0 1,0 0-1,-1 0 1,1-1-1,0 1 1,0 0-1,-1 0 0,1 0 1,0 0-1,0-1 1,-1 1-1,1 0 1,0 0-1,0 0 1,0-1-1,0 1 1,-1 0-1,1 0 0,0-1 1,0 1-1,0 0 1,0 0-1,0-1 1,0 1-1,0 0 1,0-1-1,-7-22 379,2-21-95,1-2 0,4-74 0,20-91-202,-19 208-96,23-139-1,-20 126 4,1 0 1,0-1-1,1 1 1,1 1 0,0-1-1,13-17 1,-15 26-6,1 1 0,0-1 0,1 1-1,-1 1 1,1-1 0,0 1 0,0 0 0,1 1 0,0 0 0,0 0 0,0 1 0,0-1 0,0 2 0,1-1 0,-1 1 0,14-1 0,2 0-21,-1 1 0,0 2 1,1 0-1,45 7 1,-61-6 5,1 1 0,0 0 0,-1 1 0,1 0 0,-1 0 0,0 0 0,8 6 0,-14-8 12,0 0 0,0 0-1,0 1 1,0-1-1,0 1 1,0 0 0,-1-1-1,1 1 1,-1 0-1,1 0 1,-1 0 0,0 0-1,0 0 1,1 0-1,-1 0 1,-1 0 0,1 1-1,0-1 1,0 0-1,-1 1 1,0-1 0,1 0-1,-1 1 1,0-1-1,0 0 1,0 1 0,0-1-1,-1 1 1,1-1-1,-1 0 1,0 3 0,-2 2-2,-1 0 0,1 0 0,-1 0 0,0-1 0,-1 1 1,1-1-1,-1 0 0,-1-1 0,1 1 0,-1-1 0,0 0 0,-8 5 1,-4 3 33,-1-2 1,-1-1 0,-22 10 0,27-14 13,0 0-1,-22 5 0,34-10-63,-1 0 0,0-1-1,0 1 1,0-1 0,0 0-1,0 0 1,0 0 0,0 0-1,1-1 1,-1 0 0,0 0 0,0 0-1,0 0 1,1 0 0,-8-4-1,10 4-40,0 1-1,0-1 1,0 0-1,0 1 0,1-1 1,-1 0-1,0 0 1,0 0-1,0 0 1,1 0-1,-1 0 0,0 0 1,1 0-1,-1 0 1,1 0-1,-1 0 1,1-1-1,0 1 0,-1 0 1,1 0-1,0 0 1,0-1-1,0 1 1,0 0-1,0 0 0,0 0 1,0-1-1,0 1 1,0 0-1,1 0 1,-1 0-1,0-1 0,1 1 1,-1 0-1,1 0 1,0 0-1,-1 0 1,1 0-1,0 0 0,-1 0 1,1 0-1,0 0 1,1 0-1,3-5-159,0 1 0,1 0 0,-1 0 0,1 1 0,0 0 0,8-5 0,22-7-697</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4.321"/>
    </inkml:context>
    <inkml:brush xml:id="br0">
      <inkml:brushProperty name="width" value="0.05" units="cm"/>
      <inkml:brushProperty name="height" value="0.05" units="cm"/>
    </inkml:brush>
  </inkml:definitions>
  <inkml:trace contextRef="#ctx0" brushRef="#br0">0 114 17204,'5'0'2096,"10"-3"-1064,7-2-416,13-4 1521,9 0-697,13-2-480,1-2-255,2 0-449,3 1-208,-13 3-624,-4-2-377,-15 4 753,-8-4-160,-20 11-176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4.721"/>
    </inkml:context>
    <inkml:brush xml:id="br0">
      <inkml:brushProperty name="width" value="0.05" units="cm"/>
      <inkml:brushProperty name="height" value="0.05" units="cm"/>
    </inkml:brush>
  </inkml:definitions>
  <inkml:trace contextRef="#ctx0" brushRef="#br0">1 51 15107,'24'6'2609,"2"0"-1385,11-6-496,5-6 2497,7-2-2033,-4-1-280,3-1-960,-1-1-592,-11 3 536,-6 2-168,-11 1-208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5.167"/>
    </inkml:context>
    <inkml:brush xml:id="br0">
      <inkml:brushProperty name="width" value="0.05" units="cm"/>
      <inkml:brushProperty name="height" value="0.05" units="cm"/>
    </inkml:brush>
  </inkml:definitions>
  <inkml:trace contextRef="#ctx0" brushRef="#br0">359 35 18164,'1'0'101,"0"-1"0,0 1 0,0-1 1,0 0-1,0 1 0,0-1 0,0 0 0,0 0 0,0 1 1,-1-1-1,1 0 0,0 0 0,-1 0 0,1 0 1,-1 0-1,1 0 0,-1 0 0,1 0 0,-1 0 0,0-1 1,1 1-1,-1 0 0,0 0 0,0-2 0,0 3-38,-1-1-1,0 0 1,0 0 0,1 0-1,-1 1 1,0-1-1,0 0 1,0 1 0,0-1-1,0 0 1,0 1-1,0-1 1,0 1 0,0 0-1,0-1 1,0 1 0,0 0-1,0 0 1,0 0-1,0 0 1,-1-1 0,1 1-1,0 1 1,0-1-1,0 0 1,0 0 0,-1 1-1,-15 1 201,0 0-1,0 2 1,1 0-1,-1 1 1,1 0-1,1 2 1,-1 0-1,1 0 1,-27 19-1,26-15-233,1 0 0,1 1-1,0 0 1,0 2 0,1-1-1,1 2 1,0-1 0,-18 31-1,27-39-11,1-1-1,-1 1 0,1 0 0,0 0 0,0 1 1,1-1-1,-1 0 0,1 8 0,1-12-12,0 1-1,0-1 0,0 0 0,0 0 1,0 1-1,1-1 0,-1 0 1,1 0-1,-1 0 0,1 1 0,0-1 1,0 0-1,0 0 0,0 0 1,1 0-1,-1-1 0,0 1 1,1 0-1,-1 0 0,1-1 0,0 1 1,-1-1-1,1 0 0,0 1 1,0-1-1,2 1 0,4 1-89,0 0-1,-1-1 0,1 0 1,0 0-1,0-1 1,0 0-1,0-1 0,1 1 1,-1-2-1,10 0 1,3-2-193,0-1 0,35-10 1,3-8-37,0-6-117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5.600"/>
    </inkml:context>
    <inkml:brush xml:id="br0">
      <inkml:brushProperty name="width" value="0.05" units="cm"/>
      <inkml:brushProperty name="height" value="0.05" units="cm"/>
    </inkml:brush>
  </inkml:definitions>
  <inkml:trace contextRef="#ctx0" brushRef="#br0">31 0 21181,'-6'2'1880,"0"13"-1208,0 3-288,0 5 904,1 0-359,4 11-377,1-5-160,4 5-384,-1-7-216,5 2-680,-2-1-433,2-4 1025,-5-2-216,3-7-272</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5.987"/>
    </inkml:context>
    <inkml:brush xml:id="br0">
      <inkml:brushProperty name="width" value="0.05" units="cm"/>
      <inkml:brushProperty name="height" value="0.05" units="cm"/>
    </inkml:brush>
  </inkml:definitions>
  <inkml:trace contextRef="#ctx0" brushRef="#br0">236 0 18980,'-16'9'660,"1"0"0,0 0 0,1 1-1,0 1 1,1 1 0,0 0 0,-17 21 0,17-17-450,1 1 1,1 0 0,1 0-1,0 1 1,2 0 0,-10 26 0,13-27-220,0 1 1,0-1 0,2 1-1,0 0 1,1 0 0,1-1-1,1 1 1,1 0 0,0 0-1,1 0 1,1 0 0,0 0-1,1-1 1,2 0 0,-1 0-1,15 28 1,-16-38-90,0 0 0,0-1 0,1 0 0,0 1 0,0-2 0,0 1-1,1-1 1,0 1 0,0-2 0,0 1 0,0-1 0,1 0 0,0 0 0,0 0 0,9 2 0,-10-4-11,1 0 0,-1-1 1,1 0-1,0 0 1,-1 0-1,1-1 0,-1 0 1,1 0-1,0-1 1,-1 0-1,1 0 1,-1-1-1,1 1 0,-1-1 1,0-1-1,0 1 1,0-1-1,7-4 0,32-23-581</inkml:trace>
  <inkml:trace contextRef="#ctx0" brushRef="#br0" timeOffset="1">681 129 15723,'16'-17'1758,"-9"13"-420,-8 10-386,-8 10 454,-26 44-77,3 1 0,-33 90 0,-16 32-2022,76-174 607,-1 1 1,-11 15 0,16-23 91,0 0-1,-1 0 1,1-1 0,-1 1-1,1-1 1,-1 1 0,0-1 0,1 0-1,-1 0 1,0 1 0,0-1-1,0-1 1,0 1 0,0 0-1,0 0 1,0-1 0,0 1-1,0-1 1,-1 1 0,-3-1 0,-6-3-200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6.418"/>
    </inkml:context>
    <inkml:brush xml:id="br0">
      <inkml:brushProperty name="width" value="0.05" units="cm"/>
      <inkml:brushProperty name="height" value="0.05" units="cm"/>
    </inkml:brush>
  </inkml:definitions>
  <inkml:trace contextRef="#ctx0" brushRef="#br0">0 337 17420,'9'18'2184,"8"8"-1088,5 3-463,5 5 1887,5 4-1200,5-3-511,3 1-201,0-6-592,-1-5-384,-2-10-817,0-6-191,-8-12 992,-5-14-256,-4-19-312</inkml:trace>
  <inkml:trace contextRef="#ctx0" brushRef="#br0" timeOffset="0.5">541 0 18884,'10'18'1808,"9"7"-1063,-1 4-337,3 2 720,1 8-152,-7 7-288,-4 8-200,-11 7-232,-9 10-136,-23 5-360,-10-1-296,-19 0 464,-5 0-56,-3-14-88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7.147"/>
    </inkml:context>
    <inkml:brush xml:id="br0">
      <inkml:brushProperty name="width" value="0.05" units="cm"/>
      <inkml:brushProperty name="height" value="0.05" units="cm"/>
    </inkml:brush>
  </inkml:definitions>
  <inkml:trace contextRef="#ctx0" brushRef="#br0">150 0 17524,'6'16'1224,"-3"27"-976,1 4-136,-17 16 312,-5 16-152,-2 10-80,2 1 16,1-1-112,3-3-96,0-19-168,5-5-112,1-15-384,4-4-104,-4-16 544,1-10-144,-6-18-168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0.962"/>
    </inkml:context>
    <inkml:brush xml:id="br0">
      <inkml:brushProperty name="width" value="0.05" units="cm"/>
      <inkml:brushProperty name="height" value="0.05" units="cm"/>
    </inkml:brush>
  </inkml:definitions>
  <inkml:trace contextRef="#ctx0" brushRef="#br0">62 2 18820,'1'0'69,"-1"-1"0,0 1 0,0 0 0,0 0 0,0 0 0,0 0 0,0 0 0,0 0 1,1 0-1,-1 0 0,0 0 0,0 0 0,0 0 0,0 0 0,0 0 0,0 0 0,1 0 0,-1 0 0,0 0 0,0 0 0,0 0 0,0 0 0,0 0 0,0 0 0,0 0 0,1 0 1,-1 0-1,0 0 0,0 0 0,0 1 0,0-1 0,0 0 0,0 0 0,0 0 0,0 0 0,1 0 0,-1 0 0,0 0 0,0 0 0,0 0 0,0 1 0,0-1 0,0 0 1,0 0-1,0 0 0,0 0 0,0 0 0,0 0 0,0 1 0,0-1 0,0 0 0,0 0 0,0 0 0,0 0 0,0 0 0,-2 13 1781,-7 17-750,8-27-862,-3 7 6,-33 106 966,33-101-1204,1 0-1,0 1 1,1-1-1,1 1 0,1 26 1,0-40-46,0 0 1,0 0-1,0 1 1,1-1-1,-1 0 1,1 0-1,0 0 1,0 0-1,-1 0 1,1 0-1,1 0 1,-1 0-1,0 0 1,0 0-1,1-1 1,-1 1-1,1 0 1,-1-1-1,1 1 1,0-1-1,-1 0 1,1 1-1,0-1 1,0 0-1,0 0 1,0 0-1,0 0 0,0-1 1,0 1-1,1-1 1,-1 1-1,0-1 1,0 0-1,0 1 1,1-1-1,-1 0 1,0-1-1,0 1 1,0 0-1,1-1 1,-1 1-1,3-2 1,4-1-444,0 1 1,-1-2 0,0 1-1,0-1 1,0-1-1,0 1 1,-1-1 0,1-1-1,-1 1 1,0-1 0,-1-1-1,0 1 1,0-1-1,0 0 1,-1 0 0,0-1-1,0 1 1,-1-1-1,0 0 1,5-15 0,-15 46 3430,-14 64 1653,18-76-4302,0-1 1,1 1-1,1 0 0,0 0 1,0 0-1,4 16 0,-4-25-321,1 0 0,-1 0 0,1 0 0,0 0 0,0 0 0,0-1 0,0 1 0,0 0 0,0 0-1,0-1 1,0 1 0,1-1 0,-1 1 0,1-1 0,-1 0 0,1 1 0,0-1 0,-1 0 0,1 0 0,0 0-1,0 0 1,0-1 0,-1 1 0,1 0 0,0-1 0,0 1 0,0-1 0,0 0 0,3 0 0,2 1-67,1-1 0,-1-1 0,1 0 0,-1 0 1,0 0-1,14-5 0,13-7-295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6:57.559"/>
    </inkml:context>
    <inkml:brush xml:id="br0">
      <inkml:brushProperty name="width" value="0.05" units="cm"/>
      <inkml:brushProperty name="height" value="0.05" units="cm"/>
    </inkml:brush>
  </inkml:definitions>
  <inkml:trace contextRef="#ctx0" brushRef="#br0">0 106 14939,'0'57'1857,"0"-2"-1137,0 11-136,3-5 1016,8-1-472,3-7-95,13-18-201,8-16-64,18-24-80,6-13-80,9-36-128,2-7-56,-3-16-496,-4-2-440,-14-4 512,-5 10-72,-21 11-192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35.111"/>
    </inkml:context>
    <inkml:brush xml:id="br0">
      <inkml:brushProperty name="width" value="0.05" units="cm"/>
      <inkml:brushProperty name="height" value="0.05" units="cm"/>
    </inkml:brush>
  </inkml:definitions>
  <inkml:trace contextRef="#ctx0" brushRef="#br0">1340 48 16219,'2'-2'211,"1"0"-1,-1 0 1,0-1-1,0 1 0,0 0 1,0-1-1,0 1 1,0-1-1,-1 0 1,1 1-1,0-5 0,-1 6-177,-1 1-1,0-1 1,0 1 0,0 0-1,0-1 1,0 1-1,0-1 1,0 1-1,0-1 1,0 1-1,0 0 1,-1-1 0,1 1-1,0-1 1,0 1-1,0-1 1,0 1-1,-1 0 1,1-1 0,0 1-1,0 0 1,-1-1-1,1 1 1,0 0-1,-1-1 1,1 1-1,0 0 1,-1 0 0,0-1-1,-1 0 58,1 1 0,-1-1 0,0 1 0,0 0 0,0-1 0,0 1 1,0 0-1,0 0 0,0 0 0,0 0 0,-2 1 0,-25 5 360,0 1 0,-44 16 0,20-5-329,-272 86 70,-343 100-208,647-198-81,10-2-175,0-1 1,0 0 0,0-1 0,-1 0 0,1-1-1,0 0 1,-21-1 0,31-1 212,-1 1 0,1-1-1,-1 1 1,1-1 0,0 0 0,-1 0 0,1 0 0,0 0-1,0 0 1,-1 0 0,1 0 0,0 0 0,0 0-1,0 0 1,0-1 0,1 1 0,-1 0 0,0-1 0,0 1-1,1-1 1,-1 1 0,1-1 0,-1 1 0,1-1-1,0 1 1,0-1 0,-1 1 0,1-1 0,0 1 0,0-1-1,1-2 1,-2-20-685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35.538"/>
    </inkml:context>
    <inkml:brush xml:id="br0">
      <inkml:brushProperty name="width" value="0.05" units="cm"/>
      <inkml:brushProperty name="height" value="0.05" units="cm"/>
    </inkml:brush>
  </inkml:definitions>
  <inkml:trace contextRef="#ctx0" brushRef="#br0">688 10 13987,'10'-8'974,"-5"6"-348,-5 5 341,-15 17-353,-1 0 0,-2-1 0,1-1 0,-2-1 0,-21 16 0,24-19-386,-203 150 1157,-41 37-406,249-191-950,-3 1 21,-19 24 1,31-32-49,-1 1 0,0-1 0,1 1 0,0 0 0,-1 0 0,2 0 0,-1 0 0,0 0 0,1 1 0,0-1 0,-1 7 0,2-9-4,0-1 0,0 0 0,0 1 1,0-1-1,0 0 0,0 0 1,1 1-1,-1-1 0,1 0 0,-1 0 1,1 1-1,-1-1 0,1 0 0,0 0 1,-1 0-1,1 0 0,0 0 1,0 0-1,0 0 0,0 0 0,0 0 1,0-1-1,0 1 0,0 0 1,0-1-1,0 1 0,0 0 0,1-1 1,-1 1-1,0-1 0,2 1 0,5 1-8,1 0 0,0 0 0,15 0 0,-16-1 2,75 1-346,0-2 0,112-17 1,-160 14 277,45-7-89,-13-6-56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37.448"/>
    </inkml:context>
    <inkml:brush xml:id="br0">
      <inkml:brushProperty name="width" value="0.05" units="cm"/>
      <inkml:brushProperty name="height" value="0.05" units="cm"/>
    </inkml:brush>
  </inkml:definitions>
  <inkml:trace contextRef="#ctx0" brushRef="#br0">46 178 16716,'-5'13'4272,"-20"60"-2244,24-65-1950,-3 6-7,1-1 0,0 2 0,1-1 0,1 0 0,0 0 0,1 0 0,2 21 0,-2-33-56,1 0 0,-1-1-1,1 1 1,-1-1 0,1 1-1,0-1 1,-1 1-1,1-1 1,0 1 0,0-1-1,0 0 1,0 1 0,0-1-1,1 0 1,-1 0-1,0 0 1,0 0 0,1 0-1,-1 0 1,1 0 0,1 1-1,0-1 12,0-1-1,0 1 1,0-1-1,0 1 1,0-1-1,0 0 1,0 0-1,0 0 0,0-1 1,0 1-1,3-2 1,5-1 50,0-1 0,-1 0 0,0 0-1,0-2 1,12-7 0,2-5 108,-2-1-1,-1 0 1,0-2-1,-1-1 1,-2 0 0,0-2-1,16-27 1,-32 49-158,-1-1 0,1 0 0,0 0 0,-1 0 0,0 0 0,0 0 0,0 0 0,0 0 0,0 0 0,0 0 0,-1-1 0,1-3 0,-2 7-23,1 0 1,0 0-1,0 0 0,0 0 0,0-1 0,-1 1 0,1 0 0,0 0 0,0 0 0,0 0 0,-1 0 0,1 0 1,0 0-1,0 0 0,0-1 0,-1 1 0,1 0 0,0 0 0,0 0 0,-1 0 0,1 0 0,0 0 0,0 0 1,0 0-1,-1 0 0,1 0 0,0 1 0,0-1 0,-1 0 0,1 0 0,0 0 0,0 0 0,0 0 1,-1 0-1,1 0 0,0 0 0,0 1 0,0-1 0,0 0 0,-1 0 0,1 0 0,0 0 0,0 1 0,0-1 1,0 0-1,0 0 0,0 0 0,-1 1 0,1-1 0,0 0 0,0 0 0,0 1 0,-10 12 44,4 3-39,0 0 1,0 0-1,2 0 0,0 1 0,1 0 1,0-1-1,2 1 0,0 0 0,1 0 0,1 19 1,0-32-9,0 0 0,0 0 0,0 0 0,0 0-1,1 0 1,0-1 0,-1 1 0,1 0 0,1-1 0,-1 1 0,0-1 0,1 0 0,0 0 0,0 0 0,0 0 0,0 0 0,0 0 0,4 1 0,-4-2 14,0 0-1,1-1 1,-1 0 0,1 0 0,-1 0 0,1 0 0,-1 0-1,1-1 1,-1 1 0,1-1 0,0 0 0,-1 0-1,1-1 1,-1 1 0,1-1 0,-1 1 0,1-1 0,-1 0-1,1-1 1,5-2 0,0 0 54,-1-1-1,0-1 1,0 1-1,-1-1 1,0-1-1,0 1 1,0-1-1,-1 0 1,0-1-1,0 1 1,-1-1-1,0 0 1,0-1-1,6-16 1,-6 12 20,0 0 0,-2 0-1,1-1 1,-2 1 0,0-1 0,0 0 0,-2 0 0,1 0-1,-4-22 1,4 36-85,-1-1 0,0 1 0,0-1 0,-1 0 0,1 1 0,0-1 0,0 0 0,0 1 0,0-1 0,0 1 1,-1-1-1,1 1 0,0-1 0,0 1 0,-1-1 0,1 0 0,0 1 0,-1 0 0,1-1 0,-1 0 0,-6 7 17,-1 20-17,7-18-3,1-1 0,0 1-1,0-1 1,0 0 0,1 1 0,1-1 0,-1 0 0,3 8-1,-3-13 0,0 1 1,0-1-1,0 1 0,1-1 0,-1 0 0,0 0 0,1 0 0,0 0 0,-1 0 1,1 0-1,0 0 0,0 0 0,0-1 0,0 1 0,0-1 0,0 1 0,1-1 1,-1 0-1,0 0 0,1 0 0,-1 0 0,1 0 0,-1-1 0,1 1 0,-1-1 0,5 1 1,4-1-8,1-1 1,-1 0 0,0-1-1,1 0 1,-1-1 0,0 0-1,0-1 1,18-9 0,-8 3-7,-1-2 0,1 0 0,22-19 0,-27 18 13,0-2 0,0 0 0,19-25 0,-29 33-3,-1 0 0,0 0-1,-1-1 1,1 1 0,-1-1 0,-1 0 0,0 0 0,0-1 0,0 1 0,-1-1 0,1-10 0,-3 18 2,1 1 1,-1-1 0,0 0-1,0 0 1,0 0-1,0 0 1,0 0-1,0 1 1,0-1-1,0 0 1,0 0-1,-1 0 1,1 1 0,0-1-1,0 0 1,-1 0-1,1 0 1,-1 1-1,1-1 1,-1 0-1,1 1 1,-1-1 0,1 0-1,-1 1 1,1-1-1,-1 1 1,0-1-1,1 1 1,-1-1-1,0 1 1,1-1 0,-1 1-1,0 0 1,0-1-1,0 1 1,1 0-1,-1 0 1,0-1-1,0 1 1,0 0 0,0 0-1,1 0 1,-1 0-1,0 0 1,0 0-1,0 0 1,0 1-1,1-1 1,-1 0-1,0 0 1,-1 1 0,-4 1-14,0 0 0,0 1 0,0 0 0,1 0 1,-11 7-1,6-2-1,-1 1 1,1 1 0,1 0-1,0 0 1,0 1-1,1 0 1,0 0-1,-8 19 1,11-22 8,1 0 0,1 1-1,0-1 1,0 1 0,0 0 0,1 0-1,1 0 1,-1 0 0,1 0 0,1 1-1,0-1 1,0 0 0,3 14 0,-2-19-25,0 0 0,0 0 0,1-1 0,-1 1 0,1 0 0,0-1 0,0 0 0,0 1 0,1-1 0,-1 0 0,1 0 0,0 0-1,0 0 1,0-1 0,0 1 0,0-1 0,7 4 0,-1-1-66,1-1 0,-1-1-1,1 1 1,0-2-1,17 4 1,-22-5 62,0 0-1,1-1 1,-1 1 0,1-1 0,7-1-1,-8 0 2,-1 0 0,0 0 0,0-1 0,0 0 0,0 0-1,5-3 1,-9 5 35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38.001"/>
    </inkml:context>
    <inkml:brush xml:id="br0">
      <inkml:brushProperty name="width" value="0.05" units="cm"/>
      <inkml:brushProperty name="height" value="0.05" units="cm"/>
    </inkml:brush>
  </inkml:definitions>
  <inkml:trace contextRef="#ctx0" brushRef="#br0">165 2 18716,'-4'-1'164,"-1"1"-1,1 0 1,-1 0-1,1 0 1,0 1-1,-1-1 1,1 1-1,0 0 1,0 0 0,-1 0-1,1 1 1,0 0-1,0-1 1,0 1-1,1 1 1,-1-1-1,0 0 1,1 1 0,-1 0-1,1 0 1,0 0-1,-5 7 1,-2 3 13,0 0 0,2 1 0,-1 1-1,-10 26 1,16-34-165,1-1 0,0 0 0,0 1 0,1-1 0,0 1 0,0 0 0,0-1-1,1 1 1,0 0 0,1-1 0,0 8 0,0-12-3,-1 1 1,1-1-1,-1 0 0,1 0 1,0 0-1,-1 0 1,1 0-1,0 0 0,0 0 1,1 0-1,-1-1 0,0 1 1,1 0-1,-1-1 1,1 1-1,-1-1 0,1 1 1,0-1-1,-1 0 0,1 0 1,0 0-1,0 0 0,0 0 1,0 0-1,0 0 1,0 0-1,0-1 0,1 1 1,-1-1-1,0 0 0,0 0 1,0 0-1,0 0 1,0 0-1,1 0 0,-1 0 1,3-1-1,4-2 37,0 1 1,-1-1-1,1 0 0,-1-1 0,0 0 0,0-1 1,0 1-1,13-12 0,-3 1 104,0-1 1,19-22-1,-25 24-42,-2-1 1,1 0 0,-2-1-1,0 0 1,-1 0-1,-1-1 1,7-23-1,-37 97 264,17-33-515,0 0-1,2 0 0,1 0 1,0 1-1,3 44 1,0-66 37,0 1 0,1-1 0,0 1 0,-1-1 0,1 0 1,1 0-1,1 5 0,-3-7 55,1 0 0,0 0-1,-1 0 1,1 0 0,0 0 0,-1 0 0,1 0 0,0 0-1,0 0 1,0-1 0,0 1 0,0 0 0,0-1 0,0 1-1,0-1 1,2 1 0,-1 0 1,1-1-1,-1 0 1,1-1-1,-1 1 0,1 0 1,-1-1-1,0 1 1,1-1-1,-1 0 1,0 0-1,1 0 1,-1 0-1,0 0 1,0 0-1,0-1 0,0 1 1,0-1-1,0 1 1,0-1-1,2-3 1,29-32-666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38.457"/>
    </inkml:context>
    <inkml:brush xml:id="br0">
      <inkml:brushProperty name="width" value="0.05" units="cm"/>
      <inkml:brushProperty name="height" value="0.05" units="cm"/>
    </inkml:brush>
  </inkml:definitions>
  <inkml:trace contextRef="#ctx0" brushRef="#br0">187 1 15067,'-99'79'4645,"83"-64"-3976,0 1 0,1 0 1,-20 28-1,34-44-651,1 1 1,-1 0 0,1 0-1,-1-1 1,1 1-1,-1 0 1,1 0-1,-1 0 1,1 0 0,0-1-1,0 1 1,-1 0-1,1 0 1,0 0-1,0 0 1,0 0 0,0 0-1,0 2 1,1-3-15,-1 1 1,0-1-1,1 0 0,-1 1 1,0-1-1,1 1 1,-1-1-1,0 0 1,1 1-1,-1-1 0,1 0 1,-1 0-1,1 1 1,-1-1-1,1 0 1,-1 0-1,1 0 0,-1 1 1,1-1-1,-1 0 1,1 0-1,0 0 1,0 0-1,5 0-16,0 0 0,0-1 0,0 0 0,8-1 0,-11 1 13,37-8-65,73-12-56,-99 20 105,0 0 0,1 0 0,-1 1-1,0 1 1,27 5 0,-37-5 21,0 0-1,0 0 0,0 1 1,-1-1-1,1 1 1,0 0-1,-1 0 1,0 0-1,1 0 1,4 6-1,-6-7 3,-1 0 0,0 0 0,0 1 0,0-1-1,-1 1 1,1-1 0,0 0 0,0 1 0,-1 0 0,1-1 0,-1 1-1,0-1 1,1 1 0,-1-1 0,0 1 0,0 0 0,0-1 0,0 1 0,0 0-1,0-1 1,0 1 0,-1 0 0,1-1 0,-1 1 0,1-1 0,-1 1-1,1-1 1,-2 3 0,-2 2 42,0 1-1,-1-1 0,0 0 1,0 0-1,0 0 1,-1-1-1,-8 7 0,-51 33 331,45-32-243,0 0-23,-25 13 0,39-23-205,1 0-1,-1-1 1,0 0-1,1 0 1,-1-1-1,0 1 1,0-1 0,-1-1-1,-10 1 1,16-1 80,0 0 1,1 0 0,-1 0 0,0 0 0,1-1 0,-1 1-1,0 0 1,1 0 0,-1-1 0,1 1 0,-1 0 0,1-1-1,-1 1 1,1 0 0,-1-1 0,1 1 0,-1-1 0,1 1-1,-1-1 1,1 1 0,-1-1 0,1 1 0,0-1 0,-1 0-1,1 1 1,0-1 0,0 1 0,-1-1 0,1 0 0,0 1-1,0-1 1,0 0 0,0 1 0,0-1 0,0 0 0,0 1-1,0-1 1,0 0 0,0 1 0,0-1 0,1 0 0,-1 1-1,0-1 1,1 0 0,6-26-307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38.923"/>
    </inkml:context>
    <inkml:brush xml:id="br0">
      <inkml:brushProperty name="width" value="0.05" units="cm"/>
      <inkml:brushProperty name="height" value="0.05" units="cm"/>
    </inkml:brush>
  </inkml:definitions>
  <inkml:trace contextRef="#ctx0" brushRef="#br0">215 10 16155,'0'-1'67,"0"1"-1,0-1 0,0 1 0,0 0 0,0-1 0,0 1 1,0-1-1,0 1 0,0 0 0,0-1 0,-1 1 0,1 0 1,0-1-1,0 1 0,0 0 0,-1-1 0,1 1 0,0 0 1,0-1-1,-1 1 0,1 0 0,0 0 0,-1-1 0,1 1 1,0 0-1,-1 0 0,1 0 0,0 0 0,-1-1 0,1 1 0,-1 0 1,0 0-1,-18 1 918,-23 14 474,39-14-1152,-18 7 652,-32 20-1,46-24-908,1 0 0,-1 1 0,0 0-1,1 0 1,0 0 0,0 1 0,-9 12 0,15-17-62,-1 0 0,1 0 0,-1 0 0,1 0 0,-1 0 0,1 0 1,0 0-1,-1 0 0,1 1 0,0-1 0,0 0 0,0 0 0,0 0 0,0 0 0,0 1 0,0-1 0,0 0 0,1 0 0,-1 0 1,0 0-1,1 0 0,-1 0 0,0 0 0,1 0 0,0 0 0,-1 0 0,1 0 0,-1 0 0,1 0 0,0 0 0,0 0 0,0 0 1,0-1-1,-1 1 0,1 0 0,0 0 0,0-1 0,0 1 0,0-1 0,0 1 0,2-1 0,5 4-76,0 0 1,0-1-1,18 4 0,-25-6 80,134 27-99,-134-28 110,0 0-1,0 0 0,0 0 1,0 0-1,0 1 1,0-1-1,0 0 0,0 1 1,0-1-1,0 1 1,0-1-1,0 1 0,0-1 1,-1 1-1,1 0 1,0-1-1,0 1 0,-1 0 1,1 0-1,0 0 1,-1-1-1,1 1 0,0 0 1,0 2-1,-1-2 4,0 0 0,-1 0-1,1 0 1,0 1 0,0-1 0,-1 0-1,1 0 1,0 0 0,-1 1 0,1-1 0,-1 0-1,1 0 1,-1 0 0,0 0 0,0 0-1,1 0 1,-3 1 0,-6 7 47,0-1 0,0-1 0,-15 10 0,16-12-15,-143 109-647,143-109 469,8-5 135,0 0 1,0-1-1,0 1 1,0 0-1,0 0 1,0 0-1,0 0 0,0 0 1,0 0-1,0 0 1,0 0-1,0 0 1,0 0-1,0 0 1,0 0-1,-1-1 1,1 1-1,0 0 0,0 0 1,0 0-1,0 0 1,0 0-1,0 0 1,0 0-1,0 0 1,0 0-1,0 0 1,0 0-1,0 0 0,0 0 1,0 0-1,0 0 1,0 0-1,-1 0 1,1 0-1,0 0 1,0 0-1,0 0 0,0 0 1,0-1-1,0 1 1,0 0-1,0 1 1,0-1-1,0 0 1,0 0-1,-1 0 1,1 0-1,0 0 0,0 0 1,0 0-1,0 0 1,0 0-1,0 0 1,0 0-1,0 0 1,12-16-323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39.404"/>
    </inkml:context>
    <inkml:brush xml:id="br0">
      <inkml:brushProperty name="width" value="0.05" units="cm"/>
      <inkml:brushProperty name="height" value="0.05" units="cm"/>
    </inkml:brush>
  </inkml:definitions>
  <inkml:trace contextRef="#ctx0" brushRef="#br0">207 1 17548,'-19'11'488,"1"1"1,1 0-1,0 2 1,0 0-1,2 0 1,-1 2 0,2 0-1,0 0 1,2 2-1,-1-1 1,-10 23-1,21-36-427,0 0-1,1 0 0,-1 0 1,1 0-1,0 0 0,0 1 0,1-1 1,-1 0-1,1 6 0,0-8-47,0-1 0,0 1 1,1 0-1,-1 0 0,0 0 0,1-1 0,0 1 0,-1 0 0,1-1 0,0 1 1,0-1-1,0 1 0,0-1 0,0 1 0,0-1 0,1 1 0,-1-1 0,0 0 0,1 0 1,-1 0-1,1 0 0,-1 0 0,1 0 0,1 1 0,3 0-13,-1 0 1,1-1-1,0 0 0,0 0 0,-1 0 1,1 0-1,0-1 0,0 0 0,0 0 1,-1-1-1,1 0 0,0 0 0,-1 0 1,1-1-1,0 1 0,7-5 0,5-1-8,-1-2 0,-1 0-1,28-20 1,-24 13 5,-2-2 0,0 0 0,-1 0 0,-1-2-1,23-35 1,-30 42 3,-11 18 2,-18 52 22,18-51-20,1 0 0,-1 0 1,1 1-1,0-1 0,0 0 0,1 1 1,0-1-1,1 11 0,-1-16 2,1 0 0,0 1 0,-1-1 0,1 0 0,0 1-1,0-1 1,0 0 0,-1 0 0,1 0 0,1 0 0,-1 0 0,0 0 0,0 0-1,0 0 1,0 0 0,1 0 0,-1-1 0,0 1 0,1-1 0,-1 1 0,0-1-1,1 1 1,-1-1 0,1 0 0,-1 1 0,1-1 0,-1 0 0,1 0 0,-1 0 0,2-1-1,5 1 22,0-1 0,0 0 0,0 0-1,10-4 1,18-8 64,-1-1 1,43-24-1,-44 20-36,2 1 1,42-14-1,-76 31-54,0-1 0,-1 1 0,1-1-1,0 1 1,-1 0 0,1-1 0,0 1-1,-1 0 1,1 0 0,0 0 0,2 1-1,-4-1 1,0 0-1,1 0 0,-1 1 0,0-1 0,1 0 0,-1 0 0,0 0 0,0 1 0,1-1 1,-1 0-1,0 0 0,0 1 0,0-1 0,1 0 0,-1 0 0,0 1 0,0-1 1,0 0-1,0 1 0,0-1 0,0 0 0,0 1 0,1-1 0,-1 0 0,0 1 1,0-1-1,0 0 0,0 1 0,0-1 0,0 0 0,-1 1 0,1-1 0,0 1 1,-2 4 3,0 1 0,-1-1 1,1 1-1,-1-1 0,-5 6 1,-7 17 75,15-28-76,0 1 0,0-1 0,0 1-1,0-1 1,0 1 0,0-1 0,0 1-1,0-1 1,0 1 0,0-1 0,0 1-1,0-1 1,1 1 0,-1-1 0,0 1-1,0-1 1,0 1 0,1-1 0,-1 1-1,0-1 1,1 1 0,-1-1 0,0 1-1,1-1 1,-1 0 0,0 1 0,1-1-1,-1 0 1,1 1 0,18 1 75,20-11 29,34-22 25,-45 18-150,1 1 1,47-12-1,-76 24 15,1-1 1,-1 1-1,1 0 0,-1 0 0,1 0 0,-1 0 1,1 0-1,0 0 0,-1 0 0,1 0 0,-1 0 1,1 0-1,0 0 0,-1 0 0,1 0 0,-1 0 1,1 0-1,-1 1 0,1-1 0,-1 0 0,1 0 1,-1 1-1,1-1 0,-1 0 0,1 1 0,-1-1 1,1 1-1,-1-1 0,0 0 0,1 1 0,-1 0 1,1 0-1,-1 1 0,1-1 1,-1 1-1,0-1 1,0 1-1,0-1 0,0 1 1,0-1-1,0 1 1,0-1-1,0 1 0,-1 1 1,-2 8 34,-1 0 0,-7 16 1,9-21 12,1-5-29,1 0-1,-1 0 1,1 1-1,-1-1 0,1 0 1,-1 0-1,1 1 1,0-1-1,0 0 1,0 1-1,0-1 1,0 0-1,0 1 1,0-1-1,0 0 0,0 1 1,0-1-1,1 0 1,-1 1-1,2 1 1,-1-2 1,0 0 0,0 0 0,0 0 0,0-1 0,0 1 0,1 0 0,-1-1 0,0 1 0,1-1 0,-1 1 0,0-1 0,1 1 0,-1-1 0,1 0 0,-1 0 0,0 0 0,1 0 0,-1 0 0,1 0 0,-1 0 0,2-1 0,14-2 63,-1-1 1,-1-1 0,1 0 0,-1-1 0,0-1 0,0-1-1,19-12 1,11-4 20,-22 10-77,-16 10-41,0-1 0,0 2 1,1-1-1,-1 1 0,1 0 1,0 0-1,-1 1 0,16-3 1,-23 5 12,1 0 0,-1 0-1,1 0 1,-1 0 0,1 0 0,-1 1 0,1-1 0,-1 0 0,0 0 0,1 0 0,-1 1 0,0-1-1,1 0 1,-1 1 0,0-1 0,1 0 0,-1 1 0,0-1 0,1 0 0,-1 1 0,0-1 0,0 0-1,1 1 1,-1-1 0,0 1 0,0-1 0,0 1 0,0-1 0,0 0 0,0 1 0,1-1 0,-1 1-1,0-1 1,0 1 0,0-1 0,-1 1 0,1-1 0,0 0 0,0 1 0,0-1 0,0 1 0,0-1-1,0 1 1,-1-1 0,1 0 0,0 1 0,0-1 0,-1 1 0,-12 27-112,11-23 70,-4 6 32,4-8-91,-1 1 0,1 0 1,0 0-1,0 0 0,1 0 0,-1 1 0,1-1 0,0 0 0,0 0 1,-1 8-1,2-11 99,1-1 0,-1 0 1,0 0-1,0 1 0,0-1 1,0 0-1,1 0 0,-1 1 1,0-1-1,0 0 0,0 0 1,1 0-1,-1 1 0,0-1 0,0 0 1,1 0-1,-1 0 0,0 0 1,1 0-1,-1 1 0,0-1 1,0 0-1,1 0 0,-1 0 1,0 0-1,1 0 0,-1 0 1,0 0-1,1 0 0,-1 0 0,0 0 1,0 0-1,1-1 0,-1 1 1,0 0-1,1 0 0,-1 0 1,0 0-1,0 0 0,1 0 1,-1-1-1,0 1 0,0 0 1,1 0-1,-1-1 0,0 1 2,11-5-292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39.838"/>
    </inkml:context>
    <inkml:brush xml:id="br0">
      <inkml:brushProperty name="width" value="0.05" units="cm"/>
      <inkml:brushProperty name="height" value="0.05" units="cm"/>
    </inkml:brush>
  </inkml:definitions>
  <inkml:trace contextRef="#ctx0" brushRef="#br0">1 91 19364,'23'8'1560,"-10"-3"-666,0-1 0,0-1 1,23 4-1,-31-7-805,-1 0 1,1 0-1,-1 0 1,0-1-1,1 0 1,-1 1 0,0-1-1,1-1 1,-1 1-1,0-1 1,0 1-1,0-1 1,0 0-1,0-1 1,5-3 0,-3 1-47,0-1 1,0 1 0,0-1 0,9-12 0,-14 17-42,0 0 0,0 0 0,-1 0 0,1-1 0,0 1 0,0 0 0,-1-1 0,1 1 0,-1 0-1,1-1 1,-1 1 0,0-1 0,1 1 0,-1-1 0,0 1 0,0-1 0,0 1 0,0-1 0,0 1 0,-1-1-1,1 1 1,0-1 0,-1 1 0,1 0 0,-1-1 0,1 1 0,-1 0 0,1-1 0,-1 1 0,0 0 0,0 0 0,0-1-1,0 1 1,-2-1 0,1 0 0,0 1-1,0 0 1,0 1-1,0-1 1,-1 0-1,1 1 1,0-1 0,-1 1-1,1 0 1,0-1-1,-1 1 1,1 0-1,0 1 1,-1-1-1,1 0 1,0 1-1,-1-1 1,1 1-1,0 0 1,0-1 0,0 1-1,-3 2 1,-4 1 1,0 0 0,0 1 0,-15 11 0,16-10-3,0 2 0,1-1-1,0 1 1,0 0 0,1 0 0,0 1-1,0 0 1,1 0 0,0 0 0,-3 11-1,6-15-15,1-1-1,0 0 1,0 0-1,0 1 0,0-1 1,1 1-1,0-1 0,0 0 1,0 1-1,0-1 0,2 7 1,-1-8-10,0 0 0,0 0 0,0-1 0,0 1 0,1 0 0,-1-1 0,1 0 0,0 1 0,0-1 0,0 0 0,0 0 0,0 0 0,0 0 0,0 0 0,1 0 0,-1-1 0,1 1-1,-1-1 1,4 1 0,27 10-91,4-8-18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0.406"/>
    </inkml:context>
    <inkml:brush xml:id="br0">
      <inkml:brushProperty name="width" value="0.05" units="cm"/>
      <inkml:brushProperty name="height" value="0.05" units="cm"/>
    </inkml:brush>
  </inkml:definitions>
  <inkml:trace contextRef="#ctx0" brushRef="#br0">53 149 15075,'-11'74'2098,"-30"319"6062,41-388-8095,1 32 293,-1-36-349,1 1 0,-1-1 0,0 0 1,0 0-1,1 0 0,-1 1 0,0-1 0,1 0 0,0 0 0,-1 0 0,1 0 0,-1 0 0,1 0 0,0 0 0,0 0 0,0 0 0,-1 0 0,1 0 0,0 0 1,0-1-1,0 1 0,0 0 0,1-1 0,1 2 0,-3-2-10,1 0 0,0 0-1,-1 0 1,1 0 0,0 0 0,-1 0 0,1 0 0,-1 0-1,1-1 1,0 1 0,-1 0 0,1 0 0,0-1 0,-1 1-1,1 0 1,-1-1 0,1 1 0,-1 0 0,1-1 0,-1 1 0,1-1-1,-1 1 1,1-1 0,-1 1 0,0-1 0,1 0 0,8-19-56,-4-2-53,-1 1 1,-2-1-1,1-27 1,-1 6-116,4-160-915,-3 184 979,-3 19 159,1 0 0,-1-1 0,0 1 0,0 0 0,0 0 0,0 0 0,0 0 0,0-1 0,1 1 0,-1 0 0,0 0 0,0 0 0,0 0 0,0-1 0,1 1 0,-1 0 0,0 0 0,0 0 0,0 0 0,1 0 0,-1 0 0,0 0 0,0 0 0,0-1 0,1 1 0,-1 0 0,0 0 1,0 0-1,1 0 0,-1 0 0,0 0 0,0 0 0,0 1 0,1-1 0,-1 0 0,3 1 10,-1 1 1,0 0 0,1 0-1,-1 0 1,0 1 0,0-1 0,3 4-1,3 4 68,-2-2-21,1-1 0,-1-1 0,2 1 0,-1-1 0,1-1-1,0 1 1,0-1 0,0 0 0,1-1 0,-1 0 0,1-1 0,0 1 0,0-2 0,1 1 0,-1-1-1,11 0 1,-4-1 25,0-1-1,0 0 1,0-2-1,-1 0 1,1 0-1,0-2 1,-1 0-1,30-12 0,-28 9-17,0 0 0,-1-1-1,0-1 1,0-1-1,-1 0 1,-1-1 0,0 0-1,0-1 1,-1-1-1,0 0 1,-1-1-1,-1 0 1,0-1 0,-1 0-1,-1-1 1,11-23-1,-18 33-42,1-1-1,-1 1 1,0 0-1,-1-1 0,1 0 1,-1 1-1,0-1 0,-1 0 1,0-9-1,0 14-15,-1-1 1,1 1-1,-1-1 0,0 1 0,0-1 0,1 1 0,-1 0 0,-1-1 1,1 1-1,0 0 0,-1 0 0,1 0 0,-1 0 0,1 0 1,-1 0-1,0 0 0,0 1 0,0-1 0,0 1 0,0-1 0,0 1 1,0 0-1,-1 0 0,1-1 0,0 2 0,-1-1 0,-2-1 0,-1 1-6,0 0-1,0 1 0,0 0 0,0 0 0,0 0 1,0 0-1,0 1 0,0 0 0,0 0 0,0 1 1,0 0-1,1 0 0,-1 0 0,1 1 1,-1-1-1,1 1 0,0 1 0,-8 5 0,-1 2-3,1 0 0,0 1 0,1 1 0,1 0 0,-15 19 0,20-23 6,0 1 0,0 0-1,1 0 1,0 0 0,1 0 0,0 1 0,0-1 0,1 1 0,-3 19 0,6-26 1,0 0 0,0 0 1,0 1-1,0-1 0,1 0 1,-1 0-1,1 0 1,0 0-1,0 0 0,1 0 1,-1 0-1,1 0 0,0-1 1,0 1-1,0-1 1,0 1-1,1-1 0,-1 0 1,1 1-1,0-1 0,0-1 1,0 1-1,0 0 0,1-1 1,-1 0-1,1 1 1,-1-1-1,1-1 0,4 3 1,7 0-11,0 0 0,0 0 0,1-1 0,-1-1-1,0-1 1,1 0 0,0-1 0,23-3 0,0 1-41,-37 2 45,1 0-1,-1 0 1,1 0-1,-1 0 1,1 0-1,-1 1 1,0-1-1,1 1 1,-1 0 0,1-1-1,-1 1 1,4 2-1,-5-2-9,0 0 0,0 1 0,0-1 1,0 0-1,0 0 0,0 0 0,0 1 0,-1-1 0,1 0 0,0 1 1,-1-1-1,1 1 0,-1-1 0,0 1 0,1-1 0,-1 1 0,0-1 1,0 1-1,0-1 0,0 3 0,-1 7-222,2 27-1417,-1-37 1619,0-1 0,0 1 0,0 0-1,1-1 1,-1 1 0,0 0 0,0-1-1,1 1 1,-1 0 0,0-1 0,1 1-1,-1 0 1,0-1 0,1 1 0,-1-1-1,1 1 1,-1-1 0,1 1 0,-1-1-1,1 1 1,-1-1 0,1 1 0,0-1-1,-1 0 1,1 1 0,0-1 0,-1 0-1,1 0 1,0 0 0,-1 1 0,1-1-1,0 0 1,0 0 0,-1 0 0,1 0-1,0 0 1,-1 0 0,1 0 0,0 0-1,0-1 1,-1 1 0,2 0 0,19-10-639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1.384"/>
    </inkml:context>
    <inkml:brush xml:id="br0">
      <inkml:brushProperty name="width" value="0.05" units="cm"/>
      <inkml:brushProperty name="height" value="0.05" units="cm"/>
    </inkml:brush>
  </inkml:definitions>
  <inkml:trace contextRef="#ctx0" brushRef="#br0">77 21 20124,'-11'14'624,"1"1"0,0 0 0,1 1 1,-13 32-1,19-40-481,0 0 1,1 0 0,0 0-1,0 0 1,1 0 0,0 1-1,1-1 1,0 0-1,0 1 1,0-1 0,1 0-1,4 16 1,-3-20-116,-1 0 0,2 1 0,-1-1 0,0 0 0,1 0 0,0 0 0,0-1 0,0 1 0,0-1 0,0 0-1,1 1 1,0-2 0,-1 1 0,1 0 0,0-1 0,0 1 0,1-1 0,-1 0 0,0-1 0,1 1 0,-1-1 0,1 0 0,6 1 0,-2 0-22,-1-1 0,1-1 1,0 1-1,-1-1 0,1-1 0,-1 0 1,1 0-1,0 0 0,-1-1 0,0-1 1,1 1-1,7-5 0,-9 4 26,1-1-1,-1 0 0,0-1 1,0 0-1,0 0 0,-1 0 1,1-1-1,-1 0 0,-1 0 1,1-1-1,-1 0 1,0 0-1,-1 0 0,0 0 1,0-1-1,0 1 0,-1-1 1,0 0-1,-1 0 0,1 0 1,-2-1-1,1 1 0,-1 0 1,0-1-1,-1 1 1,0-1-1,0 1 0,-1-1 1,0 1-1,-1 0 0,0 0 1,-4-13-1,4 16-19,1 2-1,-1-1 0,-1 0 1,1 0-1,0 1 1,-1-1-1,0 1 1,1-1-1,-1 1 0,-1 0 1,1 0-1,0 1 1,-1-1-1,1 1 0,-1 0 1,-6-4-1,7 5-53,1 1 0,-1-1 0,1 0 0,-1 1 0,0-1 1,1 1-1,-1 0 0,1-1 0,-1 1 0,0 1 0,1-1 0,-1 0 0,1 1 0,-1-1 0,0 1 0,1 0 0,-1 0 0,1 0 0,0 0 0,-1 0 0,1 0 0,0 1 0,0-1 0,0 1 0,0 0 0,0-1 0,0 1 0,-2 2 0,2-1-136,1 0 0,-1-1-1,0 1 1,1 0 0,-1 0-1,1 0 1,0 1 0,0-1-1,0 0 1,0 5 0,1-7 126,0 0 0,-1 0 0,1 0 0,0 1 0,0-1 0,0 0-1,0 0 1,0 1 0,1-1 0,-1 0 0,0 0 0,0 0 0,1 1 0,-1-1 0,1 0 0,-1 0 0,1 0 0,0 0 0,-1 0 0,1 0 0,0 0 0,0 0 0,-1 0 0,1 0 0,0 0 0,0-1 0,0 1 0,0 0 0,2 1 0,17 0-681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1.014"/>
    </inkml:context>
    <inkml:brush xml:id="br0">
      <inkml:brushProperty name="width" value="0.05" units="cm"/>
      <inkml:brushProperty name="height" value="0.05" units="cm"/>
    </inkml:brush>
  </inkml:definitions>
  <inkml:trace contextRef="#ctx0" brushRef="#br0">97 302 17660,'-30'36'2841,"17"-21"-1640,-18 26-1,28-37-1033,0 1 0,1 0 0,0 0 0,-1 1 0,1-1 0,1 0 0,-1 1 0,1-1 0,0 1 0,0 6 0,0-11-153,1 0 1,0 0 0,0 0 0,0 0 0,0 0 0,0 0 0,0 0-1,0 0 1,0 0 0,0 0 0,1 0 0,-1 0 0,0 0-1,1 0 1,-1 0 0,0-1 0,1 1 0,-1 0 0,1 0 0,-1 0-1,1 0 1,0-1 0,-1 1 0,1 0 0,0 0 0,0-1-1,0 1 1,-1-1 0,1 1 0,0-1 0,0 1 0,0-1 0,0 1-1,0-1 1,0 0 0,0 0 0,0 1 0,0-1 0,0 0-1,0 0 1,0 0 0,0 0 0,0 0 0,1 0 0,2-1-16,0 0 0,0 0 1,-1 0-1,1 0 1,0-1-1,-1 0 0,1 1 1,-1-1-1,0 0 1,6-5-1,0-3-91,1 0 0,-1-1 0,-1-1 0,0 1 0,0-1 0,9-23 0,-18 40 98,0 1 0,-1-1 0,2 0 0,-1 1 0,1-1 0,0 1 0,0-1 0,0 1 0,1-1-1,0 1 1,0-1 0,0 0 0,1 1 0,0-1 0,0 0 0,0 0 0,1 0 0,-1 0 0,1-1 0,0 1 0,1-1 0,-1 1 0,1-1 0,0 0 0,4 3 0,-2-4 30,0 0 1,0-1-1,1 0 1,-1 0 0,0-1-1,1 0 1,-1 0-1,1 0 1,-1-1 0,1 0-1,0 0 1,-1 0-1,1-1 1,-1 0 0,1 0-1,-1-1 1,0 0-1,1 0 1,10-6-1,-2 1 10,0-1 0,0 0 0,-1-1 0,0-1 0,-1 0 0,22-22 0,-21 15-66,0-1 0,-1 0 0,-1-1 0,-1 0-1,0-1 1,-2-1 0,0 0 0,-1 0 0,-2 0 0,0-1-1,-1 0 1,-1 0 0,-1 0 0,-1-1 0,-1-26-1,-1 46 12,0 0-2,0 0 0,0 0 0,0 0-1,0 0 1,0 0 0,-1 0 0,0 0 0,1 1-1,-1-1 1,0 0 0,0 0 0,-1 1 0,1-1 0,0 1-1,-1-1 1,0 1 0,-1-3 0,2 5 6,1-1 1,-1 1 0,1 0-1,-1-1 1,1 1-1,-1 0 1,1 0 0,-1-1-1,1 1 1,-1 0-1,0 0 1,1 0 0,-1 0-1,1 0 1,-1 0-1,0 0 1,1 0 0,-1 0-1,1 0 1,-1 0-1,1 0 1,-1 0 0,0 0-1,1 0 1,-1 1-1,1-1 1,-1 0-1,-12 15-50,-3 24 50,16-38 5,-7 25 3,1 0 1,2 1-1,0-1 1,2 1-1,1 0 1,2 0-1,0 0 1,2 0-1,0 0 1,2-1-1,1 0 1,1 0-1,2 0 1,0-1-1,16 29 1,-14-35-342,-8-18-707,-4-8 524,-6-10-154,-16-23-544,-3 2 1,-1 0 0,-55-58-1,48 58 1541,17 14 594,17 24-879,0-1 0,0 1 0,0 0 0,0-1 0,0 1 0,0-1 0,0 1 0,0-1 0,0 1 0,0-1 0,0 1 1,0-1-1,0 1 0,0 0 0,0-1 0,0 1 0,0-1 0,1 1 0,-1-1 0,0 1 0,0 0 0,1-1 0,-1 1 0,0 0 0,0-1 0,1 1 0,-1 0 0,0-1 1,1 1-1,-1 0 0,0-1 0,1 1 0,-1 0 0,1 0 0,-1 0 0,0-1 0,1 1 0,-1 0 0,1 0 0,-1 0 0,1 0 0,-1 0 0,1 0 0,-1 0 0,0 0 1,1 0-1,-1 0 0,1 0 0,-1 0 0,1 0 0,46 0 1212,0 1 0,46 8 0,-33-3-1135,75 6 128,-77-13-254</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1.951"/>
    </inkml:context>
    <inkml:brush xml:id="br0">
      <inkml:brushProperty name="width" value="0.05" units="cm"/>
      <inkml:brushProperty name="height" value="0.05" units="cm"/>
    </inkml:brush>
  </inkml:definitions>
  <inkml:trace contextRef="#ctx0" brushRef="#br0">30 70 16524,'-23'107'3164,"20"-90"-2607,1 0 0,1 0 0,0 1 0,3 19 0,-2-34-507,0-1 1,0 0-1,1 0 1,-1 1-1,0-1 1,1 0-1,0 0 1,0 0-1,0 0 1,-1 1-1,2-1 1,-1 0-1,0-1 1,0 1-1,1 0 1,-1 0-1,1 0 1,-1-1-1,1 1 1,2 1-1,-2-2-18,0 0-1,1-1 0,-1 1 1,0-1-1,0 1 0,0-1 1,1 0-1,-1 0 1,0 0-1,0 0 0,1 0 1,-1 0-1,0-1 0,0 1 1,1-1-1,2-1 0,5-2 26,0-1 0,-1 0-1,1-1 1,-1 1 0,-1-2 0,1 1-1,8-10 1,10-14 79,-1-2 1,-1-1 0,-2 0-1,35-71 1,-57 103-137,2-5 11,0-1-1,1 1 0,9-10 0,-13 15-9,0 1 0,0 0 0,1 0 0,-1-1 0,0 1 0,0 0 0,1 0-1,-1-1 1,0 1 0,1 0 0,-1 0 0,0 0 0,1-1 0,-1 1 0,0 0 0,1 0-1,-1 0 1,0 0 0,1 0 0,-1 0 0,1 0 0,-1 0 0,0 0 0,1 0-1,-1 0 1,0 0 0,1 0 0,-1 0 0,1 0 0,-1 1 0,1 0 0,0 0 1,0 0-1,-1 0 0,1 0 1,0 0-1,-1 0 1,1 0-1,-1 0 1,1 1-1,-1-1 1,0 0-1,0 0 1,1 1-1,-1 1 0,6 88 109,-6-61 4,2-1-1,6 31 1,-8-56-96,1-1-1,0 0 1,0 0-1,0 0 1,0 0-1,0 0 1,1 0-1,-1-1 1,1 1-1,0 0 1,0-1-1,0 1 1,0-1-1,0 1 1,4 2 0,-4-4 0,1 0 0,-1 0 1,0 0-1,1 0 0,-1 0 1,1 0-1,-1-1 1,1 1-1,-1-1 0,1 0 1,-1 1-1,1-1 1,-1 0-1,1-1 0,0 1 1,-1 0-1,1-1 1,-1 0-1,5-1 0,2-2 6,-1 0-1,1 0 1,-1-1-1,0-1 1,0 1-1,0-1 1,-1 0-1,0-1 0,0 0 1,7-10-1,-1 1-135,-1-2 0,0 1 0,14-32 0,-25 47 45,3-5-233,0 0 0,-1-1 0,0 1 0,-1-1 1,1 1-1,-1-1 0,-1 0 0,1-10 0,-7 24-1792,0 10 1278,6 9-120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2.419"/>
    </inkml:context>
    <inkml:brush xml:id="br0">
      <inkml:brushProperty name="width" value="0.05" units="cm"/>
      <inkml:brushProperty name="height" value="0.05" units="cm"/>
    </inkml:brush>
  </inkml:definitions>
  <inkml:trace contextRef="#ctx0" brushRef="#br0">98 329 17956,'-2'-1'119,"0"1"1,1-1-1,-1 0 1,0 1 0,0-1-1,0 1 1,0 0-1,0 0 1,0 0-1,1 0 1,-1 0-1,0 0 1,0 0 0,0 0-1,0 1 1,0-1-1,0 1 1,-3 1-1,2 0 26,0 0 0,0 0-1,0 0 1,1 0 0,-1 0-1,1 1 1,-1-1 0,1 1 0,-4 5-1,2-1 96,0 0-1,0 0 1,1 1 0,0-1-1,1 1 1,-1-1-1,1 1 1,-1 14-1,2-19-191,1 1 0,0-1-1,0 1 1,1-1-1,-1 1 1,1 0 0,-1-1-1,1 1 1,0-1-1,0 0 1,1 1 0,-1-1-1,1 0 1,-1 0-1,1 0 1,0 0 0,0 0-1,1 0 1,2 2-1,-2-2-26,1 0 0,1 0-1,-1 0 1,0-1 0,0 0 0,1 0-1,0 0 1,-1 0 0,1-1-1,0 0 1,0 0 0,-1 0-1,8 0 1,123 0 69,-9-1-111,-107 2 17,26-1-4,-44-1 10,-1 0-1,1-1 0,0 1 0,-1 0 0,1-1 1,-1 1-1,1 0 0,-1-1 0,1 1 0,-1-1 1,0 1-1,1-1 0,-1 1 0,1-1 0,-1 1 1,0-1-1,1 0 0,-1 1 0,0-1 0,0 1 1,0-1-1,1 0 0,-1 1 0,0-1 0,0 0 1,0 1-1,0-1 0,0 1 0,0-1 1,0 0-1,0 1 0,0-1 0,-1-1 0,-4-31 20,3 23-23,-40-191-678,8 41-1616,32 150 1998,1 4 147,-1 0 0,1 0 1,0 0-1,0 0 0,1 0 1,0 0-1,0 0 0,0 0 1,1 0-1,0 0 1,0 0-1,3-9 0,9-2-625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2.873"/>
    </inkml:context>
    <inkml:brush xml:id="br0">
      <inkml:brushProperty name="width" value="0.05" units="cm"/>
      <inkml:brushProperty name="height" value="0.05" units="cm"/>
    </inkml:brush>
  </inkml:definitions>
  <inkml:trace contextRef="#ctx0" brushRef="#br0">49 1 16203,'-11'33'1479,"2"1"0,1 1 0,-3 42 0,6-41-646,2 1-1,2 0 0,1 0 0,10 71 0,-8-99-735,-1-1-1,2 1 0,-1-1 0,1 0 1,0 1-1,5 7 0,-7-14-83,0 0 0,0-1-1,0 1 1,1 0-1,-1-1 1,0 1 0,1-1-1,-1 1 1,1-1 0,-1 0-1,1 0 1,0 0 0,0 0-1,-1 0 1,1 0-1,0 0 1,0 0 0,0-1-1,0 1 1,0-1 0,0 1-1,0-1 1,0 0-1,0 0 1,0 0 0,0 0-1,0 0 1,0 0 0,0-1-1,4 0 1,-1-2-6,0 1 1,-1-1-1,1-1 1,-1 1 0,0 0-1,0-1 1,0 0-1,0 0 1,-1 0-1,1-1 1,-1 1-1,4-9 1,-6 11-6,23-36 56,-2-1 0,26-64 1,21-90-1608,-67 188 1338,-1 2 116,0 1 0,0-1 0,0 1 0,-1 0-1,1-1 1,-1 1 0,0-1 0,0 0 0,1 1-1,-2-1 1,1 1 0,0-4 0,-5 2-399,-2 10-175</inkml:trace>
  <inkml:trace contextRef="#ctx0" brushRef="#br0" timeOffset="1">199 513 16099,'11'42'1889,"3"-10"-1225,1-18-608,2-7 1064,1-10-608,2-11 8,-2-12-528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3.359"/>
    </inkml:context>
    <inkml:brush xml:id="br0">
      <inkml:brushProperty name="width" value="0.05" units="cm"/>
      <inkml:brushProperty name="height" value="0.05" units="cm"/>
    </inkml:brush>
  </inkml:definitions>
  <inkml:trace contextRef="#ctx0" brushRef="#br0">46 540 15803,'0'10'441,"2"0"0,-1 1 0,1-1-1,1 0 1,0 0 0,4 10 0,-7-19-366,1 1 0,0-1 0,0 1 1,0-1-1,0 1 0,0-1 0,0 1 1,1-1-1,-1 0 0,0 0 0,1 0 1,-1 0-1,1 0 0,-1 0 0,1 0 1,-1 0-1,3 0 0,-1 0-4,-1-1 1,0 0-1,0 0 0,0 0 0,1 0 1,-1-1-1,0 1 0,0-1 1,1 1-1,-1-1 0,0 0 0,0 1 1,0-1-1,0 0 0,0-1 0,0 1 1,2-2-1,1-1 3,-1 1 0,0-1 0,0 0 0,0 0 0,-1-1 0,0 1 0,0-1 0,0 0 0,0 0 0,0 0 0,-1 0 0,3-8 0,-2 3 49,-1-1 0,1 1 0,-2 0 0,1 0 0,-1-19 0,-1 25-91,-1 0 0,1 0-1,-1 0 1,0 0 0,0 0 0,0 1-1,-1-1 1,1 0 0,-1 1 0,-4-7-1,5 8-24,1 1 0,-1 0 0,0 0 0,0-1 0,0 1 0,-1 0 0,1 0 0,0 0 0,0 1 0,-1-1 0,1 0 0,0 0 0,-1 1 0,1-1 0,-1 0 0,1 1 0,-1 0 0,1-1 0,-1 1 0,1 0 0,-1 0 0,1 0 0,-1 0 0,1 0 0,-1 0 0,1 0 0,-1 0 0,1 0 0,-1 1 0,-1 0 0,-2 1-17,0 1 0,1 0 0,-1-1 0,1 2 0,0-1 0,0 0 0,0 1 0,0 0 0,1 0 0,0 0 0,-1 0 0,-3 9 0,-5 7-44,-13 33 0,23-47 50,-5 12 32,0 0-1,-7 35 1,13-45 0,-1 1 0,1-1 1,1 0-1,0 1 0,0-1 1,0 1-1,1-1 0,4 17 1,-4-23-9,0 1 1,0-1-1,1 1 1,-1-1-1,0 0 1,1 1-1,0-1 1,0 0-1,-1 0 1,1 0-1,0 0 1,0-1-1,1 1 1,-1-1-1,0 1 1,1-1-1,-1 1 0,0-1 1,1 0-1,0 0 1,-1-1-1,1 1 1,-1 0-1,1-1 1,0 0-1,0 1 1,-1-1-1,1 0 1,0 0-1,-1-1 1,6 0-1,2 0 31,0-1-1,0-1 1,0 1-1,-1-2 0,1 1 1,0-1-1,11-8 1,4-4 22,0-1 0,-2-2 1,0 0-1,-1-2 1,35-42-1,-19 14-15,58-99 0,-59 83-46,-3-2 0,-3-2 0,25-78 0,-50 113-14,-9 24 2,2 10 0,1 0 0,-1 0 0,0 0 0,1 0 0,-1 0 0,1 0 0,-1 0 0,1 0 0,-1 0 0,1 0 0,-1 0 0,1 1 0,-1-1 0,1 0 0,-1 0 0,1 1 0,-1-1 0,1 0 0,-1 1 0,1-1 0,-1 0 0,1 1 0,-1 0 0,-6 5 3,1 1-1,-1 0 0,1 0 1,1 0-1,-1 1 0,-7 15 1,-22 55 22,32-71-24,-7 22 35,0 1-1,2 0 0,1 0 1,2 1-1,1-1 1,0 62-1,5-45 53,3-1 1,2 0-1,22 90 1,-26-129-85,-1-3-8,0 1 0,0-1 0,1 1 0,-1-1 0,1 1 0,1-1 0,2 4 0,-5-8 1,0 0 1,0 1-1,0-1 1,0 0 0,0 0-1,0 0 1,0 0 0,0 0-1,0 0 1,0 0-1,0 0 1,0 0 0,0 0-1,1 0 1,-1 0 0,0 0-1,0 0 1,0 0-1,0 0 1,0 0 0,0 0-1,0 0 1,0 0 0,0 0-1,1 0 1,-1 0-1,0 0 1,0 0 0,0 0-1,0 0 1,0 0 0,0 0-1,0 0 1,0 0-1,0 0 1,0 0 0,1 0-1,-1 0 1,0 0 0,0 0-1,0 0 1,0 0-1,0-1 1,0 1 0,0 0-1,0 0 1,0 0 0,0 0-1,0 0 1,0 0-1,0 0 1,0 0 0,0 0-1,0 0 1,0-1 0,0 1-1,0 0 1,0 0-1,0 0 1,0 0 0,0 0-1,0 0 1,1-9-174,-2-11-101,0 1 0,-2 0-1,-1 0 1,-9-32 0,-34-73-780,41 107 912,-18-35-140,14 33 442,2-1 0,-9-26 0,17 46-133,0-1 0,-1 0 0,1 0-1,0 1 1,0-1 0,0 0 0,0 1-1,0-1 1,0 0 0,0 0 0,0 1-1,0-1 1,0 0 0,0 1 0,1-1 0,-1 0-1,0 1 1,0-1 0,1 0 0,-1 1-1,0-1 1,1 0 0,-1 1 0,1-1-1,-1 1 1,1-1 0,-1 1 0,1-1-1,-1 1 1,1-1 0,-1 1 0,1-1-1,0 1 1,-1 0 0,1 0 0,0-1 0,-1 1-1,1 0 1,0 0 0,-1-1 0,1 1-1,0 0 1,-1 0 0,2 0 0,5 0 14,0 0 1,-1 0 0,1 1 0,7 1 0,-2 0-277,84 5-1619,-68-7 1383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3.958"/>
    </inkml:context>
    <inkml:brush xml:id="br0">
      <inkml:brushProperty name="width" value="0.05" units="cm"/>
      <inkml:brushProperty name="height" value="0.05" units="cm"/>
    </inkml:brush>
  </inkml:definitions>
  <inkml:trace contextRef="#ctx0" brushRef="#br0">120 1 19076,'-8'3'200,"1"1"0,0 0 0,0 1 0,0-1 0,1 1 0,-1 1 0,1-1 0,1 1 0,-1 0 0,1 0 0,0 1 0,0 0 0,1 0 0,0 0 0,-5 11 0,5-8-114,0-1-1,1 1 1,0-1-1,1 1 1,0 0 0,0 0-1,1 0 1,1 0 0,0 0-1,0 0 1,1 0-1,2 12 1,-3-19-69,1 0 0,-1-1 0,1 1 0,0 0 0,0-1 0,0 1 0,0 0 0,1-1 0,-1 1 0,1-1 0,0 0 0,-1 0 0,1 1 0,0-1 0,0 0 0,0 0 0,1-1 0,-1 1 0,0 0 0,4 1 0,-2-2 8,0 1 1,0-1-1,0-1 1,0 1-1,0 0 1,0-1-1,1 0 1,-1 0-1,0 0 1,0-1-1,0 1 1,7-3 0,2 0 54,-1-2 0,1 0 0,-1 0 0,0-1 0,0-1 0,-1 0 0,19-15 1,-10 4 96,-1-1 0,-1-1 1,0-1-1,-2 0 0,0-1 1,-2-1-1,15-30 1,-26 40 6,-7 10-40,3 3-139,0 0 0,0 1 0,0-1 0,0 0 0,0 1 0,0-1 0,0 1 0,0-1 0,1 1 0,-1-1 0,0 1 0,0 0 0,1-1 0,-1 1 0,0 0 0,1 0 0,-2 1 0,-6 15-3,0 1-1,1 1 1,0-1-1,2 1 1,0 0-1,-4 37 1,7-42-3,1-1-1,0 1 1,1 0-1,2 15 1,-2-23-61,2 1 1,-1-1-1,1 1 0,0-1 1,0 1-1,0-1 0,1 0 1,0 0-1,0 0 0,7 8 1,-9-13 25,0 1 0,0-1 1,0 0-1,0 0 0,0 0 1,0 0-1,0 0 1,1 0-1,-1 0 0,0 0 1,1 0-1,-1 0 0,1-1 1,-1 1-1,1-1 1,-1 1-1,1-1 0,-1 0 1,1 1-1,-1-1 0,1 0 1,2 0-1,0-1 3,-1 0 0,1 0 0,-1 0 0,1 0 0,-1-1 0,0 0 0,1 1 0,-1-1 0,4-3 0,25-20-302</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4.714"/>
    </inkml:context>
    <inkml:brush xml:id="br0">
      <inkml:brushProperty name="width" value="0.05" units="cm"/>
      <inkml:brushProperty name="height" value="0.05" units="cm"/>
    </inkml:brush>
  </inkml:definitions>
  <inkml:trace contextRef="#ctx0" brushRef="#br0">45 102 15499,'27'-52'6760,"-26"59"-5820,-2 8-305,-26 97 952,13-61-1216,3 1 0,-8 82 0,21-113-230,-2-21-134,0 0 1,0 1 0,0-1 0,0 1-1,1-1 1,-1 0 0,0 1 0,0-1-1,0 0 1,1 1 0,-1-1 0,0 0-1,1 1 1,-1-1 0,0 0 0,1 0-1,-1 1 1,0-1 0,1 0 0,-1 0-1,0 0 1,1 1 0,-1-1 0,1 0-1,1 0 2,-1-1-1,0 1 1,1-1-1,-1 0 1,0 1-1,1-1 1,-1 0 0,0 0-1,0 0 1,0 0-1,0 0 1,0 0-1,0 0 1,0 0-1,0 0 1,0-1-1,0 1 1,-1 0-1,1-1 1,0-1-1,8-17-32,-1 1 0,0-1 0,-2-1 0,-1 1-1,0-1 1,-1 0 0,-2 0 0,0 0 0,-2-38 0,-4 35-103,4 23 118,0 1 0,0-1 0,0 0 0,0 1 0,0-1-1,0 1 1,-1-1 0,1 0 0,0 1 0,0-1-1,0 1 1,-1-1 0,1 1 0,0-1 0,-1 1-1,1-1 1,0 1 0,-1-1 0,1 1 0,-1 0-1,1-1 1,-1 1 0,1-1 0,-1 1 0,1 0 0,-1 0-1,1-1 1,-1 1 0,1 0 0,-1 0 0,0 0-1,1-1 1,-1 1 0,0 1-3,1 0 0,-1-1 1,1 1-1,-1 0 0,1 0 0,0-1 1,0 1-1,-1 0 0,1 0 0,0-1 1,0 1-1,0 0 0,0 0 0,0 0 0,0-1 1,0 1-1,0 0 0,0 0 0,0 0 1,0-1-1,1 2 0,3 19-69,-2-18 76,-1 0 0,0 0 0,1 1 0,0-1 0,0 0 0,0-1 0,0 1 0,0 0 0,0-1 0,1 1 0,-1-1 0,1 0 0,0 1 0,0-1 0,5 2 0,-3-1 11,1-1 0,0 0 0,0 0 1,-1-1-1,1 0 0,0 0 0,0 0 0,10 0 1,0-2 35,0 0 0,1-2 0,-1 1 1,0-2-1,30-11 0,-26 8 7,-1-1 0,-1 0 0,0-2 0,0 0 0,-1-1 0,0-1 0,-1-1-1,0 0 1,-1-1 0,-1 0 0,14-18 0,-24 25-33,0 0 0,0 0-1,-1 0 1,1 0 0,1-11 0,-4 18-16,-1 0 1,0-1-1,0 1 1,0 0-1,1 0 1,-1-1-1,0 1 1,0 0-1,0 0 1,0-1-1,0 1 1,0 0-1,0-1 1,1 1-1,-1 0 1,0 0 0,0-1-1,0 1 1,0 0-1,0-1 1,0 1-1,-1 0 1,1-1-1,0 1 1,0 0-1,0 0 1,0-1-1,0 1 1,0 0-1,0-1 1,-1 1-1,1 0 1,0 0-1,0-1 1,0 1-1,-1 0 1,1 0-1,0 0 1,0-1-1,-1 1 1,1 0-1,0 0 1,0 0-1,-1 0 1,1 0-1,0-1 1,0 1 0,-1 0-1,1 0 1,0 0-1,-1 0 1,1 0-1,0 0 1,-1 0-1,1 0 1,0 0-1,0 0 1,-1 0-1,1 0 1,-1 1-1,-1-1 0,0 1 1,0 0-1,0 0 0,0 0 0,0 0 0,0 0 1,0 0-1,-2 3 0,-9 9 0,1 1-1,0 0 1,1 0 0,0 1-1,1 1 1,1 0 0,-8 19-1,11-23 14,2 0-1,-1 0 0,2 0 1,0 1-1,0-1 0,1 1 1,0 0-1,1 0 0,1-1 1,0 1-1,2 15 0,-1-23-29,0 0-1,1 0 0,-1 0 0,1 0 1,0 0-1,0 0 0,0 0 0,0-1 0,1 1 1,0-1-1,0 0 0,0 0 0,1 0 1,-1 0-1,1-1 0,4 4 0,-4-5-7,0 0 0,-1 0 1,1 0-1,0 0 0,0-1 0,0 1 0,1-1 0,-1 0 0,0-1 0,0 1 0,1-1 0,-1 0 1,0 0-1,0 0 0,1 0 0,-1-1 0,0 0 0,0 0 0,7-2 0,27-14-149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5.236"/>
    </inkml:context>
    <inkml:brush xml:id="br0">
      <inkml:brushProperty name="width" value="0.05" units="cm"/>
      <inkml:brushProperty name="height" value="0.05" units="cm"/>
    </inkml:brush>
  </inkml:definitions>
  <inkml:trace contextRef="#ctx0" brushRef="#br0">261 4 20388,'-6'-1'310,"0"0"0,-1 0 0,1 1 0,-1 0 0,1 0 0,-1 0 0,1 1 0,0 0 0,-1 0 0,1 1 0,0 0 0,-9 4 0,-7 3 269,1 1 1,-20 13-1,29-16-510,1 1 0,1-1 0,-1 2 0,1 0 0,-15 16 0,25-25-77,-1 1 0,1 0-1,-1-1 1,0 1 0,1 0 0,0 0 0,-1-1 0,1 1 0,-1 0 0,1 0 0,0 0 0,0 0 0,-1 0 0,1-1 0,0 1 0,0 0-1,0 0 1,0 0 0,0 1 0,0-1-3,1 0-1,-1-1 1,0 1 0,1-1-1,-1 1 1,1-1-1,-1 1 1,1-1-1,-1 1 1,1-1-1,-1 0 1,1 1 0,-1-1-1,1 0 1,-1 1-1,1-1 1,0 0-1,-1 0 1,1 1-1,0-1 1,5 1-87,0 0 0,0-1-1,-1 0 1,10 0 0,-15 0 96,93-7-865,-52 2 639,-1 3-1,1 1 1,0 2 0,40 6-1,-74-6 220,-1 1 0,0-1-1,1 1 1,-1 1 0,0-1-1,0 1 1,7 4-1,-12-6 10,0 0 0,0-1 0,-1 1 0,1 0 0,0 0 0,0 0-1,0 0 1,0 0 0,-1 0 0,1 0 0,0 0 0,-1 0 0,1 0-1,-1 0 1,1 0 0,-1 0 0,0 1 0,1 1 0,-1-2 0,-1 1 0,1-1 0,0 1 0,-1-1 1,1 1-1,-1-1 0,1 1 0,-1-1 0,0 0 0,0 1 0,1-1 1,-1 0-1,0 0 0,0 1 0,0-1 0,0 0 0,-1 0 1,-1 2-1,-6 3-42,0 1 1,0-1-1,0-1 0,-1 0 1,0 0-1,0 0 1,0-2-1,0 1 0,-1-1 1,1-1-1,-1 0 1,0 0-1,0-1 0,0 0 1,-12-2-1,20 1 7,1 0 0,0 0 0,0 0 0,-1-1 0,1 1 0,0-1 0,0 0 0,0 1 0,0-1 0,0 0 0,0 0 0,0-1 0,0 1 0,0 0 0,0-1 0,1 1 0,-1-1 0,0 1 0,1-1 0,0 0 0,-1 0 0,1 1 0,0-1 0,0 0 0,0 0 0,0 0 0,0 0 0,0-1 0,1 1 0,-1 0 0,1 0 0,-1 0 0,1-1 0,0 1 0,0 0 0,0-4 0,8-38-359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6.127"/>
    </inkml:context>
    <inkml:brush xml:id="br0">
      <inkml:brushProperty name="width" value="0.05" units="cm"/>
      <inkml:brushProperty name="height" value="0.05" units="cm"/>
    </inkml:brush>
  </inkml:definitions>
  <inkml:trace contextRef="#ctx0" brushRef="#br0">128 165 17972,'1'13'421,"0"-1"0,0 1 0,-1 0-1,-1-1 1,0 1 0,-1-1 0,-5 18 0,-32 85 1045,15-49-170,11-28-783,1 1 0,2 0 0,2 0 0,-5 73 0,13-105-476,0-1 0,1 1 0,0 0 0,0-1 0,0 1 0,1-1 0,0 0 0,0 1 0,5 8 0,-6-13-32,0 0-1,0-1 0,0 1 1,0 0-1,1 0 1,-1-1-1,1 1 0,-1-1 1,1 1-1,0-1 0,-1 1 1,1-1-1,0 0 0,0 0 1,0 0-1,0 0 1,0-1-1,0 1 0,0 0 1,0-1-1,1 1 0,-1-1 1,0 0-1,0 0 1,0 0-1,0 0 0,1 0 1,-1 0-1,0 0 0,0-1 1,0 1-1,3-2 0,0 0-1,1-1-1,-1 0 1,1 0-1,-1 0 0,0-1 1,0 1-1,0-1 0,-1 0 1,1-1-1,-1 1 0,0-1 1,0 0-1,-1 0 0,5-8 1,4-10 0,20-48-1,-27 58 0,6-12 0,-4 10-10,-1 0-1,0 0 0,-1 0 0,-1-1 0,4-26 0,-8 35-14,-3 7 8,-4 13-1,-6 23 0,11-28 14,0 0 1,1-1-1,0 1 0,0 0 1,1 0-1,0 0 1,0 0-1,1 0 0,2 10 1,-3-16 1,1 1-1,0-1 1,0 1 0,0-1 0,0 0-1,1 1 1,-1-1 0,1 0-1,-1 0 1,1 0 0,0 0 0,0 0-1,0 0 1,0-1 0,0 1 0,0 0-1,0-1 1,0 0 0,1 1 0,-1-1-1,1 0 1,-1 0 0,1-1 0,-1 1-1,1 0 1,-1-1 0,1 0 0,0 1-1,-1-1 1,6-1 0,0 1 3,1-1 1,0 0-1,0-1 0,-1 0 1,1 0-1,-1-1 1,0 0-1,0-1 1,0 0-1,0 0 0,0 0 1,-1-1-1,0 0 1,0-1-1,12-12 0,-5 3 8,-1 0-1,0-1 1,-1-1-1,-1 0 1,17-34-1,-25 43-7,0 0 0,0 0 0,0 0 1,-1 0-1,1-9 0,-3 17-3,0 0 0,0 0 0,0-1 0,1 1 1,-1 0-1,0 0 0,0 0 0,0 0 0,0-1 0,0 1 1,0 0-1,0 0 0,0 0 0,0-1 0,0 1 0,0 0 0,0 0 1,0 0-1,0 0 0,0-1 0,0 1 0,0 0 0,-1 0 1,1 0-1,0 0 0,0-1 0,0 1 0,0 0 0,0 0 1,0 0-1,0 0 0,-1 0 0,1-1 0,0 1 0,0 0 0,0 0 1,0 0-1,0 0 0,-1 0 0,1 0 0,0 0 0,0 0 1,0 0-1,-1-1 0,-7 8-1,-7 11-9,2 3 3,1 0 0,0 1 1,2 0-1,1 0 0,1 1 1,1 0-1,0 1 0,2 0 1,-2 25-1,7-45 10,-1-1-1,1 0 0,0 0 1,1 0-1,-1 0 0,1 0 1,-1 0-1,1 0 1,0 0-1,0 0 0,0 0 1,0 0-1,2 3 0,-2-5 1,0 0 0,0 0-1,1 0 1,-1 0 0,0 0-1,0 0 1,1 0-1,-1 0 1,0-1 0,1 1-1,-1 0 1,1-1-1,-1 1 1,1-1 0,-1 0-1,1 1 1,-1-1 0,1 0-1,-1 0 1,1 0-1,-1 0 1,1 0 0,-1 0-1,1 0 1,-1-1 0,1 1-1,2-2 1,6-1 6,0-1 0,0-1 0,0 1 0,0-2 0,-1 1 0,0-1 0,0-1 0,8-7 0,61-65 52,-73 74-56,62-76 47,82-125 1,-135 186-53,-4 6-13,0 0 0,-1 0 0,-1-1 0,0 0 0,-1-1 0,6-19 0,-13 35 12,0 0 0,0 0-1,0 1 1,-1-1 0,1 0-1,0 0 1,0 0 0,0 0-1,0 0 1,0 0 0,0 0-1,-1 0 1,1 0 0,0 1 0,0-1-1,0 0 1,0 0 0,-1 0-1,1 0 1,0 0 0,0 0-1,0 0 1,0 0 0,-1 0-1,1 0 1,0 0 0,0 0 0,0 0-1,0 0 1,-1 0 0,1 0-1,0-1 1,0 1 0,0 0-1,0 0 1,0 0 0,-1 0-1,1 0 1,0 0 0,0 0 0,0 0-1,0-1 1,0 1 0,0 0-1,-1 0 1,1 0 0,0 0-1,0 0 1,0-1 0,0 1-1,0 0 1,0 0 0,0 0 0,0 0-1,0-1 1,0 1 0,0 0-1,0 0 1,0 0 0,0 0-1,0-1 1,0 1 0,0 0-1,0 0 1,-13 11-39,-17 31-36,2 1 1,-41 84-1,69-127 76,-16 30-7,-17 51 0,30-73 7,0 0 0,1 1 0,0 0 0,0-1 1,1 1-1,1 0 0,-1 0 0,1 0 0,1-1 0,-1 1 0,4 12 0,-3-18-1,0 0 1,0 1 0,1-1-1,-1 0 1,1 0-1,0 0 1,0 0 0,0-1-1,0 1 1,0 0-1,0-1 1,1 1-1,0-1 1,-1 0 0,1 0-1,0 0 1,0 0-1,0 0 1,0-1 0,0 1-1,0-1 1,1 0-1,-1 0 1,0 0 0,1-1-1,-1 1 1,1-1-1,-1 1 1,1-1 0,4-1-1,4 1 1,-1-2-1,1 1 0,0-2 1,-1 1-1,0-2 1,1 1-1,16-10 0,0-2 2,-1-1-1,-1-1 0,-1-1 0,0-1 0,39-41 0,-11 3 16,52-75-1,-51 59-10,49-89 0,-97 151-5,-3 7 0,0 0-1,-1-1 1,1 1 0,-1-1 0,0 0 0,0 0 0,0 0-1,-1 0 1,0 0 0,0 0 0,0-1 0,-1 1-1,1-9 1,-1 13 0,-1 1-1,1-1 1,0 0 0,0 1-1,0-1 1,0 0-1,-1 1 1,1-1 0,0 1-1,-1-1 1,1 0 0,0 1-1,-1-1 1,1 1-1,-1-1 1,1 1 0,0-1-1,-1 1 1,0 0 0,1-1-1,-1 1 1,1-1-1,-1 1 1,1 0 0,-1 0-1,0-1 1,1 1 0,-1 0-1,0 0 1,-1 0-1,0 0 1,-1 0 0,1 0-1,0 0 1,0 0-1,0 1 1,0-1-1,0 1 1,-3 1 0,-6 2-1,1 2 0,-16 10 1,1 1 16,1 2 0,1 0 0,0 1 0,2 2 0,-32 40 0,40-44 7,0 1 0,0 1 0,2 0 0,1 0 0,0 1 0,2 0 0,0 1 0,-5 27 0,11-40-19,0 0 1,1 1 0,1-1-1,0 1 1,0-1 0,1 1 0,0-1-1,0 1 1,1-1 0,6 18 0,-6-22-51,0-1 0,0 1 0,1-1 1,-1 0-1,1 0 0,0 0 0,0 0 1,0 0-1,1-1 0,-1 1 0,1-1 1,0 0-1,0 0 0,0 0 0,1-1 1,-1 1-1,0-1 0,1 0 0,0 0 1,-1-1-1,1 1 0,6 0 0,-8-1 50,-1-1-1,1 0 0,0 1 0,-1-1 1,1 0-1,0 0 0,-1 0 1,1-1-1,-1 1 0,1-1 1,0 1-1,-1-1 0,1 0 0,-1 0 1,0 0-1,1 0 0,-1-1 1,0 1-1,1-1 0,-1 1 1,0-1-1,0 0 0,0 1 0,-1-1 1,1 0-1,0 0 0,-1-1 1,1 1-1,-1 0 0,0 0 0,0-1 1,0 1-1,0-1 0,0 1 1,1-6-1,6-38-196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6.538"/>
    </inkml:context>
    <inkml:brush xml:id="br0">
      <inkml:brushProperty name="width" value="0.05" units="cm"/>
      <inkml:brushProperty name="height" value="0.05" units="cm"/>
    </inkml:brush>
  </inkml:definitions>
  <inkml:trace contextRef="#ctx0" brushRef="#br0">2 11 17284,'-1'-6'744,"8"3"-528,9 2-136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1.831"/>
    </inkml:context>
    <inkml:brush xml:id="br0">
      <inkml:brushProperty name="width" value="0.05" units="cm"/>
      <inkml:brushProperty name="height" value="0.05" units="cm"/>
    </inkml:brush>
  </inkml:definitions>
  <inkml:trace contextRef="#ctx0" brushRef="#br0">167 269 26462,'8'-11'89,"0"-1"-1,-1 0 1,0 0 0,-1-1 0,-1 1 0,0-2 0,5-17 0,-9 26-50,0 0 0,0 0 1,-1 0-1,0 0 1,0 0-1,0 0 1,0 0-1,-1 0 1,1 0-1,-1 1 1,-1-1-1,1 0 0,-1 0 1,0 1-1,0-1 1,0 1-1,0-1 1,-1 1-1,0 0 1,0 0-1,0 0 0,0 1 1,-7-7-1,3 5-57,1 1 0,0 0 0,-1 1 0,0-1 0,0 1 0,0 0-1,0 1 1,0 0 0,-1 0 0,1 1 0,0 0 0,-1 0 0,0 0-1,1 1 1,-1 0 0,1 1 0,-1 0 0,1 0 0,-10 3 0,15-4-130,1 1-1,-1-1 1,0 1 0,0 0 0,0 0 0,1 0 0,-1 0 0,1 0 0,-1 0 0,1 1 0,-1-1 0,1 0 0,0 1 0,-1-1 0,1 1-1,0 0 1,0-1 0,0 1 0,0 0 0,1 0 0,-1-1 0,0 1 0,1 0 0,-1 0 0,1 0 0,-1 0 0,1 0 0,0 0 0,0 0-1,0-1 1,0 1 0,1 3 0,4 6-893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6.962"/>
    </inkml:context>
    <inkml:brush xml:id="br0">
      <inkml:brushProperty name="width" value="0.05" units="cm"/>
      <inkml:brushProperty name="height" value="0.05" units="cm"/>
    </inkml:brush>
  </inkml:definitions>
  <inkml:trace contextRef="#ctx0" brushRef="#br0">54 1 19804,'-3'27'936,"-1"1"0,-13 44-1,0 1 28,13-54-677,0 0 0,2 1 0,0-1-1,2 1 1,0-1 0,4 32 0,-4-48-266,1 0 1,0-1-1,-1 1 0,1 0 1,0-1-1,0 1 0,1-1 1,-1 1-1,1-1 1,-1 0-1,1 1 0,0-1 1,-1 0-1,1 0 1,0 0-1,1-1 0,-1 1 1,0 0-1,4 1 0,-3-2-6,1 0-1,-1 0 0,0 0 1,0-1-1,1 1 0,-1-1 1,0 0-1,1 0 0,-1 0 1,0 0-1,1-1 0,-1 1 1,6-3-1,4-2-4,0 0-1,0-1 1,-1 0-1,0-1 0,0-1 1,12-10-1,20-20-52,-1-1-1,-2-3 0,66-87 1,-103 124 26,-1 0 0,1 0 0,0 1 0,0-1 0,8-5 0,-12 10 17,0 0-1,0 0 1,1 0 0,-1-1 0,0 1-1,0 0 1,0 0 0,1 0 0,-1 0-1,0 0 1,0 0 0,1 0 0,-1 0-1,0 0 1,0 0 0,1 0 0,-1 0-1,0 0 1,0 0 0,1 0 0,-1 0-1,0 0 1,0 0 0,0 0 0,1 0-1,-1 0 1,0 0 0,0 0 0,1 1-1,-1-1 1,0 0 0,0 0 0,0 0-1,0 0 1,1 0 0,-1 1 0,0-1-1,0 0 1,0 0 0,0 0 0,0 1-1,1-1 1,-1 0 0,1 25-20,-18 62 36,-1 6-5,17-82-199,0 1 1,0 0 0,1 0 0,1 0 0,3 19-1,-4-30 178,0 0-1,0 0 1,0 0-1,0 0 1,1 0-1,-1 0 0,0 0 1,0 0-1,1 0 1,-1 0-1,1 0 1,-1 0-1,1 0 1,-1 0-1,1-1 0,0 1 1,-1 0-1,1 0 1,0-1-1,0 1 1,-1 0-1,1-1 1,0 1-1,0-1 0,0 1 1,0-1-1,0 1 1,0-1-1,0 1 1,0-1-1,0 0 1,0 0-1,0 0 1,0 1-1,0-1 0,0 0 1,0 0-1,0 0 1,0-1-1,0 1 1,0 0-1,0 0 1,0 0-1,0-1 0,0 1 1,0-1-1,0 1 1,1-1-1,3-2-12,0-1 0,1 1 0,-1-1 0,-1 0 0,1 0 0,-1-1 0,6-5-1,22-36-428</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7.377"/>
    </inkml:context>
    <inkml:brush xml:id="br0">
      <inkml:brushProperty name="width" value="0.05" units="cm"/>
      <inkml:brushProperty name="height" value="0.05" units="cm"/>
    </inkml:brush>
  </inkml:definitions>
  <inkml:trace contextRef="#ctx0" brushRef="#br0">108 360 16508,'-14'16'960,"1"1"1,0 1-1,2 0 1,-17 37-1,22-43-665,1 0-1,1 0 1,1 0-1,-1 1 0,2 0 1,0-1-1,0 1 1,1 0-1,1 15 1,1-25-231,-1 1 0,1 0 0,-1-1 0,1 1 0,0 0 0,0-1 0,1 1 0,-1-1 0,1 0 0,-1 1 0,1-1 0,0 0 0,0 0 0,1 0 0,4 5 0,-5-7-47,1 1 1,-1 0-1,0-1 1,1 0-1,-1 0 0,1 0 1,-1 0-1,1 0 1,0 0-1,-1 0 0,1-1 1,0 0-1,-1 1 0,1-1 1,0 0-1,0 0 1,-1 0-1,1-1 0,0 1 1,0-1-1,3-1 0,3-1-7,0-1 0,0-1 0,-1 1-1,1-1 1,-1-1 0,-1 1-1,1-1 1,-1-1 0,0 1-1,11-14 1,0-3-67,-1 0 0,19-36 0,-27 45-55,-2 0 0,0-1 0,0 0 0,-1 0 0,6-26 0,-12 44-177,1 1 285,0 1 1,0-1-1,0 0 1,1 0-1,-1 0 1,1 0-1,0 0 1,0 0-1,0 0 1,1 0-1,-1-1 1,1 1-1,0-1 1,0 0-1,6 5 1,-5-6 25,1 0 0,0-1 1,0 1-1,-1-1 0,1 0 0,0-1 1,0 1-1,0-1 0,0 0 1,0 0-1,0-1 0,0 0 0,0 1 1,-1-2-1,1 1 0,0 0 0,8-5 1,3-1 38,0-1 0,-1-1 0,25-17 0,-22 11-24,0-1-1,-1 0 1,0-1-1,-2 0 1,0-2-1,17-26 1,-15 17-83,-2 0 0,-1-1 0,-1 0 1,11-35-1,-21 54 2,-1 0 0,1-1-1,-2 1 1,1 0 0,-1-21 0,-1 30 37,0 1 0,0-1-1,0 0 1,0 1 0,0-1 0,0 0 0,0 0 0,0 1 0,0-1 0,-1 0 0,1 1 0,0-1 0,-1 1 0,1-1 0,0 0 0,-1 1 0,1-1-1,-1 1 1,1-1 0,-1 1 0,0-2 0,1 2 2,-1 0-1,0 0 0,1 0 1,-1 0-1,1 0 0,-1 0 0,1 0 1,-1 1-1,1-1 0,-1 0 1,1 0-1,-1 0 0,1 0 1,0 1-1,-1-1 0,1 0 1,-1 0-1,1 1 0,-1-1 1,1 0-1,-1 1 0,-18 24-125,6 1 137,1 0 1,2 1 0,1 0 0,0 0 0,3 1-1,-5 33 1,5-10 100,2 1 0,5 79 0,16 5-39,-8-76-260,-9-48-55,-2-13-141,-5-18-94,2 5 288,-49-165-2064,42 134 1897,3 0-1,-4-47 1,12 82 448,0 1 0,1 0 0,0 0 0,1-1 1,2-10-1,-3 18-30,1 0 1,0-1-1,-1 1 1,1 0-1,0 0 1,0 0 0,0 0-1,1 0 1,-1 0-1,0 0 1,1 0-1,-1 0 1,1 0-1,0 1 1,0-1-1,0 1 1,-1-1 0,1 1-1,1 0 1,-1-1-1,0 1 1,0 0-1,0 1 1,5-2-1,1 0 140,1 1-1,-1 0 0,0 1 1,1 0-1,-1 1 0,17 2 0,52 15 125,-59-14-369,93 29-36,-56-20-65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8.460"/>
    </inkml:context>
    <inkml:brush xml:id="br0">
      <inkml:brushProperty name="width" value="0.05" units="cm"/>
      <inkml:brushProperty name="height" value="0.05" units="cm"/>
    </inkml:brush>
  </inkml:definitions>
  <inkml:trace contextRef="#ctx0" brushRef="#br0">82 0 16692,'-1'0'92,"-1"0"1,0 0-1,0 0 1,1 1-1,-1-1 1,0 0-1,0 1 1,1-1 0,-1 1-1,0-1 1,1 1-1,-1 0 1,0 0-1,1 0 1,-1 0-1,1 0 1,-1 0-1,1 0 1,0 0 0,0 1-1,-1-1 1,1 0-1,0 1 1,0-1-1,0 1 1,0 0-1,1-1 1,-1 1 0,0 1-1,-3 8 137,0 0 0,1-1 0,-3 18 0,5-24-49,-9 57 441,4 0 1,2 0-1,2 0 0,3 0 0,3 0 0,16 82 0,-20-142-612,3 17 117,0 0-1,1 0 1,1-1 0,1 1 0,0-1-1,1-1 1,10 18 0,-16-33-117,0 1 1,-1-1-1,1 0 0,0 0 0,0 1 1,0-1-1,0 0 0,0 0 1,0 0-1,0 0 0,1 0 1,-1 0-1,0 0 0,0-1 1,1 1-1,-1 0 0,0-1 1,1 1-1,-1-1 0,1 1 1,1-1-1,-2 0-7,0-1 0,-1 1 1,1-1-1,0 1 0,0-1 0,0 1 1,-1-1-1,1 0 0,0 0 1,-1 1-1,1-1 0,0 0 0,-1 0 1,1 0-1,-1 1 0,1-1 0,-1 0 1,0 0-1,1 0 0,-1 0 0,0 0 1,0 0-1,0 0 0,1 0 0,-1 0 1,0 0-1,0 0 0,-1 0 0,1 0 1,0 0-1,0-1 0,-1-20 1,-1 1-1,-1-1 1,-8-31-1,-24-63-68,25 84 40,2 8-3,2 4-24,0 1 1,-14-27-1,19 44-17,1 5 23,6 13 6,11 24 20,-13-33 28,0 0 1,1-1-1,0 1 0,0-1 0,1 0 0,-1-1 0,1 1 1,0-1-1,1 0 0,-1 0 0,1-1 0,0 0 1,0 0-1,1-1 0,-1 0 0,1 0 0,-1-1 0,1 1 1,0-2-1,0 1 0,8-1 0,-2 0 28,-1-1 0,1-1-1,-1-1 1,0 0 0,0 0 0,0-1-1,0-1 1,0 0 0,0-1-1,-1 0 1,0-1 0,13-8 0,-9 3 22,0 0 1,-1-1-1,-1 0 1,1-1-1,-2-1 1,18-22-1,-23 26-32,-1 0-1,-1-1 0,1 1 0,-2-1 0,1-1 0,-2 1 0,1-1 0,-2 0 0,0 0 1,0 0-1,1-12 0,-6 11 5,-6 17-17,-5 17-9,5-4-4,2 1 0,0 1 1,1-1-1,1 1 0,0 0 1,2 0-1,0 0 0,1 0 1,2 24-1,-1-41 2,0 0 0,0 0 0,1-1 1,-1 1-1,0 0 0,1 0 0,-1-1 0,1 1 0,-1 0 0,1-1 0,0 1 0,0-1 1,0 1-1,0-1 0,0 1 0,0-1 0,0 0 0,1 1 0,-1-1 0,3 2 0,-3-3 1,1 1-1,-1-1 0,1 0 0,-1 1 0,1-1 0,-1 0 0,1 0 0,-1 0 0,1 0 0,-1-1 0,1 1 0,-1 0 0,1-1 0,-1 1 0,1-1 0,-1 1 0,0-1 0,3-1 0,7-5 2,-1 0 0,-1-1 1,1 0-1,11-13 0,-18 18-3,25-29 22,-2-1 1,-2-1 0,39-71-1,-19 31 5,-33 60-33,-11 14 5,0 0 0,0 0 1,1 0-1,-1 0 1,0 0-1,0 0 1,0 0-1,0 0 1,0 0-1,1 0 1,-1 0-1,0 0 0,0 0 1,0 0-1,0 0 1,0 0-1,1 0 1,-1 0-1,0 0 1,0 0-1,0 0 1,0 0-1,0 0 1,0 0-1,1 1 0,-1-1 1,0 0-1,0 0 1,0 0-1,0 0 1,0 0-1,0 0 1,0 0-1,0 1 1,0-1-1,0 0 0,0 0 1,0 0-1,1 0 1,-1 0-1,0 1 1,0-1-1,0 0 1,0 0-1,0 0 1,0 0-1,0 0 0,0 1 1,0-1-1,-1 0 1,-1 33-59,1-25 55,0-1-17,-8 100-351,8-92-3,2 0 0,-1 0 0,2 0-1,6 29 1,-8-42 313,0-1 0,1 1 0,-1 0 0,1 0 1,-1-1-1,1 1 0,0 0 0,0 0 0,0-1 0,-1 1 0,2-1 0,-1 1 0,0-1 0,0 1 0,0-1 0,1 0 0,-1 0 0,1 1 0,-1-1 0,1 0 0,-1 0 0,1-1 0,2 2 0,-2-2 19,0 0-1,0 0 1,0-1 0,1 1-1,-1-1 1,0 1 0,0-1-1,0 0 1,0 0 0,-1 0-1,1 0 1,0 0-1,0 0 1,0 0 0,-1-1-1,1 1 1,-1-1 0,1 1-1,-1-1 1,2-2-1,22-27-626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9.143"/>
    </inkml:context>
    <inkml:brush xml:id="br0">
      <inkml:brushProperty name="width" value="0.05" units="cm"/>
      <inkml:brushProperty name="height" value="0.05" units="cm"/>
    </inkml:brush>
  </inkml:definitions>
  <inkml:trace contextRef="#ctx0" brushRef="#br0">51 33 17796,'-1'3'169,"-14"42"2110,-13 61 0,26-92-2127,0 1-1,0-1 0,2 0 1,0 0-1,0 0 0,1 1 0,1-1 1,6 26-1,-7-37-139,0 0 0,0 0-1,0-1 1,0 1 0,0 0 0,1 0-1,0-1 1,-1 1 0,1-1 0,0 1-1,0-1 1,0 0 0,0 0 0,1 0-1,-1 0 1,1 0 0,-1 0 0,4 1-1,-4-2-12,1 0-1,-1-1 1,1 1 0,-1-1-1,0 0 1,1 0-1,-1 0 1,1 0 0,-1 0-1,1 0 1,-1-1-1,1 1 1,-1-1 0,0 0-1,1 0 1,-1 0-1,0 0 1,1 0-1,-1 0 1,0 0 0,0-1-1,3-2 1,5-5-20,0 0 1,-1-1-1,-1 1 1,0-2-1,0 1 1,-1-1 0,0 0-1,-1-1 1,0 0-1,5-15 1,5-19-116,13-65 1,-28 107 123,1-4-17,6-33-62,-7 39 80,-1 0 0,1 0 0,-1 0 0,0 0 0,0 0 0,0 0-1,0 0 1,-1 0 0,1 1 0,0-1 0,-1 0 0,1 0 0,-1 0 0,0 0 0,1 1 0,-2-3 0,1 4 6,1 0 1,0 0 0,-1 0 0,1 0 0,0 0 0,-1 0-1,1 0 1,0 0 0,-1 0 0,1 0 0,-1 0 0,1 0-1,0 0 1,0 1 0,-1-1 0,1 0 0,0 0-1,-1 0 1,1 1 0,0-1 0,-1 0 0,1 0 0,0 1-1,0-1 1,0 0 0,-1 0 0,1 1 0,0-1 0,0 0-1,0 1 1,0-1 0,-1 0 0,1 1 0,0-1-1,0 1 1,-8 15-61,1 6 135,1-1 0,1 1 0,1 0 0,1 1 0,0 25 1,2-31 10,1 0 1,1 0-1,1 0 1,0 0-1,2 0 1,-1 0 0,9 21-1,-10-33-57,0-1 0,0 0 1,0 0-1,1 1 0,-1-2 0,1 1 0,0 0 0,0-1 0,1 1 0,-1-1 1,0 0-1,1 0 0,0 0 0,0-1 0,0 1 0,0-1 0,0 0 0,0 0 1,1 0-1,-1-1 0,8 2 0,-6-2-27,0 0 0,0-1-1,0 0 1,0 0 0,0-1 0,0 0-1,0 0 1,0 0 0,0-1 0,0 1 0,-1-1-1,1-1 1,-1 1 0,1-1 0,-1 0-1,6-4 1,9-9-190,-1-1 1,0 0-1,-1-2 0,-1 0 0,-1 0 1,-1-2-1,0 0 0,15-31 0,-20 24-344,-10 22 175,-5 18 57,2-3 319,1 0 0,0 0 0,0 0 0,0 0 0,2 0-1,-1 0 1,1 0 0,1 12 0,-1-19-14,0 0 1,0 1-1,1-1 0,-1 0 1,1 1-1,-1-1 0,1 0 1,0 0-1,0 0 0,0 0 1,0 0-1,0 0 0,1 0 1,-1 0-1,1 0 0,-1 0 0,1-1 1,-1 1-1,1-1 0,0 1 1,0-1-1,0 0 0,0 1 1,0-1-1,0 0 0,0 0 1,0 0-1,0-1 0,1 1 1,-1-1-1,0 1 0,0-1 0,1 0 1,-1 1-1,0-1 0,1 0 1,-1-1-1,3 1 0,26-11-488,-25 9 285,0-1-1,0 1 0,0 0 1,12-2-1,-16 4 150,-1 0-1,0 0 0,1 0 0,-1 0 0,1 0 0,-1 0 0,0 1 1,1-1-1,-1 0 0,0 1 0,1-1 0,-1 1 0,0-1 0,0 1 1,1 0-1,-1-1 0,0 1 0,0 0 0,0 0 0,0 0 0,0 0 1,0 0-1,0 0 0,0 0 0,-1 0 0,1 0 0,1 2 0,2 6-60,0 1 0,-1-1 0,0 1 0,-1 0 0,1 0 0,0 13 0,2 65 227,-5-80-81,0 126 1209,-2-111-711,0-1 1,-1 1 0,-13 41 0,15-60-405,-1 0 1,1 0-1,-1 0 1,0 0-1,-1-1 1,1 1-1,-1 0 0,1-1 1,-7 6-1,8-8-92,1-1-1,-1 1 0,0-1 1,0 1-1,0-1 1,0 1-1,1-1 0,-1 1 1,0-1-1,0 0 0,0 1 1,0-1-1,0 0 0,0 0 1,0 0-1,0 0 1,0 0-1,0 0 0,-1 0 1,0-1-16,1 1 0,0-1 0,-1 0 0,1 1-1,0-1 1,0 0 0,-1 0 0,1 0 0,0 0 0,0 0 0,0 0 0,0 0 0,1-1 0,-1 1 0,0 0 0,0 0 0,0-2 0,-3-6-36,1 0 0,-1 0 0,2 0 0,-1 0 0,2 0 0,-1 0 0,1 0 0,0-1 0,1 1 0,1-13 0,0 5-118,2 0 1,0 0-1,0 0 1,11-29-1,-9 35-43,1 0 0,0 1 0,0-1 0,1 2 0,0-1 0,1 1 0,0 0 1,1 0-1,-1 1 0,14-9 0,5-8-78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49.593"/>
    </inkml:context>
    <inkml:brush xml:id="br0">
      <inkml:brushProperty name="width" value="0.05" units="cm"/>
      <inkml:brushProperty name="height" value="0.05" units="cm"/>
    </inkml:brush>
  </inkml:definitions>
  <inkml:trace contextRef="#ctx0" brushRef="#br0">179 10 17924,'-7'-9'2008,"-12"9"-1240,-2 8-327,-7 7 1783,2 6-1304,-1 11-504,4 5-160,6 5-160,6 2-32,13-4-112,5-5-80,15-9-160,5-8-184,19-16-576,8-8-72,10-19 784,7-5-297,5-6-55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0.057"/>
    </inkml:context>
    <inkml:brush xml:id="br0">
      <inkml:brushProperty name="width" value="0.05" units="cm"/>
      <inkml:brushProperty name="height" value="0.05" units="cm"/>
    </inkml:brush>
  </inkml:definitions>
  <inkml:trace contextRef="#ctx0" brushRef="#br0">190 2 17772,'-12'6'678,"-19"7"539,-36 21-1,60-30-1002,0 0-1,1 1 1,-1 0-1,1 0 1,0 0 0,0 1-1,1-1 1,-1 2 0,1-1-1,-7 13 1,11-17-167,0-1 0,0 1 1,0-1-1,1 1 0,-1 0 0,1-1 0,-1 1 1,1 0-1,0-1 0,-1 1 0,1 0 0,0 0 1,0-1-1,0 1 0,0 0 0,1-1 0,-1 1 1,0 0-1,1 0 0,-1-1 0,1 1 1,0 0-1,-1-1 0,1 1 0,0-1 0,0 1 1,0-1-1,1 2 0,0-1-18,1-1 1,-1 1-1,1 0 0,-1-1 1,1 0-1,0 1 1,-1-1-1,1 0 0,0 0 1,0-1-1,0 1 0,0-1 1,-1 1-1,1-1 1,0 0-1,4 0 0,9-1-7,0-1 0,0 0 0,1-1-1,-2-1 1,1 0 0,16-8-1,88-45-25,-83 37-39,67-24 0,-98 42 32,0 0 1,0 0-1,0 1 0,8-1 1,-13 2 10,0 0 0,0 0 0,0 0 0,-1 0 0,1 0 1,0 0-1,0 0 0,0 0 0,-1 0 0,1 0 0,0 0 0,0 1 1,-1-1-1,1 0 0,0 0 0,0 1 0,-1-1 0,1 1 1,0-1-1,-1 1 0,1-1 0,-1 1 0,1-1 0,0 1 0,-1-1 1,1 1-1,-1 0 0,1-1 0,-1 1 0,0 0 0,1 0 0,-1-1 1,0 1-1,0 0 0,1 0 0,-1-1 0,0 1 0,0 0 0,0 0 1,0 0-1,0-1 0,0 2 0,-1 5 60,1-1-1,0 1 1,0-1 0,1 1-1,-1-1 1,4 11-1,-3-15-39,-1 0-1,1-1 0,0 1 0,0-1 0,0 1 0,0-1 1,0 1-1,0-1 0,0 0 0,1 0 0,-1 1 0,1-1 0,-1 0 1,0 0-1,1 0 0,-1-1 0,1 1 0,0 0 0,-1 0 1,1-1-1,0 1 0,-1-1 0,1 0 0,0 1 0,0-1 1,-1 0-1,1 0 0,0 0 0,3-1 0,23-2 63,0-1 0,-1-1-1,0-2 1,0-1 0,28-12 0,60-16-154,-101 33 51,0 0 0,0 1 1,1 1-1,-1 0 0,0 1 0,17 1 1,-27 0 10,0 0 0,-1 0 0,1 0 0,-1 0 0,0 0 0,1 1 1,-1-1-1,0 1 0,0 0 0,0 0 0,0 0 0,0 0 0,0 1 0,0-1 1,3 5-1,17 14 2,-20-20 10,-1 0-1,1 1 1,-1-2-1,1 1 0,-1 0 1,1 0-1,-1-1 1,1 1-1,0-1 1,-1 0-1,1 0 1,0 0-1,-1 0 0,1 0 1,3-2-1,42-11-170,-40 10 98,80-31-820,-50 17 816,42-10-1,-52 21-172</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0.879"/>
    </inkml:context>
    <inkml:brush xml:id="br0">
      <inkml:brushProperty name="width" value="0.05" units="cm"/>
      <inkml:brushProperty name="height" value="0.05" units="cm"/>
    </inkml:brush>
  </inkml:definitions>
  <inkml:trace contextRef="#ctx0" brushRef="#br0">91 115 15315,'-16'124'5634,"-5"31"-2757,2-8-1848,-8 48-220,24-182-760,2-9-35,0 0 0,0 0 0,0 0 0,1 0 0,-1 0 1,1 0-1,0 0 0,0 0 0,1 0 0,0 6 0,-1-10-15,1 0 0,-1 1 0,0-1-1,0 0 1,0 0 0,0 0 0,0 1 0,1-1-1,-1 0 1,0 0 0,0 0 0,0 0 0,0 1-1,1-1 1,-1 0 0,0 0 0,0 0 0,1 0-1,-1 0 1,0 0 0,0 0 0,0 0 0,1 0 0,-1 1-1,0-1 1,0 0 0,1 0 0,-1 0 0,0 0-1,0 0 1,1-1 0,-1 1 0,0 0 0,0 0-1,1 0 1,-1 0 0,0 0 0,0 0 0,0 0-1,1 0 1,-1 0 0,0-1 0,0 1 0,0 0-1,1 0 1,-1 0 0,0-1 0,0 1 0,0 0-1,0 0 1,0 0 0,1-1 0,-1 1 0,0 0-1,0 0 1,0 0 0,0-1 0,0 1 0,0 0-1,0-1 1,10-16-134,11-35-431,23-91 0,-16 48 176,1 2 47,68-196-488,-95 285 828,2-7 12,0-1-1,1 1 1,1 0-1,0 0 1,1 1-1,10-14 1,-17 23-3,1 0 1,0 0-1,0 0 1,-1 0-1,1 0 1,0 1-1,0-1 0,0 0 1,0 0-1,0 1 1,0-1-1,0 0 1,1 1-1,-1-1 1,0 1-1,0 0 0,0-1 1,1 1-1,-1 0 1,0 0-1,0-1 1,1 1-1,-1 0 1,0 0-1,2 1 1,-2 0 1,1 0 0,-1 0 0,1 0 1,-1 0-1,0 0 0,1 1 1,-1-1-1,0 1 0,0-1 1,0 0-1,0 1 0,0 0 1,0-1-1,-1 1 0,1 0 1,0-1-1,0 4 0,1 6-8,0 0 0,0 0-1,-1 0 1,0 1-1,-1-1 1,-1 0-1,1 0 1,-2 0 0,0 0-1,0 0 1,-1 0-1,0 0 1,-1-1 0,0 0-1,0 1 1,-1-1-1,-1-1 1,0 1 0,0-1-1,-1 0 1,0 0-1,-15 13 1,21-20-17,-1-1 0,0 1-1,0 0 1,0-1 0,0 1 0,0-1 0,0 0 0,-1 0-1,1 0 1,0 0 0,-1 0 0,1 0 0,0 0 0,-1-1-1,1 0 1,-1 1 0,1-1 0,-1 0 0,1 0 0,-1 0-1,1 0 1,-1-1 0,-4 0 0,-1-7-63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1.654"/>
    </inkml:context>
    <inkml:brush xml:id="br0">
      <inkml:brushProperty name="width" value="0.05" units="cm"/>
      <inkml:brushProperty name="height" value="0.05" units="cm"/>
    </inkml:brush>
  </inkml:definitions>
  <inkml:trace contextRef="#ctx0" brushRef="#br0">0 531 16636,'44'22'1877,"-33"-15"-1247,1-1 0,-1-1 0,2 1 0,-1-2 0,13 4 0,-21-8-521,0 1-1,0-1 1,0 0-1,0 0 0,1 0 1,-1 0-1,0-1 1,0 1-1,-1-1 1,1 0-1,0 0 1,0-1-1,0 1 0,-1-1 1,1 0-1,0 0 1,-1 0-1,0 0 1,0-1-1,6-5 1,-4 2-82,1 0 0,-1-1 0,-1 1 0,1-1 0,-1 0 0,0-1 0,-1 1 0,0-1 0,0 0 0,0 1 0,2-15 1,-4 16-20,0 0 0,0 0 0,-1 0 0,1 0 0,-1-1 0,-1 1 0,1 0 0,-1 0 0,0 0 0,0 0 0,-1 0 0,0 0 0,0 0 0,0 0 0,-1 1 0,-3-8 0,4 11-5,1 1 1,-1-1-1,1 0 0,-1 0 1,1 0-1,-1 1 0,0-1 1,0 1-1,0-1 0,0 1 1,0 0-1,0 0 1,0 0-1,0 0 0,-1 0 1,1 1-1,0-1 0,-1 0 1,1 1-1,-3 0 0,2 0 0,-1 0-1,1 1 1,0-1-1,0 1 1,0 0 0,-1 0-1,1 0 1,0 1-1,0-1 1,0 1-1,1-1 1,-1 1-1,-3 2 1,0 2 3,0-1-1,0 1 1,0 0-1,1 0 1,0 1 0,0 0-1,1 0 1,0 0 0,0 0-1,0 1 1,-2 8-1,3-6 2,1 0 0,0 0 0,0-1 0,1 2 0,1-1 0,0 0 0,0 0-1,2 11 1,-1-17-7,-1 0 1,1 1-1,1-1 0,-1 0 0,1 0 0,-1 0 0,1 0 1,0 0-1,1 0 0,-1 0 0,1-1 0,-1 1 0,1-1 0,0 0 1,1 0-1,-1 0 0,0 0 0,1-1 0,-1 1 0,1-1 1,5 3-1,-1-2-85,0-1 1,1 1 0,-1-1 0,1-1-1,-1 0 1,1 0 0,0-1-1,0 1 1,-1-2 0,1 0-1,0 0 1,-1 0 0,1-1 0,-1 0-1,1-1 1,-1 0 0,0 0-1,10-6 1,3-2-425,-1-1 0,-1-1 1,0 0-1,0-2 0,29-30 0,-21 16-97,-2-2-1,0 0 0,-3-2 0,0-1 0,-2 0 1,-2-2-1,-1 0 0,-2-1 0,20-76 0,-33 104 902,0 0 0,0-1 0,-1 1 0,-1 0 0,0-17 0,0 26-252,0 0-1,0-1 0,0 1 1,0 0-1,0 0 1,0-1-1,0 1 0,0 0 1,0-1-1,0 1 1,-1 0-1,1 0 0,0-1 1,0 1-1,0 0 1,0 0-1,0-1 1,-1 1-1,1 0 0,0 0 1,0 0-1,0-1 1,-1 1-1,1 0 0,0 0 1,0 0-1,-1 0 1,1 0-1,0-1 0,-1 1 1,1 0-1,0 0 1,0 0-1,-1 0 0,1 0 1,0 0-1,-1 0 1,1 0-1,0 0 1,0 0-1,-1 0 0,1 0 1,0 0-1,-1 0 1,1 0-1,0 1 0,-1-1 1,-11 10 584,2 3-335,1 0 0,0 1 0,1 0-1,-12 29 1,-17 68 1347,29-79-1434,2 1 0,1 0-1,2 0 1,1 0 0,1 0-1,2 0 1,1 0-1,10 47 1,2-32-65,-13-46-129,0 0-1,0 1 1,0-1 0,0 1-1,1-1 1,-1 0 0,1 0-1,0 0 1,0 0 0,-1 0-1,1 0 1,0-1 0,0 1 0,1 0-1,2 1 1,-4-3-9,0 0 1,0 0 0,-1 0-1,1 0 1,0 0 0,0 0-1,0 0 1,-1 0 0,1 0-1,0 0 1,0 0-1,-1-1 1,1 1 0,0 0-1,-1-1 1,1 1 0,0 0-1,-1-1 1,1 1 0,0-1-1,-1 1 1,1-1-1,-1 1 1,1-1 0,-1 1-1,1-1 1,-1 0 0,0 1-1,1-1 1,-1 0 0,0 1-1,1-1 1,-1 0-1,0 0 1,0 1 0,1-2-1,8-33 38,-8 28-37,17-70 19,25-140-129,-39 196 114,-4 21-7,0 0 1,1 0 0,-1 0 0,0 0 0,0 0-1,0 0 1,0 0 0,0 0 0,1 0 0,-1 0 0,0 0-1,0 0 1,0 0 0,0 0 0,0 0 0,1 0-1,-1 0 1,0 0 0,0 1 0,0-1 0,0 0-1,0 0 1,1 0 0,-1 0 0,0 0 0,0 0 0,0 0-1,0 0 1,0 1 0,0-1 0,0 0 0,0 0-1,1 0 1,-1 0 0,0 0 0,0 0 0,0 1-1,0-1 1,0 0 0,0 0 0,0 0 0,0 0 0,0 1-1,0-1 1,0 0 0,0 0 0,0 0 0,0 0-1,0 0 1,0 1 0,0-1 0,0 0 0,8 41 104,-6-26-87,-1-10-14,0-1-1,1 0 1,-1 1 0,1-1-1,-1 0 1,1 0 0,0 0 0,1 0-1,-1-1 1,1 1 0,-1 0-1,1-1 1,0 0 0,1 0 0,-1 0-1,0 0 1,1 0 0,0-1-1,0 1 1,-1-1 0,1 0 0,1 0-1,-1-1 1,0 1 0,0-1-1,1 0 1,-1 0 0,0 0 0,1 0-1,-1-1 1,1 0 0,-1 0-1,1 0 1,-1-1 0,1 1 0,-1-1-1,0 0 1,1 0 0,-1-1-1,0 1 1,7-4 0,2-3 6,0 0 0,-1 0 0,0-1 0,0 0 0,11-14 0,-16 16 9,0 0-1,-1 0 1,1-1-1,-2 0 1,1 0-1,-1-1 1,-1 0-1,6-14 1,-48 111 563,27-59-398,-10 45 0,18-60-254,1 0-1,0 0 1,1 0 0,1 1-1,1 20 1,-1-34 28,0 1 1,0-1-1,1 0 0,-1 1 1,0-1-1,1 0 1,-1 0-1,1 0 0,-1 1 1,1-1-1,-1 0 1,1 0-1,0 0 0,0 0 1,1 2-1,7-3-212,1-13 59,2-15-128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2.069"/>
    </inkml:context>
    <inkml:brush xml:id="br0">
      <inkml:brushProperty name="width" value="0.05" units="cm"/>
      <inkml:brushProperty name="height" value="0.05" units="cm"/>
    </inkml:brush>
  </inkml:definitions>
  <inkml:trace contextRef="#ctx0" brushRef="#br0">16 0 19524,'0'3'1504,"-6"14"-1183,-2 0-361,6 0 1504,2-1-1200,0 1-32,2-1-16</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2.753"/>
    </inkml:context>
    <inkml:brush xml:id="br0">
      <inkml:brushProperty name="width" value="0.05" units="cm"/>
      <inkml:brushProperty name="height" value="0.05" units="cm"/>
    </inkml:brush>
  </inkml:definitions>
  <inkml:trace contextRef="#ctx0" brushRef="#br0">123 0 19996,'-46'181'4208,"-8"93"-2609,37-179-1102,15-86-461,1-1 0,0 1 0,0-1 0,1 0 0,1 16 0,-1-24-35,0-1-1,0 1 1,0 0 0,0-1-1,0 1 1,1 0-1,-1-1 1,0 1-1,0 0 1,0-1 0,0 1-1,1 0 1,-1 0-1,0-1 1,0 1-1,0 0 1,1-1 0,-1 1-1,0 0 1,1 0-1,-1 0 1,0-1-1,0 1 1,1 0 0,-1 0-1,0 0 1,1 0-1,-1 0 1,0 0-1,1-1 1,-1 1 0,0 0-1,1 0 1,-1 0-1,1 0 1,-1 0 0,0 0-1,1 0 1,-1 0-1,0 1 1,1-1-1,-1 0 1,0 0 0,1 0-1,-1 0 1,0 0-1,1 1 1,-1-1-1,0 0 1,0 0 0,1 0-1,-1 1 1,0-1-1,0 0 1,1 0-1,-1 1 1,0-1 0,0 0-1,0 1 1,1-1-1,-1 0 1,0 1-1,0-1 1,0 0 0,0 1-1,0-1 1,0 0-1,0 1 1,0-1-1,6-15-8,-2-1 0,3-17-1,6-21-35,0 13-4,-1 0 1,8-63-1,-20 100 45,1-1 1,0 0-1,0 1 0,0 0 0,2-6 0,-2 9 3,-1 1 0,0-1-1,0 1 1,1-1 0,-1 1 0,0-1 0,1 1 0,-1-1-1,0 1 1,1-1 0,-1 1 0,1 0 0,-1-1-1,1 1 1,-1 0 0,1-1 0,-1 1 0,1 0 0,-1 0-1,1-1 1,-1 1 0,1 0 0,-1 0 0,1 0-1,0 0 1,-1 0 0,1 0 0,-1 0 0,1 0 0,0 0-1,-1 0 1,1 0 0,-1 0 0,1 0 0,-1 0-1,1 0 1,-1 1 0,1-1 0,0 0 0,-1 0 0,1 1-1,-1-1 1,0 0 0,1 1 0,-1-1 0,1 1 0,-1-1-1,1 0 1,-1 1 0,0-1 0,1 2 0,5 3-15,-1-1 1,1 1 0,0-1 0,1 0 0,-1 0-1,1-1 1,0 1 0,0-2 0,0 1 0,0-1-1,0 0 1,0 0 0,1-1 0,-1 0 0,0 0-1,14-1 1,1-1-93,-12 0 25,0 1 1,-1 0 0,1 0-1,16 4 1,-24-4 69,0 1 0,-1-1 0,1 1 1,0 0-1,0 0 0,0 0 0,0-1 1,-1 2-1,1-1 0,-1 0 0,1 0 0,0 0 1,-1 1-1,0-1 0,1 1 0,-1-1 1,0 1-1,0 0 0,0-1 0,0 1 0,0 0 1,0 0-1,-1 0 0,1 0 0,0-1 1,-1 1-1,1 4 0,-1 41 88,-1-36-24,0 1 1,1-1 0,1 1 0,0-1 0,2 12 0,-2-21-40,0 0 1,-1 1-1,1-1 0,0 0 0,0 0 1,0 0-1,0 0 0,1 0 1,-1 0-1,0 0 0,1 0 1,0-1-1,-1 1 0,1 0 1,0-1-1,0 0 0,0 1 1,0-1-1,0 0 0,0 0 0,0 0 1,0 0-1,0 0 0,0 0 1,1-1-1,-1 1 0,0-1 1,1 0-1,2 1 0,4-2 9,1 1 0,-1-1-1,1-1 1,-1 1 0,0-2-1,0 1 1,0-1 0,12-6-1,68-38 76,-60 30-67,-1-2-1,0-1 0,42-41 1,-56 50-27,-14 11-3,0 0 1,0 0-1,0 0 0,1 0 0,-1 0 0,0 0 0,0 0 0,0 0 0,0 0 1,0 0-1,1 0 0,-1 0 0,0 0 0,0 0 0,0 0 0,0 0 1,0 1-1,0-1 0,1 0 0,-1 0 0,0 0 0,0 0 0,0 0 1,0 0-1,0 0 0,0 1 0,0-1 0,0 0 0,0 0 0,0 0 1,0 0-1,0 0 0,0 1 0,0-1 0,1 0 0,-1 0 0,0 0 1,0 0-1,0 0 0,-1 1 0,1-1 0,0 0 0,0 0 0,0 0 1,0 0-1,0 0 0,0 0 0,0 1 0,0-1 0,-10 30 19,6-20-11,3-5 0,-1 1 1,1-1-1,0 1 0,0 0 0,0-1 1,1 1-1,0 0 0,0-1 0,1 1 1,1 8-1,-2-12-5,1 0 0,-1-1 0,1 1 0,0-1 0,-1 1 0,1-1 0,0 1 0,0-1 0,0 1 0,0-1 0,0 0 0,1 0 0,-1 1 0,0-1 0,1 0 0,-1 0 0,0 0 0,1 0 0,-1-1 0,1 1 0,0 0 0,-1-1 0,1 1 0,-1-1 0,1 1 0,0-1 0,-1 0 0,1 1 0,0-1 0,0 0 0,-1 0 0,1-1 0,0 1 0,-1 0 0,1 0 0,0-1 0,-1 1 0,3-2 0,2 0-49,1 0 0,-1 0 0,0-1 0,0 0 0,0 0 0,-1 0 0,1-1 0,-1 0 0,0 0 0,0 0 1,9-10-1,-8 6-16,0 0 1,0 0 0,-1-1 0,0 1 0,0-1 0,-1 0 0,4-12 0,2-22-141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3.023"/>
    </inkml:context>
    <inkml:brush xml:id="br0">
      <inkml:brushProperty name="width" value="0.05" units="cm"/>
      <inkml:brushProperty name="height" value="0.05" units="cm"/>
    </inkml:brush>
  </inkml:definitions>
  <inkml:trace contextRef="#ctx0" brushRef="#br0">199 26 15507,'0'-2'185,"-1"1"0,1-1 0,0 1 0,-1 0 0,1-1 0,-1 1 0,1 0 0,-1-1 0,0 1 0,1 0 0,-1 0 0,0 0 0,0 0 0,0-1 0,0 1 0,0 0 0,0 1 0,-3-3 0,3 3-79,0 0 0,0-1 1,0 1-1,0 0 0,0 0 0,0 0 0,-1 0 0,1 0 1,0 0-1,0 1 0,0-1 0,0 0 0,0 1 1,0-1-1,0 0 0,0 1 0,0-1 0,0 1 1,0 0-1,0-1 0,0 1 0,0 0 0,0-1 0,-1 3 1,-16 15 200,2 1 0,-1 0 1,2 1-1,1 1 0,1 1 1,0 0-1,2 0 0,-12 34 1,20-48-242,0 0 0,0 1 1,1 0-1,0-1 1,1 1-1,0 0 1,0 0-1,1 11 1,1-17-43,-1 0 1,0 0 0,1 0 0,0-1 0,0 1-1,-1 0 1,2 0 0,-1 0 0,0-1 0,0 1 0,1-1-1,0 1 1,-1-1 0,1 0 0,0 1 0,0-1-1,0 0 1,1 0 0,-1 0 0,0-1 0,1 1-1,-1 0 1,1-1 0,0 0 0,-1 0 0,1 1 0,0-2-1,3 2 1,2 0 42,1-1-1,-1 0 1,0-1 0,0 0-1,0 0 1,1-1 0,-1 0-1,0 0 1,0-1 0,0 0-1,0 0 1,0-1 0,-1 0-1,1 0 1,-1-1 0,0 0-1,0 0 1,0-1-1,0 0 1,-1 0 0,8-8-1,-6 5 26,-1 0 0,1 0 0,-1-1 0,-1 1 0,0-2 0,0 1 0,-1-1 0,0 0 0,0 0 0,-1 0 0,-1-1 0,0 1 0,0-1 0,-1 0 0,1-15 0,-2 23-72,-1 0-1,-1 0 1,1 0-1,0 0 1,-1 0-1,1 0 1,-1 0-1,0 0 1,0 0-1,0 0 1,-1 0-1,1 1 1,-1-1-1,1 0 1,-1 1-1,0-1 1,0 1-1,0 0 1,0 0-1,0 0 1,-1 0-1,1 0 1,-5-3-1,3 3-188,0 1 0,0-1 0,0 0 0,-1 1 0,1 0 0,-1 0 0,1 0 1,-1 1-1,1-1 0,-1 1 0,1 0 0,-1 0 0,1 1 0,-1-1 0,-5 2 0,9-3-272,4-10-136</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3.189"/>
    </inkml:context>
    <inkml:brush xml:id="br0">
      <inkml:brushProperty name="width" value="0.05" units="cm"/>
      <inkml:brushProperty name="height" value="0.05" units="cm"/>
    </inkml:brush>
  </inkml:definitions>
  <inkml:trace contextRef="#ctx0" brushRef="#br0">0 16 19732,'0'0'2209,"3"0"-1481,7-5-512,3 3 1448,7 1-1088,3-1-80,0-4-496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3.867"/>
    </inkml:context>
    <inkml:brush xml:id="br0">
      <inkml:brushProperty name="width" value="0.05" units="cm"/>
      <inkml:brushProperty name="height" value="0.05" units="cm"/>
    </inkml:brush>
  </inkml:definitions>
  <inkml:trace contextRef="#ctx0" brushRef="#br0">0 317 14019,'3'2'389,"0"1"0,1-1 0,-1 0 0,1 0 0,-1 0 0,1-1 0,0 1 0,0-1 0,-1 0 0,1 0 0,0 0-1,0-1 1,0 1 0,0-1 0,0 0 0,0 0 0,0 0 0,0-1 0,5 0 0,6-2-20,-1 0 0,1-1 0,23-11 0,-14 5-190,0-2-1,-1 0 1,0-1 0,-1-2-1,0 0 1,-2-2-1,0 0 1,0-1-1,28-35 1,-45 48-160,1 0 0,0 0 0,-1-1 0,0 0-1,-1 1 1,1-1 0,-1 0 0,0 0 0,1-9 0,-2 13-13,-1 0 0,0 0 1,0 0-1,0 0 0,0 0 0,0 0 1,0 0-1,-1 0 0,1-1 0,-1 1 1,0 1-1,1-1 0,-1 0 0,0 0 1,0 0-1,0 0 0,0 0 0,-1 1 1,1-1-1,0 0 0,-1 1 0,1-1 1,-1 1-1,1 0 0,-1 0 0,0-1 1,0 1-1,1 0 0,-1 0 1,-4-1-1,0 0 2,0 0 0,0 0 0,0 1 0,0 0 0,-1 0 0,1 0 0,0 1 0,-1 0 0,1 0 0,0 1 0,0 0 0,-1 0 0,1 0 0,0 1 0,0 0 0,0 0 0,0 0 0,1 1 0,-1 0 0,0 0 0,1 0 0,0 1 0,-6 5 0,4-3-9,0 0-1,0 1 0,1 0 1,0 0-1,0 0 0,1 1 1,0 0-1,0 0 1,1 1-1,0-1 0,0 1 1,1 0-1,0 0 0,-3 18 1,5-18-32,1 1 0,0-1 0,0 1 0,1-1 0,0 0 1,0 0-1,1 1 0,1-1 0,0 0 0,0 0 0,0-1 0,1 1 0,6 8 0,-6-10-38,0 0 0,1-1-1,0 0 1,0 0 0,1 0-1,-1 0 1,1-1 0,1 0-1,-1 0 1,1-1 0,-1 0-1,1 0 1,1 0 0,-1-1-1,15 4 1,-12-5 21,0 0 0,-1-1 0,1-1 1,18 0-1,42-8-273</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4.683"/>
    </inkml:context>
    <inkml:brush xml:id="br0">
      <inkml:brushProperty name="width" value="0.05" units="cm"/>
      <inkml:brushProperty name="height" value="0.05" units="cm"/>
    </inkml:brush>
  </inkml:definitions>
  <inkml:trace contextRef="#ctx0" brushRef="#br0">0 126 18516,'10'9'1784,"11"-4"-1040,16-1-255,25-10 639,24-1-144,15-4-272,6-4-264,-1-4-608,-7-1-352,-16 3 1456,-12-2-1032,-32 3 24,-10 3-80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5.098"/>
    </inkml:context>
    <inkml:brush xml:id="br0">
      <inkml:brushProperty name="width" value="0.05" units="cm"/>
      <inkml:brushProperty name="height" value="0.05" units="cm"/>
    </inkml:brush>
  </inkml:definitions>
  <inkml:trace contextRef="#ctx0" brushRef="#br0">0 15 17508,'14'42'1648,"24"-25"-1064,14-7-208,23-10 480,8 0-15,7-7-497,2-3-344,-1 0 1408,-9-6-1280,-16-3-8,-9-3-24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5.470"/>
    </inkml:context>
    <inkml:brush xml:id="br0">
      <inkml:brushProperty name="width" value="0.05" units="cm"/>
      <inkml:brushProperty name="height" value="0.05" units="cm"/>
    </inkml:brush>
  </inkml:definitions>
  <inkml:trace contextRef="#ctx0" brushRef="#br0">112 4 21421,'37'-3'1144,"54"3"1,-80 1-1052,0 0-1,-1 0 1,1 1 0,-1 1 0,1 0 0,-1 0 0,0 1 0,0 0 0,16 10 0,-24-12-85,1 0 0,-1 0 0,0 0 0,0 0 0,0 1 0,0-1 0,0 0 0,-1 1 0,1 0 0,-1-1 0,0 1 0,1 0 0,-1 0 0,-1 0 0,1 0 0,0 0 0,-1 0 0,1 0 0,-1 0 0,0 0 0,0 0 0,0 0-1,0 0 1,-1 0 0,1 0 0,-3 5 0,0 5-2,-1 0 0,-1 0-1,-1 0 1,-11 20 0,-28 38 114,-93 111 0,-8 11-2454,131-164 1998,10-9-160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6.139"/>
    </inkml:context>
    <inkml:brush xml:id="br0">
      <inkml:brushProperty name="width" value="0.05" units="cm"/>
      <inkml:brushProperty name="height" value="0.05" units="cm"/>
    </inkml:brush>
  </inkml:definitions>
  <inkml:trace contextRef="#ctx0" brushRef="#br0">28 49 14723,'-3'-25'1244,"0"1"1632,-2 51 158,-2 318 1014,8-214-3285,0-17-255,-5 163 275,2-264-764,-1-12 27,1-26 33,3-47-111,3-1 0,4 1 0,3 0 0,3 1 0,3 0 0,27-72 0,-37 125 1,1-1 0,0 1 0,1 1 0,1 0 0,1 0 0,22-27 0,-28 38 16,1 0 0,-1 0-1,1 1 1,0 0 0,0 0 0,1 1-1,0 0 1,-1 0 0,1 0 0,1 1-1,-1 0 1,0 0 0,1 1 0,-1 0-1,1 0 1,0 1 0,0 0 0,-1 0-1,1 1 1,11 1 0,-9 0-33,-1 1 1,0 0-1,0 1 1,0 0-1,0 0 1,0 1-1,-1 0 1,13 9-1,-19-12 26,1 1-1,-1 0 0,1 0 1,-1 1-1,0-1 0,0 0 1,0 1-1,0-1 0,0 1 1,0 0-1,-1 0 0,3 4 1,-4-4 9,1-1 0,-1 0 0,0 0 0,0 1 0,0-1 0,0 0 0,0 0 0,0 1 0,0-1 0,-1 0 0,1 0 0,-1 0 0,0 1 0,0-1 0,0 0 0,0 0 0,0 0 0,0 0 0,-3 3 0,-3 4-3,0-1 0,-1 1 0,0-1 0,-1-1-1,0 0 1,0 0 0,0 0 0,-12 5 0,-87 37 92,81-38-53,-13 5-453,-60 15-1,97-30 266,7-1-58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6.678"/>
    </inkml:context>
    <inkml:brush xml:id="br0">
      <inkml:brushProperty name="width" value="0.05" units="cm"/>
      <inkml:brushProperty name="height" value="0.05" units="cm"/>
    </inkml:brush>
  </inkml:definitions>
  <inkml:trace contextRef="#ctx0" brushRef="#br0">0 141 19164,'25'-4'2009,"13"-9"-1193,5 3-304,15 0 912,7-2-216,5-2-375,5 1-193,0-1-408,-2 2-192,-10 6-480,-8-4-353,-16 4-463,-12 3 976,-24-1-224,-9-6-216</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7:57.077"/>
    </inkml:context>
    <inkml:brush xml:id="br0">
      <inkml:brushProperty name="width" value="0.05" units="cm"/>
      <inkml:brushProperty name="height" value="0.05" units="cm"/>
    </inkml:brush>
  </inkml:definitions>
  <inkml:trace contextRef="#ctx0" brushRef="#br0">0 133 17364,'35'0'2008,"23"-2"-1024,8-9-360,18-5 1289,11-1-633,5-5-240,-2 4-239,-9 1-633,-8 3-472,-23 4 336,-11 7-80,-31 1-169</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0.332"/>
    </inkml:context>
    <inkml:brush xml:id="br0">
      <inkml:brushProperty name="width" value="0.05" units="cm"/>
      <inkml:brushProperty name="height" value="0.05" units="cm"/>
    </inkml:brush>
  </inkml:definitions>
  <inkml:trace contextRef="#ctx0" brushRef="#br0">57 752 9162,'-8'10'1049,"-27"42"4435,33-49-4996,0 1 1,0-1 0,1 1-1,-1 0 1,1 0 0,0 0-1,0 0 1,0 0 0,1 0-1,-1 0 1,1 0 0,0 6-1,1-10-449,-1 0-1,0 0 1,0 1-1,0-1 1,0 0-1,0 0 0,0 0 1,0 0-1,1 1 1,-1-1-1,0 0 1,0 0-1,0 0 1,0 0-1,1 0 0,-1 0 1,0 0-1,0 0 1,0 0-1,0 1 1,1-1-1,-1 0 1,0 0-1,0 0 0,0 0 1,1 0-1,-1 0 1,0 0-1,0 0 1,0 0-1,1 0 1,-1-1-1,0 1 0,0 0 1,0 0-1,0 0 1,1 0-1,-1 0 1,0 0-1,0 0 1,0 0-1,0 0 0,1-1 1,-1 1-1,0 0 1,0 0-1,0 0 1,0 0-1,0 0 0,0-1 1,0 1-1,1 0 1,-1 0-1,9-9 379,163-198 1313,-16-27-1537,-122 176-175,-3-2 0,27-73-1,-46 101-12,-6 21-2,-1-1 0,-1-1 0,0 1 0,-1 0 0,-1-1 0,2-15 0,-5 16-6,-4 15-5,-7 22-12,-6 31 2,2 2 1,3 0-1,2 0 1,-4 83-1,14-131 15,1 0 0,0 1 0,0-1 0,1 1 0,1-1 0,-1 1 0,6 13 0,-7-22 3,1-1-1,0 0 1,0 0-1,0 0 1,-1 0-1,1 1 1,0-1 0,0 0-1,1 0 1,-1-1-1,0 1 1,0 0 0,0 0-1,1-1 1,-1 1-1,0 0 1,1-1-1,-1 1 1,0-1 0,1 0-1,-1 1 1,1-1-1,-1 0 1,0 0 0,1 0-1,-1 0 1,1 0-1,-1 0 1,1-1-1,-1 1 1,0 0 0,1-1-1,2 0 1,4-2-2,-1 0 0,1-1 1,-1 0-1,10-6 0,-17 10 2,27-19 4,-1-1-1,-1-1 0,38-41 0,59-84 19,-86 101-18,-10 14 3,-10 13 2,0-2 0,-1 0 1,-1 0-1,16-34 0,-20 26 9,-10 28-18,0 0 0,0-1 1,0 1-1,0 0 1,0 0-1,0-1 1,0 1-1,0 0 0,0 0 1,0 0-1,0-1 1,0 1-1,0 0 0,0 0 1,0-1-1,0 1 1,0 0-1,0 0 1,0 0-1,-1-1 0,1 1 1,0 0-1,0 0 1,0 0-1,0-1 0,0 1 1,-1 0-1,1 0 1,0 0-1,0 0 1,0 0-1,-1 0 0,1-1 1,0 1-1,0 0 1,0 0-1,-1 0 0,1 0 1,0 0-1,0 0 1,0 0-1,-1 0 1,1 0-1,0 0 0,0 0 1,-1 0-1,1 0 1,0 0-1,0 0 0,-1 0 1,1 0-1,0 0 1,0 0-1,0 0 1,-1 1-1,1-1 0,0 0 1,-14 8 12,-2 11-7,0 0 0,1 1 1,-22 41-1,35-57-6,-8 12 7,2 0-1,0 1 0,1 0 0,-6 20 1,11-28-57,0 0 0,0 0 0,1 0 0,0 0 0,0 1 0,1-1 0,1 0 1,-1 0-1,2 1 0,1 9 0,-2-17 24,-1 1 0,1 0-1,-1-1 1,1 1 0,0-1 0,0 1 0,0-1 0,1 0 0,-1 1-1,0-1 1,1 0 0,0 0 0,-1 0 0,1 0 0,0 0 0,0 0-1,0 0 1,0-1 0,1 1 0,-1-1 0,0 0 0,0 1 0,1-1-1,-1 0 1,1 0 0,-1-1 0,1 1 0,0 0 0,-1-1 0,1 0-1,0 1 1,-1-1 0,1 0 0,0-1 0,-1 1 0,1 0 0,5-2-1,33-13-237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1.570"/>
    </inkml:context>
    <inkml:brush xml:id="br0">
      <inkml:brushProperty name="width" value="0.05" units="cm"/>
      <inkml:brushProperty name="height" value="0.05" units="cm"/>
    </inkml:brush>
  </inkml:definitions>
  <inkml:trace contextRef="#ctx0" brushRef="#br0">1 8 13291,'9'-8'2336,"-3"9"107,-4 19 1024,-2-5-3345,6 108 1400,12 142-1103,-12-231-1297,-8-43-505,-5-7 936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4.091"/>
    </inkml:context>
    <inkml:brush xml:id="br0">
      <inkml:brushProperty name="width" value="0.05" units="cm"/>
      <inkml:brushProperty name="height" value="0.05" units="cm"/>
    </inkml:brush>
  </inkml:definitions>
  <inkml:trace contextRef="#ctx0" brushRef="#br0">0 1 18108,'10'12'1952,"-7"6"-1144,-3 4-343,-2 8 1295,4 9-560,-2 4-576,-2 4-224,4-1-208,4-3-88,-2-8-208,3-4-112,2-8-368,-8-8-168,2-7-488,-6-8 424,-7-8 200,-7-6-33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2.002"/>
    </inkml:context>
    <inkml:brush xml:id="br0">
      <inkml:brushProperty name="width" value="0.05" units="cm"/>
      <inkml:brushProperty name="height" value="0.05" units="cm"/>
    </inkml:brush>
  </inkml:definitions>
  <inkml:trace contextRef="#ctx0" brushRef="#br0">1 94 17588,'29'-4'2008,"1"-6"-1368,12-3-280,2 0 977,8-1-673,0 0-376,-3 3 1152,-4 4-1224,-12 2-64,-2 2 24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2.527"/>
    </inkml:context>
    <inkml:brush xml:id="br0">
      <inkml:brushProperty name="width" value="0.05" units="cm"/>
      <inkml:brushProperty name="height" value="0.05" units="cm"/>
    </inkml:brush>
  </inkml:definitions>
  <inkml:trace contextRef="#ctx0" brushRef="#br0">399 25 18060,'0'-1'121,"-1"0"-1,1 0 1,-1-1 0,1 1 0,-1 0-1,1 0 1,-1 0 0,0 0 0,0 0-1,0 0 1,0 0 0,1 0 0,-1 0-1,0 0 1,-1 0 0,1 1 0,0-1-1,0 0 1,0 1 0,-3-2-1,1 1 16,0 1 0,0-1-1,0 0 1,0 1-1,0 0 1,-1 0 0,1 0-1,-5 1 1,-5 1 224,1 1 1,-1 1 0,-14 5 0,27-9-356,-24 9 159,1 2 1,0 0 0,1 1-1,0 2 1,-33 26-1,44-31-170,1 0 0,1 0-1,-1 1 1,1 1-1,1-1 1,0 1-1,1 1 1,0 0 0,0 0-1,2 0 1,-1 1-1,-4 17 1,9-27 4,0 1 0,0 0 0,1 0 1,-1 0-1,1 0 0,0 0 0,0 0 0,0 0 0,1 0 1,-1 0-1,1 0 0,0 0 0,0-1 0,0 1 1,3 3-1,-3-4-21,1-1 0,-1 0 1,1 0-1,0 0 1,0 0-1,0 0 0,0 0 1,0-1-1,0 1 0,1-1 1,-1 0-1,1 1 1,-1-1-1,1 0 0,-1 0 1,1-1-1,-1 1 0,1 0 1,0-1-1,-1 0 1,1 1-1,0-1 0,4-1 1,7 0 59,1-1 0,0 0 0,-1-2 0,0 1 0,0-2 1,17-7-1,11-6-120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2.940"/>
    </inkml:context>
    <inkml:brush xml:id="br0">
      <inkml:brushProperty name="width" value="0.05" units="cm"/>
      <inkml:brushProperty name="height" value="0.05" units="cm"/>
    </inkml:brush>
  </inkml:definitions>
  <inkml:trace contextRef="#ctx0" brushRef="#br0">30 3 19556,'-5'-3'1777,"2"8"-1201,-3 4-232,2 14 824,-1 4-224,2 15-432,0 2-200,3 5-160,1 2-152,6-4-568,0-1-392,1-12 800,1-4-168,3-11-104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3.449"/>
    </inkml:context>
    <inkml:brush xml:id="br0">
      <inkml:brushProperty name="width" value="0.05" units="cm"/>
      <inkml:brushProperty name="height" value="0.05" units="cm"/>
    </inkml:brush>
  </inkml:definitions>
  <inkml:trace contextRef="#ctx0" brushRef="#br0">205 6 17436,'6'-6'1440,"-11"9"-706,-17 12-80,10-3-217,0 1 1,1 1-1,0 0 0,1 1 0,-17 31 0,-30 85 422,47-102-659,1 1-1,-10 56 0,17-72-179,0 0-1,1 0 0,1 0 1,0 0-1,1 0 0,0 0 1,2 0-1,5 22 1,-7-32-56,1 1 0,0-1 0,0 0 0,0 1 0,1-1 0,0 0 0,-1 0 0,1-1 0,1 1 0,-1-1 0,0 1 0,1-1 0,0 0 0,-1 0 0,1 0 0,5 1 0,-2 0 49,0-1 0,0-1 1,1 0-1,-1 0 0,1 0 0,0-1 0,-1 0 0,16 0 0,17-1-241</inkml:trace>
  <inkml:trace contextRef="#ctx0" brushRef="#br0" timeOffset="1">650 208 19340,'-7'29'1680,"-12"12"-1079,-2 7-225,-4 8 648,1 4-232,-1 0-256,2-4-104,4-8-304,0-4-272,5-15-640,2-7-88,1-16 640,4-6-168,2-8-144</inkml:trace>
  <inkml:trace contextRef="#ctx0" brushRef="#br0" timeOffset="2">422 411 19356,'17'9'1696,"3"2"-1143,3 0-249,9 1 640,3-3-224,2-3-648,3-1-464,-2-5 1536,2 0-1112,-8-12-64,-4-5-24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3.869"/>
    </inkml:context>
    <inkml:brush xml:id="br0">
      <inkml:brushProperty name="width" value="0.05" units="cm"/>
      <inkml:brushProperty name="height" value="0.05" units="cm"/>
    </inkml:brush>
  </inkml:definitions>
  <inkml:trace contextRef="#ctx0" brushRef="#br0">160 1 18316,'9'21'1712,"6"5"-1104,4 0-224,5 9 553,-1 5-73,0 6-280,-3 3-144,-9 5-288,-7 4-152,-13 3-320,-12 6-224,-22 1-384,-8-4 1984,-10-11-1168,-2-8-56,4-16-8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4.939"/>
    </inkml:context>
    <inkml:brush xml:id="br0">
      <inkml:brushProperty name="width" value="0.05" units="cm"/>
      <inkml:brushProperty name="height" value="0.05" units="cm"/>
    </inkml:brush>
  </inkml:definitions>
  <inkml:trace contextRef="#ctx0" brushRef="#br0">1369 289 11923,'5'-13'278,"-2"-1"1,1 0-1,-2 0 1,0 0-1,0 0 1,-1 0-1,-1 0 1,-1-1 0,-3-26-1,2 35-167,1 0-1,-1 0 1,0 0 0,-1 1-1,1-1 1,-1 0 0,0 1-1,-1 0 1,1 0 0,-1 0-1,0 0 1,0 1 0,-1-1-1,1 1 1,-1 0 0,0 0-1,0 1 1,0 0 0,0-1-1,-1 2 1,0-1-1,1 1 1,-1 0 0,0 0-1,-10-2 1,-9 0 29,1 1 0,-1 1-1,0 1 1,0 1 0,0 2-1,0 0 1,1 2 0,-1 0 0,1 2-1,0 1 1,-29 12 0,-4 5-112,1 2 1,2 4 0,-72 49-1,76-43 44,3 2 0,0 2 0,3 2-1,-58 70 1,42-35 205,4 3-1,-49 91 0,82-129-105,2 1 0,2 1-1,1 1 1,3 0-1,-10 49 1,19-64-52,1-1 0,2 1 0,1 0 0,1 0-1,1 0 1,2-1 0,1 1 0,2 0 0,9 35 0,-8-48-44,0 1-1,1-1 1,1 0 0,1-1-1,0 0 1,1 0 0,0-1-1,1 0 1,25 24 0,-25-29-33,0 0 1,0-1-1,1-1 1,0 0-1,1 0 1,-1-2-1,1 1 1,1-2-1,-1 0 1,1 0-1,0-1 1,0-1-1,17 2 0,-11-3-3,-1-2 0,1-1 0,0 0 0,-1-1 0,0-1 0,37-11-1,-8-2 45,69-34 0,-65 24-6,-1-3 0,-1-2 0,-2-2-1,-1-2 1,80-78 0,-79 62 12,-1-3-1,-4-1 0,-1-2 0,52-97 1,-73 112-87,-1-1 1,-2-1-1,-2-1 1,-3 0-1,-1-1 0,-2-1 1,-2 0-1,-2 0 1,-3 0-1,-1-1 1,-7-75-1,2 106-96,1 0 1,-2 0-1,0 0 0,-1 1 0,-1 0 1,-1 0-1,-9-18 0,13 29 77,0 0-1,0 0 1,0 1-1,-1-1 0,1 1 1,-1 0-1,0 0 1,0 0-1,-1 0 0,1 1 1,-1 0-1,0 0 1,0 0-1,0 0 1,0 1-1,0 0 0,0 0 1,-1 0-1,1 1 1,-1 0-1,1 0 1,-1 0-1,1 1 0,-1 0 1,-5 0-1,-2 2 5,0 0 0,0 1 0,1 0 0,-1 1 0,1 0 0,-12 7 1,-26 14-102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6.040"/>
    </inkml:context>
    <inkml:brush xml:id="br0">
      <inkml:brushProperty name="width" value="0.05" units="cm"/>
      <inkml:brushProperty name="height" value="0.05" units="cm"/>
    </inkml:brush>
  </inkml:definitions>
  <inkml:trace contextRef="#ctx0" brushRef="#br0">6960 117 12763,'0'-3'89,"1"1"1,-1 0-1,0 0 1,0-1-1,0 1 1,-1 0-1,1 0 1,0 0-1,-1-1 1,1 1-1,-1 0 1,0 0-1,0 0 1,0 0-1,0 0 1,0 0 0,0 0-1,-1 0 1,1 1-1,0-1 1,-1 0-1,0 1 1,1-1-1,-1 1 1,0-1-1,0 1 1,1 0-1,-1 0 1,0 0-1,0 0 1,-3-1-1,-6-2 209,-1 1-1,1 0 1,-1 1-1,-20-2 1,14 2-175,-42-6 118,-45-7 145,-131-2 1,-35 26-33,23-1-273,-704 64 83,645-35-145,-400 54 34,5 37-40,579-99 8,-374 82 323,-7-27 399,-59-24-70,9-2-360,-44-5 817,396-38-588,19 8 269,182-23-793,0 0 1,0 0-1,0 0 1,0 0-1,1 1 1,-1-1-1,0 0 1,0 1-1,0-1 1,0 0-1,0 1 1,1-1-1,-1 1 1,0-1-1,0 1 1,1 0-1,-1-1 0,0 1 1,0 1-1,5 0 153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7.317"/>
    </inkml:context>
    <inkml:brush xml:id="br0">
      <inkml:brushProperty name="width" value="0.05" units="cm"/>
      <inkml:brushProperty name="height" value="0.05" units="cm"/>
    </inkml:brush>
  </inkml:definitions>
  <inkml:trace contextRef="#ctx0" brushRef="#br0">110 86 13715,'-1'0'91,"0"0"0,0-1 1,-1 1-1,1 0 0,0-1 1,0 1-1,0-1 0,0 1 0,0-1 1,0 0-1,0 1 0,0-1 0,0 0 1,0 0-1,0 1 0,0-1 0,0 0 1,1 0-1,-1 0 0,0 0 0,1 0 1,-1 0-1,1-1 0,-1 1 1,1 0-1,-1 0 0,1 0 0,0 0 1,-1-3-1,1 2 5,1 1 1,-1-1 0,0 0-1,1 0 1,-1 1-1,1-1 1,-1 0-1,1 1 1,0-1-1,0 1 1,0-1 0,0 1-1,0-1 1,0 1-1,0 0 1,0-1-1,0 1 1,1 0 0,-1 0-1,0 0 1,3-2-1,5-1 43,-1 0-1,1 1 1,-1 0 0,1 0-1,0 0 1,0 1-1,1 1 1,-1 0-1,0 0 1,0 0-1,1 1 1,-1 1 0,12 1-1,8 3-11,-1 1-1,-1 0 1,31 13-1,-31-9-46,0 2 0,48 27-1,-64-32-66,-1 0-1,1 1 0,-1 0 0,0 0 1,-1 1-1,0 1 0,-1-1 0,15 22 1,-21-28-10,-1 0 0,1 0 0,-1 0 0,0 0 0,0 0 0,0 0 0,0 0 0,0 0 0,-1 1 0,0-1 0,1 0 1,-1 0-1,0 1 0,-1-1 0,1 0 0,-2 5 0,1-4 2,-1 0 0,1 0 0,-1 1 0,-1-1 0,1-1 0,0 1 0,-1 0 0,0-1 0,0 1 0,-5 4 0,-7 4 36,0-1 0,0-1 0,-1 0 1,-27 12-1,35-18-10,-62 30 149,-135 73 623,177-89-815,0 1 0,1 0 0,0 2 0,-39 43-1,58-56 163,6-6-84,-1 0-1,1 0 0,0 1 1,0-1-1,0 1 0,1-1 1,-1 1-1,0 0 0,1-1 0,0 1 1,-2 5-1,3-8-64,0 0 1,0 0-1,0 1 0,0-1 0,0 0 1,0 0-1,0 1 0,0-1 0,0 0 1,0 0-1,0 1 0,0-1 0,0 0 1,0 1-1,0-1 0,0 0 0,0 0 1,0 1-1,0-1 0,0 0 0,0 0 1,1 1-1,-1-1 0,0 0 0,0 0 1,0 0-1,0 1 0,1-1 0,-1 0 1,0 0-1,0 0 0,0 0 0,1 1 1,13-2 27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9.111"/>
    </inkml:context>
    <inkml:brush xml:id="br0">
      <inkml:brushProperty name="width" value="0.05" units="cm"/>
      <inkml:brushProperty name="height" value="0.05" units="cm"/>
    </inkml:brush>
  </inkml:definitions>
  <inkml:trace contextRef="#ctx0" brushRef="#br0">0 72 17732,'1'-1'90,"-1"0"1,0 0-1,1 0 1,-1 0-1,1 0 1,0 1-1,-1-1 0,1 0 1,0 0-1,-1 1 1,1-1-1,0 0 1,0 1-1,0-1 1,-1 1-1,1-1 0,0 1 1,0-1-1,1 1 1,-1 0-41,0 0 1,-1 0 0,1 0-1,-1 0 1,1 1-1,-1-1 1,1 0-1,-1 0 1,1 1-1,-1-1 1,1 1 0,-1-1-1,0 0 1,1 1-1,-1-1 1,1 1-1,-1-1 1,0 1 0,1-1-1,-1 1 1,0-1-1,0 1 1,0-1-1,1 1 1,1 7 393,0-1 0,0 0 0,2 16 0,-1 29 298,-1 0 1,-8 70-1,2-66-403,4-53-320,1 21 147,-1-24-160,0 1 0,0-1 0,0 1 0,0-1 1,0 0-1,0 1 0,0-1 0,1 1 0,-1-1 0,0 1 1,0-1-1,1 0 0,-1 1 0,0-1 0,0 0 0,1 1 1,-1-1-1,0 0 0,1 1 0,-1-1 0,0 0 1,1 0-1,-1 1 0,1-1 0,-1 0 0,0 0 0,1 0 1,-1 0-1,1 1 0,-1-1 0,1 0 0,-1 0 0,0 0 1,1 0-1,-1 0 0,1 0 0,-1 0 0,1 0 1,-1 0-1,1 0 0,-1-1 0,0 1 0,1 0 0,-1 0 1,1 0-1,-1 0 0,1-1 0,5-2 28,-1-1-1,1 1 1,-1-1-1,0 0 0,0 0 1,0-1-1,6-7 1,30-42 98,-17 21-69,141-217 173,-164 247-234,2-1 3,-1-1-1,1 1 1,0-1 0,0 1 0,0 0 0,0 0-1,1 0 1,0 1 0,0-1 0,7-4 0,-11 8-5,1 0 1,-1 0-1,0 0 1,1 0 0,-1 0-1,1 0 1,-1 0-1,0 0 1,1 0 0,-1 1-1,0-1 1,0 0 0,1 0-1,-1 0 1,0 0-1,1 1 1,-1-1 0,0 0-1,0 0 1,1 1-1,-1-1 1,0 0 0,0 1-1,0-1 1,1 0-1,-1 0 1,0 1 0,0-1-1,0 0 1,0 1-1,0-1 1,0 0 0,0 1-1,1 0 1,2 12 7,0 19 1,-1 0 1,-2 0-1,-1 0 0,-2-1 0,-7 37 1,0 12 23,10-78-33,-1-1 0,1 1 0,0-1 0,0 1 0,0 0 0,0-1 1,0 1-1,1-1 0,-1 1 0,0-1 0,2 4 0,-2-5 0,0 0 1,1 1-1,-1-1 1,0 0-1,0 0 1,1 0 0,-1 1-1,0-1 1,0 0-1,1 0 1,-1 0-1,0 0 1,0 0 0,1 1-1,-1-1 1,0 0-1,1 0 1,-1 0-1,0 0 1,1 0 0,-1 0-1,0 0 1,1 0-1,-1 0 1,0 0-1,1 0 1,-1 0 0,0 0-1,0-1 1,1 1-1,-1 0 1,0 0-1,1 0 1,-1 0-1,3-3 3,0 1-1,0 0 0,0-1 0,0 1 0,0-1 0,-1 0 1,4-5-1,9-14-103,13-29 0,-16 29-104,22-33 0,-30 49 144,11-15-75,-15 20 128,1 0-1,-1 1 1,0-1-1,1 1 1,-1 0 0,1-1-1,-1 1 1,1-1-1,-1 1 1,1 0 0,-1-1-1,1 1 1,-1 0-1,1-1 1,-1 1-1,1 0 1,-1 0 0,1-1-1,0 1 1,-1 0-1,1 0 1,0 0-1,-1 0 1,1 0 0,-1 0-1,1 0 1,0 0-1,-1 0 1,1 0 0,0 1-1,0-1 4,-1 1-1,1 0 0,-1 0 1,1-1-1,-1 1 1,0 0-1,1 0 1,-1 0-1,0-1 1,1 1-1,-1 0 0,0 0 1,0 0-1,0 0 1,0 0-1,0-1 1,0 1-1,0 0 0,0 0 1,0 0-1,0 0 1,-1 1-1,-6 24-2,4-18 21,-4 21 166,3-17-61,1 0 1,0 0-1,1 0 1,-1 21-1,1-21-2106,4-14 1593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09.637"/>
    </inkml:context>
    <inkml:brush xml:id="br0">
      <inkml:brushProperty name="width" value="0.05" units="cm"/>
      <inkml:brushProperty name="height" value="0.05" units="cm"/>
    </inkml:brush>
  </inkml:definitions>
  <inkml:trace contextRef="#ctx0" brushRef="#br0">272 152 16660,'0'-2'59,"-1"1"0,1-1 1,-1 1-1,0-1 1,0 1-1,1-1 1,-1 1-1,0-1 1,0 1-1,0 0 1,-1-1-1,1 1 1,0 0-1,0 0 1,-1 0-1,1 0 0,-1 0 1,1 0-1,-1 0 1,1 1-1,-1-1 1,1 0-1,-1 1 1,0-1-1,1 1 1,-1 0-1,0-1 1,1 1-1,-1 0 1,0 0-1,1 0 1,-1 0-1,0 1 0,1-1 1,-1 0-1,0 1 1,1-1-1,-3 2 1,-3 1 42,1 0 0,0 0 0,0 1 0,0 0-1,1 0 1,-1 0 0,1 1 0,-6 6 0,-10 12 284,0 1-1,1 1 1,2 0 0,0 1-1,2 2 1,-25 56-1,40-82-331,0 0-1,1 0 0,-1 1 0,0-1 1,1 0-1,0 0 0,-1 1 0,1-1 1,0 4-1,1-6-37,-1 1 0,0 0 0,1-1 0,-1 1 0,1-1 0,-1 1 0,0-1 0,1 1 0,-1-1 0,1 1 0,-1-1 0,1 1 0,0-1 0,-1 0 0,1 1 0,-1-1 0,1 0 0,0 1 1,-1-1-1,1 0 0,0 0 0,-1 0 0,1 0 0,0 0 0,-1 0 0,1 0 0,0 0 0,-1 0 0,1 0 0,0 0 0,-1 0 0,1 0 0,0 0 0,-1-1 0,1 1 0,0 0 0,-1 0 0,2-1 0,23-8 85,1 0 0,-1-2 0,-1-1 0,0-1 0,23-16 0,58-30 117,-89 51-197,-10 4-16,1 1 0,-1 0 0,1 0-1,0 1 1,0 0 0,0 0 0,0 0 0,0 1 0,8 0 0,-14 1-3,-1 0 0,1 0 0,0 0 1,0 0-1,-1 0 0,1 1 1,0-1-1,-1 0 0,1 1 1,0-1-1,-1 1 0,1-1 0,-1 0 1,1 1-1,0-1 0,-1 1 1,1 0-1,-1-1 0,0 1 0,1-1 1,-1 1-1,1 0 0,-1-1 1,0 1-1,1 0 0,-1-1 1,0 1-1,0 0 0,0 0 0,0-1 1,0 1-1,1 0 0,-1 0 1,0-1-1,-1 1 0,1 0 1,0 0-1,0-1 0,0 1 0,0 0 1,0-1-1,-1 2 0,1-1 7,-1 1-1,1-1 1,0 0-1,-1 0 1,1 1-1,-1-1 1,1 0-1,-1 0 1,0 1 0,1-1-1,-1 0 1,0 0-1,0 0 1,0 0-1,0 0 1,0 0-1,0-1 1,0 1-1,0 0 1,0 0-1,-1-1 1,-1 2-1,3-2-2,-1 0-1,1 0 0,0 0 0,-1 0 0,1 0 1,0 0-1,-1 0 0,1-1 0,0 1 0,0 0 1,-1 0-1,1 0 0,0 0 0,0 0 0,-1-1 1,1 1-1,0 0 0,0 0 0,0-1 0,-1 1 1,1 0-1,0 0 0,0 0 0,0-1 0,0 1 1,0 0-1,-1-1 0,1 1 0,0 0 0,0 0 1,0-1-1,0 1 0,0 0 0,0-1 0,0 1 1,0 0-1,0-1 0,0-14 60,1 12-50,1-18 3,2-1 0,0 1 0,2 0 0,0 1 0,1-1 0,1 1 0,20-35 0,-27 53-137,1 0-1,0-1 1,0 1 0,0 0 0,0 1-1,0-1 1,0 0 0,0 1 0,5-3 0,15-12-651,-2-5 453,4-4-90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4.525"/>
    </inkml:context>
    <inkml:brush xml:id="br0">
      <inkml:brushProperty name="width" value="0.05" units="cm"/>
      <inkml:brushProperty name="height" value="0.05" units="cm"/>
    </inkml:brush>
  </inkml:definitions>
  <inkml:trace contextRef="#ctx0" brushRef="#br0">3 67 17516,'-3'-6'1832,"5"6"-1016,5 0-320,12 0 969,2 1-249,8 1-400,5-1-296,6-1-672,-2-4-448,3-9 544,1-5-112,-3-11-136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0.094"/>
    </inkml:context>
    <inkml:brush xml:id="br0">
      <inkml:brushProperty name="width" value="0.05" units="cm"/>
      <inkml:brushProperty name="height" value="0.05" units="cm"/>
    </inkml:brush>
  </inkml:definitions>
  <inkml:trace contextRef="#ctx0" brushRef="#br0">119 0 18092,'-15'21'384,"1"1"1,0 0-1,2 1 0,1 0 1,1 1-1,1 0 0,1 1 1,1 0-1,1 0 1,1 0-1,1 1 0,2 0 1,1 39-1,1-58-343,0-1 1,0 1-1,1-1 1,0 0-1,1 1 1,-1-1-1,1 0 0,1 0 1,-1 0-1,6 10 1,-6-14-25,-1 0 0,1 0 1,-1-1-1,1 1 1,0 0-1,0-1 0,0 1 1,0-1-1,0 1 0,0-1 1,0 0-1,0 0 0,1 0 1,-1 0-1,0 0 0,1-1 1,-1 1-1,1-1 0,-1 1 1,1-1-1,-1 0 0,1 0 1,-1 0-1,1 0 0,-1 0 1,0-1-1,1 1 1,-1-1-1,1 0 0,1-1 1,4-1 58,0 0 1,-1-1 0,0 0 0,0 0 0,0-1 0,0 0 0,9-9 0,40-45 563,-24 20-586,-3-2 0,0-1 1,36-73-1,-65 115-58,0 0 0,0 0 0,0-1 0,0 1 1,0 0-1,0 0 0,0 0 0,0 0 0,0 0 0,0 0 1,0 0-1,0-1 0,0 1 0,0 0 0,0 0 0,0 0 0,-1 0 1,1 0-1,0 0 0,0 0 0,0 0 0,0 0 0,0-1 1,0 1-1,0 0 0,0 0 0,0 0 0,0 0 0,0 0 0,-1 0 1,1 0-1,0 0 0,0 0 0,0 0 0,0 0 0,0 0 1,0 0-1,0 0 0,0 0 0,-1 0 0,1 0 0,0 0 0,0 0 1,0 0-1,0 0 0,0 0 0,0 0 0,0 0 0,-1 0 0,1 0 1,0 0-1,0 0 0,0 0 0,0 0 0,0 0 0,0 0 1,0 0-1,0 0 0,0 0 0,-1 1 0,1-1 0,-6 2-212,-2 3-135</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0.502"/>
    </inkml:context>
    <inkml:brush xml:id="br0">
      <inkml:brushProperty name="width" value="0.05" units="cm"/>
      <inkml:brushProperty name="height" value="0.05" units="cm"/>
    </inkml:brush>
  </inkml:definitions>
  <inkml:trace contextRef="#ctx0" brushRef="#br0">2 1 14371,'-1'34'1832,"5"-8"-815,2-6-401,4-4 1304,6-2-696,0-5-751,1-3-401,-1-1 184,1 0-144,0-7-304</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1.012"/>
    </inkml:context>
    <inkml:brush xml:id="br0">
      <inkml:brushProperty name="width" value="0.05" units="cm"/>
      <inkml:brushProperty name="height" value="0.05" units="cm"/>
    </inkml:brush>
  </inkml:definitions>
  <inkml:trace contextRef="#ctx0" brushRef="#br0">46 126 17972,'-7'15'1017,"-2"4"51,1 0 1,-7 24-1,13-39-916,1 1-1,0-1 1,0 1-1,0 0 1,1 0 0,0-1-1,0 1 1,0 0 0,0 0-1,1-1 1,0 1-1,0 0 1,0-1 0,0 1-1,3 5 1,-3-9-131,0 0 0,-1 0 0,1 0 0,0 0 1,-1 0-1,1 0 0,0 0 0,0 0 0,0-1 0,0 1 0,0 0 1,0-1-1,0 1 0,0 0 0,0-1 0,0 0 0,0 1 0,0-1 1,0 1-1,0-1 0,2 0 0,0 0-2,0 0 1,-1 0-1,1 0 0,0-1 0,-1 1 1,1-1-1,-1 1 0,1-1 0,3-2 1,5-2 10,-1-1 0,1-1 1,12-9-1,-23 16-26,51-43 122,85-91 1,-63 57 63,-55 59-84,-9 13 80,-8 11-96,-6 13 9,-13 17 55,-16 52 0,28-69-284,1-1-1,0 1 1,2 0-1,-3 38 1,6-55 48,0 1 0,0-1 0,0 1 0,0-1 0,1 0 0,-1 1 0,1-1 1,0 0-1,0 1 0,2 3 0,-3-6 44,1 1 0,-1 0-1,1 0 1,-1-1 0,1 1 0,0 0 0,-1-1 0,1 1 0,0-1-1,0 1 1,-1-1 0,1 1 0,0-1 0,0 0 0,0 1 0,0-1-1,0 0 1,-1 1 0,1-1 0,1 0 0,1 0-18,0-1-1,0 1 1,0-1 0,-1 0 0,1 0-1,0 0 1,0 0 0,-1 0 0,1 0 0,-1-1-1,1 1 1,-1-1 0,0 0 0,1 0-1,-1 0 1,2-2 0,28-29-576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1.462"/>
    </inkml:context>
    <inkml:brush xml:id="br0">
      <inkml:brushProperty name="width" value="0.05" units="cm"/>
      <inkml:brushProperty name="height" value="0.05" units="cm"/>
    </inkml:brush>
  </inkml:definitions>
  <inkml:trace contextRef="#ctx0" brushRef="#br0">136 53 15435,'-37'86'3416,"-27"96"0,54-142-2673,1 1 0,-4 58 0,11-73-550,1 0 1,2 1 0,1-1-1,9 49 1,-7-53-144,2 9 234,-6-31-278,1 0 0,-1 0 0,0 0 1,0 0-1,1 0 0,-1 0 0,0 0 1,1 0-1,-1 0 0,0-1 1,0 1-1,1 0 0,-1 0 0,0 0 1,0 0-1,0 0 0,1-1 1,-1 1-1,0 0 0,0 0 0,0 0 1,1-1-1,-1 1 0,0 0 0,0 0 1,0-1-1,0 1 0,0 0 1,0 0-1,0-1 0,0 1 0,1 0 1,-1 0-1,0-1 0,0 1 1,0 0-1,0-1 0,0 1 0,-1 0 1,3-3 34,12-32 81,-1-1 0,8-38 0,-4 15-106,92-343-357,-108 397 335,5-21-17,13-33 0,-18 57 24,-1 1-1,1-1 1,0 0 0,0 1-1,0-1 1,0 1 0,0 0-1,0-1 1,0 1 0,0 0-1,1-1 1,-1 1 0,0 0-1,1 0 1,-1 0 0,1 0-1,-1 0 1,1 1 0,0-1 0,2-1-1,0 2 1,-1-1 0,0 1 0,1 0-1,-1 0 1,0 0 0,1 1 0,-1-1 0,0 1-1,1-1 1,3 3 0,5 1 2,0 1 0,-1 1-1,0 0 1,19 14 0,-28-19 2,-1 0 0,1 0 1,-1 0-1,0 1 0,1-1 0,-1 1 0,0-1 0,0 1 0,1 0 0,-1-1 0,-1 1 0,1 0 0,0 0 1,0 0-1,-1-1 0,1 1 0,-1 0 0,1 0 0,-1 3 0,0-2 8,0 1-1,-1 0 0,1-1 1,-1 1-1,0 0 1,0-1-1,0 1 1,0-1-1,-4 6 1,-3 5 38,-1 0 1,0-1 0,-20 21-1,25-29-40,1-3 0,-13 18-171,-2-1 1,0 0-1,-1-2 0,-25 17 0,29-27-25,15-7 179,0 0 0,-1 0 0,1 0 0,-1 0 0,1 0 0,0 0 0,-1 0 0,1 0 0,-1 0 0,1 0 0,0 0 0,-1 0 0,1 0 0,-1-1 0,1 1 0,0 0 0,-1 0 0,1 0 0,0 0-1,-1-1 1,1 1 0,0 0 0,-1 0 0,1-1 0,0 1 0,0 0 0,-1-1 0,1 1 0,0 0 0,0-1 0,0 1 0,-1 0 0,1-1 0,0 0 0,-2-18-245</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3.919"/>
    </inkml:context>
    <inkml:brush xml:id="br0">
      <inkml:brushProperty name="width" value="0.05" units="cm"/>
      <inkml:brushProperty name="height" value="0.05" units="cm"/>
    </inkml:brush>
  </inkml:definitions>
  <inkml:trace contextRef="#ctx0" brushRef="#br0">178 222 17428,'-2'-2'183,"0"-1"-1,0 1 1,0 0 0,-1 0 0,1 0 0,-1 0 0,1 0 0,-1 1 0,0-1-1,0 1 1,1-1 0,-1 1 0,0 0 0,0 1 0,0-1 0,-1 0 0,1 1-1,0-1 1,0 1 0,0 0 0,0 0 0,-5 1 0,4 0-79,0 0 1,0 1 0,1-1-1,-1 1 1,0-1 0,1 1-1,0 0 1,-1 1-1,1-1 1,0 1 0,0-1-1,0 1 1,0 0 0,0 0-1,1 0 1,0 0-1,-4 6 1,-1 5 3,0 0 0,1 0-1,1 1 1,0 0 0,1 0 0,0 0-1,-1 17 1,2 0 76,1-1-1,3 49 0,-1-74-158,1 11 73,6 30 0,-7-44-87,1 0 0,0 0-1,-1 0 1,1 0 0,0 0-1,0-1 1,1 1 0,-1 0 0,1-1-1,-1 1 1,1-1 0,0 1-1,0-1 1,0 0 0,0 1-1,0-1 1,4 3 0,-4-5-9,-1 0 1,0 0-1,1 1 1,-1-1-1,1 0 1,-1 0-1,0 0 1,1-1-1,-1 1 0,1 0 1,-1 0-1,0-1 1,1 1-1,-1-1 1,0 1-1,0-1 1,1 1-1,-1-1 1,0 0-1,0 0 1,0 0-1,0 0 1,0 1-1,0-1 1,0-1-1,0 1 0,0 0 1,0 0-1,-1 0 1,1 0-1,0-2 1,4-5 5,-1 1 1,0-1 0,6-15-1,-2-4 28,-2-1 0,0-1-1,-2 1 1,-1-1 0,-1 0 0,-1 1-1,-2-1 1,-1 0 0,-9-46 0,11 75-32,0-1 1,0 1 0,0 0 0,0-1 0,0 1 0,0 0 0,0-1 0,0 1 0,0 0 0,0 0 0,-1-1 0,1 1 0,0 0 0,0-1 0,0 1 0,0 0 0,-1 0 0,1-1 0,0 1 0,0 0 0,-1 0 0,1-1 0,0 1 0,-1 0 0,1 0 0,0 0 0,0 0 0,-1-1-1,1 1 1,0 0 0,-1 0 0,1 0-1,-1 0 0,1 1-1,0-1 1,0 0-1,0 0 1,-1 0 0,1 0-1,0 1 1,0-1-1,0 0 1,0 0-1,-1 1 1,1-1 0,0 0-1,0 0 1,0 1-1,0-1 1,0 0 0,0 0-1,0 1 1,0-1-1,0 0 1,0 1 0,0-1-1,0 0 1,0 0-1,0 1 1,0-1 0,0 0-1,0 1 1,0-1-1,0 0 1,0 2-1,1 0-1,-1 0 1,0 0 0,1 0 0,0-1-1,-1 1 1,1 0 0,0 0-1,0-1 1,0 1 0,0-1 0,0 1-1,0-1 1,0 1 0,1-1 0,-1 0-1,1 1 1,-1-1 0,1 0 0,-1 0-1,1 0 1,-1 0 0,1 0-1,0-1 1,0 1 0,-1 0 0,1-1-1,0 1 1,0-1 0,0 0 0,0 1-1,3-1 1,6-1-9,0 0 0,0 0 0,0-1 0,18-5 0,-3 0 5,-20 6 0,24-5-2,-1 1 0,51-2 0,-74 7 4,1 0-1,-1 0 1,1 1 0,-1-1 0,0 1 0,1 1-1,-1-1 1,0 1 0,0 0 0,0 0 0,0 1-1,0 0 1,0 0 0,-1 0 0,1 1 0,-1 0-1,0 0 1,8 8 0,-10-6-1,0-1 1,0 0-1,0 1 0,-1 0 1,0 0-1,0-1 1,0 1-1,-1 0 0,0 0 1,0 1-1,-1-1 0,1 0 1,-2 8-1,0 6 23,-1-1 0,-9 36 1,-14 26 260,25-80-280,-1-1 0,1 0 0,0 0 0,0 1 0,0-1 0,0 0 1,0 0-1,0 1 0,0-1 0,0 0 0,0 0 0,0 1 0,0-1 0,0 0 1,0 0-1,0 1 0,0-1 0,0 0 0,0 0 0,0 1 0,0-1 0,0 0 1,0 0-1,0 0 0,0 1 0,1-1 0,-1 0 0,0 0 0,0 0 1,0 1-1,0-1 0,1 0 0,-1 0 0,0 0 0,0 0 0,0 1 0,1-1 1,-1 0-1,0 0 0,0 0 0,1 0 0,-1 0 0,0 0 0,0 0 0,1 0 1,-1 0-1,0 0 0,0 0 0,1 0 0,-1 0 0,0 0 0,0 0 0,1 0 1,-1 0-1,0 0 0,0 0 0,1 0 0,-1 0 0,0 0 0,0 0 1,0 0-1,1 0 0,-1-1 0,0 1 0,0 0 0,16-11 114,54-88 138,-40 53-208,-10 16-35,-1-1-1,-2-1 0,23-58 1,-38 74-23,-2 16 10,0 0-1,-1 0 1,1-1 0,0 1 0,0 0 0,0 0-1,0 0 1,0 0 0,-1 0 0,1-1 0,0 1-1,0 0 1,0 0 0,0 0 0,-1 0 0,1 0 0,0 0-1,0 0 1,0 0 0,-1 0 0,1 0 0,0 0-1,0 0 1,0 0 0,-1 0 0,1 0 0,0 0-1,0 0 1,0 0 0,-1 0 0,1 0 0,0 0 0,0 0-1,0 0 1,-1 0 0,1 0 0,0 1 0,-2-1 0,1 1 1,-1 0-1,1 1 1,-1-1 0,1 0-1,0 0 1,-1 0 0,1 1-1,0-1 1,0 1-1,0-1 1,0 1 0,0-1-1,0 3 1,0-2-1,0 1 0,0-1 0,0 1 0,0 0 0,1-1 0,-1 1 0,1 0 0,0-1 0,-1 1 0,1 0 0,1-1 0,-1 1 0,0 0 0,1-1 0,-1 1 0,1 0 0,0-1 0,2 6 0,-2-7 1,1 1-1,-1-1 1,1 1 0,-1-1 0,1 0-1,-1 1 1,1-1 0,0 0 0,0 0 0,0 0-1,0 0 1,0-1 0,0 1 0,0-1-1,0 1 1,0-1 0,0 1 0,0-1-1,0 0 1,0 0 0,0 0 0,0 0 0,0-1-1,0 1 1,3-1 0,13-2-1,-1-2 1,0 0 0,0 0-1,0-2 1,0 0-1,20-13 1,90-63-9,-122 79 6,11-7 1,-5 3 3,1 0-1,-1-1 0,0 0 1,0-1-1,15-19 0,-25 28 1,0 0-1,0 0 0,0 0 1,-1-1-1,1 1 0,0 0 1,-1 0-1,1-1 0,-1 1 1,1 0-1,-1-1 0,0 1 1,1-3-1,-1 4 0,0 0 0,0-1 0,-1 1 0,1-1 0,0 1 0,0 0 0,0-1 0,0 1 0,-1 0 0,1-1 0,0 1 0,0 0 0,-1-1 0,1 1 0,0 0 0,0 0 0,-1-1 0,1 1 0,0 0 0,-1 0 0,1-1 0,-1 1 0,1 0 0,0 0 0,-1 0 0,1 0 0,0 0 0,-1-1 0,0 1 0,-2 0 2,0 0 1,0 0-1,0 0 0,0 1 1,-1-1-1,1 1 0,0 0 1,0-1-1,0 1 0,-4 3 1,-10 4 22,1 1 1,1 0 0,0 1 0,0 1-1,1 1 1,0 0 0,1 1 0,1 0 0,0 1-1,-15 22 1,25-34-18,1 0-1,-1 0 0,1 1 1,0-1-1,0 0 0,0 1 0,0-1 1,0 1-1,0-1 0,1 1 1,-1-1-1,1 1 0,0 0 1,0-1-1,0 1 0,0 0 1,0-1-1,1 6 0,0-6-1,0-1-1,1 1 0,-1 0 1,0-1-1,1 1 0,-1-1 1,1 1-1,-1-1 0,1 0 1,0 0-1,-1 1 0,1-1 0,0 0 1,0-1-1,0 1 0,0 0 1,0 0-1,0-1 0,0 0 1,0 1-1,0-1 0,0 0 1,0 0-1,3 0 0,27 0 19,1-2-1,-1-1 1,1-1-1,52-15 1,12-2-32,-83 19 8,9-3 10,0 1 0,0 2 0,1 0 0,-1 1 0,41 4 0,-61-2-11,0 0 1,-1 0-1,1 0 0,-1 0 0,1 1 0,-1-1 1,1 1-1,-1 0 0,0-1 0,3 3 1,-4-3-1,-1-1 0,1 1 1,-1-1-1,1 1 0,0 0 0,-1-1 1,1 1-1,-1 0 0,1-1 0,-1 1 1,0 0-1,1-1 0,-1 1 1,0 0-1,1 0 0,-1-1 0,0 1 1,0 0-1,0 0 0,0 0 1,0-1-1,0 1 0,0 0 0,0 0 1,0 0-1,0-1 0,0 1 1,0 0-1,-1 0 0,1 0 0,0-1 1,0 1-1,-1 0 0,1-1 1,-1 1-1,1 0 0,-1 0 0,0 0 2,1-1 0,0 0 0,0 0 0,0 0 0,0 1 0,-1-1 0,1 0 0,0 0 0,0 0 0,-1 0 0,1 1 0,0-1 0,0 0 0,-1 0 0,1 0 0,0 0 0,0 0 0,-1 0 0,1 0 0,0 0 0,-1 0 0,1 0 0,0 0 0,0 0 0,-1 0 0,1 0 0,0 0 0,-1 0 1,1 0-1,0 0 0,0 0 0,-1 0 0,1-1 0,-6-9 54,0-17 21,6 25-69,-12-63 66,6 33-53,1-1 0,-1-41 0,6 73-32,0 0 0,0 0-1,0 0 1,0 0 0,1 0 0,-1 0 0,0 0-1,1 0 1,-1 0 0,1 1 0,-1-1 0,1 0-1,-1 0 1,1 0 0,-1 1 0,1-1-1,0 0 1,-1 1 0,1-1 0,0 1 0,0-1-1,0 0 1,-1 1 0,1 0 0,0-1 0,0 1-1,0 0 1,0-1 0,0 1 0,0 0 0,0 0-1,0 0 1,0-1 0,0 1 0,0 0-1,0 1 1,1-1 0,8 0-267,0 1 0,-1 1 0,12 2 0,-6-1 66,9 1-64,-2-4-58</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6.771"/>
    </inkml:context>
    <inkml:brush xml:id="br0">
      <inkml:brushProperty name="width" value="0.05" units="cm"/>
      <inkml:brushProperty name="height" value="0.05" units="cm"/>
    </inkml:brush>
  </inkml:definitions>
  <inkml:trace contextRef="#ctx0" brushRef="#br0">136 230 17092,'3'-16'858,"11"-84"1817,-13 90-2187,-1 0 0,0 0 0,-1-1 0,0 1 0,0 0 0,-1 0 0,-5-16 0,7 25-424,-1 0 1,1 0-1,0 0 0,-1 0 0,1 0 1,-1 0-1,1 1 0,-1-1 0,1 0 0,-1 0 1,1 0-1,-1 0 0,0 1 0,0-1 0,1 0 1,-1 1-1,0-1 0,0 0 0,-1 0 1,1 1-32,0 0 1,1 0 0,-1 0-1,1 0 1,-1 1 0,0-1 0,1 0-1,-1 0 1,1 0 0,-1 1-1,1-1 1,-1 0 0,1 1 0,-1-1-1,1 0 1,-1 1 0,1-1-1,-1 1 1,1-1 0,0 1 0,-1-1-1,1 1 1,-1 0 0,-2 4 54,0 1 0,0-1 1,1 1-1,0 0 0,-2 8 0,-7 34 75,3 0-1,2 1 1,-1 95-1,10-77 64,3-1 0,18 91-1,-22-148-207,33 177 204,-35-182-194,-2-5-13,-4-13-10,-6-23-19,-16-58-18,-56-125 0,84 219 30,-1 1 0,1-1-1,-1 0 1,1 1 0,0-1 0,-1 0 0,1 0 0,0 1 0,-1-1-1,1 0 1,0 0 0,0 1 0,0-1 0,0 0 0,0 0 0,0 0 0,0 0-1,0 1 1,0-1 0,0-1 0,14 9-102,-2 1 79,-5-5 11,-1 0 0,1 0-1,0 0 1,0-1-1,0 0 1,0 0-1,0-1 1,0 0-1,0 0 1,1 0-1,-1-1 1,0 0 0,1-1-1,-1 0 1,0 0-1,0 0 1,0-1-1,13-5 1,-12 4 12,1-1 0,-1-1 1,0 1-1,0-2 0,0 1 1,-1-1-1,0 0 0,0 0 1,-1-1-1,1 0 0,-1 0 0,-1 0 1,1-1-1,5-12 0,-5 9 7,-1 0 0,0-1 1,-1 1-1,5-22 0,-10 30 16,-3 9 9,-5 16 9,6-6-29,1 1 0,0-1 0,1 1 0,1 0 0,3 23 0,-3-39-8,0 1-1,0-1 0,1 0 0,-1 1 0,0-1 0,1 1 0,-1-1 1,1 0-1,0 1 0,-1-1 0,1 0 0,0 0 0,0 1 0,0-1 1,0 0-1,0 0 0,0 0 0,0 0 0,0 0 0,0 0 0,0 0 1,1-1-1,-1 1 0,0 0 0,1-1 0,-1 1 0,0-1 0,1 1 1,-1-1-1,1 0 0,-1 0 0,1 1 0,-1-1 0,0 0 0,1 0 1,-1 0-1,1-1 0,1 1 0,2-1 4,0 0-1,0-1 1,0 1 0,0-1 0,0 0-1,0 0 1,-1-1 0,1 0 0,5-3-1,7-10 13,-1 0-1,-1-1 0,0-1 0,-1 0 0,-1-1 1,20-38-1,-24 37 3,-4 7-8,-4 12-11,-1 6-4,-3 11-5,1 1-1,1 0 1,1 21-1,1-30-116,-1-1 0,1 0-1,0 0 1,0 1-1,1-1 1,0 0 0,1 0-1,-1-1 1,1 1 0,5 8-1,-7-13 4,1 0-1,-1-1 1,1 1 0,0 0-1,0-1 1,-1 1-1,1-1 1,0 1 0,0-1-1,1 0 1,-1 0-1,0 0 1,0 0 0,0 0-1,1-1 1,-1 1 0,0-1-1,1 1 1,-1-1-1,3 0 1,0 0-7,-1 0-1,1-1 1,-1 0 0,0 0-1,1 0 1,-1 0 0,0-1-1,0 0 1,0 1 0,6-5-1,21-16-834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7.175"/>
    </inkml:context>
    <inkml:brush xml:id="br0">
      <inkml:brushProperty name="width" value="0.05" units="cm"/>
      <inkml:brushProperty name="height" value="0.05" units="cm"/>
    </inkml:brush>
  </inkml:definitions>
  <inkml:trace contextRef="#ctx0" brushRef="#br0">35 79 15843,'-29'147'4435,"26"-125"-3802,1 1-1,1 0 1,1 0-1,5 32 1,-5-50-539,1 0 0,0 1 0,1-1-1,-1 0 1,1 0 0,0 0 0,0-1 0,1 1 0,-1 0 0,1-1 0,4 5-1,-5-7-71,-1-1 0,1 1 0,0-1 0,0 1 1,0-1-1,0 1 0,0-1 0,0 0 0,0 0 0,0 0 0,1-1 0,-1 1 0,0 0 0,1-1 0,-1 1 0,0-1 0,1 0 0,-1 0 0,0 0 0,1 0 0,-1 0 0,1-1 0,-1 1 0,0-1 0,5-1 0,1-1-19,0-1 0,0 0 0,0 0 0,-1-1 0,1 0 0,-1-1-1,0 1 1,-1-1 0,0-1 0,0 1 0,0-1 0,0 0 0,4-9 0,3-6-19,0 1-1,-2-2 1,12-34 0,-14 34 24,-2 1-1,0-1 1,-2-1 0,-1 1-1,0-1 1,0-47-1,-4 68 2,-1 1-1,1 0 1,0 0-1,-1 0 1,0-1-1,1 1 0,-1 0 1,0 0-1,0 0 1,-2-3-1,3 5-4,0 0-1,0-1 1,-1 1-1,1 0 1,0 0-1,-1-1 1,1 1-1,0 0 0,0 0 1,-1 0-1,1-1 1,0 1-1,-1 0 1,1 0-1,0 0 1,-1 0-1,1 0 1,-1 0-1,1 0 1,0 0-1,-1 0 1,1 0-1,0 0 1,-1 0-1,1 0 0,-1 0 1,0 0 4,0 1 1,0 0-1,0-1 1,0 1-1,0 0 0,0-1 1,1 1-1,-1 0 0,0 0 1,0 0-1,1 0 1,-1 0-1,0 1 0,-8 14 94,2-1 0,0 2 0,1-1-1,0 0 1,-4 25 0,4-10 81,2 1 1,-2 38 0,6-57-157,0 1-1,1 0 1,0-1 0,1 1-1,1-1 1,7 24 0,-8-31-85,0-1 0,1 0 0,-1 0 1,1 0-1,0 0 0,0-1 0,1 1 0,-1-1 0,1 0 1,0 0-1,0 0 0,1 0 0,-1-1 0,1 0 1,-1 0-1,1 0 0,0 0 0,0-1 0,7 3 0,8 0-258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7.625"/>
    </inkml:context>
    <inkml:brush xml:id="br0">
      <inkml:brushProperty name="width" value="0.05" units="cm"/>
      <inkml:brushProperty name="height" value="0.05" units="cm"/>
    </inkml:brush>
  </inkml:definitions>
  <inkml:trace contextRef="#ctx0" brushRef="#br0">193 52 20700,'-1'-2'163,"1"0"-1,-1 0 1,1-1-1,-1 1 1,0 0-1,0 0 1,0 0-1,0 0 1,-1 0-1,1 1 1,0-1-1,-1 0 0,1 0 1,-1 1-1,0-1 1,1 1-1,-4-3 1,2 3-51,1-1 1,-1 0 0,1 1-1,-1-1 1,1 1-1,-1 0 1,0 0 0,0 0-1,1 0 1,-1 0 0,0 1-1,0-1 1,-4 1-1,2 1-47,1 0-1,0 0 0,0 1 0,0-1 0,0 1 0,0 0 0,0 0 1,1 0-1,-1 1 0,0 0 0,1-1 0,0 1 0,0 0 0,0 0 1,0 1-1,0-1 0,1 1 0,-4 6 0,-1 1 0,1 2 1,0-1-1,1 1 0,-6 20 1,4-8 73,-6 47 0,12-61-131,0-1-1,1 1 1,1 0-1,-1 0 0,1-1 1,1 1-1,3 12 1,-4-20-56,0 0 1,1 0 0,-1 0 0,0 0-1,1 0 1,0 0 0,-1 0-1,1 0 1,1-1 0,-1 1-1,0-1 1,0 1 0,1-1-1,0 0 1,-1 0 0,1 0 0,0 0-1,0 0 1,0-1 0,0 0-1,0 1 1,0-1 0,0 0-1,1 0 1,-1-1 0,0 1-1,1-1 1,-1 0 0,0 1 0,5-2-1,4 0-62,0 0-1,-1-1 1,1-1 0,-1 0-1,0-1 1,0 0 0,17-8-1,38-25-388</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8.148"/>
    </inkml:context>
    <inkml:brush xml:id="br0">
      <inkml:brushProperty name="width" value="0.05" units="cm"/>
      <inkml:brushProperty name="height" value="0.05" units="cm"/>
    </inkml:brush>
  </inkml:definitions>
  <inkml:trace contextRef="#ctx0" brushRef="#br0">144 23 17460,'-26'26'1407,"-40"45"499,59-62-1569,0 0 1,0 1 0,1 0 0,1 0-1,0 0 1,-5 12 0,9-19-277,0-1 0,1 1 0,-1 0 0,0 0 0,1-1 0,0 1 0,0 0 0,-1 0 0,2 0 0,-1 0 0,0-1 0,1 1 0,-1 0 0,2 4 0,-1-6-46,-1 0 0,1 0 0,0 1 0,0-1 0,0 0-1,0 0 1,0 0 0,0 0 0,1 0 0,-1 0 0,0 0 0,0 0 0,1-1 0,-1 1 0,1 0 0,-1-1 0,0 1 0,1-1 0,-1 1 0,1-1 0,-1 0 0,1 0 0,-1 0 0,1 1 0,-1-2 0,1 1 0,2 0 0,5-1 4,0 0 0,1-1 1,-1 0-1,0-1 1,0 1-1,0-2 0,-1 1 1,15-9-1,2-4 58,33-26 0,-40 27 1,1 1 0,1 1 0,27-15 0,-45 27-68,0 1 1,-1-1-1,1 0 1,0 0-1,0 1 1,0-1 0,0 1-1,0 0 1,0-1-1,0 1 1,0 0-1,0 0 1,0 0-1,0 0 1,0 1 0,0-1-1,4 2 1,-5-1 2,1 0 0,-1 0 0,0 0 1,1 0-1,-1 0 0,0 0 0,0 1 1,0-1-1,0 0 0,0 1 0,0-1 1,0 1-1,0-1 0,-1 1 0,1 0 1,-1-1-1,1 1 0,-1 0 0,1-1 1,-1 4-1,2 28 158,-2-28-133,0 0 0,0 0 0,0 0 0,1 0 0,-1 0 0,1 0 0,1 0 0,-1 0 0,4 7 0,-5-11-28,0-1 1,1 1 0,-1-1-1,0 1 1,1-1-1,-1 1 1,1-1 0,-1 1-1,1-1 1,-1 0 0,1 1-1,-1-1 1,1 0 0,-1 1-1,1-1 1,0 0-1,-1 0 1,1 1 0,-1-1-1,1 0 1,0 0 0,-1 0-1,1 0 1,1 0 0,17-7 151,19-23-17,-29 22-113,15-13 29,8-6-17,1 1 0,1 1 0,55-30 0,-85 53-43,0 0-1,0 0 0,1 1 1,-1-1-1,1 1 0,-1 0 0,1 0 1,-1 1-1,1-1 0,-1 1 0,1 0 1,4 1-1,-6-1 1,0 1-1,-1 0 1,1 0-1,-1 0 1,0 0-1,1 0 1,-1 0 0,0 1-1,1-1 1,-1 1-1,0 0 1,0 0-1,0 0 1,-1 0-1,1 0 1,0 0 0,-1 0-1,1 0 1,-1 1-1,0-1 1,2 4-1,-3-5 1,2 4-2,0-1 1,0 0 0,0 0 0,0 0-1,1 0 1,5 6 0,-7-9-1,0-1 1,0 1-1,0 0 1,0-1-1,0 1 0,0-1 1,0 0-1,0 1 1,1-1-1,-1 0 0,0 1 1,0-1-1,0 0 1,0 0-1,0 0 0,1 0 1,-1 0-1,0 0 1,0 0-1,0-1 0,0 1 1,1 0-1,-1-1 1,0 1-1,0 0 0,0-1 1,0 0-1,0 1 1,0-1-1,0 0 0,0 1 1,1-2-1,12-9-43,24-25-1,5-4-397,-43 40 420,1-1 0,-1 1 0,1-1 0,-1 1 0,1-1-1,0 1 1,-1-1 0,1 1 0,-1-1 0,1 1 0,0 0 0,-1-1-1,1 1 1,0 0 0,0 0 0,-1-1 0,1 1 0,0 0 0,0 0-1,-1 0 1,1 0 0,0 0 0,0 0 0,-1 0 0,1 0-1,0 0 1,0 1 0,-1-1 0,1 0 0,0 0 0,-1 1 0,1-1-1,1 1 1,0 1 8,-1 0-1,0 0 0,0 0 1,0 1-1,0-1 0,0 0 1,0 0-1,1 5 0,-1-4 124,1 2-208,0-4 31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8.773"/>
    </inkml:context>
    <inkml:brush xml:id="br0">
      <inkml:brushProperty name="width" value="0.05" units="cm"/>
      <inkml:brushProperty name="height" value="0.05" units="cm"/>
    </inkml:brush>
  </inkml:definitions>
  <inkml:trace contextRef="#ctx0" brushRef="#br0">0 21 17916,'6'14'558,"-1"-1"1,0 1-1,-1 0 1,-1 0-1,0 0 1,-1 1-1,1 20 0,0-10 57,10 293 2506,-12-232-2576,-1-74-459,2 27 156,-2-37-226,0 0-1,1 0 1,-1 0 0,1 0-1,-1 0 1,1 0 0,0-1 0,0 1-1,0 0 1,0 0 0,0-1-1,0 1 1,0-1 0,0 1-1,3 1 1,-4-3-11,1 1-1,0-1 1,0 0 0,-1 0-1,1 0 1,0 0 0,0 0-1,-1 0 1,1 0 0,0 0-1,0 0 1,-1-1-1,1 1 1,0 0 0,0 0-1,-1-1 1,1 1 0,0 0-1,-1-1 1,1 1 0,0-1-1,-1 1 1,1-1-1,-1 1 1,1-1 0,0 1-1,-1-1 1,0 0 0,1 1-1,-1-1 1,1 1 0,-1-1-1,0 0 1,1-1 0,15-27 43,1-19-90,-2 0-1,17-96 1,-9 34-114,-16 79 105,23-82-163,-25 99 174,0 0 1,1 0 0,1 0-1,0 1 1,12-18 0,-17 29 32,0-1-1,0 1 1,0 0 0,0 0 0,0 0 0,0 0-1,1 1 1,-1-1 0,1 0 0,-1 1 0,1 0 0,0 0-1,-1 0 1,1 0 0,0 0 0,0 0 0,0 1 0,0-1-1,-1 1 1,1 0 0,0 0 0,0 0 0,0 0-1,0 0 1,0 1 0,0-1 0,0 1 0,0 0 0,-1 0-1,1 0 1,0 0 0,-1 1 0,4 1 0,-1 0-8,0 0 1,0 0 0,-1 1-1,1 0 1,-1-1 0,1 2-1,-1-1 1,0 1 0,-1-1-1,1 1 1,-1 0 0,0 0-1,0 0 1,-1 1 0,4 10-1,-4-8 22,-1 0-1,0 1 1,-1-1-1,0 1 1,0-1-1,-1 0 1,0 1-1,0-1 1,-1 0-1,0 1 0,-1-1 1,0 0-1,0-1 1,0 1-1,-1 0 1,0-1-1,-1 0 1,-8 11-1,9-12-5,-1 0-1,-1 0 0,1-1 0,-1 1 1,0-1-1,0 0 0,0-1 1,-1 0-1,0 0 0,0 0 1,0 0-1,0-1 0,0-1 0,-1 1 1,1-1-1,-1 0 0,0-1 1,1 0-1,-1 0 0,-8-1 1,13 0 12,0 0 1,0-1-1,0 1 1,0-1-1,0 0 1,0 0-1,0 0 1,0 0-1,0 0 1,1-1-1,-1 1 1,0-1-1,1 0 1,0 0-1,-1 0 1,1 0-1,0 0 1,0 0-1,0 0 1,0-1-1,0 1 1,1-1-1,-1 0 1,1 1-1,0-1 1,0 0-1,0 0 1,0 0-1,0 0 1,0 0-1,1-4 1,-2-33-30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4.961"/>
    </inkml:context>
    <inkml:brush xml:id="br0">
      <inkml:brushProperty name="width" value="0.05" units="cm"/>
      <inkml:brushProperty name="height" value="0.05" units="cm"/>
    </inkml:brush>
  </inkml:definitions>
  <inkml:trace contextRef="#ctx0" brushRef="#br0">62 149 26014,'-8'-5'-96,"-4"1"-281,0-9-839,4-2-96,0-11 1408,2-2-88,-1-30-544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9.190"/>
    </inkml:context>
    <inkml:brush xml:id="br0">
      <inkml:brushProperty name="width" value="0.05" units="cm"/>
      <inkml:brushProperty name="height" value="0.05" units="cm"/>
    </inkml:brush>
  </inkml:definitions>
  <inkml:trace contextRef="#ctx0" brushRef="#br0">48 104 19756,'1'1'154,"0"0"0,0 1-1,0-1 1,0 0-1,0 0 1,1 0 0,-1-1-1,0 1 1,0 0 0,1 0-1,-1-1 1,0 1 0,1-1-1,-1 1 1,1-1 0,-1 1-1,1-1 1,-1 0-1,3 0 1,0 0 0,-1 0 1,1-1-1,0 1 0,-1-1 1,1 0-1,-1 0 0,0-1 1,4-1-1,3-2-11,-1 0-1,1-1 1,-1 0-1,12-12 1,-18 15-106,-1 1 0,1-1 1,-1 0-1,0 0 1,0 0-1,0 0 0,-1 0 1,1 0-1,-1 0 0,0 0 1,2-5-1,-3 7-20,0 0 0,0 0 0,0 0 0,0 0 0,0 0 0,0 0-1,0 0 1,0 0 0,0 0 0,0 0 0,-1 0 0,1 0 0,0 0 0,-1 0-1,1 1 1,0-1 0,-1 0 0,1 0 0,-1 0 0,0 0 0,1 1 0,-1-1 0,0 0-1,1 0 1,-1 1 0,0-1 0,0 1 0,1-1 0,-1 1 0,0-1 0,0 1-1,0-1 1,0 1 0,0 0 0,0-1 0,0 1 0,0 0 0,0 0 0,0 0-1,0 0 1,0 0 0,0 0 0,0 0 0,-1 0 0,-4 1 29,0-1 1,1 1-1,-1 0 0,1 0 1,-1 1-1,1 0 0,0 0 1,-1 0-1,1 0 1,0 1-1,0 0 0,1 0 1,-1 0-1,1 1 0,-1-1 1,1 1-1,0 0 0,-5 7 1,1-2-17,1 1-1,0 1 1,1-1 0,0 1 0,0 0-1,1 0 1,-5 18 0,7-18-16,0-1 1,1 1-1,1 0 1,0 0-1,0 0 1,1 0-1,0 0 1,4 20-1,-4-28-22,1-1 0,-1 1 1,1 0-1,0 0 0,0-1 0,0 1 1,0 0-1,1-1 0,-1 1 0,1-1 0,0 0 1,-1 1-1,1-1 0,0 0 0,0 0 1,0 0-1,1 0 0,-1-1 0,0 1 0,1 0 1,-1-1-1,1 0 0,0 0 0,-1 0 1,1 0-1,0 0 0,-1 0 0,1 0 0,0-1 1,0 0-1,0 1 0,0-1 0,0 0 1,0-1-1,-1 1 0,1 0 0,5-2 0,4-1-217,-1 0 0,0-1-1,0 0 1,0-1-1,0 0 1,-1-1-1,0 0 1,0-1 0,0 0-1,14-13 1,-6 2-62,-1 0-1,-1-1 1,0 0 0,14-24 0,9-23-509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19.635"/>
    </inkml:context>
    <inkml:brush xml:id="br0">
      <inkml:brushProperty name="width" value="0.05" units="cm"/>
      <inkml:brushProperty name="height" value="0.05" units="cm"/>
    </inkml:brush>
  </inkml:definitions>
  <inkml:trace contextRef="#ctx0" brushRef="#br0">53 1 19052,'-15'52'1861,"6"-23"-1294,1 1 0,1 0 0,-2 31 0,6-18 175,2 0-1,5 49 1,-3-78-659,1-1 0,0 1 0,1 0-1,1-1 1,0 0 0,1 0 0,0 0 0,1 0 0,1-1 0,12 19 0,-18-30-77,-1 0 0,0 0 0,1-1 0,-1 1 0,1 0 0,0-1 0,-1 1 0,1 0 0,0-1 1,-1 1-1,1-1 0,0 1 0,0-1 0,-1 1 0,1-1 0,0 1 0,0-1 0,0 0 0,0 0 1,-1 1-1,1-1 0,0 0 0,0 0 0,0 0 0,0 0 0,2 0 0,-2-1 1,0 1 0,0-1 0,0 0 0,0 0 0,0 1 0,-1-1 0,1 0 0,0 0 1,0 0-1,0 0 0,-1 0 0,1 0 0,-1-1 0,1 1 0,-1 0 0,1-2 0,2-5 21,-1 1 0,0-1 1,-1 0-1,1-12 0,-1-7 33,0-5 11,-5-47 0,-2 65-83,6 14 11,0 0 0,0 0-1,0 0 1,-1-1-1,1 1 1,0 0-1,0 0 1,0 0 0,-1 0-1,1 0 1,0 0-1,0 0 1,0-1-1,-1 1 1,1 0 0,0 0-1,0 0 1,0 0-1,-1 0 1,1 0-1,0 0 1,0 0-1,-1 0 1,1 0 0,0 0-1,0 0 1,0 0-1,-1 0 1,1 0-1,0 1 1,0-1 0,-1 0-1,1 0 1,0 0-1,0 0 1,0 0-1,0 0 1,-1 1 0,1-1-1,0 0 1,0 0-1,0 0 1,0 0-1,-1 1 1,1-1 0,0 0-1,0 0 1,0 0-1,0 1 1,0-1-1,0 0 1,0 0 0,0 1-1,0-1 1,0 0-1,0 0 1,0 0-1,0 1 1,0-1 0,0 0-1,0 0 1,0 1-1,0-1 1,-1 7-6,0-1 0,1 1 1,-1 0-1,1-1 1,1 1-1,0 0 0,-1-1 1,2 1-1,-1 0 0,1-1 1,0 0-1,1 1 1,-1-1-1,1 0 0,0 0 1,1 0-1,6 9 0,-7-14 6,-1 1 0,0 0 0,1 0 0,-1-1 0,1 1 0,0-1 0,-1 0-1,1 0 1,0 0 0,0 0 0,0-1 0,0 1 0,0-1 0,0 1 0,0-1-1,0 0 1,-1 0 0,1-1 0,0 1 0,0 0 0,0-1 0,0 0 0,0 0-1,3-1 1,3-2 1,0 0-1,0-1 1,0 1-1,-1-2 1,15-11-1,-8 4 15,-2 0-1,1-1 1,-2 0-1,0-1 0,-1 0 1,0-1-1,-1 0 0,10-23 1,-29 61 29,2 0 1,0 0 0,1 0-1,2 1 1,0-1 0,2 1-1,-1 29 1,3-49-44,1 0-1,-1 1 1,0-1-1,1 1 1,0-1 0,0 0-1,0 1 1,0-1-1,0 0 1,1 0-1,-1 0 1,4 4-1,-4-6-25,-1 0-1,1-1 1,0 1-1,-1 0 1,1-1-1,0 1 1,0-1-1,-1 1 1,1-1-1,0 1 1,0-1-1,0 0 1,0 1-1,0-1 1,0 0-1,0 0 1,-1 1-1,3-1 1,-1 0-46,0-1-1,-1 1 1,1-1 0,-1 1 0,1-1 0,0 1 0,-1-1 0,1 0 0,-1 0-1,1 0 1,-1 0 0,0 0 0,1 0 0,0-1 0,3-4 55,0 1 1,0-1 0,0 0-1,-1-1 1,0 1 0,-1-1-1,0 1 1,0-1 0,0 0-1,0 0 1,1-9 0,4-30-379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20.021"/>
    </inkml:context>
    <inkml:brush xml:id="br0">
      <inkml:brushProperty name="width" value="0.05" units="cm"/>
      <inkml:brushProperty name="height" value="0.05" units="cm"/>
    </inkml:brush>
  </inkml:definitions>
  <inkml:trace contextRef="#ctx0" brushRef="#br0">12 2 17748,'0'-2'1944,"-3"5"-1248,1 2-224,-1 1 929,3 2-825,0-5 128,-3-9-728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20.808"/>
    </inkml:context>
    <inkml:brush xml:id="br0">
      <inkml:brushProperty name="width" value="0.05" units="cm"/>
      <inkml:brushProperty name="height" value="0.05" units="cm"/>
    </inkml:brush>
  </inkml:definitions>
  <inkml:trace contextRef="#ctx0" brushRef="#br0">47 1 19956,'0'17'755,"0"0"-1,-1 0 0,-5 22 0,-1 20 293,-7 111 1121,-2 35-697,15-167-1237,-1-14-27,2 0 0,1 0 0,4 26 0,-5-49-200,0 1 1,0-1-1,0 0 1,1 1 0,-1-1-1,0 0 1,1 1-1,-1-1 1,1 0-1,-1 0 1,1 0-1,0 1 1,-1-1-1,1 0 1,0 0 0,0 0-1,0 0 1,0 0-1,0 0 1,0-1-1,0 1 1,0 0-1,0 0 1,0-1 0,0 1-1,0 0 1,1-1-1,-1 1 1,0-1-1,0 0 1,1 1-1,-1-1 1,0 0-1,1 0 1,-1 0 0,0 0-1,1 0 1,-1 0-1,0 0 1,1-1-1,-1 1 1,0 0-1,0-1 1,1 1-1,-1-1 1,0 1 0,0-1-1,0 1 1,1-1-1,-1 0 1,0 0-1,1-1 1,8-6 5,-1-1 1,0-1 0,-1 0-1,0 0 1,0 0-1,-1-1 1,7-13-1,0 0-5,88-166-96,-102 189 87,14-25-75,-6 19-35,-4 13 12,-2 15-12,-5 18-15,0-17 41,2 0-1,0-1 0,4 35 0,-2-54 65,-1-1 1,0 0-1,0 0 0,1 0 1,-1 0-1,1 1 0,-1-1 0,1 0 1,0 0-1,-1 0 0,1 0 1,0 0-1,0 0 0,0 0 0,0 0 1,-1-1-1,1 1 0,0 0 1,0 0-1,1-1 0,-1 1 0,0-1 1,0 1-1,0-1 0,0 1 1,0-1-1,1 0 0,-1 1 1,0-1-1,0 0 0,1 0 0,-1 0 1,0 0-1,0 0 0,1 0 1,-1-1-1,0 1 0,0 0 0,2-1 1,7-2-165,-1 1-1,0-2 1,18-8 0,-19 8 72,31-15-323,-19 9 155,-1 1 0,38-12 0,-56 21 276,0-1 0,1 1 0,-1 0 0,1-1 0,-1 1 0,0 0 0,1 0 0,-1 0 0,1 0 0,-1 0 0,1 0 0,-1 0 0,1 1 0,-1-1 0,0 0 0,1 1 0,1 0 0,-2 0 9,0 0 0,-1-1 1,1 1-1,-1 0 0,1-1 0,-1 1 0,0 0 0,1 0 0,-1-1 0,0 1 0,1 0 1,-1 0-1,0 0 0,0-1 0,0 1 0,0 0 0,0 0 0,0 0 0,0 0 0,0 0 0,0-1 1,0 2-1,-2 8 86,-1-1 0,0 0-1,-1 0 1,-6 12 0,0 1 118,9-19-151,0 1 0,0-1 0,0 1-1,0 0 1,1 0 0,-1 4 0,1-7-43,1 0 0,-1 0 0,0-1 0,0 1-1,0 0 1,0-1 0,1 1 0,-1 0 0,0-1 0,0 1 0,1 0-1,-1-1 1,1 1 0,-1 0 0,1-1 0,-1 1 0,1-1-1,-1 1 1,1-1 0,-1 1 0,1-1 0,-1 0 0,1 1 0,0-1-1,-1 1 1,1-1 0,0 0 0,0 0 0,-1 0 0,1 1-1,0-1 1,-1 0 0,1 0 0,0 0 0,0 0 0,-1 0 0,1 0-1,0 0 1,0-1 0,6 1 30,-1-1-1,1-1 0,-1 1 1,0-1-1,0-1 1,0 1-1,0-1 1,0 0-1,0 0 0,7-6 1,8-7 36,23-21 1,-39 32-68,7-6 10,0-1 1,-1-1-1,17-24 0,-24 31-21,0 0-1,0 0 0,-1-1 0,0 0 0,0 1 1,-1-1-1,0 0 0,0 0 0,-1-1 1,2-13-1,-3 21-1,0 0-1,0 0 1,0 1 0,-1-1-1,1 0 1,0 0 0,0 0 0,0 0-1,0 0 1,-1 0 0,1 0-1,0 1 1,0-1 0,0 0-1,0 0 1,-1 0 0,1 0 0,0 0-1,0 0 1,0 0 0,-1 0-1,1 0 1,0 0 0,0 0-1,0 0 1,0 0 0,-1 0 0,1 0-1,0 0 1,0 0 0,0-1-1,0 1 1,-1 0 0,1 0-1,0 0 1,0 0 0,0 0 0,0 0-1,-1 0 1,1 0 0,0-1-1,0 1 1,0 0 0,0 0-1,0 0 1,0 0 0,0-1 0,0 1-1,-1 0 1,1 1-1,0-1-1,0 1 1,-1 0 0,1-1 0,0 1-1,0 0 1,0 0 0,0-1-1,0 1 1,0 0 0,0 0 0,0-1-1,0 1 1,0 0 0,0 0-1,0-1 1,1 1 0,-1 0 0,0-1-1,1 1 1,-1 0 0,0-1-1,1 1 1,-1 0 0,1-1 0,-1 1-1,1-1 1,-1 1 0,1-1-1,-1 1 1,2 0 0,0 0 1,0-1 0,0 1 0,1 0 0,-1-1 0,0 0 0,0 1 0,1-1 0,-1 0 0,0 0 0,0-1 0,1 1 0,-1 0 0,0-1 0,0 1 0,0-1 0,1 0 0,-1 1 0,0-1 0,0 0 0,0 0 0,0-1 0,3-2 0,4-2 7,-1 0 0,1-1 0,10-12 0,-6 4 4,0-1-1,-1 0 1,19-33 0,-25 38-7,0-1 0,-1 0 0,-1 0 0,0 0 1,0 0-1,-1-1 0,1-15 0,-3 26-5,-1 1 1,0-1-1,1 0 1,-1 1-1,0-1 1,0 0-1,0 1 1,-1-1-1,1 0 0,0 1 1,-1-1-1,1 0 1,-1 1-1,1-1 1,-1 1-1,0-1 1,-1-2-1,1 4 0,1-1 0,-1 1 1,0 0-1,1 0 0,-1 0 0,0 0 1,0 0-1,1 0 0,-1 0 0,0 0 1,1 0-1,-1 0 0,0 0 0,0 0 1,1 1-1,-1-1 0,0 0 0,1 0 0,-1 1 1,0-1-1,1 0 0,-1 1 0,1-1 1,-1 1-1,1-1 0,-1 1 0,0 0 1,-6 6-6,0 0 1,0 0-1,1 1 1,-8 11-1,3-1 30,0 2 1,1-1-1,1 1 0,0 1 0,-5 21 1,11-28 12,0 0 1,0 0-1,1 0 1,1 1-1,0-1 1,1 1-1,0-1 1,5 25-1,-4-35-37,1 0 1,-1 0-1,1 0 0,0 0 1,0 0-1,0-1 0,0 1 1,0-1-1,1 0 1,0 1-1,0-1 0,0 0 1,5 4-1,-6-6-55,0 0 1,-1 0-1,1 1 0,0-1 1,-1-1-1,1 1 1,0 0-1,0 0 0,0-1 1,0 1-1,0-1 0,0 1 1,0-1-1,0 0 1,0 0-1,0 0 0,0 0 1,0 0-1,0 0 0,0-1 1,0 1-1,-1-1 1,1 1-1,0-1 0,0 0 1,0 0-1,0 0 0,-1 0 1,1 0-1,0 0 1,1-2-1,0-1-10,0 0 0,0 0-1,-1 0 1,1 0 0,-1 0 0,0-1-1,-1 1 1,1-1 0,-1 1 0,1-1-1,-1-7 1,6-36-450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21.222"/>
    </inkml:context>
    <inkml:brush xml:id="br0">
      <inkml:brushProperty name="width" value="0.05" units="cm"/>
      <inkml:brushProperty name="height" value="0.05" units="cm"/>
    </inkml:brush>
  </inkml:definitions>
  <inkml:trace contextRef="#ctx0" brushRef="#br0">1 4 19404,'5'-3'1953,"4"4"-1441,0 1-736,0 1 2496,-1 3-1832,-4 3-56,-2 0-240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21.761"/>
    </inkml:context>
    <inkml:brush xml:id="br0">
      <inkml:brushProperty name="width" value="0.05" units="cm"/>
      <inkml:brushProperty name="height" value="0.05" units="cm"/>
    </inkml:brush>
  </inkml:definitions>
  <inkml:trace contextRef="#ctx0" brushRef="#br0">29 47 17300,'-1'1'121,"-1"0"0,1-1 0,0 1 0,0 0 0,0 0 0,0 0 1,0 0-1,0 0 0,0 0 0,0 0 0,0 0 0,0 0 0,0 0 0,1 1 0,-1-1 1,0 0-1,1 1 0,-1-1 0,0 3 0,-4 32 375,5-27-207,-4 44 449,4 0-1,1 0 1,3-1-1,2 1 1,2-1-1,24 79 0,-29-120-637,1 0 0,0-1-1,1 0 1,9 16 0,-13-24-82,0 0 0,0-1-1,0 1 1,1-1 0,-1 1 0,1-1 0,-1 0 0,1 1 0,-1-1-1,1 0 1,-1 0 0,1 0 0,0 0 0,0-1 0,2 2-1,-3-2-9,1 0 0,-1 0-1,0 0 1,1-1-1,-1 1 1,1 0-1,-1-1 1,0 1-1,1 0 1,-1-1-1,0 0 1,0 1-1,1-1 1,-1 0-1,0 0 1,0 1-1,0-1 1,0 0 0,0 0-1,0 0 1,0-1-1,0 1 1,0 0-1,0-2 1,7-9 10,-2-2 0,1 1 1,-2-1-1,0 1 0,0-1 1,4-26-1,-4 16-12,11-40 14,2-14-33,57-151 1,-69 216 3,0 1 0,0 0-1,1 0 1,1 1 0,13-17 0,-19 26-4,0-1 1,1 1 0,-1-1-1,1 1 1,-1 0-1,1 0 1,0 0 0,0 0-1,0 1 1,0-1 0,0 1-1,0-1 1,1 1 0,-1 0-1,0 1 1,0-1 0,1 0-1,-1 1 1,1 0-1,-1 0 1,0 0 0,1 0-1,-1 0 1,1 1 0,-1 0-1,0-1 1,4 3 0,-4-2-6,0 0 1,0 1-1,0 0 1,0-1-1,-1 1 0,1 0 1,-1 0-1,1 1 1,-1-1-1,0 0 1,0 1-1,0-1 1,0 1-1,0 0 1,-1 0-1,1 0 1,-1 0-1,0 0 0,0 0 1,0 0-1,0 0 1,0 0-1,-1 0 1,1 1-1,-1-1 1,0 0-1,0 0 1,0 1-1,0-1 1,-2 5-1,0 4-11,-1 0-1,0 0 1,-1 0-1,0 0 1,0-1 0,-12 20-1,5-14 53,0 0-1,0-1 1,-1-1-1,-20 19 1,24-26-14,-1 0 1,0-1-1,-1 1 0,0-2 1,0 0-1,0 0 1,-1 0-1,-15 4 1,24-9-36,0 0 0,0-1 0,0 1 0,0-1 1,-1 1-1,1-1 0,0 0 0,0 0 1,-1 0-1,1 0 0,0-1 0,-4 0 1,5 1-35,0-1 1,0 1 0,0-1 0,0 1 0,0-1 0,0 1 0,0-1 0,1 0 0,-1 1 0,0-1-1,0 0 1,1 0 0,-1 0 0,1 1 0,-1-1 0,1 0 0,-1 0 0,1 0 0,-1 0 0,1-1-1,-1-1-118,1 0 0,0 0-1,0 0 1,0 1 0,0-1-1,0 0 1,1 0 0,-1 0-1,1 0 1,0 1 0,-1-1-1,1 0 1,1 1 0,-1-1-1,0 1 1,1-1 0,2-3-1,5-4-377,0 1 0,0 0 0,1 0 0,0 1 0,1 0 0,0 1 0,22-11 1,17-7-754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22.211"/>
    </inkml:context>
    <inkml:brush xml:id="br0">
      <inkml:brushProperty name="width" value="0.05" units="cm"/>
      <inkml:brushProperty name="height" value="0.05" units="cm"/>
    </inkml:brush>
  </inkml:definitions>
  <inkml:trace contextRef="#ctx0" brushRef="#br0">1 212 12163,'20'-11'1043,"-11"6"-556,-1 0-1,1 1 1,-1 0-1,1 1 0,18-5 1,-26 8-376,0 0-1,0 0 1,0 0 0,0 0 0,0 1 0,0-1 0,0 0 0,0 0-1,0 1 1,-1-1 0,1 0 0,0 1 0,0-1 0,0 1-1,0-1 1,-1 1 0,1-1 0,0 1 0,0 0 0,-1 0 0,1-1-1,-1 1 1,1 0 0,0 0 0,-1-1 0,1 1 0,-1 0-1,0 0 1,1 0 0,-1 0 0,0 0 0,1 0 0,-1 0-1,0 0 1,0 0 0,0 0 0,0 1 0,1 6 234,-1 0 1,0 0 0,-1 11-1,0-16-198,-26 172 1819,27-175-1959,0 1 1,0-1 0,-1 0-1,1 1 1,0-1 0,0 1-1,0-1 1,0 0 0,0 1-1,0-1 1,-1 1 0,1-1-1,0 1 1,0-1 0,0 0-1,1 1 1,-1-1 0,0 1-1,0-1 1,0 0 0,0 1-1,0-1 1,0 1 0,1-1 0,-1 0-1,0 1 1,0-1 0,0 0-1,1 1 1,-1-1 0,8-15 103,7-36 241,16-100-1,-18 78 49,-6 54-122,-7 19-272,0 0-1,0 0 0,0-1 1,1 1-1,-1 0 0,0 0 1,0 0-1,0 0 0,0 0 0,1 0 1,-1 0-1,0 0 0,0 0 1,0 0-1,1 0 0,-1 0 1,0 0-1,0 0 0,0 0 0,1 0 1,-1 0-1,0 0 0,0 0 1,0 0-1,0 0 0,1 0 1,-1 0-1,0 0 0,0 0 1,0 0-1,0 0 0,1 1 0,-1-1 1,0 0-1,0 0 0,0 0 1,0 0-1,0 0 0,1 1 1,-1-1-1,0 0 0,0 0 0,0 0 1,0 1-1,14 32 277,-8-16-285,-4-14 10,-1 0 0,1 0 0,0 0 0,-1 0 0,2 0 0,-1-1 0,0 1 0,0 0 0,1-1 0,-1 0 0,1 0 0,0 0 0,0 0 0,3 2 0,-4-3-3,1 0 0,-1-1 0,1 1-1,-1-1 1,0 1 0,1-1-1,-1 0 1,1 0 0,-1 0-1,1 0 1,-1-1 0,1 1-1,-1-1 1,0 1 0,1-1 0,-1 0-1,0 0 1,0 0 0,1 0-1,3-3 1,3-2 6,0-1 0,0 0 1,0-1-1,-1 0 0,0 0 0,10-13 1,36-62 47,-20 31-13,-34 52-45,0 0 0,0-1 0,0 1 0,0 0 0,0 0 0,0 0 1,0-1-1,0 1 0,0 0 0,0 0 0,0 0 0,0 0 0,1-1 0,-1 1 0,0 0 1,0 0-1,0 0 0,0 0 0,0-1 0,1 1 0,-1 0 0,0 0 0,0 0 1,0 0-1,0 0 0,1 0 0,-1 0 0,0 0 0,0 0 0,0-1 0,1 1 1,-1 0-1,0 0 0,0 0 0,0 0 0,1 0 0,-1 0 0,0 0 0,0 0 1,0 0-1,0 1 0,1-1 0,-1 0 0,0 0 0,0 0 0,0 0 0,1 0 0,-1 0 1,0 0-1,0 0 0,0 0 0,0 1 0,1-1 0,2 16 2,-4 33-3,1-42 0,-1 11-12,-1-1-23,2 0-1,0 0 0,0 0 0,2 0 1,5 26-1,-6-41-17,-1 0-1,1-1 1,-1 1 0,1-1 0,0 1-1,0-1 1,0 1 0,0-1 0,0 1-1,0-1 1,0 0 0,0 1 0,0-1-1,1 0 1,-1 0 0,0 0-1,1 0 1,1 1 0,-2-2 18,0 0 0,0 0 0,0 0 0,0 0 0,0 0 0,-1 0 0,1 0 0,0 0 0,0 0 0,0 0 0,0-1 0,0 1 0,0 0 0,0-1 0,-1 1 0,1 0 1,0-1-1,0 1 0,0-1 0,-1 1 0,1-1 0,0 0 0,-1 1 0,1-1 0,0 0 0,-1 1 0,1-1 0,-1 0 0,1 0 0,-1 0 0,0 0 0,1 1 0,-1-1 0,1-2 0,8-27-365,-4-7-146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22.653"/>
    </inkml:context>
    <inkml:brush xml:id="br0">
      <inkml:brushProperty name="width" value="0.05" units="cm"/>
      <inkml:brushProperty name="height" value="0.05" units="cm"/>
    </inkml:brush>
  </inkml:definitions>
  <inkml:trace contextRef="#ctx0" brushRef="#br0">1 0 17652,'0'26'1200,"0"-1"-1104,3 2-248,9-1 464,5-1-152,9-7-112</inkml:trace>
  <inkml:trace contextRef="#ctx0" brushRef="#br0" timeOffset="1">402 265 16564,'-17'8'829,"0"0"0,1 1 1,0 1-1,0 1 0,1 0 1,-19 19-1,25-21-556,0 0 0,1 1 0,0 0 0,0 0 0,1 1 0,1-1 0,0 1 0,0 1 0,1-1 0,-5 16 0,9-24-232,1 0 1,-1 0-1,0 0 0,1-1 0,-1 1 1,1 0-1,0 0 0,0 0 0,0 0 1,1 0-1,-1 0 0,1-1 0,-1 1 1,1 0-1,0 0 0,0-1 0,0 1 1,0 0-1,1-1 0,-1 1 0,1-1 1,-1 1-1,1-1 0,3 3 0,-2-2-20,1-1 0,0 0 0,-1 0-1,1 0 1,0 0 0,0-1-1,0 0 1,0 0 0,0 0 0,1 0-1,-1 0 1,0-1 0,0 0 0,1 0-1,7 0 1,9-4-138,0 1 0,0-2-1,-1-1 1,0-1 0,0 0 0,0-2-1,-1 0 1,-1-1 0,1-1 0,-2 0-1,28-24 1,-28 19-182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23.127"/>
    </inkml:context>
    <inkml:brush xml:id="br0">
      <inkml:brushProperty name="width" value="0.05" units="cm"/>
      <inkml:brushProperty name="height" value="0.05" units="cm"/>
    </inkml:brush>
  </inkml:definitions>
  <inkml:trace contextRef="#ctx0" brushRef="#br0">8 136 14123,'5'3'352,"0"-1"0,1 1 1,-1-1-1,1 0 0,-1 0 0,1 0 0,0-1 1,0 0-1,0 0 0,0-1 0,0 0 0,0 0 1,0 0-1,0 0 0,-1-1 0,1 0 0,0-1 1,0 1-1,0-1 0,-1 0 0,8-4 0,-3 2-26,0-1 0,-1 0 0,0-1-1,0 0 1,0 0 0,0-1 0,-1 0-1,0 0 1,-1-1 0,1 0-1,5-10 1,-12 16-256,1 0 0,-1 0 0,0 0 0,0 0 0,0 0 0,0 0 0,0 0 0,-1 0 0,1-1 0,-1 1 0,1 0 0,-1-1 0,0 1 0,0 0-1,0-1 1,0-2 0,-1 4-49,1 0-1,0 0 0,0 1 0,-1-1 0,1 1 0,0-1 1,-1 0-1,1 1 0,-1-1 0,1 1 0,-1-1 1,1 1-1,-1-1 0,1 1 0,-1-1 0,0 1 0,1 0 1,-1-1-1,0 1 0,1 0 0,-2-1 0,0 1-8,0 0 0,0-1-1,0 1 1,0 0 0,0 0-1,0 0 1,0 1 0,0-1 0,0 0-1,-4 2 1,-5 2-2,0 0 0,1 1 1,-1 0-1,1 1 0,0 0 0,0 0 0,1 1 1,0 1-1,-9 9 0,0 0-3,2 2-1,0 0 0,-17 27 1,29-40-4,0 1 0,0 0 1,1 0-1,0 0 0,0 0 0,1 1 1,-1-1-1,-1 15 0,4-20-11,0 1 0,0-1 0,0 1 1,0-1-1,0 1 0,1-1 0,-1 1 0,1-1 0,-1 0 0,1 1 0,0-1 0,0 0 0,0 0 0,0 1 1,0-1-1,1 0 0,-1 0 0,1 0 0,-1 0 0,1 0 0,0-1 0,0 1 0,0-1 0,0 1 0,0-1 0,0 1 1,0-1-1,0 0 0,0 0 0,4 1 0,3 1-180,0-1 1,1 0-1,-1-1 1,0 0-1,1 0 1,-1-1-1,1 0 1,-1 0-1,1-1 1,-1-1-1,16-3 1,0-3-133,-1 0 1,0-1 0,25-14-1,12-11-369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23.539"/>
    </inkml:context>
    <inkml:brush xml:id="br0">
      <inkml:brushProperty name="width" value="0.05" units="cm"/>
      <inkml:brushProperty name="height" value="0.05" units="cm"/>
    </inkml:brush>
  </inkml:definitions>
  <inkml:trace contextRef="#ctx0" brushRef="#br0">178 373 19324,'-42'52'1810,"-42"58"569,76-98-2101,1 0 0,1 0 0,0 0 0,1 1 0,0 0 0,1 0 0,-5 23 0,9-35-267,0 0 0,-1 0-1,1 0 1,0 0-1,0 0 1,0 0 0,0 0-1,0 0 1,0 0-1,0 1 1,0-1 0,1 0-1,-1 0 1,0 0-1,1 0 1,-1 0 0,1 0-1,-1 0 1,1-1-1,-1 1 1,1 0 0,-1 0-1,1 0 1,1 1-1,0-1-14,-1-1-1,1 1 0,-1-1 0,0 1 0,1-1 0,-1 0 1,1 1-1,0-1 0,-1 0 0,1 0 0,-1 0 0,1 0 1,-1-1-1,1 1 0,1 0 0,7-3-129,0 0 0,0-1 0,17-8 0,-24 10 92,39-22-434,-25 14 135,31-15 0,-43 23 297,0 1-1,0-1 1,0 1-1,0-1 1,0 1 0,0 1-1,0-1 1,0 1-1,0 0 1,1 0-1,7 2 1,-11-2 46,0 0 1,0 1 0,-1-1 0,1 1-1,0-1 1,0 1 0,-1 0 0,1 0-1,0 0 1,-1 0 0,1 0 0,-1 0-1,1 0 1,-1 1 0,0-1-1,0 0 1,1 1 0,-1-1 0,0 1-1,0-1 1,0 1 0,0 0 0,-1-1-1,1 1 1,0 0 0,-1 0 0,1-1-1,-1 1 1,0 0 0,0 0-1,1 0 1,-1 0 0,0-1 0,0 1-1,-1 0 1,1 0 0,0 0 0,-2 3-1,1 2 57,-2 0-1,1 0 1,-1 0 0,0 0-1,0 0 1,-1-1-1,0 1 1,-7 8-1,0-2 74,-1 0 0,-1 0 0,-25 18-1,33-26-217,-1-2-1,1 1 1,-1 0-1,0-1 0,0 0 1,-1-1-1,1 1 1,0-1-1,-1-1 0,1 1 1,-1-1-1,-12 1 0,5-5-150,10-7-91</inkml:trace>
  <inkml:trace contextRef="#ctx0" brushRef="#br0" timeOffset="1">810 1 20004,'-14'32'2393,"-6"9"-1537,-3 13-376,2 2 1793,7 4-1441,3 0-40,8-8-504,5-5-288,9-7-472,7-9-416,2-10-2441,-2-6 2841,-1-11-424,-2-4-449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5.505"/>
    </inkml:context>
    <inkml:brush xml:id="br0">
      <inkml:brushProperty name="width" value="0.05" units="cm"/>
      <inkml:brushProperty name="height" value="0.05" units="cm"/>
    </inkml:brush>
  </inkml:definitions>
  <inkml:trace contextRef="#ctx0" brushRef="#br0">118 1 18700,'-2'1'6011,"-6"11"-4052,-8 21-1176,5-4-472,-11 46 0,18-61-315,2 0 0,0 1 0,0-1 0,2 1 0,1 21 0,-1-34-5,0 0 0,0 0-1,0 1 1,1-1 0,-1 0-1,1 0 1,-1-1-1,1 1 1,0 0 0,0 0-1,0 0 1,0 0 0,0-1-1,0 1 1,0 0 0,1-1-1,-1 1 1,0-1 0,1 1-1,0-1 1,-1 0 0,1 0-1,0 1 1,-1-1-1,1-1 1,0 1 0,0 0-1,0 0 1,2 0 0,4 0-55,0 0 0,1-1 0,-1 0 0,0-1 1,0 1-1,10-3 0,-12 1 5,0 1 0,0 0 0,0 0 1,0 1-1,0 0 0,0 0 0,0 0 0,0 1 0,0 0 0,0 0 1,7 2-1,-11-1 40,0 0 1,1 0-1,-1 0 1,0 0 0,0 0-1,0 1 1,-1-1-1,1 1 1,0-1-1,-1 1 1,0-1-1,1 1 1,-1 0 0,0 0-1,-1 0 1,1 0-1,0-1 1,0 7-1,0 7 21,0-1-1,-1 20 1,0-31-2,-1 4 34,1 1-1,-2-1 0,1 0 0,-1 0 1,0 0-1,-1 0 0,1 0 1,-2-1-1,1 1 0,-1-1 0,-8 12 1,9-14-10,-1-2 1,1 1 0,-1 0-1,1-1 1,-1 1 0,0-1-1,0 0 1,0-1 0,-1 1-1,1-1 1,-1 1 0,1-1-1,-1-1 1,0 1 0,0-1-1,0 1 1,0-1 0,0-1-1,0 1 1,-8-1 0,10 0-22,-1-1 0,0 1 0,0-1 0,0 0 0,1 0 0,-1 0 0,1 0 0,-1-1 0,1 1 1,-1-1-1,1 0 0,0 0 0,0 0 0,-4-3 0,2 0-178,0 0 0,1-1 0,0 1 0,-1-1 0,2 0 0,-1 0 0,-3-8 1,0-2-424,1-1 0,0 0 0,2 0 0,0-1 0,-2-21 0,4 5-233,3 0-191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23.880"/>
    </inkml:context>
    <inkml:brush xml:id="br0">
      <inkml:brushProperty name="width" value="0.05" units="cm"/>
      <inkml:brushProperty name="height" value="0.05" units="cm"/>
    </inkml:brush>
  </inkml:definitions>
  <inkml:trace contextRef="#ctx0" brushRef="#br0">21 6 23213,'-7'26'2040,"-1"-9"-1511,2-8-241,6-4 1208,2-16-640,2-4-744,2-3-96,0-1-72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54.159"/>
    </inkml:context>
    <inkml:brush xml:id="br0">
      <inkml:brushProperty name="width" value="0.05" units="cm"/>
      <inkml:brushProperty name="height" value="0.05" units="cm"/>
    </inkml:brush>
  </inkml:definitions>
  <inkml:trace contextRef="#ctx0" brushRef="#br0">11898 398 13251,'-63'-35'1181,"45"24"-1059,-1 1 0,0 1 0,-27-10 1,4 7-159,0 2 1,-1 2 0,-55-3 0,-134 5-169,165 5 199,-319 1-52,-232-4 194,-760 27-365,240-25-1060,574-35 1451,-471-27 95,683 47-259,-1403-76 210,695 37-176,-4 40-4,346 58 75,512-15 2,-294 77 1,444-89-106,0 2 0,-56 27 1,96-37 0,0 1 0,1 1-1,-1 0 1,2 1 0,0 1 0,0 0 0,1 1 0,0 0 0,1 1 0,0 0 0,-12 20 0,19-26-6,1 1 1,0 0 0,1 0-1,0 1 1,0-1 0,1 1 0,-1-1-1,2 1 1,0 0 0,0 0-1,0 0 1,1-1 0,0 1 0,1 0-1,0 0 1,0 0 0,1 0-1,0-1 1,1 1 0,0-1-1,0 0 1,1 0 0,0 0 0,0 0-1,9 11 1,-2-4-9,1 0 0,1 0 1,0-1-1,1-1 0,1-1 1,0 0-1,0 0 0,1-2 0,1 0 1,34 15-1,-3-7 3,2-2 1,1-2-1,85 13 1,162 1 13,-259-25-5,660 36 30,-227-14-15,-197-9-12,807 45 38,1-22-2,1361-3 11,2-41-87,-1433-32 116,-6-64 109,-719 54-167,-9-24-13,-166 28 32,-98 36-17,-1 0 0,0-1 0,-1 0 1,0-1-1,18-17 0,-28 24-14,0-1 0,-1 1 0,0-1 0,0 0 0,0 1 0,0-1 0,0 0 0,0 0 0,-1 0 0,1 0 0,-1 0 0,0-1 0,0 1 0,0 0 0,0-1 0,-1 1 0,0 0 0,1-1 0,-1 1 0,0-1 0,0 1 0,-1-1 0,1 1 0,-1 0 0,0-1 0,0 1 0,0 0 0,0 0 0,0-1 0,-1 1 0,0 0 0,1 0 0,-1 1 0,-2-4 0,-6-6 15,0 1 0,0 1-1,-1-1 1,0 2 0,0-1 0,-20-11-1,-22-11 6,-1 2 0,-93-36 0,-125-22-10,179 68 117,0 4 0,-1 4 1,-129 0-1,73 9-55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9:09.209"/>
    </inkml:context>
    <inkml:brush xml:id="br0">
      <inkml:brushProperty name="width" value="0.05" units="cm"/>
      <inkml:brushProperty name="height" value="0.05" units="cm"/>
    </inkml:brush>
  </inkml:definitions>
  <inkml:trace contextRef="#ctx0" brushRef="#br0">8120 272 12731,'-2'0'98,"-1"-1"0,1 1 0,0-1 0,0 0 0,-1 0 0,1 0 1,0 0-1,0 0 0,0 0 0,0-1 0,0 1 0,0 0 0,1-1 0,-1 0 0,-1-1 1,-22-16 179,0 10-260,-1 2 0,0 1 0,0 1 0,-44-3 0,31 3 51,-134-9 434,-186 10-1,109 4-539,-638-3 118,489 4-23,-14 8-14,-1-1-38,1-25-16,-50-30 19,-561-40-618,754 72 601,-285-9-19,-1 41 12,-398 90 192,893-99-167,-180 28 194,188-26-137,1 3 1,-76 30 0,111-37-59,2 2 0,-1 0 1,1 0-1,0 1 0,1 1 1,0 1-1,-14 13 0,23-19-12,1-1 0,-1 1 0,1 1 0,0-1 0,1 0 0,-1 1 0,1 0 0,0 0 0,1 0 0,-1 0 0,1 0 0,1 1 0,-1-1 0,1 1 0,0-1 0,0 1 0,1-1 0,0 1 0,0-1 0,0 1 0,1-1 0,2 8 0,0-4-6,0 0 1,1-1-1,0 1 0,1-1 0,0 1 1,1-2-1,0 1 0,0 0 1,1-1-1,0 0 0,0-1 0,1 0 1,0 0-1,0 0 0,1-1 0,14 8 1,12 5-17,1-2 1,0-1 0,39 10 0,653 165-140,68-55 134,218-65-8,-713-61 37,143 8 23,1941 33-171,-1400-126 146,-896 65 29,704-103-375,-637 82 383,-2-7 1,-2-6-1,149-67 1,-277 102 57,-1-2 1,-1-1 0,0-1-1,-1-1 1,34-29 0,-48 37-70,0-1 0,-1 0 0,0 0 0,-1-1 0,1 0 0,-2 0 0,1 0 0,3-10 0,-5 12-27,-1 0 0,-1-1 0,1 1 0,-1-1 0,0 1 0,-1-1 0,1 0 0,-1 1 0,-1-1 0,1 0 1,-1 1-1,-3-11 0,2 11-7,0-1 0,-1 1 0,0 0 1,0 0-1,-1 0 0,0 0 0,0 1 0,0-1 1,-1 1-1,1 0 0,-1 0 0,0 1 1,-11-8-1,-1 1-23,-1 0 1,0 1-1,-26-10 0,8 7-41,-1 1 0,0 2 0,-72-10 0,-119 0-104,224 20 180,-162-7-75,-19 3-6</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8:59.162"/>
    </inkml:context>
    <inkml:brush xml:id="br0">
      <inkml:brushProperty name="width" value="0.05" units="cm"/>
      <inkml:brushProperty name="height" value="0.05" units="cm"/>
    </inkml:brush>
  </inkml:definitions>
  <inkml:trace contextRef="#ctx0" brushRef="#br0">0 80 16900,'11'1'150,"0"-1"0,0-1 1,-1 0-1,1 0 1,-1-1-1,1-1 0,13-4 1,13-2-151,57-8 30,0 5 1,1 4 0,1 4 0,97 9 0,188 9 20,139 10-12,-443-15-39,0 3 0,0 3 0,-2 4 1,130 50-1,-180-59 0,236 88-2,-196-77 3,1-4-1,76 11 1,-59-19 24,154-4-1,85-26 7,-105 5-16,-94 9-10,234 19 0,-19 36-10,157 14-14,-353-57 29,0-5-1,242-33 0,67-46-102,92-12-156,9 28 99,235-31 218,-384 16 58,-369 72 111,-34 6-137,0-4-822,-3-1 584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9:01.470"/>
    </inkml:context>
    <inkml:brush xml:id="br0">
      <inkml:brushProperty name="width" value="0.05" units="cm"/>
      <inkml:brushProperty name="height" value="0.05" units="cm"/>
    </inkml:brush>
  </inkml:definitions>
  <inkml:trace contextRef="#ctx0" brushRef="#br0">8200 1310 12139,'-1'-25'657,"-1"1"1,-12-46 0,8 40-240,-4-36 1,10 65-413,-5-71 350,-18-83-1,18 131-337,-1 1 1,-1 0-1,-2 0 0,0 1 1,-1 0-1,-1 0 0,-21-29 1,10 22 14,-1 1-1,-1 2 1,-2 0 0,0 1 0,-52-36 0,36 33-4,-2 2 0,-1 1 0,-70-26 0,34 22-2,-111-25-1,-82 1-19,-478-27-15,-5 56-164,-723-18-454,878 21 537,304 9 59,-443-4 49,568 21-89,1 8 0,-219 45 0,245-26-159,1 6 0,-150 62 0,101-20-122,-329 189-1,471-238 344,4-3 23,1 2 1,-43 37-1,77-56 1,0 1-1,1 0 1,0 1 0,1 1 0,1 0-1,0 0 1,1 1 0,0 0 0,1 1-1,-10 27 1,11-17-2,1-1-1,1 1 1,1 0 0,1 0-1,2 1 1,0-1 0,2 1 0,1-1-1,1 0 1,1 0 0,1 0-1,13 35 1,-10-36-2,2 1 0,1-1 0,1-1-1,2 0 1,0-1 0,1-1 0,1 0 0,1-1 0,1 0-1,1-2 1,42 34 0,-21-25-13,1-1 0,1-3 1,1-1-1,2-3 0,90 30 0,-68-32-1,2-3 0,-1-3-1,109 6 1,-52-15-2,143-16 0,116-33 3,102-27 35,482-55-142,210 61-90,-442 32 218,117-21 368,-638 40-317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9:22.609"/>
    </inkml:context>
    <inkml:brush xml:id="br0">
      <inkml:brushProperty name="width" value="0.05" units="cm"/>
      <inkml:brushProperty name="height" value="0.05" units="cm"/>
    </inkml:brush>
  </inkml:definitions>
  <inkml:trace contextRef="#ctx0" brushRef="#br0">6103 291 10954,'-194'-62'1565,"70"21"-584,-145-28 1,-232-1-508,-4 30-599,230 31 239,-473 46 0,-49 72 189,481-61-280,-46 2-80,-125 19-116,94 6 47,272-44 111,-140 56 0,-6 27 103,217-89-53,2 2 1,1 2-1,-55 44 1,6 11-27,82-69-26,0 0 0,0 1 1,-22 36-1,27-35 6,0 1 0,1 1 0,0-1-1,2 1 1,0 0 0,1 1 0,1-1-1,1 1 1,1 0 0,1 0 0,0 0-1,2 0 1,5 37 0,-4-42 2,1-1 1,1 0-1,0 1 1,1-1-1,1-1 1,0 1-1,0-1 1,2 0-1,-1 0 0,2-1 1,0 0-1,0-1 1,1 0-1,0 0 1,1-1-1,0 0 1,1-1-1,0-1 1,16 10-1,1-4-5,1-2 0,0 0 0,1-2 0,62 12 1,132 5-25,-213-26 36,508 21 39,-280-16-12,1166-6-50,927-55-14,-1506 50 121,-4-31-43,-226 15-32,-151 9 23,-334 5-8,141-27 1,-180 19 5,-1-4 0,133-52 0,-140 43 0,67-40 0,-111 55 39,0-1 0,0-1-1,-1-1 1,-1 0 0,-1-2-1,25-29 1,-40 43-41,-1 1 1,1-1-1,-1 1 0,-1-1 1,1 0-1,0 0 1,-1 0-1,0 0 0,0 0 1,0 0-1,0 0 0,-1 0 1,1 0-1,-1-1 0,0 1 1,-1 0-1,1 0 1,-1 0-1,1 0 0,-1 0 1,-1 0-1,1 0 0,0 0 1,-1 0-1,0 0 0,0 0 1,0 1-1,-3-5 1,-7-8 24,-1 0 0,-1 0 0,0 2 1,-23-20-1,35 32-54,-58-48 5,-2 2 1,-2 4-1,-2 2 1,-128-60 0,95 60-47,-1 5 0,-206-48 0,11 30-207,-380-21 0,-306 49-229,-48 49-793,689-12 1011,80-3 29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9:39.111"/>
    </inkml:context>
    <inkml:brush xml:id="br0">
      <inkml:brushProperty name="width" value="0.05" units="cm"/>
      <inkml:brushProperty name="height" value="0.05" units="cm"/>
    </inkml:brush>
  </inkml:definitions>
  <inkml:trace contextRef="#ctx0" brushRef="#br0">1 94 7226,'912'-37'2547,"-594"26"-1728,-128 6-434,1066-30 766,0 29-982,-577 20 59,-388-7-116,130 2 11,568-1 64,-930-8-188,2385 0 715,-1883 13-389,-198-4-138,705 16 518,-870-22-534,128 3 134,512 23-37,-710-25-288,-8-5-18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9:42.933"/>
    </inkml:context>
    <inkml:brush xml:id="br0">
      <inkml:brushProperty name="width" value="0.05" units="cm"/>
      <inkml:brushProperty name="height" value="0.05" units="cm"/>
    </inkml:brush>
  </inkml:definitions>
  <inkml:trace contextRef="#ctx0" brushRef="#br0">1 300 11242,'16'4'994,"81"15"-807,196-7-126,5-22-164,-107 2 57,717 8-152,-171 4 89,589-49 90,-225 5 197,-326 21-99,1653-27 470,-1772 46-189,482-7 593,-234-42-321,-834 44-609,396-35 99,208-12-190,-531 44 37,-12-2 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39:59.667"/>
    </inkml:context>
    <inkml:brush xml:id="br0">
      <inkml:brushProperty name="width" value="0.05" units="cm"/>
      <inkml:brushProperty name="height" value="0.05" units="cm"/>
    </inkml:brush>
  </inkml:definitions>
  <inkml:trace contextRef="#ctx0" brushRef="#br0">499 1592 13091,'0'0'13,"0"0"0,0 0 0,0 0 0,0 0 0,0 0 0,0 0 0,0 0 0,-1 0 0,1 0 0,0 0 0,0 1 1,0-1-1,0 0 0,0 0 0,0 0 0,0 0 0,0 0 0,-1 0 0,1 0 0,0 0 0,0 0 0,0 0 0,0 0 0,0 1 0,0-1 0,0 0 0,0 0 0,0 0 1,0 0-1,0 0 0,0 0 0,0 0 0,0 1 0,0-1 0,0 0 0,0 0 0,0 0 0,0 0 0,0 0 0,0 0 0,0 1 0,0-1 0,0 0 0,0 0 1,0 0-1,0 0 0,0 0 0,0 0 0,0 0 0,0 0 0,0 1 0,0-1 0,0 0 0,1 0 0,-1 0 0,0 0 0,0 0 0,10 7 123,13 3-177,8-2-18,0-1 0,0-1-1,40 1 1,97-3-384,-71-6 163,244 2-354,-1 25 905,154 46 721,220 27-465,749 42-528,-872-93-77,347-8 79,-615-32 1,341-7-139,-436-4 53,574-13-211,-275 3 199,1207-127 104,-603 7 94,-542 69-52,189-53-31,-619 89-24,214-50-1,49-62-1,-362 116 41,-2-3-1,96-62 0,-145 85 10,0-1 0,0-1 1,-1 1-1,0-1 0,15-17 0,-21 22-18,-1 0-1,1-1 1,0 1 0,-1-1-1,0 1 1,1-1 0,-1 1 0,0-1-1,-1 0 1,1 0 0,0 0 0,-1 1-1,1-1 1,-1 0 0,0 0-1,0 0 1,0 0 0,0 0 0,-1 0-1,1 1 1,-1-1 0,0 0 0,0 0-1,0 1 1,0-1 0,0 0-1,-2-2 1,-11-15 124,-1-1 0,0 2 1,-2 1-1,0 0 0,-21-16 0,-15-17-24,-69-96-411,-1 0-1776,107 130 1726,-1 2 1,-1 0-1,-1 0 1,1 2-1,-2 1 1,-29-15-1,8 10 356,-1 2-1,-1 1 1,0 3-1,-1 1 0,-87-8 1,-225 15 932,287 5-855,-43-3 137,-166-22 0,97 8 73,-226 10-1,230 7 28,-293-6 606,0-23-373,6-26-463,-152-13-231,542 60 109,-353-20-90,-114 14 58,283 6 57,-41-1 18,-53 3 54,-84 1 49,-850 38 53,3-40-482,1262 5 294,-687-38-122,141 6 106,155 8 57,7 0 15,103 8-1,-508-2 81,773 20-124,-468 38 17,435-29-11,0 3 0,1 3 1,1 2-1,1 4 1,-73 36-1,125-52 1,0 2 0,0 0 0,1 1 0,0 0 0,-23 23 0,29-25-6,1 0-1,-1 1 1,2 1-1,-1-1 1,1 1 0,1 0-1,0 0 1,0 1-1,-6 21 1,6-8-115,1 1-1,1 0 1,1 0-1,2 0 1,0 0-1,1 0 1,2-1 0,1 1-1,0 0 1,2-1-1,1 0 1,15 36 0,-1-12-153,2-2 0,2-1 0,2-1 1,2-1-1,38 43 0,-2-16-98,10-6-51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19.690"/>
    </inkml:context>
    <inkml:brush xml:id="br0">
      <inkml:brushProperty name="width" value="0.05" units="cm"/>
      <inkml:brushProperty name="height" value="0.05" units="cm"/>
    </inkml:brush>
  </inkml:definitions>
  <inkml:trace contextRef="#ctx0" brushRef="#br0">12 253 12811,'-11'-5'1919,"22"1"-1878,0 0 0,0 0 1,25-3-1,-5 0-35,27-4-2,1 2 1,81-2 0,-45 5-3,212-37-24,-73 8-85,-162 27 47,93 3 0,34 15 33,136-1 53,234-66 13,-211 14-59,-201 34 2,-1 6 0,0 7 0,203 31 0,32 25 10,53 7 73,321 17-5,-611-73-56,646 31 439,-6-12-154,-103-17 46,-217-8-255,241 4-39,58 45 79,0-17 104,-416-17-214,22 1-4,-29-35-6,-199 6 0,50-10 16,-75 5-8,-74 7 1,-31 3 39,2 1 1,38 1 0,-24 2 13,61-6 0,-37 0-51,-21 1 461,-40 4-177,11-6-673,-5 4 268,0 0-1,0 0 0,0-1 1,-1 0-1,1 0 0,-1 0 0,6-5 1,7-11-148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52.580"/>
    </inkml:context>
    <inkml:brush xml:id="br0">
      <inkml:brushProperty name="width" value="0.05" units="cm"/>
      <inkml:brushProperty name="height" value="0.05" units="cm"/>
    </inkml:brush>
  </inkml:definitions>
  <inkml:trace contextRef="#ctx0" brushRef="#br0">1 380 13883,'0'11'1448,"12"-4"-800,5-4-215,10-4 903,5-2-576,7 0-256,2-2-216,5-3-624,0-1 160,-6-6 104,-4-2-136,-4-7-96</inkml:trace>
  <inkml:trace contextRef="#ctx0" brushRef="#br0" timeOffset="1">570 0 15075,'12'3'1417,"10"2"-897,-5 0-200,4 4 920,2 3-640,-2 8-248,-1 3-24,-9 9-112,-6 5-48,-10 7-64,-9 4-8,-9 1 0,-6 0-16,-5-4-64,-2 0-176,4-8 160,7-5-16,13-9-24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5.974"/>
    </inkml:context>
    <inkml:brush xml:id="br0">
      <inkml:brushProperty name="width" value="0.05" units="cm"/>
      <inkml:brushProperty name="height" value="0.05" units="cm"/>
    </inkml:brush>
  </inkml:definitions>
  <inkml:trace contextRef="#ctx0" brushRef="#br0">0 59 18628,'9'-11'2160,"5"2"-1135,3 0-465,4-1 1344,4 3-472,5 1-591,4 1-329,1 3-544,2 2-240,-3 2-785,-4 1-207,-4 0 912,-1-1-200,-5 2-264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30.690"/>
    </inkml:context>
    <inkml:brush xml:id="br0">
      <inkml:brushProperty name="width" value="0.05" units="cm"/>
      <inkml:brushProperty name="height" value="0.05" units="cm"/>
    </inkml:brush>
  </inkml:definitions>
  <inkml:trace contextRef="#ctx0" brushRef="#br0">1 455 11915,'5'-1'141,"0"0"0,0 0 0,0-1 0,0 0 0,0 0 0,-1 0 0,1 0 0,-1-1 0,1 0 0,4-4 0,8-4-55,13-6-76,150-80-59,-153 85 35,1 1 0,-1 1 1,2 2-1,56-10 0,229-22 298,-236 30-265,95 1-1,81 13-24,18 0 33,324 15 15,-215-1-20,0-25 24,-257-3-52,191-11-12,1 24 13,557 24 625,-674-32-541,573-20 30,-551 16-105,279-23 8,165-27 11,-324 44 105,-163 9 72,270 2 52,225-16-197,-265 9-16,-107 8-40,102 9 425,57-1 139,-174-7-523,204-11 22,-445 8-56,0 2 0,0 2 0,0 2 0,0 2 0,48 9 0,30 8 510,-119-20-489,-1 0 1,1 0 0,-1-1-1,0 1 1,1-1-1,-1 1 1,0-1 0,1 0-1,-1-1 1,0 1 0,0 0-1,0-1 1,0 0-1,0 0 1,0 0 0,-1 0-1,1 0 1,0 0 0,-1-1-1,4-4 1,16-18 64</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18.654"/>
    </inkml:context>
    <inkml:brush xml:id="br0">
      <inkml:brushProperty name="width" value="0.05" units="cm"/>
      <inkml:brushProperty name="height" value="0.05" units="cm"/>
    </inkml:brush>
  </inkml:definitions>
  <inkml:trace contextRef="#ctx0" brushRef="#br0">2 25 15147,'-1'1'24,"1"0"0,0-1 1,0 1-1,0 0 0,0-1 0,0 1 0,0 0 0,0 0 0,0-1 0,0 1 0,0 0 0,0 0 1,0-1-1,1 1 0,-1 0 0,0-1 0,0 1 0,1 0 0,-1-1 0,0 1 0,1 0 1,-1-1-1,1 1 0,-1-1 0,1 1 0,-1-1 0,1 1 0,0-1 0,-1 1 0,1-1 0,-1 0 1,1 1-1,0-1 0,-1 0 0,1 1 0,0-1 0,0 0 0,32 11-183,-30-10 209,46 9 71,99 7 0,-30-5 212,24 9 251,186 19 460,74-44-534,0-30-421,53-3-78,181 18 43,-159 8-32,-391 8-21,529-15-23,1 27 7,-181 20 465,-422-28-361,-7 0-94,0 0 0,0-1-1,0 0 1,1 0 0,11-2-1,-17 1 3,0 1 1,0 0-1,0-1 0,0 1 1,0-1-1,0 1 0,0-1 0,0 0 1,0 1-1,0-1 0,0 0 1,0 0-1,0 0 0,-1 1 0,1-1 1,0 0-1,-1 0 0,1 0 1,-1 0-1,1 0 0,-1 0 0,1 0 1,-1 0-1,0-1 0,1 1 1,-1 0-1,0 0 0,0 0 0,0 0 1,0 0-1,0 0 0,0-1 0,0 1 1,0 0-1,-1 0 0,1 0 1,0 0-1,-1 0 0,0-2 0,-10-30-70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43.738"/>
    </inkml:context>
    <inkml:brush xml:id="br0">
      <inkml:brushProperty name="width" value="0.05" units="cm"/>
      <inkml:brushProperty name="height" value="0.05" units="cm"/>
    </inkml:brush>
  </inkml:definitions>
  <inkml:trace contextRef="#ctx0" brushRef="#br0">1251 183 13043,'2'-3'102,"0"0"0,-1 0 0,1-1 0,-1 1 0,0-1 0,0 1 0,-1-1 0,1 0 0,-1 1 0,1-1 0,-1 1 0,0-1 0,0 0 0,-1 1 0,1-1 0,-3-6 0,1 4 51,0 1-1,0 1 1,-1-1 0,0 0-1,0 1 1,0-1-1,0 1 1,-1 0 0,0 0-1,-6-5 1,1 1 36,-1 1 0,0 1 1,0-1-1,-1 2 0,0-1 0,0 2 0,0-1 1,0 2-1,-22-5 0,10 6-143,0 1 0,-1 2 0,1 0 0,0 1 0,-1 2 1,-34 9-1,23-5-25,-66 5 0,4-9-17,-166 14 25,233-13-31,1 0-1,-1 3 1,2 0-1,-1 2 1,1 0 0,-45 26-1,62-30 2,0 1 0,1 0 0,0 1 0,0 0 0,0 1 0,1 0 0,1 1 0,-1 0 0,2 0-1,-1 0 1,2 1 0,-1 0 0,1 1 0,1-1 0,0 1 0,1 0 0,0 1 0,1-1 0,0 0 0,1 1 0,0 0-1,1 0 1,0-1 0,2 1 0,-1 0 0,3 15 0,2-5 8,0 0 0,1 0 0,1 0 1,1-1-1,1 0 0,20 35 0,86 117-40,-89-138 17,-10-13 5,1-1-1,2-1 0,0-1 0,36 31 0,-39-40 10,-1 0 0,2 0 0,0-2 0,0 0 0,1-1 0,0-1-1,31 9 1,-18-9 2,1-1 1,0-2-1,0-1 0,0-1 0,0-2 0,1-1 0,-1-2 1,0-1-1,-1-1 0,1-2 0,-1-1 0,0-2 0,-1-1 1,0-1-1,41-23 0,124-88 15,-164 100-5,-1-1 0,-2-2 1,51-58-1,-72 76 4,-1-1 0,0 0 0,-1 0 1,0 0-1,0 0 0,-1-1 0,0 0 0,0 0 0,-2 0 1,1 0-1,-1-1 0,0 1 0,-1-1 0,0 1 0,-1-1 1,0 1-1,-1-1 0,0 1 0,-1-1 0,0 1 0,0 0 1,-1-1-1,-1 1 0,1 0 0,-2 1 0,1-1 0,-1 1 1,-7-9-1,2 3 50,-1 1 1,-1 0 0,0 1 0,-1 0-1,0 1 1,-1 1 0,0 0-1,0 1 1,-1 0 0,-1 1-1,-17-7 1,12 7-229,0 1 0,0 2-1,-1 0 1,0 1 0,0 1 0,0 1 0,0 1-1,-35 1 1,35 3-284,12-1 213,-1-1 0,1 1 0,0-1 0,0-1 0,-1 0 0,1 0 0,0-1 0,-14-5 0,2-3-264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34.216"/>
    </inkml:context>
    <inkml:brush xml:id="br0">
      <inkml:brushProperty name="width" value="0.05" units="cm"/>
      <inkml:brushProperty name="height" value="0.05" units="cm"/>
    </inkml:brush>
  </inkml:definitions>
  <inkml:trace contextRef="#ctx0" brushRef="#br0">79 1 6441,'-17'0'617,"3"0"-682,0 1-191,2 1 1161,0-1-889,3-1-168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35.543"/>
    </inkml:context>
    <inkml:brush xml:id="br0">
      <inkml:brushProperty name="width" value="0.05" units="cm"/>
      <inkml:brushProperty name="height" value="0.05" units="cm"/>
    </inkml:brush>
  </inkml:definitions>
  <inkml:trace contextRef="#ctx0" brushRef="#br0">27 216 3545,'-22'14'1517,"21"-14"-1480,1 0 0,0 0 0,-1 1 0,1-1-1,0 0 1,0 0 0,-1 1 0,1-1 0,0 0-1,0 0 1,0 1 0,-1-1 0,1 0 0,0 1-1,0-1 1,0 0 0,0 1 0,-1-1-1,1 0 1,0 1 0,0-1 0,0 0 0,0 1-1,0-1 1,0 0 0,0 1 0,0-1 0,0 1-1,0-1 1,0 0 0,0 1 0,1-1 0,-1 0-1,0 1 1,0-1 0,0 0 0,0 1 0,1-1-1,-1 0 1,0 0 0,0 1 0,0-1-1,1 0 1,-1 0 0,0 1 0,0-1 0,1 0-1,-1 0 1,0 0 0,1 1 0,-1-1 0,0 0-1,1 0 1,-1 0 0,0 0 0,1 0 0,-1 0-1,0 0 1,1 0 0,-1 0 0,1 0 0,-1 0-1,0 0 1,1 0 0,-1 0 0,0 0-1,1 0 1,1 0 148,1 0-1,-1 0 1,0-1-1,0 1 1,0-1-1,0 1 1,0-1 0,0 0-1,0 1 1,0-1-1,0 0 1,0 0-1,0-1 1,-1 1-1,1 0 1,0-1-1,-1 1 1,1-1-1,-1 1 1,3-4 0,2-2 16,-1-1 0,0 1 1,6-14-1,4-15 1410,-2 0 0,14-61 0,-22 86 1015,-3 23-1655,-1 29-815,-1-37 24,-1 36 118,0-8 140,4 36-1,-2-60-345,0 0 1,0 0 0,1 0-1,0 0 1,1 0 0,0 0-1,0 0 1,0-1 0,8 11-1,-10-16-71,1 0 0,0 0 0,0 0-1,0-1 1,0 1 0,0-1 0,0 1 0,0-1-1,0 0 1,1 0 0,-1 0 0,0 0 0,1 0-1,-1-1 1,1 1 0,-1-1 0,1 0-1,-1 1 1,1-1 0,-1 0 0,1 0 0,-1-1-1,1 1 1,-1 0 0,1-1 0,-1 0 0,1 1-1,3-3 1,5-1 46,0-1-1,0 0 1,-1-1 0,19-13-1,-6 1 0,0 0-1,-2-2 1,0-1-1,-2 0 0,0-2 1,16-25-1,-25 37-5,-9 21-20,-10 31 2,7-33-35,-1 3-1,1 0-1,0 0 0,0 1 1,2-1-1,-1 1 0,2-1 1,-1 0-1,5 23 0,-4-29-6,0-1 0,1 0-1,-1 0 1,1-1-1,-1 1 1,1 0-1,0 0 1,1-1 0,-1 1-1,1-1 1,-1 0-1,1 0 1,0 0-1,0 0 1,1 0-1,-1-1 1,0 1 0,1-1-1,0 0 1,-1 0-1,1 0 1,0-1-1,0 1 1,0-1 0,0 0-1,0 0 1,7 0-1,-3 0 4,0 0 1,0-1-1,0 0 0,0-1 0,-1 0 0,1 0 0,0-1 0,0 0 0,-1 0 0,15-6 1,-12 2 24,0 1 0,0-2-1,0 1 1,-1-1 0,0-1 0,13-13 0,1-8 158,-1 0 0,-1-1 0,27-52 0,-45 76-155,3-1-211,-4 12-86,-2-5 99,0 1 0,0-1 0,0 0 1,0 1-1,0-1 0,0 0 0,0 0 0,0 1 0,0-1 0,0 0 0,0 1 0,0-1 0,0 0 1,1 1-1,-1-1 0,0 0 0,0 0 0,0 1 0,1-1 0,-1 0 0,0 0 0,0 1 0,0-1 0,1 0 1,-1 0-1,1 1 0,0-2-570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36.176"/>
    </inkml:context>
    <inkml:brush xml:id="br0">
      <inkml:brushProperty name="width" value="0.05" units="cm"/>
      <inkml:brushProperty name="height" value="0.05" units="cm"/>
    </inkml:brush>
  </inkml:definitions>
  <inkml:trace contextRef="#ctx0" brushRef="#br0">990 84 9906,'-48'-18'749,"-1"2"1,-1 3-1,0 1 0,0 3 0,-68-5 1,89 13-664,1 0-1,0 2 1,0 1 0,0 2 0,0 0 0,0 2 0,1 1 0,-1 1 0,2 2 0,-1 0 0,-29 17 0,37-14-28,1 0-1,0 1 1,1 1 0,0 0 0,1 1 0,1 1 0,1 1 0,0 0 0,1 1 0,1 0-1,1 1 1,1 0 0,1 1 0,-10 29 0,9-16 5,1-1 0,1 2-1,2-1 1,2 1 0,1 0 0,1 0 0,2 0-1,8 58 1,-5-70-63,2-1-1,0 1 1,1-1 0,1-1-1,1 1 1,1-1-1,20 34 1,-22-45-2,0 0 0,0 0-1,1-1 1,1 0 0,0 0 0,0-1 0,0 0 0,1 0 0,0-1 0,0-1 0,1 0-1,0 0 1,0-1 0,1 0 0,22 5 0,-15-6 12,1-1 0,0-1 0,-1-1 1,1-1-1,0 0 0,0-2 0,-1 0 0,37-10 0,-1-3 107,95-42 0,171-97 530,-268 123-379,-2-1 1,-1-3 0,83-76 0,-122 100-177,0 0-1,-1 0 1,-1-1-1,0-1 1,-1 1-1,8-16 1,-13 21-50,0 0-1,0 0 0,-1 0 1,0-1-1,0 1 1,-1 0-1,0-1 1,0 1-1,-1-1 1,0 0-1,0 1 1,-1-1-1,0 1 1,-2-9-1,-2 0 12,-1-1 1,-1 1-1,0 1 1,-1-1-1,-1 1 1,0 1-1,-1 0 1,-1 0-1,0 1 1,-13-13-1,-4 0-140,0 1 0,-1 2 0,-52-32 0,-14 3-744,81 46 701,-1 0 1,1 1 0,-1 1 0,1 0-1,-17-2 1,-1 4-287</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55.355"/>
    </inkml:context>
    <inkml:brush xml:id="br0">
      <inkml:brushProperty name="width" value="0.05" units="cm"/>
      <inkml:brushProperty name="height" value="0.05" units="cm"/>
    </inkml:brush>
  </inkml:definitions>
  <inkml:trace contextRef="#ctx0" brushRef="#br0">64 79 16588,'-51'7'2548,"38"-6"-965,35-4-527,243-26 480,295-25-1207,-519 54-350,-41 0 20,0 0 1,0 0-1,1 0 0,-1 0 1,0 0-1,0 0 0,1 0 1,-1 0-1,0 0 1,0 0-1,1 0 0,-1 0 1,0 0-1,0 0 1,1 0-1,-1 0 0,0 0 1,0 0-1,1 0 0,-1 1 1,0-1-1,0 0 1,0 0-1,1 0 0,-1 0 1,0 1-1,0-1 1,0 0-1,1 0 0,-1 0 1,0 1-1,0-1 0,0 0 1,0 1-1,-18 7-38,-27 4-5,-1-2 0,-66 6 0,-97-4-1,192-11 46,-314-1 378,312-4-280,37 1 41,659-38-86,-616 33-144,-126 11-30,-84 16-1,63-7 78,73-11 19,-350 52-767,306-38-160,51-14 686,5-4-75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2:18.425"/>
    </inkml:context>
    <inkml:brush xml:id="br0">
      <inkml:brushProperty name="width" value="0.05" units="cm"/>
      <inkml:brushProperty name="height" value="0.05" units="cm"/>
    </inkml:brush>
  </inkml:definitions>
  <inkml:trace contextRef="#ctx0" brushRef="#br0">4 273 12147,'-4'-4'2761,"20"11"-783,12-4-602,56 2 1,-52-5-996,39 6 1,-33 0-335,0-2 0,0-1 0,0-2 1,1-2-1,-1-1 0,50-10 0,46-17 7,-44 8-37,170-17 0,469 30-17,-424-7 7,-218 6 12,0 5 0,144 10-1,-47 12-9,1-7-1,313-22 0,-239-16 0,410-18-32,118 91 54,-760-44-29,104 6 0,0-6-1,150-17 0,92 2 50,-46 5 9,-252 0 51,108-25 1,68-34 590,-208 51 126,-43 16-818,-1 0 0,1 0 0,0 0 0,-1 0-1,1 0 1,-1 0 0,1 0 0,0 0 0,-1 0 0,1 0-1,0 0 1,-1 0 0,1 0 0,0 0 0,-1 0 0,1 0-1,0 0 1,0-1 0,-1 1 0,1 0 0,0 0 0,-1 0-1,1-1 1,0 1 0,0 0 0,-1 0 0,1-1 0,0 1-1,0 0 1,0-1 0,0 1 0,-1 0 0,1-1 0,0 1-1,0 0 1,0-1 0,0 1 0,0 0 0,0-1 0,-2-7 124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2:20.323"/>
    </inkml:context>
    <inkml:brush xml:id="br0">
      <inkml:brushProperty name="width" value="0.05" units="cm"/>
      <inkml:brushProperty name="height" value="0.05" units="cm"/>
    </inkml:brush>
  </inkml:definitions>
  <inkml:trace contextRef="#ctx0" brushRef="#br0">2759 457 10402,'-4'-19'240,"-1"0"-1,-1 1 0,0 0 1,-2 0-1,0 0 1,-1 1-1,0 0 1,-2 1-1,0 0 0,-1 0 1,0 1-1,-1 1 1,-1 0-1,0 1 0,-1 1 1,-1 0-1,1 1 1,-2 0-1,0 2 1,-30-14-1,-6 2-86,-2 2 1,-101-20-1,-120 1-74,133 28-75,0 7 1,-1 6-1,2 6 1,-204 39-1,280-34 128,1 2 0,0 3 0,2 3 0,0 3 0,2 3 0,1 2 0,1 2 0,2 4 0,1 1 0,2 3 0,2 3 0,-89 93-1,123-115-92,0 0 0,2 1 0,0 1 0,2 1 0,0 0 0,2 1 0,1 0 0,0 1 0,2 0 0,1 1 0,2 0 0,0 0 0,2 0 0,0 1 0,2 0 0,2-1-1,0 1 1,2 0 0,10 53 0,-5-51-22,2-1-1,1 0 0,1 0 1,2-1-1,25 42 0,-8-25 1,2-2-1,50 54 0,-29-39-3,3-2 0,2-2 0,84 58 0,-111-91-16,2-1 0,0-1 0,1-2 1,1-2-1,0-1 0,1-1 0,1-2 0,73 11 1,-23-14 20,1-3 1,-1-5-1,1-3 1,-1-4-1,107-23 1,-50-3 78,-1-5 0,176-73 0,221-131 709,-255 88-266,-230 118-364,-2-1-1,94-87 1,-129 106-102,-1-1 0,-1 0 1,0-1-1,-2 0 0,0-2 0,-1 1 1,-2-2-1,11-25 0,-18 37-34,0 0 1,-1 0-1,-1-1 0,1 1 1,-2-1-1,1 1 0,-2-1 0,1 0 1,-2 0-1,0 0 0,0 1 0,-1-1 1,0 1-1,-1-1 0,0 1 0,-1 0 1,-1 0-1,1 0 0,-9-13 0,-1 4 11,-1 1-1,-1 0 1,0 0-1,-2 2 1,0 0-1,0 2 0,-29-19 1,-11-3-214,-83-39 0,-6 11-897,-19-11 147,118 48 509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2.553"/>
    </inkml:context>
    <inkml:brush xml:id="br0">
      <inkml:brushProperty name="width" value="0.05" units="cm"/>
      <inkml:brushProperty name="height" value="0.05" units="cm"/>
    </inkml:brush>
  </inkml:definitions>
  <inkml:trace contextRef="#ctx0" brushRef="#br0">0 1 17252,'1'0'110,"0"0"0,-1 1 0,1-1 0,0 1 0,-1-1 0,1 0 0,0 1 0,-1 0 0,1-1 0,-1 1 0,1-1 0,-1 1 0,1 0 0,-1-1 0,0 1 0,1 0 0,-1 0 0,0-1 0,1 1 0,-1 0 0,0 0 1,0-1-1,0 2 0,4 24 408,-4-17-46,1-3-108,1 14 424,1 1 1,0-1 0,2 0 0,11 33 0,-14-49-728,0 1 0,0-1 0,1 0-1,-1 0 1,1 0 0,0 0 0,0 0 0,1 0 0,-1-1 0,9 6 0,-9-7-36,0 0-1,0 0 1,1-1-1,-1 0 1,1 1-1,-1-1 1,1 0-1,-1-1 1,1 1-1,0-1 1,-1 0-1,1 0 1,0 0-1,-1 0 1,1 0-1,5-2 1,1-1 4,-1 0 1,1 0-1,-1-1 1,0 0-1,-1 0 1,1-1-1,-1 0 1,9-8-1,61-56 195,-50 42-135,-10 16-40,-18 10-47,0 1 0,0 0 0,1 0 0,-1 0-1,0 0 1,1 0 0,-1 0 0,0 0 0,1 0 0,-1 0 0,0 0 0,1 0-1,-1 0 1,0 0 0,0 1 0,1-1 0,-1 0 0,0 0 0,1 0 0,-1 0-1,0 0 1,0 1 0,1-1 0,-1 0 0,0 0 0,0 1 0,0-1 0,1 0-1,-1 0 1,0 1 0,0-1 0,1 3 8,0 0 0,0 1 1,-1-1-1,1 0 0,-1 0 0,0 1 0,0 5 1,0-2-11,-1 6 24,0-5-12,1-1 0,0 1 0,0-1 0,2 10 0,-2-16-7,0 0 1,1 0-1,-1 0 0,0 0 0,0 0 1,1 0-1,-1 0 0,0 0 1,1 0-1,-1 0 0,1 0 1,0 0-1,-1 0 0,1-1 1,0 1-1,-1 0 0,1 0 0,0-1 1,0 1-1,-1-1 0,1 1 1,0-1-1,0 1 0,0-1 1,0 1-1,0-1 0,0 0 0,0 1 1,0-1-1,0 0 0,0 0 1,0 0-1,0 0 0,0 0 1,0 0-1,0 0 0,0 0 1,1 0-1,6-2 24,1-1 0,-1 1 1,-1-2-1,1 1 0,0-1 0,-1 0 0,9-6 1,52-43 132,-28 21-54,-18 14-51,-14 11-50,1-1 0,0 2-1,0-1 1,0 1 0,1 1-1,0 0 1,0 0 0,15-5-1,-24 10-6,-1 0 0,0 0 0,1 0 0,-1 0 0,0 0 0,1 0 0,-1 0 0,0 0 0,1 0 0,-1 0 0,0 0 0,1 0 0,-1 0 0,0 0 0,1 0 1,-1 0-1,0 1 0,1-1 0,-1 0 0,0 0 0,1 0 0,-1 0 0,0 1 0,0-1 0,1 0 0,-1 0 0,0 1 0,0-1 0,1 0 0,-1 0 0,0 1 0,0-1 0,1 1 0,-2 14-3,-15 22-78,12-29 2,2-4-70,1 0 1,-1-1 0,1 1-1,0 0 1,0 0 0,0 8-1,1-11 99,0-1 0,0 1 0,0-1 0,0 1 0,0-1 0,0 1 0,1 0 0,-1-1 0,0 1 0,0-1 0,0 1 0,1-1 0,-1 1 0,0-1 0,1 1 0,-1-1 0,0 0 0,1 1 0,-1-1 0,1 1 0,0 0 0,0-1 8,0 0 0,0 1-1,1-1 1,-1 0 0,0 0 0,0 1-1,0-1 1,1 0 0,-1 0-1,0-1 1,0 1 0,0 0 0,1 0-1,1-1 1,17-6-513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6.409"/>
    </inkml:context>
    <inkml:brush xml:id="br0">
      <inkml:brushProperty name="width" value="0.05" units="cm"/>
      <inkml:brushProperty name="height" value="0.05" units="cm"/>
    </inkml:brush>
  </inkml:definitions>
  <inkml:trace contextRef="#ctx0" brushRef="#br0">31 72 24989,'-6'13'120,"-5"13"-32,2 6 24,6-6 0,1 1-32,8-5-24,0 18 88,106-297-3136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3.192"/>
    </inkml:context>
    <inkml:brush xml:id="br0">
      <inkml:brushProperty name="width" value="0.05" units="cm"/>
      <inkml:brushProperty name="height" value="0.05" units="cm"/>
    </inkml:brush>
  </inkml:definitions>
  <inkml:trace contextRef="#ctx0" brushRef="#br0">152 45 19380,'-22'11'1158,"9"-5"-744,-1 1 1,1 0 0,0 1-1,1 0 1,-1 1-1,2 1 1,-17 16-1,26-24-279,1 0 0,-1 0 0,1 0 0,-1 0-1,1 1 1,0-1 0,0 0 0,0 4 0,0-6-108,1 1 0,0 0 0,0-1 0,0 1 0,0 0 0,0-1 0,0 1 0,0-1 1,1 1-1,-1 0 0,0-1 0,0 1 0,0-1 0,1 1 0,-1 0 0,0-1 0,1 1 1,-1-1-1,0 1 0,1-1 0,-1 1 0,1-1 0,-1 1 0,1-1 0,-1 0 0,1 1 0,-1-1 1,1 0-1,-1 1 0,1-1 0,-1 0 0,1 0 0,0 1 0,-1-1 0,1 0 0,0 0 1,-1 0-1,1 0 0,-1 0 0,2 0 0,8 1 7,0-1 0,1 0 0,-1 0 0,0-1 1,0 0-1,0-1 0,-1 0 0,1-1 0,0 0 0,-1 0 0,1-1 0,16-10 0,-8 3-25,0-1 0,0 0 0,-1-2 0,0 0 0,15-17 0,-22 20-17,-1-1-1,9-14 0,-17 25 5,-11 15 5,0 1 0,2 1 1,0-1-1,1 1 0,0 1 1,-4 18-1,11-34 5,-1 0 0,1 1 0,-1-1-1,1 0 1,0 1 0,0-1 0,0 1 0,0-1 0,0 1 0,0-1 0,0 0-1,0 1 1,1-1 0,-1 1 0,1-1 0,-1 0 0,1 1 0,-1-1-1,1 0 1,0 0 0,0 2 0,0-2 1,0 0-1,1-1 1,-1 1 0,0 0-1,0-1 1,1 1 0,-1 0-1,0-1 1,1 0 0,-1 1-1,0-1 1,1 0 0,-1 0-1,0 0 1,1 0 0,-1 0-1,3 0 1,4-1 16,1-1 0,0 0 1,0 0-1,-1-1 0,11-5 0,45-24 43,-42 20-62,34-14 1,-56 26-6,1-1 0,-1 1 0,1-1 0,0 1 0,0 0 0,-1 0 0,1-1 0,0 1 0,-1 0 0,1 0 0,0 0 0,0 0 0,-1 0 0,1 0 1,0 0-1,0 0 0,-1 0 0,1 0 0,0 0 0,0 1 0,-1-1 0,1 0 0,0 0 0,-1 1 0,1-1 0,0 0 0,-1 1 0,1-1 0,0 1 0,-1-1 0,2 2 0,-1 0-4,-1 0 0,1 0 0,0 1 0,-1-1 0,0 0 1,1 1-1,-1-1 0,0 4 0,0-4 4,0 1 1,0-1-1,0 1 1,0-1 0,1 0-1,-1 0 1,1 1 0,-1-1-1,1 0 1,0 0 0,0 1-1,1 1 1,1-2 1,-1 0-1,0 0 1,1-1 0,-1 0 0,1 1 0,-1-1 0,1 0 0,-1 0-1,1 0 1,0-1 0,0 1 0,-1 0 0,1-1 0,0 0 0,0 0-1,5 0 1,48-6 16,-54 5-16,87-20 38,-65 14-34,0 1 0,0 1 1,1 1-1,27-1 0,-49 5-4,0 0-1,0 0 1,0 1-1,0-1 1,0 1-1,0 0 0,0 0 1,0 0-1,0 0 1,-1 0-1,1 1 1,0-1-1,-1 1 1,1 0-1,-1 0 1,1 0-1,-1 0 1,0 0-1,0 0 1,0 1-1,0-1 1,2 4-1,-3-4 1,0-1 8,0 0 1,0 0-1,0 0 1,1 0-1,-1 0 0,0 0 1,0 0-1,0-1 0,1 1 1,-1 0-1,0-1 0,0 1 1,1-1-1,-1 0 0,1 1 1,-1-1-1,0 0 0,1 0 1,-1 0-1,1 0 0,1 0 1,0 0-66,0-1 0,0 0 0,1 0 1,-1 0-1,0 0 0,0 0 0,0-1 1,0 1-1,3-3 0,-2 1-152,0 0 0,0 0 1,-1 0-1,1 0 0,-1 0 0,1-1 0,-1 0 0,0 0 0,-1 0 1,1 0-1,-1 0 0,4-7 0,-3-8-324,-3 0-184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3.621"/>
    </inkml:context>
    <inkml:brush xml:id="br0">
      <inkml:brushProperty name="width" value="0.05" units="cm"/>
      <inkml:brushProperty name="height" value="0.05" units="cm"/>
    </inkml:brush>
  </inkml:definitions>
  <inkml:trace contextRef="#ctx0" brushRef="#br0">5 0 21581,'-5'2'1768,"5"2"-1368,3 3-120,5-1 376,1 0-728,3-5 184,0-5-160,-2 1-112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4.074"/>
    </inkml:context>
    <inkml:brush xml:id="br0">
      <inkml:brushProperty name="width" value="0.05" units="cm"/>
      <inkml:brushProperty name="height" value="0.05" units="cm"/>
    </inkml:brush>
  </inkml:definitions>
  <inkml:trace contextRef="#ctx0" brushRef="#br0">267 12 19068,'-2'-1'186,"1"0"0,-1 0 0,0-1 0,0 1 0,-1 0-1,1 0 1,0 1 0,0-1 0,0 0 0,-1 1 0,1-1 0,0 1 0,0 0 0,-1 0-1,1 0 1,0 0 0,-1 0 0,1 1 0,0-1 0,-1 0 0,1 1 0,0 0 0,0 0-1,0-1 1,-3 3 0,-6 2 164,1 0-1,-1 1 0,-13 10 1,9-5-166,1 0 0,0 2 1,0 0-1,1 0 0,-21 30 1,27-34-129,2 0 1,-1 1-1,1-1 0,1 1 1,0 0-1,0 0 1,1 0-1,0 0 1,1 1-1,0 0 0,-1 18 1,3-27-66,0 0 0,0 0 1,0-1-1,1 1 0,-1 0 0,0 0 1,1-1-1,-1 1 0,1 0 0,-1 0 1,1-1-1,0 1 0,-1-1 0,1 1 1,0-1-1,0 1 0,1-1 1,-1 1-1,0-1 0,0 0 0,1 0 1,-1 1-1,0-1 0,1 0 0,-1 0 1,1 0-1,-1-1 0,1 1 0,0 0 1,-1-1-1,1 1 0,0-1 0,0 1 1,-1-1-1,1 0 0,0 0 0,0 0 1,0 0-1,-1 0 0,1 0 1,2-1-1,5 0-219,0 0 0,-1-1 0,1 0 0,-1 0 1,1-1-1,-1 0 0,10-6 0,5-6-158,28-21 1,-37 25 190,28-20-422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4.506"/>
    </inkml:context>
    <inkml:brush xml:id="br0">
      <inkml:brushProperty name="width" value="0.05" units="cm"/>
      <inkml:brushProperty name="height" value="0.05" units="cm"/>
    </inkml:brush>
  </inkml:definitions>
  <inkml:trace contextRef="#ctx0" brushRef="#br0">130 27 18228,'-37'27'2186,"26"-19"-1739,0-1 0,0 2 0,1 0 0,0 0 1,0 0-1,-13 19 0,22-26-409,0-1 1,1 0 0,-1 0-1,1 0 1,-1 0-1,0 0 1,1 0 0,0 1-1,-1-1 1,1 0 0,0 0-1,0 1 1,-1-1 0,1 0-1,0 0 1,0 1-1,1 0 1,-1-1-16,0 0-1,1 0 1,-1-1 0,0 1 0,1 0-1,-1-1 1,1 1 0,-1 0-1,1-1 1,0 1 0,-1-1-1,1 1 1,0-1 0,-1 1-1,1-1 1,0 1 0,-1-1-1,1 0 1,1 1 0,3 0 13,-1 0 0,1 0 0,0 0 0,-1-1 0,1 1 0,0-1 0,0-1 0,4 0 0,18-4-44,0-1 0,0-2-1,48-20 1,-51 18-31,1 1 1,0 0-1,0 2 0,36-5 1,-58 11 39,0 1 1,1 0 0,-1 0-1,0 0 1,0 0 0,0 1-1,0-1 1,0 1 0,0 0-1,0 0 1,0 0 0,5 2-1,-6-1 27,0-1-1,0 0 0,-1 1 0,1-1 0,-1 1 0,1-1 0,-1 1 0,0 0 0,0 0 0,0 0 0,0 0 0,0 0 0,0 0 0,0 0 0,0 0 1,-1 0-1,1 0 0,0 4 0,-1-5 3,0 1 0,0-1 0,0 0 0,0 1 0,1-1-1,-1 0 1,0 1 0,1-1 0,-1 0 0,1 1 0,0-1 0,-1 0 0,1 0 0,0 0 0,0 0 0,0 0 0,0 0 0,0 0 0,0 0 0,0 0 0,0 0 0,0 0 0,0 0 0,2 0 0,0 0 2,-1-1 0,1 0 0,-1 0 0,0 0 0,1 0 0,-1 0 1,1 0-1,-1-1 0,0 1 0,1-1 0,-1 0 0,0 0 0,0 0 1,3-1-1,31-16-480,43-28 0,-51 29-2108,0 0-1,61-25 1,-78 38 1103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4.952"/>
    </inkml:context>
    <inkml:brush xml:id="br0">
      <inkml:brushProperty name="width" value="0.05" units="cm"/>
      <inkml:brushProperty name="height" value="0.05" units="cm"/>
    </inkml:brush>
  </inkml:definitions>
  <inkml:trace contextRef="#ctx0" brushRef="#br0">121 1 13627,'0'0'105,"1"0"0,-1 0 0,1-1 1,-1 1-1,1 0 0,-1 0 0,1 0 0,-1 0 1,1 0-1,-1 1 0,1-1 0,-1 0 0,1 0 1,-1 0-1,1 0 0,-1 0 0,1 1 0,-1-1 0,1 0 1,-1 0-1,0 1 0,1-1 0,-1 0 0,1 1 1,-1-1-1,0 1 0,0-1 0,1 0 0,0 2 0,1 16 1888,-13 30-94,8-38-1562,-33 113 1849,-34 151 411,67-254-2464,2-13-86,0 1-1,0-1 1,-1 1-1,0-1 0,-4 11 1,12-70-9,53-167-702,-47 187 472,1 1 0,1 0 0,2 1 0,34-50 0,-46 74 157,1 0 0,0 1 0,0 0 0,1 0 0,-1 0 0,1 1 0,0-1 0,0 1 0,9-4 0,-13 7 37,0 1 0,0-1 0,0 0-1,0 0 1,0 1 0,0-1 0,1 1 0,-1 0 0,0-1 0,0 1 0,0 0 0,1 0 0,-1 1 0,0-1 0,0 0 0,0 1 0,1-1 0,-1 1 0,0 0 0,0 0 0,0 0 0,0 0 0,0 0-1,0 0 1,-1 0 0,1 1 0,0-1 0,-1 1 0,1-1 0,-1 1 0,1 0 0,-1-1 0,0 1 0,1 0 0,0 2 0,-1-1 25,1 0 0,-1 0 0,0 0 1,0 0-1,0 0 0,0 0 0,0 0 0,-1 0 0,1 0 1,-1 0-1,0 0 0,0 0 0,0 1 0,0-1 0,-1 0 1,-1 5-1,1-3 39,-1 0 0,0 0 0,0 0 1,-1 0-1,0-1 0,0 1 0,0-1 1,0 0-1,-6 6 0,5-5-2,-1-1 0,0 1 0,0-1-1,0 0 1,0-1 0,0 1 0,-1-1-1,0 0 1,0-1 0,0 1 0,0-1-1,0-1 1,0 1 0,0-1 0,-1 0 0,-11 1-1,16-2-113,0-1-1,0 1 0,0-1 1,0 1-1,0-1 0,0 1 1,0-1-1,0 0 0,1 0 1,-1 0-1,0 0 0,0 0 1,1-1-1,-1 1 0,1 0 0,-1-1 1,1 1-1,0-1 0,-1 1 1,1-1-1,0 0 0,0 1 1,0-1-1,0 0 0,1 0 1,-1 0-1,0 0 0,1 0 1,-1 0-1,1 0 0,0 0 1,0 0-1,0 0 0,0 0 1,0 0-1,0 0 0,0 0 1,1 0-1,-1 0 0,1-2 1,9-20-440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5.382"/>
    </inkml:context>
    <inkml:brush xml:id="br0">
      <inkml:brushProperty name="width" value="0.05" units="cm"/>
      <inkml:brushProperty name="height" value="0.05" units="cm"/>
    </inkml:brush>
  </inkml:definitions>
  <inkml:trace contextRef="#ctx0" brushRef="#br0">178 7 18692,'0'0'55,"0"0"0,0 0 0,0-1 0,0 1 0,0 0 0,0-1 0,0 1 0,0 0 0,0-1 0,0 1 0,-1 0 0,1 0 0,0-1 0,0 1 0,0 0 0,-1 0 0,1-1 0,0 1 0,0 0 0,-1 0 0,1 0 0,0 0 0,0-1 0,-1 1 0,1 0 0,0 0 0,0 0 0,-1 0-1,1 0 1,0 0 0,-1 0 0,1 0 0,0-1 0,-1 1 0,1 0 0,0 0 0,-1 1 0,1-1 0,0 0 0,0 0 0,-1 0 0,1 0 0,0 0 0,-1 0 0,1 0 0,0 0 0,0 1 0,-1-1 0,-19 5 565,7 1-50,1-1-1,0 2 1,0 0-1,0 0 1,-16 14-1,23-16-454,-1 0 1,1 0-1,0 0 0,1 1 0,-1-1 1,1 1-1,0 0 0,0 1 1,1-1-1,0 1 0,0-1 0,-2 9 1,4-14-108,1 0 0,0-1 0,0 1 0,0 0 0,-1 0 0,1-1 0,0 1 0,0 0 0,0-1 0,0 1 1,0 0-1,0 0 0,0-1 0,1 1 0,-1 0 0,0-1 0,0 1 0,0 0 0,1-1 0,-1 1 0,0 0 0,1-1 0,-1 1 1,1-1-1,-1 1 0,1 0 0,0 0 0,0-1 0,0 1-1,0-1 1,0 0 0,0 1-1,1-1 1,-1 0 0,0 0-1,0 1 1,1-1 0,-1 0-1,0 0 1,0-1 0,0 1 0,2 0-1,4-2 10,-1 1 0,0-1 1,0-1-1,0 1 0,6-4 0,-4 1 3,0-1 0,0 0 0,-1 0 0,12-12 0,-18 16-13,1 1 1,0-1-1,-1 0 1,1 0-1,-1 0 1,1 0-1,-1 0 1,0 0-1,0 0 0,0 0 1,0 0-1,0-1 1,-1 1-1,1 0 1,-1-1-1,1 1 1,-1 0-1,0-1 1,0 1-1,0-1 1,0 1-1,-1 0 1,1-1-1,-1-2 1,0 4 6,0 0 1,0 0 0,0 0 0,0 0 0,0 0 0,0 0 0,0 0-1,0 1 1,-1-1 0,1 0 0,0 1 0,0-1 0,-1 0-1,1 1 1,0 0 0,-1-1 0,1 1 0,0 0 0,-1 0-1,1 0 1,-2 0 0,2-1 1,0 1 0,-1 0 0,1 0 0,0 0 0,0 0 0,0 0 0,0 1 0,0-1 0,0 0 0,-1 0 0,1 1 0,0-1 0,0 1 0,0-1 0,0 1 0,0-1 0,0 1 0,0 0 0,1-1 0,-1 1 0,0 0 0,0 0 0,0 0 0,1-1 0,-1 1 0,-1 2 0,2-3-12,0 0 0,0 0 0,0 1 0,0-1 0,0 0 0,0 0 0,0 1 0,0-1 0,1 0 0,-1 0 0,0 0 0,0 1 0,0-1 0,0 0 0,0 0 0,0 0 0,0 1 0,0-1 0,0 0 0,1 0 0,-1 0 0,0 0 0,0 0-1,0 1 1,0-1 0,1 0 0,-1 0 0,0 0 0,0 0 0,0 0 0,1 0 0,-1 0 0,0 0 0,0 0 0,0 1 0,1-1 0,-1 0 0,14 2 27,13-3-47,14-5-232,50-14 0,-56 11 143,0 2 0,45-4 0,-74 10 102,1 1 0,-1 0 1,1 1-1,-1-1 0,11 3 1,-17-2 4,1-1-1,0 0 1,-1 0 0,1 1 0,0-1 0,-1 0 0,1 1 0,0-1 0,-1 0 0,1 1 0,0-1 0,-1 1 0,1-1 0,-1 1 0,1 0-1,-1-1 1,0 1 0,1-1 0,-1 1 0,1 0 0,-1-1 0,1 2 0,-1-1 3,-1 1 0,1-1 0,0 0 0,0 1-1,0-1 1,-1 0 0,1 1 0,-1-1 0,1 0 0,-1 0 0,1 0 0,-1 1 0,0-1-1,0 0 1,0 0 0,1 0 0,-3 1 0,-6 8 46,0-1 0,-1-1 0,0 0 0,-19 13 0,69-53-92,-33 26 15,-1 0-1,1 0 1,0 0-1,0 1 1,1 0-1,-1 1 1,1 0-1,0 0 1,1 0-1,8-2 1,-16 6 19,0 0 0,0 0 1,-1 0-1,1 0 0,0 0 0,0 0 1,0 0-1,0 0 0,-1 0 1,1 0-1,0 1 0,0-1 1,0 0-1,-1 0 0,1 1 1,0-1-1,0 1 0,-1-1 1,1 1-1,0-1 0,-1 1 0,1-1 1,0 1-1,-1-1 0,1 2 1,1 0 1,-1 0 1,0 0 0,0 0 0,-1 0-1,1 0 1,0 0 0,-1 1 0,1-1-1,0 3 1,-1 5 58,1 0 0,-2-1 0,-1 16 1,2-22-83,-2 26 380,2-29-365,0 1 0,0 0 0,0-1 0,0 1 0,0-1 0,0 1 0,0-1 0,0 1 0,0-1 0,0 1 0,0-1 0,0 1 0,1-1 0,-1 1 0,0-1 0,0 1 0,1-1 0,-1 1 0,0-1 0,1 1 0,-1-1 0,0 1 0,1-1 0,-1 0 0,1 1 0,-1-1 0,1 0 0,-1 0 0,1 1 0,-1-1 0,1 0 0,-1 0 0,1 1 0,-1-1 0,1 0 0,-1 0 0,1 0 0,-1 0 0,1 0 0,-1 0 0,1 0 0,0 0 0,0 0 0,16-15-1732,-9 10 1250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6.155"/>
    </inkml:context>
    <inkml:brush xml:id="br0">
      <inkml:brushProperty name="width" value="0.05" units="cm"/>
      <inkml:brushProperty name="height" value="0.05" units="cm"/>
    </inkml:brush>
  </inkml:definitions>
  <inkml:trace contextRef="#ctx0" brushRef="#br0">5 465 16700,'-1'7'962,"0"-4"-412,0 1 0,1-1 0,-1 0 0,1 0 1,0 0-1,0 1 0,0-1 0,0 0 1,1 4-1,0-6-452,0 0 1,0 0-1,-1 0 0,1 0 0,0 0 1,0 0-1,0 0 0,0 0 1,0 0-1,0-1 0,0 1 0,0 0 1,1-1-1,-1 1 0,0-1 1,0 1-1,1-1 0,-1 1 1,0-1-1,0 0 0,1 0 0,-1 0 1,0 0-1,1 0 0,-1 0 1,0 0-1,2 0 0,5-1-27,0 1 0,-1-1-1,1-1 1,-1 1 0,1-1-1,-1-1 1,0 1 0,0-1-1,0-1 1,12-6 0,-9 3-68,-1 0-1,0 0 1,0-1-1,0 0 1,-1-1 0,9-11-1,-15 18-14,-1 0 0,0 1-1,1-1 1,-1 0 0,0 0-1,0-1 1,0 1 0,0 0-1,-1 0 1,1 0 0,-1 0-1,1-1 1,-1-2-1,0 4 7,0 1-1,0-1 1,0 0-1,0 1 1,0-1-1,-1 1 1,1-1-1,0 1 1,0-1-1,-1 1 0,1-1 1,0 1-1,0 0 1,-1-1-1,1 1 1,-1-1-1,1 1 1,0 0-1,-1-1 1,1 1-1,-2-1 1,1 1-6,0-1 1,-1 1 0,1-1-1,-1 1 1,1 0 0,-1 0 0,1 0-1,-1 0 1,1 0 0,-1 0 0,-2 0-1,-1 2-19,-1-1 1,0 1-1,0 0 0,1 1 0,-1-1 0,1 1 0,0 0 0,0 1 1,0-1-1,0 1 0,-8 7 0,5-2 5,-1 0 0,1 1-1,1-1 1,-13 22 0,19-29 27,0 0 0,-1 0 1,2 0-1,-1 0 0,0 0 0,0 1 0,1-1 1,-1 0-1,1 0 0,-1 1 0,1-1 1,0 0-1,0 0 0,0 1 0,0-1 1,0 0-1,1 0 0,-1 1 0,2 1 1,-1-2 2,0-1 1,0 1 0,0 0-1,0-1 1,1 0 0,-1 1 0,1-1-1,-1 0 1,1 0 0,-1 0 0,1 1-1,0-2 1,0 1 0,-1 0-1,1 0 1,0-1 0,0 1 0,0-1-1,0 1 1,0-1 0,0 0-1,3 0 1,7 1 11,0-2-1,0 1 1,0-2 0,0 1-1,0-2 1,0 1-1,-1-2 1,1 0 0,-1 0-1,0-1 1,0 0-1,0-1 1,10-7 0,0-2-2,-1 0-1,0-1 1,-1-1 0,-1-1 0,19-23 0,-12 9-48,-1-1 1,-1-1 0,-2-1 0,-1-1 0,-2-1 0,-2-1-1,15-49 1,-24 45-31,-9 29 45,2 13 20,-1 0 0,1 0 0,-1 0 0,1 0 0,-1 0 0,1 0 0,-1 0 0,1 0 0,-1 1 0,1-1 0,-1 0 0,1 0 0,0 1 0,-1-1 0,1 0 0,-1 0 0,1 1 0,0-1 0,-1 0 0,1 1-1,0-1 1,-1 1 0,1-1 0,0 0 0,0 1 0,-1-1 0,1 2 0,-10 12 84,1 0 0,0 1 0,1 0 0,1 1 0,-9 24 1,-19 86 461,29-98-371,0 1-1,-2 47 1,7-69-166,1 0-1,0 0 0,1 0 0,-1 0 0,1 0 1,1 0-1,-1 0 0,1 0 0,1 0 0,-1-1 1,1 1-1,0-1 0,0 1 0,1-1 0,0 0 1,7 8-1,-11-14-12,0 1 0,1-1 0,-1 1 0,0-1 1,0 0-1,1 1 0,-1-1 0,0 1 0,1-1 0,-1 0 0,0 1 0,1-1 0,-1 0 1,0 0-1,1 1 0,-1-1 0,1 0 0,-1 0 0,1 0 0,-1 1 0,0-1 1,1 0-1,-1 0 0,1 0 0,-1 0 0,1 0 0,-1 0 0,1 0 0,-1 0 1,1 0-1,-1 0 0,1 0 0,-1 0 0,1 0 0,-1-1 0,0 1 0,1 0 1,-1 0-1,1 0 0,-1-1 0,0 1 0,1 0 0,-1-1 0,1 1 0,-1-1 0,1 0-2,-1 0 0,1 0 0,-1 0 0,0 0 0,0 0 0,0 0 0,0-1 0,1 1 0,-1 0 0,-1 0 0,1 0 0,0 0 0,0 0 0,0-1 0,-1 1 0,1 0 0,-1-2 0,-1 0 4,1 0 0,-1 0-1,0 0 1,0 0 0,0 0-1,0 1 1,0-1 0,-1 0-1,1 1 1,-1 0 0,0 0-1,0 0 1,0 0 0,0 0-1,0 0 1,0 1-1,0-1 1,0 1 0,-7-2 0,10 3 1,0 1 0,0-1 0,0 0 0,-1 0 1,1 0-1,0 0 0,0 0 0,-1 0 1,1 0-1,0 0 0,0 1 0,0-1 0,-1 0 1,1 0-1,0 0 0,0 1 0,0-1 1,0 0-1,-1 0 0,1 0 0,0 1 0,0-1 1,0 0-1,0 0 0,0 0 0,0 1 1,0-1-1,0 0 0,0 0 0,0 1 0,0-1 1,0 0-1,0 0 0,0 1 0,0-1 1,0 0-1,0 0 0,0 1 0,0-1 0,0 0 1,0 0-1,0 1 0,0-1 0,1 0 1,-1 0-1,0 0 0,0 1 0,0-1 1,0 0-1,0 0 0,1 0 0,-1 1 0,0-1 1,0 0-1,0 0 0,1 0 0,-1 0 1,12 14 6,-10-13-52,0 1 0,1-1 1,-1 1-1,1-1 1,-1 0-1,1 0 1,-1 0-1,1 0 1,0 0-1,-1-1 1,1 1-1,0-1 0,0 1 1,0-1-1,-1 0 1,1 0-1,0-1 1,0 1-1,-1-1 1,1 1-1,0-1 1,-1 0-1,5-1 1,1-3-258,0 0 1,0 0-1,-1-1 1,0 0 0,11-10-1,14-13-269,-31 28 571,-1 1 0,1-1 0,-1 1 1,1-1-1,-1 1 0,1 0 0,-1-1 0,1 1 1,0 0-1,-1-1 0,1 1 0,0 0 1,-1 0-1,1-1 0,0 1 0,-1 0 0,1 0 1,0 0-1,-1 0 0,1 0 0,0 0 0,0 0 1,-1 0-1,1 0 0,0 1 0,-1-1 1,1 0-1,0 0 0,0 1 0,-1 0 32,0-1 0,1 1 0,-1 0 0,0-1 0,0 1 0,0 0 0,0-1 0,0 1 0,0 0 0,0-1 0,0 1 0,0 0 0,-1-1 0,1 1 0,0 0 0,0-1 0,-1 1 0,1-1 0,0 1 0,-1 0 0,1-1 0,0 1 0,-1-1 0,1 1-1,-1-1 1,1 1 0,-1-1 0,1 0 0,-1 1 0,1-1 0,-2 1 0,0 1-32,0 0 0,0 0-1,0 0 1,-1 0-1,1 0 1,-1 0 0,1-1-1,-1 0 1,0 1 0,1-1-1,-1 0 1,0 0-1,0 0 1,0-1 0,0 1-1,0-1 1,0 1 0,0-1-1,0 0 1,0 0-1,0-1 1,0 1 0,0 0-1,-3-2 1,-4-4-223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7.313"/>
    </inkml:context>
    <inkml:brush xml:id="br0">
      <inkml:brushProperty name="width" value="0.05" units="cm"/>
      <inkml:brushProperty name="height" value="0.05" units="cm"/>
    </inkml:brush>
  </inkml:definitions>
  <inkml:trace contextRef="#ctx0" brushRef="#br0">11 230 15179,'2'1'167,"0"0"-1,-1 0 0,1 0 1,0 0-1,-1 0 1,1 0-1,-1 1 0,0-1 1,1 0-1,-1 1 1,0-1-1,0 1 0,0-1 1,0 1-1,0-1 1,0 1-1,0 0 0,-1 0 1,1-1-1,-1 1 1,1 0-1,-1 0 0,1 0 1,-1 0-1,0-1 0,0 1 1,0 0-1,-1 3 1,1 9 542,-1 0 1,-5 24 0,5-32-557,-11 44 797,8-37-727,1 0 1,0 0-1,0 1 1,2-1 0,-1 0-1,2 1 1,1 21-1,-1-34-205,0 0 1,0 0-1,1 0 0,-1 0 0,0 0 0,1 0 0,-1-1 0,0 1 0,1 0 0,-1 0 0,1 0 0,-1 0 0,1 0 0,0-1 1,-1 1-1,1 0 0,0-1 0,0 1 0,-1 0 0,1-1 0,0 1 0,0-1 0,2 2 0,-2-2 1,1 0-1,0 1 0,0-1 1,0 0-1,0 0 1,-1 0-1,1 0 0,0-1 1,0 1-1,0 0 1,-1-1-1,3 0 0,5-3 40,0 0-1,0 0 0,15-12 0,16-17 76,-28 23-70,26-18 0,-38 28-63,1-1 0,-1 1 0,0 0 0,1 0 0,-1-1 0,0 1 0,1 0 0,-1 0 0,0 0 0,1 0 0,-1 0 0,1 0 0,-1 0 0,0 0 0,1 0 0,-1 0 0,1 0 0,-1 0 0,0 0 0,1 0 0,-1 0 0,0 0 0,1 0 0,-1 0 0,1 0 0,-1 0 0,0 1 0,1-1 0,-1 0 0,0 0 0,1 0 0,-1 1 0,0-1 0,0 0 0,1 0 0,-1 1 0,0-1 0,0 0 0,1 1 0,-1-1 0,0 0 0,0 1 1,0-1-1,0 0 0,1 1 0,-1-1 0,0 1 0,0-1 0,0 0 0,0 1 0,0-1 0,0 1 0,0-1 0,0 27-12,0-23 9,0 4-4,-1-1 2,1 1-1,0-1 0,0 0 1,1 1-1,0-1 0,2 9 1,-3-14 5,1-1 0,0 1 0,-1-1 0,1 1 0,0-1 0,0 0 0,0 1 0,0-1 0,0 0 0,0 0 0,0 1 0,1-1 0,-1 0 0,0 0 0,1-1 0,-1 1 0,1 0 0,-1 0 0,1-1 0,-1 1 0,1-1 0,-1 1 0,1-1 0,-1 1 0,1-1 0,0 0 0,-1 0 0,1 0 0,0 0 0,-1 0 0,1 0 0,-1-1 0,1 1 0,2-1 0,4-1 3,1-1 1,-1 0-1,0 0 1,0-1-1,0 1 1,-1-2 0,1 1-1,-1-1 1,0 0-1,-1-1 1,1 0-1,-1 0 1,0 0 0,7-11-1,1-1-9,-1-1 0,-1 0 0,-1-1 1,12-29-1,-7 1-240,-1 0-1,-2-1 1,-3-1 0,-2 0 0,3-69 0,-11 118 241,0 1 0,0 0 0,0 0 1,0 0-1,0-1 0,1 1 0,-1 0 0,0 0 0,0 0 0,0-1 0,0 1 0,0 0 0,0 0 0,0 0 0,0-1 0,0 1 0,0 0 0,0 0 0,0-1 0,0 1 1,0 0-1,0 0 0,0 0 0,0-1 0,0 1 0,-1 0 0,1 0 0,0 0 0,0-1 0,0 1 0,0 0 0,0 0 0,0 0 0,-1 0 0,1-1 0,0 1 1,0 0-1,0 0 0,0 0 0,-1 0 0,1 0 0,0 0 0,0-1 0,0 1 0,-1 0 0,1 0 0,0 0 0,0 0 0,-1 0 0,1 0 0,0 0 0,-6 8 6,-1 20 221,1 0-1,1 0 0,2 1 0,1 55 1,18 117 479,-7-112-539,-3-22 18,-5-67-176,-1 0 0,0 1 0,0-1 0,0 0-1,0 0 1,0 1 0,0-1 0,0 0 0,0 0 0,0 0 0,0 1 0,0-1-1,0 0 1,0 0 0,0 0 0,-1 1 0,1-1 0,0 0 0,0 0 0,0 0-1,0 0 1,0 1 0,0-1 0,0 0 0,0 0 0,-1 0 0,1 0 0,0 1-1,0-1 1,0 0 0,0 0 0,-1 0 0,1 0 0,0 0 0,0 0 0,0 0-1,-1 0 1,1 0 0,0 1 0,0-1 0,0 0 0,-1 0 0,1 0 0,0 0-1,0 0 1,0 0 0,-1 0 0,1 0 0,0 0 0,0-1 0,0 1 0,-1 0-1,1 0 1,-10-7 119,-7-22 11,0 0-1,2-1 0,-12-35 1,20 49-106,-7-16 20,8 22-21,1-1-1,1 1 1,0-1 0,0 0-1,1 0 1,0-1-1,0-11 1,3 23-25,0 0 1,0-1 0,0 1-1,0 0 1,0 0-1,0-1 1,0 1-1,0 0 1,0 0 0,0-1-1,0 1 1,0 0-1,1 0 1,-1-1-1,0 1 1,0 0-1,0 0 1,0 0 0,1-1-1,-1 1 1,0 0-1,0 0 1,0 0-1,1-1 1,-1 1-1,0 0 1,0 0 0,1 0-1,-1 0 1,0 0-1,1 0 1,-1 0-1,0 0 1,0 0-1,1 0 1,-1 0 0,0 0-1,1 0 1,-1 0-1,0 0 1,0 0-1,1 0 1,-1 0 0,0 0-1,0 0 1,1 0-1,-1 0 1,0 1-1,0-1 1,1 0-1,-1 0 1,0 0 0,0 0-1,0 1 1,1-1-1,-1 0 1,0 0-1,0 0 1,1 1-1,17 13 61,-15-12-52,9 8 128,5 5-453,1-1 0,1 0 1,26 14-1,-39-25 186,0 0 1,0-1-1,0 0 1,0 0-1,1 0 1,-1 0-1,1-1 1,-1 0-1,1-1 1,-1 0-1,1 0 1,-1 0-1,1 0 1,-1-1-1,1 0 1,9-4-1,19-10-556</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7.750"/>
    </inkml:context>
    <inkml:brush xml:id="br0">
      <inkml:brushProperty name="width" value="0.05" units="cm"/>
      <inkml:brushProperty name="height" value="0.05" units="cm"/>
    </inkml:brush>
  </inkml:definitions>
  <inkml:trace contextRef="#ctx0" brushRef="#br0">187 0 16027,'-19'9'1939,"-2"-1"-1,-24 6 0,27-9-734,-1 1 0,2 0 0,-23 12 0,40-17-1184,-1-1 1,1 0 0,-1 0 0,1 0 0,0 0-1,-1 0 1,1 0 0,0 1 0,-1-1-1,1 0 1,0 0 0,0 0 0,-1 1-1,1-1 1,0 0 0,0 0 0,-1 1 0,1-1-1,0 0 1,0 1 0,0-1 0,-1 0-1,1 1 1,0-1 0,0 0 0,0 1-1,0-1 1,0 0 0,0 1 0,0-1 0,0 1-1,11 4 198,27-2-300,-32-2 105,13 0-68,1 1 1,-1 2-1,1 0 1,20 7-1,-30-8 36,-1 1 0,0 0 0,0 0 0,-1 1 0,1-1 0,-1 2 0,0 0 0,0 0 0,-1 0 0,10 10 0,-16-14 10,0-1 0,1 0 0,-1 1 0,0-1 0,0 1 0,0 0 0,0-1 0,0 1 0,0 0 0,-1 0 0,1-1 1,-1 1-1,1 0 0,-1 0 0,1 0 0,-1 0 0,0 0 0,0 0 0,0 0 0,0 0 0,0 0 0,-1-1 0,1 1 0,0 0 0,-1 0 0,0 0 0,1 0 0,-1-1 0,0 1 0,0 0 0,0 0 0,0-1 0,0 1 0,0-1 0,0 1 0,-1-1 0,1 0 0,-1 1 0,1-1 0,-1 0 0,1 0 0,-1 0 0,-1 1 0,-14 6-119,0 0-1,0-1 0,-34 8 1,1 1-568,30-7 498,4 2-71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8.402"/>
    </inkml:context>
    <inkml:brush xml:id="br0">
      <inkml:brushProperty name="width" value="0.05" units="cm"/>
      <inkml:brushProperty name="height" value="0.05" units="cm"/>
    </inkml:brush>
  </inkml:definitions>
  <inkml:trace contextRef="#ctx0" brushRef="#br0">14 2 17740,'6'-2'2614,"-5"10"-870,-6 20 133,2-12-1056,-3 24-485,2 1 0,2 0 0,1-1-1,3 1 1,9 63 0,1-73-517,-12-31 157,0 1-1,0-1 1,0 0 0,1 1 0,-1-1-1,0 0 1,0 1 0,1-1 0,-1 0-1,0 1 1,1-1 0,-1 0 0,0 0-1,1 1 1,-1-1 0,0 0 0,1 0-1,-1 0 1,0 0 0,1 1 0,-1-1-1,1 0 1,-1 0 0,1 0 0,0 0-35,-1-1 1,1 1 0,-1-1 0,1 1 0,-1-1 0,1 1 0,-1-1-1,0 0 1,1 1 0,-1-1 0,1 0 0,-1 1 0,0-1 0,0 0-1,1 1 1,-1-1 0,0 0 0,0 1 0,0-1 0,0-1 0,2-10-319,0-1 1,-1 1 0,-1-1-1,0 0 1,-2-13 0,-4-17-428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6.797"/>
    </inkml:context>
    <inkml:brush xml:id="br0">
      <inkml:brushProperty name="width" value="0.05" units="cm"/>
      <inkml:brushProperty name="height" value="0.05" units="cm"/>
    </inkml:brush>
  </inkml:definitions>
  <inkml:trace contextRef="#ctx0" brushRef="#br0">1 356 27222,'10'-6'112,"9"-5"-56,2-6 80,1-1-96,-4-7 56,-3 5-56,11-21 88,-3 3 0,-11-2 0,-8 0-48,-12 6-88,-9 4-48,-9 10-136,0 5-104</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8.868"/>
    </inkml:context>
    <inkml:brush xml:id="br0">
      <inkml:brushProperty name="width" value="0.05" units="cm"/>
      <inkml:brushProperty name="height" value="0.05" units="cm"/>
    </inkml:brush>
  </inkml:definitions>
  <inkml:trace contextRef="#ctx0" brushRef="#br0">56 16 16347,'-13'-14'2129,"-1"13"-1177,1 2-368,4 2 1849,2 5-1137,7 4-472,5-3-200,9 2-400,4 0-216,7-4-672,5-2-416,7-5 880,1 0-200,7 2-128</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9.272"/>
    </inkml:context>
    <inkml:brush xml:id="br0">
      <inkml:brushProperty name="width" value="0.05" units="cm"/>
      <inkml:brushProperty name="height" value="0.05" units="cm"/>
    </inkml:brush>
  </inkml:definitions>
  <inkml:trace contextRef="#ctx0" brushRef="#br0">203 1 17460,'-80'9'2873,"59"-7"-2143,0 0 1,0 1-1,-34 10 0,55-13-718,0 0 0,0 0 0,-1 0 1,1 0-1,0 0 0,0 0 0,0 0 0,0 0 0,0 0 0,0 0 0,-1 0 0,1 0 0,0 0 0,0 0 0,0 0 0,0 0 0,0 0 0,-1 0 1,1 0-1,0 0 0,0 0 0,0 0 0,0 0 0,0 0 0,0 0 0,0 0 0,-1 1 0,1-1 0,0 0 0,0 0 0,0 0 0,0 0 0,0 0 0,0 0 1,0 0-1,0 1 0,0-1 0,0 0 0,0 0 0,0 0 0,0 0 0,0 0 0,0 1 0,0-1 0,0 0 0,0 0 0,0 0 0,0 0 0,0 0 1,0 1-1,0-1 0,0 0 0,0 0 0,0 0 0,0 0 0,11 4 167,27 1-357,-30-4 215,5 1-72,0 0-1,0 1 1,0 1 0,0 0 0,-1 0 0,1 1-1,-1 1 1,0 0 0,12 9 0,-18-11 27,-1 0 0,1 1 0,-1 0 0,0 0 0,0 0 0,0 1 0,-1-1 0,0 1 0,0 0 0,0 1 0,-1-1 0,0 1 0,0-1 0,-1 1 0,1 0 0,-2 0 0,1 0 0,1 11 0,-3-14 16,0 0 0,-1 0 0,1-1 0,0 1 0,-1 0 0,0 0 0,0-1 0,0 1 0,-1 0 0,1-1 0,-1 1 0,0-1 0,0 0 0,0 1 0,0-1 0,0 0 0,-1 0 0,1 0 0,-1-1 0,0 1 0,0-1 0,0 1 0,0-1 0,-7 3 0,1 0 22,-1 0 1,1-1 0,-1 0-1,-1-1 1,1 0 0,0-1-1,-21 2 1,29-3-86,0-1 0,-1 0 1,1 0-1,0 0 0,0 0 0,-1 0 0,1 0 1,0-1-1,0 1 0,-1-1 0,1 0 0,0 1 0,0-1 1,0 0-1,0 0 0,0 0 0,0-1 0,0 1 0,1 0 1,-1-1-1,0 1 0,1-1 0,-3-2 0,3 2 11,0-1 0,0 1-1,0 0 1,1 0 0,-1-1-1,1 1 1,-1 0 0,1-1-1,0 1 1,0 0 0,0-1 0,0 1-1,0 0 1,1-1 0,-1 1-1,1 0 1,0-1 0,-1 1-1,1 0 1,0 0 0,0 0-1,3-4 1,15-25-405</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9.644"/>
    </inkml:context>
    <inkml:brush xml:id="br0">
      <inkml:brushProperty name="width" value="0.05" units="cm"/>
      <inkml:brushProperty name="height" value="0.05" units="cm"/>
    </inkml:brush>
  </inkml:definitions>
  <inkml:trace contextRef="#ctx0" brushRef="#br0">151 1 16564,'-9'29'1165,"-1"0"234,-7 41-1,15-60-1142,1 1-1,0 0 1,0 1-1,2-1 1,-1 0-1,1 0 1,4 15-1,-1-12-67,1 0-1,0 0 0,0-1 1,2 0-1,8 14 0,44 59 299,-18-30-605,-39-54 73,-1 0 1,0 0-1,0-1 0,0 1 0,0 0 1,0 0-1,0 0 0,0 0 0,-1 0 0,1 3 1,-1-5 7,0 0 1,0 1-1,0-1 1,0 0-1,0 0 1,0 1-1,0-1 1,0 0-1,-1 0 1,1 0-1,0 1 1,0-1-1,0 0 1,0 0-1,-1 0 1,1 1-1,0-1 1,0 0-1,0 0 1,-1 0-1,1 0 1,0 0-1,0 0 1,-1 1-1,1-1 1,0 0-1,0 0 1,-1 0-1,1 0 1,0 0-1,0 0 1,-1 0-1,1 0 1,0 0-1,0 0 1,-1 0-1,1 0 1,0 0-1,0 0 1,-1 0-1,1-1 1,0 1-1,-1 0 1,-4-2-327,-1 0-1,1-1 1,0 0 0,0 0-1,0 0 1,-7-5-1,-21-20-617,0-2-1,2-1 0,2-1 0,-40-55 0,65 82 1118,-13-25 1015,17 30-1092,0-1 1,0 1 0,0-1-1,-1 1 1,1-1-1,0 0 1,0 1 0,0-1-1,0 1 1,0-1-1,0 0 1,0 1-1,0-1 1,0 1 0,0-1-1,1 1 1,-1-1-1,0 0 1,0 1 0,0-1-1,1 1 1,-1-1-1,0 1 1,1-1 0,-1 1-1,0-1 1,1 1-1,-1 0 1,1-1-1,-1 1 1,1 0 0,-1-1-1,0 1 1,1 0-1,0-1 1,-1 1 0,1 0-1,-1 0 1,1-1-1,-1 1 1,1 0-1,-1 0 1,1 0 0,0 0-1,-1 0 1,1 0-1,0 0 1,15-1 550,0 1 1,0 1-1,0 0 1,20 4-1,11 2-509,147 8-1557,-127-10 1039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10.309"/>
    </inkml:context>
    <inkml:brush xml:id="br0">
      <inkml:brushProperty name="width" value="0.05" units="cm"/>
      <inkml:brushProperty name="height" value="0.05" units="cm"/>
    </inkml:brush>
  </inkml:definitions>
  <inkml:trace contextRef="#ctx0" brushRef="#br0">68 73 9066,'4'-7'1194,"0"-1"1,0 1 0,-1-1-1,0 1 1,-1-1-1,2-10 1,-4 18-1133,0 0 1,0 0-1,0-1 1,0 1 0,0 0-1,0 0 1,0 0-1,0 0 1,0-1 0,0 1-1,0 0 1,0 0-1,0 0 1,0 0-1,-1 0 1,1-1 0,0 1-1,0 0 1,0 0-1,0 0 1,0 0 0,0 0-1,-1 0 1,1 0-1,0 0 1,0-1-1,0 1 1,0 0 0,-1 0-1,1 0 1,0 0-1,0 0 1,0 0 0,0 0-1,-1 0 1,1 0-1,0 0 1,0 0 0,0 0-1,0 0 1,-1 0-1,1 0 1,0 0-1,0 0 1,0 1 0,0-1-1,-1 0 1,1 0-1,0 0 1,0 0 0,0 0-1,0 0 1,0 0-1,0 0 1,-1 1-1,1-1 1,0 0 0,-10 6 865,1 6-643,1-1 1,0 1-1,1 1 1,0-1-1,1 1 0,0 0 1,1 1-1,0 0 1,-2 16-1,5-21-241,0 1 0,1-1 0,0 0 0,0 1 0,1-1 0,0 0 0,3 16 0,-3-23-37,1 0 0,-1 0 1,1 0-1,0 0 0,-1 0 0,1 0 1,0 0-1,0-1 0,0 1 0,0 0 0,1 0 1,-1-1-1,0 1 0,1-1 0,-1 1 0,1-1 1,0 1-1,-1-1 0,1 0 0,0 0 1,0 0-1,0 0 0,0 0 0,-1 0 0,1-1 1,1 1-1,-1-1 0,0 1 0,0-1 0,0 0 1,0 0-1,0 0 0,0 0 0,0 0 1,0 0-1,0 0 0,0-1 0,4 0 0,3-2 4,0 0-1,0 0 1,0-1-1,-1 0 1,1-1-1,-1 0 0,-1 0 1,1 0-1,-1-1 1,1 0-1,11-14 0,-6 5 1,0-1 0,-1 0 0,-1-1-1,13-26 1,-22 40-10,12-31 11,-13 33-11,0-1 0,-1 1 0,1-1 0,-1 1 0,0-1 0,1 0 0,-1 1 0,0-1 0,0 1 0,0-1 0,0 1 0,0-1 0,-1 1 0,1-1 0,0 1 0,-1-1 0,1 1 0,-1-1 0,0-1 0,0 2 0,1 1-1,-1 0 1,1-1-1,-1 1 0,1-1 1,-1 1-1,1 0 0,-1 0 1,0-1-1,1 1 1,-1 0-1,1 0 0,-1 0 1,0-1-1,1 1 0,-1 0 1,0 0-1,1 0 0,-1 0 1,0 0-1,1 0 1,-1 1-1,0-1 0,1 0 1,-1 0-1,0 0 0,1 1 1,-1-1-1,1 0 0,-1 1 1,0-1-1,1 0 1,-1 1-1,1-1 0,-1 1 1,0 0-1,-17 20 6,13-13 1,0 0 0,1 1 0,0 0 0,1 0 0,0 0 0,0 1 0,1-1 0,0 0 0,1 1 0,0 0 0,1-1 0,0 13-1,0-18 10,1 0-1,-1 0 0,1 0 0,0-1 0,0 1 1,0 0-1,0 0 0,1-1 0,-1 1 0,1-1 0,0 0 1,0 1-1,0-1 0,1 0 0,-1 0 0,1 0 0,0-1 1,0 1-1,-1 0 0,2-1 0,-1 0 0,0 0 1,0 0-1,1 0 0,-1 0 0,1-1 0,-1 0 0,1 0 1,0 0-1,0 0 0,0 0 0,7 0 0,-1-1 35,1 0 0,-1-1 0,1 0 1,-1-1-1,0 0 0,0 0 0,0-1 0,0-1 0,0 0 0,-1 0 0,1-1 0,-1 0 0,-1 0 0,14-11 0,-13 9 0,0-1 1,0 1-1,-1-2 0,0 1 0,-1-1 0,0 0 0,0-1 0,-1 1 1,0-1-1,-1-1 0,0 1 0,7-22 0,-11 27-22,0-1 0,-1 1 0,1-1 0,-1 1 0,0-1 0,-1 0 0,1 1 0,-3-10 0,3 14-53,0 0 1,0-1-1,-1 1 0,1-1 1,-1 1-1,1 0 0,-1-1 0,0 1 1,1 0-1,-1 0 0,0-1 1,0 1-1,0 0 0,0 0 1,0 0-1,0 0 0,0 0 0,0 0 1,0 0-1,0 1 0,-1-1 1,1 0-1,0 0 0,-1 1 1,1-1-1,0 1 0,-1 0 0,1-1 1,-1 1-1,1 0 0,-1 0 1,1 0-1,0 0 0,-1 0 1,1 0-1,-1 0 0,-1 1 0,2-1-80,0 0 0,-1 1-1,1-1 1,0 1 0,0-1-1,-1 1 1,1 0 0,0-1-1,0 1 1,0 0 0,0 0-1,0 0 1,0 0-1,0 0 1,0 0 0,0 0-1,1 0 1,-1 0 0,0 0-1,1 0 1,-1 1 0,1-1-1,-1 0 1,1 0 0,-1 1-1,1-1 1,0 0-1,0 1 1,0-1 0,0 0-1,0 3 1,6 9-635</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11.264"/>
    </inkml:context>
    <inkml:brush xml:id="br0">
      <inkml:brushProperty name="width" value="0.05" units="cm"/>
      <inkml:brushProperty name="height" value="0.05" units="cm"/>
    </inkml:brush>
  </inkml:definitions>
  <inkml:trace contextRef="#ctx0" brushRef="#br0">189 131 20764,'3'-1'574,"-1"-7"-807,-5-36-2593,3 43 2897,0-1 0,-1 1-1,1 0 1,0-1 0,-1 1 0,1 0 0,-1 0 0,1-1 0,-1 1 0,0 0 0,1 0 0,-1 0 0,0 0 0,0 0 0,0 0 0,0 0 0,0 0 0,0 0 0,0 0 0,0 1 0,0-1 0,0 0 0,0 1 0,-1-1 0,1 1 0,0-1 0,0 1 0,-1-1 0,1 1 0,0 0 0,-1 0 0,1 0 0,0 0 0,-1 0 0,-2 0 0,-1 1 198,-1 0 1,1 1 0,-1-1 0,1 1 0,0 0-1,-6 3 1,2 0-89,1 0-1,0 1 1,1-1 0,0 1-1,0 1 1,0-1-1,0 1 1,1 1 0,-6 9-1,7-11-120,1 0 0,1 0 0,-1 0 0,1 1 0,0 0 0,1-1-1,-1 1 1,1 0 0,1 0 0,-1 1 0,1-1 0,0 13 0,1-18-52,0-1 0,1 1 1,-1 0-1,1 0 0,-1 0 0,1-1 1,-1 1-1,1 0 0,0-1 0,0 1 1,0-1-1,0 1 0,0-1 0,0 1 1,0-1-1,1 0 0,-1 1 1,0-1-1,1 0 0,-1 0 0,1 0 1,-1 0-1,1 0 0,0-1 0,-1 1 1,1 0-1,0-1 0,0 1 0,-1-1 1,1 1-1,0-1 0,0 0 1,0 0-1,-1 0 0,3 0 0,4 0 2,-1-1-1,1 1 0,-1-1 1,0-1-1,0 1 0,1-1 1,9-5-1,0-1 10,-1 0-1,-1-1 1,1-1 0,13-11-1,-21 14 3,1 0-1,-2-1 0,1 1 1,-1-1-1,0-1 0,-1 0 1,11-18-1,-17 27-17,1-1 0,-1 1 1,0-1-1,0 1 0,1-1 0,-1 1 0,0-1 1,0 1-1,0-1 0,1 0 0,-1 1 1,0-1-1,0 1 0,0-1 0,0 1 0,0-1 1,0 0-1,0 1 0,0-1 0,-1 0 0,-8 1 47,-13 16 6,17-10-61,0 0 0,0 0 0,0 1 0,1 0 0,0 0 0,1 0 0,-1 1 0,1-1 0,1 1 0,-1 0 0,1-1 0,-1 11 0,3-16-28,0-1 1,0 1 0,0-1-1,0 1 1,0-1-1,1 1 1,-1-1 0,0 1-1,1-1 1,-1 1-1,1-1 1,0 0 0,-1 1-1,1-1 1,0 0-1,0 1 1,0-1 0,0 0-1,0 0 1,0 0-1,0 0 1,0 0 0,0 0-1,1 0 1,-1 0-1,0-1 1,1 1 0,-1 0-1,0-1 1,1 1-1,-1-1 1,1 1 0,-1-1-1,3 0 1,3 1-210,0 0 1,0 0-1,0-1 1,0 0-1,0-1 1,9-1-1,7-3-619,0-1 0,-1-1 0,0-1-1,-1-1 1,1-1 0,27-17 0,-22 9-81,0-1 0,-1 0 1,-1-2-1,24-26 0,-43 40 889,-3 5 83,-1 0 0,0 0 0,0 0-1,-1 0 1,1-1 0,0 1 0,-1 0-1,1-1 1,-1 1 0,0-1 0,1-3-1,-1 6-5,-1 0 0,0-1-1,0 1 1,0 0-1,0 0 1,0 0 0,0 0-1,0 0 1,0 0-1,0-1 1,0 1-1,0 0 1,0 0 0,0 0-1,0 0 1,0 0-1,0 0 1,0-1 0,0 1-1,-1 0 1,1 0-1,0 0 1,0 0 0,0 0-1,0 0 1,0 0-1,0-1 1,0 1 0,0 0-1,0 0 1,0 0-1,-1 0 1,1 0-1,0 0 1,0 0 0,0 0-1,0 0 1,0 0-1,0 0 1,0 0 0,-1 0-1,1 0 1,0 0-1,0 0 1,0 0 0,0 0-1,0 0 1,0 0-1,-1 0 1,1 0-1,0 0 1,0 0 0,0 0-1,-12 4 973,-11 10 621,5 1 60,-24 25 0,37-34-1347,-1 1-1,1-1 1,1 1 0,-1 0-1,1 0 1,0 0 0,-5 15 0,8-21-294,1 0 1,0-1-1,-1 1 1,1 0-1,0 0 1,0-1-1,0 1 1,0 0-1,0 0 1,0-1-1,0 1 1,0 0-1,0 0 1,0 0-1,0-1 1,0 1-1,1 0 1,-1-1-1,0 1 1,1 0-1,-1 0 1,0-1 0,1 1-1,-1 0 1,1-1-1,-1 1 1,1-1-1,0 1 1,0 0-6,1 0 1,-1-1 0,1 1 0,-1-1 0,1 1 0,-1-1-1,1 1 1,-1-1 0,1 0 0,-1 0 0,1 0 0,-1 0-1,3 0 1,4-2 7,1 1 1,0-1-1,15-6 0,9-7-27,-24 11-32,-1 0 0,1 0 0,18-4 0,-27 8 19,1 0-1,-1 0 1,1 0-1,-1 0 1,1 0-1,0 0 1,-1 0-1,1 1 1,-1-1 0,1 0-1,-1 0 1,1 1-1,-1-1 1,1 0-1,-1 1 1,0-1-1,1 0 1,-1 1-1,1-1 1,-1 1-1,0-1 1,1 1 0,-1-1-1,0 1 1,0-1-1,1 1 1,-1-1-1,0 1 1,0-1-1,0 1 1,0-1-1,0 1 1,1-1-1,-1 1 1,0 0 0,0-1-1,0 1 1,-1-1-1,1 1 1,0-1-1,0 1 1,0-1-1,-1 2 1,-4 32-4,4-30 9,-23 120 292,6-32 539,-46 146 1,55-212-578,-18 32 0,22-49-207,0-1 0,0 0 0,-1 0 0,0 0 0,0 0 0,-1-1 0,-7 6 0,12-11-40,0-1-1,0 1 0,0-1 1,0 0-1,0 0 1,0 0-1,0 0 0,0 0 1,0 0-1,0-1 1,-1 1-1,-2 0 0,4-1-4,0 0-1,0 0 0,0-1 0,0 1 1,-1 0-1,1 0 0,0-1 0,0 1 0,0 0 1,0-1-1,0 1 0,0-1 0,0 1 1,0-1-1,0 0 0,0 1 0,1-1 0,-2-1 1,0-1-6,0 1 1,1-1-1,-1 0 1,1 0-1,0 1 1,-1-1-1,1 0 1,1 0-1,-1 0 1,0 0-1,1-1 1,0 1-1,-1 0 1,1 0-1,1-5 1,1-7-38,1 1 1,0 0 0,1-1-1,0 2 1,2-1-1,10-21 1,50-75-252,-38 70 175,3 2-1,1 0 1,1 2-1,73-59 1,169-101 27,-245 176 106,-15 10-8,-7 5 3,1-1 0,-1 0 0,0 0 1,13-13-1,-21 18-13,1 1 0,-1-1 0,1 1 0,-1-1 0,1 1 0,-1-1 0,0 0 0,1 1 0,-1-1 0,0 0 0,1 1 0,-1-1 0,0 0 0,0 1 0,0-1 0,0 0 0,0 0 0,0-1 0,0 2-1,0 0 0,0-1 0,0 1 0,-1 0 1,1-1-1,0 1 0,0 0 0,-1-1 0,1 1 0,0 0 0,-1 0 0,1-1 0,0 1 0,-1 0 0,1 0 0,0 0 0,-1-1 0,1 1 0,-1 0 1,1 0-1,0 0 0,-1 0 0,0 0 0,-3-1 2,0 1 0,1 0 0,-1 0 1,0 1-1,0-1 0,-5 2 0,-6 2 0,-1 1 0,1 1 0,1 0-1,-1 1 1,1 0 0,0 2 0,1-1-1,-15 13 1,20-15-5,1 2 0,-1-1 0,1 1 0,0 0 0,-10 17 0,14-20-4,0 1-1,0-1 1,1 0 0,0 1 0,0 0 0,1-1 0,-1 1 0,1 0 0,0 0 0,1 0 0,0 7 0,0-9-13,0 1 0,1-1 0,0 1 0,0-1 0,0 0 0,1 0 0,-1 0 0,1 1 0,0-2-1,0 1 1,1 0 0,-1 0 0,1-1 0,0 1 0,0-1 0,0 0 0,0 1 0,0-2 0,5 4 0,-1-1 41,0-1 0,1 0 1,-1 0-1,1-1 1,0 0-1,0 0 1,0-1-1,0 0 0,11 2 1,24-2-76</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2:49.688"/>
    </inkml:context>
    <inkml:brush xml:id="br0">
      <inkml:brushProperty name="width" value="0.05" units="cm"/>
      <inkml:brushProperty name="height" value="0.05" units="cm"/>
    </inkml:brush>
  </inkml:definitions>
  <inkml:trace contextRef="#ctx0" brushRef="#br0">23005 741 11090,'-25'-13'286,"0"1"-1,-1 1 1,-1 1-1,-45-10 1,-116-13-34,150 28-245,-1005-92-39,-5 69-1531,552 18-172,-371-5 2862,-736-25 1775,-708-107-2378,-320-11-450,2053 131-36,-1268-52-36,-1 43-164,-147 65 102,141 0 466,1583-28-246,-615 6 393,6 40-251,232 50-378,497-61-13,2 6 0,-176 76 0,38 13-34,195-83 99,-89 63 0,-126 116 165,231-165 127,-124 138 1,194-195-258,1 0 0,-1 1 0,1-1 0,0 1 1,1 0-1,-1 0 0,1 0 0,0 0 0,1 1 1,0 0-1,0-1 0,0 1 0,1 0 0,-1 0 1,2 0-1,-1 0 0,1-1 0,0 1 0,1 0 0,-1 0 1,1 0-1,3 9 0,4 10-16,1 0 1,1 0-1,1-1 0,20 33 0,70 89-232,-66-104 59,2-2 0,2-1 0,2-1 0,67 48 0,197 111-694,-249-164 787,87 49 16,3-6 0,4-7 1,2-6-1,257 70 1,833 149 69,-42-144 130,12-93 3,-665-31-79,65 6-23,671 20-3,-2-27-23,-259-27 41,955 2 61,-875 12 93,1-49-17,304-76-151,-2-26 24,-72 7-34,-985 108-32,908-101 354,-430 1-43,-17-77-570,-698 176 238,-2-5 1,-2-4-1,126-75 1,-182 88 80,-1-2 1,-2-2-1,44-44 0,-60 48 28,-1-1 0,-2-1 1,-1-2-1,39-67 0,-54 81-46,-1-1 0,-2 0 0,0-1 0,-1 0 0,-2-1 0,7-34 0,-12 48-41,-1-1 0,0 0 0,-1 0 1,0 0-1,-1 0 0,0 0 0,-1 0 0,0 0 0,-1 1 0,0-1 0,-1 1 0,0 0 1,-1 0-1,-1 0 0,-11-18 0,6 14-10,-1 1 0,0 0 0,-1 1 1,-1 1-1,0 0 0,0 1 0,-26-15 0,5 7-12,-1 1 1,-58-19-1,-65-14-65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2:51.480"/>
    </inkml:context>
    <inkml:brush xml:id="br0">
      <inkml:brushProperty name="width" value="0.05" units="cm"/>
      <inkml:brushProperty name="height" value="0.05" units="cm"/>
    </inkml:brush>
  </inkml:definitions>
  <inkml:trace contextRef="#ctx0" brushRef="#br0">47 31 21949,'-16'3'1472,"1"-3"-1488,3-5-496,9 4-520,10-1-1681,4-8 2081,1-6-208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2:57.350"/>
    </inkml:context>
    <inkml:brush xml:id="br0">
      <inkml:brushProperty name="width" value="0.05" units="cm"/>
      <inkml:brushProperty name="height" value="0.05" units="cm"/>
    </inkml:brush>
  </inkml:definitions>
  <inkml:trace contextRef="#ctx0" brushRef="#br0">0 127 13387,'66'14'-159,"0"-2"1,1-4-1,87 0 1,201-21-1879,-73 0 1378,337 28 2151,-211 0-216,351-10-252,166 4-925,726-5 153,-1372-12-216,1505-29 35,-1469 37 8,927-5 309,-2-32-288,-623 2-147,231-11 9,1 23 28,1007 55-203,-217-1-375,559-45 2121,-1957 11-1703,-182 4 112,-21 1-6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2:58.242"/>
    </inkml:context>
    <inkml:brush xml:id="br0">
      <inkml:brushProperty name="width" value="0.05" units="cm"/>
      <inkml:brushProperty name="height" value="0.05" units="cm"/>
    </inkml:brush>
  </inkml:definitions>
  <inkml:trace contextRef="#ctx0" brushRef="#br0">0 354 13907,'62'-20'328,"0"3"-1,110-15 1,-118 23-288,1900-194-1874,-1689 192 2202,1294-46 623,2 53-918,-330 27-107,-331-6 32,-659-9 109,314-6-1818,-432-17 1468,-19-7-103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2:59.988"/>
    </inkml:context>
    <inkml:brush xml:id="br0">
      <inkml:brushProperty name="width" value="0.05" units="cm"/>
      <inkml:brushProperty name="height" value="0.05" units="cm"/>
    </inkml:brush>
  </inkml:definitions>
  <inkml:trace contextRef="#ctx0" brushRef="#br0">29 42 15491,'-7'-12'1589,"6"9"-1354,0 1-1,0 0 1,0 0-1,0 0 1,0-1-1,0 1 1,-1 1-1,1-1 1,-1 0-1,1 0 1,-1 0-1,0 1 1,-3-3-1,12 40 2513,5-3-2386,1-1 1,2 0-1,1 0 0,1-2 0,44 57 0,-53-78-311,0 0-1,1-1 0,0 0 1,0-1-1,1 0 0,-1 0 1,2-1-1,-1 0 0,1-1 1,0-1-1,0 1 0,0-1 1,1-1-1,-1 0 0,1-1 1,12 1-1,-6-2-37,0 0-1,-1-2 0,1 0 1,0-1-1,0 0 1,-1-2-1,1 0 0,-1-1 1,0 0-1,18-10 1,-15 6-96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7.839"/>
    </inkml:context>
    <inkml:brush xml:id="br0">
      <inkml:brushProperty name="width" value="0.05" units="cm"/>
      <inkml:brushProperty name="height" value="0.05" units="cm"/>
    </inkml:brush>
  </inkml:definitions>
  <inkml:trace contextRef="#ctx0" brushRef="#br0">190 145 12163,'6'-15'855,"13"-43"1358,-18 53-1772,0 0 0,0-1 0,0 1 0,0-1 1,-1 1-1,0-1 0,0 1 0,-2-8 0,2 12-363,0 0-1,0 1 0,0-1 0,-1 0 0,1 1 0,0-1 0,-1 0 1,1 1-1,0-1 0,-1 0 0,1 1 0,-1-1 0,1 0 0,-1 1 0,1-1 1,-1 1-1,0-1 0,1 1 0,-1 0 0,1-1 0,-1 1 0,0-1 1,0 1-1,1 0 0,-1 0 0,-1-1 0,0 1 19,0 0 0,0 0 0,0 0-1,0 0 1,0 0 0,-1 1 0,1-1 0,0 1-1,-3 0 1,-2 2 44,0 0 0,1 0 0,0 1 0,-12 8 0,5 0-92,1 0 0,0 1 0,1 1-1,0 0 1,1 0 0,1 1 0,0 1-1,1-1 1,1 1 0,0 0 0,1 1 0,1 0-1,1 0 1,0 0 0,1 0 0,-1 29-1,4-41-47,0 0 0,0-1 0,0 1-1,1-1 1,0 1 0,0 0 0,0-1-1,0 1 1,1-1 0,0 0-1,-1 0 1,2 1 0,-1-1 0,0 0-1,6 6 1,-5-7 3,-1-1 0,1 0 0,0 0-1,0 0 1,-1-1 0,1 1 0,0-1-1,1 1 1,-1-1 0,0 0 0,0 0 0,0-1-1,1 1 1,-1 0 0,0-1 0,1 0 0,-1 0-1,0 0 1,1 0 0,-1-1 0,0 1 0,6-3-1,1 1 15,-1-2 0,0 1 0,-1-2-1,1 1 1,-1-1 0,1 0 0,-1-1-1,-1 0 1,1 0 0,-1 0-1,10-13 1,-2 2 52,-1-2 0,-1 1 1,19-36-1,-26 42 11,0 0 1,-1-1-1,0 1 1,-1-1-1,-1 0 1,0 0-1,1-19 1,-3 27-52,-1 1-1,0 0 1,-1 0 0,1-1 0,-1 1 0,0 0 0,0 0 0,0 0 0,0 0 0,-1 0 0,-3-6 0,3 7-25,0 0 0,0 1 0,0 0 0,0 0 0,0-1 0,-1 1 0,1 1 0,-1-1 0,1 0 0,-1 0 0,0 1 0,0 0 0,0 0 0,0-1 0,0 2 0,0-1 0,-5-1 0,2 1-342,1 0 1,-1 0 0,1 1 0,-1 0-1,0 0 1,0 0 0,1 1-1,-1 0 1,1 0 0,-1 0-1,1 0 1,-11 5 0,12-2-441,5-1-130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0.383"/>
    </inkml:context>
    <inkml:brush xml:id="br0">
      <inkml:brushProperty name="width" value="0.05" units="cm"/>
      <inkml:brushProperty name="height" value="0.05" units="cm"/>
    </inkml:brush>
  </inkml:definitions>
  <inkml:trace contextRef="#ctx0" brushRef="#br0">239 2 18684,'1'-1'1849,"-1"5"-635,-1 13-143,-4 26-539,-135 477 1925,91-364-1818,39-123-552,2-11-127,1 1 0,1-1 0,1 1 0,2 1-1,-2 27 1,4-49-49,1-1-1,1 1 0,-1 0 0,0-1 1,0 1-1,1 0 0,-1-1 1,1 1-1,-1-1 0,1 1 1,-1-1-1,1 1 0,0-1 0,1 2 1,-1-3 60,-1 1 0,1-1 0,-1 0 0,1 0 0,0 1 0,-1-1 0,1 0 0,-1 0 0,1 0 0,0 0 0,-1 0 0,1 0 0,0 0 0,-1 0 0,1 0 0,0 0 0,-1 0 0,1 0 0,-1-1 0,1 1 0,0 0 0,-1 0 0,1-1 0,-1 1 0,1 0 0,-1-1 0,1 1 0,-1 0 0,1-1 0,-1 1 0,1-1 0,-1 1 0,1-1 0,-1 1 0,0-1 0,1 1 0,-1-2 0,15-19-531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0.803"/>
    </inkml:context>
    <inkml:brush xml:id="br0">
      <inkml:brushProperty name="width" value="0.05" units="cm"/>
      <inkml:brushProperty name="height" value="0.05" units="cm"/>
    </inkml:brush>
  </inkml:definitions>
  <inkml:trace contextRef="#ctx0" brushRef="#br0">252 26 16964,'0'-1'143,"1"0"1,-1 0-1,0 0 1,0 0 0,0 0-1,0 0 1,0 0 0,0 0-1,0 0 1,-1 0-1,1 0 1,0 1 0,0-1-1,-1 0 1,1 0 0,-1 0-1,1 0 1,0 0-1,-1 0 1,0 1 0,1-1-1,-1 0 1,0 0 0,1 1-1,-1-1 1,0 0-1,-1 0 1,0 1 10,0 0 1,0 0-1,1 0 1,-1 1-1,0-1 0,0 0 1,1 1-1,-1 0 1,0-1-1,0 1 0,1 0 1,-1 0-1,1 0 1,-3 2-1,-28 18 351,1 2 1,2 1-1,0 1 1,2 1-1,-25 31 1,50-56-494,1 0 0,0 1 0,0 0 0,0-1 0,0 1 1,0 0-1,0-1 0,0 1 0,0 0 0,1 0 0,-1 0 0,1 0 1,-1 0-1,1 0 0,0 0 0,0 0 0,0 0 0,0 0 0,1 3 1,-1-3-11,1 0 0,0 0 0,0 0 0,0 0 0,1-1 1,-1 1-1,0 0 0,1-1 0,-1 1 0,1-1 0,0 1 1,-1-1-1,1 0 0,0 1 0,0-1 0,0 0 0,0 0 1,3 1-1,74 26-62,-58-22-1,1 1 0,-1 1 0,-1 2 0,26 14 1,-42-22 50,-1 0 1,0 0 0,0 1 0,0-1-1,-1 1 1,1 0 0,-1 0 0,1 0-1,-1 0 1,0 0 0,0 0 0,0 0-1,-1 1 1,1-1 0,-1 1 0,0 0-1,0-1 1,0 1 0,0 0 0,0-1-1,-1 1 1,0 6 0,0-5 31,-1 0 0,0-1 0,0 1 0,0 0 0,-1 0 0,0-1 0,0 1 0,0-1 0,0 1 0,-1-1 0,0 0 0,1 0 0,-2 0 0,1 0 1,0-1-1,-1 1 0,-3 2 0,-4 2 46,0 0 0,0-1 0,-1-1 0,0 0 0,0-1 0,0 0 0,0 0 1,-1-2-1,0 1 0,0-2 0,0 0 0,0 0 0,-23-1 0,35-1-161,-1 0 0,0 0 0,0-1 0,0 1 0,0-1 0,0 1 0,0-1 0,0 0-1,0 1 1,-2-3 0,4 3 74,0 0 0,-1 0 1,1 0-1,0-1 0,0 1 0,0 0 0,0 0 0,0 0 0,0 0 0,0 0 0,-1-1 0,1 1 1,0 0-1,0 0 0,0 0 0,0 0 0,0-1 0,0 1 0,0 0 0,0 0 0,0 0 0,0 0 0,0-1 1,0 1-1,0 0 0,0 0 0,0 0 0,0 0 0,0-1 0,0 1 0,0 0 0,0 0 0,0 0 1,0 0-1,0-1 0,1 1 0,-1 0 0,12-6-307,8 1-128</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1.487"/>
    </inkml:context>
    <inkml:brush xml:id="br0">
      <inkml:brushProperty name="width" value="0.05" units="cm"/>
      <inkml:brushProperty name="height" value="0.05" units="cm"/>
    </inkml:brush>
  </inkml:definitions>
  <inkml:trace contextRef="#ctx0" brushRef="#br0">5 28 17868,'-4'3'2200,"11"-4"-1752,19-2 673,8-3-145,20 0-264,5-1-160,10 3-200,2 1-32,2 3-192,-4 0-144,-11 3-424,-6 1-216,-18 0-488,-8-1 880,-14 0-160,-10-2-208</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1.965"/>
    </inkml:context>
    <inkml:brush xml:id="br0">
      <inkml:brushProperty name="width" value="0.05" units="cm"/>
      <inkml:brushProperty name="height" value="0.05" units="cm"/>
    </inkml:brush>
  </inkml:definitions>
  <inkml:trace contextRef="#ctx0" brushRef="#br0">6 29 17012,'-6'29'2032,"6"-6"-1272,14-10-248,17-1 1465,18-7-1009,7-5-184,9-7-376,3 1-272,6-4-544,-1-1-504,-8-8 760,-12-8-192,-11-4-112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2.348"/>
    </inkml:context>
    <inkml:brush xml:id="br0">
      <inkml:brushProperty name="width" value="0.05" units="cm"/>
      <inkml:brushProperty name="height" value="0.05" units="cm"/>
    </inkml:brush>
  </inkml:definitions>
  <inkml:trace contextRef="#ctx0" brushRef="#br0">302 0 17596,'4'0'265,"0"1"-1,0-1 1,0 1 0,0 0 0,-1 0-1,1 0 1,0 0 0,-1 1 0,1-1-1,-1 1 1,1 0 0,-1 0 0,0 0-1,0 1 1,0-1 0,4 5 0,5 4 103,-1 0 0,15 21 0,-20-23-300,-1 0 0,0 0 0,-1 0 0,0 1-1,0 0 1,-1-1 0,0 1 0,-1 0 0,0 1 0,0-1 0,-1 0 0,-1 0-1,0 1 1,0-1 0,-1 0 0,-3 18 0,-1-4 26,-1-1 0,-2 0 0,0 0-1,-1 0 1,-1-1 0,-14 23 0,-13 11-391,-3-1-1,-1-2 1,-3-2-1,-81 73 1,74-79-27,9-15-112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6.175"/>
    </inkml:context>
    <inkml:brush xml:id="br0">
      <inkml:brushProperty name="width" value="0.05" units="cm"/>
      <inkml:brushProperty name="height" value="0.05" units="cm"/>
    </inkml:brush>
  </inkml:definitions>
  <inkml:trace contextRef="#ctx0" brushRef="#br0">60 24 18748,'9'-13'821,"1"3"1390,-10 11-2095,1 0 1,-1 0-1,1 0 1,-1 0-1,1 0 1,-1 1-1,0-1 0,0 0 1,0 0-1,0 0 1,0 0-1,0 1 1,0-1-1,0 2 0,-26 658 1726,25-652-1823,1-7-109,0-1 0,0 1 0,0-1 0,0 1 0,0-1 0,-1 1 0,1-1 0,0 1 0,-1-1 1,0 1-1,0 2 0,0-4 71,1 0 0,0 0 1,0 0-1,-1 0 0,1 0 1,0 0-1,0 0 1,-1 0-1,1 0 0,0 0 1,-1 0-1,1 0 0,0 0 1,0 0-1,-1 0 0,1-1 1,0 1-1,0 0 1,0 0-1,-1 0 0,1 0 1,0 0-1,0-1 0,-1 1 1,1 0-1,0 0 0,0 0 1,0 0-1,0-1 0,-1 1 1,1 0-1,0 0 1,0-1-1,0 1 0,0 0 1,0 0-1,0-1 0,-18-39-616,14 29 559,-16-35-383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6.561"/>
    </inkml:context>
    <inkml:brush xml:id="br0">
      <inkml:brushProperty name="width" value="0.05" units="cm"/>
      <inkml:brushProperty name="height" value="0.05" units="cm"/>
    </inkml:brush>
  </inkml:definitions>
  <inkml:trace contextRef="#ctx0" brushRef="#br0">17 512 16388,'-2'-2'302,"0"-1"0,0 0 1,0 0-1,1 0 1,0 0-1,-1 0 0,1 0 1,0 0-1,1 0 1,-1 0-1,1 0 0,-1-1 1,1-4-1,1 4-61,-1 0 0,1-1-1,1 1 1,-1 0 0,1 0-1,-1 0 1,1 0 0,1 1 0,-1-1-1,3-3 1,69-94 1275,112-119-1,-179 212-1490,9-9 42,27-24-1,-39 37-62,0 1 1,0 0-1,0 0 0,0 1 0,1-1 1,-1 1-1,1 0 0,-1 0 0,1 1 1,0-1-1,-1 1 0,1 0 0,9-1 1,-10 3-5,0-1 1,0 1 0,0 0 0,-1 1-1,1-1 1,0 1 0,-1-1-1,1 1 1,-1 0 0,1 0 0,-1 1-1,0-1 1,0 1 0,0 0 0,0-1-1,0 1 1,3 6 0,6 7 0,-1 0 1,11 25-1,-14-27 0,58 133-17,-41-88-573,-14-39 949,-3-19-218,1-12-177,-1-13-21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8.553"/>
    </inkml:context>
    <inkml:brush xml:id="br0">
      <inkml:brushProperty name="width" value="0.05" units="cm"/>
      <inkml:brushProperty name="height" value="0.05" units="cm"/>
    </inkml:brush>
  </inkml:definitions>
  <inkml:trace contextRef="#ctx0" brushRef="#br0">33 437 11899,'3'-10'2040,"0"-2"2004,-8 20-1149,-2 8-2701,1 0 0,1 0 1,1 1-1,0 0 0,1-1 0,1 1 1,0 1-1,2 20 0,0-32-169,0 12 35,0-1 1,6 34-1,-5-47-44,0 0 0,1 1 0,-1-1 0,1 0-1,0 1 1,0-1 0,3 4 0,-4-7-2,0 1-1,0-1 1,1 1-1,-1-1 1,0 1 0,1-1-1,0 0 1,-1 0-1,1 0 1,-1 0 0,1 0-1,0 0 1,0 0-1,0-1 1,0 1 0,3 0-1,-1-1 13,0 0 1,1 0-1,-1-1 0,0 1 0,0-1 0,0 0 0,0 0 0,-1-1 0,1 1 1,0-1-1,0 0 0,-1 0 0,1 0 0,-1 0 0,1 0 0,-1-1 0,3-3 1,10-9 142,28-34 1,-33 36-97,32-41 157,-3-1-1,-3-3 1,-2-1-1,-3-1 1,-2-1 0,25-77-1,-46 112-158,-1 0-1,-1-1 0,4-38 1,-11 65-71,0-1 0,0 1 0,0 0-1,1 0 1,-1 0 0,0-1 0,0 1 0,0 0 0,0 0 0,0-1 0,0 1 0,0 0 0,0 0 0,0-1 0,0 1 0,0 0 0,0 0 0,0 0 0,0-1 0,0 1 0,0 0 0,0 0 0,0-1 0,0 1 0,-1 0 0,1 0 0,0 0 0,0-1 0,0 1 0,0 0 0,0 0 0,-1 0 0,1 0 0,0-1 0,0 1 0,0 0 0,0 0 0,-1 0 0,1 0 0,0-1 0,-9 9-7,-6 16-4,7-3 11,0 1 0,1-1 0,1 2-1,-4 33 1,-4 97 5,12-122-5,1-9-2,-67 632 24,66-642-18,2-7 2,-1 0 0,0 1 0,0-1 0,-1 0 0,0 0-1,-2 5 1,4-9-5,0-1 0,0 0-1,0 0 1,0 0 0,-1 0 0,1 0-1,0 0 1,0 1 0,0-1 0,0 0-1,0 0 1,0 0 0,0 0 0,0 0-1,0 0 1,0 0 0,-1 1-1,1-1 1,0 0 0,0 0 0,0 0-1,0 0 1,0 0 0,0 0 0,-1 0-1,1 0 1,0 0 0,0 0 0,0 0-1,0 0 1,0 0 0,-1 0-1,1 0 1,0 0 0,0 0 0,0 0-1,0 0 1,0 0 0,-1 0 0,1 0-1,0 0 1,0 0 0,0 0 0,0 0-1,0 0 1,0 0 0,-1 0-1,1 0 1,0-1 0,0 1 0,0 0-1,0 0 1,-5-11 23,-1-18 7,-1-46 169,3-1 1,11-133-1,-6 197-180,0-2 47,1 0 1,0 0 0,8-25-1,-9 36-59,0 0 0,0 1 1,0-1-1,1 0 0,-1 1 0,0-1 0,1 1 0,0 0 0,0 0 0,-1-1 1,1 1-1,0 0 0,1 1 0,-1-1 0,0 0 0,1 0 0,-1 1 0,1 0 1,-1-1-1,1 1 0,-1 0 0,1 0 0,0 1 0,0-1 0,2 0 0,22-1-187,-11 2-408,0-2 0,26-4 0,-39 5 510,0 1 1,0-1-1,-1 0 0,1 0 1,0 0-1,-1 0 1,1-1-1,0 1 1,-1-1-1,0 1 0,1-1 1,-1 0-1,0 0 1,0 0-1,0 0 1,0 0-1,0 0 0,-1-1 1,1 1-1,2-5 1,0-16-635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8.990"/>
    </inkml:context>
    <inkml:brush xml:id="br0">
      <inkml:brushProperty name="width" value="0.05" units="cm"/>
      <inkml:brushProperty name="height" value="0.05" units="cm"/>
    </inkml:brush>
  </inkml:definitions>
  <inkml:trace contextRef="#ctx0" brushRef="#br0">8 0 16299,'-7'9'1649,"7"1"-1081,0-4-432,3-6 920,9 0-280,2-2-344</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09.671"/>
    </inkml:context>
    <inkml:brush xml:id="br0">
      <inkml:brushProperty name="width" value="0.05" units="cm"/>
      <inkml:brushProperty name="height" value="0.05" units="cm"/>
    </inkml:brush>
  </inkml:definitions>
  <inkml:trace contextRef="#ctx0" brushRef="#br0">78 36 15483,'3'-7'575,"8"-19"1438,-7 24-893,-6 18 55,-13 80 585,-59 479 323,73-552-2014,-2 123 544,3-144-577,0 0 1,0 0 0,0 0-1,0 0 1,1 0 0,-1 0-1,1 0 1,-1 0 0,2 4-1,-1-6-27,-1 0-1,0 0 0,0 0 1,1 0-1,-1 0 1,0 0-1,0 0 0,1 0 1,-1 0-1,0 0 1,0 0-1,1 0 0,-1 0 1,0 0-1,0 0 1,1 0-1,-1 0 0,0-1 1,0 1-1,0 0 1,1 0-1,-1 0 0,0 0 1,0 0-1,0-1 0,1 1 1,-1 0-1,0 0 1,0 0-1,0-1 0,0 1 1,0 0-1,1 0 1,-1 0-1,0-1 0,0 1 1,0 0-1,0 0 1,0-1-1,0 1 0,0 0 1,0-1-1,15-44 370,8-49-97,34-126 113,-39 163-333,44-124 42,-52 157-109,1 0 1,2 0-1,0 1 1,1 1-1,19-22 1,-25 35-19,0 0 1,1 1 0,0 0 0,0 0-1,1 1 1,0 0 0,0 1 0,12-6-1,-18 10 7,-1 1 0,1-1-1,0 1 1,-1 0 0,1 0 0,0 0-1,0 0 1,0 1 0,0-1-1,0 1 1,0 0 0,0 1 0,0-1-1,0 1 1,-1-1 0,1 1-1,0 0 1,0 0 0,0 1 0,-1-1-1,1 1 1,-1 0 0,1 0-1,-1 0 1,0 0 0,0 1 0,6 5-1,-7-5 16,1 1 0,-1-1 0,0 1 0,0 0-1,0-1 1,0 1 0,-1 0 0,1 0 0,-1 1 0,0-1-1,-1 0 1,1 0 0,-1 0 0,1 1 0,-1-1-1,0 0 1,-1 0 0,1 1 0,-1-1 0,0 0 0,0 0-1,0 0 1,-2 5 0,-2 4 47,-1 0 0,0 0 1,-1 0-1,0-1 0,-13 18 0,14-23-8,0 0 0,0-1 0,-1 0 0,0 0 0,0 0-1,0-1 1,-12 7 0,17-11-80,-1 1-1,1-1 0,0 0 1,-1 0-1,1 0 1,-1 0-1,0 0 0,1 0 1,-1-1-1,0 1 1,1-1-1,-1 0 0,0 0 1,1 0-1,-1 0 0,0-1 1,1 1-1,-1-1 1,0 1-1,1-1 0,-1 0 1,1 0-1,-1 0 0,1 0 1,-1 0-1,1-1 1,0 1-1,-4-4 0,4 2 29,0 0-1,0 0 0,0 0 0,1 0 1,-1 0-1,1 0 0,0-1 1,0 1-1,0 0 0,0-1 0,1 1 1,-1-1-1,1 1 0,0-1 0,0 1 1,0-1-1,0 1 0,1-1 0,0-4 1,10-27-319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8.443"/>
    </inkml:context>
    <inkml:brush xml:id="br0">
      <inkml:brushProperty name="width" value="0.05" units="cm"/>
      <inkml:brushProperty name="height" value="0.05" units="cm"/>
    </inkml:brush>
  </inkml:definitions>
  <inkml:trace contextRef="#ctx0" brushRef="#br0">410 156 9346,'0'0'143,"1"-1"0,-1 0 0,0 1 0,0-1 0,1 0 0,-1 1 0,0-1 0,0 0 0,0 1 0,0-1-1,0 0 1,0 0 0,0 1 0,0-1 0,0 0 0,0 0 0,0 1 0,-1-1 0,1 0 0,0 1 0,0-1 0,-1 0 0,1 1 0,0-1 0,-1 0 0,-12-20 1730,10 18-1456,-1-3-149,0 1 0,0 0 0,-1 0 0,1 0 0,-1 1 0,0-1 0,-1 1 0,1 0 0,-1 1 0,0 0 0,0-1 0,0 2 0,0-1 0,0 1 0,0 0 0,-1 0 0,1 1 0,-1-1 0,1 2 0,-1-1 0,0 1 0,1 0 0,-1 0 0,-9 2 0,4 0-185,1 0-1,0 1 1,0 0 0,0 1 0,0 0 0,1 1-1,0 0 1,0 1 0,0 0 0,0 0-1,1 1 1,0 0 0,-12 13 0,12-9-68,0 1-1,0-1 1,1 2 0,1-1 0,0 1 0,0 0 0,-5 19 0,8-22 0,1 1 0,0-1 1,1 1-1,1 0 0,-1 0 1,2 0-1,-1-1 1,2 1-1,-1 0 0,4 16 1,-3-21-11,1-1 0,0 0 1,0 0-1,0 0 0,0 0 1,1 0-1,-1 0 1,1-1-1,0 0 0,1 1 1,-1-1-1,1 0 0,0 0 1,0-1-1,0 1 0,0-1 1,1 0-1,0 0 1,-1 0-1,1-1 0,0 0 1,0 0-1,0 0 0,0 0 1,1-1-1,-1 0 0,10 1 1,-4-1 10,0-1 0,0 0 1,-1 0-1,1-1 0,-1-1 1,1 0-1,-1 0 0,1-1 1,-1 0-1,0-1 0,0 0 1,-1-1-1,13-7 0,-9 3 52,0-2 0,-1 1-1,0-1 1,-1-1 0,0 0-1,-1-1 1,-1 0 0,0 0-1,0-1 1,10-23-1,-13 23 2,-1 1 0,0-1 0,0 0-1,-2 0 1,0-1 0,0 1-1,-1-1 1,-1 1 0,-1-1-1,0 0 1,-3-26 0,2 36-81,0 1 0,0-1 0,-1 0 1,1 1-1,-1-1 0,0 1 0,0-1 1,-1 1-1,1 0 0,-1 0 0,0 0 0,0 0 1,0 1-1,0-1 0,-1 1 0,1 0 1,-6-4-1,5 5-95,1 1 1,0-1-1,-1 1 1,0 0-1,1 0 1,-1 0-1,0 0 1,1 1-1,-1 0 1,0-1-1,0 1 1,1 0-1,-1 1 1,0-1-1,0 1 1,1 0-1,-1 0 0,1 0 1,-1 0-1,1 0 1,-1 1-1,-4 2 1,-38 27-974,25-15 444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0.100"/>
    </inkml:context>
    <inkml:brush xml:id="br0">
      <inkml:brushProperty name="width" value="0.05" units="cm"/>
      <inkml:brushProperty name="height" value="0.05" units="cm"/>
    </inkml:brush>
  </inkml:definitions>
  <inkml:trace contextRef="#ctx0" brushRef="#br0">25 1 18740,'3'1'2024,"-2"10"-1223,-1 6-329,-4 12 1528,-2 6-968,0 12-432,-1 1-151,4 10-249,0-3-80,3-3-248,0-4-168,3-13-593,2-5-367,-5-17 984,0-9-216,1 7-200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0.487"/>
    </inkml:context>
    <inkml:brush xml:id="br0">
      <inkml:brushProperty name="width" value="0.05" units="cm"/>
      <inkml:brushProperty name="height" value="0.05" units="cm"/>
    </inkml:brush>
  </inkml:definitions>
  <inkml:trace contextRef="#ctx0" brushRef="#br0">0 491 19740,'10'-1'712,"0"0"0,0 0 0,0-1 0,0 0 0,17-6 0,-10 1-467,-1 0-1,-1-1 1,1-1-1,25-18 1,-28 16-191,-1 0 1,-1 0-1,0-1 1,0-1-1,-1 0 1,-1 0-1,13-24 0,42-109 285,-5 12 7,-48 119-285,-11 15-60,0 0 1,0 0 0,0-1-1,1 1 1,-1 0-1,0 0 1,0 0 0,0 0-1,0 0 1,1 0-1,-1 0 1,0 0 0,0 0-1,1 0 1,-1 0-1,0 0 1,0 0 0,0 0-1,1 0 1,-1 0-1,0 0 1,0 0-1,1 0 1,-1 0 0,0 0-1,0 0 1,0 0-1,1 0 1,-1 0 0,0 0-1,0 1 1,0-1-1,0 0 1,1 0 0,-1 0-1,0 0 1,0 1-1,2 2 8,-1 0 0,0 0-1,0 0 1,0 0 0,-1 0-1,1 0 1,-1 1 0,0-1-1,0 4 1,1 150 35,2 28 66,-1-158-341,1 0-1,1 0 0,2 0 1,14 42-1,-17-62 136,0 0 1,0 0-1,0-1 1,8 11-1,-6-14-188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4.719"/>
    </inkml:context>
    <inkml:brush xml:id="br0">
      <inkml:brushProperty name="width" value="0.05" units="cm"/>
      <inkml:brushProperty name="height" value="0.05" units="cm"/>
    </inkml:brush>
  </inkml:definitions>
  <inkml:trace contextRef="#ctx0" brushRef="#br0">0 13 16772,'12'-3'1672,"10"1"-960,8-2-248,13 2 632,6 1-159,6 1-185,0 0-88,1 1-440,-4 2-192,-10 2-384,-3 1-248,-16-1-504,-6-1 2224,-17-2-1288,0 2-128,-19-1 80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5.153"/>
    </inkml:context>
    <inkml:brush xml:id="br0">
      <inkml:brushProperty name="width" value="0.05" units="cm"/>
      <inkml:brushProperty name="height" value="0.05" units="cm"/>
    </inkml:brush>
  </inkml:definitions>
  <inkml:trace contextRef="#ctx0" brushRef="#br0">0 37 18316,'0'20'1960,"11"-11"-1071,6-3-313,12-6 936,6-6-256,11 2-392,3-5-255,0-2-858,1 3-511,-7-1 672,-6-3-184,-8-1-144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5.576"/>
    </inkml:context>
    <inkml:brush xml:id="br0">
      <inkml:brushProperty name="width" value="0.05" units="cm"/>
      <inkml:brushProperty name="height" value="0.05" units="cm"/>
    </inkml:brush>
  </inkml:definitions>
  <inkml:trace contextRef="#ctx0" brushRef="#br0">82 0 17756,'7'4'342,"0"0"-1,0 1 1,-1-1 0,1 1 0,-1 0 0,0 1-1,-1 0 1,1 0 0,-1 0 0,0 0-1,0 1 1,-1 0 0,7 13 0,-6-9-259,-1 0-1,0 1 1,0-1 0,-1 1 0,0 0 0,-1 0 0,-1 0-1,1 19 1,-3-12-23,-1 1 0,-1-1-1,-1 0 1,-1 1-1,-6 18 1,-42 89 317,47-114-345,-76 147-1584,65-130 969,8-17 182,5-21-184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5.985"/>
    </inkml:context>
    <inkml:brush xml:id="br0">
      <inkml:brushProperty name="width" value="0.05" units="cm"/>
      <inkml:brushProperty name="height" value="0.05" units="cm"/>
    </inkml:brush>
  </inkml:definitions>
  <inkml:trace contextRef="#ctx0" brushRef="#br0">1 139 15187,'0'5'560,"1"0"-1,0 1 1,1-1 0,-1 0-1,1 1 1,0-1-1,0 0 1,1 0 0,-1-1-1,1 1 1,6 7 0,3 4 419,27 25 0,-31-33-857,0-1 1,0 0-1,1 0 0,0-1 0,1 0 0,0 0 1,-1-1-1,2-1 0,-1 0 0,16 5 0,-18-8-133,0 0 0,0 0-1,0 0 1,0-1-1,0 0 1,1 0-1,-1-1 1,0 0 0,0-1-1,0 0 1,-1 0-1,1-1 1,0 1 0,-1-2-1,8-3 1,2-3-138,-1-1 1,0-1-1,-1 0 1,0-1-1,-1 0 1,-1-1 0,17-22-1,70-116-1658,-77 112 1180,-23 41 622,0-1 0,0 0 0,0 0 0,0 0 1,0 0-1,0 0 0,1 0 0,-1 0 0,0 0 0,0 0 1,0 0-1,0 0 0,0 0 0,0 0 0,0 0 1,0 0-1,0 0 0,0 0 0,0 0 0,0 0 1,0 0-1,1 0 0,-1 0 0,0 0 0,0 0 0,0 0 1,0 0-1,0 0 0,0 0 0,0 0 0,0 0 1,0 0-1,0 0 0,0 0 0,0 0 0,1 0 1,-1 0-1,0 0 0,0 0 0,0 0 0,0 0 0,0 0 1,0 0-1,0 0 0,0 0 0,0 0 0,0 0 1,0 0-1,0-1 0,0 1 0,0 0 0,0 0 1,0 0-1,0 0 0,0 12 14,-6 18 203,-37 126 1095,-66 307 1975,107-451-3586,1 0 1,0 0 0,0 14 0,1-26 296,0 0 1,0 0-1,1 0 0,-1 0 0,0 0 1,0 0-1,0 0 0,0 0 0,0-1 0,0 1 1,0 0-1,0 0 0,0 0 0,0 0 0,0 0 1,0 0-1,0 0 0,0 0 0,0 0 0,0 0 1,1-1-1,-1 1 0,0 0 0,0 0 0,0 0 1,0 0-1,0 0 0,0 0 0,0 0 1,0 0-1,1 0 0,-1 0 0,0 0 0,0 0 1,0 0-1,0 0 0,0 0 0,0 0 0,0 0 1,1 0-1,-1 0 0,0 0 0,0 0 0,0 0 1,0 0-1,0 0 0,0 0 0,0 0 0,0 1 1,1-1-1,-1 0 0,0 0 0,0 0 0,0 0 1,0 0-1,0 0 0,0 0 0,0 0 1,0 0-1,0 0 0,0 1 0,0-1 0,0 0 1,0 0-1,0 0 0,0 0 0,0 0 0,7-9-186,5-20-248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6.419"/>
    </inkml:context>
    <inkml:brush xml:id="br0">
      <inkml:brushProperty name="width" value="0.05" units="cm"/>
      <inkml:brushProperty name="height" value="0.05" units="cm"/>
    </inkml:brush>
  </inkml:definitions>
  <inkml:trace contextRef="#ctx0" brushRef="#br0">235 18 18276,'0'0'80,"0"-1"0,0 0 1,0 1-1,0-1 0,0 0 0,0 1 1,-1-1-1,1 0 0,0 1 0,0-1 1,0 1-1,-1-1 0,1 0 0,0 1 1,-1-1-1,1 1 0,0-1 0,-1 1 0,1-1 1,-1 1-1,1-1 0,-1 1 0,1-1 1,-1 1-1,1 0 0,-1-1 0,0 1 1,-1-1 27,0 1 1,1-1 0,-1 1 0,0 0-1,0 0 1,1 0 0,-1 0 0,0 0-1,1 0 1,-4 1 0,-2 1 234,0 0 0,0 0-1,1 1 1,-11 5 0,4-1-226,1 0 1,0 1-1,1 1 1,0 0-1,1 0 1,-1 1-1,2 0 1,0 1-1,0 0 1,-8 14-1,16-24-115,0 1 0,0 0 0,1-1 0,-1 1-1,1 0 1,-1-1 0,1 1 0,0 0 0,0 0 0,0-1 0,0 1-1,0 0 1,0 0 0,0 0 0,1-1 0,-1 1 0,0 0-1,1-1 1,0 1 0,-1 0 0,1-1 0,0 1 0,0-1-1,0 1 1,0-1 0,0 1 0,0-1 0,0 0 0,0 1 0,1-1-1,-1 0 1,1 0 0,-1 0 0,3 2 0,7 2-11,-1 1 0,1-1 0,0 0 0,14 3 0,-9-3 20,-8-1-6,13 3-13,-1 2 1,23 12-1,-39-19 11,-1 0 0,1 0-1,0 0 1,-1 1 0,1 0 0,-1 0 0,0 0-1,0 0 1,0 0 0,0 1 0,-1-1-1,1 1 1,-1-1 0,0 1 0,0 0-1,0 0 1,1 7 0,-2-7 23,-1 0 1,0 0-1,0 0 0,-1 0 0,1 0 1,-1 0-1,0 0 0,0 0 1,0 0-1,-1 0 0,1 0 1,-1-1-1,0 1 0,0-1 1,0 1-1,0-1 0,-1 0 0,0 0 1,1 0-1,-1 0 0,0 0 1,-6 4-1,-3 2 137,-1 0 1,0-1-1,-1-1 0,-22 10 1,29-14-114,-1 0 0,1-1 0,-1 0 0,1 0 0,-1-1 1,0 0-1,1 0 0,-1-1 0,-12 0 0,18-1-106,-1 1 0,0 0 0,0-1-1,0 0 1,1 0 0,-1 0 0,0 0 0,1 0-1,-1-1 1,1 1 0,0-1 0,-1 1 0,1-1-1,0 0 1,0 0 0,0 0 0,0 0 0,0 0-1,0-1 1,1 1 0,-1 0 0,1-1 0,0 1-1,-1-1 1,1 0 0,0 1 0,1-1 0,-2-3-1,-2-22-292,2-4-130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6.913"/>
    </inkml:context>
    <inkml:brush xml:id="br0">
      <inkml:brushProperty name="width" value="0.05" units="cm"/>
      <inkml:brushProperty name="height" value="0.05" units="cm"/>
    </inkml:brush>
  </inkml:definitions>
  <inkml:trace contextRef="#ctx0" brushRef="#br0">368 25 15915,'0'0'6,"18"-13"1982,-12 6-967,-6 6-992,-1 1-1,1 0 1,0 0 0,0 0 0,0-1-1,0 1 1,0 0 0,0 0 0,0 0-1,0 0 1,0-1 0,-1 1 0,1 0-1,0 0 1,0 0 0,0 0 0,0-1-1,0 1 1,-1 0 0,1 0 0,0 0-1,0 0 1,0 0 0,-1 0 0,1 0-1,0 0 1,0 0 0,0 0 0,-1 0-1,1 0 1,0 0 0,0 0 0,0 0-1,-1 0 1,1 0 0,0 0 0,0 0-1,-1 0 1,-3 0 278,-1 1 0,1-1-1,-1 1 1,1 0 0,0 0 0,-1 1 0,1-1 0,0 1 0,0 0-1,0 0 1,-7 5 0,-41 34 634,50-39-888,-24 23 70,1 0 1,1 2 0,1 1 0,1 0 0,2 2-1,1 1 1,1 0 0,2 1 0,1 1-1,2 0 1,1 1 0,1 0 0,2 1-1,2 0 1,-4 38 0,10-61-134,1 1-1,0-1 1,0 1-1,2-1 1,-1 0-1,2 1 1,-1-1-1,10 23 1,-10-29-99,1-1 0,0 1 1,0-1-1,1 0 1,-1 0-1,1 0 0,0-1 1,0 1-1,1-1 1,0 0-1,-1 0 0,1 0 1,0-1-1,1 0 1,-1 0-1,1 0 0,-1 0 1,1-1-1,0 0 0,7 1 1,1 0-61,1-1 0,-1-1-1,1 0 1,-1-1 0,22-3 0,24-7-551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7.346"/>
    </inkml:context>
    <inkml:brush xml:id="br0">
      <inkml:brushProperty name="width" value="0.05" units="cm"/>
      <inkml:brushProperty name="height" value="0.05" units="cm"/>
    </inkml:brush>
  </inkml:definitions>
  <inkml:trace contextRef="#ctx0" brushRef="#br0">120 1 19860,'-26'95'1782,"-19"81"-978,26-75-675,5 0-1,-1 151 1,17-313-168,4 2 1,1-1-1,4 1 1,2 0-1,2 1 1,30-71-1,-36 107 80,0 1 0,2 1 0,1-1 1,0 2-1,22-26 0,-29 38-21,0 1 0,1 1 0,0-1 0,0 1 0,0 0 1,0 0-1,1 1 0,0 0 0,0 0 0,0 0 0,0 1 0,1 0 1,-1 1-1,1-1 0,0 1 0,0 1 0,0 0 0,0 0 0,9 0 1,-14 1-8,0 0-1,0 0 1,0 1 0,0-1 0,0 1 0,0 0 0,0-1 0,0 1 0,-1 0-1,1 1 1,0-1 0,-1 0 0,1 1 0,-1 0 0,1-1 0,-1 1 0,0 0-1,1 0 1,-1 1 0,0-1 0,-1 0 0,1 0 0,0 1 0,-1 0 0,1-1-1,-1 1 1,0 0 0,0-1 0,1 5 0,-1 0 48,0-1 1,0 0-1,-1 0 1,0 1-1,0-1 1,-1 0-1,0 0 1,0 0-1,0 1 1,-1-1-1,0 0 1,0-1-1,-5 10 1,2-5 48,-1-1 0,0 1 0,0-1 0,-1 0 0,-1-1 0,0 0 0,0 0 0,-10 8 0,11-11-148,0 0 0,0 0 0,-1-1 0,0 1 0,1-2 0,-2 1-1,1-1 1,0 0 0,0-1 0,-1 0 0,-9 1 0,15-3-148,1 0 1,-1 1-1,0-1 1,0-1-1,1 1 0,-1 0 1,0-1-1,0 1 0,1-1 1,-5-2-1,6 3 147,0-1-1,-1 0 1,1 0-1,0 0 1,0 0-1,0 0 1,0 0-1,0 0 1,0 0-1,1 0 0,-1 0 1,0-1-1,1 1 1,-1 0-1,0 0 1,1-1-1,-1 1 1,1 0-1,0-1 1,0 1-1,-1-3 1,-1-25-661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7.856"/>
    </inkml:context>
    <inkml:brush xml:id="br0">
      <inkml:brushProperty name="width" value="0.05" units="cm"/>
      <inkml:brushProperty name="height" value="0.05" units="cm"/>
    </inkml:brush>
  </inkml:definitions>
  <inkml:trace contextRef="#ctx0" brushRef="#br0">133 1 17092,'-3'42'3660,"1"-31"-3091,1 0 1,0 1-1,2 12 0,4 16 119,3 1 0,14 44 0,1 3-326,-17-62-312,-1 0 0,-2 0 0,0 0 0,-2 0 0,-1 1 0,-5 40 0,4-57-149,-1 1 1,0-1 0,-1 0 0,0 0 0,-1 0 0,0 0 0,-1-1 0,1 1 0,-2-1 0,1 0-1,-2-1 1,1 1 0,-1-1 0,0-1 0,0 1 0,-1-1 0,0 0 0,-1-1 0,-10 7-1,-23 9-230,3-7-107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9.206"/>
    </inkml:context>
    <inkml:brush xml:id="br0">
      <inkml:brushProperty name="width" value="0.05" units="cm"/>
      <inkml:brushProperty name="height" value="0.05" units="cm"/>
    </inkml:brush>
  </inkml:definitions>
  <inkml:trace contextRef="#ctx0" brushRef="#br0">1 78 14091,'34'-70'5791,"-27"63"-3466,-5 14-1012,-5 19-368,-8 26-350,-11 61-280,21-102-314,0 0 1,1 0-1,0 0 1,1 0-1,0 0 1,1 0-1,0-1 1,4 13-1,-6-22-9,1 1 0,0 0 0,-1 0 0,1 0 0,0 0 0,0-1 0,0 1 0,0 0 0,1-1 0,-1 1 1,0-1-1,1 1 0,-1-1 0,1 0 0,-1 0 0,1 1 0,0-1 0,-1 0 0,1 0 0,0-1 0,0 1 0,0 0 0,0-1 0,0 1 0,0-1 0,0 1 0,0-1 0,0 0 0,0 0 0,0 0 0,0 0 0,0 0 0,0 0 0,-1-1 0,1 1 1,0-1-1,0 1 0,2-2 0,2 0-115,0-1 1,0 1 0,-1-1-1,1-1 1,-1 1-1,0-1 1,0 0 0,0 0-1,-1 0 1,1-1-1,4-5 1,-3 0-141,0 0 1,0 0-1,-1 0 1,0-1-1,-1 0 0,0 0 1,-1 0-1,0 0 0,-1-1 1,0 1-1,-1-1 1,0-18-1,-3-17-536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8.412"/>
    </inkml:context>
    <inkml:brush xml:id="br0">
      <inkml:brushProperty name="width" value="0.05" units="cm"/>
      <inkml:brushProperty name="height" value="0.05" units="cm"/>
    </inkml:brush>
  </inkml:definitions>
  <inkml:trace contextRef="#ctx0" brushRef="#br0">227 1 18564,'0'0'50,"0"-1"1,0 1-1,1 0 0,-1 0 0,0 0 1,0 0-1,1 0 0,-1 0 1,0 0-1,1 0 0,-1 0 1,0 0-1,0 0 0,1 0 0,-1 0 1,0 0-1,0 0 0,1 0 1,-1 0-1,0 1 0,0-1 0,1 0 1,-1 0-1,0 0 0,0 0 1,1 0-1,-1 1 0,0-1 1,0 0-1,0 0 0,0 0 0,1 1 1,-1-1-1,0 0 0,0 0 1,0 1-1,0-1 0,0 0 0,0 0 1,1 1-1,-1-1 0,0 0 1,0 0-1,0 1 0,0-1 1,0 0-1,0 0 0,0 1 0,0-1 1,0 0-1,0 1 0,0-1 1,-1 0-1,1 0 0,0 1 1,0-1-1,0 0 0,0 1 0,-5 25 683,3-14-24,-5 46 532,1 80 0,7-92-1423,2 0-1,2-1 0,2 1 0,19 62 0,-26-107 159,0-1 0,0 0 1,0 0-1,0 0 0,0 0 0,0 0 0,0 0 0,0 0 0,0 1 0,0-1 0,0 0 1,0 0-1,-1 0 0,1 0 0,0 0 0,0 0 0,0 0 0,0 1 0,0-1 1,0 0-1,0 0 0,0 0 0,0 0 0,0 0 0,0 0 0,0 0 0,0 0 0,-1 0 1,1 0-1,0 1 0,0-1 0,0 0 0,0 0 0,0 0 0,0 0 0,0 0 0,-1 0 1,1 0-1,0 0 0,0 0 0,0 0 0,0 0 0,0 0 0,0 0 0,-1 0 0,1 0 1,0 0-1,0 0 0,0 0 0,0 0 0,0 0 0,0 0 0,0-1 0,-1 1 1,1 0-1,0 0 0,0 0 0,0 0 0,0 0 0,0 0 0,0 0 0,0 0 0,0 0 1,0 0-1,0 0 0,-1-1 0,-17-13-1386,-1 0 1,-24-27-1,10 10 380,-7-4 242,14 13 1244,-38-41 0,63 62-373,1 0-1,-1 1 0,0-1 0,1 0 1,-1 1-1,1-1 0,-1 0 0,1 0 1,0 0-1,-1 0 0,1 1 0,0-1 1,-1 0-1,1 0 0,0-2 0,0 3-30,0-1-1,0 1 1,0-1 0,1 1-1,-1 0 1,0-1-1,0 1 1,1 0-1,-1-1 1,0 1-1,0 0 1,1-1 0,-1 1-1,0 0 1,1-1-1,-1 1 1,0 0-1,1 0 1,-1-1-1,0 1 1,1 0 0,-1 0-1,1 0 1,4-2 315,0 2-1,0-1 1,0 0 0,10 1 0,0 0 31,39-8 68,-1-3 1,0-2 0,72-27 0,-112 35-574,1-1 0,-2 0-1,17-11 1,-7 1-214</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8.892"/>
    </inkml:context>
    <inkml:brush xml:id="br0">
      <inkml:brushProperty name="width" value="0.05" units="cm"/>
      <inkml:brushProperty name="height" value="0.05" units="cm"/>
    </inkml:brush>
  </inkml:definitions>
  <inkml:trace contextRef="#ctx0" brushRef="#br0">32 2 20572,'-5'12'436,"0"1"-1,0-1 0,1 1 1,0 0-1,1 1 0,1-1 0,0 0 1,1 1-1,1 22 0,0-36-437,-1 1 0,1-1 0,0 0 0,0 1 0,0-1 0,0 0 0,0 1 0,1-1 0,-1 0-1,0 1 1,0-1 0,0 0 0,0 0 0,0 1 0,0-1 0,0 0 0,1 1 0,-1-1 0,0 0 0,0 0-1,0 1 1,1-1 0,-1 0 0,0 0 0,0 1 0,0-1 0,1 0 0,-1 0 0,0 0 0,1 0 0,-1 0 0,0 1-1,0-1 1,1 0 0,0 0 0,11-6-42,11-15 25,-11 6 24,18-30 0,-21 31 46,0 1 0,22-26 1,-31 38-45,1 1-1,0-1 1,0 0 0,-1 0 0,1 0 0,0 1 0,0-1-1,0 1 1,0-1 0,0 1 0,0-1 0,0 1 0,0-1-1,0 1 1,0 0 0,0-1 0,2 1 0,-3 0-5,1 0 1,-1 1-1,1-1 0,-1 0 1,1 0-1,-1 1 1,0-1-1,1 0 1,-1 1-1,1-1 0,-1 0 1,0 1-1,1-1 1,-1 1-1,0-1 1,0 1-1,1-1 1,-1 0-1,0 1 0,0-1 1,1 1-1,-1-1 1,0 1-1,0-1 1,0 2-1,1 5-22,0 1 0,-1-1 1,-1 16-1,1-11-85,-1 3-142,0-11 70,1-1-1,0 1 1,0 0 0,0 0-1,0 0 1,0-1 0,1 1 0,0 0-1,1 4 1,-2-8 150,1 0 0,-1 0 0,1 1 0,0-1 0,-1 0 0,1 0 0,-1 0 0,1 0 0,0 1 0,-1-1 0,1 0 0,-1 0 0,1 0 0,0 0 0,-1 0 0,1-1 0,-1 1 0,1 0 0,0 0 0,-1 0 0,1 0 0,-1-1 0,1 1-1,-1 0 1,1-1 0,-1 1 0,1 0 0,-1-1 0,1 1 0,0-1 0,12-10-543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19.310"/>
    </inkml:context>
    <inkml:brush xml:id="br0">
      <inkml:brushProperty name="width" value="0.05" units="cm"/>
      <inkml:brushProperty name="height" value="0.05" units="cm"/>
    </inkml:brush>
  </inkml:definitions>
  <inkml:trace contextRef="#ctx0" brushRef="#br0">26 28 18084,'0'0'72,"0"0"-1,-1 0 1,1 0-1,0-1 1,-1 1 0,1 0-1,0 0 1,0 0 0,-1 0-1,1 0 1,0 0 0,-1 0-1,1 0 1,0 0 0,-1 0-1,1 0 1,0 0 0,0 0-1,-1 0 1,1 0 0,0 0-1,-1 0 1,1 0-1,0 1 1,0-1 0,-1 0-1,1 0 1,0 0 0,0 0-1,-1 1 1,1-1 0,0 0-1,-1 1 1,-6 12 1164,0 17 108,7-27-1247,-2 50 300,2-49-428,1-1 1,-1 1 0,0-1 0,1 0 0,0 1-1,-1-1 1,1 0 0,1 1 0,-1-1 0,0 0-1,1 0 1,2 4 0,-3-6 15,0 0 0,0 0 0,1-1 0,-1 1 0,0-1 0,0 1 0,0-1 0,0 1 0,1-1 0,-1 0 0,0 1 0,0-1 0,1 0 0,-1 0 0,0 0 0,1 0 0,-1 0 0,0 0 0,0-1 0,1 1 0,-1 0 0,0 0 0,0-1 0,1 1 0,-1-1 0,0 0 0,0 1 0,0-1 0,1 0 0,36-27-214,-33 24 192,64-61-41,7-5 309,-75 69-220,-1 0-1,1 0 1,0 1 0,-1-1-1,1 1 1,0-1-1,-1 0 1,1 1 0,0-1-1,0 1 1,0 0-1,-1-1 1,1 1 0,0 0-1,0-1 1,0 1-1,0 0 1,0 0 0,0 0-1,0 0 1,0 0-1,0 0 1,1 0 0,-2 1 2,1 0 0,-1-1 0,0 1 1,0 0-1,1 0 0,-1 0 0,0-1 0,0 1 1,0 0-1,0 0 0,0 0 0,0 0 1,0-1-1,0 1 0,0 0 0,0 0 1,0 0-1,-1 0 0,1 1 0,-20 48 323,20-49-333,-23 50 302,9-17-698,-2 0-1,-39 62 1,44-83 137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5.479"/>
    </inkml:context>
    <inkml:brush xml:id="br0">
      <inkml:brushProperty name="width" value="0.05" units="cm"/>
      <inkml:brushProperty name="height" value="0.05" units="cm"/>
    </inkml:brush>
  </inkml:definitions>
  <inkml:trace contextRef="#ctx0" brushRef="#br0">255 67 18732,'0'-3'215,"0"0"0,0 0 0,0 0 0,-1 0 0,1 0 0,-1-1 0,0 1 0,0 0 0,0 0 0,0 0 0,0 1 0,0-1 0,-1 0 0,0 0 0,-3-3 0,4 4-97,-2 0-1,1 1 1,0-1-1,0 1 1,0 0-1,-1 0 0,1 0 1,0 0-1,-1 0 1,1 0-1,-1 1 1,1-1-1,-1 1 1,1 0-1,-1-1 0,1 1 1,-1 0-1,0 1 1,-3 0-1,0 0-27,0 0 0,0 1 0,0 0 0,0 1-1,0 0 1,1-1 0,-1 2 0,1-1 0,-1 1 0,-8 7 0,4-2-67,1 0 0,-1 1 1,1 0-1,-8 13 1,8-10-26,1-1-1,1 1 1,1 1 0,-1 0 0,2-1-1,0 2 1,-5 23 0,9-34-36,1 1 0,-1-1 0,1 0 0,0 0-1,0 0 1,0 0 0,0 0 0,1 0 0,-1 1 0,1-1 0,0 0 0,1 0 0,-1-1 0,1 1 0,0 0-1,0 0 1,0-1 0,0 1 0,0-1 0,1 0 0,-1 1 0,1-1 0,0 0 0,0-1 0,1 1-1,-1-1 1,0 1 0,1-1 0,-1 0 0,1 0 0,0 0 0,5 1 0,6 1 11,0-1 1,-1 0-1,2-2 1,-1 1-1,0-2 1,0 0-1,22-3 1,-27 2-14,52-3-223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5.912"/>
    </inkml:context>
    <inkml:brush xml:id="br0">
      <inkml:brushProperty name="width" value="0.05" units="cm"/>
      <inkml:brushProperty name="height" value="0.05" units="cm"/>
    </inkml:brush>
  </inkml:definitions>
  <inkml:trace contextRef="#ctx0" brushRef="#br0">263 0 14971,'-14'3'577,"0"0"0,1 1 0,0 1-1,-1 0 1,2 1 0,-14 7 0,-5 6 1271,-33 25 0,56-38-1667,1 0 0,-1 0 1,1 1-1,1 0 0,-9 13 0,13-18-150,1-1 1,0 1-1,0 0 0,0 1 0,0-1 0,0 0 0,1 0 0,-1 0 0,0 1 0,1-1 0,0 0 0,-1 4 0,2-5-22,-1 1 0,0-1-1,1 1 1,-1-1 0,1 0 0,-1 1-1,1-1 1,0 0 0,-1 0 0,1 1-1,0-1 1,0 0 0,0 0 0,0 0-1,0 0 1,0 0 0,0 0 0,0 0-1,0 0 1,1-1 0,-1 1-1,2 0 1,2 2-9,1-1 0,0 0 0,0 0 0,-1-1-1,1 0 1,1 0 0,-1 0 0,0-1 0,0 0-1,0 0 1,0 0 0,0-1 0,0 0 0,0 0 0,6-3-1,-5 3 3,-1-1 0,0 0-1,0-1 1,0 0-1,-1 0 1,1 0 0,-1 0-1,1-1 1,-1 0-1,0 0 1,-1-1 0,1 1-1,-1-1 1,6-7 0,-4 3 63,-1-1 1,1 0 0,3-12-1,-8 20-37,0 0-1,0 0 0,-1-1 1,1 1-1,0 0 1,-1-1-1,0 1 0,0 0 1,0-1-1,0 1 1,0 0-1,0-1 0,0 1 1,-1-1-1,1 1 1,-1 0-1,0 0 0,0-1 1,1 1-1,-1 0 1,-2-2-1,0 2 38,1 1-1,-1 0 1,0 1 0,0-1-1,0 0 1,0 1 0,1-1-1,-1 1 1,0 0 0,0 0-1,-4 1 1,1-1 65,1 0-63,1 0 1,0 0-1,0 1 1,0 0 0,0 0-1,0 0 1,0 0 0,0 1-1,-6 3 1,-6-31 737,1 23-1579,12 3-721,10-5 526,8-4 452,2-5-170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6.410"/>
    </inkml:context>
    <inkml:brush xml:id="br0">
      <inkml:brushProperty name="width" value="0.05" units="cm"/>
      <inkml:brushProperty name="height" value="0.05" units="cm"/>
    </inkml:brush>
  </inkml:definitions>
  <inkml:trace contextRef="#ctx0" brushRef="#br0">239 66 15891,'0'-3'179,"0"0"0,0 1-1,0-1 1,0 1-1,0-1 1,-1 1-1,1-1 1,-1 1 0,0-1-1,0 1 1,0 0-1,0-1 1,0 1 0,0 0-1,0 0 1,-1-1-1,1 1 1,-1 0-1,0 1 1,0-1 0,0 0-1,1 0 1,-2 1-1,1-1 1,0 1-1,0 0 1,0-1 0,-1 1-1,1 0 1,0 0-1,-1 1 1,1-1 0,-1 0-1,1 1 1,-1 0-1,-4-1 1,1 1 4,-1 0 1,0 1-1,1 0 0,-1 0 0,0 0 1,1 1-1,-1 0 0,1 0 1,0 1-1,0-1 0,0 1 1,0 1-1,-6 4 0,0 0-109,2 1 0,-1 0 0,-10 14 0,17-19-73,1 0 0,0 0 0,0 0 0,1 1 0,-1-1 0,1 0 0,0 1 0,0 0 0,0-1 0,1 1 0,0 0-1,-2 7 1,3-10-3,1-1-1,-1 1 0,0-1 0,0 0 0,1 1 0,-1-1 1,0 0-1,1 1 0,0-1 0,-1 0 0,1 0 0,0 1 1,-1-1-1,1 0 0,0 0 0,0 0 0,0 0 0,0 0 1,0 0-1,0 0 0,0 0 0,1-1 0,-1 1 0,0 0 0,0-1 1,0 1-1,1-1 0,-1 1 0,0-1 0,3 1 0,6 1-25,-1 0 0,0-1-1,15 1 1,-11-2 5,25 3-32,48 5-36,-76-6 73,0 0 0,-1 1 0,1 0 0,-1 0 0,0 1 0,13 7 0,-21-11 20,0 1-1,0-1 1,0 0 0,0 1-1,-1-1 1,1 1-1,0-1 1,0 1-1,-1-1 1,1 1 0,0 0-1,-1-1 1,1 1-1,0 0 1,-1 0-1,1-1 1,-1 1 0,0 0-1,1 0 1,-1 0-1,1 0 1,-1-1-1,0 1 1,0 0-1,0 0 1,1 0 0,-1 0-1,0 0 1,0 0-1,0 0 1,0 0-1,-1 0 1,1 0 0,0-1-1,0 1 1,0 0-1,-1 0 1,1 0-1,0 0 1,-1 0 0,1-1-1,-1 1 1,1 0-1,-1 0 1,0-1-1,1 1 1,-1 0 0,0-1-1,1 1 1,-2 0-1,-5 5 38,0-1-1,0 0 0,-1-1 1,-10 6-1,17-10-36,-17 7 46,0 0 0,-1-1 0,1-1 0,-1-1 1,-1-1-1,1 0 0,0-1 0,-21-2 0,37 0-122,1 0 0,-1 0 0,0 0 0,1 0 0,-1-1 0,0 1 0,1-1 0,-1 0 0,-2-1 0,4 2 27,0-1-1,1 0 1,-1 1-1,0-1 1,1 1-1,-1-1 1,1 0-1,-1 1 0,1-1 1,-1 0-1,1 0 1,-1 1-1,1-1 1,-1 0-1,1 0 0,0 0 1,0 0-1,0 1 1,-1-1-1,1 0 1,0 0-1,0 0 0,0 0 1,0 0-1,0 0 1,0 1-1,0-1 1,1 0-1,-1 0 0,0 0 1,1-1-1,2-6-108,1 0 0,0 0 0,0 1 0,0 0 0,10-11 0,18-22-529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6.864"/>
    </inkml:context>
    <inkml:brush xml:id="br0">
      <inkml:brushProperty name="width" value="0.05" units="cm"/>
      <inkml:brushProperty name="height" value="0.05" units="cm"/>
    </inkml:brush>
  </inkml:definitions>
  <inkml:trace contextRef="#ctx0" brushRef="#br0">181 0 19668,'-3'1'215,"0"-1"0,0 1 0,0 0 0,0 0 0,0 0 0,0 0 0,1 0-1,-1 1 1,0-1 0,1 1 0,-1 0 0,-4 3 0,-25 28 989,24-22-987,1-1-1,0 2 0,1-1 0,0 1 0,1 0 1,1 0-1,-1 0 0,2 1 0,-3 15 0,1 2-12,1 1 0,1 54 0,16 125-84,-8-184-103,-3-22-3,-2-15 1,-35-186 65,16 111 28,18 80-111,0 1 15,0 0 0,0-1 0,1 1 0,-1 0 1,1-7-1,0 12-17,0-1 1,1 0-1,-1 1 1,0-1 0,0 0-1,0 0 1,1 1-1,-1-1 1,0 0-1,0 1 1,1-1-1,-1 0 1,1 1 0,-1-1-1,1 1 1,-1-1-1,1 1 1,-1-1-1,1 1 1,-1-1 0,1 1-1,0-1 1,-1 1-1,1 0 1,0-1-1,-1 1 1,1 0-1,0 0 1,-1-1 0,1 1-1,0 0 1,0 0-1,-1 0 1,1 0-1,0 0 1,0 0-1,-1 0 1,1 0 0,0 0-1,0 1 1,-1-1-1,1 0 1,0 1-1,21 4-907,0 2 0,26 12 0,-23-9 30,31 9-1,-7-7 94,1-4-169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7.267"/>
    </inkml:context>
    <inkml:brush xml:id="br0">
      <inkml:brushProperty name="width" value="0.05" units="cm"/>
      <inkml:brushProperty name="height" value="0.05" units="cm"/>
    </inkml:brush>
  </inkml:definitions>
  <inkml:trace contextRef="#ctx0" brushRef="#br0">216 22 15179,'4'-3'567,"10"-9"2038,-14 7-1207,-11 4-81,0 2-881,1 1 0,0 0 0,0 0 0,0 1 0,0 1 0,1 0 0,-1 0 1,1 1-1,0 0 0,0 0 0,-10 9 0,18-13-434,0 0 1,0-1-1,1 1 1,-1 0-1,0 0 1,1 0-1,-1 0 1,0 0-1,1 0 1,-1 0-1,1 0 1,0 0-1,-1 0 1,1 0-1,0 0 1,0 0-1,-1 0 1,1 1-1,0-1 1,0 0-1,0 0 1,1 0-1,-1 0 1,0 0-1,0 0 1,0 0-1,1 1 1,-1-1-1,1 0 1,-1 0-1,1 0 1,-1 0-1,1 0 1,-1-1-1,1 1 1,0 0-1,0 0 1,-1 0-1,3 1 1,4 5-121,0-1 1,0 0-1,16 9 1,-12-8-9,-3-2 44,0 1 1,0 0-1,-1 1 0,0 0 1,0 0-1,11 16 0,-16-21 90,-1 0 0,1 1 0,-1-1 0,0 0-1,0 1 1,0-1 0,0 1 0,-1-1-1,1 1 1,-1 0 0,1-1 0,-1 1-1,0-1 1,0 1 0,0 0 0,-1-1 0,1 1-1,0 0 1,-1-1 0,0 1 0,1-1-1,-1 1 1,0-1 0,-1 1 0,1-1-1,0 0 1,-1 0 0,1 1 0,-1-1 0,1 0-1,-4 3 1,-1 0 19,0-1 0,0 1-1,0-1 1,0-1 0,-1 1 0,1-1 0,-1 0-1,0 0 1,0-1 0,0 0 0,-10 2-1,6-2-150,-1 0 0,0-1-1,0 0 1,0-1-1,0-1 1,-16-2 0,7-1-122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7.861"/>
    </inkml:context>
    <inkml:brush xml:id="br0">
      <inkml:brushProperty name="width" value="0.05" units="cm"/>
      <inkml:brushProperty name="height" value="0.05" units="cm"/>
    </inkml:brush>
  </inkml:definitions>
  <inkml:trace contextRef="#ctx0" brushRef="#br0">100 0 19084,'-13'17'1696,"1"11"-1295,-5 13-161,3 8 888,-1 15-832,0-1 0,4 0-48,8 2 16,5-2-216,1-6-160,4-7-424,-4-10-216,0-18-264,-3-7 727,-3-29-895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8.284"/>
    </inkml:context>
    <inkml:brush xml:id="br0">
      <inkml:brushProperty name="width" value="0.05" units="cm"/>
      <inkml:brushProperty name="height" value="0.05" units="cm"/>
    </inkml:brush>
  </inkml:definitions>
  <inkml:trace contextRef="#ctx0" brushRef="#br0">19 453 16700,'0'-1'98,"-1"1"1,1 0 0,-1 0 0,1 0-1,-1 0 1,0-1 0,1 1 0,-1 0 0,1 0-1,-1 0 1,0 0 0,1 0 0,-1 1-1,1-1 1,-1 0 0,0 0 0,1 0 0,-1 0-1,1 1 1,-1-1 0,1 0 0,-1 0-1,1 1 1,-1-1 0,1 0 0,-1 1-1,1-1 1,-1 1 0,1-1 0,-1 1 0,1-1-1,0 1 1,-1-1 0,1 1 0,5 5 1241,12-6-383,1-3-650,0-2 0,-1 0 0,0-1 0,0 0 0,0-1 0,15-10 0,-5 1-108,0-2-1,38-32 1,-34 21-103,-2 0-1,0-2 1,-3-1 0,0-2 0,-2 0 0,-2-1 0,34-73 0,-56 109-96,0-1 1,0 0 0,0 0 0,0 0 0,0 0 0,0 0 0,0 0 0,0 0 0,0 0 0,0 0-1,0 0 1,0 1 0,0-1 0,0 0 0,0 0 0,0 0 0,0 0 0,0 0 0,0 0-1,0 0 1,0 0 0,0 0 0,0 0 0,0 0 0,0 0 0,0 1 0,1-1 0,-1 0 0,0 0-1,0 0 1,0 0 0,0 0 0,0 0 0,0 0 0,0 0 0,0 0 0,0 0 0,0 0 0,1 0-1,-1 0 1,0 0 0,0 0 0,0 0 0,0 0 0,0 0 0,0 0 0,0 0 0,0 0-1,0 0 1,0 0 0,1 0 0,-1-1 0,1 21 12,0 38-27,-1-38 14,1 26 104,14 88 0,-11-114 20,0 0 0,2-1 0,0 0 0,1 0 0,1-1 0,20 35 0,-7-25 66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9.639"/>
    </inkml:context>
    <inkml:brush xml:id="br0">
      <inkml:brushProperty name="width" value="0.05" units="cm"/>
      <inkml:brushProperty name="height" value="0.05" units="cm"/>
    </inkml:brush>
  </inkml:definitions>
  <inkml:trace contextRef="#ctx0" brushRef="#br0">43 45 16051,'-15'-22'2273,"1"4"-1313,5 14-408,5 4 1257,4 3-601,4 4-208,4 4-592,1 0-576,-1-1 184,-1 4-88,-7-11-72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29.810"/>
    </inkml:context>
    <inkml:brush xml:id="br0">
      <inkml:brushProperty name="width" value="0.05" units="cm"/>
      <inkml:brushProperty name="height" value="0.05" units="cm"/>
    </inkml:brush>
  </inkml:definitions>
  <inkml:trace contextRef="#ctx0" brushRef="#br0">233 38 12971,'3'-3'756,"-1"2"-525,0 0 0,0-1 0,0 1-1,0 0 1,-1-1 0,1 1-1,0-1 1,-1 1 0,0-1-1,1 0 1,-1 0 0,0 1-1,0-1 1,0 0 0,0 0-1,0 0 1,1-3 0,-4 5-82,1-1-1,0 1 1,-1 0 0,1-1-1,0 1 1,0 0 0,-1 0-1,1 0 1,0 0 0,-1 0-1,1 0 1,0 0 0,-1 1-1,1-1 1,0 0 0,-3 2-1,3-2-4,-16 5-46,1 1 0,0 1 0,0 0 0,1 1 0,0 1 0,0 0 1,1 1-1,0 0 0,1 1 0,0 1 0,1 0 0,-13 17 0,20-24-77,1 1 0,0 1 0,1-1 0,0 0 0,0 1 0,0 0 0,0-1 0,1 1 0,0 0 0,-1 11 0,3-14-17,0-1 0,0 0 0,0 1 0,0-1 0,0 0-1,1 1 1,-1-1 0,1 0 0,0 1 0,0-1 0,1 0 0,-1 0 0,0 0-1,1 0 1,0 0 0,0 0 0,0 0 0,0-1 0,0 1 0,0-1 0,1 1-1,-1-1 1,1 0 0,4 2 0,1 1-105,1 0 0,-1-1 1,1 0-1,0 0 0,1-1 0,-1-1 1,1 1-1,-1-2 0,1 1 0,-1-1 0,1-1 1,0 1-1,0-2 0,-1 1 0,1-2 0,0 1 1,-1-1-1,14-5 0,14-10-238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30.183"/>
    </inkml:context>
    <inkml:brush xml:id="br0">
      <inkml:brushProperty name="width" value="0.05" units="cm"/>
      <inkml:brushProperty name="height" value="0.05" units="cm"/>
    </inkml:brush>
  </inkml:definitions>
  <inkml:trace contextRef="#ctx0" brushRef="#br0">164 1 16996,'-5'4'316,"0"1"0,1-1 0,-1 1 0,1 0 0,0 1 0,1-1 1,-6 12-1,-1 0 241,-13 19 2,2 1 0,-19 46 0,34-68-520,0 0 0,2 0 0,0 0 0,0 0 0,1 1 1,1-1-1,1 1 0,0 0 0,2 19 0,-1-29-90,1 0-1,0 0 0,1-1 1,-1 1-1,1 0 1,1 0-1,-1-1 1,1 1-1,-1-1 1,2 0-1,-1 1 1,0-2-1,1 1 1,0 0-1,0-1 0,1 1 1,7 5-1,-8-8 4,0 1-1,1-1 0,-1 0 0,1 0 1,-1 0-1,1-1 0,0 0 0,-1 0 1,1 0-1,0 0 0,0-1 0,0 1 0,0-1 1,0-1-1,0 1 0,0-1 0,-1 1 1,1-1-1,0-1 0,0 1 0,8-5 1,23-13-283,0-8-28</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30.614"/>
    </inkml:context>
    <inkml:brush xml:id="br0">
      <inkml:brushProperty name="width" value="0.05" units="cm"/>
      <inkml:brushProperty name="height" value="0.05" units="cm"/>
    </inkml:brush>
  </inkml:definitions>
  <inkml:trace contextRef="#ctx0" brushRef="#br0">335 0 15459,'-12'9'1299,"2"0"-1,-1 1 0,-14 18 1,-36 49-1137,34-43 184,1-1-278,8-9-103,-1 0 0,-1-1 1,-38 33-1,57-55-24,0 0 0,0 0 1,0-1-1,0 1 0,0 0 0,0-1 1,0 1-1,0 0 0,-1-1 1,1 0-1,0 1 0,0-1 0,-1 0 1,1 1-1,0-1 0,0 0 0,-1 0 1,1 0-1,-2 0 0,2-1 12,0 1-1,0-1 1,0 1-1,0-1 0,0 0 1,1 1-1,-1-1 1,0 0-1,0 1 1,1-1-1,-1 0 0,0 0 1,1 0-1,-1 0 1,1 1-1,-1-1 1,1 0-1,-1-2 1,-1-5-147,0 1 1,1-1 0,0 0 0,-1-14 0,2 19 172,-1-30-1807,2 0 0,5-48 0,-3 67 1909,0 1 1,6-19-1,-9 31-33,0 1 1,1-1-1,-1 0 0,0 1 0,0-1 0,0 1 0,1-1 0,-1 0 0,0 1 0,1-1 0,-1 1 0,0-1 0,1 1 0,-1-1 0,1 1 0,-1-1 0,1 1 1,-1-1-1,1 1 0,-1 0 0,1-1 0,-1 1 0,1 0 0,0-1 0,-1 1 0,1 0 0,-1 0 0,1-1 0,0 1 0,-1 0 0,1 0 0,0 0 0,-1 0 1,1 0-1,0 0 0,-1 0 0,2 1 0,1 0 290,0 0 0,0 1 0,0 0 0,0 0 0,0 0-1,3 3 1,7 5 319,16 9-185,1-1 0,0-2-1,47 18 1,-60-27-575,1-1-1,0-1 1,1-1 0,-1-1-1,1 0 1,0-1-1,-1-1 1,21-2 0,4-5-204</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31.049"/>
    </inkml:context>
    <inkml:brush xml:id="br0">
      <inkml:brushProperty name="width" value="0.05" units="cm"/>
      <inkml:brushProperty name="height" value="0.05" units="cm"/>
    </inkml:brush>
  </inkml:definitions>
  <inkml:trace contextRef="#ctx0" brushRef="#br0">178 0 14571,'0'0'77,"1"0"0,-1 1 0,0-1 0,1 0 0,-1 0 0,1 0 0,-1 0 0,1 0 0,-1 0 0,0 1 0,1-1 0,-1 0 0,0 0 0,1 0 0,-1 1 0,0-1 0,1 0 0,-1 1 0,0-1 0,1 0-1,-1 1 1,0-1 0,0 0 0,1 1 0,-1-1 0,0 1 0,0 0 0,12 14 392,-11-14-295,8 13 95,1 1-1,-2-1 0,0 1 1,0 1-1,8 28 1,-13-35-239,-2-1-1,1 1 1,-1 0 0,0 0-1,-1-1 1,0 1 0,0 0 0,-1 0-1,0 0 1,-1-1 0,0 1 0,0-1-1,-5 11 1,-5 12 30,-3-2-1,-27 45 1,31-58 166,0 0 0,-1-1 1,-1 0-1,0-1 0,-28 22 0,35-31-169,-2 0 0,1 0 0,-16 6-1,-15-2 230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31.463"/>
    </inkml:context>
    <inkml:brush xml:id="br0">
      <inkml:brushProperty name="width" value="0.05" units="cm"/>
      <inkml:brushProperty name="height" value="0.05" units="cm"/>
    </inkml:brush>
  </inkml:definitions>
  <inkml:trace contextRef="#ctx0" brushRef="#br0">8 56 13555,'2'-4'591,"11"-28"972,-13 31-1463,1 0 0,-1-1 1,1 1-1,-1 0 1,1 0-1,0 0 1,-1 0-1,1 0 0,0 0 1,0 0-1,0 0 1,0 0-1,0 0 1,0 0-1,0 1 0,0-1 1,0 0-1,0 1 1,3-2-1,-4 3-17,1 0-1,0 0 1,0 0-1,-1-1 1,1 1-1,-1 0 1,1 0 0,-1 0-1,1 0 1,-1 0-1,1 1 1,-1-1-1,0 0 1,0 0-1,0 0 1,1 0-1,-1 0 1,0 0 0,0 0-1,-1 2 1,1-1 9,1 72 831,-15 121-1,3-67-1196,11-115-16,0-10 162,0 0-1,0 0 1,0 0 0,-1 0 0,1 0-1,-1 0 1,1 0 0,-3 5 0,-3-6-162,-7-6-86</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31.896"/>
    </inkml:context>
    <inkml:brush xml:id="br0">
      <inkml:brushProperty name="width" value="0.05" units="cm"/>
      <inkml:brushProperty name="height" value="0.05" units="cm"/>
    </inkml:brush>
  </inkml:definitions>
  <inkml:trace contextRef="#ctx0" brushRef="#br0">3 68 14235,'-1'3'153,"0"0"0,1-1 1,0 1-1,-1 0 0,1 0 0,0 0 0,0 0 0,1 0 1,-1 0-1,1 0 0,-1-1 0,1 1 0,0 0 0,0 0 0,0-1 1,1 1-1,-1-1 0,2 4 0,0-3 17,0 0-1,0 1 1,0-1 0,1-1 0,-1 1-1,1 0 1,0-1 0,0 0-1,0 1 1,7 1 0,4 1 158,0-1 0,0 0 0,0-1 0,0-1 0,29 0 0,-24-2-301,0-1 0,0-1-1,0-1 1,0-1-1,-1-1 1,0-1 0,0 0-1,0-1 1,-1-1-1,0-1 1,0 0 0,-1-2-1,-1 0 1,1-1-1,-2 0 1,0-1 0,23-25-1,-27 27-300,1 4-107</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38.780"/>
    </inkml:context>
    <inkml:brush xml:id="br0">
      <inkml:brushProperty name="width" value="0.05" units="cm"/>
      <inkml:brushProperty name="height" value="0.05" units="cm"/>
    </inkml:brush>
  </inkml:definitions>
  <inkml:trace contextRef="#ctx0" brushRef="#br0">57 67 13627,'0'-1'143,"-1"0"-1,1 1 1,0-1 0,0 0 0,0 1-1,0-1 1,0 0 0,0 1-1,0-1 1,0 0 0,0 1 0,0-1-1,0 0 1,0 1 0,0-1-1,1 0 1,-1 1 0,0-1 0,1 0-1,0 1-29,-1 0 0,1 1 0,-1 0-1,1-1 1,-1 1 0,1-1 0,-1 1 0,0-1-1,1 1 1,-1 0 0,0-1 0,1 1 0,-1 0-1,0-1 1,0 1 0,0 0 0,0 0 0,1-1-1,-1 1 1,0 0 0,-1 1 0,11 92 1952,-5 174 1,-6-164-1826,1-56-278,-4 137-2131,-3-194-487,0-10 1759,-44-254-2482,46 230 4048,2 0 0,3-1 1,0 1-1,11-61 0,-9 91-329,1 0 1,0 0-1,1 1 0,0-1 0,1 1 0,1 0 1,0 0-1,0 0 0,9-11 0,-11 19-242,0-1-1,-1 1 0,1 0 1,1 0-1,-1 0 0,1 1 1,-1 0-1,1 0 0,0 0 1,0 0-1,0 1 0,0-1 1,1 2-1,-1-1 0,1 0 1,-1 1-1,1 0 1,0 0-1,-1 1 0,1 0 1,0 0-1,-1 0 0,9 2 1,-6-1-83,-1 1-1,0 0 1,1 0 0,-1 1 0,0 0 0,0 0 0,-1 0 0,1 1 0,-1 0-1,0 1 1,0-1 0,0 1 0,0 1 0,-1-1 0,0 1 0,0-1 0,5 10-1,-7-10-14,0-1-1,-1 1 1,0-1-1,0 1 1,0 0 0,0 0-1,-1 0 1,0 0-1,0 0 1,0 0-1,-1 0 1,0 0-1,0 0 1,0 1-1,-1-1 1,1 0-1,-1 0 1,0 0-1,-1 0 1,1 0-1,-1-1 1,0 1-1,0 0 1,0-1-1,-1 1 1,-4 5-1,-2 1-37,0 0 0,-1-1-1,0 0 1,-1 0 0,0-1 0,0-1-1,-1 0 1,0 0 0,0-1-1,-1-1 1,0 0 0,0-1 0,-15 4-1,27-9 31,1 1 0,-1-1 0,0 0 0,0 0 0,0 0 0,1 1 0,-1-1 0,0 0 0,0 0 0,0 0 0,1 0 0,-1 0 0,0-1 0,0 1 0,0 0 0,1 0 0,-1 0 0,0-1 0,0 1 0,1 0 0,-1-1 0,0 1 0,1-1 0,-1 1 0,0-1 0,1 1 0,-1-1 0,1 1 0,-1-1 0,0 1 0,1-1 0,-1-1 0,2-8-193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39.325"/>
    </inkml:context>
    <inkml:brush xml:id="br0">
      <inkml:brushProperty name="width" value="0.05" units="cm"/>
      <inkml:brushProperty name="height" value="0.05" units="cm"/>
    </inkml:brush>
  </inkml:definitions>
  <inkml:trace contextRef="#ctx0" brushRef="#br0">49 0 18252,'1'19'585,"-1"0"0,-1 1 0,-1-1 0,-1 0 0,0 0 0,-9 27 0,-2 14 768,9-34-894,2-15-286,1 0 0,0 1 0,0-1 0,2 1 0,0 16 0,0-27-169,0 0 0,0 0-1,0 0 1,0 0 0,0 0-1,0 0 1,0 0 0,0 0-1,1 0 1,-1 0 0,0 0-1,1 0 1,-1 0-1,1 0 1,-1-1 0,1 1-1,0 0 1,-1 0 0,1-1-1,0 1 1,-1 0 0,1-1-1,0 1 1,0 0 0,0-1-1,-1 1 1,1-1 0,0 1-1,0-1 1,0 0 0,0 1-1,0-1 1,0 0-1,0 0 1,0 0 0,0 0-1,0 1 1,0-1 0,0-1-1,0 1 1,0 0 0,0 0-1,1 0 1,0-1 9,1 0 1,-1 0-1,1 0 1,-1 0-1,1-1 1,-1 1-1,0-1 1,0 1-1,1-1 1,-1 0-1,-1 1 1,1-1-1,0 0 1,0-1-1,2-3 0,1-5 77,0 0 0,0 0-1,-1 0 1,-1-1-1,4-22 1,2-62 530,-8 90-571,-1 0 1,0 0-1,-1 0 0,1 0 1,-1 0-1,0 0 0,0 0 1,-1 1-1,0-1 0,-4-9 1,6 14-48,0 1 0,0 0-1,0 0 1,-1 0 0,1 0 0,0-1 0,0 1 0,0 0 0,0 0 0,0 0 0,-1 0-1,1 0 1,0 0 0,0 0 0,0-1 0,-1 1 0,1 0 0,0 0 0,0 0-1,0 0 1,-1 0 0,1 0 0,0 0 0,0 0 0,0 0 0,-1 0 0,1 0 0,0 0-1,0 0 1,0 0 0,-1 0 0,1 0 0,0 1 0,0-1 0,0 0 0,-1 0-1,1 0 1,0 0 0,0 0 0,0 0 0,0 0 0,-1 1 0,1-1 0,0 0 0,0 0-1,0 0 1,0 0 0,0 1 0,0-1 0,-1 0 0,1 0 0,0 0 0,0 0-1,0 1 1,0-1 0,0 0 0,0 0 0,0 1 0,0-1 0,-4 12 2,3-8-4,1 1 1,0 0-1,0-1 0,0 1 0,0-1 1,1 1-1,-1-1 0,4 9 0,-4-11 0,1-1 0,-1 0-1,1 0 1,-1 0 0,1 1 0,0-1-1,0 0 1,-1 0 0,1 0-1,0 0 1,0 0 0,0 0-1,0 0 1,0 0 0,0-1 0,0 1-1,1 0 1,-1-1 0,0 1-1,0 0 1,0-1 0,1 0-1,-1 1 1,0-1 0,1 0 0,-1 1-1,0-1 1,1 0 0,-1 0-1,0 0 1,1 0 0,-1-1-1,2 1 1,8-3 2,0 0 0,-1-1-1,0 0 1,0-1 0,0 0 0,0-1-1,16-12 1,2-4 18,26-27 0,-52 47-21,-1 0 1,1 1 0,0-1 0,-1 1-1,1-1 1,0 1 0,0 0 0,0-1 0,0 1-1,0 0 1,0 0 0,1 0 0,-1 1 0,0-1-1,0 0 1,1 1 0,-1 0 0,2-1 0,0 8 2,-3 10-4,-1-1 1,0 1-1,-1-1 0,-6 31 1,4-32 1,0 1 1,1-1 0,1 1 0,1-1 0,0 1 0,3 17 0,-3-32 4,0 1 0,0-1 0,1 0 0,-1 0 0,0 0 0,1 0 0,-1 1 0,1-1 0,-1 0 0,1 0 0,-1 0 0,1 0 0,0 0 0,0 0 0,-1-1 0,1 1 0,0 0 0,0 0 0,0 0 0,0-1 0,0 1 0,0 0 0,0-1 0,0 1 0,0-1 0,0 1 0,2-1 0,-2 0-7,0 0 1,0 0 0,0 0 0,-1 0 0,1-1 0,0 1-1,0 0 1,-1-1 0,1 1 0,0-1 0,-1 1 0,1-1-1,0 1 1,-1-1 0,1 1 0,0-1 0,-1 1 0,1-1 0,-1 0-1,0 1 1,1-1 0,-1 0 0,1 0 0,-1 1 0,0-1-1,1 0 1,-1 0 0,0 1 0,0-1 0,0 0 0,0 0-1,0 0 1,0 1 0,0-1 0,0 0 0,0 0 0,0-1 0,-1-2-198,1 0 1,-1 0-1,0 0 1,0 0-1,-1 0 1,1 0-1,-1 0 1,0 0-1,-4-6 1,3 5 183,-5-11-429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0.721"/>
    </inkml:context>
    <inkml:brush xml:id="br0">
      <inkml:brushProperty name="width" value="0.05" units="cm"/>
      <inkml:brushProperty name="height" value="0.05" units="cm"/>
    </inkml:brush>
  </inkml:definitions>
  <inkml:trace contextRef="#ctx0" brushRef="#br0">308 321 16251,'-13'0'489,"1"1"-1,-1 0 0,1 0 1,-1 2-1,1-1 0,0 2 0,0 0 1,0 0-1,0 1 0,1 0 0,0 1 1,0 0-1,0 1 0,1 1 0,0-1 1,-12 13-1,13-12-368,0 1 0,1 0 1,0 0-1,0 1 0,1 0 0,0 0 1,1 0-1,0 1 0,1 0 1,0 1-1,0-1 0,1 1 0,1 0 1,0 0-1,1 0 0,-1 16 0,2-25-114,1-1-1,0 1 1,0-1-1,0 1 0,1-1 1,-1 1-1,0-1 1,1 1-1,0-1 1,-1 0-1,1 1 0,0-1 1,1 0-1,-1 1 1,0-1-1,0 0 1,1 0-1,-1 0 0,4 3 1,-3-4 4,0 0 0,0 0 0,0 1 0,1-2 0,-1 1 0,0 0 0,1 0 0,-1-1 0,1 1 0,-1-1 0,1 0 0,-1 1 0,0-1 0,1 0 0,-1-1 0,4 0 0,3 0 32,-1-1-1,1-1 0,-1 0 1,0 0-1,0 0 0,0-1 1,-1-1-1,1 1 0,-1-1 1,9-7-1,-4 1 52,-1 0 1,1 0-1,-2-1 0,0-1 1,0 1-1,13-25 0,-7 8 63,-12 23-129,0 0 0,0 0 0,-1 0 0,0 0 0,0-1 0,-1 0 0,0 1 0,0-1-1,0 0 1,0-11 0,-5 16 5,-5 6-26,-5 9-9,10-6 0,0 0 0,0 0 1,0 0-1,1 1 0,-1 10 0,-2 1-9,5-18 11,-1 0 1,1 0 0,0 0-1,-1 0 1,1 0-1,0 0 1,0 0 0,0 0-1,0 1 1,0-1-1,0 0 1,0 0 0,0 0-1,0 0 1,1 0-1,-1 0 1,0 0 0,1 0-1,-1 0 1,0 0 0,1 0-1,-1 0 1,1 0-1,0 0 1,-1-1 0,1 1-1,0 0 1,0 0-1,-1 0 1,1-1 0,0 1-1,0-1 1,0 1-1,0 0 1,0-1 0,0 1-1,1-1 1,1 1-3,0 0 1,0-1-1,0 0 1,0 0-1,0 0 1,0 0-1,0 0 0,0-1 1,0 1-1,0-1 1,0 0-1,3-1 1,2-1-3,0-1-1,-1 0 1,1-1 0,-1 1 0,0-1 0,-1-1 0,13-11-1,37-50 0,-41 47 6,3-6 13,0-1 0,-2 0-1,17-38 1,26-89 96,-57 145-111,-8 13-13,-6 14-26,-1 7 35,1 2 0,1-1-1,1 1 1,1 1-1,2 0 1,-5 36 0,-10 175 18,4 132-129,16-354 144,0-19 29,0-27-3,14-119 72,-11 144-154,-1 1-1,1 0 0,0 0 0,0-1 0,1 1 0,-1 0 0,1 0 0,0 0 0,-1 0 0,1 0 0,0 1 0,1-1 0,1-2 0,40-30-1260,-36 29 945,1 0 0,-1-1 0,12-13 1,-11 9 235,-1 0 1,-1-1 0,0 0-1,-1-1 1,9-24 0,15-72 158,-18 59-106,-5 21 41,-1 6 2,-5 20-6,-2 11-14,-10 45 234,-4 84 0,15-133-165,0 0 0,1 0 0,-1 0-1,1 0 1,-1 0 0,1 0 0,1 0-1,2 8 1,-4-12-26,1 1 0,-1 0 0,1 0 0,-1 0-1,1-1 1,0 1 0,-1 0 0,1-1 0,0 1 0,-1 0-1,1-1 1,0 1 0,0-1 0,0 1 0,-1-1 0,1 0 0,0 1-1,0-1 1,0 0 0,0 0 0,0 1 0,0-1 0,0 0-1,0 0 1,0 0 0,-1 0 0,1 0 0,0 0 0,0 0-1,0-1 1,0 1 0,0 0 0,0 0 0,0-1 0,0 1-1,0 0 1,-1-1 0,1 1 0,0-1 0,0 1 0,-1-1 0,1 0-1,1-1 1,10-7 47,0-1-1,-1-1 0,0 0 0,-1-1 1,0 0-1,10-16 0,45-83-144,-60 101 58,29-58-645,40-111 1,-37 68 19,-34 100 783,-7 15 353,-10 21 125,8-4-291,-7 37-1,6-25-198,-1 20 45,-4 101 0,12-140-152,0 107 31,1-45 45,-2-99-48,-1 1 0,-1-1 0,-1 1-1,-13-41 1,-38-83 2,44 118-11,10 27-25,1 0 1,-1 1-1,1-1 0,0 0 1,-1 0-1,1 0 0,0 0 0,0 1 1,0-1-1,0 0 0,-1 0 1,1 0-1,0 0 0,1 0 0,-1 1 1,0-1-1,0 0 0,0 0 1,0 0-1,1-1 0,0 1-1,-1 1 0,1 0 0,-1-1 1,1 1-1,-1 0 0,1-1 0,0 1 0,-1 0 0,1 0 0,-1 0 0,1-1 0,0 1 0,-1 0 0,1 0 1,0 0-1,-1 0 0,1 0 0,0 0 0,-1 0 0,1 0 0,1 1 0,7 1 6,0 1-1,-1 0 1,12 6 0,-2-2-21,-12-5-64,33 9-89,-38-11 58,1 0 0,0 1 1,0-1-1,-1 0 0,1 0 1,0 0-1,0 0 0,0 0 1,-1 0-1,1-1 0,0 1 0,0 0 1,-1-1-1,1 0 0,0 1 1,-1-1-1,1 0 0,2-1 1,-4 1 32,1 0 1,-1 0-1,1 0 1,-1 0-1,1 0 1,-1 0 0,0 0-1,0 0 1,1 0-1,-1 0 1,0 0-1,0 0 1,0 0 0,0 0-1,0 0 1,0 0-1,0 0 1,0 0-1,-1 0 1,1 0-1,0 0 1,0 0 0,-1 0-1,0-2 1,-14-23-658,-4 0-153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1.121"/>
    </inkml:context>
    <inkml:brush xml:id="br0">
      <inkml:brushProperty name="width" value="0.05" units="cm"/>
      <inkml:brushProperty name="height" value="0.05" units="cm"/>
    </inkml:brush>
  </inkml:definitions>
  <inkml:trace contextRef="#ctx0" brushRef="#br0">19 7 15499,'-14'-6'1489,"9"6"-1041,5 1-144,11 2 440,7 4-408,10-1-56,4 1-184,12 6-192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4.725"/>
    </inkml:context>
    <inkml:brush xml:id="br0">
      <inkml:brushProperty name="width" value="0.05" units="cm"/>
      <inkml:brushProperty name="height" value="0.05" units="cm"/>
    </inkml:brush>
  </inkml:definitions>
  <inkml:trace contextRef="#ctx0" brushRef="#br0">0 45 15523,'2'9'1809,"12"-3"-921,7-6-288,14-3 896,5-2-231,8-2-209,4-2-112,3-1-408,-2 1-120,-5 2-288,-5 0-176,-14 4-656,-8 3-288,-15 2 800,-4 4-176,-16-1-136</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1.585"/>
    </inkml:context>
    <inkml:brush xml:id="br0">
      <inkml:brushProperty name="width" value="0.05" units="cm"/>
      <inkml:brushProperty name="height" value="0.05" units="cm"/>
    </inkml:brush>
  </inkml:definitions>
  <inkml:trace contextRef="#ctx0" brushRef="#br0">132 11 20228,'-39'16'3171,"30"-13"-2741,1 0 1,-1 0-1,1 1 1,0 0-1,-8 6 1,15-10-448,1 0 1,-1 1 0,1-1 0,-1 0-1,1 1 1,-1-1 0,1 1 0,0-1-1,-1 1 1,1-1 0,0 1 0,-1-1-1,1 1 1,0 0 0,-1-1 0,1 1-1,0-1 1,0 1 0,0 0 0,0-1-1,0 1 1,0-1 0,0 1 0,0 0-1,0-1 1,0 1 0,0-1 0,0 1-1,0 0 1,0-1 0,0 1 0,1-1-1,-1 1 1,0 0 0,1-1 0,-1 1-1,0-1 1,1 1 0,-1-1 0,0 1-1,1-1 1,-1 1 0,1-1 0,-1 0-1,1 1 1,0 0 0,31 18-1038,-24-15 866,2 2-43,7 3 62,-1 0-1,-1 1 1,0 0 0,23 21-1,-35-29 200,-1 1-1,1-1 0,-1 1 1,0 0-1,0-1 1,0 1-1,0 0 0,0 0 1,-1 0-1,1 0 0,-1 1 1,0-1-1,0 0 1,0 0-1,0 1 0,-1-1 1,1 1-1,-1-1 0,0 1 1,0-1-1,0 1 1,-1-1-1,1 0 0,-1 1 1,0-1-1,0 0 1,0 1-1,0-1 0,0 0 1,-1 0-1,-3 6 0,1-4 78,0 1 0,0-1 0,-1-1 0,1 1 0,-1 0 0,-1-1 0,1 0 0,0-1-1,-1 1 1,-9 4 0,5-4-9,1 0-1,-1-1 0,1 0 1,-1 0-1,0-1 1,-12 0-1,20-1-138,0-1-1,-1 0 1,1 0 0,0 0-1,0-1 1,-1 1 0,1-1-1,0 1 1,0-1 0,0 0-1,0 1 1,0-1 0,0 0-1,0-1 1,0 1 0,0 0-1,0 0 1,0-1 0,1 1-1,-1-1 1,0 0 0,1 1-1,0-1 1,-1 0 0,1 0-1,0 0 1,0 0 0,0 0-1,0 0 1,0 0 0,1 0-1,-1 0 1,0-1 0,1 1-1,0 0 1,0 0-1,-1-1 1,1 1 0,0 0-1,1 0 1,-1-1 0,0 1-1,1 0 1,-1 0 0,2-3-1,11-32-459</inkml:trace>
  <inkml:trace contextRef="#ctx0" brushRef="#br0" timeOffset="1">512 2 19324,'30'-1'2161,"-13"1"-1353,0 1-344,4 1 1608,2-2-1015,5 0-801,1 0-424,2-2-825,2 1-247,-5 1-288,-10 0 1000,-12 0-329</inkml:trace>
  <inkml:trace contextRef="#ctx0" brushRef="#br0" timeOffset="2">481 148 19588,'0'9'1961,"17"-9"-1225,12 0-264,17-3 856,3-3-256,6-5-520,0-3-415,-6-3 63,-2 0-136,-16 4-96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3.606"/>
    </inkml:context>
    <inkml:brush xml:id="br0">
      <inkml:brushProperty name="width" value="0.05" units="cm"/>
      <inkml:brushProperty name="height" value="0.05" units="cm"/>
    </inkml:brush>
  </inkml:definitions>
  <inkml:trace contextRef="#ctx0" brushRef="#br0">1 81 17924,'2'10'564,"-1"-1"-1,0 1 1,0 0 0,-1-1 0,-2 16 0,0 9 547,13 169 1544,-10-196-2593,-2-6-42,1 1 0,0-1 0,0 0 0,0 1 0,1-1 0,-1 0 0,0 0 1,0 1-1,1-1 0,-1 0 0,1 1 0,-1-1 0,1 0 0,-1 0 1,1 0-1,0 0 0,0 1 0,-1-1 0,1 0 0,0 0 0,2 1 0,-3-2-8,0 0-1,1 0 1,-1 0-1,0 0 0,1 0 1,-1 0-1,0 0 1,0 0-1,1 0 0,-1 0 1,0 0-1,1 0 1,-1 0-1,0 0 1,0-1-1,1 1 0,-1 0 1,0 0-1,0 0 1,1 0-1,-1-1 0,0 1 1,0 0-1,0 0 1,1 0-1,-1-1 0,0 1 1,0 0-1,0 0 1,0-1-1,1 1 0,-1 0 1,0 0-1,0-1 1,4-12 109,-3 10-47,4-18 146,-1 0-1,-1-1 0,-1 1 1,-2-37-1,4-35-5,-4 93-214,1 0-1,-1-1 1,0 1-1,0 0 0,0 0 1,0 0-1,0 0 1,1 0-1,-1-1 1,0 1-1,0 0 0,0 0 1,1 0-1,-1 0 1,0 0-1,0 0 1,0 0-1,1 0 1,-1 0-1,0 0 0,0 0 1,1 0-1,-1 0 1,0 0-1,0 0 1,0 0-1,1 0 1,-1 0-1,0 0 0,0 0 1,0 0-1,1 0 1,-1 0-1,0 0 1,0 0-1,0 1 1,1-1-1,-1 0 0,0 0 1,0 0-1,0 0 1,0 0-1,1 1 1,-1-1-1,0 0 0,0 0 1,0 0-1,0 1 1,0-1-1,20 16-25,7 5 12,-19-18 15,-1 0 0,1-1 0,0 1-1,0-2 1,0 1 0,0-1 0,0 0 0,0-1 0,0 1-1,0-2 1,0 1 0,1-1 0,-1-1 0,0 1-1,-1-1 1,1-1 0,9-3 0,-10 3 1,-1 1 0,0-1 0,0-1 0,0 1 0,-1-1 0,1 0 0,-1 0 0,0-1 0,0 0 1,-1 1-1,1-2 0,-1 1 0,0 0 0,0-1 0,-1 0 0,1 0 0,-1 0 0,-1 0 0,1-1 0,-1 1 0,1-8 0,-2 13-1,-1-1 0,0 0-1,0 1 1,1-1 0,-1 1 0,0-1-1,-1 0 1,1 1 0,0-1-1,0 0 1,-2-2 0,2 4-1,0 0 1,0-1-1,0 1 1,-1-1-1,1 1 1,0 0-1,-1-1 1,1 1-1,0 0 1,-1-1-1,1 1 1,0 0-1,-1-1 0,1 1 1,-1 0-1,1 0 1,-1-1-1,1 1 1,-1 0-1,1 0 1,-1 0-1,1 0 1,0 0-1,-1 0 1,0 0-1,-1 0 0,0 0 1,0 1-1,0 0 0,0-1 1,0 1-1,0 0 1,0 0-1,0 0 0,1 0 1,-1 0-1,0 1 0,1-1 1,-1 0-1,1 1 0,-1-1 1,-1 4-1,-6 6-3,0 1 0,1 0 0,0 1 0,1 0 0,1 0-1,0 1 1,1-1 0,0 1 0,-4 21 0,9-34 4,-1 1 0,1-1-1,0 0 1,0 0 0,-1 1 0,1-1-1,0 0 1,0 1 0,0-1 0,0 0-1,0 1 1,1-1 0,-1 0 0,0 0-1,0 1 1,1-1 0,-1 0 0,1 0-1,-1 1 1,1-1 0,0 0 0,0 0-1,-1 0 1,1 0 0,0 0 0,0 0 0,0 0-1,0 0 1,0 0 0,0-1 0,0 1-1,0 0 1,0-1 0,0 1 0,1-1-1,-1 1 1,0-1 0,0 1 0,1-1-1,-1 0 1,0 1 0,1-1 0,-1 0-1,3 0 1,6-1 2,-1 0 1,1 0-1,0-1 1,17-5-1,-17 4-4,100-34 24,-84 26-26,1 1 1,0 1-1,1 2 1,52-8-1,-78 15 2,0-1-1,0 1 1,-1 0 0,1 0-1,0 0 1,0 0-1,0 0 1,0 0-1,0 1 1,0-1 0,0 0-1,-1 1 1,1 0-1,0-1 1,0 1-1,-1 0 1,1 0 0,0 0-1,-1 0 1,1 0-1,-1 1 1,1-1-1,-1 0 1,0 1-1,1-1 1,-1 1 0,0-1-1,0 1 1,0-1-1,0 1 1,-1 0-1,1 0 1,0-1 0,-1 1-1,1 0 1,-1 0-1,1 0 1,-1 0-1,0 0 1,0-1 0,0 5-1,-3 25-11,0 3 3,3-32 10,0-1 0,0 1-1,0-1 1,0 1 0,0 0 0,1-1 0,-1 1 0,1-1 0,-1 1 0,1-1-1,0 1 1,-1-1 0,1 1 0,0-1 0,2 3 0,-2-4 0,0 1 1,0-1 0,0 1-1,0-1 1,0 1-1,0-1 1,0 0-1,0 1 1,1-1-1,-1 0 1,0 0 0,0 0-1,0 0 1,1 0-1,-1 0 1,0 0-1,0 0 1,0-1-1,0 1 1,0 0 0,1-1-1,-1 1 1,0-1-1,0 1 1,2-2-1,27-17 4,-29 18-5,9-7 6,-1 0 0,0-1 0,0 0 0,0-1 0,8-13 0,-13 19 0,-1-1 0,0-1 1,0 1-1,0 0 0,-1-1 0,0 1 0,0-1 1,0 1-1,-1-1 0,0 0 0,0 0 0,0 0 1,-1-8-1,0 12-2,0 1 0,0-1 0,0 0 0,0 1 0,-1-1 0,1 1 0,-1-1 0,1 0 0,-1 1 0,0-1 0,1 1 0,-1-1 0,0 1 0,0 0 0,0-1 0,0 1 1,0 0-1,0 0 0,0 0 0,-1 0 0,-1-2 0,1 2 1,0 1 1,0-1 0,0 1-1,0-1 1,0 1-1,0 0 1,-1 0 0,1 0-1,0 0 1,0 0-1,0 0 1,0 0 0,0 1-1,-4 0 1,1 3-1,11-12 0,-5 7-3,0-1 1,0 1-1,0 0 1,0-1-1,0 1 1,0 0-1,0 0 1,1 0-1,-1 0 1,2-2-1,-2 3 0,-1 0-1,1 0 0,-1-1 0,1 1 1,-1 0-1,1 0 0,0 0 1,-1 0-1,1 0 0,-1 0 0,1 0 1,0 0-1,-1 0 0,1 0 0,-1 0 1,1 0-1,-1 0 0,1 0 1,0 0-1,-1 1 0,1-1 0,-1 0 1,1 0-1,-1 1 0,1-1 1,-1 0-1,1 1 0,-1-1 0,1 0 1,-1 1-1,1 0 0,1 2 0,1-1 1,-1 1-1,1-1 0,0 0 0,0 0 0,0 0 1,0 0-1,0-1 0,0 1 0,0-1 0,0 0 0,0 0 1,1 0-1,4 1 0,-2-2-1,1 1-1,-1-1 1,0 0-1,1-1 1,-1 1 0,1-1-1,6-2 1,8-4-5,0-1-1,-1 0 1,27-16 0,-46 24 6,2-2-1,28-18 5,-30 20-3,0-1 0,0 1 0,0-1 0,0 0 1,0 1-1,-1-1 0,1 0 0,0 0 0,0 0 0,-1 1 0,1-1 1,-1 0-1,1 0 0,-1 0 0,1 0 0,-1 0 0,0 0 0,1 0 1,-1 0-1,0 0 0,0-1 0,0 1 0,0 0 0,0 0 1,0 0-1,0 0 0,0 0 0,0 0 0,-1-2 0,1 2 1,-1 1 0,0-1-1,0 1 1,1-1 0,-1 0-1,0 1 1,0-1 0,0 1-1,0 0 1,1-1 0,-1 1-1,0 0 1,0-1 0,0 1-1,0 0 1,0 0 0,0 0-1,0 0 1,0 0-1,0 0 1,0 0 0,0 0-1,0 0 1,0 1 0,0-1-1,0 0 1,0 0 0,0 1-1,1-1 1,-1 1 0,0-1-1,-1 2 1,-32 17 13,32-18-14,-9 6 6,1 1-1,-1 0 1,2 1 0,-1 0 0,-12 16 0,18-20-8,0 0 1,0 1-1,1-1 0,0 1 1,0-1-1,1 1 1,-1 0-1,1 0 1,1 0-1,-1 0 1,1 0-1,0 1 1,0 10-1,1-16 1,0 1 0,0 0 0,0 0 0,1-1 0,-1 1-1,1 0 1,-1 0 0,1-1 0,-1 1 0,1-1 0,0 1 0,0-1 0,0 1-1,0-1 1,0 1 0,0-1 0,0 0 0,1 1 0,1 0 0,-1 0 0,1 0-1,0-1 1,0 1 0,0-1 0,0 0 0,0 0 0,0 0 0,0 0 0,7 0 0,1 0 0,1-1 0,-1 0 0,1-1 0,-1-1 0,12-2 1,13-5 15,-2-2 1,51-23 0,14-5 15,-97 38-30,20-4 37,-21 5-37,0 0 0,-1 0 0,1 0 0,-1 1 0,1-1 0,-1 0 0,1 0 0,-1 0 0,1 1 0,-1-1 0,1 0 0,-1 1 0,1-1 0,-1 0 0,0 1 0,1-1 0,-1 0 0,1 1 0,-1-1 0,0 1 0,1-1 0,-1 1 0,0-1 0,0 1 1,0-1-1,1 1 0,-1-1 0,0 1 0,0-1 0,0 1 0,0 0 0,0-1 0,0 2 0,1-2 0,-1 1 1,1 0 0,-1 0 0,0-1 0,1 1 0,0 0-1,-1-1 1,1 1 0,-1 0 0,1-1 0,0 1 0,-1-1-1,1 1 1,0-1 0,0 0 0,0 1 0,-1-1 0,1 1-1,0-1 1,0 0 0,0 0 0,0 0 0,-1 0 0,1 1 0,0-1-1,0 0 1,0 0 0,0 0 0,0-1 0,-1 1 0,1 0-1,0 0 1,1-1 0,31-7 27,35-22 4,-10 3-93,-58 27 56,0 0 0,1 0 0,-1 0 0,1 0 0,-1 0 0,0 0 0,1 0 0,-1 0 0,1 0 0,-1 0 1,1 0-1,-1 0 0,0 0 0,1 0 0,-1 0 0,1 1 0,-1-1 0,0 0 0,1 0 0,-1 0 0,1 1 0,-1-1 0,0 0 0,1 0 0,-1 1 0,0-1 0,0 0 0,1 1 0,-1-1 0,0 0 0,0 1 1,1-1-1,-1 0 0,0 1 0,8 21-84,-7-20 81,-1 1 0,1-1 1,0 1-1,0-1 0,0 1 0,0-1 0,0 1 0,1-1 0,1 2 0,0-2 0,-1 0 0,1-1 0,0 1 0,0-1 0,0 0 0,1 0 0,-1 0 0,0 0 0,0 0 0,0-1 0,1 1 0,-1-1 0,0 0 0,1 0 0,-1 0 0,0-1 1,0 1-1,1-1 0,-1 0 0,6-2 0,6-2-55,1-1 0,25-14 0,-34 16 43,6-3-24,-1 0 0,0 0 0,0-1 0,-1-1 1,0 0-1,0 0 0,-1-1 0,12-16 0,-19 20 36,-6 5 21,-7 6 44,8-4-46,0 1 0,0 0 1,0 0-1,1-1 0,-1 1 1,1 0-1,-1 0 0,1 1 1,0-1-1,-1 0 0,1 0 1,0 1-1,1-1 0,-1 0 1,0 1-1,1-1 0,-1 1 1,1-1-1,0 1 0,0-1 1,0 1-1,0-1 0,0 1 1,1-1-1,-1 1 0,1-1 0,-1 0 1,3 5-1,-2-4 3,1 0 1,1 0-1,-1 1 0,0-1 1,1-1-1,-1 1 0,1 0 1,0-1-1,0 1 0,0-1 1,1 0-1,-1 0 0,0 0 1,1 0-1,-1-1 0,1 1 1,6 1-1,0-1-6,0 0 1,0-1-1,-1 0 0,1-1 0,0 0 1,0-1-1,0 0 0,0 0 1,-1-1-1,1 0 0,-1-1 1,1 0-1,-1 0 0,0-1 0,0 0 1,0-1-1,-1 0 0,1 0 1,-1-1-1,-1 0 0,1 0 1,-1-1-1,0 0 0,0 0 0,-1-1 1,0 0-1,0 0 0,6-13 1,-11 18-9,5-8-29,-6 11 27,0 0-1,0-1 0,1 1 1,-1 0-1,0 0 0,0 0 0,0 0 1,0-1-1,0 1 0,0 0 1,0 0-1,0 0 0,0 0 0,0-1 1,0 1-1,0 0 0,0 0 0,0 0 1,0 0-1,0-1 0,0 1 1,0 0-1,0 0 0,0 0 0,0 0 1,-1-1-1,1 1 0,0 0 1,0 0-1,0 0 0,0 0 0,0 0 1,0-1-1,0 1 0,-1 0 0,1 0 1,0 0-1,0 0 0,0 0 1,0 0-1,0 0 0,-1 0 0,1 0 1,0 0-1,0 0 0,0-1 1,0 1-1,-1 0 0,1 0 0,0 0 1,0 0-1,0 0 0,-1 0 1,1 0-1,0 1 0,0-1 0,-1 1-2,-1 0 0,1 0-1,0 1 1,0-1-1,0 0 1,1 1 0,-1-1-1,0 1 1,0-1-1,1 1 1,-1 0 0,1-1-1,0 1 1,-1-1-1,1 1 1,0 0 0,0-1-1,0 4 1,-2 5-13,1-7 15,1 0-1,-1 0 0,1 0 1,-1 0-1,1 0 1,0 0-1,0 0 0,0 0 1,1 0-1,-1 0 0,1 0 1,-1 0-1,1 0 0,0-1 1,0 1-1,1 0 1,-1 0-1,3 3 0,-2-3 12,1 0 0,0 0 0,0 0 0,0 0 0,0-1 0,0 0 0,1 1 0,-1-1 0,1 0 0,-1-1 0,1 1 0,6 1 0,-2 0-33,1-1 0,-1-1 0,1 1-1,0-1 1,0-1 0,0 0 0,-1 0 0,1-1-1,0 0 1,0 0 0,-1-1 0,12-4 0,1-6-1491,-15 0-3866,-15-6-194,9 17 5579,0 0 0,0 0 0,0 1 0,0-1 0,0 0 0,0 0 0,1 0 0,-1 0 0,0 1 0,0-1 0,1 0 0,-1 0 0,0 1 0,1-1 0,-1 0 0,1 0 0,-1 1 0,1-1 0,-1 1 0,1-1 0,-1 0 0,1 1 0,0-1 0,0 0 0,20-4-275,-11 4 99,-1-1 13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4.026"/>
    </inkml:context>
    <inkml:brush xml:id="br0">
      <inkml:brushProperty name="width" value="0.05" units="cm"/>
      <inkml:brushProperty name="height" value="0.05" units="cm"/>
    </inkml:brush>
  </inkml:definitions>
  <inkml:trace contextRef="#ctx0" brushRef="#br0">18 182 16596,'-16'11'3374,"14"-8"-866,13-5-750,-1-3-1361,0 0 0,0 0 0,-1-1 0,0 0 0,0-1 0,8-7 0,46-50 41,-58 59-396,48-60 165,-49 57-142,-7 4-27,-11 7 10,6 3-36,0 0 1,0 1 0,1-1 0,0 1 0,0 1 0,0-1-1,1 1 1,0 0 0,1 1 0,-5 10 0,8-16 0,0 0-1,1 0 1,0 0 0,-1 1 0,1-1-1,1 0 1,-1 1 0,0-1 0,1 0 0,0 1-1,0-1 1,0 1 0,0-1 0,0 1-1,1-1 1,-1 0 0,1 1 0,0-1-1,0 0 1,0 0 0,1 1 0,-1-1 0,1 0-1,0 0 1,-1 0 0,1-1 0,1 1-1,-1 0 1,0-1 0,1 1 0,-1-1 0,6 4-1,-2-3-7,0 1 0,0-1-1,1 1 1,0-2-1,-1 1 1,1-1 0,0 0-1,0-1 1,9 2-1,-11-3-79,0 1 0,0-1-1,0 0 1,0 0-1,0-1 1,-1 1-1,1-1 1,0 0-1,0 0 1,-1-1 0,1 1-1,-1-1 1,1 0-1,6-5 1,0-6-156,-9-5-38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4.642"/>
    </inkml:context>
    <inkml:brush xml:id="br0">
      <inkml:brushProperty name="width" value="0.05" units="cm"/>
      <inkml:brushProperty name="height" value="0.05" units="cm"/>
    </inkml:brush>
  </inkml:definitions>
  <inkml:trace contextRef="#ctx0" brushRef="#br0">70 76 16900,'3'-3'5507,"3"7"-4420,-5-4-1048,1 0-1,-1 0 0,0 0 0,0 0 1,0 0-1,0 0 0,0 0 0,0 0 0,0 0 1,1-1-1,-1 1 0,0 0 0,0-1 1,0 1-1,0-1 0,0 1 0,0-1 1,0 1-1,-1-1 0,1 0 0,0 0 0,0 1 1,0-1-1,-1 0 0,1 0 0,0 0 1,0-1-1,1-1-17,0 0 0,0 1-1,0-1 1,-1 0 0,0 0 0,1 0 0,1-6 0,-3 7-8,0 1 0,1 0 0,-1 0 0,0-1 0,0 1 0,0 0-1,0-1 1,0 1 0,0 0 0,0 0 0,-1-1 0,1 1 0,0 0 0,-1 0 0,1-1 0,-1 1 0,1 0 0,-1 0 0,0 0 0,1 0-1,-1 0 1,-2-2 0,2 2-1,0 1 0,0-1 0,0 1 0,-1-1 0,1 1-1,0 0 1,-1-1 0,1 1 0,0 0 0,-1 0 0,1 0-1,0 0 1,-1 0 0,1 0 0,0 0 0,-1 0 0,-1 1-1,-2 1 2,1-1 0,-1 1 0,1 0-1,0 0 1,-1 0 0,1 1-1,1-1 1,-1 1 0,0 0-1,0 0 1,-4 6 0,3-3-12,1 1 0,0 0 1,0 0-1,1 0 0,0 0 1,0 0-1,1 1 1,0-1-1,-2 9 0,4-13 0,-1 0-1,1 0 0,0 0 1,0 0-1,0-1 0,0 1 1,1 0-1,-1 0 1,1 0-1,0 0 0,-1-1 1,1 1-1,1 0 0,-1 0 1,0-1-1,1 1 1,-1-1-1,1 1 0,-1-1 1,1 0-1,0 0 1,0 0-1,0 0 0,1 0 1,-1 0-1,0 0 0,5 2 1,2 0-79,0-1 0,0 0 1,1 0-1,-1-1 0,1 0 1,-1-1-1,1 0 0,-1 0 1,1-1-1,0 0 1,15-3-1,1-1-218,0-1 1,-1-1-1,27-11 1,-9-1-85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45.045"/>
    </inkml:context>
    <inkml:brush xml:id="br0">
      <inkml:brushProperty name="width" value="0.05" units="cm"/>
      <inkml:brushProperty name="height" value="0.05" units="cm"/>
    </inkml:brush>
  </inkml:definitions>
  <inkml:trace contextRef="#ctx0" brushRef="#br0">1 52 20212,'21'-3'1969,"8"2"-1329,7-7-280,8 2 1104,-1-8-744,3 6-1112,-6 1 608,-4 5-216,-5-1-184</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26.094"/>
    </inkml:context>
    <inkml:brush xml:id="br0">
      <inkml:brushProperty name="width" value="0.05" units="cm"/>
      <inkml:brushProperty name="height" value="0.05" units="cm"/>
    </inkml:brush>
  </inkml:definitions>
  <inkml:trace contextRef="#ctx0" brushRef="#br0">28 89 13763,'-5'24'6871,"3"-20"-6737,1 0 0,0 0 0,0 1 0,1-1 0,-1 1 1,1-1-1,0 1 0,1 7 0,22 88 76,-15-74-203,-1 1 0,-2 0 0,3 32 0,-8-11 24,-1 0-1,-11 66 1,-27 91 132,39-205-160,0 0-1,0 1 1,0-1-1,0 0 1,0 0 0,0 0-1,0 0 1,0 0-1,0 0 1,0 0 0,0 0-1,0 1 1,0-1-1,0 0 1,0 0 0,0 0-1,0 0 1,0 0-1,0 0 1,0 0 0,0 1-1,0-1 1,0 0-1,0 0 1,0 0 0,0 0-1,0 0 1,0 0-1,0 0 1,0 0 0,0 0-1,0 1 1,0-1-1,-1 0 1,1 0 0,0 0-1,0 0 1,0 0-1,0 0 1,0 0 0,0 0-1,0 0 1,0 0-1,-1 0 1,1 0 0,0 0-1,0 0 1,0 0-1,0 0 1,0 0 0,0 0-1,0 0 1,0 0-1,-1 0 1,1 0 0,0 0-1,0 0 1,0 0-1,0 0 1,0 0 0,-3-9 57,-1-16-12,-2-70-16,8-133 1,3 174-93,1 0 1,3 0-1,32-100 0,-36 139 56,0 0 0,2 0 0,0 1-1,1 0 1,16-23 0,-21 34 3,-1 0 1,1 0 0,0 0-1,1 0 1,-1 0 0,0 1-1,1-1 1,0 1 0,-1 0-1,1 0 1,6-2 0,-7 3-1,0 1 0,0 0 1,0-1-1,0 1 1,-1 0-1,1 0 1,0 0-1,0 1 1,0-1-1,0 1 1,0 0-1,0-1 1,-1 1-1,1 0 1,0 1-1,-1-1 0,1 0 1,3 4-1,4 3 0,0 0 0,-1 1 0,0 1 0,0 0 0,-1 0-1,-1 0 1,0 1 0,0 0 0,-1 1 0,0-1-1,-1 1 1,0 0 0,-1 0 0,-1 1 0,0 0 0,3 22-1,-6-28 6,0 0-1,-1 0 0,1 0 0,-1 0 0,-1 0 1,1 0-1,-1 0 0,0 0 0,-1-1 0,0 1 0,0-1 1,0 0-1,-1 0 0,1 0 0,-2 0 0,1-1 1,-1 0-1,1 1 0,-8 4 0,-4 4 27,0-2 0,0 0 0,-2-1 0,1-1 0,-28 12 0,35-17-107,0-1-1,0 0 0,-1-1 0,1 0 0,-1-1 0,0 0 1,-14 1-1,25-3 80,-1 0 1,1 0-1,-1 0 0,0 0 1,1 0-1,-1 0 1,0 0-1,1 0 1,-1 0-1,0 0 1,1 0-1,-1 0 0,1 0 1,-1 0-1,0 0 1,1-1-1,-1 1 1,1 0-1,-1-1 1,1 1-1,-1 0 0,1-1 1,-1 1-1,1 0 1,-1-1-1,1 1 1,-1-1-1,1 1 1,0-1-1,-1 1 0,1-1 1,0 0-1,-1 1 1,1-1-1,0 1 1,0-1-1,-1 1 1,1-1-1,0 0 1,0 1-1,0-1 0,0 0 1,0 1-1,0-2 1,1 0 10,-1 0 1,1 0-1,0 0 1,0 0 0,0 0-1,0 0 1,0 1-1,1-1 1,-1 0-1,0 1 1,1-1 0,-1 1-1,3-2 1,20-12-122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26.528"/>
    </inkml:context>
    <inkml:brush xml:id="br0">
      <inkml:brushProperty name="width" value="0.05" units="cm"/>
      <inkml:brushProperty name="height" value="0.05" units="cm"/>
    </inkml:brush>
  </inkml:definitions>
  <inkml:trace contextRef="#ctx0" brushRef="#br0">8 391 18444,'-5'3'1792,"2"6"-1320,3-7-336,0-1 929,6-2-1353,2-4 1832,6-4-1424,1-2-48,3-1 0</inkml:trace>
  <inkml:trace contextRef="#ctx0" brushRef="#br0" timeOffset="1">698 1 16700,'-1'0'1464,"-6"9"-1072,-3 2-144,-4 16 608,-4 5-224,-5 13-224,-3 2-88,-7 5-143,1-1-41,0-7 24,2-1-96,2-14-376,4-5-297,2-16 537,4-8-112,4-11-64</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26.970"/>
    </inkml:context>
    <inkml:brush xml:id="br0">
      <inkml:brushProperty name="width" value="0.05" units="cm"/>
      <inkml:brushProperty name="height" value="0.05" units="cm"/>
    </inkml:brush>
  </inkml:definitions>
  <inkml:trace contextRef="#ctx0" brushRef="#br0">0 1 15275,'5'21'1601,"-2"7"-1113,4 7-200,4 5 784,10 4-568,2-1-56,10-3-104,3-4-104,4-8-136,0-2-152,-3-9-520,-4-6 2097,-7-2-1457,-3 3 56,-7 0 80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52.936"/>
    </inkml:context>
    <inkml:brush xml:id="br0">
      <inkml:brushProperty name="width" value="0.05" units="cm"/>
      <inkml:brushProperty name="height" value="0.05" units="cm"/>
    </inkml:brush>
  </inkml:definitions>
  <inkml:trace contextRef="#ctx0" brushRef="#br0">904 109 6505,'3'-7'748,"-1"0"-1,1 0 0,-1 0 0,-1 0 0,1 0 0,-1-1 1,0 1-1,-1 0 0,0-1 0,0 1 0,-2-12 0,2 18-712,-1 0-1,1 0 1,-1 1-1,0-1 1,1 0-1,-1 1 1,0-1-1,1 1 1,-1-1-1,0 0 0,0 1 1,0 0-1,1-1 1,-1 1-1,0-1 1,0 1-1,0 0 1,0 0-1,0 0 1,0-1-1,0 1 1,0 0-1,0 0 1,1 0-1,-1 0 0,0 0 1,0 1-1,-1-1 1,-33 7-42,27-5 44,-10 1-18,0-1 1,-34 0 0,-1-1 24,-21 4 20,12-1 147,-74 14 0,116-14-169,0 1-1,0 1 1,0 1-1,1 1 1,0 0-1,1 1 1,-30 21-1,28-15 10,0 1-1,1 0 1,1 2-1,1 0 1,0 2-1,2-1 1,0 2-1,-23 41 0,26-35-43,0 0-1,2 0 0,1 1 0,1 1 0,1-1 0,1 1 0,-2 42 0,7-43-2,0 1 0,2 0-1,1 0 1,1-1 0,2 0 0,0 1-1,2-1 1,1-1 0,24 52 0,-13-38-11,2-1 1,35 50-1,-47-78-1,0 1 0,1-1 0,1 0 0,0-1 0,1-1 0,0 1 0,0-2 0,1 0 0,1 0 0,18 8-1,-22-14 4,0 0 0,0 0 0,0-1 0,0-1 0,0 0 0,0 0 0,1-1 0,-1 0 0,0-1 0,0 0 0,1 0 0,-1-1 0,0-1 0,-1 0 0,12-4 0,9-5-8,-2-2 1,0 0-1,43-30 1,-34 19 10,-2-2 0,0-1 0,-2-2 0,-1-1 1,53-68-1,-72 83 5,-2-2 1,0 1 0,-1-2-1,0 1 1,-2-1-1,0-1 1,-1 0-1,-2 0 1,1 0 0,-2 0-1,-1-1 1,-1 0-1,0 0 1,-3-38-1,-2 37 22,-1-1 0,-1 1 0,-1 0 0,-15-37 0,2 16-643,-33-52-1,51 93 587,0 0-7,-1-1 0,1 1 0,-1-1 1,1 1-1,0-1 0,0 0 0,0 1 1,1-1-1,-1 0 0,1 0 1,-1-3-1,2-9-275</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54.176"/>
    </inkml:context>
    <inkml:brush xml:id="br0">
      <inkml:brushProperty name="width" value="0.05" units="cm"/>
      <inkml:brushProperty name="height" value="0.05" units="cm"/>
    </inkml:brush>
  </inkml:definitions>
  <inkml:trace contextRef="#ctx0" brushRef="#br0">246 333 13843,'0'-5'392,"-3"-35"1714,-5 70 540,-1 38-2018,4 1-1,2-1 1,3 1 0,15 116 0,-13-171-594,-1 3 1,1 0 0,1-1 0,1 1 0,0 0 0,1-1 0,14 30 0,-18-45-34,-1 0-1,0 0 1,1-1 0,-1 1 0,1 0 0,-1-1-1,1 1 1,-1-1 0,1 1 0,-1-1 0,1 1-1,-1-1 1,1 1 0,0-1 0,-1 1 0,1-1-1,1 1 1,-2-1-15,0 0-1,1 0 0,-1-1 1,0 1-1,1 0 0,-1 0 1,0 0-1,0 0 0,1 0 1,-1-1-1,0 1 0,0 0 1,1 0-1,-1 0 0,0-1 1,0 1-1,0 0 0,1 0 1,-1-1-1,0 1 0,0 0 1,0-1-1,0 1 0,0 0 0,0-1 1,0 1-1,1-1 1,0-26-1357,-5 8 506,-1 0 1,-1 1-1,-1 0 0,-1 0 1,0 1-1,-11-17 1,3 4-1010,-7-13 696,-44-61 0,48 79 2461,-1 1 0,0 1 0,-38-32 1,57 55-1193,0-1 0,0 0 0,0 0 0,1 1 0,-1-1 0,0 0 1,1 0-1,-1 0 0,1 0 0,-1 0 0,1 0 0,-1 0 0,1 0 1,0 0-1,-1 0 0,1 0 0,0 0 0,0-1 0,0 1 0,0 0 1,0 0-1,0 0 0,0 0 0,0 0 0,0 0 0,0 0 0,1-1 1,-1 1-1,1 0 0,-1 0 0,0 0 0,1 0 0,0 0 0,-1 0 0,1 0 1,0 1-1,-1-1 0,1 0 0,1-1 0,5-5 287,0 0 0,1 1 0,15-11 0,-8 6-69,10-10 117,0-2-1,-2-1 0,0 0 1,30-45-1,-26 28-136,-2-1 0,29-67 0,-53 109-287,8-19 18,-3 13-10,-6 6-10,0-1 0,0 1 0,0 0 1,1 0-1,-1 0 0,0 0 1,0 0-1,0 0 0,0 0 0,0 0 1,0 0-1,1 0 0,-1 0 0,0 0 1,0 0-1,0 0 0,0 0 0,0 0 1,0 1-1,1-1 0,-1 0 0,0 0 1,0 0-1,0 0 0,0 0 0,0 0 1,0 0-1,0 0 0,1 0 0,-1 0 1,0 1-1,0-1 0,0 0 1,0 0-1,0 0 0,0 0 0,0 0 1,0 0-1,0 0 0,0 1 0,0-1 1,0 0-1,0 0 0,0 0 0,0 0 1,0 0-1,0 1 0,15 71 38,-12-50-178,1 0-1,2 0 1,10 31-1,-13-48 110,-1 1-1,1-1 1,0 0-1,0 1 1,0-1-1,1-1 1,0 1-1,0 0 1,0-1-1,0 0 1,1 0-1,-1 0 1,1-1-1,0 0 1,0 0-1,1 0 1,9 4-1,26 1-161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5.127"/>
    </inkml:context>
    <inkml:brush xml:id="br0">
      <inkml:brushProperty name="width" value="0.05" units="cm"/>
      <inkml:brushProperty name="height" value="0.05" units="cm"/>
    </inkml:brush>
  </inkml:definitions>
  <inkml:trace contextRef="#ctx0" brushRef="#br0">0 108 15371,'5'21'2073,"7"-7"-1193,12-10-328,7-4 1416,15-1-967,5-5-105,8-6-328,1-2-360,0-5-824,-5 3 1296,-9-7-688,-7-2-56,-9-5-16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57.888"/>
    </inkml:context>
    <inkml:brush xml:id="br0">
      <inkml:brushProperty name="width" value="0.05" units="cm"/>
      <inkml:brushProperty name="height" value="0.05" units="cm"/>
    </inkml:brush>
  </inkml:definitions>
  <inkml:trace contextRef="#ctx0" brushRef="#br0">0 18 18476,'3'0'1560,"-1"4"-1184,-1 1-160,-1-13 713,5 7-657,-1 1-776,2 0 504,2-9-168,0 1-89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0:59.567"/>
    </inkml:context>
    <inkml:brush xml:id="br0">
      <inkml:brushProperty name="width" value="0.05" units="cm"/>
      <inkml:brushProperty name="height" value="0.05" units="cm"/>
    </inkml:brush>
  </inkml:definitions>
  <inkml:trace contextRef="#ctx0" brushRef="#br0">248 133 15523,'-1'-12'654,"0"3"-252,0 0 0,0-1-1,-1 1 1,0 0 0,-6-17-1,7 24-340,0 0 0,0 1 0,0-1 0,0 1 0,0-1 0,0 1 0,0-1 0,-1 1-1,1 0 1,-1 0 0,1 0 0,-1 0 0,1 0 0,-1 0 0,1 0 0,-1 0 0,0 0 0,1 1 0,-1-1-1,0 1 1,0-1 0,0 1 0,1 0 0,-1 0 0,0 0 0,0 0 0,0 0 0,1 0 0,-1 0 0,0 0-1,0 1 1,0-1 0,1 1 0,-1-1 0,0 1 0,1 0 0,-3 1 0,-4 2 72,0 0 0,1 1 0,-1 0 0,1 0 0,1 1 0,-1 0 0,1 0 0,0 0 0,0 1 0,-6 9 0,-4 7 301,-24 48 0,35-61-309,-1 1-1,2 0 1,-1 0-1,1 0 1,1 1 0,-3 17-1,6-28-113,0-1 1,-1 1-1,1 0 0,0 0 1,0-1-1,0 1 0,0 0 1,0 0-1,1 0 0,-1-1 0,0 1 1,0 0-1,0 0 0,1-1 1,-1 1-1,0 0 0,1-1 0,-1 1 1,0 0-1,1-1 0,-1 1 1,1-1-1,-1 1 0,1 0 1,0-1-1,-1 1 0,1-1 0,-1 1 1,1-1-1,0 0 0,-1 1 1,1-1-1,0 0 0,0 1 1,-1-1-1,1 0 0,0 0 0,0 0 1,-1 0-1,1 0 0,0 0 1,0 0-1,-1 0 0,1 0 0,0 0 1,0 0-1,0 0 0,-1 0 1,2-1-1,3 0 18,1-1 0,-1 0 1,0 0-1,0 0 0,0 0 0,4-4 1,8-5 41,-1-2-1,-1 0 1,0 0 0,-1-1 0,19-26 0,53-84 302,-74 100-312,-10 19-33,0 1 1,0-1 0,1 1 0,-1 0-1,1 0 1,4-5 0,-14 44 91,5-19-108,0-7-9,-1 1-2,1 0 1,1 0-1,0-1 0,0 1 1,1 0-1,1 13 0,-1-21-1,1 0 1,-1 0-1,1 0 0,0 0 0,-1-1 0,1 1 0,0 0 0,0 0 0,0 0 0,0-1 0,1 1 0,-1-1 0,0 1 0,1-1 1,1 2-1,0-1 0,-1-1 0,0 1 0,1-1 1,0 0-1,-1 0 0,1-1 0,0 1 1,-1 0-1,1-1 0,0 0 0,0 1 1,-1-1-1,1 0 0,3-1 0,6 0-2,0-1-1,-1-1 0,1 0 1,-1 0-1,1-1 0,15-9 1,66-38-13,-81 43 12,30-17-1,59-49-1,-101 74 5,0 0 0,0 0 0,0 0 0,0 0 0,0 0 0,0 1 0,0-1 0,0 0 0,0 0 0,0 0 0,0 0 0,0 0 0,0 0 0,0 0 0,0 0 0,0 0 0,0 0 0,0 0 0,0 0 0,0 0 0,0 1 0,0-1-1,0 0 1,0 0 0,0 0 0,0 0 0,0 0 0,1 0 0,-1 0 0,0 0 0,0 0 0,0 0 0,0 0 0,0 0 0,0 0 0,0 0 0,0 0 0,0 0 0,0 0 0,0 0 0,0 0 0,0 0 0,1 0 0,-1 0 0,0 0 0,0 0 0,0 0 0,0 0 0,0 0 0,0 0 0,0 0 0,0 0 0,0 0 0,0 0 0,0 0 0,0 0 0,0 0 0,1 0 0,-1 0 0,0 0 0,0 0 0,0 0 0,0 0 0,0 0 0,0 0 0,-2 11-1,-8 20 1,7-23 1,3-7-1,-2 4 12,0 1 1,0 0 0,1 0 0,0-1-1,0 9 1,1-13-9,0 1 0,0 0 0,0 0 0,1-1 0,-1 1 0,1 0 0,-1-1-1,1 1 1,0 0 0,-1-1 0,1 1 0,0-1 0,0 1 0,0-1 0,0 0 0,1 1 0,-1-1 0,0 0 0,0 0-1,1 0 1,1 1 0,0 1-111,0-1 0,-1 1 0,1 0 0,-1-1 0,0 1 0,1 0-1,-1 0 1,-1 1 0,1-1 0,0 0 0,-1 1 0,0-1 0,1 1 0,-1-1 0,-1 1-1,1-1 1,0 1 0,-1 4 0,10 30-876,-1-23 406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0.012"/>
    </inkml:context>
    <inkml:brush xml:id="br0">
      <inkml:brushProperty name="width" value="0.05" units="cm"/>
      <inkml:brushProperty name="height" value="0.05" units="cm"/>
    </inkml:brush>
  </inkml:definitions>
  <inkml:trace contextRef="#ctx0" brushRef="#br0">22 173 15931,'1'1'181,"0"1"-1,0-1 0,0 0 0,0 1 0,0-1 1,1 0-1,-1 0 0,0 1 0,0-1 0,1 0 0,-1 0 1,1 0-1,-1-1 0,1 1 0,-1 0 0,1-1 1,0 1-1,-1-1 0,1 1 0,0-1 0,-1 0 1,1 1-1,0-1 0,-1 0 0,1 0 0,0 0 1,0-1-1,2 0 0,1 1 136,1-1 0,-1 0 0,0 0-1,0-1 1,0 0 0,0 0 0,0 0 0,8-5 0,-3-1 38,1 0 1,-1 0-1,0-1 0,13-17 1,-20 22-298,1 0 1,-1 0-1,-1-1 1,1 1-1,0-1 1,-1 1-1,0-1 0,0 0 1,-1 0-1,1 0 1,-1 0-1,0 0 1,0 0-1,-1-9 1,1 13-51,-1-1-1,0 1 1,0 0 0,0-1 0,0 1 0,-1 0 0,1-1 0,0 1 0,0 0 0,-1 0 0,1-1-1,-1 1 1,1 0 0,-1 0 0,1 0 0,-1-1 0,0 1 0,0 0 0,1 0 0,-1 0 0,0 0-1,0 0 1,0 0 0,0 1 0,0-1 0,0 0 0,-1 0 0,1 1 0,0-1 0,0 1 0,0-1-1,-1 1 1,1 0 0,0-1 0,-1 1 0,1 0 0,0 0 0,0 0 0,-1 0 0,1 0 0,0 0-1,-1 0 1,1 0 0,0 0 0,-1 1 0,1-1 0,0 0 0,0 1 0,-3 1 0,-3 1 8,-1 0 1,1 1 0,-1 0-1,1 1 1,1 0 0,-10 7-1,4 0-8,0 0 0,0 1 0,1 0 0,1 1 0,-10 16 0,15-20-8,0-1 0,1 0 0,0 1 1,0 0-1,1 0 0,1 0 0,-1 0 0,2 1 1,-2 14-1,3-22-18,0 0 0,0 0 0,1 0 0,-1 0 0,1 0 0,-1 0 0,1 0 0,0-1 0,0 1 0,0 0 0,1 0 0,-1-1 0,1 1 0,-1 0 0,1-1 0,0 0 0,0 1 0,0-1 0,0 0 0,0 0 0,1 0 0,-1 0 0,1-1 0,-1 1 0,1-1 0,-1 1 0,1-1 0,0 0 0,0 0 0,0 0 0,5 1 0,3 0-102,1 0 1,-1-1 0,1 0 0,-1-1 0,1-1-1,20-2 1,-18 1 41,1-1-1,14-6 0,36-17-228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1.102"/>
    </inkml:context>
    <inkml:brush xml:id="br0">
      <inkml:brushProperty name="width" value="0.05" units="cm"/>
      <inkml:brushProperty name="height" value="0.05" units="cm"/>
    </inkml:brush>
  </inkml:definitions>
  <inkml:trace contextRef="#ctx0" brushRef="#br0">192 237 16219,'-8'1'338,"0"1"0,1 0-1,-1 0 1,1 1 0,-1 0-1,1 1 1,0-1 0,0 2-1,1-1 1,-1 1 0,1-1-1,0 2 1,0-1 0,-10 12-1,6-4 23,0 0-1,1 0 1,1 1-1,0 0 1,0 0 0,-6 20-1,11-28-253,2-1 0,-1 1 0,0 0 0,1-1 0,0 1 0,1 0 0,-1 12 0,1-17-87,1 1-1,-1-1 1,0 1-1,1-1 1,-1 1-1,1-1 1,-1 1-1,1-1 1,0 0-1,0 1 1,-1-1-1,1 0 1,0 0-1,0 0 1,0 1-1,0-1 1,0 0-1,1 0 0,-1 0 1,0-1-1,0 1 1,1 0-1,-1 0 1,0-1-1,1 1 1,-1-1-1,1 1 1,-1-1-1,1 0 1,-1 1-1,1-1 1,-1 0-1,1 0 1,2 0-1,6 0 19,1-1 0,-1 0-1,0-1 1,1 0 0,-1-1 0,0 0-1,0 0 1,-1-1 0,1-1-1,14-8 1,-4 0 8,0 0 0,0-1 0,26-27 0,-32 27-2,0-1 0,-1-1 0,14-20 0,-22 28-21,0-1 0,0 1 0,-1-1 0,0 0 0,-1 0 1,0 0-1,0 0 0,2-17 0,-5 24-17,1 0 1,-1 0-1,0 0 1,0 0-1,0 0 0,0 0 1,0 0-1,-1 0 0,1 0 1,-1 0-1,1 0 1,-1 0-1,0 1 0,1-1 1,-1 0-1,0 0 1,0 1-1,0-1 0,0 0 1,-3-1-1,3 2 0,0 0-1,-1 0 1,1 0-1,-1 1 1,1-1-1,0 1 1,-1-1-1,1 1 1,-1-1-1,0 1 1,1 0-1,-1 0 1,1 0 0,-1 0-1,1 0 1,-1 0-1,0 0 1,1 1-1,-1-1 1,-1 1-1,0 0-1,1 0 0,-1 0 0,0 0 0,0 0 0,0 1 0,1-1 0,-1 1 0,1 0 0,-1 0 0,1 0 0,0 0 0,0 0 0,0 0 0,0 1 0,0-1 0,0 1 0,1-1 0,-1 1 0,1 0 0,0 0 0,-1 0-1,1-1 1,1 1 0,-1 0 0,0 4 0,1-6-2,0 0 0,-1 0 0,2 0 0,-1 0-1,0 0 1,0 0 0,0 1 0,0-1 0,1 0 0,-1 0-1,0 0 1,1 0 0,-1 0 0,1 0 0,-1 0 0,1 0-1,0-1 1,-1 1 0,1 0 0,0 0 0,0 0 0,1 0-1,0 0 2,0 0-1,-1 0 0,1 0 0,0-1 0,0 1 0,0-1 0,0 1 1,0-1-1,0 0 0,0 0 0,3 0 0,4-1 2,-1 0 0,0 0 0,1-1 0,-1 0 0,10-5 0,6-4-1,0-2-1,-1 0 1,-1-2-1,0 0 1,-1-2-1,-1 0 1,0-1 0,-2-1-1,0-1 1,16-23-1,-27 34 0,-5 7-1,0 0 0,-1 0 0,1 0 0,-1-1 0,1 1 0,-1-1 1,0 1-1,0-1 0,0 1 0,1-5 0,-11 16 2,-5 14 2,-4 13 46,1 1 1,2 1-1,2 0 0,2 1 0,-10 56 0,11-20 163,-2 151 0,12-222-212,-3 45 0,3-46 0,0 0 0,-1 0 0,1-1-1,-1 1 1,0 0 0,1-1 0,-2 1 0,1-1 0,0 1 0,0-1-1,-1 1 1,1-1 0,-1 0 0,-2 3 0,3-4 0,0-1 1,1 0-1,-1 1 1,1-1 0,-1 0-1,0 1 1,1-1-1,-1 0 1,0 0-1,1 1 1,-1-1-1,0 0 1,1 0-1,-1 0 1,0 0 0,1 0-1,-1 0 1,0 0-1,0 0 1,1-1-1,-1 1 1,0 0-1,1 0 1,-1 0-1,0-1 1,1 1 0,-1 0-1,1-1 1,-1 1-1,1-1 1,-1 1-1,0-1 1,1 1-1,-1-1 1,1 1-1,0-1 1,-1 1 0,1-1-1,-1 1 1,1-1-1,0 0 1,-15-30 37,15 30-38,-5-14 8,1-1 0,1 0 0,0 0-1,2 0 1,-1 0 0,2 0 0,0-1 0,1 1 0,1 0-1,0 0 1,1 0 0,8-25 0,-9 37-2,-1 0-1,1 0 1,-1 0 0,1 0-1,0 1 1,1-1 0,-1 1-1,1 0 1,-1 0 0,1-1-1,0 2 1,0-1 0,0 0-1,1 1 1,-1-1 0,1 1-1,-1 0 1,1 0 0,0 0-1,-1 1 1,8-3 0,2 2-252,1 0 1,-1 1 0,1 1-1,-1 0 1,19 2 0,-21 0 55,1-1 1,-1-1-1,1 0 1,-1 0-1,1-1 1,-1-1 0,1 0-1,13-4 1,15-15-382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1:01.798"/>
    </inkml:context>
    <inkml:brush xml:id="br0">
      <inkml:brushProperty name="width" value="0.05" units="cm"/>
      <inkml:brushProperty name="height" value="0.05" units="cm"/>
    </inkml:brush>
  </inkml:definitions>
  <inkml:trace contextRef="#ctx0" brushRef="#br0">48 9 19948,'-5'7'426,"1"-1"-1,-1 2 1,1-1 0,1 0-1,-1 1 1,1-1-1,1 1 1,-1 0-1,-1 11 1,0 9 317,-2 36 0,6-52-547,-1 49 52,4-1 1,2 0 0,13 60 0,-18-118-248,6-82 129,-6 42-128,-1 4-45,2 1 1,2-1 0,0 1 0,12-46 0,-15 79 40,0 0 0,0-1 0,0 1-1,0 0 1,0-1 0,1 1 0,-1 0 0,0-1 0,0 1 0,0 0-1,0-1 1,1 1 0,-1 0 0,0-1 0,0 1 0,1 0 0,-1 0-1,0-1 1,1 1 0,-1 0 0,0 0 0,1-1 0,-1 1 0,0 0-1,1 0 1,-1 0 0,0 0 0,1 0 0,-1 0 0,1-1-1,10 8-15,13 23 40,-17-21-19,0 0 24,0-1-1,1 0 0,0 0 1,1-1-1,-1 0 1,1 0-1,1-1 1,-1 0-1,1-1 1,0 0-1,1-1 0,13 5 1,-15-7 0,0 0 0,0-1-1,0 0 1,0 0 0,0-1 0,0 0 0,1 0 0,-1-1 0,0 0-1,0-1 1,-1 0 0,1-1 0,0 0 0,-1 0 0,14-7 0,-4 0 40,-1 0 1,0-2-1,-1 0 1,25-24-1,-32 27-44,-1 0 1,0 0-1,0-1 0,-1 0 0,0 0 0,-1-1 0,-1 0 1,1 0-1,3-12 0,-8 19-15,0 0-1,0 0 1,0-1 0,-1 1 0,1 0-1,-1 0 1,0-1 0,0 1 0,0 0-1,-1 0 1,-2-8 0,3 10-6,-1 0 0,0 1-1,1-1 1,-1 1 0,0-1 0,0 1 0,0-1-1,-1 1 1,1 0 0,0-1 0,0 1 0,-1 0 0,1 0-1,-1 0 1,1 0 0,-1 0 0,1 0 0,-1 1-1,1-1 1,-1 0 0,0 1 0,1-1 0,-1 1 0,0 0-1,0-1 1,1 1 0,-1 0 0,0 0 0,0 0 0,-3 1-1,-2 0 3,-1 1-1,0 0 0,1 0 0,0 1 0,-1 0 0,1 0 1,0 1-1,1 0 0,-1 0 0,1 0 0,-1 1 0,1 0 1,1 0-1,-1 1 0,1-1 0,0 1 0,-9 13 1,9-11-2,0 0 1,0 1-1,0 0 1,1-1-1,0 2 1,1-1 0,0 0-1,0 1 1,1-1-1,0 1 1,1 0 0,0-1-1,1 1 1,0 10-1,1-14-1,0 0 0,0 1-1,1-1 1,-1 0 0,1-1-1,1 1 1,-1 0-1,1-1 1,0 1 0,0-1-1,1 0 1,-1 0 0,1 0-1,0 0 1,8 5-1,-6-4 5,1-1-1,1-1 1,-1 0-1,1 0 1,-1 0-1,1-1 1,0 0-1,1 0 1,-1-1-1,11 2 1,-2-2 2,0-1 1,0 0 0,0-1 0,1-1 0,-1 0 0,0-2-1,0 0 1,0-1 0,-1 0 0,27-11 0,-33 10-6,0-1-1,0 1 1,-1-1 0,1-1 0,-1 0-1,14-14 1,-21 18-2,1 1-1,-1-1 1,1 0 0,-1 0-1,0 0 1,0 0-1,0 0 1,-1 0 0,1 0-1,-1 0 1,1-1 0,-1 1-1,0-1 1,-1 1 0,1-1-1,0 1 1,-1-1-1,0 0 1,0 1 0,0-1-1,0 1 1,-1-1 0,0 1-1,1-1 1,-2-3-1,1 5 0,0 0 0,-1 0 0,1 1 0,0-1-1,-1 0 1,1 1 0,-1-1 0,1 1 0,-1-1 0,1 1-1,-1 0 1,0 0 0,0 0 0,0 0 0,0 0-1,0 0 1,0 0 0,0 1 0,0-1 0,0 1-1,0-1 1,0 1 0,0 0 0,0 0 0,-1 0 0,1 0-1,0 0 1,0 0 0,-4 2 0,1-1 4,0 0 1,0 0 0,0 0-1,0 1 1,0 0 0,1 0-1,-1 1 1,1-1 0,0 1-1,-1 0 1,1 0 0,-4 4-1,6-5 1,-1 1-1,1 0 1,0 0-1,-1 0 1,1 0-1,1 1 1,-1-1-1,0 1 1,1-1-1,0 1 1,0-1-1,0 1 1,0 0-1,0 0 1,1-1-1,0 1 1,-1 0-1,1 0 0,1 4 1,0-2-5,1-1-1,-1 1 1,1-1-1,0 1 1,1-1 0,-1 0-1,1 0 1,0 0-1,0 0 1,1 0 0,6 7-1,-4-6-51,0 0 0,0 0-1,0-1 1,1 0 0,0 0-1,0-1 1,0 1 0,0-2-1,1 1 1,-1-1 0,1 0-1,0-1 1,0 1 0,0-2-1,1 1 1,-1-1 0,16 0 0,-19-2 30,1 0 1,-1 0 0,0-1-1,0 0 1,0 0 0,7-4 0,28-19-209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26.978"/>
    </inkml:context>
    <inkml:brush xml:id="br0">
      <inkml:brushProperty name="width" value="0.05" units="cm"/>
      <inkml:brushProperty name="height" value="0.05" units="cm"/>
    </inkml:brush>
  </inkml:definitions>
  <inkml:trace contextRef="#ctx0" brushRef="#br0">2064 65 11698,'-20'-5'306,"0"2"0,0 1-1,0 0 1,-38 3 0,-82 15 369,60-5-255,32-6-244,0-1 0,0-3 0,0-2 0,0-2 0,1-2 0,-55-13 0,31 1-141,0 3-1,-115-7 1,156 20-28,0 1 0,1 2 1,-1 1-1,1 1 1,-1 2-1,1 1 0,1 1 1,0 1-1,-33 16 0,8 2 3,1 2 0,1 3 0,2 2 0,-57 50 0,70-52 2,2 2 0,2 1-1,1 1 1,1 2 0,-44 76-1,54-74 8,2 1 0,2 1 0,1 0 0,2 1 0,2 0 0,2 1 0,2 0 0,2 0 0,2 1 0,5 88 0,4-72-36,2 0 0,3-1 0,3 0 0,2-1 0,3 0-1,2-2 1,43 81 0,-50-110-36,2-2-1,1 0 1,1 0-1,32 34 1,-39-48 18,1-1 1,0-1 0,1 0-1,0 0 1,1-1 0,0-1-1,0 0 1,1-1 0,0-1-1,22 7 1,-8-7-16,0 0-1,1-2 1,0-2 0,0 0 0,46-4-1,149-29-71,510-121 1007,-282 23 255,-367 98-877,-2-5-1,-2-3 1,89-56-1,-129 67-189,-1-2 0,-2-1 0,-1-2 0,-2-2 0,-1-1 0,-2-2 0,-1-1 0,47-78 0,-62 88-62,-2-2-1,-1 0 0,-1-1 1,-2 0-1,13-64 0,-20 70-13,-1 1 1,-1-1-1,-1 0 0,-1 0 1,-2 0-1,0 0 0,-2 0 1,-10-35-1,6 37-11,0 0-1,-2 1 1,-1 0-1,-1 0 1,-22-31-1,-85-94-203,32 42-419,78 94 260,0 0-1,-8-17 0,15 25 276,0 0-1,0 0 1,1 0-1,0 0 1,-1 0-1,1 0 1,1 0-1,-1 0 1,1 0-1,-1 0 1,1-1-1,1-5 1,4-8-440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55.479"/>
    </inkml:context>
    <inkml:brush xml:id="br0">
      <inkml:brushProperty name="width" value="0.05" units="cm"/>
      <inkml:brushProperty name="height" value="0.05" units="cm"/>
    </inkml:brush>
  </inkml:definitions>
  <inkml:trace contextRef="#ctx0" brushRef="#br0">0 220 10770,'17'5'3617,"45"-9"-2502,205-4 667,106-2-694,53 1-460,-266 12-383,314-3-21,-15-11-108,140-6-69,-201-23-221,-116 8 101,2 24 64,-204 11 6,57 3-18,174-14 1,-193-4 27,384-28 81,-218 12 81,-245 22-415,0 3 0,77 2-1,-107 3 130,0 0-11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3:57.973"/>
    </inkml:context>
    <inkml:brush xml:id="br0">
      <inkml:brushProperty name="width" value="0.05" units="cm"/>
      <inkml:brushProperty name="height" value="0.05" units="cm"/>
    </inkml:brush>
  </inkml:definitions>
  <inkml:trace contextRef="#ctx0" brushRef="#br0">49 48 11554,'-7'1'471,"-18"5"180,24-6-604,0 0-1,0 1 0,0-1 1,0 0-1,0 0 0,0 1 1,0-1-1,0 1 0,1-1 0,-1 1 1,0-1-1,0 1 0,1-1 1,-1 1-1,0 0 0,1-1 1,-1 1-1,-1 1 0,3-1-14,-1-1 0,0 1 0,0-1 0,0 1 0,0 0 0,1-1 0,-1 1 0,0-1 0,1 1 0,-1-1-1,0 1 1,1-1 0,-1 0 0,0 1 0,1-1 0,-1 1 0,1-1 0,-1 0 0,1 1 0,-1-1 0,1 0 0,-1 0 0,1 1 0,0-1 0,18 8 239,-15-7-174,19 6 9,0-1 1,1-1-1,-1-1 0,1-1 1,0-1-1,27-1 0,148-16 13,-164 11-88,183-21 12,461-33 51,-5 77-63,-130 1-13,-63-20 96,-1-23 20,-231 3 267,273 14-1,-203 16 157,198 13 707,-454-17-1127,1-3-1,-1-3 0,67-8 1,-110 5-177,-1 2-1,0 0 1,0 2 0,0 0 0,31 6-1,-50-7 36,10 1-319,-10-1 319,0 0 0,0 0 0,0 0 0,0 0 1,0 0-1,1 0 0,-1 0 0,0 0 1,0 0-1,0 0 0,0 0 0,0 0 1,1 0-1,-1 0 0,0 0 0,0 0 0,0-1 1,0 1-1,0 0 0,1 0 0,-1 0 1,0 0-1,0 0 0,0 0 0,0 0 1,0 0-1,0 0 0,0-1 0,0 1 0,0 0 1,1 0-1,-1 0 0,0 0 0,0 0 1,0-1-1,0 1 0,0 0 0,0 0 1,0 0-1,0 0 0,0 0 0,0-1 1,0 1-1,0 0 0,0 0 0,0 0 0,0 0 1,0 0-1,0-1 0,0 1 0,0 0 1,0 0-1,0 0 0,-1 0 0,1 0 1,0 0-1,0-1 0,0 1 0,0 0 0,0 0 1,0 0-1,-7-7-159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04.825"/>
    </inkml:context>
    <inkml:brush xml:id="br0">
      <inkml:brushProperty name="width" value="0.05" units="cm"/>
      <inkml:brushProperty name="height" value="0.05" units="cm"/>
    </inkml:brush>
  </inkml:definitions>
  <inkml:trace contextRef="#ctx0" brushRef="#br0">82 150 7378,'-3'-21'941,"-6"-35"256,8 53-988,0-1 0,0 1 1,0 0-1,0 0 0,-1 0 0,1 0 0,-1 1 0,1-1 0,-1 0 0,0 1 1,0-1-1,0 1 0,-4-4 0,5 5-135,0 1 0,0-1 1,0 1-1,0 0 0,0-1 0,0 1 0,1 0 1,-1-1-1,0 1 0,0 0 0,0 0 0,0 0 1,0 0-1,-1 0 0,1 0 0,0 0 1,0 0-1,0 0 0,0 1 0,1-1 0,-1 0 1,0 1-1,0-1 0,0 0 0,0 1 0,0-1 1,0 1-1,0 0 0,-1 1 0,1-1-28,0 0 0,-1 0 1,1 1-1,0-1 0,0 0 0,0 1 0,0-1 0,0 1 0,1-1 0,-1 1 0,0 0 0,1-1 1,-1 1-1,1 0 0,-1 0 0,1 3 0,0-5-40,0 0-1,0 1 1,0-1 0,0 0-1,0 0 1,0 1 0,0-1 0,0 0-1,0 1 1,0-1 0,0 0-1,0 0 1,0 1 0,1-1-1,-1 0 1,0 1 0,0-1 0,0 0-1,0 0 1,1 0 0,-1 1-1,0-1 1,0 0 0,0 0-1,1 0 1,-1 1 0,0-1-1,0 0 1,1 0 0,-1 0 0,0 0-1,1 0 1,-1 1 0,13-4 129,10-11 41,-13 7-99,-1 0-1,1 0 0,0 1 0,22-9 0,-25 12-61,-1 1 0,1 0 0,0 1-1,0 0 1,0 0 0,0 0-1,0 1 1,0 0 0,0 1-1,7 0 1,30 8 37,76 25-1,-75-19-27,66 11 0,-63-19-11,1-3 0,59-3-1,98-14 59,-48 2 28,134 4 188,-229 9-185,-1 3 1,103 22 0,-6 14-10,-62-15 3,135 19 0,514 5 345,-507-39-448,220 10-65,221 11 76,362-2-67,-648-35 134,356 2-107,-463 4 24,-203-5 145,117-20-1,-183 20-82,4 1-230,28-10-1,-48 11 128,-5-7-23</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09.512"/>
    </inkml:context>
    <inkml:brush xml:id="br0">
      <inkml:brushProperty name="width" value="0.05" units="cm"/>
      <inkml:brushProperty name="height" value="0.05" units="cm"/>
    </inkml:brush>
  </inkml:definitions>
  <inkml:trace contextRef="#ctx0" brushRef="#br0">265 144 10586,'-139'-9'9261,"219"11"-4639,70-1-4374,649-71-16,-238 12-200,-370 49-8,-184 9-22,-14 3 3,-16 2 3,-560 30-228,293-23 193,-160 17 67,6 26-61,432-53 19,1-1 0,0 1-1,1 0 1,-1 0 0,1 2 0,0-1-1,0 1 1,-14 7 0,17-3-19,11-3 3,22-1 9,66 0-16,162-15 1,-209 8 25,7-1-3,686-59 19,-170 8-361,-549 54 277,-38 4 14,-959 47 131,716-41 158,424-15-625,937-54-2150,-1064 52 2476,-54 6 64,1 1-1,-1 1 1,-34 5 0,15-2 5,-570 55-1413,552-50 1139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5.548"/>
    </inkml:context>
    <inkml:brush xml:id="br0">
      <inkml:brushProperty name="width" value="0.05" units="cm"/>
      <inkml:brushProperty name="height" value="0.05" units="cm"/>
    </inkml:brush>
  </inkml:definitions>
  <inkml:trace contextRef="#ctx0" brushRef="#br0">1 7 17196,'3'-2'213,"0"1"0,0 0 1,0 0-1,1 1 0,-1-1 1,0 1-1,0-1 0,1 1 1,-1 0-1,0 0 0,1 1 1,-1-1-1,4 2 0,44 12 1291,-42-11-1342,1 0 0,-1 1 0,0 1 0,0-1 0,0 1 0,-1 1 0,1 0 0,9 9 0,-14-11-122,0 1 0,0-1 0,-1 1 0,0-1 0,0 1 0,0 0 0,-1 1 0,1-1 0,-1 0 0,-1 1 0,1-1 0,-1 1 0,0-1 0,0 1 0,0 0 0,-1 9 0,-1 6 19,-1 0 1,-1 0-1,-1 0 0,-1 0 1,-1-1-1,0 0 0,-11 22 1,-73 131-863,89-171 772,-52 89-384,36-61 138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15.516"/>
    </inkml:context>
    <inkml:brush xml:id="br0">
      <inkml:brushProperty name="width" value="0.05" units="cm"/>
      <inkml:brushProperty name="height" value="0.05" units="cm"/>
    </inkml:brush>
  </inkml:definitions>
  <inkml:trace contextRef="#ctx0" brushRef="#br0">157 584 13931,'-15'5'424,"0"1"1,0 1-1,0 0 0,-15 11 1,24-15-295,1 1 1,-1 0 0,1 0-1,0 1 1,0-1 0,1 1 0,-1 0-1,1 0 1,0 1 0,1-1-1,-1 1 1,-4 10 0,8-15-98,-1 1 0,1-1 1,-1 1-1,1 0 0,0 0 1,-1-1-1,1 1 0,0 0 1,0 0-1,0-1 0,1 1 1,-1 0-1,0-1 0,1 1 1,-1 0-1,1 0 0,-1-1 1,1 1-1,0-1 0,-1 1 0,1-1 1,0 1-1,0-1 0,0 1 1,1-1-1,-1 0 0,0 0 1,0 1-1,1-1 0,-1 0 1,0 0-1,1 0 0,-1 0 1,1-1-1,0 1 0,-1 0 1,1-1-1,3 1 0,5 2 67,1 0 0,-1-1-1,1-1 1,21 1 0,15-2 253,93-12 0,48-22 0,-73 12-234,714-86-99,41 63-105,186 5-915,231-16-183,185-82 159,-886 80 1029,700-114 111,-1215 160-86,197-32 110,-3 22 17,-245 22-131,1 0 0,0 2 1,24 5-1,-36-5-53,1 1 1,-1 0-1,0 0 0,0 1 1,0 0-1,0 0 0,-1 1 1,12 9-1,-16-10-13,-11-10-13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16.219"/>
    </inkml:context>
    <inkml:brush xml:id="br0">
      <inkml:brushProperty name="width" value="0.05" units="cm"/>
      <inkml:brushProperty name="height" value="0.05" units="cm"/>
    </inkml:brush>
  </inkml:definitions>
  <inkml:trace contextRef="#ctx0" brushRef="#br0">21 646 12539,'-4'7'597,"1"-3"-319,1-1 0,0 1 0,0 0 0,0 0 0,1 1 0,-1-1-1,-1 6 1,3-9-238,0-1 0,0 0 1,0 0-1,0 0 0,0 1 0,0-1 0,0 0 0,0 0 0,0 0 0,0 1 0,0-1 0,1 0 0,-1 0 1,0 0-1,0 0 0,0 1 0,0-1 0,0 0 0,0 0 0,0 0 0,0 0 0,0 0 0,1 1 1,-1-1-1,0 0 0,0 0 0,0 0 0,0 0 0,0 0 0,1 0 0,-1 0 0,0 1 0,0-1 0,0 0 1,0 0-1,1 0 0,-1 0 0,0 0 0,0 0 0,0 0 0,1 0 0,-1 0 0,12-3 663,13-10-104,39-38 330,67-70 0,-105 96-782,76-77 161,-5-5 0,113-161 0,-203 261-300,-5 12-4,-5 15 2,3-19-5,-5 19-18,1 0 0,1 0 0,1 1 0,1-1 1,1 0-1,3 22 0,-3-37 53,1 1 1,0-1-1,0 0 0,1 0 1,-1 0-1,1 0 0,0 0 1,0 0-1,1 0 0,0-1 1,0 1-1,0-1 0,0 0 1,0 0-1,1 0 0,0 0 1,0 0-1,0-1 0,0 0 1,0 0-1,1 0 0,0 0 1,-1-1-1,1 0 0,0 0 1,0 0-1,0-1 0,8 2 1,1 0 13,0-1-1,21 0 1,42-8 137</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17.256"/>
    </inkml:context>
    <inkml:brush xml:id="br0">
      <inkml:brushProperty name="width" value="0.05" units="cm"/>
      <inkml:brushProperty name="height" value="0.05" units="cm"/>
    </inkml:brush>
  </inkml:definitions>
  <inkml:trace contextRef="#ctx0" brushRef="#br0">336 10 17276,'-8'-2'192,"1"0"0,-1 0 0,0 1 0,0 0 0,0 0 0,0 0 0,0 1 0,0 1-1,0-1 1,0 1 0,0 1 0,-13 4 0,1 0-2,0 1 0,1 1 0,-32 18 0,-8 12 28,53-33-186,0-1 0,0 2-1,1-1 1,0 1 0,-1-1-1,-6 13 1,11-17-27,1 0-1,-1-1 1,1 1 0,-1 0-1,1 0 1,0-1-1,-1 1 1,1 0 0,0 0-1,0 0 1,0 0 0,0 0-1,0-1 1,0 1-1,0 0 1,0 0 0,0 0-1,0 0 1,0 0-1,0 0 1,1-1 0,-1 1-1,0 0 1,1 0 0,-1 0-1,0-1 1,1 1-1,-1 0 1,1 0 0,-1-1-1,1 1 1,0-1 0,-1 1-1,1 0 1,0-1-1,-1 1 1,1-1 0,0 1-1,0-1 1,-1 0-1,1 1 1,0-1 0,1 1-1,4 1 10,1 0 0,0 0 0,0-1-1,9 2 1,-10-3-7,8 2 4,107 20 40,-107-18-48,0 0 0,0 1 0,0 0 0,-1 1 1,0 0-1,16 11 0,-27-16 7,0 0 0,-1 1 0,1-1 0,0 0 0,0 1 0,-1-1 0,1 1 0,-1 0 0,0-1 0,1 1 0,-1 0 0,0 0 0,0 0 1,0 0-1,0 0 0,0 0 0,-1 0 0,1 0 0,-1 0 0,1 0 0,-1 0 0,0 1 0,0-1 0,0 0 0,0 4 0,-1-3 20,0 0 1,0-1-1,0 1 0,-1 0 0,1-1 1,-1 1-1,1-1 0,-1 0 0,0 1 1,0-1-1,0 0 0,0 0 0,-1 0 1,1-1-1,0 1 0,-1 0 1,1-1-1,-5 2 0,-7 3 68,-1-1 0,1 0 0,-1-1 0,0-1 0,-1 0 0,1-1 0,0-1 0,-1 0 0,1-1 0,-25-3 0,37 3-182,1-1 0,-1 0 0,0 1 0,0-1 0,0 0 0,1 0 0,-1-1 0,0 1 0,1 0 0,-1-1 0,1 0 0,-4-2 0,6 3 58,-1 1 1,1-1-1,-1 0 0,1 1 0,0-1 1,-1 0-1,1 1 0,0-1 0,-1 0 1,1 1-1,0-1 0,0 0 0,0 1 1,0-1-1,-1 0 0,1 0 0,0 1 1,0-1-1,0 0 0,1-1 0,-1 1 4,1-1 0,0 1 0,-1-1-1,1 1 1,0 0 0,0-1-1,0 1 1,0 0 0,0 0-1,0 0 1,0 0 0,1 0 0,1-2-1,30-16-452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17.687"/>
    </inkml:context>
    <inkml:brush xml:id="br0">
      <inkml:brushProperty name="width" value="0.05" units="cm"/>
      <inkml:brushProperty name="height" value="0.05" units="cm"/>
    </inkml:brush>
  </inkml:definitions>
  <inkml:trace contextRef="#ctx0" brushRef="#br0">44 64 16884,'-12'47'1966,"2"-13"-584,2 0 1,-5 49-1,12-80-1309,1-1 0,0 1 1,0 0-1,0 0 0,0 0 0,1-1 0,-1 1 1,1 0-1,-1 0 0,1-1 0,0 1 0,0-1 1,0 1-1,1-1 0,-1 1 0,2 2 0,-1-4-55,-1 0 0,1 1 0,0-1-1,-1 0 1,1-1 0,0 1 0,0 0-1,0 0 1,0-1 0,-1 1 0,1-1-1,0 0 1,0 1 0,0-1 0,0 0-1,0 0 1,0 0 0,0 0 0,0-1-1,0 1 1,0 0 0,0-1 0,0 0 0,2-1-1,11-3-4,-1-1 1,0-1-1,0 0 0,-1-1 0,0-1 0,0 0 0,15-14 0,78-84 116,-89 88-69,24-30 173,-39 52-27,-2 11-127,-2 15 0,-1-15-41,2-6-26,0 0-1,0 0 1,0 0 0,1 11 0,0-18-11,0 0 0,0 0 0,1 0 0,-1 0 0,0 0 0,0 0 0,0 0 0,1 0 0,-1 0 0,0 0 0,1 0 0,-1-1 0,1 1 0,-1 0 0,1 0 0,0 0 1,-1-1-1,1 1 0,0 0 0,-1-1 0,1 1 0,0 0 0,0-1 0,0 1 0,-1-1 0,1 0 0,0 1 0,0-1 0,0 0 0,0 1 0,0-1 0,0 0 0,0 0 0,0 0 0,0 0 0,0 0 0,0 0 0,0 0 0,0 0 0,0 0 0,0 0 0,1-1 1,4 0 1,-1-1 1,0 0-1,0 0 1,0 0-1,0-1 1,0 0-1,-1 0 1,8-6 0,34-34 17,-22 19-22,10-12-28,-23 24-44,0 1 0,0 0-1,1 1 1,18-13 0,-29 23 60,-1-1 1,0 1 0,0 0 0,1 0-1,-1 0 1,0-1 0,0 1-1,1 0 1,-1 0 0,0 0 0,1 0-1,-1 0 1,0-1 0,1 1-1,-1 0 1,0 0 0,0 0 0,1 0-1,-1 0 1,0 0 0,1 0-1,-1 0 1,0 0 0,1 0 0,-1 0-1,0 1 1,1-1 0,-1 0-1,0 0 1,1 0 0,-1 0 0,0 0-1,0 1 1,1-1 0,-1 0-1,0 0 1,0 0 0,1 1-1,-1-1 1,0 0 0,0 0 0,0 1-1,1-1 1,-1 0 0,0 20-838,-10 20-426,6-31 870,3-7-95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18.084"/>
    </inkml:context>
    <inkml:brush xml:id="br0">
      <inkml:brushProperty name="width" value="0.05" units="cm"/>
      <inkml:brushProperty name="height" value="0.05" units="cm"/>
    </inkml:brush>
  </inkml:definitions>
  <inkml:trace contextRef="#ctx0" brushRef="#br0">19 0 14523,'-7'2'1304,"-1"2"-1064,5 9-336,3-3 897,4 1-617,7-2-8,7 2-144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18.612"/>
    </inkml:context>
    <inkml:brush xml:id="br0">
      <inkml:brushProperty name="width" value="0.05" units="cm"/>
      <inkml:brushProperty name="height" value="0.05" units="cm"/>
    </inkml:brush>
  </inkml:definitions>
  <inkml:trace contextRef="#ctx0" brushRef="#br0">330 298 15987,'-5'-6'285,"0"0"0,0 0 0,-1 1 0,1 0-1,-1 0 1,-1 0 0,1 1 0,-1 0 0,1 0 0,-1 0-1,0 1 1,0 0 0,-1 1 0,1 0 0,-1 0-1,1 0 1,-1 1 0,1 0 0,-1 0 0,0 1-1,-11 1 1,11 0-190,0 0 0,0 1 0,0 0-1,0 1 1,0 0 0,0 0 0,1 0 0,0 1-1,-1 0 1,1 1 0,1 0 0,-1 0 0,1 0-1,0 1 1,0 0 0,0 0 0,1 0 0,0 1-1,-8 12 1,9-11-76,0-1 1,1 0-1,0 1 1,0 0-1,1 0 0,0 0 1,0 0-1,0 13 0,1-18-22,1-1 1,0 0-1,0 0 0,0 1 0,1-1 1,-1 0-1,1 1 0,-1-1 0,1 0 1,-1 0-1,1 0 0,0 1 0,0-1 1,0 0-1,1 0 0,-1 0 0,0-1 1,1 1-1,-1 0 0,1 0 0,-1-1 1,1 1-1,0-1 0,0 1 0,0-1 0,0 0 1,0 0-1,0 0 0,0 0 0,0 0 1,0 0-1,0-1 0,1 1 0,-1-1 1,3 1-1,4 0-18,0-1 1,-1 0-1,1 0 0,-1-1 1,1 0-1,-1 0 0,11-4 1,61-23-159,-61 20 114,0 1 0,1 1 0,28-6 0,-46 12 62,0 0-1,0 0 1,0 0 0,0 0 0,0 0 0,1 0 0,-1 0 0,0 1 0,0-1 0,0 1-1,0-1 1,0 1 0,0 0 0,0 0 0,0 0 0,-1 0 0,1 0 0,0 0 0,0 0-1,-1 1 1,1-1 0,-1 1 0,1-1 0,-1 1 0,0-1 0,0 1 0,1 0 0,-1 0-1,0 0 1,0 0 0,-1 0 0,1 0 0,0 0 0,-1 0 0,1 0 0,-1 4 0,2 7 2,0 1 0,-2 0 0,0 0 1,-2 20-1,1-22 4,-2 25 100,-1 0 0,-2 0 1,-1-1-1,-2 1 0,-2-2 1,-1 1-1,-18 34 1,26-62-64,-1-1 0,0 1 0,-1-1 0,0 0 0,0 0 0,0-1 0,-13 10 0,18-15-38,-1 1-1,0-1 1,0 0-1,0 0 1,0 0 0,0 0-1,0 0 1,-1-1 0,1 1-1,0-1 1,0 1-1,0-1 1,-1 0 0,1 0-1,-3 0 1,3 0-13,0-1 0,1 1 1,-1-1-1,0 0 0,1 0 0,-1 0 1,1 0-1,-1 0 0,1 0 0,-1 0 0,1 0 1,0-1-1,-1 1 0,1 0 0,0-1 1,0 1-1,0-1 0,0 0 0,0 1 0,1-1 1,-2-3-1,0-2-30,0 0 1,0 0 0,1 0-1,0 0 1,0 0-1,1 0 1,0 0-1,0 0 1,1 0 0,-1 0-1,2-1 1,2-9-1,5-12-150,18-44 0,-21 60 141,21-49-215,48-76-1,47-53 64,12-20 237,-128 200-25,-2 5 0,0-1 0,0 1 0,0-1 0,-1 0 0,0 1 0,-1-2 0,0 1 0,0 0 0,1-10 0,-3 16-8,0 1 0,0 0 0,0-1 0,0 1 0,0-1 0,0 1 0,0 0 0,0-1 0,0 1 0,0 0 0,0-1 0,-1 1 0,1 0 0,0-1 0,0 1 0,0 0 0,-1-1 0,1 1 0,0 0 0,0 0 0,-1-1-1,1 1 1,0 0 0,-1 0 0,1-1 0,0 1 0,-1 0 0,1 0 0,0 0 0,-1 0 0,1 0 0,0 0 0,-1-1 0,1 1 0,0 0 0,-1 0 0,1 0 0,-1 0 0,1 0 0,0 0 0,-1 0 0,1 1 0,0-1 0,-1 0 0,1 0 0,-1 0 0,1 0 0,0 0 0,-1 0 0,1 1 0,0-1-1,0 0 1,-1 0 0,1 1 0,0-1 0,-1 0 0,-18 13 100,9-2-32,0 0 0,1 0 0,1 1 0,0 0 0,0 1 0,1-1 1,1 1-1,0 1 0,1-1 0,1 1 0,0 0 0,0 0 0,1 0 0,1 1 1,1-1-1,0 21 0,1-31-49,0 1 0,1-1 0,-1 1 0,1-1 0,0 1 0,0-1 0,1 0 0,-1 0 0,1 1 0,0-1 0,0 0 0,1 0 0,-1-1 0,1 1 0,-1 0 0,1-1 0,6 6 0,-5-7-8,-1 1 0,1-1-1,-1 0 1,1-1-1,0 1 1,0 0 0,0-1-1,0 0 1,0 0-1,0 0 1,0-1 0,0 1-1,0-1 1,1 0 0,-1 0-1,0 0 1,0-1-1,0 0 1,8-1 0,0-2 21,0-1 0,-1 0 0,1 0 0,-1-1 0,0-1-1,0 0 1,17-14 0,-15 9 37,0 0-1,0-1 1,-1-1-1,20-28 1,-27 33-29,-1 1 1,0-1-1,0 1 0,0-1 1,2-12-1,-6 20-29,1-1 0,-1 0 0,0 0 0,0 1 0,0-1 0,0 0-1,0 0 1,0 1 0,0-1 0,0 0 0,-1 1 0,1-1 0,-1 0 0,1 0 0,-2-1 0,1 2-4,0 0 1,1 0-1,-1 0 1,0 1 0,0-1-1,0 0 1,0 1 0,-1-1-1,1 0 1,0 1-1,0 0 1,0-1 0,0 1-1,-1 0 1,1-1-1,0 1 1,0 0 0,0 0-1,-1 0 1,1 0 0,0 0-1,0 0 1,-1 1-1,1-1 1,-1 1 0,-4 0 7,0 1 1,0 0-1,1 0 1,-1 1-1,1-1 1,0 1-1,0 0 1,0 1-1,0-1 1,0 1 0,1 0-1,-1 0 1,1 1-1,0-1 1,1 1-1,-1 0 1,1 0-1,0 0 1,-5 11-1,5-9-22,-1 1 0,1 0 0,1-1 0,-1 1 0,2 1-1,-1-1 1,1 0 0,0 0 0,1 1 0,-1-1 0,2 0-1,-1 0 1,1 1 0,2 7 0,-2-12-37,1-1-1,-1 0 1,0 0-1,1 0 1,-1 0 0,1-1-1,0 1 1,0 0-1,0-1 1,0 1 0,1-1-1,-1 0 1,0 0-1,1 0 1,0 0 0,0 0-1,-1 0 1,1-1-1,0 1 1,0-1 0,0 0-1,1 0 1,-1 0 0,0 0-1,0-1 1,1 1-1,-1-1 1,0 0 0,0 0-1,1 0 1,-1 0-1,0 0 1,1-1 0,-1 0-1,0 1 1,0-1-1,5-2 1,22-13-305</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0.314"/>
    </inkml:context>
    <inkml:brush xml:id="br0">
      <inkml:brushProperty name="width" value="0.05" units="cm"/>
      <inkml:brushProperty name="height" value="0.05" units="cm"/>
    </inkml:brush>
  </inkml:definitions>
  <inkml:trace contextRef="#ctx0" brushRef="#br0">1 45 15259,'0'0'53,"0"0"-1,0-1 1,0 1-1,0 0 1,0-1-1,0 1 1,0 0 0,0 0-1,0-1 1,0 1-1,0 0 1,0 0-1,1-1 1,-1 1-1,0 0 1,0 0-1,0-1 1,0 1-1,0 0 1,1 0-1,-1-1 1,0 1 0,0 0-1,0 0 1,1 0-1,-1 0 1,0-1-1,0 1 1,1 0-1,-1 0 1,0 0-1,1 0 1,-1 0-1,0 0 1,0 0-1,1 0 1,-1 0 0,0 0-1,1 0 1,-1 0-1,0 0 1,0 0-1,1 0 1,-1 0-1,0 0 1,1 0-1,5 16 1378,0 28 311,-6-44-1678,33 475 2970,-25-332-2549,-6-92-58,-2-51-419,0 0 0,0 0 0,0 0 0,0 0 0,0 0 0,0 0 0,0 0 0,0 0 0,0 0 0,-1 0 0,1 0-1,0 0 1,0 0 0,0 0 0,0 0 0,0 0 0,0 0 0,0 0 0,0 0 0,0 0 0,0 0 0,0 0 0,0 0 0,0 0 0,-1 1-1,1-1 1,0 0 0,0 0 0,0 0 0,0 0 0,0 0 0,0 0 0,0 0 0,0 0 0,0 0 0,0 0 0,0 0 0,0 0 0,0 0 0,0 0-1,0 0 1,0 1 0,0-1 0,0 0 0,0 0 0,0 0 0,0 0 0,0 0 0,0 0 0,0 0 0,0 0 0,0 0 0,0 0 0,-3-8 129,-2-29 45,3 0 0,0 0 0,3 0-1,5-41 1,18-121-10,-17 156-141,3 2 0,24-69 1,-29 96-59,1 0 1,1 0 0,0 1 0,11-15 0,-14 23 11,0 0 0,0 1 0,0 0 0,0-1 0,1 1 0,-1 1 0,1-1 0,0 1 0,0 0 0,1 0 0,-1 0 0,1 1 0,7-3 0,-6 3-68,-1 1 0,1 0 1,-1 0-1,1 1 1,0-1-1,10 2 0,-16-1 64,0 0-1,0 0 0,0 1 1,0-1-1,0 0 0,0 1 1,0-1-1,0 0 0,0 1 1,0-1-1,0 1 1,0 0-1,-1-1 0,1 1 1,0 0-1,0-1 0,0 1 1,-1 0-1,1 0 0,0 1 1,-1-1 1,1 0 0,-1 1 1,0-1-1,0 1 0,0-1 1,0 0-1,0 1 0,0-1 1,0 1-1,0-1 0,-1 0 1,1 1-1,-1-1 0,1 0 1,-1 1-1,1-1 0,-1 0 1,0 0-1,-1 3 0,-10 12-41,-1 1 0,0-2 0,-1 0 0,-19 15 0,6-4 51,-13 10 30,22-20-750,-29 32 1,82-87-2413,-8 5 2234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0.807"/>
    </inkml:context>
    <inkml:brush xml:id="br0">
      <inkml:brushProperty name="width" value="0.05" units="cm"/>
      <inkml:brushProperty name="height" value="0.05" units="cm"/>
    </inkml:brush>
  </inkml:definitions>
  <inkml:trace contextRef="#ctx0" brushRef="#br0">1 176 12995,'0'0'65,"1"-1"0,-1 1 0,1 0 0,-1-1 0,1 1 0,0-1 0,-1 1 0,1 0 0,-1 0 0,1-1 0,0 1 0,-1 0 0,1 0 0,0 0 0,-1-1 0,1 1 0,0 0 0,-1 0 0,1 0 0,0 0 0,-1 0 0,1 0 0,0 1 0,-1-1 0,2 0 0,-1 1 8,0 0 0,-1-1 0,1 1 0,0 0 0,0 0 1,-1 0-1,1-1 0,-1 1 0,1 0 0,-1 0 0,1 0 0,-1 0 1,1 0-1,-1 0 0,0 1 0,2 8 355,0 0 0,-1 0 1,-1 10-1,1-10 16,-1 30 543,-1-25-618,1-1 0,1 1 1,0-1-1,1 1 1,0-1-1,9 27 1,-11-40-335,1 0 1,-1 0 0,0 0 0,1 0 0,-1 0-1,0-1 1,1 1 0,-1 0 0,1 0 0,-1-1-1,1 1 1,0 0 0,-1-1 0,1 1 0,0-1 0,-1 1-1,1-1 1,0 1 0,-1-1 0,1 1 0,0-1-1,0 0 1,0 1 0,0-1 0,-1 0 0,1 0-1,2 1 1,-2-2 13,1 1-1,-1-1 1,1 1 0,-1-1-1,0 0 1,1 1 0,-1-1-1,0 0 1,0 0-1,1 0 1,-1 0 0,0 0-1,0 0 1,1-2 0,5-5 165,-1-1 1,-1 0-1,8-15 0,-4 3 8,0 0-1,-1-1 1,-1 0-1,-1 0 0,-1-1 1,2-31-1,-8 37-123,1 17-96,0 0 0,0 0 0,-1-1 0,1 1 1,0 0-1,0 0 0,0 0 0,0 0 0,0 0 0,-1 0 1,1 0-1,0 0 0,0 0 0,0 0 0,0 0 0,-1 0 0,1 0 1,0 0-1,0 0 0,0 0 0,0 0 0,0 0 0,-1 0 1,1 0-1,0 0 0,0 0 0,0 0 0,0 0 0,0 1 0,-1-1 1,1 0-1,0 0 0,0 0 0,0 0 0,0 0 0,0 0 1,0 0-1,0 1 0,-1-1 0,1 0 0,0 0 0,0 0 0,0 0 1,0 0-1,0 1 0,-13 26 80,9-14-76,1 0 1,1 0-1,0 0 1,1 1-1,0-1 1,1 0 0,0 1-1,3 15 1,-3-28-7,0 0 0,0 0 0,0 1 0,1-1 0,-1 0 0,0 0 0,1 1 0,-1-1 0,1 0 0,-1 0 0,1 0 0,-1 0 0,1 0 0,0 0 0,0 0 0,-1 0 0,1 0 0,0 0 0,0 0 0,0 0 0,0 0 0,0-1 0,0 1 0,0 0 0,1-1 0,-1 1 0,0-1 0,0 1 0,0-1 0,1 0 0,-1 1 0,0-1 0,0 0 0,1 0 0,-1 0 0,0 0 0,0 0 0,1 0 0,-1 0 0,0 0 0,3-1 0,2-1 1,0-1 1,0 1 0,0-1 0,0-1 0,0 1 0,10-8 0,10-11 37,0-1 0,-2-1 0,39-49 0,-31 30 90,44-79 1,-75 121-125,0 0-1,0 0 1,-1 0 0,1 0 0,0-1 0,-1 1 0,1 0 0,-1 0-1,1-1 1,-1 1 0,0 0 0,1-1 0,-1 1 0,0 0 0,0-3-1,-1 5 1,-1 1-1,1-1 0,-1 1 1,1 0-1,0-1 0,-1 1 1,1 0-1,0 0 0,0-1 1,0 4-1,-13 24 72,1 1 0,2 0 0,1 1 0,2 0 0,1 0 0,-5 49 0,12-75-57,0 1-1,0 0 0,1 0 1,-1-1-1,1 1 1,3 9-1,-4-14-26,0 0 1,1 0-1,-1-1 1,0 1-1,1 0 1,-1 0-1,1-1 1,-1 1-1,0 0 0,1 0 1,0-1-1,-1 1 1,1 0-1,-1-1 1,1 1-1,0-1 0,-1 1 1,1-1-1,0 1 1,0-1-1,0 0 1,-1 1-1,1-1 1,0 0-1,0 1 0,0-1 1,0 0-1,-1 0 1,1 0-1,0 0 1,0 0-1,0 0 1,0 0-1,0 0 0,-1 0 1,1 0-1,0-1 1,0 1-1,0 0 1,0 0-1,-1-1 1,1 1-1,0-1 0,0 1 1,-1-1-1,1 1 1,0-1-1,-1 1 1,1-1-1,0 1 1,0-3-1,4-1-158,-1-1 1,1 1-1,-1-1 0,0 0 1,-1-1-1,1 1 0,-1-1 1,0 0-1,0 0 0,2-8 0,0-1-23,-1 0 0,-1 0 0,3-21 0,-5-19-358</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1.256"/>
    </inkml:context>
    <inkml:brush xml:id="br0">
      <inkml:brushProperty name="width" value="0.05" units="cm"/>
      <inkml:brushProperty name="height" value="0.05" units="cm"/>
    </inkml:brush>
  </inkml:definitions>
  <inkml:trace contextRef="#ctx0" brushRef="#br0">2 1 17068,'-1'6'1816,"1"0"-1264,4-1-352,9-2 840,8 0-1128,4 1 416,10 9-376,8 2-184</inkml:trace>
  <inkml:trace contextRef="#ctx0" brushRef="#br0" timeOffset="1">482 174 16764,'-20'11'1020,"0"1"0,2 1 0,0 1 0,0 1 1,1 0-1,1 1 0,-27 34 0,42-47-945,-1 0 1,0 0-1,1 0 0,-1 0 0,1 0 0,0 0 0,0 0 0,0 1 1,0-1-1,1 0 0,0 0 0,-1 7 0,1-8-64,1-1 0,-1 1-1,1 0 1,-1-1 0,1 1-1,-1-1 1,1 1 0,0 0-1,0-1 1,0 1 0,0-1-1,0 0 1,0 1 0,0-1 0,0 0-1,1 0 1,-1 0 0,0 1-1,1-1 1,-1-1 0,1 1-1,-1 0 1,1 0 0,-1 0 0,4 0-1,3 1-138,1 1 0,0-2 0,0 1 0,0-1-1,0-1 1,0 1 0,0-2 0,0 1 0,0-1 0,0 0-1,10-4 1,-6 2-491,1-1 0,-1-1-1,0 0 1,-1-1 0,1-1-1,16-10 1,-10 0-295,-4 2-291</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1.654"/>
    </inkml:context>
    <inkml:brush xml:id="br0">
      <inkml:brushProperty name="width" value="0.05" units="cm"/>
      <inkml:brushProperty name="height" value="0.05" units="cm"/>
    </inkml:brush>
  </inkml:definitions>
  <inkml:trace contextRef="#ctx0" brushRef="#br0">1 142 16436,'5'4'261,"0"-1"1,1 0-1,-1 0 1,1-1-1,0 1 1,0-1 0,0 0-1,0-1 1,0 0-1,1 0 1,-1 0-1,0-1 1,0 1 0,1-2-1,-1 1 1,13-3-1,-4 0 109,0 0-1,0-2 0,0 0 1,-1 0-1,25-14 0,-30 14-180,1-1 0,-1 0 0,0-1 0,9-8-1,-16 13-144,0 0 0,0 0-1,0 0 1,0 0 0,-1 0-1,1 0 1,0-1 0,-1 1-1,0 0 1,0-1 0,0 1-1,0-1 1,0 0-1,0 1 1,0-1 0,-1 0-1,0 1 1,1-1 0,-1 0-1,0 0 1,-1-4 0,1 6-26,-1-1-1,0 0 1,0 1 0,0-1 0,0 0 0,0 1 0,0 0 0,0-1 0,0 1-1,0-1 1,-1 1 0,1 0 0,-1 0 0,1 0 0,-1 0 0,1 0 0,-1 0 0,0 0-1,1 1 1,-1-1 0,0 1 0,0-1 0,1 1 0,-1-1 0,0 1 0,0 0-1,0 0 1,0 0 0,1 0 0,-1 0 0,-3 1 0,-4 0 4,0 0 0,0 1 1,0 0-1,0 0 0,-10 5 0,7-2-13,1 1 0,-1 0-1,1 1 1,0 0 0,1 1-1,0 0 1,-18 19 0,23-22-11,0 0 0,1 1 0,-1 0 0,1 0 0,0 1 0,1-1 0,-1 1 0,1-1 0,1 1 0,-1 0 0,1 0 0,1 1 0,-1-1 0,1 0 0,0 11 0,1-15-30,0 0 1,0 0 0,1 0 0,0 0 0,-1 0 0,1 0 0,0 0 0,0-1 0,1 1 0,-1 0 0,1-1 0,-1 1 0,1-1 0,0 1 0,0-1 0,0 0-1,0 0 1,0 0 0,1 0 0,-1 0 0,0 0 0,1-1 0,0 1 0,-1-1 0,1 0 0,0 1 0,0-1 0,5 1 0,4 1-62,0-1 0,0 0 0,0-1 1,1 0-1,22-2 0,22-4-182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0.095"/>
    </inkml:context>
    <inkml:brush xml:id="br0">
      <inkml:brushProperty name="width" value="0.05" units="cm"/>
      <inkml:brushProperty name="height" value="0.05" units="cm"/>
    </inkml:brush>
  </inkml:definitions>
  <inkml:trace contextRef="#ctx0" brushRef="#br0">2 122 25597,'-2'-10'413,"5"18"-161,11 37 230,-11-40-465,1 1 0,-1-1 1,1 0-1,0 0 0,0 0 0,1-1 0,0 1 0,0-1 0,0 0 0,0 0 0,0-1 0,1 1 0,-1-1 0,1-1 0,0 1 0,0-1 0,0 0 0,1 0 0,10 1 0,-10-2-257,0-1 0,0 0 0,1-1 0,-1 1 0,0-1 0,0-1 0,0 1 0,-1-1 0,1 0 0,0-1 0,-1 0 0,1 0 0,-1 0 0,0-1 0,0 0 0,0 0 0,9-9 0,-2 0-874,0-1 1,-2 0-1,1-1 1,-2 0-1,14-27 1,15-41-428,-64 157 7284,9-27-4231,-8 20-152,-18 51 150,36-99-1672,2-1 0,0 0 0,1 1 0,0 27 0,6-26-668,-3-19 810,1-1 0,-1 1 1,0-1-1,1 0 0,-1 1 0,1-1 0,-1 1 0,0-1 1,1 0-1,-1 1 0,1-1 0,-1 0 0,1 0 0,0 1 0,-1-1 1,1 0-1,-1 0 0,1 0 0,-1 0 0,1 0 0,-1 1 1,1-1-1,0 0 0,-1 0 0,1-1 0,-1 1 0,1 0 0,-1 0 1,2 0-1,14-4-496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8.612"/>
    </inkml:context>
    <inkml:brush xml:id="br0">
      <inkml:brushProperty name="width" value="0.05" units="cm"/>
      <inkml:brushProperty name="height" value="0.05" units="cm"/>
    </inkml:brush>
  </inkml:definitions>
  <inkml:trace contextRef="#ctx0" brushRef="#br0">11 399 14947,'-11'23'1998,"12"-15"-806,10-13 383,10-14-348,36-40-1,-21 20-741,61-63 211,72-73-252,-165 171-441,23-20 184,-27 24-183,0 0 0,0 0-1,0-1 1,0 1-1,0 0 1,0 0 0,0 0-1,1 0 1,-1 0-1,0 0 1,0 0 0,0-1-1,0 1 1,0 0 0,0 0-1,1 0 1,-1 0-1,0 0 1,0 0 0,0 0-1,0 0 1,0 0-1,1 0 1,-1 0 0,0 0-1,0 0 1,0 0-1,0 0 1,0 0 0,1 0-1,-1 0 1,0 0-1,0 0 1,0 0 0,0 0-1,1 0 1,-1 0 0,0 0-1,0 0 1,0 0-1,0 1 1,0-1 0,0 0-1,0 0 1,1 0-1,-1 0 1,0 0 0,0 0-1,0 1 1,-7 16 215,-124 271 605,125-273-854,1 1-1,1-1 1,-4 20 0,8-33 28,0-1 1,0 0-1,-1 0 1,1 0-1,0 1 1,0-1-1,0 0 1,0 0-1,1 1 1,-1-1 0,0 0-1,0 0 1,1 0-1,-1 0 1,1 0-1,-1 1 1,2 0-1,-2-2 10,1 1-1,-1-1 1,1 0-1,-1 0 1,1 0-1,-1 0 1,1 1-1,-1-1 1,1 0-1,-1 0 1,1 0-1,-1 0 1,1 0-1,0 0 1,-1-1-1,1 1 1,-1 0-1,1 0 1,-1 0-1,1 0 1,-1-1-1,1 1 1,-1 0-1,1 0 1,-1-1-1,1 0 1,7-4 76,-1-1 1,0-1-1,9-9 0,-8 7-176,36-34 129</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2.494"/>
    </inkml:context>
    <inkml:brush xml:id="br0">
      <inkml:brushProperty name="width" value="0.05" units="cm"/>
      <inkml:brushProperty name="height" value="0.05" units="cm"/>
    </inkml:brush>
  </inkml:definitions>
  <inkml:trace contextRef="#ctx0" brushRef="#br0">170 404 18732,'-6'0'135,"1"1"1,0 0-1,0 0 0,-1 1 1,1 0-1,0-1 0,0 2 1,1-1-1,-1 1 1,0-1-1,1 1 0,-1 0 1,1 1-1,0-1 0,0 1 1,0 0-1,1 0 0,-6 8 1,-2 3 86,1 0 1,1 1 0,0 0-1,-7 21 1,12-27-174,0 1 0,0 0 1,1 0-1,1 1 1,0-1-1,0 1 0,1-1 1,1 1-1,0-1 0,1 1 1,0 0-1,2 11 0,-2-20-43,0 0 0,0 0 0,0 0 0,0 0 0,0 0 0,1-1 0,-1 1 0,1-1 0,-1 1 0,1-1 0,0 1 0,0-1 0,0 0-1,1 0 1,-1 0 0,0 0 0,1 0 0,-1 0 0,1-1 0,0 0 0,-1 1 0,1-1 0,5 2 0,-3-3 13,-1 1 1,1 0-1,0-1 1,-1 0-1,1 0 1,0 0-1,-1-1 1,1 0-1,0 1 1,-1-2-1,1 1 1,-1 0-1,1-1 1,7-4-1,1-2 64,-1 0 0,-1-1 0,1-1 0,-1 0 0,-1 0 0,0-1 0,0 0 0,-1-1 0,-1 0 0,15-26 0,-11 15 66,-2-1 0,0 0 0,-1-1-1,-1 0 1,6-35 0,-13 51-105,2 0-6,-2 0 0,1 0 1,-1 1-1,-1-1 0,1 0 0,-2 0 0,1 0 1,-3-14-1,3 23-38,-1 0 0,1 0 1,0 0-1,0 0 0,0 0 0,0 0 0,-1 0 1,1 0-1,0 0 0,0-1 0,0 1 1,0 0-1,-1 0 0,1 0 0,0 0 1,0 0-1,0 0 0,0 0 0,-1 0 1,1 0-1,0 0 0,0 1 0,0-1 0,-1 0 1,1 0-1,0 0 0,0 0 0,0 0 1,0 0-1,0 0 0,-1 0 0,1 0 1,0 1-1,0-1 0,0 0 0,0 0 1,0 0-1,0 0 0,-1 0 0,1 1 1,0-1-1,0 0 0,0 0 0,0 0 0,0 0 1,0 1-1,0-1 0,0 0 0,0 0 1,0 0-1,0 0 0,0 1 0,0-1 1,0 0-1,-6 14-11,1 2-10,2 0 0,0 0 0,-1 28 0,4-38 14,-1 0 0,1 1 1,1-1-1,-1 0 1,1 1-1,0-1 0,1 0 1,0 0-1,0 0 1,0 0-1,0 0 0,7 10 1,-8-15 5,0 1-1,0-1 1,0 0 0,0 0 0,1 1 0,-1-1-1,1 0 1,-1 0 0,1 0 0,-1 0 0,1-1-1,-1 1 1,1 0 0,0-1 0,-1 1-1,1-1 1,0 0 0,0 1 0,2-1 0,0 0-1,0-1-1,-1 1 1,1-1 0,0 0 0,-1 0 0,1 0 0,-1 0 0,1-1-1,3-1 1,6-5-1,0-1 0,0 0-1,17-17 1,-30 26 3,29-28 50,-1-1-1,-1-1 1,43-66 0,-38 45 95,48-109 1,-78 155-140,2-3 10,0-2 1,0 1-1,-1 0 0,0-1 0,-1 1 0,1-11 1,-3 19-17,0 0 0,0 0 0,0 0 0,0 1 0,0-1 0,0 0 0,0 0 0,0 0 0,0 0 0,0 1 1,0-1-1,-1 0 0,1 0 0,0 0 0,-1 1 0,0-2 0,1 2-1,0 0 0,0 0 0,-1-1 0,1 1 0,0 0 0,-1 0 0,1 0 0,0 0 0,-1 0 0,1 0 0,0 0 0,-1 0 0,1 0 0,0 0 0,0 0 0,-1 0 0,1 0 0,0 0 0,-1 0 0,1 1 1,0-1-1,-1 0 0,1 0 0,0 0 0,0 0 0,-1 0 0,1 1 0,-1-1 0,-2 3-9,0 0 1,0 0-1,0 0 1,0 1-1,1-1 1,-3 4-1,-13 25-5,1-1-1,2 2 1,1 0-1,2 1 1,1 0-1,1 1 1,2 0-1,-3 39 1,6-29-6,3-1 1,2 0-1,1 1 1,3-1-1,2 0 1,13 54 0,5-11-136,-13-54 40,-2 0 0,-1 1 0,-2 0 1,4 52-1,-10-84 112,0 0 0,0-1 0,0 1 0,0 0 1,0-1-1,0 1 0,-1 0 0,1-1 0,0 1 0,-1 0 1,0-1-1,1 1 0,-1-1 0,-2 4 0,3-5 7,0 0-1,-1 0 1,1 0 0,-1 1-1,1-1 1,-1 0 0,1 0-1,-1 0 1,1 0 0,-1 0-1,1 0 1,-1 0-1,1 0 1,-1 0 0,1 0-1,-1 0 1,1 0 0,-1 0-1,1 0 1,0 0 0,-1 0-1,1-1 1,-1 1 0,1 0-1,-1 0 1,1 0-1,-1-1 1,1 1 0,0 0-1,-1-1 1,-3-3 21,0 0 0,0 0 0,1 0 1,-1 0-1,1-1 0,0 1 0,-3-8 0,-8-20 58,1 0 0,2-1-1,-8-35 1,-10-105 71,27 162-172,1-1 0,0 1 1,1-1-1,2-15 0,-2 25-31,1-1 0,-1 0 0,1 1 0,0-1 0,-1 1 1,1-1-1,0 1 0,1-1 0,-1 1 0,0 0 0,1-1 0,-1 1 0,1 0 0,0 0 0,0 0 1,0 0-1,0 1 0,0-1 0,0 0 0,0 1 0,1-1 0,-1 1 0,0 0 0,4-1 1,12-4-402,1 2 1,22-3 0,6-1 47,15-5-177</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3.605"/>
    </inkml:context>
    <inkml:brush xml:id="br0">
      <inkml:brushProperty name="width" value="0.05" units="cm"/>
      <inkml:brushProperty name="height" value="0.05" units="cm"/>
    </inkml:brush>
  </inkml:definitions>
  <inkml:trace contextRef="#ctx0" brushRef="#br0">272 321 16163,'-1'-4'180,"1"0"0,-1 0-1,0 0 1,0 1 0,0-1 0,0 0-1,-1 0 1,1 1 0,-1-1-1,0 1 1,0-1 0,0 1-1,-1 0 1,1 0 0,-1 0-1,0 0 1,0 0 0,0 1-1,0-1 1,0 1 0,0 0-1,-1 0 1,1 0 0,-1 0-1,1 1 1,-1-1 0,0 1-1,0 0 1,0 0 0,-6 0 0,4 0-78,-1 1 0,0 0 1,0 0-1,1 1 0,-1-1 1,0 2-1,0-1 0,1 1 1,-1 0-1,1 0 0,0 1 1,-1-1-1,1 1 0,0 1 1,1-1-1,-1 1 0,-7 7 1,5-4-96,1 2 0,-1-1 0,1 1 1,1 0-1,-8 14 0,12-19-7,-1 0-1,1 0 0,0 1 1,1-1-1,-1 1 1,1-1-1,0 1 1,0-1-1,0 1 1,1 0-1,-1 0 1,1-1-1,0 1 0,1 0 1,0 5-1,-1-9 2,1 0-1,-1 0 0,0 0 0,1 0 0,-1 0 0,1 0 1,0 0-1,-1-1 0,1 1 0,0 0 0,-1 0 0,1 0 1,0-1-1,0 1 0,-1 0 0,1-1 0,0 1 0,0-1 1,0 1-1,0-1 0,0 1 0,2 0 0,0-1 1,0 1 1,0-1-1,0 0 0,0 0 0,0 0 1,0 0-1,0 0 0,4-1 0,5-3 12,1 1 0,22-11 1,-32 13-11,150-82 415,-15 7 307,-135 74-679,0 1 1,0-1-1,0 1 1,1 0-1,-1 0 1,0 1-1,5-1 1,-7 1-37,-1 0 0,1 0 0,0 0 0,-1 0 0,1 0 0,-1 0 0,1 1 0,-1-1 0,1 0 0,-1 0 1,1 1-1,-1-1 0,1 0 0,-1 1 0,1-1 0,-1 0 0,1 1 0,-1-1 0,1 1 0,-1-1 0,0 1 0,1-1 0,-1 1 0,0-1 0,0 1 0,1-1 0,-1 1 0,0 0 1,0-1-1,0 1 0,0-1 0,1 1 0,-1-1 0,0 1 0,0 0 0,0-1 0,0 1 0,0-1 0,-1 1 0,1 0 0,0-1 0,0 1 0,0-1 0,0 1 0,-1 0 0,-3 13 76,3-12-74,0 1-1,0-1 1,0 1-1,1 0 1,-1-1-1,1 1 1,-1-1-1,1 1 1,0 0-1,0-1 1,0 1-1,1 0 1,-1-1-1,1 1 1,-1 0-1,2 2 1,-2-4-9,1-1-1,0 1 1,-1-1 0,1 1-1,0-1 1,0 0 0,-1 1 0,1-1-1,0 0 1,-1 0 0,1 0-1,0 1 1,0-1 0,0 0-1,-1 0 1,1 0 0,0 0 0,0 0-1,-1 0 1,1-1 0,0 1-1,0 0 1,-1 0 0,1-1 0,1 1-1,20-10 10,-19 8-7,42-25 24,-31 18-21,-1 1 1,1 0 0,26-10 0,-39 18-9,-1 0 1,0-1 0,1 1 0,-1 0 0,1 0-1,-1-1 1,1 1 0,0 0 0,-1 0 0,1 0-1,-1-1 1,1 1 0,-1 0 0,1 0 0,-1 0-1,1 0 1,0 0 0,-1 0 0,1 0 0,-1 1-1,1-1 1,-1 0 0,1 0 0,-1 0 0,1 1-1,0-1 1,-1 0 0,1 0 0,-1 1 0,0-1 0,1 0-1,-1 1 1,1-1 0,-1 1 0,0-1 0,1 0-1,-1 1 1,1-1 0,-1 1 0,0-1 0,0 1-1,1-1 1,-1 1 0,0-1 0,0 1 0,0 0-1,0-1 1,0 1 0,0-1 0,1 1 0,-1-1-1,0 1 1,-1 0 0,1 6 7,-1-1 1,-1 1-1,1-1 0,-4 8 0,-2 11 22,7-24-28,0-1-1,0 1 1,0 0-1,0-1 1,1 1 0,-1 0-1,0 0 1,0-1-1,0 1 1,1 0-1,-1-1 1,0 1-1,1-1 1,-1 1-1,1 0 1,-1-1 0,0 1-1,1-1 1,-1 1-1,1-1 1,0 1-1,-1-1 1,1 0-1,-1 1 1,1-1-1,0 1 1,-1-1 0,1 0-1,0 0 1,-1 1-1,1-1 1,0 0-1,-1 0 1,1 0-1,0 0 1,0 0-1,-1 0 1,1 0 0,0 0-1,-1 0 1,1 0-1,0 0 1,0-1-1,35-9 30,-35 9-30,43-19 32,50-29 0,27-14 24,-120 62-56,1 0-1,-1 1 1,1-1 0,-1 1-1,1-1 1,-1 1 0,1-1-1,-1 1 1,1 0 0,-1-1-1,1 1 1,-1 0 0,1 0 0,0 0-1,1 1 1,-2 0-3,1 0 0,-1 0-1,0 0 1,0 1 0,0-1 0,0 0 0,0 1 0,0-1-1,0 1 1,0-1 0,0 1 0,0 1 0,0-1 0,0-1 1,0 1-1,0-1 1,0 1-1,0-1 1,0 1-1,0-1 1,0 0 0,0 0-1,1 0 1,-1 0-1,1 0 1,-1 0-1,1 0 1,-1 0-1,1 0 1,-1-1-1,1 1 1,0-1-1,2 1 1,-1 0 1,1-1 0,-1 0 0,1 0 0,0 0 0,-1-1 1,1 1-1,-1-1 0,1 0 0,4-1 0,3-3 8,0 0-1,0 0 1,0-1-1,18-14 1,-19 12 2,0 0 1,-1-1 0,0 0 0,-1-1 0,0 0-1,7-12 1,-11 16 2,0 0 0,-1 0 0,0 0 0,0-1 0,-1 0 0,1 1 0,-1-1 0,-1 0 0,1 0 0,-1 0 0,-1 0 0,1-11 0,-1 18-12,0-1 1,0 1-1,0-1 1,0 1-1,0-1 1,0 1-1,0-1 1,0 0-1,0 1 1,0-1-1,0 1 1,0-1-1,-1 1 1,1-1-1,0 1 1,0-1-1,0 1 1,-1-1 0,1 1-1,0-1 1,-1 1-1,1-1 1,-1 1-1,1 0 1,0-1-1,-1 1 1,1-1-1,-1 1 1,1 0-1,-1 0 1,1-1-1,-1 1 1,1 0-1,-1 0 1,1-1-1,-1 1 1,1 0-1,-1 0 1,1 0-1,-1 0 1,0 0-1,1 0 1,-1 0-1,1 0 1,-1 0 0,1 0-1,-1 0 1,0 1-1,1-1 1,-1 0-1,1 0 1,-1 0-1,1 1 1,-1-1-1,0 1 1,-2 1 3,0 0 1,0 0 0,0 0 0,1 1-1,-1-1 1,0 1 0,-3 5-1,1 0-18,0 1 1,0 0-1,1-1 0,0 2 0,1-1 0,0 0 0,1 1 0,0-1 0,0 1 0,-1 20 0,3-27-31,0 0 0,0 1-1,1-1 1,-1 0-1,0 1 1,1-1-1,0 0 1,0 1-1,0-1 1,0 0-1,1 0 1,-1 0 0,1 0-1,-1 0 1,1 0-1,0 0 1,1-1-1,-1 1 1,0-1-1,1 1 1,-1-1 0,1 0-1,0 0 1,-1 0-1,1 0 1,0-1-1,0 1 1,0-1-1,1 0 1,-1 0-1,0 0 1,0 0 0,1 0-1,4 0 1,16 0-274</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6.052"/>
    </inkml:context>
    <inkml:brush xml:id="br0">
      <inkml:brushProperty name="width" value="0.05" units="cm"/>
      <inkml:brushProperty name="height" value="0.05" units="cm"/>
    </inkml:brush>
  </inkml:definitions>
  <inkml:trace contextRef="#ctx0" brushRef="#br0">5 451 16107,'-1'2'206,"1"0"0,-1 0 0,0 0-1,1 0 1,0 0 0,-1 0-1,1 0 1,0 0 0,0 0-1,0 4 1,1-6-151,-1 1 0,1-1 0,-1 1 0,1-1 0,-1 1-1,1-1 1,-1 1 0,1-1 0,0 0 0,-1 1 0,1-1 0,-1 0 0,1 1 0,0-1-1,-1 0 1,1 0 0,0 0 0,0 0 0,-1 1 0,1-1 0,0 0 0,-1 0-1,1 0 1,0-1 0,-1 1 0,1 0 0,0 0 0,0 0 0,-1 0 0,1-1-1,0 1 1,-1 0 0,1-1 0,0 0 0,8-2 250,0 0-1,-1-1 1,0-1 0,0 1-1,0-1 1,0-1-1,7-7 1,49-48 831,-49 45-882,12-13 196,-1-1-1,26-37 0,-43 54-337,-1-1 1,0 0-1,-1-1 1,0 0-1,-1 0 0,-1 0 1,-1 0-1,4-17 1,-7 26-75,-1 1 1,1 0-1,-1 0 0,0-1 1,-1 1-1,1 0 1,-1-1-1,0 1 1,-2-7-1,3 11-30,-1-1 0,0 1 0,0-1 0,1 1 0,-1-1 0,0 1 0,0 0 0,0 0 0,0-1 0,-1 1 0,1 0 0,0 0 0,0 0 0,-1 0 1,1 0-1,-1 0 0,1 0 0,-1 1 0,1-1 0,-1 1 0,1-1 0,-1 1 0,0-1 0,1 1 0,-1 0 0,1 0 0,-1 0 0,0 0 0,1 0 0,-1 0 0,0 0 0,-1 1 0,-3 0-2,-1 1 0,2 0 0,-1 0 0,0 1 0,0 0 0,1 0 0,-1 0 0,1 0 0,0 1 0,0 0 0,0 0-1,1 0 1,-1 1 0,-4 7 0,-2 1-10,2 0-1,0 1 1,1 0-1,-10 21 1,14-24 1,0-1 0,0 1 0,1 0 1,0 1-1,-1 11 0,4-20 2,-1-1-1,1 0 1,0 1 0,0-1-1,1 0 1,-1 1 0,0-1-1,1 0 1,0 1 0,-1-1-1,1 0 1,0 0 0,2 4 0,-2-5 0,1 0 0,-1 1 1,0-1-1,0 0 0,1 0 1,-1 0-1,0-1 0,1 1 0,-1 0 1,1 0-1,-1-1 0,1 1 1,0-1-1,-1 1 0,1-1 1,0 0-1,-1 0 0,1 0 1,0 0-1,-1 0 0,1 0 1,2 0-1,6-2 1,1 0 0,0 0 0,-1-1-1,0 0 1,1-1 0,-1 0 0,0-1 0,12-8 0,76-56 46,-46 30 26,-46 34-57,27-15 38,-31 19-49,0 0 1,0 0 0,0 0-1,0 0 1,0 1 0,0-1-1,1 1 1,-1-1-1,0 1 1,0 0 0,1 0-1,-1 0 1,3 0 0,-4 1-2,0-1 1,1 1 0,-1 0 0,0-1-1,0 1 1,0 0 0,0 0 0,0 0-1,-1 0 1,1 0 0,0 0 0,0 0-1,0 0 1,-1 0 0,1 0 0,-1 0-1,1 0 1,-1 0 0,1 1 0,-1-1-1,0 0 1,1 0 0,-1 2 0,5 37 56,-3-23-56,-2-15-3,0-1 0,0 0 0,0 0 0,0 0 0,1 0 0,-1 0 0,0 0 0,1 0 0,-1 0 0,0-1-1,1 1 1,0 0 0,-1 0 0,1 0 0,-1 0 0,1 0 0,0-1 0,0 1 0,-1 0 0,1-1 0,2 2 0,-2-2 0,0 0-1,0 0 1,0 0 0,0 0 0,0 0 0,0 0-1,0 0 1,0 0 0,0 0 0,0 0 0,0-1 0,0 1-1,0 0 1,0-1 0,0 1 0,0-1 0,1 0-1,6-5 4,-1 0 0,0 0 0,-1 0 0,7-8 0,-6 7 0,9-11 2,26-24 40,-39 39-64,0 0-1,0 0 1,1 1-1,0-1 1,-1 1 0,1 0-1,0 0 1,0 0-1,0 1 1,5-2-1,-7 3-50,-1 0 0,0 0 0,1 0-1,-1 0 1,0 1 0,0-1 0,1 0 0,-1 1-1,0-1 1,0 1 0,1 0 0,-1-1 0,0 1-1,0 0 1,0 0 0,0-1 0,0 1 0,0 0-1,0 0 1,0 0 0,0 0 0,-1 0 0,1 0 0,0 1-1,0 1 1,0-2-63,0 1 0,0-1 0,0 1 0,0-1 0,0 0 0,0 1 0,0-1 0,1 0 0,-1 0 0,0 0 0,1 0 0,-1 0 0,1 0 0,-1 0 0,1 0 0,-1-1 0,1 1 0,-1 0 0,1-1 0,0 0 0,-1 1 0,4-1-1,16-5-611,3-13-151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6.809"/>
    </inkml:context>
    <inkml:brush xml:id="br0">
      <inkml:brushProperty name="width" value="0.05" units="cm"/>
      <inkml:brushProperty name="height" value="0.05" units="cm"/>
    </inkml:brush>
  </inkml:definitions>
  <inkml:trace contextRef="#ctx0" brushRef="#br0">54 0 14443,'-15'54'1656,"2"0"1,-10 93-1,21-124-1436,1 0-1,2 0 1,0 0-1,1-1 1,2 1-1,0 0 1,1-1-1,2 0 1,10 27-1,-10-29-85,-3-10 63,-5-25-76,-1 3-78,-3-18 31,2-1 0,1-55-1,2 85-66,0 1-1,0-1 0,0 1 0,0-1 1,0 1-1,0-1 0,0 1 0,0 0 0,0-1 1,1 1-1,-1-1 0,0 1 0,0-1 1,1 1-1,-1-1 0,0 1 0,0 0 1,1-1-1,-1 1 0,0-1 0,1 1 0,-1 0 1,1-1-1,-1 1 0,0 0 0,1 0 1,-1-1-1,1 1 0,-1 0 0,1 0 0,-1 0 1,1 0-1,-1 0 0,1-1 0,-1 1 1,1 0-1,0 0 0,19 6 177,-9-3-104,-5-2-56,0-1 0,0 1-1,0-1 1,0-1 0,0 1 0,-1-1 0,1 0-1,0 0 1,0-1 0,-1 1 0,1-1-1,0-1 1,-1 1 0,0-1 0,0 0-1,0 0 1,6-5 0,-4 3 55,-1-1 1,0 0-1,0 0 1,-1 0-1,1-1 1,-1 1-1,-1-1 0,0 0 1,0-1-1,0 1 1,4-14-1,-6 9 328,-10 16-115,-9 18-6,4 0-233,1 0 1,0 1-1,2 1 1,1-1-1,-10 41 0,19-63-51,0-1-1,-1 1 0,1 0 0,0 0 1,0 1-1,-1-1 0,1 0 0,0 0 0,0 0 1,0 0-1,1 0 0,-1 0 0,0 0 1,0 0-1,0 0 0,1 0 0,-1 0 0,0 0 1,1 0-1,-1-1 0,1 1 0,0 0 1,-1 0-1,1 0 0,-1 0 0,1-1 1,0 1-1,0 0 0,-1-1 0,1 1 0,0 0 1,0-1-1,0 1 0,0-1 0,0 1 1,0-1-1,0 0 0,0 1 0,0-1 0,0 0 1,0 0-1,0 0 0,0 0 0,0 1 1,0-1-1,0-1 0,0 1 0,0 0 0,0 0 1,1-1-1,9 0-3,0-1 0,-1-1 0,21-8 0,-15 6 10,123-38-19,-137 43 14,-1-1 0,0 1 0,1 0-1,-1-1 1,0 1 0,0-1 0,0 1 0,1-1 0,-1 0-1,0 0 1,0 1 0,0-1 0,0 0 0,0 0 0,0 0-1,0 0 1,-1 0 0,1 0 0,0 0 0,-1 0 0,1 0-1,0-1 1,-1 1 0,1 0 0,-1 0 0,0-1 0,1 1-1,-1 0 1,0-1 0,0 1 0,0 0 0,0 0-1,0-1 1,0 1 0,0 0 0,-1-2 0,-1-5 21,0 0 0,-1 1 0,0-1 0,0 1 0,-6-8 0,-2-6 40,-31-68 480,43 89-540,-1 0 0,0 0 0,0 0 0,0 0 0,0 0 0,0 1 0,0-1 0,0 0 0,1 0 0,-1 0 0,0 0 0,0 0 0,0 0 0,0 0 0,0 0 0,0 0 0,1 0 0,-1 0 0,0 0 0,0 0 0,0 0 0,0 0 0,0 0 0,1 0 0,-1 0 0,0 0 0,0 0 0,0 0-1,0 0 1,0 0 0,0 0 0,1 0 0,-1-1 0,0 1 0,0 0 0,0 0 0,0 0 0,0 0 0,0 0 0,0 0 0,0 0 0,1 0 0,-1-1 0,0 1 0,0 0 0,0 0 0,0 0 0,0 0 0,0 0 0,0 0 0,0-1 0,0 1 0,0 0 0,0 0 0,0 0 0,0 0 0,0 0 0,0-1 0,0 1 0,0 0 0,0 0 0,0 0 0,0 0 0,0 0-1,0-1 1,0 1 0,0 0 0,0 0 0,-1 0 0,13 6-44,-11-6 36,12 8-445,1-2 0,0 0 0,0 0 0,29 6 0,-35-10 248,1-1 1,-1 0 0,0 0-1,0-1 1,0 0 0,1 0-1,-1-1 1,0 0-1,0 0 1,15-5 0,14-13-639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7.214"/>
    </inkml:context>
    <inkml:brush xml:id="br0">
      <inkml:brushProperty name="width" value="0.05" units="cm"/>
      <inkml:brushProperty name="height" value="0.05" units="cm"/>
    </inkml:brush>
  </inkml:definitions>
  <inkml:trace contextRef="#ctx0" brushRef="#br0">36 0 15155,'-9'34'1175,"1"0"-1,1 1 1,2 0 0,-1 69-1,21 140 1953,-6-136-2950,-8-93-105,0-7 10,0 0 0,-1 1 0,0-1 1,0 0-1,-1 1 0,-2 12 0,-1-14 139,3-11-5,0-16 72,37-350-458,-27 302 43,-7 48 77,11-64-149,-11 75 170,0-1 0,1 1 1,0-1-1,1 1 0,0 0 0,5-10 0,-8 18 24,0 0 1,0 0-1,-1 0 0,1 0 1,0 0-1,0 0 1,0 0-1,0 0 0,0 0 1,0 0-1,0 0 0,1 1 1,-1-1-1,2 0 0,-2 0-1,-1 1-1,1 0 1,-1 0-1,1 0 1,-1 0-1,1 0 1,0 0-1,-1 0 1,1 0-1,-1 1 1,1-1-1,-1 0 1,1 0-1,0 0 1,-1 1-1,1-1 1,-1 0-1,1 0 1,-1 1-1,1-1 1,-1 1-1,0-1 1,1 1-1,1 1-6,-1-1 0,0 1 0,0 0-1,0-1 1,-1 1 0,1 0 0,0 0-1,-1 0 1,1 0 0,-1-1 0,1 1-1,-1 0 1,0 0 0,0 0 0,0 0-1,0 0 1,-1 3 0,-3 10-13,-2-1 0,1 0 0,-2 0 0,0 0 0,0-1 0,-18 24 0,6-10 9,-2 2-190,15-21-278,0 0 0,1 0 1,-1 1-1,-5 14 0,23-37-497,6-14 322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7.720"/>
    </inkml:context>
    <inkml:brush xml:id="br0">
      <inkml:brushProperty name="width" value="0.05" units="cm"/>
      <inkml:brushProperty name="height" value="0.05" units="cm"/>
    </inkml:brush>
  </inkml:definitions>
  <inkml:trace contextRef="#ctx0" brushRef="#br0">30 24 17764,'-1'23'1514,"-1"0"-1,-9 36 1,-1 21 440,11-70-1756,0-6-145,0-1 0,1 1 1,0-1-1,0 1 0,0 0 0,0-1 0,0 1 0,1-1 0,-1 1 0,1-1 0,0 1 0,0-1 0,2 4 0,-3-7-50,1 1 1,-1-1-1,0 0 0,1 0 1,-1 1-1,0-1 0,1 0 1,-1 0-1,1 0 1,-1 0-1,1 0 0,-1 0 1,0 0-1,1 1 0,-1-1 1,1 0-1,-1-1 0,0 1 1,1 0-1,-1 0 0,1 0 1,-1 0-1,1 0 0,-1 0 1,0 0-1,1-1 0,-1 1 1,0 0-1,1 0 1,-1 0-1,0-1 0,1 1 1,-1 0-1,0-1 0,1 1 1,-1 0-1,0-1 0,0 1 1,1 0-1,-1-1 0,0 1 1,0-1-1,11-19 54,-3-1-14,-2-1 0,-1 0-1,-1-1 1,-1 1 0,-1-1-1,0-31 1,-5 39-29,3 15-14,0 0 0,0 0 0,0 0 0,0 0 0,-1 0 1,1 0-1,0 0 0,0 0 0,0 0 0,0 0 0,0 0 0,0 0 0,-1 0 1,1 0-1,0 0 0,0 0 0,0 0 0,0 0 0,0 0 0,0 0 0,-1 0 0,1 0 1,0 0-1,0 1 0,0-1 0,0 0 0,0 0 0,0 0 0,0 0 0,-1 0 0,1 0 1,0 0-1,0 0 0,0 1 0,0-1 0,0 0 0,0 0 0,0 0 0,0 0 1,0 0-1,0 0 0,0 1 0,0-1 0,0 0 0,0 0 0,0 0 0,-6 28-12,5-22 9,1 0-1,1 0 1,-1 1 0,1-1-1,0 0 1,0 0 0,1 0-1,0 0 1,2 6 0,-3-10 3,0 0 0,1 0 0,-1 0-1,0 0 1,1 0 0,-1 0 0,1-1 0,-1 1 0,1 0 0,0-1 0,0 0 0,0 1-1,0-1 1,0 0 0,0 0 0,0 0 0,0 0 0,0 0 0,0-1 0,1 1 0,-1-1-1,0 1 1,1-1 0,-1 0 0,0 0 0,1 0 0,2 0 0,5-2 4,-1 1 1,0-2 0,0 1-1,0-1 1,-1-1-1,1 1 1,-1-1-1,1-1 1,-1 0 0,-1 0-1,1 0 1,6-7-1,12-12 32,41-49-1,-46 49-40,-25 33 2,0 0-1,1 1 1,0-1-1,1 1 1,-1 10-1,-1-3 13,2-6 27,0 1 0,-1 21-1,3-31-78,0 0 0,0 0 0,0 0 0,0 0 0,0 0 0,0 1 0,1-1 0,-1 0 0,1 0 0,-1 0 0,1 0 0,0 0 0,0 0 0,0 0 0,0 0 0,0 0 0,1-1 0,-1 1-1,0 0 1,1-1 0,-1 1 0,4 2 0,-4-4 3,-1 0 0,1 0 0,-1 1 0,1-1 1,0 0-1,-1 0 0,1 0 0,-1 0 0,1 0 0,0 0 0,-1 0 0,1 0 0,-1 0 0,1-1 0,0 1 0,-1 0 0,1 0 0,-1 0 0,1-1 0,-1 1 0,1 0 0,-1 0 0,1-1 0,-1 1 0,1-1 0,-1 1 0,1 0 0,-1-1 0,0 1 1,1-1-1,0 0 0,8-18-305,-3-3-136</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8.168"/>
    </inkml:context>
    <inkml:brush xml:id="br0">
      <inkml:brushProperty name="width" value="0.05" units="cm"/>
      <inkml:brushProperty name="height" value="0.05" units="cm"/>
    </inkml:brush>
  </inkml:definitions>
  <inkml:trace contextRef="#ctx0" brushRef="#br0">1 1 18156,'0'6'1760,"4"3"-1288,6 3-512,2 4 720,8-1 201,4 0-633,7 4-224,2-4-96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28.616"/>
    </inkml:context>
    <inkml:brush xml:id="br0">
      <inkml:brushProperty name="width" value="0.05" units="cm"/>
      <inkml:brushProperty name="height" value="0.05" units="cm"/>
    </inkml:brush>
  </inkml:definitions>
  <inkml:trace contextRef="#ctx0" brushRef="#br0">184 172 18436,'-55'30'2431,"38"-21"-1726,-1 0 1,1 1-1,1 1 1,0 0-1,-22 21 1,38-32-682,-1 1 0,0-1 1,1 1-1,-1-1 0,1 1 0,0-1 0,-1 1 0,1-1 1,-1 1-1,1-1 0,0 1 0,-1 0 0,1-1 0,0 1 1,0 0-1,0-1 0,-1 1 0,1 0 0,0-1 0,0 1 1,0 0-1,0 0 0,0 0 0,1 0-25,-1-1-1,1 1 1,-1-1-1,0 1 1,1-1 0,-1 0-1,1 1 1,0-1 0,-1 1-1,1-1 1,-1 0-1,1 0 1,-1 1 0,1-1-1,0 0 1,-1 0-1,1 0 1,0 1 0,0-1-1,43 0-692,-35-1 597,-4 1 21,59 1-561,-59 0 621,0 0 1,-1-1-1,1 2 0,0-1 0,0 1 0,-1-1 0,1 1 0,-1 1 0,1-1 0,6 6 0,-10-8 32,0 1-1,0 0 1,0-1 0,0 1-1,0 0 1,-1 0-1,1 0 1,0 0 0,-1 0-1,1 0 1,0 0-1,-1 0 1,0 0 0,1 0-1,-1 0 1,1 0-1,-1 0 1,0 0 0,0 0-1,0 0 1,0 1-1,0-1 1,0 1-1,0 0 17,-1 0 0,1-1-1,-1 1 1,0 0-1,0-1 1,1 1 0,-1 0-1,-1-1 1,1 0-1,0 1 1,0-1 0,0 0-1,-2 2 1,-3 2 99,-1 0 1,1-1 0,-1 0 0,0 0-1,-13 4 1,14-6-151,0 0 0,-1 0 1,1-1-1,-1 0 0,0 0 0,1-1 0,-1 0 1,0 0-1,1 0 0,-9-2 0,13 1-57,0 1 0,1 0 0,-1-1 1,1 0-1,-1 1 0,1-1 0,-1 0 0,1 0 0,-1 0 1,1 0-1,0 0 0,-1 0 0,1 0 0,0 0 0,0 0 0,0-1 1,0 1-1,-1-2 0,1 1 16,0 0 1,1-1-1,-1 1 1,1 0 0,0 0-1,0 0 1,0 0-1,0 0 1,0-1-1,0 1 1,1 0-1,-1 0 1,1 0-1,-1 0 1,1 0 0,0 0-1,0 0 1,1-3-1,13-18-673</inkml:trace>
  <inkml:trace contextRef="#ctx0" brushRef="#br0" timeOffset="1">447 203 14571,'9'0'535,"0"-1"1,0 0-1,0-1 1,0 0-1,-1 0 0,1-1 1,0 0-1,-1 0 1,0-1-1,0 0 0,0-1 1,0 1-1,-1-2 0,0 1 1,0-1-1,0 0 1,-1 0-1,0-1 0,8-10 1,-9 10-380,28-36 343,-32 40-478,1 0 1,-1 1 0,1-1-1,-1 0 1,0 1 0,0-1-1,0 0 1,0 0 0,0 0 0,-1 0-1,0 0 1,1 0 0,-1 0-1,0-4 1,-1 6-15,1 0 0,0 0 0,0 0 0,-1 1 0,1-1 0,0 0 0,-1 0 0,1 0 0,-1 0 1,1 1-1,-1-1 0,1 0 0,-1 1 0,0-1 0,1 0 0,-1 1 0,0-1 0,0 1 0,1-1 0,-1 1 0,0-1 0,0 1 0,-1-1 0,0 1 3,0-1-1,0 1 1,0 0-1,-1 0 1,1 0-1,0 0 1,0 0-1,0 0 1,-4 1-1,-4 2 13,0 0 1,0 1-1,-11 5 0,21-9-22,-24 12 37,0 0 0,1 2 0,1 1 0,0 1 0,1 0-1,1 2 1,-33 36 0,49-50-24,1 0 0,0-1 0,0 2 0,1-1 0,-1 0 0,1 0 0,0 1 0,0-1 0,1 1 0,-1 0 1,1-1-1,0 1 0,0 0 0,0 6 0,2-8-5,-1-1 0,1 1 0,-1 0 0,1-1 0,0 1 0,0-1 0,0 0 0,0 1 0,1-1 0,-1 0 0,1 1 0,-1-1 1,1 0-1,0 0 0,0 0 0,0-1 0,0 1 0,0 0 0,0-1 0,0 1 0,1-1 0,-1 0 0,1 0 0,-1 0 0,0 0 0,1 0 0,0 0 0,2 0 1,9 2-47,0 0 0,0-1 1,0-1-1,1 0 0,-1 0 1,27-4-1,-11-1 120,0-1-1,36-12 1,-57 15-92,-1-1 0,1 0 0,12-8 0,18-19-38</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5:34.854"/>
    </inkml:context>
    <inkml:brush xml:id="br0">
      <inkml:brushProperty name="width" value="0.05" units="cm"/>
      <inkml:brushProperty name="height" value="0.05" units="cm"/>
    </inkml:brush>
  </inkml:definitions>
  <inkml:trace contextRef="#ctx0" brushRef="#br0">1 362 12163,'47'8'1090,"-21"-2"-817,1-2-1,33 1 1,-28-5-178,1-2 1,-1-2-1,60-13 0,91-39 611,-4 1 318,-164 52-888,1 0 0,0 1 1,0 1-1,0 1 0,0 0 0,0 1 0,27 4 0,1 5 354,59 21 0,3 2-33,-32-18-329,1-2 0,-1-4 0,106 1 0,231-26-326,-270 8 212,606-51-58,-348 24-140,95 10-5,4 0-15,121-36-197,124-10 247,892 21 162,-1102 58-47,-61 1 386,-269-9 134,-203 0-482,-1 0 0,1 0-1,0 0 1,0 0 0,0-1-1,0 1 1,0 0 0,0 0 0,0 0-1,0 0 1,0 0 0,0 0-1,0 0 1,0 0 0,0 0-1,0 0 1,0 0 0,0 0-1,0 0 1,0 0 0,0 0-1,0 0 1,0 0 0,0 0 0,0 0-1,0 0 1,0 0 0,0-1-1,0 1 1,0 0 0,0 0-1,0 0 1,0 0 0,0 0-1,0 0 1,0 0 0,0 0 0,0 0-1,0 0 1,0 0 0,0 0-1,0 0 1,0 0 0,0 0-1,0 0 1,0 0 0,0 0-1,0 0 1,0 0 0,0 0-1,1 0 1,-10-5 413,-13-4 142,-1 0-446,-5-2-15</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14.708"/>
    </inkml:context>
    <inkml:brush xml:id="br0">
      <inkml:brushProperty name="width" value="0.05" units="cm"/>
      <inkml:brushProperty name="height" value="0.05" units="cm"/>
    </inkml:brush>
  </inkml:definitions>
  <inkml:trace contextRef="#ctx0" brushRef="#br0">287 9 26774,'9'-8'8,"-43"32"48,-7-4 40,-5-3 40,5-5 16,4-5 16,5 2 8,3-3 0,7-6-152,8-3-152,14-2-536,6-1-344,16-3-369,7-3 1017,9-8-280,8-5-272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9.047"/>
    </inkml:context>
    <inkml:brush xml:id="br0">
      <inkml:brushProperty name="width" value="0.05" units="cm"/>
      <inkml:brushProperty name="height" value="0.05" units="cm"/>
    </inkml:brush>
  </inkml:definitions>
  <inkml:trace contextRef="#ctx0" brushRef="#br0">110 0 18404,'-20'23'1407,"2"1"0,-24 39 0,38-57-1234,0 1 1,0 1 0,1-1 0,0 0 0,0 1 0,1 0-1,0-1 1,0 1 0,1 0 0,0 0 0,0 0 0,1 0-1,0 0 1,2 12 0,-1-17-156,0 0 0,0-1-1,0 1 1,0 0 0,0-1 0,1 1 0,-1-1-1,1 1 1,-1-1 0,1 1 0,0-1-1,0 0 1,0 0 0,1 0 0,-1 0 0,0-1-1,1 1 1,-1 0 0,1-1 0,0 0-1,-1 0 1,1 0 0,0 0 0,0 0 0,-1 0-1,1-1 1,0 1 0,0-1 0,0 0-1,0 0 1,3 0 0,4 0-11,-1-1-1,1 0 1,0 0-1,-1-1 1,1 0-1,-1-1 1,0 0 0,10-5-1,-9 3 29,-1-1 1,0 0-1,0 0 0,0 0 0,-1-1 1,0-1-1,0 0 0,-1 0 0,12-16 0,-17 20-2,0 0 0,1 0-1,-1 0 1,-1 0-1,1 0 1,-1 0-1,1-1 1,-1 1-1,-1 0 1,1-1 0,0-6-1,-2 8-3,1-1 0,0 1 0,-1 0 0,0-1 0,0 1-1,0 0 1,0 0 0,-1 0 0,1 0 0,-1 0 0,1 0 0,-1 1 0,0-1 0,0 0-1,-1 1 1,1-1 0,-4-2 0,0 1 11,0-1-1,0 1 0,0 0 1,-1 1-1,0-1 1,0 1-1,0 1 0,-13-4 1,16 5-104,-1 0 0,0 0 0,1 0 0,-1 1 1,0-1-1,0 1 0,1 1 0,-1-1 0,0 1 0,1-1 1,-1 1-1,0 1 0,1-1 0,-9 4 0,13-5 10,-1 1 0,0-1 0,0 0 0,0 0 0,1 1 0,-1-1 0,0 1 0,1-1 0,-1 1 0,0-1 0,1 1 0,-1-1 0,1 1 0,-1 0 0,1-1 0,-1 1 0,1 0 0,-1 0 0,1-1 0,0 1 0,-1 0 0,1 0 0,0-1 0,0 1 0,-1 0 0,1 0 0,0 0 0,0 0 0,0-1 0,0 1 0,0 0 0,0 0 0,0 0 0,1 0 0,-1-1 0,0 1 0,0 0 0,0 0 0,1-1 0,0 2 0,0 0-17,0-1-1,1 1 0,-1-1 0,1 0 0,-1 0 0,1 0 0,-1 1 1,1-2-1,0 1 0,-1 0 0,1 0 0,0 0 0,0-1 0,0 1 1,-1-1-1,4 1 0,19 1-616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15.110"/>
    </inkml:context>
    <inkml:brush xml:id="br0">
      <inkml:brushProperty name="width" value="0.05" units="cm"/>
      <inkml:brushProperty name="height" value="0.05" units="cm"/>
    </inkml:brush>
  </inkml:definitions>
  <inkml:trace contextRef="#ctx0" brushRef="#br0">56 1 17044,'1'0'92,"-1"0"1,1 0-1,-1 0 1,1 0-1,-1 0 1,1 0-1,-1 0 1,1 0-1,-1 0 1,1 1-1,-1-1 1,1 0-1,-1 0 1,1 1-1,-1-1 1,0 0-1,1 0 1,-1 1-1,0-1 1,1 0-1,-1 1 0,1-1 1,-1 1-1,0-1 1,0 0-1,1 1 1,-1-1-1,0 1 1,0-1-1,0 1 1,1-1-1,-1 1 1,0-1-1,0 1 1,0-1-1,0 1 1,0-1-1,0 1 1,0-1-1,0 1 1,0-1-1,0 1 1,0-1-1,0 1 1,-1 0-1,-9 27 1500,8-22-718,-2 2-339,-8 20 410,2 0-1,0 0 0,-8 44 1,18-71-941,0 0 1,-1-1 0,1 1 0,0 0-1,0-1 1,0 1 0,0 0 0,0 0-1,0-1 1,0 1 0,0 0 0,0-1-1,0 1 1,1 0 0,-1 0 0,0-1-1,0 1 1,1 0 0,-1-1 0,0 1-1,1-1 1,-1 1 0,1 0 0,-1-1-1,2 2 1,-2-3-4,1 1 0,-1 0 0,1 0-1,-1 0 1,1 0 0,-1-1 0,0 1 0,1 0 0,-1-1-1,1 1 1,-1 0 0,1-1 0,-1 1 0,0 0 0,1-1 0,-1 1-1,0-1 1,1 1 0,-1-1 0,0 1 0,0-1 0,0 1-1,1-1 1,-1 1 0,0-1 0,0 1 0,0-1 0,0 1-1,0-1 1,0 1 0,0-1 0,0 1 0,0-2 0,0 0-237,0-1 0,0 1 0,0 0 0,0-1 0,-1 1 0,1-1 0,-1 1 0,0-3 0,-3-11-721,4 3 374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15.556"/>
    </inkml:context>
    <inkml:brush xml:id="br0">
      <inkml:brushProperty name="width" value="0.05" units="cm"/>
      <inkml:brushProperty name="height" value="0.05" units="cm"/>
    </inkml:brush>
  </inkml:definitions>
  <inkml:trace contextRef="#ctx0" brushRef="#br0">456 55 19772,'0'0'34,"0"-4"701,0 0 1,0 0 0,-1-1 0,1 1 0,-1 0-1,-1-6 1,1 9-610,0 0 0,1-1 0,-1 1 0,0 0 0,0 0 0,1 0 0,-1 0 1,0 0-1,0 0 0,0 0 0,0 0 0,-1 1 0,1-1 0,0 0 0,0 0 0,0 1 0,-1-1 0,1 1 0,0-1 0,0 1 0,-1 0 0,1-1 0,0 1 0,-3 0 0,-5 0-11,-1-1 0,1 2 0,-1 0 0,1 0 0,-1 0 0,1 1 0,-16 6 0,-2 2-55,-33 17 1,38-15-63,-1 0 1,1 2-1,1 0 1,1 2-1,0 0 1,1 1-1,0 1 1,-18 24-1,33-37-4,0 0 1,1 0-1,0 1 0,0-1 0,0 1 1,1-1-1,0 1 0,-2 7 0,3-11 4,1 0 0,0 0 1,0-1-1,0 1 0,0 0 0,0 0 0,0 0 0,0-1 0,0 1 0,1 0 1,-1 0-1,0-1 0,1 1 0,0 0 0,-1-1 0,1 1 0,0-1 0,0 1 1,0-1-1,0 1 0,0-1 0,0 1 0,1-1 0,-1 0 0,0 0 0,1 0 1,-1 0-1,1 0 0,-1 0 0,1 0 0,2 1 0,9 2-22,0 0 0,1-1 0,-1 0 0,1-1 0,-1 0 0,21-1 0,22 3-75,-44-2 84,0-1-26,0 1 0,0 0 0,0 1 0,0 0 0,11 5 0,-21-7 36,-1 0 0,1-1 1,0 1-1,-1 0 0,1 0 0,-1 0 1,1 0-1,-1 0 0,0 1 0,1-1 1,-1 0-1,0 1 0,0-1 0,0 1 1,0-1-1,0 1 0,0-1 0,0 1 1,-1 0-1,1-1 0,0 1 0,-1 0 1,1 0-1,-1 0 0,0-1 0,0 1 0,0 0 1,0 0-1,0 0 0,0-1 0,0 1 1,0 0-1,-1 0 0,1 0 0,-1-1 1,0 1-1,1 0 0,-1-1 0,0 1 1,0 0-1,-1 1 0,-2 4 28,-1 0 0,0-1 1,0 0-1,0 0 0,-1 0 0,0 0 0,0-1 0,-13 8 1,3-3 109,0 0 0,-31 12 0,24-13 122,-38 10 0,53-17-213,-1 0 1,1-1 0,0 0 0,-1 0 0,1-1 0,-1 0 0,1-1 0,-12-2 0,19 3-74,1 0-1,-1 0 0,0 0 1,1 0-1,-1 0 0,1 0 1,-1 0-1,1 0 1,-1-1-1,1 1 0,-1 0 1,1 0-1,-1-1 0,1 1 1,-1 0-1,1-1 0,-1 1 1,1-1-1,0 1 0,-1-1 1,1 1-1,-1 0 0,1-1 1,0 1-1,0-1 1,-1 0-1,1 0-101,0 1 0,1-1 0,-1 0 0,0 1 0,0-1 0,1 1-1,-1-1 1,0 0 0,1 1 0,-1-1 0,1 1 0,-1-1 0,0 1 0,1 0 0,-1-1 0,1 1 0,0-1 0,0 0 0,30-14-3099,-8 8 2178,3-2-336</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16.097"/>
    </inkml:context>
    <inkml:brush xml:id="br0">
      <inkml:brushProperty name="width" value="0.05" units="cm"/>
      <inkml:brushProperty name="height" value="0.05" units="cm"/>
    </inkml:brush>
  </inkml:definitions>
  <inkml:trace contextRef="#ctx0" brushRef="#br0">90 1 19076,'0'0'65,"0"0"-1,0 0 0,0 0 1,1 0-1,-1 0 1,0 0-1,0 0 1,0 0-1,1 0 0,-1 0 1,0 0-1,0 0 1,1 0-1,-1 0 1,0 0-1,0 0 1,0 0-1,1 0 0,-1 0 1,0 0-1,0 0 1,0 0-1,1 0 1,-1 0-1,0 0 1,0 0-1,0 1 0,1-1 1,-1 0-1,0 0 1,0 0-1,0 0 1,0 1-1,1-1 1,-1 0-1,0 0 0,0 0 1,0 0-1,0 1 1,0-1-1,0 0 1,-1 14 1416,-12 24-186,8-27-654,-13 39 396,3-12-768,2 1 0,1 0 1,-6 43-1,18-80-261,-1-1 1,1 1-1,0 0 1,-1 0-1,1 0 1,0-1-1,0 1 1,1 0-1,-1 0 1,0 0-1,1 0 1,-1-1-1,1 1 1,-1 0-1,1-1 1,0 1-1,-1 0 1,3 1-1,-2-2-4,0-1 0,0 1 0,1-1 0,-1 1 0,0-1 0,0 0 0,1 0 0,-1 0 0,0 0 0,1 0 0,-1 0 0,0 0 0,1 0 0,-1 0 0,0 0 0,1-1-1,-1 1 1,0-1 0,0 1 0,0-1 0,1 1 0,-1-1 0,0 0 0,0 1 0,0-1 0,1-1 0,25-16 24,-2-1 1,0-1-1,30-32 0,-30 27-3,1 2-1,46-33 1,-51 45-44,-21 10 18,1 1 1,-1 0-1,0 0 0,1 0 1,-1 0-1,0 0 0,0 0 0,1 0 1,-1 0-1,0 0 0,0 0 1,1 0-1,-1 0 0,0 0 1,1 0-1,-1 0 0,0 0 1,0 0-1,1 0 0,-1 0 1,0 0-1,0 1 0,1-1 1,-1 0-1,0 0 0,0 0 1,1 0-1,-1 1 0,0-1 0,0 0 1,0 0-1,1 0 0,-1 1 1,0-1-1,0 1 0,2 12-6,-7 12 6,-8 13 4,7-23-5,1 1 0,1 0-1,-4 22 1,7-36 5,1 0 0,0 0 0,0-1 0,0 1 0,0 0 0,0 0 0,0-1 0,0 1 0,1 0 0,-1 0 0,1-1 0,-1 1 0,2 2-1,-2-3 0,1-1 0,0 1 0,0 0-1,0-1 1,-1 1 0,1 0-1,0-1 1,0 1 0,0-1-1,0 0 1,0 1 0,0-1 0,0 0-1,0 0 1,0 1 0,0-1-1,0 0 1,0 0 0,0 0-1,0 0 1,0 0 0,0 0 0,0-1-1,0 1 1,2-1 0,16-4 8,1-1 0,-1-1 0,-1 0 0,0-2 0,32-19 0,-31 16-4,1 2-1,1 0 1,-1 0 0,30-7 0,-48 16-5,0 0 0,0 1-1,1-1 1,-1 1 0,0 0 0,0 0 0,1 0-1,-1 0 1,0 0 0,1 0 0,-1 0-1,0 1 1,0-1 0,1 1 0,-1-1 0,0 1-1,0 0 1,4 2 0,-4-1 1,-1 0 0,0-1 1,1 1-1,-1 0 0,0 0 0,0 0 0,0-1 0,0 1 1,0 0-1,-1 1 0,1-1 0,0 0 0,-1 0 1,0 0-1,1 0 0,-1 0 0,0 0 0,0 1 0,-1 3 1,1 0-51,-1 0 0,0 0 0,0 1 0,0-1 0,-1 0 0,0 0 0,-4 9 0,1-22-1735,5 0 1644,0-1 1,0 1 0,1 0-1,1-7 1,-1 3-37,4-31-403</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16.497"/>
    </inkml:context>
    <inkml:brush xml:id="br0">
      <inkml:brushProperty name="width" value="0.05" units="cm"/>
      <inkml:brushProperty name="height" value="0.05" units="cm"/>
    </inkml:brush>
  </inkml:definitions>
  <inkml:trace contextRef="#ctx0" brushRef="#br0">5 1 21109,'-3'0'2320,"2"3"-1616,1 0-376,1 0 1313,6 1-1777,3 1 1328,3 1-1088,0 0-136,4 3-88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16.902"/>
    </inkml:context>
    <inkml:brush xml:id="br0">
      <inkml:brushProperty name="width" value="0.05" units="cm"/>
      <inkml:brushProperty name="height" value="0.05" units="cm"/>
    </inkml:brush>
  </inkml:definitions>
  <inkml:trace contextRef="#ctx0" brushRef="#br0">392 0 22045,'-5'1'407,"-1"0"0,1-1 1,-1 2-1,0-1 0,1 1 1,0 0-1,-10 4 0,-37 23 553,43-23-641,-24 15 6,1 1 0,-48 44 0,62-49-251,1 1 1,0 0-1,2 2 0,0-1 0,-16 31 0,28-44-55,0-1 0,0 1 0,1 0 0,0 0 0,0 0-1,1 0 1,-1 1 0,1-1 0,0 10 0,1-13-17,0-1 0,1 0-1,-1 1 1,1-1 0,-1 1-1,1-1 1,0 0 0,0 1-1,0-1 1,0 0 0,0 0-1,0 1 1,1-1 0,-1 0-1,1-1 1,-1 1 0,1 0 0,0 0-1,0-1 1,0 1 0,0-1-1,0 1 1,0-1 0,0 0-1,0 0 1,5 2 0,5 1-174,1-1 1,0 0-1,0 0 1,0-1-1,0-1 1,0 0 0,0-1-1,1-1 1,-1 0-1,19-4 1,-13 2-191,-1-2 1,-1 0 0,1-1-1,-1-1 1,0 0-1,0-1 1,15-11 0,3-7-470</inkml:trace>
  <inkml:trace contextRef="#ctx0" brushRef="#br0" timeOffset="1">457 209 16724,'0'1'138,"0"0"0,0 0 1,0 1-1,1-1 1,-1 0-1,0 0 0,1 0 1,-1 1-1,1-1 0,0 0 1,-1 0-1,1 0 1,0 0-1,0 0 0,-1 0 1,1 0-1,0 0 1,0 0-1,0-1 0,0 1 1,0 0-1,0-1 0,2 2 1,0-1 112,0 0 1,0 0-1,0-1 1,0 1-1,0-1 1,0 0-1,0 1 1,1-2-1,3 1 1,5-2 282,-1 0 0,1-1 0,-1 0-1,14-6 1,-4-1-161,1 0 0,21-15-1,-33 18-330,0 0 0,-1 0 0,0 0 1,0-1-1,-1-1 0,9-11 0,-16 19-37,0-1 0,0 0 0,0 1 0,0-1 0,0 0 0,0 0-1,0 0 1,0 0 0,-1 0 0,1 0 0,-1 0 0,1-3 0,-1 4-1,-1 0-1,1 0 1,0-1-1,0 1 0,0 0 1,-1 0-1,1 0 1,0 0-1,-1 1 1,1-1-1,-1 0 0,1 0 1,-1 0-1,0 0 1,1 0-1,-1 0 1,0 1-1,-1-2 0,0 0 2,-1 1 0,1 0 0,-1 0 0,0-1 0,1 2 0,-1-1-1,0 0 1,0 0 0,1 1 0,-1 0 0,0-1 0,0 1-1,0 0 1,0 0 0,0 1 0,-3 0 0,-6 2 9,1 0 0,-1 1 0,1 0 0,0 1 0,0 0 0,1 0 0,0 2 0,0-1 0,0 1 0,1 1 0,0-1 0,0 2 0,-7 8 0,9-9 7,1-1 1,0 1-1,0 0 0,1 0 1,0 1-1,0 0 0,1 0 1,0 0-1,1 0 0,0 0 1,0 1-1,1 0 0,0-1 1,1 1-1,0 0 0,1 10 1,0-16-63,1 0 1,-1 1 0,1-1 0,1 0 0,-1 0-1,1 0 1,-1 0 0,1 0 0,0 0 0,0 0 0,1 0-1,-1-1 1,1 0 0,0 1 0,0-1 0,0 0 0,0 0-1,1 0 1,-1-1 0,1 1 0,-1-1 0,1 0 0,0 0-1,0 0 1,0 0 0,0-1 0,0 0 0,0 0-1,1 0 1,-1 0 0,0-1 0,1 1 0,-1-1 0,0 0-1,1 0 1,-1-1 0,0 1 0,1-1 0,4-2 0,38-16-305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17.925"/>
    </inkml:context>
    <inkml:brush xml:id="br0">
      <inkml:brushProperty name="width" value="0.05" units="cm"/>
      <inkml:brushProperty name="height" value="0.05" units="cm"/>
    </inkml:brush>
  </inkml:definitions>
  <inkml:trace contextRef="#ctx0" brushRef="#br0">173 2 17596,'1'0'98,"-1"0"0,0 0 0,1-1 0,-1 1 0,1 0 0,-1 0 0,1 0 0,-1 0 0,0 0 0,1 0 0,-1 0 0,1 0 0,-1 0 0,1 0 0,-1 0 0,1 0 0,-1 0 0,0 0 0,1 0 1,-1 0-1,1 0 0,-1 0 0,1 1 0,-1-1 0,0 0 0,1 0 0,-1 0 0,1 1 0,-3 12 1922,-19 24 446,14-26-1731,-33 59 31,4 1 0,-44 125 0,100-307-910,-17 100 107,-3 7 19,1 0 0,0 0 0,0 1-1,0-1 1,0 0 0,1 1 0,0-1 0,-1 1 0,1-1 0,0 1-1,4-5 1,-6 8 13,1 0 0,-1 0 0,0 0 0,1 0 0,-1 0 0,0 0 0,1 0 0,-1 0 0,1-1 0,-1 1 0,0 1 0,1-1 0,-1 0 0,1 0 0,-1 0 0,0 0 0,1 0 0,-1 0 0,0 0 0,1 0-1,-1 1 1,0-1 0,1 0 0,-1 0 0,0 0 0,1 1 0,-1-1 0,0 0 0,1 0 0,-1 1 0,0-1 0,0 0 0,0 1 0,1-1 0,-1 0 0,0 1 0,0-1 0,0 0 0,1 1 0,9 19-43,-8-15 32,2 3 1,0 0 0,0-1 0,1 1 0,1-1 0,-1 0 0,12 12 0,-14-16 17,1-1-1,-1 1 1,0-1 0,1 0-1,-1 0 1,1-1 0,0 1-1,-1-1 1,1 0 0,0 1-1,0-2 1,0 1 0,0 0-1,0-1 1,0 0 0,0 0-1,6 0 1,2-2 18,-1-1-1,0 0 0,1 0 1,-1-1-1,-1 0 1,1-1-1,0-1 0,-1 1 1,0-1-1,12-10 1,0-2 49,-1 0 0,-1-2 1,21-25-1,-23 24 22,-2-1 0,0-1 0,-1-1 0,-2 0-1,13-29 1,-26 51-84,1 1-1,-1 0 0,1 0 1,-1 0-1,1 0 1,-1 0-1,0 0 0,0-1 1,0 1-1,1 0 0,-1 0 1,0-1-1,-1-1 0,1 3-4,0 0-1,0 0 0,-1 0 0,1 0 0,0-1 0,0 1 0,-1 0 1,1 0-1,0 0 0,-1 0 0,1 0 0,0 0 0,0 0 0,-1 0 0,1 0 1,0 0-1,0 0 0,-1 0 0,1 0 0,0 0 0,-1 0 0,1 0 0,0 0 1,0 1-1,-1-1 0,1 0 0,0 0 0,0 0 0,0 0 0,-1 0 1,1 1-1,0-1 0,0 0 0,-1 1 0,-3 1 1,1 2-1,-1-1 1,1 0 0,-1 1-1,-3 6 1,-16 25 23,-28 58 1,44-78 0,1 0 1,0 0 0,1 1-1,1-1 1,0 1 0,2 0-1,-2 18 1,3-32-22,1 1-1,0-1 1,0 0-1,0 0 1,0 1 0,1-1-1,-1 0 1,1 0-1,-1 1 1,1-1-1,0 0 1,0 0 0,0 0-1,0 0 1,0 0-1,0 0 1,0 0 0,1 0-1,-1-1 1,3 3-1,-2-3-5,0 0 0,0 0 0,0 0 0,0 0 0,1 0-1,-1-1 1,0 1 0,0-1 0,1 1 0,-1-1 0,0 0 0,1 0-1,-1 0 1,0 0 0,0-1 0,4 0 0,7-2-25,0-1 1,0-1-1,-1 0 0,1-1 0,13-8 1,-4 0-32,-18 11 34,0 0-1,0 0 1,1 0-1,-1 1 1,1 0 0,0-1-1,0 2 1,0-1 0,0 0-1,0 1 1,6-1-1,-10 2 21,-1 0 0,1 0-1,0 1 1,-1-1 0,1 0-1,0 0 1,-1 0 0,1 0-1,0 1 1,-1-1-1,1 0 1,0 1 0,-1-1-1,1 0 1,-1 1 0,1-1-1,-1 1 1,1-1 0,-1 1-1,1-1 1,-1 1 0,0-1-1,1 1 1,-1-1 0,0 1-1,1 0 1,3 23-31,-12 27 24,7-47 6,-10 40-22,5-23-10,1 1-1,-3 25 1,8-46 4,0 0 0,0 0 0,0-1-1,-1 1 1,1 0 0,0 0 0,0-1 0,1 1 0,-1 0 0,0 0 0,0-1-1,0 1 1,0 0 0,1-1 0,-1 1 0,0 0 0,0 0 0,1-1 0,-1 1-1,1-1 1,0 2 0,-1-2-25,1 0 0,-1 0 1,1 0-1,-1 0 0,1 0 0,-1 0 0,1 0 0,-1 0 0,1 0 0,-1 0 0,1 0 1,-1 0-1,1-1 0,-1 1 0,1 0 0,-1 0 0,1 0 0,-1-1 0,0 1 1,1 0-1,-1-1 0,1 0 0,24-26-1010,-3-8 530,4-8-169</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18.353"/>
    </inkml:context>
    <inkml:brush xml:id="br0">
      <inkml:brushProperty name="width" value="0.05" units="cm"/>
      <inkml:brushProperty name="height" value="0.05" units="cm"/>
    </inkml:brush>
  </inkml:definitions>
  <inkml:trace contextRef="#ctx0" brushRef="#br0">0 118 17924,'2'5'756,"0"-1"-329,-1 0 0,1 0 0,0 0 0,0 0 0,4 5 0,-5-7-300,0-1 1,0-1-1,0 1 1,0 0-1,0 0 1,0 0-1,1 0 1,-1-1-1,0 1 1,0-1-1,1 1 1,-1-1-1,0 1 1,1-1-1,-1 0 1,0 1-1,1-1 1,-1 0-1,0 0 1,1 0-1,-1 0 1,3-1-1,4-1 211,0 0 0,0 0 0,-1-1 0,1 0 0,-1-1 0,0 1 0,0-2 0,12-8 0,2-3 205,26-28 0,-41 38-453,0-1 0,-1 1 0,6-11 0,-10 16-72,-1-1-1,1 1 1,0-1 0,0 0 0,-1 1-1,1-1 1,-1 0 0,0 1 0,1-1-1,-1-2 1,0 4-11,0-1 0,0 1-1,0-1 1,0 1 0,-1-1-1,1 1 1,0 0 0,0-1-1,0 1 1,-1-1 0,1 1 0,0 0-1,-1-1 1,1 1 0,0 0-1,0-1 1,-1 1 0,1 0-1,-1-1 1,1 1 0,0 0 0,-1 0-1,1 0 1,-1-1 0,1 1-1,-1 0 1,1 0 0,0 0-1,-1 0 1,1 0 0,-1 0-1,1 0 1,-1 0 0,1 0 0,-1 0-1,-3 0 12,0 1-1,0-1 1,0 1 0,0 0-1,1 0 1,-1 1-1,0-1 1,1 1 0,-1-1-1,1 1 1,-1 0-1,1 1 1,0-1 0,-5 5-1,-6 6 4,-20 24 0,30-32-15,-9 11-9,0 0 0,1 1 0,-15 29 0,23-40-95,1 1 1,0-1 0,1 1 0,-1 0 0,1 0-1,1 0 1,-1 0 0,1 0 0,0 0 0,1 0-1,0 1 1,0-1 0,2 11 0,-2-16 81,0-1 0,1 1 0,-1-1 0,0 0 0,1 1 1,-1-1-1,1 1 0,0-1 0,-1 0 0,1 0 0,0 1 0,0-1 1,0 0-1,0 0 0,0 0 0,0 0 0,0 0 0,0 0 1,0 0-1,1 0 0,-1-1 0,0 1 0,0 0 0,1-1 0,-1 1 1,1-1-1,-1 1 0,0-1 0,1 0 0,-1 1 0,1-1 1,-1 0-1,2 0 0,32-11-316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18.972"/>
    </inkml:context>
    <inkml:brush xml:id="br0">
      <inkml:brushProperty name="width" value="0.05" units="cm"/>
      <inkml:brushProperty name="height" value="0.05" units="cm"/>
    </inkml:brush>
  </inkml:definitions>
  <inkml:trace contextRef="#ctx0" brushRef="#br0">259 65 15395,'1'-1'117,"0"1"0,0-1 0,0-1 1,0 1-1,0 0 0,0 0 0,-1 0 0,1 0 0,0 0 0,-1-1 0,1 1 0,-1 0 0,1-1 0,-1 1 0,1 0 0,-1-1 0,0 1 0,0-1 0,0 1 0,0 0 0,0-1 1,0 1-1,0-1 0,0 1 0,-1 0 0,1-1 0,-1 1 0,1 0 0,-1-1 0,1 1 0,-1 0 0,1 0 0,-1-1 0,0 1 0,0 0 0,0 0 0,0 0 0,0 0 1,0 0-1,0 0 0,0 0 0,0 0 0,0 1 0,-1-1 0,0 0 0,-2-1 114,0 0-1,0 1 1,0-1 0,-1 1 0,1 0-1,0 0 1,-1 1 0,1-1 0,0 1-1,-1 0 1,1 0 0,0 1 0,-1-1-1,-5 2 1,1 2-116,0 0 0,0 0 0,0 0 0,1 1 0,-1 1 1,1-1-1,0 1 0,1 1 0,0 0 0,0 0 0,0 0 0,1 0 0,0 1 0,-7 12 0,4-5-66,1 0 0,0 1 1,1 0-1,1 1 0,0-1 0,1 1 0,-3 22 0,7-33-32,0-1 0,1 1 0,0 0 0,0-1-1,0 1 1,0 0 0,1 0 0,0-1 0,0 1-1,1-1 1,-1 1 0,5 7 0,-5-11-9,0 0 1,0 0-1,0 0 1,1-1-1,-1 1 1,1 0 0,-1-1-1,1 1 1,0-1-1,0 0 1,0 0-1,-1 0 1,1 1-1,4 0 1,-3-1 1,0-1 1,1 1 0,-1 0-1,0-1 1,1 0-1,-1 0 1,1 0-1,-1 0 1,0-1 0,1 1-1,5-2 1,3-3 30,0 1 1,0-1-1,-1-1 1,0 0-1,0-1 1,0 0-1,-1-1 1,0 0 0,0 0-1,12-14 1,-8 6 30,0-1 0,-1 0 1,-1-1-1,0 0 0,13-29 1,-21 36-28,0 0 0,0 0-1,-1 0 1,2-18 0,-5 26-34,1 0 0,-1 0-1,0 0 1,0 0-1,-1-1 1,1 1 0,0 0-1,-1 0 1,-2-5-1,3 7-7,-1 0-1,1 0 0,-1-1 1,0 1-1,0 0 1,1 0-1,-1 0 0,0 1 1,0-1-1,0 0 1,0 0-1,0 0 0,0 1 1,0-1-1,0 0 1,-1 1-1,1-1 1,0 1-1,0 0 0,0-1 1,-1 1-1,1 0 1,0 0-1,-2-1 0,-1 1 3,1 1 0,-1-1-1,1 1 1,-1 0-1,0 0 1,1 0-1,-1 0 1,1 0 0,0 1-1,-1-1 1,1 1-1,0 0 1,0 0 0,0 0-1,0 1 1,1-1-1,-5 5 1,3-3-4,1 0 0,-1 0 0,1 1 0,0-1 1,0 1-1,1-1 0,-1 1 0,1 0 0,0 0 0,1 0 0,-3 8 0,4-12-12,0-1 0,0 1-1,0 0 1,0-1 0,0 1-1,-1 0 1,2-1-1,-1 1 1,0 0 0,0-1-1,0 1 1,0-1 0,0 1-1,0 0 1,1-1-1,-1 1 1,0-1 0,1 1-1,-1 0 1,0-1 0,1 1-1,-1-1 1,0 1-1,1-1 1,-1 0 0,1 1-1,-1-1 1,1 1 0,-1-1-1,1 0 1,-1 1 0,1-1-1,0 0 1,-1 0-1,1 1 1,-1-1 0,1 0-1,0 0 1,-1 0 0,1 0-1,0 0 1,-1 0-1,1 0 1,0 0 0,-1 0-1,1 0 1,-1 0 0,1 0-1,0 0 1,-1-1-1,2 1 1,3-2-237,1 1-1,-1-1 1,0 0-1,10-5 1,50-33-513,-29 18 293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0.134"/>
    </inkml:context>
    <inkml:brush xml:id="br0">
      <inkml:brushProperty name="width" value="0.05" units="cm"/>
      <inkml:brushProperty name="height" value="0.05" units="cm"/>
    </inkml:brush>
  </inkml:definitions>
  <inkml:trace contextRef="#ctx0" brushRef="#br0">50 0 16740,'-5'20'5041,"-2"0"-4086,-22 102 861,26-106-1776,0 0 0,2 1-1,0 0 1,1-1 0,2 25 0,-2-39-30,1 1 1,-1-1 0,1 1 0,0-1-1,-1 1 1,1-1 0,0 1 0,0-1-1,1 0 1,-1 1 0,0-1 0,1 0-1,0 0 1,-1 0 0,3 2 0,-3-3 2,1 0 0,-1 0 0,1-1 0,0 1 0,-1 0 0,1-1 0,0 1 0,-1-1 0,1 1 0,0-1 0,-1 0 0,1 1 0,0-1 0,0 0 0,0 0 0,-1-1 0,3 1 0,3-2 35,0 0 0,-1 0 1,1-1-1,0 0 1,-1 0-1,0-1 1,1 1-1,-2-1 1,8-6-1,11-10 193,0-1 0,-1-2 0,-2 0 0,0-1 1,-1-1-1,17-30 0,-32 50-22,-5 9-150,-2 12-37,-8 17-16,-5 40 1,14-63-12,0 0 0,0 0 0,1 0 0,0 1 0,1-1-1,0 0 1,0 0 0,6 18 0,-6-25 5,0-1 1,0 1 0,0-1-1,0 0 1,0 1-1,0-1 1,1 0-1,-1 0 1,1 0-1,0 0 1,0 0-1,-1 0 1,1 0-1,1 0 1,-1-1 0,0 1-1,0-1 1,0 0-1,1 0 1,-1 1-1,1-1 1,-1-1-1,1 1 1,-1 0-1,1-1 1,-1 1-1,1-1 1,0 0-1,-1 0 1,1 0 0,0 0-1,-1 0 1,1-1-1,-1 1 1,1-1-1,0 1 1,2-3-1,3 1 44,0-2-1,0 1 1,-1-1 0,1-1-1,-1 1 1,0-1-1,0 0 1,-1-1-1,0 0 1,8-9-1,-7 6 20,0 0 0,-1-1 0,-1 1 0,1-2-1,-2 1 1,1 0 0,4-20 0,-8 25-50,1 0 1,-1 0 0,0 0-1,-1 0 1,1 0-1,-1-1 1,0 1 0,-1 0-1,1 0 1,-1 0 0,0 0-1,0 0 1,0 0 0,-1 0-1,0 0 1,0 0-1,0 0 1,0 1 0,-4-5-1,5 8-19,1 0-1,-1 0 0,0 1 0,0-1 0,1 0 0,-1 1 0,0-1 1,0 1-1,0-1 0,0 1 0,1-1 0,-1 1 0,0-1 1,0 1-1,0 0 0,0 0 0,0-1 0,0 1 0,0 0 1,0 0-1,0 0 0,0 0 0,0 0 0,0 0 0,0 1 1,0-1-1,0 0 0,0 0 0,0 1 0,0-1 0,0 1 1,0-1-1,0 0 0,-1 2 0,2-2-3,-1 1 1,1-1-1,-1 0 1,1 1-1,-1-1 1,1 1-1,-1-1 0,1 1 1,0-1-1,-1 1 1,1 0-1,0-1 1,-1 1-1,1-1 0,0 1 1,0 0-1,-1-1 1,1 1-1,0-1 1,0 1-1,0 0 0,0-1 1,0 1-1,0 0 1,0-1-1,0 1 1,0 0-1,0-1 0,1 1 1,-1 0-1,0-1 1,0 1-1,1-1 1,-1 1-1,0 0 0,1-1 1,-1 1-1,0-1 1,1 1-1,-1-1 1,1 1-1,-1-1 0,1 1 1,-1-1-1,1 0 1,0 1-1,3 1-7,0 0-1,-1 0 1,1-1-1,0 0 0,0 0 1,0 0-1,0 0 1,0 0-1,0-1 1,0 0-1,0 0 1,0 0-1,5-1 1,57-11-171,-46 8 104,-20 4 73,15-4-82,1 1 0,-1 1 1,1 0-1,-1 1 1,21 1-1,-33 1 67,1-1 0,-1 1 0,0-1 0,1 1 0,-1 0 0,0 0 1,0 1-1,0-1 0,0 0 0,0 1 0,0 0 0,0 0 0,-1 0 0,1 0 0,-1 0 0,1 0 0,-1 1 0,0-1 0,0 1 0,0 0 0,0 0 0,0 0 0,-1-1 0,1 2 0,-1-1 0,0 0 1,0 0-1,0 0 0,0 0 0,0 1 0,-1 2 0,2 7 28,-2 0 0,0 24 1,-1-31 15,1-6-23,0 0-1,0 1 0,0-1 1,0 0-1,0 1 1,0-1-1,0 0 1,0 1-1,0-1 1,0 0-1,0 1 0,0-1 1,0 0-1,0 1 1,1-1-1,-1 0 1,0 1-1,0-1 1,0 0-1,0 0 0,1 1 1,-1-1-1,0 0 1,0 1-1,0-1 1,1 0-1,-1 0 1,0 0-1,1 1 0,-1-1 1,0 0-1,0 0 1,1 0-1,12-3 79,18-18-20,-28 17-52,26-19 45,38-28-5,-59 45-59,1 1 0,-1 0 0,1 1 1,0 0-1,0 0 0,12-2 0,-20 5 5,1 1 1,0-1-1,0 1 0,-1 0 0,1 0 0,0 0 0,0 0 1,-1 0-1,1 0 0,0 0 0,0 0 0,0 1 0,-1-1 1,1 1-1,0-1 0,-1 1 0,1 0 0,-1-1 1,1 1-1,2 2 0,-2-1 1,-1 0 1,1 0-1,-1 0 1,1 0 0,-1 0-1,0 0 1,0 0-1,0 1 1,0-1-1,-1 0 1,1 0-1,-1 1 1,1 3-1,0 8 0,-1 0 0,0-1 0,-1 1-1,-4 18 1,4-23-4,0-1-88,0 0 1,0 0 0,-1 0-1,0-1 1,-1 1 0,0-1-1,-7 15 1,9-22 39,0-4-15,3-17-80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1.277"/>
    </inkml:context>
    <inkml:brush xml:id="br0">
      <inkml:brushProperty name="width" value="0.05" units="cm"/>
      <inkml:brushProperty name="height" value="0.05" units="cm"/>
    </inkml:brush>
  </inkml:definitions>
  <inkml:trace contextRef="#ctx0" brushRef="#br0">114 30 16852,'0'0'139,"0"-1"1,0 1 0,0 0 0,0-1 0,0 1 0,0-1 0,0 1-1,0 0 1,0-1 0,1 1 0,-1 0 0,0-1 0,0 1-1,0 0 1,0 0 0,0-1 0,1 1 0,-1 0 0,0-1 0,0 1-1,1 0 1,-1 0 0,0-1 0,0 1 0,1 0 0,-1 0-1,0 0 1,1 0 0,-1-1 0,0 1 0,1 0 0,-1 0 0,0 0-1,1 0 1,0 0 0,2 14 2458,-4 27-966,-10 70-691,-44 193 0,49-279-908,0 2 51,-1 0-1,-14 35 1,21-61-78,0-1 0,-1 1-1,1 0 1,0-1 0,0 1 0,-1 0 0,1-1-1,0 1 1,-1 0 0,1-1 0,-1 1 0,1-1-1,-1 1 1,1-1 0,-1 1 0,1-1 0,-1 1-1,0-1 1,1 0 0,-1 1 0,1-1 0,-1 0-1,0 1 1,-1-1 0,2 0-1,-1-1 1,1 1-1,-1-1 0,1 1 1,0-1-1,-1 0 0,1 1 0,0-1 1,0 1-1,-1-1 0,1 0 1,0 1-1,0-1 0,0 0 1,0 1-1,0-1 0,-1 0 0,1 1 1,1-1-1,-1 0 0,0 1 1,0-1-1,0 0 0,0 1 1,0-1-1,1 0 0,-1 0 0,10-38 45,1 0-1,29-62 0,-32 82-42,17-42-21,3 1-1,2 2 1,3 1 0,43-55-1,-66 99 4,1 0-1,19-17 0,-28 28 10,1-1-1,0 1 1,-1 0-1,1 0 1,0 0-1,0 1 1,0-1-1,0 0 1,0 1-1,1 0 1,-1 0-1,0 0 1,1 0-1,-1 1 1,0-1-1,1 1 0,-1 0 1,5 0-1,-7 0 2,0 0-1,-1 1 0,1-1 0,0 0 0,-1 0 0,1 1 0,0-1 0,-1 1 0,1-1 0,-1 1 0,1-1 1,0 1-1,-1-1 0,1 1 0,-1-1 0,0 1 0,1-1 0,-1 1 0,1 0 0,-1-1 0,0 1 1,1 0-1,-1 0 0,0-1 0,0 1 0,0 0 0,0-1 0,0 1 0,0 0 0,1 0 0,-2-1 1,1 1-1,0 0 0,0 0 0,0-1 0,0 2 0,-9 26-54,-1-9 33,0-1 0,-2 0 0,0 0 0,0-1 0,-18 17 0,-80 73-106,63-67-925,39-37-151,11-9 235,12-15 186,10-7 96,5-4-236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9.482"/>
    </inkml:context>
    <inkml:brush xml:id="br0">
      <inkml:brushProperty name="width" value="0.05" units="cm"/>
      <inkml:brushProperty name="height" value="0.05" units="cm"/>
    </inkml:brush>
  </inkml:definitions>
  <inkml:trace contextRef="#ctx0" brushRef="#br0">156 1 17100,'-2'0'206,"0"0"1,0 0 0,1 1-1,-1-1 1,0 0-1,1 1 1,-1 0 0,0-1-1,1 1 1,-1 0 0,0 0-1,1 0 1,0 0 0,-1 0-1,-1 1 1,1 0 183,-9 5 25,2 1-1,-1 0 0,1 1 0,0 0 0,1 0 0,0 1 0,1 0 0,0 0 1,-7 13-1,9-14-334,0 1 1,1 0-1,0 1 1,0-1-1,1 1 1,0-1-1,1 1 0,1 0 1,-1 0-1,1 17 1,1-24-70,1-1 1,-1 1-1,1-1 1,-1 0-1,1 1 1,0-1-1,0 1 1,0-1-1,1 0 1,-1 0-1,1 0 1,0 0-1,0 0 1,0 0-1,0 0 1,0 0-1,1-1 1,-1 1-1,1-1 1,0 0-1,0 0 1,-1 0-1,1 0 1,1 0-1,-1-1 1,0 1-1,0-1 1,0 0-1,1 0 1,-1 0-1,1 0 1,-1-1-1,6 1 1,1-1-9,0 0 1,-1 0-1,1-1 1,-1 0-1,1-1 1,-1 0-1,1 0 1,-1-1 0,0 0-1,0-1 1,10-5-1,-6 1 2,-1 0 0,1-1 0,-1 0 0,-1-1 0,19-20 0,-25 25 25,0-1 0,-1 0 1,0 0-1,0 0 0,0 0 0,-1-1 0,0 1 1,0-1-1,-1 0 0,1 0 0,-2 0 0,1 0 1,-1 0-1,1-8 0,-2 12-12,0 0 0,0 0-1,-1 0 1,1 0 0,-1 0 0,0 0 0,0 0-1,0 1 1,0-1 0,0 0 0,0 0-1,-1 1 1,1-1 0,-1 1 0,0 0 0,0-1-1,0 1 1,-3-3 0,0 2 39,1 0 0,-1 0 0,1 0-1,-1 1 1,0-1 0,0 1 0,0 1 0,0-1 0,-10-1 0,5 1-366,1 1 1,-1 0-1,0 1 0,0 0 1,0 1-1,0 0 0,0 0 1,0 1-1,1 0 0,-18 7 1,27-9 276,0 0 1,0 0 0,-1 0 0,1 0 0,0 0 0,0 0 0,-1 0 0,1 0 0,0 0 0,-1 1 0,1-1-1,0 0 1,0 0 0,-1 0 0,1 0 0,0 0 0,0 1 0,0-1 0,-1 0 0,1 0 0,0 0 0,0 1-1,0-1 1,0 0 0,-1 0 0,1 1 0,0-1 0,0 0 0,0 0 0,0 1 0,0-1 0,0 0 0,0 1-1,0-1 1,0 0 0,0 0 0,0 1 0,0-1 0,0 0 0,0 1 0,0-1 0,0 0 0,0 0 0,0 1 0,7 1-848</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1.723"/>
    </inkml:context>
    <inkml:brush xml:id="br0">
      <inkml:brushProperty name="width" value="0.05" units="cm"/>
      <inkml:brushProperty name="height" value="0.05" units="cm"/>
    </inkml:brush>
  </inkml:definitions>
  <inkml:trace contextRef="#ctx0" brushRef="#br0">46 12 15683,'1'0'79,"0"0"-1,0 0 0,0 0 0,0 0 1,0 1-1,0-1 0,-1 0 1,1 0-1,0 1 0,0-1 0,0 0 1,0 1-1,-1-1 0,1 1 1,0-1-1,0 1 0,-1-1 0,1 1 1,-1-1-1,1 1 0,0 0 0,-1 0 1,1-1-1,-1 1 0,1 0 1,-1 0-1,0-1 0,1 1 0,-1 0 1,0 0-1,0 0 0,1 0 1,-1 0-1,0-1 0,0 1 0,0 0 1,0 0-1,0 0 0,0 0 1,0 0-1,0 0 0,-1-1 0,1 1 1,-1 2-1,-1 5 406,-1 1 1,-1 0-1,-7 14 1,1-2 626,8-16-933,-4 9 191,0 0-1,1 0 1,0 1 0,2 0-1,0 0 1,-2 20-1,5-34-360,0-1 1,0 1-1,0 0 0,0-1 0,0 1 0,0 0 0,0-1 0,0 1 1,0 0-1,0-1 0,1 1 0,-1 0 0,0-1 0,0 1 0,1-1 0,-1 1 1,0 0-1,1-1 0,-1 1 0,1-1 0,-1 1 0,1-1 0,-1 1 1,1-1-1,-1 0 0,1 1 0,-1-1 0,1 0 0,1 1 0,-1-1-2,1 0 1,-1 0-1,1 0 0,-1 0 0,0 0 0,1 0 0,-1-1 0,1 1 0,-1 0 0,1-1 0,-1 0 0,0 1 1,2-2-1,4-1 5,-1-2 1,1 1 0,-1-1 0,7-6-1,14-19 166,-1-1-1,-2-1 0,-2-1 1,24-43-1,-60 141 169,13-60-333,0-1 0,0 1-1,1 0 1,-1-1 0,1 1-1,0 0 1,2 6 0,-2-10-8,0-1 1,0 1 0,1 0 0,-1 0-1,0-1 1,1 1 0,-1 0 0,0-1-1,1 1 1,-1 0 0,1-1-1,-1 1 1,1-1 0,-1 1 0,1-1-1,0 1 1,-1-1 0,1 1 0,0 0-1,1-1 1,-1 0 0,0 0-1,0 1 1,1-1 0,-1 0-1,0 0 1,0 0 0,1 0-1,-1 0 1,0-1 0,0 1-1,1 0 1,-1-1 0,0 1-1,2-2 1,9-4 24,0-1-1,-1 0 1,0-1-1,0-1 1,-1 1-1,14-17 1,15-11 15,-31 30-43,-6 3-4,1 1 0,-1-1 1,1 1-1,0 0 0,0 0 0,-1 0 0,1 0 0,1 1 1,-1-1-1,0 1 0,0 0 0,0 0 0,6-1 0,-9 2 2,1 0 0,-1 1 0,1-1 0,-1 0 0,1 1 0,-1-1 0,1 0 0,-1 1 0,1-1 0,-1 1 0,1-1 0,-1 1 0,0-1 0,1 1 0,-1 0 0,0-1 0,0 1 0,1-1 0,-1 1 0,0 0 0,0-1 0,0 1 0,0 0 0,0-1 0,1 1 0,-1-1 0,-1 1 0,1 0 0,0-1 0,0 2 0,-2 23-16,2-22 15,-13 61 15,8-42-182,1 0-1,-2 28 0,7-35-598,5-21-136,5-24 180,-1-2 175</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2.173"/>
    </inkml:context>
    <inkml:brush xml:id="br0">
      <inkml:brushProperty name="width" value="0.05" units="cm"/>
      <inkml:brushProperty name="height" value="0.05" units="cm"/>
    </inkml:brush>
  </inkml:definitions>
  <inkml:trace contextRef="#ctx0" brushRef="#br0">0 0 19460,'0'16'1488,"0"-2"-1239,2 2-410,8 3 2130,6-4-1473,10-4-160,3-1-72</inkml:trace>
  <inkml:trace contextRef="#ctx0" brushRef="#br0" timeOffset="1">299 121 19932,'-23'16'1929,"-6"-1"-1089,-2 3-344,5 4 816,4-1-192,9 2-343,4-1-217,12-6-352,7-2-208,12-5-424,5 1-288,7-6-577,0-2-175,1-5 936,0-2-232,-1-4-144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2.571"/>
    </inkml:context>
    <inkml:brush xml:id="br0">
      <inkml:brushProperty name="width" value="0.05" units="cm"/>
      <inkml:brushProperty name="height" value="0.05" units="cm"/>
    </inkml:brush>
  </inkml:definitions>
  <inkml:trace contextRef="#ctx0" brushRef="#br0">1 107 16716,'0'1'108,"0"-1"1,0 1 0,-1 0 0,1-1 0,0 1 0,1 0 0,-1-1 0,0 1 0,0 0 0,0-1-1,0 1 1,0-1 0,1 1 0,-1 0 0,0-1 0,0 1 0,1-1 0,-1 1 0,1-1 0,-1 1-1,0-1 1,1 1 0,-1-1 0,1 1 0,-1-1 0,1 1 0,-1-1 0,1 0 0,-1 1-1,1-1 1,0 0 0,-1 0 0,1 1 0,0-1 0,-1 0 0,1 0 0,-1 0 0,1 0 0,0 0-1,0 0 1,32 0 1936,-29 0-1766,30-4 244,0-1 1,0-2-1,-1-2 1,0 0-1,0-3 1,58-28-1,-90 40-520,22-16 129,-23 16-130,1 0 1,-1 0 0,0 0-1,1-1 1,-1 1 0,0 0-1,1 0 1,-1-1 0,0 1-1,1 0 1,-1-1 0,0 1-1,0 0 1,1-1 0,-1 1-1,0 0 1,0-1 0,0 1-1,0 0 1,1-1 0,-1 1-1,0 0 1,0-1 0,0 1-1,0-1 1,0 1 0,0-1 0,0 1-1,0 0 1,0-1 0,0 1-1,0 0 1,0-1 0,-1 1-1,1-1 1,0 1 0,0 0-1,0-1 1,0 1 0,-1 0-1,1-1 1,0 1 0,0 0-1,-1-1 1,1 1 0,0 0-1,0-1 1,-1 1 0,1 0-1,0 0 1,-1 0 0,1-1-1,-1 1 1,1 0 0,0 0-1,-1 0 1,1 0 0,0 0-1,-1 0 1,1-1 0,-1 1 0,-6-1 12,0-1 0,0 1 0,-1 1 0,1-1 0,0 1 0,0 0 0,-1 1 0,1 0 0,0 0 0,-10 3 0,-4 2 1,-1 1 1,-21 11-1,28-12-12,0 2 0,1 0-1,0 0 1,1 1-1,-15 13 1,24-19-2,0 1-1,1 0 1,-1 0 0,0 0 0,1 0-1,0 0 1,0 1 0,0-1-1,1 1 1,0 0 0,0 0 0,0 0-1,0 0 1,1 0 0,-1 0-1,1 0 1,1 1 0,-1-1 0,1 8-1,1-9-43,0 0-1,0 0 0,0-1 1,0 1-1,1 0 0,-1-1 1,1 1-1,0-1 0,0 1 1,1-1-1,-1 0 0,1 0 1,0 0-1,-1 0 0,1 0 1,0-1-1,1 1 0,-1-1 1,0 0-1,1 0 0,-1 0 1,8 3-1,-3-2-70,-1-1-1,1 1 1,0-1 0,-1-1-1,1 1 1,0-1-1,0 0 1,0-1 0,0 0-1,14-2 1,15-7-289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3.021"/>
    </inkml:context>
    <inkml:brush xml:id="br0">
      <inkml:brushProperty name="width" value="0.05" units="cm"/>
      <inkml:brushProperty name="height" value="0.05" units="cm"/>
    </inkml:brush>
  </inkml:definitions>
  <inkml:trace contextRef="#ctx0" brushRef="#br0">115 44 15763,'1'-1'224,"-1"-1"0,0 1 0,0-1 0,0 1 1,1-1-1,-1 1 0,-1-1 0,1 0 0,0 1 0,0-1 0,-1 1 0,1-1 0,0 1 0,-1-1 0,0 1 0,1-1 0,-1 1 0,0 0 0,0-1 0,0 1 0,0 0 0,0 0 0,0 0 0,0-1 0,0 1 0,0 0 0,-3-1 0,2 1-107,0 1 1,0-1-1,0 1 0,0-1 1,0 1-1,0 0 0,0 0 0,0 0 1,0 0-1,0 0 0,0 0 0,0 1 1,0-1-1,0 1 0,0-1 0,0 1 1,0 0-1,0-1 0,0 1 0,1 0 1,-3 2-1,-3 1-23,1 1-1,0-1 1,-9 11-1,13-13-93,0 0-1,0 0 1,1 0-1,-1 1 1,0-1-1,1 1 1,-1-1-1,1 1 1,0-1-1,0 1 1,0 0-1,-1 5 1,2-7-5,0 0 1,0-1-1,1 1 1,-1 0-1,0 0 1,0 0-1,1 0 0,-1 0 1,0-1-1,1 1 1,-1 0-1,1 0 1,-1-1-1,1 1 0,-1 0 1,1-1-1,-1 1 1,1 0-1,0-1 1,-1 1-1,1-1 1,0 1-1,0-1 0,-1 1 1,1-1-1,0 0 1,0 1-1,0-1 1,1 0-1,29 6-228,-27-5 204,51 2-316,-42-3 251,0 0 0,1 1 0,-1 0 0,0 1 0,0 1-1,0 0 1,0 1 0,14 6 0,-25-10 104,-1 1 0,0-1-1,0 1 1,1-1 0,-1 1 0,0 0-1,0 0 1,0 0 0,0 0 0,1-1-1,-1 2 1,-1-1 0,1 0 0,0 0-1,0 0 1,0 0 0,0 0 0,-1 1-1,1-1 1,-1 0 0,1 1 0,-1-1-1,1 0 1,-1 1 0,0-1 0,0 1-1,0-1 1,0 0 0,0 1 0,0-1-1,0 1 1,0-1 0,0 0 0,-1 1-1,1-1 1,0 1 0,-1-1 0,1 0-1,-1 0 1,0 1 0,1-1 0,-1 0-1,0 0 1,0 0 0,0 0 0,0 1 0,0-1-1,0-1 1,-1 2 0,-5 5 91,-1 0 0,0-1 0,0 0 1,-1 0-1,-12 6 0,11-7-66,-1 0 0,1 0 0,-23 5 1,28-9-40,0 0 0,1-1 1,-1 1-1,0-1 0,0 0 1,0 0-1,0 0 1,0-1-1,0 1 0,1-1 1,-10-3-1,-9-11-56</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3.795"/>
    </inkml:context>
    <inkml:brush xml:id="br0">
      <inkml:brushProperty name="width" value="0.05" units="cm"/>
      <inkml:brushProperty name="height" value="0.05" units="cm"/>
    </inkml:brush>
  </inkml:definitions>
  <inkml:trace contextRef="#ctx0" brushRef="#br0">296 74 17036,'-3'-2'216,"0"0"0,0-1 0,0 1-1,-1 0 1,1 0 0,-1 1 0,1-1 0,-1 1 0,0 0 0,0 0 0,0 0 0,1 0 0,-1 1 0,0-1 0,0 1 0,0 0 0,0 1 0,0-1 0,0 0 0,0 1 0,0 0 0,-6 2 0,-1 1 102,1-1 1,-1 2-1,0 0 0,1 0 1,0 1-1,-14 11 1,12-8-132,0 2 1,1 0-1,0 0 0,1 1 1,-13 19-1,18-24-123,0 1-1,1 0 0,-1 0 0,2 1 1,-1 0-1,1-1 0,1 1 0,-1 0 1,2 0-1,-2 14 0,3-20-48,0-1 0,0 0 0,0 0 0,0 0 0,0 0 1,1 0-1,-1 0 0,1 0 0,-1 0 0,1 0 0,0 0 0,0 0 0,0 0 0,0-1 0,2 3 0,-2-3-7,0 0-1,0 0 1,0 0 0,0 0-1,1-1 1,-1 1-1,0 0 1,1-1 0,-1 1-1,1-1 1,-1 1 0,0-1-1,1 0 1,-1 0 0,1 0-1,-1 0 1,1 0 0,-1 0-1,1 0 1,-1 0-1,1 0 1,-1-1 0,3 0-1,6-2 9,-1-1-1,1 0 0,-1 0 1,0-1-1,0 0 0,12-9 0,51-46 48,-48 40-33,41-40 35,12-11-79,-77 71 12,1 0 1,-1 0-1,0-1 0,0 1 0,0 0 0,1 0 1,-1 0-1,0-1 0,0 1 0,1 0 1,-1 0-1,0 0 0,1 0 0,-1-1 1,0 1-1,0 0 0,1 0 0,-1 0 1,0 0-1,1 0 0,-1 0 0,0 0 0,1 0 1,-1 0-1,0 0 0,1 0 0,-1 0 1,0 0-1,1 0 0,-1 0 0,1 1 1,-1 9-32,-11 28 0,5-20 6,5-12 28,0-1 0,0 1 0,1 0 0,-1 0 0,1 0 0,1 0 0,-1 0 0,1 0 0,2 9 0,-2-12 3,0-1-1,0 0 1,0 1 0,0-1 0,1 0 0,-1 0 0,0 0 0,1 0 0,0 0 0,-1 0 0,1 0 0,0-1 0,0 1 0,0 0-1,0-1 1,0 0 0,0 1 0,1-1 0,-1 0 0,0 0 0,1 0 0,-1-1 0,1 1 0,3 0 0,1 0-5,0-1 1,-1 0 0,1 0 0,0 0-1,-1-1 1,1 0 0,0 0 0,-1-1-1,7-2 1,10-5-36,24-13 1,-17 8-43,-15 9-9,-14 5 90,-1 0-1,0 0 1,0 0 0,0 0-1,1 0 1,-1 0 0,0 0-1,0 0 1,0 0 0,1 0-1,-1 0 1,0 0 0,0 0-1,0 0 1,0 0 0,1 0-1,-1 0 1,0 0 0,0 0-1,0 0 1,1 1 0,-1-1-1,0 0 1,0 0 0,0 0-1,0 0 1,0 0 0,0 0-1,1 1 1,-1-1 0,0 0-1,0 0 1,0 0 0,0 0-1,0 1 1,0-1 0,0 0-1,0 0 1,0 0 0,0 1-1,0-1 1,0 0 0,0 0-1,0 0 1,0 1 0,0-1-1,0 0 1,0 0 0,0 0-1,0 0 1,0 1 0,0-1-1,0 0 1,0 0 0,0 0-1,0 1 1,0-1 0,0 0-1,-1 0 1,1 0 0,0 0-1,0 0 1,0 1 0,-1-11 441,5 0-381,0 1 1,0 0-1,1 0 1,1 0-1,0 1 1,0-1-1,0 1 1,1 1-1,9-9 1,-14 15-58,-1 0 0,0 0 0,1 1 0,-1-1 0,0 1 0,1-1 0,-1 1 0,1-1 0,-1 1 0,1 0 0,-1 0 0,1 0 1,0 0-1,-1 0 0,1 0 0,-1 0 0,1 0 0,2 1 0,26 13 45,-4-1-57,-16-11 5,0-1 0,-1 0-1,1 0 1,0-1 0,0 0 0,0 0 0,-1-1 0,1-1 0,0 0 0,-1 0 0,0-1 0,14-5 0,-12 4 6,-1-1 0,0 0 0,0 0-1,-1-1 1,1 0 0,-1-1 0,-1 0 0,1-1 0,-1 0 0,10-12 0,-17 19-2,0 0 0,0 0 0,0-1 1,-1 1-1,1 0 0,0 0 0,-1 0 1,1-1-1,-1 1 0,1 0 0,-1-1 1,0 1-1,1 0 0,-1-1 1,0 1-1,0-3 0,0 4-1,0-1 1,-1 1-1,1-1 0,0 1 0,0-1 1,-1 1-1,1-1 0,-1 1 0,1 0 1,0-1-1,-1 1 0,1-1 1,-1 1-1,1 0 0,-1-1 0,1 1 1,-1 0-1,1 0 0,-1-1 0,1 1 1,-1 0-1,1 0 0,-1 0 1,0 0-1,0-1 0,-3 1 7,0 0 0,1 0 0,-1 0 0,0 1-1,1-1 1,-1 1 0,0 0 0,1 0 0,-1 0 0,-3 2 0,-1 2-3,-1 0 1,1 1-1,0 0 1,0 0 0,1 0-1,0 1 1,0 1-1,1-1 1,-9 12-1,12-14-72,0-1 0,0 1-1,1-1 1,-1 1 0,1 0-1,0 0 1,0 0 0,1 0-1,-1 0 1,1 0 0,0 0-1,1 1 1,-1-1-1,1 0 1,0 0 0,1 1-1,-1-1 1,3 11 0,-3-16 53,1 1 1,-1 0-1,0 0 1,1-1 0,-1 1-1,0 0 1,1-1-1,-1 1 1,1 0-1,0-1 1,-1 1-1,1-1 1,-1 1-1,1-1 1,0 1 0,0-1-1,1 1 1,16 4-288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4.323"/>
    </inkml:context>
    <inkml:brush xml:id="br0">
      <inkml:brushProperty name="width" value="0.05" units="cm"/>
      <inkml:brushProperty name="height" value="0.05" units="cm"/>
    </inkml:brush>
  </inkml:definitions>
  <inkml:trace contextRef="#ctx0" brushRef="#br0">381 26 19748,'1'0'82,"-1"-1"0,0 1-1,0-1 1,0 0 0,0 1-1,1-1 1,-1 1 0,0-1-1,0 0 1,0 1 0,-1-1-1,1 1 1,0-1 0,0 1 0,0-1-1,0 0 1,0 1 0,-1-1-1,1 1 1,0-1 0,0 1-1,-1-1 1,1 1 0,-1-1-1,1 1 1,0-1 0,-1 1 0,1 0-1,-1-1 1,0 0 0,-1 0 58,0 0 1,0 0-1,0 0 1,0 1-1,-1-1 1,1 0-1,0 1 1,-4-1-1,-3 0 296,-1 1 0,1 0-1,-15 2 1,6 2-238,0 0 0,0 1 1,0 1-1,0 0 0,1 1 0,0 2 0,1-1 1,-29 21-1,35-22-157,1 1 1,0-1 0,0 2-1,1-1 1,0 1 0,0 0-1,1 1 1,0 0 0,1 0-1,0 1 1,0-1 0,1 1-1,1 0 1,-6 23 0,9-31-38,0 1 0,0 0 0,1-1 1,0 1-1,0 0 0,0-1 1,0 1-1,0 0 0,1 0 1,0-1-1,0 1 0,0-1 0,0 1 1,0-1-1,1 1 0,-1-1 1,1 0-1,3 4 0,-2-3-60,0-1 0,0 0-1,1 1 1,0-2 0,0 1-1,-1 0 1,2-1 0,-1 0-1,0 0 1,0 0 0,1 0-1,7 1 1,2 0-220,0 0 0,1-2 1,-1 0-1,1 0 0,-1-2 0,1 0 1,-1 0-1,21-5 0,-7-3-34,0 0 0,-1-2 0,29-15 0,12-11-513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4.786"/>
    </inkml:context>
    <inkml:brush xml:id="br0">
      <inkml:brushProperty name="width" value="0.05" units="cm"/>
      <inkml:brushProperty name="height" value="0.05" units="cm"/>
    </inkml:brush>
  </inkml:definitions>
  <inkml:trace contextRef="#ctx0" brushRef="#br0">38 62 18060,'-11'12'1787,"8"-8"-1333,-1 0 1,1 0-1,0 0 0,0 0 0,0 0 0,0 1 0,-2 6 0,5-11-406,0 1 1,0-1-1,0 1 1,0-1-1,1 0 1,-1 1-1,0-1 1,0 1-1,0-1 1,0 0 0,1 1-1,-1-1 1,0 0-1,1 1 1,-1-1-1,0 0 1,0 1-1,1-1 1,-1 0-1,1 0 1,-1 1-1,0-1 1,1 0-1,-1 0 1,0 0 0,1 1-1,-1-1 1,1 0-1,-1 0 1,1 0-1,-1 0 1,0 0-1,1 0 1,-1 0-1,1 0 1,-1 0-1,1 0 1,-1 0-1,0 0 1,1 0-1,-1 0 1,1-1 0,25-2 258,91-25-502,31-7-293,-121 31 447,-1 0 0,1 2 0,44 2 0,-64 1 106,-1 0 1,0 0 0,0 0-1,1 1 1,-1-1 0,0 2-1,-1-1 1,1 1 0,0-1-1,-1 2 1,1-1 0,-1 0 0,0 1-1,0 0 1,6 8 0,-7-10 0,0 1 0,0 0 1,0-1-1,0 0 0,0 0 0,0 0 1,1 0-1,-1-1 0,0 0 1,1 0-1,0 0 0,-1 0 1,1-1-1,-1 0 0,1 0 1,0 0-1,-1 0 0,1-1 1,-1 1-1,6-3 0,12-2-4,1-2 1,37-16-1,-32 11-94,7-2-73,60-20-740,-82 30 474,-1 1 1,1 0 0,0 1 0,0 0-1,17 1 1,-28 0 272,-1 1 0,0 0 0,0 0 0,0 0 0,0 0-1,0 0 1,0 0 0,1 0 0,-1 0 0,0 0 0,0 1 0,0-1-1,0 0 1,0 1 0,0-1 0,0 1 0,0-1 0,0 1 0,0 0 0,0-1-1,0 1 1,0 0 0,-1-1 0,1 1 0,0 0 0,0 0 0,-1 0-1,1 0 1,-1 0 0,1 0 0,-1 0 0,1 0 0,-1 0 0,1 0-1,-1 0 1,0 0 0,0 0 0,1 0 0,-1 0 0,0 2 0,1 1-365,-1-3 423,0-1 1,0 1-1,0-1 0,1 1 0,-1 0 1,0-1-1,0 1 0,1-1 1,-1 1-1,0-1 0,1 1 0,-1-1 1,1 1-1,-1-1 0,0 1 1,1-1-1,-1 0 0,1 1 0,-1-1 1,1 0-1,0 1 0,-1-1 1,1 0-1,-1 1 0,1-1 0,0 0 1,11 1-396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5.268"/>
    </inkml:context>
    <inkml:brush xml:id="br0">
      <inkml:brushProperty name="width" value="0.05" units="cm"/>
      <inkml:brushProperty name="height" value="0.05" units="cm"/>
    </inkml:brush>
  </inkml:definitions>
  <inkml:trace contextRef="#ctx0" brushRef="#br0">151 20 12347,'12'-1'3384,"-17"9"-346,-2 1-1759,-16 27 512,1 1 0,-21 49 1,31-58-1608,1 1 1,2 1 0,0 0 0,2 0-1,2 1 1,-4 55 0,9-52-87,1 0 0,9 55-1,-10-89-98,0 0 0,0 0 0,0 0 0,0 0 0,0 0 0,0-1 0,0 1 0,0 0 0,0 0 0,1 0 0,-1 0 0,0 0-1,0 0 1,0 0 0,0 0 0,0 0 0,0 0 0,1 0 0,-1-1 0,0 1 0,0 0 0,0 0 0,0 0 0,0 0 0,1 0-1,-1 0 1,0 0 0,0 0 0,0 0 0,0 0 0,0 0 0,1 0 0,-1 1 0,0-1 0,0 0 0,0 0 0,0 0 0,0 0-1,1 0 1,-1 0 0,0 0 0,0 0 0,0 0 0,0 0 0,0 1 0,0-1 0,0 0 0,0 0 0,0 0 0,1 0 0,-1 0-1,0 0 1,0 0 0,0 1 0,0-1 0,0 0 0,0 0 0,0 0 0,0 0 0,0 0 0,0 1 0,6-16-100,-1 0 1,6-25 0,-3 8-42,12-35-190,43-137-659,-47 160 683,1 2 0,37-64 0,-52 102 297,1 1 1,-1-1 0,1 0-1,0 1 1,0-1-1,1 1 1,-1 0-1,0 0 1,1 0 0,0 1-1,0-1 1,0 1-1,0 0 1,0 0-1,0 0 1,0 1-1,1 0 1,-1-1 0,7 0-1,-8 2 12,0 0-1,1 0 1,-1 1-1,0-1 1,0 0-1,0 1 1,1 0 0,-1 0-1,0 0 1,0 0-1,0 0 1,0 1-1,-1-1 1,1 1-1,0 0 1,0 0-1,-1 0 1,0 0 0,1 0-1,-1 1 1,0-1-1,0 1 1,0-1-1,0 1 1,-1 0-1,1 0 1,1 3-1,-2-3 5,1 1 0,-1-1-1,0 1 1,0 0-1,0-1 1,0 1-1,0 0 1,-1 0-1,0 0 1,0 0 0,0 0-1,0-1 1,-1 1-1,0 0 1,1 0-1,-3 4 1,1-2 32,-1 0 0,1-1-1,-2 1 1,1 0 0,-1-1 0,1 0 0,-1 0-1,-1 0 1,-4 5 0,0-3-43,1 1-1,-1-2 1,-1 1 0,1-1-1,-1-1 1,0 0 0,0 0 0,0-1-1,-1 0 1,-20 5 0,29-9-2,1 0 1,-1 1-1,1-1 1,-1 0 0,0 0-1,1 0 1,-1 0 0,1 0-1,-1 0 1,1 0 0,-1-1-1,1 1 1,-1 0-1,0-1 1,1 0 0,0 1-1,-1-1 1,1 0 0,-1 1-1,1-1 1,0 0 0,-2-1-1,1-14-164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5.736"/>
    </inkml:context>
    <inkml:brush xml:id="br0">
      <inkml:brushProperty name="width" value="0.05" units="cm"/>
      <inkml:brushProperty name="height" value="0.05" units="cm"/>
    </inkml:brush>
  </inkml:definitions>
  <inkml:trace contextRef="#ctx0" brushRef="#br0">196 45 20756,'-20'4'589,"1"1"-1,1 1 1,-1 1-1,1 0 1,0 1-1,0 2 1,-29 19-1,45-28-545,1 0-1,0 0 1,-1 1-1,1-1 1,0 0-1,0 0 1,0 1-1,-1-1 1,1 1 0,1-1-1,-1 1 1,0-1-1,0 1 1,1 0-1,-1-1 1,1 1-1,-1 0 1,1 0-1,-1 3 1,2-4-27,-1 0-1,0 0 1,1 1-1,0-1 1,-1 0-1,1 0 1,0 0 0,-1 0-1,1 0 1,0 0-1,0-1 1,0 1-1,0 0 1,0 0 0,0 0-1,0-1 1,0 1-1,0-1 1,0 1-1,0-1 1,0 1 0,1-1-1,-1 0 1,0 1-1,0-1 1,0 0-1,1 0 1,-1 0 0,0 0-1,2 0 1,30 1-53,1-2-1,-1-1 1,0-2 0,0-1 0,42-12 0,-31 7-187,1 1 0,53-2 0,-80 12 206,-26 3 243,-28 4 353,34-8-557,1 0-1,-1 0 1,0 0-1,1 0 0,-1 0 1,0-1-1,1 1 1,-1 0-1,1-1 0,-1 0 1,1 1-1,-1-1 1,1 0-1,-1 1 0,1-1 1,-1 0-1,1 0 1,0 0-1,0-1 0,-1 1 1,1 0-1,0 0 1,0-1-1,0 1 0,0 0 1,1-1-1,-1 1 1,0-1-1,1 1 0,-1-1 1,0 1-1,1-1 1,0 0-1,-1 1 0,1-1 1,0 0-1,0 1 1,0-1-1,0 1 0,0-1 1,0 0-1,1 1 1,-1-1-1,1 0 0,-1 1 1,1-1-1,-1 1 1,1-1-1,0 1 0,0-1 1,-1 1-1,1 0 1,0-1-1,0 1 0,1 0 1,0-2-1,-1 2-21,1 0 0,-1 0 0,1 1 0,-1-1 0,1 0 1,-1 0-1,1 1 0,-1-1 0,1 1 0,-1-1 0,1 1 0,0 0 0,-1 0 0,1 0 0,0 0 0,-1 0 0,1 0 0,0 0 0,-1 0 0,3 1 0,41 12-72,-22-6-47,4-2-259,-1-1 1,2-1-1,30-1 0,-45-2-53,0-1-1,0 0 0,-1-1 1,1 0-1,-1-1 1,1-1-1,-1 0 1,20-9-1,-30 12 306,0 0 1,-1 0-1,1 0 0,-1 0 0,1 0 1,-1-1-1,1 1 0,-1 0 0,0-1 1,1 1-1,-1-1 0,1-2 1,-1 3 48,-1 1 0,0-1 1,0 0-1,1 0 1,-1 1-1,0-1 1,0 0-1,0 0 1,0 0-1,0 1 1,0-1-1,0 0 0,0 0 1,0 0-1,-1 1 1,1-1-1,0 0 1,0 0-1,-1 1 1,0-2-1,0 0-7,-1 0 0,0 0 0,1 1 1,-1-1-1,0 1 0,0-1 0,0 1 0,0 0 0,0-1 0,0 1 0,0 0 1,0 1-1,-1-1 0,1 0 0,0 1 0,-1-1 0,-3 0 0,1 1 171,-1 0 0,1 0 0,-1 0 0,1 1 0,-1 0 0,1 0 0,0 0 0,-10 4 0,14-4-47,-1-1 0,1 1 0,0-1 0,-1 1 0,1 0 0,0-1 0,-1 1 0,1 0 0,0 0 0,0 0 0,0 0 1,0 0-1,0 0 0,0 0 0,0 0 0,0 1 0,0-1 0,1 0 0,-1 0 0,0 1 0,1-1 0,-1 1 0,1-1 0,0 0 0,-1 1 0,1-1 1,0 1-1,0-1 0,0 1 0,0-1 0,0 1 0,0-1 0,0 1 0,0-1 0,1 1 0,-1-1 0,1 3 0,0-3-31,-1-1 1,1 1-1,0 0 0,-1 0 0,1-1 0,0 1 0,0 0 0,-1-1 1,1 1-1,0 0 0,0-1 0,0 1 0,0-1 0,0 0 1,0 1-1,1-1 0,7 2-67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6.512"/>
    </inkml:context>
    <inkml:brush xml:id="br0">
      <inkml:brushProperty name="width" value="0.05" units="cm"/>
      <inkml:brushProperty name="height" value="0.05" units="cm"/>
    </inkml:brush>
  </inkml:definitions>
  <inkml:trace contextRef="#ctx0" brushRef="#br0">169 106 12443,'-5'0'585,"1"0"1,-1 0 0,1 0-1,-1 1 1,1-1-1,-1 1 1,1 0 0,0 0-1,-1 1 1,1-1 0,0 1-1,0 0 1,0 0 0,-6 5-1,8-4 1066,11-7-987,17-8-138,22-25 409,-44 33-811,1 0 0,-1 0 0,-1 0 0,1-1 0,0 0 0,-1 1 0,0-1 0,3-7 0,-5 11-106,-1 0 0,0 1 1,1-1-1,-1 0 0,0 1 1,1-1-1,-1 0 0,0 1 0,0-1 1,1 0-1,-1 1 0,0-1 1,0 0-1,0 0 0,0 1 0,0-1 1,0 0-1,0 0 0,0 1 1,0-1-1,-1 0 0,1 0 0,0 1 1,0-1-1,-1 0 0,1 1 1,0-1-1,-1 0 0,1 1 0,-1-1 1,1 1-1,-1-1 0,1 1 1,-1-1-1,1 1 0,-1-1 0,1 1 1,-1-1-1,0 1 0,1 0 0,-1-1 1,0 1-1,1 0 0,-1-1 1,0 1-1,1 0 0,-1 0 0,0 0 1,0 0-1,1 0 0,-1 0 1,0 0-1,0 0 0,1 0 0,-2 0 1,-3 1 19,0-1 1,0 1 0,1 0 0,-1 0-1,0 1 1,0-1 0,-5 4 0,-3 2-18,1 1 0,0 1 0,0-1 0,1 2 1,0 0-1,1 0 0,-11 14 0,15-17-13,0 0 0,1 0 0,0 1 0,1-1 0,0 1 0,0 0-1,1 1 1,-1-1 0,2 0 0,-1 1 0,1 0 0,1-1 0,-1 10 0,2-16-18,0 0 0,0-1 1,0 1-1,0 0 0,0 0 1,1-1-1,-1 1 1,1 0-1,-1-1 0,1 1 1,0 0-1,0-1 1,-1 1-1,1-1 0,0 1 1,0-1-1,1 0 0,-1 1 1,0-1-1,2 2 1,0-1-64,-1-1 1,1 0-1,0 0 1,-1 1-1,1-2 1,0 1-1,0 0 0,0 0 1,0-1-1,-1 0 1,6 1-1,3-2-2,-1 1 0,1-2 0,-1 1-1,1-2 1,-1 1 0,11-5 0,11-6-117,39-23 1,-19 7-259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0.520"/>
    </inkml:context>
    <inkml:brush xml:id="br0">
      <inkml:brushProperty name="width" value="0.05" units="cm"/>
      <inkml:brushProperty name="height" value="0.05" units="cm"/>
    </inkml:brush>
  </inkml:definitions>
  <inkml:trace contextRef="#ctx0" brushRef="#br0">10 0 12243,'-8'5'1952,"6"-1"-752,4 1-336,9-2 2233,4-2-1561,11 1-207,6-2-113,11 0-400,5-2-120,5-1-192,2 0-215,-3 2-378,0-2-215,-12 3-624,-5 0-232,-22 0 888,-12 1-232,-15 1-248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6.895"/>
    </inkml:context>
    <inkml:brush xml:id="br0">
      <inkml:brushProperty name="width" value="0.05" units="cm"/>
      <inkml:brushProperty name="height" value="0.05" units="cm"/>
    </inkml:brush>
  </inkml:definitions>
  <inkml:trace contextRef="#ctx0" brushRef="#br0">212 146 16243,'-5'-1'339,"1"0"1,-1 1-1,1-1 0,-1 1 0,1 0 0,-1 1 0,1-1 0,-1 1 0,1 0 0,0 0 0,-1 0 0,-6 4 0,-5 1 576,1 1 1,-14 9-1,18-9-577,1-1-1,0 2 1,-13 12-1,20-17-270,-1 0 0,1 1 0,1-1 0,-1 1-1,0-1 1,1 1 0,0 0 0,0 0 0,0 0 0,0 0-1,1 0 1,-3 8 0,4-11-55,0 0-1,0 0 1,0 0-1,0 0 1,0 0-1,0 0 1,0 0-1,1 0 1,-1 0-1,0 0 1,1 0-1,-1 0 1,0 0-1,1 0 1,-1 0-1,1 0 1,-1 0-1,1 0 1,0-1-1,-1 1 1,1 0-1,0 0 1,0-1-1,-1 1 1,1 0-1,0-1 1,0 1-1,0-1 1,0 1-1,0-1 1,0 0-1,0 1 1,0-1-1,0 0 1,2 1-1,2-1 6,0 1 0,1-1 0,-1 0-1,1 0 1,5-1 0,15-3 9,0-1-1,-1-1 1,0-1-1,0-2 1,43-21 0,-25 8 13,-2-2 1,49-38-1,-76 53-24,-1-1 0,-1 0-1,0-1 1,0-1 0,-1 0 0,-1 0 0,14-21 0,-23 31-15,0 1 0,0 0 0,-1-1 0,1 1 1,-1 0-1,1-1 0,-1 1 0,1 0 0,-1-1 1,0 1-1,0-1 0,0 1 0,0-3 0,0 3 1,0 1 0,0-1-1,0 1 1,-1 0-1,1-1 1,0 1-1,0 0 1,-1 0 0,1-1-1,0 1 1,0 0-1,-1 0 1,1-1-1,0 1 1,-1 0 0,1 0-1,0 0 1,-1-1-1,1 1 1,0 0-1,-1 0 1,1 0 0,-1 0-1,1 0 1,0 0-1,-1 0 1,1 0-1,-1 0 1,1 0-1,0 0 1,-1 0 0,-3 1 2,1-1 1,0 1 0,-1 0 0,1 1 0,0-1-1,0 0 1,0 1 0,0 0 0,0 0 0,-3 2-1,-6 7 8,1 0 0,-1 1 0,2 0 1,0 0-1,0 1 0,-13 24 0,18-27-97,0 0 1,0 0-1,1 1 1,0-1-1,1 1 1,0 0-1,1 0 1,0 0-1,1 0 1,0 17-1,1-25 68,0-1 0,0 1-1,1 0 1,-1-1-1,1 1 1,0-1-1,0 1 1,0-1 0,0 1-1,0-1 1,0 1-1,1-1 1,-1 0 0,1 0-1,0 0 1,-1 0-1,1 0 1,0 0-1,0 0 1,0-1 0,4 3-1,29 7-220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7.505"/>
    </inkml:context>
    <inkml:brush xml:id="br0">
      <inkml:brushProperty name="width" value="0.05" units="cm"/>
      <inkml:brushProperty name="height" value="0.05" units="cm"/>
    </inkml:brush>
  </inkml:definitions>
  <inkml:trace contextRef="#ctx0" brushRef="#br0">150 0 18948,'1'12'491,"0"-1"0,-1 1 0,0-1 0,0 0 0,-1 1 0,-1-1 0,-3 15 0,0 5 431,-8 42 60,4 1 0,1 126 0,8-195-970,0-1-1,1 1 0,-1 0 0,1-1 0,0 1 0,1 0 1,2 8-1,-3-13-12,-1 0-1,0 0 1,0 0 0,0 0 0,0 0 0,0 0-1,0 0 1,0 0 0,1 0 0,-1 0 0,0 0 0,0 0-1,0 0 1,0 0 0,0 0 0,0 0 0,0 0 0,1 0-1,-1 0 1,0 0 0,0 0 0,0-1 0,0 1-1,0 0 1,0 0 0,0 0 0,0 0 0,0 0 0,1 0-1,-1 0 1,0 0 0,0 0 0,0 0 0,0 0-1,0-1 1,0 1 0,0 0 0,0 0 0,0 0 0,0 0-1,0 0 1,0 0 0,0 0 0,0-1 0,0 1-1,0 0 1,0 0 0,0 0 0,0 0 0,0 0 0,0 0-1,0 0 1,0-1 0,0 1 0,0 0 0,0 0-1,0 0 1,0 0 0,1-11-87,-2-3-33,0 0 0,-1-1 0,0 1-1,-1 0 1,-1 0 0,-10-25 0,2 12-129,-2 1-1,-23-35 1,33 55 250,0 1 0,-1 0 0,1 1-1,-9-7 1,11 9 97,4 3-69,1 1-1,0-1 0,-1 0 0,1 0 0,0 0 0,0 0 1,0 0-1,0-1 0,0 0 0,0 1 0,4-1 1,38-2 43,-39 2-98,35-5-1332,-1-1 0,46-14-1,-30 6 632,-14 5-230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7.904"/>
    </inkml:context>
    <inkml:brush xml:id="br0">
      <inkml:brushProperty name="width" value="0.05" units="cm"/>
      <inkml:brushProperty name="height" value="0.05" units="cm"/>
    </inkml:brush>
  </inkml:definitions>
  <inkml:trace contextRef="#ctx0" brushRef="#br0">149 43 17716,'-15'7'748,"1"0"1,-1 2-1,2-1 0,-24 20 1,32-23-593,0-1 0,0 1 0,1 0 1,0 0-1,0 0 0,0 1 0,0-1 1,1 1-1,0 0 0,1 0 0,-1 0 0,1 1 1,0-1-1,-2 11 0,4-15-132,0 0 0,0 0-1,-1-1 1,1 1 0,0 0 0,1 0-1,-1-1 1,0 1 0,0 0 0,1 0-1,-1-1 1,1 1 0,0 0 0,-1-1-1,1 1 1,0 0 0,0-1 0,0 0 0,0 1-1,0-1 1,2 3 0,-1-3 2,1 1 0,-1-1 0,0 0 0,1 0 0,-1 0 1,1 0-1,-1 0 0,1 0 0,-1-1 0,1 1 0,0-1 0,4 1 1,3-2 33,0 1 1,0-1 0,0-1 0,0 0 0,-1 0 0,15-5-1,-7 0 93,1-1-1,-1 0 0,0-1 0,0-1 0,-1-1 0,-1 0 1,1-1-1,16-17 0,-30 26-111,0 1 0,0-1 0,0 1 0,0-1 0,0 0 0,0 1 0,-1-1 0,0 0 0,1 0 1,-1 0-1,0-1 0,0 1 0,-1 0 0,1 0 0,-1 0 0,0-1 0,1 1 0,-1 0 0,-1-5 0,0 5-21,0 0-1,0 0 1,0 0-1,0 1 1,-1-1 0,1 1-1,-1-1 1,1 1 0,-1-1-1,0 1 1,0 0-1,0 0 1,0 0 0,-1 0-1,1 0 1,0 0 0,-1 1-1,0-1 1,1 1-1,-1 0 1,0-1 0,-3 0-1,-5-1-200,0 0-1,0 1 0,-1 0 1,1 1-1,0 0 1,0 1-1,-1 0 1,1 0-1,0 2 0,-1-1 1,-16 6-1,11 0-301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8.754"/>
    </inkml:context>
    <inkml:brush xml:id="br0">
      <inkml:brushProperty name="width" value="0.05" units="cm"/>
      <inkml:brushProperty name="height" value="0.05" units="cm"/>
    </inkml:brush>
  </inkml:definitions>
  <inkml:trace contextRef="#ctx0" brushRef="#br0">63 16 15731,'0'0'100,"0"0"0,0 0 0,0-1 0,0 1 0,0 0 0,0 0 0,0 0 0,0 0 0,1-1 0,-1 1 0,0 0 0,0 0 0,0 0 0,0 0 0,0-1 0,0 1 0,0 0 0,1 0 0,-1 0 0,0 0 0,0 0 0,0 0 0,0-1 0,0 1 0,1 0 0,-1 0 0,0 0 0,0 0 0,0 0 0,0 0 0,1 0 0,-1 0 0,0 0 0,0 0 0,0 0-1,1 0 1,-1 0 0,0 0 0,0 0 0,0 0 0,1 0 0,-1 0 0,0 0 0,0 0 0,0 0 0,0 0 0,1 1 0,-1 11 2124,-10 31-1259,7-29-341,-4 18-110,-9 36 222,3 0 0,-7 128 1,20-195-728,0 0 0,0 0 0,-1 0 1,1 0-1,0 0 0,0 0 0,1 0 1,-1 0-1,0-1 0,0 1 0,0 0 0,1 0 1,-1 0-1,0 0 0,1 0 0,-1 0 1,2 1-1,-2-2-4,1 0 1,-1-1 0,0 1-1,1 0 1,-1 0-1,1 0 1,-1 0 0,1-1-1,-1 1 1,0 0-1,1-1 1,-1 1 0,0 0-1,1-1 1,-1 1-1,0 0 1,1-1 0,-1 1-1,0 0 1,0-1-1,1 1 1,-1-1 0,0 0-1,17-36 104,15-80 77,-20 71-153,20-54 0,-22 83-35,-9 17 0,-1 0 1,0 0 0,1-1-1,-1 1 1,1 0 0,-1 0 0,1-1-1,-1 1 1,1 0 0,-1 0-1,1 0 1,-1 0 0,1 0 0,-1 0-1,1 0 1,-1 0 0,1 0-1,-1 0 1,1 0 0,-1 0 0,1 0-1,-1 1 1,3 0-6,-1 0-1,0 1 1,0 0 0,0-1-1,0 1 1,0 0-1,0 0 1,0 0 0,-1 0-1,3 4 1,0-1 0,0 0-1,0 0 1,1 0 0,-1 0 0,1-1 0,0 0-1,1 0 1,-1 0 0,1-1 0,-1 1 0,1-1-1,0-1 1,0 1 0,1-1 0,-1 0 0,0-1-1,12 2 1,-9-2 19,0-1 1,0 0-1,-1-1 0,1 1 0,0-2 1,0 0-1,-1 0 0,1 0 0,-1-1 1,1 0-1,-1-1 0,14-8 0,-10 5 37,0-1 0,-1-1 0,0 0-1,0 0 1,14-17 0,-20 20-9,1-1 0,-1-1 0,0 1 0,-1-1 0,0 1 0,0-1 0,-1 0 1,1-1-1,-2 1 0,3-10 0,-5 16-33,0 1 0,1 0 0,-1 0 0,0 0 0,0 0 0,0 0 0,1 0 0,-1-1 0,-1 1 0,1 0 0,0 0 0,0 0 0,0 0 0,-1 0 0,1-1-1,0 1 1,-1 0 0,1 0 0,-1 0 0,1 0 0,-1 0 0,0 0 0,1 0 0,-1 0 0,0 1 0,0-1 0,-1-1 0,1 1-4,-1 1 0,1 0 0,0 0 0,-1 0 0,1-1 1,-1 1-1,1 0 0,0 1 0,-1-1 0,1 0 0,-1 0 0,1 1 0,0-1 0,-1 0 0,1 1 0,0 0 0,0-1 0,-1 1 0,1 0 0,0-1 0,0 1 0,-2 2 0,-3 2-3,-1 1-1,1 1 1,1-1 0,-1 1-1,1 0 1,1 0 0,-1 1-1,1 0 1,0-1-1,1 1 1,-4 12 0,1 1-8,0 0 1,2 0-1,-3 30 0,6-42 8,0-1-1,1 1 1,1 0-1,-1-1 0,1 1 1,1-1-1,0 1 0,0-1 1,0 0-1,1 0 0,0 1 1,8 12-1,-9-18 0,1 0 0,-1 0-1,1 0 1,0 0 0,-1 0 0,1-1 0,1 1-1,-1-1 1,0 0 0,0 0 0,1 0-1,-1 0 1,1-1 0,0 1 0,0-1-1,-1 0 1,1 0 0,0 0 0,0-1-1,0 1 1,0-1 0,0 0 0,0 0 0,0 0-1,0-1 1,0 0 0,-1 1 0,1-1-1,6-3 1,5-1 1,0-1 1,0-1-1,-1 0 0,0-1 1,-1-1-1,1 0 0,18-18 1,-16 12 30,0-1 0,-1 0 0,0-1 1,23-36-1,-37 51-28,0-1 0,1 1 0,-1 0 1,0-1-1,0 1 0,0-1 0,0 0 0,-1 1 1,1-1-1,-1 1 0,1-5 0,-1 7-2,0-1 1,-1 1-1,1 0 0,0 0 0,0 0 0,0-1 0,0 1 0,0 0 1,0 0-1,0-1 0,0 1 0,0 0 0,-1 0 0,1 0 0,0-1 1,0 1-1,0 0 0,0 0 0,-1 0 0,1 0 0,0 0 0,0-1 1,0 1-1,-1 0 0,1 0 0,0 0 0,0 0 0,-1 0 0,1 0 1,0 0-1,0 0 0,-1 0 0,1 0 0,0 0 0,0 0 0,0 0 1,-1 0-1,1 0 0,0 0 0,-19 11 45,8-1-43,0 1 0,1 1-1,0 0 1,1 0-1,1 1 1,0 0-1,0 1 1,1 0 0,1 0-1,0 0 1,-5 21-1,10-29-58,1-1 1,-1 1-1,1-1 0,0 1 1,0-1-1,1 1 0,1 7 0,-2-12 34,0 0 0,0 0 0,0 0 0,0 0 0,1-1 0,-1 1 0,0 0 0,1 0 0,-1 0 0,0 0 0,1-1 0,-1 1 0,1 0 0,-1 0 0,1-1 0,-1 1 0,1-1 0,0 1 0,-1 0 0,1-1 0,0 1 0,-1-1 0,1 1 0,0-1 0,0 0 0,0 1 0,-1-1 0,1 0 0,0 1 0,0-1 0,0 0 0,0 0 0,0 0 0,-1 0 0,1 0 0,0 0 0,0 0 0,0 0 0,0 0 0,0 0 0,0 0 0,-1-1 0,1 1 0,0 0 0,0-1 0,0 1 0,-1 0 0,1-1 0,0 1 0,0-1 0,-1 1 0,2-2 0,20-18-221,3-7-122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29.825"/>
    </inkml:context>
    <inkml:brush xml:id="br0">
      <inkml:brushProperty name="width" value="0.05" units="cm"/>
      <inkml:brushProperty name="height" value="0.05" units="cm"/>
    </inkml:brush>
  </inkml:definitions>
  <inkml:trace contextRef="#ctx0" brushRef="#br0">187 348 16892,'0'-4'261,"0"0"0,0 0 1,-1-1-1,1 1 1,-1 0-1,0 0 1,0 0-1,0 0 0,-1 0 1,1 0-1,-1 0 1,0 1-1,0-1 1,0 0-1,-6-5 0,7 7-161,-1 0 0,0 1 0,1-1-1,-1 1 1,0 0 0,0-1 0,0 1-1,0 0 1,0 0 0,0 0 0,0 0-1,0 1 1,0-1 0,0 1 0,-1-1-1,1 1 1,0 0 0,0 0 0,-1 0 0,1 0-1,0 0 1,0 0 0,-1 0 0,1 1-1,0-1 1,0 1 0,0 0 0,0 0-1,0 0 1,0 0 0,-3 2 0,-2 1-19,1 1 0,-1 1 1,1-1-1,1 1 1,-1 0-1,1 1 0,0-1 1,0 1-1,1 0 1,0 0-1,0 1 1,-4 11-1,4-7-31,-1 0 0,2 1 0,0-1 0,0 1 0,1 0 0,1 0 0,0 16 0,1-26-34,0 0-1,0 0 0,0 0 0,1 0 1,0 1-1,-1-1 0,1-1 0,0 1 1,0 0-1,1 0 0,-1 0 0,1 0 0,-1-1 1,1 1-1,0-1 0,0 1 0,4 2 1,-4-3-4,0-1 1,1 1 0,-1-1-1,1 0 1,0 0 0,-1 0-1,1 0 1,0 0 0,-1-1-1,1 1 1,0-1 0,0 0-1,0 1 1,-1-2 0,1 1-1,0 0 1,0 0 0,0-1-1,-1 0 1,4 0 0,6-3 43,0-1 1,0 0 0,0-1 0,-1 0 0,0-1 0,0 0 0,18-17-1,-12 9 91,0-1 0,-2-1 0,24-32 0,-39 49-141,28-45 280,-26 42-256,0-1 0,-1 0 0,1 0-1,-1 0 1,0 1 0,0-1-1,0 0 1,-1 0 0,1 0 0,-1-6-1,0 9-23,0 0 0,0 0-1,0 1 1,-1-1-1,1 0 1,0 0 0,0 0-1,-1 0 1,1 1 0,0-1-1,-1 0 1,1 0 0,-1 1-1,1-1 1,-1 0 0,1 1-1,-1-1 1,0 1-1,1-1 1,-1 0 0,0 1-1,1-1 1,-1 1 0,0 0-1,0-1 1,0 1 0,1 0-1,-1-1 1,0 1-1,0 0 1,0 0 0,0 0-1,1 0 1,-1 0 0,0 0-1,0 0 1,0 0 0,0 0-1,0 0 1,1 0-1,-2 1 1,-3 0-4,1 0 0,0 0-1,0 0 1,0 1 0,1 0 0,-1-1-1,-4 4 1,2-1-7,0 1 0,1-1 1,-1 1-1,1 0 0,1 1 0,-1-1 1,1 1-1,0 0 0,0 0 0,0 0 0,-4 13 1,7-18 5,1-1 1,0 1 0,-1-1 0,1 1 0,0-1-1,0 1 1,0 0 0,0-1 0,0 1-1,0-1 1,-1 1 0,1 0 0,1-1 0,-1 1-1,0-1 1,0 1 0,0 0 0,0-1-1,0 1 1,0-1 0,1 1 0,-1-1 0,0 1-1,0-1 1,1 1 0,-1-1 0,0 1-1,1-1 1,-1 1 0,1-1 0,-1 1 0,1-1-1,0 1 1,0-1 5,1 1 0,-1-1-1,1 0 1,-1 0 0,1 0 0,-1 0 0,1 0-1,-1 0 1,1 0 0,-1-1 0,1 1 0,2-1-1,40-19 90,4-7-228,-1-1 0,70-57 0,-102 70-142,-1-1 0,-1 0 1,0-1-1,-1-1 1,-1 0-1,9-20 1,1 2 283,-19 32 29,0 1 0,0-1 0,0 0 1,0 0-1,-1 1 0,1-1 0,-1 0 0,0 0 0,0-6 0,-1 8 339,-2 5-209,1-2-167,1 0 0,-1 1 0,1-1 0,-1 0 0,0 0 0,1 0 0,-1 0 0,0-1 0,0 1 0,0 0 0,0 0 0,0 0 0,0-1 0,0 1 0,0 0 0,0-1 0,0 1 0,0-1 0,0 1 0,0-1 0,-2 1 0,-6-2 42,9 1-46,0 0 1,-1 0-1,1 0 0,0 0 0,-1 0 0,1 0 1,-1 0-1,1 0 0,0 0 0,-1 0 1,1 0-1,-1 0 0,1 0 0,0 0 1,-1 1-1,1-1 0,0 0 0,-1 0 0,1 0 1,0 1-1,-1-1 0,1 0 0,0 0 1,0 1-1,-1-1 0,1 0 0,0 1 0,0-1 1,-1 0-1,1 1 0,0-1 0,0 0 1,0 1-1,0-1 0,0 0 0,-1 1 0,1-1 1,0 1-1,0-1 0,0 0 0,0 1 1,0 0-1,0 0-1,-1 0 1,1 0-1,-1 1 1,1-1-1,-1 0 1,0 0-1,1 0 0,-1 0 1,0 0-1,0 0 1,0 0-1,0 0 1,0 0-1,0 0 1,0 0-1,0-1 1,0 1-1,-1 0 1,0 0-1,-1 5-581,0-10-1602,2 3 1726</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3.301"/>
    </inkml:context>
    <inkml:brush xml:id="br0">
      <inkml:brushProperty name="width" value="0.05" units="cm"/>
      <inkml:brushProperty name="height" value="0.05" units="cm"/>
    </inkml:brush>
  </inkml:definitions>
  <inkml:trace contextRef="#ctx0" brushRef="#br0">335 349 7346,'-10'7'403,"1"0"1,-1 0 0,1 1 0,1 0 0,-1 0 0,-10 15 0,4-5-412,15-18-36,-1 1 0,1 0 0,-1 0 0,1-1 0,-1 1 0,0 0 0,1-1 0,-1 1 0,0-1 0,1 1 0,-1-1 0,0 1 0,0-1 0,1 1 0,-1-1 0,0 0 0,0 1 0,0-1 0,0 0 0,0 0 0,1 0 0,-1 1 0,0-1 0,-2 0 0,3-1 40,-1 0 1,0 1-1,0-1 1,1 1-1,-1-1 1,0 0-1,1 0 1,-1 1-1,1-1 1,-1 0-1,1 0 1,-1 0-1,1 1 1,0-1-1,-1 0 1,1 0-1,0 0 1,-1-2-1,0-7 261,0-1 0,0 0 0,1-11 0,0 18-161,3-78 2327,16-84-1,-5 53 3139,-14 106-3267,-2 6-786,-5 11-165,-7 23-604,-109 367 1838,28 7-1821,87-361-588,32-95 567,4-31-495,103-249 236,-121 308-466,92-167 50,-91 171-59,0 0 0,2 1-1,0 0 1,1 1 0,0 1-1,1 0 1,1 0-1,20-12 1,-27 21-4,-1 1 0,0 0 1,1 0-1,-1 1 0,1 0 0,0 1 0,0 0 0,0 0 1,17-1-1,-21 3-8,1 0 0,-1 1-1,1-1 1,0 1 0,-1 0 0,1 0 0,-1 1 0,0 0 0,1 0 0,-1 0-1,0 0 1,0 1 0,-1 0 0,1 0 0,0 0 0,7 8 0,-10-10 6,-1 1 0,0 0 0,1-1 0,-1 1 0,0 0 0,0 0 0,0 0 0,0-1 0,0 1 0,0 0 0,0 0 0,-1 0 0,1 1 0,-1-1 0,1 0 0,-1 0 0,0 0 0,0 0 0,0 0 0,0 1 0,0-1 0,-1 0 0,1 0 0,-1 0 0,1 0 0,-1 0 0,0 0 0,0 0 0,0 0 0,0 0 0,0 0 0,-2 3 0,-4 4-6,0-1-1,-1 0 1,0 0 0,-17 13-1,-328 252-316,328-257-217,17-16-77,11-12-287,4-2 162,2 0 0,-1 0 1,2 1-1,0 0 0,0 1 1,1 0-1,1 0 0,19-14 0,14-8-1304,54-29-1,-82 52 1629,56-32-784,56-36 481,-105 62 1242,0-1-1,-1-1 1,21-23 0,-15 12 1662,-29 30-2139,0 0 0,0 1 1,0-1-1,0 0 0,0 0 1,0 0-1,0 0 1,0 0-1,0 1 0,0-1 1,0 0-1,0 0 1,0 0-1,0 0 0,1 0 1,-1 0-1,0 1 1,0-1-1,0 0 0,0 0 1,0 0-1,0 0 0,0 0 1,0 0-1,0 0 1,0 1-1,1-1 0,-1 0 1,0 0-1,0 0 1,0 0-1,0 0 0,0 0 1,0 0-1,1 0 1,-1 0-1,0 0 0,0 0 1,0 0-1,0 0 1,0 0-1,0 0 0,1 0 1,-1 0-1,0 0 0,0 0 1,0 0-1,0 0 1,0 0-1,1 0 0,-1 0 1,0 0-1,0 0 1,0 0-1,0 0 0,0 0 1,0 0-1,0 0 1,1-1-1,-1 1 0,0 0 1,0 0-1,0 0 0,0 0 1,0 0-1,-2 11 776,-15 31 1127,-33 59 0,-3 7-436,45-90-1184,1 1 1,1 1-1,-7 38 1,13-29-91,0-29-228,0 1 0,0-1 0,0 1 0,0-1 0,0 0-1,1 1 1,-1-1 0,0 1 0,0-1 0,0 0 0,1 1 0,-1-1-1,0 0 1,1 1 0,-1-1 0,0 0 0,1 1 0,-1-1-1,0 0 1,1 0 0,-1 1 0,1-1 0,0 0-2,-1 0 1,1 0-1,0 0 0,0 0 1,-1 0-1,1-1 0,0 1 1,-1 0-1,1 0 0,0-1 1,-1 1-1,1 0 0,0-1 1,-1 1-1,1 0 0,-1-1 1,1 1-1,0-1 0,0 0 1,6-6 8,-1 0 1,1-1 0,-1 1 0,-1-1-1,8-15 1,21-47 23,-26 53-12,46-121 18,-80 194-102,18-41 59,1 0 0,0 1 0,1 0 0,0 0 0,1 0 0,-3 27 0,5 21-1,3-57 5,0-1 0,1 0 0,0 0 0,0 0 0,1 0 0,0 0 0,0 0 0,3 7 0,-4-12-2,-1 0 1,0 0-1,1-1 0,-1 1 0,0 0 1,1-1-1,-1 1 0,1-1 0,-1 1 1,1 0-1,-1-1 0,1 1 0,0-1 1,-1 0-1,1 1 0,-1-1 0,1 1 1,0-1-1,0 0 0,-1 1 0,1-1 1,0 0-1,0 0 0,-1 0 0,1 0 1,0 1-1,0-1 0,-1 0 0,1 0 1,0-1-1,0 1 0,-1 0 0,1 0 1,0 0-1,0 0 0,-1-1 1,1 1-1,0 0 0,0 0 0,-1-1 1,1 1-1,-1-1 0,1 1 0,0-1 1,-1 1-1,1-1 0,-1 1 0,1-1 1,-1 1-1,1-1 0,-1 0 0,1-1 1,5-5-2,-1 0 1,0-1 0,7-13 0,-8 13-6,15-26 4,53-89 11,-61 106-7,1 2 0,1-1 0,0 2 0,1 0 0,18-15-1,-26 25-8,-1 1 0,1-1 0,0 1 0,0 1 0,0-1 0,0 1 0,0 0 0,0 0 0,0 1 0,1 0 0,-1 0 0,1 1 0,10 0-1,-14 0 5,0 0-1,1 0 1,-1 0-1,0 1 0,0 0 1,0 0-1,0 0 0,1 0 1,-1 0-1,-1 0 1,1 1-1,0 0 0,0-1 1,0 1-1,-1 0 0,1 0 1,-1 1-1,0-1 1,0 0-1,0 1 0,0-1 1,0 1-1,0 0 1,0 0-1,-1 0 0,0 0 1,1 0-1,0 5 0,-2-7 5,1-1 0,-1 1-1,0-1 1,0 1 0,0 0-1,0-1 1,0 1 0,0-1-1,0 1 1,0-1 0,-1 1-1,1 0 1,0-1 0,0 1-1,0-1 1,-1 1 0,1-1 0,0 1-1,0-1 1,-1 1 0,1-1-1,-1 0 1,1 1 0,0-1-1,-1 1 1,1-1 0,-1 0-1,1 1 1,-1-1 0,1 0-1,-1 1 1,1-1 0,-1 0-1,1 0 1,-1 0 0,1 0-1,-1 1 1,1-1 0,-1 0-1,0 0 1,1 0 0,-1 0-1,1 0 1,-1 0 0,1 0-1,-1 0 1,-1-1 0,0 1 5,-1 0 0,0-1 1,0 1-1,0-1 0,0 1 0,0-1 1,-4-2-1,6 2-21,1 1 1,-1-1-1,0 1 0,1 0 0,-1-1 0,1 1 1,-1-1-1,0 0 0,1 1 0,0-1 0,-1 1 1,1-1-1,-1 0 0,1 1 0,0-1 0,-1 0 1,1 0-1,0 1 0,0-1 0,0 0 1,-1 0-1,1 1 0,0-1 0,0 0 0,0 0 1,0 1-1,0-1 0,0 0 0,1 0 0,-1 1 1,0-1-1,0 0 0,1 0 0,-1 1 0,0-1 1,1 0-1,-1 1 0,0-1 0,1 0 1,-1 1-1,1-1 0,-1 1 0,1-1 0,0 0 1,-1-1-804,0 1 637,0 1 0,-1-1 0,1 0 0,-1 0 0,0 0-1,1 0 1,-1 1 0,0-1 0,1 0 0,-1 1 0,0-1 0,0 0-1,0 1 1,0-1 0,0 1 0,-1-1 0,-6-3-585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4.436"/>
    </inkml:context>
    <inkml:brush xml:id="br0">
      <inkml:brushProperty name="width" value="0.05" units="cm"/>
      <inkml:brushProperty name="height" value="0.05" units="cm"/>
    </inkml:brush>
  </inkml:definitions>
  <inkml:trace contextRef="#ctx0" brushRef="#br0">18 172 13995,'-1'0'124,"1"0"0,-1 0 0,0 0 0,1 0 0,-1 0 0,1 0 0,-1 0 0,0 0 0,1 0 0,-1 0 0,0 0 0,1 0 0,-1 0 0,0-1 0,1 1 0,-1 0 1,1 0-1,-1-1 0,0 1 0,1-1 0,-1 1 0,1 0 0,-1-1 0,1 1 0,-1-1 0,1 1 0,0-1 0,-1 1 0,1-1 0,-1 0 0,1-1 72,0 1-1,0 0 1,1 0 0,-1-1-1,0 1 1,1 0 0,-1 0-1,0 0 1,1 0 0,0 0-1,-1 0 1,1-1 0,0 1-1,1-1 1,34-35 3022,-34 36-3106,10-10 684,1 1-1,22-12 0,-30 19-658,-1 0 1,1 1-1,1 0 0,-1 0 0,0 0 0,0 0 0,1 1 0,-1 0 0,1 0 0,-1 1 1,7-1-1,-10 1-109,0 0 0,-1 0 0,1 1 1,0-1-1,-1 0 0,1 1 1,-1-1-1,1 1 0,-1 0 0,1 0 1,-1-1-1,1 1 0,-1 0 0,1 0 1,-1 0-1,0 0 0,0 0 0,1 1 1,-1-1-1,0 0 0,1 2 1,-1 0-3,0 0-1,0 0 1,0 0 0,0 0 0,0 0 0,0 0 0,-1 0 0,0 0 0,1 0 0,-2 5 0,0 6 10,-1-1-1,0 1 1,-1-1 0,-6 14-1,-61 153 432,70-180-464,0 0 1,0 0-1,0 0 1,0 0-1,1 0 1,-1 0-1,0 0 1,0 0-1,0 0 0,0 0 1,0 0-1,1 0 1,-1 0-1,0 0 1,0 0-1,0 0 1,0 0-1,0 0 0,1 0 1,-1 0-1,0 0 1,0 0-1,0 0 1,0 0-1,0 0 1,0 0-1,1 0 0,-1 1 1,0-1-1,0 0 1,0 0-1,0 0 1,0 0-1,0 0 1,0 0-1,0 0 0,0 1 1,0-1-1,0 0 1,1 0-1,-1 0 1,0 0-1,0 0 1,0 1-1,0-1 0,0 0 1,0 0-1,0 0 1,0 0-1,0 0 1,0 1-1,0-1 1,0 0-1,-1 0 0,1 0 1,0 0-1,0 1 1,11-11 49,9-19 53,-1-1 0,-1 0-1,-2-2 1,-1 0-1,21-65 1,-35 94-90,4-17 43,-5 19-55,0 1 0,0-1-1,0 1 1,1-1 0,-1 1-1,0-1 1,0 0 0,0 1-1,0-1 1,0 1 0,0-1-1,0 1 1,0-1 0,0 1-1,-1-1 1,1 0 0,0 1-1,0-1 1,0 1 0,-1-1-1,1 1 1,0-1 0,0 1-1,-1-1 1,0 0 0,1 2-2,-1-1 0,0 0 0,0 0 0,1 1 0,-1-1 0,0 0 1,1 1-1,-1-1 0,1 1 0,-1-1 0,0 1 0,1-1 1,-1 1-1,1-1 0,-1 1 0,1-1 0,0 1 0,-1 0 1,1-1-1,-1 1 0,1 0 0,0 0 0,0-1 0,-1 1 0,1 1 1,-6 19-10,6-19 6,0 0 1,-1 0-1,1 0 1,0 0-1,0 0 1,1 0-1,-1 0 1,0-1-1,0 1 1,1 0-1,-1 0 1,1 0-1,0 0 1,0-1-1,0 1 1,-1 0-1,1-1 1,1 1-1,-1-1 1,0 1-1,0-1 1,3 3-1,-1-2 5,0-1 0,-1 0-1,1 1 1,0-1 0,0 0 0,0 0 0,0-1-1,0 1 1,0-1 0,0 1 0,0-1 0,6 0 0,3-1 14,-1-1 0,1 1 0,-1-2 0,0 0 0,1 0 0,14-8 0,-8 3 12,-1-1 1,0-2 0,22-16-1,-31 21-16,0-1 0,-1-1 0,1 1 0,-1-1 0,-1-1 0,1 1-1,8-17 1,-30 51 33,9-15-45,0-1 0,1 1 0,-6 16 0,8-18-3,1-1 1,0 1-1,0-1 1,1 1-1,-1 12 1,2-18-1,0-1 1,1 0-1,-1 0 1,0 1-1,1-1 1,-1 0-1,1 0 1,0 0 0,0 0-1,0 0 1,0 0-1,0 0 1,0 0-1,0 0 1,1-1-1,-1 1 1,1 0-1,-1-1 1,1 1-1,0-1 1,-1 0-1,1 1 1,0-1-1,0 0 1,0 0-1,4 1 1,36 17 235,-23-7-1117,-9 0-3432,-17-40 2655,1 3 636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4.872"/>
    </inkml:context>
    <inkml:brush xml:id="br0">
      <inkml:brushProperty name="width" value="0.05" units="cm"/>
      <inkml:brushProperty name="height" value="0.05" units="cm"/>
    </inkml:brush>
  </inkml:definitions>
  <inkml:trace contextRef="#ctx0" brushRef="#br0">1 3 16772,'3'-3'1952,"0"8"-1040,1 1-392,1 6 1105,0 0-313,2 4-912,1-4-536,1-3 232,-1-3-112,10-1-232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5.291"/>
    </inkml:context>
    <inkml:brush xml:id="br0">
      <inkml:brushProperty name="width" value="0.05" units="cm"/>
      <inkml:brushProperty name="height" value="0.05" units="cm"/>
    </inkml:brush>
  </inkml:definitions>
  <inkml:trace contextRef="#ctx0" brushRef="#br0">169 15 19516,'-22'22'2113,"-6"5"592,-34 43 0,55-60-2524,0 0 1,0 0 0,1 0-1,1 1 1,0 0-1,0 0 1,1 0-1,-4 22 1,7-30-172,0 0 0,1 0 0,0-1 0,0 1 0,0 0 0,0 0 0,0-1 0,0 1 0,1 0 0,0 0 0,-1-1 0,1 1 0,0-1 0,2 4 0,-2-4-22,0 0-1,0-1 0,1 1 1,-1-1-1,1 0 0,-1 1 0,1-1 1,-1 0-1,1 0 0,0 0 1,-1 0-1,1 0 0,0 0 1,0-1-1,0 1 0,0-1 1,0 1-1,0-1 0,-1 0 0,4 1 1,6-1-374,0 0-1,-1-1 1,1-1 0,-1 1 0,1-2 0,-1 1 0,1-1 0,-1-1-1,0 0 1,14-8 0,-2 0-700,0-2 0,-1 0-1,25-22 1,-45 35 1050,36-33-3006,-34 31 2737,-1 0 0,1 0 0,-1 0 0,0 0 0,0-1-1,0 1 1,0 0 0,-1-1 0,1 0 0,0-4 0,-1 8 363,-1-1 0,0 1 0,0-1 0,0 1 0,0-1 1,0 1-1,0-1 0,0 1 0,0-1 0,0 1 0,0-1 1,0 1-1,0-1 0,0 1 0,0-1 0,0 1 0,0-1 1,-1 1-1,1-1 0,0 1 0,0-1 0,-1 1 1,1-1-1,0 1 0,-1 0 0,1-1 0,0 1 0,-1 0 1,1-1-1,-1 1 0,1 0 0,0-1 0,-1 1 0,1 0 1,-1 0-1,1 0 0,-1-1 0,1 1 0,-1 0 0,1 0 1,-1 0-1,1 0 0,-1 0 0,1 0 0,-1 0 1,1 0-1,-1 0 0,1 0 0,-1 0 0,1 0 0,-1 0 1,1 1-1,-1-1 0,1 0 0,-1 0 0,1 0 0,-1 1 1,1-1-1,0 0 0,-2 1 0,2-1 33,-1 1-1,1-1 1,-1 0-1,0 1 1,1-1 0,-1 1-1,1-1 1,-1 1-1,1-1 1,-1 1 0,1-1-1,-1 1 1,1-1-1,-1 1 1,1 0-1,0-1 1,-1 1 0,1-1-1,0 1 1,0 0-1,-1-1 1,1 1-1,0 0 1,0 0 0,0-1-1,0 1 1,0 0-1,0-1 1,0 1 0,0 0-1,0 0 1,0-1-1,1 1 1,-1 0-1,0-1 1,0 1 0,1 0-1,-1-1 1,0 1-1,1 0 1,-1-1 0,0 1-1,1-1 1,-1 1-1,1-1 1,-1 1-1,1-1 1,0 1 0,3 1 88,-1 1 0,1-1 0,-1 0 0,1-1 1,0 1-1,0-1 0,0 0 0,-1 0 1,1 0-1,1 0 0,-1-1 0,0 1 0,6-1 1,6-1 184,32-4 1,-26 1-201,0 0 1,0-2 0,-1 0-1,0-2 1,0 0 0,-1-1 0,0-2-1,0 0 1,28-21 0,-45 30-108,0-1 1,0-1 0,0 1 0,0 0 0,0-1 0,-1 1-1,1-1 1,2-6 0,-4 9-42,-1 0-1,0 1 1,0-1 0,1 0-1,-1 0 1,0 1-1,0-1 1,0 0 0,0 1-1,0-1 1,0 0 0,0 0-1,0 1 1,0-1 0,0 0-1,-1 0 1,1 1-1,0-1 1,0 0 0,-1 1-1,0-2 1,0 1 2,0 0 0,1 1 0,-2-1 0,1 0 0,0 1 0,0-1 0,0 1 0,0-1 0,0 1 0,0-1 0,0 1 0,-1 0-1,1 0 1,0 0 0,0-1 0,-1 1 0,1 0 0,-1 1 0,-7-1 41,1 2 0,-1-1 0,1 1 0,0 0 0,0 1 0,0 0 0,0 0 0,-12 7 0,-6 5 79,-26 20-1,37-25-98,1 1 1,0 1-1,1 0 1,-12 15-1,21-23-73,1 0 0,0 0 0,0 0 1,0 0-1,1 1 0,-1-1 0,1 1 0,0 0 0,0-1 0,1 1 0,0 0 0,-1 0 0,2 0 0,-1 0 0,0 0 0,1 0 0,0 0 0,0 1 0,2 4 0,-2-8-14,1 0-1,0 0 0,-1 0 0,1 0 1,0 0-1,1 0 0,-1 0 0,0 0 1,0-1-1,1 1 0,-1 0 1,1-1-1,0 1 0,-1-1 0,1 0 1,0 0-1,0 1 0,0-1 1,0 0-1,2 1 0,3 0-17,1 0 0,-1 0 0,0 0 0,14 1 0,28-2-354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5.861"/>
    </inkml:context>
    <inkml:brush xml:id="br0">
      <inkml:brushProperty name="width" value="0.05" units="cm"/>
      <inkml:brushProperty name="height" value="0.05" units="cm"/>
    </inkml:brush>
  </inkml:definitions>
  <inkml:trace contextRef="#ctx0" brushRef="#br0">134 1 21933,'-19'28'1128,"2"2"1,1 0 0,1 1 0,-18 57 0,32-87-1111,-6 17 52,1 0 0,1 0 0,0 1-1,1 0 1,1-1 0,1 1 0,1 0 0,2 32-1,-1-48-91,1 1 1,-1-1-1,1 0 0,0 0 0,0 0 0,1 1 0,-1-1 0,1-1 0,-1 1 0,1 0 0,0 0 0,0 0 0,0-1 0,1 0 0,-1 1 1,0-1-1,1 0 0,0 0 0,-1 0 0,1 0 0,0 0 0,0-1 0,0 0 0,0 1 0,0-1 0,1 0 0,-1 0 0,0-1 0,0 1 1,1-1-1,5 1 0,3-1-307,-1 0 0,1 0 0,-1-1 1,1-1-1,-1 0 0,0-1 0,1 0 0,10-4 1,-2-2-902,1 0 1,-2-1-1,33-22 1,-44 26 771,0 0 0,0 0 0,-1 0 0,0-1 0,-1-1 0,1 1 0,-2-1 0,1 0 0,-1 0 0,8-15 0,-29 38 3631,12-9-2455,0 1 0,1-1 0,0 1 0,0 0 1,0 0-1,-2 11 0,5-15-552,-1-1 0,1 0 1,0 0-1,0 0 0,0 0 0,0 0 0,0 1 1,0-1-1,0 0 0,1 0 0,-1 0 1,2 2-1,-2-3-93,1 0 0,0 0 0,-1 0 0,1 0 0,0 0 0,0 0 0,-1-1 0,1 1 1,0 0-1,0 0 0,0-1 0,0 1 0,0-1 0,0 1 0,0-1 0,0 1 0,0-1 0,1 1 0,-1-1 0,0 0 0,0 0 1,0 0-1,2 0 0,5 0 87,0 0 0,-1-1 0,1-1 0,-1 1 0,1-1 0,-1 0 0,0-1 0,0 0 1,0 0-1,11-7 0,-4 2 15,0-1-1,-1 0 1,0-1 0,11-12 0,-20 19-123,0-1 0,-1 0 0,1 0 1,-1 0-1,0 0 0,0 0 0,-1-1 0,1 1 0,-1-1 1,0 0-1,0 0 0,0 0 0,-1 0 0,0 0 0,0 0 0,0 0 1,0-9-1,-1 13-40,0-1 0,-1 1 1,1-1-1,-1 1 0,1 0 0,-1-1 1,1 1-1,-1 0 0,0-1 0,1 1 1,-1 0-1,0 0 0,0 0 1,0 0-1,0-1 0,0 1 0,0 1 1,0-1-1,-1 0 0,1 0 0,0 0 1,0 1-1,-1-1 0,1 0 1,0 1-1,-1-1 0,1 1 0,-1 0 1,1-1-1,-1 1 0,1 0 0,-1 0 1,1 0-1,-3 0 0,-1 0 4,-1 1 0,0-1 0,0 1 0,0 0-1,0 1 1,1-1 0,-9 5 0,2 0-23,0 1 0,1 1 0,-1 0-1,2 1 1,0 0 0,0 0 0,0 1 0,1 0 0,1 1 0,-1 0-1,2 0 1,0 1 0,0 0 0,1 0 0,0 1 0,1-1 0,1 1 0,0 0-1,-4 26 1,8-37-34,0 0-1,0 0 1,-1 0-1,1-1 1,1 1-1,-1 0 1,0 0-1,0 0 1,1 0-1,-1-1 1,1 1-1,-1 0 1,1 0-1,0-1 1,0 1-1,-1 0 1,1-1-1,1 1 1,-1-1-1,0 1 1,0-1-1,0 0 1,1 1-1,-1-1 1,1 0-1,-1 0 1,1 0-1,-1 0 1,1 0-1,0 0 1,-1-1-1,1 1 1,0 0-1,0-1 1,-1 0-1,1 1 1,0-1-1,0 0 1,0 0-1,3 0 1,5 0-679,-1-1 1,0 0-1,0 0 0,1-1 1,-1 0-1,17-7 0,-2-2-507,26-14-1,-18 4-235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0.966"/>
    </inkml:context>
    <inkml:brush xml:id="br0">
      <inkml:brushProperty name="width" value="0.05" units="cm"/>
      <inkml:brushProperty name="height" value="0.05" units="cm"/>
    </inkml:brush>
  </inkml:definitions>
  <inkml:trace contextRef="#ctx0" brushRef="#br0">4 30 14979,'-3'18'1881,"12"-9"-857,6-4-376,13-5 1448,7 0-847,9-2-353,4-1-24,2-3-632,4 2-544,-5-7 320,-8-6-64,-10-1-128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6.393"/>
    </inkml:context>
    <inkml:brush xml:id="br0">
      <inkml:brushProperty name="width" value="0.05" units="cm"/>
      <inkml:brushProperty name="height" value="0.05" units="cm"/>
    </inkml:brush>
  </inkml:definitions>
  <inkml:trace contextRef="#ctx0" brushRef="#br0">0 119 17500,'15'-3'1047,"-9"1"-497,-1 1-1,1 0 1,0 0-1,0 0 1,0 1-1,9 0 1,-14 0-448,-1 0 0,1 1 0,0-1 1,0 0-1,0 1 0,0-1 0,0 0 1,0 1-1,0-1 0,0 1 0,-1 0 1,1-1-1,0 1 0,0-1 1,-1 1-1,1 0 0,0 0 0,0 0 1,-1 1 20,1 0 1,0-1 0,-1 1-1,1-1 1,-1 1 0,0 0-1,0 0 1,0-1 0,1 1-1,-1 0 1,-1-1 0,1 1 0,-1 3-1,-12 40 431,11-39-532,-1 0 0,1 0 0,0 1 0,0-1 0,1 1 0,0-1 0,0 1 0,1 0 0,-1 0 0,1-1 0,2 10 0,-2-14-14,1-1 0,-1 0 1,0 1-1,1-1 0,0 0 0,-1 1 1,1-1-1,0 0 0,0 0 0,0 1 1,0-1-1,0 0 0,0 0 0,0 0 1,0 0-1,0 0 0,0-1 1,1 1-1,-1 0 0,2 1 0,0-2 9,0 1-1,-1-1 0,1 1 0,0-1 0,-1 0 1,1 0-1,0 0 0,-1 0 0,1 0 1,4-1-1,2-2 29,-1 1 0,0-1 0,1-1-1,-1 1 1,14-10 0,-13 7-28,0 0 0,-1-1 0,0 0 0,0-1 0,0 1 1,-1-2-1,0 1 0,0-1 0,-1 0 0,-1 0 0,1-1 0,-1 1 0,4-14 0,-8 21-18,-1 0 0,1 0 0,-1 1 0,0-1 0,0 0 0,0 0 1,0 1-1,0-1 0,0 0 0,0 0 0,-1-2 0,1 4 0,0-1 0,-1 1 0,1-1-1,0 0 1,0 1 0,-1-1 0,1 1 0,0-1 0,-1 1 0,1 0 0,-1-1-1,1 1 1,-1-1 0,1 1 0,-1 0 0,1-1 0,-1 1 0,1 0 0,-1 0-1,1-1 1,-1 1 0,0 0 0,-1 0-1,0 0 1,1 0-1,-1 0 0,0 0 0,1 1 0,-1-1 1,0 1-1,1-1 0,-1 1 0,1-1 0,-1 1 1,1 0-1,-1 0 0,1 0 0,0 0 1,-1 0-1,1 0 0,0 0 0,0 0 0,0 1 1,-2 1-1,1 0 2,-1 1-1,1-1 1,0 1 0,-1 0 0,2 0-1,-1 0 1,0 0 0,1 0 0,0 1-1,0-1 1,0 0 0,0 0 0,1 6-1,0-8 4,0 0 0,0 0 0,0 0-1,0-1 1,1 1 0,-1 0-1,1 0 1,-1 0 0,1 0-1,0-1 1,0 1 0,0 0-1,0-1 1,0 1 0,0-1 0,0 1-1,0-1 1,1 1 0,-1-1-1,1 0 1,-1 1 0,1-1-1,-1 0 1,1 0 0,0 0-1,-1-1 1,1 1 0,0 0-1,0-1 1,-1 1 0,1-1 0,3 1-1,4 0 11,0 0-1,0-1 0,1 0 0,-1 0 1,0-1-1,0-1 0,0 1 1,0-1-1,0-1 0,13-5 1,0-1 21,-1-1 1,38-25-1,-42 24 6,0-1 0,22-22-1,-33 28-35,-1 1-1,1-2 1,-1 1-1,-1 0 0,1-1 1,-1 0-1,0 0 1,0 0-1,2-10 0,-5 16-1,-1-1 1,1 1-1,-1-1 0,0 1 0,1-1 0,-1 1 0,0-1 0,0 0 0,0 1 0,0-1 0,0 1 0,-1-1 0,1 0 1,0 1-1,-2-3 0,2 3-1,-1 0 0,1 0 0,-1 1 0,0-1 0,1 0 0,-1 0 0,0 1 0,1-1 0,-1 1 0,0-1 0,0 1 0,0-1 0,0 1 0,0-1 0,1 1 0,-1-1 0,0 1 0,0 0 0,-1 0 0,-2-1-1,0 1 0,0 0 1,0 0-1,0 1 1,0-1-1,1 1 1,-1 0-1,0-1 1,0 2-1,1-1 1,-6 3-1,-3 2 6,0 1 0,1 1 0,0-1 0,0 2 0,1 0-1,0 0 1,0 1 0,-10 15 0,14-18-5,0 0 0,1 1-1,0 0 1,1 0 0,0 1 0,0-1 0,1 1-1,0 0 1,0 0 0,1 0 0,0 0-1,1 0 1,-1 11 0,2-16-79,1-1 0,-1 1 0,1-1-1,-1 1 1,1-1 0,0 1 0,1-1 0,-1 0 0,1 1 0,-1-1-1,1 0 1,0 0 0,0 0 0,0 0 0,0-1 0,1 1 0,-1-1-1,1 1 1,-1-1 0,1 0 0,0 0 0,0 0 0,0 0 0,0 0-1,6 1 1,2 1-181,0 0 0,0-1 0,0 0-1,0-1 1,1-1 0,18 1 0,22-2-488</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6.827"/>
    </inkml:context>
    <inkml:brush xml:id="br0">
      <inkml:brushProperty name="width" value="0.05" units="cm"/>
      <inkml:brushProperty name="height" value="0.05" units="cm"/>
    </inkml:brush>
  </inkml:definitions>
  <inkml:trace contextRef="#ctx0" brushRef="#br0">121 0 21293,'-6'5'2328,"0"12"-1624,-5 7-320,-3 7 1665,-3 18-1281,1 6-184,-3 8-256,4 4-56,4-3-128,5-2-32,8-10-24,7-8-88,14-18-304,4-8-280,12-14-2841,3-6 3017,0-16-368,2-13-272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7.431"/>
    </inkml:context>
    <inkml:brush xml:id="br0">
      <inkml:brushProperty name="width" value="0.05" units="cm"/>
      <inkml:brushProperty name="height" value="0.05" units="cm"/>
    </inkml:brush>
  </inkml:definitions>
  <inkml:trace contextRef="#ctx0" brushRef="#br0">26 0 19212,'-1'0'143,"0"1"0,0-1 0,0 1-1,0-1 1,1 1 0,-1-1 0,0 1 0,0-1 0,0 1-1,1 0 1,-1-1 0,0 1 0,1 0 0,-1 0-1,0-1 1,1 1 0,-1 0 0,1 0 0,0 0 0,-1 0-1,1 0 1,0 0 0,-1 0 0,1 0 0,0 0-1,0 0 1,0 1 0,-5 36 1233,5-31-775,-1 7-91,-1 2-124,1 0 0,1 19-1,0-31-354,0-1-1,1 0 0,-1 1 1,1-1-1,0 0 0,0 0 1,0 1-1,0-1 0,0 0 1,1 0-1,-1 0 0,1 0 1,0-1-1,0 1 0,0 0 1,4 3-1,-4-4-16,1-1-1,-1 0 1,0 0-1,1 0 1,-1 0 0,1 0-1,-1 0 1,1-1-1,-1 1 1,1-1 0,-1 0-1,1 0 1,0 0-1,-1 0 1,1 0-1,-1 0 1,5-2 0,5-1 26,-1 0 1,17-8 0,19-11 146,77-50 0,-77 42-125,57-26 1,-101 54-60,-1 1 0,1 0 1,0 0-1,0 0 1,0 0-1,0 0 0,-1 1 1,1-1-1,0 1 1,0 0-1,0 0 0,0 0 1,0 0-1,4 1 0,-6-1-2,1 1 0,-1 0 0,0 0 0,0 0-1,0 0 1,1 0 0,-1 0 0,0 0 0,-1 0-1,1 1 1,0-1 0,0 0 0,0 1 0,-1-1 0,1 0-1,0 1 1,-1-1 0,0 1 0,1-1 0,-1 1-1,0-1 1,0 1 0,1-1 0,-1 1 0,-1-1-1,1 1 1,0 2 0,-7 52-1,5-43 12,0-1-1,0 1 1,2 16 0,-1-28-9,2 1 0,-1-1 0,0 0 1,0 0-1,0 1 0,0-1 0,1 0 0,-1 0 1,1 0-1,-1 1 0,1-1 0,-1 0 0,1 0 1,-1 0-1,1 0 0,0 0 0,0 0 0,0 0 1,0 0-1,-1-1 0,1 1 0,0 0 0,0 0 1,0-1-1,1 1 0,-1-1 0,0 1 1,0-1-1,0 1 0,0-1 0,1 0 0,-1 1 1,0-1-1,0 0 0,0 0 0,1 0 0,-1 0 1,0 0-1,0 0 0,1 0 0,-1 0 0,2-1 1,7-1 19,0-1 1,-1 0 0,1-1 0,11-5 0,-10 4 0,31-14 27,36-15-157,-69 30-26,1 1 0,-1 1 0,1-1-1,0 1 1,18 0 0,-27 1 86,0 1-1,-1 0 1,1 0 0,0 0 0,0 0-1,0 0 1,0 0 0,0 0 0,-1 1-1,1-1 1,0 0 0,0 0 0,0 1-1,0-1 1,-1 0 0,1 1 0,0-1-1,0 1 1,-1-1 0,1 1 0,0-1-1,-1 1 1,1-1 0,0 1 0,-1 0-1,1-1 1,-1 1 0,1 0 0,-1 0-1,0-1 1,1 1 0,-1 0 0,0 0-1,1 0 1,-1-1 0,0 1 0,0 0-1,0 0 1,0 0 0,0 0 0,0 0-1,0-1 1,0 1 0,0 0 0,0 0 0,0 0-1,0 0 1,-1-1 0,1 1 0,0 0-1,-1 0 1,1 0 0,-1 0-1,0 2-52,0-1 0,0 0-1,0 0 1,0 0-1,-1 0 1,1 0-1,-1-1 1,1 1 0,-1 0-1,1-1 1,-1 1-1,0-1 1,0 1-1,0-1 1,0 0-1,0 0 1,0 0 0,0 0-1,-3 1 1,-11-5-464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7.830"/>
    </inkml:context>
    <inkml:brush xml:id="br0">
      <inkml:brushProperty name="width" value="0.05" units="cm"/>
      <inkml:brushProperty name="height" value="0.05" units="cm"/>
    </inkml:brush>
  </inkml:definitions>
  <inkml:trace contextRef="#ctx0" brushRef="#br0">1 0 17956,'4'2'1528,"-1"10"-1112,2-1-424,6 0-1168,4-2 1456,8 0-504,6-3-264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8.382"/>
    </inkml:context>
    <inkml:brush xml:id="br0">
      <inkml:brushProperty name="width" value="0.05" units="cm"/>
      <inkml:brushProperty name="height" value="0.05" units="cm"/>
    </inkml:brush>
  </inkml:definitions>
  <inkml:trace contextRef="#ctx0" brushRef="#br0">110 18 18668,'-17'31'1492,"0"2"-1,2 0 1,2 1-1,-18 65 1,26-73-1283,0 1 0,2 0 1,0 0-1,2 0 1,1 0-1,2 0 0,4 29 1,-6-55-210,0 0 1,0-1 0,0 1 0,0-1-1,0 1 1,0-1 0,0 1 0,0 0-1,0-1 1,0 1 0,0-1 0,1 1-1,-1-1 1,0 1 0,0-1 0,1 1-1,-1-1 1,0 1 0,1-1 0,-1 1-1,0-1 1,1 1 0,-1-1 0,1 0-1,-1 1 1,0-1 0,1 0 0,-1 1-1,1-1 1,0 0 0,0 0-1,0-1 0,-1 0 0,1 1-1,-1-1 1,1 0 0,-1 0 0,1 0 0,-1 0 0,0 0 0,1 1 0,-1-1 0,0 0 0,0 0-1,1 0 1,-1 0 0,0 0 0,0 0 0,0-2 0,1-162-135,-2 89-35,-2 22-92,2 47 112,4 30 123,-2-13 50,0 0 0,1 0 0,0 0 0,1-1 0,0 1 0,1-1 0,0 1 0,0-1 0,1 0 0,7 10 0,-8-14-9,-1-1 0,1 0 0,0 0 0,1 0 0,-1-1 0,1 1 0,-1-1 0,1 0 0,0 0 0,0-1 0,0 1 0,1-1 0,-1 0 0,0-1 0,1 1 0,-1-1 0,1 0 0,0 0 0,11-1 0,-2-1 33,0 0-1,0-2 1,0 0 0,-1 0-1,1-2 1,-1 0-1,0 0 1,0-1 0,20-13-1,-2-1 148,0-1-1,47-42 1,-53 40-37,-1-1-1,-1-2 1,-1 0-1,26-41 1,-47 64-132,1-1 1,-1 0-1,-1 0 0,1 0 1,0 0-1,-1 0 0,2-8 1,-3 12-22,0-1-1,0 0 1,0 1 0,0-1 0,0 0 0,0 1 0,0-1 0,0 1 0,0-1-1,-1 0 1,1 1 0,0-1 0,0 1 0,0-1 0,-1 1 0,1-1 0,0 1-1,-1-1 1,1 1 0,-1-1 0,1 1 0,-1-1 0,0 0-2,0 1 1,0-1-1,-1 1 0,1 0 1,0-1-1,0 1 0,0 0 1,0 0-1,-1 0 0,1 0 1,0 0-1,0 0 1,0 0-1,0 1 0,-1-1 1,-1 1-1,-8 2-7,0 2-1,0-1 1,0 1 0,0 1 0,1 0-1,0 1 1,-16 12 0,7-2-2,1 0 0,-27 33 0,35-38 5,2 0-1,0 1 0,0 0 1,1 0-1,1 0 0,0 1 1,1 0-1,1 0 0,0 0 1,-3 22-1,6-29 5,0 0-1,1-1 1,0 1 0,0-1 0,0 1 0,1 0-1,0-1 1,1 1 0,-1-1 0,1 1 0,0-1-1,1 0 1,-1 0 0,1 0 0,1 0 0,-1-1-1,1 1 1,0-1 0,0 0 0,0 0 0,1 0 0,0 0-1,0-1 1,0 0 0,9 6 0,-8-7-3,1 1 0,0-1 0,0 0 0,0-1 0,0 1 0,0-1 0,1-1 0,-1 0 0,0 0 0,1 0 0,9-1 0,-6 0-2,0-2 0,0 1 1,0-2-1,0 1 0,0-2 0,20-8 0,-11 2-4,-1-1-1,0 0 0,0-2 0,-2 0 0,1-1 0,-2-1 0,16-18 0,-23 23 4,0 0 0,-1 0 0,-1 0 0,0-1 0,0-1 0,-1 1 0,0-1 0,6-19 0,-12 29 5,1 1-1,-1 0 1,0-1 0,1 1 0,-1-1-1,0 1 1,0-1 0,0 1 0,0-1-1,0 1 1,-1-1 0,1 1-1,0 0 1,-1-1 0,0-1 0,1 2-1,0 1 1,-1-1-1,1 1 1,-1-1-1,1 1 1,-1-1-1,0 1 1,1-1-1,-1 1 1,1-1-1,-1 1 1,0 0-1,1-1 1,-1 1-1,0 0 0,1 0 1,-1-1-1,0 1 1,0 0-1,1 0 1,-2 0-1,-2 0 2,1 1-1,-1-1 1,1 1-1,0 0 1,-1-1-1,1 2 1,0-1-1,0 0 1,-1 1-1,1-1 1,-3 4-1,-5 3 6,0 1-1,0 0 1,1 1-1,1 1 1,0-1 0,0 1-1,1 1 1,0 0 0,-10 21-1,14-25-4,1-1 0,0 1 0,0-1-1,0 1 1,1 0 0,0 0 0,1 0 0,-1 0-1,2 1 1,-1-1 0,1 0 0,0 0 0,1 1-1,0-1 1,1 0 0,-1 0 0,6 14 0,-6-18-31,1-1 1,0 1-1,0-1 0,0 0 1,0 0-1,0 0 1,1 0-1,0 0 0,-1 0 1,1-1-1,0 1 1,0-1-1,0 0 1,0 0-1,1 0 0,-1 0 1,1-1-1,-1 1 1,1-1-1,-1 0 0,1 0 1,0 0-1,4 0 1,-2-1 8,-1 0 0,0-1 0,0 1 0,0-1 1,0 0-1,1 0 0,-1-1 0,-1 0 0,1 0 1,0 0-1,0 0 0,-1-1 0,1 1 0,-1-1 0,0 0 1,6-6-1,25-27-223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9.365"/>
    </inkml:context>
    <inkml:brush xml:id="br0">
      <inkml:brushProperty name="width" value="0.05" units="cm"/>
      <inkml:brushProperty name="height" value="0.05" units="cm"/>
    </inkml:brush>
  </inkml:definitions>
  <inkml:trace contextRef="#ctx0" brushRef="#br0">94 351 18100,'6'1'200,"-1"-1"0,1 1 0,-1-1 0,1 0-1,-1-1 1,1 1 0,-1-1 0,1 0 0,-1-1 0,0 1 0,0-1 0,0 0 0,0 0 0,0-1 0,0 1-1,0-1 1,-1 0 0,1 0 0,6-7 0,13-11 284,-1-2-1,33-43 1,-46 53-441,-1 0 0,0-1 0,-2 0-1,1 0 1,-2-1 0,0 0 0,6-22 0,-11 35-38,-1-1 0,1 0 0,-1 0 0,0 0 0,1 0 0,-1 0 0,0 0 0,-1 0 0,1 0 0,0 1 0,-1-1 0,0 0 0,0 0 0,1 0 0,-2 1 0,1-1 0,-2-3-1,1 4 0,1 1 0,-1-1 0,1 1-1,-1-1 1,0 1 0,1 0 0,-1 0-1,0 0 1,0 0 0,0 0-1,0 0 1,0 0 0,0 1 0,0-1-1,0 1 1,0-1 0,-1 1-1,1 0 1,0 0 0,0 0 0,0 0-1,0 0 1,0 1 0,-3 0-1,-6 1 10,0 2 0,0-1-1,0 1 1,0 1 0,1 0-1,-1 1 1,1 0 0,0 0-1,1 1 1,0 0 0,-9 9-1,-2 4 64,0 1-1,1 0 1,-21 33-1,27-35-9,1 0 1,1 1-1,1 1 1,1-1-1,1 1 0,-7 27 1,13-39-36,0-1 1,1 1-1,0-1 1,1 1-1,0-1 1,0 1-1,1-1 1,2 14-1,-1-16-13,0-1 0,-1 0 0,1 0 0,1-1 0,-1 1 0,1 0 0,0-1 0,0 0 0,0 1 1,1-1-1,-1 0 0,1-1 0,0 1 0,9 6 0,-4-5-96,1 1 0,0-2-1,0 1 1,1-1 0,-1-1 0,1 0 0,0 0 0,0-1 0,0 0 0,0-1 0,14-1 0,2 0-140,0-2 1,0-1-1,41-9 1,-10-5-134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39.799"/>
    </inkml:context>
    <inkml:brush xml:id="br0">
      <inkml:brushProperty name="width" value="0.05" units="cm"/>
      <inkml:brushProperty name="height" value="0.05" units="cm"/>
    </inkml:brush>
  </inkml:definitions>
  <inkml:trace contextRef="#ctx0" brushRef="#br0">282 0 18884,'-37'11'1832,"3"1"-1159,-4-1-249,1 6 1096,5 0-624,0 6-144,5 0-152,8 3-223,4 1-49,7 4-80,5 1-56,9-5-192,8 1-200,17-8-584,4-3-273,14-10 817,4-2-192,6-11-176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0.679"/>
    </inkml:context>
    <inkml:brush xml:id="br0">
      <inkml:brushProperty name="width" value="0.05" units="cm"/>
      <inkml:brushProperty name="height" value="0.05" units="cm"/>
    </inkml:brush>
  </inkml:definitions>
  <inkml:trace contextRef="#ctx0" brushRef="#br0">142 107 19900,'-4'-1'202,"-1"1"0,1 0-1,0 0 1,-1 0 0,1 1-1,0 0 1,0-1 0,0 1-1,0 1 1,-1-1 0,2 1-1,-1-1 1,0 1-1,-7 5 1,5-3 14,1 0 0,0 1-1,0 0 1,0 0 0,1 0 0,0 0 0,0 1-1,0-1 1,-3 7 0,3-5-111,1-1 0,0 1 0,0 0-1,1 0 1,0 0 0,0 0 0,1 0 0,-1 1 0,2-1-1,-1 0 1,1 1 0,0-1 0,0 0 0,1 1 0,0-1 0,1 0-1,-1 0 1,5 10 0,-5-15-88,0 0 0,0 0-1,0 0 1,1 0 0,-1-1 0,1 1-1,-1 0 1,1-1 0,-1 1 0,1-1-1,0 1 1,0-1 0,0 0 0,0 0-1,0 0 1,0 0 0,3 1 0,0-1 4,-1 0 0,1 0 0,-1-1 0,1 1 0,-1-1 0,1 0 0,0-1 0,5 0 0,6-3 29,0 0 1,0-1-1,24-10 0,-40 15-50,57-26 98,-36 15-76,1 1-1,-1 1 0,1 1 0,1 1 0,41-7 1,-61 13-23,0 1 0,-1 0-1,1 0 1,0 0 0,-1 0 0,1 0 0,0 0 0,-1 1 0,1 0 0,0-1 0,-1 1 0,1 0 0,-1 0 0,1 0 0,-1 1 0,0-1 0,1 1 0,-1-1-1,0 1 1,2 2 0,0 1 5,0 1 0,0-1 0,-1 1 0,0 0 0,0 0 0,3 11 0,-5-15-1,-1-1 0,1 1 0,0 0-1,-1-1 1,1 1 0,0-1 0,0 1 0,0-1 0,0 0 0,0 1 0,0-1 0,1 0-1,-1 0 1,0 0 0,1 1 0,-1-1 0,1-1 0,-1 1 0,1 0 0,-1 0-1,1-1 1,-1 1 0,1 0 0,0-1 0,-1 0 0,1 1 0,0-1 0,0 0-1,-1 0 1,1 0 0,0 0 0,0 0 0,-1 0 0,1-1 0,0 1 0,-1-1-1,4 0 1,5-3 5,-1-1 0,1 1 0,-1-2 0,0 1-1,9-8 1,-11 7-15,29-20-42,45-29-363,-70 48 260,0 1 0,0 1 0,1 0 0,-1 1 0,20-5 0,-28 8 96,-1 0 1,1 1-1,0 0 0,0-1 1,0 1-1,0 0 1,0 1-1,0-1 1,-1 0-1,1 1 1,0 0-1,0-1 1,0 1-1,-1 0 0,1 0 1,0 1-1,-1-1 1,1 1-1,3 2 1,-2 0-56,0 0 1,0 1-1,-1-1 1,1 1 0,-1 0-1,0 0 1,0 0 0,3 9-1,-6-12 93,1-1 0,0 1-1,-1-1 1,1 1 0,0-1 0,0 1-1,0-1 1,0 0 0,0 1-1,0-1 1,0 0 0,0 0 0,1 0-1,-1 0 1,0 0 0,1 0 0,-1 0-1,1 0 1,-1 0 0,1-1-1,2 2 1,-2-2-28,1 0 1,0 0-1,0-1 0,-1 1 1,1-1-1,0 1 0,0-1 1,-1 0-1,1 0 0,-1 0 1,1 0-1,-1 0 0,4-2 1,26-18-1049,0-2 0,-1 0 0,34-35 0,-29 26-724,53-39 1,-88 71 1843,-1-1 0,0 1 0,1 0 0,-1-1 0,1 1 0,-1-1 0,1 1 0,0 0 0,-1 0 0,1-1 0,-1 1 0,1 0 0,0 0 0,-1 0 0,1 0 0,-1-1 1,1 1-1,0 0 0,-1 0 0,2 0 0,-8 16 1523,-47 58 2237,36-53-2585,1 2 0,-21 37 1,36-59-1168,1 0 0,-1 0-1,1 0 1,-1 0 0,1 0 0,-1 0 0,1 0 0,0 1 0,-1-1 0,1 0 0,0 0 0,0 0 0,0 0 0,0 1 0,0-1 0,0 0-1,0 0 1,0 0 0,1 2 0,-1-3-17,1 1-1,-1-1 1,1 1-1,-1-1 0,1 0 1,0 1-1,-1-1 1,1 0-1,-1 0 1,1 1-1,-1-1 1,1 0-1,0 0 1,-1 0-1,1 1 0,0-1 1,-1 0-1,1 0 1,0 0-1,-1 0 1,1 0-1,0-1 1,-1 1-1,2 0 1,4-2 24,1 0 1,-1 0-1,1 0 1,10-6-1,19-13-55,-18 11-88,0 0 0,36-14 0,-48 22 109,0 1 1,0-1 0,0 1 0,0 0 0,0 0-1,1 1 1,-1 0 0,0 0 0,0 0-1,0 1 1,0 0 0,0 0 0,0 1-1,7 2 1,-6-2 44,1 0 0,-1 0 0,1-1-1,-1 0 1,1 0 0,0 0 0,-1-1-1,1-1 1,0 1 0,-1-1 0,1 0 0,-1-1-1,12-4 1,9-4 8,-1-1 0,32-19 0,-35 17-41,40-23-23,-32 18-118,51-23 0,-65 37 36,-17 4 80,-1 0 0,1 0-1,-1 0 1,1 0 0,-1 0-1,0 0 1,1 0 0,-1 0-1,1 0 1,-1 0 0,0 0 0,1 1-1,-1-1 1,0 0 0,1 0-1,-1 0 1,1 1 0,-1-1-1,0 0 1,0 1 0,1-1-1,-1 1 1,1 0-9,-1 1-1,1 0 1,-1 0-1,0 0 1,0 0 0,0 0-1,0-1 1,0 1 0,0 0-1,-1 0 1,1 0-1,-1 0 1,-1 3 0,-4 15-66,3-12 70,1 0-1,0 0 1,0 0 0,0 0-1,1 12 1,1-18 7,0 0 1,0 0 0,0 0-1,0 0 1,1 0 0,-1 0-1,1 0 1,0 0 0,0 0-1,0 0 1,0 0 0,0 0-1,0 0 1,0 0 0,0-1-1,1 1 1,-1-1-1,1 1 1,-1-1 0,1 1-1,0-1 1,-1 0 0,1 0-1,0 1 1,4 0 0,36 16-306,-24-11-33,-2 0 0,27 16 0,-38-20 255,0 1 0,0 0 0,0 0 0,0 1 0,-1-1 0,1 1 0,-1 0 0,-1 0 1,1 0-1,-1 1 0,5 8 0,-4-3 42,0 1 0,0 0 0,-1 0 0,-1 0 1,0 0-1,0 0 0,-1 0 0,-1 0 0,0 1 0,-2 14 1,0-17 165,1 0 0,-2 0 1,1 0-1,-1 0 0,-1 0 1,0-1-1,0 1 0,-1-1 1,0 0-1,0-1 0,-1 1 1,-11 11-1,15-17-50,-1 0 1,1-1-1,-1 0 0,0 1 1,0-1-1,0 0 0,-1 0 1,1-1-1,0 1 1,-1-1-1,1 1 0,-1-1 1,1 0-1,-1 0 0,1-1 1,-6 1-1,7-1-46,-1 0 0,1-1-1,-1 1 1,1-1 0,0 1 0,0-1-1,-1 0 1,1 0 0,0 0 0,0 0-1,0 0 1,0-1 0,0 1 0,0-1 0,0 1-1,1-1 1,-1 1 0,0-1 0,1 0-1,0 0 1,-1 0 0,1 0 0,0 0-1,0 0 1,0 0 0,-1-3 0,-1-2-80,1 1 1,0-1-1,0 0 1,0 0-1,1 0 1,0-1-1,0 1 1,1 0-1,0 0 1,0 0-1,1-1 1,0 1 0,0 0-1,1 0 1,0 0-1,0 0 1,0 0-1,1 1 1,0-1-1,0 1 1,1-1-1,0 1 1,0 0-1,0 1 1,1-1-1,0 1 1,0 0-1,0 0 1,1 0-1,0 1 1,-1 0-1,12-6 1,-2 2-131,38-24-175,-18 3 66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1.085"/>
    </inkml:context>
    <inkml:brush xml:id="br0">
      <inkml:brushProperty name="width" value="0.05" units="cm"/>
      <inkml:brushProperty name="height" value="0.05" units="cm"/>
    </inkml:brush>
  </inkml:definitions>
  <inkml:trace contextRef="#ctx0" brushRef="#br0">12 0 20356,'3'15'2105,"-3"10"-1313,-4 4-360,-1 8 1048,2-1-311,0 4-513,3-1-304,0-7-480,3-5-256,0-10-616,2-6-257,-4-20 385,-5-11 128</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1.487"/>
    </inkml:context>
    <inkml:brush xml:id="br0">
      <inkml:brushProperty name="width" value="0.05" units="cm"/>
      <inkml:brushProperty name="height" value="0.05" units="cm"/>
    </inkml:brush>
  </inkml:definitions>
  <inkml:trace contextRef="#ctx0" brushRef="#br0">2 26 17948,'-2'-15'2072,"2"9"-1272,0 1-367,3 5 1063,7 2-288,6 1-1216,9 0-464,7-2 368,9 1-208,11 1-120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1.710"/>
    </inkml:context>
    <inkml:brush xml:id="br0">
      <inkml:brushProperty name="width" value="0.05" units="cm"/>
      <inkml:brushProperty name="height" value="0.05" units="cm"/>
    </inkml:brush>
  </inkml:definitions>
  <inkml:trace contextRef="#ctx0" brushRef="#br0">3 40 16596,'-1'0'74,"1"-1"1,0 1 0,-1-1 0,1 1 0,0-1 0,0 1-1,0-1 1,-1 1 0,1-1 0,0 1 0,0-1 0,0 1 0,0-1-1,0 1 1,0-1 0,0 0 0,0 1 0,0-1 0,0 1-1,1-1 1,-1 1 0,0-1 0,0 1 0,0-1 0,1 1-1,-1-1 1,1 0 0,14-9 991,27 1 57,-39 8-936,12-1 123,1 1 1,-1 0-1,1 0 0,-1 2 1,1 0-1,-1 1 0,1 0 0,22 7 1,-37-9-296,1 1 1,-1-1-1,1 1 0,-1-1 1,1 1-1,-1 0 1,1-1-1,-1 1 1,1 0-1,-1 0 0,0 0 1,1 0-1,-1 0 1,0 0-1,0 1 1,0-1-1,0 0 0,0 1 1,0-1-1,0 0 1,-1 1-1,1-1 0,0 1 1,-1 0-1,1-1 1,-1 1-1,0-1 1,1 1-1,-1 0 0,0-1 1,0 1-1,0 0 1,0-1-1,0 1 1,-1-1-1,1 1 0,0 0 1,-1-1-1,1 1 1,-1-1-1,1 1 0,-1-1 1,0 1-1,0-1 1,0 1-1,-1 0 1,-6 10 41,0 0 1,-1-1-1,-1-1 1,-14 14-1,10-11 46,-1 2-3,-35 40 298,46-50-347,0 1-1,0 0 1,1 0 0,-1 0 0,1 1 0,1-1 0,-1 1 0,-1 8 0,3-14-50,1 1-1,0-1 1,-1 0 0,1 0 0,0 1 0,0-1 0,0 0-1,0 1 1,0-1 0,1 0 0,-1 1 0,0-1-1,0 0 1,1 1 0,-1-1 0,1 0 0,0 0-1,-1 0 1,1 1 0,0-1 0,-1 0 0,1 0-1,0 0 1,0 0 0,0 0 0,0 0 0,0-1-1,0 1 1,0 0 0,0 0 0,0-1 0,1 1-1,-1-1 1,0 1 0,0-1 0,1 1 0,-1-1-1,0 0 1,1 1 0,-1-1 0,0 0 0,1 0-1,-1 0 1,2-1 0,6 1 41,0 0 0,0-1 1,0 0-1,-1 0 0,14-5 0,6-4 16,42-21-1,-13 4-50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1.889"/>
    </inkml:context>
    <inkml:brush xml:id="br0">
      <inkml:brushProperty name="width" value="0.05" units="cm"/>
      <inkml:brushProperty name="height" value="0.05" units="cm"/>
    </inkml:brush>
  </inkml:definitions>
  <inkml:trace contextRef="#ctx0" brushRef="#br0">138 1 22245,'-48'25'2455,"36"-20"-2029,0 1 0,1 0 0,-1 1 0,2 0 0,-12 10 0,21-17-397,0 1 0,0 0 0,1-1-1,-1 1 1,0 0 0,1 0-1,-1 0 1,0 0 0,1 0 0,-1 0-1,1 0 1,-1 0 0,1 0 0,-1 0-1,1 0 1,0 1 0,0-1-28,0-1 1,0 1 0,0-1 0,0 1-1,1-1 1,-1 0 0,0 1-1,0-1 1,0 0 0,1 1 0,-1-1-1,0 0 1,1 1 0,-1-1 0,0 0-1,1 1 1,-1-1 0,1 0-1,-1 0 1,0 1 0,1-1 0,-1 0-1,1 0 1,-1 0 0,0 0 0,2 0-1,4 1-73,0 0 0,0 0 0,0-1 0,8-1 0,-8 1 46,1 0-40,22-1-185,-1 1 1,0 1-1,31 6 1,-52-6 232,0 0 0,0 1 0,-1 0 1,1 0-1,0 1 0,-1 0 1,1 0-1,-1 0 0,0 1 1,0 0-1,-1 0 0,1 1 0,-1-1 1,0 1-1,0 0 0,0 1 1,-1-1-1,5 7 0,-8-10 40,1 1-1,-1 0 0,0 0 1,1 0-1,-1-1 0,0 1 1,-1 0-1,1 1 0,0-1 1,-1 0-1,0 0 0,0 0 0,0 0 1,0 0-1,0 0 0,0 0 1,-1 0-1,0 0 0,-1 6 1,0-5 28,-1 0 1,1 0 0,-1 0-1,0 0 1,0 0-1,0-1 1,0 1-1,-1-1 1,1 0 0,-1 0-1,-7 5 1,0-2 23,0 0 0,0-1 0,-1 0 0,1-1 1,-1 0-1,0-1 0,0 0 0,0-1 0,-18 1 0,25-3-166,1 0-1,-1 0 0,1 0 1,0-1-1,-1 0 0,1 0 1,-1 0-1,1 0 0,0-1 1,0 0-1,-5-2 0,7 2 52,0 1 0,0-1 0,0 1 0,0-1-1,1 0 1,-1 1 0,1-1 0,-1 0 0,1 0 0,-1 0-1,1-1 1,0 1 0,0 0 0,0 0 0,0-1 0,1 1-1,-1 0 1,0-1 0,1 1 0,0-1 0,-1-3-1,2-24-438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2.317"/>
    </inkml:context>
    <inkml:brush xml:id="br0">
      <inkml:brushProperty name="width" value="0.05" units="cm"/>
      <inkml:brushProperty name="height" value="0.05" units="cm"/>
    </inkml:brush>
  </inkml:definitions>
  <inkml:trace contextRef="#ctx0" brushRef="#br0">116 3 16972,'-1'-1'162,"0"1"0,0 0 0,1-1-1,-1 1 1,0 0 0,0 0 0,0-1 0,0 1 0,0 0 0,0 0 0,1 0 0,-1 0 0,0 0 0,0 0 0,0 1 0,0-1 0,0 0 0,1 0 0,-1 0 0,0 1 0,0-1 0,0 1 0,-1 0 0,1 0 128,-1 1 0,0-1 0,0 1 1,1 0-1,-1 0 0,1 0 0,-1 0 1,-1 3-1,-2 5 443,1-1 1,1 1 0,-4 10 0,2 1-416,0-1 1,2 1 0,0 0 0,2 0 0,0 0-1,3 29 1,-1-37-285,1-1 0,0 0 0,0 0-1,1 1 1,1-2 0,0 1 0,1 0 0,0-1 0,1 0-1,0 0 1,1 0 0,8 10 0,-14-20-42,0 0 1,0 0 0,0-1-1,-1 1 1,1 0-1,1 0 1,-1 0-1,0-1 1,0 1 0,0 0-1,0-1 1,2 1-1,-2-1-8,-1 0 0,0 0 0,1 1 0,-1-1 0,1 0 0,-1-1 0,1 1 0,-1 0 0,1 0 0,-1 0 0,1 0 0,-1 0 0,0 0 0,1 0 0,-1-1 0,1 1 0,-1 0 0,0 0 0,1-1 0,-1 1 0,0 0 0,1-1 0,0 0 0,0 0-39,-1-1 1,1 1-1,0-1 0,0 0 1,-1 1-1,1-1 0,-1 0 1,0 0-1,1 1 1,-1-1-1,0 0 0,0 0 1,0 0-1,0 1 0,0-1 1,-1-3-1,-2-4-189,0-1 1,0 1-1,-1-1 0,0 1 0,-1 0 0,-8-12 0,-1-1-418,-23-24 0,34 43 645,1 0 1,-1 0-1,0 0 0,0 0 1,0 0-1,-1 0 1,1 1-1,-1 0 0,1 0 1,-1 0-1,0 0 0,-3-1 1,3 4 310,7 5-89,8 6 115,-4-8-301,0 0 0,1-1 0,0 0 0,0 0 0,-1 0 0,2-1 0,-1-1 0,0 1 0,0-1 0,0-1 0,1 1 0,11-2 0,11-2 14,60-12-1,-30-1-160,3-2-42</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2.845"/>
    </inkml:context>
    <inkml:brush xml:id="br0">
      <inkml:brushProperty name="width" value="0.05" units="cm"/>
      <inkml:brushProperty name="height" value="0.05" units="cm"/>
    </inkml:brush>
  </inkml:definitions>
  <inkml:trace contextRef="#ctx0" brushRef="#br0">170 21 17628,'-31'25'2502,"-37"38"1,60-55-2104,0 0-1,1 1 0,0 0 1,1 0-1,0 1 1,0-1-1,1 2 1,0-1-1,-4 15 1,8-23-341,1 0 0,-1 0 0,0 0 0,1 0 0,0 1 0,0-1-1,-1 0 1,1 0 0,0 0 0,1 0 0,-1 0 0,0 1 0,1-1 0,-1 0 0,1 0 0,0 0 0,-1 0 0,1 0 0,0 0 0,0-1 0,2 3 0,-2-3-29,1 0 0,-1 0 1,1 0-1,0 0 0,0 0 0,-1-1 1,1 1-1,0 0 0,0-1 0,0 0 0,0 1 1,-1-1-1,1 0 0,0 0 0,0 0 0,0 0 1,0 0-1,0-1 0,0 1 0,0-1 1,-1 1-1,1-1 0,0 0 0,2 0 0,11-6 61,0-1-1,-1 0 1,0-1-1,0 0 0,-1-1 1,0-1-1,0 0 0,-2-1 1,1 0-1,-1-1 0,15-24 1,-22 32-73,-2 0 0,1-1 0,-1 1 0,1 0 0,-1-1 0,-1 1 0,1-1 0,-1 0 0,0 0 0,0-5 0,-1 8-44,0 1 0,0 0 0,0 0 0,-1 0 0,1 0 0,-1 0 0,1 0 0,-1 0 0,0 0 0,1 0 0,-1 0 0,0 0 0,-1 0 0,1 1 0,0-1 0,0 0 0,-1 1 0,1-1 0,-1 1 0,1-1-1,-1 1 1,0 0 0,1-1 0,-1 1 0,0 0 0,0 0 0,0 1 0,0-1 0,0 0 0,0 0 0,-2 0 0,-6 0-120,-1 0 0,1 0-1,0 1 1,0 0 0,-1 1-1,1 0 1,0 1 0,0 0-1,0 0 1,-19 8 0,-1 3-301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3.406"/>
    </inkml:context>
    <inkml:brush xml:id="br0">
      <inkml:brushProperty name="width" value="0.05" units="cm"/>
      <inkml:brushProperty name="height" value="0.05" units="cm"/>
    </inkml:brush>
  </inkml:definitions>
  <inkml:trace contextRef="#ctx0" brushRef="#br0">1 1 17420,'1'3'358,"1"1"1,-1-1 0,0 1-1,-1-1 1,1 1 0,-1 0-1,1-1 1,-1 1 0,0 0-1,-1-1 1,1 1 0,-2 5-1,1 4 780,1-9-935,-3 36 1420,2 0 1,8 71-1,-7-106-1563,1 0-1,0-1 1,1 1 0,-1 0 0,1-1 0,0 1 0,0-1 0,0 0 0,5 6-1,-6-9-42,0 1-1,0-1 0,1 0 0,-1 1 1,1-1-1,-1 0 0,1 0 0,-1 0 1,1 0-1,0 0 0,-1-1 1,1 1-1,0 0 0,0-1 0,0 1 1,-1-1-1,1 0 0,0 0 0,0 1 1,0-1-1,0-1 0,0 1 0,-1 0 1,1 0-1,0-1 0,3 0 0,4-2 16,-1 0 0,0-1 0,-1 1 0,1-2 0,-1 1 0,10-8 0,41-39 102,-40 35-69,27-21 0,-44 37-65,0-1-1,0 0 0,0 0 0,0 0 0,0 1 1,1-1-1,-1 1 0,0-1 0,0 1 0,1-1 1,-1 1-1,0 0 0,0 0 0,1-1 0,-1 1 1,0 0-1,1 0 0,1 1 0,-2-1 1,0 0 0,0 1 0,-1-1 1,1 1-1,-1-1 0,1 1 0,0 0 0,-1-1 0,1 1 0,-1 0 0,1-1 1,-1 1-1,1 0 0,-1-1 0,0 1 0,1 0 0,-1 0 0,0 0 0,0-1 1,1 1-1,-1 1 0,1 7 2,-1-1 1,0 1 0,0-1-1,-3 14 1,2-12-6,-3 29 11,0-13 0,2 1 0,1 30 0,1-56-6,0 0 1,0 0-1,0 0 1,0 0-1,0 0 1,0 0-1,1 0 1,-1 0-1,0 0 1,1 0-1,-1 0 1,1 0-1,-1 0 1,1 0-1,-1 0 0,1 0 1,0 0-1,-1 0 1,2 0-1,-1 0 0,0-1 0,0 0-1,-1 1 1,1-1-1,0 0 1,0 0-1,0 0 1,0 1-1,-1-1 1,1 0 0,0 0-1,0-1 1,0 1-1,0 0 1,-1 0-1,1 0 1,0 0-1,0-1 1,1 1 0,2-2 1,0 0 0,0-1 1,0 1-1,0-1 1,-1 0-1,1 0 0,5-6 1,24-31-56,-2-2 1,41-72 0,-35 52-262,-26 50 30,-10 12 277,-1 0 0,0 1 0,0-1 0,1 0 0,-1 0-1,0 1 1,0-1 0,0 0 0,1 0 0,-1 1 0,0-1 0,0 0 0,0 0-1,0 1 1,0-1 0,0 0 0,0 1 0,1-1 0,-1 0 0,0 1 0,0-1-1,0 0 1,0 0 0,0 1 0,0-1 0,0 0 0,0 1 0,-1-1 0,1 1-1,-5 37-159,4-30 144,-2 5-4,1-1 50,0-1-1,1 1 1,0-1 0,1 1 0,0 0-1,3 21 1,-3-32-13,1 0 1,-1 0-1,0 1 0,1-1 0,-1 0 1,0 0-1,1 0 0,0 0 0,-1 0 1,1 0-1,0 0 0,-1 0 0,1 0 1,0 0-1,0 0 0,0 0 0,0 0 1,0-1-1,0 1 0,0 0 0,0-1 1,0 1-1,0 0 0,0-1 0,0 0 1,3 1-1,-1-1 9,-1 0 1,1 0-1,-1 0 0,1-1 1,0 1-1,-1-1 0,1 1 1,-1-1-1,1 0 0,-1 0 1,5-3-1,5-4 56,0 0-1,0-1 0,14-14 1,-8 5-29,-2-1 0,0 0-1,-1-1 1,-1-1 0,22-43 0,-34 62-46,-1-1 0,0 0-1,0 0 1,0 0 0,-1 0-1,1 0 1,-1 0 0,0-1-1,1 1 1,-1 0 0,-1-3 0,1 5-2,0 1 1,0-1 0,0 1 0,0-1 0,-1 1 0,1-1-1,0 1 1,0-1 0,0 1 0,-1-1 0,1 1 0,0-1 0,-1 1-1,1 0 1,0-1 0,-1 1 0,1 0 0,0-1 0,-1 1-1,1 0 1,-1-1 0,1 1 0,-1 0 0,1 0 0,-1-1-1,-1 1 1,1 0 0,0 0 0,0 0 0,0 1 0,-1-1 0,1 0 0,0 0 0,0 1 0,0-1 0,0 1 0,0-1 0,0 1 0,0-1 0,0 1 0,0 0 0,-1 1 0,-5 3 4,0 0 0,1 1 1,0 0-1,0 0 0,1 1 0,0 0 0,0 0 1,0 0-1,1 0 0,0 1 0,1-1 0,-1 1 0,2 0 1,-1 0-1,-2 13 0,4-15-1,0-1 1,1 1-1,0 0 0,-1-1 0,2 1 1,-1 0-1,1-1 0,0 1 0,0 0 1,0-1-1,1 1 0,0-1 1,0 0-1,0 1 0,1-1 0,0 0 1,0 0-1,0-1 0,0 1 0,1-1 1,0 1-1,0-1 0,7 6 0,-4-5-97,0-1-1,0 0 0,12 6 0,-17-9-4,0 0 0,0 0-1,1 0 1,-1 0-1,0-1 1,0 1 0,1-1-1,-1 1 1,0-1-1,1 0 1,-1 0-1,0 0 1,1-1 0,-1 1-1,0 0 1,1-1-1,3-1 1,-5 2 70,-1-1-1,1 0 1,0 0 0,0 1 0,0-1-1,-1 0 1,1 0 0,-1 0-1,1 0 1,0 0 0,-1 0-1,1 0 1,-1 0 0,0 0 0,1 0-1,-1 0 1,0 0 0,0 0-1,1 0 1,-1 0 0,0 0-1,0 0 1,0 0 0,-1 0 0,1 0-1,0 0 1,0 0 0,0 0-1,-1-1 1,0 0 0,-8-24-567</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3.816"/>
    </inkml:context>
    <inkml:brush xml:id="br0">
      <inkml:brushProperty name="width" value="0.05" units="cm"/>
      <inkml:brushProperty name="height" value="0.05" units="cm"/>
    </inkml:brush>
  </inkml:definitions>
  <inkml:trace contextRef="#ctx0" brushRef="#br0">1 0 18924,'8'3'2385,"2"0"-1361,3-1-488,2-1 2361,5-1-1873,3-1-1232,0-4-584,-2 4 607,2 4-183,0 4-200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4.811"/>
    </inkml:context>
    <inkml:brush xml:id="br0">
      <inkml:brushProperty name="width" value="0.05" units="cm"/>
      <inkml:brushProperty name="height" value="0.05" units="cm"/>
    </inkml:brush>
  </inkml:definitions>
  <inkml:trace contextRef="#ctx0" brushRef="#br0">247 164 13707,'1'-1'211,"0"-1"1,0 1-1,0-1 0,-1 0 1,1 1-1,0-1 1,-1 0-1,1 1 0,-1-1 1,1 0-1,-1 0 1,0 0-1,0 1 0,0-1 1,0 0-1,0 0 1,0 0-1,0 0 0,-1-2 1,0 2 4,0 1 0,0-1 0,0 1 1,0 0-1,0-1 0,0 1 0,0 0 0,-1 0 1,1 0-1,0 0 0,-1 0 0,1 0 0,-1 0 1,1 0-1,-1 1 0,1-1 0,-3 0 0,-2-1 111,0 1 0,0 0 1,0 0-1,0 0 0,0 1 0,0 0 0,0 0 0,0 1 0,0 0 0,0 0 0,-6 2 0,3 0-231,0 1 1,1 0-1,-1 0 0,1 1 1,0 0-1,0 1 0,1 0 1,-1 0-1,1 1 1,1 0-1,-1 0 0,1 0 1,-9 15-1,10-14-80,1 0-1,-1 0 1,1 0 0,1 1-1,0-1 1,0 1 0,0 0-1,1 0 1,1 0 0,-1 0-1,2 1 1,-1-1 0,1 0-1,2 14 1,-2-21-11,1 1 1,-1 0-1,1 0 0,0 0 1,0 0-1,0 0 0,1-1 1,-1 1-1,0 0 0,1-1 0,0 0 1,0 1-1,0-1 0,0 0 1,0 0-1,0 0 0,0 0 1,1 0-1,-1 0 0,1-1 0,3 3 1,-1-3 3,-1 1 1,0-1-1,1 0 1,-1 0-1,1 0 1,0-1-1,-1 0 1,1 0-1,-1 0 1,1 0-1,-1-1 1,1 1-1,7-4 1,5-1 9,-1-2 1,0 0-1,0 0 1,-1-2-1,0 0 1,24-19-1,-10 4-33,52-56 0,-82 91-114,-62 209 205,-3 13 867,43-167-464,-44 91-1,65-152-465,-1 1 5,0 0 0,0 1 0,-1-1 0,0-1 0,-8 10 0,12-15-20,0 1 1,0-1-1,-1 0 0,1 0 1,0 1-1,0-1 0,0 0 1,-1 1-1,1-1 0,0 0 1,0 0-1,-1 0 0,1 1 1,0-1-1,0 0 1,-1 0-1,1 0 0,0 0 1,-1 1-1,1-1 0,0 0 1,-1 0-1,1 0 0,0 0 1,-1 0-1,1 0 0,0 0 1,-1 0-1,1 0 0,0 0 1,-1 0-1,1 0 0,0 0 1,-1 0-1,1 0 0,0-1 1,-1 1-1,1 0 0,0 0 1,-1 0-1,1 0 0,0-1 1,0 1-1,-1 0 0,1 0 1,0-1-1,0 1 1,-1 0-1,1 0 0,0-1 1,0 1-1,0 0 0,0-1 1,-1 1-1,1 0 0,0-1 1,0 1-1,0 0 0,0-1 1,-3-25-170,6-4-245,1 1 1,13-50-1,26-60-1257,-11 52-81,4 2 0,4 1-1,84-132 1,-104 185 929,32-37 0,-42 57 617,0 0-1,1 1 1,0 0 0,0 1-1,1 0 1,17-9 0,-28 17 195,0 0 1,1 0 0,-1 1 0,0-1-1,1 0 1,-1 1 0,0-1 0,1 1-1,-1 0 1,1-1 0,-1 1 0,1 0-1,-1 0 1,1 0 0,-1 0 0,3 0-1,-3 1 34,-1 0-1,1-1 1,-1 1-1,1 0 1,-1 0-1,0 0 1,1-1-1,-1 1 0,0 0 1,0 0-1,0 0 1,0 0-1,1-1 1,-1 1-1,0 0 0,-1 0 1,1 0-1,0 0 1,0 0-1,0-1 1,0 1-1,-1 0 1,1 0-1,0 0 0,-1-1 1,1 1-1,0 0 1,-1 0-1,0 0 1,-36 80 2025,-6 13 268,38-80-1957,1 0 1,0 0-1,1 0 0,1 0 0,-2 17 1,4-27-311,0-1 0,0 1 0,0-1 0,0 1 0,1-1 0,-1 1 0,1-1 0,0 0 0,0 1 1,0-1-1,0 0 0,1 0 0,1 3 0,-1-4-63,-1-1-1,0 1 1,1-1-1,-1 0 1,1 0 0,-1 1-1,1-1 1,0 0 0,-1-1-1,1 1 1,0 0 0,0 0-1,0-1 1,0 1 0,-1-1-1,1 0 1,0 1 0,0-1-1,0 0 1,0 0-1,0 0 1,0 0 0,0-1-1,3 0 1,9-2-225,-1-1-1,0-1 1,0 0 0,0-1-1,0-1 1,20-13 0,16-8-612,-48 27 840,0 1 0,0-1 0,0 0 0,1 1 0,-1-1 0,0 1 0,1-1 1,-1 1-1,0-1 0,1 1 0,-1 0 0,0 0 0,1 0 0,-1 0 0,1 0 0,-1 0 0,0 0 0,1 0 0,-1 1 0,1-1 0,1 1 0,-2 0 38,0 0 1,0 1-1,0-1 0,-1 0 0,1 0 0,0 0 1,-1 1-1,1-1 0,-1 0 0,0 1 0,1-1 1,-1 0-1,0 1 0,0-1 0,0 1 0,0-1 1,0 0-1,0 1 0,0-1 0,0 0 0,-1 3 1,-6 38 746,3-24-128,1 1 1,-1 35 0,4-51-575,0-1 1,1 1-1,-1-1 1,0 1-1,1-1 1,0 1-1,-1-1 1,1 0-1,0 1 1,0-1-1,0 0 1,2 3-1,-2-4-39,0 0 0,0 0 0,0 0 0,0 0 0,0-1 0,0 1 0,0 0 0,1 0 0,-1-1 0,0 1 0,0-1 0,1 1 0,-1-1 0,0 1 0,1-1 0,-1 0 0,1 0 0,-1 0 0,0 0 0,1 0 0,-1 0 0,0 0 0,1 0 0,1-1 0,5-1 11,-1 0 0,0-1 0,0 0 0,0 0 0,0 0 0,0-1 0,-1 0 0,0-1 0,1 1 0,6-8 0,4-5-174,-1 0 0,17-21 0,-13 12-734,-2 0 0,0-1 0,-2-1 0,20-46 0,-35 72 667,0-1 0,0 0 0,0 0-1,-1 0 1,1 0 0,-1 0 0,0 0 0,0 0-1,0 0 1,0-4 0,0 7 152,0-1 1,-1 1-1,1-1 1,0 1-1,0 0 1,0-1-1,0 1 0,-1 0 1,1-1-1,0 1 1,0 0-1,-1-1 0,1 1 1,0 0-1,0-1 1,-1 1-1,1 0 1,0 0-1,-1-1 0,1 1 1,0 0-1,-1 0 1,1 0-1,0-1 1,-1 1-1,1 0 0,-1 0 1,1 0-1,-2 0-23,1 0 0,0 1 0,-1-1 0,1 0 0,0 1 0,0-1 0,0 1 0,0-1 0,-1 1 0,1 0 0,0-1-1,0 1 1,-2 2 0,-14 14 244,0 1-1,1 1 0,0 1 0,-19 34 0,27-41 85,0-1 0,1 1 1,0 1-1,1-1 0,1 1 0,-6 22 0,11-36-260,0 0 0,-1 1 0,1-1 0,0 0 0,0 1 0,0-1 0,0 1 0,0-1 0,0 0-1,0 1 1,0-1 0,0 0 0,0 1 0,0-1 0,0 0 0,0 1 0,1-1 0,-1 0 0,0 1 0,0-1 0,0 0 0,0 1 0,1-1 0,-1 0 0,0 1 0,0-1 0,1 0 0,-1 0 0,0 1 0,0-1 0,1 0-1,-1 0 1,0 0 0,1 1 0,-1-1 0,0 0 0,1 0 0,-1 0 0,0 0 0,1 0 0,15-3-85,-3-4-116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5.260"/>
    </inkml:context>
    <inkml:brush xml:id="br0">
      <inkml:brushProperty name="width" value="0.05" units="cm"/>
      <inkml:brushProperty name="height" value="0.05" units="cm"/>
    </inkml:brush>
  </inkml:definitions>
  <inkml:trace contextRef="#ctx0" brushRef="#br0">48 16 20884,'18'-15'2137,"-5"16"-1297,-4 13-352,-8 15 1281,-1 8-505,-7 10-344,-4 5-240,-3 4-248,-1 0-48,1-1-88,0-6-64,7-10-184,0-7-168,7-11-584,2-6-456,3-13 912,2-5-200,1-8-176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6:45.636"/>
    </inkml:context>
    <inkml:brush xml:id="br0">
      <inkml:brushProperty name="width" value="0.05" units="cm"/>
      <inkml:brushProperty name="height" value="0.05" units="cm"/>
    </inkml:brush>
  </inkml:definitions>
  <inkml:trace contextRef="#ctx0" brushRef="#br0">10 50 22917,'-6'26'2344,"3"-8"-1703,3-15-521,1-4 1128,4-13-3633,-1-6 2465,3-9-536,-1-3-352</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05.539"/>
    </inkml:context>
    <inkml:brush xml:id="br0">
      <inkml:brushProperty name="width" value="0.05" units="cm"/>
      <inkml:brushProperty name="height" value="0.05" units="cm"/>
    </inkml:brush>
  </inkml:definitions>
  <inkml:trace contextRef="#ctx0" brushRef="#br0">1 133 14075,'92'-34'640,"114"-35"-799,-182 64 233,0 1 0,1 2 0,-1 0 0,40 2-1,97 19 588,-17-2-318,231-14-101,46 4-131,-147 28-40,128 7 18,-178-37-73,313 16 7,187 30-26,1-42 34,247-46 380,-255 8-313,-63 31-79,46-2-36,779-18 450,-1077 19-354,-259-1-61,572-17-4,-551 4-12,699-40 49,354 64-80,-329-19 32,-4-42-40,-819 44 23,-25 2 19,0 1 1,1 2 0,-1 1-1,46 8 1,-67-3 232,-21-3 472,-11 0-397,-9 1-106</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38.553"/>
    </inkml:context>
    <inkml:brush xml:id="br0">
      <inkml:brushProperty name="width" value="0.05" units="cm"/>
      <inkml:brushProperty name="height" value="0.05" units="cm"/>
    </inkml:brush>
  </inkml:definitions>
  <inkml:trace contextRef="#ctx0" brushRef="#br0">1 287 12091,'0'1'37,"0"-1"0,1 1 0,-1-1 0,0 0 0,1 0 0,-1 1 0,1-1 1,-1 0-1,1 1 0,-1-1 0,1 0 0,-1 0 0,1 0 0,-1 0 0,1 1 1,-1-1-1,1 0 0,-1 0 0,1 0 0,-1 0 0,1 0 0,-1 0 0,1 0 0,-1 0 1,1-1-1,-1 1 0,1 0 0,-1 0 0,1 0 0,-1 0 0,1-1 0,-1 1 1,0 0-1,1-1 0,-1 1 0,1 0 0,-1-1 0,30-15 433,-19 10-207,5-3-128,1 2 1,-1 0 0,1 1-1,0 0 1,1 2 0,34-6-1,257-31 261,429-69 416,5 51-754,-530 52-47,279 27-1,533 31 5,604-78 14,-1047 15-18,0 42-11,-159 17-2,186 19 19,-350-41-6,187 16-14,483-3 1,345-42 15,-261-2-7,-225-4 19,-358 2-3,-402 7-19,0 1 0,-1 1 1,1 2-1,-1 1 1,1 1-1,49 16 1,-76-20 22,0-1 0,0 0 0,0 1 0,-1-1 1,1 0-1,0 0 0,0 1 0,0-1 0,0 0 1,0 0-1,0 0 0,0 0 0,0 0 0,0 0 1,0 0-1,0-1 0,0 1 0,0 0 0,0-1 1,0 1-1,0 0 0,0-1 0,0 1 0,0-1 1,0 1-1,-1-1 0,1 0 0,0 1 0,0-1 1,-1 0-1,1 0 0,0 1 0,0-2 0,0 0-36,1 0 0,0 1-1,-1-1 1,1 1-1,0-1 1,0 1 0,0 0-1,3-2 1,-2 2-1,-1 1 1,1-1-1,0 1 0,0-1 0,0 1 1,0 0-1,0 0 0,-1 0 1,1 1-1,0-1 0,0 1 0,4 1 1,-2-1 9,0 0 1,-1 0-1,1-1 0,0 0 1,5 0-1,12-3-1,35-10-1,-39 8 7,1 1 1,31-4-1,121 8-182,-144 1 80,-18-2 193,0 2-1,0-1 0,12 4 1,-26-14 182,-4-5-126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2.085"/>
    </inkml:context>
    <inkml:brush xml:id="br0">
      <inkml:brushProperty name="width" value="0.05" units="cm"/>
      <inkml:brushProperty name="height" value="0.05" units="cm"/>
    </inkml:brush>
  </inkml:definitions>
  <inkml:trace contextRef="#ctx0" brushRef="#br0">174 17 18044,'-11'0'315,"1"1"1,0 1-1,0-1 0,0 1 1,0 1-1,1 0 0,-1 0 1,1 1-1,-1 0 0,1 1 1,-10 7-1,16-10-253,-1 0 1,1 0-1,0 1 1,0 0-1,0-1 1,0 1-1,0 0 0,1 0 1,-1 1-1,1-1 1,0 1-1,0-1 1,0 1-1,1-1 1,-1 1-1,1 0 0,0 0 1,0 0-1,0 0 1,0 0-1,1 0 1,0 0-1,0 0 1,0 0-1,0 0 0,0 0 1,1 0-1,0 0 1,0 0-1,2 6 1,-2-6-30,1 0 0,0-1 1,0 1-1,0 0 0,0-1 1,0 0-1,1 1 1,0-1-1,-1 0 0,1 0 1,0 0-1,0-1 0,1 1 1,-1-1-1,1 0 0,6 4 1,-4-4-16,0 0 0,0 0-1,0-1 1,1 1 0,-1-1 0,1-1 0,-1 1 0,0-1 0,1-1 0,6 0 0,0-1 8,0 0 1,0-2-1,0 1 1,0-2-1,0 1 0,-1-2 1,0 0-1,0 0 1,19-15-1,-24 16 12,-1 0 0,0-1-1,-1 0 1,0 0 0,1 0 0,-2-1 0,1 1 0,-1-1-1,5-10 1,-8 14-18,0 1 0,0-1-1,-1 1 1,1-1 0,0 1 0,-1-1-1,0 0 1,0 1 0,1-1-1,-1 1 1,-1-1 0,1 0 0,0 1-1,-1-1 1,1 0 0,-1 1 0,0-1-1,0 1 1,0-1 0,0 1-1,0 0 1,-1-1 0,1 1 0,-1 0-1,1 0 1,-1 0 0,0 0 0,0 0-1,0 0 1,0 1 0,-4-4 0,-1 1-119,1 1 0,-1 0 0,0 0 0,0 0 0,0 0 0,0 1 0,-1 1 0,1-1 1,0 1-1,-1 0 0,1 1 0,-1 0 0,1 0 0,-1 0 0,1 1 0,-1 0 1,1 1-1,0 0 0,-1 0 0,-10 5 0,17-7 70,1 0 0,-1 1 0,0-1 0,0 1-1,1-1 1,-1 1 0,0-1 0,1 1 0,-1-1 0,0 1 0,1 0 0,-1-1-1,1 1 1,-1 0 0,1-1 0,-1 1 0,1 0 0,0 0 0,-1 0 0,1-1-1,0 1 1,0 0 0,-1 0 0,1 0 0,0 0 0,0-1 0,0 1 0,0 0-1,0 0 1,0 2 0,10 10-548</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39.812"/>
    </inkml:context>
    <inkml:brush xml:id="br0">
      <inkml:brushProperty name="width" value="0.05" units="cm"/>
      <inkml:brushProperty name="height" value="0.05" units="cm"/>
    </inkml:brush>
  </inkml:definitions>
  <inkml:trace contextRef="#ctx0" brushRef="#br0">3223 203 8810,'-105'-27'824,"-296"-71"1948,-6 36-1272,204 49-1356,0 10 0,-1 8 0,-381 61 0,235 12-155,265-53 15,2 4 0,-84 41 0,127-50 4,2 2 0,0 1-1,1 2 1,-38 34 0,52-38 8,2 0 0,0 1 0,1 1 1,1 1-1,2 0 0,-28 52 0,39-64-10,0 1 0,1 0 1,1 0-1,0 1 0,1-1 0,0 1 0,1-1 0,0 1 1,2 0-1,-1 0 0,3 15 0,0-13 0,1-1-1,0 0 0,2 0 1,-1-1-1,2 1 1,0-1-1,1 0 0,0 0 1,15 20-1,3-2-8,0-2 0,2-1 0,0-1 0,3-2 0,0 0 0,1-2 0,1-2 0,2 0 0,59 27 0,-30-21-5,2-3 0,1-2 0,0-4 0,115 19-1,-49-22-13,252 0 0,134-43 106,-381 18-33,-117 8-44,832-66 720,-710 48-178,-1-7 0,-1-5 0,-1-7 0,-3-5 0,-1-7 0,145-76 0,-266 120-463,3-2 116,-1-1 0,1 0 0,21-17 0,-35 24-150,0-1 0,1 0 0,-1 0 0,0 0 0,0-1 0,0 1 0,-1-1 0,1 1 0,-1-1 0,0 0 0,0 0 0,0 0 0,-1 0 0,0-1 0,1 1 0,-1 0 0,0 0 0,-1-1 0,1 1 0,-1-6 0,-1 2-6,0-1-1,-1 0 1,0 1 0,-1 0 0,0-1-1,0 1 1,0 0 0,-1 0-1,-6-7 1,-6-10 22,-26-31-1,13 23-141,-1 2 0,-2 1 0,-1 2 0,-1 1 0,-1 1 0,-1 2 0,-50-24 0,17 15-382,-1 3 0,-2 3 0,-94-23 0,65 29 78,3 4-74</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2.223"/>
    </inkml:context>
    <inkml:brush xml:id="br0">
      <inkml:brushProperty name="width" value="0.05" units="cm"/>
      <inkml:brushProperty name="height" value="0.05" units="cm"/>
    </inkml:brush>
  </inkml:definitions>
  <inkml:trace contextRef="#ctx0" brushRef="#br0">546 30 12211,'0'0'59,"0"0"0,0 0 0,0 0 0,0 0 1,0 0-1,1 0 0,-1 0 0,0 0 1,0 0-1,0 0 0,0 0 0,0-1 0,0 1 1,0 0-1,0 0 0,0 0 0,0 0 0,0 0 1,1 0-1,-1 0 0,0 0 0,0 0 0,0-1 1,0 1-1,0 0 0,0 0 0,0 0 1,0 0-1,0 0 0,0 0 0,0 0 0,0-1 1,0 1-1,0 0 0,0 0 0,0 0 0,0 0 1,0 0-1,0 0 0,0 0 0,0 0 1,0-1-1,0 1 0,-1 0 0,1 0 0,0 0 1,0 0-1,0 0 0,0 0 0,0 0 0,0 0 1,0 0-1,0 0 0,0-1 0,-10-4 2123,-11-2 4,-1 3-1795,-1 0 1,0 1-1,0 2 0,0 0 1,0 2-1,0 0 0,0 2 1,0 0-1,1 1 1,-30 10-1,37-9-345,1 0 1,-1 1-1,1 1 1,0 0-1,0 1 1,1 1-1,0 0 1,1 0-1,0 1 1,0 1-1,1 0 1,1 1-1,0 0 1,0 0-1,-15 28 1,21-33-18,1 0 1,0 0-1,1 0 1,-1 1-1,1-1 0,1 1 1,-1 0-1,1-1 1,1 1-1,0 14 0,0-18-16,1 0-1,0 1 1,0-1 0,0 0-1,0 0 1,1 1-1,0-1 1,-1 0-1,2-1 1,-1 1-1,0 0 1,1-1-1,0 1 1,0-1 0,0 0-1,0 0 1,0 0-1,0 0 1,1 0-1,5 3 1,2-1-5,-1 0 1,1-1-1,0 0 1,1-1 0,-1 0-1,1-1 1,-1 0-1,1 0 1,0-2 0,13 1-1,10-3-229,-1-1 0,40-8-1,-50 7-117,1-2 0,-1 0 0,0-1 0,-1-2 0,0 0 0,0-2 0,38-23 0,-20 3-309</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2.826"/>
    </inkml:context>
    <inkml:brush xml:id="br0">
      <inkml:brushProperty name="width" value="0.05" units="cm"/>
      <inkml:brushProperty name="height" value="0.05" units="cm"/>
    </inkml:brush>
  </inkml:definitions>
  <inkml:trace contextRef="#ctx0" brushRef="#br0">171 25 16932,'0'1'109,"0"-1"0,0 1 0,0-1 0,0 0 0,0 1 0,0-1 0,0 1 0,0-1 0,0 1 0,0-1 0,0 1 0,0-1 0,0 1 0,0-1 1,0 0-1,0 1 0,0-1 0,-1 1 0,1-1 0,0 0 0,0 1 0,0-1 0,-1 1 0,1-1 0,0 0 0,-1 1 0,-9 15 374,10-16-387,-14 24 496,2 0 1,0 0-1,1 2 1,2-1-1,1 1 0,0 0 1,-5 44-1,5 5-832,1 114 1,7-183 71,-2 35-512,2-40 555,0 0-1,0 0 1,0 1-1,0-1 1,0 0-1,-1 0 1,1 0-1,0 0 1,-1 0-1,1 0 1,-1 0-1,1 0 1,-1 0-1,0 0 1,1 0-1,-1 0 1,0 0-1,0 0 1,0 0-1,1 0 1,-1-1 0,0 1-1,0 0 1,0-1-1,0 1 1,0-1-1,-2 1 1,2-1 4,0 0 1,0 0-1,0 0 1,0 0 0,1 0-1,-1-1 1,0 1-1,0 0 1,0-1 0,0 1-1,0-1 1,0 1-1,0-1 1,1 1 0,-1-1-1,0 1 1,1-1-1,-1 0 1,0 1 0,1-1-1,-1 0 1,0 0-1,1 0 1,-1 1-1,1-1 1,0 0 0,-1 0-1,1 0 1,-1-1-1,-7-32-1067,7 27 1000,-1-14 386,0 0 1,1-1 0,1 1 0,1 0 0,1-1 0,1 1 0,1 0 0,0 0-1,2 0 1,15-37 0,-10 34 277,0 1 0,2 0 0,0 1 0,1 0 0,2 1 0,0 1 0,1 0-1,31-27 1,-33 34-217,1 2 0,0-1 0,24-11 0,-32 19-199,1 0 0,-1 0 0,1 1 0,0 0 0,0 1 0,0 0 0,0 0 0,0 1-1,12 0 1,-19 1-53,1 0 0,-1 0 0,0 1-1,1-1 1,-1 1 0,0-1 0,1 1-1,-1 0 1,0 0 0,0 0 0,0 0-1,0 0 1,0 0 0,0 1 0,0-1-1,0 1 1,0-1 0,1 3-1,0-1-1,-1 1 0,0-1 0,0 0 0,-1 1 0,1-1 0,-1 1-1,0 0 1,0-1 0,0 1 0,1 5 0,-1 4 34,-1 0-1,0 0 1,-1 0-1,0 0 1,-6 23 0,4-22 78,-2 1 0,1-1 0,-2 0 0,0 0 0,-1-1 0,0 0 0,-1 0 0,0-1 0,-1 0 0,-16 17 0,19-23-51,0 0 0,0-1 0,-1 0 0,1 0 1,-1 0-1,0-1 0,0 0 0,-1 0 0,1-1 0,-1 0 1,0-1-1,0 1 0,0-1 0,0-1 0,0 0 0,0 0 1,0 0-1,-1-1 0,1 0 0,-15-3 0,15 1-49,1 0 0,-1 0 0,1-1 0,0 0-1,-1-1 1,1 1 0,1-1 0,-1-1 0,-11-9 0,13 10-104,1 0 1,-1 0-1,1-1 1,0 0 0,1 0-1,-1 0 1,1 0-1,0 0 1,0-1-1,1 1 1,-1-1 0,1 0-1,-1-7 1,2 11-26,1 0-1,0 0 1,0 0 0,0 0 0,0 0 0,0 0 0,0 0-1,0 0 1,0 0 0,1-1 0,0 1 0,-1 0-1,1 1 1,0-1 0,0 0 0,0 0 0,0 0 0,0 0-1,0 1 1,0-1 0,1 0 0,-1 1 0,3-3-1,0 2-26,0-1-1,0 0 0,0 1 0,1 0 1,-1 0-1,1 0 0,-1 0 0,10-1 1,30-5-770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3.243"/>
    </inkml:context>
    <inkml:brush xml:id="br0">
      <inkml:brushProperty name="width" value="0.05" units="cm"/>
      <inkml:brushProperty name="height" value="0.05" units="cm"/>
    </inkml:brush>
  </inkml:definitions>
  <inkml:trace contextRef="#ctx0" brushRef="#br0">31 1 16195,'3'9'1977,"-5"9"-921,-4 4-384,0 7 1449,0 1-889,-2 6-344,5 3-40,0-2-392,3-2-208,8-7-272,6-5-64,7-14-224,4-6-200,2-9-592,-1-12-176,0-15 904,3-5-192,-4-8-121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3.641"/>
    </inkml:context>
    <inkml:brush xml:id="br0">
      <inkml:brushProperty name="width" value="0.05" units="cm"/>
      <inkml:brushProperty name="height" value="0.05" units="cm"/>
    </inkml:brush>
  </inkml:definitions>
  <inkml:trace contextRef="#ctx0" brushRef="#br0">50 7 18412,'-28'-7'1728,"15"7"-1168,5 0 2337,23 0-2425,5 2 16,9-2-224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4.193"/>
    </inkml:context>
    <inkml:brush xml:id="br0">
      <inkml:brushProperty name="width" value="0.05" units="cm"/>
      <inkml:brushProperty name="height" value="0.05" units="cm"/>
    </inkml:brush>
  </inkml:definitions>
  <inkml:trace contextRef="#ctx0" brushRef="#br0">0 145 16996,'3'8'1576,"19"-6"-984,10 1-216,14-11 536,23-3-151,21-1-105,8-5-88,7-1-224,3-2-120,-9 3-184,-6 2-208,-14 3-560,-17 2-256,-28 1 783,-14 3-151,-20 3-192</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4.592"/>
    </inkml:context>
    <inkml:brush xml:id="br0">
      <inkml:brushProperty name="width" value="0.05" units="cm"/>
      <inkml:brushProperty name="height" value="0.05" units="cm"/>
    </inkml:brush>
  </inkml:definitions>
  <inkml:trace contextRef="#ctx0" brushRef="#br0">257 1 15443,'-2'0'100,"1"0"0,0 0 0,0 0 0,-1 0 0,1 0-1,0 0 1,0 0 0,-1 1 0,1-1 0,0 0 0,0 1 0,-1-1-1,1 1 1,0-1 0,0 1 0,0 0 0,0-1 0,0 1 0,0 0-1,0 0 1,0 0 0,0 0 0,0 0 0,0 1 0,-17 32 999,8-13-807,-14 17 152,-45 52 1,40-55-182,-32 51 0,59-83-259,0 0 0,0 1 0,0-1 0,1 0 0,-1 0 0,1 1 0,0-1 0,0 1 0,0-1 1,1 1-1,-1-1 0,1 1 0,0 0 0,0-1 0,0 1 0,0 0 0,2 4 0,-1-5-2,0-1-1,0 0 0,1 1 1,0-1-1,-1 0 0,1 0 1,0 0-1,0 0 1,0 0-1,0 0 0,0-1 1,0 1-1,1-1 1,-1 1-1,1-1 0,-1 0 1,1 0-1,-1 0 0,1 0 1,0 0-1,-1-1 1,1 1-1,3-1 0,22 3 3,1-1-1,0-2 0,-1-1 0,29-4 0,-11 0-75,-21 4-30,20-2-560,0-2 0,60-14 0,-35-2 325,-2 0-126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5.162"/>
    </inkml:context>
    <inkml:brush xml:id="br0">
      <inkml:brushProperty name="width" value="0.05" units="cm"/>
      <inkml:brushProperty name="height" value="0.05" units="cm"/>
    </inkml:brush>
  </inkml:definitions>
  <inkml:trace contextRef="#ctx0" brushRef="#br0">298 36 16203,'1'-1'95,"-1"1"-1,0-1 0,1 1 1,-1-1-1,0 1 1,0-1-1,1 0 0,-1 1 1,0-1-1,0 1 0,0-1 1,1 1-1,-1-1 0,0 0 1,0 1-1,0-1 0,0 1 1,0-1-1,0 0 0,0 1 1,-1-1-1,1 1 0,0-1 1,0 1-1,0-1 0,0 0 1,-1 1-1,1-1 0,0 1 1,-1-1-1,1 1 0,0-1 1,-1 0-1,-1 0 67,0 0 1,1 0-1,-1 0 0,0 0 0,0 0 0,0 0 1,0 0-1,0 0 0,-4 0 0,-3-1 91,0 1-1,0 0 0,-15 0 1,13 2-211,0 1 0,0 0 0,0 1 0,1 0 1,-1 0-1,1 1 0,0 1 0,0 0 0,0 0 0,1 1 1,0 0-1,0 0 0,-13 13 0,16-13-32,-1 0 1,1 0-1,1 1 1,-1 0-1,1 0 0,0 1 1,1-1-1,0 1 1,0 0-1,0 0 0,1 1 1,1-1-1,-1 1 1,1-1-1,1 1 0,0 0 1,-1 12-1,2-16-44,1-1-1,-1 1 1,1-1-1,0 1 1,0-1-1,0 1 1,1-1-1,-1 0 1,1 0-1,0 0 1,0 0-1,1 0 1,-1 0-1,1 0 1,0-1-1,0 1 1,0-1-1,0 0 1,1 0-1,-1 0 1,1 0-1,0-1 1,0 0-1,0 1 1,0-1-1,0-1 1,0 1-1,1-1 1,-1 1-1,5 0 0,3 0-19,-1 0 0,1-1-1,0 0 1,0-1-1,0-1 1,0 1-1,0-2 1,0 0-1,0 0 1,16-6-1,33-15-283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5.860"/>
    </inkml:context>
    <inkml:brush xml:id="br0">
      <inkml:brushProperty name="width" value="0.05" units="cm"/>
      <inkml:brushProperty name="height" value="0.05" units="cm"/>
    </inkml:brush>
  </inkml:definitions>
  <inkml:trace contextRef="#ctx0" brushRef="#br0">210 8 16035,'-31'11'1343,"7"-3"-366,-1 1 0,-29 17 0,48-23-892,0 0-1,1 1 0,0-1 1,0 1-1,0 0 0,0 1 1,0 0-1,1-1 0,0 1 0,0 1 1,0-1-1,1 0 0,-1 1 1,-2 8-1,5-12-81,0 0 0,0-1 0,1 1 0,-1 0 0,1-1 0,0 1 0,-1 0 0,1 0 0,0-1 0,0 1 0,0 0 0,0 0 0,0-1 0,1 1 0,-1 0 0,0 0 0,1-1 0,0 1 0,-1 0 0,1-1 0,0 1 0,0-1 0,1 3 0,0-2 1,0 0-1,1 0 0,-1-1 1,0 1-1,1-1 1,-1 1-1,1-1 0,0 0 1,-1 0-1,1 0 1,0-1-1,-1 1 0,5 0 1,8 0 9,0 0 1,0-1 0,0-1-1,20-3 1,91-24 196,-6 0 163,-116 28-345,-1-1 0,1 1 0,0 0 1,0-1-1,-1 2 0,1-1 0,0 0 0,-1 1 1,1 0-1,-1-1 0,1 1 0,6 3 0,-9-3-7,1 0 0,-1 1-1,1-1 1,-1 0-1,1 1 1,-1-1-1,0 1 1,0-1-1,0 1 1,0-1-1,0 1 1,0 0-1,0 0 1,0-1 0,-1 1-1,1 0 1,0 0-1,-1 0 1,0 0-1,0 0 1,1 0-1,-1 0 1,0 0-1,-1 3 1,1-4-16,0 3 19,0-1-1,-1 1 1,2-1-1,-1 1 0,0-1 1,1 1-1,-1-1 0,3 5 1,-3-7-20,1 0 1,-1 0 0,1 0-1,0-1 1,0 1 0,0 0-1,-1 0 1,1-1 0,0 1-1,0-1 1,0 1 0,0-1-1,0 1 1,0-1 0,0 0-1,0 1 1,0-1-1,0 0 1,0 0 0,0 0-1,1 0 1,-1 0 0,0 0-1,0 0 1,0 0 0,0 0-1,0 0 1,0 0 0,0-1-1,0 1 1,0-1 0,2 0-1,28-10-598,0-1-1,55-30 0,-49 22-2048,50-19 0,-51 27-186,41-23 0,-64 28 3401,-1 0 0,1-1 0,15-14-1,-16 7 607,-12 15-1127,0-1-1,0 1 1,0 0-1,0 0 1,0 0 0,0-1-1,-1 1 1,1 0 0,0 0-1,0-1 1,0 1-1,0 0 1,0 0 0,0 0-1,0 0 1,-1-1 0,1 1-1,0 0 1,0 0-1,0 0 1,0 0 0,-1 0-1,1-1 1,0 1 0,0 0-1,0 0 1,-1 0-1,1 0 1,0 0 0,0 0-1,0 0 1,-1 0 0,1 0-1,0 0 1,0 0-1,-1 0 1,1 0 0,0 0-1,-1 0 1,-2 0 211,-1 0 0,1 1 0,-1-1 0,1 1 0,0 0 0,-1 0-1,1 0 1,-4 2 0,-9 6 238,0 0 0,1 0-1,-22 19 1,31-23-415,0 0 0,0 1 0,1-1-1,0 1 1,0 0 0,0 1 0,1-1 0,0 1 0,0 0 0,-4 11 0,7-16-83,1 0 0,-1-1-1,1 1 1,0 0 0,0-1 0,0 1 0,0 0 0,0 0-1,0-1 1,0 1 0,1 0 0,-1 0 0,0-1 0,1 1-1,0 0 1,-1-1 0,1 1 0,0-1 0,0 1 0,0-1-1,0 1 1,0-1 0,0 0 0,0 1 0,0-1 0,1 0-1,-1 0 1,1 0 0,-1 0 0,0 0 0,1 0 0,2 1-1,5 2-89,0 0-1,0-1 1,1 0-1,14 3 0,-16-4 28,48 8-357,-34-6 156,0 0 0,31 12 0,-50-16 249,-1 1 0,1 0 0,-1 0 0,0 1 0,1-1 0,-1 0 0,0 1 0,0-1 0,0 1 0,0 0 0,0 0 0,0 0 0,2 3 0,-4-4 27,0 0 0,1 0 0,-1 0-1,0 0 1,0 0 0,0 0 0,0 0 0,0 0-1,0 0 1,0 0 0,0 1 0,0-1-1,0 0 1,-1 0 0,1 0 0,0 0-1,-1 0 1,1 0 0,-1 0 0,1 0-1,-1 0 1,0-1 0,1 1 0,-1 0-1,0 0 1,1 0 0,-1-1 0,0 1 0,0 0-1,0-1 1,0 1 0,0 0 0,-1 0-1,-14 9 209,-1-1 1,1 0-1,-2-1 0,1-1 0,-1-1 0,0 0 0,0-1 0,0-1 0,-1-1 0,-26 1 1,44-4-265,-1 1 1,0-1 0,0 0-1,0 0 1,0 0-1,1 0 1,-1-1 0,0 1-1,0 0 1,0-1 0,1 1-1,-1-1 1,0 0 0,0 1-1,1-1 1,-1 0 0,1 0-1,-1 0 1,1 0 0,-1 0-1,-1-3 1,2 3-12,1-1 1,-1 0-1,1 0 0,0 0 0,0 0 0,0 0 1,0 0-1,0 0 0,0 0 0,0 0 1,1 0-1,-1 1 0,1-1 0,-1 0 0,1 0 1,0 0-1,0 1 0,-1-1 0,1 0 1,3-3-1,20-30-386,14-5-148</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6.622"/>
    </inkml:context>
    <inkml:brush xml:id="br0">
      <inkml:brushProperty name="width" value="0.05" units="cm"/>
      <inkml:brushProperty name="height" value="0.05" units="cm"/>
    </inkml:brush>
  </inkml:definitions>
  <inkml:trace contextRef="#ctx0" brushRef="#br0">83 1 15419,'-23'49'2407,"13"-31"-1645,1 1 1,0 0 0,2 0 0,0 1 0,1-1 0,-4 29 0,10-46-743,-1-1 0,1 1 0,0-1 0,0 1 0,0 0 0,0-1-1,0 1 1,0-1 0,1 1 0,-1-1 0,0 1 0,1-1 0,-1 1 0,1-1-1,0 1 1,-1-1 0,1 1 0,0-1 0,0 0 0,0 1 0,0-1 0,0 0-1,0 0 1,0 0 0,0 0 0,1 0 0,-1 0 0,0 0 0,1 0 0,-1-1-1,1 1 1,-1 0 0,1-1 0,-1 1 0,1-1 0,-1 1 0,1-1 0,-1 0-1,1 0 1,-1 0 0,1 0 0,2 0 0,6-1-61,0 0 0,0 0 0,-1-1 0,1-1 1,12-4-1,25-11-241,-2-2 1,49-30-1,9-4-218,-96 52 593,-8 8 22,-8 8 87,8-14-189,-4 7 86,0 0-1,0 0 1,0 1-1,1-1 1,-4 10 0,8-16-85,-1 0 1,1 0 0,0 0 0,-1 0-1,1 1 1,0-1 0,0 0 0,0 0 0,0 1-1,0-1 1,0 0 0,0 0 0,0 0-1,1 1 1,-1-1 0,0 0 0,1 0-1,0 2 1,0-2-5,0 0 0,0 0-1,0 0 1,1 0 0,-1 0 0,0 0-1,1 0 1,-1-1 0,0 1 0,1 0-1,-1-1 1,1 1 0,-1-1 0,1 0-1,-1 1 1,1-1 0,-1 0 0,1 0-1,1 0 1,8 0-48,0 0 0,0-1 0,0 0 0,0-1 0,0 0-1,0-1 1,16-6 0,70-37-691,-52 23 207,-23 17 113,-22 6 400,1 0 1,-1 0-1,1 0 0,-1 0 0,0 0 1,1 0-1,-1 0 0,1 1 0,-1-1 0,1 0 1,-1 0-1,1 0 0,-1 1 0,1-1 1,-1 0-1,0 1 0,1-1 0,-1 0 1,0 1-1,1-1 0,-1 0 0,0 1 1,1 0-1,0 2 10,-1 0 1,1-1-1,-1 1 1,1 0-1,-1 0 0,0 0 1,0 0-1,0 0 1,-1 4-1,0 11 133,0-16-112,1 1 0,0-1-1,1 1 1,-1-1 0,0 1 0,1-1-1,-1 1 1,1-1 0,0 0 0,-1 1-1,1-1 1,0 0 0,1 0 0,-1 1 0,0-1-1,1 0 1,-1 0 0,1 0 0,0-1-1,-1 1 1,1 0 0,3 1 0,-1-1 2,0 0-1,0 0 1,0-1 0,0 0 0,1 0 0,-1 0 0,0 0-1,1 0 1,-1-1 0,1 0 0,7-1 0,4 0-18,1-2 0,-1 0 0,1-1 0,-1 0-1,0-2 1,28-13 0,-8 1-122,56-39 0,-80 48 75,-12 9 42,0 0-1,-1 0 1,1 0 0,0 0 0,0 0 0,0 0 0,0 0 0,0 0-1,0 0 1,0 0 0,0 0 0,0 0 0,0-1 0,0 1-1,0 0 1,0 0 0,0 0 0,0 0 0,0 0 0,0 0 0,0 0-1,0 0 1,0 0 0,0 0 0,0 0 0,0 0 0,0 0-1,0 0 1,0 0 0,0 0 0,0 0 0,0 0 0,0 0 0,-18 12 130,15-9-92,-6 5 54,1-1-1,0 1 1,-10 14-1,17-20-72,0 0-1,0 0 1,0 0 0,0 0-1,0 0 1,0 0-1,0 0 1,1 0 0,-1 0-1,0 5 1,1-6-10,1 0 1,-1 0-1,0 0 0,0 0 0,0 0 1,1 0-1,-1 0 0,0 0 1,1 0-1,-1 0 0,1 0 0,-1 0 1,1 0-1,0-1 0,-1 1 1,1 0-1,0 0 0,0 0 1,-1-1-1,1 1 0,0 0 0,0-1 1,1 1-1,7 3-12,0 0 1,1-1-1,-1-1 0,0 1 1,1-2-1,0 1 0,-1-1 0,15-1 1,9 3-97,22 3-32,-19-1 18,0-1 0,1-2 0,38-3 0,-73 1 142,0-1 1,-1 1-1,1-1 0,0 0 0,-1 1 0,1-1 1,0 0-1,-1 0 0,1 0 0,-1 0 1,0 0-1,1 0 0,-1 0 0,0-1 0,0 1 1,0 0-1,0-1 0,0 1 0,0-1 0,0 1 1,0-1-1,0 0 0,-1 1 0,2-4 1,1-5 109,0-1 0,-1 1 0,1-12 1,0 1-16,-3 20-122,3-13 26,0 0 1,0 0-1,1 1 0,1-1 0,0 1 1,1 0-1,11-17 0,-16 29-44,0-1-1,0 1 1,1 0-1,-1 0 1,0-1-1,1 1 0,-1 0 1,1 1-1,0-1 1,-1 0-1,1 0 1,0 1-1,-1-1 1,1 1-1,0-1 1,3 1-1,33 0 552,-13 2-524,14-2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2.592"/>
    </inkml:context>
    <inkml:brush xml:id="br0">
      <inkml:brushProperty name="width" value="0.05" units="cm"/>
      <inkml:brushProperty name="height" value="0.05" units="cm"/>
    </inkml:brush>
  </inkml:definitions>
  <inkml:trace contextRef="#ctx0" brushRef="#br0">321 39 18980,'-14'-4'385,"0"2"0,0-1-1,0 2 1,0 0 0,0 0-1,-1 2 1,1-1 0,0 2 0,0 0-1,-15 4 1,20-3-274,0-1-1,0 2 1,0-1-1,0 1 1,0 0-1,1 1 1,0 0-1,0 0 1,0 1-1,1 0 1,0 1-1,0-1 1,0 1-1,1 1 1,-9 12-1,13-17-77,0 0 1,0 1-1,0-1 0,1 1 0,-1 0 1,1-1-1,0 1 0,0 0 0,0 0 1,1-1-1,-1 1 0,1 0 0,0 0 1,0 0-1,1 0 0,-1 0 0,1 0 1,-1-1-1,1 1 0,0 0 0,3 6 1,-1-6-16,-1-1-1,0 0 1,1 0 0,-1 0 0,1 0 0,0 0 0,0-1-1,0 1 1,0-1 0,0 0 0,1 0 0,-1 0 0,1 0 0,0 0-1,-1-1 1,1 0 0,0 1 0,0-2 0,0 1 0,0 0-1,5 0 1,1-1-11,0-1-1,0 1 1,0-1-1,0-1 1,0 0 0,-1 0-1,1-1 1,-1-1-1,1 1 1,-1-1-1,0-1 1,14-9-1,-13 8-3,-1-1 0,0 0 0,0-1 0,-1 1 0,0-2 0,0 1 0,-1-1 0,0 0 0,-1-1 0,11-19 0,-16 26-11,1 1 0,-1-1 1,0 0-1,0 0 0,0 0 1,0-1-1,0 1 0,-1 0 1,1 0-1,-1 0 0,0-1 1,0 1-1,0 0 0,-1 0 1,1 0-1,-1-1 0,1 1 1,-1 0-1,0 0 0,0 0 1,-1 0-1,1 0 0,0 0 1,-1 1-1,0-1 0,0 0 1,0 1-1,0-1 0,0 1 1,0 0-1,-1 0 0,1-1 1,-1 2-1,1-1 1,-1 0-1,0 0 0,0 1 1,0 0-1,0-1 0,0 1 1,0 0-1,-4 0 0,-1-1-75,0 0 0,-1 1 0,1 0-1,-1 0 1,1 1 0,-1 0 0,1 1 0,-15 2-1,18-2-86,0 0-1,0 1 0,1-1 0,-1 1 1,0 0-1,1 0 0,-1 0 0,1 0 1,0 1-1,0 0 0,0 0 0,0 0 1,0 0-1,1 1 0,0-1 1,-4 5-1,6-6 111,1-1 0,-1 0-1,0 1 1,1-1 0,-1 1 0,1 0 0,-1-1 0,1 1 0,0-1 0,0 1 0,0 0 0,0-1 0,0 1 0,0-1-1,0 1 1,0 0 0,1 2 0,7 7-583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7.409"/>
    </inkml:context>
    <inkml:brush xml:id="br0">
      <inkml:brushProperty name="width" value="0.05" units="cm"/>
      <inkml:brushProperty name="height" value="0.05" units="cm"/>
    </inkml:brush>
  </inkml:definitions>
  <inkml:trace contextRef="#ctx0" brushRef="#br0">104 1 18244,'0'0'69,"1"0"0,-1 0 0,1 1 0,-1-1-1,1 1 1,-1-1 0,1 1 0,-1-1 0,1 1 0,-1-1 0,0 1 0,1-1 0,-1 1 0,0-1-1,1 1 1,-1 0 0,0-1 0,0 1 0,1-1 0,-1 1 0,0 0 0,0-1 0,0 1 0,0 0 0,0-1-1,0 1 1,0 0 0,0-1 0,0 1 0,0 0 0,-1-1 0,1 1 0,0-1 0,-1 2 0,-5 30 398,5-27-129,-90 441 1586,86-428-1908,-1 6 114,7-23-69,5-12-32,74-175 108,14-28-150,-84 194 6,23-37-15,-31 53 17,1 0 0,0 0 0,1 1 0,-1-1 0,0 1 0,1-1 0,0 1 0,0 1 0,0-1 0,7-3 0,-9 5 3,-1 0 0,1 1 0,-1-1 0,1 1 0,-1-1 0,1 1 0,-1 0 0,1 0 0,-1 0 0,1-1 0,0 2 0,-1-1 0,1 0 0,-1 0 0,1 0-1,-1 1 1,1-1 0,-1 1 0,1-1 0,-1 1 0,3 1 0,-2 0 0,0-1 1,0 1-1,0 0 0,-1 0 0,1 0 0,-1 0 1,1 0-1,-1 0 0,0 0 0,0 1 0,0-1 1,1 4-1,0 1-3,0 0 1,-1 0-1,0 0 1,0 0-1,-1 0 1,1 0-1,-2 0 1,1 0-1,-2 9 1,-2-5 5,1 0 0,-2-1 0,1 1 0,-2-1 0,1 0 0,-1 0 0,-1-1 0,0 0 1,0 0-1,0 0 0,-1-1 0,-1 0 0,-9 7 0,5-6-26,1 0 0,-1-1 0,0 0 1,-1-1-1,0-1 0,0 0 0,0-1 0,-1-1 0,-18 4 0,32-8-24,-1 1 0,1-1-1,0 0 1,0 0-1,0 0 1,0 0 0,0 0-1,0 0 1,0 0-1,0 0 1,0 0 0,0-1-1,0 1 1,0 0 0,0-1-1,0 1 1,-2-2-1,3 2 22,0-1-1,-1 1 1,1-1-1,-1 1 1,1-1 0,0 1-1,0-1 1,-1 1-1,1-1 1,0 0-1,0 1 1,0-1-1,0 1 1,0-1-1,-1 0 1,1 1-1,0-1 1,1 0-1,-1 1 1,0-1 0,0-1-1,2-3-58,-1 0 1,1 0-1,0 0 1,1 0-1,4-7 0,17-25-356</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8.033"/>
    </inkml:context>
    <inkml:brush xml:id="br0">
      <inkml:brushProperty name="width" value="0.05" units="cm"/>
      <inkml:brushProperty name="height" value="0.05" units="cm"/>
    </inkml:brush>
  </inkml:definitions>
  <inkml:trace contextRef="#ctx0" brushRef="#br0">102 149 16908,'-3'10'440,"-1"0"1,0 0-1,0-1 1,0 0-1,-1 0 1,-1 0-1,-7 10 1,-14 24 826,24-38-1148,-20 47 824,22-48-897,0-1 1,0 1-1,0 0 1,0 0 0,1-1-1,-1 1 1,1 0-1,0 0 1,0 0-1,0 0 1,2 6 0,-2-9-43,1 0 0,-1 0 0,1-1 0,-1 1 0,1 0 0,-1 0 0,1-1 0,-1 1 0,1 0 0,0-1 0,-1 1 0,1-1 0,0 1 0,0-1 0,-1 1 1,1-1-1,0 1 0,0-1 0,0 0 0,-1 1 0,1-1 0,0 0 0,0 0 0,0 0 0,0 1 0,0-1 0,0 0 0,0 0 0,0 0 0,-1-1 0,1 1 0,0 0 0,0 0 1,0 0-1,0-1 0,0 1 0,0 0 0,-1-1 0,1 1 0,0-1 0,0 0 0,5-1-1,0-1-1,-1 0 1,0-1 0,9-6 0,-3-1 7,0-1 1,-1-1 0,0 0-1,-1 0 1,0-1 0,-1 0-1,-1 0 1,0-1 0,-1 0-1,-1 0 1,7-31 0,-12 44-9,1-1 0,-1 1 1,0-1-1,0 1 1,0-1-1,0 1 0,-1-1 1,1 1-1,-1-1 0,-1-2 1,2 5-2,0-1 0,0 1 1,0 0-1,0-1 0,0 1 1,-1 0-1,1 0 0,0-1 1,0 1-1,0 0 0,0 0 1,-1 0-1,1-1 0,0 1 1,0 0-1,-1 0 0,1 0 1,0 0-1,0-1 0,-1 1 1,1 0-1,0 0 0,0 0 0,-1 0 1,1 0-1,0 0 0,-1 0 1,1 0-1,0 0 0,-1 0 1,0 0 2,0 1 0,1-1 0,-1 1 0,0-1 0,0 1 0,0 0 0,1-1 0,-1 1 0,0 0 0,1-1-1,-1 1 1,1 0 0,-1 0 0,0 1 0,-2 4 11,0 0-1,1-1 0,-1 1 0,1 0 1,0 0-1,1 1 0,0-1 0,0 0 0,0 0 1,1 1-1,0-1 0,0 10 0,1-11-5,0-1 1,-1 0-1,1 0 0,1 0 0,-1 0 0,1 0 0,-1 0 0,1 0 0,0 0 0,0-1 0,1 1 1,-1-1-1,1 1 0,0-1 0,0 0 0,0 0 0,0 0 0,0-1 0,1 1 0,3 1 0,3 1-2,0-1 0,0 0 0,0-1 0,0 0 0,1-1 0,-1 0 0,1-1-1,0 0 1,-1 0 0,1-1 0,0-1 0,-1 0 0,1 0 0,0-1 0,17-6-1,0-1 11,0-1 0,0-1 0,-1-2 0,36-22 0,-56 31-10,0 0 0,0 0 0,0-1 0,-1 0 0,1 0 0,-1-1 0,0 0-1,-1 0 1,0 0 0,5-7 0,-10 13-6,0-1 0,0 1 0,1 0 0,-1 0 1,0 0-1,0 0 0,0 0 0,0 0 0,0 0 0,0-1 0,0 1 0,0 0 0,0 0 0,0 0 0,0 0 0,0 0 0,0-1 0,0 1 0,0 0 1,0 0-1,0 0 0,0 0 0,0 0 0,0 0 0,0-1 0,0 1 0,0 0 0,0 0 0,0 0 0,0 0 0,0 0 0,0-1 0,0 1 0,0 0 0,0 0 1,0 0-1,0 0 0,0 0 0,0 0 0,-1 0 0,1-1 0,0 1 0,0 0 0,0 0 0,0 0 0,0 0 0,0 0 0,-1 0 0,1 0 0,0 0 1,0 0-1,0 0 0,0 0 0,0 0 0,-1 0 0,1 0 0,0 0 0,0 0 0,0 0 0,0 0 0,-1 0 0,-9 4 39,0 4-6,-1 1 0,2 0 1,-1 1-1,1 0 1,1 0-1,0 1 0,0 0 1,1 0-1,0 1 1,1 0-1,1 1 0,0-1 1,0 1-1,-2 13 1,7-23-26,-1 0-1,1-1 1,0 1 0,0 0 0,1 0 0,-1-1 0,0 1-1,1 0 1,0-1 0,-1 1 0,1 0 0,0-1 0,2 4-1,-2-5-25,0 0-1,-1 0 1,1-1-1,0 1 0,0 0 1,-1 0-1,1 0 1,0-1-1,0 1 0,0-1 1,0 1-1,0 0 1,0-1-1,0 0 0,0 1 1,0-1-1,0 0 1,1 1-1,-1-1 0,0 0 1,0 0-1,0 0 1,0 0-1,0 0 0,1 0 1,-1 0-1,0-1 1,0 1-1,0 0 0,0 0 1,0-1-1,0 1 1,2-2-1,2-1-213,1 0 0,-1-1 1,0 1-1,0-1 0,0 0 1,-1-1-1,1 1 0,-1-1 1,0 0-1,0 0 0,-1 0 0,0-1 1,5-10-1,3-8-942,14-47 0,-24 68 1116,33-136-5800,-22 47 6283,-14 79 3672,2 14-3995,1 0 1,-1 0-1,0 0 1,0 0 0,1 0-1,-1 0 1,0-1-1,1 1 1,-1 0 0,1 0-1,-1-1 1,1 1-1,-1 0 1,1 0 0,-1-1-1,1 1 1,0-1-1,-1 1 1,2 0 0,2 2 85,0-1 0,0 0 0,0 0 0,0 0 0,1-1 0,-1 1 0,0-1 0,6 1 0,-4-1-102,18 4 72</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8.494"/>
    </inkml:context>
    <inkml:brush xml:id="br0">
      <inkml:brushProperty name="width" value="0.05" units="cm"/>
      <inkml:brushProperty name="height" value="0.05" units="cm"/>
    </inkml:brush>
  </inkml:definitions>
  <inkml:trace contextRef="#ctx0" brushRef="#br0">210 1 17396,'-24'12'2136,"-7"0"-1368,-1 3-280,-5 2 905,8 6-417,2 3-152,10 2-368,4-1-168,15 2-288,6-4-96,10-5-296,5 0-128,6-8-496,5-4-160,-1-7 792,3-6-185,-4-14-159</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8.869"/>
    </inkml:context>
    <inkml:brush xml:id="br0">
      <inkml:brushProperty name="width" value="0.05" units="cm"/>
      <inkml:brushProperty name="height" value="0.05" units="cm"/>
    </inkml:brush>
  </inkml:definitions>
  <inkml:trace contextRef="#ctx0" brushRef="#br0">0 104 14339,'2'2'182,"-1"1"0,1 0 0,0-1 0,0 1 0,0-1 0,0 0 0,1 0 0,-1 0 0,1 0 0,-1 0 0,1 0 0,-1 0 0,1-1 1,0 0-1,0 1 0,0-1 0,0 0 0,0 0 0,0-1 0,0 1 0,0-1 0,0 1 0,4-1 0,7 0 285,1 0 0,0-1 0,22-3 0,-16 0-359,-1 1-1,0-2 0,-1-1 1,1 0-1,-1-2 1,0 0-1,-1-1 0,0-1 1,19-13-1,-35 22-106,0 0 1,-1-1-1,1 1 0,-1 0 1,1-1-1,-1 1 0,0-1 1,1 0-1,-1 1 1,0-1-1,0 0 0,0 0 1,0 0-1,-1 0 0,1 1 1,0-1-1,-1 0 0,1-3 1,-1 4-2,0 1 1,-1-1-1,1 0 1,0 1-1,0-1 1,0 0-1,-1 1 0,1-1 1,0 0-1,-1 1 1,1-1-1,0 0 1,-1 1-1,1-1 1,-1 1-1,1-1 1,-1 1-1,1-1 1,-2 0-1,0 0 1,0 0 0,0 0 1,0 0-1,0 1 0,0-1 0,0 0 0,0 1 0,0 0 0,-3-1 1,-6 1 21,1 0 0,-1 0 0,0 2 0,1-1 0,-1 1 0,1 1 0,-1-1 1,1 2-1,-14 6 0,2 0 126,0 2 0,1 0 0,-21 16-1,34-21-61,0-1 0,0 1 0,0 1 0,1 0 0,1 0 0,-1 0 0,1 0 0,0 1 0,1 0 0,-7 18-1,10-24-78,1 1-1,0-1 1,0 0-1,0 1 1,0 0-1,1-1 0,-1 1 1,1-1-1,0 1 1,0 0-1,1-1 1,-1 1-1,1-1 0,-1 1 1,1-1-1,0 1 1,1-1-1,-1 1 0,0-1 1,1 0-1,0 0 1,0 0-1,0 0 1,0 0-1,0 0 0,1 0 1,-1-1-1,1 1 1,0-1-1,-1 0 0,1 1 1,0-1-1,6 2 1,0 0-63,-1 0 0,1-1 0,0 0 0,0 0 1,0-1-1,0 0 0,0-1 0,0 0 0,1 0 0,-1-1 1,0-1-1,1 1 0,-1-1 0,0-1 0,0 0 0,10-3 1,-3-1-97,28-14 1,-43 19 144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9.406"/>
    </inkml:context>
    <inkml:brush xml:id="br0">
      <inkml:brushProperty name="width" value="0.05" units="cm"/>
      <inkml:brushProperty name="height" value="0.05" units="cm"/>
    </inkml:brush>
  </inkml:definitions>
  <inkml:trace contextRef="#ctx0" brushRef="#br0">25 188 17908,'0'7'409,"-1"0"0,-1 0 0,1-1 0,-1 1 0,-3 8 1,-4 16 382,7-23-623,1 0 0,0 0 0,0 1 0,1-1 0,0 0 0,1 0 0,2 15 0,-3-20-152,1 0 1,0 0 0,0 0 0,1 0-1,-1-1 1,0 1 0,1-1 0,0 1-1,-1-1 1,1 1 0,0-1-1,0 0 1,1 0 0,-1 0 0,0 0-1,1 0 1,-1-1 0,1 1 0,-1-1-1,1 1 1,0-1 0,0 0-1,-1 0 1,1 0 0,4 0 0,5 1-11,0-1 0,0 0 0,1-1 0,-1 0 0,0-1 0,0 0 1,0-1-1,22-7 0,97-38 0,-93 32 4,19-10-2,-37 15 12,0 1-1,1 1 1,0 1-1,0 1 1,22-4-1,-42 10-12,1-1-1,-1 1 0,0 0 1,1 0-1,-1 0 1,0 0-1,1 0 0,-1 0 1,0 0-1,1 0 1,-1 1-1,0-1 0,1 0 1,-1 1-1,0-1 1,0 1-1,0 0 0,1-1 1,-1 1-1,0 0 1,0 0-1,0-1 0,0 1 1,0 0-1,0 0 1,0 0-1,-1 0 0,1 1 1,0-1-1,0 0 1,-1 0-1,1 0 0,-1 0 1,1 1-1,-1-1 0,1 2 1,0 4 52,-1 1 0,1 0 0,-1 0 1,-1 0-1,-1 11 0,1-13-11,0 1-1,0-1 1,1 0 0,0 1-1,2 10 1,-2-15-47,1-1 0,0 1 0,-1 0-1,1 0 1,0-1 0,0 1 0,0 0 0,0-1-1,1 1 1,-1-1 0,0 1 0,1-1-1,-1 0 1,1 0 0,-1 1 0,1-1 0,0 0-1,-1 0 1,1-1 0,0 1 0,0 0 0,0-1-1,0 1 1,-1-1 0,1 1 0,0-1 0,0 0-1,0 0 1,0 0 0,0 0 0,0 0 0,0 0-1,0 0 1,0-1 0,0 1 0,3-2-1,3 0-181,-1-1-1,1 1 0,-1-2 1,0 1-1,0-1 0,0 0 0,-1 0 1,8-6-1,-7 3 59,0 0 1,0-1-1,0 0 0,-1 0 1,8-14-1,4-13-404</inkml:trace>
  <inkml:trace contextRef="#ctx0" brushRef="#br0" timeOffset="1">613 12 15371,'-5'-5'2057,"13"2"-1809,7 1 824,8 1-952,3 1 184,11 1-272,3 4-48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49.905"/>
    </inkml:context>
    <inkml:brush xml:id="br0">
      <inkml:brushProperty name="width" value="0.05" units="cm"/>
      <inkml:brushProperty name="height" value="0.05" units="cm"/>
    </inkml:brush>
  </inkml:definitions>
  <inkml:trace contextRef="#ctx0" brushRef="#br0">187 78 16516,'-21'7'716,"1"1"0,1 0 0,-30 18 0,43-22-568,0 1 1,0-1 0,0 1-1,1 0 1,0 0 0,0 1-1,0-1 1,0 1-1,1 0 1,0 1 0,0-1-1,1 1 1,-5 12 0,7-16-109,0-1-1,0 1 1,0-1 0,1 1 0,-1 0 0,1-1 0,0 1 0,0 0 0,0-1 0,0 1 0,0 0 0,0-1 0,1 1 0,-1 0 0,1-1 0,0 1 0,0-1 0,0 1 0,0-1 0,1 3 0,0-3-19,0 1 1,0-1-1,1 0 1,-1 0-1,0-1 1,1 1-1,-1 0 1,1-1-1,0 0 1,0 1-1,-1-1 1,1 0-1,0 0 1,0-1-1,3 1 1,6 1-12,-1-1 0,1-1 0,-1 0-1,0 0 1,1-2 0,-1 1 0,0-1 0,13-4 0,4-5 0,0-1 0,-1 0 0,-1-2 0,0-1 0,-1-2 0,-1 0-1,-1-1 1,0-2 0,-1 0 0,32-40 0,-49 53-2,0 0 1,0 0-1,-1 0 0,3-9 0,-6 15-4,0 0 0,-1-1 0,0 1 0,1 0 0,-1-1 0,0 1 0,0 0 0,1-1 0,-1 1 0,0 0 0,0-1 0,-1 1 0,1-3 0,-1 3 0,1 1 0,0-1 0,-1 0 0,1 1 0,-1-1 0,1 1 0,-1-1 0,1 1 0,-1-1 0,0 1 0,1 0 0,-1-1 0,1 1 0,-1 0 0,0-1 0,1 1 0,-1 0 0,0 0 0,0 0 0,1 0 0,-1-1 0,0 1 0,1 0-1,-1 0 1,0 0 0,0 0 0,1 1 0,-2-1 0,-4 1 21,0 0 0,0 1-1,0 0 1,1 0 0,-1 0 0,0 1-1,1-1 1,0 1 0,0 1 0,0-1-1,0 1 1,0 0 0,-7 7 0,5-3 14,0 0 0,1 0 0,-1 0 0,2 0 1,-1 1-1,1 0 0,-5 14 0,8-18-27,0 0 0,1 1-1,-1-1 1,1 0 0,1 1 0,-1-1-1,1 1 1,0-1 0,0 1-1,0-1 1,1 1 0,0-1-1,0 1 1,1-1 0,-1 0-1,1 0 1,0 1 0,0-1-1,1-1 1,-1 1 0,1 0 0,1-1-1,-1 1 1,0-1 0,1 0-1,0 0 1,0 0 0,0-1-1,0 1 1,1-1 0,-1 0-1,1 0 1,0-1 0,0 1-1,0-1 1,0 0 0,7 1-1,-1 0-5,0-1 0,0 0-1,0 0 1,0-2-1,0 1 1,0-1-1,0-1 1,0 0 0,-1 0-1,1-1 1,0-1-1,0 0 1,-1 0-1,0-1 1,1 0 0,-1-1-1,11-7 1,-8 4 3,0-1 0,-1 0 0,0-1 0,0 0 0,-1-1 0,0 0 0,-1-1 0,-1 0 1,1 0-1,-2-1 0,13-25 0,-20 35-3,1-1-1,-1 0 1,0 0-1,0 1 1,0-1 0,0 0-1,-1 0 1,1-7 0,-1 11-4,0-1-1,0 0 1,0 1 0,-1-1 0,1 0 0,0 1-1,0-1 1,0 0 0,-1 1 0,1-1 0,0 0 0,-1 1-1,1-1 1,0 1 0,-1-1 0,1 1 0,-1-1-1,1 1 1,-1-1 0,0 0 0,0 1 1,0-1 0,0 1 0,-1 0 0,1 0 0,0 0 0,0-1 0,0 1 0,0 0 0,0 0 0,0 1 0,0-1 0,0 0 0,0 0 0,-1 0 0,1 1 0,0-1 0,-1 1 0,-5 3 6,1-1 0,0 1 1,0 0-1,0 1 1,1-1-1,-1 1 0,1 0 1,0 0-1,0 1 0,1 0 1,0 0-1,0 0 1,0 0-1,1 1 0,0-1 1,0 1-1,0 0 1,1 0-1,0 0 0,1 0 1,-1 0-1,1 0 1,0 10-1,1-14-35,1-1 0,-1 0 0,1 1 1,-1-1-1,1 0 0,0 0 0,-1 0 0,1 0 0,0 0 0,1 0 1,-1 0-1,0 0 0,1 0 0,-1 0 0,1 0 0,-1-1 0,1 1 1,0-1-1,3 3 0,-2-2-80,1-1 1,-1 1-1,1-1 1,0 0-1,-1 0 1,1 0-1,0 0 1,0-1-1,0 1 0,7-1 1,1-1-168,0-1 1,0 1-1,-1-2 1,1 0-1,0 0 0,19-10 1,18-11-310,3-4-214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4:50.319"/>
    </inkml:context>
    <inkml:brush xml:id="br0">
      <inkml:brushProperty name="width" value="0.05" units="cm"/>
      <inkml:brushProperty name="height" value="0.05" units="cm"/>
    </inkml:brush>
  </inkml:definitions>
  <inkml:trace contextRef="#ctx0" brushRef="#br0">354 1 13059,'-18'18'2072,"-8"5"-1056,-11 8-295,-2 4 2103,-9 9-1632,4 5-167,1-1-265,6-1-120,8-4-312,9-8-216,11-12-496,6-11-264,6-16-464,3-12-105,2-16 785,-2-6-272,-3-13-184</inkml:trace>
  <inkml:trace contextRef="#ctx0" brushRef="#br0" timeOffset="0.49">9 34 16195,'6'11'1609,"9"7"-889,6 4-272,10 7 688,3 3-183,7 2-265,3 1-296,-4-1-808,-5-7 536,-2-10-224,-7-11-72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12.788"/>
    </inkml:context>
    <inkml:brush xml:id="br0">
      <inkml:brushProperty name="width" value="0.05" units="cm"/>
      <inkml:brushProperty name="height" value="0.05" units="cm"/>
    </inkml:brush>
  </inkml:definitions>
  <inkml:trace contextRef="#ctx0" brushRef="#br0">3499 264 12867,'-6'-4'168,"-1"0"0,1 0 0,0 0 0,0-1 1,1 0-1,-1 0 0,1 0 0,-6-9 0,-26-24-32,26 30-144,0 1 0,-1 0 0,0 0-1,-1 1 1,1 1 0,-1 0-1,0 1 1,-21-4 0,-15-1 48,-52-2 0,45 6 24,-290-45 404,252 34-399,-21 2-36,-1 5-1,1 5 1,-204 19-1,-342 83-23,545-78 12,2-1-4,-233 44 23,5 23 82,310-76-82,0 1 0,1 2 1,1 1-1,0 1 0,1 2 0,-38 28 0,56-37-34,0 1 0,1 1 1,0 0-1,1 0 0,0 1 0,0 0 0,1 1 0,1-1 0,0 2 0,0-1 0,1 1 0,1 0 0,0 0 0,1 0 0,0 1 1,1 0-1,-2 24 0,5-25-39,1 0 1,0 0 0,1 0 0,0-1 0,1 1-1,1 0 1,0-1 0,0 0 0,1 0-1,1 0 1,0-1 0,0 0 0,2 0 0,-1 0-1,13 13 1,15 14-154,2-2-1,63 49 1,-66-57 124,10 6 52,0-2-1,2-2 0,2-2 0,0-3 0,62 24 0,-34-21 48,0-4 1,154 26-1,-59-25 3,0-8-1,238-7 1,-259-17-27,-1-7 1,-1-6 0,152-41 0,457-187-19,-208 59-32,-503 175 37,161-53 15,-155 48-8,91-48-1,-129 59 4,0 0 0,0-2 1,-1 1-1,-1-2 0,1 0 0,-2 0 0,0-1 0,14-18 0,-21 23-2,1 0 0,-1 0 0,0 0 0,-1-1 0,0 0 1,0 1-1,-1-1 0,0 0 0,0 0 0,-1-1 0,0 1 0,0 0 0,-1 0 0,0-1 0,0 1 0,-1 0 0,0 0 0,-3-11 0,0 8 25,0 0-1,-1 0 0,0 1 0,-1-1 1,0 1-1,0 1 0,-1-1 1,0 1-1,-1 0 0,0 0 1,0 1-1,-1 0 0,0 1 0,-12-8 1,-10-4 72,0 1 0,-1 1 1,-46-16-1,12 9-11,-1 3 0,-1 4 0,-1 2 0,-125-10 0,70 19-120,-228 17 1,124 17 17,-24 17-32</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1.848"/>
    </inkml:context>
    <inkml:brush xml:id="br0">
      <inkml:brushProperty name="width" value="0.05" units="cm"/>
      <inkml:brushProperty name="height" value="0.05" units="cm"/>
    </inkml:brush>
  </inkml:definitions>
  <inkml:trace contextRef="#ctx0" brushRef="#br0">1 77 19060,'3'1'184,"0"0"1,1-1-1,-1 1 0,1-1 1,-1 1-1,1-1 0,-1 0 1,1-1-1,-1 1 0,1 0 1,-1-1-1,5-1 0,8-1 143,177-27 1953,-84 11-2050,150-5 1,-253 23-320,24 1-425,-29 0 443,0 0 0,0 0 0,0 0 0,-1 0 0,1 1 1,0-1-1,0 0 0,0 0 0,0 0 0,0 1 0,-1-1 0,1 0 0,0 1 1,0-1-1,-1 1 0,1-1 0,0 1 0,-1-1 0,1 1 0,0-1 0,-1 1 1,1 0-1,-1-1 0,1 1 0,0 1 0,-1-1 38,-1 0-1,1 0 1,0 0 0,-1 0-1,1-1 1,-1 1-1,1 0 1,-1 0 0,1 0-1,-1-1 1,0 1 0,1 0-1,-1-1 1,0 1-1,0-1 1,1 1 0,-1-1-1,0 1 1,0-1 0,0 1-1,0-1 1,0 0 0,1 0-1,-1 1 1,0-1-1,-1 0 1,-2 2-109,-28 11-585</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2.314"/>
    </inkml:context>
    <inkml:brush xml:id="br0">
      <inkml:brushProperty name="width" value="0.05" units="cm"/>
      <inkml:brushProperty name="height" value="0.05" units="cm"/>
    </inkml:brush>
  </inkml:definitions>
  <inkml:trace contextRef="#ctx0" brushRef="#br0">5 0 15347,'-4'20'2025,"4"2"-1145,8-4-256,8 0 1312,12-2-679,6-4-145,7-4-232,6-4-160,5-2-232,0-2-176,4-2-416,-4-4-376,-3-5-680,0-2 1720,-10-6-752,-2-1-120,-5-3-152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3.021"/>
    </inkml:context>
    <inkml:brush xml:id="br0">
      <inkml:brushProperty name="width" value="0.05" units="cm"/>
      <inkml:brushProperty name="height" value="0.05" units="cm"/>
    </inkml:brush>
  </inkml:definitions>
  <inkml:trace contextRef="#ctx0" brushRef="#br0">203 5 16091,'-1'0'97,"0"-1"-1,1 1 1,-1-1-1,0 1 1,0-1-1,0 1 0,1 0 1,-1-1-1,0 1 1,0 0-1,0 0 0,0 0 1,0 0-1,1-1 1,-1 1-1,0 1 0,0-1 1,0 0-1,0 0 1,0 0-1,1 0 1,-1 0-1,0 1 0,0-1 1,-1 1-1,-24 9 775,25-10-693,-12 6 345,1 0 0,0 1 0,0 1 0,0 0 0,1 0 0,-19 19 0,25-22-373,0 0 1,1 1-1,-1-1 1,1 1-1,1 0 1,-1 0-1,1 0 1,0 1-1,0-1 1,1 1-1,-1 0 1,2-1 0,-1 1-1,1 0 1,-1 11-1,2-16-127,0-1 0,0 1 0,0 0 1,0 0-1,1-1 0,-1 1 0,0 0 0,1-1 0,0 1 0,-1 0 0,1-1 0,0 1 0,0-1 0,0 1 0,-1-1 1,2 1-1,-1-1 0,0 0 0,0 0 0,0 1 0,1-1 0,1 1 0,0 0-6,0-1 0,0 0 0,0 0 0,0 0 0,0 0 0,1 0 0,-1 0 0,0-1-1,1 1 1,5-1 0,4-1-4,-1 0 0,0-1 0,0-1 0,0 0 0,16-6 0,3-3 17,36-20-1,-56 26-27,-1-1 0,1 1 0,-1-1 0,-1-1 0,0 0 0,14-15 0,-22 22-4,0-1 0,1 1 0,-1-1 0,0 1 0,0-1 0,0 0-1,0 1 1,-1-1 0,1 0 0,0 0 0,-1 0 0,1 0 0,-1 1 0,0-1-1,0 0 1,1 0 0,-1 0 0,-1-4 0,1 5-20,-1-1 0,0 0-1,1 1 1,-1-1 0,0 1 0,0-1 0,0 1 0,0-1-1,-1 1 1,1 0 0,0-1 0,0 1 0,-1 0 0,1 0-1,-1 0 1,-1-1 0,-4-1-173,-1-1-1,1 2 1,0-1 0,-1 1-1,1 0 1,-1 1-1,-12-2 1,8 3 10,1 0 1,-1 0-1,-17 3 0,3 4-299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2.729"/>
    </inkml:context>
    <inkml:brush xml:id="br0">
      <inkml:brushProperty name="width" value="0.05" units="cm"/>
      <inkml:brushProperty name="height" value="0.05" units="cm"/>
    </inkml:brush>
  </inkml:definitions>
  <inkml:trace contextRef="#ctx0" brushRef="#br0">0 66 18260,'16'-3'1274,"29"-11"-1,4-1-555,100-13 727,-125 25-1326,-1 1 1,2 1 0,-1 2-1,30 3 1,-48-3-105,-1 0 0,1 0 0,0 0 0,0 1 0,-1 0 0,1 0 0,-1 1 0,1 0 0,-1-1 0,0 2 0,8 5 0,-11-6-4,1-1 0,-1 1 0,0 0 0,0 0 1,0 0-1,0 0 0,-1 0 0,1 0 0,-1 1 0,0-1 0,0 0 1,0 1-1,0-1 0,0 1 0,-1-1 0,0 1 0,0-1 1,0 1-1,0-1 0,0 1 0,-1 3 0,-2 9 59,-1 1-1,-1-1 0,-1-1 1,0 1-1,0-1 1,-16 25-1,-62 85 492,69-105-464,-6 9-705,-1 0 0,-1-2 0,-27 25 0,48-50 535,0 0-1,-1 0 1,1 0 0,0 0-1,-1-1 1,1 1 0,-1-1 0,0 1-1,1-1 1,-1 0 0,0 0 0,0 0-1,0-1 1,0 1 0,0-1 0,-5 1-1,7-1 23,0-1 0,1 1 0,-1 0 0,0-1 0,0 1 0,1-1-1,-1 1 1,0-1 0,0 0 0,1 1 0,-1-1 0,1 0 0,-1 1 0,0-2-1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3.175"/>
    </inkml:context>
    <inkml:brush xml:id="br0">
      <inkml:brushProperty name="width" value="0.05" units="cm"/>
      <inkml:brushProperty name="height" value="0.05" units="cm"/>
    </inkml:brush>
  </inkml:definitions>
  <inkml:trace contextRef="#ctx0" brushRef="#br0">5 0 16396,'-1'5'2839,"-1"6"-2396,1 0 0,0 0 1,1 0-1,1 0 1,-1 0-1,2 0 0,0 0 1,0 0-1,1 0 0,0-1 1,0 1-1,2-1 0,7 14 1,-9-18-407,0-1-1,0 1 1,1-1 0,0 0-1,0 0 1,0-1 0,1 1 0,0-1-1,-1 0 1,2 0 0,-1 0 0,0-1-1,1 0 1,-1 0 0,1 0 0,0-1-1,0 0 1,0 0 0,0 0 0,1-1-1,-1 0 1,0 0 0,1-1 0,7 1-1,-1-3-91,-1 1 0,0-1-1,0-1 1,0 0 0,0-1-1,-1 0 1,1-1 0,-1 0-1,18-12 1,2-4-1439,50-47 1,-35 28-1221,-46 40 2678,1-1 0,-1 1 0,0 0-1,0 0 1,0 0 0,0 0 0,0 0 0,1-1 0,-1 1 0,0 0 0,0 0 0,0 0 0,0 0 0,1 0 0,-1 0 0,0 0 0,0 0 0,0 0 0,1-1 0,-1 1 0,0 0 0,0 0 0,1 0 0,-1 0 0,0 0 0,0 0 0,0 0 0,1 0-1,-1 1 1,0-1 0,0 0 0,0 0 0,1 0 0,-1 0 0,0 0 0,0 0 0,0 0 0,0 0 0,1 1 0,1 9-321,-5 15 576,3-24-248,-66 285 4120,-4 30-1068,70-314-3015,-2 4 27,1 1 0,0 0-1,1 1 1,0-1-1,0 0 1,1 8 0,-1-15-48,0 0 1,0 1-1,0-1 1,1 0-1,-1 0 1,0 0 0,0 0-1,0 0 1,0 1-1,0-1 1,1 0 0,-1 0-1,0 0 1,0 0-1,0 0 1,1 0 0,-1 0-1,0 0 1,0 0-1,0 0 1,1 0 0,-1 0-1,0 0 1,0 0-1,0 0 1,1 0 0,-1 0-1,0 0 1,0 0-1,0 0 1,1 0 0,-1 0-1,0 0 1,0 0-1,0 0 1,1 0 0,-1 0-1,0-1 1,0 1-1,0 0 1,0 0 0,0 0-1,1 0 1,-1 0-1,0-1 1,0 1 0,0 0-1,0 0 1,0 0-1,0 0 1,0-1 0,1 1-1,-1 0 1,0 0-1,0 0 1,0-1-1,9-14-510,27-71-108,-16 31 220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4.137"/>
    </inkml:context>
    <inkml:brush xml:id="br0">
      <inkml:brushProperty name="width" value="0.05" units="cm"/>
      <inkml:brushProperty name="height" value="0.05" units="cm"/>
    </inkml:brush>
  </inkml:definitions>
  <inkml:trace contextRef="#ctx0" brushRef="#br0">270 8 17180,'0'0'67,"0"0"1,0 0-1,0 0 0,0 0 1,1 0-1,-1 0 1,0 0-1,0-1 1,0 1-1,0 0 0,0 0 1,0 0-1,0 0 1,0 0-1,1 0 1,-1 0-1,0-1 0,0 1 1,0 0-1,0 0 1,0 0-1,0 0 1,0 0-1,0-1 1,0 1-1,0 0 0,0 0 1,0 0-1,0 0 1,0 0-1,0-1 1,0 1-1,0 0 0,0 0 1,0 0-1,0 0 1,0 0-1,0 0 1,0-1-1,0 1 0,-1 0 1,1 0-1,0 0 1,0 0-1,0 0 1,0 0-1,0 0 0,0-1 1,0 1-1,0 0 1,-1 0-1,1 0 1,0 0-1,0 0 1,0 0-1,-13-1 1839,-14 4-376,5 3-1316,0 2 0,1 1-1,1 0 1,-1 2 0,2 0 0,-1 1 0,2 1-1,-33 28 1,50-39-213,-1-1 0,1 1 0,-1 0 0,1 0 0,0 0 0,-1 0-1,1 0 1,0 0 0,0 0 0,-1 4 0,2-5-2,0 0 1,0-1-1,0 1 1,0 0-1,0 0 1,0-1-1,0 1 1,0 0-1,0 0 1,1-1-1,-1 1 0,0 0 1,0 0-1,1-1 1,-1 1-1,0 0 1,1-1-1,-1 1 1,1-1-1,-1 1 1,1 0-1,-1-1 0,1 1 1,-1-1-1,1 1 1,0-1-1,-1 1 1,1-1-1,0 0 1,-1 1-1,1-1 1,0 0-1,0 0 1,0 1-1,16 4-18,-1-1-1,1-1 1,26 2 0,-30-4 17,0 0 1,1 1 0,-1 1 0,0 0 0,-1 1 0,1 0-1,13 6 1,-24-9 6,0 1 0,1-1-1,-1 0 1,0 0-1,-1 1 1,1-1 0,0 1-1,0 0 1,-1-1 0,1 1-1,-1 0 1,1 0 0,-1 0-1,0 0 1,0 0-1,0 0 1,0 1 0,0-1-1,0 0 1,-1 0 0,1 1-1,-1-1 1,1 1 0,-1-1-1,0 0 1,0 1-1,0-1 1,0 0 0,-1 1-1,1-1 1,0 0 0,-1 1-1,0-1 1,0 0 0,0 1-1,0-1 1,0 0-1,-2 4 1,-2 2 62,-1 0-1,0 0 0,0 0 1,-1 0-1,0-1 1,0 0-1,0-1 1,-9 7-1,-1-3 210,0 0 0,-33 13 0,42-19-650,0-1 0,0 0 0,0-1-1,-1 0 1,1 0 0,-11 1 0,39-1-157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6.199"/>
    </inkml:context>
    <inkml:brush xml:id="br0">
      <inkml:brushProperty name="width" value="0.05" units="cm"/>
      <inkml:brushProperty name="height" value="0.05" units="cm"/>
    </inkml:brush>
  </inkml:definitions>
  <inkml:trace contextRef="#ctx0" brushRef="#br0">77 11 15731,'6'-11'2138,"-3"11"-100,-3 21 676,0-15-2551,-65 623 2750,58-579-3979,-2-66-601,4 2 1156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6.643"/>
    </inkml:context>
    <inkml:brush xml:id="br0">
      <inkml:brushProperty name="width" value="0.05" units="cm"/>
      <inkml:brushProperty name="height" value="0.05" units="cm"/>
    </inkml:brush>
  </inkml:definitions>
  <inkml:trace contextRef="#ctx0" brushRef="#br0">1 1 17316,'1'40'783,"2"0"0,2-1 0,1 1 0,3-1 0,1 0 0,15 37 0,-23-69-711,2 0 1,-1-1-1,0 0 0,1 0 1,0 0-1,1 0 1,9 10-1,-12-14-31,0 0 0,1-1 0,-1 1 1,1 0-1,-1-1 0,1 1 0,0-1 0,0 0 0,0 0 0,-1 0 1,1 0-1,0 0 0,0-1 0,0 1 0,0-1 0,0 0 0,0 0 0,1 0 1,-1 0-1,6-2 0,-1 0 64,-1-1 1,1 0 0,0-1-1,-1 1 1,0-1 0,0-1-1,0 0 1,11-9-1,50-54 630,-47 45-505,36-38 149,-18 17-878,2 2 0,55-43 0,-83 75-310,-19 11 282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7.373"/>
    </inkml:context>
    <inkml:brush xml:id="br0">
      <inkml:brushProperty name="width" value="0.05" units="cm"/>
      <inkml:brushProperty name="height" value="0.05" units="cm"/>
    </inkml:brush>
  </inkml:definitions>
  <inkml:trace contextRef="#ctx0" brushRef="#br0">30 427 18676,'12'-16'3268,"-15"30"-894,-1 5-1713,-5 18 19,-14 85-64,22-109-614,0 1-1,0-1 1,1 1-1,1-1 1,0 0-1,7 26 1,-8-36 1,0-1 1,1 0-1,-1 0 1,1 0 0,0 0-1,0 0 1,0 0 0,0 0-1,0 0 1,0 0-1,0 0 1,1-1 0,-1 1-1,1 0 1,-1-1-1,1 1 1,0-1 0,-1 1-1,1-1 1,0 0-1,0 0 1,0 0 0,0 0-1,0 0 1,0-1 0,0 1-1,0 0 1,1-1-1,-1 0 1,0 1 0,0-1-1,0 0 1,1 0-1,-1 0 1,0 0 0,0-1-1,0 1 1,1-1-1,-1 1 1,0-1 0,0 0-1,0 0 1,3-1-1,8-5 36,0 0-1,0 0 1,-1-2-1,0 1 1,12-13-1,12-12 15,-2-2 1,-1-1-1,-2-2 0,-1-1 0,47-83 1,-35 40 30,-3-2 0,34-106 0,-69 180-63,-3 6-8,1 1 0,-1-1 0,0 1 0,0-1 0,-1 0 0,1-5 0,-5 11 58,-2 6-59,-6 16-4,1 1 0,2 0 0,-13 49 0,10-31-13,-19 75 6,5 0 0,-11 130 1,13 242-22,25-474 16,-2 0 1,-3 26 0,-1-32 20,0-15-7,0-17 2,4 21-12,-12-85-41,3-2 1,2-123 0,8 201 37,0-10-17,0 0 1,2 0-1,5-25 1,-6 40 16,0 1 0,0-1 0,1 1 0,-1-1 0,1 1 0,0 0 0,0-1 1,1 1-1,-1 0 0,1 0 0,0 1 0,0-1 0,0 1 0,1-1 0,-1 1 0,1 0 1,0 0-1,0 0 0,7-3 0,-1 3-57,1-1 0,-1 2 0,1-1 0,14 0 0,-11 1-305,0 0-1,16-5 1,-26 5 268,1 1 1,-2-1-1,1 0 1,0 0-1,0 0 1,0 0-1,-1 0 1,1-1-1,-1 0 1,0 0-1,4-5 1,-3 4 16,-1-1 0,0 0 1,0 0-1,3-10 0,7-26-448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7.791"/>
    </inkml:context>
    <inkml:brush xml:id="br0">
      <inkml:brushProperty name="width" value="0.05" units="cm"/>
      <inkml:brushProperty name="height" value="0.05" units="cm"/>
    </inkml:brush>
  </inkml:definitions>
  <inkml:trace contextRef="#ctx0" brushRef="#br0">21 1 14611,'-13'17'1921,"6"-2"-1193,7-9-552,3 0 1944,9-6-1680,5-1-64,1-5-384</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28.317"/>
    </inkml:context>
    <inkml:brush xml:id="br0">
      <inkml:brushProperty name="width" value="0.05" units="cm"/>
      <inkml:brushProperty name="height" value="0.05" units="cm"/>
    </inkml:brush>
  </inkml:definitions>
  <inkml:trace contextRef="#ctx0" brushRef="#br0">7 85 16980,'0'0'79,"1"-1"1,-1 1 0,1 0 0,-1-1-1,1 1 1,0 0 0,-1 0-1,1 0 1,-1-1 0,1 1 0,-1 0-1,1 0 1,0 0 0,-1 0 0,1 0-1,-1 0 1,1 0 0,0 0-1,-1 0 1,1 1 0,-1-1 0,1 0-1,0 0 1,-1 0 0,1 1 0,-1-1-1,1 0 1,-1 1 0,1-1-1,0 1 1,0 0 44,0 1-1,0-1 1,0 1-1,0-1 0,0 1 1,0 0-1,-1-1 1,1 1-1,0 0 1,0 2-1,1 10 341,-1-1-1,1 18 0,-2-21-73,-19 542 2518,-1-233-2435,51-649 673,6 72-901,-25 200-275,3 1 0,28-76 0,-36 116 3,1 1 0,0-1 0,1 2 0,1-1 0,0 1 0,1 1 0,1 0 0,25-24 0,-32 33 11,1 0 0,0 1 1,0 0-1,1 0 0,-1 0 0,1 1 0,0-1 0,0 2 0,0-1 0,0 1 1,0 0-1,1 1 0,-1-1 0,1 1 0,-1 1 0,1 0 0,-1 0 0,1 0 0,-1 1 1,1 0-1,-1 0 0,0 1 0,14 5 0,-16-5 14,1 1 0,0 0-1,-1 0 1,0 0 0,0 1 0,0 0-1,0 0 1,0 0 0,-1 1-1,0-1 1,0 1 0,0 0 0,0 0-1,-1 0 1,0 1 0,0 0 0,0-1-1,-1 1 1,0 0 0,0 0 0,0 0-1,-1 0 1,0 0 0,1 13 0,-2-11 24,0 1 0,0-1 0,-1 0 0,0 1 0,-1-1 0,0 0 1,0 0-1,0 0 0,-1 0 0,0 0 0,-1-1 0,0 0 0,0 1 0,-1-1 1,1 0-1,-1-1 0,-1 1 0,-8 7 0,3-6 23,-1 0 0,0 0 0,0-1 0,-1-1 0,0 0 0,0-1 0,-1 0 0,1-1 0,-1 0 0,0-1 0,0-1 1,-18 1-1,29-3-121,0 1 1,-1-1 0,1 0 0,0 0-1,0-1 1,-1 1 0,1-1 0,0 0-1,0 1 1,0-1 0,0-1 0,0 1-1,0 0 1,0-1 0,-3-1 0,4 1-5,1 0 1,-1 0-1,0 0 0,1 0 1,0 0-1,-1 0 1,1 0-1,0 0 1,0 0-1,0-1 1,1 1-1,-1 0 1,0-1-1,1 1 1,-1-1-1,1 1 1,0-1-1,0 1 1,0-1-1,1-3 1,2-21-511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30.532"/>
    </inkml:context>
    <inkml:brush xml:id="br0">
      <inkml:brushProperty name="width" value="0.05" units="cm"/>
      <inkml:brushProperty name="height" value="0.05" units="cm"/>
    </inkml:brush>
  </inkml:definitions>
  <inkml:trace contextRef="#ctx0" brushRef="#br0">40 29 16003,'11'-25'3484,"-11"25"-3420,0-1 1,0 1 0,0 0-1,0 0 1,1-1-1,-1 1 1,0 0 0,0 0-1,0 0 1,1-1-1,-1 1 1,0 0 0,0 0-1,1 0 1,-1 0 0,0 0-1,0-1 1,1 1-1,-1 0 1,0 0 0,0 0-1,1 0 1,-1 0-1,0 0 1,0 0 0,1 0-1,-1 0 1,0 0 0,1 0-1,0 1 29,-1-1 1,1 1-1,-1 0 1,1-1-1,-1 1 1,1 0-1,-1-1 0,1 1 1,-1 0-1,0 0 1,1-1-1,-1 1 0,0 0 1,0 0-1,1 1 1,2 23 353,0 0 1,-1 0 0,-2 0 0,-4 45 0,1-31-230,0 19 5,-15 434 541,18-491-814,0 0 0,0 0 0,0 0 0,0 0 0,0 0 0,0 0 0,0 0 0,0 0 0,0 0 0,0 0 0,0 0 0,-1 0 0,1 0 0,0 0 0,-1 0 0,1 0 0,0-1 0,-1 1 0,1 0 0,-1 0 0,0 0 0,1-1 0,-2 2 0,1-2-5,-1 0-1,1-1 1,0 1 0,-1-1 0,1 1 0,0-1 0,0 1-1,-1-1 1,1 0 0,0 0 0,0 1 0,0-1-1,0 0 1,0 0 0,0 0 0,0 0 0,-1-2 0,-14-13-359</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31.025"/>
    </inkml:context>
    <inkml:brush xml:id="br0">
      <inkml:brushProperty name="width" value="0.05" units="cm"/>
      <inkml:brushProperty name="height" value="0.05" units="cm"/>
    </inkml:brush>
  </inkml:definitions>
  <inkml:trace contextRef="#ctx0" brushRef="#br0">2 62 14531,'-1'28'1109,"1"0"0,1 0-1,2 1 1,1-1 0,12 47 0,-5-26-699,-10-43-352,30 130 1007,-24-113-810,0 0 0,2 0 0,19 34 0,-26-52-195,0-1 0,1 0 0,0 0 1,0-1-1,0 1 0,0-1 0,0 1 0,1-1 0,0 0 0,0 0 0,7 4 0,-8-6-16,0 0-1,1 0 0,-1 0 1,0 0-1,1 0 1,-1-1-1,1 1 0,-1-1 1,1 0-1,-1 0 0,0-1 1,1 1-1,-1-1 0,1 1 1,-1-1-1,0 0 0,4-2 1,3-2 50,0 0-1,0 0 1,0-1 0,-1 0 0,0-1 0,0 0-1,13-15 1,53-67 321,-56 65-313,21-26 148,222-284-560,-251 319 298,20-33 1,-25 30-126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4.121"/>
    </inkml:context>
    <inkml:brush xml:id="br0">
      <inkml:brushProperty name="width" value="0.05" units="cm"/>
      <inkml:brushProperty name="height" value="0.05" units="cm"/>
    </inkml:brush>
  </inkml:definitions>
  <inkml:trace contextRef="#ctx0" brushRef="#br0">112 0 15235,'-17'19'5732,"-6"6"-3791,11-10-1308,1 2 0,0-1 1,-9 21-1,17-31-565,1 0 0,-1 1-1,1-1 1,0 0 0,1 1-1,-1 0 1,1-1 0,1 1 0,-1 0-1,1 0 1,0-1 0,2 13 0,-1-17-56,-1 1 0,1-1 0,0 1 0,0-1 0,0 1 0,0-1 0,0 0 0,1 0 0,-1 1 0,1-1 0,-1 0 0,1 0 0,0-1 0,0 1 1,0 0-1,0-1 0,4 3 0,-3-2 2,1 0 0,0-1 0,0 0 0,0 1 1,0-1-1,0-1 0,0 1 0,0-1 0,0 1 0,6-2 1,-1 1-100,0-1 0,1-1 1,-1 0-1,0 0 0,0-1 1,0 0-1,0-1 0,-1 0 1,10-5-1,-12 5-15,0 0-1,0 1 1,-1-2-1,0 1 1,0-1-1,0 0 1,0 0-1,-1 0 0,0 0 1,0-1-1,0 0 1,-1 0-1,0 0 1,0 0-1,2-7 1,-2-21-375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36.021"/>
    </inkml:context>
    <inkml:brush xml:id="br0">
      <inkml:brushProperty name="width" value="0.05" units="cm"/>
      <inkml:brushProperty name="height" value="0.05" units="cm"/>
    </inkml:brush>
  </inkml:definitions>
  <inkml:trace contextRef="#ctx0" brushRef="#br0">6 0 16019,'-6'25'1657,"9"1"-1017,0-2-256,16-10 1120,10-8-704,17-6-231,6-3-105,12-6-232,-1 1-72,3-5-48,-2 3-40,-7 3-176,-10 4-224,-15 9-512,-9 3-1433,-15 8 1929,-4 3-320,-11 3-248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36.503"/>
    </inkml:context>
    <inkml:brush xml:id="br0">
      <inkml:brushProperty name="width" value="0.05" units="cm"/>
      <inkml:brushProperty name="height" value="0.05" units="cm"/>
    </inkml:brush>
  </inkml:definitions>
  <inkml:trace contextRef="#ctx0" brushRef="#br0">0 0 18836,'0'6'1752,"11"2"-1039,7-2-273,14-1 696,7-1-168,11-1-272,4 2-176,4-2-632,-2-2-512,-2-1 552,-4-1-120,-4-7-96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36.914"/>
    </inkml:context>
    <inkml:brush xml:id="br0">
      <inkml:brushProperty name="width" value="0.05" units="cm"/>
      <inkml:brushProperty name="height" value="0.05" units="cm"/>
    </inkml:brush>
  </inkml:definitions>
  <inkml:trace contextRef="#ctx0" brushRef="#br0">108 0 17316,'2'4'411,"0"0"0,0 0 0,0 0 0,1-1 0,-1 1 0,1-1 0,0 1 0,0-1 0,0 0 0,0 0 0,4 2 1,10 11 619,-6-5-976,0 1 0,-1 1 1,0-1-1,-1 2 1,-1-1-1,0 1 0,-1 0 1,0 1-1,-1 0 1,-1 0-1,0 0 0,-1 0 1,-1 1-1,0 0 1,-1 0-1,-1-1 0,-1 1 1,0 0-1,-1 0 1,0 0-1,-2 0 0,1 0 1,-8 21-1,0-12-104,0-2 0,-1 1 0,-2-2 0,0 0 0,-1 0 0,-1-1-1,-2-1 1,1 0 0,-2-2 0,-1 0 0,-37 28 0,34-35-50,4-7-25</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37.289"/>
    </inkml:context>
    <inkml:brush xml:id="br0">
      <inkml:brushProperty name="width" value="0.05" units="cm"/>
      <inkml:brushProperty name="height" value="0.05" units="cm"/>
    </inkml:brush>
  </inkml:definitions>
  <inkml:trace contextRef="#ctx0" brushRef="#br0">7 64 18580,'-2'6'316,"1"1"1,-1-1-1,1 1 0,1-1 1,-1 1-1,1-1 0,0 1 0,1-1 1,-1 1-1,1-1 0,1 1 1,-1-1-1,1 0 0,0 1 1,3 5-1,2 3-65,0 0 0,1-1 1,0 0-1,20 25 0,-23-34-235,-1 1 0,1-1-1,0-1 1,0 1 0,1-1 0,-1 0-1,1 0 1,0 0 0,0-1-1,0 0 1,1 0 0,-1-1-1,1 1 1,0-1 0,-1-1 0,1 1-1,0-1 1,0-1 0,0 1-1,0-1 1,0 0 0,0-1-1,0 0 1,0 0 0,-1 0 0,1-1-1,0 0 1,-1 0 0,1-1-1,6-3 1,7-4-379,0-1 0,-1 0 0,-1-2 0,0-1 0,0 0 0,-1-1 0,20-23 0,-7 3-2017,-2-1 0,38-63-1,-55 83 1332,-11 16 1044,0 0 0,0 0 0,0 0 0,0 0 1,0 0-1,0 0 0,0 0 0,0 0 0,0 0 1,0 0-1,0 0 0,0 1 0,0-1 0,0 0 1,0 0-1,0 0 0,0 0 0,0 0 0,0 0 1,0 0-1,0 0 0,0 0 0,0 0 0,1 0 1,-1 0-1,0 0 0,0 1 0,0-1 0,0 0 1,0 0-1,0 0 0,0 0 0,0 0 0,0 0 1,0 0-1,0 0 0,0 0 0,0 0 0,0 0 1,0 0-1,1 0 0,-1 0 0,0 0 0,0 0 1,0 0-1,0 0 0,0 0 0,0 0 0,0 0 1,0 0-1,0 0 0,0 0 0,0 0 0,0 0 1,1 0-1,-1 0 0,0 0 0,0 0 0,-10 33 924,-32 94 2556,-54 175 1921,25 5-4329,69-297-1425,4-25 122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37.921"/>
    </inkml:context>
    <inkml:brush xml:id="br0">
      <inkml:brushProperty name="width" value="0.05" units="cm"/>
      <inkml:brushProperty name="height" value="0.05" units="cm"/>
    </inkml:brush>
  </inkml:definitions>
  <inkml:trace contextRef="#ctx0" brushRef="#br0">380 44 17164,'-3'-4'227,"0"0"1,-1 1 0,1 0-1,-1 0 1,1 0-1,-1 0 1,0 0 0,0 1-1,0 0 1,0 0 0,0 0-1,-1 0 1,-7-2-1,4 3 5,1 0-1,0 0 0,-1 1 1,1 0-1,-1 0 0,1 1 1,0 0-1,-8 1 0,-5 4 30,0 1-1,0 0 1,1 1 0,0 1-1,-23 15 1,26-14-190,-29 23 0,40-29-65,1 0 1,-1 1 0,1-1 0,0 1 0,0 0 0,1 0 0,0 0 0,-1 0 0,-3 11 0,7-15-7,-1 0 1,1 1 0,0-1 0,0 0-1,0 1 1,0-1 0,0 0 0,0 0-1,1 1 1,-1-1 0,0 0 0,1 1-1,-1-1 1,0 0 0,1 0 0,0 0 0,-1 1-1,1-1 1,0 0 0,-1 0 0,1 0-1,0 0 1,0 0 0,0 0 0,0-1-1,0 1 1,0 0 0,0 0 0,0-1-1,1 1 1,-1 0 0,0-1 0,2 1 0,5 3-11,1-1 1,0 0 0,13 2 0,-19-4 8,75 12-4,-51-10-8,-1 1 0,52 17 1,-75-20 13,0 0 0,0 0 0,0 1 0,0-1 0,0 1-1,0 0 1,-1 0 0,1 0 0,-1 0 0,0 0 0,1 1 0,2 4 0,-4-6 6,0 1 0,0 0 0,0-1 0,-1 1 0,1 0 0,-1 0 0,1 0 0,-1 0 0,0-1 1,0 1-1,0 0 0,0 0 0,0 0 0,0 0 0,0 0 0,0 0 0,-1 0 0,1-1 0,-1 1 0,0 0 0,1 0 0,-1-1 0,-1 3 0,-4 5 73,0-1 1,0 0-1,0 0 0,-1 0 0,-1-1 1,1 0-1,-1-1 0,0 0 0,0 0 1,-16 8-1,8-5 85,0-2-1,-1 1 1,0-2 0,0 0 0,-21 3-1,37-9-205,0 1 0,-1-1 0,1 0 0,0 1 0,-1-1 0,1 0 0,0 0 0,-1 0 0,1 0 0,0 0 0,-1-1 0,1 1 0,0 0 0,0 0 0,-1-1 0,1 1 0,0-1 0,0 1 0,-1-1 0,0-1 0,2 2 22,0 0 0,-1-1 0,1 1 0,0 0 0,0-1 0,0 1 0,0 0 0,0-1 0,0 1 0,0 0-1,0-1 1,0 1 0,0 0 0,0-1 0,0 1 0,0 0 0,0-1 0,0 1 0,0-1 0,0 1 0,0 0 0,1-1 0,-1 1 0,0 0 0,0 0 0,1-1 0,13-13-130,15-1-222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38.415"/>
    </inkml:context>
    <inkml:brush xml:id="br0">
      <inkml:brushProperty name="width" value="0.05" units="cm"/>
      <inkml:brushProperty name="height" value="0.05" units="cm"/>
    </inkml:brush>
  </inkml:definitions>
  <inkml:trace contextRef="#ctx0" brushRef="#br0">367 6 17708,'2'-6'2103,"-8"11"-1169,-9 13 62,-8 14-67,-168 255 1325,113-137-1743,66-123-376,2 0 1,0 1-1,-9 50 0,17-70-101,1 1-1,0-1 0,1 1 0,-1-1 1,2 1-1,-1 0 0,1-1 1,1 1-1,3 12 0,-3-16-34,-1-1 0,1 0 0,1 0 0,-1 0 0,0 0 0,1 0 0,0-1 0,0 1 0,0-1 0,0 0 0,1 0 0,-1 0 0,1 0 0,0 0 0,0-1-1,0 0 1,0 0 0,0 0 0,6 2 0,1-1-173,0 0-1,0-1 1,1 0-1,-1 0 0,0-2 1,22 0-1,-2-3-177,37-8-1,-17 1-43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39.685"/>
    </inkml:context>
    <inkml:brush xml:id="br0">
      <inkml:brushProperty name="width" value="0.05" units="cm"/>
      <inkml:brushProperty name="height" value="0.05" units="cm"/>
    </inkml:brush>
  </inkml:definitions>
  <inkml:trace contextRef="#ctx0" brushRef="#br0">152 67 15315,'-2'-9'1717,"2"8"-1628,-1 1 1,1 0 0,0 0-1,0-1 1,0 1-1,-1 0 1,1 0-1,0-1 1,0 1 0,0 0-1,0-1 1,0 1-1,0 0 1,-1-1-1,1 1 1,0 0 0,0-1-1,0 1 1,0 0-1,0-1 1,0 1-1,0 0 1,0-1 0,1 1-1,-1 0 1,0-1-1,0 1 1,0 0 0,0-1-1,0 1 1,0 0-1,1-1 1,-1 1-1,0 0 1,0 0 0,1-1-1,-1 1 1,0 0-1,0 0 1,1-1-1,-1 1 1,0 0 0,0 0-1,1 0 1,-1 0-1,0-1 1,1 1-1,-1 0 1,0 0 0,1 0-1,-1 0 1,1 0-1,7-26 3603,-8 26-3665,0-1-3,0 1 0,1 0-1,-1-1 1,0 1-1,0 0 1,1-1-1,-1 1 1,0 0 0,0-1-1,0 1 1,0-1-1,0 1 1,1 0 0,-1-1-1,0 1 1,0-1-1,0 1 1,0-1 0,0 1-1,0 0 1,0-1-1,0 1 1,-1-1-1,1 1 1,0 0 0,0-1-1,0 1 1,0-1-1,-1 1 1,1 0 0,0-1-1,0 1 1,0 0-1,-1-1 1,1 1-1,0 0 1,-1 0 0,1-1-1,0 1 1,-1 0-1,1 0 1,0-1 0,-1 1-1,1 0 1,-1 0-1,1 0 1,0 0 0,-1 0-1,0-1 1,1 1-7,-1 0-8,1 0-8,-1 0-1,1 0 0,-1 0 1,1 0-1,0 0 1,-1 1-1,1-1 0,-1 0 1,1 0-1,0 0 0,-1 1 1,1-1-1,0 0 0,-1 0 1,1 1-1,0-1 0,0 0 1,-1 1-1,1-1 1,0 0-1,0 1 0,-1-1 1,1 0-1,0 1 0,0-1 1,0 1-1,0-1 0,0 0 1,-1 1-1,-3 13 15,4-14-14,-13 53 95,-8 67 1,9-37 18,-78 371 485,84-405-600,7-42-1,3-10-1,1-10-5,25-127 20,12-45-195,-31 144 100,3 0 0,26-56 0,-29 74 22,2 0 0,0 1 0,1 1 0,25-29 0,-34 44 47,0 0 1,1 1-1,-1 0 0,1 0 1,0 0-1,0 1 0,1 0 0,-1 0 1,1 1-1,0-1 0,0 1 1,0 1-1,0 0 0,1 0 1,-1 0-1,1 1 0,-1 0 1,1 0-1,10 1 0,-15 0 9,-1 0 0,1 0 0,-1 0-1,1 0 1,-1 1 0,1-1 0,-1 1-1,1 0 1,-1 0 0,1 0 0,-1 0-1,0 0 1,1 0 0,-1 1 0,0-1-1,0 1 1,0 0 0,0-1 0,0 1-1,-1 0 1,1 0 0,0 0-1,-1 0 1,0 1 0,1-1 0,-1 0-1,0 1 1,0-1 0,0 0 0,-1 1-1,1-1 1,0 1 0,-1-1 0,0 1-1,1 0 1,-1 3 0,-1 2 20,0-1 0,0 0 0,-1 1 0,0-1 1,0 0-1,0 0 0,-1 0 0,0-1 0,-1 1 0,1-1 0,-9 12 0,-1-3 64,0 0 0,-1-1-1,0 0 1,-1-1 0,-25 16-1,31-22-90,-1-1 0,0-1 0,0 0 0,0 0 1,-1-1-1,1 0 0,-1-1 0,0 0 0,0-1 0,0 0 0,-12 0 0,22-2-36,0 0-1,0 1 1,1-1 0,-1 0-1,0 0 1,0 0 0,0 0-1,0 0 1,0-1-1,0 1 1,0 0 0,0 0-1,1-1 1,-1 1 0,0 0-1,0-1 1,0 1 0,0-1-1,1 1 1,-1-1 0,0 1-1,0-1 1,1 1-1,-1-1 1,1 0 0,-1 0-1,0 1 1,1-1 0,-1 0-1,1 0 1,0 1 0,-1-1-1,1 0 1,0 0-1,-1 0 1,1 0 0,0 0-1,0 0 1,0-1 0,0 0-20,0-1 0,1 0 0,0 1 0,-1-1 1,1 1-1,0-1 0,1 1 0,-1-1 0,0 1 0,0 0 1,1-1-1,2-2 0,21-23-576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40.143"/>
    </inkml:context>
    <inkml:brush xml:id="br0">
      <inkml:brushProperty name="width" value="0.05" units="cm"/>
      <inkml:brushProperty name="height" value="0.05" units="cm"/>
    </inkml:brush>
  </inkml:definitions>
  <inkml:trace contextRef="#ctx0" brushRef="#br0">273 2 19196,'0'0'104,"1"0"-1,-1-1 1,1 1-1,-1 0 0,1 0 1,-1 0-1,1-1 1,-1 1-1,1 0 1,-1 0-1,1 0 1,0 0-1,-1 0 1,1 0-1,-1 0 1,1 0-1,-1 0 1,1 0-1,-1 1 1,1-1-1,-1 0 1,1 0-1,0 0 1,-1 1-1,1-1 0,-1 0 1,0 0-1,1 1 1,-1-1-1,1 1 1,-1-1-1,1 0 1,-1 1-1,0-1 1,1 1-1,-1-1 1,0 1-1,1 0 1,14 22 666,-14-21-651,10 16-3,-2 1 0,0 0 0,-2 1 0,0 0 0,-1 0 0,-1 1-1,0-1 1,-2 1 0,-1 0 0,0 32 0,-2-23 82,-2 0 1,-1 0-1,-1 0 0,-2-1 1,-1 1-1,-21 55 1,22-70-182,-1 1 0,-1-1 0,0 0 0,-2-1 0,1 0 0,-2-1 0,1 0 0,-2 0 0,0-1 0,0 0 0,-1-1 0,-1-1 0,-26 16 0,34-23-93,0 0-1,0 0 1,0-1-1,-1 1 1,1-1 0,-1-1-1,0 1 1,1-1-1,-1 0 1,0-1 0,0 0-1,0 0 1,1 0-1,-1-1 1,0 0 0,-11-3-1,-11-10-250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40.719"/>
    </inkml:context>
    <inkml:brush xml:id="br0">
      <inkml:brushProperty name="width" value="0.05" units="cm"/>
      <inkml:brushProperty name="height" value="0.05" units="cm"/>
    </inkml:brush>
  </inkml:definitions>
  <inkml:trace contextRef="#ctx0" brushRef="#br0">65 8 15563,'0'-1'148,"0"1"-1,1-1 1,-1 1-1,0-1 0,1 1 1,-1 0-1,0-1 1,1 1-1,-1 0 0,1-1 1,-1 1-1,1 0 1,-1-1-1,1 1 0,-1 0 1,1 0-1,-1-1 1,1 1-1,-1 0 0,1 0 1,-1 0-1,1 0 1,-1 0-1,1 0 0,0 0 1,0 1 34,-1 0 0,1 0 0,-1 0 0,0 0 0,1 1 0,-1-1 0,0 0 0,0 0 0,0 0-1,0 1 1,0-1 0,0 0 0,-1 2 0,-16 144 3041,3-54-2722,-4 66-1127,16-152-830,-1-8 804,-5-12 415,5 7-69,-10-12-351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41.134"/>
    </inkml:context>
    <inkml:brush xml:id="br0">
      <inkml:brushProperty name="width" value="0.05" units="cm"/>
      <inkml:brushProperty name="height" value="0.05" units="cm"/>
    </inkml:brush>
  </inkml:definitions>
  <inkml:trace contextRef="#ctx0" brushRef="#br0">1 88 16740,'9'2'1744,"11"1"-904,3-3-272,10 0 793,6 0-233,2-6-248,0-4-72,1 0-400,-4-1-312,-6-1-936,-4-2 792,-12 0-152,-2-1-88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0.600"/>
    </inkml:context>
    <inkml:brush xml:id="br0">
      <inkml:brushProperty name="width" value="0.05" units="cm"/>
      <inkml:brushProperty name="height" value="0.05" units="cm"/>
    </inkml:brush>
  </inkml:definitions>
  <inkml:trace contextRef="#ctx0" brushRef="#br0">32 0 15483,'15'0'2241,"-5"5"-1273,-10 9-472,-2 3 2449,-2 7-2089,0 5-264,1 8-248,0-2-224,0 2-520,-1-2-288,1-7-456,0-5-321,-4-13 1049,0-7-320,-7-15-272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4.516"/>
    </inkml:context>
    <inkml:brush xml:id="br0">
      <inkml:brushProperty name="width" value="0.05" units="cm"/>
      <inkml:brushProperty name="height" value="0.05" units="cm"/>
    </inkml:brush>
  </inkml:definitions>
  <inkml:trace contextRef="#ctx0" brushRef="#br0">1 0 20956,'0'23'1649,"0"-12"-1265,1 0-368,8-10-1152,0-2 1400,-1-18-280,-2-2-280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41.554"/>
    </inkml:context>
    <inkml:brush xml:id="br0">
      <inkml:brushProperty name="width" value="0.05" units="cm"/>
      <inkml:brushProperty name="height" value="0.05" units="cm"/>
    </inkml:brush>
  </inkml:definitions>
  <inkml:trace contextRef="#ctx0" brushRef="#br0">0 6 15755,'1'1'168,"0"-1"-1,-1 1 0,1-1 1,-1 1-1,1 0 1,-1-1-1,1 1 0,-1 0 1,1-1-1,-1 1 1,0 0-1,1-1 0,-1 1 1,0 0-1,0 0 0,0-1 1,1 1-1,-1 0 1,0 0-1,0-1 0,0 1 1,0 0-1,0 0 0,0-1 1,0 1-1,-1 1 1,-1 27 1294,2-25-1150,-2 9 85,1-8-296,1-1 0,-1 1 0,1-1 0,0 1 0,0 0 0,0-1 0,2 8 0,-2-11-99,0-1 0,1 0 1,-1 0-1,1 0 0,-1 1 0,0-1 0,1 0 0,-1 0 0,1 0 0,-1 0 0,1 0 0,-1 0 0,0 0 0,1 0 1,-1 0-1,1 0 0,-1 0 0,0 0 0,1 0 0,-1-1 0,1 1 0,-1 0 0,0 0 0,1 0 0,-1 0 0,1-1 1,-1 1-1,0 0 0,1 0 0,-1-1 0,0 1 0,0 0 0,1-1 0,-1 1 0,0 0 0,0-1 0,1 0 0,12-12-19,9-16-17,-15 19 6,1-1 0,0 1 0,1 1-1,18-17 1,-27 26 27,1 0-1,-1-1 1,0 1-1,1 0 1,-1-1 0,0 1-1,1 0 1,-1 0 0,0 0-1,1-1 1,-1 1-1,1 0 1,-1 0 0,0 0-1,1 0 1,-1 0-1,1 0 1,-1 0 0,1-1-1,-1 1 1,0 1 0,1-1-1,-1 0 1,1 0-1,-1 0 1,0 0 0,1 0-1,-1 0 1,1 0 0,-1 0-1,1 1 1,2 13 11,-9 17 47,-7 9 2,8-28-31,1 1 1,0 0-1,1 0 0,0 0 1,-1 18-1,4-31-42,0 0 0,0 0 1,0 1-1,0-1 0,0 0 0,0 0 0,0 1 1,0-1-1,0 0 0,0 0 0,0 1 0,0-1 1,0 0-1,0 0 0,0 1 0,0-1 1,0 0-1,1 0 0,-1 0 0,0 1 0,0-1 1,0 0-1,0 0 0,0 0 0,1 1 0,-1-1 1,0 0-1,0 0 0,0 0 0,1 0 0,-1 0 1,0 1-1,0-1 0,0 0 0,1 0 0,-1 0 1,0 0-1,0 0 0,1 0 0,-1 0 1,0 0-1,0 0 0,1 0 0,-1 0 0,0 0 1,0 0-1,1 0 0,14-9-299,13-17 77,-5-2-21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7:41.969"/>
    </inkml:context>
    <inkml:brush xml:id="br0">
      <inkml:brushProperty name="width" value="0.05" units="cm"/>
      <inkml:brushProperty name="height" value="0.05" units="cm"/>
    </inkml:brush>
  </inkml:definitions>
  <inkml:trace contextRef="#ctx0" brushRef="#br0">65 0 17060,'-1'9'358,"1"-1"0,-2 0 1,1 0-1,-1 0 1,0 0-1,-1 0 0,1 0 1,-2-1-1,-5 12 1,-9 24 1010,10-23-820,6-13-380,0-1 0,0 0 0,0 1 0,1-1 0,-1 1 0,1 7 0,1-13-163,0-1 0,0 0 0,0 1 0,0-1 0,0 1 0,0-1 0,0 1 0,1-1 1,-1 0-1,0 1 0,0-1 0,0 0 0,1 1 0,-1-1 0,0 0 0,0 1 0,1-1 0,-1 0 0,0 1 0,1-1 0,-1 0 0,0 0 0,1 1 0,-1-1 0,0 0 0,1 0 0,-1 0 0,0 0 1,1 1-1,-1-1 0,1 0 0,-1 0 0,0 0 0,1 0 0,-1 0 0,1 0 0,-1 0 0,1 0 0,-1 0 0,0 0 0,1 0 0,-1-1 0,1 1 0,-1 0 0,0 0 0,1 0 0,-1 0 0,0-1 1,1 1-1,0 0 0,24-13-98,-24 13 91,28-19-321,41-35 0,-44 33-200,53-34 0,-78 54 500,0 0 1,1 0-1,-1 0 1,0 1-1,1-1 1,-1 0-1,0 1 1,1-1-1,-1 1 1,1-1-1,-1 1 1,1 0-1,0 0 1,-1-1-1,1 1 1,-1 0-1,1 1 0,-1-1 1,3 0-1,-3 1 14,-1 0-1,1-1 0,-1 1 0,1 0 0,-1-1 0,1 1 0,-1 0 1,1 0-1,-1-1 0,0 1 0,1 0 0,-1 0 0,0 0 0,0 0 1,0-1-1,0 1 0,0 0 0,0 0 0,0 0 0,0 0 0,0 0 0,0-1 1,0 1-1,-1 1 0,-1 9-11,-1-1 0,0 1 1,-10 18-1,12-27 19,-10 24-170,-2-2 1,-25 39 0,26-51 72</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9:23.226"/>
    </inkml:context>
    <inkml:brush xml:id="br0">
      <inkml:brushProperty name="width" value="0.05" units="cm"/>
      <inkml:brushProperty name="height" value="0.05" units="cm"/>
    </inkml:brush>
  </inkml:definitions>
  <inkml:trace contextRef="#ctx0" brushRef="#br0">36 361 11434,'-7'1'531,"6"-1"-433,0 1 1,0-1 0,0 0-1,0 0 1,0 1-1,0-1 1,0 0-1,0 0 1,0 0-1,-1 0 1,1 0-1,0 0 1,0-1 0,0 1-1,0 0 1,0 0-1,0-1 1,0 1-1,0 0 1,0-1-1,0 1 1,1-1 0,-1 0-1,0 1 1,0-1-1,-1-1 1,28 2 1881,-1 1-1779,0-1 0,0-1 0,0-1 0,46-11 0,-25 5-26,547-60 677,-46 7-791,-413 40-39,402-54 166,-372 59 22,212 8 0,-274 14-200,65 1-7,-142-8-263,-1-1 1,0-1 0,0-1-1,42-12 1,-58 13 181,0 0 0,-1 0 0,0-1 0,0 0 0,0-1 0,0 1 0,-1-1 0,1-1 0,6-6 0,4-9-239</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9:24.877"/>
    </inkml:context>
    <inkml:brush xml:id="br0">
      <inkml:brushProperty name="width" value="0.05" units="cm"/>
      <inkml:brushProperty name="height" value="0.05" units="cm"/>
    </inkml:brush>
  </inkml:definitions>
  <inkml:trace contextRef="#ctx0" brushRef="#br0">11 169 10882,'-10'10'1187,"10"-6"-68,22-2 140,-13-2-1308,467-3 1693,-382 6-1551,0 4 0,101 22-1,3 0-42,-1-11-20,1-9 0,218-18 0,328-39 63,-229-31-33,-451 66-45,128-11 2,10-2-1,-90 11-71,-110 15 41,0-1 1,0 1-1,0-1 0,0 0 0,0 0 0,0 0 1,0 0-1,-1 0 0,1 0 0,0 0 0,-1-1 1,1 1-1,-1-1 0,1 1 0,-1-1 0,0 0 1,1 1-1,-1-1 0,0 0 0,0 0 0,0 0 1,-1 0-1,1 0 0,0 0 0,0-2 0,4-20-62</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49:55.300"/>
    </inkml:context>
    <inkml:brush xml:id="br0">
      <inkml:brushProperty name="width" value="0.05" units="cm"/>
      <inkml:brushProperty name="height" value="0.05" units="cm"/>
    </inkml:brush>
  </inkml:definitions>
  <inkml:trace contextRef="#ctx0" brushRef="#br0">0 218 10642,'24'-7'422,"0"1"0,0 1 1,0 1-1,0 2 0,1 0 0,-1 2 0,39 3 0,-28-2-84,0-2 0,0-1 1,61-12-1,11-1-187,158 0-48,-21 2-38,273-15 335,-58 5-41,-195-8-125,45-2-101,-25 37 12,-189 1 95,188-14-1,-232 1-202,-22 3 213,49-2-1,-63 7 288,-15 0-540,0 0 1,0 0-1,0 0 1,0 0-1,0 0 0,0 0 1,0 1-1,0-1 1,0 0-1,0 0 0,0 0 1,0 0-1,0 0 1,0 0-1,0 0 0,0 0 1,0 0-1,0 0 1,0 0-1,0 0 0,0 0 1,0 0-1,0 0 1,0 0-1,0 0 0,0 0 1,0 0-1,0 0 1,0 0-1,0 0 0,0 0 1,0 1-1,0-1 1,0 0-1,0 0 0,0 0 1,0 0-1,-26 0-241,2-2 141</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0:04.489"/>
    </inkml:context>
    <inkml:brush xml:id="br0">
      <inkml:brushProperty name="width" value="0.05" units="cm"/>
      <inkml:brushProperty name="height" value="0.05" units="cm"/>
    </inkml:brush>
  </inkml:definitions>
  <inkml:trace contextRef="#ctx0" brushRef="#br0">1 255 9162,'247'-36'5735,"-164"26"-5205,442-41 1932,-25 3-1348,118-4-846,-238 58-157,66-1 190,-16-5-226,-3 1-77,-117 0 11,-103 2 517,-171-3 231,43-8 0,-78 8-783,0 0-1,-1 0 1,1 0 0,0-1 0,-1 1 0,1 0 0,0-1 0,-1 1 0,1-1 0,-1 1 0,1 0 0,-1-1 0,1 1-1,-1-1 1,1 0 0,-1 1 0,0-1 0,1 1 0,-1-1 0,0 0 0,1 1 0,-1-1 0,0 0 0,0 1 0,1-1-1,-1 0 1,0 1 0,0-1 0,0 0 0,0 1 0,0-2 0,-2-23-244,-4 2 70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0:10.765"/>
    </inkml:context>
    <inkml:brush xml:id="br0">
      <inkml:brushProperty name="width" value="0.05" units="cm"/>
      <inkml:brushProperty name="height" value="0.05" units="cm"/>
    </inkml:brush>
  </inkml:definitions>
  <inkml:trace contextRef="#ctx0" brushRef="#br0">138 25 11779,'-31'1'1554,"19"-1"-741,-1 0 1,1 1 0,-16 2 0,26-2-645,0-1 1,0 1-1,-1-1 1,1 1 0,0 0-1,0-1 1,0 1-1,1 0 1,-1 1-1,0-1 1,0 0 0,0 0-1,1 1 1,-1-1-1,1 1 1,-1-1 0,1 1-1,0 0 1,-1-1-1,1 1 1,0 0-1,0 0 1,0 0 0,0 3-1,1-4-111,0 0-1,0 1 1,0-1-1,0 0 1,0 0-1,1 0 1,-1 1-1,0-1 0,1 0 1,-1 0-1,1 0 1,-1 0-1,1 0 1,0 0-1,-1 0 1,1 0-1,0 0 1,0 0-1,0 0 1,0 0-1,0-1 1,0 1-1,0 0 1,0 0-1,0-1 1,0 1-1,0-1 1,0 1-1,0-1 1,0 0-1,1 1 1,0-1-1,40 10 616,-15-8-404,0-1 0,0-1 0,37-5 1,81-19 171,-90 14-329,289-37 149,-275 43-243,1 2 0,-1 4 0,71 11 0,-109-9-28,140 17 21,-139-19 13,1-1 0,-1-2 0,41-6 0,-72 7-54,-1 0-1,1 0 0,0 1 1,-1-1-1,1 0 0,0-1 1,-1 1-1,1 0 0,0 0 1,-1 0-1,1 0 0,-1 0 1,1-1-1,0 1 0,-1 0 1,1 0-1,-1-1 0,1 1 1,-1 0-1,1-1 0,-1 1 1,1-1-1,-1 1 0,1-1 1,-1 1-1,1-1 0,-19-9-577,-9-3 373,-6-7-90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0:12.003"/>
    </inkml:context>
    <inkml:brush xml:id="br0">
      <inkml:brushProperty name="width" value="0.05" units="cm"/>
      <inkml:brushProperty name="height" value="0.05" units="cm"/>
    </inkml:brush>
  </inkml:definitions>
  <inkml:trace contextRef="#ctx0" brushRef="#br0">23 248 11891,'-17'1'1049,"12"-2"-351,10 1 565,70-4-286,-1-3 1,110-25 0,-94 14-703,602-84 125,7 73-322,-428 38-89,493 0-2,-482-12 94,233-16 122,-396-3 14,-39 6 232,-31 13-94,-48 3-359,-1 0 0,0 0 1,0 0-1,0 0 0,1-1 0,-1 1 0,0 0 0,0 0 0,1 0 0,-1 0 1,0 0-1,0 0 0,0-1 0,0 1 0,1 0 0,-1 0 0,0 0 0,0 0 1,0-1-1,0 1 0,0 0 0,0 0 0,1 0 0,-1-1 0,0 1 0,0 0 1,0 0-1,0-1 0,0 1 0,0 0 0,0 0 0,0 0 0,0-1 0,0 1 1,0 0-1,0 0 0,0-1 0,0 1 0,0 0 0,0 0 0,0-1 0,-1 1 1,1 0-1,0 0 0,0 0 0,0-1 0,0 1 0,0 0 0,0 0 0,-1 0 1,1 0-1,0-1 0,0 1 0,-6-1-35</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0:30.785"/>
    </inkml:context>
    <inkml:brush xml:id="br0">
      <inkml:brushProperty name="width" value="0.05" units="cm"/>
      <inkml:brushProperty name="height" value="0.05" units="cm"/>
    </inkml:brush>
  </inkml:definitions>
  <inkml:trace contextRef="#ctx0" brushRef="#br0">20 91 12139,'-1'0'144,"-1"1"1,1-1 0,0 0-1,0 0 1,0 0 0,0 0-1,-1-1 1,1 1 0,0 0-1,0 0 1,0-1 0,0 1-1,0 0 1,-2-2 0,12-5 1519,31-6-203,-16 10-1289,0 0 1,0 2-1,0 1 0,0 0 0,26 5 0,24 0-134,440-9 68,-158-2 438,362 24 361,209 11-713,-151-20-118,-659-6-69,697-13 68,95-7-25,-859 17-37,644-23 28,0 1 15,-324 7-65,-114 1 86,-212 16-45,-31-1 67,1 0 1,18-2-1,-31 1-112,0 0 1,0-1-1,-1 1 1,1 0-1,0-1 0,0 1 1,-1 0-1,1-1 1,0 1-1,-1-1 1,1 1-1,0-1 1,-1 0-1,1 1 0,0-2 1,-1 2 7,1 0-1,-1-1 1,0 1 0,0 0-1,0 0 1,0-1 0,1 1-1,-1 0 1,0-1 0,0 1-1,0 0 1,0-1 0,0 1-1,0 0 1,0 0 0,0-1-1,0 1 1,0 0 0,0-1 0,0 1-1,0 0 1,0-1 0,0 1-1,0 0 1,-1 0 0,1-1-1,0 1 1,0 0 0,0-1-1,0 1 1,0 0 0,-1 0-1,1-1 1,0 1 0,0 0 0,-1 0-1,1 0 1,0-1 0,0 1-1,-1 0 1,1 0 0,0 0-1,-1 0 1,-3-2-128</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0:32.220"/>
    </inkml:context>
    <inkml:brush xml:id="br0">
      <inkml:brushProperty name="width" value="0.05" units="cm"/>
      <inkml:brushProperty name="height" value="0.05" units="cm"/>
    </inkml:brush>
  </inkml:definitions>
  <inkml:trace contextRef="#ctx0" brushRef="#br0">366 69 15587,'1'-1'84,"0"-1"0,0 1 0,-1 0 0,1-1 0,0 1 0,0 0 0,-1-1 0,1 1 0,-1-1 0,1 1 0,-1-1 0,0 1 0,0-1 0,1 1 0,-1-1 0,0 1 0,0-1 0,0 1 0,-1-1 0,1 1 0,0-1 0,-1 1 0,1-1 0,0 1 0,-1-1 0,0 1 0,1 0 0,-1-1 0,0 1 0,0 0 0,0-1 0,0 1 0,0 0 0,0 0 0,0 0 0,0 0 0,0 0 0,-1 0 0,1 0 0,0 0 0,-1 1 0,1-1 0,0 0 0,-1 1 0,1-1 0,-3 0 0,-4-1 162,-1 0 1,0 0-1,0 0 1,0 1-1,0 0 1,-15 1 0,10 2-137,0-1 1,1 2 0,-1 0 0,1 1 0,0 0 0,0 1 0,0 0 0,1 1 0,-20 12 0,21-11-32,2 0 1,-1 0 0,1 1-1,0 0 1,0 0-1,1 1 1,1 0 0,-1 1-1,1 0 1,1 0-1,-8 16 1,12-23-60,1 1 0,-1-1 0,1 1 0,0 0 0,0 0 0,0-1 0,1 1 0,-1 0-1,1 0 1,0 0 0,0 0 0,0 0 0,1 0 0,-1-1 0,1 1 0,0 0 0,0 0 0,0-1 0,1 1 0,-1 0 0,1-1 0,3 6 0,-1-5-32,-1 0-1,2 0 1,-1 0 0,0 0 0,1-1 0,-1 1 0,1-1 0,0-1 0,0 1 0,0-1 0,1 1 0,-1-1 0,0-1-1,12 3 1,0-1-154,1-1 0,0-1 0,0 0 0,0-1 0,27-4 0,-8-2 87,58-17-1,-40 7-218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7.127"/>
    </inkml:context>
    <inkml:brush xml:id="br0">
      <inkml:brushProperty name="width" value="0.05" units="cm"/>
      <inkml:brushProperty name="height" value="0.05" units="cm"/>
    </inkml:brush>
  </inkml:definitions>
  <inkml:trace contextRef="#ctx0" brushRef="#br0">1 0 14875,'3'10'1905,"4"2"-1185,12-4-264,8-7 1624,13-2-1280,6-3-207,8 0-201,1-1-96,-5-1-216,-2 2-168,-13 4-480,-8 1-249,-14 4 641,-6-1-104,-10 1-168</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0:32.898"/>
    </inkml:context>
    <inkml:brush xml:id="br0">
      <inkml:brushProperty name="width" value="0.05" units="cm"/>
      <inkml:brushProperty name="height" value="0.05" units="cm"/>
    </inkml:brush>
  </inkml:definitions>
  <inkml:trace contextRef="#ctx0" brushRef="#br0">108 4 16147,'-3'5'400,"-1"1"0,1-1-1,0 1 1,1 0-1,-1 0 1,1 0 0,-2 11-1,-1-2 324,-7 34-84,1 1 1,3 0-1,2 0 0,1 57 1,2-36-583,-13 70 0,6-118 64,10-23-117,0 0-1,0 0 1,0 0 0,0 0 0,0 0 0,0 1-1,0-1 1,0 0 0,-1 0 0,1 0 0,0 0-1,0 0 1,0 0 0,0 0 0,0 1 0,0-1-1,-1 0 1,1 0 0,0 0 0,0 0 0,0 0-1,0 0 1,0 0 0,-1 0 0,1 0 0,0 0-1,0 0 1,0 0 0,0 0 0,0 0 0,-1 0-1,1 0 1,0 0 0,0 0 0,0 0 0,0 0-1,-1 0 1,1 0 0,0-1 0,-3-12 135,3-14-59,2-1 0,0 1 0,2 0 0,1-1 1,11-31-1,2 3-48,36-76 1,-43 108-35,1 1 0,1 0 1,1 1-1,1 0 0,22-24 1,-31 39-3,1 1 1,0 0-1,0 0 1,0 1-1,0 0 1,1 0-1,0 1 1,11-5 0,-13 8-1,-1-1 0,1 0 0,0 1 0,0 0 0,0 1 0,0-1 0,0 1 0,0 0 0,0 1 0,0-1 0,0 1 0,0 0 0,10 4 0,-12-4-3,1 1 1,0 1-1,0-1 1,0 1-1,-1 0 1,0 0 0,1 0-1,-1 0 1,0 1-1,-1 0 1,7 7 0,-9-9 6,1-1 0,-1 1 1,0 0-1,0 0 1,0 0-1,-1-1 1,1 1-1,0 0 1,-1 0-1,1 0 1,-1 0-1,1 0 1,-1 0-1,0 0 0,0 0 1,0 0-1,0 1 1,0-1-1,-1 0 1,1 0-1,-1 0 1,1 0-1,-1-1 1,0 1-1,1 0 0,-1 0 1,0 0-1,0 0 1,-1-1-1,1 1 1,0 0-1,0-1 1,-3 2-1,-2 3 50,-1 0 0,-1-1 0,1 0 0,-1-1 0,0 0 0,0 0 0,0 0 0,-16 4-1,-3-1 260,-40 6-1,62-12-273,-3 1 20,-1-1 1,1 0-1,-1 0 0,1-1 1,0 0-1,-1 0 0,1-1 1,-13-3-1,20 4-77,1 0 0,-1 0 0,0 0 0,0 0 0,1-1 0,-1 1 0,0 0 0,1 0 0,-1-1 0,0 1 0,1-1-1,-1 1 1,0 0 0,1-1 0,-1 1 0,1-1 0,-1 0 0,1 1 0,-1-1 0,1 1 0,-1-1 0,1 0 0,0 1 0,-1-1 0,1 0 0,0 1 0,-1-2-1,2 1-57,-1 0-1,0 0 0,0 0 0,1 0 0,-1 0 0,1 0 0,-1 0 0,1 0 0,-1 0 0,1 0 0,0 0 0,-1 0 0,1 1 0,0-1 1,0 0-1,1 0 0,3-4-398,1 1-1,1 0 1,-1 0 0,10-4 0,3 1-367,35-10 0,-7 9-133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0:33.343"/>
    </inkml:context>
    <inkml:brush xml:id="br0">
      <inkml:brushProperty name="width" value="0.05" units="cm"/>
      <inkml:brushProperty name="height" value="0.05" units="cm"/>
    </inkml:brush>
  </inkml:definitions>
  <inkml:trace contextRef="#ctx0" brushRef="#br0">131 329 15315,'-8'16'1745,"-7"7"-897,-4 3-272,-4 3 976,0 3-511,6-4-209,1-1-104,8-6-456,6-4-296,10-7-664,4-10 600,10-5-120,2-6-64</inkml:trace>
  <inkml:trace contextRef="#ctx0" brushRef="#br0" timeOffset="1">112 16 19636,'-14'15'1801,"5"-3"-1369,8-9-648,4-1 480,11-11 56,2-8-144,4-5-344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0:52.358"/>
    </inkml:context>
    <inkml:brush xml:id="br0">
      <inkml:brushProperty name="width" value="0.05" units="cm"/>
      <inkml:brushProperty name="height" value="0.05" units="cm"/>
    </inkml:brush>
  </inkml:definitions>
  <inkml:trace contextRef="#ctx0" brushRef="#br0">9 171 9810,'-3'2'260,"-2"3"1521,8-6 51,13-1-855,0 2-473,1 0 1,0 2-1,27 5 0,19 2-44,41-5 171,-1-5 0,163-21-1,-25-23-27,29-4-400,-202 42-185,0 2 0,0 4 0,0 2-1,95 15 1,419 70 61,-483-74-82,168 1 0,101-28 15,-240 8-7,682-75 28,-354 28-36,0 22 33,-449 32-47,44-2-137,-1 2 1,68 9-1,-112-8-695,-6-3 181,-2 0 561,-4-7-301</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0:54.468"/>
    </inkml:context>
    <inkml:brush xml:id="br0">
      <inkml:brushProperty name="width" value="0.05" units="cm"/>
      <inkml:brushProperty name="height" value="0.05" units="cm"/>
    </inkml:brush>
  </inkml:definitions>
  <inkml:trace contextRef="#ctx0" brushRef="#br0">3 54 12275,'-3'-2'3096,"14"6"-1926,57 2 179,129-4-1,68-24-1219,11-1-55,-81 20-37,287 32-1,-204-2 1,505-16 0,-457-30-37,418-16-21,-457 32 25,581 4 21,-447 20 3,-195-9-12,71-14-29,0-22 30,-35 3-9,-23 8-327,313 24 1,-496-8-548,-54 0 549,-1-3 81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1:12.783"/>
    </inkml:context>
    <inkml:brush xml:id="br0">
      <inkml:brushProperty name="width" value="0.05" units="cm"/>
      <inkml:brushProperty name="height" value="0.05" units="cm"/>
    </inkml:brush>
  </inkml:definitions>
  <inkml:trace contextRef="#ctx0" brushRef="#br0">8 65 13123,'0'0'37,"-1"0"1,1 0-1,-1 1 0,1-1 1,-1 0-1,1 1 1,-1-1-1,1 0 0,0 1 1,-1-1-1,1 0 0,0 1 1,-1-1-1,1 1 1,0-1-1,-1 1 0,1-1 1,0 1-1,0-1 1,0 1-1,0-1 0,-1 1 1,1-1-1,0 1 0,0-1 1,0 1-1,0-1 1,0 1-1,0 0 0,1 0 4,-1 1-1,1-1 0,0 0 0,-1 0 0,1 0 1,0 0-1,-1 0 0,1 0 0,0 0 1,0 0-1,0-1 0,1 2 0,32 16 128,-10-10-139,0-2 1,1 0-1,0-2 0,32 2 1,104-3 48,-136-3-65,619 25 128,-382-15-108,274-25 1,260-61 44,197-10-12,267 90-18,-1022 2-36,671 29 38,-111-13 5,-548-32-25,321-4 469,-353 31 611,-197-15-867,-21-2-238,0 0 1,-1 0-1,1 0 1,0 0-1,0 1 1,0-1-1,0 0 1,0 0-1,0 0 1,0 0-1,0 0 1,0 1-1,0-1 0,0 0 1,0 0-1,0 0 1,0 0-1,0 0 1,0 0-1,0 1 1,0-1-1,0 0 1,0 0-1,0 0 1,0 0-1,0 0 1,0 1-1,0-1 1,0 0-1,0 0 1,0 0-1,0 0 1,0 0-1,0 0 1,0 1-1,1-1 1,-1 0-1,0 0 0,0 0 1,0 0-1,0 0 1,0 0-1,0 0 1,0 0-1,1 0 1,-1 1-1,-15 4-531,15-5 475,-31 9-241,10-1 64</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1:21.978"/>
    </inkml:context>
    <inkml:brush xml:id="br0">
      <inkml:brushProperty name="width" value="0.05" units="cm"/>
      <inkml:brushProperty name="height" value="0.05" units="cm"/>
    </inkml:brush>
  </inkml:definitions>
  <inkml:trace contextRef="#ctx0" brushRef="#br0">0 374 11698,'57'-3'278,"0"-3"-1,70-15 0,-65 9-162,1070-145 1651,-725 112-1324,190-15 886,-568 59-1147,-22 2-87,0-1 0,-1 0 0,1 0 1,0-1-1,-1 0 0,1 0 0,12-4 1,-19 5-86,0 0 1,1 0-1,-1 0 1,0 0-1,0 0 1,0 0-1,0 0 1,0-1-1,1 1 1,-1 0-1,0 0 1,0 0 0,0 0-1,0 0 1,0 0-1,0-1 1,1 1-1,-1 0 1,0 0-1,0 0 1,0 0-1,0-1 1,0 1-1,0 0 1,0 0-1,0 0 1,0 0 0,0-1-1,0 1 1,0 0-1,0 0 1,0 0-1,0-1 1,0 1-1,0 0 1,0 0-1,0 0 1,0 0-1,0-1 1,0 1-1,0 0 1,0 0-1,-1 0 1,1 0 0,0-1-1,0 1 1,0 0-1,0 0 1,0 0-1,0 0 1,-1 0-1,1 0 1,0-1-1,0 1 1,0 0-1,0 0 1,0 0-1,-1 0 1,1 0 0,0 0-1,0 0 1,0 0-1,-1 0 1,1 0-1,0 0 1,0 0-1,-1 0 1,-12-4 50,-24 0-89,0 2-1,-74 6 1,60-1-6,-15 0-10,-462 0 31,518-5 21,11 0-6,13-2-11,145-9-243,-97 10 159,455-12-408,-113 5-323,-511 3-875,-4 7 1356,-32 2-95</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1:23.230"/>
    </inkml:context>
    <inkml:brush xml:id="br0">
      <inkml:brushProperty name="width" value="0.05" units="cm"/>
      <inkml:brushProperty name="height" value="0.05" units="cm"/>
    </inkml:brush>
  </inkml:definitions>
  <inkml:trace contextRef="#ctx0" brushRef="#br0">17 150 12403,'-2'-1'65,"1"1"0,0-1 1,0 0-1,0 0 0,0 1 1,0-1-1,0 0 0,1 0 1,-1 0-1,0 0 0,0 0 1,0 0-1,1 0 1,-1 0-1,1-1 0,-1 1 1,1 0-1,-1 0 0,1 0 1,0-1-1,0 1 0,-1 0 1,1 0-1,0-1 0,0 1 1,0 0-1,0 0 0,1-1 1,-1 1-1,0 0 0,0 0 1,1 0-1,-1-1 0,1 1 1,-1 0-1,1 0 0,-1 0 1,1 0-1,0 0 1,-1 0-1,1 0 0,0 0 1,0 0-1,0 0 0,0 0 1,0 0-1,0 1 0,2-2 1,6-4 83,0 0 0,0 1 0,1 0 0,15-5 0,-20 8-156,27-9 66,-1 1-1,2 2 1,65-9-1,102 6 30,485 41 85,-168 1-129,563-73 440,-957 35-321,90-9 264,-230 17-366,-1 0-1,-23-3 1,-24-1-62,-368 39-28,4 24-1,141-19 28,-1203 139-501,1395-172-212,147-20-670,356-55-122,225-36 2195,-595 97-516,-14 1 203,-1 1-1,1 2 1,0 0-1,0 1 0,33 4 1,-55-3-334,0 0 1,0 0-1,0 1 0,0-1 0,1 0 1,-1 1-1,0-1 0,0 1 1,0 0-1,0-1 0,0 1 1,0 0-1,0-1 0,0 1 0,0 0 1,0 1-1,0-1-27,-1-1 1,0 1-1,0-1 0,0 1 0,0 0 0,0-1 1,0 1-1,0-1 0,0 1 0,0 0 0,0-1 1,0 1-1,0 0 0,0-1 0,-1 1 0,1-1 1,0 1-1,0-1 0,-1 1 0,1 0 0,0-1 1,-1 1-1,1-1 0,-1 1 0,1-1 0,-1 0 1,1 1-1,-1-1 0,1 1 0,-1-1 1,1 0-1,-1 1 0,1-1 0,-1 0 0,0 1 1,-54 24 526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1:45.474"/>
    </inkml:context>
    <inkml:brush xml:id="br0">
      <inkml:brushProperty name="width" value="0.05" units="cm"/>
      <inkml:brushProperty name="height" value="0.05" units="cm"/>
    </inkml:brush>
  </inkml:definitions>
  <inkml:trace contextRef="#ctx0" brushRef="#br0">12 18 11434,'-1'0'75,"1"0"-1,-1 0 0,1-1 0,-1 1 0,0 0 0,1 0 0,-1 0 0,1-1 0,-1 1 1,1 0-1,-1-1 0,1 1 0,-1 0 0,1-1 0,-1 1 0,1-1 0,-1 1 0,1-1 1,-1 1-1,1-1 0,7-5 1061,22 2-340,-15 5-655,0 0 1,0 2-1,18 4 1,27 4 373,217 6 639,556 24-909,-374-23-34,-35-1-37,-121-14-119,962 2 463,-940-4-448,330-8-10,329-62-16,-971 67-74,19-1-76,-30 3 63,0 0 1,0-1 0,-1 1 0,1 0 0,0 0 0,0 1 0,-1-1 0,1 0 0,0 0 0,0 0 0,-1 0 0,1 1-1,0-1 1,-1 0 0,1 1 0,0-1 0,-1 0 0,1 1 0,0-1 0,-1 1 0,1-1 0,-1 1 0,1-1 0,-1 1-1,1 0 1,-1-1 0,0 1 0,1-1 0,-1 1 0,1 1 0,-1-2 30,0 0-1,0 1 1,0-1 0,0 0-1,0 0 1,0 0 0,0 0 0,0 1-1,0-1 1,0 0 0,0 0-1,0 0 1,0 1 0,0-1-1,0 0 1,0 0 0,0 0 0,0 0-1,0 1 1,0-1 0,0 0-1,0 0 1,0 0 0,-1 0-1,1 1 1,0-1 0,0 0 0,0 0-1,0 0 1,0 0 0,-1 0-1,1 0 1,0 0 0,0 1-1,0-1 1,0 0 0,-1 0-1,1 0 1,0 0 0,-4 0-345</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1:48.450"/>
    </inkml:context>
    <inkml:brush xml:id="br0">
      <inkml:brushProperty name="width" value="0.05" units="cm"/>
      <inkml:brushProperty name="height" value="0.05" units="cm"/>
    </inkml:brush>
  </inkml:definitions>
  <inkml:trace contextRef="#ctx0" brushRef="#br0">152 53 10818,'-18'3'881,"-1"-2"-1,0-1 1,1 0-1,-36-5 1,31 0 3441,36 9-4010,45 9-142,89 10-1,-111-20-169,1-2 1,-1-1-1,64-9 0,5-9 8,-24 3 3,95-5 1,160 17-24,-199 4 26,139-15 22,-158 4-38,122 8 0,-213 4-2,0 0 0,44 12 0,-57-10 25,-1 0 1,1 1-1,-1 1 0,0 0 0,-1 0 0,21 15 0,-31-17 77,-9-4-177,-9-5-368,-39-25-1414,40 22 1366</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20.128"/>
    </inkml:context>
    <inkml:brush xml:id="br0">
      <inkml:brushProperty name="width" value="0.05" units="cm"/>
      <inkml:brushProperty name="height" value="0.05" units="cm"/>
    </inkml:brush>
  </inkml:definitions>
  <inkml:trace contextRef="#ctx0" brushRef="#br0">1 278 13179,'1'-3'75,"1"1"0,1 0-1,-1 0 1,0 0 0,0 0 0,1 1 0,-1-1 0,1 1-1,-1-1 1,1 1 0,3-1 0,36-11-222,-28 9 184,56-13-238,0 3 0,1 2 0,0 4 1,111 1-1,-123 11 370,0 2 0,62 16-1,16 1 173,296 6 167,3-34-446,-95 0-16,86 11-35,-3 1-5,730-11-15,-299 7 45,11 0-21,-1-22 0,-711 12-4,888-33 37,0 31 263,-660 17-47,446 4 274,-1-52-369,-194-41-235,-80 8 142,-308 61 2388,-232 10-2098,-11-5 117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7.570"/>
    </inkml:context>
    <inkml:brush xml:id="br0">
      <inkml:brushProperty name="width" value="0.05" units="cm"/>
      <inkml:brushProperty name="height" value="0.05" units="cm"/>
    </inkml:brush>
  </inkml:definitions>
  <inkml:trace contextRef="#ctx0" brushRef="#br0">1 400 12651,'7'21'1952,"7"-3"-1048,14-7-352,4 0 2089,15-5-1729,5-3-168,3-5-472,2-2-272,-5-8-496,-8-2 480,-10-6-160,-6-11-80</inkml:trace>
  <inkml:trace contextRef="#ctx0" brushRef="#br0" timeOffset="0.54">562 0 17372,'16'8'1784,"2"-1"-1304,5 1-192,5 3 728,4-1-495,-3 4-49,-2 3-224,-4 3-72,-13 11-176,-10 5-72,-14 13-184,-8 2-104,-10 5-248,-1 3-153,-4-6 529,5-4-184,9-12-72</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24.556"/>
    </inkml:context>
    <inkml:brush xml:id="br0">
      <inkml:brushProperty name="width" value="0.05" units="cm"/>
      <inkml:brushProperty name="height" value="0.05" units="cm"/>
    </inkml:brush>
  </inkml:definitions>
  <inkml:trace contextRef="#ctx0" brushRef="#br0">0 260 6889,'128'-3'994,"102"-7"-554,-182 4-381,-2-2 0,47-14 0,89-35 77,-84 25-41,24-11-2,36-11 894,-132 47-659,0 1 0,0 1 0,1 2 0,32-1-1,186 10 473,-84-1-342,180 28-14,-4 0-377,111-40-17,-155 0-4,229 7 2,0 28-8,-230 0-34,747 84 45,-200-43-8,232-89 5,-660 1-51,99-8 10,461-34-40,-519 38 18,420-9-20,-390 37 23,306-4 19,-20-13 289,-114 2 47,-642 10-337,243-9 50,-183 3 74,106-23 0,-162 26-60,-9 2-11,0-1 0,-1 1 0,1-1 0,0 0 0,-1 0 0,0-1 0,1 0 0,7-5 0,-14 8-53,0 0 0,0 0 0,0 0 0,0-1 0,1 1 0,-1 0 0,0 0 0,0 0 0,0 0 0,0-1 0,0 1 1,1 0-1,-1 0 0,0 0 0,0 0 0,0-1 0,0 1 0,0 0 0,0 0 0,0 0 0,0-1 0,0 1 1,0 0-1,0 0 0,0 0 0,0-1 0,0 1 0,0 0 0,0 0 0,0-1 0,0 1 0,0 0 0,0 0 0,0 0 1,0-1-1,0 1 0,-1 0 0,1 0 0,0 0 0,0 0 0,0-1 0,0 1 0,0 0 0,-1 0 0,1 0 0,0 0 1,0 0-1,0 0 0,0-1 0,-1 1 0,1 0 0,0 0 0,0 0 0,0 0 0,-1 0 0,1 0 0,0 0 1,0 0-1,0 0 0,-1 0 0,1 0 0,0 0 0,0 0 0,-1 0 0,-15-1 8,-2 5-217,1 0 64,-1-1 0,1-1 0,-22 0 0,-5-3-41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29.676"/>
    </inkml:context>
    <inkml:brush xml:id="br0">
      <inkml:brushProperty name="width" value="0.05" units="cm"/>
      <inkml:brushProperty name="height" value="0.05" units="cm"/>
    </inkml:brush>
  </inkml:definitions>
  <inkml:trace contextRef="#ctx0" brushRef="#br0">331 8182 14459,'-5'2'34,"0"0"0,0 0 1,0-1-1,0 1 0,0-1 0,0 0 1,-1-1-1,1 1 0,-1-1 0,1 0 0,0 0 1,-1-1-1,1 0 0,0 0 0,-7-1 0,5-1-74,0 0-1,0-1 0,0 1 0,1-1 0,-1 0 1,1-1-1,0 0 0,0 0 0,-8-9 0,0-2-111,1-1 0,1 0 0,1-1 0,1 0 0,0-1 0,-14-38 0,8 5 136,2 0 1,3-1 0,-9-93 0,8-165 327,12 292-299,18-811 463,0 196-364,-16 342-103,6-349 29,46 3-19,-15 403 87,71-242-1,-42 250 191,9 2 0,10 4-1,134-244 1,-132 309-243,7 3 1,7 5-1,6 5 0,6 4 1,6 6-1,184-157 0,-100 120-36,7 10 0,276-158 0,-324 226 22,258-101 0,-289 143 111,3 7-1,220-41 1,492-6 909,-829 89-1099,21 0 697,45-9-1,-73 8-538,1-1 0,-1 0 0,0-1 0,-1 0 0,1-1 0,-1-1-1,19-11 1,19-24 246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30.820"/>
    </inkml:context>
    <inkml:brush xml:id="br0">
      <inkml:brushProperty name="width" value="0.05" units="cm"/>
      <inkml:brushProperty name="height" value="0.05" units="cm"/>
    </inkml:brush>
  </inkml:definitions>
  <inkml:trace contextRef="#ctx0" brushRef="#br0">6 234 19140,'-1'2'226,"0"0"0,0 0-1,1 0 1,-1 0 0,1 0-1,-1 1 1,1-1 0,0 0 0,0 0-1,0 0 1,0 1 0,0-1-1,0 0 1,1 0 0,-1 0 0,1 0-1,0 0 1,-1 0 0,1 0-1,2 3 1,24 40 744,-25-42-859,2 4-65,2 0-1,-1-1 1,0 0-1,1 0 1,0-1-1,1 1 1,-1-1 0,1-1-1,0 1 1,0-1-1,0 0 1,1-1-1,10 4 1,-8-4-9,1-1 0,0 0 0,0 0 0,-1-1 0,1 0 0,0-1 0,0-1 0,0 0 0,14-3 0,-9 1-87,-1-1 0,1-1 0,-1 0 1,0-1-1,-1-1 0,0 0 0,0-1 0,0-1 0,-1 0 0,0 0 0,-1-2 0,0 1 1,19-24-1,-14 10-468,-2 0 1,-1-1-1,-2 0 1,0-1 0,-1-1-1,-2 0 1,-1 0-1,9-50 1,-63 295 2905,35-140-1130,-3 148 0,14-174-1078,4 0 1,1 0-1,23 93 0,-26-134-272,-1-7-5,0 0 0,0 0-1,0 0 1,0 0 0,1-1 0,-1 1-1,1-1 1,0 1 0,0-1 0,4 5-1,-6-8 99,0 1-1,0-1 1,1 0-1,-1 0 1,0 0-1,0 0 1,0 0-1,1 0 1,-1 1-1,0-1 0,0 0 1,1 0-1,-1 0 1,0 0-1,0 0 1,1 0-1,-1 0 1,0 0-1,0 0 1,1 0-1,-1 0 1,0 0-1,0 0 0,1 0 1,-1-1-1,0 1 1,0 0-1,1 0 1,-1 0-1,0 0 1,0 0-1,0 0 1,1-1-1,-1 1 1,0 0-1,0 0 0,0 0 1,1-1-1,-1 1 1,0 0-1,0 0 1,0 0-1,0-1 1,0 1-1,0 0 1,0 0-1,0-1 1,1 1-1,-1 0 1,0 0-1,0-1 0,5-15-77,-5 14 56,6-31-247,-1-9-78</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31.636"/>
    </inkml:context>
    <inkml:brush xml:id="br0">
      <inkml:brushProperty name="width" value="0.05" units="cm"/>
      <inkml:brushProperty name="height" value="0.05" units="cm"/>
    </inkml:brush>
  </inkml:definitions>
  <inkml:trace contextRef="#ctx0" brushRef="#br0">296 113 13339,'4'-8'498,"0"-1"0,0 0-1,-1 0 1,0 0 0,3-14 0,-6 21-362,1-1-1,-1 1 1,0 0-1,0 0 1,0 0-1,0-1 1,-1 1-1,1 0 0,0 0 1,-1 0-1,0 0 1,1-1-1,-2-1 1,1 3-38,0 0 0,0 0 0,0 0 1,0 0-1,0 0 0,0 0 0,0 0 0,0 1 0,0-1 0,0 0 0,0 1 1,-1-1-1,1 1 0,0-1 0,0 1 0,-1 0 0,1-1 0,0 1 1,-1 0-1,1 0 0,0 0 0,0 0 0,-1 0 0,-1 1 0,-5 0 95,0 1-1,0 0 0,0 0 1,1 1-1,-1 0 0,1 0 1,0 1-1,0 0 0,0 0 0,-9 7 1,-10 10 290,-26 26 1,48-43-418,-16 16 259,-23 29-1,36-40-244,1-1 0,0 2 0,0-1 0,1 1 0,1-1-1,-6 18 1,9-26-72,0 1-1,1-1 1,-1 1-1,1-1 1,0 0-1,-1 1 1,1-1-1,0 1 1,0-1-1,0 1 0,0-1 1,0 1-1,0-1 1,0 0-1,0 1 1,1-1-1,-1 1 1,1-1-1,-1 0 1,1 1-1,-1-1 1,1 0-1,0 1 0,0-1 1,-1 0-1,1 0 1,0 0-1,0 0 1,0 0-1,0 0 1,1 0-1,-1 0 1,0 0-1,0 0 1,1-1-1,-1 1 0,0 0 1,1-1-1,-1 1 1,0-1-1,1 0 1,-1 1-1,1-1 1,-1 0-1,0 0 1,4 0-1,21 1 0,0-1 0,0-1 0,38-7 0,10 0 1,-58 7-6,19-2-6,68 4 0,-95 0 2,1 0-1,-1 0 1,0 1 0,1 0 0,-1 0-1,0 1 1,0 0 0,0 0 0,0 1 0,-1 0-1,0 1 1,0-1 0,11 10 0,-16-12 1,0 0 1,-1 0 0,1 0-1,0 0 1,-1 0-1,0 1 1,1-1 0,-1 0-1,0 1 1,0-1-1,0 1 1,-1-1 0,1 1-1,0 0 1,-1-1 0,0 1-1,0 4 1,0-2 7,-1-1 0,0 1 0,0-1 0,0 0-1,0 0 1,-1 1 0,0-1 0,0 0 0,-4 6 0,-5 4 72,1 0-1,-2-1 1,0-1-1,-18 16 1,7-9 124,-1-1 0,0-2 1,-38 21-1,47-29-129,-2-1 0,1 0 0,-1-1 0,0-1 1,0 0-1,-35 4 0,50-9-152,-1 0 1,1 0-1,-1 0 1,1 0-1,0 0 0,-1-1 1,1 1-1,0-1 1,-1 1-1,1-1 1,0 0-1,-4-2 0,5 2 24,-1 0-1,1 0 1,0 0-1,0 0 0,0 0 1,0 0-1,0-1 1,0 1-1,0 0 0,1-1 1,-1 1-1,0-1 1,1 1-1,-1-1 0,1 1 1,-1-1-1,1 1 1,0-3-1,-1-9-424</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35.181"/>
    </inkml:context>
    <inkml:brush xml:id="br0">
      <inkml:brushProperty name="width" value="0.05" units="cm"/>
      <inkml:brushProperty name="height" value="0.05" units="cm"/>
    </inkml:brush>
  </inkml:definitions>
  <inkml:trace contextRef="#ctx0" brushRef="#br0">35 0 15339,'2'3'116,"0"-1"0,0 1 0,0-1 0,-1 1-1,1 0 1,-1 0 0,1 0 0,-1 0 0,0 0 0,0 0-1,0 0 1,-1 0 0,1 0 0,-1 0 0,1 6 0,-2 4 48,0-1 0,-4 23 0,3-21 178,-6 46 319,3 0 1,2 1 0,8 85 0,36 181 1414,-19-174-973,-19-138-980,-2-9-66,0 0 0,0 1 0,0-1 0,-1 1 1,0-1-1,0 1 0,-2 11 0,1-17-84,1-1 1,0 0-1,-1 0 0,1 1 0,0-1 0,-1 0 0,1 0 0,0 0 1,-1 1-1,1-1 0,0 0 0,-1 0 0,1 0 0,-1 0 1,1 0-1,0 0 0,-1 0 0,1 0 0,-1 0 0,1 0 1,0 0-1,-1 0 0,1 0 0,-1 0 0,1-1 0,0 1 0,-1 0 1,1 0-1,0 0 0,-1 0 0,1-1 0,0 1 0,-1 0 1,1 0-1,0-1 0,-1 1 0,1 0 0,0-1 0,0 1 0,-1 0 1,1-1-1,-20-18-701,15 13 731,-21-14-310,-10-2-130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35.615"/>
    </inkml:context>
    <inkml:brush xml:id="br0">
      <inkml:brushProperty name="width" value="0.05" units="cm"/>
      <inkml:brushProperty name="height" value="0.05" units="cm"/>
    </inkml:brush>
  </inkml:definitions>
  <inkml:trace contextRef="#ctx0" brushRef="#br0">1 95 14627,'8'20'735,"2"-1"1,0-1-1,2 0 0,26 33 1,64 59 1787,-83-90-1985,72 66 1178,-78-75-1453,0-1 0,1-1 0,0 0 0,0-1 0,24 11 0,-34-18-206,0 1 0,1-1 0,-1 1 1,1-1-1,-1-1 0,1 1 1,0-1-1,-1 1 0,1-1 1,0-1-1,-1 1 0,1 0 0,-1-1 1,1 0-1,0 0 0,-1-1 1,0 1-1,1-1 0,-1 0 1,0 0-1,0-1 0,0 1 0,0-1 1,0 0-1,3-3 0,5-5 67,-1-1-1,0 0 0,-1-1 1,0 0-1,12-24 1,35-76 308,-51 99-391,94-239-659,-99 249 416</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36.068"/>
    </inkml:context>
    <inkml:brush xml:id="br0">
      <inkml:brushProperty name="width" value="0.05" units="cm"/>
      <inkml:brushProperty name="height" value="0.05" units="cm"/>
    </inkml:brush>
  </inkml:definitions>
  <inkml:trace contextRef="#ctx0" brushRef="#br0">3 2 17716,'3'-1'2576,"-4"10"-2232,-2 8 1065,1 9-529,2 6-256,0 8-360,3 2-88,5 3-88,1-4-16,0-4-120,2-7-160,0-10-352,-1-7-184,-4-15-176,-4-10 648,-2-13-185,1-4-207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36.822"/>
    </inkml:context>
    <inkml:brush xml:id="br0">
      <inkml:brushProperty name="width" value="0.05" units="cm"/>
      <inkml:brushProperty name="height" value="0.05" units="cm"/>
    </inkml:brush>
  </inkml:definitions>
  <inkml:trace contextRef="#ctx0" brushRef="#br0">225 326 14339,'4'-33'972,"-2"0"-1,-1 0 0,-1 0 1,-2 0-1,-2 0 1,-11-51-1,14 81-817,0-1-1,0 1 1,-1-1-1,1 1 0,-1 0 1,0-1-1,0 1 1,0 0-1,-4-5 1,5 8-118,1-1 1,-1 1-1,1-1 1,-1 1-1,0-1 1,0 1-1,1 0 1,-1-1 0,0 1-1,0 0 1,1-1-1,-1 1 1,0 0-1,0 0 1,0 0-1,1 0 1,-1 0 0,0 0-1,-1 0 1,1 0-12,0 1 0,-1-1 0,1 1 0,-1 0 0,1-1 0,0 1 0,0 0 0,-1 0 0,1 0 0,0 0 1,0 0-1,0 0 0,-2 2 0,-2 4 5,1 0 0,-1 0 0,2 1 0,-1-1 0,1 1 0,0 0 0,0 0 0,1 0 0,-2 11 0,-7 80 19,11-90-37,-2 31 13,2 1 1,2-1-1,2 0 0,2 0 0,19 72 0,-8-58 1,3 0 0,2-2 0,44 78 0,-58-116-24,24 41 39,31 77 0,-63-132-39,1 0 0,-1 0 0,0 0 0,0 1 0,0-1 0,1 0 0,-1 0 0,0 1 0,0-1 0,0 0 0,0 0 0,0 1 0,1-1 0,-1 0 0,0 1 0,0-1 0,0 0 0,0 0 0,0 1 0,0-1 0,0 0 0,0 1 0,0-1 0,0 0 0,0 1 0,0-1 0,0 0 0,-1 0 0,1 1 0,0-1 0,0 0 1,0 0-1,0 1 0,0-1 0,-1 0 0,1 0 0,0 1 0,-1-1 0,-10-7 56,-17-20 18,-235-296 441,224 275-286,31 38-158,-14-22 276,22 31-339,0 1 0,0-1 0,-1 1 0,1-1-1,0 1 1,0-1 0,1 1 0,-1-1 0,0 1 0,0-1 0,0 1 0,0-1 0,0 1 0,0-1 0,1 1-1,-1-1 1,0 1 0,0-1 0,1 1 0,-1 0 0,0-1 0,1 1 0,-1-1 0,0 1 0,1 0 0,-1-1 0,1 1-1,-1 0 1,1 0 0,-1-1 0,0 1 0,1 0 0,-1 0 0,1 0 0,-1 0 0,1-1 0,-1 1 0,1 0-1,-1 0 1,2 0 0,24-3 129,-24 2-116,143-6 161,-57 4-854,121-21 1,-172 15 390</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37.426"/>
    </inkml:context>
    <inkml:brush xml:id="br0">
      <inkml:brushProperty name="width" value="0.05" units="cm"/>
      <inkml:brushProperty name="height" value="0.05" units="cm"/>
    </inkml:brush>
  </inkml:definitions>
  <inkml:trace contextRef="#ctx0" brushRef="#br0">3 1 18532,'-2'44'913,"1"0"0,3-1 1,1 1-1,2 0 0,19 71 0,-4-43-529,5-1 0,47 98 0,-57-136-320,26 55 59,-37-77-68,0 0-1,-1 0 1,-1 0-1,1 0 1,-2 0 0,1 13-1,-2-22-38,1-1 0,-1 0-1,0 0 1,-1 0 0,1 0-1,0 0 1,0 0 0,0 1-1,-1-1 1,1 0 0,0 0 0,-1 0-1,1 0 1,-1 0 0,0 0-1,0 1 1,0-2-3,1 1 1,0-1-1,-1 0 0,1 0 1,-1 1-1,1-1 1,-1 0-1,1 0 0,-1 0 1,1 0-1,-1 0 0,1 0 1,-1 0-1,1 1 0,-1-2 1,1 1-1,-1 0 0,1 0 1,-1 0-1,0 0 1,1 0-1,0 0 0,-1 0 1,0-1-1,-2-1 28,0 1 1,0-1 0,1 0-1,-1 0 1,1 0-1,-1-1 1,1 1-1,0 0 1,0-1-1,-2-3 1,-8-14 52,1-1 1,1-1-1,0 1 1,2-2-1,1 1 0,-8-43 1,7 15-79,2-1 0,2-56 0,3 75-29,2 1 0,1 0 1,2 0-1,1 0 0,13-44 0,-15 65 9,0 0 0,1 0 0,0 1-1,1-1 1,0 1 0,1 0 0,-1 1 0,2-1 0,-1 1 0,1 1 0,0-1-1,1 1 1,0 0 0,0 1 0,1 0 0,-1 0 0,1 0 0,0 2-1,1-1 1,11-3 0,-8 4 0,1 1-1,-1 0 0,1 2 1,0-1-1,0 2 1,0 0-1,-1 0 0,1 1 1,0 1-1,16 4 0,-24-4 2,-1-1-1,1 1 0,-1 0 0,1 1 1,-1-1-1,0 1 0,0 0 0,0 1 1,-1-1-1,1 1 0,6 7 0,-8-8 0,-1 1 0,0-1-1,0 1 1,0-1 0,0 1 0,0 0-1,-1 0 1,0 0 0,0 0-1,0 0 1,0 0 0,-1 0 0,1 0-1,-1 0 1,0 0 0,0 0-1,-1 0 1,0 6 0,-1-1-3,-1 0 1,0 0-1,0-1 1,-1 1-1,0-1 0,-1 0 1,1 0-1,-2 0 1,1-1-1,-1 1 1,0-2-1,-11 11 0,-10 7 3,-55 37-1,48-39-287,-1-2 0,-44 20 0,71-38-632,9-4 606,11-9 261,-9 8-86,24-23-317</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37.796"/>
    </inkml:context>
    <inkml:brush xml:id="br0">
      <inkml:brushProperty name="width" value="0.05" units="cm"/>
      <inkml:brushProperty name="height" value="0.05" units="cm"/>
    </inkml:brush>
  </inkml:definitions>
  <inkml:trace contextRef="#ctx0" brushRef="#br0">0 42 16452,'1'-2'158,"15"-31"1701,-16 33-1811,1-1 0,-1 1 0,0-1-1,1 1 1,-1 0 0,1-1-1,-1 1 1,0-1 0,1 1-1,-1 0 1,1-1 0,-1 1-1,1 0 1,-1-1 0,1 1-1,0 0 1,-1 0 0,1 0-1,-1-1 1,2 1 0,-1 0 12,-1 1 0,1-1 1,0 0-1,-1 1 0,1-1 1,-1 1-1,1-1 0,0 1 1,-1-1-1,1 1 0,-1-1 0,0 1 1,1 0-1,-1-1 0,1 1 1,-1 0-1,0-1 0,1 1 1,-1 0-1,0-1 0,0 1 0,1 1 1,4 19 729,0 0 1,-1 1 0,2 32-1,1 11-65,8 18-274,3 0 0,3-2 0,40 97-1,9 9-2614,-68-179 2017,-1-5 93,-1-1 0,1 1 0,0-1 0,0 1 0,0-1 0,0 1 0,0-1 0,1 1 0,-1-1 0,1 0-1,-1 0 1,4 3 0,4-6-531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8.005"/>
    </inkml:context>
    <inkml:brush xml:id="br0">
      <inkml:brushProperty name="width" value="0.05" units="cm"/>
      <inkml:brushProperty name="height" value="0.05" units="cm"/>
    </inkml:brush>
  </inkml:definitions>
  <inkml:trace contextRef="#ctx0" brushRef="#br0">80 1 17948,'-8'8'660,"1"1"1,0 0-1,1 1 0,0-1 1,0 1-1,1 0 1,0 1-1,1-1 0,-3 13 1,2-5-559,1 1 0,0-1 0,2 1-1,-1 30 1,3-41-90,1-1 0,-1 0-1,2 1 1,-1-1-1,1 0 1,0 0 0,0 0-1,1 0 1,0 0-1,4 7 1,-6-12-35,1 0 0,-1 0-1,0 0 1,1 0 0,-1-1 0,1 1 0,0 0-1,-1-1 1,1 1 0,0-1 0,0 1-1,0-1 1,0 0 0,0 0 0,0 0 0,0 0-1,1 0 1,-1-1 0,0 1 0,1-1-1,-1 1 1,0-1 0,1 0 0,-1 0 0,0 0-1,1 0 1,-1 0 0,0-1 0,1 1 0,-1-1-1,0 1 1,0-1 0,1 0 0,-1 0-1,3-1 1,-2 0-67,1 0-1,-1-1 1,0 1-1,1-1 1,-1 0-1,0 1 1,0-1-1,-1 0 1,1-1-1,-1 1 1,4-6-1,0-3-32,0 0-1,5-17 1,3-19-297</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38.246"/>
    </inkml:context>
    <inkml:brush xml:id="br0">
      <inkml:brushProperty name="width" value="0.05" units="cm"/>
      <inkml:brushProperty name="height" value="0.05" units="cm"/>
    </inkml:brush>
  </inkml:definitions>
  <inkml:trace contextRef="#ctx0" brushRef="#br0">0 243 17252,'2'20'553,"1"0"-1,1-1 1,0 1 0,2-1 0,0 0 0,1-1 0,1 1 0,0-1 0,2-1 0,0 0 0,17 22 0,-14-22-416,1 0 1,0-1 0,2-1-1,0 0 1,0-2 0,1 1 0,1-2-1,0 0 1,1-2 0,25 12-1,-33-18-95,-1 0-1,1-1 0,0 0 0,1-1 1,-1 0-1,0-1 0,21 1 0,-26-3-4,0 1-1,1-1 0,-1 0 0,0-1 1,0 1-1,0-1 0,0 0 1,-1-1-1,1 1 0,-1-1 1,1-1-1,-1 1 0,0-1 0,0 1 1,0-1-1,4-6 0,2-2 51,-1-1-1,0-1 0,-2 0 1,1 0-1,11-28 0,24-83 288,-35 97-300,22-69-867,27-155 0,-58 252 692,0-1 0,0 1 0,1 0 0,-1-1 1,0 1-1,0-1 0,0 1 0,0-1 0,0 1 0,0 0 0,0-1 0,1 1 0,-1-1 0,-1 1 0,1 0 0,0-1 0,0 1 0,0-1 0,0 1 1,0-1-1,0 1 0,0 0 0,0-1 0,-1 1 0,1 0 0,0-1 0,0 1 0,-1-1 0,1 1 0,0 0 0,-1 0 0,1-1 0,0 1 0,0 0 1,-1-1-1,1 1 0,-1 0 0,1 0 0,0 0 0,-2-1 0,-1 2-1029</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47.159"/>
    </inkml:context>
    <inkml:brush xml:id="br0">
      <inkml:brushProperty name="width" value="0.05" units="cm"/>
      <inkml:brushProperty name="height" value="0.05" units="cm"/>
    </inkml:brush>
  </inkml:definitions>
  <inkml:trace contextRef="#ctx0" brushRef="#br0">0 1 16996,'6'0'380,"-1"0"1,0 1-1,1 0 1,-1 1-1,0-1 1,0 1-1,0 0 0,0 0 1,6 3-1,42 30 1397,-26-15-1006,36 24 216,-37-24-752,1-2 0,36 19 0,-60-35-341,1 0 1,0-1-1,-1 1 1,1-1-1,0 0 1,0 0-1,0-1 0,0 1 1,0-1-1,6 1 1,-8-2-5,0 1 0,0-1 0,-1 1 0,1-1 0,0 1-1,-1-1 1,1 0 0,0 0 0,-1 0 0,1 0 0,-1 0 0,1 0 0,-1-1 0,0 1 0,0 0 0,1-1 0,-1 1 0,0-1 0,0 1 0,0-1 0,-1 1 0,1-1 0,0 0 0,0 0 0,0-1 0,5-20-586,0-3-254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47.588"/>
    </inkml:context>
    <inkml:brush xml:id="br0">
      <inkml:brushProperty name="width" value="0.05" units="cm"/>
      <inkml:brushProperty name="height" value="0.05" units="cm"/>
    </inkml:brush>
  </inkml:definitions>
  <inkml:trace contextRef="#ctx0" brushRef="#br0">15 0 15123,'0'8'2033,"0"10"-1249,-6 14-128,3 8 1424,-1 17-927,3 7-249,1 6-264,5 4-64,4-5-248,1-2-16,3-9-360,0-4-152,1-17-512,2-11-344,-6-14 1392,-1-11-560,-4-10-128,-2-17-168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48.060"/>
    </inkml:context>
    <inkml:brush xml:id="br0">
      <inkml:brushProperty name="width" value="0.05" units="cm"/>
      <inkml:brushProperty name="height" value="0.05" units="cm"/>
    </inkml:brush>
  </inkml:definitions>
  <inkml:trace contextRef="#ctx0" brushRef="#br0">234 35 15363,'0'-2'91,"0"1"0,0 0-1,0-1 1,0 1 0,0 0-1,0 0 1,0-1 0,-1 1-1,1 0 1,-1 0 0,1-1-1,-1 1 1,1 0 0,-1 0-1,1 0 1,-1 0 0,0 0-1,0 0 1,0 0 0,0 0-1,0 0 1,0 0 0,0 0-1,0 0 1,0 1 0,-2-2-1,1 1 41,-1 1-1,0-1 0,0 1 0,1-1 1,-1 1-1,0 0 0,0 0 0,0 0 0,1 0 1,-1 1-1,0-1 0,-3 2 0,-4 1 168,0 0-1,1 1 1,0 1 0,-1-1-1,2 2 1,-1-1-1,1 1 1,-11 9 0,6-3-34,0 0-1,1 1 1,-20 28 0,30-38-226,0 1-1,0-1 1,0 0 0,1 0-1,-1 1 1,1-1-1,0 1 1,-2 4-1,3-6-31,0-1-1,0 0 1,0 0-1,0 0 1,0 0-1,0 0 1,1 0-1,-1 0 0,0 0 1,1 0-1,-1 0 1,0 0-1,1 0 1,-1 0-1,1-1 0,-1 1 1,1 0-1,0 0 1,-1 0-1,1-1 1,0 1-1,0 0 0,-1 0 1,1-1-1,0 1 1,0-1-1,0 1 1,0-1-1,0 1 0,0-1 1,0 0-1,1 1 1,20 5 2,0-1 0,0-1-1,35 2 1,30 5-13,-77-9 8,0 1 1,0 0-1,0 0 1,0 1-1,-1 1 1,13 6-1,-19-9-3,0 0 0,-1 0 0,1 0 0,0 0 0,-1 0 0,1 1 0,-1-1 0,0 1 0,0 0-1,0-1 1,0 1 0,0 0 0,-1 0 0,1 0 0,-1 0 0,0 0 0,0 1 0,1 5 0,-1-4 13,-1-1 1,0 1 0,-1-1 0,1 1 0,-1-1 0,0 1-1,0-1 1,0 0 0,-1 1 0,0-1 0,0 0 0,-3 6-1,-3 3 71,-1-1-1,-1 0 1,0 0-1,0-1 1,-1 0-1,-1-1 0,-15 11 1,-44 25 475,64-42-620,-1 0 0,0 0 0,0 0 0,0-1 0,0-1 0,0 0 0,-13 2 0,21-4 40,0 0 0,0 0 1,-1 0-1,1 0 1,0 0-1,0 0 1,-1 0-1,1 0 1,0-1-1,0 1 0,0 0 1,-1 0-1,1 0 1,0 0-1,0-1 1,0 1-1,-1 0 0,1 0 1,0-1-1,0 1 1,0 0-1,0 0 1,0 0-1,0-1 1,0 1-1,-1 0 0,1 0 1,0-1-1,0 1 1,0 0-1,0-1 1,0 1-1,0 0 1,0 0-1,0-1 0,0 1 1,0 0-1,1 0 1,-1-1-1,0 1 1,0 0-1,0 0 0,0-1 1,0 1-1,0 0 1,0 0-1,1 0 1,-1-1-1,0 1 1,0 0-1,0 0 0,1 0 1,-1-1-1,0 1 1,15-17-316,9-4-115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48.572"/>
    </inkml:context>
    <inkml:brush xml:id="br0">
      <inkml:brushProperty name="width" value="0.05" units="cm"/>
      <inkml:brushProperty name="height" value="0.05" units="cm"/>
    </inkml:brush>
  </inkml:definitions>
  <inkml:trace contextRef="#ctx0" brushRef="#br0">144 3 14923,'-1'0'108,"-1"-1"-1,1 1 1,0 0-1,0-1 0,-1 1 1,1 0-1,0 0 1,0 0-1,-1 0 1,1 0-1,0 0 1,-1 0-1,1 0 0,0 0 1,0 1-1,-1-1 1,1 1-1,0-1 1,0 1-1,0-1 1,0 1-1,0-1 0,-1 1 1,1 0-1,-1 1 1,-26 24 1338,20-14-1190,-1-1 0,1 2 0,1-1 0,0 1 0,1 0 0,1 1 0,0 0 0,0-1 0,-4 28 0,3-4 14,2-1 1,1 63-1,3-70-161,2 0 0,2 1 0,0-1 0,11 35 0,-11-50-137,0-1 1,1 0-1,0-1 0,1 1 1,1-1-1,0 0 1,0 0-1,1-1 0,1 0 1,0-1-1,12 11 1,-17-17-58,0-1 1,1 1 0,0-1 0,-1-1 0,1 1-1,0 0 1,1-1 0,-1 0 0,0-1 0,1 1-1,-1-1 1,1 0 0,-1 0 0,1-1 0,-1 1-1,1-1 1,0 0 0,-1-1 0,1 0 0,-1 1 0,1-2-1,9-2 1,18-12-387</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49.068"/>
    </inkml:context>
    <inkml:brush xml:id="br0">
      <inkml:brushProperty name="width" value="0.05" units="cm"/>
      <inkml:brushProperty name="height" value="0.05" units="cm"/>
    </inkml:brush>
  </inkml:definitions>
  <inkml:trace contextRef="#ctx0" brushRef="#br0">19 61 17452,'-4'9'366,"1"0"1,0 0-1,1 0 0,-1 1 1,2-1-1,-1 1 1,2-1-1,-1 1 0,1 0 1,0-1-1,1 1 1,0-1-1,3 11 0,5 15-17,1-1-1,16 38 0,-18-51-274,-5-14-64,12 30 60,-2 1 1,-1 0-1,12 69 1,-24-106-59,0 0 0,0 0 0,1 0 0,-1 1 0,0-1 0,0 0 0,0 0 0,0 0-1,0 0 1,0 0 0,0 0 0,-1 0 0,1 0 0,0 0 0,0 0 0,-1 0 0,1 0 0,-1 0 0,1 0 0,-1 0 0,1 0 0,-1 0 0,0-1 0,1 1 0,-1 0 0,-1 1 0,1-2 6,0 0 0,0-1 0,0 1 0,0 0-1,0 0 1,0-1 0,0 1 0,0 0 0,0-1 0,0 1 0,1-1 0,-1 1 0,0-1 0,0 0 0,1 1 0,-1-1 0,0 0-1,1 1 1,-1-1 0,0 0 0,1 0 0,-1 0 0,1 0 0,0 1 0,-1-1 0,1 0 0,-1 0 0,1-1 0,-9-19 120,1 0 1,1 0 0,1 0-1,-6-43 1,7 15-30,1-58 0,3 80-101,2 0 1,1-1-1,10-49 1,-10 70-9,0 0 0,0 0 0,0 0 0,1 1 0,0-1 0,0 1 0,1 0 0,0 0 0,0 0 0,0 0-1,1 1 1,-1-1 0,1 1 0,1 0 0,-1 1 0,1-1 0,-1 1 0,1 0 0,1 1 0,8-5 0,-3 4 9,1 0 0,-1 1 1,1 1-1,0 0 0,0 0 1,15 1-1,-21 1-5,1 0 0,-1 0 0,0 1 0,0 0 0,0 0 0,0 1-1,0 0 1,0 0 0,-1 1 0,1-1 0,-1 2 0,12 6 0,-15-8-1,-1 0 1,1 1-1,-1-1 1,0 0-1,0 1 1,0 0-1,0-1 1,0 1-1,0 0 0,-1 0 1,0 0-1,1 0 1,-1 0-1,0 0 1,0 1-1,-1-1 1,1 6-1,-1-4 5,0 1 1,0 0-1,-1-1 0,0 1 1,0 0-1,0-1 0,-1 1 0,0-1 1,-4 8-1,-2 1 16,0 0 0,0-1 0,-1 0 0,-1-1 0,-1 0 0,-17 16 0,15-16-30,0-2 0,-18 11 0,28-18-94,-1-1 1,1 0-1,-1 0 1,0 0-1,1-1 0,-1 1 1,0-1-1,0 0 1,0 0-1,0 0 0,0-1 1,-1 0-1,1 1 1,-6-2-1,8 1 77,1-1 0,0 1 0,-1-1 0,1 1 0,0-1 0,0 0 0,-1 0 0,1 0 0,0 0 0,0 0 0,0 0-1,0 0 1,0 0 0,0 0 0,0 0 0,0 0 0,1-1 0,-1 1 0,0 0 0,1-1 0,-1 1 0,1 0 0,0-1 0,-1 1 0,1-1 0,0 1 0,0-1 0,0-1 0,-2-26-392</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49.937"/>
    </inkml:context>
    <inkml:brush xml:id="br0">
      <inkml:brushProperty name="width" value="0.05" units="cm"/>
      <inkml:brushProperty name="height" value="0.05" units="cm"/>
    </inkml:brush>
  </inkml:definitions>
  <inkml:trace contextRef="#ctx0" brushRef="#br0">0 15 14827,'0'-1'146,"1"0"0,-1 0-1,1 0 1,-1 0 0,1 0-1,0 1 1,-1-1 0,1 0 0,0 1-1,-1-1 1,1 0 0,0 1 0,0-1-1,-1 1 1,1-1 0,0 1-1,0-1 1,0 1 0,0 0 0,0-1-1,0 1 1,0 0 0,0 0-1,0 0 1,0 0 0,0-1 0,1 2-1,0-1 25,0 1 1,0 0-1,0-1 0,0 1 0,-1 0 0,1 1 0,0-1 1,-1 0-1,1 0 0,0 1 0,-1-1 0,2 3 1,6 6 264,-2 1 1,1 0 0,6 14 0,-13-22-321,59 122 1046,3 5-1156,-88-148-680,0 1 0,-33-17 0,49 30 574,-1 1-1,0 0 0,1 1 0,-1 0 1,0 0-1,-20 1 0,30 1 106,0 0 0,0 0 0,0 0 0,0 0 0,-1 0 0,1 0 0,0 0-1,0 0 1,0 0 0,0 0 0,0 0 0,0 0 0,0 0 0,-1 0 0,1 0 0,0 0-1,0-1 1,0 1 0,0 0 0,0 0 0,0 0 0,0 0 0,0 0 0,-1 0 0,1 0 0,0 0-1,0 0 1,0 0 0,0-1 0,0 1 0,0 0 0,0 0 0,0 0 0,0 0 0,0 0 0,0 0-1,0 0 1,0 0 0,0-1 0,0 1 0,0 0 0,0 0 0,0 0 0,0 0 0,0 0-1,0 0 1,0 0 0,0-1 0,0 1 0,0 0 0,5-9 157,11-9 118,-14 16-235,32-31 318,2 1-1,1 2 1,2 1 0,1 2-1,53-27 1,-83 51-2677,-21 9 1603,-30 1 51,14-4 325</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50.365"/>
    </inkml:context>
    <inkml:brush xml:id="br0">
      <inkml:brushProperty name="width" value="0.05" units="cm"/>
      <inkml:brushProperty name="height" value="0.05" units="cm"/>
    </inkml:brush>
  </inkml:definitions>
  <inkml:trace contextRef="#ctx0" brushRef="#br0">0 220 13579,'4'3'1712,"-1"-2"-1000,1-5-183,2-6 871,5 0-392,4-4-112,5-4-216,3-2-111,3-5-161,5 2-176,-2 2-616,-2-1 79,-10 1 241,-8 3-56,-9 1-88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50.799"/>
    </inkml:context>
    <inkml:brush xml:id="br0">
      <inkml:brushProperty name="width" value="0.05" units="cm"/>
      <inkml:brushProperty name="height" value="0.05" units="cm"/>
    </inkml:brush>
  </inkml:definitions>
  <inkml:trace contextRef="#ctx0" brushRef="#br0">1 8 15603,'3'18'1744,"-1"-9"-1310,-1 1 1,1-1-1,1 1 1,0-1 0,0 0-1,1 0 1,0 0-1,6 10 1,-9-18-422,-1 0-1,1 0 1,0 0 0,-1-1-1,1 1 1,0 0 0,-1 0-1,1-1 1,0 1 0,0 0-1,0-1 1,-1 1 0,1-1-1,0 1 1,0-1 0,0 1-1,0-1 1,0 0 0,0 0-1,0 1 1,0-1 0,0 0-1,0 0 1,2 0 0,-1-1-4,-1 1 0,1-1 1,-1 1-1,0-1 1,1 0-1,-1 0 0,0 0 1,1 0-1,-1 0 0,0 0 1,0 0-1,0 0 1,0 0-1,1-2 0,4-6 38,-1 1-1,-1-1 0,7-17 0,-11 26-43,15-47 261,-16 51-192,0 0-1,1 1 1,-1-1-1,1 0 1,1 9-1,-1-11-88,0-1-1,0 0 0,0 0 0,1 0 0,-1 0 0,0 0 0,1 0 0,-1 0 0,1 0 0,-1 0 0,1 0 1,-1 0-1,1 0 0,0 0 0,-1 0 0,1 0 0,0-1 0,0 1 0,0 0 0,0-1 0,0 1 0,0 0 1,0-1-1,0 1 0,0-1 0,0 1 0,0-1 0,0 0 0,0 1 0,0-1 0,0 0 0,0 0 0,0 0 1,0 0-1,1 0 0,-1 0 0,0 0 0,2-1 0,2 0-56,-1 0-1,1-1 1,-1 0 0,1 0-1,-1 0 1,0-1 0,0 1-1,0-1 1,0 0 0,0 0-1,0-1 1,-1 1 0,0-1-1,5-6 1,15-20-289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51.267"/>
    </inkml:context>
    <inkml:brush xml:id="br0">
      <inkml:brushProperty name="width" value="0.05" units="cm"/>
      <inkml:brushProperty name="height" value="0.05" units="cm"/>
    </inkml:brush>
  </inkml:definitions>
  <inkml:trace contextRef="#ctx0" brushRef="#br0">1 44 15187,'1'-2'168,"2"-5"436,1 1 0,0-1 1,1 1-1,7-9 0,-11 15-559,-1 0 0,0 0 0,0 0 0,0-1-1,1 1 1,-1 0 0,0 0 0,0 0 0,1 0 0,-1 0 0,0 0 0,0 0 0,0 0-1,1 0 1,-1 0 0,0 0 0,0 0 0,1 0 0,-1 0 0,0 0 0,0 0 0,1 1-1,-1-1 1,0 0 0,0 0 0,0 0 0,0 0 0,1 0 0,-1 0 0,0 1 0,0-1 0,0 0-1,0 0 1,1 0 0,-1 1 0,0-1 0,0 0 0,0 0 0,0 0 0,0 1 0,0-1-1,0 0 1,1 0 0,-1 0 0,0 1 0,0-1 0,0 0 0,0 0 0,0 1 0,0-1-1,0 0 1,0 0 0,0 0 0,-1 1 0,1-1 0,0 0 0,0 0 0,0 1 0,1 14 596,-3 1-165,2 1 1,2 25-1,-1-37-444,-1-1 0,1 0 0,0 1 0,0-1 0,0 0 0,0 0 0,1 1 0,0-1 0,0-1 0,0 1 0,0 0 1,1 0-1,-1-1 0,7 7 0,-8-9-32,1 1 0,0-1 0,0 0-1,0 0 1,0 0 0,0 0 0,0 0 0,0 0 0,0-1 0,1 1 0,-1-1 0,0 0 0,0 1 0,1-1 0,-1 0 0,0 0 0,3-1 0,-1 1-19,0-1 1,0-1 0,0 1-1,1-1 1,-1 1 0,-1-1-1,1 0 1,5-4-1,2-2-122,0-1 0,0-1 0,-1 0 0,12-15 0,30-38-1022,-50 60 48,-5 7 473,-6 13-99,8-13 663,1 0 1,-1 0-1,1 0 1,0 0-1,0 0 1,1 0-1,-1 0 1,2 6-1,7 12-335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8.450"/>
    </inkml:context>
    <inkml:brush xml:id="br0">
      <inkml:brushProperty name="width" value="0.05" units="cm"/>
      <inkml:brushProperty name="height" value="0.05" units="cm"/>
    </inkml:brush>
  </inkml:definitions>
  <inkml:trace contextRef="#ctx0" brushRef="#br0">13 1 18852,'-10'0'1816,"9"12"-1191,-1 6-273,7 5 880,4 2-344,6 1-376,2-2-296,3-4-1032,-1-5-1544,-1-2 2039,-3-3-303,-1-4-248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3:51.737"/>
    </inkml:context>
    <inkml:brush xml:id="br0">
      <inkml:brushProperty name="width" value="0.05" units="cm"/>
      <inkml:brushProperty name="height" value="0.05" units="cm"/>
    </inkml:brush>
  </inkml:definitions>
  <inkml:trace contextRef="#ctx0" brushRef="#br0">14 1 16363,'8'1'284,"0"1"0,0 0 0,-1 0 0,1 1 0,-1 0 0,0 0-1,0 0 1,0 1 0,0 1 0,0-1 0,5 6 0,-7-7-72,20 16 133,0 0 0,-2 1 0,0 1-1,-1 2 1,-2 0 0,0 1 0,24 39 0,-33-46-293,-2 1-1,0 0 1,-2 0 0,0 0-1,0 1 1,-2 0-1,0 1 1,-2-1-1,0 1 1,-1 0 0,-1 0-1,-2 36 1,-4-26-92,-1 0 0,-1 0 1,-1-1-1,-2 0 0,-1-1 1,-1 0-1,-23 39 0,-5-3-1393,-87 109-1,66-103 902,2-15-191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6.331"/>
    </inkml:context>
    <inkml:brush xml:id="br0">
      <inkml:brushProperty name="width" value="0.05" units="cm"/>
      <inkml:brushProperty name="height" value="0.05" units="cm"/>
    </inkml:brush>
  </inkml:definitions>
  <inkml:trace contextRef="#ctx0" brushRef="#br0">107 353 12867,'10'-17'1140,"-1"1"1,-1-1 0,0-1 0,-1 0-1,8-30 1,-15 47-1005,0 0 0,1 0 1,-1-1-1,0 1 0,0 0 0,0-1 1,0 1-1,0 0 0,0-1 0,-1 1 1,1 0-1,0 0 0,-1-1 0,1 1 1,-1-2-1,0 3-75,1-1 1,0 1-1,-1 0 1,1-1-1,-1 1 1,1 0-1,0 0 1,-1-1-1,1 1 1,-1 0-1,1 0 1,-1 0-1,1-1 1,-1 1-1,1 0 1,-1 0-1,1 0 1,-1 0-1,0 0 1,1 0-1,-1 0 1,1 0-1,-1 0 1,1 0-1,-1 1 0,-3 0 63,1 0-1,0 0 0,0 1 0,0 0 0,0-1 1,0 1-1,0 0 0,1 0 0,-5 4 0,-6 9-74,1 1 0,1 0 0,0 1 0,1 0-1,0 0 1,2 1 0,0 1 0,1-1 0,1 1 0,1 0-1,0 1 1,-2 24 0,6-36-45,1 0 0,-1-1 0,3 16 0,-2-22-2,0 0 0,0 1 0,0-1 0,0 0 0,1 1 0,-1-1 0,1 0 0,-1 0 0,1 0 0,-1 1 0,1-1 0,-1 0 0,1 0 0,0 0 0,0 0 0,0 0 0,-1 0 0,1 0 0,0 0 0,0 0 1,0-1-1,0 1 0,1 0 0,-1-1 0,0 1 0,0-1 0,0 1 0,0-1 0,1 1 0,-1-1 0,0 0 0,2 1 0,1-2 2,0 1 1,-1-1 0,1 0-1,0 0 1,-1 0 0,1 0-1,-1-1 1,1 1 0,-1-1-1,0 0 1,0 0 0,0 0-1,4-3 1,39-38 48,-34 31-35,22-23 94,-3-2 0,49-70-1,34-93 391,-108 188-424,0-1-1,0 0 0,5-22 1,-10 20 26,-1 15-102,0 0-1,0 0 1,0 0 0,0 0 0,0 0 0,-1 0-1,1 0 1,0 0 0,0 0 0,0-1 0,0 1 0,0 0-1,-1 0 1,1 0 0,0 0 0,0 0 0,0 0-1,0 0 1,0 0 0,-1 0 0,1 0 0,0 0 0,0 0-1,0 0 1,0 0 0,-1 0 0,1 0 0,0 1 0,0-1-1,0 0 1,0 0 0,0 0 0,0 0 0,-1 0-1,1 0 1,0 0 0,0 0 0,0 0 0,0 1 0,0-1-1,0 0 1,-1 0 0,-17 24 69,0 8-44,2 0-1,2 0 1,-18 58-1,25-67-96,2 1-1,0 0 1,2 0-1,0 0 0,2 0 1,1 34-1,1-51-62,0 1 0,1-1-1,-1 0 1,1 1 0,1-1 0,0 0 0,0 0-1,5 9 1,-7-14 110,0-1-1,0 0 1,0 1 0,0-1-1,0 0 1,0 0 0,0 0-1,1 0 1,-1 0 0,0 0-1,1 0 1,-1 0-1,1 0 1,-1-1 0,1 1-1,-1 0 1,4 0 0,-3-1 7,0 0 1,0-1-1,0 1 1,0 0 0,0-1-1,1 0 1,-2 1-1,1-1 1,0 0-1,0 0 1,0 0 0,0 0-1,0 0 1,-1 0-1,1-1 1,-1 1-1,1 0 1,1-3 0,20-21-383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6.776"/>
    </inkml:context>
    <inkml:brush xml:id="br0">
      <inkml:brushProperty name="width" value="0.05" units="cm"/>
      <inkml:brushProperty name="height" value="0.05" units="cm"/>
    </inkml:brush>
  </inkml:definitions>
  <inkml:trace contextRef="#ctx0" brushRef="#br0">72 135 17036,'-1'3'327,"0"0"-1,0 0 1,0 0 0,1 0 0,0 1 0,-1-1 0,1 0 0,1 5 0,-1-7-250,0 0 1,1 0-1,-1 0 1,0-1-1,1 1 1,-1 0-1,0 0 1,1-1-1,-1 1 1,1 0-1,-1-1 1,1 1-1,0 0 1,-1-1-1,1 1 1,0-1-1,-1 1 1,1-1 0,0 0-1,-1 1 1,1-1-1,0 1 1,0-1-1,0 0 1,-1 0-1,1 0 1,0 1-1,0-1 1,0 0-1,0 0 1,-1 0-1,1 0 1,0 0-1,0 0 1,0-1-1,0 1 1,-1 0-1,2-1 1,4 0 97,0-1 0,0 0 0,0-1 0,0 1 0,0-1 0,-1 0 0,1-1 1,-1 1-1,0-1 0,0 0 0,-1-1 0,1 1 0,6-10 0,-6 9-137,-1-1-1,0 1 1,0-1 0,-1 0-1,0-1 1,0 1 0,0 0-1,-1-1 1,0 0 0,0 1-1,-1-1 1,2-10 0,-3 16-36,0 0 1,0-1 0,0 1-1,0 0 1,0-1 0,0 1-1,0 0 1,0 0 0,-1-1-1,1 1 1,0 0 0,-1-1-1,1 1 1,-1 0 0,1 0-1,-1 0 1,0 0 0,0-1-1,1 1 1,-1 0 0,0 0-1,0 0 1,0 1 0,0-1-1,0 0 1,0 0 0,0 0-1,0 1 1,-1-1 0,1 1-1,0-1 1,0 1 0,-1-1-1,1 1 1,0 0 0,0-1-1,-1 1 1,1 0 0,0 0-1,-1 0 1,1 0 0,0 0-1,-1 0 1,0 1 0,-4 0 0,1 0 0,-1 0 1,1 1-1,0 0 1,0 0-1,0 0 0,0 0 1,0 1-1,1 0 0,-6 3 1,-1 4-2,0 1 0,1 0 0,0 0 0,1 1 0,0 0 1,1 0-1,1 1 0,-8 15 0,10-18 0,1 0 1,0 0 0,1 1-1,0-1 1,0 1 0,1-1-1,1 1 1,0 0 0,0 0-1,1 0 1,2 19 0,-1-27-1,-1 1 0,1-1 1,0 0-1,0 0 1,0 0-1,0 0 1,1 0-1,-1 0 1,1 0-1,0-1 0,0 1 1,0 0-1,0-1 1,0 0-1,0 1 1,1-1-1,-1 0 0,1 0 1,-1 0-1,1-1 1,0 1-1,0-1 1,0 1-1,0-1 1,0 0-1,0 0 0,0 0 1,0-1-1,1 1 1,-1-1-1,0 1 1,4-1-1,5-1 6,0 0 0,0 0-1,-1-1 1,1-1 0,-1 1 0,1-2 0,16-7-1,5-5 5,-1-2 0,-1-1-1,0-2 1,-1 0 0,-2-3-1,0 0 1,26-30 0,-47 46-13,0 1 0,-1-1-1,1-1 1,7-14 0,-13 22 0,-1 1 1,0 0-1,0-1 0,1 1 0,-1 0 0,0-1 0,0 1 1,0 0-1,1-1 0,-1 1 0,0-1 0,0 1 0,0 0 0,0-1 1,0 1-1,0-1 0,0 1 0,0-1 0,0 1 0,0 0 0,0-1 1,0 1-1,0-1 0,0 1 0,0-1 0,-1 1 0,1 0 1,0-1-1,0 1 0,0 0 0,-1-1 0,1 1 0,0-1 0,-1 1 1,-15 1-40,-19 14-95,24-8-117,1 0 0,-1 1 0,-16 17-1,23-21 38,0 0-1,0 1 0,1-1 0,-1 1 1,1 0-1,0 0 0,1 0 0,-1 0 1,1 1-1,-3 10 0,5-10-381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7.643"/>
    </inkml:context>
    <inkml:brush xml:id="br0">
      <inkml:brushProperty name="width" value="0.05" units="cm"/>
      <inkml:brushProperty name="height" value="0.05" units="cm"/>
    </inkml:brush>
  </inkml:definitions>
  <inkml:trace contextRef="#ctx0" brushRef="#br0">92 1 18252,'-4'2'292,"0"0"-1,0 1 1,0 0 0,1-1-1,-1 1 1,1 1 0,0-1-1,0 0 1,0 1 0,1 0-1,-1-1 1,1 1 0,0 0-1,0 0 1,0 1 0,0-1 0,-1 6-1,-3 10 333,1 1-1,-3 26 1,8-46-602,-5 52 568,2 84 0,3-53-551,-1-65-40,1-14 2,-1 1-1,1 0 0,0 0 0,0 0 0,1-1 1,0 1-1,3 10 0,-4-16 0,0 1-1,0-1 1,0 1-1,1-1 1,-1 0-1,0 1 1,0-1-1,1 0 1,-1 1-1,0-1 1,1 0 0,-1 1-1,0-1 1,1 0-1,-1 0 1,1 1-1,-1-1 1,0 0-1,1 0 1,-1 0-1,1 0 1,-1 0 0,1 1-1,-1-1 1,0 0-1,1 0 1,-1 0-1,1 0 1,-1 0-1,1 0 1,-1 0-1,1-1 1,-1 1-1,0 0 1,1 0 0,-1 0-1,1 0 1,-1-1-1,0 1 1,1 0-1,-1 0 1,1 0-1,-1-1 1,0 1-1,1 0 1,-1-1 0,0 1-1,0 0 1,1-1-1,18-20-44,8-22-103,-2 0 1,30-71-1,-39 77 12,-16 37 135,0 0 0,0 0-1,0 0 1,0-1 0,0 1 0,0 0-1,0 0 1,0 0 0,0 0 0,0 0-1,0 0 1,0 0 0,0 0-1,0-1 1,0 1 0,0 0 0,0 0-1,0 0 1,0 0 0,0 0 0,1 0-1,-1 0 1,0 0 0,0 0-1,0 0 1,0-1 0,0 1 0,0 0-1,0 0 1,0 0 0,0 0 0,0 0-1,0 0 1,1 0 0,-1 0-1,0 0 1,0 0 0,0 0 0,0 0-1,0 0 1,0 0 0,0 0 0,0 0-1,0 0 1,1 0 0,-1 0-1,0 0 1,0 0 0,0 0 0,0 0-1,0 0 1,0 0 0,0 0 0,0 0-1,1 0 1,-1 0 0,0 0-1,0 0 1,0 0 0,0 0 0,0 0-1,0 0 1,0 1 0,0-1 0,0 0-1,2 7-18,-6 23-4,-2 0-1,0 0 0,-13 35 1,7-28 40,-120 348 1129,129-376-947,5-11-27,5-12-53,11-40-80,15-77 0,-20 71-98,11-44-97,68-239-597,-91 340 745,4-12-44,1 1 0,0-1 0,15-24-1,-20 37 49,1 0 0,-1-1-1,1 1 1,0 0-1,-1 0 1,1 0-1,0 0 1,0 0-1,0 1 1,1-1-1,-1 0 1,0 1-1,1 0 1,-1-1-1,1 1 1,-1 0 0,1 0-1,-1 1 1,1-1-1,0 0 1,-1 1-1,1 0 1,0-1-1,0 1 1,-1 0-1,1 1 1,0-1-1,4 1 1,-4 0-3,-1 0-1,1 0 1,-1 0-1,1 0 1,-1 1-1,1-1 1,-1 1 0,0-1-1,0 1 1,0 0-1,0 0 1,0 0 0,0 0-1,-1 0 1,1 0-1,-1 1 1,1-1 0,-1 0-1,0 1 1,0-1-1,0 1 1,0 0-1,0-1 1,-1 1 0,1 0-1,-1-1 1,0 1-1,1 0 1,-1-1 0,-1 1-1,1 0 1,0 0-1,-1 2 1,-1 5-10,0 0 0,0 0 1,-1 0-1,-1 0 0,1-1 0,-2 1 1,-7 13-1,0-5-116,0 1 0,-1-2 1,-1 1-1,-1-2 0,0 0 0,-19 15 1,14-21-1286,20-10 1383,-1 1 0,1-1 1,-1 0-1,1 0 0,-1 0 1,1 0-1,-1 0 0,1 0 1,-1 0-1,1 0 0,-1 0 1,1-1-1,-1 1 0,1 0 1,-1 0-1,1 0 0,0-1 1,-1 1-1,1 0 0,-1 0 1,1-1-1,0 1 0,-1 0 1,1-1-1,0 1 0,-1 0 1,1-1-1,0 1 0,-1-1 0,1 1 1,0 0-1,0-1 0,0 1 1,-1-1-1,1 1 0,0-1 1,0 1-1,0-1 0,0 0 1,-2-11-681</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8.191"/>
    </inkml:context>
    <inkml:brush xml:id="br0">
      <inkml:brushProperty name="width" value="0.05" units="cm"/>
      <inkml:brushProperty name="height" value="0.05" units="cm"/>
    </inkml:brush>
  </inkml:definitions>
  <inkml:trace contextRef="#ctx0" brushRef="#br0">11 143 18108,'-1'0'133,"0"1"0,0-1 1,1 1-1,-1-1 0,1 1 0,-1-1 0,0 1 1,1 0-1,-1-1 0,1 1 0,-1 0 1,1 0-1,0-1 0,-1 1 0,1 0 0,0 0 1,-1-1-1,1 1 0,0 0 0,0 0 1,0 0-1,0 0 0,0 0 0,0-1 0,0 1 1,0 0-1,0 2 0,1-3 1,0 1 0,0 0 1,0 0-1,0-1 0,0 1 0,0-1 0,0 1 1,0 0-1,0-1 0,0 0 0,0 1 0,0-1 1,0 0-1,1 0 0,-1 1 0,0-1 0,1 0 1,7 0 209,0 0 0,-1 0 0,1-1 0,10-2 0,-2-1-173,0-1 1,0-1 0,-1-1 0,23-12 0,-29 13-134,-1 0-1,0 0 1,1-1-1,-2-1 1,1 1 0,-1-1-1,13-18 1,-19 24-33,-1 0 0,1 0 0,-1 0 0,0 0 0,0 0 0,0-1 0,0 1 0,-1 0 0,1-1 1,0 1-1,-1 0 0,0-1 0,1-3 0,-2 5-5,1 0 0,0 0 1,0 0-1,-1 0 0,1 0 0,-1 0 0,1 1 1,-1-1-1,1 0 0,-1 0 0,0 0 0,1 1 1,-1-1-1,0 0 0,0 1 0,1-1 1,-1 0-1,0 1 0,0-1 0,0 1 0,0 0 1,0-1-1,0 1 0,0 0 0,1-1 1,-1 1-1,0 0 0,0 0 0,0 0 0,0 0 1,0 0-1,0 0 0,0 0 0,-2 0 0,-4 1-4,-1 0 0,1 1 0,0-1 0,0 1 0,0 0 0,0 1 0,1 0 0,-1 0 0,1 1 0,-1-1 0,-8 8 0,-1 1-20,0 1 0,-26 28 0,30-27 22,0 0-1,-9 16 0,18-25 4,0-1 1,0 0-1,1 1 0,0 0 0,0-1 0,1 1 0,-1 0 0,1 0 1,0 0-1,0 0 0,0 0 0,1 5 0,0-9-1,0 1 1,0-1-1,1 0 1,-1 0-1,0 0 0,1 0 1,-1 0-1,1 0 0,0 0 1,-1 0-1,1 0 1,0 0-1,-1 0 0,1 0 1,0 0-1,0 0 0,0-1 1,0 1-1,0 0 1,0-1-1,0 1 0,0 0 1,0-1-1,0 0 0,0 1 1,0-1-1,0 1 1,0-1-1,1 0 0,-1 0 1,1 0-1,5 1 5,-1-1-1,0 0 1,1 0-1,7-1 1,10-3-5,0-1-1,0-1 1,-1 0 0,30-14 0,88-48-28,-96 45 33,-13 7-5,-15 6 13,35-13-1,-52 23-9,1 0 0,-1 0 0,0-1-1,1 1 1,-1 0 0,0 0 0,1 0 0,-1 0 0,0 0-1,1 0 1,-1 0 0,0 0 0,1 0 0,-1 0 0,0 0 0,1 0-1,-1 0 1,1 0 0,-1 0 0,0 0 0,1 0 0,-1 0-1,0 1 1,0-1 0,1 0 0,-1 0 0,0 0 0,1 1-1,-1-1 1,0 0 0,0 0 0,1 1 0,-1-1 0,0 0-1,0 0 1,0 1 0,1-1 0,-1 0 0,0 1 0,0-1-1,0 0 1,0 1 0,0-1 0,0 0 0,1 1 0,-1-1-1,0 0 1,0 1 0,0-1 0,0 0 0,0 1 0,-1-1-1,1 0 1,0 1 0,0-1 0,0 0 0,0 1 0,-8 26 102,6-20-72,1-3-16,-2 6 29,0 0 1,1 0-1,0 0 0,1 0 0,0 18 0,1-26-43,0 0-1,0 1 0,1-1 1,-1 0-1,1 0 0,-1 0 1,1 0-1,0-1 1,0 1-1,0 0 0,0 0 1,0 0-1,0-1 0,1 1 1,-1 0-1,0-1 1,1 1-1,-1-1 0,1 0 1,0 0-1,-1 1 0,1-1 1,0 0-1,0 0 1,0 0-1,0-1 0,0 1 1,0 0-1,0-1 0,0 1 1,0-1-1,0 0 0,0 0 1,4 0-1,0 0-123,1 0 0,-1 0 0,0-1-1,0 0 1,1-1 0,-1 1 0,0-1 0,0 0-1,-1 0 1,1-1 0,0 0 0,9-6 0,3-4-279,-1-1 1,20-20 0,-20 19 290,2-2-403</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9.591"/>
    </inkml:context>
    <inkml:brush xml:id="br0">
      <inkml:brushProperty name="width" value="0.05" units="cm"/>
      <inkml:brushProperty name="height" value="0.05" units="cm"/>
    </inkml:brush>
  </inkml:definitions>
  <inkml:trace contextRef="#ctx0" brushRef="#br0">158 228 18428,'-7'-1'316,"0"1"0,0 1 0,0-1 0,0 1-1,0 1 1,0-1 0,1 1 0,-1 0 0,0 1 0,1-1 0,0 1 0,-8 5 0,9-5-155,0 0 1,0 1-1,1-1 1,0 1 0,0 0-1,0 0 1,0 0-1,0 1 1,1 0-1,0-1 1,0 1 0,0 0-1,0 0 1,1 1-1,-2 6 1,3-10-133,1 0 1,-1-1-1,1 1 0,0 0 1,-1-1-1,1 1 1,0 0-1,0-1 0,0 1 1,0 0-1,1-1 0,-1 1 1,0 0-1,1-1 0,-1 1 1,1 0-1,0-1 0,-1 1 1,1-1-1,0 1 0,2 1 1,-2-1-7,1-1 0,0 1 0,0-1 1,0 0-1,0 1 0,0-1 0,0 0 0,0 0 1,1-1-1,-1 1 0,0 0 0,0-1 0,5 1 1,0 0-7,1-1 0,-1 0 1,0-1-1,0 0 0,0 0 1,1 0-1,-1-1 1,0 0-1,10-4 0,-7 0-14,1 0-1,-1-1 1,0-1-1,0 0 1,-1 0 0,0-1-1,-1 0 1,0 0-1,0-1 1,-1 0-1,11-20 1,-10 15-23,0-1 0,-1-1 0,-1 1 1,0-1-1,-1 0 0,-1 0 0,3-29 0,-9 34-16,-4 15 9,-7 15 9,5-1 4,1 1 0,0-1 0,1 1 0,2 1 0,-1-1 0,2 1 0,1 0 0,0-1 0,1 1 0,1 0 0,4 30 0,-3-44-101,0 0 0,1 0 0,0 0 0,-1-1 0,1 1 1,1-1-1,-1 1 0,1-1 0,0 0 0,0 0 0,0 0 0,0 0 0,1-1 0,-1 1 0,1-1 1,0 0-1,0 0 0,0 0 0,0-1 0,1 0 0,-1 1 0,10 2 0,-9-4-212,1 1 0,-1-1 0,1 0 0,-1-1 1,1 0-1,-1 0 0,1 0 0,-1 0 0,1-1 0,-1 0 0,1 0 0,-1 0 0,1-1 0,-1 0 0,0 0 0,0 0 0,0 0 0,0-1 0,0 0 0,6-5 0,0-2-858,0-1 1,0 0-1,-1 0 0,17-26 1,10-24 1316,-29 49 7758,-14 23-4533,1-3-2448,-1 1 0,-12 15 0,16-62-698,2-19-34,-1 59-151,0 0-1,0 0 1,0-1-1,0 1 1,-1-1-1,1 1 1,0 0-1,-1-1 1,1 0-1,-1 1 1,1-1-1,-1 0 1,0 0-1,-3 2 1,-8 7 63,0 2 16,1 2-1,1 0 1,-14 21-1,21-29-38,0 1 0,1 0-1,-1 0 1,2 0 0,-1 1-1,1-1 1,0 1 0,0-1-1,1 1 1,-1 10 0,2-16-50,0 0-1,0-1 1,0 1 0,0 0 0,1-1 0,-1 1 0,0 0 0,1-1 0,-1 1-1,1-1 1,0 1 0,-1-1 0,1 1 0,0-1 0,0 1 0,0-1-1,0 0 1,0 1 0,0-1 0,3 2 0,-2-2-4,0 1 1,1-1-1,-1 0 0,1 0 1,-1-1-1,0 1 1,1 0-1,0-1 0,-1 0 1,1 1-1,-1-1 0,4 0 1,4-1-7,0 0 1,0-1 0,0 0 0,0-1 0,17-6-1,2-5-72,-1-2 0,0 0-1,30-24 1,35-22-454,-92 62 515,-1 0 0,0 0 1,0 0-1,1-1 0,-1 1 1,0 0-1,0 0 0,1 0 0,-1 0 1,0 0-1,0 0 0,1-1 0,-1 1 1,0 0-1,1 0 0,-1 0 0,0 0 1,1 0-1,-1 0 0,0 0 0,0 0 1,1 0-1,-1 0 0,0 1 1,1-1-1,-1 0 0,0 0 0,1 0 1,-1 0-1,0 0 0,0 0 0,1 1 1,-1-1-1,0 0 0,0 0 0,0 0 1,1 1-1,-1-1 0,0 0 0,0 0 1,0 1-1,1-1 0,-1 0 0,0 0 1,0 1-1,0-1 0,0 0 1,0 0-1,0 1 0,0-1 0,0 0 1,0 1-1,0-1 0,0 0 0,0 1 1,0-1-1,0 0 0,0 0 0,0 1 1,0-1-1,0 0 0,0 1 0,0-1 1,0 0-1,-1 1 0,-5 27 44,4-19-33,1-7 4,0 1 0,1 0 1,0-1-1,-1 1 0,1-1 1,0 1-1,0 0 0,0-1 0,1 1 1,-1-1-1,1 1 0,-1 0 1,1-1-1,0 1 0,0-1 0,0 0 1,0 1-1,0-1 0,1 0 1,1 3-1,0-3-2,-1 0 0,1 0-1,-1-1 1,1 1 0,0-1 0,0 1 0,-1-1 0,1 0 0,0 0-1,0-1 1,0 1 0,0-1 0,0 1 0,0-1 0,0 0 0,1 0-1,3-1 1,5 0-63,0-1-1,-1 0 0,1-1 0,-1 0 1,0-1-1,0-1 0,0 1 1,0-2-1,-1 1 0,0-2 0,16-11 1,-2-2-288,0-1 0,-2-2 1,25-29-1,-47 52 345,1-1 0,-1 1 0,1 0 1,-1 0-1,0 0 0,1 0 0,-1 0 0,1 0 0,-1 0 0,1 0 0,-1 0 0,1 0 0,-1 0 0,0 0 0,1 0 1,-1 0-1,1 0 0,-1 0 0,1 0 0,-1 1 0,0-1 0,1 0 0,-1 0 0,1 0 0,-1 1 0,0-1 0,1 0 1,-1 1-1,0-1 0,1 0 0,-1 1 0,0-1 0,1 1 0,0 0 4,0 0 0,0 0 0,1 0-1,-1 0 1,0 0 0,1 0 0,-1-1 0,1 1 0,-1 0 0,1-1 0,-1 1 0,1-1-1,0 0 1,-1 1 0,1-1 0,2 0 0,4-2-11,-1 0 0,1-1-1,-1 0 1,1 0 0,-1 0 0,0-1 0,-1 0-1,1 0 1,-1-1 0,0 0 0,0 0 0,0-1-1,0 1 1,-1-1 0,8-13 0,-4 7-16,-1 0 1,-1-1-1,0 0 0,-1-1 1,0 1-1,-1-1 0,6-24 1,-11 35 27,1 0 1,-1-1-1,0 1 0,0 0 1,0 0-1,0 0 1,-1 0-1,0-6 0,1 9-3,0 0-1,0-1 0,-1 1 0,1 0 0,0-1 0,0 1 0,0 0 0,0 0 0,0-1 0,-1 1 1,1 0-1,0 0 0,0-1 0,0 1 0,-1 0 0,1 0 0,0 0 0,0-1 0,-1 1 1,1 0-1,0 0 0,-1 0 0,1 0 0,0 0 0,-1-1 0,1 1 0,0 0 0,0 0 0,-1 0 1,0 0-1,0 1 4,0-1 1,0 0-1,0 1 1,0 0-1,0-1 1,0 1 0,1 0-1,-1-1 1,0 1-1,0 0 1,0 0-1,1 0 1,-1-1-1,-1 3 1,-3 6 44,0 0 0,0 0 0,0 0 0,2 1 0,-1-1 0,1 1 1,0 0-1,-1 13 0,0 3 47,1 0 0,1 28 1,2-36-61,2 0 0,0-1 0,0 0 0,2 1 1,0-1-1,8 18 0,0-5-266,1-1 0,24 37 0,-67-94-361,29 27 585,-36-35 142,2-3 0,2-1-1,-45-69 1,76 107-77,0-1 0,1 0 0,-1 0-1,1 0 1,0 0 0,0 0 0,0-1 0,0 1 0,0-4-1,1 6-40,1 0 0,-1 1 0,0-1-1,0 0 1,0 0 0,1 0-1,-1 1 1,0-1 0,1 0-1,-1 1 1,1-1 0,-1 0-1,1 1 1,-1-1 0,1 0-1,-1 1 1,1-1 0,0 1-1,-1-1 1,1 1 0,0-1-1,-1 1 1,1 0 0,0-1-1,0 1 1,-1 0 0,1-1 0,0 1-1,0 0 1,0 0 0,-1 0-1,1 0 1,0 0 0,0 0-1,0 0 1,0 0 0,-1 0-1,1 0 1,1 1 0,30 1 298,38 9 1,8 1-602,-56-9 101,1-1 0,0-1 0,-1-1 0,1-1 0,0-1 0,28-6 0,12-10-138</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3.256"/>
    </inkml:context>
    <inkml:brush xml:id="br0">
      <inkml:brushProperty name="width" value="0.05" units="cm"/>
      <inkml:brushProperty name="height" value="0.05" units="cm"/>
    </inkml:brush>
  </inkml:definitions>
  <inkml:trace contextRef="#ctx0" brushRef="#br0">8 0 15299,'0'0'86,"1"1"0,0-1-1,-1 0 1,1 1 0,0-1 0,-1 0-1,1 1 1,0-1 0,-1 1 0,1-1-1,-1 1 1,1-1 0,-1 1-1,1-1 1,-1 1 0,1-1 0,-1 1-1,0 0 1,1-1 0,-1 1 0,0 0-1,1-1 1,-1 1 0,0 0 0,0 0-1,0-1 1,0 1 0,0 0-1,0 0 1,0-1 0,0 1 0,0 0-1,0 0 1,0-1 0,0 1 0,0 0-1,-1 0 1,-6 42 980,3-25-591,-1 28-410,3 1 0,2 0 1,2 0-1,1 0 0,3-1 1,2 1-1,2-2 0,24 69 1,-34-114-96,0 1 0,0-1 0,0 0 1,0 0-1,0 0 0,0 1 0,0-1 1,0 0-1,0 0 0,0 0 0,0 1 0,0-1 1,0 0-1,0 0 0,0 0 0,0 1 1,0-1-1,0 0 0,0 0 0,0 1 0,0-1 1,0 0-1,0 0 0,0 0 0,0 0 1,0 1-1,-1-1 0,1 0 0,0 0 0,0 0 1,0 0-1,0 1 0,0-1 0,-1 0 1,1 0-1,0 0 0,0 0 0,0 0 0,-1 0 1,1 0-1,0 0 0,0 1 0,0-1 1,-1 0-1,1 0 0,0 0 0,0 0 0,0 0 1,-1 0-1,1 0 0,0 0 0,0 0 1,-1 0-1,1-1 0,0 1 0,0 0 0,0 0 1,-1 0-1,1 0 0,-16-5-309,15 4 266,-24-9-562</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3.701"/>
    </inkml:context>
    <inkml:brush xml:id="br0">
      <inkml:brushProperty name="width" value="0.05" units="cm"/>
      <inkml:brushProperty name="height" value="0.05" units="cm"/>
    </inkml:brush>
  </inkml:definitions>
  <inkml:trace contextRef="#ctx0" brushRef="#br0">2 643 13483,'1'11'1984,"5"-4"-1080,8-3-271,8-6 1991,11-3-1568,6-2-119,8-5-217,2-2-120,0-3-184,0 2-120,-8-7-528,-4 4-296,-11-4-376,-8-1 712,-7-7-128,-5-1-169</inkml:trace>
  <inkml:trace contextRef="#ctx0" brushRef="#br0" timeOffset="1">16 45 14707,'-11'-13'2153,"6"9"-1265,5-2-376,8 3 1832,13-2-1343,7 0-145,13 2-360,4 2-128,10-1-480,3-1-320,-1 5-392,-7-2 704,-3 1-176,-2 5-112</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4.123"/>
    </inkml:context>
    <inkml:brush xml:id="br0">
      <inkml:brushProperty name="width" value="0.05" units="cm"/>
      <inkml:brushProperty name="height" value="0.05" units="cm"/>
    </inkml:brush>
  </inkml:definitions>
  <inkml:trace contextRef="#ctx0" brushRef="#br0">1 27 16676,'0'17'909,"0"0"1,3 24 0,-3-38-764,0 1-1,1-1 1,-1 0 0,1 1-1,0-1 1,0 0 0,0 0-1,1 0 1,-1 0 0,1 0-1,-1 0 1,1 0 0,0 0-1,0-1 1,0 1 0,1-1-1,-1 1 1,1-1-1,3 3 1,-3-4-93,-1 0 1,1-1-1,-1 1 0,0-1 1,1 0-1,-1 1 0,1-1 1,-1 0-1,1-1 0,-1 1 0,1 0 1,-1-1-1,1 1 0,-1-1 1,0 0-1,1 0 0,-1 0 1,0 0-1,4-3 0,5-3-16,0 0 1,14-13-1,-18 14-8,39-36 73,-26 23 68,33-25-1,-52 42-147,1 1 0,-1 0-1,1 0 1,-1 0-1,1 0 1,0 1-1,0-1 1,-1 0-1,1 1 1,0-1 0,0 1-1,-1 0 1,5-1-1,-6 1-7,1 1 0,0-1 0,-1 0 0,1 0 0,-1 0-1,1 1 1,0-1 0,-1 0 0,1 1 0,-1-1 0,1 1 0,-1-1 0,1 1 0,-1-1-1,1 1 1,-1-1 0,1 1 0,-1-1 0,0 1 0,1-1 0,-1 1 0,0 0 0,1-1-1,-1 2 1,1 4 62,0 0-1,0 1 1,-1-1-1,1 0 0,-2 1 1,0 6-1,1-7-47,-4 38 264,1-19-114,2 0-1,2 51 1,-1-74-211,0-1 0,1 0-1,-1 0 1,0 1-1,0-1 1,1 0 0,-1 0-1,1 1 1,-1-1 0,1 0-1,-1 0 1,1 0 0,0 0-1,-1 0 1,1 0 0,0 0-1,0 0 1,0 0-1,2 1 1,-3-2 4,0 0 0,0 0-1,1 0 1,-1 0 0,0 1-1,0-2 1,0 1 0,1 0 0,-1 0-1,0 0 1,0 0 0,0 0 0,1 0-1,-1 0 1,0 0 0,0 0-1,0 0 1,1 0 0,-1 0 0,0-1-1,0 1 1,0 0 0,0 0-1,1 0 1,-1 0 0,0 0 0,0-1-1,0 1 1,0 0 0,0 0 0,0 0-1,1-1 1,-1 1 0,0 0-1,1-17-457,-4-4 120,-5-6-134</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5.110"/>
    </inkml:context>
    <inkml:brush xml:id="br0">
      <inkml:brushProperty name="width" value="0.05" units="cm"/>
      <inkml:brushProperty name="height" value="0.05" units="cm"/>
    </inkml:brush>
  </inkml:definitions>
  <inkml:trace contextRef="#ctx0" brushRef="#br0">15 60 16275,'-11'-3'1601,"8"2"-1009,3-1-224,21-3 616,11-2-24,14 2-287,8 1-145,6 0-272,4-2-152,-3 0-560,-3 0-288,-13 2 615,-10 0-119,-17 1-112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8.889"/>
    </inkml:context>
    <inkml:brush xml:id="br0">
      <inkml:brushProperty name="width" value="0.05" units="cm"/>
      <inkml:brushProperty name="height" value="0.05" units="cm"/>
    </inkml:brush>
  </inkml:definitions>
  <inkml:trace contextRef="#ctx0" brushRef="#br0">265 0 18044,'-33'29'5355,"-34"29"-4698,42-33-624,-114 119-66,158-171-2096,-1 0-1,26-52 1,-37 67 1535,8-23-671,-9 20 1856,-12 38 1056,3-12-1315,0 0 0,1 1 0,1-1 0,-1 0 0,2 1 1,0-1-1,0 1 0,1-1 0,0 0 0,1 1 0,6 19 1,-6-25-299,0-1 1,0 1 0,1 0 0,0-1-1,0 0 1,0 1 0,0-1-1,1-1 1,0 1 0,0 0 0,0-1-1,1 0 1,0 0 0,-1 0 0,1-1-1,0 1 1,1-1 0,-1 0 0,1-1-1,-1 1 1,1-1 0,0 0-1,11 1 1,-17-2-42,1-1-1,0 0 0,-1 1 1,1-1-1,0 0 0,-1 0 1,1 0-1,0 0 1,-1 0-1,1 0 0,0 0 1,-1 0-1,1 0 0,0 0 1,-1 0-1,1 0 0,0-1 1,-1 1-1,1 0 1,0 0-1,-1-1 0,1 1 1,-1 0-1,1-1 0,0 0 1,-1 0-5,0 0 0,0 1 0,0-1 0,0 0 1,0 1-1,0-1 0,-1 0 0,1 0 1,0 1-1,0-1 0,-1 0 0,1 1 0,-1-1 1,1 0-1,0 1 0,-1-1 0,1 1 0,-2-2 1,-28-25-292,30 26 301,-28-22 36,1-2 0,2-1 0,0-1 0,2-2 0,-29-45 0,51 74-7,1-1-1,-1 0 0,1 1 1,-1-1-1,1 0 0,-1 0 1,1 0-1,0 1 1,-1-1-1,1 0 0,0 0 1,0 0-1,0 0 0,0 1 1,-1-1-1,1 0 0,0 0 1,0 0-1,1-2 0,-1 3-7,0 0 0,1-1 0,-1 1 1,1-1-1,-1 1 0,1 0 0,-1-1 0,1 1 0,-1 0 0,1 0 0,-1-1 0,1 1 0,-1 0 0,1 0 0,-1 0 1,1 0-1,-1 0 0,1 0 0,-1 0 0,1 0 0,-1 0 0,1 0 0,0 0 0,7 1 120,0 0 0,0 0-1,11 5 1,-11-4-104,176 41-232,-136-32 97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5.511"/>
    </inkml:context>
    <inkml:brush xml:id="br0">
      <inkml:brushProperty name="width" value="0.05" units="cm"/>
      <inkml:brushProperty name="height" value="0.05" units="cm"/>
    </inkml:brush>
  </inkml:definitions>
  <inkml:trace contextRef="#ctx0" brushRef="#br0">5 37 14619,'-5'14'1256,"12"-6"-743,11-5-137,22-5 496,9-2-104,16-4-152,9-4-208,6-1-632,-1 0 416,-7 7-152,-5 2-88</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6.735"/>
    </inkml:context>
    <inkml:brush xml:id="br0">
      <inkml:brushProperty name="width" value="0.05" units="cm"/>
      <inkml:brushProperty name="height" value="0.05" units="cm"/>
    </inkml:brush>
  </inkml:definitions>
  <inkml:trace contextRef="#ctx0" brushRef="#br0">2 59 12307,'0'-1'47,"0"1"0,0 0 1,0 0-1,0 0 0,0 0 1,-1 0-1,1 0 1,0 0-1,0 0 0,0-1 1,0 1-1,0 0 0,0 0 1,0 0-1,0 0 1,0 0-1,0 0 0,0-1 1,0 1-1,0 0 0,0 0 1,0 0-1,0 0 1,0 0-1,0-1 0,0 1 1,0 0-1,0 0 0,0 0 1,0 0-1,0 0 1,0-1-1,0 1 0,0 0 1,0 0-1,0 0 0,0 0 1,0 0-1,0 0 0,0-1 1,0 1-1,1 0 1,-1 0-1,0 0 0,0 0 1,0 0-1,10-8 922,11-5 403,-6 7-931,1 1-1,-1 0 0,1 1 1,0 0-1,1 1 0,24-1 1,-6 4-125,0 0 0,37 6 1,-56-4-243,1 1-1,22 6 1,-36-8-70,1 0 1,-1 0-1,0 0 0,0 1 0,0-1 0,0 1 1,0-1-1,0 1 0,0 0 0,0 0 1,-1 1-1,1-1 0,-1 1 0,0-1 0,1 1 1,-1 0-1,0-1 0,2 7 0,-3-7-1,-1 1-1,1-1 0,-1 0 1,0 1-1,0-1 0,0 1 1,0-1-1,-1 1 0,1-1 1,-1 1-1,1-1 0,-1 0 1,0 1-1,0-1 0,0 0 1,0 1-1,0-1 1,-1 0-1,1 0 0,-3 2 1,-4 7 7,-1-1 0,-16 14 0,12-11 6,-24 23 77,-125 131 582,138-140-492,2 1 0,1 2-1,1 0 1,-21 47 0,39-74-164,-18 47 26,19-48-94,0 1-1,0 0 0,1 1 0,-1-1 0,1 0 0,-1 0 0,1 0 1,0 0-1,0 0 0,1 0 0,-1 1 0,0-1 0,3 5 0,-2-7 37,0 0-1,0 0 0,0 0 0,0 0 1,0-1-1,0 1 0,1 0 0,-1-1 0,0 1 1,0-1-1,1 1 0,-1-1 0,0 0 1,1 1-1,-1-1 0,1 0 0,-1 0 0,0 0 1,1 0-1,-1 0 0,0 0 0,1-1 0,-1 1 1,1 0-1,-1-1 0,2 0 0,25-12-256</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7.368"/>
    </inkml:context>
    <inkml:brush xml:id="br0">
      <inkml:brushProperty name="width" value="0.05" units="cm"/>
      <inkml:brushProperty name="height" value="0.05" units="cm"/>
    </inkml:brush>
  </inkml:definitions>
  <inkml:trace contextRef="#ctx0" brushRef="#br0">323 36 17988,'0'-2'129,"0"1"0,1-1 0,-1 1 0,0-1 0,0 1 0,0-1 0,0 1 1,0-1-1,0 1 0,0-1 0,-1 1 0,1-1 0,0 1 0,-1 0 0,1-1 0,-1 1 0,-1-3 0,1 4-53,1-1 0,-1 0-1,0 1 1,0-1 0,0 0-1,0 1 1,0-1 0,0 1-1,0 0 1,0-1 0,0 1-1,0 0 1,0-1 0,0 1-1,0 0 1,0 0 0,0 0-1,0 0 1,-1 0 0,-4 1 115,-1 0 0,1 1 0,0 0 0,0 0 0,1 0 0,-1 0 0,-5 4 0,-9 6-137,1 0-1,1 2 1,0 0-1,1 1 1,0 1-1,1 1 1,1 0-1,1 0 1,1 2-1,0 0 1,1 0-1,1 1 1,1 1-1,-12 32 1,20-44-48,-1 0 1,1 0 0,1 1-1,0-1 1,0 1-1,1 11 1,0-18-10,0 0-1,0-1 1,1 1-1,-1 0 1,1-1 0,-1 1-1,1-1 1,0 1 0,0-1-1,0 1 1,0-1-1,1 0 1,-1 1 0,0-1-1,1 0 1,0 0-1,0 0 1,-1 0 0,1 0-1,0 0 1,1-1-1,-1 1 1,0-1 0,0 1-1,1-1 1,2 1-1,2 0-124,-1-1-1,0 0 0,1-1 1,-1 0-1,0 0 0,1 0 0,-1-1 1,0 1-1,1-2 0,-1 1 0,0-1 1,0 0-1,0 0 0,0 0 0,10-7 1,-2 1-354,0 0 0,0-1 0,-1-1 0,0 0 0,12-14 0,12-16-329,-7-2-253</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7.898"/>
    </inkml:context>
    <inkml:brush xml:id="br0">
      <inkml:brushProperty name="width" value="0.05" units="cm"/>
      <inkml:brushProperty name="height" value="0.05" units="cm"/>
    </inkml:brush>
  </inkml:definitions>
  <inkml:trace contextRef="#ctx0" brushRef="#br0">70 1 18692,'-21'66'2270,"14"-50"-1956,2 1-1,0 0 1,-5 31 0,7-23-131,1 0 0,2 0 0,0 0 0,2 0 1,8 42-1,-9-66-62,1-6-87,-1-9-9,-34-232 559,35 249-576,-1 1 1,1 0 0,0 0-1,0-1 1,0 1-1,0-1 1,0 1 0,1-1-1,0 0 1,-1 0 0,1 0-1,0 0 1,1-1-1,-1 1 1,0-1 0,1 0-1,6 3 1,-2-1-19,-1 0 0,1-1 0,0 0 0,0-1 0,0 0 0,0 0 1,0-1-1,0 0 0,11 0 0,-4-2 8,1-1 1,-1-1-1,0 0 1,0-1-1,0-1 1,-1 0-1,0-1 1,0-1-1,0 0 1,-1-1 0,0 0-1,0-1 1,-1 0-1,0-1 1,-1-1-1,0 0 1,12-15-1,-15 12 26,-8 14-23,1-1 0,-1 1 0,0 0 0,0 0 0,0 0 0,0 0 0,0 0 0,0 0 0,0 0 0,0-1 0,0 1 0,0 0 0,0 0 0,0 0 0,0 0 0,0 0 0,0 0 0,0 0 0,0-1 0,0 1 0,0 0 1,0 0-1,0 0 0,0 0 0,-1 0 0,1 0 0,0 0 0,0 0 0,0-1 0,0 1 0,0 0 0,0 0 0,0 0 0,0 0 0,0 0 0,0 0 0,-1 0 0,1 0 0,0 0 0,0 0 0,0 0 0,0 0 0,0 0 0,0 0 0,0 0 1,-1 0-1,1 0 0,0 0 0,0 0 0,0 0 0,-2 0 8,0 1 1,0-1 0,0 1 0,1 0 0,-1 0-1,0 0 1,1 0 0,-1 0 0,0 1-1,-2 2 1,-9 9 80,0 1 1,0 1-1,-18 29 0,26-36-46,-1 2 0,2-1-1,-1 1 1,1-1 0,1 1 0,0 1-1,0-1 1,-2 16 0,5-24-82,-1 0-1,1 1 1,0-1 0,0 0-1,0 1 1,0-1 0,0 0-1,1 1 1,-1-1 0,1 0-1,0 0 1,-1 1 0,1-1-1,0 0 1,0 0 0,0 0-1,1 0 1,-1 0 0,0 0-1,1 0 1,-1-1 0,1 1-1,0 0 1,-1-1 0,1 1-1,0-1 1,0 0-1,0 0 1,0 1 0,0-1-1,4 1 1,-1-1-146,-1 0 1,0-1-1,1 1 0,-1-1 0,1 0 1,-1 0-1,0-1 0,1 1 1,-1-1-1,0 0 0,0 0 0,1 0 1,-1-1-1,0 1 0,0-1 0,4-3 1,18-11-671</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8.360"/>
    </inkml:context>
    <inkml:brush xml:id="br0">
      <inkml:brushProperty name="width" value="0.05" units="cm"/>
      <inkml:brushProperty name="height" value="0.05" units="cm"/>
    </inkml:brush>
  </inkml:definitions>
  <inkml:trace contextRef="#ctx0" brushRef="#br0">164 11 15603,'1'0'51,"-1"-1"0,0 1 0,0 0 0,0 0 0,0-1 0,0 1 0,0 0 0,0-1-1,0 1 1,1 0 0,-1-1 0,0 1 0,0 0 0,0 0 0,-1-1 0,1 1 0,0 0 0,0-1-1,0 1 1,0 0 0,0-1 0,0 1 0,0 0 0,0 0 0,-1-1 0,1 1 0,0 0 0,0 0-1,0-1 1,-1 1 0,1 0 0,0 0 0,0 0 0,0-1 0,-1 1 0,1 0 0,-1 0 0,-13 1 853,-18 15 722,23-10-1515,-1 2 0,1-1 0,1 1 0,0 0 0,0 1 0,0-1 0,1 2 0,0-1 1,1 1-1,0 0 0,1 0 0,0 1 0,0 0 0,1 0 0,-3 15 0,6-24-111,1-1 1,-1 0 0,1 1 0,0-1-1,0 1 1,0-1 0,0 1-1,0-1 1,0 1 0,0-1 0,0 1-1,1-1 1,-1 1 0,1-1-1,-1 1 1,1-1 0,-1 0-1,1 1 1,0-1 0,-1 0 0,1 1-1,0-1 1,0 0 0,0 0-1,2 1 1,-1-1 4,-1 0-1,1 0 1,0-1 0,1 1-1,-1-1 1,0 1-1,0-1 1,0 0 0,0 0-1,0 0 1,0 0-1,0 0 1,0 0 0,0-1-1,0 1 1,0-1-1,4-1 1,6-2 14,-1-1 1,0-1-1,-1 0 1,1 0-1,-1-1 1,0 0-1,-1 0 0,15-16 1,3-6 96,30-41 0,-29 30-26,-38 57-119,0-1 0,1 1-1,1 1 1,1-1 0,0 2-1,1-1 1,-4 21 0,10-37 19,-1-1 0,1 1 1,0 0-1,0-1 0,0 1 1,0-1-1,0 1 0,0 0 1,0-1-1,0 1 0,0-1 1,1 1-1,-1-1 0,1 1 1,-1-1-1,1 1 0,0-1 1,-1 1-1,1-1 1,0 0-1,1 2 0,0-2 10,-1 0 0,1 0 0,-1-1 0,1 1 0,0 0 0,-1-1 0,1 0 0,-1 1 0,1-1 0,0 0 0,0 0 0,-1 0 1,1 0-1,0 0 0,-1 0 0,1 0 0,0 0 0,-1-1 0,1 1 0,2-2 0,27-7-144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8.811"/>
    </inkml:context>
    <inkml:brush xml:id="br0">
      <inkml:brushProperty name="width" value="0.05" units="cm"/>
      <inkml:brushProperty name="height" value="0.05" units="cm"/>
    </inkml:brush>
  </inkml:definitions>
  <inkml:trace contextRef="#ctx0" brushRef="#br0">131 0 16484,'-16'25'1256,"-31"35"1,29-38-207,-27 42 0,44-64-1045,1 1 1,0-1-1,-1 1 1,1-1 0,0 0-1,-1 1 1,1-1-1,0 0 1,0 1 0,0-1-1,-1 1 1,1-1 0,0 1-1,0-1 1,0 1-1,0-1 1,0 1 0,0-1-1,0 0 1,0 1-1,0-1 1,0 1 0,0-1-1,0 1 1,0-1 0,0 1-1,1-1 1,-1 1-1,0-1 1,0 0 0,0 1-1,1-1 1,-1 1-1,0-1 1,0 0 0,1 1-1,-1-1 1,0 0 0,1 1-1,-1-1 1,1 0-1,-1 1 1,0-1 0,1 0-1,-1 0 1,1 0 0,-1 1-1,0-1 1,1 0-1,-1 0 1,1 0 0,-1 0-1,1 0 1,-1 0-1,1 0 1,36-1-227,-20-1 182,-10 2-3,86 4-397,-81-3 380,-1 1 0,0 0 1,0 1-1,0 0 0,0 1 1,11 5-1,-20-9 64,-1 1 1,0 0-1,1-1 1,-1 1-1,0 0 0,0-1 1,0 1-1,1 0 1,-1 0-1,0 0 0,0 0 1,0 0-1,0 0 0,-1 0 1,1 1-1,0-1 1,0 0-1,-1 0 0,1 1 1,-1-1-1,1 0 1,-1 1-1,1 2 0,-1-3 28,0 1 1,-1 0-1,1 0 0,-1 0 0,1 0 0,-1-1 0,0 1 0,0 0 1,0-1-1,0 1 0,0-1 0,0 1 0,0-1 0,0 1 0,-3 1 1,-6 6 254,0-1 1,-1 0 0,-22 12-1,29-18-244,-5 4 67,-1-1 0,1 0 0,-1-1-1,0 0 1,-1 0 0,1-1 0,-1-1 0,1 1 0,-1-2 0,-14 1 0,24-2-125,-1 0 0,1 0-1,0 0 1,0 0 0,0 0 0,0 0 0,-1-1-1,1 1 1,0-1 0,0 1 0,0-1 0,0 1-1,0-1 1,0 1 0,0-1 0,0 0-1,0 0 1,0 1 0,0-1 0,0 0 0,1 0-1,-1 0 1,0 0 0,1 0 0,-1 0 0,1 0-1,-1 0 1,1 0 0,-1-1 0,1 1 0,0 0-1,-1 0 1,1 0 0,0 0 0,0-1 0,0 1-1,0-1 1,0-2 10,0 0 0,1 0 0,0 0 0,-1 0 0,1 0 0,1 0 0,-1 0 0,0 1 0,1-1 0,3-5 0,14-15-264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9.276"/>
    </inkml:context>
    <inkml:brush xml:id="br0">
      <inkml:brushProperty name="width" value="0.05" units="cm"/>
      <inkml:brushProperty name="height" value="0.05" units="cm"/>
    </inkml:brush>
  </inkml:definitions>
  <inkml:trace contextRef="#ctx0" brushRef="#br0">31 438 18636,'-14'63'2491,"10"-52"-2109,1 0 0,0 0 0,1 0-1,0 1 1,1-1 0,0 19 0,1-29-347,0 1 0,0-1 1,0 1-1,0-1 1,1 1-1,-1-1 0,0 1 1,1-1-1,0 0 0,-1 1 1,1-1-1,0 0 0,0 1 1,-1-1-1,1 0 0,0 0 1,0 0-1,0 0 1,1 0-1,-1 0 0,0 0 1,0 0-1,0 0 0,1 0 1,-1-1-1,0 1 0,1 0 1,-1-1-1,1 1 1,-1-1-1,1 0 0,-1 1 1,1-1-1,-1 0 0,1 0 1,-1 0-1,1 0 0,2-1 1,4 0-24,0 0-1,-1-1 1,1 0 0,-1-1 0,1 1 0,6-5-1,10-6-24,-1-1 0,-1 0 0,25-22 0,34-22-27,-80 57 40,0 0-1,0 0 0,0 1 0,0-1 1,1 0-1,-1 0 0,0 1 0,0-1 1,1 1-1,-1-1 0,0 1 0,1 0 1,-1-1-1,1 1 0,-1 0 0,0 0 1,1 0-1,-1 0 0,1 0 0,-1 0 0,0 1 1,1-1-1,1 1 0,-2 0 7,0 1 0,0-1 0,0 1-1,0-1 1,0 1 0,0 0 0,-1-1 0,1 1 0,-1 0-1,1-1 1,-1 1 0,1 0 0,-1 0 0,0 0 0,0-1-1,0 1 1,0 3 0,0 7 16,0-8 5,0 0-1,0 0 1,0-1-1,1 1 0,-1 0 1,1 0-1,0 0 1,3 6-1,-4-9-19,0-1 0,1 1 0,-1-1 0,1 1 0,0 0 0,-1-1 0,1 1-1,-1-1 1,1 1 0,0-1 0,-1 1 0,1-1 0,0 0 0,0 1 0,-1-1 0,1 0 0,0 0 0,0 1 0,0-1 0,2 0 2,-1 0 1,0 0 0,1 0 0,-1-1-1,0 1 1,1 0 0,-1-1 0,0 0-1,4-1 1,102-49 126,-84 37-149,1 1 1,0 2-1,1 0 0,0 2 1,30-7-1,-52 16 5,0-1 0,0 1-1,0-1 1,0 1 0,0 0 0,0 0-1,0 1 1,7 1 0,-10-2 6,0 1 0,1-1 1,-1 1-1,0 0 1,1-1-1,-1 1 0,0 0 1,0 0-1,0 0 0,0 0 1,0 0-1,0 0 1,0 0-1,0 0 0,-1 1 1,1-1-1,0 0 0,-1 0 1,1 1-1,-1-1 1,1 0-1,-1 1 0,1-1 1,-1 1-1,0-1 0,0 0 1,0 3-1,1 29-175,-1-32 47,0 1 1,0 0 0,0-1-1,0 1 1,0-1 0,-1 1-1,1 0 1,0-1-1,-1 1 1,0-1 0,1 1-1,-1-1 1,0 0 0,1 1-1,-1-1 1,0 0 0,-2 3-1,2-4 101,0 0-1,0 0 0,1 0 1,-1 0-1,0 0 1,0 0-1,0 0 0,1 0 1,-1-1-1,0 1 1,0 0-1,1 0 0,-1-1 1,0 1-1,1 0 0,-1-1 1,0 1-1,1-1 1,-1 1-1,0-1 0,1 1 1,-1-1-1,1 0 1,-1 1-1,1-1 0,-1 0 1,1 1-1,0-1 0,-1 0 1,1 1-1,0-1 1,-1 0-1,1-1 0,-12-23-608</inkml:trace>
  <inkml:trace contextRef="#ctx0" brushRef="#br0" timeOffset="1">621 5 20732,'3'-4'1681,"-3"5"-1289,0 2-224,9 5 400,2 1-864,7 5 312,2 0-208,15 4-136</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19.711"/>
    </inkml:context>
    <inkml:brush xml:id="br0">
      <inkml:brushProperty name="width" value="0.05" units="cm"/>
      <inkml:brushProperty name="height" value="0.05" units="cm"/>
    </inkml:brush>
  </inkml:definitions>
  <inkml:trace contextRef="#ctx0" brushRef="#br0">168 0 18636,'-9'2'467,"0"1"0,0 0 0,0 0 0,0 1 1,1 0-1,0 0 0,0 1 0,0 0 0,0 0 0,1 1 0,-11 10 0,13-11-398,0 1 0,0-1 0,1 1 0,-1 1-1,1-1 1,1 1 0,-1-1 0,1 1 0,0 0-1,1 0 1,0 1 0,0-1 0,0 0 0,0 13-1,2-18-69,-1 0 0,1 0-1,0-1 1,0 1 0,0 0-1,1 0 1,-1 0 0,0-1-1,1 1 1,-1 0-1,1 0 1,-1-1 0,1 1-1,0 0 1,0-1 0,0 1-1,0-1 1,0 1 0,0-1-1,0 0 1,0 1 0,1-1-1,-1 0 1,3 2-1,-1-1-15,0-1-1,0 0 1,1 0-1,-1 0 1,0-1-1,1 1 1,-1-1-1,0 1 1,1-1-1,-1 0 1,1-1-1,3 0 1,10-2-86,0-1 0,-1 0 1,1-1-1,16-8 1,24-14-188,-26 13 75,-1 1 1,46-13-1,-71 25 194,-1-1 0,1 2-1,-1-1 1,1 0 0,0 1 0,0 0 0,7 1-1,-10-1 22,-1 1 0,1-1-1,0 1 1,-1-1-1,1 1 1,0 0-1,-1 0 1,1 0-1,-1 0 1,1 0-1,-1 0 1,0 0-1,1 0 1,-1 1-1,0-1 1,0 0-1,0 1 1,0-1-1,0 1 1,0-1-1,0 1 1,0 0-1,0 2 1,1 4 35,0 0 0,0 0 1,-1 0-1,0 0 1,-1 1-1,0-1 1,0 1-1,-2 13 0,-17 71 446,13-72-353,-50 193 1026,39-159-707,-45 97 0,56-141-413,0 1 0,-1-1-1,0 0 1,0 0 0,-2-1 0,-9 10-1,16-18-30,0 0 0,0 0 0,-1 0 0,1 0 0,0 0 0,-1-1 0,1 0 0,-1 1-1,1-1 1,-1 0 0,0 0 0,0 0 0,1-1 0,-1 1 0,0-1 0,0 1 0,0-1-1,0 0 1,0 0 0,1 0 0,-1-1 0,0 1 0,0-1 0,0 1 0,0-1 0,1 0-1,-1 0 1,0 0 0,1 0 0,-1-1 0,1 1 0,-1-1 0,-2-2 0,-5-4 0,0-1 0,1-1 1,0 0-1,1 0 1,0-1-1,0 0 0,1 0 1,0-1-1,-6-17 0,3 7-24,2-1 1,0-1-1,2 0 0,-5-29 0,9 40 11,0-1-1,2 1 1,-1 0-1,2 0 1,-1 0-1,4-15 1,-3 23 1,1 0 0,-1 0 1,1-1-1,0 1 1,0 1-1,0-1 0,1 0 1,0 0-1,0 1 1,0 0-1,1-1 1,-1 1-1,1 0 0,0 1 1,0-1-1,0 1 1,8-5-1,6-1-195,1 2-1,-1 0 1,1 2-1,0 0 1,1 0 0,38-2-1,42-10-67,-19-8-39</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2.958"/>
    </inkml:context>
    <inkml:brush xml:id="br0">
      <inkml:brushProperty name="width" value="0.05" units="cm"/>
      <inkml:brushProperty name="height" value="0.05" units="cm"/>
    </inkml:brush>
  </inkml:definitions>
  <inkml:trace contextRef="#ctx0" brushRef="#br0">207 59 15595,'0'-2'198,"1"0"0,0 0 0,-1 0-1,1 0 1,-1 0 0,0 0 0,0-1-1,0 1 1,0 0 0,0 0 0,0 0-1,0 0 1,-1 0 0,1 0 0,-1 0-1,1 0 1,-1 0 0,0 0 0,0 0-1,-2-3 1,1 3-60,0 1 1,0 0-1,0 0 1,0-1-1,0 1 0,0 0 1,0 1-1,0-1 0,0 0 1,0 1-1,0-1 1,-1 1-1,1-1 0,0 1 1,-1 0-1,1 0 0,0 0 1,0 0-1,-4 1 0,-3 1-86,0 0-1,0 0 0,1 1 0,-1 0 0,1 0 0,-1 1 0,1 0 0,0 1 0,1-1 0,-1 2 1,1-1-1,0 1 0,0 0 0,1 0 0,-1 1 0,1 0 0,1 0 0,-6 8 0,11-14-52,-1 0-1,0 1 1,0-1-1,0 0 1,1 0-1,-1 0 1,1 1-1,-1-1 1,1 0 0,-1 0-1,1 1 1,0-1-1,-1 0 1,1 1-1,0-1 1,0 1-1,0-1 1,0 0-1,0 1 1,1-1-1,-1 0 1,0 1-1,1-1 1,-1 0-1,1 1 1,-1-1-1,1 0 1,-1 0-1,1 0 1,0 1-1,0-1 1,0 0-1,-1 0 1,1 0-1,0 0 1,0 0-1,3 1 1,2 2-7,1-1 0,0 1 0,1-1 0,-1-1 1,13 4-1,-3-2-5,-8-1 23,5 1-17,0 1 0,0 0 0,0 1 0,0 0 0,13 10 0,-24-14 8,-1-1-1,0 1 0,0-1 0,-1 1 0,1 0 1,0 0-1,-1 0 0,1 0 0,-1 0 0,1 0 1,-1 1-1,0-1 0,0 0 0,0 1 0,1 3 1,-2-3 4,0 0 1,0-1-1,0 1 1,0 0-1,-1-1 1,1 1 0,-1-1-1,0 1 1,0-1-1,0 1 1,0-1 0,0 1-1,0-1 1,-1 0-1,1 0 1,-1 0 0,0 0-1,-2 3 1,-5 4 79,0-1 0,-1-1 1,0 1-1,0-2 0,0 1 1,-1-1-1,1-1 0,-2 0 1,1-1-1,0 0 1,-1 0-1,-20 2 0,30-5-110,0-1 0,0 0 0,0 0-1,0 0 1,0 0 0,0 0 0,0 0 0,0 0-1,1-1 1,-1 1 0,0-1 0,0 1 0,-2-2-1,3 1 5,1 1 0,-1-1 0,1 1-1,-1-1 1,1 0 0,-1 1 0,1-1-1,0 0 1,-1 1 0,1-1 0,0 0-1,0 0 1,-1 1 0,1-1 0,0 0 0,0 0-1,0 1 1,0-1 0,0 0 0,0 0-1,0 0 1,0 1 0,0-1 0,1 0-1,-1 0 1,0 1 0,0-1 0,1 0-1,-1 1 1,0-1 0,1 0 0,-1 1-1,1-1 1,-1 0 0,2 0 0,14-23-226,9-5-101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3.425"/>
    </inkml:context>
    <inkml:brush xml:id="br0">
      <inkml:brushProperty name="width" value="0.05" units="cm"/>
      <inkml:brushProperty name="height" value="0.05" units="cm"/>
    </inkml:brush>
  </inkml:definitions>
  <inkml:trace contextRef="#ctx0" brushRef="#br0">106 15 17212,'-13'13'1252,"0"0"0,1 2 1,-15 21-1,21-28-845,1 0 1,0 1-1,0 0 0,1 0 0,0 1 0,1-1 1,-4 19-1,7-27-382,-1 1 0,1 0 0,0 0 0,0-1 0,0 1 0,0 0 0,0 0 0,0-1 0,0 1 0,1 0 0,-1 0 0,1-1 0,-1 1 0,1 0 0,0-1 0,1 4 0,-1-4-20,0-1-1,0 1 1,0 0 0,0-1-1,-1 1 1,1 0-1,0-1 1,0 1 0,1-1-1,-1 0 1,0 1 0,0-1-1,0 0 1,0 1-1,0-1 1,0 0 0,0 0-1,1 0 1,0 0 0,4-1-16,0 0 0,0-1 0,0 1 1,-1-1-1,1 0 0,-1-1 1,1 1-1,6-5 0,16-14-1,-1 0 0,-1-2 0,-1 0 1,42-51-1,-43 46 77,-11 17 47,-13 18-19,-12 25 39,9-26-107,-4 13 36,0 0 0,2 0-1,0 1 1,0-1 0,-2 40-1,7-57-71,0 0-1,0 0 0,0 0 0,0 0 0,1 0 1,-1 0-1,0 0 0,1 0 0,-1 0 1,1 0-1,0 0 0,0-1 0,0 1 0,0 0 1,0 0-1,1 1 0,-1-2-37,0 0 1,1 0-1,-1 0 1,0 0-1,0-1 0,0 1 1,1 0-1,-1-1 0,0 1 1,1-1-1,-1 0 0,1 1 1,-1-1-1,0 0 1,1 0-1,-1 0 0,3 0 1,1 0-56,0-1 1,0 0 0,0-1-1,0 1 1,0-1 0,0 0 0,0 0-1,-1-1 1,1 1 0,-1-1-1,5-3 1,15-14-353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0.096"/>
    </inkml:context>
    <inkml:brush xml:id="br0">
      <inkml:brushProperty name="width" value="0.05" units="cm"/>
      <inkml:brushProperty name="height" value="0.05" units="cm"/>
    </inkml:brush>
  </inkml:definitions>
  <inkml:trace contextRef="#ctx0" brushRef="#br0">2 31 17276,'-2'5'1968,"7"-1"-1384,16-4-200,9-6 961,9 0-633,4-1-144,6-1-248,2 2-232,-8 0-456,-4 6-168,-13 4-416,-6 4 2120,-18 3-1312,-10-2-72,-10-2 8</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3.861"/>
    </inkml:context>
    <inkml:brush xml:id="br0">
      <inkml:brushProperty name="width" value="0.05" units="cm"/>
      <inkml:brushProperty name="height" value="0.05" units="cm"/>
    </inkml:brush>
  </inkml:definitions>
  <inkml:trace contextRef="#ctx0" brushRef="#br0">154 6 17244,'-1'2'273,"1"1"1,-1-1-1,0 0 1,1 0-1,-1 1 1,0-1-1,0 0 0,0 0 1,-1 0-1,-1 3 1,-4 6 285,-3 11 402,0 1 0,2 1 0,-9 36 0,-9 77-323,19-94-314,-42 323 407,44-340-696,3-25-14,2-7-3,5-50-76,56-241-1138,-45 245 863,1 1 0,3 1 0,42-78 0,-56 118 281,0 0 0,1 1 0,0 0 1,1 0-1,-1 1 0,2 0 0,16-13 1,-22 18 54,1 1 0,0 0 0,-1-1 0,1 1 0,0 0 0,1 1 0,-1-1 0,0 1 0,0 0 0,1 0 0,-1 0 0,1 1 0,-1-1 0,0 1 0,1 0 0,-1 1 0,1-1 0,-1 1 0,1-1 0,-1 1 0,0 1 0,0-1 0,5 2 0,-6-1 8,0 0 0,-1 0-1,1-1 1,0 2 0,-1-1 0,0 0-1,1 0 1,-1 1 0,0 0-1,0-1 1,0 1 0,-1 0 0,1 0-1,0 0 1,-1 0 0,0 0-1,0 0 1,0 0 0,0 0 0,-1 1-1,1-1 1,-1 0 0,1 0-1,-2 7 1,1-1 42,-1 0 0,0 0 0,0 0 0,-1 0 0,-1 0 0,1 0 0,-8 15 1,2-8 33,-1-1 1,-1 0 0,0 0-1,-1-1 1,0 0 0,-1-1 0,-1 0-1,0-1 1,-1-1 0,0 0 0,-1 0-1,0-2 1,-16 9 0,26-16-131,1 0 1,-1 0 0,0-1-1,0 1 1,0-1-1,0 0 1,0 0 0,0-1-1,0 0 1,0 0-1,-6 0 1,9 0 0,0-1 0,0 1-1,-1-1 1,1 0 0,0 0 0,0 1-1,0-1 1,0-1 0,1 1 0,-1 0 0,0 0-1,0-1 1,1 1 0,-1-1 0,1 1-1,-1-1 1,1 0 0,0 1 0,-1-1 0,1 0-1,0 0 1,0 0 0,0 0 0,1 0-1,-1 0 1,0 0 0,0-3 0,-1-30-300,5-3-123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4.281"/>
    </inkml:context>
    <inkml:brush xml:id="br0">
      <inkml:brushProperty name="width" value="0.05" units="cm"/>
      <inkml:brushProperty name="height" value="0.05" units="cm"/>
    </inkml:brush>
  </inkml:definitions>
  <inkml:trace contextRef="#ctx0" brushRef="#br0">119 39 14819,'-18'62'3045,"-64"250"4142,75-271-7056,1 1 0,3-1 1,1 1-1,1 0 0,10 69 1,-4-92-118,-5-19-14,0 0 1,1 0-1,-1 0 0,0 1 1,0-1-1,0 0 1,0 0-1,0 0 1,0 0-1,0 0 0,0 1 1,1-1-1,-1 0 1,0 0-1,0 0 0,0 0 1,0 0-1,1 0 1,-1 0-1,0 0 0,0 0 1,0 0-1,0 1 1,1-1-1,-1 0 1,0 0-1,0 0 0,0 0 1,0 0-1,1 0 1,-1 0-1,0 0 0,0 0 1,0-1-1,1 1 1,-1 0-1,0 0 0,0 0 1,0 0-1,0 0 1,0 0-1,1 0 1,-1 0-1,2-3 3,0 0-1,-1 1 1,1-1 0,-1 0-1,1 0 1,-1 0 0,0 0-1,0 0 1,0-3 0,58-267-516,-2 10-299,-50 234 720,-1 5-48,0-1-1,2 1 1,17-37 0,-24 59 137,-1 0 1,1 1-1,0 0 1,0-1-1,0 1 1,0 0-1,0-1 0,0 1 1,0 0-1,0 0 1,1 0-1,-1 0 1,0 0-1,1 0 1,-1 0-1,2-1 1,-2 2 4,0 0 0,0 0 0,0 0 0,-1 0 0,1 0 0,0 0 0,0 0 0,-1 1 0,1-1 0,0 0 0,-1 0 1,1 0-1,0 1 0,0-1 0,-1 1 0,1-1 0,-1 0 0,1 1 0,0-1 0,-1 1 0,1-1 0,-1 1 0,1-1 0,0 2 0,1 2 11,1 0 0,-1 0-1,1 0 1,-1 1-1,-1-1 1,1 1-1,0-1 1,1 9-1,-2 0 35,0 0 0,0-1-1,-1 1 1,-1 0 0,0 0 0,-1-1 0,0 1-1,-1-1 1,0 0 0,-7 18 0,7-23-62,1-1-1,-1 0 1,0 0 0,-1 0 0,1 0-1,-1-1 1,-1 1 0,1-1 0,-1 0-1,1 0 1,-2 0 0,1-1 0,0 0 0,-1 0-1,0 0 1,0-1 0,0 0 0,0 0-1,0 0 1,-13 3 0,17-6 2,1 0 1,-1 1-1,1-1 1,-1 0-1,1 0 0,-1 0 1,1 0-1,-1 0 1,1 0-1,-1-1 1,0 1-1,1 0 0,-1-1 1,1 1-1,0-1 1,-1 0-1,1 1 1,-1-1-1,1 0 0,-2-2 1,-2-10-171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25.079"/>
    </inkml:context>
    <inkml:brush xml:id="br0">
      <inkml:brushProperty name="width" value="0.05" units="cm"/>
      <inkml:brushProperty name="height" value="0.05" units="cm"/>
    </inkml:brush>
  </inkml:definitions>
  <inkml:trace contextRef="#ctx0" brushRef="#br0">91 0 20572,'-15'36'923,"1"1"0,2 0 0,-10 58 0,16-71-540,-1 5-187,2 0 0,0 1 0,2-1 1,1 1-1,4 55 0,-2-82-191,0-1 0,1 1 0,-1-1-1,1 1 1,-1-1 0,1 0 0,0 1 0,0-1-1,0 0 1,0 1 0,0-1 0,0 0 0,1 0-1,-1 0 1,1 0 0,0 0 0,-1-1-1,1 1 1,0 0 0,2 1 0,-2-3-4,0 1 1,1-1-1,-1 1 1,0-1-1,0 0 1,0 0 0,0 0-1,0 0 1,0 0-1,0 0 1,0-1-1,0 1 1,0-1-1,0 1 1,0-1-1,0 0 1,0 0-1,0 0 1,0 0-1,-1 0 1,1 0-1,0-1 1,-1 1-1,3-2 1,6-6 2,-1 0 1,1-1-1,-2 0 1,0 0-1,10-15 1,30-62 40,2-3-10,-50 90-35,0 0 0,0 0 0,0 0 0,0 0 0,0 0 0,0 0 0,0 0 0,0 1 0,0-1 0,0 0 0,0 0 0,0 0 0,0 0 0,1 0 0,-1 0 0,0 0 0,0 0 0,0 0 0,0 0 0,0 0 0,0 0 0,0 0 0,0 0 0,0 1 0,0-1 0,0 0 0,0 0 0,1 0 0,-1 0 0,0 0 0,0 0 0,0 0 0,0 0 0,0 0 0,0 0 0,0 0 0,0 0 0,0 0 0,1 0 0,-1 0 0,0 0 0,0 0 0,0 0 0,0 0 0,0-1 0,0 1 0,0 0 0,0 0 0,0 0 0,0 0 0,0 0 0,1 0 0,-1 0 0,0 0 0,0 0 0,0 0 0,0 0 0,0 0 0,0 0 0,0 0 0,0-1 0,0 16-1,-3 24-5,2-36 5,-1 17-5,-4 34-10,6-50 16,0 0 0,0 0 0,1 0 0,-1 0 0,1-1 0,0 1-1,0 0 1,0 0 0,0-1 0,4 8 0,-4-10 0,0 0 1,0 1-1,0-1 1,1 0-1,-1 0 1,0 0-1,1 0 1,-1 0-1,1 0 1,-1 0-1,1 0 1,-1 0-1,1-1 1,-1 1-1,1-1 1,0 1-1,-1-1 1,1 0-1,0 1 1,-1-1-1,1 0 1,0 0-1,0 0 1,-1-1-1,1 1 1,0 0-1,-1-1 1,1 1-1,2-1 1,4-2 2,-1 0 0,1 0 0,0-1 0,11-7 1,48-37 26,-44 30-30,2 2 0,30-17 0,-54 32-1,0 0 0,0 1 0,0-1-1,0 1 1,0-1 0,0 1 0,0 0-1,0-1 1,0 1 0,0 0 0,0 0-1,0 0 1,0-1 0,0 1 0,0 0-1,0 1 1,0-1 0,0 0 0,1 0-1,-1 0 1,0 1 0,0-1 0,0 0-1,0 1 1,0-1 0,0 1 0,1 0-1,-1 1 0,0-1-1,0 1 1,0 0-1,0-1 1,-1 1-1,1 0 1,0 0-1,-1-1 1,1 1-1,-1 0 1,0 0-1,0 0 1,0-1-1,0 4 1,-1 9-8,0-1 0,-1 0 1,-4 16-1,5-27 11,-10 43 9,-31 140 219,33-138-91,-3 96 1,15-45-41,0-63-84,-2 1-1,-8 71 0,6-100-12,-1 0-1,0 0 1,-1 0 0,1 0-1,-1 0 1,-7 11-1,9-17 1,0 0 0,1 0 0,-1 0 0,1 0 0,-1 0 0,0 0-1,0 0 1,0 0 0,0 0 0,1 0 0,-1 0 0,0-1 0,0 1-1,-1 0 1,1-1 0,0 1 0,0-1 0,0 1 0,0-1 0,0 0-1,0 1 1,-1-1 0,1 0 0,0 0 0,0 0 0,-1 0 0,1 0-1,0 0 1,0 0 0,0 0 0,-1-1 0,1 1 0,0 0 0,0-1 0,0 1-1,0-1 1,0 1 0,-1-1 0,1 1 0,0-1 0,0 0 0,0 0-1,1 1 1,-1-1 0,0 0 0,0 0 0,0 0 0,1 0 0,-1 0-1,-1-2 1,-3-5 2,0-1 0,0 1-1,1-1 1,0 0 0,0 0-1,1 0 1,0-1 0,-3-17-1,2-6-12,-2-45-1,5 49-20,2 1-1,1 0 1,8-46 0,-7 61-124,0-1 1,1 2 0,1-1 0,0 0 0,1 1 0,0 0-1,0 0 1,2 1 0,14-20 0,-17 26 98,1-1 0,0 1 0,0 0 0,0 1 0,0-1 0,1 1 0,0 0 0,0 1 0,0 0 0,0 0 0,10-3 0,36-10-335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30.644"/>
    </inkml:context>
    <inkml:brush xml:id="br0">
      <inkml:brushProperty name="width" value="0.05" units="cm"/>
      <inkml:brushProperty name="height" value="0.05" units="cm"/>
    </inkml:brush>
  </inkml:definitions>
  <inkml:trace contextRef="#ctx0" brushRef="#br0">217 10 17844,'-8'-1'210,"0"1"1,0 1 0,0-1-1,0 1 1,1 0 0,-1 1-1,0 0 1,1 0 0,0 1-1,-1 0 1,1 0-1,0 1 1,-10 6 0,9-4-90,1 0 1,0 0-1,0 1 1,1 0 0,0 1-1,0-1 1,0 1-1,1 0 1,0 1-1,-6 15 1,6-12-64,0 1-1,1 0 1,0 0-1,1 0 1,1 1-1,0-1 1,1 1-1,0-1 1,1 1 0,1 0-1,0-1 1,4 21-1,-4-32-39,-1 0-1,1 0 1,0 0-1,-1 0 1,1 0 0,0 0-1,0 0 1,0 0-1,1 0 1,-1-1-1,0 1 1,1 0-1,-1-1 1,1 1 0,-1-1-1,1 0 1,0 1-1,-1-1 1,1 0-1,3 2 1,-2-3 2,-1 0 0,0 1 0,1-1 0,-1 0 0,0 0 0,0 0-1,1-1 1,-1 1 0,0 0 0,0-1 0,1 0 0,-1 1 0,0-1 0,0 0 0,0 0 0,2-2 0,6-3 61,-1-1 1,1 0 0,-2-1-1,1 0 1,-1 0 0,8-11-1,1-2 84,-2-1-1,-1-1 1,0 0 0,-2-1-1,0-1 1,-2 1 0,-1-2-1,8-31 1,-13 26-28,-5 16-57,1 15-77,0 0 1,0 0-1,0 0 0,0-1 0,0 1 0,0 0 0,0 0 0,0-1 0,0 1 1,0 0-1,0 0 0,-1 0 0,1-1 0,0 1 0,0 0 0,0 0 0,0 0 1,0 0-1,0-1 0,-1 1 0,1 0 0,0 0 0,0 0 0,0 0 0,0 0 0,-1 0 1,1-1-1,0 1 0,0 0 0,0 0 0,-1 0 0,1 0 0,0 0 0,0 0 1,-1 0-1,1 0 0,0 0 0,-1 1-1,0-1 0,0 1 1,0 0-1,0 0 0,0-1 0,0 1 1,0 0-1,0 0 0,0 0 0,0 0 1,1 0-1,-1 0 0,0 0 0,1 1 1,-1-1-1,1 0 0,0 0 0,-1 0 1,1 2-1,-7 25 13,6-21-18,0 0 1,0-1-1,1 1 0,0 0 1,1 0-1,-1 0 0,1-1 1,0 1-1,4 13 1,-3-17 0,-1 0 0,1 0 1,-1 0-1,1-1 0,0 1 1,0 0-1,0 0 0,0-1 1,1 0-1,-1 1 0,1-1 1,-1 0-1,1 0 0,0 0 1,0 0-1,0-1 0,0 1 1,0-1-1,0 0 1,0 0-1,6 1 0,3 0-3,0-1-1,1 0 0,-1-1 1,0 0-1,0-1 1,0 0-1,0-1 0,0-1 1,17-5-1,14-7-5,49-26 1,-38 17 2,-37 16 12,-11 5 6,-1 0 1,0 0-1,1 1 1,-1 0-1,1 0 1,-1 0-1,1 1 0,0-1 1,0 2-1,0-1 1,11 0-1,-16 2 1,0-1-1,0 1 0,0-1 0,-1 1 1,1 0-1,0-1 0,0 1 0,0 0 1,-1-1-1,1 1 0,0 0 1,-1 0-1,1 0 0,-1 0 0,1-1 1,-1 1-1,1 0 0,-1 0 1,1 0-1,-1 0 0,0 0 0,0 0 1,1 0-1,-1 0 0,0 0 1,0 0-1,0 2 0,-3 32 235,2-28-178,1-5-61,-1 2 36,1-1 0,0 1 0,0 0 0,0 0 0,0 0 0,0 0 0,1 3 0,0-6-35,-1-1 0,0 1 1,0-1-1,0 1 0,0-1 1,1 0-1,-1 1 0,0-1 1,1 0-1,-1 1 0,0-1 1,0 0-1,1 1 0,-1-1 1,1 0-1,-1 0 0,0 1 1,1-1-1,-1 0 0,1 0 1,-1 0-1,0 0 0,1 1 1,-1-1-1,1 0 0,1 0 1,-1 0-1,1-1 0,-1 1 0,1 0 1,-1 0-1,1-1 0,-1 1 0,0-1 0,1 0 1,-1 1-1,2-2 0,53-36 76,9-6-66,-59 41-48,0 0-1,0 0 1,0 0-1,1 1 0,0 0 1,-1 0-1,1 1 1,11-2-1,-17 3-10,1 0 0,-1 1 0,1-1 0,-1 0 0,1 0 0,-1 1 1,1-1-1,-1 0 0,0 1 0,1 0 0,-1-1 0,0 1 0,1 0 0,-1 0 0,2 1 0,-3-2 26,0 0 0,1 1 0,-1-1 1,1 1-1,-1-1 0,0 1 0,1-1 0,-1 1 0,0-1 0,1 1 1,-1-1-1,0 1 0,0 0 0,0-1 0,0 1 0,1-1 1,-1 1-1,0 0 0,0-1 0,0 1 0,0-1 0,0 1 0,-1 0 1,1-1-1,0 1 0,0-1 0,0 1 0,0-1 0,-1 1 0,1 0 1,0-1-1,0 1 0,-1-1 0,1 1 0,0-1 0,-2 1 1,-7 7-238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31.372"/>
    </inkml:context>
    <inkml:brush xml:id="br0">
      <inkml:brushProperty name="width" value="0.05" units="cm"/>
      <inkml:brushProperty name="height" value="0.05" units="cm"/>
    </inkml:brush>
  </inkml:definitions>
  <inkml:trace contextRef="#ctx0" brushRef="#br0">22 77 18148,'-5'93'3533,"-12"465"1342,18-541-4795,1-18-43,3-12-14,22-94 19,34-120-7,-38 155-42,33-74 0,-44 120-17,28-46 1,-35 65 18,0-1 1,0 1-1,1 1 0,0-1 1,0 1-1,1 0 1,0 0-1,0 1 1,0 0-1,9-5 1,-14 9 1,1 0 0,-1 0 1,0 0-1,1 0 0,-1 0 0,1 1 1,-1-1-1,1 1 0,-1 0 1,1-1-1,-1 1 0,1 0 0,-1 0 1,1 1-1,-1-1 0,4 1 1,-4 0 0,0 0 1,-1 0-1,1 0 0,-1 0 1,1 0-1,-1 0 1,1 0-1,-1 1 1,0-1-1,0 0 1,0 1-1,1-1 1,-1 1-1,0-1 1,-1 1-1,1 0 0,1 2 1,0 2-1,-1-1 0,0 0 0,0 1 0,-1 0 1,1-1-1,-1 1 0,0-1 0,-1 1 0,1-1 0,-1 1 0,0-1 0,-1 1 1,-2 7-1,-4 5 21,-1-1 0,-1 0 1,0-1-1,-1 0 0,-1-1 1,-1 0-1,0-1 0,0 0 1,-2-1-1,0-1 0,0 0 1,-1-1-1,-20 11 0,-2-6-162,36-16 85,1 1 1,-1 0-1,1-1 0,-1 0 1,0 1-1,1-1 1,-1 0-1,0 0 1,1 0-1,-1 0 1,1 0-1,-1 0 1,0-1-1,1 1 0,-1 0 1,0-1-1,1 1 1,-1-1-1,1 0 1,-3-1-1,4 1-1,-1 0 1,0 0-1,1 0 0,-1 0 1,1 0-1,0 0 0,-1 0 1,1 0-1,0 0 0,0-1 0,0 1 1,0 0-1,0 0 0,0 0 1,0 0-1,0 0 0,0-1 0,0 1 1,1 0-1,-1 0 0,0 0 1,1 0-1,-1 0 0,1 0 1,0-1-1,16-27-422,5 2-203</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31.965"/>
    </inkml:context>
    <inkml:brush xml:id="br0">
      <inkml:brushProperty name="width" value="0.05" units="cm"/>
      <inkml:brushProperty name="height" value="0.05" units="cm"/>
    </inkml:brush>
  </inkml:definitions>
  <inkml:trace contextRef="#ctx0" brushRef="#br0">112 97 20316,'-6'18'857,"-1"0"0,0 0-1,-17 28 1,-6 15 403,27-54-1138,-4 6 52,2 1 0,0 0 1,0 0-1,1 0 1,1 0-1,-2 17 1,5-30-174,0-1 1,0 0 0,0 1-1,0-1 1,0 0 0,0 1-1,0-1 1,0 0 0,0 1-1,0-1 1,0 1 0,0-1-1,0 0 1,0 1 0,1-1-1,-1 0 1,0 1 0,0-1-1,0 0 1,0 1 0,1-1-1,-1 0 1,0 0 0,0 1-1,1-1 1,-1 0 0,0 0-1,0 1 1,1-1 0,-1 0-1,0 0 1,1 0 0,-1 0-1,0 1 1,1-1 0,-1 0-1,0 0 1,1 0 0,-1 0 0,0 0-1,1 0 1,-1 0 0,1 0-1,-1 0 1,0 0 0,1 0-1,-1 0 1,0 0 0,1 0-1,-1 0 1,0 0 0,1-1-1,-1 1 1,0 0 0,1 0-1,-1 0 1,0-1 0,1 1-1,-1 0 1,0 0 0,0 0-1,1-1 1,-1 1 0,0 0-1,0-1 1,0 1 0,1-1-1,18-18 22,-5-5-6,-1-1 1,-1-1 0,-1 0 0,-1-1-1,11-46 1,-16 55-16,-3 14-4,0 13-4,-1 30-10,2 10-2,-3-46 18,0 0 0,1 0-1,-1-1 1,1 1 0,0-1-1,0 1 1,0-1 0,0 1-1,0-1 1,0 1 0,1-1-1,-1 0 1,1 0 0,-1 0-1,1 0 1,0 0 0,0 0-1,0 0 1,0 0 0,0-1-1,1 1 1,-1-1 0,0 0 0,1 1-1,4 0 1,-3-1 2,0 0-1,0-1 1,0 0 0,-1 0 0,1 0-1,0 0 1,0-1 0,0 0-1,0 1 1,0-1 0,-1-1 0,1 1-1,0 0 1,-1-1 0,1 0 0,-1 0-1,6-4 1,5-5 6,0 0 1,-1-1-1,-1 0 1,0-1-1,-1 0 1,0-1-1,14-25 1,-8 9 6,-2 0 1,21-63 0,-51 136-39,-29 97 73,39-120-22,1-1 0,1 1 0,1 0-1,1 0 1,1 28 0,0-44-20,1 1-1,0 0 0,0-1 0,0 0 1,1 1-1,-1-1 0,1 0 0,0 1 1,0-1-1,0 0 0,1 0 0,0-1 1,-1 1-1,6 5 0,-5-7-19,-1 0 1,0 0-1,1-1 0,-1 1 0,1-1 0,0 1 1,-1-1-1,1 0 0,0 0 0,0 0 0,0 0 1,0 0-1,0-1 0,0 1 0,0-1 0,0 0 1,0 0-1,0 0 0,0 0 0,0-1 0,0 1 1,5-2-1,-6 1-50,-1 1-1,0-1 1,1 1 0,-1-1 0,0 0 0,1 0 0,-1 0 0,0 1-1,0-1 1,0 0 0,0 0 0,0-1 0,0 1 0,0 0-1,0 0 1,0 0 0,-1-1 0,1 1 0,0 0 0,-1-1 0,1 1-1,-1-1 1,0 1 0,1 0 0,-1-1 0,0-2 0,1-4-350,-1 0-1,0 0 1,-3-15 0,0 3 219,1-15-464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32.452"/>
    </inkml:context>
    <inkml:brush xml:id="br0">
      <inkml:brushProperty name="width" value="0.05" units="cm"/>
      <inkml:brushProperty name="height" value="0.05" units="cm"/>
    </inkml:brush>
  </inkml:definitions>
  <inkml:trace contextRef="#ctx0" brushRef="#br0">11 39 21893,'-6'-17'2024,"4"8"-1392,-1-1-320,3 7 985,3 3-489,1 3-1048,2 4-736,0 0 815,0 5-191,8 4-184</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32.906"/>
    </inkml:context>
    <inkml:brush xml:id="br0">
      <inkml:brushProperty name="width" value="0.05" units="cm"/>
      <inkml:brushProperty name="height" value="0.05" units="cm"/>
    </inkml:brush>
  </inkml:definitions>
  <inkml:trace contextRef="#ctx0" brushRef="#br0">275 106 18372,'3'-3'233,"0"0"-1,0 0 1,-1-1-1,1 1 1,-1 0 0,0-1-1,0 1 1,0-1-1,0 0 1,-1 0 0,2-6-1,-2 8-136,-1 0 0,0 0 0,0 1 0,0-1 0,0 0-1,0 0 1,0 0 0,0 0 0,-1 0 0,1 0 0,-1 1 0,1-1 0,-1 0 0,0 0-1,1 1 1,-1-1 0,0 0 0,0 1 0,0-1 0,-1 1 0,1-1 0,0 1-1,0 0 1,-1-1 0,1 1 0,-1 0 0,1 0 0,-3-1 0,2 1 13,-1-1 0,0 1 0,0 0 0,0 0 1,0 0-1,0 0 0,-1 1 0,1-1 0,0 1 0,0 0 0,0 0 1,0 0-1,-1 0 0,1 1 0,0-1 0,0 1 0,0-1 1,0 1-1,0 0 0,0 1 0,0-1 0,-4 3 0,-3 2-30,0 0-1,1 1 0,-1 0 1,2 1-1,-9 8 0,1 1-55,1 1-1,1 0 0,0 2 0,2-1 0,0 1 1,-12 30-1,17-34-27,1 0 1,0 1 0,2 0-1,0 0 1,1 0 0,0 1-1,1-1 1,1 1 0,2 19-1,-1-32-36,1 0-1,0-1 1,0 1-1,0 0 1,0 0-1,1 0 1,-1-1-1,1 1 1,1-1-1,-1 0 0,1 1 1,-1-1-1,1 0 1,0 0-1,1-1 1,-1 1-1,1-1 1,-1 1-1,1-1 1,0 0-1,0-1 0,1 1 1,-1-1-1,0 0 1,1 0-1,0 0 1,-1 0-1,1-1 1,0 0-1,0 0 1,0 0-1,9 0 0,-1-1-186,0 0 0,-1-1-1,1 0 1,0-2-1,0 1 1,-1-1-1,0-1 1,1 0-1,-1-1 1,-1 0-1,1-1 1,-1 0-1,0-1 1,0 0 0,17-16-1,22-23-696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33.285"/>
    </inkml:context>
    <inkml:brush xml:id="br0">
      <inkml:brushProperty name="width" value="0.05" units="cm"/>
      <inkml:brushProperty name="height" value="0.05" units="cm"/>
    </inkml:brush>
  </inkml:definitions>
  <inkml:trace contextRef="#ctx0" brushRef="#br0">28 268 13083,'-1'0'211,"0"0"0,0 0 0,0 0 0,0 0 0,-1 0 0,1 0 0,0 0 0,0 0 0,0 1 0,0-1 0,0 0 0,0 1 0,0-1 0,1 1 0,-1-1 0,0 1 0,0 0 0,0-1 0,0 1 0,0 0 0,1-1 0,-1 1 0,0 0 0,1 0 0,-1 0 0,1 0 0,-1 0 0,1 0 0,-1-1 0,1 1 1,-1 0-1,1 0 0,0 1 0,0-1 0,0 0 0,-1 0 0,1 0 0,0 0 0,0 2 0,1-2-111,-1 0 0,1 0 0,-1 0 0,1 0 0,-1 0 0,1 0 0,0 0 0,-1 0 0,1 0 0,0-1 0,0 1 0,0 0 0,0 0 0,-1-1 1,1 1-1,0 0 0,0-1 0,0 1 0,1-1 0,-1 1 0,0-1 0,0 0 0,0 1 0,0-1 0,0 0 0,2 0 0,3 1 42,0-1 0,0 0-1,0 0 1,0 0 0,0-1 0,0 0-1,0 0 1,-1 0 0,10-5 0,52-25 286,-57 26-345,38-21 189,58-42 1,-85 53-224,-2-1 0,1 0 0,-2-2 0,0 0 0,15-22-1,-31 37-35,0 1-1,0-1 0,0 0 1,-1 0-1,1 0 0,-1 0 0,0 0 1,0 0-1,1-4 0,-2 6-9,0 0 0,0 1-1,0-1 1,0 0 0,0 0 0,-1 1-1,1-1 1,0 0 0,0 1 0,-1-1 0,1 0-1,0 1 1,-1-1 0,1 0 0,-1 1-1,1-1 1,-1 1 0,1-1 0,-1 1-1,1-1 1,-1 1 0,1-1 0,-1 1-1,0 0 1,1-1 0,-1 1 0,0 0 0,1-1-1,-1 1 1,0 0 0,1 0 0,-1 0-1,0 0 1,0 0 0,1 0 0,-1 0-1,0 0 1,0 0 0,1 0 0,-2 0-1,-6 0 11,-1 1-1,0 0 0,1 1 0,0-1 0,-1 2 0,1-1 0,0 1 0,0 0 0,0 1 1,0 0-1,-7 6 0,-9 5 28,1 1 0,-24 22 0,18-12 33,2 2 0,0 0 0,-24 34 0,41-48-40,0 0 0,1 1 0,1 0 0,1 0 0,0 0 0,0 1 0,2 0 0,0 1 1,-4 23-1,8-35-23,1-1 0,0 1 0,-1 0 0,1-1 0,1 1 0,-1-1 0,1 1 0,0 0 1,0-1-1,0 1 0,0-1 0,1 0 0,0 1 0,0-1 0,0 0 0,0 0 0,1 0 0,5 6 1,-4-6-35,0-1 0,1 1 0,0-1 0,0 1 0,0-2 1,0 1-1,1 0 0,-1-1 0,1 0 0,-1 0 1,1-1-1,0 1 0,-1-1 0,8 0 0,6 0-126,0-1-1,0 0 1,-1-2-1,1 0 0,0-1 1,-1-1-1,0 0 1,0-1-1,0-2 0,-1 0 1,22-11-1,17-16-268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33.977"/>
    </inkml:context>
    <inkml:brush xml:id="br0">
      <inkml:brushProperty name="width" value="0.05" units="cm"/>
      <inkml:brushProperty name="height" value="0.05" units="cm"/>
    </inkml:brush>
  </inkml:definitions>
  <inkml:trace contextRef="#ctx0" brushRef="#br0">248 57 19060,'1'0'83,"-1"-1"1,1 0-1,0 0 0,0 0 0,-1 0 1,1 0-1,0 0 0,-1 0 0,1-1 1,-1 1-1,0 0 0,1 0 0,-1 0 1,0 0-1,0-1 0,1 1 0,-1 0 1,0 0-1,0-1 0,0 1 0,-1 0 1,1 0-1,0 0 0,0-1 0,-1 1 1,1 0-1,0 0 0,-1 0 0,0 0 0,1 0 1,-1 0-1,1 0 0,-1 0 0,0 0 1,0 0-1,0 0 0,1 0 0,-1 0 1,0 0-1,0 1 0,0-1 0,0 0 1,-1 1-1,1-1 0,0 1 0,0-1 1,0 1-1,0 0 0,-3-1 0,-2-1 150,-1 0-1,1 1 0,-1 0 1,0 0-1,1 0 0,-1 1 1,0 0-1,-7 1 0,2 1-158,0 0 0,0 1-1,1 0 1,0 1-1,-1 0 1,1 1-1,0 0 1,1 1-1,0 0 1,0 1 0,0 0-1,-12 11 1,21-18-76,0 1-1,1 0 1,-1 0 0,0 0 0,0 0 0,1 0 0,-1-1 0,0 1 0,1 0 0,-1 1 0,1-1 0,-1 0 0,1 0 0,0 0 0,-1 0 0,1 0 0,0 0-1,0 0 1,0 1 0,0-1 0,0 0 0,0 0 0,0 0 0,0 0 0,0 0 0,0 1 0,1-1 0,-1 0 0,1 0 0,-1 0 0,0 0 0,1 0-1,0 0 1,-1 0 0,1 0 0,0 0 0,-1 0 0,1 0 0,0-1 0,0 1 0,0 0 0,0 0 0,0-1 0,0 1 0,0-1 0,0 1 0,0-1 0,0 1-1,1 0 1,8 3-25,0-1-1,0 1 0,0-2 1,13 3-1,-17-4 16,120 17-191,-86-14 156,0 1 0,0 3-1,56 17 1,-91-23 56,0 0 0,-1 0-1,1 0 1,-1 1 0,1-1-1,5 6 1,-9-7-1,0 0 0,0 0 0,0 0 0,0 0 0,0 0 0,0 1 1,0-1-1,-1 0 0,1 0 0,0 1 0,-1-1 0,1 0 0,-1 1 0,1-1 0,-1 1 0,0-1 0,0 1 0,1-1 0,-1 1 0,0-1 0,0 0 1,-1 1-1,1-1 0,0 1 0,0-1 0,-1 1 0,0 2 0,-2 1 19,0 1 0,0-1 0,-1 0 1,1 0-1,-1-1 0,0 1 0,0-1 0,-1 0 0,-5 5 1,-50 32 177,49-33-165,-51 31-37,-114 53 0,173-91-61,-6 3-78,1-1 0,-1 0 0,1 0 0,-11 2 0,17-5 120,0 0-1,0 0 0,0 1 1,0-1-1,0 0 1,1 0-1,-1-1 0,0 1 1,0 0-1,0-1 1,0 1-1,1-1 0,-1 1 1,0-1-1,0 0 1,1 0-1,-1 0 0,1 0 1,-1 0-1,1 0 1,-1 0-1,1-1 0,-1 1 1,1 0-1,0-1 1,-2-2-1,1 1-35,1-1-1,0 0 1,-1 0-1,1 0 1,-1-7-1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0.543"/>
    </inkml:context>
    <inkml:brush xml:id="br0">
      <inkml:brushProperty name="width" value="0.05" units="cm"/>
      <inkml:brushProperty name="height" value="0.05" units="cm"/>
    </inkml:brush>
  </inkml:definitions>
  <inkml:trace contextRef="#ctx0" brushRef="#br0">0 20 15947,'0'18'1889,"6"-2"-1185,11-7-208,5 0 936,11-6-487,2-1-121,10-8-296,2-4-104,1 0-352,-4-3-328,-7 3 240,-10-3-56,-11-2-24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4:34.677"/>
    </inkml:context>
    <inkml:brush xml:id="br0">
      <inkml:brushProperty name="width" value="0.05" units="cm"/>
      <inkml:brushProperty name="height" value="0.05" units="cm"/>
    </inkml:brush>
  </inkml:definitions>
  <inkml:trace contextRef="#ctx0" brushRef="#br0">3 843 14723,'0'0'45,"0"0"1,0 0-1,0 0 0,-1 0 1,1 0-1,0-1 0,0 1 1,0 0-1,0 0 0,0 0 1,-1 0-1,1 0 0,0-1 1,0 1-1,0 0 0,0 0 1,0 0-1,0-1 0,0 1 1,0 0-1,0 0 0,0 0 1,0-1-1,0 1 0,0 0 1,0 0-1,0 0 0,0-1 1,0 1-1,0 0 0,0 0 1,0 0-1,0-1 0,0 1 1,0 0-1,0 0 0,0 0 1,0-1-1,0 1 0,1 0 1,-1 0-1,0 0 0,0 0 1,0-1-1,0 1 0,0 0 1,1 0-1,-1 0 0,0 0 1,0 0-1,10-12 465,0 5-116,1 1-1,1 0 1,-1 0-1,1 1 0,0 1 1,0 0-1,0 1 1,24-4-1,-9 1-29,334-57 1217,5 23-1147,-245 27-307,195-19 18,294-32-91,-2-23-170,-11-45-21,-407 76 133,197-88 0,-367 136 34,17-7 85,0-1 0,-1-2 1,-1-2-1,38-27 0,-72 46-95,0 1 0,-1-1 0,1 1 0,0-1 0,0 1 0,0-1 0,-1 0 0,1 0 0,0 1 0,-1-1 0,1 0 0,0 0 0,-1 0 0,1 0 0,0-1 0,-12 2-159,-23 11-546,-13 7 1206,44-18-653</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07.211"/>
    </inkml:context>
    <inkml:brush xml:id="br0">
      <inkml:brushProperty name="width" value="0.05" units="cm"/>
      <inkml:brushProperty name="height" value="0.05" units="cm"/>
    </inkml:brush>
  </inkml:definitions>
  <inkml:trace contextRef="#ctx0" brushRef="#br0">1 37 12499,'18'0'4976,"21"-3"-3632,39-2-806,87 1 133,177 19 0,369 5-603,0-54-15,-707 33-53,857-24 103,282 36 217,-602 11-117,-526-20-229,2-1-25,0 1 1,0 0 0,0 2-1,0 0 1,28 11 0,-45-15-6,0 0 1,0 0 0,0 0-1,0 0 1,1 1-1,-1-1 1,0 0 0,0 0-1,0 0 1,0 0-1,0 0 1,0 0-1,1 0 1,-1 0 0,0 0-1,0 0 1,0 0-1,0 0 1,0 0 0,1 0-1,-1 0 1,0 0-1,0 0 1,0 0-1,0 0 1,0 0 0,1 0-1,-1 0 1,0-1-1,0 1 1,0 0 0,0 0-1,0 0 1,0 0-1,0 0 1,1 0-1,-1 0 1,0 0 0,0-1-1,0 1 1,0 0-1,0 0 1,0 0 0,0 0-1,0 0 1,0 0-1,0-1 1,0 1-1,1-9-506,-2 6 251,1-9-422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09.325"/>
    </inkml:context>
    <inkml:brush xml:id="br0">
      <inkml:brushProperty name="width" value="0.05" units="cm"/>
      <inkml:brushProperty name="height" value="0.05" units="cm"/>
    </inkml:brush>
  </inkml:definitions>
  <inkml:trace contextRef="#ctx0" brushRef="#br0">417 310 14963,'-16'-2'215,"0"0"-1,0 1 1,0 0-1,0 2 1,0 0-1,0 0 1,0 2-1,1 0 1,-1 0-1,1 2 1,-30 12-1,28-10-92,0 1 0,1 1-1,0 1 1,0 0 0,1 1 0,1 1-1,0 0 1,0 1 0,-22 27 0,34-36-76,-1 0 0,0-1 1,1 1-1,0 0 0,0 0 0,0 0 1,1 1-1,0-1 0,-1 0 1,1 1-1,0 8 0,1-12-31,0-1 0,0 1 0,0 0 0,0 0 0,0 0 0,0-1 0,1 1-1,-1 0 1,0 0 0,0-1 0,1 1 0,-1 0 0,1 0 0,-1-1 0,1 1 0,-1 0 0,1-1-1,-1 1 1,1-1 0,0 1 0,-1-1 0,1 1 0,0-1 0,-1 1 0,2 0 0,1-1 9,-1 1 1,0-1 0,1 0 0,-1 0 0,1 1 0,-1-2-1,1 1 1,-1 0 0,1 0 0,-1-1 0,1 1-1,4-3 1,21-7 87,1-2-1,-1-1 0,-1-1 1,0-2-1,41-30 1,116-111 666,-173 147-708,106-104 697,-96 91-404,0-1 1,-2-1 0,18-29-1,-26 30 253,-11 24-595,0 0 0,0 0 0,-1 0 0,1 0 1,0 0-1,-1 0 0,1 0 0,-1 0 0,1 0 0,0 0 0,-1 0 0,1 0 0,0 0 0,0 0 0,-1 0 0,1 0 0,0 0 0,-1 1 0,1-1 0,0 0 0,-1 0 0,1 0 1,0 1-1,0-1 0,0 0 0,-1 0 0,1 1 0,0-1 0,0 0 0,0 1 0,-1-1 0,1 1 0,-35 40 559,13-9-500,2 0-1,2 2 0,0 0 1,3 1-1,1 1 0,-12 45 0,24-72-107,0 0 1,1 1-1,0-1 0,0 0 0,2 17 0,-1-24-36,0 1 1,1-1-1,-1 0 0,1 0 0,-1 0 1,1 1-1,0-1 0,-1 0 1,1 0-1,0 0 0,1 0 1,-1 0-1,0 0 0,0 0 0,1-1 1,0 1-1,-1 0 0,1-1 1,0 1-1,-1-1 0,1 1 0,0-1 1,0 0-1,0 0 0,0 0 1,0 0-1,4 1 0,-2-2 15,-1 0 0,0 0-1,0 0 1,1 0 0,-1 0 0,0-1-1,1 1 1,-1-1 0,0 0 0,0 0-1,0 0 1,0-1 0,0 1 0,0-1-1,3-2 1,20-14-475</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0.023"/>
    </inkml:context>
    <inkml:brush xml:id="br0">
      <inkml:brushProperty name="width" value="0.05" units="cm"/>
      <inkml:brushProperty name="height" value="0.05" units="cm"/>
    </inkml:brush>
  </inkml:definitions>
  <inkml:trace contextRef="#ctx0" brushRef="#br0">81 134 17212,'10'0'960,"-1"-1"0,0 0 0,0-1 0,8-2 1,40-17 420,-44 14-1309,1 0 0,-1-1 0,0-1 0,0 0-1,16-16 1,-26 22-18,-1 1 0,0-1 0,1 0 0,-1 0 1,0 0-1,0 0 0,2-6 0,-4 9-44,0-1 0,1 1 1,-1 0-1,0-1 0,0 1 1,0 0-1,0-1 0,0 1 0,0 0 1,0-1-1,0 1 0,0 0 0,0-1 1,0 1-1,0 0 0,0 0 1,0-1-1,-1 1 0,1 0 0,0-1 1,0 1-1,0 0 0,0 0 1,0-1-1,-1 1 0,1 0 0,0 0 1,0-1-1,-1 1 0,1 0 1,-1-1-1,0 1 6,0 0 0,0 0 0,-1-1 0,1 1 0,0 0 0,-1 0 0,1 0 0,0 0 0,0 1 0,-1-1 0,1 0 0,0 0 0,-2 1 0,-11 4 76,0 0-1,0 1 1,1 0 0,0 1 0,0 1 0,-20 15 0,4 0 12,-38 40-1,64-60-99,-10 10 22,-21 27 1,31-36-21,0 1 0,1-1 0,-1 1 0,1 0 0,0 0 1,0 0-1,0 0 0,0 0 0,1 0 0,-1 11 1,2-15-5,0 1 1,0-1 0,0 1 0,0 0 0,0-1 0,0 1-1,1-1 1,-1 1 0,1-1 0,-1 1 0,1-1 0,-1 0-1,1 1 1,0-1 0,0 0 0,0 1 0,-1-1 0,1 0-1,1 0 1,1 2 0,-1-1 2,0-1 0,1 1 0,-1-1-1,1 0 1,0 0 0,-1 0 0,1 0 0,0 0 0,0-1 0,4 1-1,4 0 9,0-1-1,-1 0 1,1-1-1,0 0 1,11-3 0,-1-1 3,-1-1 1,0-1-1,-1-1 1,1-1-1,-1 0 1,26-19 0,1-4 131,49-47 0,-96 84 18,-9 29 46,10-34-207,0 1 1,-1 0-1,1 0 1,0-1-1,0 1 1,0 0-1,0 0 1,0 0-1,0 0 1,0-1-1,0 1 1,0 0-1,0 0 1,0 0-1,0-1 1,0 1-1,1 0 1,-1 0-1,0 0 1,1-1-1,-1 1 1,0 0-1,1-1 1,-1 1-1,1 0 1,-1-1-1,1 1 1,0 0-1,-1-1 1,1 1-1,-1-1 1,1 1-1,0-1 1,1 1-1,5-1 16,0 0-1,1-1 0,-1 0 0,0 0 1,0 0-1,0-1 0,1 0 0,-2-1 0,13-5 1,-1 0 3,20-7 26,-26 9-48,0 1 0,0 0 0,0 1 0,1 1 0,0 0 0,20-3 0,-32 6 0,-1 0-1,1 0 1,-1 0 0,1 0-1,-1 0 1,1 0 0,-1 0-1,1 0 1,-1 0-1,1 0 1,-1 0 0,1 0-1,-1 1 1,1-1 0,-1 0-1,1 0 1,-1 0 0,0 1-1,1-1 1,-1 0-1,1 0 1,-1 1 0,0-1-1,1 1 1,-1-1 0,0 0-1,1 1 1,-1-1-1,0 0 1,0 1 0,1-1-1,-1 1 1,0-1 0,0 2-1,-3 17 88,2-17-75,0 0-1,1 0 1,-1-1-1,1 1 0,-1 0 1,1 0-1,0 0 1,0 0-1,0 0 0,0 2 1,1-3-8,-1 0 0,0 0 1,1-1-1,-1 1 0,1 0 1,0-1-1,-1 1 0,1 0 0,0-1 1,-1 1-1,1-1 0,0 1 0,0-1 1,-1 1-1,1-1 0,0 0 0,0 1 1,0-1-1,-1 0 0,1 0 1,0 0-1,0 1 0,0-1 0,0 0 1,0 0-1,0 0 0,-1 0 0,1-1 1,0 1-1,1 0 0,26-4 25,0 0 1,0-2-1,0-1 0,35-14 0,-21 7-19,-2 0-27,-22 7-31,0 1 0,0 1 0,32-5 1,-50 9 40,1 1 1,-1 0 0,1 0 0,-1 0 0,1 0 0,-1 0-1,1 0 1,-1 0 0,1 0 0,0 0 0,-1 0 0,1 0 0,-1 1-1,1-1 1,-1 0 0,1 0 0,-1 0 0,1 1 0,-1-1-1,0 0 1,1 1 0,-1-1 0,1 0 0,-1 1 0,0-1-1,1 1 1,-1-1 0,0 0 0,1 1 0,-1 0 0,1 0 2,-1 1 1,0-1 0,0 0 0,0 1 0,0-1 0,0 1-1,0-1 1,0 0 0,-1 1 0,1-1 0,0 0-1,-1 2 1,-21 42-273,17-36-37,5-9 268,0 0 1,-1 1-1,1-1 0,0 0 0,0 0 1,0 0-1,-1 1 0,1-1 0,0 0 1,0 0-1,0 1 0,0-1 0,-1 0 1,1 0-1,0 1 0,0-1 0,0 0 1,0 0-1,0 1 0,0-1 1,0 0-1,0 1 0,0-1 0,0 0 1,0 0-1,0 1 0,0-1 0,0 0 1,0 1-1,0-1 0,0 0 0,0 0 1,0 1-1,0-1 0,1 0 0,-1 1 1,0-1-1,0 0 0,0 0 0,0 0 1,1 1-1,-1-1 0,0 0 0,1 1 1,13-6-938,-12 5 1006,15-7-655</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0.471"/>
    </inkml:context>
    <inkml:brush xml:id="br0">
      <inkml:brushProperty name="width" value="0.05" units="cm"/>
      <inkml:brushProperty name="height" value="0.05" units="cm"/>
    </inkml:brush>
  </inkml:definitions>
  <inkml:trace contextRef="#ctx0" brushRef="#br0">226 1 17196,'-2'3'262,"-1"-1"1,1 1 0,-1-1-1,0 0 1,0 0-1,0 0 1,0 0 0,0-1-1,-1 1 1,1-1-1,-1 1 1,-4 0 0,-1 1 277,-3 2 214,-14 5 838,-37 20 0,56-26-1491,1 0 0,0 0 0,0 0 0,0 0 0,1 1 0,0 0 0,0 0 0,0 1 0,0-1 0,1 1 0,-5 8 0,9-14-103,-1 1 0,1 0 0,0 0 0,-1 0 0,1 0 0,0 0 0,0 0 0,-1-1 0,1 1 0,0 0 0,0 0 0,0 0 0,0 0 0,0 0 0,0 0-1,1 0 1,-1 0 0,0 0 0,0-1 0,1 1 0,-1 0 0,0 0 0,1 0 0,-1 0 0,1-1 0,-1 1 0,1 0 0,-1 0 0,1-1 0,0 1 0,-1 0 0,1-1 0,0 1 0,-1-1 0,1 1-1,0-1 1,0 1 0,0-1 0,-1 0 0,1 1 0,0-1 0,0 0 0,0 1 0,0-1 0,0 0 0,1 0 0,5 1-36,0 0-1,0 0 1,0 0 0,11-2-1,-4 0-3,-1-2 0,1 0 0,-1-1 0,0 0 0,0-1 0,19-10-1,7-2 51,-28 15 61,-7 6 3,-11 16 74,5-17-127,1-1 0,0 1-1,0-1 1,0 1 0,0 0-1,0-1 1,1 1 0,-1 5-1,1-7-12,0 0 0,1 1 1,-1-1-1,1 0 0,-1 0 0,1 0 0,-1 0 0,1 1 0,0-1 0,0 0 0,0 0 0,-1 0 1,1 0-1,0-1 0,0 1 0,0 0 0,0 0 0,0-1 0,0 1 0,1 0 0,-1-1 0,0 1 1,0-1-1,0 1 0,1-1 0,-1 0 0,3 1 0,3 0 5,0-1 0,0 1 1,14-2-1,-15 0-5,26-3-67,0-1 1,41-12-1,27-6-252,-98 23 299,-1-1 1,1 1-1,-1 0 0,1-1 1,0 1-1,-1 0 1,1 0-1,0 0 0,-1 1 1,1-1-1,0 0 0,-1 0 1,1 1-1,-1-1 1,1 1-1,-1 0 0,3 1 1,-3-1 2,-1 0 0,1 0 0,-1 0 0,1 0 1,-1 0-1,0 1 0,1-1 0,-1 0 1,0 0-1,0 1 0,0-1 0,0 0 0,0 0 1,0 0-1,0 1 0,0-1 0,-1 0 0,1 0 1,0 0-1,-1 1 0,1-1 0,-2 2 0,1-2-57,1 0-1,0 0 0,-1 0 1,1 1-1,0-1 0,-1 0 0,1 0 1,0 0-1,0 1 0,0-1 1,0 0-1,0 0 0,0 1 0,0-1 1,1 0-1,0 2 0,-1-2 8,0-1-1,1 0 1,-1 1-1,1-1 0,-1 1 1,1-1-1,-1 1 1,1-1-1,-1 0 1,1 1-1,-1-1 0,1 0 1,-1 0-1,1 1 1,0-1-1,-1 0 0,1 0 1,-1 0-1,1 0 1,0 0-1,-1 0 1,2 0-1,4-1-207,0 0-1,1 0 1,-1 0-1,0-1 1,6-3-1,-7 3 343,25-8-858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0.935"/>
    </inkml:context>
    <inkml:brush xml:id="br0">
      <inkml:brushProperty name="width" value="0.05" units="cm"/>
      <inkml:brushProperty name="height" value="0.05" units="cm"/>
    </inkml:brush>
  </inkml:definitions>
  <inkml:trace contextRef="#ctx0" brushRef="#br0">140 93 17580,'-36'31'2383,"13"-13"-1074,2 2-1,-25 28 1,44-47-1236,1 0-1,0 0 1,0 1-1,0-1 1,0 1-1,0-1 1,0 1-1,1-1 1,-1 1 0,0-1-1,1 1 1,-1 0-1,1-1 1,-1 1-1,1 0 1,0 0-1,0-1 1,0 3 0,1-3-49,-1 0 1,1 0 0,0 0-1,-1 0 1,1 0 0,0 0 0,0-1-1,0 1 1,-1 0 0,1-1-1,0 1 1,0 0 0,0-1 0,0 1-1,0-1 1,0 0 0,1 1-1,-1-1 1,0 0 0,0 0-1,0 1 1,0-1 0,0 0 0,0 0-1,1 0 1,-1 0 0,0-1-1,2 1 1,11-2-72,1 0 0,-1 0 0,0-2 0,0 1 0,0-2 0,-1 0-1,1-1 1,-1 0 0,0-1 0,21-15 0,-5 1-148,-2-1 1,-1-1-1,32-36 1,-47 48 130,-7 6 62,1 1 0,-1 0 0,0-1 0,0 0 0,-1 0-1,1 0 1,-1 0 0,4-10 0,-22 25 256,4 4-137,0 0 0,1 0 0,1 1 1,0 0-1,1 1 0,0 0 0,2 0 0,0 1 1,-7 31-1,12-45-149,1 0 0,0 0 0,0-1 0,0 1 0,1 0 0,-1 0 0,1-1 0,-1 1-1,1 0 1,0-1 0,0 1 0,0 0 0,0-1 0,0 0 0,1 1 0,-1-1 0,1 0 0,0 1 0,0-1 0,0 0 0,-1 0 0,2-1 0,-1 1 0,0 0 0,0-1 0,1 1 0,-1-1 0,1 0 0,-1 1-1,1-1 1,-1-1 0,4 2 0,21 5-232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2.430"/>
    </inkml:context>
    <inkml:brush xml:id="br0">
      <inkml:brushProperty name="width" value="0.05" units="cm"/>
      <inkml:brushProperty name="height" value="0.05" units="cm"/>
    </inkml:brush>
  </inkml:definitions>
  <inkml:trace contextRef="#ctx0" brushRef="#br0">82 307 9018,'15'-6'1340,"0"0"-1,24-15 1,-35 18-783,1 0 1,-1-1-1,1 1 0,-1-1 1,0 1-1,0-1 1,-1 0-1,1-1 0,-1 1 1,0-1-1,4-8 1,-7 13-503,1 0 1,-1-1 0,0 1 0,0-1 0,0 1 0,0 0 0,1-1-1,-1 1 1,0-1 0,0 1 0,0-1 0,0 1 0,0 0 0,0-1-1,0 1 1,0-1 0,0 1 0,0-1 0,-1 1 0,1-1 0,0 1-1,0 0 1,0-1 0,0 1 0,-1-1 0,1 1 0,0 0 0,0-1-1,-1 1 1,1 0 0,0-1 0,-1 1 0,1 0 0,0-1-1,-1 1 1,1 0 0,0 0 0,-1 0 0,1-1 0,-1 1 0,1 0-1,-1 0 1,1 0 0,0 0 0,-1 0 0,1 0 0,-1-1 0,1 1-1,-1 0 1,1 0 0,-1 1 0,1-1 0,0 0 0,-1 0 0,1 0-1,-1 0 1,1 0 0,-1 0 0,1 1 0,-1-1 0,-29 9 952,17-2-871,0 1-1,0 0 1,0 1-1,1 0 1,-14 15 0,18-17-141,1 1 0,0 0-1,0 1 1,0-1 0,1 1 0,1 1 0,0-1 0,-5 13 0,9-21 2,0 1 1,1-1-1,-1 1 1,1-1-1,0 1 1,-1-1-1,1 1 1,0-1-1,0 1 1,0-1-1,0 1 1,0 0-1,0-1 1,0 1-1,1-1 1,-1 1-1,0-1 0,1 1 1,-1-1-1,1 0 1,1 3-1,-1-2 3,1-1-1,-1 0 0,0 0 0,1 0 1,-1-1-1,1 1 0,-1 0 1,1 0-1,-1-1 0,1 1 0,-1-1 1,1 0-1,0 1 0,-1-1 0,1 0 1,3 0-1,3 0 3,0-1 1,1 0-1,-1 0 1,0-1-1,0 0 0,13-5 1,-4-1 15,0 0 1,-1-2 0,-1 0-1,1 0 1,-2-2 0,1 0 0,-2 0-1,18-21 1,-8 6 47,-2-2 0,0 0 0,22-46 0,-41 73-64,5-10 44,-1-1 1,1 0-1,-2 0 1,0 0-1,0-1 0,4-26 1,-9 40-46,0 0 0,0-1 0,0 1 0,0 0 0,0 0 0,0 0 0,0-1 0,0 1 0,0 0 0,0 0 0,0 0 0,0 0 0,0-1 0,0 1 0,0 0 0,-1 0 0,1 0 1,0 0-1,0-1 0,0 1 0,0 0 0,0 0 0,0 0 0,-1 0 0,1 0 0,0 0 0,0-1 0,0 1 0,0 0 0,-1 0 0,1 0 0,0 0 0,0 0 0,0 0 0,-1 0 0,1 0 0,0 0 0,0 0 0,0 0 0,0 0 0,-1 0 0,1 0 0,0 0 0,0 0 1,0 0-1,-1 0 0,1 0 0,0 0 0,0 0 0,0 0 0,0 1 0,-1-1 0,1 0 0,0 0 0,0 0 0,0 0 0,0 0 0,0 0 0,-1 1 0,1-1 0,0 0 0,0 0 0,-12 11 45,-5 12 34,1 2 1,-22 43 0,-20 59 237,55-118-295,-23 61 186,24-65-179,0 1 1,1 0-1,0-1 1,1 1-1,-1 0 1,1 0-1,0-1 0,0 1 1,1 0-1,1 7 1,-2-12-23,1 1 0,-1-1 0,1 1-1,-1-1 1,1 0 0,0 1 0,0-1 0,-1 0 0,1 0 0,0 1 0,0-1 0,0 0 0,0 0 0,1 0-1,-1 0 1,0 0 0,0 0 0,1-1 0,-1 1 0,3 1 0,-2-2-1,1 1 0,0 0 0,-1-1 0,1 0 0,0 0 0,0 0 1,0 0-1,-1 0 0,1 0 0,4-2 0,2 0 7,0-1 0,0-1-1,0 1 1,-1-1 0,14-9 0,82-50 156,-88 55-188,0 1 0,0 1 1,1 0-1,32-7 0,-35 12-47,-10 0 47,-13-6 142,9 7-122,-7-13 221,5 7-55,5 8-180,-3 0 16,0 1-1,0 0 1,0 0-1,-1 0 0,1 0 1,-1 0-1,-2 5 1,1-3 10,-18 51 91,16-47-69,0-1-1,0 1 1,1 0-1,0 0 0,1 0 1,0 0-1,1 0 1,-1 0-1,2 1 0,0 12 1,0-22-36,0 1-1,0-1 1,0 1 0,0-1 0,0 1 0,0-1 0,0 0-1,0 1 1,1-1 0,-1 1 0,0-1 0,0 1-1,0-1 1,1 1 0,-1-1 0,0 0 0,1 1 0,-1-1-1,0 0 1,1 1 0,-1-1 0,1 0 0,-1 1 0,0-1-1,1 0 1,-1 0 0,1 0 0,-1 1 0,1-1-1,15-4 18,11-17 2,-27 21-20,23-19 4,0 1-1,1 1 1,1 1-1,1 1 1,0 2-1,1 0 1,0 2-1,1 1 0,0 1 1,0 1-1,42-6 1,-59 14 3,-1 0-51,-10 0 46,0 0 1,0 0-1,0 0 1,0 0-1,0 0 0,0 0 1,0 0-1,0 0 0,1 0 1,-1 0-1,0 0 1,0 0-1,0 0 0,0 0 1,0 0-1,0 0 0,0-1 1,0 1-1,0 0 1,0 0-1,0 0 0,1 0 1,-1 0-1,0 0 0,0 0 1,0 0-1,0 0 1,0 0-1,0-1 0,0 1 1,0 0-1,0 0 0,0 0 1,0 0-1,0 0 1,0 0-1,0 0 0,0 0 1,0 0-1,0-1 0,0 1 1,0 0-1,0 0 1,0 0-1,0 0 0,0 0 1,0 0-1,0 0 0,0 0 1,0 0-1,0-1 1,0 1-1,-1 0 0,1 0 1,0 0-1,0 0 0,0-1 16,-14-9-5410,12 8 4464</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4.195"/>
    </inkml:context>
    <inkml:brush xml:id="br0">
      <inkml:brushProperty name="width" value="0.05" units="cm"/>
      <inkml:brushProperty name="height" value="0.05" units="cm"/>
    </inkml:brush>
  </inkml:definitions>
  <inkml:trace contextRef="#ctx0" brushRef="#br0">154 83 14771,'3'-5'600,"0"0"-1,0-1 1,-1 1-1,0-1 1,0 0 0,-1 0-1,1 0 1,-1 0-1,0 0 1,-1 0-1,0-9 1,0 15-555,0-1 1,0 1-1,0 0 0,0 0 0,0 0 1,0 0-1,0 0 0,0-1 1,0 1-1,0 0 0,0 0 0,0 0 1,0 0-1,0 0 0,0 0 1,0-1-1,0 1 0,0 0 0,0 0 1,0 0-1,-1 0 0,1 0 1,0 0-1,0 0 0,0-1 1,0 1-1,0 0 0,0 0 0,0 0 1,-1 0-1,1 0 0,0 0 1,0 0-1,0 0 0,0 0 0,0 0 1,0 0-1,-1 0 0,1 0 1,0 0-1,0 0 0,0 0 0,0 0 1,-1 0-1,-6 5 746,-6 11-233,-16 27-76,-37 58 434,55-83-652,2 0 1,0 1-1,-10 32 1,18-48-227,-1 0 0,2 1 1,-1-1-1,0 0 0,1 1 1,-1-1-1,1 0 0,0 1 0,0-1 1,0 0-1,1 1 0,-1-1 1,1 0-1,1 6 0,17-39 491,-13 21-518,1 0 0,0 0 0,1 1 0,0 0 0,0 0 0,1 1 0,0 0 0,15-8 0,-7 5-3,0 1-1,1 0 0,38-12 1,-53 20-18,1 0-1,0 0 1,0 1 0,0-1 0,0 1 0,7 0-1,-10 0 7,1 0 0,-1 1 0,0-1 0,1 0 0,-1 1 0,0-1-1,0 1 1,1-1 0,-1 1 0,0-1 0,0 1 0,0 0 0,0 0-1,0 0 1,0 0 0,0 0 0,0 0 0,0 0 0,0 0 0,0 0-1,-1 0 1,2 1 0,-2-1 6,1 0-1,0-1 0,-1 1 1,1 0-1,0-1 1,0 1-1,0-1 1,-1 1-1,1-1 0,0 0 1,0 1-1,0-1 1,0 0-1,0 0 1,0 1-1,0-1 0,0 0 1,-1 0-1,1 0 1,0 0-1,0 0 1,0 0-1,0 0 0,0-1 1,0 1-1,0 0 1,0 0-1,0-1 1,0 1-1,1-2 0,31-13 52,-31 14-48,27-17 19,44-36 0,-35 24 88,-38 30-113,0 0 1,1 1-1,-1-1 1,0 0-1,0 0 1,1 0-1,-1 0 1,0 0-1,0 1 1,0-1-1,1 0 1,-1 0-1,0 0 1,0 0-1,0 1 1,0-1-1,1 0 1,-1 0-1,0 1 1,0-1-1,0 0 1,0 0-1,0 1 1,0-1-1,0 0 1,0 0-1,0 1 1,0-1 0,0 0-1,0 0 1,0 1-1,0-1 1,0 0-1,0 0 1,0 1-1,0-1 1,0 0-1,0 0 1,0 1-1,-1-1 1,1 0-1,-1 14-34,-6 6 20,-16 32 1,17-41 25,0 1-1,1-1 1,1 1 0,0 0 0,0 0 0,1 0 0,1 1 0,-2 13 0,4-26-10,0 1 1,0-1-1,0 1 0,0-1 1,0 1-1,0-1 0,0 1 0,0-1 1,0 1-1,0-1 0,1 1 1,-1-1-1,0 1 0,0-1 1,0 1-1,1-1 0,-1 1 1,0-1-1,0 0 0,1 1 1,-1-1-1,0 0 0,1 1 1,-1-1-1,1 0 0,-1 1 1,0-1-1,1 0 0,0 1 1,15-4 15,17-18 9,-30 19-17,138-98 120,-109 80-117,0 2-1,58-24 1,-85 41-17,0-1 1,1 0-1,-1 1 1,1 0-1,-1 1 0,1-1 1,-1 1-1,6 0 1,-10 0 2,0 0 1,-1 0-1,1 0 1,0 0 0,-1 1-1,1-1 1,0 0 0,-1 0-1,1 0 1,-1 1-1,1-1 1,-1 0 0,1 1-1,0-1 1,-1 0 0,1 1-1,-1-1 1,1 1 0,-1-1-1,0 1 1,1-1-1,-1 1 1,1-1 0,-1 1-1,0 0 1,1 0 0,-1 1-1,0-1 1,-1 1 0,1 0-1,0-1 1,-1 1 0,1-1-1,-1 1 1,1-1-1,-1 1 1,0-1 0,1 1-1,-1-1 1,0 0 0,0 0-1,0 1 1,-2 1 0,-43 47-46,-9 11 16,54-61 31,1 1-1,-1-1 0,1 1 0,-1 0 1,1-1-1,-1 1 0,1-1 0,-1 1 1,1 0-1,0-1 0,0 1 0,-1-1 1,1 1-1,0 0 0,0 0 0,0-1 1,-1 1-1,1 0 0,0-1 0,0 1 1,0 0-1,0 0 0,1-1 0,-1 1 1,0 1-1,1-2 2,-1 1-1,1-1 1,0 1 0,-1-1 0,1 1-1,0-1 1,0 0 0,-1 1 0,1-1-1,0 0 1,0 0 0,-1 0-1,1 1 1,0-1 0,0 0 0,0 0-1,-1 0 1,2-1 0,6 1 9,0-1 1,-1 0-1,12-4 0,8-4 33,-2 0 1,1-2-1,24-14 0,-38 18-32,-1 0 0,0 0 1,0-1-1,-1-1 0,0 0 0,-1 0 0,0-1 0,12-15 1,-15 18-30,-4 11-30,-1-3 44,-1 1 0,0-1-1,1 0 1,-1 0 0,1 0-1,0 0 1,-1 0 0,1 0-1,0 0 1,0 0-1,0 0 1,-1 0 0,1 0-1,2 1 1,2 0 4,0 0 0,0 0 1,0 0-1,0-1 0,0 1 0,0-1 1,0 0-1,1-1 0,-1 1 0,0-1 0,1 0 1,-1-1-1,0 1 0,1-1 0,-1 0 1,0 0-1,0-1 0,9-3 0,-6 2-7,0 0 0,0-1 1,-1 0-1,1 0 0,-1-1 0,0 0 0,-1 0 0,1 0 0,-1-1 0,0 0 0,5-8 0,-6 3-20,-9 8-10,2 4 31,0-1 0,0 1 0,0-1 0,0 1 0,0 0 0,0 0 0,0 0 0,0 0 0,-1 1 0,-8 6-8,1 1-1,-1 0 0,-15 19 1,22-24 13,0 1 0,0 0-1,1 0 1,0 0 0,0 0 0,0 1 0,1-1 0,-1 1 0,1 0 0,-2 11 0,4-17 1,0 1 1,0 0-1,0 0 1,0 0-1,1 0 1,-1 0 0,0 0-1,0 0 1,1-1-1,-1 1 1,0 0-1,1 0 1,-1 0 0,1-1-1,-1 1 1,1 0-1,-1 0 1,1-1-1,0 1 1,-1-1-1,1 1 1,0 0 0,0-1-1,-1 1 1,1-1-1,0 0 1,0 1-1,0-1 1,-1 0 0,1 1-1,0-1 1,0 0-1,0 0 1,0 0-1,0 0 1,0 0 0,0 0-1,1 0 1,39-2 9,-38 1-10,34-6-80,42-13 0,34-7-121,-111 26 192,0 1-1,0-1 1,0 1-1,0 0 1,1 0-1,-1 0 1,0 0-1,0 0 1,0 1-1,0-1 1,0 1-1,0-1 1,3 2-1,-4-1 9,0 0 0,-1-1 0,1 1 0,-1 0 0,1 0 0,-1 0 0,1-1 0,-1 1 0,0 0 0,1 0 0,-1 0 0,0 0 0,1 0 0,-1 0 0,0 0 0,0 0 0,0 0 0,0 0-1,0 0 1,0 0 0,0 0 0,-1 0 0,1 0 0,0 0 0,0 0 0,-1 0 0,1-1 0,-1 1 0,1 0 0,-1 1 0,0-1 5,0 1-1,1-1 1,-1 0-1,1 1 1,-1-1-1,1 0 1,0 1-1,-1-1 1,1 1 0,0-1-1,0 0 1,0 1-1,0-1 1,0 1-1,1-1 1,-1 1-1,0-1 1,0 0-1,1 1 1,-1-1 0,1 0-1,0 1 1,-1-1-1,1 0 1,1 2-1,0-2-30,0 1-1,0-1 1,0 0 0,0 0-1,0 0 1,1 0-1,-1 0 1,0-1-1,1 1 1,-1-1 0,0 0-1,1 1 1,-1-1-1,0 0 1,3-1-1,1 1-133,-1 0 0,0-1 0,0 1 0,0-1 0,1-1 0,-1 1-1,0-1 1,-1 0 0,1 0 0,0 0 0,0-1 0,-1 1 0,0-1 0,1-1-1,-1 1 1,6-6 0,6-13-426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4.597"/>
    </inkml:context>
    <inkml:brush xml:id="br0">
      <inkml:brushProperty name="width" value="0.05" units="cm"/>
      <inkml:brushProperty name="height" value="0.05" units="cm"/>
    </inkml:brush>
  </inkml:definitions>
  <inkml:trace contextRef="#ctx0" brushRef="#br0">19 41 19772,'-12'-4'1985,"6"4"-1313,6-4-320,11 1 776,4-3-1560,2 0 688,-4-2-304,7-1-368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5.046"/>
    </inkml:context>
    <inkml:brush xml:id="br0">
      <inkml:brushProperty name="width" value="0.05" units="cm"/>
      <inkml:brushProperty name="height" value="0.05" units="cm"/>
    </inkml:brush>
  </inkml:definitions>
  <inkml:trace contextRef="#ctx0" brushRef="#br0">79 5 19628,'0'0'44,"0"0"0,0-1 0,0 1 0,0 0 0,0 0-1,0 0 1,0 0 0,0 0 0,0 0 0,0 0 0,0-1 0,0 1 0,0 0 0,0 0-1,0 0 1,0 0 0,0 0 0,0 0 0,0-1 0,0 1 0,0 0 0,0 0-1,0 0 1,0 0 0,0 0 0,0 0 0,0 0 0,0-1 0,0 1 0,0 0 0,0 0-1,-1 0 1,1 0 0,0 0 0,0 0 0,0 0 0,0 0 0,0 0 0,0 0-1,0 0 1,-1 0 0,1 0 0,0 0 0,0-1 0,0 1 0,0 0 0,0 0 0,0 0-1,0 0 1,-1 0 0,1 0 0,-6 7 727,-5 10 24,0 2-364,1 1 1,1 0-1,0 1 1,-9 37-1,18-57-419,-1 1 0,1 0-1,0 0 1,0-1-1,-1 1 1,1 0 0,0 0-1,1-1 1,-1 1-1,0 0 1,0 0-1,1-1 1,-1 1 0,1 0-1,-1-1 1,1 1-1,0-1 1,0 1-1,0 0 1,0-1 0,2 3-1,-2-3-1,1 0 1,0 0-1,0 1 0,0-1 0,0-1 0,0 1 1,0 0-1,0-1 0,0 1 0,0-1 0,1 1 1,-1-1-1,0 0 0,0 0 0,3 0 0,7-1 26,0-1 0,0 0-1,0-1 1,22-8 0,11-7 71,74-44 1,-105 54-74,9-1 101,-15 12 10,-10 10-4,-13 16 142,12-24-244,0 0-1,0 0 1,1 0-1,-1 0 0,1 0 1,0 1-1,1-1 1,-1 1-1,1-1 0,-1 10 1,2-15-61,1 1-1,-1-1 1,0 0 0,0 1 0,0-1 0,0 1-1,0-1 1,0 0 0,0 1 0,0-1 0,1 1-1,-1-1 1,0 0 0,0 1 0,1-1 0,-1 0-1,0 1 1,0-1 0,1 0 0,-1 0-1,0 1 1,1-1 0,-1 0 0,0 0 0,1 1-1,-1-1 1,1 0 0,-1 0 0,0 0 0,1 0-1,0 1 1,16-4-674,17-13 50,-34 16 653,23-13-378,1 0-149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1.646"/>
    </inkml:context>
    <inkml:brush xml:id="br0">
      <inkml:brushProperty name="width" value="0.05" units="cm"/>
      <inkml:brushProperty name="height" value="0.05" units="cm"/>
    </inkml:brush>
  </inkml:definitions>
  <inkml:trace contextRef="#ctx0" brushRef="#br0">41 235 15555,'-9'4'810,"5"-3"-504,1 1 0,-1-1 1,1 1-1,-1 0 0,1 0 0,-1 0 0,-3 4 1,24-5 2280,-4-4-2208,0-1-1,0-1 1,-1 0 0,0 0 0,0-1-1,0-1 1,11-8 0,74-62 561,-76 55-618,23-31 1,-41 50-82,-12 21-267,1 0 1,1 0-1,0 0 0,2 1 1,0 0-1,-3 30 1,7-47-21,1 0-1,0 0 1,0 0-1,0 0 1,0 0-1,0 0 1,0-1 0,1 1-1,-1 0 1,0 0-1,1 0 1,0-1 0,-1 1-1,1 0 1,0 0-1,1 2 1,-1-3-34,0-1 1,0 1-1,0 0 1,0-1-1,0 1 1,0-1-1,0 1 1,0-1-1,0 0 0,0 1 1,0-1-1,0 0 1,0 1-1,0-1 1,0 0-1,0 0 1,0 0-1,0 0 0,0 0 1,2-1-1,3 0-314,0-1 0,0 0-1,-1 0 1,1-1-1,-1 0 1,1 0-1,-1 0 1,7-6 0,6-6-1233,0 0 1,-1-2 0,29-36 0,-36 38 1769,0 1 1,0-2 0,-2 1 0,1-1-1,9-30 1,-18 46-81,0 0 0,0 0 0,0 0-1,0 1 1,0-1 0,-1 0 0,1 0 0,0 0-1,0 0 1,0 0 0,0 0 0,0 0 0,0 0 0,0 0-1,-1 0 1,1 0 0,0 1 0,0-1 0,0 0-1,0 0 1,0 0 0,-1 0 0,1 0 0,0 0-1,0 0 1,0 0 0,0 0 0,0 0 0,-1 0 0,1 0-1,0 0 1,0-1 0,0 1 0,0 0 0,0 0-1,0 0 1,-1 0 0,1 0 0,0 0 0,0 0 0,0 0-1,0 0 1,0 0 0,0-1 0,0 1 0,0 0-1,-1 0 1,1 0 0,0 0 0,0 0 0,0 0 0,0-1-1,0 1 1,0 0 0,0 0 0,0 0 0,0 0-1,0-1 1,-5 6 357,1 1-1,0-1 1,0 0-1,1 1 0,-1 0 1,-3 10-1,-16 41 827,22-53-1154,-1 2 24,-15 51 480,16-54-568,0 0 0,1 1 0,-1-1 0,1 0 0,0 1 1,0-1-1,0 0 0,1 1 0,-1-1 0,1 0 0,-1 1 1,1-1-1,0 0 0,3 5 0,-3-7-16,0 0 1,0 0-1,0 1 0,0-1 0,0-1 1,0 1-1,1 0 0,-1 0 0,0 0 1,1-1-1,-1 1 0,1 0 0,-1-1 1,1 1-1,-1-1 0,1 0 0,-1 0 1,1 1-1,-1-1 0,1 0 0,0 0 1,-1 0-1,1-1 0,-1 1 0,1 0 1,-1-1-1,1 1 0,-1-1 0,1 1 1,-1-1-1,2-1 0,3 0 32,0-1 0,-1 0 0,0 0 0,1 0 0,-1-1 0,7-6 0,-8 5 13,0 0 0,0 0 0,0 0 0,-1 0 0,0 0 0,0-1 0,0 1 0,-1-1 0,0 0 0,2-6 0,-3 9-16,-1-1-1,1 1 1,-1-1-1,1 1 1,-1-1-1,0 1 1,0-1-1,0 1 1,-1-1-1,1 1 1,-1-1-1,0 1 1,0-1-1,0 1 1,0 0-1,-1 0 1,1-1-1,-5-4 0,6 7-29,-1 0-1,0 0 1,0 0-1,0 0 1,0 0-1,0 0 0,1 1 1,-2-1-1,1 0 1,0 0-1,0 1 1,0-1-1,0 1 0,0-1 1,-1 1-1,1 0 1,0-1-1,0 1 0,-1 0 1,1 0-1,0 0 1,0 0-1,-1 0 1,1 0-1,0 0 0,0 0 1,-1 0-1,0 1 1,-1 0-6,1 0 0,0 0 0,-1 1 0,1-1 0,0 0 0,0 1 0,0 0 0,0-1 0,0 1-1,1 0 1,-1 0 0,1 0 0,-3 4 0,3-4-61,-1 0-1,1 1 0,0-1 0,0 1 0,0-1 0,0 1 0,1-1 0,-1 1 0,1-1 1,-1 1-1,1-1 0,0 1 0,0 3 0,0-4-25,1-1 0,-1 0 0,0 1 0,1-1 0,-1 0 0,1 0 0,-1 0 0,1 1 0,0-1 0,0 0 0,-1 0 0,1 0 0,0 0 0,0 0 0,0 0 0,0 0 0,0 0 0,0-1 0,0 1 0,0 0 0,0-1 0,1 1 0,-1-1 0,0 1 0,0-1 0,1 1 0,1-1 0,5 1-84,-1 0 1,1 0-1,0-1 1,0-1-1,0 1 1,11-3-1,29-9-604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5.464"/>
    </inkml:context>
    <inkml:brush xml:id="br0">
      <inkml:brushProperty name="width" value="0.05" units="cm"/>
      <inkml:brushProperty name="height" value="0.05" units="cm"/>
    </inkml:brush>
  </inkml:definitions>
  <inkml:trace contextRef="#ctx0" brushRef="#br0">111 5 14971,'-19'12'7359,"-18"16"-4781,29-22-2504,1 1-1,0 0 1,-9 11 0,14-15-35,0-1 0,0 1 0,1 0 0,-1 0 0,1 0 0,0 0 0,-1 0 0,1 0 0,0 0 1,1 0-1,-1 1 0,0 3 0,1-6-31,1 1 0,-1 0-1,0-1 1,1 0 0,-1 1 0,1-1 0,-1 1 0,1-1 0,0 0-1,-1 1 1,1-1 0,0 0 0,0 1 0,0-1 0,0 0-1,0 0 1,0 0 0,0 0 0,0 0 0,1 0 0,-1-1 0,0 1-1,1 0 1,-1 0 0,0-1 0,1 1 0,-1-1 0,1 1 0,-1-1-1,1 0 1,-1 0 0,1 0 0,-1 1 0,1-1 0,2-1 0,3 1 27,1 0 1,-1 0 0,0-1 0,1 0 0,-1-1-1,9-2 1,-7 0 46,0 0 1,0 0-1,0-1 0,-1 0 0,0-1 0,0 0 0,11-9 0,-17 12-41,0 1 0,0 0-1,0 0 1,0-1 0,-1 1-1,1-1 1,-1 0 0,1 1-1,-1-1 1,0 0 0,0 0-1,1-4 1,-2 5-14,0 0 0,0 0 0,0 0 0,0 0 0,-1 0 0,1 0 0,-1 0 0,1 1 0,-1-1 0,1 0 0,-1 0 0,0 1 0,0-1 0,0 0 0,0 1-1,0-1 1,0 1 0,-1-1 0,1 1 0,0 0 0,-4-3 0,1 1 18,-1 1-1,1-1 0,-1 1 1,0 0-1,1 0 1,-1 0-1,0 1 0,0-1 1,-6 0-1,9 2-79,-1-1 1,1 1-1,0 0 0,0-1 0,-1 1 0,1 0 1,0 0-1,-1 0 0,1 1 0,0-1 1,0 1-1,-1-1 0,1 1 0,0 0 0,0 0 1,0-1-1,0 2 0,0-1 0,0 0 1,0 0-1,0 1 0,-2 1 0,4-2-5,-1-1-1,1 1 1,0 0 0,-1-1-1,1 1 1,0 0-1,-1 0 1,1-1 0,0 1-1,0 0 1,0-1-1,0 1 1,0 0 0,0 0-1,0-1 1,0 1-1,0 0 1,0 0 0,0-1-1,0 1 1,0 0-1,1-1 1,-1 1 0,0 0-1,1-1 1,-1 1-1,0 0 1,1-1-1,-1 1 1,1-1 0,-1 1-1,1 0 1,-1-1-1,1 1 1,-1-1 0,1 0-1,0 1 1,0 0-1,29 12-139,0-5-204,3 0-66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5.931"/>
    </inkml:context>
    <inkml:brush xml:id="br0">
      <inkml:brushProperty name="width" value="0.05" units="cm"/>
      <inkml:brushProperty name="height" value="0.05" units="cm"/>
    </inkml:brush>
  </inkml:definitions>
  <inkml:trace contextRef="#ctx0" brushRef="#br0">185 282 16604,'0'0'100,"1"-1"1,-1 1-1,1 0 1,-1-1-1,1 1 1,-1-1-1,1 1 1,-1-1-1,1 1 0,-1-1 1,0 1-1,1-1 1,-1 1-1,0-1 1,1 1-1,-1-1 1,0 0-1,0 1 1,1-1-1,-1 1 1,0-1-1,0 0 1,0 1-1,0-1 1,0 0-1,0 1 1,0-1-1,0 0 1,0 1-1,0-1 1,0 1-1,-1-1 1,1 0-1,0 1 1,0-1-1,0 1 1,-1-1-1,1 0 1,0 1-1,-1-1 1,1 1-1,-1-1 1,1 1-1,-1-1 1,1 1-1,-1 0 1,1-1-1,-1 1 1,1 0-1,-1-1 1,1 1-1,-2-1 1,-1 0 178,0-1 0,0 1 0,0-1 0,0 1 0,-1 0 0,1 1 0,0-1 0,-1 0 0,-3 1 0,-1 0-146,0 1 1,1 0-1,-1 1 0,1-1 1,-1 2-1,1-1 1,0 1-1,0 0 0,-13 8 1,16-9-128,-1 1 1,1 0-1,0 0 0,-1 1 1,1-1-1,1 1 1,-1 0-1,1 0 0,-1 0 1,1 0-1,0 1 1,1-1-1,-1 1 0,1 0 1,-3 6-1,5-9-4,0-1 0,-1 0-1,1 0 1,0 0 0,0 0-1,0 0 1,-1 0 0,1 0 0,0 1-1,1-1 1,-1 0 0,0 0-1,0 0 1,0 0 0,1 0 0,-1 0-1,0 0 1,1 1 0,-1-1-1,1 0 1,0 0 0,-1-1-1,1 1 1,0 0 0,-1 0 0,1 0-1,0 0 1,0-1 0,0 1-1,0 0 1,0 0 0,0-1-1,0 1 1,0-1 0,0 1 0,0-1-1,0 0 1,0 1 0,0-1-1,0 0 1,0 0 0,0 0-1,1 1 1,1-2 0,4 2 12,0-1-1,1-1 1,-1 1 0,0-1-1,12-3 1,-1-2 7,-1 0 1,0-1-1,0-1 0,-1-1 1,0 0-1,0-1 0,-1-1 1,0 0-1,-1-1 0,15-16 1,-8 5 8,-1 0 1,-1-1 0,-2 0 0,0-2 0,19-38 0,-33 57-23,0 1 2,0 1 0,-1-1 1,1 0-1,-1 1 1,-1-1-1,1 0 0,0-8 1,-2 14-10,0 0-1,0-1 1,0 1 0,1 0 0,-1 0-1,0 0 1,0-1 0,0 1 0,0 0 0,0 0-1,0-1 1,0 1 0,0 0 0,0 0 0,0 0-1,0-1 1,-1 1 0,1 0 0,0 0 0,0 0-1,0-1 1,0 1 0,0 0 0,0 0 0,0 0-1,0-1 1,-1 1 0,1 0 0,0 0 0,0 0-1,0 0 1,0-1 0,-1 1 0,1 0 0,0 0-1,0 0 1,0 0 0,-1 0 0,1 0 0,0 0-1,0 0 1,-1 0 0,1 0 0,0 0-1,-1-1 1,-10 9 28,-11 17 18,7-3-29,1 1 0,1 1 0,-13 32 0,20-39-12,0 0 0,1 1-1,1-1 1,0 1 0,-2 34-1,6-46-80,0 0-1,1-1 0,-1 1 0,1 0 1,0-1-1,0 1 0,1-1 0,0 1 1,0-1-1,0 0 0,0 1 0,5 5 1,-5-8-27,0 0 1,1 0 0,-1-1 0,1 1 0,-1-1-1,1 0 1,0 0 0,0 0 0,0 0 0,0 0-1,0-1 1,0 0 0,1 1 0,-1-1 0,0 0-1,1 0 1,-1-1 0,1 1 0,-1-1 0,7 0-1,17-2-491</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6.394"/>
    </inkml:context>
    <inkml:brush xml:id="br0">
      <inkml:brushProperty name="width" value="0.05" units="cm"/>
      <inkml:brushProperty name="height" value="0.05" units="cm"/>
    </inkml:brush>
  </inkml:definitions>
  <inkml:trace contextRef="#ctx0" brushRef="#br0">1 407 15907,'0'0'99,"0"1"0,-1-1 0,1 1 0,0-1 1,0 1-1,0-1 0,0 1 0,0 0 0,0-1 0,0 1 0,0-1 0,0 1 0,0-1 0,1 1 0,-1-1 0,0 1 0,0-1 0,0 1 0,1-1 0,-1 1 0,0-1 0,1 1 0,-1-1 0,0 0 0,1 1 0,-1-1 0,0 1 0,1-1 0,-1 0 0,1 0 0,0 1 0,0 0 89,1-1 0,0 1 0,-1-1 0,1 0 0,0 0 0,-1 0 0,1 0 0,0 0 0,-1 0 1,3 0-1,39-11 1855,-43 10-2025,15-4 259,-1-2 0,-1 0-1,1 0 1,-1-1-1,0-1 1,16-14 0,-23 18-212,1-1 0,-1 0 1,0-1-1,0 0 0,-1 1 1,0-2-1,0 1 0,-1 0 1,0-1-1,0 0 1,-1 0-1,5-14 0,-8 21-52,0 0 0,0 0 0,1-1 0,-1 1-1,0 0 1,0 0 0,0 0 0,0 0 0,0 0 0,0-1 0,0 1-1,-1 0 1,1 0 0,0 0 0,-1 0 0,1 0 0,-1 0 0,1 0-1,-2-2 1,1 2-5,0 1 0,1-1 0,-1 1 1,0-1-1,0 1 0,0-1 0,0 1 0,0 0 0,0-1 0,0 1 0,1 0 0,-1 0 0,0 0 0,0 0 0,0 0 0,0 0 1,0 0-1,-2 0 0,-3 1 7,1 0 1,-1 1-1,1 0 1,-1 0-1,1 0 1,-8 5-1,-3 3-5,1 0 0,0 1 0,1 0 0,1 1 0,-17 19 0,21-22 5,2 1 0,0-1 0,0 1-1,0 0 1,2 1 0,-1 0 0,1 0-1,1 0 1,-4 14 0,7-23-9,0 1 0,0 0 0,1-1 0,0 1 0,-1 0 0,1-1 0,0 1 0,0 0 0,1-1 0,-1 1 0,1 0 0,-1-1 0,1 1 0,0 0 0,0-1 0,0 1 0,0-1 0,0 0 0,0 1 0,1-1 0,-1 0-1,1 0 1,0 0 0,0 0 0,2 2 0,0-1 3,-1-1-1,1 0 0,1 0 0,-1 0 1,0 0-1,0-1 0,1 0 0,-1 0 0,1 0 1,-1 0-1,1-1 0,-1 1 0,1-1 1,5-1-1,3 0 17,-1 0-1,1-1 1,-1-1 0,0 0 0,1 0 0,-1-2 0,-1 1-1,1-1 1,18-12 0,-14 6-24,-1 0 0,0-1-1,-1 0 1,0-1 0,21-27-1,-3-5-297,-2-1 0,-3-1 0,33-75 0,-53 107 160,-3 6 36,1 1 0,-2-1 0,1 0 0,-2 0 0,1 0 1,1-13-1,-3 21 94,-1 0-1,0 1 1,0-1 0,0 0 0,0 1 0,0-1 0,0 0 0,0 0 0,0 1-1,0-1 1,-1 0 0,1 0 0,0 1 0,0-1 0,-1 0 0,1 1 0,0-1-1,-1 1 1,1-1 0,0 0 0,-1 1 0,1-1 0,-1 1 0,1-1 0,-1 1-1,0-1 1,1 1 0,-1-1 0,1 1 0,-1 0 0,0-1 0,0 1 0,-2-1 12,1 1 0,0 0 0,0 0-1,-1 0 1,1 0 0,0 0 0,-1 0 0,1 1 0,0-1 0,-4 2 0,-2 0 60,1 1 0,-1 0 0,1 1 0,0 0 0,0 0 0,-6 5 0,4 0 61,1 0-1,0 0 0,0 1 0,1 0 1,0 0-1,1 1 0,0 0 0,1 0 1,-6 17-1,4-6 78,0 1 1,2 0-1,1 1 1,-2 23-1,5-37-162,1 0-1,0-1 0,1 1 0,0-1 1,1 1-1,0-1 0,0 1 1,1-1-1,0 0 0,0 0 1,1 0-1,1 0 0,-1-1 0,1 0 1,1 0-1,8 11 0,-9-15-108,-1 1 0,1 0 0,0-1-1,0 0 1,1 0 0,-1-1 0,1 1 0,0-1-1,0 0 1,0-1 0,0 0 0,1 0 0,-1 0-1,1 0 1,-1-1 0,1 0 0,-1-1 0,1 1-1,0-1 1,-1-1 0,1 1 0,0-1-1,-1 0 1,11-4 0,-10 3-119,0-1-1,0 0 1,0-1 0,0 0-1,0 0 1,-1 0-1,0-1 1,0 0 0,0 0-1,0-1 1,7-10 0,15-21-511</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16.831"/>
    </inkml:context>
    <inkml:brush xml:id="br0">
      <inkml:brushProperty name="width" value="0.05" units="cm"/>
      <inkml:brushProperty name="height" value="0.05" units="cm"/>
    </inkml:brush>
  </inkml:definitions>
  <inkml:trace contextRef="#ctx0" brushRef="#br0">150 1 18980,'3'6'2121,"-3"1"-1273,-4 4-384,-3 4 1760,3 2-1176,-2 5-663,1 4-385,2 7-849,0-1 1658,-2 1-889,-2-3-56,1 1-105</inkml:trace>
  <inkml:trace contextRef="#ctx0" brushRef="#br0" timeOffset="1">5 593 16908,'-2'15'1720,"1"-3"-1096,-1-2-256,4-6 552,4-2-351,-3-2-193,-2-2-88,-1-1-328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29.158"/>
    </inkml:context>
    <inkml:brush xml:id="br0">
      <inkml:brushProperty name="width" value="0.05" units="cm"/>
      <inkml:brushProperty name="height" value="0.05" units="cm"/>
    </inkml:brush>
  </inkml:definitions>
  <inkml:trace contextRef="#ctx0" brushRef="#br0">0 90 12043,'0'-1'71,"1"1"1,-1-1 0,0 1 0,0-1 0,1 1-1,-1-1 1,0 1 0,1 0 0,-1-1 0,0 1 0,1 0-1,-1-1 1,1 1 0,-1 0 0,1-1 0,-1 1-1,1 0 1,-1 0 0,0 0 0,1-1 0,-1 1 0,1 0-1,0 0 1,-1 0 0,1 0 0,-1 0 0,1 0-1,22-4 611,-21 3-486,29-2 493,0 1 0,1 1 1,45 5-1,12 0-464,-10-3-191,188-10 778,148-8 448,-284 16-1267,346 14 145,-109 1-107,58 3 12,9-14 18,-1-36-70,48-3 27,675 39 46,-1054-1-67,-83-1 5,1131 11-5,48-17-119,-637 18-375,-21 0 206,-314-5 261,74 0-44,-227-10 97,0-3 1,76-15 0,-72 3-34,-47 9 11,-1 1 0,2 2 0,44-2 0,-78 7 125,1 0-1,-1 0 0,0 0 0,1 0 0,-1-1 0,0 1 0,1 0 0,-1-1 0,0 1 0,1-1 0,-1 1 0,1-1 0,-1 0 0,1 0 0,-3-2 0,-3-2 226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36.450"/>
    </inkml:context>
    <inkml:brush xml:id="br0">
      <inkml:brushProperty name="width" value="0.05" units="cm"/>
      <inkml:brushProperty name="height" value="0.05" units="cm"/>
    </inkml:brush>
  </inkml:definitions>
  <inkml:trace contextRef="#ctx0" brushRef="#br0">1 188 12755,'3'-1'332,"1"0"1,-1 0 0,1-1 0,-1 1-1,0-1 1,0 0 0,4-2-1,-5 2-166,0 0 0,1 1 0,-1-1 0,1 1 0,0-1 0,-1 1 0,1 0 0,0 0 0,0 0 0,0 1 0,0-1 0,0 1 0,0-1 0,4 1 0,2 1 34,0 1-1,-1 0 0,1 1 0,9 3 0,-9-2-102,0-1 1,0-1-1,18 4 0,22-4 285,0-1 1,67-8-1,97-24 782,-180 27-1111,-1 1 0,1 2-1,0 1 1,61 8 0,-41-5-45,-1-2 1,1-3-1,70-10 0,-53 4 8,75 1-1,-50 10-9,162-1 19,1134-30 7,-893 45-60,1 0 41,118-33-14,-68 1-3,317-10 0,-1-21-2,-570 29 5,-183 10 2,355-5 2,-462 14 15,-15 1 27,-14 1-52,19-3-188,2 0 262,1 0 1,0-1-1,0 1 0,0-1 0,0 0 1,0 0-1,0 0 0,-1 0 0,1 0 1,0 0-1,-3-1 0,6-4 8,11-2 13</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6:12.175"/>
    </inkml:context>
    <inkml:brush xml:id="br0">
      <inkml:brushProperty name="width" value="0.05" units="cm"/>
      <inkml:brushProperty name="height" value="0.05" units="cm"/>
    </inkml:brush>
  </inkml:definitions>
  <inkml:trace contextRef="#ctx0" brushRef="#br0">769 103 9234,'0'-4'379,"0"0"0,0 0 0,-1 0 0,0 0 0,1 0 0,-1 0 0,-1 0 0,1 0 1,0 1-1,-1-1 0,0 0 0,0 1 0,0-1 0,-3-3 0,2 4-163,0 0 0,-1-1 0,1 1 0,-1 1 1,0-1-1,0 0 0,0 1 0,0 0 0,0 0 0,-8-3 0,2 2-80,-1 1-1,1 0 1,0 1-1,0 0 0,-1 1 1,1 0-1,0 0 0,-1 1 1,1 1-1,-13 2 1,-254 91 578,179-58-264,79-30-249,0 1 1,0 1-1,-29 18 0,41-23-155,1 1-1,-1 0 1,1 1 0,0-1 0,1 1-1,-1 0 1,1 1 0,1-1-1,-1 1 1,1 0 0,0 0-1,-4 11 1,3-1-24,0 0 1,1 0-1,1 0 1,1 1-1,1-1 0,0 1 1,1-1-1,1 1 1,3 21-1,0-15 2,1-1 0,1 0 0,1 0-1,1 0 1,1-1 0,16 28 0,-17-37-6,0-1 0,1 1 1,1-2-1,0 1 0,0-1 0,1-1 1,1 0-1,0 0 0,0-1 1,0-1-1,1 0 0,1-1 1,-1 0-1,1-1 0,0-1 0,1 0 1,-1 0-1,1-2 0,0 0 1,0-1-1,0 0 0,0-1 1,1-1-1,-1 0 0,0-1 1,0-1-1,0 0 0,18-6 0,-5-1 41,-1 0 0,-1-3 0,0 0 0,30-19 0,91-71 421,-144 99-470,146-119 461,-134 108-447,-1-1 0,-1 0 0,0-1 0,-1 0 0,0-1 0,-2-1 1,13-26-1,-21 37-17,1 1 0,-1-1 0,0 0 0,-1 0 1,1 0-1,-1 0 0,-1 0 0,1 0 0,-1 0 0,-1 0 0,1 0 1,-1 0-1,-1 0 0,1 0 0,-1 0 0,0 0 0,0 1 1,-1-1-1,0 1 0,-6-11 0,3 9 0,-1 0 0,1 0 0,-1 0 0,-1 1-1,1 0 1,-1 1 0,0 0 0,-1 0 0,1 0 0,-1 1 0,0 1 0,-1-1 0,-15-4-1,3 3 20,1 1 1,-1 1-1,0 1 0,0 0 0,-32 2 0,37 1-383,-1 1 0,1 1-1,0 1 1,-1 1 0,1 0 0,0 1 0,-22 10 0,-7 10-1187,35-19 1234</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6:36.367"/>
    </inkml:context>
    <inkml:brush xml:id="br0">
      <inkml:brushProperty name="width" value="0.05" units="cm"/>
      <inkml:brushProperty name="height" value="0.05" units="cm"/>
    </inkml:brush>
  </inkml:definitions>
  <inkml:trace contextRef="#ctx0" brushRef="#br0">724 233 9658,'-68'-78'2512,"0"1"-380,65 74-2058,0 0 1,-1 0-1,1 0 0,-1 1 1,1-1-1,-1 1 1,0 0-1,0 0 0,0 1 1,0-1-1,0 1 1,-1 0-1,1 0 1,-7-1-1,4 2-25,1 0 0,-1 1 0,0-1 0,1 1 1,-1 1-1,1-1 0,-1 1 0,-10 4 0,1 2-27,0 1-1,0 0 1,1 1 0,0 1-1,0 0 1,-13 15-1,-4 8-11,1 2-1,2 1 0,1 1 1,3 1-1,-29 58 0,35-56 5,2 0 0,1 1-1,2 1 1,-14 79-1,-5 181 322,28-218-262,4 0 1,3 0-1,4-1 0,4 1 0,4-1 0,44 150 0,-50-210-68,1 1 0,1-2 0,1 1-1,2-1 1,0-1 0,27 36 0,-33-50 16,0-1 0,0 1 0,1-1 0,0 0-1,0-1 1,0 1 0,1-2 0,0 1 0,0-1 0,1-1 0,0 0 0,-1 0 0,1-1 0,0 0 0,1 0 0,-1-2 0,0 1 0,1-1-1,13 0 1,-6-3 26,0 0-1,0-2 0,0 0 1,-1-1-1,0 0 0,1-1 0,-2-2 1,1 1-1,-1-2 0,0 0 0,-1-1 1,16-13-1,2-4-6,-2-2 0,0 0 0,-2-2 0,29-41 0,-19 18 20,-3-2 0,-2-1 0,-2-2 0,-3-1 0,38-117 0,-58 141 3,-1-1 0,-1 0 0,-3-1 0,-1 1 0,-2-59 0,-31-187 141,3 59-177,23 162 5,1 5-220,-15-84 1,15 124 9,-2 1 0,1-1 0,-2 1 0,0 0-1,-1 1 1,-1 0 0,0 0 0,-1 0 0,-16-19 0,7 14-193,-23-20 0,15 20-21</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41.287"/>
    </inkml:context>
    <inkml:brush xml:id="br0">
      <inkml:brushProperty name="width" value="0.05" units="cm"/>
      <inkml:brushProperty name="height" value="0.05" units="cm"/>
    </inkml:brush>
  </inkml:definitions>
  <inkml:trace contextRef="#ctx0" brushRef="#br0">953 6 13931,'-10'-2'522,"0"1"0,0 0 0,1 0 0,-1 1 0,0 0 0,0 1 0,0 0 0,0 1 0,-13 3 0,-11 1 93,-14 2-5,-184 30 955,182-27-1349,1 2-1,-76 31 1,105-34-180,0 0 0,1 2 1,0 0-1,1 1 0,0 1 1,1 0-1,0 1 0,2 1 1,0 1-1,0 0 0,2 1 1,0 1-1,1 0 0,-11 24 1,14-25-37,2 0 0,0 0 1,1 1-1,1 0 0,0 0 1,2 1-1,0-1 0,1 1 1,1-1-1,1 1 0,0-1 1,2 1-1,0-1 0,2 1 1,0-1-1,9 27 0,-7-31-1,0-1-1,1-1 0,0 1 1,1-1-1,1-1 0,0 1 1,0-1-1,1-1 1,1 0-1,0 0 0,1-1 1,0-1-1,0 0 0,1 0 1,0-1-1,15 6 1,-10-6 30,1-1 1,0-1 0,0 0-1,1-2 1,-1 0-1,1-1 1,0-1 0,0-1-1,0-1 1,0-1 0,36-5-1,-22-1 72,-1-2 0,0-1 0,0-1 0,-1-2 0,-1-1 0,0-1 0,-1-2 0,-1-1-1,50-41 1,-51 36-20,0-3 0,-2 0 0,-2-1-1,0-2 1,-2 0 0,-1-2 0,-1 0-1,-2-1 1,15-35 0,-24 45-42,-1 0-1,-2 0 1,8-39 0,-12 54-29,-1 0 0,-1-1 0,1 1 0,-1 0 0,0 0 0,-1-1 0,0 1 0,0 0 0,0 0 0,-1 0 0,0 0 1,0 0-1,-1 1 0,0-1 0,-6-10 0,5 13-9,1 0 1,-1 1 0,0-1-1,0 1 1,-1 0 0,1 0-1,0 1 1,-1-1 0,0 1-1,0 0 1,1 0-1,-1 0 1,0 1 0,-1 0-1,1 0 1,0 0 0,0 1-1,-10-1 1,-2 2-119,0 0 0,-1 0-1,1 2 1,-23 5 0,35-6 91,-49 14-1609,51-15 1483,-1 1 1,1-1-1,0 1 1,0-1-1,-1 1 1,1 0 0,0 0-1,1 1 1,-1-1-1,0 0 1,1 1-1,-5 5 1,5 0-619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42.071"/>
    </inkml:context>
    <inkml:brush xml:id="br0">
      <inkml:brushProperty name="width" value="0.05" units="cm"/>
      <inkml:brushProperty name="height" value="0.05" units="cm"/>
    </inkml:brush>
  </inkml:definitions>
  <inkml:trace contextRef="#ctx0" brushRef="#br0">0 0 12739,'10'11'351,"0"0"0,0 0 0,1-2 1,1 1-1,-1-1 0,2-1 1,12 7-1,96 41 763,-105-49-945,57 21 430,85 21 0,79 7-32,-42-11-344,509 147 37,592 83 254,-138-129 1159,-903-117-1151,-208-23-440,-6 0 3,0-2 0,0-2 0,0-1 1,50-6-1,-90 5-150,0 0 1,0 0 0,1 0-1,-1 0 1,0-1 0,0 1-1,0 0 1,0-1 0,1 1-1,-1-1 1,0 1 0,0-1-1,0 0 1,0 1 0,0-1-1,0 0 1,-1 0 0,1 0-1,0 0 1,0 1 0,0-1-1,-1 0 1,1 0 0,0-2-1,-1 2 3,1-1 0,-1 1-1,0-1 1,0 0 0,-1 1 0,1-1-1,0 1 1,0-1 0,-1 0-1,1 1 1,-1-1 0,1 1-1,-1 0 1,0-1 0,1 1-1,-1-1 1,-2-2 0,-11-14-461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2.097"/>
    </inkml:context>
    <inkml:brush xml:id="br0">
      <inkml:brushProperty name="width" value="0.05" units="cm"/>
      <inkml:brushProperty name="height" value="0.05" units="cm"/>
    </inkml:brush>
  </inkml:definitions>
  <inkml:trace contextRef="#ctx0" brushRef="#br0">142 1 18196,'-17'14'677,"-8"8"515,-27 30 0,46-46-960,1 0 0,0 0 0,1 1-1,-1-1 1,1 1 0,1 0 0,-1 0 0,1 1 0,0-1 0,-2 14 0,4-20-195,1 0 1,0 1 0,0-1-1,0 0 1,0 0 0,0 0-1,0 1 1,1-1 0,-1 0-1,0 0 1,1 0 0,-1 1 0,1-1-1,-1 0 1,1 1 0,0-1-30,-1-1 0,0 0 0,1 1 0,-1-1 0,0 0 1,1 1-1,-1-1 0,0 0 0,1 0 0,-1 1 1,1-1-1,-1 0 0,1 0 0,-1 0 0,0 1 0,1-1 1,-1 0-1,1 0 0,-1 0 0,1 0 0,-1 0 1,1 0-1,-1 0 0,1 0 0,-1 0 0,1 0 0,-1 0 1,1 0-1,-1-1 0,1 1 0,11-3 75,0-1-1,22-11 1,207-104 372,-191 91-337,-44 24-81,-7 2-6,1 2-31,-5-3 49,-1 0-1,1 0 0,-1 0 0,1 1 0,-1 0 0,0 0 0,0 1 0,0-1 1,0 1-1,0 1 0,-1-1 0,-5 1 0,0 0-22,0 1-1,0 0 1,1 0-1,-1 1 1,-16 5-1,2 7-927,26-13 857,0-1 1,-1 0-1,1 0 0,0 0 0,-1 1 1,1-1-1,0 0 0,-1 0 0,1 1 1,0-1-1,0 0 0,-1 0 0,1 1 1,0-1-1,0 0 0,-1 1 0,1-1 0,0 1 1,0-1-1,0 0 0,0 1 0,0-1 1,0 0-1,-1 1 0,1-1 0,0 1 1,0-1-1,0 0 0,0 1 0,0-1 1,1 1-1,-1-1 0,0 0 0,0 1 1,0-1-1,0 0 0,0 1 0,0-1 0,1 0 1,-1 1-1,0-1 0,0 0 0,1 1 1,-1-1-1,0 0 0,0 1 0,1-1 1,-1 0-1,0 0 0,1 1 0,-1-1 1,0 0-1,1 0 0,-1 0 0,0 0 1,1 1-1,-1-1 0,0 0 0,1 0 0,-1 0 1,1 0-1,0 0 0,12 5-582,2 2-191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42.643"/>
    </inkml:context>
    <inkml:brush xml:id="br0">
      <inkml:brushProperty name="width" value="0.05" units="cm"/>
      <inkml:brushProperty name="height" value="0.05" units="cm"/>
    </inkml:brush>
  </inkml:definitions>
  <inkml:trace contextRef="#ctx0" brushRef="#br0">4 606 13691,'-1'7'353,"-1"15"1230,4-19-665,6-12-66,14-30 450,-1-1 0,26-72 0,12-91-95,-52 173-1070,6-58-1,-12 78-64,-1 0-1,0 0 1,0 0-1,-1 0 1,-1 0-1,0 0 1,0 0-1,-1 0 1,-7-17-1,13 30-52,0-1-1,1 1 0,-1-1 0,0 0 1,1 0-1,-1 0 0,7 2 1,5 4-10,44 25-364,3-3 0,0-2 0,90 27 0,-88-40 92,102 11-1,-44-14-70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44.077"/>
    </inkml:context>
    <inkml:brush xml:id="br0">
      <inkml:brushProperty name="width" value="0.05" units="cm"/>
      <inkml:brushProperty name="height" value="0.05" units="cm"/>
    </inkml:brush>
  </inkml:definitions>
  <inkml:trace contextRef="#ctx0" brushRef="#br0">344 171 15459,'2'-4'687,"12"-28"1373,-14 31-2009,0 1 1,0-1-1,1 1 0,-1-1 1,0 1-1,0-1 1,0 0-1,0 1 0,0-1 1,0 1-1,0-1 1,0 1-1,0-1 0,0 1 1,-1-1-1,1 0 1,0 1-1,0-1 0,0 1 1,-1-1-1,0 1 29,1-1-1,-1 1 0,1 0 1,-1 0-1,1 0 0,-1 0 1,0 0-1,1 0 0,-1-1 1,0 1-1,1 1 1,-1-1-1,1 0 0,-1 0 1,0 0-1,1 0 0,-1 0 1,1 0-1,-1 1 0,1-1 1,-1 0-1,0 1 0,0-1 1,-7 5 160,1 0-1,-1 0 1,1 0 0,0 1 0,1 0 0,-1 0 0,1 1-1,0 0 1,1 0 0,-8 12 0,-2 6-64,-23 53 0,26-46-86,1 1 0,1 0 0,1 1 0,2 0 0,2 0 0,1 1 0,2-1 0,1 1 0,2 0 0,1-1-1,1 1 1,14 55 0,-28-142 305,-13-9-278,-3 2 0,-56-90 0,66 129-124,7 11-58,13 14 56,0 0 1,0-1-1,1 0 1,-1 0-1,1 0 1,0 0-1,0 0 1,0-1-1,6 4 0,1 0-6,1 0 0,21 9 0,-15-10 12,0-1 0,0 0 0,1-1 0,-1-1 0,1-1 0,0-1 0,0 0 0,-1-1 0,1-1 0,0-1 0,-1-1 0,1-1 0,-1 0 0,22-8 0,-22 6 8,-1-1 1,0-1 0,-1 0 0,0-1 0,0-1 0,-1 0 0,0-1 0,-1-1 0,0 0-1,-1-1 1,0-1 0,-1 0 0,-1 0 0,15-25 0,-14 17 6,-1-1-1,-2 0 1,0-1-1,-1 0 1,-2 0 0,0-1-1,-2 1 1,0-1 0,-2 0-1,-1-31 1,-1 51-9,-1 0-1,1 0 1,-1 0 0,-3-9-1,3 13-1,1 1-1,0-1 0,0 0 0,0 1 0,-1-1 0,1 1 1,0-1-1,0 1 0,-1-1 0,1 1 0,0-1 0,-1 1 1,1-1-1,-1 1 0,1 0 0,-1-1 0,1 1 0,-1 0 1,1-1-1,-1 1 0,1 0 0,-1 0 0,1-1 0,-1 1 0,1 0 1,-1 0-1,0 0 0,1 0 0,-1 0 0,1-1 0,-1 1 1,0 0-1,1 1 0,-1-1 0,1 0 0,-1 0 0,1 0 1,-1 0-1,0 0 0,1 1 0,-1-1 0,1 0 0,-1 0 1,1 1-1,-1-1 0,1 0 0,-1 1 0,1-1 0,-1 0 1,1 1-1,0-1 0,-1 1 0,1-1 0,0 1 0,-1-1 0,1 1 1,-8 8-3,1 0 0,0 1 0,1-1 0,0 1 0,-9 21 0,-20 62-16,30-78 17,-7 19 10,-13 67 0,22-87-3,2 0 0,-1-1 0,2 1 0,0 0 0,0-1 0,2 1 0,-1 0 0,5 15 0,-4-24-3,-1 0 1,1 1-1,0-2 0,1 1 1,-1 0-1,1 0 1,-1-1-1,2 1 0,-1-1 1,0 0-1,1 0 0,0 0 1,0 0-1,0-1 0,7 5 1,-6-5-2,1 0 1,0-1-1,0 1 1,0-1-1,0-1 1,0 1-1,0-1 1,1 0-1,-1-1 0,0 1 1,10-2-1,1-1 7,0 0 0,-1-1 0,0-1 0,1-1-1,-1-1 1,-1 0 0,1-1 0,27-16 0,-19 7 44,-1 0 0,26-23 1,-42 32-20,0 1 0,0-1 0,-1-1 0,0 1-1,0-1 1,-1 0 0,0 0 0,0-1 0,-1 1 0,5-12 0,-9 18-24,1 1-1,-1-1 1,1 1-1,-1 0 1,0-1-1,1 1 1,-1-1-1,0 1 1,0-1-1,0 1 1,0-1-1,-1 1 1,1-1-1,0 1 1,-1-1 0,1 1-1,0-1 1,-1 1-1,0-1 1,1 1-1,-2-2 1,1 2-1,-1 0-1,1 0 1,0 0 0,0 1 0,-1-1 0,1 0 0,0 1-1,-1-1 1,1 1 0,0-1 0,-1 1 0,1 0 0,-1-1 0,1 1-1,-1 0 1,1 0 0,-3 0 0,-3 1 11,0 0 0,0 0 1,1 1-1,-1 0 0,0 0 0,1 0 1,-11 6-1,6-1-11,1 0 0,0 0 1,1 1-1,0 0 0,0 1 0,1 0 0,0 0 1,-8 13-1,11-16-4,1 0 0,0 1 0,1 0-1,-1 0 1,1 0 0,1 0 0,-1 0 0,1 1 0,1-1 0,-1 1-1,1-1 1,1 1 0,-1-1 0,2 10 0,-1-14-23,0 0 1,1 0-1,-1-1 1,1 1-1,0 0 1,0-1-1,0 1 1,0 0-1,1-1 0,-1 1 1,1-1-1,-1 0 1,1 1-1,0-1 1,0 0-1,0 0 1,3 3-1,-1-3-86,-1 0 0,1 0 0,-1-1 0,1 1 0,0-1 0,0 0 0,0 0 0,0 0 1,0 0-1,0-1 0,4 1 0,5-1-201,1-1 1,-1-1-1,-1 0 1,1 0 0,0-1-1,20-8 1,19-9-320,2-2-195</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44.496"/>
    </inkml:context>
    <inkml:brush xml:id="br0">
      <inkml:brushProperty name="width" value="0.05" units="cm"/>
      <inkml:brushProperty name="height" value="0.05" units="cm"/>
    </inkml:brush>
  </inkml:definitions>
  <inkml:trace contextRef="#ctx0" brushRef="#br0">377 1 19932,'-3'12'1841,"-15"7"-1241,-7 7-272,-10 9 824,-8 5-192,-1 7-488,-4 4-168,5-2-184,5-5-104,7-10-272,7-7-176,10-19-664,5-10 1944,7-19-984,2-8-88,8-10-40</inkml:trace>
  <inkml:trace contextRef="#ctx0" brushRef="#br0" timeOffset="0.49">112 81 15131,'14'10'1761,"-2"9"-913,2 2-328,0 4 1096,3 1-448,2-3-591,4-2-409,10-10-2329,0-5 2081,6-6-384,5-5-216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44.930"/>
    </inkml:context>
    <inkml:brush xml:id="br0">
      <inkml:brushProperty name="width" value="0.05" units="cm"/>
      <inkml:brushProperty name="height" value="0.05" units="cm"/>
    </inkml:brush>
  </inkml:definitions>
  <inkml:trace contextRef="#ctx0" brushRef="#br0">61 524 17436,'-17'34'2440,"2"1"-1456,0-4-439,6 0 1935,4-4-1752,5-5-320,9-12-768,7-4-408,5-9 552,2-4-224,3-4-208</inkml:trace>
  <inkml:trace contextRef="#ctx0" brushRef="#br0" timeOffset="0.49">66 10 22749,'-5'-7'1952,"4"7"-1416,-2-2-240,3 5 793,1 3-377,2 0-856,3 0-560,5-1 576,1-2-128,7 2-153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45.348"/>
    </inkml:context>
    <inkml:brush xml:id="br0">
      <inkml:brushProperty name="width" value="0.05" units="cm"/>
      <inkml:brushProperty name="height" value="0.05" units="cm"/>
    </inkml:brush>
  </inkml:definitions>
  <inkml:trace contextRef="#ctx0" brushRef="#br0">23 1 15035,'-7'45'1926,"1"-11"504,-4 66 0,11-88-2108,-1 0 0,1 0 1,1 0-1,0-1 0,1 1 1,0 0-1,1-1 0,0 0 1,8 15-1,-4-10-220,2 0 0,0-1-1,0-1 1,2 0 0,0 0 0,0-1 0,1 0-1,23 16 1,-35-28-97,1-1-1,-1 1 0,1-1 1,-1 1-1,1-1 0,0 1 1,-1-1-1,1 0 1,0 1-1,0-1 0,-1 0 1,1 0-1,0-1 0,-1 1 1,1 0-1,0 0 1,-1-1-1,1 1 0,0-1 1,1-1-1,35-19 49,-24 11-32,-1 2-14,0 0 1,1 1 0,0 1 0,0 0 0,0 0 0,1 2 0,0 0 0,0 0-1,25-1 1,-39 4-6,1 1 0,0 0-1,-1 0 1,1 0 0,0 0 0,-1 0-1,1 0 1,0 1 0,-1-1-1,1 1 1,-1-1 0,1 1-1,-1-1 1,1 1 0,-1 0 0,1 0-1,-1 0 1,1-1 0,-1 2-1,0-1 1,0 0 0,1 0 0,-1 0-1,0 0 1,0 1 0,0-1-1,-1 0 1,1 1 0,0-1-1,0 1 1,-1-1 0,1 1 0,-1 0-1,1-1 1,-1 1 0,0-1-1,1 1 1,-1 0 0,0-1 0,0 1-1,0 0 1,0-1 0,-1 1-1,1 0 1,0-1 0,-1 1-1,1-1 1,-1 1 0,0 1 0,-2 3 32,0 0 0,0-1 0,0 1 0,-1-1 0,1 0 0,-1 0 0,-1 0 0,1-1 0,-1 1-1,0-1 1,0 0 0,0 0 0,-9 5 0,-3 0 160,1 0-1,-2-1 0,-22 7 0,21-9-16,0-1 0,0 0 1,0-1-1,0-2 0,-1 0 0,1 0 1,-1-2-1,0-1 0,-36-5 0,54 6-212,-1-1-1,1 1 0,0-1 1,-1 0-1,1 0 0,0 0 1,0 0-1,0 0 1,-1 0-1,1-1 0,0 1 1,1-1-1,-1 1 0,0-1 1,0 0-1,1 0 1,-1 1-1,1-1 0,-2-3 1,2 2-117,1 1 1,-1 0 0,1 0 0,0 0 0,-1-1-1,1 1 1,0 0 0,1 0 0,-1-1-1,0 1 1,1 0 0,-1 0 0,1-1 0,0 1-1,-1 0 1,1 0 0,0 0 0,0 0-1,1 0 1,-1 0 0,3-2 0,35-42-1447,-15 17 626</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45.794"/>
    </inkml:context>
    <inkml:brush xml:id="br0">
      <inkml:brushProperty name="width" value="0.05" units="cm"/>
      <inkml:brushProperty name="height" value="0.05" units="cm"/>
    </inkml:brush>
  </inkml:definitions>
  <inkml:trace contextRef="#ctx0" brushRef="#br0">62 0 18748,'-3'3'2232,"-7"10"-1375,-5 11-353,1 10 2080,5 7-1864,0 7-119,7 2-113,2 2-72,10 0-200,2-3-168,2-4-304,-1-7-360,1-8-681,-2-4 1081,-5-6-200,-1-9-176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46.167"/>
    </inkml:context>
    <inkml:brush xml:id="br0">
      <inkml:brushProperty name="width" value="0.05" units="cm"/>
      <inkml:brushProperty name="height" value="0.05" units="cm"/>
    </inkml:brush>
  </inkml:definitions>
  <inkml:trace contextRef="#ctx0" brushRef="#br0">95 170 18444,'11'0'430,"-1"0"-1,1-1 1,-1-1 0,1 1-1,-1-2 1,0 0 0,0 0-1,0 0 1,18-11 0,-22 11-295,0 0 1,0-1 0,0 0-1,-1 0 1,1 0 0,-1-1-1,0 0 1,-1 0 0,1 0-1,-1 0 1,0-1-1,0 0 1,0 0 0,-1 0-1,0 0 1,2-8 0,-4 13-129,0-1 0,-1 1 1,1 0-1,-1-1 0,0 1 1,1 0-1,-1-1 0,0 1 1,0-1-1,0 1 0,0-1 1,0 1-1,0 0 0,0-1 1,-1 1-1,1-1 0,0 1 1,-1 0-1,1-1 0,-1 1 1,1 0-1,-1 0 0,0-1 1,0 1-1,1 0 0,-1 0 1,0 0-1,0 0 0,0 0 1,0 0-1,0 0 0,0 0 1,-1 0-1,1 1 0,0-1 1,0 0-1,-1 1 0,1-1 1,0 1-1,-1-1 0,1 1 1,0 0-1,-2-1 0,-3 1 25,0-1 0,1 1 0,-1 1 0,1-1 0,-1 1 0,0 0 0,1 0 0,0 0 0,-1 1 0,-6 3 1,-4 2 92,1 1 0,0 0 1,1 2-1,0-1 1,0 2-1,1 0 1,0 0-1,1 1 1,0 1-1,1 0 1,1 1-1,0 0 0,-12 23 1,20-33-76,0 1 1,0-1-1,0 1 0,1 0 1,0-1-1,0 1 1,0 0-1,1 0 0,0 0 1,0 0-1,0-1 0,0 1 1,2 8-1,-1-9-25,0-1-1,1 0 0,-1 0 0,1 1 1,0-1-1,-1 0 0,1 0 0,1-1 1,-1 1-1,0 0 0,1-1 1,-1 1-1,1-1 0,0 0 0,0 0 1,0 0-1,0 0 0,0-1 0,4 3 1,4 0-25,1 0 0,0 0 1,1-1-1,-1-1 0,0 0 0,23 0 1,-10-2-407,1-1 0,31-5 1,-46 4 177,-1-1 0,1 1 0,-1-1 0,0-1 1,0 0-1,0-1 0,0 0 0,-1 0 0,0-1 0,0 0 0,0 0 0,-1-1 1,0 0-1,10-12 0,18-31-691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6:43.709"/>
    </inkml:context>
    <inkml:brush xml:id="br0">
      <inkml:brushProperty name="width" value="0.05" units="cm"/>
      <inkml:brushProperty name="height" value="0.05" units="cm"/>
    </inkml:brush>
  </inkml:definitions>
  <inkml:trace contextRef="#ctx0" brushRef="#br0">599 95 12227,'-17'-8'594,"0"0"1,-26-19 0,30 18-357,0 1 0,-1 0 0,0 1 0,-16-6 0,25 12-212,0-1 0,-1 1 0,1 0 0,0 0 0,-1 1 0,1 0 0,0 0 0,-1 0 0,1 0-1,0 1 1,-1 0 0,1 0 0,0 1 0,0-1 0,0 1 0,-6 3 0,-1 1-15,0 2 1,1-1-1,0 1 0,1 1 0,-1 0 1,1 0-1,1 1 0,0 1 0,1-1 1,-9 15-1,-4 9-15,2 0 0,-18 47 0,12-18-2,4 0 1,2 2-1,-18 122 1,1 204-12,34-353 13,-4 58 33,8 105-1,-1-173-13,3 1-1,0-2 1,2 1 0,0 0-1,2-1 1,1-1-1,2 1 1,18 33-1,-21-47-11,0-1 0,2 0-1,-1 0 1,1-1-1,1-1 1,0 0 0,1 0-1,0-1 1,0 0-1,1-1 1,0-1-1,0 0 1,1-1 0,-1 0-1,2-1 1,17 5-1,-16-7 0,-1 0 0,1-1 0,-1 0-1,1-1 1,0-1 0,0 0 0,-1-1-1,1-1 1,0-1 0,-1 0 0,0-1-1,0 0 1,0-1 0,0-1 0,19-11-1,-13 4 2,0-2 0,-1 0-1,-1-1 1,-1-1-1,32-37 1,69-109 21,-114 156-24,46-72 32,45-91 0,-69 114 10,-3-1 0,30-107 1,-44 127-17,-3 0 0,-1-1 0,-2 0 1,-1-1-1,-4-58 0,-2 69-8,0 0-1,-2 1 0,-2 0 1,0-1-1,-2 2 0,0 0 1,-2 0-1,-20-34 1,18 38-9,-1 2 0,0-1 0,-2 2 0,-1 0 1,-27-25-1,34 36-32,-1-1 1,1 1 0,-1 1-1,-1 0 1,1 0-1,-1 1 1,0 1 0,-1 0-1,1 1 1,-1 0 0,-25-4-1,33 8 14,-1-1 0,0 1 1,1 0-1,-1 0 0,0 1 0,0 0 0,1 0 0,-1 0 0,1 0 1,-1 1-1,1 0 0,0 0 0,-7 4 0,-14 18-62</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6:46.030"/>
    </inkml:context>
    <inkml:brush xml:id="br0">
      <inkml:brushProperty name="width" value="0.05" units="cm"/>
      <inkml:brushProperty name="height" value="0.05" units="cm"/>
    </inkml:brush>
  </inkml:definitions>
  <inkml:trace contextRef="#ctx0" brushRef="#br0">0 344 10034,'2'-2'213,"0"0"0,1 0 0,-1 0 0,1 1 0,-1-1 0,1 1 0,-1 0 0,1 0 0,0 0 0,-1 0 0,1 0 0,3 0 0,0-1 119,34-10 302,-1 2 0,58-6 0,43-11-396,80-48-178,-52 16-33,-153 54-25,291-82 37,-253 76-37,1 2 0,0 2-1,101 1 1,14 19-4,191 41 0,-29-2 38,169-18 14,11 2 20,-11 15-27,2-44 3,-163-28-5,256-10 45,323 4-6,-711 25-59,386 46 1,-63-7 74,-195-20-18,-52-2-66,46 4 34,-215-14-15,174-15 0,-274 10-5,-9 4 30,-11 3 18,5-7-81,0 0-1,0 1 0,0-1 1,0 0-1,0 0 0,1 0 0,-1 0 1,0 0-1,0 0 0,0 0 0,0 0 1,0 0-1,0-1 0,0 1 1,0 0-1,0 0 0,0-1 0,1 1 1,-1-1-1,0 1 0,0-1 0,0 1 1,1-1-1,-1 0 0,0 1 1,1-1-1,-2-1 0,0 1 4,-10-12-40,-4-6 8</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14.492"/>
    </inkml:context>
    <inkml:brush xml:id="br0">
      <inkml:brushProperty name="width" value="0.05" units="cm"/>
      <inkml:brushProperty name="height" value="0.05" units="cm"/>
    </inkml:brush>
  </inkml:definitions>
  <inkml:trace contextRef="#ctx0" brushRef="#br0">0 101 13171,'0'2'85,"1"-1"0,-1 1 0,0-1 0,1 1 0,-1-1-1,1 1 1,-1-1 0,1 0 0,0 1 0,0-1 0,0 0 0,-1 1 0,1-1 0,0 0 0,1 0 0,-1 0 0,0 0 0,0 0 0,0 0 0,1 0 0,-1 0-1,2 0 1,34 14 488,-36-15-547,35 10 272,0-2 0,0-2 0,0-1 0,52 0 0,147-14 151,-142 3-351,544-1 593,-469 15-546,501 20 29,-1-27-55,228-53 89,-571 12-208,185-18-23,5 42 20,-260 32-31,415 80 0,-457-44 9,-124-28-10,163 23 0,-156-41-67,0-3 0,131-15 0,188-49-776,-188 9 702,-184 39 57,-1-2 0,-1-2 0,48-26 0,-59 25-44,-24 13 32,1 0 0,0 1-1,1 0 1,-1 0 0,1 1 0,0 0-1,0 0 1,0 0 0,0 1 0,0 1-1,0-1 1,1 1 0,-1 1 0,9 0 0,42 11-991,-44-8 928,0 0 0,17 2 0,-5-5 112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1.095"/>
    </inkml:context>
    <inkml:brush xml:id="br0">
      <inkml:brushProperty name="width" value="0.05" units="cm"/>
      <inkml:brushProperty name="height" value="0.05" units="cm"/>
    </inkml:brush>
  </inkml:definitions>
  <inkml:trace contextRef="#ctx0" brushRef="#br0">1 38 13531,'0'-1'151,"0"-1"0,0 1 0,0-1 0,0 1 0,0-1 0,0 1 0,0-1 0,0 1 0,1-1 0,-1 1-1,1-1 1,-1 1 0,1-1 0,-1 1 0,1 0 0,0-1 0,1-1 0,0 2 3,-1 0 0,1 0-1,-1 0 1,1 0 0,-1 0 0,1 0-1,0 1 1,0-1 0,-1 1 0,1-1-1,0 1 1,0 0 0,-1-1 0,1 1-1,3 0 1,21 1 757,1 0-1,-1 1 1,46 11 0,-44-7-746,0 3 1,-1 0-1,0 1 1,0 2-1,48 30 1,-69-39-150,-1 1 0,0 0 0,0 0 0,0 0 0,-1 1 0,0-1 1,0 1-1,0 0 0,0 1 0,-1-1 0,5 10 0,-7-12 8,1 1 0,-1 0 0,0 0 1,-1 0-1,1 0 0,-1 0 0,1 0 0,-1 0 0,0 0 0,-1 0 0,1 0 0,-1 0 0,0 0 0,0 0 0,0 0 0,0 0 0,-1 0 0,1-1 0,-5 7 0,-1 1 65,-1 0 0,-1 0 0,0-1-1,0 0 1,-1 0 0,0-1-1,-1-1 1,0 0 0,0 0-1,-25 12 1,10-8-43,-1-1-1,0-1 1,0-1 0,-34 6 0,55-14-259,0 0 1,-1 0 0,1-1-1,-12 0 1,18 0 177,-1 0 0,0 0 0,1 0 0,-1 0 0,1 0 0,-1 0 0,0 0 0,1 0 0,-1-1 0,1 1-1,-1 0 1,1 0 0,-1-1 0,1 1 0,-1 0 0,1-1 0,0 1 0,-1-1 0,1 1 0,-1-1 0,1 1 0,0-1 0,-1 0 0,1 0 12,0 0-1,0 0 1,0 0 0,0 0 0,0-1 0,0 1 0,1 0 0,-1 0 0,0 0 0,1 0 0,-1 0 0,1 0-1,-1 0 1,1 1 0,0-1 0,-1 0 0,1 0 0,1-1 0,16-19-517</inkml:trace>
  <inkml:trace contextRef="#ctx0" brushRef="#br0" timeOffset="1">961 276 17932,'0'13'2048,"11"-6"-1120,3-4-343,9 0 1191,7-3-512,10 0-448,1 0-223,4 0-673,-1 0-473,-7 4 1386,-3 1-889,-18 1-8,-6 0-56</inkml:trace>
  <inkml:trace contextRef="#ctx0" brushRef="#br0" timeOffset="2">918 527 15107,'19'1'2041,"5"2"-1201,16-6-416,3-4 1840,12-1-1599,0 3-321,2-1-784,-4 0 528,-7 6-216,-8-1-153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2.514"/>
    </inkml:context>
    <inkml:brush xml:id="br0">
      <inkml:brushProperty name="width" value="0.05" units="cm"/>
      <inkml:brushProperty name="height" value="0.05" units="cm"/>
    </inkml:brush>
  </inkml:definitions>
  <inkml:trace contextRef="#ctx0" brushRef="#br0">1 166 16668,'5'1'282,"1"-1"1,0 0-1,0 0 1,-1 0-1,1-1 1,0 0 0,0 0-1,-1 0 1,6-3-1,12-2 208,124-19 2227,180-7-1,153 20-1941,-329 10-654,-63 0-479,0-4-1,124-24 0,-205 28 97,0 0 1,0 0-1,0-1 0,6-3 0,-12 6 209,-1-1-1,1 1 1,-1 0 0,1 0-1,-1-1 1,1 1-1,-1 0 1,1-1-1,-1 1 1,1 0 0,-1-1-1,0 1 1,1-1-1,-1 1 1,0-1 0,1 1-1,-1-1 1,0 1-1,0-1 1,1 1-1,-1-1 1,0 1 0,0-1-1,0-1 1,0 2 5,-1-1-1,0 0 1,1 0 0,-1 0 0,0 0-1,0 1 1,1-1 0,-1 0 0,0 1 0,0-1-1,0 1 1,0-1 0,0 1 0,0-1-1,0 1 1,0 0 0,0-1 0,0 1 0,-2 0-1,-22-5-638</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35.544"/>
    </inkml:context>
    <inkml:brush xml:id="br0">
      <inkml:brushProperty name="width" value="0.05" units="cm"/>
      <inkml:brushProperty name="height" value="0.05" units="cm"/>
    </inkml:brush>
  </inkml:definitions>
  <inkml:trace contextRef="#ctx0" brushRef="#br0">0 276 12739,'0'0'214,"8"4"109,-1 0-1,1-1 1,0 0 0,0-1 0,11 3 0,99 4 606,160-8 0,120-28-708,-123 5 72,1070-88 601,-213 23-389,2 39-466,-622 36-42,-2 26 1,-457-11-2,1 2 1,-1 3 0,97 27-1,-138-31-60,0 1 1,22 12-1,-31-16 143,1 2 1,-1-1-1,0 0 0,0 0 1,-1 1-1,1 0 1,0 0-1,-1-1 1,0 1-1,1 1 1,-1-1-1,0 0 1,-1 0-1,3 5 1,-4-8-71,0 0 1,0 0 0,0 0 0,0 0 0,1 1 0,-1-1-1,0 0 1,0 0 0,0 0 0,0 0 0,0 0-1,0 1 1,0-1 0,0 0 0,1 0 0,-1 0 0,0 0-1,0 1 1,0-1 0,0 0 0,0 0 0,0 0 0,0 0-1,0 1 1,0-1 0,0 0 0,0 0 0,0 0 0,0 1-1,0-1 1,0 0 0,0 0 0,0 0 0,0 0 0,-1 1-1,1-1 1,0 0 0,0 0 0,0 0 0,0 0-1,0 0 1,0 1 0,0-1 0,-1 0 0,1 0 0,0 0-1,0 0 1,0 0 0,0 0 0,0 0 0,-1 0 0,1 1-1,0-1 1,0 0 0,0 0 0,0 0 0,-1 0 0,1 0-1,0 0 1,0 0 0,0 0 0,-1 0 0,1 0 0,0 0-1,-8-7 291</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36.711"/>
    </inkml:context>
    <inkml:brush xml:id="br0">
      <inkml:brushProperty name="width" value="0.05" units="cm"/>
      <inkml:brushProperty name="height" value="0.05" units="cm"/>
    </inkml:brush>
  </inkml:definitions>
  <inkml:trace contextRef="#ctx0" brushRef="#br0">1 215 13195,'0'0'60,"0"0"1,0 0-1,0 0 1,0 0-1,0 0 1,0 0-1,0 0 0,0 0 1,0 0-1,0 1 1,0-1-1,0 0 1,0 0-1,0 0 1,0 0-1,0 0 0,0 0 1,0 0-1,0 0 1,0 0-1,-1 1 303,1-1-303,15 2 451,96-11 1599,138-30 0,-94 12-1633,749-95-158,-625 101-300,-241 20-17,-1 3 0,0 1 1,0 2-1,0 1 1,53 16-1,-64-13 48,111 33-621,-115-36 114,0-2 1,1 0-1,-1-2 0,28 0 0,-29-4-3,-7-3-86</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3.788"/>
    </inkml:context>
    <inkml:brush xml:id="br0">
      <inkml:brushProperty name="width" value="0.05" units="cm"/>
      <inkml:brushProperty name="height" value="0.05" units="cm"/>
    </inkml:brush>
  </inkml:definitions>
  <inkml:trace contextRef="#ctx0" brushRef="#br0">127 0 20036,'3'6'1529,"-4"19"-1145,-1 4-192,-21 11 480,4 13-152,-1 6-240,0 0-48,3-4-120,3-4-24,5-13-216,4-9-176,11-13-512,5-13-216,11-17 784,4-12-160,10-19-185</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4.240"/>
    </inkml:context>
    <inkml:brush xml:id="br0">
      <inkml:brushProperty name="width" value="0.05" units="cm"/>
      <inkml:brushProperty name="height" value="0.05" units="cm"/>
    </inkml:brush>
  </inkml:definitions>
  <inkml:trace contextRef="#ctx0" brushRef="#br0">75 19 14179,'10'-14'1993,"-10"14"-1949,1 0 1,-1 0-1,0 0 1,0 0-1,0 0 1,0 0-1,0 0 1,0 0-1,0-1 1,0 1-1,0 0 1,0 0-1,0 0 1,0 0 0,0 0-1,0 0 1,0 0-1,0 0 1,0 0-1,1-1 1,-1 1-1,0 0 1,0 0-1,0 0 1,0 0-1,0 0 1,0 0 0,-1 0-1,1 0 1,0 0-1,0-1 1,0 1-1,0 0 1,0 0-1,0 0 1,0 0-1,0 0 1,0 0-1,0 0 1,0 0-1,0 0 1,0 0 0,0 0-1,0-1 1,0 1-1,0 0 1,-1 0-1,1 0 1,0 0-1,0 0 1,0 0-1,0 0 1,0 0-1,0 0 1,0 0 0,0 0-1,-1 0 1,-1 1 276,0 0 0,0 0 0,0 0 0,0 1 0,0-1 0,0 1 0,1-1 0,-1 1 0,-3 3 0,-1 2-134,-1 0 1,1 1 0,0 0-1,0 0 1,1 0 0,0 1-1,1 0 1,0-1 0,0 2-1,-4 15 1,8-24-186,0 1 1,0-1-1,0 0 0,0 0 0,0 0 1,0 1-1,0-1 0,0 0 0,1 0 1,-1 0-1,0 1 0,1-1 0,-1 0 0,1 0 1,0 0-1,-1 0 0,1 0 0,0 0 1,-1 0-1,1 0 0,0 0 0,0 0 1,0-1-1,0 1 0,0 0 0,0 0 1,0-1-1,0 1 0,0-1 0,0 1 1,0-1-1,2 1 0,5 2-7,0-1-1,0 0 1,16 1 0,1 1-21,-15-1 20,-1 1 0,0 0 0,0 0 1,0 1-1,-1 0 0,1 0 0,-1 1 0,-1 0 1,1 0-1,-1 1 0,0 0 0,0 0 0,6 11 1,-10-14 11,0 1-1,0-1 1,0 1 0,-1-1 0,0 1 0,0 0 0,0 0 0,-1 0-1,0 1 1,0-1 0,0 0 0,0 0 0,-1 0 0,0 1 0,0-1 0,-1 0-1,1 1 1,-1-1 0,0 0 0,0 0 0,-1 0 0,0 0 0,0 0 0,0 0-1,0 0 1,-4 5 0,0-1 63,-1-1 1,0 0-1,0 0 0,0-1 1,-1 0-1,0-1 0,-1 1 1,-11 6-1,15-10-38,1-1 0,0 1 1,-1-1-1,0 0 0,1 0 0,-1-1 0,0 0 0,0 1 0,0-2 1,0 1-1,0 0 0,0-1 0,0 0 0,0 0 0,0-1 0,0 1 1,0-1-1,0 0 0,-5-2 0,8 2-87,1 1-1,0-1 1,-1 0-1,1 0 1,0 0 0,0 0-1,0 0 1,0 0-1,0 0 1,0 0 0,0 0-1,0 0 1,0-1-1,0 1 1,0 0 0,1-1-1,-1 1 1,1 0-1,-1-1 1,1 1 0,-1-1-1,1 1 1,0-1-1,0 1 1,0-1 0,0 1-1,0-1 1,0 1-1,0-1 1,1-2 0,0-1-86,0 0 0,1 0 0,0 0 0,0 0 0,0 0 0,0 0 1,5-6-1,12-14-462</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4.645"/>
    </inkml:context>
    <inkml:brush xml:id="br0">
      <inkml:brushProperty name="width" value="0.05" units="cm"/>
      <inkml:brushProperty name="height" value="0.05" units="cm"/>
    </inkml:brush>
  </inkml:definitions>
  <inkml:trace contextRef="#ctx0" brushRef="#br0">0 58 19004,'31'0'1680,"-7"0"-1223,1 0-201,2 2 704,2 1-280,4-3-536,5-3-304,0-5-560,2-1-272,-5-5 752,-3-1-201,-13 1-207</inkml:trace>
  <inkml:trace contextRef="#ctx0" brushRef="#br0" timeOffset="1">51 299 15923,'-10'30'1817,"15"-14"-801,9-9-376,13-10 1121,9-3-537,10-8-352,4 0-344,4-5-904,-2-1-368,-6-2 584,-4-1-216,-9-3-136</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5.063"/>
    </inkml:context>
    <inkml:brush xml:id="br0">
      <inkml:brushProperty name="width" value="0.05" units="cm"/>
      <inkml:brushProperty name="height" value="0.05" units="cm"/>
    </inkml:brush>
  </inkml:definitions>
  <inkml:trace contextRef="#ctx0" brushRef="#br0">169 0 17412,'-2'5'522,"-1"0"0,1 1 1,0-1-1,0 0 1,1 1-1,-2 8 0,-2 9 745,-58 165 898,-19 73-1370,82-257-775,-1-1 0,0 1 0,1-1 0,-1 1 0,1 0 0,0 0 0,1 5 0,-1-8-14,0 0 0,1 0 0,-1 0 0,1 0 0,-1 0 0,1 0 0,-1 0 1,1 0-1,0 0 0,0 0 0,-1 0 0,1 0 0,0 0 0,0-1 0,0 1 1,0 0-1,0-1 0,0 1 0,0-1 0,0 1 0,0-1 0,0 1 0,0-1 1,0 0-1,0 1 0,0-1 0,1 0 0,0 0 0,9 0 19,1 0-1,-1-1 1,1 0 0,-1-1-1,1 0 1,-1-1-1,16-5 1,10-3 20,12 1 15,-27 6-430,0-1 0,0-1 0,39-16 1,-59 21 341,-1 0 0,1 1 0,-1-1 1,1 0-1,-1 0 0,0 0 0,1 0 0,-1-1 1,0 1-1,0 0 0,0 0 0,0-1 1,0 1-1,0-1 0,0 1 0,-1 0 1,1-1-1,0 0 0,-1 1 0,0-1 1,1-2-1,2-18-363</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5.925"/>
    </inkml:context>
    <inkml:brush xml:id="br0">
      <inkml:brushProperty name="width" value="0.05" units="cm"/>
      <inkml:brushProperty name="height" value="0.05" units="cm"/>
    </inkml:brush>
  </inkml:definitions>
  <inkml:trace contextRef="#ctx0" brushRef="#br0">110 17 18668,'-2'1'151,"-1"0"1,1 1-1,0-1 0,0 1 1,0 0-1,1-1 1,-1 1-1,0 0 0,1 0 1,-1 0-1,1 0 0,-1 1 1,1-1-1,0 0 0,-1 5 1,-3 1 131,-5 14 109,0 0 0,1 0 0,1 1 1,-5 23-1,3 2-152,-4 48 0,14-92-234,-1 2 6,0-1 1,0 1-1,1 0 0,0 0 0,1 0 1,-1-1-1,1 1 0,2 8 0,-3-14-8,0 1-1,0-1 0,1 1 1,-1-1-1,0 1 0,1-1 1,-1 1-1,0-1 0,1 1 1,-1-1-1,0 1 0,1-1 1,-1 0-1,1 1 0,-1-1 1,1 0-1,-1 0 0,1 1 1,-1-1-1,1 0 0,-1 0 1,1 0-1,-1 1 0,1-1 1,-1 0-1,1 0 0,0 0 1,-1 0-1,1 0 0,-1 0 1,1 0-1,-1 0 0,1 0 1,0 0-1,-1-1 0,1 1 1,-1 0-1,1 0 0,-1 0 1,1-1-1,-1 1 0,1 0 1,-1-1-1,1 1 0,-1 0 1,0-1-1,1 1 0,-1-1 1,0 1-1,1-1 0,-1 1 1,1-1-1,22-28 137,-5-5 51,-1 0 1,-2-1 0,-1-1 0,-2 0 0,-1-1 0,6-43-1,-16 74-121,0-1-1,-1 1 0,1 0 0,-2-11 0,1 17-67,0 0 0,0 0-1,0 0 1,0 0 0,0 0 0,0 0 0,0-1 0,0 1 0,0 0-1,0 0 1,0 0 0,0 0 0,0 0 0,-1 0 0,1 0 0,0 0-1,0 0 1,0 0 0,0 0 0,0 0 0,0 0 0,0 0 0,0 0-1,0 0 1,0 0 0,-1 0 0,1 0 0,0 0 0,0 0 0,0 0-1,0 0 1,0 0 0,0 0 0,0 0 0,0 0 0,0 0 0,-1 0-1,1 0 1,0 0 0,0 0 0,0 0 0,0 0 0,0 0 0,0 0-1,0 0 1,0 0 0,0 0 0,0 0 0,0 0 0,0 0 0,-1 0-1,1 0 1,0 1 0,0-1 0,0 0 0,0 0 0,0 0 0,0 0-1,0 0 1,0 0 0,0 0 0,0 0 0,0 0 0,0 0 0,0 1-1,0-1 1,0 0 0,0 0 0,-4 8 29,1 2-10,0 0 1,1 0 0,0 0 0,0 11 0,2-16-23,0 0 1,0 0-1,0 0 1,0 0-1,1 0 1,0 0-1,0-1 0,1 1 1,-1 0-1,1-1 1,2 6-1,-3-9 0,0 1 0,0-1 0,0 0 0,0 1 1,1-1-1,-1 0 0,0 0 0,0 0 0,1 0 0,-1 0 0,1 0 0,-1 0 0,1 0 0,-1-1 0,1 1 0,-1 0 0,1-1 0,0 0 0,-1 1 0,4-1 0,-1 0 0,0 0-1,1 0 0,-1 0 0,0-1 1,0 0-1,1 0 0,-1 0 1,4-2-1,5-3-6,0 0 1,0-1-1,23-17 1,-7 0 21,43-46 0,-41 37 21,-29 32-34,-1-1 0,1 0 1,0 1-1,0-1 1,0 1-1,0-1 1,0 1-1,0 0 1,3-1-1,-5 2-1,0 0 0,0 0 0,1 0 0,-1 0 0,0 0 0,0 0 1,1 0-1,-1 0 0,0 0 0,1 0 0,-1 0 0,0 0 0,0 0 0,1 0 0,-1 0 0,0 0 0,0 0 0,1 1 0,-1-1 0,0 0 1,0 0-1,0 0 0,1 0 0,-1 1 0,0-1 0,0 0 0,0 0 0,1 1 0,-1-1 0,0 0 0,0 0 0,0 0 0,0 1 0,0-1 1,0 0-1,0 1 0,0-1 0,0 0 0,0 0 0,0 1 0,0-1 0,1 7-5,-2-1 0,1 1 0,-1-1 0,-3 13 0,4-19 5,-10 44-107,-13 77 226,21-105-365,1 0 0,0 0 0,1 1 0,1-1 0,3 21 1,-4-35 58,1 0 1,-1 1 0,1-1 0,0 0 0,-1 0 0,1 0 0,0 0 0,0 0 0,2 2-1,-2-4 153,-1 1 0,1-1 0,-1 0 0,1 1 0,-1-1 0,1 0 0,-1 0 0,1 0 0,-1 1 0,1-1 0,-1 0 0,1 0 0,-1 0 0,1 0 0,0 0 0,-1 0 0,1 0 0,-1 0 0,1 0 0,-1 0 0,1 0 0,0 0 0,-1-1 0,1 1 0,-1 0 0,1 0 0,-1 0 0,1-1 0,-1 1 0,1 0 0,-1-1 0,1 1 0,-1-1 0,0 1 0,1 0 0,-1-1 0,0 1 0,1-1 0,-1 1 0,0-1 0,1 1 0,-1-1 0,0 0 0,16-23-831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6.457"/>
    </inkml:context>
    <inkml:brush xml:id="br0">
      <inkml:brushProperty name="width" value="0.05" units="cm"/>
      <inkml:brushProperty name="height" value="0.05" units="cm"/>
    </inkml:brush>
  </inkml:definitions>
  <inkml:trace contextRef="#ctx0" brushRef="#br0">1 57 18140,'15'2'1840,"10"1"-1280,11-3-152,10-5 937,19-1-737,8-2-104,11 1-112,1-4-104,-6 2-480,-5 1-312,-16 3-568,-6 2 272,-29 3 480,-46 5-961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6.922"/>
    </inkml:context>
    <inkml:brush xml:id="br0">
      <inkml:brushProperty name="width" value="0.05" units="cm"/>
      <inkml:brushProperty name="height" value="0.05" units="cm"/>
    </inkml:brush>
  </inkml:definitions>
  <inkml:trace contextRef="#ctx0" brushRef="#br0">4 324 17140,'-3'21'1648,"18"-10"-944,11-3-248,15-7 640,13-2-151,15-7-321,9-3-472,1-2-728,-1-4 656,-3-2-248,-3 1-136</inkml:trace>
  <inkml:trace contextRef="#ctx0" brushRef="#br0" timeOffset="1">642 7 16748,'73'-4'2176,"-40"2"-1425,38 1 0,-61 2-656,-1 0-1,0 0 1,1 1-1,-1 0 1,0 0-1,0 1 1,-1 0-1,15 8 1,-21-10-86,1 1 1,-1 0 0,1-1-1,-1 1 1,0 0 0,0 0-1,0 1 1,0-1 0,0 0-1,0 1 1,-1-1 0,1 1-1,-1-1 1,0 1 0,0-1-1,0 1 1,0 0-1,0 0 1,0 0 0,-1 0-1,1-1 1,-1 1 0,0 0-1,0 0 1,0 0 0,0 0-1,-1 0 1,1 0 0,-1 0-1,-1 4 1,-2 5 42,-1 0-1,0 0 1,0-1 0,-1 1-1,-14 18 1,-120 147 562,50-68-896,80-96 236,-2 2-3,-20 21 0,25-31-92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7.656"/>
    </inkml:context>
    <inkml:brush xml:id="br0">
      <inkml:brushProperty name="width" value="0.05" units="cm"/>
      <inkml:brushProperty name="height" value="0.05" units="cm"/>
    </inkml:brush>
  </inkml:definitions>
  <inkml:trace contextRef="#ctx0" brushRef="#br0">0 0 18196,'9'9'1688,"-3"5"-1048,5 3-232,7 1 593,2 4-113,8-1-248,3 0-96,5-4-248,1-1-136,1-9-272,1-2-152,-1-8-408,-5-6-272,1-7 1960,-3-4-1192,-5-6-48,0-1-56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3.214"/>
    </inkml:context>
    <inkml:brush xml:id="br0">
      <inkml:brushProperty name="width" value="0.05" units="cm"/>
      <inkml:brushProperty name="height" value="0.05" units="cm"/>
    </inkml:brush>
  </inkml:definitions>
  <inkml:trace contextRef="#ctx0" brushRef="#br0">0 55 16916,'6'-4'413,"-1"0"0,1 0 0,0 0 1,0 1-1,0 0 0,0 0 0,0 0 1,1 1-1,-1 0 0,9-1 0,-8 0 109,6-1-170,-1 1 0,0 0 0,1 0 0,0 1 0,0 1-1,-1 0 1,1 1 0,0 1 0,0-1 0,13 4 0,-24-4-337,-1 1 1,1-1-1,-1 0 1,1 1 0,-1-1-1,0 1 1,1 0-1,-1-1 1,0 1 0,1 0-1,-1 0 1,0 0-1,0 0 1,1 0 0,-1 0-1,0 0 1,0 0-1,0 0 1,0 1 0,-1-1-1,1 0 1,0 1 0,-1-1-1,1 0 1,0 1-1,-1-1 1,0 1 0,1-1-1,-1 1 1,0-1-1,0 1 1,0-1 0,0 1-1,0-1 1,0 1-1,0-1 1,0 1 0,-1-1-1,1 1 1,0-1-1,-1 1 1,1-1 0,-2 3-1,-2 4-9,0 0 0,-1-1 0,0 1-1,0-1 1,-1 0 0,-9 10 0,-46 38-1,7-7 9,49-42-9,-35 39 16,38-43-21,0 1 0,0-1 0,1 1 1,-1-1-1,1 1 0,0 0 0,0 0 1,0-1-1,0 1 0,0 0 0,0 0 1,1 0-1,-1 0 0,1 0 0,0 0 0,0 5 1,1-7-3,-1 0 0,0 0 0,1 0 0,-1 0 1,1 0-1,-1-1 0,1 1 0,-1 0 0,1 0 1,0 0-1,-1 0 0,1 0 0,0-1 0,0 1 1,0 0-1,0-1 0,0 1 0,-1-1 0,1 1 1,2 0-1,0 0-32,1 0 1,-1 0-1,0 0 1,1-1-1,-1 0 1,7 1-1,3-2-260,1-1 0,19-3 0,-30 4 226,38-9-1093,0-1 0,-1-3 0,0-1 0,73-40 0,-83 38-1746,43-35-1,-61 43 2168,-1-2 0,1 1 0,8-13 0,-16 19 859,-1 0 0,0 0 0,-1 0-1,1 0 1,-1-1 0,0 1 0,0-1 0,0 1 0,-1-1-1,1 0 1,-1 0 0,0 0 0,0-5 0,-1 9-20,0 1-1,0-1 1,0 1 0,0-1 0,0 1 0,0-1 0,0 1 0,0-1-1,0 1 1,0-1 0,0 1 0,0-1 0,0 1 0,0-1 0,-1 1-1,1-1 1,0 1 0,0-1 0,-1 1 0,1 0 0,0-1 0,-1 1 0,1-1-1,0 1 1,-1 0 0,1-1 0,0 1 0,-1 0 0,1 0 0,-1-1-1,1 1 1,-1 0 0,1 0 0,-1-1 0,-1 1 102,1 1 1,-1-1-1,1 0 0,-1 0 1,1 1-1,-1-1 0,1 1 1,0-1-1,-1 1 0,1 0 1,-3 1-1,-2 2 409,0 1 1,0-1-1,-10 11 0,11-9-253,0 1 1,0-1-1,1 1 0,-1 1 0,-5 13 0,9-18-280,0 1 1,0-1 0,0 0-1,0 1 1,0-1 0,0 0 0,1 1-1,0-1 1,0 1 0,0-1 0,0 1-1,0-1 1,1 1 0,0-1-1,-1 1 1,3 3 0,-2-5-49,0 0 1,1 0-1,-1 0 0,1-1 1,0 1-1,-1 0 0,1-1 1,0 0-1,0 1 0,0-1 1,0 0-1,0 0 0,0 0 1,0 0-1,0 0 0,0 0 1,1-1-1,-1 1 0,0-1 1,0 0-1,1 0 0,-1 1 1,0-1-1,1-1 0,-1 1 1,0 0-1,0-1 0,4 0 1,2-1 23,0 0 1,0 0-1,0-1 1,-1 0-1,0 0 1,1 0-1,6-6 1,-10 6-4,1 0 1,-1-1-1,0 0 1,0 0-1,-1 0 1,1 0-1,-1-1 1,0 1-1,0-1 1,0 0-1,-1 0 1,1 0-1,1-6 1,-4 9-33,1 0 0,-1 0 0,1 0 0,-1-1 1,0 1-1,0 0 0,0 0 0,0 0 1,0 0-1,0-1 0,-1 1 0,1 0 1,-1 0-1,1 0 0,-1 0 0,0 0 0,0 0 1,0 0-1,0 0 0,0 0 0,0 0 1,-1 1-1,1-1 0,0 0 0,-1 1 0,0-1 1,1 1-1,-1 0 0,0-1 0,0 1 1,1 0-1,-1 0 0,0 0 0,0 0 1,-4-1-1,2 1-64,0 0 1,0 1-1,0-1 1,-1 1-1,1 0 0,0 0 1,0 0-1,-5 1 1,9-1-36,-1 0 1,0 0-1,0 0 1,0 0 0,0 0-1,1 0 1,-1 0-1,0 0 1,0 1-1,0-1 1,1 0-1,-1 0 1,0 1 0,0-1-1,1 1 1,-1-1-1,0 1 1,1-1-1,-1 1 1,0-1-1,1 1 1,-1 0 0,1-1-1,-1 1 1,1 0-1,-1-1 1,1 1-1,0 0 1,-1 0 0,1-1-1,0 1 1,0 0-1,-1 0 1,1 0-1,0-1 1,0 1-1,0 0 1,0 0 0,0 0-1,0 0 1,0-1-1,0 1 1,1 0-1,-1 0 1,1 1 0,-1-1-1,1 0 0,0 1 0,0-1 0,-1 0 0,1 0 1,0 0-1,0 0 0,0-1 0,1 1 0,-1 0 0,0 0 1,0-1-1,0 1 0,0 0 0,1-1 0,-1 1 0,2-1 1,14 5-841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8.103"/>
    </inkml:context>
    <inkml:brush xml:id="br0">
      <inkml:brushProperty name="width" value="0.05" units="cm"/>
      <inkml:brushProperty name="height" value="0.05" units="cm"/>
    </inkml:brush>
  </inkml:definitions>
  <inkml:trace contextRef="#ctx0" brushRef="#br0">253 1 15723,'-17'33'1777,"-9"10"-921,-3 3-264,-3 15 1176,0 5-559,1 8-345,2 1-152,6 0-344,3-2-240,11-9-656,5-7-376,8-19 712,7-12-136,7-24-160</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5:58.796"/>
    </inkml:context>
    <inkml:brush xml:id="br0">
      <inkml:brushProperty name="width" value="0.05" units="cm"/>
      <inkml:brushProperty name="height" value="0.05" units="cm"/>
    </inkml:brush>
  </inkml:definitions>
  <inkml:trace contextRef="#ctx0" brushRef="#br0">380 10 16436,'8'-9'1700,"-13"16"-335,-5 6-902,-298 434 2518,297-432-2922,7-8-10,-1 0-1,0-1 1,0 1-1,-1-1 1,-7 6 0,13-12-46,0 0 0,0 0 0,0 0 0,0 0 0,0 0 0,0 0 0,0 0 0,0 0 0,0-1 0,0 1 0,0 0 0,0 0 0,0 0 0,0 0 0,0 0 1,0 0-1,0 0 0,0 0 0,0 0 0,0-1 0,0 1 0,0 0 0,0 0 0,0 0 0,0 0 0,0 0 0,0 0 0,0 0 0,0 0 0,0 0 0,0 0 0,0 0 0,-1-1 0,1 1 1,0 0-1,0 0 0,0 0 0,0 0 0,0 0 0,0 0 0,0 0 0,0 0 0,0 0 0,0 0 0,-1 0 0,1 0 0,0 0 0,0 0 0,0 0 0,0 0 0,0 0 0,0 0 1,0 0-1,0 0 0,0 0 0,-1 0 0,1 0 0,0 0 0,0 0 0,0 0 0,0 0 0,0 0 0,0 1 0,3-17 81,11-20-26,32-70 15,-22 53-42,-2 0-1,16-61 0,-34 87-34,-5 19-3,-6 14-3,1 4 8,1-1 0,0 1 0,1 0 0,0 0 0,1 1 0,0-1-1,-3 18 1,2 1-23,-1 48 0,5-61 23,1 0 0,0 0 0,1 0 0,0-1-1,2 1 1,0 0 0,0-1 0,1 0 0,1 0 0,1-1 0,0 1-1,1-1 1,0-1 0,2 0 0,-1 0 0,1-1 0,1 0 0,0 0 0,18 13-1,-16-17-1,-2 0 38,-18-9 2,0-2-35,0 0-1,1 0 1,0 0 0,0-1 0,0 0 0,0 0-1,1-1 1,-9-8 0,-36-46-42,48 57 40,-34-46-43,1-2-1,-30-60 1,60 102 43,4 6 2,-1 0-1,1 0 1,0 0 0,0 0-1,0 0 1,0 0 0,1 0-1,-1 0 1,0 0 0,1-1-1,0 1 1,-1 0 0,1 0-1,0-3 1,0 5-1,0 0 1,0-1-1,0 1 1,0 0-1,1 0 0,-1 0 1,0-1-1,0 1 0,0 0 1,0 0-1,0 0 1,0-1-1,1 1 0,-1 0 1,0 0-1,0 0 1,0 0-1,0 0 0,1-1 1,-1 1-1,0 0 0,0 0 1,0 0-1,0 0 1,1 0-1,-1 0 0,0 0 1,0 0-1,1 0 0,-1 0 1,0 0-1,0 0 1,0 0-1,1 0 0,-1 0 1,0 0-1,0 0 1,0 0-1,1 0 0,-1 0 1,0 0-1,16 4 13,0 1-1,0 1 1,0 0 0,20 12-1,22 8-19,-38-18-158,1-1 1,0-1-1,25 4 0,-37-9 121,-1 0-1,1 0 1,0-1 0,-1 0-1,1-1 1,0 0 0,-1 0-1,1 0 1,-1-2-1,17-5 1,7-12-131,-28 17 153</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6:16.494"/>
    </inkml:context>
    <inkml:brush xml:id="br0">
      <inkml:brushProperty name="width" value="0.05" units="cm"/>
      <inkml:brushProperty name="height" value="0.05" units="cm"/>
    </inkml:brush>
  </inkml:definitions>
  <inkml:trace contextRef="#ctx0" brushRef="#br0">219 64 16820,'0'-6'468,"0"-1"0,0 1 0,0-1 1,-2-8-1,2 14-407,0 0 1,0 0 0,0 1-1,0-1 1,0 0-1,-1 0 1,1 0-1,0 0 1,0 0-1,-1 0 1,1 0 0,-1 1-1,1-1 1,-1 0-1,1 0 1,-1 1-1,1-1 1,-1 0-1,0 1 1,1-1 0,-1 0-1,0 1 1,1-1-1,-1 1 1,0-1-1,0 1 1,0-1-1,1 1 1,-1 0 0,0-1-1,0 1 1,0 0-1,0 0 1,0 0-1,0 0 1,0 0-1,0 0 1,0 0-1,1 0 1,-3 0 0,-1 2 8,1 1 0,0-1 0,0 1 0,0 0 0,0 0 0,0 0 1,0 0-1,1 1 0,0-1 0,-1 0 0,1 1 0,1 0 0,-4 6 1,2-3 10,-17 36 189,2 1 0,-17 61 0,-15 96 271,50-201-540,-8 34 58,2 0 1,1 0 0,1 1-1,2 0 1,3 38-1,0-64-81,1-1 1,-1 1-1,1-1 0,1 0 0,0 0 1,0 0-1,0 0 0,5 8 0,-6-13 49,0 0 0,1 0 0,-1 0-1,1 0 1,-1 0 0,1 0-1,0-1 1,0 1 0,0-1 0,0 1-1,0-1 1,1 0 0,-1-1 0,1 1-1,-1-1 1,1 1 0,0-1-1,-1 0 1,7 1 0,20-1 22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6:17.005"/>
    </inkml:context>
    <inkml:brush xml:id="br0">
      <inkml:brushProperty name="width" value="0.05" units="cm"/>
      <inkml:brushProperty name="height" value="0.05" units="cm"/>
    </inkml:brush>
  </inkml:definitions>
  <inkml:trace contextRef="#ctx0" brushRef="#br0">210 1 16668,'-11'10'534,"0"1"1,0 0-1,2 1 1,-1 1-1,2-1 1,-1 1-1,2 1 1,0-1 0,0 1-1,2 1 1,-8 23-1,7-4-367,2 0 1,0 0-1,3 0 0,3 49 0,0-50-122,-1 0-1,-2 0 1,-2 0 0,-11 58-1,0-55 125,14-35-154,-1 1 0,0-1 0,1 0 0,-1 1 0,0-1 1,0 0-1,0 0 0,0 0 0,0 0 0,0 0 0,0 0 0,-1 0 0,1 0 0,0-1 0,0 1 1,-1 0-1,1-1 0,-1 1 0,1-1 0,0 1 0,-1-1 0,-1 1 0,1-2-1,1 1 0,0 0 0,0-1 0,-1 1 0,1-1 0,0 1 0,0-1 0,0 0 0,0 0 0,0 1 0,0-1 0,0 0 0,0 0 0,0 0 0,0 0 0,1 0 0,-1 0 0,0 0 0,1 0 0,-1 0 0,0-1 0,1 1 0,0 0 0,-1 0 0,1 0 0,0-1 0,-1-1 0,-5-42 158,5 42-154,0-30 41,0 0-1,2 1 1,2-1 0,1 1 0,9-37 0,-7 46-52,0 1-1,2 0 1,0 1 0,1 0 0,2 0 0,0 1 0,1 1 0,17-23-1,-22 35-3,0-1 0,0 1 0,1 1-1,0 0 1,0 0 0,1 0-1,-1 1 1,1 0 0,0 1 0,1 0-1,-1 1 1,1-1 0,-1 2-1,1-1 1,0 2 0,0-1-1,0 1 1,0 1 0,0 0 0,0 0-1,0 1 1,0 0 0,0 1-1,0 0 1,0 0 0,-1 1 0,1 0-1,-1 1 1,0 0 0,0 1-1,0 0 1,0 0 0,-1 1-1,14 11 1,-21-15-3,1-1-1,0 1 1,-1-1-1,1 1 1,-1 0-1,1-1 0,-1 1 1,0 0-1,0 0 1,0 0-1,0 0 1,0 0-1,0 0 1,-1 0-1,1 1 1,-1-1-1,1 0 1,-1 0-1,0 0 1,0 1-1,0-1 1,0 0-1,0 0 1,0 0-1,-1 1 1,1-1-1,-1 0 0,0 0 1,1 0-1,-1 0 1,0 0-1,0 0 1,0 0-1,-1 0 1,1 0-1,0 0 1,-1-1-1,-2 4 1,-4 2 1,0 0 0,-1-1 0,1 0 0,-1 0 0,-1-1 0,-17 8 0,-11 2-40,1-2 0,-2-1 0,-68 11 0,104-23-64,-1 1 1,1-1 0,0 0-1,0 0 1,-1 0-1,1-1 1,0 1 0,-4-1-1,6 0 90,1 1-1,0 0 1,0 0 0,-1 0-1,1 0 1,0 0-1,0 0 1,-1 0 0,1-1-1,0 1 1,0 0 0,0 0-1,-1 0 1,1 0-1,0-1 1,0 1 0,0 0-1,-1 0 1,1-1 0,0 1-1,0 0 1,0 0-1,0-1 1,0 1 0,0 0-1,0 0 1,0-1 0,0 1-1,0 0 1,0 0-1,0-1 1,0 1 0,0 0-1,0-1 1,0 0 10,1 0 0,0 0 0,-1-1 0,1 1 1,0 0-1,0 0 0,0 0 0,0 0 0,0 0 0,0 1 1,0-1-1,2-1 0,21-12-293,8-4-107</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6:17.438"/>
    </inkml:context>
    <inkml:brush xml:id="br0">
      <inkml:brushProperty name="width" value="0.05" units="cm"/>
      <inkml:brushProperty name="height" value="0.05" units="cm"/>
    </inkml:brush>
  </inkml:definitions>
  <inkml:trace contextRef="#ctx0" brushRef="#br0">162 23 17644,'7'-3'418,"1"-1"-3,0 1 0,1-1 0,-1 2 0,1-1 0,9 0 0,-14 3-344,0 0 0,-1 0 0,1 0 1,0 1-1,-1-1 0,1 1 0,-1 0 0,1 0 1,-1 0-1,1 1 0,-1-1 0,0 1 0,0 0 0,0-1 1,0 2-1,3 1 0,6 6-18,-1 1-1,0 0 1,-1 0 0,0 1-1,-1 0 1,0 1 0,-1 0 0,-1 1-1,0-1 1,0 1 0,6 23-1,-7-18 5,-2 0 0,0 0-1,-1 0 1,0 0 0,-2 0 0,0 1-1,-1-1 1,-5 35 0,0-36 14,1-1 1,-2 0-1,0 0 0,-2-1 1,1 1-1,-2-2 1,0 1-1,-1-1 0,0 0 1,-14 13-1,-10 9-81,-2 0 0,-51 39 0,21-27-614,59-44 578,0-1 0,0 0 0,-1 0-1,0-1 1,0 0 0,0-1-1,-12 3 1,-6-5-279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42.080"/>
    </inkml:context>
    <inkml:brush xml:id="br0">
      <inkml:brushProperty name="width" value="0.05" units="cm"/>
      <inkml:brushProperty name="height" value="0.05" units="cm"/>
    </inkml:brush>
  </inkml:definitions>
  <inkml:trace contextRef="#ctx0" brushRef="#br0">53 0 15499,'-9'28'1456,"-2"0"-618,2 1 0,1 1 0,-5 44 0,10-32-770,3 0 0,1 0-1,3 0 1,1 0 0,2 0-1,1-1 1,3 0 0,1-1 0,26 58-1,-33-82-1007,-5-15 903,0-1 1,0 0 0,0 0 0,0 0 0,0 0 0,0 0 0,0 1-1,0-1 1,0 0 0,0 0 0,0 0 0,0 0 0,0 0 0,0 1-1,0-1 1,0 0 0,0 0 0,0 0 0,-1 0 0,1 0-1,0 1 1,0-1 0,0 0 0,0 0 0,0 0 0,0 0 0,0 0-1,0 0 1,-1 0 0,1 0 0,0 0 0,0 1 0,0-1 0,0 0-1,0 0 1,-1 0 0,1 0 0,0 0 0,0 0 0,0 0-1,0 0 1,0 0 0,-1 0 0,1 0 0,-2-1-64,1 0 1,-1 0-1,1 0 1,0 0-1,-1 0 1,1-1-1,0 1 0,0 0 1,-1-1-1,1 1 1,0-1-1,0 1 1,1-1-1,-2-1 1,-10-23-518</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42.575"/>
    </inkml:context>
    <inkml:brush xml:id="br0">
      <inkml:brushProperty name="width" value="0.05" units="cm"/>
      <inkml:brushProperty name="height" value="0.05" units="cm"/>
    </inkml:brush>
  </inkml:definitions>
  <inkml:trace contextRef="#ctx0" brushRef="#br0">7 493 13667,'-7'0'2541,"13"-1"-1009,33-4 262,-24-1-1629,1 0 1,-1-1 0,-1-1-1,0-1 1,0 0 0,0 0-1,-1-2 1,-1 1 0,0-2-1,0 0 1,-1 0 0,11-17-1,-3 1-133,0-2 0,-2 0 0,-2-2-1,21-58 1,-30 71-12,0 1-1,-1-1 1,-2 0 0,4-34 0,-9 45 50,-1 14-30,-4 16-9,5-6-5,-1 0 0,2 0 0,0 1 0,2-1 0,-1 1 0,2-1 0,0 0 0,6 22 0,-5-27-95,1 0-1,1 0 1,-1 0-1,2-1 1,-1 1 0,1-2-1,1 1 1,0 0-1,0-1 1,1-1 0,0 1-1,14 10 1,34 26-301,-35-26 142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47.082"/>
    </inkml:context>
    <inkml:brush xml:id="br0">
      <inkml:brushProperty name="width" value="0.05" units="cm"/>
      <inkml:brushProperty name="height" value="0.05" units="cm"/>
    </inkml:brush>
  </inkml:definitions>
  <inkml:trace contextRef="#ctx0" brushRef="#br0">2685 300 9930,'-63'-32'648,"-277"-131"1902,286 141-2318,-2 3 1,0 2-1,0 3 0,-85-10 1,81 18-68,-1 4-1,0 2 1,-103 13 0,118-6-116,0 2-1,1 3 1,0 1-1,0 3 1,-59 29 0,36-8-31,1 3 0,3 3 0,1 3 0,2 2 0,-77 80 0,47-30 58,5 4 1,-99 150-1,114-140 36,5 2-1,4 3 1,-85 235 0,130-298-90,1 0 0,4 1 0,1 1 1,3-1-1,-1 84 0,10-90-17,2 1 0,2-1 1,2 0-1,3 0 0,1-1 0,26 68 0,-9-45-1,3-1 1,3-2-1,3-1 0,3-2 0,80 100 0,-86-127-2,1-2-1,1-1 0,2-2 0,2-1 0,1-2 0,57 31 0,-61-41 0,1-2 0,0-2 0,1-1 0,1-2 0,0-2 0,1-1 0,0-3 0,43 3-1,-11-8 22,0-3-1,0-3 0,-1-3 0,132-31 0,-70 2 34,206-86-1,55-68 28,-313 141-72,-1-3 1,113-97 0,-83 49 3,-5-4 1,-4-5 0,-5-5-1,-5-3 1,85-144 0,-106 144 11,60-135 1,-114 212-18,-1 0-1,-3-1 0,-1-1 0,-1 0 1,-3 0-1,-1-1 0,1-72 1,-10 86-2,-1 1-1,-1-1 1,-1 1 0,-2 0 0,-1 0 0,-1 1 0,-1 0 0,-1 1 0,-2 0 0,-27-43 0,9 23 3,-3 2 0,-1 1 0,-2 2 0,-69-61 0,32 43-68,-2 2-1,-2 3 0,-3 5 1,-128-59-1,164 88 38,-2 2 1,0 2-1,0 3 1,-2 1-1,0 3 1,0 1-1,-69 0 1,-47 9-66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08.055"/>
    </inkml:context>
    <inkml:brush xml:id="br0">
      <inkml:brushProperty name="width" value="0.05" units="cm"/>
      <inkml:brushProperty name="height" value="0.05" units="cm"/>
    </inkml:brush>
  </inkml:definitions>
  <inkml:trace contextRef="#ctx0" brushRef="#br0">16 9 12667,'0'-1'56,"0"1"0,0 0-1,0-1 1,0 1 0,0 0 0,0-1 0,0 1 0,0 0 0,-1-1 0,1 1 0,0 0 0,0-1-1,0 1 1,0 0 0,-1 0 0,1-1 0,0 1 0,0 0 0,0 0 0,-1-1 0,1 1 0,0 0-1,0 0 1,-1 0 0,1-1 0,0 1 0,-1 0 0,1 0 0,0 0 0,-1 0 0,1 0 0,0 0-1,0 0 1,-1 0 0,1 0 0,0 0 0,-1 0 0,1 0 0,0 0 0,-1 0 0,1 0 0,0 0-1,-1 0 1,1 0 0,0 0 0,-1 0 0,1 0 0,0 1 0,-1-1 0,1 0 0,0 0 0,-1 1 28,1 0 0,-1 0 0,1 0 1,-1 0-1,1 0 0,0 0 0,0 0 1,-1 0-1,1 0 0,0 0 0,0 0 1,0 0-1,0 0 0,0 0 1,0 0-1,0 0 0,1 2 0,7 18 385,1 0 1,1 0-1,1-1 0,26 38 0,-26-43-301,14 21 105,2-1 1,48 48-1,70 51-50,-77-75-189,68 79 0,-109-103 31,42 69-1,-52-73 95,2-2 0,1 0 1,48 52-1,-15-33 193,76 53 0,69 33 86,-74-52-299,232 144 149,1 1 496,-207-130-553,3-7 0,214 92 0,-296-151-206,206 94 1,-200-86-26,108 74 1,-163-97 4,150 99 39,-132-92-31,0-1 0,65 24 0,-42-25 7,1-3 0,70 10 0,135 9 139,-97-16-26,-57-6-93,193 36 12,-294-48-41,0 0 0,-1 2 1,1-1-1,-1 2 1,0-1-1,0 2 0,-1 0 1,0 0-1,0 1 1,20 19-1,-32-27-60,1 0 1,-1 0-1,0 0 0,0 0 0,0 0 0,1 0 1,-1 0-1,0 0 0,0 0 0,1 0 1,-1 0-1,0 0 0,0 0 0,1 0 0,-1 0 1,0 0-1,0 0 0,0 0 0,1 0 1,-1 0-1,0 0 0,0 0 0,1 0 0,-1-1 1,0 1-1,0 0 0,0 0 0,0 0 1,1 0-1,-1 0 0,0-1 0,0 1 0,0 0 1,0 0-1,0 0 0,1-1 0,-1 1 1,0 0-1,0 0 0,0-1 0,0 1 0,0 0 1,0-1-1,4-9-591,-3-4 199,-1-4-155</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01.069"/>
    </inkml:context>
    <inkml:brush xml:id="br0">
      <inkml:brushProperty name="width" value="0.05" units="cm"/>
      <inkml:brushProperty name="height" value="0.05" units="cm"/>
    </inkml:brush>
  </inkml:definitions>
  <inkml:trace contextRef="#ctx0" brushRef="#br0">23 3 12315,'1'0'199,"0"-1"0,0 1 0,0 0 0,0-1 0,0 1 0,-1 0-1,1-1 1,0 1 0,0 0 0,0 0 0,0 0 0,0 0 0,0 0 0,0 0 0,0 0 0,0 0 0,0 1 0,1-1 0,0 2-96,-1-1 0,1 0 0,-1 1 0,0-1 0,0 1 0,0-1 0,0 1 0,0 0 0,0-1 0,1 3 0,8 18 180,-1 1-1,-1 0 1,-1 0 0,6 36 0,6 99 717,-4-27-128,-12-156-653,-2-26-189,-4-38 16,6-199 109,-2 285-142,-1 6-4,1 17 2,-4 31-4,-5 4 60,-2-1 0,-30 88 0,45-198 54,12-100-94,-12 241-525,-11 80 483,-6-198-23,-2-35 10,-7-124 0,22 228 6,2 131 91,-4-137-175,-1 1 0,-2-1 0,-10 41-1,13-68 251,-7 20 642,8-23-776,-1 1 0,1 0 0,-1-1 0,1 1 0,-1 0 0,1-1 0,-1 1 0,1-1 0,-1 1 0,0-1 0,1 1 0,-1-1 0,0 1-1,1-1 1,-1 0 0,0 1 0,1-1 0,-1 0 0,0 0 0,0 1 0,1-1 0,-1 0 0,0 0 0,0 0 0,-1 0 0,-10-2 126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3.663"/>
    </inkml:context>
    <inkml:brush xml:id="br0">
      <inkml:brushProperty name="width" value="0.05" units="cm"/>
      <inkml:brushProperty name="height" value="0.05" units="cm"/>
    </inkml:brush>
  </inkml:definitions>
  <inkml:trace contextRef="#ctx0" brushRef="#br0">151 63 18548,'-1'0'77,"1"-1"1,0 0-1,-1 0 0,1 1 1,-1-1-1,1 0 0,-1 1 0,0-1 1,1 1-1,-1-1 0,0 0 1,1 1-1,-1-1 0,0 1 1,1 0-1,-1-1 0,0 1 1,0 0-1,0-1 0,1 1 0,-1 0 1,0 0-1,0 0 0,0-1 1,0 1-1,1 0 0,-1 0 1,0 0-1,0 1 0,0-1 1,0 0-1,0 0 0,1 0 0,-1 1 1,0-1-1,-1 1 0,-32 12 1101,26-8-818,-1 0-1,1 0 0,0 1 1,-13 12-1,17-14-311,1-1-1,0 1 1,-1 0-1,2 0 1,-1 0-1,0 1 1,1-1-1,0 1 1,0-1-1,0 1 1,-1 5-1,3-9-40,-1 0-1,1 0 1,0 0-1,0 0 1,0 0-1,-1-1 1,1 1-1,0 0 1,0 0-1,1 0 0,-1 0 1,0 0-1,0 0 1,0 0-1,1 0 1,-1-1-1,0 1 1,1 0-1,-1 0 1,0 0-1,1 0 1,-1-1-1,1 1 1,0 0-1,-1-1 1,1 1-1,0 0 0,-1-1 1,1 1-1,0-1 1,0 1-1,-1-1 1,1 1-1,0-1 1,0 1-1,0-1 1,0 0-1,-1 0 1,1 1-1,0-1 1,0 0-1,0 0 0,0 0 1,0 0-1,0 0 1,0 0-1,0 0 1,1-1-1,4 1 6,0-1 0,0 0 0,0 0 0,0-1 0,11-4-1,-4 1 13,-1-1-1,-1-1 0,1 0 0,-1-1 0,0 0 0,-1 0 0,0-1 1,0 0-1,-1-1 0,0 0 0,-1-1 0,0 0 0,7-12 0,-14 22-10,0-1-1,-1 1 0,1 0 0,0-1 0,-1 1 0,1 0 1,-1-1-1,1 1 0,-1 0 0,0-1 0,0 1 0,0-1 1,0 1-1,0-1 0,0 1 0,0-1 0,0 1 0,0-1 0,-1 1 1,1 0-1,0-1 0,-1 1 0,0-1 0,1 1 0,-1 0 1,0 0-1,-1-2 0,1 2 1,0 0 0,-1 0 0,1 1 0,-1-1-1,0 0 1,1 1 0,-1-1 0,1 1 0,-1 0 0,0 0 0,1 0 0,-1-1 0,0 1-1,1 1 1,-1-1 0,1 0 0,-1 0 0,0 1 0,1-1 0,-1 1 0,1-1 0,-1 1 0,1 0-1,-3 1 1,-5 2 10,0 1-1,0 1 1,1-1-1,0 1 1,-14 14-1,18-16-167,0 0 0,0 1 0,0 0 0,0 0 0,1 0 0,0 0 0,0 0 0,1 1 0,-1 0 0,1-1 0,-1 7 0,2-11 90,1-1 0,0 1 0,0 0 0,0-1 0,0 1 0,0 0 0,0 0 0,0-1 0,0 1 0,0 0 0,0-1 0,0 1 0,0 0 1,0-1-1,0 1 0,1 0 0,-1-1 0,0 1 0,0 0 0,1-1 0,-1 1 0,1-1 0,-1 1 0,0-1 0,2 2 0,15 2-609,4-3-73</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10.241"/>
    </inkml:context>
    <inkml:brush xml:id="br0">
      <inkml:brushProperty name="width" value="0.05" units="cm"/>
      <inkml:brushProperty name="height" value="0.05" units="cm"/>
    </inkml:brush>
  </inkml:definitions>
  <inkml:trace contextRef="#ctx0" brushRef="#br0">78 129 12163,'4'-9'598,"-1"1"1,0-1 0,-1 0 0,0 0 0,0 0-1,-1-1 1,0 1 0,-1 0 0,0 0 0,-1-11-1,-5 4 767,6 16-1308,0 0-1,-1-1 1,1 1 0,0 0-1,0 0 1,-1 0 0,1-1 0,0 1-1,-1 0 1,1 0 0,0 0-1,-1 0 1,1-1 0,-1 1-1,1 0 1,0 0 0,-1 0 0,1 0-1,0 0 1,-1 0 0,1 0-1,-1 0 1,1 0 0,0 0-1,-1 1 1,-1-1 46,1 1 0,-1 0 1,1 0-1,-1 0 0,1 0 0,0 0 0,0 1 0,-1-1 1,1 0-1,0 0 0,0 1 0,0-1 0,0 1 0,-1 2 1,-3 8 10,1 0 0,1 0 1,0 0-1,1 0 1,0 0-1,0 1 0,1-1 1,2 18-1,-1-28-103,0 0-1,0-1 1,0 1-1,0 0 0,1-1 1,-1 1-1,1 0 1,-1-1-1,1 1 1,0 0-1,-1-1 1,1 1-1,0-1 0,0 1 1,0-1-1,0 0 1,2 2-1,-3-3 1,0 0 0,1 1 0,-1-1 0,1 0 0,-1 0 0,1 0 0,-1 1 0,0-1 0,1 0-1,-1 0 1,1 0 0,-1 0 0,1 0 0,-1 0 0,1 0 0,-1 0 0,1 0 0,-1 0 0,1 0 0,-1 0 0,1 0 0,-1-1 0,1 1-1,0-1 17,1 0-1,-1 1 0,0-1 0,0 0 0,0 0 0,0 0 1,0 0-1,0 0 0,0-1 0,0 1 0,1-2 0,0-2 89,1-1 0,-1 1 0,0-1-1,-1 1 1,1-1 0,0-11 0,-1 16-89,-1-1 0,0 0 1,1 1-1,-1-1 0,0 1 1,0-1-1,0 0 1,-1 1-1,1-1 0,0 1 1,-1-1-1,1 1 0,0-1 1,-1 1-1,0-1 0,1 1 1,-1-1-1,0 1 0,0 0 1,0-1-1,0 1 0,0 0 1,0 0-1,0 0 1,0-1-1,-1 1 0,1 0 1,0 1-1,-1-1 0,-1-1 1,1 2-17,1-1 0,0 1 1,0 0-1,0 0 0,-1 0 1,1 0-1,0 0 0,0 0 1,-1 0-1,1 0 0,0 0 0,0 1 1,-1-1-1,1 0 0,0 1 1,0-1-1,0 1 0,0-1 1,-2 2-1,0 1 1,1-1 0,-1 0 0,1 0 0,0 1 0,0-1 0,0 1 0,-3 4 0,1 1-5,1 0 0,-1 0-1,1 0 1,0 0 0,-1 9 0,2 11-1,2-28-4,1 1-1,-1-1 0,0 0 0,0 1 1,0-1-1,0 1 0,0-1 0,0 1 1,0-1-1,1 0 0,-1 1 0,0-1 1,0 0-1,1 1 0,-1-1 0,0 0 1,0 1-1,1-1 0,-1 0 0,0 1 1,1-1-1,-1 0 0,0 0 0,1 1 1,-1-1-1,1 0 0,-1 0 0,0 0 1,1 0-1,-1 0 0,1 1 0,-1-1 1,1 0-1,-1 0 0,0 0 0,1 0 1,-1 0-1,1 0 0,-1 0 0,1 0 1,-1-1-1,0 1 0,1 0 0,-1 0 1,1 0-1,-1 0 0,0-1 0,1 1 1,-1 0-1,0 0 0,1-1 0,-1 1 1,0 0-1,1 0 0,-1-1 0,0 1 1,1 0-1,-1-1 0,7-5 24,-1-1 0,0 0 0,0 0 0,-1 0 0,0 0 0,0-1-1,0 0 1,-1 0 0,-1 0 0,1-1 0,-1 1 0,0-1 0,1-12 0,-4 21-16,1-1 0,-1 0 0,0 0 0,0 0 0,0 0 0,0 1-1,0-1 1,0 0 0,0 0 0,0 0 0,0 0 0,0 1 0,0-1 0,-1 0 0,1 0 0,0 0 0,0 1 0,-2-2 0,2 2-3,0-1-1,-1 1 1,1 0 0,-1 0-1,1 0 1,0 0 0,-1 0-1,1 0 1,-1 0 0,1 0 0,0 0-1,-1 0 1,1 1 0,0-1-1,-1 0 1,1 0 0,-1 0 0,1 0-1,0 1 1,-1-1 0,1 0-1,0 0 1,0 0 0,-1 1-1,1-1 1,-1 1 0,-2 2 18,0 0-1,0 0 1,0 0 0,1 1 0,-4 5 0,-15 38 34,20-44-56,0 0-1,0 0 0,0 1 1,1-1-1,-1 0 1,1 0-1,-1 1 0,1-1 1,0 0-1,1 1 0,-1-1 1,2 6-1,-2-9 0,0 1 1,0-1-1,0 0 0,1 0 0,-1 0 0,0 1 0,0-1 0,0 0 1,0 0-1,1 0 0,-1 0 0,0 0 0,0 1 0,1-1 0,-1 0 1,0 0-1,0 0 0,0 0 0,1 0 0,-1 0 0,0 0 0,0 0 1,1 0-1,-1 0 0,0 0 0,0 0 0,1 0 0,-1 0 0,0 0 1,0 0-1,1 0 0,-1 0 0,0 0 0,0 0 0,0-1 0,1 1 1,-1 0-1,0 0 0,0 0 0,0 0 0,1 0 0,-1-1 0,0 1 1,0 0-1,0 0 0,0 0 0,1-1 0,-1 1 0,0 0 0,0 0 1,0 0-1,0-1 0,0 1 0,0 0 0,0 0 0,0-1 1,9-12 12,-5 5 26,-1-1 1,0 1-1,0-1 1,0 0 0,-1 1-1,0-1 1,-1 0-1,0 0 1,-1-11 0,0 20-36,1 0 1,-1-1 0,0 1-1,0 0 1,0-1 0,0 1-1,0 0 1,0-1 0,0 1-1,0-1 1,0 1 0,-1 0-1,1-1 1,0 1 0,0 0-1,0-1 1,0 1 0,0 0-1,-1-1 1,1 1 0,0 0-1,0 0 1,-1-1 0,1 1-1,0 0 1,0 0 0,-1-1-1,1 1 1,0 0 0,-1 0-1,1-1 1,-10 8 72,-4 17-43,12-21-43,0 1 0,1 0 0,-1 0 1,1 0-1,0 0 0,0 0 0,1 1 0,-1-1 1,1 0-1,0 0 0,0 8 0,0-12 8,0 0 0,0 0 0,0 0 0,0 0 0,0 0 0,0 0 0,0 0-1,0 0 1,0 1 0,1-1 0,-1 0 0,0 0 0,0 0 0,0 0 0,0 0 0,0 0-1,0 0 1,0 0 0,0 0 0,0 0 0,0 1 0,0-1 0,0 0 0,0 0-1,1 0 1,-1 0 0,0 0 0,0 0 0,0 0 0,0 0 0,0 0 0,0 0 0,0 0-1,0 0 1,1 0 0,-1 0 0,0 0 0,0 0 0,0 0 0,0 0 0,0 0 0,0 0-1,0 0 1,0 0 0,1 0 0,-1 0 0,0 0 0,0 0 0,0 0 0,0 0 0,0 0-1,0 0 1,0 0 0,0-1 0,0 1 0,0 0 0,1 0 0,-1 0 0,0 0-1,0 0 1,0 0 0,7-10-58,4-13-151,-10 19 112,6-12-390,-3 14-183,-1 9-509,-4 25 244,-2-15 353</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25.734"/>
    </inkml:context>
    <inkml:brush xml:id="br0">
      <inkml:brushProperty name="width" value="0.05" units="cm"/>
      <inkml:brushProperty name="height" value="0.05" units="cm"/>
    </inkml:brush>
  </inkml:definitions>
  <inkml:trace contextRef="#ctx0" brushRef="#br0">67 95 12995,'-13'7'523,"8"-6"-497,1 1 1,-1 0 0,1 0 0,0 1-1,0-1 1,0 1 0,0 0 0,0 0 0,1 0-1,0 1 1,-6 6 0,9-9-29,0 0-1,0 0 1,0 0 0,0 0 0,0 0-1,0-1 1,0 1 0,0 0 0,1 0-1,-1 0 1,0-1 0,1 1 0,-1 0-1,0 0 1,1-1 0,-1 1-1,1 0 1,-1-1 0,1 1 0,0 0-1,-1-1 1,1 1 0,0-1 0,-1 1-1,1-1 1,1 1 0,22 13-35,-24-13 36,19 7 86,0-1-1,0-1 1,1 0 0,-1-2-1,1 0 1,0-1 0,38 1-1,145-15 626,-19-8-354,518-37 91,-547 50-307,584-35 584,-454 4-548,99-8 11,-345 43-136,77 6 0,-100-3-81,-1 2-1,0 0 1,0 1 0,0 0-1,-1 1 1,1 1 0,-1 0 0,14 9-1,72 56-295,-72-55 214</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55.469"/>
    </inkml:context>
    <inkml:brush xml:id="br0">
      <inkml:brushProperty name="width" value="0.05" units="cm"/>
      <inkml:brushProperty name="height" value="0.05" units="cm"/>
    </inkml:brush>
  </inkml:definitions>
  <inkml:trace contextRef="#ctx0" brushRef="#br0">22 115 16131,'-4'-1'2234,"9"-5"-1135,12-6 327,-3 7-1143,1 0 1,0 1-1,1 1 0,-1 0 1,0 1-1,1 1 0,26 1 1,-9 0-13,2-2-89,8-1 68,0 3 1,0 1-1,59 9 1,-80-2-130,-22-8-119,0 0-1,0 0 0,0 0 0,0 0 1,0 0-1,0 0 0,0 1 0,0-1 1,0 0-1,0 0 0,0 0 0,0 0 1,1 0-1,-1 0 0,0 0 0,0 0 1,0 0-1,0 1 0,0-1 0,0 0 1,0 0-1,0 0 0,0 0 0,0 0 1,0 0-1,0 0 0,0 0 1,0 1-1,0-1 0,0 0 0,-1 0 1,1 0-1,0 0 0,0 0 0,0 0 1,0 0-1,0 0 0,0 0 0,0 0 1,0 1-1,0-1 0,0 0 0,0 0 1,0 0-1,0 0 0,0 0 0,-1 0 1,1 0-1,0 0 0,0 0 1,0 0-1,-14 3 21,-130 12 54,53-3-16,-149-2 0,222-12-83,18 2 23,0 0-1,0-1 0,0 1 1,0 0-1,0 0 0,0 0 1,0 0-1,0 0 0,0 0 1,0 0-1,0 0 0,0 0 1,0-1-1,0 1 0,0 0 1,0 0-1,0 0 0,0 0 1,0 0-1,0 0 1,0 0-1,0 0 0,0 0 1,0-1-1,0 1 0,0 0 1,0 0-1,0 0 0,0 0 1,0 0-1,0 0 0,0 0 1,0 0-1,0 0 0,0 0 1,0-1-1,1 1 0,-1 0 1,0 0-1,0 0 0,0 0 1,0 0-1,0 0 0,0 0 1,0 0-1,0 0 0,0 0 1,0 0-1,1 0 0,-1 0 1,0 0-1,0 0 0,0 0 1,0 0-1,0 0 0,0 0 1,0 0-1,0 0 0,1 0 1,-1 0-1,0 0 0,0 0 1,31-8-56,-23 6 66,83-20 20,77-17 25,-129 32-40,0 1 1,52 1 0,-118 3-23,-52-10 0,2 0 11,55 9-3,-58-3-2,72 6 1,1 0 1,-1 1-1,0-1 1,0 2-1,1-1 0,-1 1 1,-11 4-1,18-5-1,0-1-1,0 0 1,0 1-1,0-1 1,0 0-1,0 1 0,1-1 1,-1 1-1,0-1 1,0 1-1,0 0 1,1-1-1,-1 1 1,0 0-1,1 0 1,-1-1-1,1 1 1,-1 0-1,1 0 1,-1 0-1,1 0 1,0 0-1,-1 0 1,1-1-1,0 1 1,0 0-1,-1 0 1,1 0-1,0 0 1,0 0-1,0 0 1,0 0-1,0 0 1,1 0-1,-1 0 1,0 0-1,0 0 1,1 0-1,-1 0 1,0 0-1,1 0 1,-1-1-1,1 1 1,-1 0-1,2 1 1,0 1-8,1 0 1,-1 0-1,1 0 1,0 0-1,0 0 1,1-1-1,-1 0 0,0 1 1,6 2-1,7 0-175,-1 0 0,1-1-1,0-1 1,0 0-1,0-2 1,0 1 0,0-2-1,1 0 1,-1-1-1,23-4 1,-10-6-119,-4-6-94</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11.175"/>
    </inkml:context>
    <inkml:brush xml:id="br0">
      <inkml:brushProperty name="width" value="0.05" units="cm"/>
      <inkml:brushProperty name="height" value="0.05" units="cm"/>
    </inkml:brush>
  </inkml:definitions>
  <inkml:trace contextRef="#ctx0" brushRef="#br0">29 83 12739,'0'9'936,"0"3"224,0 0 0,3 17 0,-2-27-1011,-1 1 1,1-1-1,-1 0 1,1 1-1,0-1 0,0 0 1,0 1-1,0-1 1,0 0-1,0 0 0,1 0 1,-1 0-1,1 0 1,-1 0-1,1 0 0,0 0 1,0-1-1,2 2 1,-3-2-102,0-1 0,-1 0 0,1 0 0,0 0 0,-1 0 1,1 0-1,0 0 0,0 0 0,-1 0 0,1 0 0,0-1 1,-1 1-1,1 0 0,0 0 0,0-1 0,-1 1 0,1 0 0,-1-1 1,1 1-1,0-1 0,-1 1 0,1 0 0,-1-1 0,1 0 1,-1 1-1,1-1 0,-1 1 0,1-1 0,-1 1 0,0-1 1,1 0-1,-1 1 0,0-1 0,0 0 0,1-1 0,10-26 740,-11 24-645,1-1 0,0 0 0,-1 1 0,0-1-1,0 0 1,0 0 0,-1 1 0,-1-9 0,2 12-105,0 0-1,-1 0 1,1 0 0,0 0 0,-1 0 0,1 0 0,-1 1 0,1-1-1,-1 0 1,1 0 0,-1 0 0,0 1 0,1-1 0,-1 0 0,0 1 0,0-1-1,1 0 1,-1 1 0,-1-1 0,1 1-11,0-1-1,0 1 1,-1 0-1,1 0 1,0 0-1,0 1 1,0-1 0,0 0-1,0 0 1,0 1-1,0-1 1,0 0 0,0 1-1,0-1 1,0 1-1,0-1 1,0 1-1,0 0 1,0-1 0,0 1-1,-1 1 1,-3 2 13,1 1-1,0 0 1,0 0 0,0 0 0,1 0 0,0 0-1,0 1 1,0-1 0,0 1 0,1 0 0,-3 12-1,2-7-41,1 0 0,0 1 0,1-1 0,0 1 0,2 18 0,-1-29 2,0-1 0,0 1-1,0 0 1,0 0 0,0 0 0,0 0 0,0 0-1,0 0 1,0 0 0,1 0 0,-1 0-1,0-1 1,1 1 0,-1 0 0,1 0 0,-1 0-1,1-1 1,-1 1 0,1 0 0,0 0-1,-1-1 1,2 2 0,-1-2-1,0 0 1,0 0-1,-1 0 1,1 0-1,0 0 0,0 0 1,-1-1-1,1 1 1,0 0-1,0 0 0,-1-1 1,1 1-1,0 0 1,-1-1-1,1 1 1,0 0-1,-1-1 0,1 1 1,-1-1-1,2 0 1,3-4-2,-1-1 0,1 1 0,-1-1 0,6-9 0,-2 1 56,-1 0-1,1 0 0,-2-1 0,0-1 0,-1 1 1,-1-1-1,4-22 0,-8 37-41,0 0 1,0-1-1,0 1 1,0-1-1,0 1 1,0 0-1,0-1 1,-1 1-1,1 0 1,0-1-1,-1 1 1,1 0-1,-2-2 1,2 3-4,0-1 1,-1 1-1,1 0 1,0-1 0,-1 1-1,1 0 1,0-1-1,-1 1 1,1 0-1,-1-1 1,1 1 0,-1 0-1,1 0 1,-1 0-1,1 0 1,-1-1 0,1 1-1,-1 0 1,1 0-1,-1 0 1,1 0-1,-1 0 1,0 0 0,-1 1 10,0-1 0,0 1 0,0 0-1,0 0 1,0 0 0,0 0 0,0 0 0,1 0 0,-1 1 0,0-1 0,1 0 0,-1 1 0,1-1 0,-3 4 0,-2 4-12,0 0-1,1 1 1,0 0-1,1-1 1,0 1-1,0 1 1,1-1-1,0 1 1,1-1-1,0 1 1,1 0-1,0-1 1,1 15-1,0-24-7,0 0-1,0-1 0,0 1 1,0 0-1,0 0 0,0 0 1,1 0-1,-1-1 0,0 1 1,1 0-1,-1 0 0,0-1 1,1 1-1,-1 0 0,1 0 0,-1-1 1,1 1-1,-1-1 0,2 2 1,-2-2-1,1 0 0,-1 0 0,1 0 0,-1 0 1,0 0-1,1 0 0,-1 0 0,1 0 0,-1 0 1,1 0-1,-1 0 0,1 0 0,-1 0 0,1 0 0,-1-1 1,1 1-1,-1 0 0,1 0 0,-1 0 0,0-1 1,1 1-1,-1 0 0,1-1 0,2-2-3,0 1 1,-1-1-1,1 0 1,-1 0-1,1 0 0,2-6 1,8-18 16,13-32 0,-22 48-7,-1 0 0,1-1 0,-2 0 0,0 1-1,1-22 1,-2 33-5,-1-1-1,0 1 0,0 0 1,0 0-1,0-1 1,0 1-1,0 0 1,1-1-1,-1 1 1,0 0-1,0-1 1,0 1-1,0 0 1,0-1-1,0 1 1,-1 0-1,1-1 0,0 1 1,0 0-1,0-1 1,0 1-1,0 0 1,0-1-1,-1 1 1,1 0-1,0-1 1,0 1-1,0 0 1,-1 0-1,1-1 1,0 1-1,0 0 0,-1 0 1,1 0-1,0-1 1,0 1-1,-1 0 1,1 0-1,0 0 1,-1 0-1,1 0 1,0-1-1,-1 1 1,1 0-1,0 0 1,-1 0-1,1 0 0,0 0 1,-1 0-1,1 0 1,0 0-1,-1 0 1,1 0-1,0 1 1,-1-1-1,1 0 1,0 0-1,-1 0 1,1 0-1,0 0 1,-1 1-1,1-1 0,0 0 1,0 0-1,-1 0 1,1 1-1,0-1 1,-18 20 23,12-10-22,0 1-1,0 1 1,1-1 0,0 1 0,1 0-1,1 0 1,0 0 0,0 1-1,1-1 1,0 15 0,2-27-3,0 1 1,-1-1-1,1 0 1,0 0 0,0 0-1,0 1 1,0-1-1,0 0 1,0 0-1,0 1 1,0-1-1,0 0 1,0 0 0,0 0-1,0 1 1,0-1-1,0 0 1,0 0-1,1 1 1,-1-1-1,0 0 1,0 0 0,0 0-1,0 0 1,0 1-1,0-1 1,1 0-1,-1 0 1,0 0-1,0 0 1,0 1-1,0-1 1,1 0 0,-1 0-1,0 0 1,0 0-1,0 0 1,1 0-1,-1 0 1,0 0-1,0 1 1,0-1 0,1 0-1,-1 0 1,9-10-20,7-17 5,-1-6 14,-1 0-1,11-43 1,-24 59 12,-8 23 1,-11 24 0,9-12-19,1 1 0,1 1 1,0-1-1,2 1 0,0 0 1,-3 29-1,8-49 6,0 1-1,0 0 1,0-1-1,0 1 1,0-1-1,0 1 1,0-1-1,0 1 1,0-1-1,0 1 1,0-1-1,0 1 1,0-1-1,0 1 1,0-1-1,1 1 1,-1-1-1,0 1 1,0-1-1,1 1 1,-1-1-1,0 1 1,1 0-1,7-8-18,7-20-5,-2-1 15,-1 0 0,-1 0 0,-1-1 0,5-31 0,-15 60 10,0-1 0,0 1 0,0 0-1,1-1 1,-1 1 0,0 0-1,0 0 1,0-1 0,0 1 0,0 0-1,0-1 1,0 1 0,0 0 0,0-1-1,0 1 1,0 0 0,0 0 0,0-1-1,0 1 1,-1 0 0,1-1-1,0 1 1,0 0 0,0 0 0,0-1-1,0 1 1,-1 0 0,1 0 0,0-1-1,0 1 1,-1 0 0,1 0-1,0 0 1,0-1 0,0 1 0,-1 0-1,1 0 1,0 0 0,-1 0 0,1 0-1,0 0 1,0-1 0,-1 1 0,1 0-1,0 0 1,-1 0 0,1 0-1,0 0 1,-1 0 0,-12 6-3,1 6-4,1 1 0,0 0-1,1 0 1,0 1-1,1 0 1,1 1 0,0 0-1,1 0 1,0 1-1,-7 30 1,13-41-4,0-1 0,0 0 0,0 1 0,1-1 0,0 0 0,0 7 0,0-11 10,0 0 0,0 0 0,0 0 0,0 0 0,0 0 0,0 0 1,0 0-1,0 1 0,0-1 0,0 0 0,0 0 0,1 0 0,-1 0 0,0 0 0,0 0 1,0 0-1,0 0 0,0 0 0,0 0 0,0 1 0,0-1 0,0 0 0,0 0 1,0 0-1,0 0 0,0 0 0,1 0 0,-1 0 0,0 0 0,0 0 0,0 0 1,0 0-1,0 0 0,0 0 0,0 0 0,0 0 0,1 0 0,-1 0 0,0 0 1,0 0-1,0 0 0,0 0 0,0 0 0,0 0 0,0 0 0,0 0 0,0 0 0,1 0 1,-1 0-1,0 0 0,0 0 0,0 0 0,0 0 0,0 0 0,0 0 0,0-1 1,8-6-25,5-12-4,7-16-9,-2 0 0,25-70 0,-43 104 39,0 1 0,1-1 0,-1 1 0,0-1-1,0 1 1,1-1 0,-1 0 0,0 1 0,0-1-1,0 1 1,0-1 0,0 0 0,0 1 0,0-1-1,0 1 1,0-1 0,0 0 0,0 1 0,0-1-1,-1-1 1,-7 8 11,-12 18 1,7-3-12,-20 43 0,29-56-6,1 0 0,0 1 0,0 0 1,1-1-1,0 1 0,1 0 0,0 0 0,0 13 0,1-22 5,0 0-1,0 0 1,0 1-1,0-1 1,0 0-1,0 0 1,0 0-1,0 1 1,0-1-1,0 0 1,0 0-1,0 0 0,0 0 1,0 1-1,0-1 1,0 0-1,0 0 1,0 0-1,0 1 1,0-1-1,0 0 1,1 0-1,-1 0 1,0 0-1,0 1 1,0-1-1,0 0 1,0 0-1,1 0 1,-1 0-1,0 0 0,0 0 1,0 0-1,0 0 1,1 1-1,-1-1 1,0 0-1,0 0 1,1 0-1,6-6-13,6-10-5,11-25 0,-2-2 0,21-55 1,-43 98 18,0 0 0,0 0 0,0 0 0,0 1 1,-1-1-1,1 0 0,0 0 0,0 0 0,0 0 1,0 0-1,0 0 0,0 0 0,0 0 1,0 0-1,0 0 0,0 0 0,-1 0 0,1 0 1,0 0-1,0 0 0,0 1 0,0-1 0,0 0 1,0 0-1,0 0 0,0 0 0,-1 0 0,1 0 1,0 0-1,0 0 0,0 0 0,0 0 0,0-1 1,0 1-1,0 0 0,-1 0 0,1 0 1,0 0-1,0 0 0,0 0 0,0 0 0,0 0 1,0 0-1,0 0 0,0 0 0,0 0 0,0 0 1,0 0-1,-1-1 0,1 1 0,0 0 0,0 0 1,0 0-1,0 0 0,0 0 0,0 0 1,0 0-1,0 0 0,0-1 0,0 1 0,0 0 1,0 0-1,0 0 0,0 0 0,0 0 0,0 0 1,0 0-1,0-1 0,0 1 0,-4 4 3,0-1-1,0 1 0,1 0 1,-1 0-1,1 1 0,0-1 1,0 1-1,-2 5 0,-19 43 25,18-40-25,5-10-2,-3 5-4,0 0 0,1 1 0,0-1 1,1 1-1,0-1 0,0 1 1,0 0-1,1 12 0,1-21 4,0 0-1,0 0 1,0 0-1,0 0 0,0 0 1,0 0-1,0 1 1,0-1-1,0 0 1,0 0-1,0 0 1,0 0-1,0 0 0,0 0 1,0 1-1,0-1 1,0 0-1,0 0 1,0 0-1,0 0 1,0 0-1,0 0 0,0 0 1,0 0-1,0 1 1,0-1-1,1 0 1,-1 0-1,0 0 1,0 0-1,0 0 0,0 0 1,0 0-1,0 0 1,0 0-1,1 0 1,-1 0-1,0 0 0,0 0 1,0 0-1,0 0 1,0 0-1,0 0 1,1 0-1,-1 0 1,0 0-1,6-5-14,6-13-4,2-7 12,-1-1 0,-2-1 0,0 0 1,9-42-1,-20 68 7,1 0 0,-1 0 0,0 0 1,0 0-1,0 0 0,1-1 0,-1 1 1,0 0-1,-1 0 0,1 0 1,0 0-1,0 0 0,0-1 0,-1-1 1,0 3-1,1 0 0,0 0 0,0 0 0,-1-1 0,1 1 0,0 0 0,-1 0 0,1 0 1,0 0-1,0 0 0,-1 0 0,1 0 0,0 0 0,-1-1 0,1 1 0,0 0 0,-1 0 0,1 0 1,0 1-1,-1-1 0,1 0 0,0 0 0,-1 0 0,1 0 0,0 0 0,-1 0 0,1 0 1,0 0-1,0 1 0,-1-1 0,1 0 0,-4 3 1,0-1 1,1 1-1,0 0 1,-1 0-1,-3 6 1,-2 2 0,0 0 1,1 1 0,1 0 0,0 0 0,1 1-1,0-1 1,1 2 0,0-1 0,1 0-1,-3 19 1,7-31-4,-1 0 0,1 0-1,0 0 1,0 0 0,0 0-1,0 1 1,0-1 0,0 0-1,0 0 1,0 0 0,0 0-1,1 0 1,-1 0 0,0 0-1,1 0 1,0 2 0,-1-3-1,1 0 1,-1 0-1,1 1 1,-1-1-1,0 0 0,1 0 1,-1 0-1,1 0 1,-1 0-1,0 0 1,1 0-1,-1 0 1,1 0-1,-1-1 1,0 1-1,1 0 1,-1 0-1,1 0 1,-1 0-1,0 0 0,1-1 1,-1 1-1,0 0 1,1 0-1,-1-1 1,0 1-1,0 0 1,1-1-1,-1 1 1,5-5-11,0 0 1,-1 0 0,0 0-1,5-9 1,6-10 3,-1 0 0,-1-1 0,-2 0 0,14-41 0,-25 66 8,0 0 0,0 0 0,0 0 0,0-1 0,1 1 0,-1 0 0,0 0 0,0 0 0,0-1 0,0 1 1,0 0-1,0 0 0,0-1 0,0 1 0,0 0 0,0 0 0,0-1 0,0 1 0,0 0 0,0 0 0,0-1 0,0 1 0,0 0 0,0 0 0,0-1 0,-1 1 1,1 0-1,0 0 0,0 0 0,0-1 0,0 1 0,0 0 0,-1 0 0,1 0 0,0-1 0,0 1 0,0 0 0,-1 0 0,1 0 0,0 0 0,0 0 0,0 0 0,-1 0 1,1-1-1,0 1 0,0 0 0,-1 0 0,1 0 0,0 0 0,0 0 0,-1 0 0,1 0 0,0 0 0,0 0 0,-1 0 0,1 0 0,0 0 0,-12 6-12,3 3 3,0 0 0,0 0 0,1 1 0,0 0 0,1 1 0,-11 20 0,9-13-3,1 0 0,1 1 0,-9 31 0,14-21-26,2-29 37,0 0 0,0 0 1,0 0-1,0 1 0,0-1 1,0 0-1,0 0 0,0 0 1,0 0-1,0 1 0,0-1 1,0 0-1,1 0 0,-1 0 0,0 0 1,0 1-1,0-1 0,0 0 1,0 0-1,0 0 0,0 0 1,1 0-1,-1 0 0,0 1 1,0-1-1,0 0 0,0 0 1,0 0-1,1 0 0,-1 0 1,0 0-1,0 0 0,0 0 1,0 0-1,1 0 0,-1 0 1,0 0-1,0 0 0,0 0 1,0 0-1,1 0 0,10-12-17,7-21-5,-1 0 0,-2-2-1,17-56 1,-26 65-5,-7 18 5,-7 16 5,2 1-1,0 1-1,1 0 0,1 1 1,0-1-1,-3 14 1,-12 57-590,18-76 538,-1 4-196,0 0 1,1 1 0,0-1 0,0 1 0,1-1-1,0 1 1,2 9 0,-2-19 258,0 0 1,0 0-1,0 1 0,0-1 1,0 0-1,0 0 0,0 0 1,0 0-1,0 0 0,0 0 1,0 0-1,0 1 0,0-1 1,0 0-1,0 0 1,0 0-1,1 0 0,-1 0 1,0 0-1,0 0 0,0 0 1,0 0-1,0 1 0,0-1 1,0 0-1,1 0 0,-1 0 1,0 0-1,0 0 0,0 0 1,0 0-1,0 0 1,0 0-1,1 0 0,-1 0 1,0 0-1,0 0 0,0 0 1,0 0-1,0 0 0,0 0 1,1 0-1,-1 0 0,0 0 1,0 0-1,0 0 0,0 0 1,0-1-1,0 1 1,0 0-1,1 0 0,-1 0 1,0 0-1,0 0 0,0 0 1,0 0-1,0 0 0,0 0 1,0-1-1,9-10-609</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19.338"/>
    </inkml:context>
    <inkml:brush xml:id="br0">
      <inkml:brushProperty name="width" value="0.05" units="cm"/>
      <inkml:brushProperty name="height" value="0.05" units="cm"/>
    </inkml:brush>
  </inkml:definitions>
  <inkml:trace contextRef="#ctx0" brushRef="#br0">0 155 12403,'0'3'73,"0"-1"0,1 0 0,-1 1 0,0-1 0,1 1 0,0-1 1,-1 0-1,1 1 0,0-1 0,0 0 0,0 0 0,1 0 0,-1 0 0,0 0 1,1 0-1,-1 0 0,1 0 0,0-1 0,0 1 0,-1-1 0,1 1 1,0-1-1,0 0 0,1 1 0,-1-1 0,0 0 0,0 0 0,0-1 0,1 1 1,-1 0-1,0-1 0,5 1 0,8 1 249,0-1 0,0 0 0,1-1 0,16-2 0,-10 1 2,179 8 1047,-36 1-1016,-143-9-311,1-1 1,0-1-1,0 0 1,22-8-1,87-33 153,-97 30-124,1 2 1,1 1-1,-1 2 0,61-7 0,-57 15 13,44 5 1,-44-1 43,42-3 0,-58-3-77,0-1 0,-1-2 0,0 0 0,41-17 1,31-9 29,-69 26-70,0 2 0,1 0 0,29 1 0,80 7 57,-126-4-61,46-2 57,-56 1-64,1 1 0,-1 0-1,0 0 1,1 0 0,-1 0 0,0 1-1,1-1 1,-1 0 0,1 0 0,-1 0-1,0 0 1,1 0 0,-1 0-1,0 1 1,1-1 0,-1 0 0,0 0-1,1 0 1,-1 1 0,0-1-1,0 0 1,1 0 0,-1 1 0,0-1-1,0 0 1,1 1 0,-1-1-1,0 0 1,0 1 0,0-1 0,0 0-1,1 1 1,-1-1 0,0 1-1,0-1 1,0 0 0,0 1 0,0-1-1,0 0 1,0 1 0,0-1 0,0 1-1,0-1 1,0 0 0,-1 1-1,1-1 1,0 0 0,0 1 0,0-1-1,0 0 1,0 1 0,-1-1-1,1 0 1,0 1 0,0-1 0,-1 0-1,1 1 1,-14 18 64,11-16-58,0 0 0,-1 0 0,1 0 0,-1-1 0,1 0 0,-1 0 0,0 0 1,0 0-1,0 0 0,0-1 0,-6 2 0,-49 6 45,0-7-4,0-3 0,0-2-1,-81-16 1,48 7 3,-1 0 6,-1 5 0,0 4 0,-111 11 0,28 5-32,-63 7-16,192-13-11,0 2 0,-89 29 1,123-33 0,1 0 1,0 1 0,1 0-1,-1 1 1,1 0 0,0 1-1,-20 19 1,31-27-3,1 0-1,-1 1 1,1-1 0,0 1 0,-1-1 0,1 0-1,0 1 1,-1-1 0,1 1 0,0-1 0,0 1-1,-1-1 1,1 1 0,0 0 0,0-1 0,0 1-1,0-1 1,0 1 0,0-1 0,0 1 0,0-1-1,0 1 1,0 0 0,0-1 0,0 1 0,0-1-1,0 1 1,1 0 0,-1 0-1,1 0-1,0 0 1,0-1 0,-1 1-1,1 0 1,0 0 0,0-1-1,0 1 1,0-1 0,0 1-1,0-1 1,0 1 0,2 0-1,44 8-54,-37-8 45,92 11-12,0-5 0,138-6 0,206-37-430,-376 29 263,8-5-140,145-40 0,-205 47 325,4 0-26,0 0 0,1 1 1,33-1-1,-47 4 18,0 1 1,0 1 0,-1 0 0,1 0-1,0 0 1,0 1 0,-1 1-1,1-1 1,-1 1 0,1 1-1,13 7 1,-21-10 14,0-1 0,-1 1 0,1-1 0,0 1 0,0-1-1,0 1 1,-1 0 0,1-1 0,0 1 0,-1 0 0,1-1 0,0 1 0,-1 0-1,1 0 1,-1 0 0,0 0 0,1 1 0,-1-2 1,0 0 0,0 1 0,0-1 0,0 1-1,-1-1 1,1 0 0,0 1 0,0-1 0,0 0 0,-1 0 0,1 1-1,0-1 1,-1 0 0,1 1 0,0-1 0,0 0 0,-1 0 0,1 0 0,0 1-1,-1-1 1,1 0 0,-1 0 0,1 0 0,0 0 0,-1 0 0,1 0 0,0 1-1,-1-1 1,-4 0 5,0 1 0,0-1-1,1 0 1,-1 0 0,-9-1-1,-149-29 66,-100-12 26,128 34 209,-249 19-1,365-9-236,-1-2 0,0 0-1,-34-4 1,50 4-123,0-1 0,-1 0 0,1 0 0,0 0 0,0 0 0,0-1 0,0 1 0,1-1 0,-1 0 0,0 0 0,1 0 0,-1-1 0,1 1 0,0-1 0,0 0 0,0 0 0,0 0 0,0 0 0,0-1 0,1 1 0,0-1 0,0 1 0,-3-8 0,4 10 24,1-1 1,-1 1 0,1-1 0,0 1-1,0-1 1,0 1 0,-1-1 0,1 1-1,1-1 1,-1 1 0,0-1 0,0 1-1,1-1 1,-1 1 0,0-1 0,2-1-1,8-10-287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25.885"/>
    </inkml:context>
    <inkml:brush xml:id="br0">
      <inkml:brushProperty name="width" value="0.05" units="cm"/>
      <inkml:brushProperty name="height" value="0.05" units="cm"/>
    </inkml:brush>
  </inkml:definitions>
  <inkml:trace contextRef="#ctx0" brushRef="#br0">59 151 12003,'-5'18'1013,"2"-7"-447,0 0 0,1 0-1,-1 17 1,11-63 1596,-4 5-1233,-2 0-1,-1-1 1,-4-44-1,3 73-834,0-1 0,-1 1 0,1 0 0,-1 0 0,1-1 0,-1 1 0,0 0 0,0 0 0,0 0 0,-2-2 0,3 3-74,0 1-1,0 0 1,-1 0-1,1 0 0,0 0 1,0-1-1,0 1 0,-1 0 1,1 0-1,0 0 1,0 0-1,0 0 0,-1-1 1,1 1-1,0 0 1,0 0-1,-1 0 0,1 0 1,0 0-1,0 0 0,-1 0 1,1 0-1,0 0 1,0 0-1,-1 0 0,1 0 1,0 0-1,0 0 1,-1 0-1,1 0 0,0 1 1,-9 11 403,6 1-317,-1 0-1,2 0 1,0 0-1,0 1 1,1 24-1,3-28-104,1-11 0,4-19 5,-6 15-1,1-4 71,0-1 0,-1 1 0,0 0 1,0-1-1,-1 1 0,-1-1 0,-2-14 0,3 24-71,0-1-1,0 1 1,0 0 0,0 0 0,0 0-1,0 0 1,0 0 0,0 0 0,0 0 0,0 0-1,0-1 1,0 1 0,0 0 0,0 0-1,0 0 1,0 0 0,0 0 0,0 0-1,0 0 1,0 0 0,0 0 0,0-1 0,0 1-1,-1 0 1,1 0 0,0 0 0,0 0-1,0 0 1,0 0 0,0 0 0,0 0-1,0 0 1,0 0 0,-1 0 0,1 0 0,0 0-1,0 0 1,0 0 0,0 0 0,0 0-1,0 0 1,0 0 0,-1 0 0,1 0-1,0 0 1,0 0 0,0 0 0,0 0-1,0 0 1,0 0 0,0 0 0,0 0 0,0 0-1,-1 1 1,-3 6 128,-2 11 0,-1 18-52,2 0 1,1 0-1,3 58 0,13-121-667,-9 32 337,0 1 0,0 0 1,-1-1-1,0 1 1,-1 0-1,1 0 1,-1 0-1,1 13 1,2 5-101,5 14-263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00.470"/>
    </inkml:context>
    <inkml:brush xml:id="br0">
      <inkml:brushProperty name="width" value="0.05" units="cm"/>
      <inkml:brushProperty name="height" value="0.05" units="cm"/>
    </inkml:brush>
  </inkml:definitions>
  <inkml:trace contextRef="#ctx0" brushRef="#br0">38 41 15451,'0'0'92,"0"0"0,0 0 0,0 0 0,1-1-1,-1 1 1,0 0 0,0 0 0,0 0 0,1 0-1,-1-1 1,0 1 0,0 0 0,1 0 0,-1 0-1,0 0 1,0 0 0,1 0 0,-1 0 0,0 0-1,1 0 1,-1 0 0,0 0 0,0 0 0,1 0-1,-1 0 1,0 0 0,0 0 0,1 0 0,-1 0-1,0 0 1,0 0 0,1 0 0,-1 1 0,0-1-1,0 0 1,1 0 0,-1 0 0,0 0 0,0 1-1,0-1 1,1 0 0,-1 0 0,0 0 0,0 1-1,0-1 1,0 0 0,1 0 0,-1 1 0,0-1 0,14 19 1265,-5-7-954,-5-12 28,-3-7-136,-4-7 183,2 13-419,0-1-1,-1 0 0,1 0 1,0 0-1,-1 1 1,1-1-1,-1 1 0,0-1 1,1 1-1,-1 0 1,0-1-1,0 1 0,0 0 1,0 0-1,0 0 0,0 1 1,0-1-1,0 0 1,-3 0-1,4 1-47,-1 0 0,1 0 0,0 0 0,0 0 0,-1 0 0,1 1 0,0-1 0,0 0 0,-1 1 0,1-1 0,0 0 0,0 1 0,0 0 0,0-1 0,-1 1 0,1 0 0,0-1 0,0 1 0,0 0 0,0 0 0,1 0 0,-1 0 0,0 0 0,0 0 0,0 0 0,1 0 0,-1 0 0,1 0 0,-1 0 0,1 1 0,-1-1 0,1 0 0,-1 2 0,0 0-10,0 0 1,1 0 0,-1 0-1,1 0 1,-1 0-1,1 0 1,0 0 0,0 0-1,1 0 1,-1 0-1,0 0 1,1 0-1,0 0 1,0 0 0,1 3-1,-2-5 0,0-1 0,0 0 0,1 0-1,-1 0 1,0 0 0,0 1 0,0-1-1,0 0 1,1 0 0,-1 0 0,0 0-1,0 0 1,0 0 0,0 1 0,1-1-1,-1 0 1,0 0 0,0 0 0,1 0-1,-1 0 1,0 0 0,0 0 0,0 0-1,1 0 1,-1 0 0,0 0 0,0 0 0,1 0-1,-1 0 1,0 0 0,0 0 0,0 0-1,1-1 1,-1 1 0,0 0 0,0 0-1,0 0 1,7-9 68,1-15 79,-7 22-138,12-68 60,-7 93-803,-4 2 540</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04.049"/>
    </inkml:context>
    <inkml:brush xml:id="br0">
      <inkml:brushProperty name="width" value="0.05" units="cm"/>
      <inkml:brushProperty name="height" value="0.05" units="cm"/>
    </inkml:brush>
  </inkml:definitions>
  <inkml:trace contextRef="#ctx0" brushRef="#br0">1 1 20108,'10'9'1769,"-4"0"-1209,-2-1-224,-3 3 656,2-2-192,2 2-288,2 1-120,1 0-216,-3-4-55,2-1-97,-1 0-48,-3-4-185,-1-3-167,1 0-408,-4-5-352,-9-6 872,6 2-224,-4-2-144</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14.291"/>
    </inkml:context>
    <inkml:brush xml:id="br0">
      <inkml:brushProperty name="width" value="0.05" units="cm"/>
      <inkml:brushProperty name="height" value="0.05" units="cm"/>
    </inkml:brush>
  </inkml:definitions>
  <inkml:trace contextRef="#ctx0" brushRef="#br0">16 24 14283,'-10'-16'1385,"4"8"1151,14 26-1048,5 13-1024,1-1 1,2-1-1,20 29 0,-24-41-387,1-1 0,1-1 0,0 0 0,1-1 0,1 0 0,20 13-1,155 85 176,-21-16-2,-156-86-181,-1 0 1,-1 0 0,0 1-1,0 1 1,-1 0-1,14 21 1,48 86 264,-56-87-295,1-1 0,1-1 0,33 39 0,0-17 18,2-2 0,3-2 0,1-3 0,3-2 0,73 38 0,102 70-21,-20-18-9,-58-39-4,-125-72-24,-2 1-1,50 47 0,91 133-10,-10-11 51,8-24-55,172 192-18,-277-284 37,3-3 0,3-3 0,81 62 0,-112-99-1,-3 1 0,58 68 0,48 92-20,-107-146 24,2-1-1,71 70 0,106 64-6,-127-110 0,97 103 1,-134-125-13,89 67 0,67 28-11,-136-92 26,68 64-1,31 25 4,-33-47 13,-80-58-34,-1 3 0,-2 3 0,51 49 0,-39-23 17,2-2 0,138 98-1,-134-113-13,-2 3 0,118 118-1,-151-135-71,-18-19 12,0 1-1,-2 1 0,0 0 1,20 33-1,-33-47 107,6 16-823,-10-21 688,0 0-1,0 0 0,0 0 1,0-1-1,0 1 1,0 0-1,0 0 1,-1-1-1,1 1 1,0 0-1,0 0 1,-1-1-1,1 1 1,0 0-1,-1 0 1,1-1-1,-1 1 1,1 0-1,-1-1 1,1 1-1,-1-1 1,0 1-1,1-1 0,-1 1 1,0-1-1,1 1 1,-1-1-1,-1 1 1,-14 11-729,8-3 411</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5:22.327"/>
    </inkml:context>
    <inkml:brush xml:id="br0">
      <inkml:brushProperty name="width" value="0.05" units="cm"/>
      <inkml:brushProperty name="height" value="0.05" units="cm"/>
    </inkml:brush>
  </inkml:definitions>
  <inkml:trace contextRef="#ctx0" brushRef="#br0">4723 408 10234,'0'0'35,"0"-1"-1,0 1 1,-1 0-1,1 0 1,0 0-1,0 0 0,0 0 1,0 0-1,0 0 1,0 0-1,-1 0 1,1-1-1,0 1 1,0 0-1,0 0 1,0 0-1,0 0 1,0 0-1,0 0 1,0-1-1,0 1 1,0 0-1,0 0 1,0 0-1,0 0 0,-1-1 1,1 1-1,0 0 1,0 0-1,0 0 1,1 0-1,-1-1 1,0 1-1,0 0 1,0 0-1,0 0 1,0 0-1,0 0 1,0-1-1,0 1 1,0 0-1,0 0 0,5-14 932,-4 13-889,0-1 0,-1 1-1,1-1 1,0 0 0,-1 1 0,1-1-1,-1 0 1,0 1 0,1-1 0,-1 0 0,0 1-1,0-1 1,0 0 0,-1-3 0,-1 4-39,1-1 1,-1 1-1,0-1 1,-1 1-1,1 0 1,0 0-1,0 0 0,0 0 1,-1 0-1,1 1 1,-4-2-1,-32-3 146,24 3-132,-219-25 368,91 11-226,-217-16-183,89 10 18,-674-124-41,785 113 8,-2 7 0,-283-10 1,-354 55 7,675-7-2,1 5 1,1 6 0,1 4 0,-171 64-1,273-83-2,0-1 0,0 2 0,1 1 0,0 0-1,1 1 1,0 0 0,1 1 0,0 1 0,1 1 0,1 0-1,0 1 1,0 0 0,2 1 0,0 0 0,-9 19 0,-1 6-37,1 2 0,3 0 1,-16 55-1,26-68 1,0-1 0,2 1 0,1 1 0,2-1 0,1 0 0,2 31 0,3-37 14,0 0 0,1 0 0,1-1 0,18 42-1,49 84-57,-45-97 50,3-1 0,37 46 0,-48-71 22,2-2-1,1 0 1,1-1-1,1-1 0,32 21 1,7-2 20,113 52 0,79 16 34,-217-93-32,668 233 75,-436-181-192,4-12-1,2-12 1,283 8 0,-371-47-193,1-9 1,-1-8-1,-1-8 1,302-72-1,-371 64 483,295-87 566,-366 97-677,1-2-1,-2-1 1,-1-3 0,-1-2-1,-1-2 1,47-39 0,-78 56-32,-1 0 1,-1-1 0,0 0 0,0-1 0,-1 0-1,-1 0 1,10-17 0,-14 20-6,-1-1 0,0 1-1,0-1 1,-1 0 0,-1 0-1,1 0 1,-2-1 0,0 1-1,0 0 1,-1-1 0,-1-14 0,-3-3 26,-2 0 0,0 0 0,-2 0 0,-2 1 0,0 0 1,-14-26-1,-4 0 21,-68-96 0,18 44-109,-5 4 0,-4 3 0,-182-158 0,170 179-3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4.066"/>
    </inkml:context>
    <inkml:brush xml:id="br0">
      <inkml:brushProperty name="width" value="0.05" units="cm"/>
      <inkml:brushProperty name="height" value="0.05" units="cm"/>
    </inkml:brush>
  </inkml:definitions>
  <inkml:trace contextRef="#ctx0" brushRef="#br0">123 1 16363,'-1'1'205,"1"0"0,0 0 0,-1 0 0,1 0 0,0 0-1,-1-1 1,1 1 0,-1 0 0,1 0 0,-1 0 0,0 0-1,1-1 1,-1 1 0,0 0 0,1-1 0,-3 2 0,-12 13 1252,1 0 1,-24 33 0,32-38-1299,0-1-1,0 1 1,1 0 0,1 0-1,-1 0 1,2 1-1,-4 14 1,6-23-141,1 0-1,-1 0 1,1 0 0,0-1-1,0 1 1,0 0-1,0 0 1,0 0 0,0 0-1,0 0 1,1 0-1,-1 0 1,1-1 0,-1 1-1,1 0 1,0 0-1,0-1 1,0 1 0,0 0-1,0-1 1,0 1-1,0-1 1,0 1 0,1-1-1,-1 0 1,1 1-1,-1-1 1,1 0 0,-1 0-1,1 0 1,0 0 0,-1 0-1,1-1 1,0 1-1,0 0 1,-1-1 0,1 1-1,0-1 1,0 0-1,2 1 1,6-1 34,0 1 0,-1-1 0,1-1 0,0 1 0,-1-2 0,18-3 0,-4-2 68,-1 0-1,36-17 1,-46 18-66,0-1 0,0 0-1,-1 0 1,0-1-1,-1 0 1,11-12-1,-19 19-43,-1 0 0,0-1 0,1 1 0,-1-1 0,0 1 0,0-1 0,0 1 0,0-1 0,0 0 0,0 0 0,-1 1 0,1-1 0,-1 0-1,1 0 1,-1 0 0,1 0 0,-1 1 0,0-1 0,0 0 0,0 0 0,-1-3 0,1 3-1,-1 0-1,0 0 1,0 0 0,0 0-1,-1 0 1,1 0 0,0 0-1,-1 0 1,1 0 0,-1 1-1,0-1 1,0 1 0,1-1-1,-1 1 1,-2-2 0,-5-1-2,1 0 1,-1 0-1,0 0 0,0 1 1,0 1-1,0-1 0,-14-1 1,-35 2-260,53 2 52,-1 0 0,1 1 0,-1-1 0,1 1 0,0 1 0,-1-1-1,1 1 1,-7 3 0,12-5 172,-1 1 0,0-1 0,0 0 0,1 1 1,-1-1-1,0 1 0,1 0 0,-1-1 0,1 1 0,-1-1 0,1 1 0,-1 0 0,1-1 0,-1 1 0,1 0 0,-1 0 1,1 0-1,0-1 0,0 1 0,-1 0 0,1 0 0,0 0 0,0-1 0,0 1 0,0 0 0,0 0 0,0 0 0,0 0 1,0 1-1,4 13-498</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58.488"/>
    </inkml:context>
    <inkml:brush xml:id="br0">
      <inkml:brushProperty name="width" value="0.05" units="cm"/>
      <inkml:brushProperty name="height" value="0.05" units="cm"/>
    </inkml:brush>
  </inkml:definitions>
  <inkml:trace contextRef="#ctx0" brushRef="#br0">3656 179 10954,'0'-1'57,"0"0"0,0 1 0,0-1 0,0 0 0,0 0 0,-1 1 0,1-1 0,0 0 0,0 1 0,0-1 0,-1 0 0,1 0 0,0 1 0,-1-1 0,1 1 0,-1-1 0,1 0 0,-1 1 0,1-1 0,-1 1 0,1-1 0,-1 1 0,0-1 0,1 1 0,-1-1 0,1 1 0,-2-1 0,-23-9 390,19 7-134,-25-8 169,-1 2 1,-59-11 0,-68 0-56,134 17-370,-1097-82 1139,-110 132 577,1212-45-1758,-842 57 807,843-59-723,-1 1-361,19-1 35,13 1-26,3-1 125,0 0-65</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58.922"/>
    </inkml:context>
    <inkml:brush xml:id="br0">
      <inkml:brushProperty name="width" value="0.05" units="cm"/>
      <inkml:brushProperty name="height" value="0.05" units="cm"/>
    </inkml:brush>
  </inkml:definitions>
  <inkml:trace contextRef="#ctx0" brushRef="#br0">1064 1 12003,'-15'0'977,"2"-1"-465,0 1 1,0 1 0,0 0-1,0 1 1,-19 5-1,-125 54 460,63-23-687,-273 97 675,115-43-456,240-88-470,0 1 1,1 0-1,-1 0 1,-13 10-1,24-15-33,1 0 1,-1 1-1,1-1 0,-1 0 0,1 1 1,-1-1-1,1 1 0,-1-1 1,1 1-1,-1-1 0,1 1 0,-1-1 1,1 1-1,0-1 0,-1 1 0,1-1 1,0 1-1,0 0 0,-1-1 1,1 1-1,0 0 0,0-1 0,0 1 1,0 0-1,0-1 0,0 1 1,0 0-1,0-1 0,0 1 0,0 0 1,0-1-1,0 1 0,1-1 0,-1 1 1,0 0-1,0-1 0,1 1 1,-1-1-1,0 1 0,1 0 0,-1-1 1,0 1-1,1-1 0,-1 1 1,1-1-1,-1 0 0,1 1 0,-1-1 1,1 1-1,0-1 0,-1 0 0,1 1 1,-1-1-1,1 0 0,0 1 1,6 2 3,1 0 0,-1 0 0,13 3 1,-16-5-3,305 57-411,-251-49-4,48 5-710,111 0 1,-106-13 559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1.012"/>
    </inkml:context>
    <inkml:brush xml:id="br0">
      <inkml:brushProperty name="width" value="0.05" units="cm"/>
      <inkml:brushProperty name="height" value="0.05" units="cm"/>
    </inkml:brush>
  </inkml:definitions>
  <inkml:trace contextRef="#ctx0" brushRef="#br0">191 70 19276,'2'-9'485,"10"-28"980,-11 29-984,-9 10 24,-12 14 165,6 1-532,0 1-1,2 0 0,0 1 0,1 1 1,1 0-1,-8 23 0,-36 132 428,28-51-70,23-104-369,1 0-1,1 1 1,1-1-1,2 23 1,-2-39-109,0-1 1,1 0-1,-1 0 0,1 0 1,0 1-1,0-1 1,0 0-1,0 0 0,1 0 1,-1 0-1,1 0 0,0-1 1,0 1-1,0 0 1,0-1-1,0 1 0,0-1 1,1 0-1,-1 0 1,1 0-1,-1 0 0,1 0 1,0 0-1,0-1 1,0 1-1,0-1 0,0 0 1,0 0-1,0 0 0,0-1 1,1 1-1,-1-1 1,7 1-1,0-1 3,1-1 0,0 0 0,-1-1 0,1 0 0,-1-1 0,0 0 0,0-1 0,0 0 0,13-7 0,0-2-53,-1 0 1,0-2-1,-1-1 1,-1-1 0,0 0-1,20-24 1,-26 25-61,-1-1 0,0-1-1,-1 0 1,-1 0 0,0-1 0,-2-1 0,14-37-1,-19 42-19,-4 15 110,0 0 1,0 0 0,0 0 0,0 0-1,0 0 1,0 0 0,-1 0 0,1 0 0,0 0-1,0 0 1,0 0 0,0 0 0,0 0 0,0 0-1,0 0 1,0 0 0,0 0 0,0 0-1,0 0 1,0 0 0,0 0 0,0 0 0,0 0-1,0 0 1,0 0 0,0 0 0,0 0-1,0 0 1,0 0 0,0 0 0,0 0 0,0 0-1,-1 0 1,-5 25-26,5 2 166,4-22 105,5-18 43,-5 5-189,0 1 0,-1-1 0,0 0 1,0 0-1,-1 0 0,0 0 0,0 0 0,-1-10 1,0 18-96,0-1 1,0 1 0,0 0 0,0-1-1,0 1 1,0 0 0,0-1 0,0 1-1,0 0 1,0-1 0,0 1 0,0 0-1,0-1 1,0 1 0,0 0-1,0 0 1,0-1 0,-1 1 0,1 0-1,0-1 1,0 1 0,0 0 0,-1 0-1,1-1 1,0 1 0,0 0 0,0 0-1,-1-1 1,1 1 0,0 0 0,-1 0-1,1 0 1,0 0 0,0-1-1,-1 1 1,1 0 0,0 0 0,-1 0-1,1 0 1,0 0 0,-1 0 0,1 0-1,0 0 1,-1 0 0,1 0 0,0 0-1,-1 0 1,1 0 0,0 0 0,-1 0-1,1 0 1,0 0 0,-1 1-1,1-1 1,0 0 0,0 0 0,-1 0-1,1 0 1,0 1 0,0-1 0,-1 0-1,1 0 1,0 1 0,0-1 0,-1 0-1,1 0 1,0 1 0,-17 19 43,4 0-28,0 1-1,2 0 1,0 1 0,2 0 0,0 1-1,1 0 1,2 0 0,-8 48 0,14-68-13,0 0 1,-1 0-1,1 0 1,0 0 0,1 0-1,-1 0 1,0 0-1,1 0 1,0 0-1,0 0 1,0-1-1,0 1 1,0 0-1,0 0 1,1-1 0,-1 1-1,1 0 1,0-1-1,0 0 1,0 1-1,4 2 1,-3-3-2,0 0 1,0-1 0,1 1-1,-1-1 1,0 0-1,1 0 1,-1 0 0,1 0-1,-1-1 1,1 1-1,0-1 1,-1 0 0,1 0-1,-1-1 1,1 1-1,0-1 1,-1 1 0,4-2-1,4-2 4,1 0 1,-2 0-1,1-1 0,0-1 1,-1 0-1,0 0 0,-1-1 1,1 0-1,-1-1 0,14-15 1,4-8 2,40-58 0,131-236-29,-191 312 14,13-28-3,-18 38 6,-1 0-1,0 0 0,0-1 1,0 1-1,0 0 0,-1-1 0,1 1 1,-1 0-1,0-7 0,0 9 2,0 1-1,0 0 1,-1 0 0,1 0-1,0 0 1,0-1 0,-1 1-1,1 0 1,0 0 0,0 0-1,0 0 1,-1 0-1,1 0 1,0 0 0,0 0-1,-1 0 1,1-1 0,0 1-1,0 0 1,-1 0 0,1 0-1,0 1 1,0-1-1,-1 0 1,1 0 0,0 0-1,0 0 1,-1 0 0,1 0-1,0 0 1,0 0 0,0 0-1,-1 0 1,1 1-1,0-1 1,0 0 0,0 0-1,-1 0 1,1 0 0,0 1-1,0-1 1,0 0 0,-12 9-8,1 4 4,-1 0 0,2 0-1,0 1 1,1 1-1,0-1 1,1 1 0,-9 25-1,-1 10-11,-13 57 1,-20 129 16,9-37 3,39-189-1,-5 20-1,8-29 0,-1 1 0,1-1 0,0 0 0,0 1-1,0-1 1,0 0 0,0 1 0,0-1-1,0 1 1,0-1 0,0 0 0,1 1 0,-1-1-1,1 3 1,0-4-1,-1 0-1,0 0 1,1 0 0,-1 1-1,1-1 1,-1 0-1,1 0 1,-1 0 0,0 0-1,1 0 1,-1 0 0,1 0-1,-1 0 1,0 0-1,1 0 1,-1 0 0,1-1-1,-1 1 1,0 0-1,1 0 1,-1 0 0,1 0-1,-1-1 1,0 1 0,1 0-1,-1 0 1,0-1-1,1 1 1,13-12 17,-13 11-15,49-47 61,-3-2 0,60-85 0,-51 64-40,248-338 8,-294 397-84,-19 27 23,-116 218-133,111-202 165,1 1 0,2 0 0,1 1 0,1 1 0,-7 58 0,16-91-3,0 53 41,6-28-12,-5-25-28,-1 0 1,1 0-1,-1 0 1,1-1-1,-1 1 1,1 0-1,0 0 1,-1-1 0,1 1-1,0 0 1,-1-1-1,1 1 1,0-1-1,0 1 1,0-1-1,0 1 1,-1-1 0,1 0-1,0 1 1,2-1-1,-2 0 2,0 0-1,0 0 0,0 0 1,0-1-1,0 1 0,0 0 1,0-1-1,0 1 0,0 0 1,0-1-1,0 1 0,0-1 1,-1 0-1,1 1 0,0-1 1,0 0-1,-1 1 0,1-1 1,0 0-1,-1 0 1,1 0-1,-1 0 0,1 1 1,-1-1-1,1 0 0,-1 0 1,1 0-1,-1 0 0,0 0 1,0 0-1,0 0 0,1 0 1,-1-2-1,4-38 40,-6 6-30,-1-1 0,-1 1 0,-3 0 0,-13-47 0,10 43-39,7 17 18,3 22 9,0-1 1,0 1-1,0-1 1,0 1-1,1-1 0,-1 1 1,0 0-1,0-1 1,0 1-1,0-1 1,1 1-1,-1 0 1,0-1-1,0 1 0,1 0 1,-1-1-1,0 1 1,0 0-1,1-1 1,-1 1-1,1 0 0,-1 0 1,0-1-1,1 1 1,2 0-5,0 0 1,-1 0-1,1 0 1,0 0-1,-1 0 1,1 1-1,0-1 1,-1 1-1,1 0 1,3 1-1,-1 0-15,8 2-90,71 17-1272,-75-20 1254,0 1-1,0-2 1,0 1 0,0-1-1,1-1 1,-1 1 0,12-4-1,7-7-344</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1.628"/>
    </inkml:context>
    <inkml:brush xml:id="br0">
      <inkml:brushProperty name="width" value="0.05" units="cm"/>
      <inkml:brushProperty name="height" value="0.05" units="cm"/>
    </inkml:brush>
  </inkml:definitions>
  <inkml:trace contextRef="#ctx0" brushRef="#br0">0 1 17644,'5'4'2024,"7"2"-1104,-4-3-367,10 1 1479,5 2-944,8-3-328,4 0-216,3-2-840,2-1-456,-5-1 640,3-5-136,-4-5-112</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2.114"/>
    </inkml:context>
    <inkml:brush xml:id="br0">
      <inkml:brushProperty name="width" value="0.05" units="cm"/>
      <inkml:brushProperty name="height" value="0.05" units="cm"/>
    </inkml:brush>
  </inkml:definitions>
  <inkml:trace contextRef="#ctx0" brushRef="#br0">181 0 16267,'-3'2'415,"0"-1"-1,0 1 1,0-1-1,0 0 0,-1 0 1,1-1-1,-4 1 1,-16 5 1109,13-2-1192,1 1 0,0 0-1,0 1 1,1 0 0,-1 0 0,1 1-1,-9 10 1,13-13-291,0 0 0,1 0 1,0 1-1,-1-1 0,2 1 1,-1 0-1,0-1 0,1 1 0,0 0 1,0 1-1,1-1 0,-1 0 0,1 0 1,0 1-1,0 8 0,2-11-40,-1-1 0,1 1 0,-1 0 0,1-1 0,0 1 0,0-1 0,0 1 0,1-1 0,-1 1 0,0-1 0,1 0 0,0 0 0,-1 0-1,1 0 1,0 0 0,0 0 0,0 0 0,0 0 0,1-1 0,-1 1 0,0-1 0,1 0 0,2 2 0,9 3-28,1-1 1,-1 0-1,16 3 0,-6-2 10,-8-1-2,5 1-37,36 15-1,-52-19 51,0 1 0,0-1-1,-1 1 1,1 0-1,-1 0 1,0 1 0,0-1-1,0 1 1,0 0-1,-1 0 1,1 0 0,4 8-1,-7-10 7,0 0 1,0 0-1,0 0 0,0 0 0,-1 1 1,1-1-1,-1 0 0,1 0 0,-1 1 0,0-1 1,0 0-1,0 0 0,0 1 0,0-1 1,-1 0-1,1 0 0,-2 4 0,1-2 8,-1-1-1,0 0 1,0 0 0,0 0-1,0 0 1,0 0-1,-1-1 1,1 1-1,-1 0 1,-3 2-1,-6 3 52,-1 0-1,0 0 1,-1-2-1,-16 7 1,27-12-48,-15 8 80,-1-2 0,0-1 0,-1 0-1,1-1 1,-1-1 0,-38 2 0,57-5-122,1-1 0,-1 0 1,0 0-1,0-1 0,0 1 0,0 0 0,1 0 1,-1 0-1,0 0 0,0-1 0,0 1 1,1 0-1,-1-1 0,0 1 0,0-1 0,1 1 1,-1-1-1,0 1 0,1-1 0,-1 1 0,1-1 1,-1 0-1,1 1 0,-1-1 0,1 0 0,-1 0 1,1 1-1,0-1 0,-1 0 0,1 0 0,0 1 1,0-1-1,-1 0 0,1 0 0,0 0 1,0 1-1,0-1 0,0 0 0,0 0 0,0 0 1,0 0-1,0 1 0,1-1 0,-1-1 0,2-5-91,0-1-1,0 1 0,1 0 0,4-8 1,-3 5 69,19-44-334,4-10-125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3.102"/>
    </inkml:context>
    <inkml:brush xml:id="br0">
      <inkml:brushProperty name="width" value="0.05" units="cm"/>
      <inkml:brushProperty name="height" value="0.05" units="cm"/>
    </inkml:brush>
  </inkml:definitions>
  <inkml:trace contextRef="#ctx0" brushRef="#br0">134 8 17572,'-1'4'282,"1"1"0,-1-1 1,0 0-1,0 1 0,-1-1 1,1 0-1,-1 0 1,0 0-1,0 0 0,0 0 1,-1-1-1,0 1 0,-4 4 1,-12 21 998,2 2-580,2 1 0,1 0-1,-11 41 1,21-59-608,0 0-1,1 0 0,1 1 1,0 0-1,1-1 1,1 1-1,0 0 0,1-1 1,1 1-1,4 19 1,-6-31-90,1-1 1,-1 0-1,1 0 1,0 0-1,0 0 1,0 0 0,0 0-1,0 0 1,0 0-1,1 0 1,-1 0-1,1-1 1,-1 1-1,1 0 1,0-1-1,-1 1 1,1-1 0,0 0-1,3 2 1,-3-2-8,0-1 0,1 1 0,-1-1 0,0 0 0,1 0 0,-1 1 0,0-2 0,1 1 0,-1 0 0,0 0 0,1-1 0,-1 1 0,0-1 0,0 0 0,4-1 0,2-2-21,0-1-1,0 0 1,-1 0-1,1 0 0,-1-1 1,-1 0-1,1-1 1,6-7-1,-10 10-7,0 0 0,0 1 0,1 0 0,-1-1-1,7-3 1,-10 8 28,0-1 0,0 0 0,1 1 0,-1-1 0,0 0 0,0 0 0,1 1 0,-1-1 0,0 0 0,0 1 0,0-1 0,0 1 0,0-1-1,0 0 1,0 1 0,0-1 0,0 0 0,0 1 0,0-1 0,0 1 0,0-1 0,0 0 0,0 1 0,0-1 0,0 0 0,0 1 0,0-1 0,0 1 0,-1-1 0,1 0-1,0 1 1,-4 16-11,-1-1 4,1 0 0,1 0 0,0 0 0,0 33 0,3-48 20,0 1 0,0-1 0,0 1 0,0-1 0,0 1 0,0-1 0,0 1 0,1-1 0,-1 1 0,1-1 0,-1 1 0,1-1 0,0 1 0,-1-1 0,1 0 0,0 1 0,0-1 0,0 0 0,0 0 0,0 0 0,0 0 0,0 0 1,0 0-1,3 2 0,-2-3 9,0 1-1,1 0 1,-1-1 0,0 0 0,1 1 0,-1-1 0,0 0 0,1 0 0,-1 0-1,0 0 1,1-1 0,-1 1 0,0-1 0,1 1 0,-1-1 0,2-1 0,5-2 30,0 0 0,-1-1 0,1 0 0,-1 0 0,-1-1 0,1 0 0,-1-1 0,13-13 1,2-7 75,19-30 0,-32 43-120,0 0-1,9-25 0,-32 69-32,-23 57-27,34-78 55,1 0 0,-1 0 0,1 0-1,1 0 1,0 0 0,0 1 0,1 14 0,0-22 3,0-1 1,0 0-1,1 0 1,-1 0-1,0 0 0,1 0 1,-1 0-1,0 0 1,1 0-1,-1 0 0,1 0 1,-1 0-1,1-1 1,0 1-1,-1 0 0,1 0 1,0 0-1,0-1 1,0 1-1,-1 0 0,1-1 1,0 1-1,0-1 1,0 1-1,0-1 0,0 1 1,0-1-1,0 0 1,0 0-1,0 1 0,0-1 1,0 0-1,0 0 1,0 0-1,1 0 0,-1 0 1,0 0-1,0 0 1,0 0-1,0-1 0,0 1 1,2-1-1,3-1 5,1 0 1,0 0-1,0-1 0,-1 0 0,9-5 0,3-5 10,0 0-1,-1-1 1,0 0-1,-1-1 0,23-30 1,61-93-18,-97 133-2,22-30-53,-2-1 0,-2-2 0,27-64 0,-47 101 48,0-1 1,0 1-1,-1 0 0,1-1 0,-1 1 1,1-1-1,-1 1 0,0-1 0,0 1 1,1-1-1,-1 1 0,0-1 0,0 1 1,-1-1-1,1 1 0,0-1 0,-1-2 1,0 4 3,1 0 1,-1 0 0,0 0-1,1 0 1,-1 0-1,0 0 1,0 0 0,1 0-1,-1 0 1,0 0 0,1 1-1,-1-1 1,0 0-1,1 0 1,-1 1 0,0-1-1,1 0 1,-1 1-1,1-1 1,-1 1 0,1-1-1,-1 0 1,1 1 0,-2 0-1,-7 7-9,1 1 1,-14 16-1,10-8 27,1 1 0,1 0 0,1 1 0,1 0 0,0 1 0,1-1 0,1 1 0,-4 29 0,1 17 44,-1 87 1,-6 44-27,9-158-9,-1-1 0,-17 49 0,21-77 10,2-10 25,5-16 1,6-9-17,19-34 0,1-3-11,201-434-134,-202 443 91,-4 6-45,45-68 0,-66 110 46,1 1 0,0 0 0,0 0 0,0 0 0,8-5 0,-12 8 9,1 1 1,-1 0 0,1-1 0,-1 1-1,0 0 1,1 0 0,-1-1 0,1 1 0,-1 0-1,1 0 1,-1 0 0,1 0 0,-1 0-1,1 0 1,-1 0 0,1 0 0,-1 0-1,1 0 1,-1 0 0,0 0 0,1 0 0,-1 0-1,1 0 1,-1 0 0,1 1 0,0 0-2,-1-1 0,1 1 0,-1 0 0,0 0 0,1 0 0,-1 0 0,0 0 0,0 0 1,1 0-1,-1-1 0,0 1 0,0 0 0,0 0 0,0 0 0,-1 0 0,1 0 0,0 0 1,0 0-1,-1 1 0,-32 121-126,20-83 124,-9 55 0,10 53 21,4-31-8,9-116-8,-1-1 1,0 1-1,0-1 1,0 1 0,0-1-1,0 1 1,-1-1-1,1 1 1,0-1-1,0 1 1,0 0 0,0-1-1,-1 1 1,1-1-1,0 1 1,0-1-1,-1 0 1,1 1-1,0-1 1,-1 1 0,1-1-1,0 0 1,-2 1-1,-5-8-27,-5-22-60,-5-24-141,2-2-1,3 0 1,2 0-1,-3-63 1,13 114 218,0-1 0,0 1-1,0 0 1,1 0 0,-1 0 0,1 0-1,0 0 1,0 0 0,0 0 0,3-5-1,-3 8 14,0-1 0,0 1 0,0-1 0,0 1 0,0 0 0,0 0 0,1-1 0,-1 1 0,1 0 0,-1 0 0,1 0 0,-1 0 0,1 1 0,-1-1 0,1 0 0,0 1 0,-1-1 0,1 1 0,0-1 0,0 1 0,-1 0 0,1 0-1,0 0 1,3 0 0,44 6-372,-41-4 233,1 0 1,-1-1-1,1-1 1,0 1-1,0-1 1,-1 0-1,10-2 0,-4-4-124</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3.519"/>
    </inkml:context>
    <inkml:brush xml:id="br0">
      <inkml:brushProperty name="width" value="0.05" units="cm"/>
      <inkml:brushProperty name="height" value="0.05" units="cm"/>
    </inkml:brush>
  </inkml:definitions>
  <inkml:trace contextRef="#ctx0" brushRef="#br0">10 1 20492,'-10'21'1401,"10"-9"-1241,3-3-464,8-15 536,1-3-16,-1-6-184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4.308"/>
    </inkml:context>
    <inkml:brush xml:id="br0">
      <inkml:brushProperty name="width" value="0.05" units="cm"/>
      <inkml:brushProperty name="height" value="0.05" units="cm"/>
    </inkml:brush>
  </inkml:definitions>
  <inkml:trace contextRef="#ctx0" brushRef="#br0">234 320 17740,'0'0'75,"-1"-1"1,1 0-1,-1 0 1,1 1 0,-1-1-1,0 1 1,1-1-1,-1 1 1,0-1-1,0 1 1,1-1-1,-1 1 1,0 0-1,0-1 1,0 1 0,0 0-1,1-1 1,-1 1-1,0 0 1,0 0-1,0 0 1,0 0-1,0 0 1,0 0-1,-1 1 1,-1-1 25,1 1 0,-1 0 1,0 0-1,0 0 0,1 1 0,-1-1 0,1 1 0,-3 1 1,-6 6 240,0 1 0,-13 15 0,22-23-245,-14 18 54,0 0 0,2 1 1,0 1-1,2 0 0,0 1 1,1 0-1,2 1 0,0 0 0,2 1 1,0-1-1,-3 30 0,10-52-121,-1 0 0,1 1 0,0-1 0,0 1-1,0-1 1,0 1 0,0-1 0,0 1 0,1-1 0,-1 1 0,1-1 0,0 0 0,0 1-1,0-1 1,0 0 0,0 1 0,0-1 0,0 0 0,1 0 0,-1 0 0,4 3-1,-4-4-4,1 0-1,-1-1 0,0 1 1,0-1-1,1 1 0,-1-1 0,0 1 1,1-1-1,-1 0 0,0 0 0,1 0 1,-1 0-1,0 0 0,1 0 0,-1 0 1,2 0-1,0-1 11,0 0 0,1 0 1,-1 0-1,0 0 0,0-1 0,0 1 1,0-1-1,4-3 0,8-8 106,0-1 1,0 0-1,-1-1 0,-1 0 0,-1-1 1,0-1-1,13-24 0,-8 9 17,-1-1 1,-2 0-1,13-44 0,-23 64-118,-1-1 0,0 1 0,1-28 0,-3 40-38,-1 0 0,0 0 1,0 0-1,0 0 0,0 0 0,0 0 0,0 0 1,-1 0-1,1 0 0,0 0 0,0 0 0,-1 0 0,1 1 1,-1-1-1,1 0 0,-1 0 0,1 0 0,-2-1 1,2 2-3,-1 0 1,1 0-1,-1 0 0,1-1 1,-1 1-1,1 0 1,-1 0-1,1 0 1,-1 0-1,1 0 1,0 0-1,-1 1 1,1-1-1,-1 0 1,1 0-1,-1 0 1,1 0-1,-1 0 1,1 1-1,0-1 1,-1 0-1,1 0 1,-1 1-1,1-1 1,-1 1-1,-2 1-1,1 1 1,-1-1-1,1 1 0,0 0 1,0 0-1,0 0 0,0 0 1,-2 4-1,1 2-1,0 0 0,0 0 1,1 1-1,0-1 0,1 1 0,0-1 0,1 1 1,0 12-1,0-19 6,0 0 0,1 0-1,-1 0 1,1-1 0,0 1 0,0 0 0,0 0 0,0-1 0,0 1 0,1 0-1,-1-1 1,1 1 0,-1-1 0,1 0 0,0 1 0,0-1 0,0 0 0,0 0 0,1 0-1,-1-1 1,1 1 0,-1 0 0,1-1 0,-1 0 0,1 0 0,0 1 0,-1-1 0,1-1-1,0 1 1,0 0 0,4 0 0,3-1 22,0 0 0,0 0 0,0-1 0,0 0 0,0-1 1,-1 0-1,1 0 0,0-1 0,-1 0 0,0-1 0,0 0 0,0-1 0,10-6 0,0-1 40,-1-1 1,-1-1-1,0 0 0,28-31 0,-21 16 41,-1-1-1,35-60 1,-46 69-73,-1-1-1,-1 0 1,-1-1-1,-1 0 1,6-31 0,-13 51-32,-1 1 1,1-1-1,-1 1 1,0-1-1,0 1 1,0-1 0,0 1-1,0-1 1,0 1-1,-1-1 1,1 1-1,-2-4 1,2 6-3,-1-1 0,1 1 0,0 0 0,0 0 0,0-1 0,-1 1 1,1 0-1,0 0 0,0 0 0,-1-1 0,1 1 0,0 0 0,0 0 0,-1 0 0,1 0 0,0 0 1,-1-1-1,1 1 0,0 0 0,0 0 0,-1 0 0,1 0 0,0 0 0,-1 0 0,1 0 0,0 0 1,-1 0-1,1 0 0,0 0 0,-1 0 0,1 1 0,-16 11-8,1 10-2,0 0 0,1 1 1,-19 46-1,19-41 5,-6 15-11,2 0 1,1 2 0,2 0-1,3 1 1,1 0-1,3 1 1,1 0 0,3 0-1,1 0 1,7 84-1,21 30-7,4 49 84,-29-206-58,0-1 0,0 1 0,0 0 1,-1 0-1,1-1 0,-3 6 0,3-8-2,0-1 0,0 0 0,0 1 0,0-1 0,0 0 0,-1 1 0,1-1 0,0 0 0,0 0 0,0 1 0,0-1 0,-1 0 0,1 0 0,0 1-1,0-1 1,-1 0 0,1 0 0,0 0 0,0 1 0,-1-1 0,1 0 0,0 0 0,-1 0 0,1 0 0,0 0 0,-1 0 0,1 0 0,0 1 0,-1-1 0,0-1 0,0 1 1,0-1 0,1 1-1,-1-1 1,0 1-1,0-1 1,1 0 0,-1 1-1,0-1 1,1 0 0,-1 0-1,1 1 1,-1-1-1,1 0 1,-1 0 0,1-1-1,-10-20 5,1-1-1,2 0 0,0 0 1,1 0-1,-3-32 0,8 48-3,-10-61 9,-5-127 0,16 183-6,1 0 0,0-1-1,3-13 1,-4 23-7,1 0-1,0 0 1,0 0 0,0 0 0,0 0 0,0 1-1,1-1 1,-1 0 0,1 1 0,0-1-1,-1 1 1,1-1 0,0 1 0,1 0 0,-1 0-1,0 0 1,6-3 0,1 2-105,0 0-1,0 1 0,0 0 1,0 1-1,1 0 1,-1 1-1,1-1 1,-1 2-1,11 1 1,9-1-337,93-1-179,-59-4 200</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4.700"/>
    </inkml:context>
    <inkml:brush xml:id="br0">
      <inkml:brushProperty name="width" value="0.05" units="cm"/>
      <inkml:brushProperty name="height" value="0.05" units="cm"/>
    </inkml:brush>
  </inkml:definitions>
  <inkml:trace contextRef="#ctx0" brushRef="#br0">343 2 19508,'1'-1'64,"-1"1"0,1 0 1,-1 0-1,0 0 0,1-1 0,-1 1 0,1 0 0,-1 0 0,0 0 1,1 0-1,-1 0 0,1 0 0,-1 0 0,0 0 0,1 0 0,-1 0 1,1 0-1,-1 0 0,1 0 0,-1 1 0,0-1 0,1 0 0,-1 0 1,0 0-1,1 1 0,-1-1 0,0 0 0,1 0 0,-1 1 0,0-1 1,1 0-1,-1 0 0,0 1 0,1-1 0,-1 1 0,0-1 0,0 1 1,0 19 944,-15 29 84,14-46-812,-36 80 985,-3-2 0,-66 99 0,33-60-836,58-93-373,-31 55 43,42-73-91,0 1-1,1 0 1,0-1 0,0 1-1,1 0 1,-2 18-1,4-26-5,0 0-1,0 0 1,0 0 0,0 0 0,0-1-1,0 1 1,1 0 0,-1 0-1,1 0 1,-1 0 0,1 0-1,0 0 1,0-1 0,0 1-1,0 0 1,0-1 0,0 1-1,0-1 1,3 3 0,-1-2 0,-1 0 0,1-1 0,-1 1 1,1-1-1,-1 0 0,1 0 0,0 0 1,0 0-1,0-1 0,0 1 1,5 0-1,7-1 7,-1-1 1,1 0-1,-1-1 1,19-4-1,-24 4-4,38-8-373,-1-1 0,-1-3 0,0-2 0,-1-1 0,-1-3 0,-1-1 1,0-2-1,65-50 0,-62 35-243</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5.205"/>
    </inkml:context>
    <inkml:brush xml:id="br0">
      <inkml:brushProperty name="width" value="0.05" units="cm"/>
      <inkml:brushProperty name="height" value="0.05" units="cm"/>
    </inkml:brush>
  </inkml:definitions>
  <inkml:trace contextRef="#ctx0" brushRef="#br0">235 45 18444,'-88'122'3686,"61"-87"-2107,-37 65 1,55-84-1376,0 1 1,1 0-1,1 1 1,1 0-1,1 0 1,-5 29-1,9-44-191,1 0-1,0 0 0,0 1 0,0-1 1,0 0-1,2 7 0,-2-10-11,0 0 0,0 1 0,0-1 0,0 0 0,0 0 0,0 1 0,1-1 0,-1 0 0,0 0 0,0 0 0,0 1 0,0-1 0,0 0 0,1 0 0,-1 0 0,0 1 0,0-1 0,0 0 0,1 0 0,-1 0 0,0 0 0,0 0 0,0 0 0,1 1 0,-1-1 0,0 0 0,0 0 0,1 0 0,-1 0 0,0 0 0,0 0 0,1 0 0,-1 0 0,13-11 27,2-14-15,0-1-1,-2-1 1,-1 0-1,11-33 0,-1 4-18,27-83-29,-23 64 1,-15 45-10,-11 30 43,0-1 0,0 1-1,1-1 1,-1 1 0,0-1 0,0 1-1,0-1 1,0 1 0,1 0 0,-1-1-1,0 1 1,0-1 0,1 1 0,-1 0-1,0-1 1,1 1 0,-1-1-1,0 1 1,1 0 0,-1 0 0,1-1-1,-1 1 1,0 0 0,1 0 0,-1-1-1,1 1 1,-1 0 0,1 0 0,-1 0-1,1 0 1,-1 0 0,1 0 0,-1 0-1,1 0 1,-1 0 0,1 0 0,-1 0-1,0 0 1,1 0 0,-1 0 0,1 0-1,-1 0 1,1 0 0,-1 1 0,1-1-1,-1 0 1,1 0 0,-1 1 0,0-1-1,1 0 1,-1 0 0,0 1 0,1-1-1,-1 1 1,16 26-36,-12-19 28,1 0 2,0 0 0,0 0 0,1-1 0,0 0 0,0 0 0,1 0-1,0-1 1,0 0 0,0 0 0,1-1 0,0 0 0,0 0 0,0-1-1,15 5 1,-13-5 10,1-2 1,-1 1-1,1-2 0,0 1 0,-1-2 0,1 1 0,0-1 0,0-1 0,-1 0 0,1 0 0,0-1 1,15-5-1,-10 1 5,1-1 0,-2 0 0,1-1 1,-1-1-1,0-1 0,-1 0 0,0 0 1,0-2-1,-1 0 0,13-16 0,-57 66 86,1 1 0,2 1-1,2 2 1,-26 55-1,36-64-132,2 0 0,2 1 0,1 0 0,1 1 0,2 0 0,2 0 0,-3 40 0,8-65 3,1 1-1,0-1 0,1 0 0,0 1 1,0-1-1,4 10 0,-5-19 29,0-1 1,0 1-1,1-1 1,-1 1-1,0-1 1,0 1-1,1-1 1,-1 0-1,0 1 1,1-1-1,-1 1 1,0-1-1,1 0 1,-1 1-1,1-1 0,-1 0 1,0 0-1,1 1 1,-1-1-1,1 0 1,-1 0-1,2 1 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4.973"/>
    </inkml:context>
    <inkml:brush xml:id="br0">
      <inkml:brushProperty name="width" value="0.05" units="cm"/>
      <inkml:brushProperty name="height" value="0.05" units="cm"/>
    </inkml:brush>
  </inkml:definitions>
  <inkml:trace contextRef="#ctx0" brushRef="#br0">63 444 13355,'-11'9'859,"4"-4"-375,-1 1-1,1 0 1,1 0-1,-1 0 1,-7 11 0,11-10 1563,10-10-731,9-9-201,21-20 110,2 2 1,54-32-1,90-41-311,-157 89-762,451-212-777,-468 223 310,-8 3 143,0 0-1,1 0 1,-1-1-1,1 1 1,-1-1-1,0 1 1,0-1-1,1 0 1,-1 0-1,0 1 1,2-2-1,-42-6-3246,13 2 2348</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14.463"/>
    </inkml:context>
    <inkml:brush xml:id="br0">
      <inkml:brushProperty name="width" value="0.05" units="cm"/>
      <inkml:brushProperty name="height" value="0.05" units="cm"/>
    </inkml:brush>
  </inkml:definitions>
  <inkml:trace contextRef="#ctx0" brushRef="#br0">25 5187 11090,'-24'21'4657,"42"-19"-2718,-12-5-1775,0-1 0,-1 1-1,1-1 1,-1 0-1,0 0 1,-1 0-1,8-8 1,5-5 52,140-98 278,-38 31-408,-53 29 1,-2-3 1,-3-3-1,82-104 0,-119 135-27,2 1 1,2 1-1,0 2 0,1 1 0,2 1 0,1 1 0,0 2 1,39-18-1,145-76-40,-163 82-122,94-76 1,-5-6-31,187-116 0,-267 188 130,-1-3-1,-2-3 1,97-105 0,-61 58 31,4 4 1,214-151 0,-192 158-15,-4-5-1,164-164 1,-121 97 60,-114 115 20,84-56 0,-2 12 27,126-110-1,-177 129-91,3 3 1,173-106-1,-57 52 77,-155 89-66,-1-2-1,56-56 0,-27 14-9,112-109 10,-136 141-32,2 2-1,63-40 0,222-151 40,-137 68-23,177-130 121,-210 189-50,71-51-55,-222 145-24,0-1-1,-1 0 1,11-14 0,7-6 487,-31 40-500,0-7 57,0-9 1018,2-12-927,-1-5 67</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15.320"/>
    </inkml:context>
    <inkml:brush xml:id="br0">
      <inkml:brushProperty name="width" value="0.05" units="cm"/>
      <inkml:brushProperty name="height" value="0.05" units="cm"/>
    </inkml:brush>
  </inkml:definitions>
  <inkml:trace contextRef="#ctx0" brushRef="#br0">193 182 11698,'1'-5'304,"28"-86"3308,-24 81-2892,-1 0 0,1 0 0,0 0-1,1 0 1,0 1 0,10-12-1,-15 21-682,-1 0-1,0-1 1,0 1-1,0 0 1,0 0-1,0-1 0,1 1 1,-1 0-1,0-1 1,0 1-1,1 0 1,-1 0-1,0 0 0,0-1 1,1 1-1,-1 0 1,0 0-1,1 0 1,-1-1-1,0 1 0,0 0 1,1 0-1,-1 0 1,0 0-1,1 0 0,-1 0 1,1 0-1,-1 0 1,0 0-1,1 0 1,-1 0-1,0 0 0,1 0 1,-1 0-1,0 0 1,1 0-1,-1 0 1,0 1-1,1-1 0,-1 0 1,0 0-1,0 0 1,1 0-1,-1 1 1,0-1-1,0 0 0,1 0 1,-1 1-1,0-1 1,0 0-1,1 0 1,-1 1-1,0-1 0,0 0 1,0 1-1,4 22 834,-4-6-697,-1 0 0,-1 0-1,-1-1 1,-4 18 0,-24 69 75,28-94-222,-17 46 108,-47 90 0,-41 46-55,81-147-57,23-36-14,2-6-5,0 1 1,1 0 0,-1 0 0,1 0 0,-1 0 0,1 0 0,0 0-1,0 0 1,0 0 0,1 1 0,-1-1 0,0 4 0,2-7-2,-1 1 0,0 0 0,0-1 0,0 1 0,0-1 0,0 1 0,1-1 0,-1 1-1,0-1 1,0 1 0,1-1 0,-1 1 0,0-1 0,1 1 0,-1-1 0,0 0 0,1 1 0,-1-1 0,1 1 0,-1-1 0,1 0 0,-1 1 0,1-1 0,-1 0 0,1 0 0,-1 0 0,1 1 0,-1-1 0,1 0 0,-1 0 0,1 0 0,-1 0 0,1 0 0,0 0 0,-1 0 0,1 0 0,-1 0 0,1 0 0,-1 0 0,1 0 0,-1 0 0,2-1 0,29-9 93,-24 7-66,200-89 737,-129 54-1058,107-36 1,-177 72 36,-15 3-12</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16.001"/>
    </inkml:context>
    <inkml:brush xml:id="br0">
      <inkml:brushProperty name="width" value="0.05" units="cm"/>
      <inkml:brushProperty name="height" value="0.05" units="cm"/>
    </inkml:brush>
  </inkml:definitions>
  <inkml:trace contextRef="#ctx0" brushRef="#br0">187 88 19244,'-9'-12'1761,"9"11"-1683,-1 0-1,1 0 1,-1 0-1,1 1 1,-1-1-1,1 0 1,-1 0 0,0 1-1,1-1 1,-1 0-1,0 1 1,0-1-1,1 1 1,-3-2-1,2 2-31,0 1 0,0-1 0,1 0-1,-1 1 1,0-1 0,0 1-1,0-1 1,1 1 0,-1-1-1,0 1 1,0-1 0,1 1 0,-1 0-1,0-1 1,1 1 0,-1 0-1,1 0 1,-1-1 0,1 1 0,-1 0-1,1 0 1,-1 1 0,-20 39 237,1 1 1,-19 61-1,26-65-243,2-10-28,-2 4 4,2 0 0,-11 57 0,22-70 43,0-18-52,0-1-1,0 0 1,1 1-1,-1-1 0,0 1 1,0-1-1,0 0 1,1 1-1,-1-1 0,0 0 1,0 0-1,1 1 1,-1-1-1,0 0 0,0 1 1,1-1-1,-1 0 1,0 0-1,1 0 0,-1 1 1,0-1-1,1 0 1,-1 0-1,1 0 0,0 0 1,0 0 9,1 0 0,0-1-1,-1 1 1,1-1 0,0 0 0,-1 1 0,1-1 0,-1 0 0,1 0-1,-1 0 1,1 0 0,-1 0 0,0-1 0,0 1 0,1 0 0,-1 0-1,1-2 1,10-13 84,0-1 0,-1 1-1,-1-2 1,13-26 0,23-78 180,-22 35-214,-21 75-69,-1 0 0,0 0 0,-1 0 1,0 0-1,-2-14 0,1 26 3,0 0 0,0 0 0,0 0-1,0 0 1,1 0 0,-1 0-1,0 0 1,0 0 0,0-1-1,0 1 1,0 0 0,0 0 0,0 0-1,0 0 1,0 0 0,0-1-1,0 1 1,0 0 0,0 0-1,0 0 1,0 0 0,0 0 0,0 0-1,0-1 1,0 1 0,0 0-1,0 0 1,0 0 0,0 0-1,0 0 1,-1 0 0,1 0 0,0-1-1,0 1 1,0 0 0,0 0-1,0 0 1,0 0 0,0 0-1,0 0 1,0 0 0,-1 0 0,1 0-1,0 0 1,0-1 0,0 1-1,0 0 1,0 0 0,0 0-1,-1 0 1,1 0 0,0 0 0,0 0-1,0 0 1,0 0 0,0 0-1,0 0 1,-1 0 0,1 0-1,0 0 1,0 0 0,0 0 0,0 1-1,0-1 1,0 0 0,-1 0-1,1 0 1,0 0 0,-4 9-14,1 2-3,1 1 0,0-1 0,1 1 1,0 23-1,1-30 12,1 0 1,-1 1-1,1-1 1,0 0-1,0 0 0,0 0 1,1 0-1,0 0 1,0 0-1,0 0 0,1 0 1,-1-1-1,7 8 1,-7-10 4,1 0 0,-1 0 0,1 0 0,0-1 0,0 1 0,0-1 0,0 1-1,0-1 1,0 0 0,0 0 0,0-1 0,1 1 0,-1-1 0,0 0 0,0 1 0,1-1 0,-1-1 0,0 1 0,0 0 0,0-1 0,1 0 0,-1 1 0,0-1 0,5-3 0,6-2 3,1 0 1,-2-1 0,25-16-1,20-20 40,69-65 0,-55 44 0,-72 63-43,0 1 0,0 0 0,0 0 0,0 0 0,0 0 0,0 0 0,0-1 0,0 1 0,0 0 0,0 0 0,1 0 0,-1 0 0,0 0 0,0 0 0,0 0 0,0-1 0,0 1 0,0 0 0,0 0 0,0 0 0,0 0 0,1 0 0,-1 0 0,0 0 0,0 0 0,0 0 0,0 0 0,0 0 0,0 0 0,1 0 0,-1-1 0,0 1 0,0 0 0,0 0 0,0 0 0,0 0 0,0 0 0,1 0 0,-1 0 0,0 0 0,0 1 0,0-1 0,0 0 0,0 0 0,0 0 0,1 0 0,-1 0 0,0 0 0,0 0 0,0 0 0,0 0 0,0 0 0,0 0 0,0 0 0,1 1 0,-1-1 0,0 0 0,-3 8-1,-85 172-50,76-149-46,1 1-1,2 0 0,1 1 0,1 0 1,2 0-1,-1 39 0,5-43-6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19.685"/>
    </inkml:context>
    <inkml:brush xml:id="br0">
      <inkml:brushProperty name="width" value="0.05" units="cm"/>
      <inkml:brushProperty name="height" value="0.05" units="cm"/>
    </inkml:brush>
  </inkml:definitions>
  <inkml:trace contextRef="#ctx0" brushRef="#br0">39 20 12315,'6'-11'2032,"0"2"1713,-6 22-2681,-5 2-136,-1 8-352,0 1-175,0 7-225,-2 3 32,1 1-328,1-2-361,1-5 449,3-7-56,5-8-104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20.197"/>
    </inkml:context>
    <inkml:brush xml:id="br0">
      <inkml:brushProperty name="width" value="0.05" units="cm"/>
      <inkml:brushProperty name="height" value="0.05" units="cm"/>
    </inkml:brush>
  </inkml:definitions>
  <inkml:trace contextRef="#ctx0" brushRef="#br0">370 44 15787,'6'-7'649,"-3"4"-346,-1 0-1,1-1 0,-1 1 0,1-1 0,-1 0 0,0 1 0,2-9 0,-6 12-74,1 0 0,-1 1-1,0-1 1,0 1-1,0-1 1,1 1 0,-1 0-1,0-1 1,1 1-1,-1 0 1,-2 2 0,-18 12-84,1 1 0,0 1 1,2 1-1,0 0 0,0 2 1,-23 33-1,11-9-123,3 2 0,-29 60 0,36-62 88,-25 79 0,39-98-38,1 0 0,1 0 0,1 1 0,-1 50 1,5-70-48,0 0 0,1 0 0,0-1 0,0 1 0,0 0 0,1 0 0,0-1 0,0 1 0,0-1 0,1 1 0,3 5 0,-3-7-64,-1-1 0,1 0 0,0 0 0,0 0-1,0 0 1,0-1 0,0 1 0,1-1 0,-1 0-1,1 0 1,-1 0 0,1 0 0,0-1 0,0 1-1,0-1 1,0 0 0,5 1 0,4-1-39,-1-1 0,0 0 0,19-2 0,3-4-117</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20.792"/>
    </inkml:context>
    <inkml:brush xml:id="br0">
      <inkml:brushProperty name="width" value="0.05" units="cm"/>
      <inkml:brushProperty name="height" value="0.05" units="cm"/>
    </inkml:brush>
  </inkml:definitions>
  <inkml:trace contextRef="#ctx0" brushRef="#br0">239 11 15331,'-2'-4'3684,"-2"13"-2116,-5 18-499,9-26-1042,-191 666 2615,188-655-2592,-26 104 638,77-302-134,-31 130-530,19-69-253,87-197 0,-117 311 210,3-10-44,2 0 1,18-26 0,-27 43 54,1 1 0,-1-1 0,1 1 1,0 0-1,0-1 0,0 1 0,0 1 0,1-1 0,-1 0 0,1 1 1,-1 0-1,1 0 0,0 0 0,0 0 0,0 0 0,0 1 1,0 0-1,0 0 0,9-1 0,-9 2 4,1 1 0,0 0 1,-1 0-1,1 1 0,-1-1 0,1 1 1,-1 0-1,0 0 0,1 1 0,-1-1 1,0 1-1,-1 0 0,1 0 0,0 0 1,-1 1-1,0-1 0,0 1 0,0-1 1,0 1-1,0 0 0,-1 0 0,3 5 1,0 2 1,0 0 1,0 1-1,-1-1 1,0 1 0,-1 0-1,-1-1 1,3 21 0,-5-23 30,1 0 0,-2 0 0,1 0 0,-1 1 0,-1-1 0,1 0 0,-2 0 0,1-1 0,-1 1 0,-1 0 0,1-1 0,-1 0 0,-1 1 0,0-2 0,-8 12 1,7-13 17,1 0 0,-1 0 0,-1 0 0,1-1 0,-1 0 0,0-1 0,0 1 0,0-1 0,-1-1 0,1 1 0,-1-1 0,0-1 0,0 1 0,0-1 0,0-1 0,0 0 0,-13 1 0,12-2-81,0 0 1,0-1 0,0 0-1,0 0 1,-13-5-1,18 5-64,1 0 0,-1 0 0,0 0-1,1-1 1,0 0 0,-1 0 0,1 0-1,0 0 1,0 0 0,0-1 0,0 1-1,0-1 1,1 0 0,-1 0-1,-3-5 1,6 7 70,-1 0-1,1 0 0,0 0 1,-1 0-1,1 0 1,0 0-1,0 0 0,-1 0 1,1 0-1,0 0 0,0 0 1,0 0-1,0 0 1,0 0-1,1 0 0,-1 0 1,0 0-1,0 0 1,1 0-1,-1 0 0,1-1 1,10-6-507</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21.243"/>
    </inkml:context>
    <inkml:brush xml:id="br0">
      <inkml:brushProperty name="width" value="0.05" units="cm"/>
      <inkml:brushProperty name="height" value="0.05" units="cm"/>
    </inkml:brush>
  </inkml:definitions>
  <inkml:trace contextRef="#ctx0" brushRef="#br0">29 239 14555,'-4'3'512,"0"0"0,0 0 0,0 0 0,1 1-1,-5 4 1,8-8-463,0 0 0,0 0 0,0 0 0,0 1 0,-1-1 0,1 0 0,0 0-1,0 0 1,0 0 0,0 1 0,0-1 0,0 0 0,0 0 0,-1 1 0,1-1-1,0 0 1,0 0 0,0 0 0,0 1 0,0-1 0,0 0 0,0 0 0,0 0 0,0 1-1,0-1 1,0 0 0,0 0 0,0 1 0,1-1 0,-1 0 0,0 0 0,0 0 0,0 1-1,0-1 1,0 0 0,0 0 0,0 0 0,1 0 0,-1 1 0,0-1 0,0 0 0,2 0 137,0 1 1,-1-1-1,1 0 1,0 0 0,0 0-1,-1 0 1,1 0 0,0-1-1,-1 1 1,4-1 0,9-4 217,1 0 1,-1-1-1,0 0 1,0-1 0,-1-1-1,13-9 1,73-61 633,-59 42-669,51-59 1,-91 95-368,0-1 1,1 1-1,-1 0 1,0-1-1,0 1 1,0 0 0,0-1-1,1 1 1,-1 0-1,0-1 1,0 1-1,1 0 1,-1-1-1,0 1 1,0 0 0,1 0-1,-1 0 1,0-1-1,1 1 1,-1 0-1,0 0 1,1 0-1,-1 0 1,0-1 0,1 1-1,-1 0 1,0 0-1,1 0 1,-1 0-1,1 0 1,-1 0-1,0 0 1,1 0 0,-1 0-1,1 0 1,-2 15 46,-12 24-18,4-17-28,-72 199 36,79-216-56,1 1-1,0 0 1,1 0-1,-1 9 0,1-15-10,0 1 0,0 0-1,0-1 1,0 1-1,0 0 1,0 0-1,0-1 1,1 1-1,-1-1 1,0 1 0,0 0-1,1-1 1,-1 1-1,0 0 1,1-1-1,-1 1 1,1-1 0,-1 1-1,1-1 1,0 1-1,-1-1-37,1 0 0,0 1 0,0-1-1,0 0 1,-1 0 0,1-1 0,0 1 0,0 0-1,-1 0 1,1 0 0,0 0 0,0-1 0,-1 1-1,1 0 1,0-1 0,-1 1 0,1 0 0,0-1 0,-1 1-1,1-1 1,0 1 0,-1-1 0,1 0 0,6-5-154,-1 0 1,-1-1-1,8-10 1,8-13-381</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21.636"/>
    </inkml:context>
    <inkml:brush xml:id="br0">
      <inkml:brushProperty name="width" value="0.05" units="cm"/>
      <inkml:brushProperty name="height" value="0.05" units="cm"/>
    </inkml:brush>
  </inkml:definitions>
  <inkml:trace contextRef="#ctx0" brushRef="#br0">315 1 16235,'-1'30'2860,"1"-20"-2366,-1-1 0,1 1 0,1-1 1,0 1-1,0-1 0,4 15 0,31 69 589,-22-60-997,-1 1 0,8 37 0,-19-59-59,0-1-1,0 0 1,-1 1 0,0-1 0,-1 1-1,-1-1 1,0 1 0,0-1 0,-1 1-1,-6 18 1,2-16 19,0 0 0,-1 0 0,-1-1 0,0 0 0,-1 0 0,0-1-1,-1 0 1,-1-1 0,0 0 0,0-1 0,-1 0 0,-25 17 0,17-15-49,-1 0 0,0-1 1,-1-1-1,0-1 0,0-1 0,-1-1 1,-39 7-1,20-11-44</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22.987"/>
    </inkml:context>
    <inkml:brush xml:id="br0">
      <inkml:brushProperty name="width" value="0.05" units="cm"/>
      <inkml:brushProperty name="height" value="0.05" units="cm"/>
    </inkml:brush>
  </inkml:definitions>
  <inkml:trace contextRef="#ctx0" brushRef="#br0">15 72 15123,'-4'-6'1657,"-4"5"-945,5 1-280,12 0 832,14 0-112,22 1-231,10 1-145,17-2-272,10 0-144,18-2-64,2-1-32,4-3-232,-6-2-184,-15 1-544,-7-3-224,-21 1 712,-13-3-136,-28 1-169</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31.707"/>
    </inkml:context>
    <inkml:brush xml:id="br0">
      <inkml:brushProperty name="width" value="0.05" units="cm"/>
      <inkml:brushProperty name="height" value="0.05" units="cm"/>
    </inkml:brush>
  </inkml:definitions>
  <inkml:trace contextRef="#ctx0" brushRef="#br0">106 236 9226,'-1'-10'1103,"-1"0"-1,0 0 1,0 1 0,-1-1 0,0 0-1,0 1 1,-7-12 0,10 20-1049,0 1 1,0 0-1,0 0 0,0-1 1,0 1-1,0 0 0,0-1 1,0 1-1,0 0 0,0 0 1,0-1-1,-1 1 0,1 0 1,0 0-1,0 0 0,0-1 1,0 1-1,-1 0 0,1 0 1,0-1-1,0 1 0,0 0 1,-1 0-1,1 0 0,0 0 1,0 0-1,-1-1 0,1 1 0,0 0 1,0 0-1,-1 0 0,1 0 1,0 0-1,0 0 0,-1 0 1,1 0-1,0 0 0,0 0 1,-1 0-1,1 0 0,0 0 1,-1 0-1,1 0 0,-3 12 526,3-11-588,0-1 0,0 1-1,0-1 1,0 1 0,0 0-1,1-1 1,-1 1 0,0-1-1,0 1 1,0 0-1,1-1 1,-1 1 0,0-1-1,1 1 1,-1-1 0,0 1-1,1-1 1,-1 1 0,1-1-1,0 1 14,-1-1 1,1 0-1,0 0 0,-1 0 0,1 0 0,-1 0 0,1 0 0,-1 0 1,1-1-1,0 1 0,-1 0 0,1 0 0,-1 0 0,1-1 0,-1 1 1,1 0-1,-1 0 0,1-1 0,-1 1 0,1 0 0,-1-1 0,1 1 1,-1-1-1,0 1 0,1-1 0,-1 1 0,0 0 0,1-2 0,2-2 46,-1 0-1,0-1 1,1 0-1,-2 1 0,1-1 1,-1 0-1,1 0 1,-1 0-1,-1 0 0,1 0 1,-1 0-1,1 0 1,-2 0-1,0-9 0,1 12-7,0 0 1,-1-1-1,1 1 0,-1 0 0,0 0 0,1-1 0,-1 1 0,0 0 0,0 0 0,-1 0 1,1 0-1,0 0 0,-1 0 0,-2-2 0,3 3-16,0 0 1,-1 1-1,1-1 1,0 0-1,-1 1 0,1-1 1,-1 1-1,1-1 0,0 1 1,-1 0-1,1 0 1,-1 0-1,1 0 0,-1 0 1,0 0-1,1 0 1,0 0-1,-1 0 0,1 1 1,-1-1-1,1 1 0,-1-1 1,1 1-1,-3 1 1,0 0-16,1 1 1,-1-1 0,0 1-1,1 0 1,0 0 0,0 0-1,0 1 1,0-1 0,0 1-1,1 0 1,0 0 0,-1 0-1,1 0 1,1 0 0,-1 0-1,1 0 1,-1 0 0,1 1-1,0-1 1,1 1 0,-1-1-1,1 1 1,0-1 0,0 1-1,1 7 1,-1-11-14,1 0-1,-1-1 1,0 1 0,0 0-1,1 0 1,-1 0 0,0 0-1,1 0 1,-1 0 0,1 0-1,-1-1 1,1 1-1,-1 0 1,1 0 0,0-1-1,0 1 1,-1 0 0,1-1-1,0 1 1,0-1 0,-1 1-1,1-1 1,0 1 0,1 0-1,0-1 1,-1 0-1,1 0 0,-1 0 1,1 0-1,-1-1 1,0 1-1,1 0 0,-1 0 1,1-1-1,-1 1 0,0-1 1,1 0-1,-1 1 1,2-2-1,3-2 1,-1 0 1,0 0-1,1-1 1,-2 0-1,9-9 1,6-18 48,-18 30-34,1 0-1,-2 0 0,1-1 1,0 1-1,0 0 1,-1-1-1,1 1 0,-1 0 1,0-1-1,0 1 1,0-1-1,0-4 0,0 7-9,0 0 0,0-1-1,0 1 1,0 0 0,0 0-1,0-1 1,0 1 0,0 0-1,-1-1 1,1 1 0,0 0-1,0 0 1,0-1 0,0 1-1,0 0 1,-1-1 0,1 1-1,0 0 1,0 0 0,0 0-1,-1-1 1,1 1 0,0 0-1,0 0 1,-1 0 0,1 0-1,0-1 1,-1 1 0,1 0-1,0 0 1,0 0 0,-1 0-1,1 0 1,0 0 0,-1 0-1,1 0 1,0 0 0,-1 0-1,1 0 1,-13 10 88,-5 18-4,18-28-87,-10 31 38,9-29-38,0-1-1,1 1 0,0 0 1,-1 0-1,1 0 0,0 0 1,0-1-1,0 1 0,0 0 1,0 0-1,1 0 0,-1 0 1,1-1-1,0 4 0,-1-5 0,0 0 1,1 0-1,-1 1 0,0-1 0,0 0 0,1 0 0,-1 1 0,0-1 0,1 0 0,-1 0 0,0 0 0,0 0 0,1 0 0,-1 1 0,0-1 0,1 0 0,-1 0 0,0 0 0,1 0 0,-1 0 0,1 0 0,-1 0 0,0 0 0,1 0 0,-1 0 0,0 0 0,1 0 0,-1 0 0,0-1 0,1 1 0,-1 0 0,0 0 0,0 0 0,1 0 0,-1-1 0,0 1 0,1 0 0,-1 0 0,0-1 0,0 1 0,1 0 1,-1 0-1,0-1 0,11-11-4,-6 2 4,1 1 0,-1-1 1,6-20-1,-9 26 8,-1 0-1,0 0 1,0 0 0,0 0 0,0-1 0,-1 1 0,0 0-1,1-1 1,-2 1 0,1 0 0,0-1 0,-3-6-1,3 10-3,0 0 0,0 1 0,-1-1 0,1 0 0,0 1 0,-1-1 0,1 0 0,-1 1 0,1-1-1,-1 0 1,1 1 0,-1-1 0,1 1 0,-1-1 0,1 1 0,-1 0 0,0-1 0,1 1 0,-1-1-1,0 1 1,1 0 0,-1 0 0,0-1 0,0 1 0,1 0 0,-1 0 0,0 0 0,-1 0 0,0 0 4,0 0 0,0 1 0,0-1 0,1 1 0,-1 0 0,0 0 0,0-1 0,0 1 0,1 0 0,-4 3 0,-1 0 14,1 1-1,0 0 0,-1 0 0,2 1 1,-6 6-1,8-9-21,-1 1 1,1 0-1,-1-1 0,1 1 1,0 0-1,1 0 0,-1 0 1,1 0-1,0 0 0,0 1 1,0-1-1,0 0 1,1 1-1,0 8 0,0-13-1,0 1 0,0-1 1,0 1-1,0-1 0,0 1 0,0-1 0,0 1 0,1-1 0,-1 1 0,0-1 1,0 1-1,1-1 0,-1 1 0,0-1 0,1 1 0,-1-1 0,0 0 0,1 1 0,-1-1 1,1 0-1,-1 1 0,1-1 0,-1 0 0,1 1 0,-1-1 0,1 0 0,-1 0 1,1 1-1,1-1-2,-1-1 1,0 1 0,0 0-1,0 0 1,0 0-1,0-1 1,0 1 0,0 0-1,0-1 1,0 1 0,0-1-1,0 0 1,1 0-1,3-2-5,-1-1-1,0 1 1,0-1-1,7-8 1,5-17 101,-16 29-88,-1 0 0,0 0 0,1 0 0,-1 0 0,0 0-1,1 0 1,-1 0 0,0 0 0,1 0 0,-1 0 0,1 0 0,-1 1-1,0-1 1,1 0 0,-1 1 0,1-1 0,-1 0 0,1 1 0,-2 0 0,-4 6 3,0 0 0,0 0 0,0 1 1,1-1-1,0 1 0,1 0 0,0 1 1,0-1-1,-4 17 0,8-25-8,0 1 0,-1-1 0,1 0 1,0 0-1,0 0 0,0 0 0,0 0 0,0 1 0,0-1 0,0 0 0,0 0 0,1 0 0,-1 0 0,0 0 0,0 1 0,0-1 0,0 0 0,0 0 1,0 0-1,0 0 0,0 0 0,0 0 0,0 1 0,0-1 0,0 0 0,1 0 0,-1 0 0,0 0 0,0 0 0,0 0 0,0 0 0,0 0 1,0 0-1,1 0 0,-1 1 0,0-1 0,0 0 0,0 0 0,0 0 0,0 0 0,1 0 0,-1 0 0,0 0 0,0 0 0,0 0 0,0 0 0,0 0 1,1 0-1,-1 0 0,0 0 0,0-1 0,0 1 0,0 0 0,0 0 0,1 0 0,-1 0 0,0 0 0,0 0 0,0 0 0,0 0 0,0 0 0,0 0 1,0-1-1,1 1 0,-1 0 0,0 0 0,8-7-7,-2 2 1,-2 0 1,1-1-1,0 1 0,-1-1 1,0-1-1,-1 1 1,1 0-1,-1-1 1,0 1-1,-1-1 1,0 0-1,0 0 1,1-8-1,-3 15 7,0-1 0,0 1-1,1-1 1,-1 0 0,0 1-1,0-1 1,0 1 0,0-1 0,0 1-1,-1-1 1,1 1 0,0-1-1,0 1 1,0-1 0,0 1-1,0-1 1,-1 1 0,1 0 0,0-1-1,-1 1 1,1-1 0,0 1-1,0-1 1,-1 1 0,1 0 0,-1-1-1,1 1 1,0 0 0,-1-1-1,1 1 1,-1 0 0,0-1-1,0 1 2,0 1 0,0-1-1,0 0 1,0 0 0,-1 1-1,1-1 1,0 0-1,0 1 1,0-1 0,0 1-1,0 0 1,1-1-1,-1 1 1,-1 0 0,-26 28 21,11 4-22,16-31-3,0 0 0,0 0 0,1 0 0,-1 0 0,1 0 0,0 0 0,0 0 0,-1 0 0,1 0 0,0 0 0,1 0 0,-1 0 0,0 0 0,1 0 0,-1-1 0,2 5 0,-2-6 1,0 0 1,0 0 0,0 0 0,0 1-1,0-1 1,1 0 0,-1 0 0,0 0-1,0 0 1,0 1 0,1-1 0,-1 0-1,0 0 1,0 0 0,0 0 0,1 0-1,-1 0 1,0 0 0,0 0 0,0 0-1,1 0 1,-1 1 0,0-1 0,0 0-1,1 0 1,-1 0 0,0 0 0,0 0-1,0-1 1,1 1 0,-1 0 0,0 0-1,0 0 1,1 0 0,-1 0 0,0 0-1,10-8-14,4-12-6,-5-3 9,-9 22 10,0-1-1,1 1 1,-1 0-1,0 0 1,1 0 0,-1-1-1,0 1 1,0 0 0,0 0-1,0-1 1,0 1 0,0 0-1,0 0 1,-1-1 0,1 1-1,0 0 1,-1-1 0,0 2-6,1 0 0,0 0 1,0 0-1,-1 0 0,1 0 1,0 0-1,-1 0 1,1 0-1,0 0 0,-1 0 1,1 0-1,0 0 0,-1 0 1,1 0-1,0 1 0,0-1 1,-1 0-1,1 0 1,0 0-1,0 1 0,-1-1 1,1 0-1,0 0 0,0 1 1,0-1-1,-1 0 1,1 0-1,0 1 0,0-1 1,0 0-1,0 1 0,0-1 1,0 0-1,0 0 1,-1 1-1,1-1 0,0 0 1,0 1-1,0-1 0,0 1 1,-4 14-349,3 14-890,3-15 721,-1-14 514,-1 0 0,0 1 0,0-1 0,0 0-1,0 0 1,0 0 0,0 0 0,1 1 0,-1-1-1,0 0 1,0 0 0,0 0 0,0 0 0,1 0 0,-1 1-1,0-1 1,0 0 0,0 0 0,1 0 0,-1 0-1,0 0 1,0 0 0,0 0 0,1 0 0,-1 0-1,0 0 1,0 0 0,0 0 0,1 0 0,-1 0 0,0 0-1,0 0 1,1 0 0,-1 0 0,0 0 0,0 0-1,0 0 1,1 0 0,-1 0 0,0-1 0,9-5-373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5.699"/>
    </inkml:context>
    <inkml:brush xml:id="br0">
      <inkml:brushProperty name="width" value="0.05" units="cm"/>
      <inkml:brushProperty name="height" value="0.05" units="cm"/>
    </inkml:brush>
  </inkml:definitions>
  <inkml:trace contextRef="#ctx0" brushRef="#br0">15 465 14571,'-14'29'3637,"14"-29"-3589,0 1 0,0-1 0,-1 0 0,1 0 1,0 0-1,0 0 0,0 1 0,0-1 0,0 0 0,0 0 0,0 0 1,0 1-1,0-1 0,1 0 0,-1 0 0,0 0 0,0 1 0,0-1 1,0 0-1,0 0 0,0 0 0,0 0 0,0 1 0,0-1 1,1 0-1,-1 0 0,0 0 0,0 0 0,0 0 0,0 0 0,0 1 1,1-1-1,-1 0 0,0 0 0,0 0 0,0 0 0,0 0 1,1 0-1,-1 0 0,0 0 0,0 0 0,0 0 0,1 0 0,18-6 1449,174-101 1737,89-69-2668,-249 153-1211,36-30 0,-56 41 491,0 0-1,-1-1 0,-1 0 0,0-1 1,10-17-1,-2-8-333</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33.389"/>
    </inkml:context>
    <inkml:brush xml:id="br0">
      <inkml:brushProperty name="width" value="0.05" units="cm"/>
      <inkml:brushProperty name="height" value="0.05" units="cm"/>
    </inkml:brush>
  </inkml:definitions>
  <inkml:trace contextRef="#ctx0" brushRef="#br0">1 0 9306,'1'8'512,"4"-2"-384,6-1-48</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54.318"/>
    </inkml:context>
    <inkml:brush xml:id="br0">
      <inkml:brushProperty name="width" value="0.05" units="cm"/>
      <inkml:brushProperty name="height" value="0.05" units="cm"/>
    </inkml:brush>
  </inkml:definitions>
  <inkml:trace contextRef="#ctx0" brushRef="#br0">345 0 10658,'-1'0'60,"-24"3"1032,-39 9-1,55-9-846,1 0 0,-1 0 0,1 1 0,-1 0 0,1 0 0,0 1 0,-14 11 0,8-2-65,0 1 1,0 0-1,1 0 1,1 2 0,1-1-1,0 2 1,1-1-1,1 1 1,1 1-1,-11 33 1,9-16-49,1 0 0,2 0 0,1 1 0,3 0 0,-1 38-1,5-34-42,2 0-1,1 0 0,3-1 1,11 43-1,-10-55-59,1 0-1,2-1 1,0 0 0,2 0 0,1-2-1,25 36 1,-31-51-30,-1 0-1,2-1 0,-1 0 1,1-1-1,1 0 0,-1 0 1,1-1-1,1 0 0,-1-1 1,1 0-1,19 7 0,-21-10 4,-1-1 0,1 0 0,0 0-1,0-1 1,0 0 0,0-1 0,0 0 0,0 0-1,0-1 1,0 0 0,0 0 0,-1-1 0,1-1-1,0 1 1,-1-1 0,15-8 0,-2-1 67,-1 0 1,0-2 0,-1 0-1,-1-1 1,0-1-1,-1-1 1,-1-1-1,-1 0 1,21-31-1,-16 17 149,-1 0 0,-2-1 0,-1 0-1,-2-2 1,14-52 0,-20 57-10,-2 0 0,-1 0 0,-2 0 0,-1-1 0,-1 0 1,-2 1-1,-1-1 0,-9-47 0,8 62-114,-2 0-1,0 0 1,0 0 0,-2 1-1,0 0 1,-1 0 0,-14-21 0,14 27-63,1 0 0,-1 0 0,-1 1 0,1 0 0,-1 0 0,-1 1 1,1 0-1,-1 1 0,-1 0 0,1 0 0,-17-5 0,16 7-135,0 1-1,1 1 1,-1-1-1,0 2 0,0 0 1,-23 0-1,31 1 19,-1 1 0,1-1-1,-1 1 1,0 0 0,1 0 0,-1 0-1,1 0 1,0 1 0,-1-1-1,-5 5 1,7-5 38,1 1-1,-1-1 0,1 1 1,-1-1-1,1 1 0,0 0 0,-1 0 1,1-1-1,0 1 0,0 0 1,1 0-1,-1 0 0,0 0 1,1 0-1,-1 1 0,1-1 1,-1 0-1,1 0 0,0 0 1,0 2-1,2 15-486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55.670"/>
    </inkml:context>
    <inkml:brush xml:id="br0">
      <inkml:brushProperty name="width" value="0.05" units="cm"/>
      <inkml:brushProperty name="height" value="0.05" units="cm"/>
    </inkml:brush>
  </inkml:definitions>
  <inkml:trace contextRef="#ctx0" brushRef="#br0">558 83 11346,'-14'-10'643,"0"-1"0,-1 2 0,0 0-1,0 1 1,-1 0 0,-23-7-1,29 12-460,0 0 0,0 1 0,0 0 0,0 1 0,0 0 0,0 0 0,0 1 0,-1 1 0,1 0 0,0 0 0,0 1 0,-14 4 0,11-1-93,0 0 0,1 1 0,-1 0 0,1 1 0,1 0 1,-1 1-1,1 1 0,1-1 0,-18 20 0,15-12-53,0-1 1,2 2-1,0 0 0,1 0 0,0 1 0,-7 22 0,3 1-38,1 2 0,2-1 1,3 2-1,1-1 0,-2 69 0,7-77 9,2 0 0,1 0 0,2 0 0,11 54 0,-12-78-9,1 0 0,0 0-1,1-1 1,0 0 0,1 1-1,0-2 1,1 1-1,0-1 1,0 1 0,1-2-1,0 1 1,1-1 0,0 0-1,0 0 1,1-1 0,-1 0-1,2-1 1,12 7 0,-8-6-3,0-1 0,0-1-1,1-1 1,-1 0 0,1-1 0,0 0 0,0-1 0,0-1 0,0 0 0,0-1-1,1-1 1,-1 0 0,0-1 0,-1-1 0,1 0 0,18-7 0,-14 3 51,0-1 1,-1-1 0,0 0-1,0-1 1,-1-1-1,-1-1 1,0 0 0,-1-1-1,0-1 1,-1-1-1,22-27 1,-15 11 113,-1-1 0,-2-1-1,-1 0 1,-2-2 0,-1 0 0,-2 0 0,-1-1 0,-2-1-1,-1 0 1,-2 0 0,-2 0 0,0-40 0,-4 61-124,0 0 0,-1 0 1,-1 0-1,-1 0 1,0 1-1,-1-1 0,-11-28 1,13 38-60,-1 1-1,0-1 1,-1 0-1,1 1 1,-1-1 0,0 1-1,-1 0 1,1 1 0,-1-1-1,0 1 1,0 0 0,0 0-1,-1 0 1,1 1-1,-1-1 1,0 2 0,0-1-1,0 1 1,0-1 0,-1 2-1,-11-3 1,9 3-181,1 0 0,-1 1 1,0 0-1,0 0 0,0 1 0,0 0 0,1 0 1,-1 1-1,-12 4 0,6 1-182,0 0 0,0 0-1,0 1 1,-13 11 0,-6 4-375</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17.592"/>
    </inkml:context>
    <inkml:brush xml:id="br0">
      <inkml:brushProperty name="width" value="0.05" units="cm"/>
      <inkml:brushProperty name="height" value="0.05" units="cm"/>
    </inkml:brush>
  </inkml:definitions>
  <inkml:trace contextRef="#ctx0" brushRef="#br0">63 9 8762,'-33'-7'2520,"32"7"-2296,0-1 1,0 1-1,-1 0 1,1 0-1,0 0 1,0 0-1,-1 0 0,1 0 1,0 0-1,0 0 1,-1 1-1,1-1 1,0 0-1,0 1 1,0-1-1,-1 1 1,1 0-1,0-1 1,0 1-1,0 0 0,0-1 1,0 1-1,-1 1 1,2 0-105,1-1 0,-1 0 1,1 0-1,-1 0 0,1 0 1,0 0-1,-1-1 0,1 1 0,0 0 1,0 0-1,0 0 0,0 0 1,0-1-1,-1 1 0,1 0 0,0-1 1,1 1-1,-1-1 0,2 1 1,1 2 109,11 5-32,1 0-1,0-1 0,0-1 0,1 0 0,0-1 0,0-1 0,0 0 1,0-2-1,1 0 0,18 0 0,24-2-84,93-12 1,161-17 29,-240 27-128,0 2 0,92 14 0,-133-10-7,1-2 1,-1-1-1,1-1 0,0-2 1,35-6-1,-53 6-109,0 1 1,0 0-1,0 1 0,-1 1 0,1 1 0,0 0 0,0 1 0,30 9 0,-39-10-870,-10-4-73,-11-5 279,-5-2 286</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18.766"/>
    </inkml:context>
    <inkml:brush xml:id="br0">
      <inkml:brushProperty name="width" value="0.05" units="cm"/>
      <inkml:brushProperty name="height" value="0.05" units="cm"/>
    </inkml:brush>
  </inkml:definitions>
  <inkml:trace contextRef="#ctx0" brushRef="#br0">534 29 10394,'-11'-5'333,"-1"0"1,1 1-1,-1 0 0,0 1 0,0 1 0,0 0 0,-1 0 0,1 1 1,0 1-1,-1 0 0,-21 3 0,7 1-61,0 1 1,1 1-1,-1 1 1,-32 15-1,47-17-203,0 0 0,0 1 0,1 0 0,0 1 0,1 0 0,-1 1 0,1 0 0,1 0 0,0 1 0,0 0 0,0 1 0,1 0 0,1 1 0,0-1 0,0 1 0,1 1-1,0-1 1,1 1 0,1 0 0,-6 21 0,5-9-64,0 1-1,2 0 0,0 0 0,2 0 1,1 0-1,1 0 0,6 37 0,-1-31 4,2 1 0,1-2-1,1 1 1,1-1 0,23 40 0,-14-34-1,2-1 0,1-1 0,2-1 1,1-2-1,2 0 0,0-2 1,2-1-1,2-1 0,55 36 1,-65-49-8,0-1 1,1-2 0,0 0-1,1-1 1,0-1 0,47 10-1,-59-17 4,-1-1 0,1 1 0,0-2-1,0 0 1,0 0 0,0-1 0,-1-1 0,1 1 0,0-2-1,-1 0 1,1 0 0,-1-1 0,0-1 0,0 0-1,-1 0 1,19-13 0,-13 5 58,-1 0 0,-1-1 1,0-1-1,-1 0 0,0-1 0,-1-1 1,-1 0-1,-1 0 0,0-1 0,12-34 0,-7 11 162,-2-1-1,-2-1 0,10-84 1,-17 87-58,-2 0 1,-1 0-1,-3 0 0,-9-64 1,6 80-131,0 1 0,-1 0 0,-1 0 0,-1 1 1,-1 0-1,-1 1 0,-1-1 0,-1 2 0,-16-22 0,23 36-68,1 1 0,-1 0 0,0-1 0,0 2 0,-1-1 0,0 1 0,1-1 0,-1 2 0,-1-1 0,1 1 0,0-1 0,-1 2 0,0-1 0,1 1 0,-1 0 0,0 1 0,0-1 0,0 1 0,-1 1 0,1-1 0,0 1 0,0 0 0,0 1 0,0 0 0,0 0 0,0 1 0,0-1 0,0 1 0,-7 4 0,-2 1-180,0 2 0,1-1 0,0 2 0,0 0 0,1 1 0,1 0 0,-17 18 0,3 0-228</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8.902"/>
    </inkml:context>
    <inkml:brush xml:id="br0">
      <inkml:brushProperty name="width" value="0.05" units="cm"/>
      <inkml:brushProperty name="height" value="0.05" units="cm"/>
    </inkml:brush>
  </inkml:definitions>
  <inkml:trace contextRef="#ctx0" brushRef="#br0">73 1 17348,'-3'58'1291,"-12"73"0,3-44-1031,-31 492 1428,44-558-1245,4-46 97,57-259 312,-45 216-747,-16 65-103,9-45 12,3 1 0,2 0 0,38-83 0,-50 125-13,-1 0 1,2 1 0,-1-1-1,0 0 1,1 1-1,0 0 1,0 0-1,0 0 1,0 0 0,1 1-1,8-5 1,-11 6-3,1 1 1,0 0 0,0 0-1,0 1 1,0-1 0,-1 1-1,1-1 1,0 1-1,0 0 1,0 0 0,0 0-1,0 0 1,0 1-1,0-1 1,0 1 0,0 0-1,-1-1 1,1 1-1,0 1 1,0-1 0,-1 0-1,1 1 1,-1-1-1,4 4 1,0-1-2,-1 0 0,0 1 1,0-1-1,0 1 0,0 0 0,-1 1 0,0-1 1,0 1-1,-1 0 0,1 0 0,-1 0 0,-1 0 0,1 0 1,-1 1-1,0-1 0,0 1 0,-1-1 0,0 1 0,0 0 1,-1 0-1,0 9 0,-1-7 5,0 1 0,-1-1-1,0 0 1,-1 0 0,1 0 0,-2 0-1,1 0 1,-2-1 0,1 1 0,-1-1-1,0 0 1,0-1 0,-1 1 0,-13 12-1,9-10 6,0-1-1,-1 0 0,0-1 0,0 0 0,-1 0 1,0-1-1,0-1 0,-1 0 0,0-1 0,0 0 0,0-1 1,-20 3-1,17-8-134,15 0 144,1 1 0,0 0 0,-1 0 0,1 0 0,0-1 1,-1 1-1,1 0 0,0 0 0,0-1 0,-1 1 0,1 0 0,0-1 0,0 1 0,0 0 0,-1-1 0,1 1 1,0 0-1,0-1 0,0 1 0,0 0 0,0-1 0,0 1 0,0 0 0,0-1 0,0-1 0,0 1 0,1 0 0,-1 0 0,0-1 0,1 1-1,0 0 1,-1 0 0,1 0 0,0 0 0,-1 0 0,1 0-1,0 0 1,0 0 0,0 0 0,0 0 0,0 0 0,0 1 0,0-1-1,2-1 1,19-9 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09.309"/>
    </inkml:context>
    <inkml:brush xml:id="br0">
      <inkml:brushProperty name="width" value="0.05" units="cm"/>
      <inkml:brushProperty name="height" value="0.05" units="cm"/>
    </inkml:brush>
  </inkml:definitions>
  <inkml:trace contextRef="#ctx0" brushRef="#br0">1 185 13795,'5'16'1065,"-4"-12"-757,0 0 1,0 0-1,1 0 0,-1 0 0,1 0 0,0 0 0,5 6 0,-6-9-210,1 0 1,-1 0-1,0 0 0,1 0 0,-1 0 0,1-1 0,-1 1 0,1 0 1,0-1-1,-1 1 0,1-1 0,-1 1 0,1-1 0,0 0 0,-1 0 1,1 0-1,0 0 0,0 0 0,-1 0 0,1 0 0,0-1 0,-1 1 1,1 0-1,2-2 0,5-1 141,0 0 0,-1-1 1,1 0-1,-1 0 0,1-1 1,9-7-1,44-40 651,-36 29-604,57-56 481,-31 28-307,-43 45-211,-8 11-140,-6 14-20,-23 59-8,-33 146 1,59-210-252,0 1 1,0-1-1,1 19 1,1-30 131,2 10-59,-2-13 94,0 0 0,0 1 0,0-1 0,0 0 0,0 0-1,0 0 1,0 1 0,1-1 0,-1 0 0,0 0 0,0 0 0,0 0 0,0 0 0,0 1 0,1-1 0,-1 0 0,0 0 0,0 0 0,0 0 0,1 0-1,-1 0 1,0 0 0,0 0 0,0 0 0,1 0 0,-1 1 0,0-1 0,0 0 0,0 0 0,1 0 0,-1 0 0,0 0 0,0-1 0,0 1-1,1 0 1,-1 0 0,0 0 0,0 0 0,0 0 0,1 0 0,-1 0 0,0 0 0,0 0 0,0 0 0,0-1 0,1 1 0,-1 0 0,0 0 0,0 0-1,0 0 1,0-1 0,14-13-174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10.338"/>
    </inkml:context>
    <inkml:brush xml:id="br0">
      <inkml:brushProperty name="width" value="0.05" units="cm"/>
      <inkml:brushProperty name="height" value="0.05" units="cm"/>
    </inkml:brush>
  </inkml:definitions>
  <inkml:trace contextRef="#ctx0" brushRef="#br0">1 1 13499,'33'16'6366,"17"0"-4334,57 14-1477,-102-29-365,50 12 41,1-2 0,0-3-1,102 3 1,-149-12-229,-5 1-4,0 0 1,0 0 0,0 0-1,0 1 1,0-1-1,0 1 1,0 0 0,4 1-1,-8-2 1,0 1 0,1-1 0,-1 0 0,0 0 0,0 0 0,0 0-1,1 0 1,-1 1 0,0-1 0,0 0 0,0 0 0,1 0 0,-1 1 0,0-1-1,0 0 1,0 0 0,0 0 0,0 1 0,1-1 0,-1 0 0,0 0 0,0 1-1,0-1 1,0 0 0,0 1 0,0-1 0,0 0 0,0 0 0,0 1 0,0-1-1,0 0 1,0 0 0,0 1 0,0-1 0,-8 12-31,-16 9-14,22-19 39,-321 268-18,248-209-102,70-52-958,13-7 701,18-7 243,-23 4 4,24-4-221</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10.887"/>
    </inkml:context>
    <inkml:brush xml:id="br0">
      <inkml:brushProperty name="width" value="0.05" units="cm"/>
      <inkml:brushProperty name="height" value="0.05" units="cm"/>
    </inkml:brush>
  </inkml:definitions>
  <inkml:trace contextRef="#ctx0" brushRef="#br0">114 0 17212,'-2'2'162,"0"0"0,0 1 1,0-1-1,1 1 1,-1-1-1,1 1 0,0-1 1,-1 1-1,1 0 1,0 0-1,1 0 0,-1 0 1,0-1-1,0 7 0,-1 2 225,-14 69 1029,-6 85 0,5 82-384,-4 44-546,20-282-479,1-7 0,0 0 0,0 1 0,-1-1 0,1 1 0,0-1 0,-1 0 0,0 1 0,1-1-1,-1 0 1,0 0 0,0 0 0,-2 3 0,2-7 8,0 0 0,0 0 0,1 0 1,-1 1-1,1-1 0,-1 0 0,1 0 0,0 0 0,0-4 0,0-60 22,3 0 0,12-66 0,39-127-235,-14 128 32,-36 119 153,1 1 0,1-1 0,0 1 0,1 0 0,0 0 0,0 1 0,1 0 0,12-12 1,-17 19 10,0 1 1,0-1 0,0 1 0,1 0-1,-1 0 1,1 0 0,-1 0 0,1 1-1,0-1 1,0 1 0,0 0 0,0 0 0,-1 1-1,1-1 1,0 1 0,0 0 0,0 0-1,0 0 1,0 0 0,0 1 0,0-1 0,0 1-1,0 0 1,0 0 0,0 1 0,-1-1-1,1 1 1,5 3 0,-3-1 0,-1-1 1,0 1-1,0 0 1,0 0-1,-1 1 1,1-1-1,-1 1 1,0 0-1,0 0 1,-1 1-1,0-1 0,0 1 1,0 0-1,0 0 1,-1 0-1,0 0 1,1 6-1,-2-2 16,0-1-1,-1 1 1,0-1 0,-1 1-1,0 0 1,0-1 0,-1 1-1,-1-1 1,1 0-1,-1 0 1,-1 0 0,0 0-1,0-1 1,-1 1 0,0-1-1,-11 14 1,5-9-60,0 0 1,0-1-1,-1 0 1,-1-1-1,0-1 1,0 0-1,-1 0 1,-28 13-1,12-12-566,29-10 591,0-1 0,0 1-1,-1-1 1,1 0 0,0 1 0,0-1-1,0 0 1,-1 0 0,1 0 0,0 0 0,0 0-1,-1 0 1,1-1 0,0 1 0,0 0-1,-1 0 1,1-1 0,0 1 0,0-1 0,0 1-1,0-1 1,-1-1 0,0-9-300</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11.337"/>
    </inkml:context>
    <inkml:brush xml:id="br0">
      <inkml:brushProperty name="width" value="0.05" units="cm"/>
      <inkml:brushProperty name="height" value="0.05" units="cm"/>
    </inkml:brush>
  </inkml:definitions>
  <inkml:trace contextRef="#ctx0" brushRef="#br0">127 21 19196,'0'0'69,"1"-1"0,-1 0 1,0 0-1,0 1 0,0-1 0,0 0 0,0 1 0,0-1 0,0 0 1,0 0-1,-1 1 0,1-1 0,0 0 0,0 1 0,0-1 0,-1 0 1,1 1-1,0-1 0,-1 1 0,1-1 0,-1 0 0,1 1 1,-1-1-1,1 1 0,-1-1 0,1 1 0,-1-1 0,1 1 0,-1 0 1,0-1-1,1 1 0,-1 0 0,0-1 0,1 1 0,-1 0 0,0 0 1,1-1-1,-1 1 0,0 0 0,1 0 0,-1 0 0,0 0 0,0 0 1,1 0-1,-1 0 0,0 0 0,1 1 0,-1-1 0,0 0 1,1 0-1,-1 1 0,0-1 0,1 0 0,-1 1 0,-1 0 0,-2 1 86,-1 0-1,1 1 1,-1 0-1,1 0 0,0 0 1,-5 5-1,1 2-93,-1-1-1,2 2 1,-1-1-1,2 1 0,-8 16 1,12-24-62,0 1-1,0 0 1,0 0 0,1 0-1,0 0 1,0 0 0,0 0-1,0 0 1,1 0 0,0 0-1,-1 0 1,2 0 0,-1 0-1,0 1 1,1-1 0,0 0-1,0 0 1,0 0 0,3 7-1,-3-9 3,0 0 1,0-1-1,1 1 0,-1-1 0,0 0 1,1 1-1,-1-1 0,1 0 0,-1 0 0,1 0 1,0 0-1,0 0 0,-1 0 0,1 0 0,0 0 1,0-1-1,2 1 0,1 0 2,-1-1 1,0 1-1,0-1 1,0 0-1,0-1 1,0 1-1,8-3 0,-1 0 10,-1 0 0,0-1 0,0 0 0,-1-1 0,15-9 0,-15 8 9,0-2 1,0 1-1,0-1 0,-1 0 1,10-13-1,-15 17-19,-1 1-1,1 0 1,-1-1 0,0 0-1,0 0 1,0 0 0,0 0 0,-1 0-1,1 0 1,-1 0 0,0 0-1,0 0 1,-1-1 0,1 1 0,-1 0-1,0-1 1,0-5 0,-1 9-28,0-1 1,1 1 0,-1-1 0,0 0 0,0 1 0,0 0-1,0-1 1,0 1 0,0-1 0,0 1 0,0 0 0,-1 0-1,1 0 1,0 0 0,-1 0 0,1 0 0,-1 0 0,1 0-1,-1 0 1,1 1 0,-1-1 0,0 1 0,1-1 0,-1 1-1,0-1 1,0 1 0,1 0 0,-1 0 0,-3 0-1,1 0-25,0 0-1,-1 1 1,1-1 0,0 1-1,0 0 1,0 0-1,0 0 1,0 0-1,0 1 1,0 0-1,-5 2 1,-6 10-225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7.335"/>
    </inkml:context>
    <inkml:brush xml:id="br0">
      <inkml:brushProperty name="width" value="0.05" units="cm"/>
      <inkml:brushProperty name="height" value="0.05" units="cm"/>
    </inkml:brush>
  </inkml:definitions>
  <inkml:trace contextRef="#ctx0" brushRef="#br0">0 53 12467,'11'1'6689,"2"1"-3972,24 1-1152,25-7-1174,0-3-1,-1-2 1,99-28-1,-157 36-665</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33.038"/>
    </inkml:context>
    <inkml:brush xml:id="br0">
      <inkml:brushProperty name="width" value="0.05" units="cm"/>
      <inkml:brushProperty name="height" value="0.05" units="cm"/>
    </inkml:brush>
  </inkml:definitions>
  <inkml:trace contextRef="#ctx0" brushRef="#br0">921 96 12491,'-9'19'1765,"14"-29"-712,23-61 639,-27 70-1572,0-1 1,-1 1-1,1-1 0,-1 0 1,0 1-1,0-1 0,1 0 0,-1 1 1,0-1-1,-1 0 0,1 1 1,0-4-1,-1 5-49,1-1-1,0 0 1,-1 1-1,1-1 1,0 1-1,-1-1 1,1 1 0,0-1-1,-1 1 1,1-1-1,-1 1 1,1-1-1,-1 1 1,1 0-1,-1-1 1,1 1-1,-1 0 1,0-1 0,1 1-1,-1 0 1,1 0-1,-2-1 1,-1 1 36,0 0 1,0 0-1,0 1 1,1-1-1,-1 0 1,0 1-1,0 0 1,0-1-1,1 1 1,-1 1-1,0-1 1,1 0-1,-5 3 1,-48 34 155,1 3 1,-61 58-1,-17 15-252,-83 47 11,62-48-5,127-94-21,1 2 1,-40 41 0,60-56 0,0 0 0,0 1 0,0-1 1,0 1-1,1 0 0,0 0 0,1 0 1,0 1-1,0-1 0,0 1 0,1 0 0,0 0 1,1-1-1,0 1 0,0 0 0,0 15 0,2-18 0,0-1-1,0 1 1,0 0-1,0-1 1,1 1-1,0-1 1,0 1-1,0-1 1,0 0-1,1 0 1,0 0-1,5 6 1,-2-4-4,0 0 1,0-1-1,1 0 1,-1 0-1,1 0 1,14 6-1,-2-3 0,0-1-1,1 0 1,-1-1-1,2-2 1,21 3-1,-5-3 11,-1-2 0,0-1 0,46-6-1,108-23-115,-98 13-426,-82 14 338,0-1-1,0 2 1,-1-1-1,1 1 1,17 3 0,-21-3-149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35.298"/>
    </inkml:context>
    <inkml:brush xml:id="br0">
      <inkml:brushProperty name="width" value="0.05" units="cm"/>
      <inkml:brushProperty name="height" value="0.05" units="cm"/>
    </inkml:brush>
  </inkml:definitions>
  <inkml:trace contextRef="#ctx0" brushRef="#br0">13 1 12667,'-6'18'1032,"3"8"-752,0 5-136,3 2 400,3 6-160,1 0-168,2 0-56,-1-3-96,3 1-96,-2-6-168,-2-7 192,1-7-48,0-3-8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35.720"/>
    </inkml:context>
    <inkml:brush xml:id="br0">
      <inkml:brushProperty name="width" value="0.05" units="cm"/>
      <inkml:brushProperty name="height" value="0.05" units="cm"/>
    </inkml:brush>
  </inkml:definitions>
  <inkml:trace contextRef="#ctx0" brushRef="#br0">10 1 10786,'-3'52'937,"0"-3"-681,-1-2-256,4-5 448,0-4-40,2 2-248</inkml:trace>
  <inkml:trace contextRef="#ctx0" brushRef="#br0" timeOffset="1">28 800 11642,'-3'60'1209,"1"-4"-873,1-5-128,1-2 400,4-5-344,3-2-208,-3-1 48,1 2-48,-2 3-112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03.787"/>
    </inkml:context>
    <inkml:brush xml:id="br0">
      <inkml:brushProperty name="width" value="0.05" units="cm"/>
      <inkml:brushProperty name="height" value="0.05" units="cm"/>
    </inkml:brush>
  </inkml:definitions>
  <inkml:trace contextRef="#ctx0" brushRef="#br0">1 37 15315,'0'1'97,"1"0"1,0 0-1,-1 0 0,1 0 0,0 0 1,0 0-1,0 0 0,0 0 0,0 0 0,0-1 1,0 1-1,0 0 0,0-1 0,0 1 1,0-1-1,1 1 0,-1-1 0,0 0 0,0 1 1,1-1-1,-1 0 0,0 0 0,2 0 0,36 1 299,-27-2-252,352-9 2206,-347 6-2296,-17 4-51,0 0 0,1 0 0,-1 0 0,0 0 0,0 0 0,0-1 0,1 1 0,-1 0 0,0 0 0,0 0 0,0-1 0,0 1 1,0 0-1,0 0 0,0 0 0,0-1 0,1 1 0,-1 0 0,0 0 0,0 0 0,0-1 0,0 1 0,0 0 0,0 0 0,0-1 0,0 1 0,0 0 0,0 0 0,0-1 0,-1 1 0,1 0 0,0 0 0,0 0 0,0-1 0,0 1 0,-1-1 7,0-1 0,-1 1 1,1 0-1,0 0 0,0 0 0,-1 0 0,1 0 1,-1 0-1,1 0 0,-1 0 0,1 0 0,-1 1 0,0-1 1,-1 0-1,-28-5 42,-1 2 1,0 1-1,0 1 1,-47 4-1,44-1 10,7-2 12,17 1-7,1-1-1,-1 2 0,0-1 1,0 1-1,1 1 0,-18 4 1,28-6-63,0 0 0,0 0 0,0 0 0,0 0 0,0 0 0,0 0 0,0 0 0,0 0 1,1 0-1,-1 0 0,0 0 0,0 0 0,0 0 0,0 1 0,0-1 0,0 0 0,0 0 1,0 0-1,0 0 0,0 0 0,0 0 0,0 0 0,0 0 0,0 0 0,0 0 0,0 0 0,0 0 1,0 0-1,0 0 0,0 0 0,0 0 0,0 0 0,0 0 0,0 1 0,0-1 0,0 0 1,0 0-1,0 0 0,0 0 0,0 0 0,0 0 0,0 0 0,0 0 0,0 0 0,0 0 0,0 0 1,0 0-1,0 0 0,0 0 0,0 0 0,0 0 0,0 1 0,0-1 0,0 0 0,12 1 49,17 0-41,84-3 2,-26 0 14,117 12 0,-316-8 13,67 3-248,42-5 103,3-4-26</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04.856"/>
    </inkml:context>
    <inkml:brush xml:id="br0">
      <inkml:brushProperty name="width" value="0.05" units="cm"/>
      <inkml:brushProperty name="height" value="0.05" units="cm"/>
    </inkml:brush>
  </inkml:definitions>
  <inkml:trace contextRef="#ctx0" brushRef="#br0">2 215 13219,'-1'-22'1297,"1"5"-29,0 0 1,1 0-1,5-27 1,-6 44-1232,-1 0 1,1 0 0,0-1-1,0 1 1,0 0 0,0 0 0,0-1-1,0 1 1,0 0 0,0-1 0,0 1-1,0 0 1,0 0 0,0-1 0,1 1-1,-1 0 1,0 0 0,0-1 0,0 1-1,0 0 1,0 0 0,0 0 0,1-1-1,-1 1 1,0 0 0,0 0-1,0 0 1,1-1 0,-1 1 0,0 0-1,0 0 1,0 0 0,1 0 0,-1 0-1,0-1 1,0 1 0,1 0 0,-1 0-1,0 0 1,0 0 0,1 0 0,-1 0-1,0 0 1,1 0 0,-1 0 0,0 0-1,8 14 524,1 22-455,5 64 7,0 103 0,-6-74 249,2-272 57,-5 61-396,3 1 0,28-116 0,-34 190-22,0-1 0,1 1 0,0 0-1,0 0 1,6-10 0,-8 16-1,-1 0 1,1 0-1,0 0 1,-1 0-1,1 0 1,0 0-1,0 0 1,0 0-1,0 0 1,0 1-1,0-1 1,0 0-1,0 1 0,0-1 1,0 0-1,0 1 1,1 0-1,-1-1 1,0 1-1,0 0 1,0-1-1,1 1 1,-1 0-1,0 0 1,0 0-1,1 0 1,-1 0-1,0 0 1,0 1-1,1-1 1,-1 0-1,0 1 0,0-1 1,0 0-1,0 1 1,1 0-1,-1-1 1,0 1-1,0 0 1,1 0-1,2 2 1,1 1 1,-1-1-1,0 1 0,-1 0 0,1 0 0,0 0 1,-1 1-1,0-1 0,0 1 0,-1-1 0,1 1 0,-1 0 1,0 0-1,0 0 0,1 6 0,-2-3 18,0 0 0,0 0 0,-1 0 0,0 0 0,0 0 0,-1 0 0,0 0 0,0 0 0,-4 9 0,-2 6 79,-2-2-1,-1 1 1,0-1 0,-2-1-1,-26 37 1,33-50-154,0 0-1,0 0 1,-1-1 0,0 0-1,-1 0 1,1 0 0,-9 5-1,13-11-1223,3-4 734,5-3 201,2-1-131,3-1-171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05.270"/>
    </inkml:context>
    <inkml:brush xml:id="br0">
      <inkml:brushProperty name="width" value="0.05" units="cm"/>
      <inkml:brushProperty name="height" value="0.05" units="cm"/>
    </inkml:brush>
  </inkml:definitions>
  <inkml:trace contextRef="#ctx0" brushRef="#br0">0 325 17188,'0'19'1398,"0"-19"-1381,1 0 1,-1 0-1,0 0 1,0 0 0,0 0-1,0 0 1,0 0-1,0 0 1,0 1 0,0-1-1,0 0 1,0 0-1,0 0 1,0 0 0,0 0-1,1 0 1,-1 0-1,0 0 1,0 0-1,0 0 1,0 0 0,0 0-1,0 0 1,0 0-1,0 0 1,0 0 0,1 0-1,-1 0 1,0 0-1,0 0 1,0 0 0,0 0-1,0 0 1,0 0-1,0 0 1,0 0-1,0 0 1,1 0 0,-1 0-1,0 0 1,0 0-1,0 0 1,0 0 0,0 0-1,0-1 1,0 1-1,0 0 1,0 0 0,0 0-1,0 0 1,0 0-1,0 0 1,0 0-1,1 0 1,-1 0 0,0 0-1,0-1 1,0 1-1,0 0 1,0 0 0,0 0-1,0 0 1,0 0-1,0 0 1,0 0 0,0 0-1,0-1 1,14-33 1298,-12 30-1292,63-197 1252,-39 119-728,-18 63-273,-8 19-269,0-1 0,0 1 1,0 0-1,0 0 0,0 0 1,1 0-1,-1 0 0,0 0 1,0 0-1,0 0 0,0 0 1,0 0-1,0-1 0,0 1 0,1 0 1,-1 0-1,0 0 0,0 0 1,0 0-1,0 0 0,0 0 1,0 0-1,0 0 0,1 0 1,-1 0-1,0 0 0,0 0 1,0 0-1,0 0 0,0 0 1,0 0-1,1 0 0,-1 0 1,0 0-1,0 0 0,0 1 1,0-1-1,0 0 0,0 0 0,0 0 1,1 0-1,-1 0 0,0 0 1,0 0-1,0 0 0,0 0 1,0 0-1,0 1 0,0-1 1,0 0-1,0 0 0,0 0 1,0 0-1,0 0 0,0 0 1,0 1-1,0-1 0,0 0 1,0 0-1,5 35 443,-1 78-115,-3-54-222,3 1 1,12 64-1,-16-123-94,11 35-404,-11-35 343,1 0 0,-1 0 0,1 0 0,-1 0 0,1 0 0,-1 0 0,1-1 0,0 1 0,-1 0 0,1-1 0,0 1 0,0 0 0,-1-1 0,2 2 0,-1-2 14,0 0-1,-1 0 1,1 0 0,-1 0 0,1 0 0,-1 0 0,1 0 0,-1 0 0,1 0 0,0-1-1,-1 1 1,1 0 0,-1 0 0,1 0 0,-1-1 0,1 1 0,-1 0 0,1-1 0,-1 1-1,1 0 1,-1-1 0,0 1 0,1 0 0,-1-1 0,0 1 0,1-1 0,0 0 0,10-18-286,0-11-105</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37.718"/>
    </inkml:context>
    <inkml:brush xml:id="br0">
      <inkml:brushProperty name="width" value="0.05" units="cm"/>
      <inkml:brushProperty name="height" value="0.05" units="cm"/>
    </inkml:brush>
  </inkml:definitions>
  <inkml:trace contextRef="#ctx0" brushRef="#br0">32 1 11122,'1'9'1399,"0"0"-1,-1 1 0,-1 15 0,0-1-397,-2-22-36,-2-5-218,-3-5 88,7 7-399,-4-2 655,-3 16-251,7-7 162,1-7-1014,6 4 104,-6-3-80,5 1 36,1-1-45,-4 0 135,-1-8-101,-2 5-10,6 6-8,-4-3-1,-3-5 48,2 5-23,8 5-120,-4-2 87,-1 0 0,0 0-1,1 0 1,-1 0-1,0 1 1,2 3-1,-3-5 513,-2-7-414,-1-9-87,1 14-2,-1 0-37,0 0-3,-5-21 113,3 13-32,2 6-100,1 0 1,-1 0-1,1 0 0,-1 0 0,1 0 0,0 0 0,0 0 0,0 0 0,0-3 0,0 5 15,0-1 22,0 1 1,0 0-1,0 0 1,0-1 0,0 1-1,0 0 1,0-1-1,0 1 1,0 0 0,0-1-1,0 1 1,0 0-1,0-1 1,0 1-1,0 0 1,-1 0 0,1-1-1,0 1 1,0 0-1,0 0 1,0-1 0,-1 1-1,1 0 1,0 0-1,0-1 1,-1 1 0,1 2 25,-1-2-25,1 0 1,0 0-1,0 1 0,0-1 0,0 0 0,0 0 0,0 0 1,0 1-1,0-1 0,0 0 0,0 0 0,0 0 0,0 1 0,0-1 1,0 0-1,0 0 0,0 1 0,0-1 0,0 0 0,0 0 1,0 0-1,0 1 0,0-1 0,0 0 0,0 0 0,0 0 1,0 1-1,0-1 0,1 0 0,-1 0 0,0 0 0,0 0 0,0 1 1,0-1-1,1 0 0,-5 14 717,4-14-713,-2 8-30,4 1-2444,2-14 333,6-20-534,-7 19 2424,4-12-451</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9:39.830"/>
    </inkml:context>
    <inkml:brush xml:id="br0">
      <inkml:brushProperty name="width" value="0.05" units="cm"/>
      <inkml:brushProperty name="height" value="0.05" units="cm"/>
    </inkml:brush>
  </inkml:definitions>
  <inkml:trace contextRef="#ctx0" brushRef="#br0">406 34 11442,'-7'-5'379,"0"1"-1,0 0 0,-1 1 0,1 0 0,-1 0 1,0 0-1,0 1 0,0 0 0,0 0 0,0 1 0,0 0 1,0 1-1,0 0 0,-1 0 0,1 0 0,0 1 0,-11 3 1,8-2-226,0 1 0,0 0 0,0 1 0,0 0 0,1 1 0,-1 0 0,1 1 0,0 0 0,1 0 0,0 1 0,-17 16 0,16-11-65,0 2 0,0-1 0,1 1 0,1 1-1,1-1 1,0 2 0,0-1 0,-6 26 0,4-3 125,1 0-1,-4 60 0,9-54-107,2 1-1,2-1 1,2 1 0,2-1 0,16 66 0,-13-83-88,0-1 0,2-1 1,0 1-1,17 26 0,-18-36-13,2 0 0,0-1 0,0-1 0,1 0 0,1 0 0,26 21 0,-31-29 7,1 1 0,0-2 0,1 1 0,-1-1 0,1 0 0,0-1 0,0 0 0,1-1 0,-1 0 0,1-1 0,18 2 0,-21-3 7,1-1-1,-1-1 1,0 0 0,1 0-1,-1 0 1,0-1 0,0 0-1,0-1 1,0 1 0,0-2-1,-1 1 1,1-1 0,-1 0-1,0-1 1,10-8 0,-2 0 37,-1-2 0,0 0 1,-1 0-1,-1-1 0,0-1 1,-1 0-1,-1-1 0,-1 0 1,8-19-1,1-13 90,-1-1 0,12-65 0,-19 63-77,-2-1 0,-3 1 0,-1-1 0,-4 0 0,-1 0 0,-17-102 0,18 154-65,-4-18 30,-1 1 0,-8-24 0,12 39-25,-1 0 0,1 0 0,-1 0 0,0 1 0,0-1 0,-1 1 0,1 0 0,-1-1 0,1 1 0,-1 0 0,0 0 0,0 1-1,0-1 1,-1 0 0,1 1 0,0 0 0,-6-2 0,6 3-12,1 0-1,-1 1 0,0 0 0,0 0 1,1 0-1,-1 0 0,0 0 1,0 0-1,1 1 0,-1 0 1,0-1-1,1 1 0,-1 0 0,0 0 1,1 0-1,0 1 0,-5 2 1,-5 3-207,2 1 0,-14 13 0,20-18 109,-18 18-107,11-11 107,0 0 0,0-1 0,-15 10 0,-4-2-198</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36.167"/>
    </inkml:context>
    <inkml:brush xml:id="br0">
      <inkml:brushProperty name="width" value="0.05" units="cm"/>
      <inkml:brushProperty name="height" value="0.05" units="cm"/>
    </inkml:brush>
  </inkml:definitions>
  <inkml:trace contextRef="#ctx0" brushRef="#br0">40 1 8586,'-11'545'4948,"-5"-96"-4392,3-222 2528,14-183-2278,1-27-506,-2-14-198,1-6-40,0-23-70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37.307"/>
    </inkml:context>
    <inkml:brush xml:id="br0">
      <inkml:brushProperty name="width" value="0.05" units="cm"/>
      <inkml:brushProperty name="height" value="0.05" units="cm"/>
    </inkml:brush>
  </inkml:definitions>
  <inkml:trace contextRef="#ctx0" brushRef="#br0">0 0 18620,'1'5'2390,"7"19"-1500,-2 1 1,0-1-1,3 37 1,-2-10-506,-3-26-220,-3-11-85,1 0-1,1-1 0,0 1 1,1-1-1,0 1 1,1-1-1,8 14 1,-12-25-76,0 0 0,0-1 0,1 1 0,-1-1 1,1 0-1,-1 1 0,1-1 0,-1 0 1,1 0-1,0 0 0,0 0 0,0 0 1,-1 0-1,1-1 0,0 1 0,0-1 1,0 1-1,0-1 0,0 0 0,0 1 1,0-1-1,0 0 0,0 0 0,0-1 1,0 1-1,0 0 0,0-1 0,0 1 0,0-1 1,2-1-1,4-1-76,-1 0 0,0 0 1,0-1-1,0 0 0,-1-1 0,7-5 1,11-10-1104,-2-1 1,29-36-1,-32 34-776,-2-2 0,-1 1 0,0-2 0,22-54 0,-34 65 1550,-4 15 410,0 0 0,0 0 0,0 0 1,0-1-1,0 1 0,0 0 0,0 0 1,0 0-1,0 0 0,0 0 1,0 0-1,0 0 0,0 0 0,-1-1 1,1 1-1,0 0 0,0 0 0,0 0 1,0 0-1,0 0 0,0 0 1,0 0-1,0 0 0,0 0 0,-1 0 1,1 0-1,0 0 0,0 0 0,0 0 1,0 0-1,0 0 0,0 0 1,0 0-1,-1 0 0,1 0 0,0 0 1,0 0-1,0 0 0,0 0 0,0 0 1,0 0-1,0 0 0,0 0 1,-1 0-1,1 0 0,0 0 0,0 0 1,0 0-1,0 0 0,0 0 0,0 0 1,0 1-1,0-1 0,0 0 0,-3 2 223,1 0-1,-1 0 0,1 1 0,0-1 0,0 0 0,0 1 1,-1 3-1,-24 42 3620,-39 99 1,-4 59-1282,66-192-2464,-12 35 172,2 1 0,2 1 0,-5 57 0,19-93-798,4-21-925,7-25 136,-5 2 760,-1-2-197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7.764"/>
    </inkml:context>
    <inkml:brush xml:id="br0">
      <inkml:brushProperty name="width" value="0.05" units="cm"/>
      <inkml:brushProperty name="height" value="0.05" units="cm"/>
    </inkml:brush>
  </inkml:definitions>
  <inkml:trace contextRef="#ctx0" brushRef="#br0">1 109 14603,'24'4'2033,"6"-4"-1169,8-8-224,6-3 896,1-1-376,-1-5-47,-3 3-673,-4 1-400,-6 0 80,-5 1-64,-13 0-224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38.746"/>
    </inkml:context>
    <inkml:brush xml:id="br0">
      <inkml:brushProperty name="width" value="0.05" units="cm"/>
      <inkml:brushProperty name="height" value="0.05" units="cm"/>
    </inkml:brush>
  </inkml:definitions>
  <inkml:trace contextRef="#ctx0" brushRef="#br0">212 20 15419,'2'-3'307,"0"1"0,0-1-1,1 1 1,-1 0 0,1 0 0,4-3-1,-7 5-273,0 0-1,1 0 0,-1 0 1,0 0-1,0 0 0,0 0 1,0 0-1,0 0 0,1 1 1,-1-1-1,0 0 0,0 0 1,0 0-1,0 0 0,0 0 1,0 0-1,0 1 0,0-1 1,0 0-1,1 0 0,-1 0 0,0 0 1,0 1-1,0-1 0,0 0 1,0 0-1,0 0 0,0 0 1,0 1-1,0-1 0,0 0 1,0 0-1,0 0 0,0 0 1,-1 1-1,1-1 0,0 0 1,0 0-1,0 0 0,0 0 1,0 0-1,0 1 0,0-1 1,0 0-1,0 0 0,-1 0 1,1 0-1,0 0 0,0 0 0,0 1 1,0-1-1,-1 0 0,-4 13 796,-125 206 2530,64-113-2411,75-136-807,-6 22-161,12-31-134,2 1 0,33-56 0,-49 92 147,0 1-1,-1 0 1,1-1-1,0 1 0,0 0 1,0 0-1,0 0 0,0 0 1,0 0-1,0 0 0,0 0 1,1 0-1,-1 0 0,0 0 1,0 1-1,3-2 0,3 8-64,-3 12 31,-3 67-13,-2-64 73,1 0 0,0 0 1,2 0-1,0 0 0,11 39 0,-8-51 27,-1-11 59,-2-18 43,-3 14-132,0 1-1,-1-1 0,0 1 0,0 0 0,0-1 0,-1 1 0,0 0 0,0 0 0,0 1 0,-1-1 0,1 1 0,-1-1 0,0 1 0,-9-7 0,-5-2 17,0 0 1,-32-15-1,4 1-23,46 28-8,0-1 0,0 0 0,0 0 0,0-1 1,0 1-1,-1 0 0,1 0 0,0 0 0,0 0 1,0 0-1,0 0 0,0 0 0,0 0 0,-1 0 1,1 0-1,0 0 0,0 0 0,0 0 0,0 0 1,0 0-1,0 0 0,0-1 0,0 1 0,0 0 1,-1 0-1,1 0 0,0 0 0,0 0 0,0 0 1,0 0-1,0-1 0,0 1 0,0 0 0,0 0 1,0 0-1,0 0 0,0 0 0,0 0 0,0-1 1,0 1-1,0 0 0,0 0 0,0 0 0,0 0 1,0 0-1,0 0 0,0-1 0,0 1 0,0 0 1,0 0-1,1 0 0,-1 0 0,0 0 0,0 0 1,0 0-1,0 0 0,0-1 0,12 0 6,23 2 21,-28 0-7,70 0 68,-45-2-460,62 8-1,-77-4 224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39.568"/>
    </inkml:context>
    <inkml:brush xml:id="br0">
      <inkml:brushProperty name="width" value="0.05" units="cm"/>
      <inkml:brushProperty name="height" value="0.05" units="cm"/>
    </inkml:brush>
  </inkml:definitions>
  <inkml:trace contextRef="#ctx0" brushRef="#br0">256 22 18276,'5'-14'1604,"-5"14"-1559,0-1 0,0 1 0,-1-1 0,1 1 0,0 0 0,0-1 1,0 1-1,0 0 0,-1-1 0,1 1 0,0 0 0,0 0 0,0-1 0,-1 1 0,1 0 0,0 0 0,-1-1 0,1 1 0,0 0 0,0 0 0,-1 0 0,1-1 0,-1 1 0,1 0 0,-1 0 0,0 0 58,-1 0 1,1 0-1,-1 0 0,0 0 0,1 0 0,-1 0 0,1 0 1,-1 1-1,1-1 0,-1 0 0,0 1 0,1 0 0,0-1 0,-1 1 1,1 0-1,-3 1 0,-6 6 39,0 0 1,1 1 0,0 0-1,1 1 1,-1 0 0,2 0-1,0 0 1,-11 22-1,-2 9 7,-16 46 1,36-85-136,-22 59 335,-15 68 0,29-94-167,2 1-1,1-1 1,0 56 0,5-85-174,1 0 1,-1 0-1,1 0 1,1 0 0,-1 0-1,1 0 1,0 0 0,0-1-1,3 7 1,-4-10-128,0 0 0,0 0-1,1-1 1,-1 1 0,1 0 0,-1 0-1,1-1 1,-1 1 0,1-1 0,0 1-1,0-1 1,0 0 0,0 0 0,0 0 0,0 0-1,0 0 1,0 0 0,0 0 0,0-1-1,1 1 1,-1-1 0,0 0 0,0 0 0,1 1-1,-1-1 1,4-1 0,-1 0-113,0 0 1,0 0 0,1 0-1,-1-1 1,9-4 0,4-4-638</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0.070"/>
    </inkml:context>
    <inkml:brush xml:id="br0">
      <inkml:brushProperty name="width" value="0.05" units="cm"/>
      <inkml:brushProperty name="height" value="0.05" units="cm"/>
    </inkml:brush>
  </inkml:definitions>
  <inkml:trace contextRef="#ctx0" brushRef="#br0">86 6 19196,'-1'12'397,"-1"1"0,0 0 0,0-1-1,-1 1 1,-7 16 0,-6 29 351,2 38 123,-1 139 1,-2 26 265,13-286-826,10-83-283,4 1 0,5 0 0,38-139 0,-49 233-29,-2 1-3,1 1 0,0-1 1,1 1-1,0 0 0,1 0 0,0 0 1,1 1-1,0 0 0,10-14 0,-15 23 3,0 0 0,0-1-1,0 1 1,1 0 0,-1-1-1,0 1 1,0 0-1,1 0 1,-1 0 0,1 0-1,-1 0 1,1 1 0,-1-1-1,1 0 1,-1 1-1,1-1 1,0 1 0,-1-1-1,1 1 1,0 0 0,0 0-1,-1 0 1,1 0-1,0 0 1,-1 0 0,1 0-1,0 1 1,-1-1-1,1 0 1,0 1 0,-1-1-1,1 1 1,-1 0 0,1 0-1,-1 0 1,1 0-1,-1 0 1,1 0 0,-1 0-1,0 0 1,0 0 0,1 0-1,0 2 1,3 4-1,-1-1 0,0 0-1,0 1 1,0 0 0,-1 0 0,0 0 0,0 0 0,3 13-1,-4-9 30,0 0 0,-1 0 0,-1 0-1,0 0 1,0 0 0,-1 0-1,0 0 1,-1 0 0,0 0-1,-1 0 1,0 0 0,-1-1-1,0 1 1,-8 14 0,8-18 8,0 0 1,0-1 0,-1 0-1,1 1 1,-2-2 0,1 1 0,0 0-1,-1-1 1,0 0 0,-1-1-1,1 1 1,-1-1 0,1 0-1,-1-1 1,-1 1 0,1-2 0,0 1-1,-1-1 1,1 0 0,-1 0-1,-10 0 1,15-1-65,1-1 0,0 0 0,-1 0 1,1 0-1,0 0 0,-1 0 0,1 0 0,0-1 0,-1 1 0,1-1 1,0 1-1,0-1 0,0 0 0,-1 0 0,1 0 0,0 0 0,0 0 0,0-1 1,1 1-1,-1-1 0,0 1 0,0-1 0,1 0 0,-1 1 0,1-1 1,-1 0-1,1 0 0,0 0 0,0 0 0,-2-4 0,4-1-230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0.523"/>
    </inkml:context>
    <inkml:brush xml:id="br0">
      <inkml:brushProperty name="width" value="0.05" units="cm"/>
      <inkml:brushProperty name="height" value="0.05" units="cm"/>
    </inkml:brush>
  </inkml:definitions>
  <inkml:trace contextRef="#ctx0" brushRef="#br0">1 364 17636,'0'1'74,"0"-1"1,0 1-1,0-1 0,-1 1 1,1-1-1,0 1 0,0-1 1,0 1-1,0-1 1,0 1-1,0-1 0,1 1 1,-1-1-1,0 1 0,0-1 1,0 0-1,0 1 1,0-1-1,1 1 0,-1-1 1,0 1-1,0-1 1,1 0-1,0 1 0,8-3 910,12-18 70,-1-7-231,-2 0 0,28-53 0,20-65-109,-38 82-454,-22 51-175,-9 22-39,0 2-46,-19 73 10,4 0 1,-12 147 0,30-204-28,2-16-226,-2-12 223,1 0 0,-1 1-1,0-1 1,0 0 0,0 0-1,0 0 1,0 0 0,0 0-1,0 1 1,0-1 0,0 0-1,0 0 1,0 0 0,0 0-1,0 0 1,1 1 0,-1-1-1,0 0 1,0 0 0,0 0-1,0 0 1,0 0 0,0 0-1,1 0 1,-1 0 0,0 0-1,0 0 1,0 1 0,0-1-1,0 0 1,1 0 0,-1 0-1,0 0 1,0 0 0,0 0-1,0 0 1,1 0-1,-1 0 1,0 0 0,0 0-1,1-1 1,0 1-3,-1-1 0,1 0-1,0 0 1,0 0 0,0 0-1,-1 0 1,1 0 0,0 0 0,-1 0-1,1 0 1,-1 0 0,1 0 0,-1 0-1,1-1 1,-1 1 0,0-2-1,2-4-69,7-18-206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0.931"/>
    </inkml:context>
    <inkml:brush xml:id="br0">
      <inkml:brushProperty name="width" value="0.05" units="cm"/>
      <inkml:brushProperty name="height" value="0.05" units="cm"/>
    </inkml:brush>
  </inkml:definitions>
  <inkml:trace contextRef="#ctx0" brushRef="#br0">146 1 18116,'5'3'252,"-1"1"1,1-1 0,-1 1-1,0 0 1,0 1 0,-1-1-1,1 0 1,-1 1-1,0 0 1,0 0 0,2 5-1,9 13 388,-5-10-546,-1 2 1,0-1-1,-1 1 0,0 0 0,-1 1 0,-1-1 0,-1 1 1,0 0-1,-1 0 0,0 1 0,-1-1 0,-1 0 0,-1 1 0,-1-1 1,0 1-1,-1-1 0,0 1 0,-1-1 0,-6 16 0,-7 15-151,-3-2-1,-1 0 0,-2-1 0,-2-1 0,-40 55 1,50-79-40,0-1 0,-25 23 0,16-22-43</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4.340"/>
    </inkml:context>
    <inkml:brush xml:id="br0">
      <inkml:brushProperty name="width" value="0.05" units="cm"/>
      <inkml:brushProperty name="height" value="0.05" units="cm"/>
    </inkml:brush>
  </inkml:definitions>
  <inkml:trace contextRef="#ctx0" brushRef="#br0">26 1 12931,'-6'32'1008,"0"3"-872,2 5-72,-1 4 416,2 2-472,1 2-72,2-7 72,0-3-8,0-3-8</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4.792"/>
    </inkml:context>
    <inkml:brush xml:id="br0">
      <inkml:brushProperty name="width" value="0.05" units="cm"/>
      <inkml:brushProperty name="height" value="0.05" units="cm"/>
    </inkml:brush>
  </inkml:definitions>
  <inkml:trace contextRef="#ctx0" brushRef="#br0">17 1 11947,'0'58'944,"0"-6"-904,0-8-928,3-2 1216,2-7-392,1-6-112</inkml:trace>
  <inkml:trace contextRef="#ctx0" brushRef="#br0" timeOffset="1">51 426 6401,'-4'276'546,"-24"133"6999,12-233-7938,13-157 145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5.173"/>
    </inkml:context>
    <inkml:brush xml:id="br0">
      <inkml:brushProperty name="width" value="0.05" units="cm"/>
      <inkml:brushProperty name="height" value="0.05" units="cm"/>
    </inkml:brush>
  </inkml:definitions>
  <inkml:trace contextRef="#ctx0" brushRef="#br0">1 1 10898,'1'29'768,"2"-2"-832,-1-2 0,1 1 168,2 1-192,-2 1-88,0 4-16,0 2 24,0 1-32,0-1 144,0-1 0,0-2-128,-2-4-584,3-1 688,-4-4-96,1-7-48</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5.655"/>
    </inkml:context>
    <inkml:brush xml:id="br0">
      <inkml:brushProperty name="width" value="0.05" units="cm"/>
      <inkml:brushProperty name="height" value="0.05" units="cm"/>
    </inkml:brush>
  </inkml:definitions>
  <inkml:trace contextRef="#ctx0" brushRef="#br0">13 1 15203,'-3'9'1080,"0"15"-839,-2 7-97,5 10 264,-1 5-72,1 11-88,1 6-32,2-1-96,2 1-160,-2-6-384,0-8 1360,-3-14-912,0-9 32,0-24 16</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6.090"/>
    </inkml:context>
    <inkml:brush xml:id="br0">
      <inkml:brushProperty name="width" value="0.05" units="cm"/>
      <inkml:brushProperty name="height" value="0.05" units="cm"/>
    </inkml:brush>
  </inkml:definitions>
  <inkml:trace contextRef="#ctx0" brushRef="#br0">6 0 13443,'-2'50'1152,"0"-23"-707,1 0 1,1 0 0,6 39 0,3-37-826,-7-23 103,0 0-1,0 0 1,-1 1-1,2 10 1,-1 258-515,-1-29 29,-1-234 659,0-9-53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8.230"/>
    </inkml:context>
    <inkml:brush xml:id="br0">
      <inkml:brushProperty name="width" value="0.05" units="cm"/>
      <inkml:brushProperty name="height" value="0.05" units="cm"/>
    </inkml:brush>
  </inkml:definitions>
  <inkml:trace contextRef="#ctx0" brushRef="#br0">68 3 17564,'0'-1'75,"0"1"0,0 0 0,1 0 0,-1 0 0,0-1 0,0 1 0,0 0 0,1 0 0,-1 0 0,0 0 0,0 0 0,0 0 0,1 0 0,-1-1 0,0 1 0,0 0 0,1 0 0,-1 0 0,0 0 0,0 0 0,1 0 0,-1 0 0,0 0 0,0 0 0,1 0 0,-1 0 0,0 0 0,0 0 0,1 1 0,-1-1-1,0 0 1,0 0 0,0 0 0,1 0 0,-1 0 0,0 0 0,0 1 0,0-1 0,1 0 0,-1 0 0,0 0 0,0 0 0,0 1 0,0-1 0,1 0 0,-1 0 0,0 1 0,0-1 0,0 0 0,0 0 0,0 0 0,0 1 0,0-1 0,0 0 0,0 1 0,8 15 1512,-1 15-220,-6-21-1155,1 0 1,1-1-1,0 1 0,5 11 0,-7-18-209,1 0 1,0 0-1,0 0 0,0-1 0,0 1 0,0-1 0,0 1 0,1-1 1,-1 0-1,1 0 0,-1 0 0,1 0 0,0-1 0,0 1 0,0-1 1,0 1-1,5 0 0,6 2-33,0-2 0,20 2 0,31 5-67,-61-8 89,0 0 1,1 1 0,-1-1 0,0 1-1,0 0 1,0 0 0,-1 0-1,1 0 1,0 1 0,-1 0-1,6 4 1,-8-5 6,0 0 1,1 1-1,-1-1 0,0 0 0,0 0 0,0 1 0,0-1 1,-1 0-1,1 1 0,0-1 0,-1 1 0,0-1 1,0 1-1,0-1 0,0 1 0,0-1 0,0 1 0,0-1 1,-1 1-1,1-1 0,-1 1 0,0-1 0,0 0 1,0 1-1,0-1 0,0 0 0,0 0 0,-1 0 0,-1 2 1,-3 5-2,0-1 1,-1 0 0,0 0 0,0-1-1,-15 13 1,13-13-6,-1-1 0,0 0 1,0 0-1,-1-1 0,1 0 0,-1-1 0,0 0 1,-1 0-1,1-1 0,-18 2 0,24-5-73,-1 1 0,1-1 1,-1 0-1,1-1 0,0 1 0,-1-1 1,1 0-1,0 0 0,-1-1 0,1 1 0,0-1 1,0 0-1,0-1 0,1 1 0,-1-1 0,0 0 1,1 0-1,0-1 0,0 1 0,0-1 0,0 0 1,0 0-1,1 0 0,-6-8 0,-6-20-257,9-1-107</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6.530"/>
    </inkml:context>
    <inkml:brush xml:id="br0">
      <inkml:brushProperty name="width" value="0.05" units="cm"/>
      <inkml:brushProperty name="height" value="0.05" units="cm"/>
    </inkml:brush>
  </inkml:definitions>
  <inkml:trace contextRef="#ctx0" brushRef="#br0">8 1 8898,'-3'26'952,"0"-14"-600,1-9-136,2-6 440,2-4-104,0-6-175,1 4-73,-2 9 16,1 8 72,-1 10 144,-1 5 40,0 3 88,-1 2 16,1-4-16,0-4-191,0-14-185,-2-6 24,4-24-168</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7.184"/>
    </inkml:context>
    <inkml:brush xml:id="br0">
      <inkml:brushProperty name="width" value="0.05" units="cm"/>
      <inkml:brushProperty name="height" value="0.05" units="cm"/>
    </inkml:brush>
  </inkml:definitions>
  <inkml:trace contextRef="#ctx0" brushRef="#br0">31 0 14123,'-7'21'1186,"2"-9"-616,1-1 1,0 1-1,1-1 1,0 1-1,1 0 1,1 0-1,0 0 1,0 1-1,2 20 1,1-24-395,0 0 0,0 0-1,0 0 1,1 0 0,1 0 0,0-1 0,0 1 0,0-1-1,1 0 1,9 11 0,-10-14-130,0-1 0,0 0-1,0 1 1,1-2 0,0 1 0,0 0-1,0-1 1,0 0 0,1 0 0,-1 0-1,1-1 1,-1 0 0,1 0 0,0-1-1,0 1 1,0-1 0,7 0 0,0-1-137,1 0 1,0-1 0,0-1 0,-1 0-1,1-1 1,-1 0 0,0-1 0,0-1-1,0 0 1,-1-1 0,1 0 0,-1-1-1,21-16 1,-17 11-238,-2 0 0,0-1-1,0-1 1,-1 0 0,-1-1 0,0 0-1,-1-1 1,-1-1 0,12-24-1,-2-7-540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47.615"/>
    </inkml:context>
    <inkml:brush xml:id="br0">
      <inkml:brushProperty name="width" value="0.05" units="cm"/>
      <inkml:brushProperty name="height" value="0.05" units="cm"/>
    </inkml:brush>
  </inkml:definitions>
  <inkml:trace contextRef="#ctx0" brushRef="#br0">159 1 15723,'-13'47'1945,"0"10"-1193,-6 13-232,-2 8 1040,1 9-439,0 4-185,3-4-368,3-4-104,4-16-216,2-7-208,5-17-584,3-11-352,2-20 736,2-7-168,2-21-104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50.413"/>
    </inkml:context>
    <inkml:brush xml:id="br0">
      <inkml:brushProperty name="width" value="0.05" units="cm"/>
      <inkml:brushProperty name="height" value="0.05" units="cm"/>
    </inkml:brush>
  </inkml:definitions>
  <inkml:trace contextRef="#ctx0" brushRef="#br0">171 0 18212,'-3'24'4289,"-8"43"-3184,-78 281 938,88-345-2094,-7 16-490,4-15-115,1-12-433,-5-43-2795,-2-55 0,1-7 772,5 88 3852,0 0 0,-12-36 0,18 68-35,1-1-1,0 0 0,1 0 1,-1 0-1,1 0 0,1 0 1,7 8-1,-4-6-277,1 0 1,0 0-1,0-1 0,19 11 1,-21-14-346,0 0 0,0 0 0,0-1 0,1 0-1,-1 0 1,1-1 0,0 0 0,-1-1 0,1 1 0,0-1 0,0-1 0,0 0 0,0 0 0,0 0 0,0-1 0,0 0 0,0-1 0,11-3 0,-7-3-1576,-20 4-465,-22 4-620,2 3 880,-43-2-1,57-2 2236,0 0 1,0-2-1,0 1 0,-26-9 1,39 11-411,0 0 1,1 0 0,-1-1-1,0 1 1,0 0 0,1 0 0,-1-1-1,0 1 1,1 0 0,-1-1-1,0 1 1,1-1 0,-1 1 0,0-1-1,1 1 1,-1-1 0,1 1-1,-1-1 1,1 0 0,-1 1-1,1-1 1,0 1 0,-1-1 0,1 0-1,0 0 1,-1 0 0,1 0-24,1 0 1,-1 1-1,1-1 1,-1 0-1,1 0 0,-1 1 1,1-1-1,-1 0 1,1 1-1,0-1 1,-1 1-1,1-1 1,0 1-1,-1-1 1,1 1-1,0-1 1,0 1-1,1-1 1,42-12 1334,-32 10-1442,1 2 0,0-1-1,0 2 1,20 0 0,-27 1-142,1 0 1,0 0-1,0 0 0,-1 1 1,1 0-1,-1 0 1,1 1-1,-1 0 0,0 0 1,7 5-1,-5-2-283</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50.893"/>
    </inkml:context>
    <inkml:brush xml:id="br0">
      <inkml:brushProperty name="width" value="0.05" units="cm"/>
      <inkml:brushProperty name="height" value="0.05" units="cm"/>
    </inkml:brush>
  </inkml:definitions>
  <inkml:trace contextRef="#ctx0" brushRef="#br0">242 0 16708,'-22'16'2540,"-2"12"-1905,2 1 0,1 1 0,1 1 0,2 1 0,-25 58 0,28-51-280,1 0 1,2 1 0,2 1-1,-8 74 1,16-100-294,2 0 0,0 1 0,1-1 0,0 0 1,1 0-1,5 20 0,-5-31-126,-1 1 0,1-1 1,-1 0-1,1 0 1,0-1-1,0 1 0,1 0 1,-1-1-1,1 1 0,0-1 1,5 5-1,-5-6-40,-1-1 0,1 1 0,-1-1 0,1 1 0,0-1 0,-1 0 0,1 0 0,0-1 0,0 1 0,0 0 0,0-1 0,-1 0-1,1 0 1,0 0 0,0 0 0,0 0 0,0 0 0,0-1 0,3 0 0,0-1-55,0 0 1,0-1-1,0 1 0,0-1 1,0 0-1,8-7 0,11-8-600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51.313"/>
    </inkml:context>
    <inkml:brush xml:id="br0">
      <inkml:brushProperty name="width" value="0.05" units="cm"/>
      <inkml:brushProperty name="height" value="0.05" units="cm"/>
    </inkml:brush>
  </inkml:definitions>
  <inkml:trace contextRef="#ctx0" brushRef="#br0">5 1 17884,'-5'96'3094,"12"155"0,-1-191-2526,27 111 0,-39-231-205,-17-124-246,22 155-111,1 0-1,1 0 1,1 1 0,10-42-1,-10 60-6,2 0-1,-1 0 1,1 1 0,1-1-1,0 1 1,8-13-1,-11 19 1,0 1 0,0-1 0,0 1 0,1 0-1,-1 0 1,0 0 0,1 0 0,0 0-1,-1 0 1,1 0 0,4-1 0,-5 3-1,0-1 0,0 1 0,0 0 0,-1-1 0,1 1 0,0 0 0,0 0 0,0 0 0,0 1 1,0-1-1,-1 0 0,1 1 0,0-1 0,0 1 0,-1 0 0,1-1 0,0 1 0,-1 0 0,1 0 0,0 0 0,1 2 0,1 0 14,-1 1-1,0-1 0,0 1 1,0 0-1,0 0 0,0 0 1,-1 0-1,0 1 0,0-1 1,0 0-1,0 1 0,-1 0 1,1-1-1,-1 1 0,-1 0 0,1 0 1,-1 0-1,1 0 0,-2-1 1,1 1-1,-1 7 0,0-2 87,-1 1-1,0 0 0,-1-1 0,0 0 1,0 1-1,-1-1 0,0-1 0,-10 17 1,11-22-75,0 0 1,0 1 0,0-1-1,0-1 1,-1 1-1,1-1 1,-1 1 0,0-1-1,0 0 1,0 0-1,-1-1 1,1 1 0,-1-1-1,1 0 1,-1 0 0,-8 2-1,12-4-85,0-1 1,0 1-1,0 0 0,0 0 1,0-1-1,0 1 0,-1 0 0,1-1 1,0 1-1,0-1 0,0 1 0,1-1 1,-1 0-1,0 1 0,0-1 1,0 0-1,0 0 0,0 0 0,1 1 1,-1-1-1,0 0 0,1 0 0,-1 0 1,1 0-1,-1 0 0,1 0 1,0 0-1,-1-3 0,0 1-40,0 0-1,0-1 1,0 1-1,1-1 1,0 1-1,-1-1 1,2-7-1,5-9-537</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51.742"/>
    </inkml:context>
    <inkml:brush xml:id="br0">
      <inkml:brushProperty name="width" value="0.05" units="cm"/>
      <inkml:brushProperty name="height" value="0.05" units="cm"/>
    </inkml:brush>
  </inkml:definitions>
  <inkml:trace contextRef="#ctx0" brushRef="#br0">1 371 18308,'1'0'120,"1"-1"0,-1 1 0,0 0 0,1-1 1,-1 0-1,1 1 0,-1-1 0,0 0 0,0 0 0,1 1 0,-1-1 0,0 0 1,0 0-1,0 0 0,0-1 0,0 1 0,0 0 0,0 0 0,-1 0 0,1-1 1,0 1-1,0-2 0,15-37 456,-12 28-54,66-193 1420,-45 128-1825,-18 62-111,-4 22 8,-3 30 13,0-32-26,-2 34 8,-1 220 259,10-212-74,-7-46-201,1 0 1,-1 0-1,0 0 0,0 0 1,1 0-1,-1-1 0,1 1 0,-1 0 1,0 0-1,1 0 0,-1-1 1,1 1-1,0 0 0,-1-1 1,1 1-1,0 0 0,0 0 0,0-1-24,0 0 0,0-1 0,-1 1 0,1 0 0,0-1 0,-1 1 0,1-1 0,0 1-1,-1-1 1,1 1 0,-1-1 0,1 1 0,-1-1 0,1 1 0,-1-1 0,1 0 0,-1 1-1,0-1 1,1 0 0,-1 1 0,0-1 0,1 0 0,-1 0 0,0 1 0,0-1 0,0-1-1,15-59-401,-8 17 149</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0:52.148"/>
    </inkml:context>
    <inkml:brush xml:id="br0">
      <inkml:brushProperty name="width" value="0.05" units="cm"/>
      <inkml:brushProperty name="height" value="0.05" units="cm"/>
    </inkml:brush>
  </inkml:definitions>
  <inkml:trace contextRef="#ctx0" brushRef="#br0">44 1 16171,'2'8'623,"-1"1"-1,2-1 0,-1 1 1,1-1-1,0 1 0,0-1 0,1 0 1,10 14-1,2 8 152,-2-2-528,-1 1-1,-2-1 1,-1 2-1,-1 0 1,-2 0-1,0 0 1,-3 1-1,0 0 1,-2-1-1,-2 33 1,-2-36-283,-1 0 0,-1 0 1,-2 0-1,-11 36 0,13-52-66,0-1 0,0 0-1,0 0 1,-2-1 0,1 1-1,-1-1 1,0 0 0,-1-1-1,0 0 1,0 0 0,-1 0 0,0-1-1,-18 13 1,-16-2-333</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29.993"/>
    </inkml:context>
    <inkml:brush xml:id="br0">
      <inkml:brushProperty name="width" value="0.05" units="cm"/>
      <inkml:brushProperty name="height" value="0.05" units="cm"/>
    </inkml:brush>
  </inkml:definitions>
  <inkml:trace contextRef="#ctx0" brushRef="#br0">38 762 12915,'-28'14'1149,"19"-7"-329,17-9 1064,72-31-246,-1-4 0,85-54 0,-9 0-932,144-87 61,-13-17-1513,-275 187 819,-1 0 1,1 0 0,-2-1-1,1 0 1,-1-1-1,0 0 1,-1-1 0,0 0-1,-1 0 1,9-17-1,-9-4-78</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0.411"/>
    </inkml:context>
    <inkml:brush xml:id="br0">
      <inkml:brushProperty name="width" value="0.05" units="cm"/>
      <inkml:brushProperty name="height" value="0.05" units="cm"/>
    </inkml:brush>
  </inkml:definitions>
  <inkml:trace contextRef="#ctx0" brushRef="#br0">755 0 13419,'-11'26'420,"-1"-1"0,-1-1 0,-1-1-1,-20 27 1,-76 82 165,70-87-407,-121 132 390,-96 118 554,239-273-962,2 1 0,0 1 0,2 0 1,-15 33-1,28-54-137,-1 0 1,1 1-1,0-1 1,0 1-1,0-1 1,0 1-1,1 0 1,-1 4-1,1-7-14,0 0 0,1 0 0,-1 1 0,0-1 0,1 0 0,-1 0 0,1 0 0,-1 0 0,1 0 0,0 0 0,-1 0 0,1 0 0,0 0 0,0 0 0,0 0 0,0 0 0,0 0 0,0-1-1,0 1 1,0 0 0,0-1 0,0 1 0,0-1 0,0 1 0,0-1 0,0 1 0,1-1 0,-1 0 0,2 1 0,12 1 46,1 0 0,-1 0 0,1-1-1,-1-1 1,21-3 0,83-15 140,-79 11-144,106-20-13,96-15-109,-171 34 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8.651"/>
    </inkml:context>
    <inkml:brush xml:id="br0">
      <inkml:brushProperty name="width" value="0.05" units="cm"/>
      <inkml:brushProperty name="height" value="0.05" units="cm"/>
    </inkml:brush>
  </inkml:definitions>
  <inkml:trace contextRef="#ctx0" brushRef="#br0">0 46 17876,'20'-6'2288,"0"2"-1424,5-4-375,2 0 1703,7 2-1176,-1 0-288,6 0-584,-1 5-352,-4 1-824,-2 0 912,-5 0-176,1 0-136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1.294"/>
    </inkml:context>
    <inkml:brush xml:id="br0">
      <inkml:brushProperty name="width" value="0.05" units="cm"/>
      <inkml:brushProperty name="height" value="0.05" units="cm"/>
    </inkml:brush>
  </inkml:definitions>
  <inkml:trace contextRef="#ctx0" brushRef="#br0">107 30 11690,'10'-27'3374,"-10"27"-3332,0 0-1,0-1 0,0 1 0,0 0 1,0 0-1,0 0 0,0 0 1,0 0-1,0 0 0,1 0 0,-1-1 1,0 1-1,0 0 0,0 0 0,0 0 1,0 0-1,0 0 0,0 0 0,1 0 1,-1 0-1,0 0 0,0 0 0,0 0 1,0 0-1,0 0 0,0 0 1,1 0-1,-1 0 0,0 0 0,0 0 1,0 0-1,0 0 0,0 0 0,0 0 1,1 0-1,-1 0 0,0 0 0,0 0 1,0 0-1,0 0 0,0 0 0,0 0 1,1 0-1,-1 0 0,0 0 1,0 0-1,0 1 0,0-1 0,5 15 1002,26 272 1500,-25-201-2193,7 70 105,7 99 481,-36-312-559,-1-5-1177,-26-59-1,29 88 150,-1 1-1,-2 0 0,-28-39 1,43 68 566,0 0 1,0 1-1,-1-1 1,1 1 0,-1 0-1,1 0 1,-1 0-1,0 0 1,-5-2-1,9 5 98,-1 0 0,1 0 0,-1 1 0,1-1 0,0 0-1,-1 0 1,1 0 0,0 0 0,0 0 0,0 0 0,0 0 0,0 0-1,0 0 1,0 0 0,0 0 0,0-1 0,0 1 0,0 0-1,0-1 1,3 2 0,26 9 251,-21-9-255,-1-1 1,1 0-1,0-1 0,-1 1 1,1-2-1,0 1 0,0-1 1,-1-1-1,1 0 0,-1 0 1,1 0-1,9-5 0,-6 2-273,0-1 0,0 0 0,-1-1-1,0 0 1,0 0 0,0-1 0,14-15-1,-9 4-259</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1.757"/>
    </inkml:context>
    <inkml:brush xml:id="br0">
      <inkml:brushProperty name="width" value="0.05" units="cm"/>
      <inkml:brushProperty name="height" value="0.05" units="cm"/>
    </inkml:brush>
  </inkml:definitions>
  <inkml:trace contextRef="#ctx0" brushRef="#br0">106 19 14659,'0'0'70,"0"-1"-1,0 0 1,0 0-1,0 1 1,0-1-1,0 0 1,0 1-1,0-1 1,0 0-1,-1 1 1,1-1-1,0 0 1,0 1-1,-1-1 1,1 0-1,0 1 1,-1-1-1,1 1 1,-1-1 0,1 1-1,-1-1 1,1 1-1,-1-1 1,1 1-1,-1-1 1,1 1-1,-1 0 1,0-1-1,1 1 1,-1 0-1,1-1 1,-1 1-1,0 0 1,0 0-1,1 0 1,-1 0-1,0-1 1,1 1-1,-1 0 1,0 0-1,1 0 1,-1 1 0,0-1-1,0 0 1,0 0-1,-1 1 28,0 0 0,0 1-1,0-1 1,0 0 0,1 0-1,-1 1 1,1-1 0,-1 1 0,1 0-1,-1-1 1,1 1 0,0 0 0,0 0-1,-2 3 1,-6 22 126,1 0 1,1 1-1,2 0 0,-4 42 0,5-34-28,-5 20 244,4 0 0,1 0 0,7 86 0,-3-135-384,2 1 0,-1-1 0,1 0-1,0 1 1,5 10 0,-7-16-43,1-1 0,0 1 0,-1-1 0,1 1 0,0-1-1,0 0 1,0 1 0,0-1 0,1 0 0,-1 0 0,0 0 0,0 0 0,1 0 0,-1 0 0,1 0-1,-1-1 1,0 1 0,1 0 0,0-1 0,-1 1 0,1-1 0,-1 1 0,1-1 0,0 0 0,-1 0 0,1 0-1,-1 0 1,1 0 0,0 0 0,-1 0 0,3-1 0,1 0 8,0-1 0,0 1-1,-1-1 1,1 0 0,0-1 0,-1 1 0,0-1 0,1 0-1,-1 0 1,7-7 0,2-3 52,19-27-1,-24 28-26,0 2 1,1-1-1,0 1 1,12-9-1,-21 19-44,0 0 1,0-1-1,1 1 0,-1-1 0,0 1 1,1 0-1,-1 0 0,0-1 0,1 1 1,-1 0-1,1 0 0,-1-1 1,1 1-1,-1 0 0,0 0 0,1 0 1,-1 0-1,1-1 0,-1 1 0,1 0 1,-1 0-1,1 0 0,-1 0 1,1 0-1,-1 0 0,1 0 0,-1 0 1,0 1-1,1-1 0,-1 0 0,1 0 1,-1 0-1,1 0 0,-1 1 1,1-1-1,-1 0 0,0 0 0,1 1 1,-1-1-1,0 0 0,1 1 0,-1-1 1,0 0-1,1 1 0,-1-1 1,0 1-1,0-1 0,1 0 0,-1 1 1,0-1-1,0 1 0,0-1 0,0 1 1,0-1-1,0 1 0,1-1 1,-1 1-1,1 33 47,-1-30-46,-4 58 28,1 29 33,3-90-72,0-1-1,-1 1 0,1-1 0,0 1 0,0-1 0,0 1 0,0-1 1,0 1-1,0-1 0,1 1 0,-1-1 0,0 1 0,0-1 0,0 1 0,0-1 1,1 1-1,-1-1 0,0 0 0,0 1 0,1-1 0,-1 1 0,0-1 0,1 0 1,-1 1-1,0-1 0,1 0 0,-1 1 0,0-1 0,1 0 0,-1 1 1,2-1-1,-2 0-36,1 0 0,0-1 1,0 1-1,0 0 0,0-1 1,0 1-1,0-1 0,0 1 0,0-1 1,-1 1-1,1-1 0,0 0 1,0 1-1,0-2 0,28-36-1451,-26 34 1302,38-63-811,-20 30 283</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2.252"/>
    </inkml:context>
    <inkml:brush xml:id="br0">
      <inkml:brushProperty name="width" value="0.05" units="cm"/>
      <inkml:brushProperty name="height" value="0.05" units="cm"/>
    </inkml:brush>
  </inkml:definitions>
  <inkml:trace contextRef="#ctx0" brushRef="#br0">27 10 14755,'-6'-10'3052,"6"14"-477,0 13-1367,0-16-689,0-1-473,0-1 1,0 1-1,-1 0 1,1-1-1,0 1 1,0 0-1,0-1 1,0 1-1,0 0 1,-1-1-1,1 1 1,0 0-1,0 0 1,-1-1-1,1 1 1,0 0-1,0 0 1,-1-1-1,1 1 1,0 0 0,0 0-1,-1 0 1,1 0-1,0-1 1,-1 1-1,1 0 1,0 0-1,-1 0 1,1 0-1,-1 0 1,-3 9 237,1 19-262,1 12 196,-1-15-62,3-1 0,0 1 0,1 0 0,5 25 0,-6-48-144,0-1 1,0 0 0,1 0-1,-1 1 1,1-1 0,-1 0-1,1 0 1,-1 1 0,1-1-1,0 0 1,-1 0 0,2 1-1,-1-1-15,-1-1 0,0 0-1,1 0 1,-1 0 0,0 0-1,1 1 1,-1-1 0,0 0-1,1 0 1,-1 0 0,0 0-1,1 0 1,-1 0 0,0 0-1,1 0 1,-1 0 0,0 0-1,1 0 1,-1 0 0,0 0-1,1 0 1,-1 0 0,0-1-1,0 1 1,1 0 0,-1 0-1,0 0 1,1 0 0,-1-1-1,2-1-91,0 1 0,-1-1 0,1 0 0,-1 0 0,1 0 0,-1 0 0,0 0 0,0 0 0,0-1 0,0 1-1,1-3 1,1-6-164,-1 0 1,-1 0-1,1 0 0,-1 0 0,-2-22 0,1 15 32,-2-39-366</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2.702"/>
    </inkml:context>
    <inkml:brush xml:id="br0">
      <inkml:brushProperty name="width" value="0.05" units="cm"/>
      <inkml:brushProperty name="height" value="0.05" units="cm"/>
    </inkml:brush>
  </inkml:definitions>
  <inkml:trace contextRef="#ctx0" brushRef="#br0">20 0 15755,'-5'0'2025,"1"5"-1281,-2 4-320,1 2 1432,5 1-927,0 2-377,6-4-872,3 3-416,4-4 624,3 0-145,6-4-135</inkml:trace>
  <inkml:trace contextRef="#ctx0" brushRef="#br0" timeOffset="0.09">361 283 16195,'-3'5'340,"0"-1"0,0 0 0,-1 0 0,1 0-1,-1 0 1,0 0 0,0-1 0,0 0 0,-1 0-1,1 0 1,-1 0 0,0-1 0,0 1 0,0-1-1,-8 2 1,9-3-7,12 2-371,1 0 1,-1 1-1,11 5 1,-5-2 13,2 1 2,0 0-1,0 1 1,17 14-1,-29-21 40,-1 1-1,1-1 0,-1 1 1,0 0-1,0 0 0,0 1 0,0-1 1,-1 1-1,0-1 0,1 1 1,-1 0-1,0 0 0,-1 0 1,1 0-1,-1 0 0,1 0 0,-1 0 1,-1 1-1,2 5 0,-3-6 49,0 1 0,0-1 0,-1 0 0,1 0-1,-1 1 1,0-1 0,0 0 0,0 0 0,0-1-1,-1 1 1,0 0 0,1-1 0,-2 1 0,1-1-1,0 0 1,0 0 0,-1 0 0,-6 3 0,-2 2 181,-1 0 0,1-2 1,-1 1-1,-21 6 1,33-13-242,-40 11 539,40-11-576,0 1 1,0-1-1,0 0 1,0 1-1,-1-1 1,1 0-1,0 0 1,0 0-1,0 0 1,-1 0-1,1 0 1,0 0-1,0-1 1,0 1-1,-1 0 1,1-1-1,0 1 1,0 0-1,0-1 1,0 0-1,0 1 1,0-1-1,0 0 1,0 1-1,0-1 1,0 0-1,0 0 1,-1-1 0,2 1-21,0 0 1,0 1 0,0-1 0,0 0 0,0 0 0,0 0 0,0 1 0,0-1 0,0 0 0,0 0 0,0 1 0,1-1 0,-1 0 0,0 1 0,0-1 0,1 0 0,-1 1 0,1-1 0,-1 0 0,0 1 0,1-1 0,-1 1 0,1-1 0,0 0 0,0 0 0,19-11-420,4 5-117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3.763"/>
    </inkml:context>
    <inkml:brush xml:id="br0">
      <inkml:brushProperty name="width" value="0.05" units="cm"/>
      <inkml:brushProperty name="height" value="0.05" units="cm"/>
    </inkml:brush>
  </inkml:definitions>
  <inkml:trace contextRef="#ctx0" brushRef="#br0">234 120 18524,'-3'-2'134,"1"0"0,-1 1 0,0-1 0,0 1 1,0 0-1,0-1 0,0 1 0,0 1 0,0-1 0,0 0 0,0 1 0,0 0 0,0 0 1,0 0-1,0 0 0,-5 1 0,2 0-7,1 0 0,0 1 0,0 0 1,0 0-1,1 0 0,-1 1 0,0-1 0,1 1 1,-5 4-1,-3 4 65,0 0 0,1 0 0,0 1 1,1 1-1,-13 21 0,15-20-104,0 1-1,-10 25 1,15-34-77,1 1 0,0 0 0,0-1 0,1 1 0,0 0 0,0 0 1,1 0-1,0 11 0,0-18-11,0 0 0,0 1 1,0-1-1,0 0 0,0 1 1,0-1-1,0 1 0,0-1 1,0 0-1,0 1 0,0-1 1,0 1-1,1-1 0,-1 0 1,0 1-1,0-1 0,0 0 1,0 1-1,1-1 0,-1 0 1,0 1-1,0-1 0,1 0 1,-1 0-1,0 1 0,1-1 1,-1 0-1,0 0 0,1 0 1,-1 1-1,0-1 0,1 0 1,-1 0-1,1 0 0,-1 0 1,0 0-1,1 0 0,-1 0 1,0 0-1,1 0 0,-1 0 1,1 0-1,-1 0 0,0 0 1,1 0-1,-1 0 0,1 0 1,-1 0-1,0 0 0,1 0 1,-1-1-1,0 1 0,1 0 1,-1 0-1,0 0 0,1-1 1,-1 1-1,0 0 0,0 0 1,1-1-1,-1 0 0,19-18 21,-10 5 0,0-1 0,0 1 0,-1-2-1,10-28 1,15-70 210,-28 98-179,0 2 70,-6 35-8,0-14-103,-10 121 69,10-108-79,1 0 0,1 0 0,1-1 0,7 29 0,-9-46 0,1 1 1,-1-1-1,1 1 1,0-1-1,0 0 0,0 1 1,1-1-1,-1 0 1,0 0-1,1 0 1,0 0-1,3 3 0,-4-4 2,0 0 0,0 0-1,0-1 1,0 1-1,1-1 1,-1 1-1,0-1 1,0 1-1,0-1 1,1 0 0,-1 0-1,0 0 1,1 1-1,-1-1 1,0-1-1,1 1 1,-1 0-1,2 0 1,1-2 5,0 1 0,1-1 0,-1 0 1,-1 0-1,1-1 0,0 1 0,0-1 0,-1 0 1,0 0-1,1 0 0,-1 0 0,4-6 0,45-69 107,1-1-43,-53 78-72,1 0 0,0-1 0,0 1 0,0 0 0,0 0 0,0 0-1,1 0 1,-1 0 0,0 0 0,0 0 0,1 0 0,-1 0 0,0 0 0,1 1 0,-1-1 0,1 0 0,-1 1 0,1 0 0,-1-1 0,1 1-1,0 0 1,1 0 0,-1 0-5,0 1 0,0 0-1,0 0 1,-1 0-1,1 0 1,0 0 0,-1 0-1,1 1 1,-1-1-1,1 1 1,-1-1 0,0 1-1,1-1 1,-1 1-1,0 0 1,2 3 0,44 95-343,-47-100 348,0 1 0,0-1 0,0 0 0,0 1 0,1-1 0,-1 0 0,0 0 0,0 1 1,0-1-1,1 0 0,-1 0 0,0 1 0,0-1 0,1 0 0,-1 0 0,0 1 0,1-1 0,-1 0 1,0 0-1,1 0 0,-1 0 0,0 0 0,1 0 0,-1 0 0,0 1 0,1-1 0,-1 0 1,0 0-1,1 0 0,-1 0 0,1-1 0,7-8 44,2-21 104,-9 27-119,4-22 208,0 0 1,-1 0 0,-2 0 0,0-1 0,-2 1 0,-1-1 0,-5-33 0,6 58-216,-1-6 194,2 8-158,8 7-100,-6-7-35,0 1-1,1-1 0,-1 0 0,1 0 0,-1-1 0,1 1 1,-1-1-1,1 1 0,-1-1 0,1 0 0,-1 0 1,1-1-1,-1 1 0,1-1 0,-1 0 0,1 0 0,-1 0 1,6-2-1,2-2-105,0-1 0,0 0 0,19-15 1,5-7-224</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5.060"/>
    </inkml:context>
    <inkml:brush xml:id="br0">
      <inkml:brushProperty name="width" value="0.05" units="cm"/>
      <inkml:brushProperty name="height" value="0.05" units="cm"/>
    </inkml:brush>
  </inkml:definitions>
  <inkml:trace contextRef="#ctx0" brushRef="#br0">181 113 14859,'-1'-2'257,"1"0"1,-1 0-1,0 0 0,0 0 0,0 0 0,0 0 0,0 0 1,0 1-1,0-1 0,-1 0 0,1 1 0,-1-1 1,1 1-1,-4-3 0,4 4-141,0 0 0,0-1 0,0 1 0,-1 0 0,1-1 0,0 1 0,0 0 0,-1 0 0,1 0 0,0 0 0,-1 0 0,1 1 0,0-1 1,0 0-1,-1 0 0,1 1 0,0-1 0,0 1 0,0-1 0,0 1 0,0 0 0,-1-1 0,1 1 0,0 0 0,-1 1 0,-6 6 61,0-1-1,0 1 1,1 1-1,1-1 1,0 1 0,0 1-1,-6 11 1,-29 72-35,36-80-132,0 0 0,1 1 1,0 0-1,1 0 0,-2 24 0,5-37-9,0-1 0,0 1-1,-1-1 1,1 1-1,0-1 1,0 1 0,0-1-1,0 1 1,0-1-1,0 1 1,0-1 0,0 1-1,0-1 1,0 1-1,1-1 1,-1 0 0,0 1-1,0-1 1,0 1-1,0-1 1,1 1 0,-1-1-1,0 1 1,1-1 0,-1 0-1,0 1 1,1-1-1,-1 0 1,0 1 0,1-1-1,-1 0 1,1 1-1,0-1 1,0-1 0,0 1 0,0-1 0,0 1 0,0-1-1,0 1 1,0-1 0,0 1 0,0-1 0,-1 0 0,1 0-1,0 0 1,1-1 0,25-38 11,-26 39-12,31-56 11,17-25 2,-48 80-12,0 1 0,0-1-1,0 1 1,0 0 0,0-1-1,0 1 1,1 0 0,-1 0-1,0 0 1,1 0 0,-1 0-1,1 0 1,2-1 0,-3 2-1,-1-1 0,1 1 1,-1 0-1,0 0 0,1 0 0,-1 1 1,1-1-1,-1 0 0,1 0 0,-1 0 1,0 0-1,1 0 0,-1 0 1,1 1-1,-1-1 0,0 0 0,1 0 1,-1 0-1,0 1 0,1-1 1,-1 0-1,1 1 0,7 17 3,-3 14-6,0 1 0,-2 0 0,-2 51 0,-1-44 2,-1 49 304,-3 0 1,-4 0 0,-5-1 0,-43 164 0,51-236-193,0-1 1,-1 0 0,-10 19-1,16-33-103,-1 0-1,1 0 0,-1 0 1,1 0-1,-1 0 0,0-1 1,1 1-1,-1 0 0,0 0 0,1 0 1,-1-1-1,0 1 0,0 0 1,0-1-1,0 1 0,0-1 1,1 1-1,-1-1 0,0 1 1,-2-1-1,2 0-5,1 0 1,-1 0 0,0-1-1,1 1 1,-1 0-1,1-1 1,-1 1 0,1-1-1,-1 1 1,1-1 0,-1 1-1,1-1 1,-1 1-1,1-1 1,0 1 0,-1-1-1,1 1 1,0-1-1,-1 0 1,1 1 0,0-1-1,0 0 1,0 0-1,-2-6 4,0-1 0,1 1-1,0-1 1,1-10-1,2-22-9,3 1-1,0 0 0,3 0 0,23-69 1,71-147-126,-97 243 122,38-85-88,59-148-319,-100 237 380,1 0-1,-1 0 0,0 0 0,0-14 1,-2 22 32,0 0 1,1 0 0,-1 0-1,0 0 1,0-1 0,0 1-1,0 0 1,0 0 0,0 0 0,0 0-1,0 0 1,0-1 0,0 1-1,0 0 1,0 0 0,0 0-1,-1 0 1,1 0 0,0-1 0,0 1-1,0 0 1,0 0 0,0 0-1,0 0 1,0 0 0,0 0-1,0-1 1,0 1 0,0 0-1,-1 0 1,1 0 0,0 0 0,0 0-1,0 0 1,0 0 0,0 0-1,0 0 1,-1 0 0,1 0-1,0 0 1,0 0 0,0 0 0,0 0-1,-1-1 1,-5 6-30,-5 9 21,6-6 3,0 1 1,1 0-1,0 0 1,1 0-1,-1 0 1,2 0 0,-1 1-1,2 0 1,-1-1-1,1 1 1,1 0-1,0 18 1,0-26 6,0-1 0,1 0-1,-1 0 1,0 1 0,1-1 0,-1 0 0,0 0 0,1 0 0,0 1 0,-1-1 0,1 0 0,0 0 0,-1 0 0,1 0 0,0 0 0,0 0 0,0 0 0,0-1 0,0 1 0,0 0 0,0 0 0,0-1 0,0 1 0,0 0 0,0-1 0,2 1 0,-1-1-1,1 0 1,-1 0-1,0 0 0,1 0 1,-1 0-1,0-1 1,1 1-1,-1-1 0,0 1 1,0-1-1,1 0 1,-1 0-1,2-1 0,8-6-3,-1 1-1,0-1 1,17-15 0,-28 23 5,22-21 1,-1 0 0,0-2 1,-2 0-1,0-1 0,-2-1 1,19-36-1,-33 54 24,-5 9-4,-7 13 9,4-2-18,0 0 1,-4 20-1,8-29-12,1-1-1,-1 1 0,1-1 0,-1 1 0,1-1 1,0 1-1,0 0 0,1-1 0,-1 1 0,1-1 0,0 1 1,-1-1-1,2 1 0,2 5 0,-4-8 1,1 0 0,0 0 0,0 0 0,1 0 0,-1 0-1,0 0 1,0-1 0,0 1 0,1 0 0,-1-1 0,0 1 0,0-1-1,1 1 1,-1-1 0,1 0 0,-1 1 0,0-1 0,1 0 0,-1 0-1,1 0 1,-1 0 0,0 0 0,1 0 0,-1-1 0,1 1 0,-1 0-1,0-1 1,1 1 0,-1-1 0,0 0 0,0 1 0,3-2 0,4-3 3,0 0 1,0 0 0,11-9 0,-18 13-4,57-54 11,-43 40-7,0 0 1,1 1 0,20-14-1,-35 28-5,-1-1-1,1 1 0,0-1 1,-1 1-1,1-1 0,0 1 0,-1-1 1,1 1-1,0 0 0,0 0 1,-1-1-1,1 1 0,0 0 1,0 0-1,-1 0 0,1 0 1,0 0-1,0 0 0,0 0 1,-1 0-1,1 0 0,0 0 1,0 0-1,-1 0 0,1 0 1,0 1-1,0-1 0,-1 0 0,1 1 1,0-1-1,-1 1 0,1-1 1,0 1-1,-1-1 0,1 1 1,-1-1-1,1 1 0,-1-1 1,1 1-1,-1 0 0,1-1 1,-1 1-1,0 0 0,1-1 1,-1 1-1,0 0 0,1-1 1,-1 1-1,0 0 0,0 0 0,0 0 1,0-1-1,0 3 0,2 6-6,-2 0-1,1 1 0,-2 15 0,1-14-2,-1 2 8,0-11 9,1 1 0,0-1 0,0 1 0,-1-1 0,1 1 0,1-1 0,-1 1 1,0-1-1,1 1 0,-1-1 0,1 1 0,0-1 0,0 1 0,2 2 0,-3-4 1,1-1-1,-1 0 1,1 1-1,-1-1 1,1 0 0,0 0-1,-1 0 1,1 1-1,-1-1 1,1 0 0,0 0-1,-1 0 1,1 0 0,0 0-1,-1 0 1,1 0-1,-1-1 1,1 1 0,0 0-1,-1 0 1,1 0 0,-1-1-1,1 1 1,0 0-1,-1 0 1,1-1 0,-1 1-1,1-1 1,0 0-1,18-15 87,-14 12-65,17-17 64,0 0 31,29-21 1,-45 38-115,0 0-1,0 0 1,1 1 0,-1 0 0,1 0 0,-1 0 0,1 1-1,0-1 1,0 2 0,11-2 0,-16 2-10,0 1 1,0 0-1,0 0 1,0 0-1,0 0 1,-1 1-1,1-1 1,0 0 0,0 1-1,0-1 1,0 1-1,0 0 1,0 0-1,-1-1 1,1 1-1,0 0 1,-1 1-1,1-1 1,-1 0-1,1 0 1,-1 1-1,1-1 1,-1 1-1,2 2 1,-1 1 2,1 0 0,-1 1 0,0 0 1,0 0-1,-1 0 0,2 8 0,-2-9 1,0 1-1,0-1 1,0 0-1,1 1 1,0-1-1,5 10 1,-7-15-2,1 1 0,-1-1 0,1 1 0,-1-1 1,1 1-1,0-1 0,-1 1 0,1-1 0,-1 0 0,1 1 0,0-1 0,-1 0 0,1 0 0,0 0 0,0 1 1,-1-1-1,1 0 0,0 0 0,-1 0 0,1 0 0,0 0 0,0 0 0,-1 0 0,1 0 0,0-1 0,0 1 1,-1 0-1,1 0 0,0-1 0,-1 1 0,2-1 0,21-14 8,29-31-6,-41 34-1,1 1 0,0 0 0,1 1 0,0 0 0,1 1 0,28-14 0,-42 23 0,1 0 0,0-1 0,-1 1 0,1 0 0,0-1-1,0 1 1,-1 0 0,1 0 0,0 0 0,0 0 0,0 0 0,-1 0-1,1 0 1,0 0 0,0 0 0,0 0 0,-1 0 0,1 0-1,0 0 1,0 1 0,-1-1 0,1 0 0,0 1 0,0-1-1,-1 0 1,1 1 0,-1-1 0,1 1 0,0-1 0,0 2-1,0 0-37,0-1-1,-1 1 0,1 0 0,-1-1 0,1 1 0,-1 0 1,0 0-1,0 0 0,0-1 0,0 1 0,0 0 0,0 3 1,-2 5-45,0 1 0,-1-1 1,-5 15-1,7-23 137,-1 4-11,2-6-47,0 0 0,0-1-1,0 1 1,0 0 0,0 0 0,0 0 0,0 0 0,1 0 0,-1 0 0,0 0 0,0 0 0,0 0 0,0 0 0,0 0 0,0 0 0,0 0 0,0 0 0,0 0 0,0 0 0,0 0 0,0 0 0,0 0 0,0 0 0,0 0 0,0 0-1,1 0 1,-1 0 0,0 0 0,0 0 0,0 0 0,0 0 0,0 0 0,0 0 0,0 0 0,0 0 0,0 0 0,0 0 0,0 0 0,0 0 0,0 0 0,0 0 0,0 0 0,0 0 0,0 0 0,0 1 0,1-1 0,-1 0 0,0 0-1,0 0 1,0 0 0,0 0 0,0 0 0,0 0 0,0 0 0,0 0 0,0 0 0,0 0 0,0 0 0,0 0 0,0 0 0,0 0 0,0 1 0,0-1 0,0 0 0,0 0 0,0 0 0,0 0 0,0 0 0,0 0 0,8-5-124</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5.523"/>
    </inkml:context>
    <inkml:brush xml:id="br0">
      <inkml:brushProperty name="width" value="0.05" units="cm"/>
      <inkml:brushProperty name="height" value="0.05" units="cm"/>
    </inkml:brush>
  </inkml:definitions>
  <inkml:trace contextRef="#ctx0" brushRef="#br0">34 242 16035,'0'1'83,"0"-1"0,0 1-1,0-1 1,0 1-1,0 0 1,0-1-1,0 1 1,0 0 0,0-1-1,1 1 1,-1-1-1,0 1 1,0-1 0,1 1-1,-1 0 1,0-1-1,1 1 1,-1-1-1,1 1 1,-1-1 0,0 0-1,1 1 1,-1-1-1,1 1 1,-1-1-1,1 0 1,0 1 0,-1-1-1,1 0 1,-1 0-1,2 1 1,-1-2 29,0 1-1,0 0 1,0 0 0,1-1 0,-1 1-1,0-1 1,0 1 0,0-1-1,0 0 1,0 1 0,0-1 0,0 0-1,0 0 1,1-1 0,3-3 194,0 0 0,-1 0 0,1-1 1,6-11-1,-9 12-176,-1 0 0,1 0 0,-1-1 0,0 1 0,0 0 0,0 0 0,-1-11 0,0 16-106,0-1 0,0 0 0,0 0 0,0 0 0,0 0 0,-1 0 0,1 0 0,0 0 0,0 0 0,-1 0 0,1 0 0,-1 0 0,1 0 0,-1 0 0,1 1 0,-1-1 0,0 0 0,1 0 0,-2 0 0,1 0-10,0 1-1,0 0 1,0 0 0,0 0 0,0 0 0,0-1 0,0 1 0,0 0-1,0 1 1,0-1 0,0 0 0,0 0 0,0 0 0,0 1-1,0-1 1,0 0 0,0 1 0,0-1 0,0 1 0,0-1 0,0 1-1,0 0 1,0 0 0,-4 3 7,0 0 1,0 0-1,0 1 0,1-1 0,0 1 0,0 0 1,1 0-1,-1 1 0,1-1 0,0 1 1,-3 7-1,3-4-19,0-1-1,0 1 1,1 0 0,0-1 0,0 1 0,1 0 0,0 14-1,1-22-1,0 0-1,0 0 0,0 0 0,0 0 0,0 0 0,0 0 0,0 0 0,1 0 1,-1 0-1,0 0 0,1 0 0,-1 0 0,0 0 0,1 0 0,0 0 0,-1 0 0,1-1 1,-1 1-1,1 0 0,0 0 0,0-1 0,-1 1 0,1 0 0,0-1 0,0 1 1,1 0-1,0 0-1,0-1 1,0 0 0,0 1-1,0-1 1,0 0 0,0 0-1,0-1 1,0 1 0,0 0 0,0-1-1,0 1 1,0-1 0,2 0-1,9-5-3,0 0 0,-1-1 0,15-10 0,-19 12 3,23-16 4,-20 12 1,2 1 0,-1 0 1,1 1-1,0 0 0,15-5 1,-27 12-5,0-1 0,0 1 0,0 0 0,0-1 0,0 1 0,0 0 0,0-1 0,0 1 1,0 0-1,0 0 0,0 0 0,0 0 0,0 0 0,0 0 0,0 0 0,0 0 0,0 0 0,0 1 0,1-1 0,-1 0 1,0 1-1,-1-1 0,1 1 0,0-1 0,0 1 0,0-1 0,0 1 0,0 0 0,0 0 0,-1-1 0,1 1 1,0 0-1,-1 0 0,1 0 0,0-1 0,-1 1 0,1 0 0,-1 0 0,1 0 0,-1 0 0,0 0 0,1 2 0,0 3-12,-1 1-1,0 0 0,0-1 1,0 1-1,-2 11 0,0-1-74,2-16 72,0-1-1,0 1 0,0-1 1,-1 0-1,1 1 0,0-1 1,0 1-1,0-1 0,1 1 1,-1-1-1,0 0 0,0 1 1,0-1-1,0 1 0,0-1 1,0 0-1,1 1 0,-1-1 1,0 1-1,0-1 0,0 0 0,1 1 1,-1-1-1,0 0 0,1 1 1,-1-1-1,0 0 0,1 0 1,-1 1-1,0-1 0,1 0 1,14-3-502,13-19-540,-11 0 707,0-1 0,-2-1 0,0 0 0,-2-1 0,-1 0 0,11-31 0,6-21-241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5.879"/>
    </inkml:context>
    <inkml:brush xml:id="br0">
      <inkml:brushProperty name="width" value="0.05" units="cm"/>
      <inkml:brushProperty name="height" value="0.05" units="cm"/>
    </inkml:brush>
  </inkml:definitions>
  <inkml:trace contextRef="#ctx0" brushRef="#br0">152 0 15435,'-14'45'1230,"2"1"-1,2 0 0,-4 52 1,12-73-865,1 0-1,1 0 1,1 0 0,1 0-1,1-1 1,2 1 0,11 37-1,7-16-173,-13-27-374,-10-19 151,-1 0 0,1 0 0,0 0 0,0 0 0,0 0 0,0 0 0,0 0 1,0 0-1,0 0 0,0 0 0,0 0 0,0 0 0,0 0 0,0 0 0,-1 0 0,1 0 1,0 1-1,0-1 0,0 0 0,0 0 0,0 0 0,0 0 0,0 0 0,0 0 1,0 0-1,0 0 0,-150-145-271,150 145 337,-1 0 1,1-1-1,-1 1 0,1-1 1,0 1-1,-1-1 0,1 1 1,-1-1-1,1 1 0,0-1 1,-1 1-1,1-1 0,0 1 1,0-1-1,-1 1 0,1-1 1,0 0-1,0 1 0,0-1 1,0 0-1,0 1 0,0-1 1,0 1-1,0-1 0,0 0 1,0 1-1,0-2 0,1 2-7,-1-1 0,1 1 1,0-1-1,-1 0 0,1 1 0,0 0 0,0-1 0,-1 1 0,1-1 0,0 1 0,0 0 0,0 0 0,0-1 0,0 1 0,-1 0 0,1 0 1,1 0-1,49 1 70,-39 0-177,3 0-204,0-1 0,-1 0 0,1-1 1,0 0-1,-1-1 0,1-1 0,-1-1 1,0 0-1,0 0 0,0-2 0,-1 1 1,20-13-1,0-7-515</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6.556"/>
    </inkml:context>
    <inkml:brush xml:id="br0">
      <inkml:brushProperty name="width" value="0.05" units="cm"/>
      <inkml:brushProperty name="height" value="0.05" units="cm"/>
    </inkml:brush>
  </inkml:definitions>
  <inkml:trace contextRef="#ctx0" brushRef="#br0">98 308 14875,'-14'19'784,"2"1"-1,1 1 1,0 0-1,2 1 0,0 0 1,2 0-1,0 0 1,1 1-1,2 0 1,-3 33-1,6-52-688,1 0 0,0 0-1,0 0 1,1 0 0,-1 0 0,1 0-1,0 0 1,0 0 0,0 0-1,3 4 1,-4-7-72,1 0 0,-1 0 0,1 0 0,-1-1 0,1 1 0,0 0 0,0 0-1,-1-1 1,1 1 0,0-1 0,0 1 0,0-1 0,-1 1 0,1-1 0,0 1 0,0-1-1,0 0 1,1 1 0,0-1-7,0 0 0,0 0-1,0 0 1,0 0 0,-1-1 0,1 1-1,0 0 1,0-1 0,0 0 0,0 1-1,-1-1 1,4-1 0,2-3-6,0 0-1,0 0 1,-1 0 0,0-1 0,0 0 0,0 0 0,-1 0 0,0-1-1,0 1 1,0-1 0,4-11 0,4-8-31,18-55 0,-23 59-33,-4 12-29,0-1 1,0 1 0,-1-1 0,-1 0-1,0 0 1,0 0 0,0-16 0,-12 65-589,8-25 618,2-1 1,-1 1 0,2 0-1,2 20 1,-3-30 52,1 0-1,0-1 1,-1 1 0,1 0-1,1 0 1,-1-1 0,0 1 0,0-1-1,1 1 1,0-1 0,-1 0 0,3 3-1,-2-4 3,-1 0 0,1 0-1,-1 0 1,1 0 0,-1-1-1,1 1 1,0 0 0,-1-1 0,1 1-1,0-1 1,0 1 0,-1-1-1,1 0 1,0 0 0,0 0 0,-1 0-1,1 0 1,0 0 0,0 0-1,0-1 1,2 0 0,3-1 12,0-1 1,-1 0 0,1 0 0,0-1-1,-1 0 1,0 0 0,0 0-1,0-1 1,0 0 0,8-9 0,2-4 21,-1-1 0,15-23 0,-15 20-19,-2-2 0,0 1-1,-1-2 1,-2 1 0,0-2-1,-2 1 1,-1-1 0,0-1-1,2-36 1,-8 58-24,-1-1-1,0 1 1,-1-1-1,1 1 1,-1-1-1,0 1 1,-3-9 0,4 13 5,0 0-1,-1 0 1,1 0 0,-1 0 0,1 1 0,-1-1 0,1 0 0,-1 0 0,1 0 0,-1 0 0,0 1-1,1-1 1,-1 0 0,0 1 0,0-1 0,0 1 0,1-1 0,-1 1 0,0-1 0,0 1 0,0-1 0,0 1-1,0 0 1,0-1 0,0 1 0,0 0 0,0 0 0,0 0 0,0 0 0,0 0 0,0 0 0,0 0 0,0 0-1,0 0 1,0 1 0,0-1 0,0 0 0,1 0 0,-1 1 0,0-1 0,0 1 0,0-1 0,0 1-1,0-1 1,1 1 0,-1 0 0,-1 0 0,-4 4 10,1 0-1,-1 0 1,1 0 0,0 1-1,0 0 1,1 0 0,0 0-1,0 0 1,0 1-1,-4 10 1,-1 5 78,2-1 0,-7 27 0,9-26-8,1 0 1,1 0 0,1 0 0,1 0 0,2 31 0,0-44-50,0 1-1,0 0 1,1 0 0,0-1-1,1 1 1,0-1 0,1 1 0,0-1-1,0 0 1,1-1 0,0 1 0,1-1-1,-1 0 1,10 9 0,-13-15-25,0 0 0,0 0 0,0 0 0,1 0 1,-1-1-1,1 1 0,-1-1 0,1 1 0,-1-1 0,1 0 1,0 0-1,0 0 0,-1 0 0,1-1 0,0 1 1,4-1-1,-5 0-1,1 0 1,-1-1-1,0 1 0,0-1 1,0 0-1,0 0 1,0 1-1,0-1 0,0-1 1,0 1-1,0 0 1,0 0-1,-1-1 0,1 1 1,0-1-1,-1 1 1,1-1-1,-1 0 0,0 0 1,0 1-1,1-1 1,0-3-1,3-5 10,0-1 0,-1 0 0,0 0 0,-1 0 0,0-1 0,-1 1 0,0-1 0,0-12 0,-1 3 6,-1 0 1,-1 1-1,-6-38 1,7 57-20,0 0 1,-1 1-1,1-1 1,0 0-1,0 0 1,0 0-1,0 0 1,-1 0-1,1 0 1,0 1-1,-1-1 1,1 0-1,0 0 1,-1 0-1,1 1 1,-1-1-1,0 0 1,1 1-1,-1-1 1,0 0-1,-1 0 1,2 2-1,0-1 1,-1 1-1,1 0 0,0-1 0,-1 1 1,1 0-1,0 0 0,0-1 1,0 1-1,0 0 0,0 0 1,-1-1-1,1 1 0,1 0 0,-1 0 1,0-1-1,0 1 0,0 0 1,0 0-1,0-1 0,1 1 1,-1 0-1,0 0 0,1 0 0,0 3 0,0 0 0,1 0 0,-1 0 0,1 0 0,0 0 0,0 0 0,0 0 0,0-1 0,1 1 0,-1-1 0,1 1 0,0-1 0,0 0 0,0 0 0,1-1 0,-1 1 0,1-1 0,-1 1 0,1-1 0,0 0 0,0 0 0,0-1 0,0 1 0,0-1 0,0 0 0,7 1 0,-3-2 0,0 1 1,-1-1-1,1-1 1,-1 0-1,1 0 0,-1 0 1,1-1-1,-1 0 0,0 0 1,0-1-1,0 0 1,0 0-1,0-1 0,8-6 1,1-2-11,-2-1 0,0 0-1,0-1 1,14-20 0,-23 31-35,-5 7 27,-4 9 0,-29 92 3,29-91-12,1 0 0,1 0-1,1 0 1,0 0-1,1 26 1,0-38-33,1 1 0,-1-1 0,0 0 1,1 0-1,0 0 0,-1 1 0,1-1 0,0 0 0,0 0 0,0 0 0,0 0 1,1 0-1,-1 0 0,2 2 0,-2-4 42,-1 0 0,0 0 0,1 1 0,-1-1 0,1 0 0,-1 0 0,0 1 0,1-1-1,-1 0 1,1 0 0,-1 0 0,1 0 0,-1 0 0,1 0 0,-1 0 0,1 0 0,-1 0 0,1 0 0,-1 0 0,0 0 0,1 0 0,-1 0 0,1 0 0,-1 0 0,1-1 0,1 0 2,-1 0-1,0 0 1,0 0 0,1 0 0,-1 0 0,0 0 0,0-1 0,0 1 0,0 0 0,-1-1 0,2-1 0,11-28-319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6.994"/>
    </inkml:context>
    <inkml:brush xml:id="br0">
      <inkml:brushProperty name="width" value="0.05" units="cm"/>
      <inkml:brushProperty name="height" value="0.05" units="cm"/>
    </inkml:brush>
  </inkml:definitions>
  <inkml:trace contextRef="#ctx0" brushRef="#br0">25 1 21485,'-6'3'1632,"-4"7"-1272,3 4-184,5 1 336,2 1-640,5-4 152,1 3-48,3-1-176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1.543"/>
    </inkml:context>
    <inkml:brush xml:id="br0">
      <inkml:brushProperty name="width" value="0.05" units="cm"/>
      <inkml:brushProperty name="height" value="0.05" units="cm"/>
    </inkml:brush>
  </inkml:definitions>
  <inkml:trace contextRef="#ctx0" brushRef="#br0">262 0 13539,'-15'2'7005,"-36"5"-5064,40-3-1678,0 1 1,0 0-1,0 1 1,1 0 0,0 0-1,0 1 1,1 0-1,-14 15 1,11-11-133,2 1 1,-1 0-1,2 1 1,-1 0-1,-13 28 0,20-36-98,1 0 0,0 0 0,0 0 0,1 1 0,-1-1 0,1 0 0,0 1 0,1-1 0,-1 1 0,1-1-1,1 9 1,0-11-43,-1-1 0,1 1 0,0-1 0,0 1-1,0-1 1,0 0 0,0 0 0,1 1 0,-1-1 0,1 0-1,-1 0 1,1 0 0,0 0 0,0-1 0,-1 1-1,2 0 1,-1-1 0,0 1 0,0-1 0,0 0 0,1 0-1,-1 0 1,0 0 0,1 0 0,-1 0 0,5 0 0,7 1-232,1 0 0,-1-1 0,1 0 1,0-1-1,-1-1 0,1 0 0,0-1 1,-1-1-1,0 0 0,21-8 0,21-12-323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9.109"/>
    </inkml:context>
    <inkml:brush xml:id="br0">
      <inkml:brushProperty name="width" value="0.05" units="cm"/>
      <inkml:brushProperty name="height" value="0.05" units="cm"/>
    </inkml:brush>
  </inkml:definitions>
  <inkml:trace contextRef="#ctx0" brushRef="#br0">566 213 18300,'-3'-2'1824,"-2"9"-1096,-3 2-223,-10 11-177,-2 0-120,-11 6 640,-2 4-264,-6 5-352,1 4-112,-2-6-120,4 1-80,4-8-464,1-2-200,3-11 624,1-6-128,1-7-96</inkml:trace>
  <inkml:trace contextRef="#ctx0" brushRef="#br0" timeOffset="1">151 0 17716,'-20'22'1244,"1"-3"248,-28 40 1,42-52-1377,1 0 0,0 0-1,1 0 1,-1 1 0,1-1 0,1 1 0,-1 0 0,1-1 0,1 1 0,-2 12 0,3-18-114,0 0 0,0 1 0,0-1 0,0 1 0,0-1 0,1 0 0,-1 1 0,1-1 1,-1 0-1,1 0 0,0 1 0,0-1 0,0 0 0,0 0 0,0 0 0,1 0 0,-1 0 1,1 0-1,-1-1 0,1 1 0,-1 0 0,1-1 0,0 1 0,0-1 0,0 0 0,0 1 0,0-1 1,0 0-1,0 0 0,0 0 0,1-1 0,-1 1 0,4 0 0,1 0 0,-1 0-1,0 0 1,1-1 0,-1 0-1,0-1 1,1 0-1,-1 0 1,0 0 0,0 0-1,1-1 1,9-4-1,-10 3 37,0 0 0,0-1 0,0 0 0,0 0-1,-1 0 1,0 0 0,1-1 0,-2 0 0,1 0-1,0 0 1,-1-1 0,0 1 0,0-1 0,2-6-1,-4 8-8,-1 1 0,0-1 0,0 1-1,0-1 1,0 1 0,0-1 0,-1 0-1,0 1 1,1-1 0,-1 0-1,-1 1 1,1-1 0,-1 0 0,1 1-1,-1-1 1,0 1 0,0-1 0,0 1-1,-1-1 1,1 1 0,-1 0 0,0 0-1,0 0 1,0 0 0,0 0-1,-1 0 1,1 0 0,-4-2 0,3 2-26,-1 0 1,1 0 0,-1 0 0,0 0 0,0 1-1,0-1 1,0 1 0,0 0 0,-1 1 0,1-1-1,-1 1 1,1-1 0,-1 1 0,1 1 0,-1-1-1,0 1 1,0-1 0,1 1 0,-1 1 0,0-1-1,1 1 1,-1 0 0,0 0 0,1 0 0,-1 0-1,1 1 1,0 0 0,-1 0 0,1 0 0,-5 4-1,3-2-253,0 0 0,0 1 0,0 0-1,0 0 1,1 1 0,0-1 0,0 1-1,0 1 1,1-1 0,0 0 0,0 1-1,1 0 1,0 0 0,0 0 0,0 0-1,1 1 1,0-1 0,0 9 0,1 20-515,6 1-212</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7.348"/>
    </inkml:context>
    <inkml:brush xml:id="br0">
      <inkml:brushProperty name="width" value="0.05" units="cm"/>
      <inkml:brushProperty name="height" value="0.05" units="cm"/>
    </inkml:brush>
  </inkml:definitions>
  <inkml:trace contextRef="#ctx0" brushRef="#br0">168 1 16812,'-9'4'516,"-13"6"706,0 2 1,-31 20-1,48-29-1067,0 1-1,0-1 1,1 1 0,0 1 0,0-1 0,0 1-1,0-1 1,0 1 0,1 0 0,0 0 0,0 1-1,0-1 1,1 0 0,0 1 0,-3 10 0,5-14-142,-1-1 1,1 1 0,0-1 0,0 1-1,0-1 1,0 1 0,0-1 0,0 1-1,0 0 1,1-1 0,-1 1-1,0-1 1,1 0 0,-1 1 0,1-1-1,0 1 1,-1-1 0,1 0 0,0 1-1,0-1 1,0 0 0,0 0-1,0 0 1,0 0 0,0 0 0,0 0-1,0 0 1,1 0 0,-1 0 0,0 0-1,1-1 1,-1 1 0,1 0-1,-1-1 1,0 1 0,1-1 0,-1 0-1,1 1 1,-1-1 0,4 0 0,2 0-4,0 0 0,0 0 0,0 0 0,0-1 0,0 0 0,0 0 1,11-5-1,1-2 13,-2 0 0,1-2-1,-1 0 1,0-1 0,28-25 0,9-5 13,-41 36-38,-10 12 19,-8 20 54,4-23-53,-4 14 113,1 0-1,1 0 0,-1 26 1,3-43-119,1 0 0,0-1 0,0 1 0,0-1 0,0 1 0,0 0 1,0-1-1,0 1 0,0-1 0,1 1 0,-1 0 0,0-1 0,0 1 0,0-1 1,1 1-1,-1-1 0,0 1 0,0-1 0,1 1 0,-1-1 0,0 1 0,1-1 1,-1 1-1,1-1 0,-1 0 0,1 1 0,-1-1 0,1 0 0,-1 1 1,2-1-1,-1 0 3,0 0 1,0 0-1,1 0 1,-1 0-1,0 0 1,0 0 0,0-1-1,1 1 1,-1 0-1,0-1 1,0 1-1,0-1 1,2-1 0,32-26 154,-17 9-118,-11 12-65,0 0-1,0 0 1,0 1-1,1-1 0,0 2 1,15-9-1,-23 14 8,1-1 0,-1 1 0,1 0 0,0-1 0,-1 1 0,1 0 0,-1 0 0,1-1 0,0 1 0,-1 0 0,1 0 0,0 0 0,0 0 0,-1 0 0,1 0 0,0 0 0,-1 0 0,1 0 0,0 0 0,-1 1 0,1-1 0,0 0 0,-1 0 0,1 1 0,-1-1 0,1 0 0,0 1 0,-1-1 0,1 1 0,-1-1 0,2 1 0,-1 1 0,-1 0 0,1 0 0,0 0 0,0-1 0,-1 1 0,1 0 0,-1 0 0,1 0 1,-1 0-1,0 0 0,0 3 0,-1 8-155,0 0 0,-4 20 1,5-31 97,-10 33-717,8-33 600,-1-8-51</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9.269"/>
    </inkml:context>
    <inkml:brush xml:id="br0">
      <inkml:brushProperty name="width" value="0.05" units="cm"/>
      <inkml:brushProperty name="height" value="0.05" units="cm"/>
    </inkml:brush>
  </inkml:definitions>
  <inkml:trace contextRef="#ctx0" brushRef="#br0">88 68 16660,'3'-18'1195,"-2"13"-878,0-1 0,-1 1 0,1-1 0,-1 0 0,0 1 0,-2-11 0,-5 37 1895,-26 125-588,-16 167-1,49-311-1613,-1 6 43,0 0 0,1 0 0,0 0 1,0 0-1,2 9 0,-1-15-46,-1-1 1,0 0 0,1 1 0,-1-1 0,1 0 0,-1 0 0,1 1-1,-1-1 1,1 0 0,0 0 0,0 0 0,0 0 0,-1 0 0,1 0-1,0 0 1,0 0 0,0 0 0,0 0 0,1-1 0,-1 1 0,0 0 0,0-1-1,0 1 1,1-1 0,-1 1 0,0-1 0,0 0 0,1 1 0,-1-1-1,0 0 1,1 0 0,-1 0 0,0 0 0,1 0 0,-1 0 0,0-1-1,3 0 1,12-3 22,0-2 0,-1 0 0,0-1 0,0 0-1,0-1 1,-1-1 0,18-15 0,25-13 53,-56 36-82,4-3 6,1 0-1,1 1 1,-1-1-1,0 1 1,1 1-1,0-1 1,-1 1 0,1 0-1,0 0 1,0 1-1,0 0 1,12 0-1,-17 2-4,0-1-1,-1 1 1,1 0-1,0-1 0,-1 1 1,1 0-1,-1 0 1,1 0-1,-1 0 0,0 1 1,1-1-1,-1 0 1,0 0-1,0 1 0,0-1 1,0 1-1,0-1 1,0 1-1,0-1 0,-1 1 1,1 0-1,-1-1 1,1 1-1,-1 0 0,1 0 1,-1-1-1,0 1 1,0 0-1,0 0 1,0 1-1,0 10 7,0 0 1,-3 24-1,2-31-6,-9 63-293,10-69 278,0 0 0,0 0 0,0 0 0,0 0 0,-1 0 0,1 0 1,0 1-1,0-1 0,0 0 0,0 0 0,0 0 0,0 0 0,0 0 0,0 1 0,0-1 0,0 0 0,0 0 0,0 0 0,0 0 0,0 1 0,0-1 0,0 0 0,0 0 0,0 0 0,0 0 0,0 0 0,0 1 0,0-1 0,0 0 0,0 0 0,0 0 0,0 0 0,0 0 0,1 1 0,-1-1 0,0 0 0,0 0 0,0 0 0,0 0 0,0 0 1,0 0-1,1 0 0,-1 0 0,0 1 0,0-1 0,0 0 0,0 0 0,0 0 0,1 0 0,-1 0 0,0 0 0,0 0 0,0 0 0,0 0 0,0 0 0,1 0 0,8-9-870,9-16-606,38-75-1216,-32 61 1849</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39.718"/>
    </inkml:context>
    <inkml:brush xml:id="br0">
      <inkml:brushProperty name="width" value="0.05" units="cm"/>
      <inkml:brushProperty name="height" value="0.05" units="cm"/>
    </inkml:brush>
  </inkml:definitions>
  <inkml:trace contextRef="#ctx0" brushRef="#br0">107 1 15563,'-11'18'1817,"-24"30"-1,26-37-1114,0 1 1,1 0-1,0 0 1,1 1-1,-9 21 0,15-33-647,0 1 0,1-1-1,-1 0 1,1 1 0,0-1 0,0 1-1,-1-1 1,1 1 0,0-1-1,0 1 1,0-1 0,1 1-1,-1-1 1,0 1 0,0-1 0,1 0-1,-1 1 1,1 1 0,0-2-30,0 0 1,0-1 0,-1 1 0,1 0 0,0-1 0,0 1-1,0 0 1,0-1 0,0 1 0,-1-1 0,1 1-1,0-1 1,0 0 0,0 1 0,0-1 0,1 0 0,-1 0-1,0 1 1,1-1 0,3 0-5,1-1-1,-1 1 1,0-1-1,0 0 1,1 0-1,-1 0 1,0-1-1,8-3 1,1-3-8,-1 1-1,1-2 1,-1 0 0,-1-1 0,0 0 0,0 0-1,-1-2 1,-1 1 0,1-1 0,-2-1 0,0 0 0,12-22-1,-27 47 108,-6 10-51,-11 27 0,22-45-60,-2 4-96,0 0 0,1 1 0,0-1 0,-1 10 0,3-17 35,0 0 0,0 0 0,0 0 0,-1 0 0,1 0 0,0-1 0,0 1 0,0 0 0,0 0 0,1 0 0,-1 0 0,0 0 0,0 0 0,0 0 0,1 0 0,-1 0 0,1 0 0,-1-1-1,1 1 1,-1 0 0,1 0 0,-1 0 0,1-1 0,-1 1 0,1 0 0,0-1 0,0 1 0,-1-1 0,1 1 0,0 0 0,0-1 0,0 0 0,-1 1 0,1-1 0,0 0 0,0 1 0,0-1 0,0 0 0,0 0 0,0 0 0,0 1 0,0-1 0,0 0 0,0 0 0,0-1 0,0 1 0,0 0-1,1-1 1,5-1-103,1 0 0,-1-1 0,-1 0-1,1-1 1,0 0 0,7-5 0,21-15-674</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0.154"/>
    </inkml:context>
    <inkml:brush xml:id="br0">
      <inkml:brushProperty name="width" value="0.05" units="cm"/>
      <inkml:brushProperty name="height" value="0.05" units="cm"/>
    </inkml:brush>
  </inkml:definitions>
  <inkml:trace contextRef="#ctx0" brushRef="#br0">219 1 18724,'-35'23'1557,"-1"-2"-1,-74 32 1,97-47-1135,-9 7-141,20-6-323,13-3-76,42-1-198,43 7 119,-84-9 196,-1 2 0,0 0 1,0 0-1,0 1 1,0 0-1,12 8 1,-21-11 4,0 0 0,0 0 0,1 1 0,-1-1 0,0 1 0,0-1 1,-1 1-1,1 0 0,0 0 0,-1 0 0,1 0 0,-1 0 0,1 0 0,-1 1 1,0-1-1,0 0 0,0 1 0,0-1 0,0 1 0,0 2 0,-1-2 9,0 0 0,-1 0 0,1 0 0,-1-1 0,1 1 0,-1 0 0,0-1 0,0 1 0,0 0 0,0-1 0,0 0 0,-1 1 0,1-1 0,-1 1 0,1-1 0,-1 0 0,0 0 0,-4 3 0,-3 3-27,-1 0 0,0-1 0,-1 0-1,0 0 1,0-1 0,-1-1 0,1 1 0,-1-2-1,0 0 1,-21 4 0,10-8-746,23 0 745,-1 0 1,1 0 0,-1-1 0,1 1-1,-1 0 1,1 0 0,-1-1 0,1 1-1,-1 0 1,1-1 0,-1 1 0,1 0-1,0-1 1,-1 1 0,1-1-1,0 1 1,-1 0 0,1-1 0,0 1-1,-1-1 1,1 1 0,0-1 0,0 1-1,0-1 1,0 0 0,-1 1-1,1-1 1,0 1 0,0-1 0,0 1-1,0-1 1,0 1 0,0-1 0,0 1-1,1-1 1,-1 0 0,5-13-402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0.612"/>
    </inkml:context>
    <inkml:brush xml:id="br0">
      <inkml:brushProperty name="width" value="0.05" units="cm"/>
      <inkml:brushProperty name="height" value="0.05" units="cm"/>
    </inkml:brush>
  </inkml:definitions>
  <inkml:trace contextRef="#ctx0" brushRef="#br0">173 1 14115,'-22'81'4184,"9"-40"-2576,3 0 0,-9 75 1,16-79-1182,2 1 0,2 0 0,7 40 0,-6-62-352,1 0-1,0-1 1,1 1-1,1-1 1,1 0-1,0-1 1,1 1-1,0-1 1,19 25-1,-16-28-168,-9-15-156,-14-20-155,-89-115-675,36 51 962,65 87 133,0-1-1,-1 1 0,1-1 1,0 1-1,0-1 1,0 0-1,0 1 0,1-1 1,-1 0-1,0 0 0,1 0 1,-1-2-1,1 3-18,1 0 0,-1 0 0,1 1 0,-1-1 0,1 1 0,0-1 0,-1 1 0,1-1 0,0 1 0,-1-1 0,1 1 0,0-1 0,0 1 0,0 0 0,-1-1 0,1 1 0,0 0 0,0 0 0,0 0 0,-1 0 0,1-1 0,0 1 0,0 0 0,0 1 0,0-1 0,-1 0 0,1 0 0,2 1 0,32-1-823,-15 1 548,1-1 0,0-1 0,34-6 0,-1-6-186</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0.992"/>
    </inkml:context>
    <inkml:brush xml:id="br0">
      <inkml:brushProperty name="width" value="0.05" units="cm"/>
      <inkml:brushProperty name="height" value="0.05" units="cm"/>
    </inkml:brush>
  </inkml:definitions>
  <inkml:trace contextRef="#ctx0" brushRef="#br0">85 10 15843,'-25'53'2027,"8"-20"-709,-12 36-1,26-60-1011,0 1-1,1-1 1,0 1-1,0 0 1,1-1-1,0 1 0,1 0 1,1 17-1,0-25-256,-1 1 0,0-1 0,1 0 0,-1 0 0,1 0 0,-1 1 0,1-1-1,0 0 1,0 0 0,0 0 0,0 0 0,1-1 0,-1 1 0,0 0 0,1 0 0,-1-1 0,1 1-1,0-1 1,-1 1 0,4 1 0,-2-2-19,0 0 0,-1 0 0,1 0 1,0-1-1,0 1 0,0-1 0,-1 0 0,1 0 0,0 0 0,0 0 0,0 0 0,-1-1 0,1 1 0,4-2 0,1-1-7,1 0-1,-1 0 1,0-1-1,0 0 0,0-1 1,-1 0-1,1 0 0,-1 0 1,8-8-1,-8 3-3,1 1-1,-1-1 1,0 0-1,-1 0 1,-1-1-1,1 0 1,-2 0-1,1-1 1,3-17 0,-6 23-51,-1-1 0,0 1 0,-1 0 1,0 0-1,0-1 0,0 1 0,0 0 1,-1 0-1,-2-7 0,2 10-41,0-1 1,0 0-1,-1 1 0,0 0 1,1-1-1,-1 1 0,0 0 1,-1 0-1,1 0 0,-1 0 1,1 1-1,-1-1 0,0 0 0,0 1 1,-6-4-1,2 3-136,0 0 0,0 0 0,-1 1 0,1 0 0,0 1 0,-1-1 1,0 1-1,-11 0 0,-3 1-383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1.574"/>
    </inkml:context>
    <inkml:brush xml:id="br0">
      <inkml:brushProperty name="width" value="0.05" units="cm"/>
      <inkml:brushProperty name="height" value="0.05" units="cm"/>
    </inkml:brush>
  </inkml:definitions>
  <inkml:trace contextRef="#ctx0" brushRef="#br0">111 0 15051,'-5'2'180,"1"0"0,0-1-1,0 2 1,0-1 0,0 0-1,0 1 1,0 0 0,1 0-1,-1 0 1,1 0 0,0 1 0,0-1-1,0 1 1,0 0 0,1 0-1,-1 0 1,1 0 0,0 0-1,-2 8 1,-4 8 437,2 0-1,-8 39 1,9-32-48,1 1-1,-1 33 0,5-54-444,-1 1 0,2-1 0,-1 1-1,1-1 1,1 0 0,-1 1 0,1-1 0,0 0-1,1 0 1,-1 0 0,2 0 0,-1-1-1,6 10 1,-6-14-80,0 1-1,-1-1 0,1 0 1,0 1-1,0-2 1,0 1-1,0 0 1,0 0-1,1-1 1,-1 0-1,0 0 1,1 0-1,-1 0 1,1 0-1,-1-1 0,1 1 1,0-1-1,-1 0 1,1 0-1,-1 0 1,1-1-1,-1 1 1,1-1-1,-1 0 1,5-1-1,8-3 48,0-1-1,0-1 1,28-15-1,-6-1 49,-26 14-104,1 1 0,0 1 0,0 0-1,1 1 1,0 0 0,17-4 0,-30 10-34,0-1 0,0 1-1,0 0 1,0 0 0,0 0-1,0 0 1,0 0 0,0 0-1,0 0 1,0 0 0,0 0 0,0 0-1,0 0 1,0 1 0,0-1-1,0 0 1,0 1 0,0-1-1,0 1 1,0-1 0,0 1 0,0-1-1,-1 1 1,1 0 0,0 0-1,0-1 1,-1 1 0,1 0-1,0 0 1,-1 0 0,1-1-1,-1 1 1,1 0 0,-1 0 0,1 0-1,-1 0 1,0 0 0,0 0-1,1 2 1,0 4 0,-1-1 0,0 1 1,0-1-1,-1 1 0,-1 8 0,2-11 0,-4 14 23,0-1 0,0 1 0,-2-1 1,0 0-1,-1 0 0,-1-1 0,0 1 0,-1-2 0,-1 1 0,-1-2 0,0 1 0,-1-1 0,0-1 0,-17 14 1,26-24-15,0 0 0,-1-1 0,1 0 0,-1 1 0,1-1 0,-1-1 1,0 1-1,0 0 0,0-1 0,0 0 0,0 0 0,0 0 0,-1 0 0,1-1 1,0 0-1,0 0 0,-1 0 0,1 0 0,0 0 0,0-1 0,0 0 1,0 0-1,-1 0 0,1-1 0,1 1 0,-6-3 0,4 0-126,-1 1-1,1-1 1,0 0 0,1-1-1,-1 1 1,1-1-1,0 0 1,0 0-1,0 0 1,0 0-1,1-1 1,0 0 0,1 1-1,-1-1 1,1 0-1,-3-12 1,4 13-38,-1-1-1,1 0 1,1 0-1,-1 0 1,1 0 0,1-11-1,0 14 117,-1 1-1,1 0 0,-1-1 0,1 1 1,0 0-1,0 0 0,0 0 0,0-1 1,0 1-1,1 0 0,-1 1 1,0-1-1,1 0 0,0 0 0,-1 0 1,1 1-1,0-1 0,0 1 1,0 0-1,2-2 0,21-8-562</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1.988"/>
    </inkml:context>
    <inkml:brush xml:id="br0">
      <inkml:brushProperty name="width" value="0.05" units="cm"/>
      <inkml:brushProperty name="height" value="0.05" units="cm"/>
    </inkml:brush>
  </inkml:definitions>
  <inkml:trace contextRef="#ctx0" brushRef="#br0">115 139 20884,'-1'-1'199,"1"0"-1,-1 0 0,1 0 0,-1 0 0,1 0 0,-1 0 0,1 0 0,0 0 0,-1 0 0,1 0 0,0 0 1,0 0-1,0-1 0,0 1 0,0 0 0,0 0 0,0 0 0,1-2 0,0 2-105,0-1-1,1 1 0,-1-1 1,0 1-1,1-1 0,-1 1 1,1 0-1,-1 0 0,1 0 1,2-1-1,-3 1-66,11-6 53,-1-1 1,15-13 0,-24 19-79,0 1 0,0-2 0,0 1 0,0 0 0,0 0 0,0-1-1,-1 1 1,1 0 0,-1-1 0,0 0 0,1 1 0,-1-1 0,-1 0 0,1 0 0,0 1 0,-1-1 0,1-6 0,-1 9-1,0-1 1,0 0-1,0 1 0,0-1 1,0 1-1,0-1 1,-1 1-1,1-1 1,0 0-1,0 1 1,-1-1-1,1 1 1,0-1-1,-1 1 1,1-1-1,0 1 1,-1-1-1,1 1 1,-1 0-1,1-1 1,-1 1-1,1 0 1,-1-1-1,1 1 1,-1 0-1,0-1 1,-19 0 8,14 2-7,0 0-1,0 1 0,0-1 1,-9 6-1,6-2-2,0 1 0,0 0 1,1 0-1,0 1 0,0 0 0,0 0 0,1 1 1,0 0-1,1 0 0,0 1 0,0-1 0,-6 16 1,6-13-28,1 1 1,0 0 0,1 1 0,1-1-1,0 1 1,0 0 0,1 0 0,1 0-1,0 22 1,1-30-42,1-1-1,-1 1 0,1 0 1,0-1-1,1 1 1,-1-1-1,1 1 1,-1-1-1,1 0 1,1 0-1,-1 0 0,5 6 1,-5-7-25,0-1-1,0 0 1,1 0-1,-1 0 1,1 0 0,-1 0-1,1-1 1,0 1 0,-1-1-1,1 0 1,0 0-1,0 0 1,0 0 0,0 0-1,0-1 1,0 1 0,0-1-1,0 0 1,0 0 0,4 0-1,3-1-46,0-1 0,-1-1 0,1 0-1,-1 0 1,0 0 0,0-1 0,9-6 0,31-17-572</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2.499"/>
    </inkml:context>
    <inkml:brush xml:id="br0">
      <inkml:brushProperty name="width" value="0.05" units="cm"/>
      <inkml:brushProperty name="height" value="0.05" units="cm"/>
    </inkml:brush>
  </inkml:definitions>
  <inkml:trace contextRef="#ctx0" brushRef="#br0">77 93 17868,'-3'0'308,"-1"1"0,0 1-1,0-1 1,1 1 0,-1-1 0,0 1 0,1 0 0,0 0-1,-1 1 1,1-1 0,0 1 0,0-1 0,-3 5 0,4-4-114,-1-1 0,1 1 0,0 0 0,0 0 0,0 0 0,0 0 0,0 0 0,1 0 0,-1 0 0,1 0 0,0 1 0,0-1 1,0 1-1,1-1 0,-1 6 0,1-7-184,1 0-1,-1 0 1,1 0 0,0-1 0,0 1 0,0 0 0,0 0-1,0 0 1,0-1 0,0 1 0,1-1 0,-1 1 0,0-1-1,1 1 1,0-1 0,-1 0 0,1 0 0,0 0 0,-1 0-1,1 0 1,0 0 0,0 0 0,0 0 0,0-1 0,0 1-1,0-1 1,3 1 0,-1 0-1,1 0-1,-1-1 1,1 1 0,0-1-1,-1 0 1,1 0-1,-1 0 1,1-1 0,0 1-1,-1-1 1,7-2-1,16-12 39,-1-1 0,-1-1 0,0-1 0,35-35 0,-17 15 13,-23 20-32,-16 14-20,-1 0 0,2 0 0,-1 1-1,0-1 1,1 1 0,0 0 0,0 0-1,0 0 1,0 1 0,6-3 0,-11 5-7,1 0 1,0 0 0,-1 0 0,1 0 0,0 0 0,-1 0-1,1 0 1,0 1 0,-1-1 0,1 0 0,0 0 0,-1 0 0,1 1-1,-1-1 1,1 0 0,-1 0 0,1 1 0,-1-1 0,1 1-1,-1-1 1,1 1 0,-1-1 0,1 0 0,-1 1 0,1-1-1,-1 1 1,0 0 0,1-1 0,-1 1 0,0-1 0,0 1 0,1 0-1,-1-1 1,0 1 0,0-1 0,0 1 0,0 0 0,0-1-1,0 1 1,0 0 0,0-1 0,0 1 0,0 0 0,0-1-1,0 2 1,-5 37 44,4-33-38,-1 7-2,-2 6 2,1 0 0,1 1 0,1-1 1,2 28-1,-1-45-7,0 0-1,0 0 1,0 0 0,1 0 0,-1 0-1,1 0 1,-1 0 0,1 0-1,0 0 1,0 0 0,0-1 0,0 1-1,0 0 1,0 0 0,1-1 0,-1 1-1,0-1 1,1 1 0,-1-1-1,1 0 1,0 0 0,2 2 0,-1-2 0,-1 0 0,1 0 0,0-1 0,1 1 0,-1-1 0,0 0 1,0 1-1,0-1 0,0-1 0,0 1 0,0 0 0,0-1 0,4-1 1,6-2 3,1-1 1,-1 0-1,0-1 0,0-1 1,13-9-1,13-13 16,9-5-68,-48 34 45,1 0 1,-1 0-1,0 0 1,0 0-1,0 0 1,0 0-1,0 0 1,0-1-1,1 1 1,-1 0-1,0 0 1,0 0-1,0 0 1,0 0-1,0 0 1,1 0-1,-1 0 1,0 0 0,0 0-1,0 0 1,0 0-1,1 0 1,-1 0-1,0 0 1,0 0-1,0 0 1,0 0-1,0 0 1,1 0-1,-1 0 1,0 0-1,0 0 1,0 0-1,0 1 1,0-1-1,1 0 1,-1 0-1,0 0 1,0 0-1,0 0 1,0 0 0,0 1-1,-1 7-26,-6 10-18,4-13-109,0 0 0,0 0 0,1 0 0,0 1 0,0-1 0,0 1 0,1-1-1,0 1 1,-1 6 0,2-12 108,0 1-1,1-1 0,-1 0 0,0 1 1,0-1-1,0 1 0,1-1 1,-1 0-1,0 1 0,0-1 0,1 0 1,-1 1-1,0-1 0,1 0 1,-1 1-1,1-1 0,-1 0 1,0 0-1,1 1 0,-1-1 0,1 0 1,-1 0-1,0 0 0,1 0 1,-1 1-1,1-1 0,-1 0 1,1 0-1,-1 0 0,1 0 0,-1 0 1,1 0-1,-1 0 0,0 0 1,1-1-1,-1 1 0,1 0 0,-1 0 1,1 0-1,-1 0 0,0-1 1,1 1-1,0-1 0,2 1-81,16-4-555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2.981"/>
    </inkml:context>
    <inkml:brush xml:id="br0">
      <inkml:brushProperty name="width" value="0.05" units="cm"/>
      <inkml:brushProperty name="height" value="0.05" units="cm"/>
    </inkml:brush>
  </inkml:definitions>
  <inkml:trace contextRef="#ctx0" brushRef="#br0">190 66 15643,'0'-2'138,"0"1"0,0-1 0,0 1-1,0-1 1,-1 1 0,1-1 0,-1 1-1,1-1 1,-1 1 0,1 0 0,-1-1-1,0 1 1,1 0 0,-1-1 0,0 1-1,0 0 1,0 0 0,0 0 0,0 0-1,0 0 1,-1 0 0,1 0 0,0 0-1,0 0 1,-1 1 0,1-1 0,0 0-1,-1 1 1,1-1 0,-1 1 0,1 0 0,-1-1-1,1 1 1,-1 0 0,1 0 0,-1 0-1,1 0 1,-2 0 0,-3 1 119,0-1 1,0 1-1,0 0 1,1 0-1,-1 0 1,1 1-1,-1 0 1,-9 5-1,7-3-141,0 1 0,1 1-1,-1-1 1,1 1 0,1 0 0,-9 10 0,12-12-91,0 0 0,0 0 1,0 1-1,0-1 0,1 1 1,-1 0-1,1 0 0,0 0 1,1 0-1,-1 0 1,1 0-1,-1 6 0,2-10-18,0 0-1,0 1 0,0-1 0,0 0 1,0 0-1,0 0 0,0 0 1,1 0-1,-1 0 0,0 0 1,1 0-1,-1 0 0,0 0 1,1 0-1,-1 0 0,1 0 1,0 0-1,-1 0 0,1 0 0,0 0 1,-1 0-1,1-1 0,0 1 1,1 0-1,0 0 2,0 0-1,0 0 1,0 0 0,0-1 0,0 1 0,0-1-1,0 1 1,1-1 0,-1 0 0,0 0-1,4 0 1,3-1-1,-1 0 0,1-1 0,-1 0 0,0-1 1,13-4-1,-8 0 1,1 0 1,-1-1 0,0 0-1,-1-1 1,0-1 0,-1 0-1,0 0 1,0-1 0,-1 0-1,0-1 1,-1 0 0,-1-1-1,9-15 1,-13 13 5,-4 14-13,0 1-1,0 0 0,0 0 1,0 0-1,0-1 0,-1 1 1,1 0-1,0 0 0,0 0 1,0-1-1,0 1 0,0 0 1,0 0-1,0 0 0,-1 0 0,1-1 1,0 1-1,0 0 0,0 0 1,0 0-1,0 0 0,-1 0 1,1 0-1,0 0 0,0-1 1,0 1-1,-1 0 0,1 0 1,0 0-1,0 0 0,0 0 1,-1 0-1,1 0 0,0 0 1,-2 0-1,0 1 0,1-1 0,-1 1 1,1 0-1,-1-1 0,1 1 0,-1 0 1,1 0-1,0 0 0,0 0 0,-1 0 1,1 0-1,0 0 0,-1 2 0,-4 3-13,1 1 0,0 0 0,1 0 0,0 1 0,0-1 0,0 1 0,1 0 0,0 0 0,-2 9 0,5-14-45,-1 0 0,1 0 0,-1 0 0,1 0 1,0 0-1,0 0 0,0 0 0,1 0 0,-1 0 1,1 0-1,0 0 0,1 4 0,-1-5-30,0-1 0,0 1 0,1 0 0,-1 0 0,0-1 0,1 1 0,-1-1 0,1 1 0,-1-1 0,1 0 0,0 0 0,0 0-1,0 0 1,-1 0 0,1 0 0,0 0 0,0 0 0,0-1 0,4 2 0,2-1-114,0 0-1,1 0 1,-1-1-1,0 0 1,0 0-1,0-1 1,1 0-1,-1-1 1,0 1-1,0-2 1,12-4-1,21-13-677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9.562"/>
    </inkml:context>
    <inkml:brush xml:id="br0">
      <inkml:brushProperty name="width" value="0.05" units="cm"/>
      <inkml:brushProperty name="height" value="0.05" units="cm"/>
    </inkml:brush>
  </inkml:definitions>
  <inkml:trace contextRef="#ctx0" brushRef="#br0">117 0 19068,'-15'14'695,"1"1"-1,0 0 0,1 1 1,-12 19-1,20-28-532,1 0-1,0 1 1,0 0-1,0 0 1,1 0-1,1 0 1,-1 0-1,1 1 1,1-1-1,0 1 1,0 0-1,0 9 1,1-17-140,0 0 0,0 1 0,0-1 0,0 0 0,0 1-1,0-1 1,0 1 0,1-1 0,-1 0 0,0 1 0,1-1 0,-1 0 0,1 0 0,-1 1 0,1-1 0,0 0 0,0 0-1,0 0 1,-1 0 0,1 0 0,0 0 0,0 0 0,0 0 0,0 0 0,1 0 0,-1 0 0,0-1 0,0 1 0,0-1 0,1 1-1,-1-1 1,0 1 0,1-1 0,-1 1 0,0-1 0,1 0 0,-1 0 0,0 0 0,1 0 0,-1 0 0,1 0 0,0 0-1,3-1 21,0-1-1,0 1 0,0-1 0,-1 1 0,1-1 0,-1-1 0,1 1 1,-1-1-1,0 0 0,4-3 0,-1 0 21,-1-1 0,0 1 0,-1-1 0,0-1 0,0 1 0,0-1-1,-1 1 1,0-1 0,-1-1 0,1 1 0,1-10 0,-4 14-45,0 0 0,0-1 0,-1 1 0,1 0 0,-1-1 0,0 1 0,0-1 0,-1 1 0,0 0 0,-1-9 0,1 11-35,0-1 1,-1 0-1,1 1 0,-1-1 0,1 1 0,-1 0 0,0-1 0,0 1 0,1 0 0,-2 0 0,1 0 0,0 0 1,0 0-1,-1 1 0,1-1 0,-1 1 0,-4-3 0,-24-3-1292,30 6 1231,0 1-1,-1 0 0,1 0 0,-1 0 0,1 0 1,-1 0-1,1 0 0,-1 0 0,1 1 0,-1-1 1,1 1-1,-1-1 0,1 1 0,0-1 0,-1 1 1,1 0-1,0-1 0,-2 3 0,-2 3-588</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3.377"/>
    </inkml:context>
    <inkml:brush xml:id="br0">
      <inkml:brushProperty name="width" value="0.05" units="cm"/>
      <inkml:brushProperty name="height" value="0.05" units="cm"/>
    </inkml:brush>
  </inkml:definitions>
  <inkml:trace contextRef="#ctx0" brushRef="#br0">99 383 14035,'-1'0'99,"0"0"0,0 0 0,-1 0 0,1 0 0,0 0 0,0 0 1,0 0-1,0 0 0,0 1 0,-1-1 0,1 0 0,0 1 0,0-1 0,0 1 0,0 0 0,0-1 0,0 1 0,0 0 1,1-1-1,-1 1 0,0 0 0,0 0 0,0 0 0,0 1 0,-22 26 882,22-25-720,-4 4 73,-23 35 1123,26-38-1331,0 0 0,0 0 0,0 0-1,1 0 1,-1 0 0,1 0 0,0 1 0,1-1-1,-1 5 1,1-9-122,-1 1 1,1-1-1,0 0 1,0 0-1,0 1 0,0-1 1,0 0-1,0 1 0,0-1 1,0 0-1,0 1 0,0-1 1,0 0-1,0 1 1,0-1-1,0 0 0,0 0 1,0 1-1,0-1 0,1 0 1,-1 1-1,0-1 0,0 0 1,0 0-1,0 1 0,1-1 1,-1 0-1,0 0 1,0 0-1,0 1 0,1-1 1,-1 0-1,0 0 0,0 0 1,1 0-1,-1 1 0,0-1 1,1 0-1,-1 0 0,0 0 1,0 0-1,1 0 1,-1 0-1,0 0 0,1 0 1,-1 0-1,0 0 0,1 0 1,-1 0-1,0 0 0,0 0 1,1 0-1,-1 0 1,0 0-1,1 0 0,-1-1 1,13-10-29,-9 0-250,0 0-1,0 0 1,-1 0-1,-1-1 1,0 1-1,1-21 1,3-14-705,10-32 93,-6 32 456</inkml:trace>
  <inkml:trace contextRef="#ctx0" brushRef="#br0" timeOffset="1">122 3 14843,'-1'-2'3167,"-1"5"-1010,-7 16-61,-6 26-1081,9-29-768,-7 27 101,12-41-339,1 0-1,-1 0 0,1 0 0,0 1 0,0-1 0,0 0 0,0 0 1,0 1-1,0-1 0,0 0 0,1 0 0,-1 1 0,1-1 1,1 3-1,-2-5-43,1 1 0,0-1 0,-1 1 1,1-1-1,-1 1 0,1-1 0,0 0 0,-1 1 0,1-1 1,0 0-1,-1 1 0,1-1 0,0 0 0,-1 0 1,1 0-1,0 0 0,0 0 0,-1 0 0,1 0 0,0 0 1,0 0-1,-1 0 0,1 0 0,0 0 0,0 0 1,-1-1-1,1 1 0,0 0 0,-1-1 0,1 1 0,1-1 1,24-15-2359,-20 12 1876,6-2-131,-1 2-240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3.986"/>
    </inkml:context>
    <inkml:brush xml:id="br0">
      <inkml:brushProperty name="width" value="0.05" units="cm"/>
      <inkml:brushProperty name="height" value="0.05" units="cm"/>
    </inkml:brush>
  </inkml:definitions>
  <inkml:trace contextRef="#ctx0" brushRef="#br0">303 448 14539,'-6'-6'587,"0"0"0,-1 1-1,1-1 1,-1 2 0,0-1-1,0 1 1,-1 0 0,-8-4 0,10 7-360,0-1-1,0 1 1,1-1 0,-1 2 0,0-1 0,-1 1 0,1 0 0,0 0-1,0 0 1,0 1 0,0 0 0,-6 2 0,3 0-31,-1 0 1,1 1-1,1 0 0,-1 1 1,0-1-1,1 2 1,0-1-1,0 1 0,-9 9 1,12-10-108,0 0 1,0 0 0,1 1-1,-1 0 1,1-1 0,1 2-1,-1-1 1,1 0 0,0 1 0,0-1-1,1 1 1,0 0 0,-2 10-1,4-16-73,-1 1-1,1-1 0,0 0 0,0 1 1,0-1-1,0 1 0,0-1 1,0 1-1,0-1 0,1 0 0,-1 1 1,1-1-1,-1 0 0,0 1 1,1-1-1,0 0 0,-1 1 0,1-1 1,0 0-1,0 0 0,0 0 1,0 0-1,1 2 0,0-2-2,0 0-1,0-1 1,-1 1 0,1 0-1,0-1 1,0 1-1,0-1 1,0 1 0,0-1-1,0 0 1,0 0 0,0 0-1,0 0 1,4-1-1,2 0 5,1-1-1,-1-1 1,1 1-1,-1-1 0,0-1 1,14-7-1,3-7-1,-1 0-1,-1-1 1,0-1-1,-2-2 1,33-40-1,-14 8 25,49-86 0,-86 134-37,16-27-2,0-1 1,21-58-1,-33 61 0,-7 31 0,0-1-1,0 1 0,0 0 1,1-1-1,-1 1 1,0 0-1,0-1 1,0 1-1,0-1 1,0 1-1,-1 0 1,1-1-1,0 1 1,0 0-1,0-1 1,0 1-1,0 0 0,0-1 1,-1 1-1,1 0 1,0-1-1,0 1 1,0 0-1,-1-1 1,1 1-1,0 0 1,-1 0-1,1-1 1,0 1-1,0 0 0,-1 0 1,1 0-1,-1-1 1,-13 5-10,-9 12-1,13-5 15,0-1-1,0 2 0,2-1 0,-1 1 0,2 1 0,-1-1 0,2 1 0,0 1 1,0-1-1,1 1 0,-4 20 0,7-24 1,0-1 0,1 1 0,0 0 0,1-1 0,0 1 0,1 0 0,-1 0 0,2-1 0,0 1 0,0 0 0,0-1 0,1 0 0,1 1 0,-1-1 0,2-1 0,-1 1 0,11 14 0,-8-14-16,0-1 1,0 0 0,1-1-1,0 0 1,0 0 0,1-1-1,-1 0 1,2 0 0,-1-1-1,0 0 1,12 3 0,-15-6-1,0 0 0,0 0 1,0-1-1,1 1 1,-1-1-1,0-1 1,1 0-1,-1 1 1,1-2-1,-1 1 1,1-1-1,-1 0 1,0 0-1,1-1 1,-1 0-1,0 0 1,0-1-1,0 1 1,7-6-1,1-2 2,-1 0-1,0-1 1,0-1-1,-1 0 1,-1-1 0,15-21-1,-10 10 0,-1 0 0,-1-1 0,11-29 0,-22 48 11,12-36 1,-14 39-2,0 1 1,0-1-1,-1 0 1,0 0 0,1 0-1,-1 0 1,0 0 0,0 1-1,0-1 1,-1 0-1,1 0 1,-2-4 0,2 7-1,0-1 1,-1 0-1,1 1 0,0-1 1,-1 1-1,1-1 1,-1 1-1,1-1 1,-1 1-1,1-1 1,-1 1-1,1-1 0,-1 1 1,1-1-1,-1 1 1,0 0-1,1-1 1,-1 1-1,0 0 1,1 0-1,-1-1 0,0 1 1,0 0-1,1 0 1,-1 0-1,0 0 1,1 0-1,-1 0 1,0 0-1,0 0 0,1 0 1,-1 1-1,0-1 1,1 0-1,-1 0 1,0 0-1,1 1 0,-2 0 1,-22 15-5,15-6 18,1 0-1,1 0 1,0 1 0,0 0-1,1 1 1,0-1 0,1 1-1,1 0 1,0 1 0,0-1-1,1 1 1,1-1 0,0 1-1,0 0 1,2 0 0,0 0-1,0 0 1,1-1 0,3 19-1,-2-24-4,1-1-1,-1-1 1,1 1-1,0 0 0,0-1 1,0 1-1,1-1 1,0 0-1,0 0 1,1-1-1,-1 1 0,1-1 1,0 0-1,0 0 1,0 0-1,0-1 0,11 5 1,-12-6 8,0 0 0,0-1 0,1 1 0,-1-1 0,1 0 0,-1 0 0,1-1 0,0 1 0,-1-1 0,1 0 0,0 0 0,-1-1 0,1 1 0,-1-1 0,1 0 0,-1 0 0,1 0 0,-1-1 0,0 0 0,1 0 0,-1 0 0,0 0 0,0-1 0,6-5 0,-4 3-7,-1 0-1,1-1 1,-1 0 0,5-8 0,16-33 39</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5.277"/>
    </inkml:context>
    <inkml:brush xml:id="br0">
      <inkml:brushProperty name="width" value="0.05" units="cm"/>
      <inkml:brushProperty name="height" value="0.05" units="cm"/>
    </inkml:brush>
  </inkml:definitions>
  <inkml:trace contextRef="#ctx0" brushRef="#br0">4 389 14803,'-1'-2'154,"1"0"0,-1 1-1,1-1 1,0 0 0,-1 1 0,1-1-1,0 0 1,0 1 0,0-1-1,0 0 1,0 1 0,1-1 0,-1 0-1,0 1 1,1-1 0,-1 0-1,1 1 1,0-1 0,-1 1 0,1-1-1,1-1 1,21-33 1831,-12 23-1438,0 0 1,0 1 0,22-18-1,-28 25-464,1 1-1,0 0 1,0 0-1,0 0 1,0 1-1,0 0 1,1 0-1,-1 1 1,1 0-1,0 0 1,8-1-1,-14 3-77,0 0 0,1 0 0,-1 0 0,0 0 0,1 0 0,-1 1 0,0-1 0,0 0 0,1 1-1,-1-1 1,0 1 0,0 0 0,0-1 0,0 1 0,0 0 0,0 0 0,0 0 0,0 0 0,0 0 0,0 0-1,0 0 1,0 0 0,0 0 0,-1 0 0,1 0 0,-1 0 0,1 0 0,-1 1 0,1-1 0,-1 0 0,0 1 0,1-1-1,-1 0 1,0 0 0,0 1 0,0 1 0,1 6-3,-1 0 0,0 0 0,-2 17 0,-5 10 2,5-27 4,0 1 0,0 0 0,1 0 0,0 0 1,1 0-1,0 0 0,0 0 0,4 17 0,-4-26-3,1 0 0,-1 0 1,1 0-1,-1 0 0,1 0 0,0 0 1,-1 0-1,1 0 0,0-1 0,0 1 1,0 0-1,0 0 0,0-1 0,0 1 0,-1 0 1,2-1-1,-1 1 0,0-1 0,0 1 1,0-1-1,0 0 0,0 1 0,0-1 0,0 0 1,1 0-1,-1 0 0,0 0 0,0 0 1,0 0-1,0 0 0,0 0 0,1 0 1,0-1-1,4-1 19,0 1 1,0-1-1,0 0 1,9-6-1,5-3 29,-2-1-1,1-1 1,-2-1-1,1 0 0,-2-2 1,20-22-1,79-113 255,-91 117-251,-20 32-9,-3 9-27,-3 15-12,1-13 5,1-6-8,-1 24 28,3 38 0,-2-59-13,1 0 0,0 0-1,0 0 1,0 0 0,1 0-1,0-1 1,0 1-1,0 0 1,1-1 0,-1 0-1,2 1 1,5 7-1,-7-12 6,0 1-1,-1-1 1,1 1-1,1-1 0,-1 0 1,0 0-1,0 0 1,0 0-1,1 0 0,-1 0 1,0-1-1,1 1 1,-1-1-1,0 1 0,1-1 1,-1 0-1,1 0 1,-1 0-1,1 0 0,-1-1 1,0 1-1,1-1 1,-1 1-1,0-1 0,3-1 1,3-1 58,0-1 1,0 0-1,-1 0 0,0 0 1,13-11-1,-5 2 8,-1-1-1,-1 0 1,0-1-1,-1 0 1,-1-1-1,0-1 1,-1 1-1,-1-2 1,0 1-1,-2-1 1,0-1-1,-1 1 1,7-37-1,-13 50-81,1 0 0,-1 0 0,0 0 0,-1 1 0,1-1 0,-3-6 0,3 10-9,0 0 1,0 1 0,0-1 0,0 0 0,0 1 0,0-1-1,0 0 1,-1 1 0,1-1 0,0 1 0,0-1 0,-1 0-1,1 1 1,0-1 0,-1 1 0,1-1 0,-1 1 0,1-1-1,-1 1 1,1-1 0,-1 1 0,1 0 0,-1-1 0,1 1-1,-1 0 1,0-1 0,1 1 0,-1 0 0,0 0 0,1-1-1,-1 1 1,0 0 0,1 0 0,-1 0 0,0 0 0,1 0 0,-1 0-1,0 0 1,1 0 0,-1 0 0,0 0 0,1 1 0,-1-1-1,1 0 1,-1 0 0,0 1 0,1-1 0,-1 0 0,1 1-1,-1-1 1,0 0 0,0 1 0,-1 2 0,-1-1 1,1 1 0,-1 0-1,1 0 1,0 0-1,0 0 1,0 0-1,0 0 1,1 1-1,-1-1 1,1 0-1,0 1 1,-1 6-1,0-5-1,1 0 0,1 0 0,-1 0 0,1 0 0,0 0-1,0 0 1,0 0 0,1 0 0,1 9 0,-1-13 0,-1 0 0,0 0 0,1 0 1,-1 0-1,1 0 0,0 1 0,-1-1 0,1 0 1,0-1-1,-1 1 0,1 0 0,0 0 0,0 0 0,0 0 1,0 0-1,0-1 0,0 1 0,0-1 0,0 1 1,0 0-1,0-1 0,2 1 0,-1-1 1,1 1 0,-1-1-1,0 0 1,1 0 0,-1 0 0,0-1-1,0 1 1,1 0 0,-1-1 0,0 0-1,3 0 1,3-3 1,0 0 1,-1 0-1,1 0 0,-1-1 0,8-6 1,16-20-1,-26 25-3,1 0 0,0 0-1,1 0 1,-1 0 0,9-4-1,-15 10 1,0 0 0,1 0 0,-1 0 0,0 0 0,1 0 0,-1 0 0,0 0 0,1 0 0,-1 0 0,0 0 0,0 0 0,1 0 0,-1 0 0,0 0 0,1 0 0,-1 0 0,0 0 0,1 1 0,-1-1 1,0 0-1,0 0 0,1 0 0,-1 0 0,0 1 0,0-1 0,1 0 0,-1 0 0,0 1 0,0-1 0,1 0 0,-1 0 0,0 1 0,0-1 0,0 0 0,0 0 0,0 1 0,0-1 0,1 0 0,-1 1 0,0-1 0,0 0 0,0 1 0,0-1 0,0 0 0,0 1 0,0-1 0,0 0 0,0 1 0,-1-1 0,2 20-8,-1-18 6,-2 27-71,1-4 11,2 34-1,-1-53-68,1 0-1,0 1 1,0-1-1,0 0 1,1 0-1,0 0 1,0 0 0,1-1-1,0 1 1,5 9-1,-6-14 100,-1 1-1,1 0 1,-1-1 0,1 1-1,0-1 1,0 0 0,-1 1-1,1-1 1,0 0-1,0 0 1,0 0 0,0 0-1,1 0 1,-1-1 0,0 1-1,0-1 1,0 1-1,0-1 1,1 0 0,1 0-1,2 0-11,-1-1 0,0 0 0,0 0 1,0 0-1,0 0 0,0-1 0,8-3 0,19-11-382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5.868"/>
    </inkml:context>
    <inkml:brush xml:id="br0">
      <inkml:brushProperty name="width" value="0.05" units="cm"/>
      <inkml:brushProperty name="height" value="0.05" units="cm"/>
    </inkml:brush>
  </inkml:definitions>
  <inkml:trace contextRef="#ctx0" brushRef="#br0">33 34 18124,'0'0'41,"0"-1"0,0 1 0,0 0 0,0 0 0,0 0 0,0 0 0,1 0 0,-1 0 0,0 0 0,0-1 0,0 1-1,0 0 1,0 0 0,0 0 0,1 0 0,-1 0 0,0 0 0,0 0 0,0 0 0,0 0 0,0 0 0,1 0 0,-1 0 0,0 0 0,0 0 0,0 0 0,0 0 0,0 0 0,1 0 0,-1 0 0,0 0 0,0 0 0,0 0 0,0 0 0,0 0 0,1 0 0,-1 1 0,0-1 0,0 0 0,0 0 0,0 0 0,0 0-1,0 0 1,0 0 0,1 0 0,-1 0 0,0 1 0,0-1 0,0 0 0,0 0 0,0 0 0,0 1 0,1 12 893,-6 22-221,4-30-326,-28 221 2686,26-178-2708,2 0-1,8 83 0,-6-122-343,-1-6-42,0 1 1,0-1 0,1 0 0,-1 1 0,1-1 0,0 0 0,0 1-1,0-1 1,0 0 0,0 0 0,1 0 0,2 4 0,-3-7-16,-1-1 1,1 1 0,-1-1 0,0 0 0,1 1-1,-1-1 1,0 0 0,1 1 0,-1-1 0,0 0 0,0 0-1,0 1 1,1-1 0,-1 0 0,0 0 0,0 1-1,0-1 1,0 0 0,0 0 0,-1-1 0,1-20-436,-2-98-1888,2 119 2350,0 1 0,0-1 0,0 0 0,0 1 0,0-1 0,1 1 0,-1-1-1,0 0 1,0 1 0,1-1 0,-1 1 0,0-1 0,1 1 0,-1-1 0,0 1 0,1-1 0,-1 1 0,1-1 0,-1 1 0,1 0 0,-1-1 0,1 1 0,-1 0 0,1-1 0,-1 1 0,1 0 0,0 0 0,-1-1-1,1 1 1,-1 0 0,1 0 0,0 0 0,-1 0 0,1 0 0,0 0 0,29 3 230,-12 0-72,-8-4-79,0 0 1,-1-1-1,1 0 1,0 0-1,-1-1 1,0 0-1,0 0 1,0-1-1,0-1 1,15-9-1,-4 0 48,0-1 0,-1-1 0,19-20 0,-19 16-15,-1 0-1,-1-2 1,21-32 0,-32 44-81,0-1 0,-1 1 0,0-1 0,-1 0 1,0 0-1,-1 0 0,0-1 0,0 1 0,-1-1 0,0-18 1,-2 28-20,0 0 1,0-1-1,0 1 1,0 0-1,-1 0 1,1 0-1,-1-1 1,1 1-1,-1 0 1,0 0-1,0 0 1,0 0-1,0 0 1,0 0 0,-1 0-1,1 0 1,0 1-1,-1-1 1,0 0-1,1 1 1,-1-1-1,-3-1 1,3 2-1,-1 0 0,1 0 0,0 0-1,-1 1 1,1-1 0,-1 1 0,1 0 0,-1 0 0,0 0 0,1 0 0,-1 0 0,1 0 0,-1 1 0,1-1 0,-1 1 0,1 0 0,-1 0 0,1 0-1,0 0 1,-4 2 0,-6 4-1,0 1-1,1 0 1,0 1 0,1 0-1,0 1 1,0 0-1,1 0 1,0 1 0,-11 19-1,11-15 11,0 0 0,2 0-1,-1 1 1,2 0 0,0 1-1,1-1 1,-4 23 0,8-30-7,0-1 0,0 0 1,1 0-1,1 11 0,-1-16-2,0-1-1,1 1 0,-1-1 0,1 1 0,0-1 0,0 0 0,0 0 0,0 1 1,0-1-1,0 0 0,0 0 0,1 0 0,-1 0 0,1 0 0,0 0 0,-1-1 1,1 1-1,0 0 0,3 1 0,6 2 0,0-1-1,1 0 1,-1-1 0,1 0-1,0-1 1,0-1 0,23 1-1,22 4-41,-39-3 24,-1 1 0,1 1 0,-1 0 0,28 13 0,-40-16-13,0 1 0,0 0-1,0 0 1,0 0 0,-1 0-1,1 1 1,-1 0 0,0 0-1,0 0 1,0 0 0,0 1-1,-1 0 1,0-1 0,0 1-1,0 0 1,0 0 0,-1 1-1,3 8 1,-5-12-25,1-1 0,-1 0 0,0 1 1,1-1-1,-1 1 0,0-1 0,0 1 0,0-1 1,0 0-1,0 1 0,0-1 0,-1 1 0,1-1 1,0 0-1,-1 1 0,1-1 0,-1 0 0,1 1 1,-1-1-1,0 0 0,1 0 0,-1 1 0,0-1 1,0 0-1,0 0 0,0 0 0,-2 1 0,1-1 0,-1 0-1,1 0 0,-1 0 1,0 0-1,1 0 1,-1-1-1,0 1 0,0-1 1,0 0-1,0 0 0,1 0 1,-1 0-1,0 0 1,-3-1-1,-32-7-438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6.325"/>
    </inkml:context>
    <inkml:brush xml:id="br0">
      <inkml:brushProperty name="width" value="0.05" units="cm"/>
      <inkml:brushProperty name="height" value="0.05" units="cm"/>
    </inkml:brush>
  </inkml:definitions>
  <inkml:trace contextRef="#ctx0" brushRef="#br0">0 0 13235,'11'2'1168,"6"4"-1800,6 0 576,3 3 1040,7 2-1072</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6.701"/>
    </inkml:context>
    <inkml:brush xml:id="br0">
      <inkml:brushProperty name="width" value="0.05" units="cm"/>
      <inkml:brushProperty name="height" value="0.05" units="cm"/>
    </inkml:brush>
  </inkml:definitions>
  <inkml:trace contextRef="#ctx0" brushRef="#br0">144 41 15899,'-14'19'1422,"-23"23"-1,25-29-907,1 0 0,0 0 0,1 1 0,-9 17 1,13-18-67,0 1 1,-6 17 0,11-28-393,0-1-1,0 1 1,1 0 0,-1-1-1,0 1 1,1 0-1,0 0 1,0 0 0,0-1-1,0 1 1,0 0-1,0 0 1,1 0 0,0-1-1,-1 1 1,1 0 0,0-1-1,2 5 1,-2-6-43,0 0 0,0 0 1,0 0-1,0-1 1,0 1-1,0-1 0,1 1 1,-1-1-1,0 1 0,0-1 1,0 0-1,0 1 1,1-1-1,-1 0 0,0 0 1,0 0-1,1 0 0,-1 0 1,0 0-1,0 0 0,0 0 1,1-1-1,-1 1 1,0 0-1,0-1 0,0 1 1,3-2-1,1 0 1,0-1 0,0 0 0,0 0 0,7-6 0,1-2 2,-1-2 1,0 0 0,-1 0-1,0-1 1,-1 0-1,-1-1 1,0 0-1,-1 0 1,-1-1 0,0 0-1,-1 0 1,-1-1-1,6-29 1,-11 42-8,1-1 0,-1 0 0,0 0 0,0 1 0,-1-1 0,-1-6 0,2 10-8,0 1 1,0-1 0,0 1 0,0-1-1,0 1 1,-1-1 0,1 1-1,0-1 1,0 1 0,0 0 0,-1-1-1,1 1 1,0-1 0,-1 1 0,1 0-1,0-1 1,-1 1 0,1 0 0,0-1-1,-1 1 1,1 0 0,-1 0 0,1 0-1,-1-1 1,0 1 0,0 0-1,0 0 1,0 1-1,0-1 0,1 1 1,-1-1-1,0 0 1,0 1-1,0 0 0,0-1 1,1 1-1,-1-1 1,0 1-1,0 0 1,1 0-1,-1-1 0,1 1 1,-1 0-1,0 1 1,-4 7 4,0-1 0,0 1 0,1 0 0,0 1 0,1-1 1,0 0-1,1 1 0,-3 16 0,3-11 3,1 0 0,1 0 0,0 0 0,4 30 0,-3-39-11,0-1 0,0 1 0,1-1-1,-1 1 1,1-1 0,1 0 0,-1 1 0,1-1 0,0 0 0,0-1 0,1 1 0,-1 0 0,1-1 0,0 0 0,4 4 0,-4-6-47,-1 1 0,1-1-1,0 0 1,-1-1 0,1 1 0,0 0-1,0-1 1,0 0 0,0 0-1,0 0 1,0-1 0,0 1 0,1-1-1,-1 0 1,0 0 0,0-1 0,0 1-1,0-1 1,0 0 0,0 0 0,5-2-1,1-1-65,-1-1-1,0 0 0,0 0 1,0-1-1,0 0 0,-1 0 1,0-1-1,-1 0 1,0 0-1,0-1 0,0 0 1,-1-1-1,8-13 0,15-34-410</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7.118"/>
    </inkml:context>
    <inkml:brush xml:id="br0">
      <inkml:brushProperty name="width" value="0.05" units="cm"/>
      <inkml:brushProperty name="height" value="0.05" units="cm"/>
    </inkml:brush>
  </inkml:definitions>
  <inkml:trace contextRef="#ctx0" brushRef="#br0">47 11 15003,'-19'90'3008,"9"-47"-1293,-6 60 0,15-90-1479,0 0 0,2 1-1,-1-1 1,2 0 0,-1 0 0,2 0-1,0 0 1,0-1 0,6 13-1,-7-19-157,1-1 0,0 1-1,0-1 1,0 0-1,1 0 1,-1 0-1,1 0 1,8 7 0,-9-10-64,0 0 0,0 0 0,0 0 0,0 0 0,0-1 0,0 1 1,0-1-1,1 0 0,-1 0 0,0 0 0,1 0 0,-1-1 1,1 1-1,-1-1 0,1 0 0,6 0 0,-2-2-47,0 0 1,0 0-1,0-1 0,0 0 0,-1 0 0,1 0 0,-1-1 1,0-1-1,0 1 0,0-1 0,-1 0 0,1 0 0,-1-1 0,0 0 1,-1 0-1,7-10 0,0 0-78,-1-1 0,-1 0-1,0-1 1,-2 0 0,12-32 0,9-57-473,-26 91 450,-1 0-1,0 0 0,-1 0 0,-2-28 0,-6 20 35,7 24 103,0-1 0,-1 1 0,1 0 1,0-1-1,0 1 0,-1-1 0,1 1 0,0 0 0,-1 0 0,1-1 0,0 1 1,-1 0-1,1-1 0,0 1 0,-1 0 0,1 0 0,-1 0 0,1-1 0,0 1 1,-1 0-1,1 0 0,-1 0 0,1 0 0,-1 0 0,1 0 0,0 0 1,-1 0-1,1 0 0,-1 0 0,1 0 0,-1 0 0,1 0 0,0 0 0,-1 0 1,1 1-1,-1-1 0,1 0 0,0 0 0,-1 0 0,1 1 0,-1-1 0,1 0 1,0 1-1,-1-1 0,1 0 0,0 0 0,0 1 0,-1-1 0,1 1 0,0-1 1,0 0-1,-1 1 0,1-1 0,0 1 0,0-1 0,0 0 0,0 1 0,-5 7 104,1 0 0,1 0 0,-1 1 0,1-1-1,1 1 1,-1 0 0,-1 13 0,-4 68 797,8-66-637,0 1 0,5 26 0,-4-40-354,1-1 1,0 1 0,1-1 0,0 0 0,1 0 0,0 0-1,6 11 1,-8-18 71,-1-1 0,1 0 0,-1 0 0,1 0 0,0-1 0,0 1 0,0 0 0,0-1 0,0 1 0,0-1 0,0 1 0,1-1 0,-1 0 0,0 0 0,1 0 0,-1 0 0,1-1 0,-1 1 0,1-1-1,-1 1 1,4-1 0,24-5-310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7.553"/>
    </inkml:context>
    <inkml:brush xml:id="br0">
      <inkml:brushProperty name="width" value="0.05" units="cm"/>
      <inkml:brushProperty name="height" value="0.05" units="cm"/>
    </inkml:brush>
  </inkml:definitions>
  <inkml:trace contextRef="#ctx0" brushRef="#br0">57 28 18900,'-4'3'254,"0"1"0,1-1 0,0 1 0,0-1 0,0 1 1,0 0-1,1 0 0,-1 1 0,1-1 0,0 0 0,0 1 0,1-1 0,-3 10 0,0 5 381,-3 40 1,7-52-431,-4 36 69,2 1-1,2 0 0,1-1 1,3 1-1,10 47 0,-14-90-268,0 0-1,0 0 0,1 0 0,-1 0 0,0 1 0,1-1 1,-1 0-1,1 0 0,-1 0 0,1 0 0,-1 0 1,1 0-1,0 0 0,-1-1 0,1 1 0,0 0 0,0 0 1,1 1-1,-1-2-2,-1 0 1,1 0 0,-1 0-1,1 0 1,-1-1-1,1 1 1,0 0 0,-1 0-1,1 0 1,-1-1 0,1 1-1,-1 0 1,1 0 0,-1-1-1,0 1 1,1 0-1,-1-1 1,1 1 0,-1-1-1,0 1 1,1-1 0,-1 1-1,0-1 1,1 1-1,-1-1 1,5-8 23,-1 0 0,7-19 0,-10 24-23,29-84 33,-11 30-67,1 2 0,54-103 1,-69 151 18,0 1 0,1 0 0,-1 0 1,2 0-1,-1 1 0,1 0 1,-1 0-1,2 1 0,-1-1 1,1 2-1,8-5 0,-14 7 1,1 1 0,1 0 0,-1-1 0,0 1 0,0 0 0,0 1-1,1-1 1,-1 1 0,0-1 0,0 1 0,1 0 0,-1 0 0,0 0 0,1 1 0,-1-1 0,0 1-1,1 0 1,-1 0 0,0 0 0,0 0 0,0 0 0,0 1 0,0 0 0,0-1 0,-1 1-1,1 0 1,0 0 0,-1 0 0,1 1 0,-1-1 0,0 1 0,4 4 0,-5-5 0,0 1 1,0-1 0,0 0-1,0 1 1,0-1 0,0 1 0,0-1-1,-1 1 1,1-1 0,-1 1-1,0-1 1,0 1 0,0-1-1,0 1 1,0 0 0,-1-1-1,1 1 1,-1-1 0,1 1 0,-1-1-1,0 0 1,0 1 0,0-1-1,-1 0 1,1 1 0,0-1-1,-1 0 1,1 0 0,-3 2-1,-5 6-6,1-1-1,-1-1 0,0 0 0,-18 12 0,9-8 30,-1 0-1,0-1 1,-22 8 0,33-16-92,0 1-1,0-2 1,-1 1 0,1-1 0,-1-1 0,1 1 0,-1-2 0,0 1-1,1-1 1,-14-1 0,20 1 46,1-1-1,0 1 0,-1 0 1,1-1-1,-1 1 0,1-1 1,0 1-1,-1-1 1,1 0-1,0 0 0,0 1 1,-1-1-1,1 0 1,0 0-1,0 0 0,0 0 1,0 0-1,0 0 1,0-1-1,1 1 0,-1 0 1,0 0-1,1-1 0,-1 1 1,1 0-1,-1-1 1,1 1-1,-1-1 0,1 1 1,0-1-1,0 1 1,0 0-1,0-1 0,0 1 1,0-1-1,0 1 1,0-1-1,0 1 0,1-1 1,-1 1-1,2-2 0,7-21-399</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8.038"/>
    </inkml:context>
    <inkml:brush xml:id="br0">
      <inkml:brushProperty name="width" value="0.05" units="cm"/>
      <inkml:brushProperty name="height" value="0.05" units="cm"/>
    </inkml:brush>
  </inkml:definitions>
  <inkml:trace contextRef="#ctx0" brushRef="#br0">150 33 16636,'0'-1'50,"0"1"0,0 0 0,0 0 0,0-1 1,0 1-1,0 0 0,0-1 0,0 1 0,0 0 1,0 0-1,0-1 0,0 1 0,0 0 1,0 0-1,-1-1 0,1 1 0,0 0 0,0 0 1,0 0-1,0-1 0,0 1 0,-1 0 1,1 0-1,0 0 0,0-1 0,0 1 0,-1 0 1,1 0-1,0 0 0,0 0 0,0 0 0,-1 0 1,1-1-1,0 1 0,0 0 0,-1 0 1,1 0-1,0 0 0,0 0 0,-1 0 0,1 0 1,-15 6 725,-12 15 327,16-11-802,0 1-1,1 1 0,1-1 0,0 1 0,-10 19 0,14-22-269,0 0-1,1 0 0,0 1 0,1-1 0,0 1 0,0 0 1,1 0-1,-1 19 0,2-28-25,1 1 1,0-1 0,0 0-1,0 0 1,0 0-1,0 1 1,1-1 0,-1 0-1,0 0 1,0 0-1,1 0 1,-1 1 0,1-1-1,-1 0 1,1 0 0,-1 0-1,1 0 1,0 0-1,-1 0 1,1 0 0,1 1-1,-1-2 4,0 0 0,0 1-1,0-1 1,0 0 0,0 1 0,0-1 0,0 0-1,0 0 1,0 0 0,0 0 0,0 0-1,0 0 1,0 0 0,0 0 0,0 0-1,0-1 1,0 1 0,0 0 0,1-1 0,3-1 23,0-1 0,0 1 1,-1-1-1,1 0 1,-1 0-1,0-1 1,0 1-1,5-6 1,-1-1 31,-1 0 1,0 0-1,0-1 1,-1 1-1,-1-1 1,0-1-1,0 1 1,-1-1-1,-1 0 0,0 0 1,0 0-1,-1 0 1,-1 0-1,0 0 1,-1-1-1,-1-13 1,1 25-59,0-1 0,0 1 0,0 0-1,0 0 1,0 0 0,0 0 0,0 0 0,-1-1 0,1 1 0,0 0 0,-1 0 0,1 0 0,-1 0-1,1 0 1,-1 0 0,0 0 0,1 0 0,-1 0 0,0 1 0,0-1 0,0 0 0,0 0 0,1 1-1,-1-1 1,0 0 0,0 1 0,0-1 0,0 1 0,0-1 0,-1 1 0,1 0 0,-1-1 0,1 1-14,-1 1 1,1-1-1,0 0 1,-1 1-1,1-1 0,0 1 1,-1 0-1,1-1 1,0 1-1,0 0 1,0 0-1,0 0 1,0 0-1,0 0 1,0 0-1,0 0 1,0 0-1,0 0 1,0 1-1,1-1 1,-1 0-1,0 1 1,1-1-1,-1 2 1,-1 4-236,0 0 0,0-1 1,1 1-1,0 0 1,-1 12-1,2-17 176,0 0-1,0 0 1,0 0-1,0 0 1,0 0-1,1 0 1,-1-1-1,0 1 1,1 0-1,-1 0 1,1 0-1,0 0 1,0-1-1,0 1 0,0 0 1,0-1-1,0 1 1,0 0-1,0-1 1,1 0-1,-1 1 1,0-1-1,1 0 1,2 2-1,13-1-551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8.480"/>
    </inkml:context>
    <inkml:brush xml:id="br0">
      <inkml:brushProperty name="width" value="0.05" units="cm"/>
      <inkml:brushProperty name="height" value="0.05" units="cm"/>
    </inkml:brush>
  </inkml:definitions>
  <inkml:trace contextRef="#ctx0" brushRef="#br0">197 0 15579,'-103'74'3496,"86"-60"-2888,1 0 0,1 2 0,-24 29 0,38-45-597,1 0-1,-1 0 0,1 1 0,-1-1 1,1 1-1,0-1 0,-1 0 0,1 1 1,0-1-1,-1 1 0,1-1 0,0 1 1,0-1-1,-1 1 0,1-1 0,0 1 1,0-1-1,0 1 0,0-1 0,0 1 1,-1-1-1,1 1 0,0-1 0,0 1 1,1-1-1,-1 1 0,0-1 0,0 1 1,0 0-1,0-1 0,0 1 1,0-1-1,1 1 0,-1-1 0,0 1 1,0-1-1,1 0 0,-1 1 0,0-1 1,1 1-1,-1-1 0,1 0 0,-1 1 1,0-1-1,1 0 0,-1 1 0,1-1 1,-1 0-1,1 1 0,-1-1 0,1 0 1,-1 0-1,1 0 0,-1 0 0,1 0 1,-1 1-1,1-1 0,0 0 0,7 0-40,-1 1 0,1-1 0,12-1-1,-6 0 5,15 1-65,117 5-708,-130-3 662,-1 0-1,1 1 1,-1 1 0,0 0-1,0 1 1,0 1 0,14 8-1,-27-13 134,-1-1 0,1 1 0,-1 0 0,1 0 0,-1-1-1,0 1 1,0 0 0,1 0 0,-1 1 0,0-1 0,0 0-1,0 0 1,0 1 0,0-1 0,0 0 0,-1 1 0,1-1 0,0 1-1,-1-1 1,1 1 0,-1-1 0,1 1 0,-1 1 0,0-1 24,0 0 0,-1 0 0,1-1 0,-1 1 0,0 0 1,1 0-1,-1 0 0,0-1 0,0 1 0,0 0 0,0-1 1,0 1-1,-1-1 0,1 1 0,0-1 0,-3 2 0,-4 4 156,-2 0-1,1-1 0,-1 0 1,0-1-1,-12 5 0,18-8-111,-51 18 550,51-18-671,0-1-1,0 0 0,0 0 0,0-1 1,0 1-1,0-1 0,0 0 0,0 0 1,0 0-1,0-1 0,-7-1 1,11 2 46,-1 0 0,0-1 0,1 1 0,-1-1 1,0 1-1,1-1 0,-1 0 0,1 1 1,-1-1-1,1 1 0,-1-1 0,1 0 0,0 0 1,-1 1-1,1-1 0,0 0 0,-1 0 0,1 1 1,0-1-1,0 0 0,0 0 0,0 0 1,0 1-1,0-1 0,0 0 0,0 0 0,0 0 1,0 1-1,0-1 0,0 0 0,0 0 0,1 0 1,-1 1-1,1-2 0,10-20-320</inkml:trace>
  <inkml:trace contextRef="#ctx0" brushRef="#br0" timeOffset="1">554 25 15107,'-21'9'617,"1"2"-1,1 1 0,0 0 1,0 2-1,1 0 0,-31 32 0,48-45-596,0 0 0,0 0 0,0-1 0,1 1 1,-1 0-1,0 0 0,0 0 0,1 0 0,-1 0 0,0 0 0,1 0 0,-1 1 0,1-1 0,0 0 0,-1 0 0,1 0 0,0 1 0,0-1 0,0 0 0,0 0 0,0 0 0,0 1 0,0 0 0,1-1-20,-1 0 0,1 0 1,0 0-1,0-1 0,0 1 0,-1 0 1,1-1-1,0 1 0,0-1 1,0 1-1,0-1 0,0 1 1,0-1-1,0 0 0,0 0 1,1 1-1,-1-1 0,0 0 1,0 0-1,1 0 0,11 0-108,0 0 1,0-1-1,15-3 0,-25 3 91,21-3-97,64-7-323,-78 10 418,-1 1-1,0 0 1,0 1-1,1 0 1,-1 0-1,0 1 1,12 4-1,-20-6 46,0 0 0,0 1 0,0-1 0,0 1 0,0-1 0,0 1 0,0-1 0,0 1-1,0 0 1,0-1 0,0 1 0,0 0 0,0 0 0,0 0 0,0 0 0,-1 0 0,1 0 0,0 0 0,-1 0-1,1 0 1,-1 0 0,1 0 0,-1 0 0,1 2 0,-1-1 27,0 0 1,-1-1-1,1 1 1,0 0 0,-1 0-1,1 0 1,-1 0-1,1-1 1,-1 1-1,0 0 1,0-1-1,0 1 1,0 0-1,-1 1 1,-4 5 247,-1-1-1,0 0 1,0 0 0,-14 11-1,14-13-185,0 1 0,0-1-1,0-1 1,0 1 0,-1-1-1,0-1 1,0 1 0,0-1 0,-16 3-1,24-6-94,-1 1 0,0-1 0,0 0-1,0 0 1,1 0 0,-1 0 0,0 0 0,0-1-1,1 1 1,-1 0 0,0 0 0,0 0 0,1-1-1,-1 1 1,0 0 0,1-1 0,-1 1 0,0 0-1,1-1 1,-1 1 0,1-1 0,-1 1 0,0-1-1,1 1 1,-1-1 0,1 0 0,0 1 0,-1-1-1,1 0 1,-1 1 0,1-1 0,0 0 0,0 1-1,-1-1 1,1 0 0,0 0 0,0 1 0,0-1-1,0 0 1,0 0 0,0 1 0,0-1 0,0 0-1,0 0 1,0 0 0,0 1 0,0-1 0,1 0-1,-1 1 1,0-1 0,1-1 0,7-20-3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36.869"/>
    </inkml:context>
    <inkml:brush xml:id="br0">
      <inkml:brushProperty name="width" value="0.05" units="cm"/>
      <inkml:brushProperty name="height" value="0.05" units="cm"/>
    </inkml:brush>
  </inkml:definitions>
  <inkml:trace contextRef="#ctx0" brushRef="#br0">5 5 17468,'-5'-4'1736,"5"8"-1032,5 10-208,7 6 969,2 3-257,3 3-312,-2-2-128,6 2-208,-1-1-95,-1-7-121,-1-1-104,-1-6-344,0-5-208,0-6-601,-1-3-351,0-11 968,-2-1-224,-2-8-200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8.945"/>
    </inkml:context>
    <inkml:brush xml:id="br0">
      <inkml:brushProperty name="width" value="0.05" units="cm"/>
      <inkml:brushProperty name="height" value="0.05" units="cm"/>
    </inkml:brush>
  </inkml:definitions>
  <inkml:trace contextRef="#ctx0" brushRef="#br0">68 1 15667,'-6'38'1777,"-9"2"-1041,-1 0-304,3 0 1352,3-4-839,4-2-785,5-8-296,4-11-545,3-9 585,5-12-176,2-9-152</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9.365"/>
    </inkml:context>
    <inkml:brush xml:id="br0">
      <inkml:brushProperty name="width" value="0.05" units="cm"/>
      <inkml:brushProperty name="height" value="0.05" units="cm"/>
    </inkml:brush>
  </inkml:definitions>
  <inkml:trace contextRef="#ctx0" brushRef="#br0">10 1 16051,'-2'5'418,"0"1"0,0-1 0,1 1 0,0-1-1,0 1 1,0-1 0,1 1 0,0 0-1,0 0 1,1-1 0,1 9 0,2 7 1119,14 37-1,1 7-358,-13-16-714,-2 0 1,-2 0-1,-8 88 0,3-90-304,3-47-160,0 27 134,0-26-131,0-1-1,0 0 1,0 0 0,0 1 0,0-1-1,1 0 1,-1 0 0,0 0 0,0 1-1,0-1 1,0 0 0,0 0 0,0 0-1,0 1 1,0-1 0,1 0 0,-1 0-1,0 0 1,0 1 0,0-1 0,0 0-1,1 0 1,-1 0 0,0 0 0,0 0-1,0 0 1,1 1 0,-1-1 0,0 0-1,0 0 1,0 0 0,1 0 0,9-10 44,26-46-121,46-62-167,-70 105 183,-1-1 0,2 1 0,-1 1 1,2 0-1,27-18 0,-37 28 49,-1 0-1,1 0 1,-1 0 0,1 1-1,-1-1 1,1 1 0,0 0-1,0 0 1,0 1 0,0-1-1,-1 1 1,1 0 0,0 0-1,0 0 1,7 2 0,-9-2 6,-1 0 1,1 1 0,-1 0-1,0-1 1,1 1 0,-1 0-1,0 0 1,1 0 0,-1 0 0,0 0-1,0 0 1,0 0 0,0 0-1,0 0 1,0 0 0,2 3 0,-3-2-1,1 0 0,0 1 0,0-1 1,-1 0-1,1 1 0,-1-1 0,0 0 1,1 1-1,-1-1 0,0 0 1,0 1-1,-1-1 0,0 5 0,-1 1 12,-1 0 0,0 0 0,0 0 0,-1-1 0,0 1 1,0-1-1,-1 0 0,0 0 0,0-1 0,-11 11 0,-2 0 102,0 0 0,-29 19 1,40-30-124,-1 0 0,0-1 0,0 0 0,0-1 0,-1 0 1,1 0-1,-1-1 0,0 0 0,-15 3 0,23-6-82,1 0 1,-1 0-1,0 0 0,1 0 0,-1 0 0,0 0 1,1 0-1,-1 0 0,0 0 0,1 0 0,-1-1 1,1 1-1,-1 0 0,0-1 0,1 1 0,-1 0 1,1-1-1,-1 1 0,1 0 0,-1-1 1,1 1-1,-1-1 0,1 1 0,0-1 0,-1 1 1,1-1-1,-1 0 0,0-1-62,1 0 1,0 0-1,-1 1 1,1-1-1,0 0 1,0 0-1,0 0 0,0 1 1,0-1-1,0-2 1,2-7-406,1 0 1,6-17 0,-7 23 398,13-36-1101</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49.818"/>
    </inkml:context>
    <inkml:brush xml:id="br0">
      <inkml:brushProperty name="width" value="0.05" units="cm"/>
      <inkml:brushProperty name="height" value="0.05" units="cm"/>
    </inkml:brush>
  </inkml:definitions>
  <inkml:trace contextRef="#ctx0" brushRef="#br0">16 0 17340,'4'11'1776,"-5"20"-960,-5 2-304,-2 10 1361,5 8-913,1 4-224,2 3-40,8-5-240,0 0-64,1-11-304,2-3-160,-2-16-568,2-7-312,-4-19 768,-1-12-168,-6-16-160</inkml:trace>
  <inkml:trace contextRef="#ctx0" brushRef="#br0" timeOffset="1">127 326 13979,'3'6'315,"0"0"-1,0 0 1,0 0-1,1 0 1,0-1-1,0 0 1,0 1-1,0-2 1,1 1-1,6 4 1,-8-7-147,0 0 0,1 0 0,-1 0 1,1-1-1,-1 1 0,1-1 0,0 0 1,-1 0-1,1-1 0,0 1 0,0-1 0,0 0 1,0 0-1,-1 0 0,1 0 0,0-1 1,0 1-1,6-3 0,4-2 77,-1 0 0,0-1 0,0 0 0,0-1 0,-1 0-1,0-1 1,-1-1 0,0 0 0,0 0 0,-1-1 0,0 0 0,0-1 0,-1 0 0,-1-1 0,0 0-1,-1 0 1,0 0 0,5-14 0,-10 21-195,-1 1 0,0 0 0,0-1 1,0 1-1,0 0 0,-1-1 0,0 1 0,0-1 0,0 1 0,-1-6 1,1 8-38,-1 1 0,1-1 1,-1 0-1,1 1 0,-1-1 1,0 1-1,0-1 0,0 1 1,1 0-1,-1-1 1,0 1-1,-1 0 0,1 0 1,0-1-1,0 1 0,-1 0 1,1 0-1,0 0 0,-1 1 1,1-1-1,-1 0 0,1 0 1,-1 1-1,1-1 0,-1 1 1,0-1-1,1 1 1,-1 0-1,-2 0 0,-2-1-10,0 2-1,0-1 1,0 1-1,0 0 1,0 0-1,1 0 1,-1 1-1,0 0 1,1 0 0,-1 0-1,1 1 1,0 0-1,0 0 1,0 0-1,0 0 1,0 1-1,1 0 1,0 0-1,0 0 1,0 1-1,-6 8 1,4-5-5,1 0 0,1 0 1,-1 0-1,1 1 0,0-1 0,1 1 0,0 0 1,1 0-1,0 0 0,0 1 0,1-1 0,0 0 1,0 11-1,3-11-31,-1 1 0,1-1 0,1 0 1,0 1-1,0-1 0,1-1 0,0 1 0,0 0 0,1-1 0,0 0 0,1 0 1,0 0-1,0-1 0,0 0 0,1 0 0,0-1 0,0 1 0,1-2 1,0 1-1,0-1 0,0 0 0,1-1 0,0 0 0,10 4 0,-17-7 63,0-1 0,0 1 0,0-1 0,0 0-1,0 1 1,-1-1 0,1 0 0,0 0 0,0 0-1,0 0 1,0-1 0,0 1 0,0 0 0,0-1-1,3-1 1,-4 1-31,0 1 0,0-1 0,0 0 0,0 0 0,0 0 0,0 0 0,0 0 0,0-1 0,-1 1 0,1 0 0,0 0-1,-1 0 1,1-1 0,-1 1 0,1 0 0,-1-1 0,0 1 0,1 0 0,-1-1 0,0 1 0,0-2 0,1-27-88</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50.229"/>
    </inkml:context>
    <inkml:brush xml:id="br0">
      <inkml:brushProperty name="width" value="0.05" units="cm"/>
      <inkml:brushProperty name="height" value="0.05" units="cm"/>
    </inkml:brush>
  </inkml:definitions>
  <inkml:trace contextRef="#ctx0" brushRef="#br0">14 14 19964,'-10'6'1569,"7"3"-1297,9-10-424,12-5 680,1-2-72,-4-6-216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50.644"/>
    </inkml:context>
    <inkml:brush xml:id="br0">
      <inkml:brushProperty name="width" value="0.05" units="cm"/>
      <inkml:brushProperty name="height" value="0.05" units="cm"/>
    </inkml:brush>
  </inkml:definitions>
  <inkml:trace contextRef="#ctx0" brushRef="#br0">0 103 16355,'10'617'8070,"-10"-611"-7964,-1-4-74,1-1 0,0 0 1,0 0-1,0 1 0,0-1 0,0 0 0,0 0 1,0 1-1,1-1 0,-1 0 0,0 0 1,1 0-1,-1 0 0,1 1 0,0 0 1,0-4 4,0 1 1,0-1-1,0 0 1,-1 1-1,1-1 1,-1 0 0,1 0-1,-1 1 1,1-1-1,-1 0 1,0-2-1,24-210 285,-1 1-500,-14 158 17,27-96 1,-33 142 123,0 1-1,1-1 0,0 0 1,0 1-1,8-12 1,-10 18 20,-1 0 0,1 0 0,-1 0 0,1 0 0,0 1 0,0-1 0,0 0 0,0 1 0,0-1 0,0 1 0,0 0 0,1-1 0,-1 1 0,0 0 0,1 1 0,-1-1 0,1 0 0,-1 1 0,1-1 0,-1 1 0,1 0 0,-1 0 1,1 0-1,3 0 0,-5 0 6,-1 0 0,1 1 0,0-1 0,0 0 0,0 0 1,-1 0-1,1 1 0,0-1 0,0 0 0,-1 1 0,1-1 1,0 1-1,-1-1 0,1 1 0,0-1 0,-1 1 1,1-1-1,-1 1 0,1 0 0,-1-1 0,1 1 0,-1 0 1,1-1-1,-1 1 0,0 0 0,1 1 0,-1 0-2,0 0-1,0-1 0,1 1 1,-2 0-1,1 0 1,0 0-1,0 0 0,-1 0 1,1-1-1,-1 1 1,0 2-1,-2 4-12,-1-1 0,1 0-1,-1 0 1,-7 8 0,-16 18-239,-1-2 0,-2-1 1,-50 40-1,60-59-126,21-16 154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51.060"/>
    </inkml:context>
    <inkml:brush xml:id="br0">
      <inkml:brushProperty name="width" value="0.05" units="cm"/>
      <inkml:brushProperty name="height" value="0.05" units="cm"/>
    </inkml:brush>
  </inkml:definitions>
  <inkml:trace contextRef="#ctx0" brushRef="#br0">18 64 16908,'0'4'226,"1"1"0,0-1 1,-1 1-1,0-1 1,0 1-1,0 0 1,0-1-1,-1 1 0,0-1 1,0 0-1,0 1 1,0-1-1,-4 6 1,-4 28 833,9-37-1031,0 0 1,0 1-1,0-1 0,0 1 1,0-1-1,0 1 0,0-1 1,0 0-1,0 1 0,1-1 1,-1 1-1,1-1 0,-1 0 1,1 1-1,-1-1 0,2 1 1,-2-1-20,1-1 0,-1 1 0,1-1 1,0 0-1,-1 1 0,1-1 0,-1 0 1,1 1-1,0-1 0,-1 0 1,1 0-1,-1 0 0,1 0 0,0 1 1,-1-1-1,1 0 0,0 0 0,-1 0 1,1 0-1,0-1 0,-1 1 1,1 0-1,0 0 0,0 0 0,2-2 11,0 1-1,0-1 1,0 1-1,0-1 1,0 0-1,-1 0 1,1 0-1,-1 0 1,1-1-1,-1 1 0,0-1 1,3-2-1,1-6 77,1 0 0,-1 0 0,-1 0 0,0-1 0,0 0 0,-1 0 0,-1 0 0,0 0 0,-1-1-1,0 1 1,0-18 0,-4 20 71,-2 15-20,-1 17-54,4-12-51,0 1 1,2 0-1,-1 0 0,1-1 1,1 1-1,5 20 0,-7-29-20,1 1 0,0-1 0,0 0-1,0 0 1,0 0 0,0 0-1,1 0 1,-1 0 0,0 0 0,1 0-1,0 0 1,-1-1 0,1 1-1,0 0 1,0-1 0,0 0 0,0 1-1,0-1 1,0 0 0,0 0-1,0 0 1,0 0 0,1-1 0,-1 1-1,0-1 1,1 1 0,-1-1-1,0 0 1,1 0 0,-1 0 0,1 0-1,-1 0 1,0 0 0,1-1 0,-1 1-1,0-1 1,4-1 0,1 0 38,0-1 0,-1 0 0,0 0 0,1-1 0,-1 0 0,0 0 0,-1 0 0,1-1 1,6-7-1,6-7 104,17-25 0,-22 28-146,-11 22-48,-2 6 21,-8 30-29,4-24-74,1 1-1,0-1 1,0 33 0,3-51 73,0 1 0,0-1 0,0 0 0,0 0 0,0 1 0,0-1 0,0 0-1,0 0 1,0 1 0,0-1 0,0 0 0,0 0 0,0 1 0,0-1 0,0 0 0,0 0 0,0 1 0,0-1 0,0 0 0,1 0 0,-1 0-1,0 1 1,0-1 0,0 0 0,0 0 0,0 1 0,1-1 0,-1 0 0,0 0 0,0 0 0,0 0 0,1 0 0,-1 1 0,0-1-1,0 0 1,1 0 0,-1 0 0,7-8-1069,5-16 315,-4-8 180,1-10-166</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51.493"/>
    </inkml:context>
    <inkml:brush xml:id="br0">
      <inkml:brushProperty name="width" value="0.05" units="cm"/>
      <inkml:brushProperty name="height" value="0.05" units="cm"/>
    </inkml:brush>
  </inkml:definitions>
  <inkml:trace contextRef="#ctx0" brushRef="#br0">4 1 13995,'-3'5'1232,"3"8"-1104,1 7-296,5 3 512,8 2-216,3 1-120,9-3-144</inkml:trace>
  <inkml:trace contextRef="#ctx0" brushRef="#br0" timeOffset="1">402 252 15795,'4'-2'2843,"-13"1"-1839,-17 3 605,11 2-1189,1 1 0,0 1 0,0 1-1,0 0 1,1 0 0,0 2 0,-14 10-1,18-12-325,1 0 1,-1 1-1,1 0 0,1 0 0,0 1 0,0 0 0,0 0 0,1 1 0,1 0 0,-7 14 0,11-22-82,1 0-1,-1 0 1,0 0-1,1 1 0,-1-1 1,1 0-1,0 0 1,-1 0-1,1 1 1,0-1-1,0 0 1,1 0-1,-1 0 1,0 1-1,1-1 1,-1 0-1,1 0 1,0 0-1,1 2 0,-1-2-21,1 0-1,-1-1 0,1 1 0,-1-1 0,1 0 0,0 1 0,0-1 1,-1 0-1,1 0 0,0 0 0,0 0 0,0 0 0,0-1 0,0 1 0,1-1 1,-1 1-1,0-1 0,0 0 0,3 0 0,8 1-251,0-2 1,0 1-1,-1-2 0,1 0 0,-1 0 1,1-1-1,15-6 0,-3-1-169,0-1 0,32-20 0,-12 3-241</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51.902"/>
    </inkml:context>
    <inkml:brush xml:id="br0">
      <inkml:brushProperty name="width" value="0.05" units="cm"/>
      <inkml:brushProperty name="height" value="0.05" units="cm"/>
    </inkml:brush>
  </inkml:definitions>
  <inkml:trace contextRef="#ctx0" brushRef="#br0">2 231 14403,'0'1'118,"-1"0"1,1 0-1,0 0 0,0 0 0,0 0 0,0 0 1,0 0-1,0 0 0,0 0 0,0 1 1,0-1-1,0 0 0,0 0 0,1 0 1,-1 0-1,0 0 0,1 0 0,-1 0 0,1 0 1,-1 0-1,2 1 0,-1-2-6,-1 1-1,1-1 1,0 1-1,0-1 1,0 1-1,0-1 1,0 0-1,0 0 1,0 1-1,0-1 1,0 0-1,0 0 1,0 0-1,-1 0 1,1 0-1,0 0 1,0 0-1,2-1 1,5-1 377,0-1 0,0 0 0,-1 0-1,10-6 1,-3 1-254,0 0 0,-1 0 0,0-2 0,-1 1 0,0-2 0,0 1 0,-1-2 0,-1 1-1,0-2 1,0 1 0,-1-1 0,-1-1 0,10-19 0,-17 30-209,0 0 1,0 0-1,-1 0 0,1 0 0,0 0 1,-1 0-1,0 0 0,0-1 1,0 1-1,0 0 0,0 0 0,-2-5 1,2 7-17,-1-1 0,1 1 0,-1 0 0,1 0 0,-1 0 0,0 0 0,0 0-1,1 0 1,-1 0 0,0 0 0,0 0 0,0 0 0,0 0 0,0 0 0,0 1 0,0-1 0,0 0 0,-1 1 0,1-1 0,0 1 0,0 0 0,-1-1 0,1 1 0,0 0 0,0-1 0,-1 1 0,1 0 0,0 0 0,0 0 0,-1 0 0,1 0 0,-3 1 0,-2 0 7,1 1 1,-1 0 0,0 0-1,1 0 1,-1 0 0,1 1-1,0 0 1,0 0 0,0 1-1,0-1 1,0 1-1,-4 5 1,-8 7-10,-23 33 0,30-36-9,0 0 0,2 2 1,-1-1-1,2 1 0,-6 16 0,10-24-23,0 1 0,1-1 1,0 1-1,1-1 0,0 1 0,0 0 0,0-1 0,1 1 1,0 0-1,1-1 0,0 1 0,0 0 0,2 7 0,-1-11-39,-1-1 0,1 0-1,0 1 1,0-1-1,0 0 1,1 0 0,-1 0-1,1 0 1,-1-1 0,1 1-1,0-1 1,0 1-1,0-1 1,1 0 0,-1 0-1,0-1 1,1 1-1,-1-1 1,1 1 0,0-1-1,-1 0 1,1 0-1,5 0 1,7 1-73,-1-1-1,1 0 1,0-1 0,21-3-1,16-4-328</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52.364"/>
    </inkml:context>
    <inkml:brush xml:id="br0">
      <inkml:brushProperty name="width" value="0.05" units="cm"/>
      <inkml:brushProperty name="height" value="0.05" units="cm"/>
    </inkml:brush>
  </inkml:definitions>
  <inkml:trace contextRef="#ctx0" brushRef="#br0">18 0 18308,'-4'23'1541,"1"-1"1,-1 43 0,3-21-778,-5 182 1047,8-178-1471,3 0 0,16 78 0,-20-121-358,1 1 0,0-1-1,0 1 1,0-1 0,1 0 0,-1 0-1,5 5 1,-7-9 13,1-1 0,-1 1 0,1 0-1,-1 0 1,1-1 0,-1 1 0,1 0 0,0-1-1,0 1 1,-1-1 0,1 1 0,0-1 0,0 1 0,0-1-1,-1 1 1,1-1 0,0 0 0,0 0 0,0 1 0,0-1-1,0 0 1,0 0 0,0 0 0,0 0 0,0 0-1,0 0 1,-1 0 0,1 0 0,0-1 0,0 1 0,0 0-1,0 0 1,0-1 0,0 1 0,-1 0 0,1-1 0,0 1-1,0-1 1,0 0 0,-1 1 0,1-1 0,0 1-1,-1-1 1,1 0 0,-1 0 0,1 1 0,0-3 0,2 0 3,-1-1 1,0 0 0,0 0 0,0 0 0,0 0-1,-1 0 1,2-7 0,-2 9-1,8-30-106</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53.128"/>
    </inkml:context>
    <inkml:brush xml:id="br0">
      <inkml:brushProperty name="width" value="0.05" units="cm"/>
      <inkml:brushProperty name="height" value="0.05" units="cm"/>
    </inkml:brush>
  </inkml:definitions>
  <inkml:trace contextRef="#ctx0" brushRef="#br0">181 481 16500,'1'1'103,"0"0"0,0 0 0,1-1 0,-1 1 0,0 0 0,1-1 0,-1 1 0,0-1 0,1 0 0,-1 1 0,1-1 0,-1 0 0,1 0 0,-1 0 0,0 0 0,1 0 1,-1 0-1,1-1 0,-1 1 0,1 0 0,1-1 0,-1-1 65,1 0 1,-1 0-1,0 0 1,0 0-1,0 0 1,0 0-1,-1-1 1,1 1-1,-1-1 1,3-3-1,1-4 128,0 0 0,0-1 1,-1 1-1,-1-1 0,0 0 0,0 0 0,1-12 0,-4 20-271,1 0 1,-1 1-1,0-1 0,0 0 1,0 0-1,0 0 0,-1 1 1,1-1-1,-1 0 1,1 0-1,-1 1 0,0-1 1,0 0-1,0 1 0,-1-1 1,1 1-1,-1-1 1,1 1-1,-1 0 0,0 0 1,0 0-1,0 0 1,0 0-1,0 0 0,0 0 1,0 0-1,-1 1 0,1 0 1,-1-1-1,1 1 1,-1 0-1,0 0 0,-5-1 1,3 1-17,0 1 1,0-1-1,0 1 1,0 0-1,0 1 1,0-1-1,0 1 1,0 0-1,0 0 1,0 1-1,0 0 1,0 0 0,1 0-1,-1 0 1,1 0-1,-1 1 1,1 0-1,0 0 1,0 0-1,-3 4 1,-4 3-16,0 1 1,1 0-1,1 0 1,0 1-1,-12 22 0,13-20 4,2-1-1,-1 2 1,2-1-1,-7 27 0,10-33 7,1 0-1,0 0 1,0 1-1,1-1 0,0 0 1,0 0-1,1 1 0,0-1 1,0 0-1,5 13 0,-5-18-1,0 0 0,0 0 0,1 0 0,0 0 0,-1-1 0,1 1 0,0 0 0,0-1 0,0 1 0,1-1 0,-1 0 0,1 0 0,-1 0 0,1 0 0,5 3 0,-3-3 0,0 0 1,0 0 0,1-1 0,-1 0 0,0 1 0,1-2-1,-1 1 1,11-1 0,-2-1-1,1 0 1,-1-2-1,1 0 0,-1 0 0,0-1 0,19-9 0,-8 1-23,0-1-1,-1-1 0,43-33 1,-28 14-185,43-46 0,-81 79 197,-1-1 1,0 1 0,0-1 0,1 1-1,-1 0 1,0-1 0,1 1 0,-1-1-1,0 1 1,1 0 0,-1-1-1,0 1 1,1 0 0,-1 0 0,1-1-1,-1 1 1,1 0 0,-1 0 0,1 0-1,-1 0 1,0-1 0,1 1 0,-1 0-1,1 0 1,-1 0 0,1 0-1,-1 0 1,2 0 0,-1 14-113,-13 33 101,9-37 42,-1 3 39,1 0-1,0 0 1,1 0 0,1 0 0,0 0-1,1 1 1,0-1 0,3 20 0,-3-32-36,0 1 0,0-1 1,1 1-1,-1-1 0,0 1 0,1-1 0,0 1 1,-1-1-1,1 0 0,0 1 0,0-1 1,-1 0-1,1 1 0,0-1 0,0 0 1,1 0-1,-1 0 0,0 0 0,0 0 1,0 0-1,1 0 0,-1 0 0,0-1 1,3 2-1,-2-2 8,0 0 0,0 0 0,1 0 0,-1 0 0,0 0 0,0 0 0,0-1 0,0 1-1,0-1 1,1 1 0,-1-1 0,0 0 0,0 0 0,-1 0 0,4-2 0,2-2 60,1-1 0,0 1 0,-1-2 0,0 1 0,-1-1 0,12-15 0,-9 8-49,0-1-1,-1 0 0,-1 0 0,-1-1 1,0 0-1,-1 0 0,0-1 0,-1 1 0,-1-1 1,-1 0-1,-1 0 0,0 0 0,-1 0 0,-3-25 1,2 38-43,0 1 0,0-1 1,0 1-1,0 0 0,-1 0 0,1 0 1,-1-1-1,0 2 0,0-1 1,0 0-1,0 0 0,-4-2 1,6 4-3,-1 1 1,1-1 0,-1 1-1,1-1 1,-1 1 0,0 0-1,0-1 1,1 1 0,-1 0-1,0-1 1,1 1 0,-1 0-1,0 0 1,0 0 0,1 0-1,-1 0 1,0 0 0,0 0-1,0 0 1,1 0 0,-1 0-1,-1 0 1,1 1-2,-1 0 0,1 0 0,0 0 1,0 0-1,0 0 0,0 0 0,0 0 0,0 0 1,0 0-1,0 1 0,0-1 0,1 0 0,-1 0 1,0 1-1,1-1 0,-1 3 0,-1 0 0,1 0-1,-1-1 1,1 1 0,1 0-1,-1 0 1,0 0-1,1 0 1,0-1 0,0 1-1,0 0 1,0 0-1,1 0 1,-1 0 0,1 0-1,0 0 1,0-1-1,1 1 1,-1 0 0,1-1-1,0 1 1,0-1-1,0 1 1,0-1 0,5 5-1,-3-4 2,0 0 1,1-1-1,-1 0 0,1 1 0,0-2 1,0 1-1,0-1 0,0 1 0,1-1 0,-1-1 1,1 1-1,-1-1 0,1 0 0,-1 0 0,1-1 1,9 0-1,-2 0 3,0-2-1,0 0 1,-1 0 0,1-1-1,-1-1 1,0 0 0,0-1 0,0 0-1,0 0 1,13-10 0,-16 9 0,0 0 1,-1 0 0,1-1-1,-1 0 1,-1-1 0,1 0-1,-1 0 1,-1-1 0,1 1-1,-2-2 1,1 1 0,6-15-1,-11 21-1,0 1-1,0-1 0,-1 0 0,1 1 1,-1-1-1,1 1 0,-1-1 0,0 0 1,0 0-1,0 1 0,0-1 0,-1-3 1,0 5-1,1-1 0,-1 1 0,1 0 0,-1-1 0,1 1 0,-1 0 0,0 0 0,0 0 0,0-1 0,1 1 0,-1 0 0,0 0 0,-1 0 0,1 1 0,0-1 0,0 0 0,-2-1 0,0 1 0,0 0 0,0 0 0,-1 1 0,1-1 0,0 1 0,0 0 0,0-1 0,0 2 0,0-1 0,0 0 0,-1 0 0,1 1 0,0 0 0,0 0 0,0 0 0,0 0 0,1 0 0,-1 0 0,-5 4 0,1 0 8,0 0 0,0 0 0,1 1 0,-1 0 0,1 1 0,1-1-1,-1 1 1,1 0 0,0 0 0,1 1 0,0 0 0,0-1 0,0 1 0,1 1-1,0-1 1,1 0 0,0 1 0,0-1 0,1 1 0,0 0 0,1-1 0,-1 1 0,2 0-1,-1-1 1,1 1 0,1 0 0,-1-1 0,1 1 0,1-1 0,0 0 0,0 1-1,6 9 1,-4-10-4,0-1 1,1 1-1,0-1 0,0 0 0,0 0 0,1-1 0,0 0 0,1 0 0,-1-1 0,1 0 0,0 0 0,0-1 1,17 7-1,-19-9-4,1 0 0,0-1 0,-1 0 0,1 0 0,0 0 0,0-1 0,0 0 0,0-1 0,0 1 0,-1-1 0,1 0 0,0-1 1,0 0-1,-1 0 0,1 0 0,-1-1 0,0 0 0,0 0 0,8-6 0,-3 1 0,-1 0 1,-1-1-1,1 0 1,-1-1-1,-1 0 1,0 0-1,0-1 1,-1 0-1,8-17 1,-1-3 4,-1 0 1,14-50-1,-19 52-10,-2 0 0,-1-1-1,-1 0 1,-2 0 0,-2-58-1,-1 84 0,1-1 1,-1 0-1,0 0 0,-1 1 0,1-1 0,-1 0 0,0 1 0,0-1 0,0 1 0,-6-8 0,8 11 4,-1 0-1,0 0 1,0 0-1,0 0 1,0 1 0,0-1-1,0 0 1,0 0-1,0 1 1,0-1-1,0 1 1,-1-1-1,1 1 1,0 0-1,0-1 1,0 1-1,-1 0 1,0 0 0,0 0-1,0 0 0,0 0 1,0 1-1,0-1 1,1 1-1,-1 0 1,0 0-1,1-1 1,-1 1-1,0 0 1,1 0-1,-1 1 1,1-1-1,-1 0 1,-1 3-1,-4 4-2,1 0 0,0 0-1,0 0 1,1 1-1,0 0 1,1 0 0,-1 1-1,2-1 1,0 1-1,-3 14 1,0 1 4,2 1 0,-1 50 0,6-57 12,0-1 0,0 0 0,2 1 1,1-1-1,0 0 0,9 24 1,-9-32-24,0 0 1,0-1 0,1 0 0,0 0 0,0 0 0,1 0 0,1-1 0,-1 0 0,1 0 0,0-1-1,1 0 1,16 12 0,-21-17-100,1 0-1,-1 0 1,0-1-1,1 1 1,-1-1-1,1 0 1,-1 0-1,1 0 0,0 0 1,-1-1-1,1 1 1,0-1-1,-1 0 1,1 0-1,0-1 1,0 1-1,4-2 1,-3 1 35,-1-1 1,0 0 0,0 0 0,0 0 0,-1 0 0,1-1 0,0 0 0,-1 0 0,0 0 0,1 0 0,-1 0 0,-1 0-1,1-1 1,2-3 0,11-19-542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37.298"/>
    </inkml:context>
    <inkml:brush xml:id="br0">
      <inkml:brushProperty name="width" value="0.05" units="cm"/>
      <inkml:brushProperty name="height" value="0.05" units="cm"/>
    </inkml:brush>
  </inkml:definitions>
  <inkml:trace contextRef="#ctx0" brushRef="#br0">192 1 17796,'1'8'2232,"-2"4"-1368,-8 9-319,-4 5 1471,0 9-840,-6 8-208,1 14-399,-5 7-113,2 5-216,-1 0-120,4-5-344,-1-3-248,9-16-785,4-15-263,7-26 1128,10-21-336,6-23-192</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53.571"/>
    </inkml:context>
    <inkml:brush xml:id="br0">
      <inkml:brushProperty name="width" value="0.05" units="cm"/>
      <inkml:brushProperty name="height" value="0.05" units="cm"/>
    </inkml:brush>
  </inkml:definitions>
  <inkml:trace contextRef="#ctx0" brushRef="#br0">304 5 17892,'-10'-1'504,"0"-1"-1,0 1 1,0 1 0,0 0-1,0 0 1,0 1 0,-12 2 0,-66 21 1773,87-24-2267,-62 23 921,57-20-874,0-1 1,0 2-1,0-1 0,1 1 1,-1-1-1,1 2 0,0-1 1,-5 6-1,10-10-55,-1 1 0,1-1-1,-1 1 1,1-1 0,0 1-1,-1-1 1,1 1 0,0 0-1,-1-1 1,1 1 0,0 0-1,0-1 1,0 1 0,-1 0 0,1-1-1,0 1 1,0 0 0,0 0-1,0-1 1,0 1 0,0 0-1,1-1 1,-1 1 0,0 0-1,0-1 1,0 1 0,1 0 0,-1-1-1,0 1 1,1 0 0,-1-1-1,0 1 1,1-1 0,-1 1-1,1-1 1,-1 1 0,1-1-1,-1 1 1,1-1 0,-1 1 0,1-1-1,0 0 1,-1 1 0,1-1-1,0 0 1,-1 0 0,1 1-1,0-1 1,-1 0 0,2 0-1,38 11-97,-40-11 95,109 11-240,-78-10 175,-1 2 0,0 1 0,0 2 0,42 12 1,-69-16 70,1-1 0,-1 0 0,0 1 1,0 0-1,0 0 0,0 0 1,0 0-1,-1 0 0,1 0 0,0 1 1,1 2-1,-3-4 2,0 0-1,-1 1 1,1-1 0,0 0 0,-1 0 0,1 1 0,-1-1-1,0 0 1,0 1 0,1-1 0,-1 0 0,0 1-1,0-1 1,0 0 0,0 1 0,0-1 0,0 0 0,-1 0-1,1 1 1,0-1 0,-1 0 0,1 1 0,-1-1 0,1 0-1,-1 0 1,0 0 0,0 0 0,1 1 0,-1-1-1,0 0 1,-2 1 0,-4 6 33,-1-1 1,-1-1-1,1 0 0,-1 0 0,0 0 1,0-1-1,0-1 0,-1 1 0,-15 3 1,14-4-173,-1-1 0,1 0 0,-1-1 0,0 0 0,1-1 0,-1-1 1,0 0-1,-17-1 0,24 0 89,0-1 1,0 1-1,0-1 1,1 0-1,-1 0 0,0 0 1,1 0-1,-1-1 1,1 0-1,0 0 1,0 0-1,-4-4 0,-11-20-314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1:53.973"/>
    </inkml:context>
    <inkml:brush xml:id="br0">
      <inkml:brushProperty name="width" value="0.05" units="cm"/>
      <inkml:brushProperty name="height" value="0.05" units="cm"/>
    </inkml:brush>
  </inkml:definitions>
  <inkml:trace contextRef="#ctx0" brushRef="#br0">39 0 18116,'0'31'1864,"-3"10"-1104,-6 7-287,-1 7 1319,3 2-904,1 2-336,2-1-144,4-9-872,4-3-480,0-9 816,4-6-200,-1-5-144</inkml:trace>
  <inkml:trace contextRef="#ctx0" brushRef="#br0" timeOffset="1">77 844 14667,'3'44'2297,"-1"-2"-1193,-1-10-504,1-5 2273,-2-7-2041,1-5-304,-1-11-160,0-1-144,-1-22-216</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0.100"/>
    </inkml:context>
    <inkml:brush xml:id="br0">
      <inkml:brushProperty name="width" value="0.05" units="cm"/>
      <inkml:brushProperty name="height" value="0.05" units="cm"/>
    </inkml:brush>
  </inkml:definitions>
  <inkml:trace contextRef="#ctx0" brushRef="#br0">0 97 18052,'2'2'1488,"13"-4"-1000,6 2-224,18-8 713,13-4-481,18-2-184,10-1 8,4 1-96,0 1-104,-4 2-272,-7 3-80,-13 7-376,-13 1-217,-24 7 633,-18 1-152,-17 4-144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0.534"/>
    </inkml:context>
    <inkml:brush xml:id="br0">
      <inkml:brushProperty name="width" value="0.05" units="cm"/>
      <inkml:brushProperty name="height" value="0.05" units="cm"/>
    </inkml:brush>
  </inkml:definitions>
  <inkml:trace contextRef="#ctx0" brushRef="#br0">0 152 16636,'4'18'1904,"5"-5"-1224,14-9-168,10-1 768,15-6-359,10-5-145,12-5-208,4-4-224,4-6-784,-3-2-232,-5-7 520,-2-3-104,-13 1-168</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0.950"/>
    </inkml:context>
    <inkml:brush xml:id="br0">
      <inkml:brushProperty name="width" value="0.05" units="cm"/>
      <inkml:brushProperty name="height" value="0.05" units="cm"/>
    </inkml:brush>
  </inkml:definitions>
  <inkml:trace contextRef="#ctx0" brushRef="#br0">55 0 19404,'7'1'341,"22"4"354,0 1 0,-1 1 0,0 2 0,30 13 0,-51-19-672,1 1 0,-1 0 1,-1 0-1,1 1 0,-1 0 0,0 0 1,0 1-1,9 10 0,-12-12-10,0 1 1,-1-1-1,1 1 0,-1 0 0,0 0 1,0 0-1,0 0 0,-1 0 0,1 0 1,-1 1-1,-1-1 0,1 0 0,-1 1 0,0 6 1,-2 2-2,0 0 0,-1 0 0,0 0 0,-1 0 0,0-1 0,-2 0 0,-8 18 0,-56 86-170,61-104 106,-55 83-1068,-53 85-856,89-130 1346</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1.860"/>
    </inkml:context>
    <inkml:brush xml:id="br0">
      <inkml:brushProperty name="width" value="0.05" units="cm"/>
      <inkml:brushProperty name="height" value="0.05" units="cm"/>
    </inkml:brush>
  </inkml:definitions>
  <inkml:trace contextRef="#ctx0" brushRef="#br0">106 257 17700,'-2'0'105,"-1"0"1,1 1 0,0-1-1,0 0 1,0 1 0,0 0-1,0-1 1,-1 1 0,1 0-1,0 0 1,1 0 0,-1 0-1,0 0 1,0 1 0,0-1-1,1 0 1,-1 1 0,0 0-1,1-1 1,-2 4 0,-4 3 145,1 0 0,-9 18 0,9-14-69,1 0-1,0 0 1,0 1-1,2-1 1,-1 1-1,2 0 1,-2 17-1,3-23-142,1 0-1,0-1 1,0 1 0,0 0-1,1-1 1,0 1 0,1-1-1,-1 1 1,1-1-1,0 1 1,1-1 0,-1 0-1,1 0 1,1 0 0,-1-1-1,5 7 1,-5-9-4,0 0 1,0-1 0,0 1-1,0-1 1,0 1-1,0-1 1,0 0 0,1 0-1,-1-1 1,1 1-1,0-1 1,-1 1-1,1-1 1,0 0 0,7 0-1,-4-1 20,0 0-1,-1 0 0,1-1 1,-1 1-1,1-2 1,-1 1-1,1-1 0,10-4 1,-1-2 65,0 0-1,0-2 1,-1 1 0,0-2 0,-1 0 0,14-14 0,-14 11 24,0-1 1,-1 0-1,-1-1 1,14-24-1,-20 30-77,0 0 1,-1 0-1,-1-1 0,0 0 1,0 1-1,-1-1 0,0-1 1,2-21-1,-5 32-60,0 0-1,0 1 1,0-1 0,0 0-1,0 1 1,0-1 0,0 1-1,0-1 1,0 0 0,0 1 0,-1-1-1,1 0 1,0 1 0,0-1-1,-1 1 1,1-1 0,0 1-1,0-1 1,-2-1 0,-6 5 82,-8 18-29,9-5-57,0 1 1,1 0 0,1 0 0,0 0 0,1 1 0,1 0-1,1-1 1,0 1 0,2 0 0,0 0 0,1 0-1,0 0 1,2 0 0,5 20 0,-8-35 0,1 0 0,0 1 0,0-1 0,1 0 0,-1 0 0,1 0 0,-1 0 0,1-1 0,0 1 0,0 0 0,0-1 0,0 1 0,1-1 0,-1 0 1,1 1-1,0-1 0,-1-1 0,1 1 0,0 0 0,0-1 0,0 1 0,0-1 0,0 0 0,0 0 0,1 0 0,-1 0 0,0-1 0,0 1 0,1-1 0,-1 0 0,0 0 0,1 0 0,-1 0 0,0-1 0,1 1 0,-1-1 0,6-2 0,-2 0 34,0-1-1,1 0 1,-1 0-1,-1-1 0,1 0 1,-1 0-1,0 0 1,0-1-1,0 0 0,-1 0 1,0-1-1,0 1 1,-1-1-1,0 0 0,6-14 1,-2 4 70,-1-1 0,-2 1 1,1-1-1,-2-1 0,4-33 1,-5-5 107,-3 52-198,-1 0 0,1 0 0,-1 0 0,0 0 0,0 0-1,-1 0 1,1 0 0,-4-7 0,4 11-17,1 1 0,0-1 0,0 0-1,0 1 1,-1-1 0,1 1 0,0-1 0,-1 1 0,1-1 0,0 1-1,-1-1 1,1 1 0,-1-1 0,1 1 0,0-1 0,-1 1 0,1 0-1,-1-1 1,0 1 0,1 0 0,-1-1 0,1 1 0,-1 0-1,1 0 1,-1-1 0,0 1 0,1 0 0,-1 0 0,0 0 0,1 0-1,-1 0 1,1 0 0,-1 0 0,0 0 0,1 0 0,-1 0 0,0 0-1,1 1 1,-1-1 0,1 0 0,-1 0 0,1 1 0,-1-1 0,0 0-1,1 1 1,-1-1 0,1 0 0,-1 1 0,1-1 0,0 1 0,-1-1-1,1 1 1,-1-1 0,1 1 0,-1 0 0,-1 3-5,-1 0 0,1-1 0,0 1 0,0 0 0,1 0 0,-2 6 0,1-3-3,0 0 1,1 0-1,0 0 1,0 1-1,1-1 0,0 0 1,0 0-1,1 0 1,2 13-1,-2-18 5,0 0-1,-1 0 1,1-1-1,0 1 1,0 0-1,0 0 0,0 0 1,1-1-1,-1 1 1,0-1-1,1 1 1,-1-1-1,1 0 1,-1 1-1,4 1 1,-2-2 1,0 0 0,0 0-1,0 0 1,0 0 0,0-1 0,0 1 0,0-1 0,0 0 0,0 0 0,0 0 0,0 0 0,0 0 0,4-2 0,7-1-3,0-1 0,-1-1 1,0 0-1,0 0 0,0-2 1,18-11-1,70-55 4,-98 71 0,33-25 10,-2-2 0,-2-1-1,0-2 1,31-41-1,-57 66-4,-1-2-1,0 1 0,4-10 0,-7 16-2,-1-1 0,0 1-1,0-1 1,-1 1-1,1-1 1,-1 0 0,1 0-1,-1 1 1,0-1 0,0 0-1,0 0 1,0 1-1,0-1 1,-2-5 0,2 7-1,0 1 0,0-1-1,-1 0 1,1 0 0,0 1 0,-1-1 0,1 0 0,0 1 0,-1-1 0,1 0 0,-1 1 0,1-1 0,-1 1 0,0-1-1,1 1 1,-1-1 0,0 1 0,1-1 0,-1 1 0,0-1 0,1 1 0,-1 0 0,0 0 0,0-1 0,1 1 0,-1 0 0,-1 0-1,0 0 3,0 0-1,0 0 0,0 1 0,0-1 0,0 0 0,0 1 0,0 0 1,1-1-1,-1 1 0,-3 2 0,-3 2 5,0 0-1,1 1 1,-11 11 0,5-4 6,1 1 0,1 0 0,0 1 1,1 0-1,1 0 0,0 1 0,1 1 1,1-1-1,0 1 0,1 0 1,1 1-1,1 0 0,1-1 0,0 1 1,1 0-1,1 31 0,1-43-17,1 0 1,0 0-1,0 0 0,0 0 1,1 0-1,0 0 0,0 0 0,1-1 1,0 1-1,-1-1 0,2 0 1,-1 0-1,1 0 0,0 0 0,8 8 1,-5-7-166,1 0 0,-1-1 0,1 0 0,0-1 0,1 0 0,-1 0 0,1 0 0,0-1 0,0-1 0,9 3 0,67 9-660,-50-13 335</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2.605"/>
    </inkml:context>
    <inkml:brush xml:id="br0">
      <inkml:brushProperty name="width" value="0.05" units="cm"/>
      <inkml:brushProperty name="height" value="0.05" units="cm"/>
    </inkml:brush>
  </inkml:definitions>
  <inkml:trace contextRef="#ctx0" brushRef="#br0">195 131 18284,'0'-4'306,"0"-1"0,0 1 1,0 0-1,-1-1 0,1 1 0,-1 0 1,0 0-1,-1-1 0,1 1 0,-4-8 0,4 11-218,0-1 0,0 1-1,0-1 1,0 1 0,0 0-1,-1-1 1,1 1 0,0 0-1,-1 0 1,1 0 0,-1 0-1,1 0 1,-1 0 0,1 0-1,-1 1 1,0-1 0,1 0-1,-1 1 1,0 0 0,0-1 0,1 1-1,-1 0 1,0 0 0,0 0-1,1 0 1,-1 0 0,0 0-1,0 0 1,-2 1 0,-1 1 4,0 0 0,1 0 0,-1 1 1,1-1-1,-1 1 0,1 0 0,0 0 1,0 0-1,0 1 0,1 0 0,-1-1 1,1 1-1,0 0 0,-5 9 0,-2 3-18,1-1-1,-13 35 1,16-33-68,0 1 1,1 0 0,1 0-1,1 1 1,0-1-1,1 1 1,1 0-1,1-1 1,1 1-1,5 34 1,-5-49-7,0 0 1,0 0-1,0-1 0,1 1 1,-1 0-1,1-1 0,0 1 1,0-1-1,0 1 0,0-1 1,1 0-1,-1 0 0,1 0 1,0 0-1,0-1 0,6 5 1,-7-6 4,1 1 0,-1-1 0,1-1 0,0 1 0,-1 0 0,1-1 0,0 1 0,0-1 0,-1 0 0,1 0 0,0 0 0,0 0 0,0 0 0,-1-1 0,1 1 0,0-1 1,0 0-1,-1 1 0,1-1 0,-1-1 0,1 1 0,-1 0 0,1-1 0,2-2 0,5-3 41,0-1 0,-1-1 0,0 0 0,-1 0 0,0-1 0,0 0 0,-1 0 0,0-1 0,-1 1 0,6-15 0,-2 3 69,-1-1 1,-1-1-1,-1 1 0,4-30 1,-7 30 17,-1-1 0,-2-31 0,-1 45-132,0 1 0,-1 0 0,0-1 0,-1 1 0,0 0 0,-1 0 0,0 0 0,-5-12 0,7 19-75,1 1 0,-1 0 0,0-1 0,1 1 0,-1 0 0,0 0 0,0 0 1,0 0-1,0 0 0,0 0 0,0 0 0,0 0 0,0 0 0,0 1 0,-1-1 0,1 0 0,0 1 0,0-1 0,-1 1 0,1-1 1,0 1-1,-1-1 0,1 1 0,0 0 0,-1 0 0,1 0 0,-1 0 0,1 0 0,0 0 0,-1 0 0,1 0 0,-1 0 0,1 1 1,0-1-1,-1 1 0,-1 0 0,1 0-73,1 0-1,-1 0 1,1 0 0,-1 0 0,1 1-1,0-1 1,0 0 0,0 0 0,-1 1 0,1-1-1,1 1 1,-1-1 0,0 1 0,0-1-1,0 1 1,1 0 0,-1-1 0,1 1-1,-1 0 1,1 0 0,0-1 0,0 1 0,0 0-1,0 0 1,0-1 0,0 1 0,1 3-1,5 10-1068</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3.060"/>
    </inkml:context>
    <inkml:brush xml:id="br0">
      <inkml:brushProperty name="width" value="0.05" units="cm"/>
      <inkml:brushProperty name="height" value="0.05" units="cm"/>
    </inkml:brush>
  </inkml:definitions>
  <inkml:trace contextRef="#ctx0" brushRef="#br0">78 0 18748,'-24'66'2238,"-19"65"338,40-118-2369,1 0 0,-1 0 0,2 1 0,0-1-1,1 1 1,0-1 0,4 24 0,-3-34-183,-1 0-1,1 0 1,0 0 0,0-1-1,0 1 1,0 0-1,0-1 1,1 1-1,-1-1 1,1 1-1,-1-1 1,1 0-1,0 0 1,0 0-1,0 0 1,0 0 0,0 0-1,4 2 1,-2-2-9,-1-1 1,1 1-1,0-1 1,0 0-1,0 0 1,0 0 0,0-1-1,0 1 1,1-1-1,-1 0 1,6 0-1,10-3-8,-1-1-1,1-1 0,-1 0 1,24-11-1,-23 9 6,23-10-8,-28 10-1,1 1-1,-1 0 0,1 1 1,1 1-1,-1 0 1,33-2-1,-47 6-1,0 0 0,0 0-1,0 0 1,0 0 0,0 1 0,0-1-1,0 1 1,-1-1 0,1 1 0,0-1-1,0 1 1,0 0 0,-1 0 0,1 0 0,0 0-1,-1 0 1,1 1 0,-1-1 0,0 0-1,1 1 1,-1-1 0,0 1 0,2 2-1,-2-1 10,0-1 0,0 1 0,0 0 0,-1 0 0,1 0 0,-1 0 0,0 0 0,0 0 0,0 0 0,0-1 0,0 1 0,-1 0 0,1 0 0,-1 0 0,-1 4 0,-3 6 64,0-1 0,-1 1 0,-1-1 0,0-1 1,0 1-1,-1-1 0,-13 14 0,4-6 183,-2-1-1,-40 31 1,46-39-155,0-2 1,-1 0 0,0 0 0,-1-1 0,-17 5 0,27-10-135,-1 0 1,0 0 0,0-1-1,0 0 1,0 0 0,0-1-1,0 1 1,0-1-1,0 0 1,0-1 0,0 0-1,0 0 1,0 0 0,1 0-1,-1-1 1,-9-4 0,12 4-78,0 0 1,0-1 0,1 1 0,0 0 0,-1-1 0,1 0 0,0 1 0,0-1-1,0 0 1,1 0 0,-1 0 0,1 0 0,0 0 0,0-1 0,0 1 0,0 0-1,0-1 1,1 1 0,-1 0 0,1-1 0,0 1 0,0-1 0,0 1 0,0 0 0,1-1-1,0-3 1,3-16-620</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4.305"/>
    </inkml:context>
    <inkml:brush xml:id="br0">
      <inkml:brushProperty name="width" value="0.05" units="cm"/>
      <inkml:brushProperty name="height" value="0.05" units="cm"/>
    </inkml:brush>
  </inkml:definitions>
  <inkml:trace contextRef="#ctx0" brushRef="#br0">16 9 12403,'0'-1'123,"1"1"-1,-1-1 1,0 1 0,1-1 0,-1 1 0,0-1 0,1 1 0,-1-1 0,1 1 0,-1-1 0,1 1-1,-1 0 1,1-1 0,-1 1 0,1 0 0,-1-1 0,1 1 0,-1 0 0,1 0 0,0-1 0,7 7 1910,2 25 86,2 51-98,5 167 0,-14-162-1447,0 13-143,18 200 346,-17-281-703,-4-19-72,0 0 1,0 0-1,0 0 1,0 0-1,0 0 1,0 0-1,0 0 1,0 0-1,0 0 1,0 0 0,0 0-1,0 0 1,0 0-1,1 0 1,-1 0-1,0 0 1,0 0-1,0 0 1,0 0-1,0 0 1,0 0-1,0 0 1,0 0-1,0 0 1,0 0-1,0 0 1,0 0-1,0 0 1,0 0 0,0 0-1,0 0 1,0 0-1,1 0 1,-1 0-1,0 0 1,0 0-1,0 0 1,0 0-1,0 0 1,0 0-1,0 1 1,-2-32 124,-13-43 0,-36-111 1,14 62-37,37 123-89,0-1 0,0 1 0,0 0 0,0 0-1,0 0 1,0 0 0,0 0 0,0-1 0,0 1-1,0 0 1,0 0 0,0 0 0,0 0-1,0 0 1,0-1 0,0 1 0,0 0 0,0 0-1,0 0 1,0 0 0,0-1 0,0 1 0,0 0-1,0 0 1,0 0 0,0 0 0,0 0 0,0-1-1,0 1 1,0 0 0,0 0 0,0 0-1,1 0 1,-1 0 0,0 0 0,0 0 0,0-1-1,0 1 1,0 0 0,0 0 0,1 0 0,-1 0-1,0 0 1,0 0 0,10 4 13,20 17-208,-6-4-255,-13-11 235,-1-1 0,1 0 0,0-1 0,0 0 0,1-1 0,-1-1 0,1 1 0,-1-2 0,1 0 0,0 0 0,0-1 0,13-1 0,22-5-441</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4.991"/>
    </inkml:context>
    <inkml:brush xml:id="br0">
      <inkml:brushProperty name="width" value="0.05" units="cm"/>
      <inkml:brushProperty name="height" value="0.05" units="cm"/>
    </inkml:brush>
  </inkml:definitions>
  <inkml:trace contextRef="#ctx0" brushRef="#br0">176 40 16211,'-7'0'330,"0"1"-1,0 0 0,0 1 1,0 0-1,1 0 0,-1 0 1,1 1-1,-1 0 0,1 0 1,0 0-1,0 1 0,0 0 0,1 1 1,-1-1-1,1 1 0,0 0 1,-7 9-1,6-6-166,-1 0 0,1 0 0,1 1 0,0 0 0,0 0 0,0 1 0,1 0 0,1-1 0,0 1 0,0 0 0,-1 13-1,3-19-144,1 0-1,0 0 1,0 0-1,0 0 0,1 1 1,-1-1-1,1 0 0,0 0 1,0 0-1,0 0 0,3 5 1,-3-8-15,0 1 1,0 0-1,0-1 1,0 1-1,1-1 1,-1 0-1,0 1 1,1-1-1,-1 0 1,1 0-1,-1 0 1,1 0 0,-1 0-1,1 0 1,0 0-1,0-1 1,-1 1-1,1 0 1,0-1-1,0 0 1,0 1-1,0-1 1,0 0-1,-1 0 1,1 0-1,0 0 1,2-1-1,4 0 8,-1-1 0,0 0 0,0-1 0,0 1 0,0-1 0,0-1 0,-1 1 0,1-1 0,-1 0 0,0-1 0,0 0 0,-1 0 0,1 0 0,-1 0 0,8-12 0,-1 1 62,0-1 0,-2 0 0,0-1 1,13-32-1,-20 43-48,2-5 49,-1 0-1,0 0 1,0-1-1,-1 1 1,2-23-1,-4 34-67,-1 1-1,0 0 1,0 0-1,0-1 1,0 1-1,0 0 1,0-1 0,1 1-1,-1 0 1,0 0-1,0-1 1,0 1-1,0 0 1,0-1-1,0 1 1,0 0-1,0-1 1,0 1-1,0 0 1,-1 0-1,1-1 1,0 1-1,0 0 1,0-1-1,0 1 1,0 0-1,0 0 1,-1-1-1,1 1 1,0 0-1,0 0 1,0 0-1,-1-1 1,1 1-1,0 0 1,0 0-1,-1-1 1,-6 13 96,-6 23-52,11-29-46,-21 79 35,22-77-35,-1 0 1,1-1-1,1 1 0,-1 0 1,1 0-1,1 0 1,0-1-1,2 15 1,-2-21-4,-1 0 0,1 1 0,-1-1 1,1 0-1,-1 0 0,1 0 1,0 0-1,-1 0 0,1-1 0,0 1 1,0 0-1,0 0 0,0 0 1,-1-1-1,1 1 0,0 0 0,0-1 1,0 1-1,1-1 0,-1 1 1,0-1-1,0 0 0,0 1 0,0-1 1,0 0-1,0 0 0,1 0 1,-1 1-1,0-1 0,0-1 0,0 1 1,1 0-1,-1 0 0,0 0 1,0-1-1,0 1 0,0 0 0,0-1 1,0 1-1,2-2 0,5-1 6,0-1 0,-1-1 0,1 1-1,7-7 1,18-17 13,50-52 0,-31 27-1,-50 51-18,0 0 1,0 0-1,0 0 1,0 1-1,0-1 1,0 1-1,1-1 0,-1 1 1,0 0-1,1 0 1,3-1-1,-5 2 0,-1 0-1,0 0 1,1 0-1,-1 0 0,1 0 1,-1 0-1,1 0 1,-1 0-1,0 0 1,1 0-1,-1 0 0,1 1 1,-1-1-1,0 0 1,1 0-1,-1 0 1,0 1-1,1-1 1,-1 0-1,0 1 0,1-1 1,-1 0-1,0 1 1,1-1-1,-1 1 1,3 19 9,-4-3-2,-1 0 1,-6 19-1,5-22 10,0 0 1,1 0-1,-1 25 0,3-38-15,0-1-1,0 1 1,0-1-1,0 1 0,0 0 1,0-1-1,0 1 1,0-1-1,0 1 1,1 0-1,-1-1 0,0 1 1,0-1-1,0 1 1,1-1-1,-1 1 1,0-1-1,1 1 0,-1-1 1,0 1-1,1-1 1,-1 1-1,0-1 1,1 1-1,-1-1 0,1 0 1,-1 1-1,1-1 1,-1 0-1,1 1 1,0-1-1,-1 0 0,1 0 1,-1 1-1,1-1 1,-1 0-1,1 0 0,0 0 1,-1 0-1,1 0 1,-1 0-1,1 0 1,0 0-1,-1 0 0,1 0 1,-1 0-1,1-1 1,0 1-1,-1 0 1,1 0-1,-1 0 0,2-1 1,30-19 63,-29 18-59,38-31 52,-29 22-50,1 0 1,0 1-1,1 1 1,0 0-1,23-11 1,-36 20-10,0-1 0,1 1 0,-1-1 0,1 1 0,-1 0 0,0-1 0,1 1 0,-1 0 0,1 0 0,-1 0 0,1 0 0,-1 0 0,0 0 0,1 1 0,-1-1 0,1 0 0,-1 1 0,0-1 0,1 1 0,-1-1 0,0 1 0,1 0 0,-1 0 0,2 1 0,0 1 0,0 1 0,0-1-1,-1 1 1,1 0 0,-1 0 0,3 6-1,-4-7 1,0 0-1,1 1 1,0-1-1,0 0 0,0 0 1,0 0-1,0 0 1,5 4-1,-5-6 1,-1-1-1,1 1 1,-1-1 0,1 1-1,-1-1 1,1 1 0,-1-1-1,1 0 1,-1 0-1,1 0 1,-1 0 0,1 0-1,-1 0 1,1 0 0,-1 0-1,1-1 1,-1 1 0,1 0-1,-1-1 1,1 0 0,-1 1-1,0-1 1,1 0 0,-1 0-1,0 1 1,2-3 0,10-6-41,-1-1-1,-1 0 1,1-1 0,17-22 0,-20 21-91,1 0 0,1 1-1,0 1 1,22-17 0,-32 26 119,-1 1 1,1-1 0,-1 1 0,1-1-1,0 1 1,-1 0 0,1-1-1,0 1 1,-1 0 0,1-1-1,0 1 1,-1 0 0,1 0 0,0-1-1,0 1 1,-1 0 0,1 0-1,0 0 1,0 0 0,-1 0-1,1 0 1,0 0 0,0 0-1,-1 1 1,1-1 0,0 0 0,-1 0-1,1 1 1,0-1 0,-1 0-1,1 1 1,0-1 0,-1 1-1,1-1 1,0 1 0,-1-1 0,1 1-1,-1-1 1,1 1 0,-1-1-1,0 1 1,1 0 0,-1-1-1,1 1 1,-1 0 0,0-1-1,0 1 1,1 0 0,-1-1 0,0 1-1,0 0 1,0 0 0,0-1-1,0 1 1,0 0 0,0 1-1,1 6-48,-1 1 1,0-1-1,-2 15 0,2-19 38,-1 6 26,1-4-126,-1 0 1,1 0-1,-1 0 0,0 0 1,0 0-1,-1 0 0,0 0 1,0-1-1,0 1 1,-6 8-1,8-14 120,0 0 0,0 0 0,0 0 0,0 0 0,0 0 0,0 0 0,0-1 0,0 1 1,0 0-1,0 0 0,0 0 0,0 0 0,0 0 0,0 0 0,0 0 0,0 0 0,0 0 0,0 0 0,0 0 0,0 0 0,0 0 0,0-1 0,0 1 0,0 0 1,0 0-1,0 0 0,0 0 0,0 0 0,0 0 0,0 0 0,0 0 0,-1 0 0,1 0 0,0 0 0,0 0 0,0 0 0,0 0 0,0 0 0,0 0 0,0 0 1,0 0-1,0 0 0,0 0 0,0 0 0,0 0 0,-1 0 0,1 0 0,0 0 0,0 0 0,0 0 0,0 0 0,0 0 0,0 0 0,0 0 0,0 0 0,0 0 1,0 0-1,0 0 0,0 0 0,0 0 0,-1 0 0,1 0 0,0 1 0,0-20-261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37.795"/>
    </inkml:context>
    <inkml:brush xml:id="br0">
      <inkml:brushProperty name="width" value="0.05" units="cm"/>
      <inkml:brushProperty name="height" value="0.05" units="cm"/>
    </inkml:brush>
  </inkml:definitions>
  <inkml:trace contextRef="#ctx0" brushRef="#br0">251 21 18492,'3'-13'1945,"0"5"-494,-4 17 589,-12 56-784,-41 120-1,-40 56-973,92-235-260,-2 1-132,2-10 47,4-13-19,10-49-116,-2-1 0,-3 0 0,-4-116 0,-6 156 220,0 19 18,-1 15 38,2 11-26,0 0-1,1 0 1,1 0-1,3 29 0,2-9-26,12 45-1,-11-59 0,1 0 0,1-1 0,2 0 0,0 0 0,1-1 0,23 36 0,-31-55-5,10 9 95,-13-13-111,0 0-1,1 0 1,-1 0 0,0 0-1,0 0 1,0 0 0,0 0 0,0 0-1,0 0 1,0 0 0,0 0-1,1 0 1,-1 0 0,0-1-1,0 1 1,0 0 0,0 0 0,0 0-1,0 0 1,0 0 0,0 0-1,0 0 1,1 0 0,-1 0-1,0 0 1,0 0 0,0 0-1,0 0 1,0 0 0,0-1 0,0 1-1,0 0 1,0 0 0,0 0-1,0 0 1,0 0 0,0 0-1,0 0 1,0 0 0,0-1-1,0 1 1,0 0 0,0 0 0,0 0-1,0 0 1,0 0 0,0 0-1,0 0 1,0 0 0,0-1-1,0 1 1,0 0 0,0 0 0,0 0-1,0 0 1,0 0 0,0 0-1,0 0 1,0 0 0,0 0-1,0-1 1,-1 1 0,1 0-1,0 0 1,0 0 0,0 0 0,-4-9 56,-21-26-7,-1 1-1,-38-38 1,32 37-77,-43-59-1,67 77 1,8 16 25,0 1 0,0 0 0,0 0 0,0-1 0,0 1-1,0 0 1,0 0 0,0 0 0,0-1 0,0 1 0,1 0-1,-1 0 1,0 0 0,0-1 0,0 1 0,0 0 0,0 0-1,1 0 1,-1 0 0,0-1 0,0 1 0,0 0 0,1 0-1,-1 0 1,0 0 0,0 0 0,0 0 0,1 0 0,-1 0-1,0 0 1,0 0 0,0 0 0,1 0 0,-1 0 0,0 0-1,0 0 1,1 0 0,-1 0 0,33 10 9,-25-7-8,23 8 53,49 11-1,-65-19-350,1 0-1,0-1 0,0-1 0,-1-1 0,22-1 1,-33 0 238,0 1 0,0-1 0,0 0 0,0 0 0,0 0 0,-1-1 1,1 0-1,0 1 0,-1-1 0,0 0 0,1-1 0,3-2 0,11-13-393</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5.417"/>
    </inkml:context>
    <inkml:brush xml:id="br0">
      <inkml:brushProperty name="width" value="0.05" units="cm"/>
      <inkml:brushProperty name="height" value="0.05" units="cm"/>
    </inkml:brush>
  </inkml:definitions>
  <inkml:trace contextRef="#ctx0" brushRef="#br0">9 0 20948,'-9'0'2057,"20"2"-1457,3-1 16,-4 1-360</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6.177"/>
    </inkml:context>
    <inkml:brush xml:id="br0">
      <inkml:brushProperty name="width" value="0.05" units="cm"/>
      <inkml:brushProperty name="height" value="0.05" units="cm"/>
    </inkml:brush>
  </inkml:definitions>
  <inkml:trace contextRef="#ctx0" brushRef="#br0">187 144 19740,'-7'-1'224,"0"0"0,-1 1 0,1 1 0,0-1 0,0 1 0,0 0 0,-1 1 0,1 0 0,1 0 0,-1 0 0,0 1 0,0 0 0,1 0 0,-7 5 0,7-4-152,0-1 1,0 1-1,1 1 0,-1-1 1,1 1-1,0 0 0,1 0 1,-1 1-1,1-1 0,0 1 1,0 0-1,1 0 0,-1 0 1,-2 10-1,5-14-66,1-1-1,-1 1 0,1 0 1,0 0-1,-1 0 0,1 0 1,0 0-1,0 0 0,1 0 1,-1 0-1,1 4 1,-1-6-4,0 1 0,1 0 1,-1 0-1,1-1 0,-1 1 1,0 0-1,1-1 0,-1 1 1,1 0-1,0-1 0,-1 1 1,1-1-1,-1 1 0,1-1 1,0 1-1,0-1 0,-1 0 1,1 1-1,0-1 0,1 1 1,0-1 2,1 0 1,-1 0-1,1 0 1,0 0-1,-1 0 1,1 0 0,-1-1-1,1 1 1,-1-1-1,1 0 1,-1 0-1,1 0 1,-1 0-1,1 0 1,-1 0 0,3-3-1,11-7 38,-1-1 1,0 0-1,-1-1 0,-1-1 0,23-28 0,48-86 378,-63 93-259,-10 20-47,-11 15-113,0 0 1,1 0-1,-1 0 1,0 0-1,0 0 1,0 0-1,0 0 1,0 0-1,0 0 1,0 0-1,0 0 1,1 0-1,-1 0 1,0 0-1,0 0 1,0 0-1,0 0 1,0 0-1,0 0 1,0 0 0,1 0-1,-1 0 1,0 0-1,0 0 1,0 0-1,0 0 1,0 0-1,0 0 1,0 0-1,0 0 1,1 0-1,-1 0 1,0 0-1,0 1 1,0-1-1,0 0 1,0 0-1,0 0 1,0 0-1,0 0 1,0 0-1,0 0 1,0 0-1,0 0 1,0 1-1,0-1 1,0 0-1,0 0 1,0 0-1,1 0 1,-1 0-1,0 0 1,0 0-1,0 1 1,-1-1-1,1 0 1,0 0-1,0 0 1,0 0-1,-3 33 210,1-21-220,-4 28 34,3 0 1,1 0-1,5 51 1,-2-83-64,0 0 1,0 0-1,1 0 1,0 0-1,1 0 1,-1 0 0,1-1-1,1 0 1,4 9-1,-6-14-33,-1 0 1,1 1-1,-1-1 0,1 0 0,0 0 1,0 0-1,0 0 0,0-1 0,0 1 1,1-1-1,-1 1 0,0-1 0,1 0 1,-1 1-1,1-1 0,-1 0 0,1-1 1,0 1-1,-1 0 0,1-1 0,0 0 1,0 0-1,-1 1 0,1-1 0,0-1 1,0 1-1,-1 0 0,1-1 0,0 1 1,-1-1-1,4-1 0,1-1-24,-1 0-1,0-1 1,0 0 0,0 0 0,0 0-1,-1 0 1,1-1 0,-1 0-1,6-8 1,23-36-603</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6.608"/>
    </inkml:context>
    <inkml:brush xml:id="br0">
      <inkml:brushProperty name="width" value="0.05" units="cm"/>
      <inkml:brushProperty name="height" value="0.05" units="cm"/>
    </inkml:brush>
  </inkml:definitions>
  <inkml:trace contextRef="#ctx0" brushRef="#br0">67 0 18948,'-8'58'1299,"3"1"-1,2 0 1,6 71 0,1-91-1167,1 0-1,2-1 1,2 0 0,1 0 0,28 66-1,-30-89-112,-6-14 27,-11-28 1,-106-225 728,109 241-701,0-7 486,7 18-555,0 0-1,-1-1 1,1 1 0,0 0-1,0 0 1,0 0 0,0 0-1,0 0 1,-1 0 0,1 0-1,0 0 1,0 0 0,0 0-1,0 1 1,0-1-1,-1 0 1,1 1 0,0-1-1,0 0 1,-1 1 0,1-1-1,0 1 1,0 0 0,9 2-313,-1 0 0,1 0 0,-1-1 0,1-1 1,0 1-1,0-2 0,-1 1 0,1-1 0,18-3 0,-4-1-454,0-1 0,41-14 0,-14 0-211</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7.073"/>
    </inkml:context>
    <inkml:brush xml:id="br0">
      <inkml:brushProperty name="width" value="0.05" units="cm"/>
      <inkml:brushProperty name="height" value="0.05" units="cm"/>
    </inkml:brush>
  </inkml:definitions>
  <inkml:trace contextRef="#ctx0" brushRef="#br0">149 73 15427,'-2'2'205,"-22"15"1841,1 1 0,-22 22 0,40-34-1853,0-1 0,-1 1 0,2 1 0,-1-1 0,1 1 0,0 0 0,0 0 0,1 0 1,0 0-1,0 1 0,1-1 0,-3 14 0,5-20-177,-1 1 1,1 0-1,0-1 1,0 1-1,0-1 1,0 1-1,0 0 1,0-1 0,1 1-1,-1-1 1,0 1-1,1 0 1,-1-1-1,1 1 1,0-1-1,-1 0 1,2 3-1,-1-4-4,0 1-1,0 0 1,0 0-1,0-1 1,0 1 0,0-1-1,0 1 1,0-1-1,0 1 1,0-1-1,0 0 1,0 1-1,0-1 1,0 0 0,0 0-1,0 0 1,0 0-1,1 0 1,0 0-1,3-1 13,0 0 0,-1 0 0,1 0 0,0-1 0,-1 0 0,1 0 0,-1 0 0,0 0 0,8-6 0,3-5 64,0 0 1,-1-1-1,-1-1 0,-1 0 1,0-1-1,-1-1 0,0 0 0,-1 0 1,-1 0-1,-1-2 0,-1 1 1,0-1-1,4-19 0,-10 21 195,-7 24-122,-9 26-34,6-4-210,2 0 0,0 0-1,2 0 1,2 1 0,0 0 0,2 30-1,1-56-81,1 1-1,-1 0 1,1-1-1,0 1 1,0-1-1,0 1 1,1-1-1,0 1 0,3 5 1,-5-9 95,1 0 0,-1 0 1,1 0-1,0-1 0,-1 1 0,1 0 1,0 0-1,0-1 0,-1 1 0,1-1 1,0 1-1,0-1 0,0 1 0,0-1 0,0 1 1,0-1-1,0 0 0,0 0 0,1 1 1,0-1 19,-1-1 0,1 1 0,0 0 0,-1 0 0,1-1 0,-1 1 0,1-1 0,-1 0 0,1 1 0,-1-1 0,0 0 0,1 0 0,-1 0 0,0 0-1,1 0 1,0-1 0,23-28-726,0-14-159</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7.619"/>
    </inkml:context>
    <inkml:brush xml:id="br0">
      <inkml:brushProperty name="width" value="0.05" units="cm"/>
      <inkml:brushProperty name="height" value="0.05" units="cm"/>
    </inkml:brush>
  </inkml:definitions>
  <inkml:trace contextRef="#ctx0" brushRef="#br0">65 13 14523,'-2'3'2800,"-9"16"-2099,0 10 469,1 1 0,2 0 1,-8 48-1,13-59-924,1 0 0,1 0 0,1 0 1,0 1-1,2-1 0,6 36 0,-7-51-213,0 0 0,1 0-1,-1 0 1,1 0 0,0 0 0,0-1 0,0 1 0,0-1 0,0 1-1,1-1 1,0 0 0,4 5 0,-5-7-27,0 0 0,-1 0 1,1 0-1,0 0 0,0 0 0,0-1 1,0 1-1,-1-1 0,1 1 1,0-1-1,0 0 0,0 1 0,0-1 1,0 0-1,0-1 0,0 1 0,0 0 1,0 0-1,0-1 0,0 1 0,0-1 1,-1 0-1,1 1 0,0-1 0,0 0 1,-1 0-1,1 0 0,0 0 0,1-2 1,6-4 1,-1-1 1,0 0-1,0 0 1,0-1 0,-1 0-1,0 0 1,-1-1-1,0 0 1,7-16 0,0-4 13,-1-1 1,8-36-1,-11 37 10,-2-2 0,6-55 0,-13 85-27,0 0-1,0 0 1,0 0 0,0 0-1,0 0 1,0 0-1,0 0 1,-1 0 0,1 0-1,-1 1 1,0-1-1,1 0 1,-1 0 0,0 0-1,0 0 1,0 1 0,0-1-1,-2-1 1,3 2-2,-1 1-1,1 0 1,-1 0 0,1 0 0,-1-1-1,1 1 1,-1 0 0,1 0 0,-1 0-1,1 0 1,-1 0 0,1 0 0,-1 0-1,1 0 1,-1 0 0,1 0 0,-1 0-1,1 0 1,-1 0 0,1 0 0,-1 0-1,1 0 1,-1 1 0,0-1-1,-1 1 4,1 1-1,-1-1 1,0 0-1,1 1 1,-1-1-1,1 1 0,0-1 1,0 1-1,-2 3 1,-7 12 41,1 1 1,1 0-1,0 0 1,2 1 0,0 0-1,1 0 1,1 1-1,1-1 1,0 1-1,2 0 1,0 0 0,1 0-1,1 0 1,5 21-1,-5-34-23,1 0-1,0 0 0,1 0 0,0-1 1,0 1-1,0-1 0,1 1 1,0-1-1,0-1 0,0 1 0,1 0 1,0-1-1,0 0 0,8 6 1,-10-9-17,1 0 1,-1 0 0,1 0-1,0 0 1,0 0-1,0-1 1,0 1 0,0-1-1,0 0 1,1-1 0,-1 1-1,0-1 1,0 1 0,1-1-1,-1-1 1,0 1 0,0 0-1,1-1 1,-1 0 0,0 0-1,0 0 1,0-1-1,0 0 1,0 1 0,4-4-1,0 0 1,0-1-1,0 0 0,0-1 0,-1 1 1,0-2-1,0 1 0,-1-1 1,0 0-1,0 0 0,-1-1 0,0 1 1,0-1-1,-1 0 0,0-1 0,-1 1 1,0-1-1,-1 1 0,0-1 0,1-10 1,-3 20-8,0 0 0,0 0 0,0 0 0,0 0 0,0 0 0,0 0 0,0 0 0,0 0 0,0 0 0,0 0 0,0 0 0,0 0 0,0 0 0,0 0 0,0 0 0,0 0 0,0 1 0,0-1 0,-1 0 0,1 0 0,0 0 0,0 0 0,0 0 0,0 0 0,0 0 0,0 0 0,0 0 0,0 0 0,0 0 0,0 0 0,0 0 0,0 0 0,0 0 0,-1 0 0,1 0 0,0 0 0,0 0 0,0 0 0,0 0 0,0 0 0,0-1 0,0 1 0,0 0 0,0 0 0,0 0 0,0 0 0,0 0 0,0 0 0,0 0 0,0 0 0,-1 0 0,1 0 0,0 0 0,0 0 0,0 0 0,0 0 0,-7 11 2,-5 16 4,8-18-4,2-1 1,-1 0-1,1 1 0,0 0 1,1-1-1,0 1 1,0 0-1,1 0 1,0-1-1,2 15 0,-2-22-1,1 0-1,-1 0 0,0 0 0,0 0 0,0 0 0,1 0 1,-1 0-1,1 0 0,-1-1 0,0 1 0,1 0 0,0 0 0,-1 0 1,1 0-1,-1-1 0,1 1 0,0 0 0,0-1 0,-1 1 1,1-1-1,0 1 0,0 0 0,0-1 0,0 0 0,-1 1 0,1-1 1,0 0-1,0 1 0,0-1 0,0 0 0,0 0 0,0 0 1,0 0-1,0 0 0,0 0 0,0 0 0,0 0 0,0 0 0,0 0 1,0 0-1,0-1 0,0 1 0,0 0 0,0-1 0,-1 1 1,1-1-1,0 1 0,0-1 0,0 1 0,0-1 0,1-1 0,5-3-2,0-1 0,-1 1-1,1-2 1,7-8-1,25-38-18,-31 39 21,1 1 0,1 1 1,0-1-1,22-19 0,-31 31 3,0 0-1,0 0 0,0 0 1,0 0-1,0 1 0,0-1 1,0 1-1,0-1 0,0 0 1,0 1-1,1 0 0,-1-1 1,0 1-1,0 0 0,0 0 1,1-1-1,-1 1 0,0 0 1,0 0-1,1 0 0,-1 1 1,0-1-1,0 0 0,0 0 1,1 1-1,-1-1 0,0 0 0,0 1 1,0-1-1,0 1 0,0 0 1,0-1-1,2 3 0,2 1 20,-1 1 0,-1 0 0,1 0 0,-1 1 0,6 10 0,-7-11 6,1 1-1,0-1 1,1 0 0,5 7 0,-7-10-19,0 0-1,0-1 1,0 0 0,0 1-1,1-1 1,-1 0 0,0 0-1,0-1 1,1 1 0,-1 0-1,1-1 1,-1 1 0,0-1 0,1 0-1,-1 0 1,1 0 0,-1 0-1,1 0 1,-1 0 0,0-1-1,1 1 1,-1-1 0,1 1 0,-1-1-1,0 0 1,0 0 0,0 0-1,3-2 1,7-5-36,-1 1-1,1-1 1,17-18-1,-21 19-38,0 0-50,2-1-320,0-1 0,-1 0 1,0 0-1,-1-1 1,15-21-1,-23 31 384,0-1 1,1 1 0,-1-1-1,0 0 1,0 1-1,0-1 1,1 0 0,-1 1-1,0-1 1,0 0-1,0 1 1,0-1-1,0 0 1,0 1 0,0-1-1,0 0 1,0 1-1,-1-1 1,1 0-1,0 1 1,0-1 0,0 0-1,-1 1 1,1-1-1,0 1 1,-1-1-1,1 1 1,-1-1 0,0 0-1,-18-11-321,11 8-16,-13-8-141</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8.047"/>
    </inkml:context>
    <inkml:brush xml:id="br0">
      <inkml:brushProperty name="width" value="0.05" units="cm"/>
      <inkml:brushProperty name="height" value="0.05" units="cm"/>
    </inkml:brush>
  </inkml:definitions>
  <inkml:trace contextRef="#ctx0" brushRef="#br0">0 1 19636,'5'9'1793,"2"5"-1281,3-2-216,5 0 744,3 0-352,4-2-928,-4-6-192,-1-1 304,-3-3-136,-4-1-96</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8.432"/>
    </inkml:context>
    <inkml:brush xml:id="br0">
      <inkml:brushProperty name="width" value="0.05" units="cm"/>
      <inkml:brushProperty name="height" value="0.05" units="cm"/>
    </inkml:brush>
  </inkml:definitions>
  <inkml:trace contextRef="#ctx0" brushRef="#br0">211 27 17348,'-2'-2'349,"0"0"0,1 0-1,-1 1 1,0-1 0,0 0 0,0 1 0,0-1 0,0 1 0,0 0 0,0-1 0,0 1 0,-1 0 0,1 0 0,0 1-1,-1-1 1,1 0 0,-4 0 0,-2 0 114,1 0 0,0 0-1,-1 1 1,-12 1 0,12 0-368,1 0 0,0 1 0,-1 1 0,1-1 0,0 1 0,0 0 1,0 0-1,0 1 0,-8 6 0,12-8-103,0 0 1,0 1-1,1-1 1,-1 0-1,0 1 0,1 0 1,0 0-1,-1 0 1,1 0-1,0 0 0,1 0 1,-1 0-1,0 0 1,1 1-1,0-1 0,0 1 1,0-1-1,0 1 1,1 0-1,-1-1 0,1 7 1,0-7-3,1-1 0,-1 0 0,1 0-1,0 0 1,-1 0 0,1 0 0,0 0 0,0 0 0,1 0 0,-1 0 0,0 0 0,1 0 0,-1-1 0,1 1 0,-1-1 0,3 3 0,34 20-129,-15-11 97,-8-2-12,-1 1-1,0 1 1,-1 0 0,0 0 0,-1 1 0,-1 1 0,0 0 0,-1 1 0,-1 0 0,0 0 0,-1 1 0,8 24 0,-12-27 51,1 0 1,-2 1-1,0-1 1,-1 1 0,0-1-1,-1 1 1,-1 0-1,0 0 1,-1-1 0,0 1-1,-1-1 1,-1 1-1,-1-1 1,0 0 0,-11 27-1,13-37 48,0 0-1,0 0 1,0-1 0,-1 1-1,1-1 1,-1 1 0,0-1-1,0 0 1,0 0-1,0 0 1,-1-1 0,1 1-1,-1-1 1,1 0 0,-1 1-1,0-2 1,0 1-1,0 0 1,-7 1 0,8-3-13,-1 0 0,1 0 0,0 0 0,-1 0 0,1-1 0,0 1 0,0-1 0,-1 0 0,1 0 0,0 0 0,0-1 0,0 1 0,0-1 0,0 1 0,1-1 0,-1 0 0,0 0 0,1 0 1,-1-1-1,1 1 0,0 0 0,0-1 0,0 0 0,0 1 0,-3-7 0,-2-3-4,1-1 1,0 0 0,1 0-1,0 0 1,1 0 0,0-1-1,1 0 1,-2-27-1,4 31-127,1 1-1,0-1 0,1 0 1,0 0-1,0 0 0,1 1 1,0-1-1,1 1 1,0-1-1,1 1 0,0 0 1,0 0-1,10-14 0,0 5-98,1 1 0,18-17-1,5-3-149</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8.868"/>
    </inkml:context>
    <inkml:brush xml:id="br0">
      <inkml:brushProperty name="width" value="0.05" units="cm"/>
      <inkml:brushProperty name="height" value="0.05" units="cm"/>
    </inkml:brush>
  </inkml:definitions>
  <inkml:trace contextRef="#ctx0" brushRef="#br0">236 141 16339,'0'-2'172,"0"0"0,0 0-1,0-1 1,0 1-1,0 0 1,-1 0-1,1 0 1,-1 0-1,0-1 1,0 1-1,0 0 1,0 0-1,0 1 1,0-1-1,0 0 1,0 0-1,-1 0 1,1 1-1,-1-1 1,1 1-1,-1-1 1,-2-1-1,1 2 36,1 0 0,-1 0-1,0-1 1,0 2 0,0-1-1,0 0 1,0 1 0,0-1 0,0 1-1,0 0 1,-1 0 0,1 0 0,0 0-1,0 1 1,-6 1 0,0 1-78,-1 0 0,1 1 0,-1 1 0,1-1 1,1 1-1,-1 1 0,1 0 0,0 0 0,0 1 0,0 0 1,1 0-1,0 0 0,1 1 0,-1 0 0,2 1 0,-1-1 1,1 1-1,0 0 0,1 0 0,-5 15 0,8-22-122,1 1 0,-1-1-1,1 0 1,-1 1-1,1-1 1,0 1 0,0-1-1,0 0 1,0 1 0,1-1-1,-1 1 1,1-1 0,0 3-1,0-4-3,-1 0 0,1 0-1,-1 0 1,1 0 0,0 0 0,-1 0-1,1 0 1,0-1 0,0 1 0,0 0-1,0-1 1,0 1 0,0 0 0,-1-1-1,1 1 1,0-1 0,1 0-1,-1 1 1,0-1 0,2 1 0,0-1 1,1 0 0,0 0 1,0 0-1,0-1 0,-1 1 0,1-1 1,0 0-1,-1 0 0,1 0 1,0-1-1,-1 1 0,0-1 0,1 0 1,4-3-1,7-7 30,0 0 0,-1-1 1,0 0-1,-1-1 0,22-31 0,44-84 274,-56 90-190,-23 39-115,0 0-1,0 0 1,0 0 0,0 0 0,0 0-1,0 0 1,0 0 0,0 0 0,0 0-1,0 0 1,0 0 0,0 0 0,0 0 0,0 0-1,0 0 1,0 0 0,1 0 0,-1 0-1,0 0 1,0 0 0,0 0 0,0 0-1,0 0 1,0 0 0,0 0 0,0 0-1,0 0 1,0 0 0,0 0 0,0 0 0,0 0-1,0 0 1,0 0 0,1 0 0,-1 0-1,0 0 1,0 0 0,0 0 0,0 0-1,0 0 1,0 0 0,0 0 0,0 0-1,-2 13 48,-8 31-55,6-25 11,1-4-40,-11 61-81,13-68-16,0 1 0,1-1 1,0 0-1,1 0 1,0 0-1,0 1 1,3 7-1,-4-14 55,0-1 1,1 1-1,0 0 0,-1-1 0,1 1 0,0-1 0,0 1 0,0-1 1,0 1-1,0-1 0,0 0 0,0 0 0,0 1 0,0-1 0,1 0 1,-1 0-1,0 0 0,1 0 0,-1-1 0,1 1 0,0 0 0,-1 0 1,1-1-1,-1 1 0,1-1 0,0 0 0,-1 1 0,1-1 0,2 0 1,0 0-36,0-1 0,0 1 0,1-1 0,-1 0 0,0 0 0,0 0 0,0-1 0,-1 0 1,1 1-1,7-6 0,21-14-725</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29.338"/>
    </inkml:context>
    <inkml:brush xml:id="br0">
      <inkml:brushProperty name="width" value="0.05" units="cm"/>
      <inkml:brushProperty name="height" value="0.05" units="cm"/>
    </inkml:brush>
  </inkml:definitions>
  <inkml:trace contextRef="#ctx0" brushRef="#br0">153 1 14379,'-1'6'398,"-1"1"-1,1-1 1,-2 0-1,1 1 1,-1-1-1,0 0 1,0 0-1,-1-1 1,-5 8 0,-3 7 918,1-2-326,7-12-678,0 0 0,0 0 0,1 0 0,-1 0-1,2 1 1,-1 0 0,1-1 0,-3 13 0,5-19-300,0 0-1,1 1 1,-1-1 0,0 0 0,0 1 0,0-1 0,1 0 0,-1 1 0,0-1 0,0 0 0,1 1 0,-1-1-1,0 0 1,1 0 0,-1 0 0,0 1 0,1-1 0,-1 0 0,0 0 0,1 0 0,-1 1 0,1-1 0,-1 0-1,0 0 1,1 0 0,-1 0 0,1 0 0,-1 0 0,0 0 0,1 0 0,-1 0 0,1 0 0,-1 0 0,0 0-1,1-1 1,-1 1 0,0 0 0,1 0 0,-1 0 0,1 0 0,-1-1 0,0 1 0,1 0 0,-1-1 0,22-8-18,-22 9 14,27-16-72,-21 12 40,-1 0 0,1 0-1,0 1 1,0 0 0,0 0 0,1 0 0,-1 1 0,1 0 0,-1 0 0,1 1 0,7-1 0,-12 2 22,0 1 1,0-1-1,0 1 1,0 0-1,0 0 1,0 0-1,0 0 0,-1 0 1,1 0-1,0 0 1,-1 1-1,1-1 0,-1 1 1,1-1-1,-1 1 1,0-1-1,0 1 1,0 0-1,0 0 0,0-1 1,0 1-1,0 0 1,0 0-1,-1 0 0,1 0 1,0 3-1,2 9 37,0 0 0,2 23 0,-4-30-24,4 61 433,-3 1-1,-10 97 0,6-140-323,-1 0 0,-2 0 0,0 0 1,-2-1-1,-14 36 0,17-53-103,0 0 1,0 0-1,-1-1 1,1 1-1,-2-1 0,1 0 1,-1-1-1,-12 11 1,14-14-17,-1 1 1,0-1 0,0 0-1,-1 0 1,1-1-1,-1 0 1,1 0-1,-1 0 1,1-1 0,-1 1-1,0-1 1,0-1-1,0 1 1,-8-1 0,11 0-5,0 0 0,0 0 0,0-1 1,0 1-1,0-1 0,0 1 0,0-1 1,0 0-1,1 0 0,-1 0 1,0-1-1,0 1 0,1-1 0,-1 1 1,1-1-1,-1 0 0,1 0 1,-4-4-1,4 3-5,0-1-1,0 1 1,0-1 0,0 0 0,1 1 0,-1-1-1,1 0 1,0 0 0,0 0 0,1 0 0,-1 0-1,1-6 1,1-4-34,0 0 0,0-1 0,2 2 0,0-1 0,0 0 0,11-25 0,1 6-166,2 0 0,0 2 0,26-34 0,73-83-2026,-10 12 139,-76 96 1299</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0.137"/>
    </inkml:context>
    <inkml:brush xml:id="br0">
      <inkml:brushProperty name="width" value="0.05" units="cm"/>
      <inkml:brushProperty name="height" value="0.05" units="cm"/>
    </inkml:brush>
  </inkml:definitions>
  <inkml:trace contextRef="#ctx0" brushRef="#br0">132 0 19428,'-20'23'1370,"0"1"-1,-25 41 1,38-54-1130,1 1 1,0 0-1,1 0 1,0 0-1,1 1 1,0 0-1,1-1 1,-3 22-1,6-33-233,0-1 0,0 1 0,0 0 0,0 0 0,0 0 0,0 0 0,0 0 0,0 0 0,0 0 0,0 0 0,0-1 0,1 1 0,-1 0 0,0 0 0,1 0 0,-1 0 0,1-1 0,-1 1 0,1 0 0,-1 0 0,2 0 0,-2 0-11,1-1-1,0 0 1,0 1 0,0-1 0,-1 0 0,1 0 0,0 0 0,0 0 0,0 0 0,-1 0 0,1 0-1,0 0 1,0 0 0,0 0 0,-1 0 0,1-1 0,0 1 0,0 0 0,0-1 0,7-3-110,0 0-1,-1 0 1,13-10 0,-10 6-18,-4 5 44,-1-1 0,1 1 0,0 0 0,1 0 0,-1 1 0,13-4 0,-17 6 68,0-1 0,0 1 0,0 0-1,1 0 1,-1 0 0,0 0 0,0 0 0,0 0 0,0 1 0,0-1 0,0 1 0,0-1 0,0 1 0,0 0 0,0 0 0,0 0 0,0 0 0,0 0 0,0 0 0,-1 0 0,1 1 0,0-1 0,-1 1 0,0-1 0,1 1-1,0 1 1,2 3 4,-1 1 0,0-1 0,0 1 0,-1 0 0,0-1 0,0 1 0,-1 0 0,1 0 0,-2 0 0,1 1 0,-1-1 0,0 0 0,-1 9 0,-2 10 71,-1-1 0,-10 34-1,-3 1 310,-3 0-1,-35 74 0,54-132-353,-11 19 97,6-18-168,3-14-160,3-28-344,2 1 0,1-1 0,2 1 1,1 0-1,22-70 0,-20 83 434,0 0 0,16-31 0,-20 49 182,-1 0-1,1 0 0,1 0 1,-1 0-1,1 1 1,1 0-1,-1 0 0,1 0 1,0 1-1,0-1 1,13-6-1,-19 11-38,1 1 0,0-1 1,0 1-1,-1-1 0,1 1 0,0 0 1,0 0-1,0-1 0,0 1 1,0 0-1,-1 0 0,1 0 0,0 0 1,0 0-1,0 0 0,0 0 0,1 0 1,-1 0-7,-1 1 0,0-1 1,1 0-1,-1 1 0,0-1 1,1 0-1,-1 1 1,0-1-1,1 0 0,-1 1 1,0-1-1,0 0 0,0 1 1,1-1-1,-1 1 0,0-1 1,0 1-1,0-1 1,0 0-1,0 1 0,0-1 1,1 1-1,-1 0 0,-1 3 35,1 0 0,0-1-1,-1 1 1,0 0 0,-2 7-1,3-11-35,0 0 0,1 0 0,-1 0 0,0 0-1,0 1 1,0-1 0,0 0 0,0 0-1,1 0 1,-1 0 0,0 0 0,0 0-1,0 0 1,1 0 0,-1 0 0,0 1 0,0-1-1,0 0 1,1 0 0,-1 0 0,0 0-1,0 0 1,1 0 0,-1 0 0,0-1 0,0 1-1,0 0 1,1 0 0,-1 0 0,0 0-1,0 0 1,0 0 0,0 0 0,1 0-1,-1 0 1,0-1 0,0 1 0,0 0 0,0 0-1,1 0 1,-1 0 0,0-1 0,11-4 56,6-9 121,-1-1-1,-1-1 1,27-34-1,-26 29 229,33-32 0,-48 52-384,0 0 1,0 0 0,0 1-1,0-1 1,0 0 0,0 1-1,0-1 1,0 0 0,0 1-1,0-1 1,0 1 0,0 0-1,1-1 1,-1 1 0,2 0-1,-2 0-11,0 0 0,-1 0 0,1 0 0,0 1 0,-1-1 0,1 0 0,0 0 0,-1 1 0,1-1 0,-1 0 0,1 1 0,0-1 0,-1 1 0,1-1 0,-1 1 0,1-1 0,-1 1 0,1-1 0,0 2 0,1 3 38,1 1 1,-1-1-1,-1 0 1,1 1 0,1 8-1,2 6 28,-5-18-67,1 0 0,0 0 0,0 0 0,-1 0 0,1 0 0,1 0 0,-1-1 1,0 1-1,0 0 0,1 0 0,-1-1 0,1 1 0,-1-1 0,1 1 0,0-1 0,-1 0 0,1 0 0,0 1 0,0-1 0,0-1 0,0 1 0,0 0 0,0 0 0,0-1 1,0 1-1,0-1 0,0 0 0,1 1 0,-1-1 0,0 0 0,0 0 0,0 0 0,0-1 0,1 1 0,-1-1 0,0 1 0,0-1 0,0 1 0,0-1 0,0 0 0,0 0 1,0 0-1,0 0 0,-1-1 0,1 1 0,0 0 0,2-3 0,3-2 19,-1-1 0,0 1 0,0-1 1,0 0-1,0-1 0,-1 1 0,-1-1 0,1 0 0,-1 0 1,-1-1-1,1 1 0,-2-1 0,1 0 0,-1 0 0,1-9 1,-2 17-32,-1-1 0,0 1-1,0 0 1,0 0 0,0-1 0,0 1 0,0 0 0,0 0 0,0-1 0,-1 1 0,1 0 0,0 0 0,-1 0 0,1-1 0,-1 1-1,1 0 1,-1 0 0,0 0 0,0-1 0,0 1-1,0 1-1,1 0 0,-1 0 1,0-1-1,0 1 1,1 0-1,-1 0 1,0 0-1,1 0 0,-1 0 1,0 0-1,0 0 1,1 0-1,-1 0 0,0 0 1,1 1-1,-1-1 1,0 0-1,1 0 1,-1 1-1,0-1 0,1 0 1,-2 1-1,-3 3 1,0 0-1,0 0 0,0 0 1,0 0-1,-7 10 0,5-4 15,0 1-1,0-1 0,1 1 0,1 0 1,-5 13-1,8-17-122,-1 0-1,1 0 1,1 0 0,-1 0 0,1 1 0,1-1 0,-1 0-1,1 1 1,2 12 0,-2-18 28,0-1-1,0 0 1,1 0-1,-1 0 0,0 0 1,1 0-1,-1 1 1,1-1-1,-1 0 1,1 0-1,0 0 1,-1 0-1,1 0 1,0-1-1,0 1 1,0 0-1,-1 0 1,1 0-1,0-1 0,0 1 1,0 0-1,0-1 1,0 1-1,1-1 1,0 1-1,0 0 39,0-1-1,0 0 1,0 0-1,-1 0 1,1 0-1,0 0 1,0-1-1,0 1 1,0 0-1,0-1 1,-1 0-1,1 1 1,0-1-1,3-2 1,25-17-650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1:39.446"/>
    </inkml:context>
    <inkml:brush xml:id="br0">
      <inkml:brushProperty name="width" value="0.05" units="cm"/>
      <inkml:brushProperty name="height" value="0.05" units="cm"/>
    </inkml:brush>
  </inkml:definitions>
  <inkml:trace contextRef="#ctx0" brushRef="#br0">81 1 13403,'-8'2'365,"0"1"-1,0 1 1,0 0 0,0 0-1,-13 10 1,20-13-283,-1 0 0,0 1 0,0-1 0,1 1 0,-1 0 0,1 0 0,0-1 0,-1 1-1,1 0 1,0 0 0,0 0 0,-1 4 0,2-5-30,0 0-1,0 1 0,0-1 1,0 0-1,0 0 0,0 1 1,0-1-1,0 0 1,1 1-1,-1-1 0,0 0 1,1 0-1,-1 1 0,1-1 1,-1 0-1,1 0 1,0 0-1,0 0 0,-1 0 1,1 0-1,0 0 0,0 0 1,2 1-1,1 2 5,1-1-1,-1 0 1,1-1-1,0 1 1,0-1-1,0 0 1,0 0 0,0-1-1,0 0 1,1 1-1,-1-2 1,6 1-1,5 1 16,0-2 0,30-2 0,-10-5-68,0 0 0,0-3 0,57-23 0,43-12 278,-435 97 1101,248-44-1229,-66 3 733,210-10-745,78-1-140,-145-1-13,1-2 0,-1-1 0,1-1 1,31-11-1,-31 1 12,-26 15 0,-1 0 0,0-1 0,1 1 0,-1 0 0,0 0 0,1 0 0,-1-1 0,0 1 0,1 0 0,-1 0 0,0-1 0,0 1 0,1 0 0,-1-1 0,0 1 0,0 0 0,1-1 0,-1 1 0,0 0 0,0-1 0,0 1 0,0 0 0,0-1 0,0 1 0,1-1 0,-1 1 0,0 0 0,0-1 0,0 1 0,0-1 0,0 1 0,0 0 0,-1-1 0,1 1 0,0 0 0,0-1 0,0 1 0,0-1 0,0 1 0,0 0 0,-1-1 0,1 1 0,0 0 0,0-1 0,-1 1 0,1 0 0,0 0 0,0-1 0,-1 1 0,1 0 0,0 0 0,-1-1 0,1 1 0,0 0 0,-1 0 0,1 0 0,-1 0 0,1-1 0,0 1 0,-1 0 0,1 0 0,0 0 0,-1 0 0,1 0 0,-1 0 0,1 0 0,0 0 0,-1 0 0,-8-1 2,1 0 0,0 0 0,-1 1 0,1 0 0,-1 0 0,-10 2 0,-54 13 4,45-8-20,-3 1-70,18-4-188,-1-1-1,0 0 1,0-1 0,-24 1 0,30-5 34,8-2-94</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0.569"/>
    </inkml:context>
    <inkml:brush xml:id="br0">
      <inkml:brushProperty name="width" value="0.05" units="cm"/>
      <inkml:brushProperty name="height" value="0.05" units="cm"/>
    </inkml:brush>
  </inkml:definitions>
  <inkml:trace contextRef="#ctx0" brushRef="#br0">70 0 20660,'-9'4'464,"0"0"0,-1 1 0,2 0 0,-11 7 0,18-11-422,-1 0 0,1 0 0,0 0 0,0 0 0,0 1 0,0-1 0,0 0 0,0 0 0,0 1 0,0-1 0,1 0 0,-1 1 0,1-1 0,-1 1 0,0 1-1,1-1-1,0-1-1,0 0 0,1 0 1,-1 0-1,0 0 0,0 0 1,1 1-1,-1-1 0,1 0 1,-1 0-1,1 0 0,0 0 1,-1 0-1,1 0 0,0-1 1,0 1-1,-1 0 0,1 0 1,0 0-1,0-1 0,0 1 1,0 0-1,0-1 0,1 1 1,3 2-13,0 0 0,0-1 0,0 0 0,0 0 0,0 0 0,0 0 0,1-1 0,-1 0 0,0 0 0,1-1 0,9 1 0,1-3-69,0 1 0,24-7 0,9-1-186,-48 9 220,0 0 0,-1 0-1,1 0 1,0 0 0,0 1-1,0-1 1,-1 0 0,1 0-1,0 1 1,-1-1-1,1 0 1,0 1 0,-1-1-1,1 1 1,0-1 0,-1 1-1,1-1 1,-1 1 0,1 0-1,-1-1 1,1 1 0,-1 0-1,0-1 1,1 1 0,-1 0-1,0-1 1,1 1 0,-1 0-1,0 0 1,0 0 0,0-1-1,0 1 1,0 0 0,0 0-1,0-1 1,0 1-1,0 1 1,-1 37-119,0-33 108,-12 111 304,-34 133 0,44-239-202,-9 37 224,11-45-265,0-1 0,0 1 0,0-1 0,0 1 0,0-1 0,0 1 0,-1-1 0,0 0 0,1 0 0,-1 0 0,0 0 0,0 0 0,-4 3-1,6-5-31,-1 1-1,1-1 0,-1 0 0,1 0 0,-1 0 1,0 0-1,1 0 0,-1 1 0,1-1 0,-1 0 1,1 0-1,-1 0 0,1 0 0,-1-1 0,0 1 1,1 0-1,-1 0 0,1 0 0,-1 0 0,1 0 1,-1-1-1,1 1 0,-1 0 0,1-1 0,-1 1 1,0-1-1,-11-15 81,-3-21-55,10 20-98,0-1 0,1 0 0,2 0 0,-1-1 0,2 1 0,2-33 0,0 41-183,0-1 0,0 1 0,2-1 1,-1 1-1,1 0 0,1 0 0,-1 0 0,2 1 1,-1-1-1,2 1 0,-1 0 0,1 0 1,9-9-1,44-41 35,-42 37-114</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1.873"/>
    </inkml:context>
    <inkml:brush xml:id="br0">
      <inkml:brushProperty name="width" value="0.05" units="cm"/>
      <inkml:brushProperty name="height" value="0.05" units="cm"/>
    </inkml:brush>
  </inkml:definitions>
  <inkml:trace contextRef="#ctx0" brushRef="#br0">194 347 15411,'-2'-3'204,"1"0"-1,-1 0 1,0 1-1,1-1 1,-1 0-1,0 1 1,-1 0-1,1-1 1,0 1-1,-1 0 1,1 0-1,-1 0 1,0 1-1,1-1 1,-1 1-1,0-1 1,0 1-1,0 0 1,0 0-1,0 0 1,0 0-1,-1 1 1,1 0-1,0-1 0,0 1 1,0 0-1,-1 0 1,1 1-1,0-1 1,0 1-1,0-1 1,0 1-1,0 0 1,0 0-1,-5 3 1,1 0-78,0 0 0,1 1 1,0 0-1,0 1 0,0 0 0,0-1 1,1 2-1,0-1 0,0 1 0,1-1 1,0 1-1,0 0 0,0 1 0,1-1 1,0 1-1,1 0 0,0-1 0,0 1 1,0 0-1,1 0 0,0 0 0,1 0 1,0 1-1,0-1 0,1 0 0,1 9 1,-2-16-123,1 1 0,-1 0 0,1 0 0,-1 0 0,1-1 0,0 1 0,0 0 0,0-1 0,0 1 0,0-1 0,0 1 0,0-1 0,0 1 0,1-1 0,-1 0 0,0 1 0,1-1 0,-1 0 0,1 0 0,0 0 0,-1 0 0,1-1 0,0 1 0,0 0 0,-1-1 0,1 1 0,0-1 0,0 1 0,0-1 0,-1 0 0,1 0 0,0 0 0,0 0 0,0 0 0,0 0 0,0-1 0,0 1 0,-1-1 0,1 1 0,0-1 0,3-1 0,3-1 5,-1-1 0,1 0 0,0 0 0,-1-1 0,0 0 0,0 0 0,-1-1 0,7-6 0,0-2 16,0-2 0,-1 1 1,-1-2-1,14-26 0,-19 31-12,0 0 0,-1-1 0,-1 0 0,0 1 0,0-1 1,-2-1-1,3-20 0,-8 21-22,-3 14-20,-8 19-21,3 22-30,10-39 73,1 0 0,0 0 0,-1-1 0,1 1 0,1 0 0,-1 0 0,0-1 0,1 1 0,-1 0 0,1 0 0,0-1 0,0 1 0,1 3 0,-1-6 6,-1 1 0,1-1-1,-1 1 1,1-1 0,-1 1 0,1-1-1,-1 1 1,1-1 0,0 1 0,-1-1-1,1 0 1,0 1 0,-1-1 0,1 0-1,0 0 1,-1 0 0,1 1-1,0-1 1,0 0 0,-1 0 0,1 0-1,0 0 1,0 0 0,-1 0 0,1 0-1,0-1 1,0 1 0,-1 0-1,1 0 1,0-1 0,-1 1 0,1 0-1,1-1 1,20-15-18,-9 4 44,-1-1 0,0 0 0,-1-1 1,0-1-1,-1 0 0,10-20 0,-2-1 140,22-64 0,-34 83-115,-3 9-14,0 0 1,0 0-1,-1 0 1,0 0 0,0 0-1,1-16 1,-16 45 7,-1 16-49,2 1 1,2 0 0,2 1-1,1 0 1,2 0 0,0 49-1,5-78 11,0-1 0,1 1 0,1-1-1,0 1 1,0-1 0,0 0 0,1 0 0,1 0-1,7 14 1,-10-21-3,1 1-1,-1-1 0,1 1 1,0-1-1,0 0 1,0 0-1,0 0 0,1 0 1,-1 0-1,0 0 1,1 0-1,0-1 1,-1 1-1,1-1 0,0 0 1,0 0-1,-1 0 1,1 0-1,0 0 0,0-1 1,0 1-1,0-1 1,0 0-1,0 0 0,0 0 1,0 0-1,0-1 1,0 1-1,0-1 1,0 1-1,0-1 0,0 0 1,5-3-1,1 0 8,0-1 1,0-1-1,0 1 0,-1-2 0,0 1 1,0-1-1,0 0 0,-1 0 0,0-1 1,-1 0-1,7-10 0,-4 3 13,1-1 1,-2 1-1,0-2 0,-1 1 1,8-28-1,-12 46-24,0-1 0,0 0 1,0 0-1,0 0 0,0 0 0,0 0 0,0-1 1,0 0-1,0 1 0,1-1 0,-1 0 0,0-1 1,0 1-1,0 0 0,0-1 0,6-2 1,-2 0-10,0-1 1,0 0-1,-1 0 1,1-1-1,-1 1 1,10-11-1,-13 12 7,-1 0-1,1 1 1,-1-1-1,1 0 1,-1 0-1,0 0 1,0-1-1,-1 1 0,1 0 1,-1-1-1,1 1 1,-1-1-1,0 0 1,0 1-1,-1-1 0,1-4 1,-1 7 2,0 1 1,0 0-1,0-1 1,0 1 0,0 0-1,0-1 1,0 1-1,0 0 1,-1-1-1,1 1 1,0 0-1,0 0 1,0-1 0,-1 1-1,1 0 1,0-1-1,0 1 1,-1 0-1,1 0 1,0 0-1,0-1 1,-1 1-1,1 0 1,0 0 0,-1 0-1,1 0 1,0-1-1,0 1 1,-1 0-1,1 0 1,0 0-1,-1 0 1,1 0 0,-1 0-1,1 0 1,0 0-1,-1 0 1,1 0-1,0 0 1,-1 0-1,1 0 1,0 0-1,-1 1 1,1-1 0,0 0-1,0 0 1,-1 0-1,1 0 1,0 1-1,-1-1 1,-15 10-13,9-4 15,0 0-1,1 1 1,-1 0 0,1 0-1,1 0 1,0 1 0,0-1-1,0 1 1,1 1 0,-5 13-1,6-15-57,1 0 1,0 0-1,0 0 0,1 0 1,-1 0-1,2 0 0,-1 1 1,1-1-1,0 0 0,0 1 0,1-1 1,0 0-1,4 13 0,-4-17-72,1 0 0,0 0 0,-1-1 0,1 1 0,0 0 0,0-1 1,0 0-1,1 1 0,-1-1 0,1 0 0,-1 0 0,1 0 0,-1-1 0,1 1 0,0-1 0,0 1 0,0-1 0,0 0 0,0 0 0,0 0 0,0-1 0,0 1 0,1-1 0,-1 1 0,5-1 0,26 0-600</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3.860"/>
    </inkml:context>
    <inkml:brush xml:id="br0">
      <inkml:brushProperty name="width" value="0.05" units="cm"/>
      <inkml:brushProperty name="height" value="0.05" units="cm"/>
    </inkml:brush>
  </inkml:definitions>
  <inkml:trace contextRef="#ctx0" brushRef="#br0">1 0 19476,'12'8'1729,"-1"16"-1217,-7 11-216,4 7 664,-5 2-312,5 2-120,-2-3-176,3-6-464,0-5-264,-1-12-344,0-7-160,-1-9 768,-1-8-152,-9-11-232,-4-3-145</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4.312"/>
    </inkml:context>
    <inkml:brush xml:id="br0">
      <inkml:brushProperty name="width" value="0.05" units="cm"/>
      <inkml:brushProperty name="height" value="0.05" units="cm"/>
    </inkml:brush>
  </inkml:definitions>
  <inkml:trace contextRef="#ctx0" brushRef="#br0">1 175 14651,'0'-6'231,"0"1"0,1-1 0,-1 1 0,1 0 0,1-1 0,-1 1 0,1 0-1,0 0 1,0 0 0,0 0 0,1 0 0,0 0 0,4-4 0,-2 2 38,1 1 0,0-1 1,0 2-1,1-1 0,0 1 0,0 0 1,13-7-1,-4 4 11,0 1-1,1 1 1,-1 0 0,1 1-1,0 1 1,1 1 0,30-2-1,-33 4-185,1 1-1,-1 1 0,1 1 0,-1 0 0,0 1 0,0 1 0,0 0 0,0 1 0,-1 1 0,1 0 0,-1 0 0,-1 2 0,14 9 0,-18-11-66,0 1-1,-1 0 0,0 1 1,0-1-1,-1 2 0,0-1 1,0 1-1,-1 0 0,0 0 1,-1 1-1,0 0 0,0 0 1,-1 0-1,0 0 0,-1 1 1,0 0-1,-1-1 0,0 1 1,0 13-1,-2-12 55,-1 0 1,0 0-1,0 0 0,-2-1 0,1 1 0,-1 0 0,-1-1 1,0 0-1,-1 0 0,0 0 0,-1-1 0,0 1 0,-14 17 1,8-13 89,-1 0 0,0-2 0,-1 1 0,0-2 0,-1 0 1,-1-1-1,-32 19 0,36-25-102,1 0 0,-1 0 0,1-2 0,-1 1 0,0-1 0,-1-1 0,1 0 0,-20 0 0,27-2-121,-1 0 0,1-1 0,0 0 0,0 0 0,0 0 0,0 0 0,0-1 0,0 0 0,0 0 0,-5-3 0,7 4-83,0-2 0,0 1 0,1 0-1,-1-1 1,0 1 0,1-1 0,0 0 0,0 0-1,-1 0 1,2 0 0,-1 0 0,0 0 0,1 0 0,-1-1-1,-1-6 1,2 8 49,1 0-1,-1 0 1,1 0-1,-1 0 1,1 0-1,0 0 1,0 0-1,0-1 1,0 1-1,0 0 1,0 0-1,1 0 1,-1 0-1,1 0 1,0 0-1,-1 0 1,1 0-1,0 0 1,0 0-1,0 0 1,0 0-1,1 1 1,-1-1-1,0 0 1,1 1-1,-1-1 1,3-1-1,15-10-783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4.914"/>
    </inkml:context>
    <inkml:brush xml:id="br0">
      <inkml:brushProperty name="width" value="0.05" units="cm"/>
      <inkml:brushProperty name="height" value="0.05" units="cm"/>
    </inkml:brush>
  </inkml:definitions>
  <inkml:trace contextRef="#ctx0" brushRef="#br0">62 271 18596,'8'-2'366,"0"0"1,0-1-1,0 0 0,-1-1 1,1 0-1,-1 0 0,0 0 1,0-1-1,0 0 0,-1 0 1,1-1-1,-1 0 0,-1 0 1,10-13-1,-11 15-291,-1-1-1,0 1 1,-1-1 0,1 1 0,-1-1 0,0 0-1,0 0 1,0 0 0,-1 0 0,0 0-1,0-1 1,0 1 0,-1 0 0,1-1 0,-1 1-1,-1 0 1,1 0 0,-1-1 0,0 1-1,0 0 1,0 0 0,-1 0 0,0 0-1,-3-7 1,4 10-62,0 0-1,-1-1 0,1 1 1,-1 0-1,0 0 1,0 0-1,0 0 1,0 0-1,0 0 0,0 0 1,0 1-1,-1-1 1,1 1-1,0-1 1,-1 1-1,0 0 0,1 0 1,-1 0-1,1 1 1,-1-1-1,0 1 1,0-1-1,1 1 0,-1 0 1,0 0-1,0 0 1,0 0-1,1 1 1,-1-1-1,0 1 0,1-1 1,-5 3-1,0-1 2,1 1-1,0 0 0,0 0 1,1 0-1,-1 1 1,1 0-1,0 0 0,0 0 1,0 1-1,0 0 1,1 0-1,-7 8 0,6-4-10,0 0-1,1 0 0,0 1 0,-5 16 0,7-21-3,1-1-1,0 1 0,0 0 1,1 0-1,-1-1 0,1 1 0,0 0 1,1 0-1,-1 0 0,1 0 1,1 7-1,-1-11 1,0 1 1,0-1-1,0 0 0,-1 1 1,1-1-1,0 0 0,1 0 0,-1 1 1,0-1-1,0 0 0,0 0 1,1 0-1,-1-1 0,0 1 1,1 0-1,-1 0 0,1-1 0,-1 1 1,1-1-1,-1 1 0,1-1 1,-1 0-1,1 1 0,0-1 1,-1 0-1,1 0 0,-1 0 1,1 0-1,0-1 0,-1 1 0,3-1 1,5-1 2,-1 0-1,0 0 1,0-1 0,13-6 0,76-46 74,-63 34 22,50-23 1,-80 42-85,0 0 0,0 0 0,1 1-1,-1 0 1,0-1 0,1 2 0,-1-1 0,0 0 0,1 1-1,-1 0 1,10 1 0,-12 0-8,0-1 1,1 1-1,-1 1 1,0-1-1,0 0 0,0 0 1,0 1-1,0-1 0,0 1 1,0 0-1,0 0 0,0-1 1,-1 1-1,1 0 0,-1 0 1,1 1-1,-1-1 0,0 0 1,0 0-1,0 1 0,0-1 1,1 4-1,7 28 11,-8-24-7,2-1 0,0 0-1,7 18 1,-10-26-6,1-1-1,-1 1 1,1-1-1,-1 1 1,0-1-1,1 1 1,-1-1-1,1 1 1,-1-1-1,1 1 1,-1-1-1,1 0 1,0 1-1,-1-1 1,1 0-1,-1 0 1,1 1-1,0-1 1,-1 0-1,1 0 1,0 0-1,-1 0 1,1 0 0,0 0-1,-1 0 1,1 0-1,0 0 1,-1 0-1,1 0 1,0 0-1,-1 0 1,1-1-1,0 1 1,-1 0-1,1 0 1,-1-1-1,1 1 1,0-1-1,-1 1 1,1 0-1,-1-1 1,1 1-1,0-2 1,21-21 94,-21 22-95,15-21 99,17-22 44,-31 42-142,0-1 0,1 1 0,-1 0 1,1 0-1,-1 0 0,1 0 0,0 0 1,0 0-1,0 1 0,0 0 0,0-1 1,6 0-1,-8 2-4,-1 0 0,1 0 0,0 0 0,0 0-1,0 0 1,0 0 0,0 0 0,0 1 0,0-1 0,-1 0 0,1 1 0,0-1 0,0 1 0,0-1-1,-1 1 1,1-1 0,0 1 0,-1 0 0,1-1 0,0 1 0,-1 0 0,1-1 0,-1 1 0,1 0-1,-1 0 1,1-1 0,-1 1 0,0 0 0,1 0 0,-1 0 0,0 0 0,0 0 0,1 1 0,4 36-37,-5-33 24,1 24-33,2 16 45,-3-45 1,0 1 0,0-1 0,0 1 1,0-1-1,0 1 0,1-1 0,-1 0 0,0 1 0,0-1 1,0 1-1,0-1 0,1 0 0,-1 1 0,0-1 0,0 1 1,1-1-1,-1 0 0,0 1 0,1-1 0,-1 0 0,0 1 1,1-1-1,-1 0 0,0 0 0,1 1 0,-1-1 0,1 0 1,-1 0-1,1 0 0,-1 0 0,0 0 0,1 1 0,-1-1 1,1 0-1,-1 0 0,1 0 0,-1 0 0,1 0 0,-1 0 1,1 0-1,-1-1 0,0 1 0,1 0 0,-1 0 0,1 0 1,-1 0-1,1-1 0,-1 1 0,0 0 0,1 0 0,-1 0 1,0-1-1,1 1 0,-1 0 0,0-1 0,1 1 0,-1 0 1,1-1-1,21-23 6,-21 22-6,44-60 23,-28 37-24,0 1 0,2 1 0,1 1 1,25-23-1,-43 43 1,1 0 0,0 0 1,-1 0-1,1 0 1,0 0-1,0 1 0,1-1 1,-1 1-1,0 0 1,0 0-1,1 0 0,-1 0 1,7 0-1,-9 1 0,1 0 1,0 1-1,-1-1 0,1 1 0,-1-1 0,1 1 0,-1-1 1,1 1-1,-1 0 0,1 0 0,-1 0 0,0 0 0,1 0 1,-1 0-1,0 0 0,0 0 0,0 0 0,0 1 0,0-1 1,0 0-1,0 1 0,0-1 0,-1 1 0,1-1 0,0 1 1,-1-1-1,1 1 0,-1-1 0,1 3 0,3 16 36,3 34 1,-1-10-1451,-7-43 1280,1 0 1,0 0 0,-1 0-1,1-1 1,0 1-1,-1 0 1,1 0 0,-1 0-1,1 0 1,-1 0 0,0-1-1,1 1 1,-1 0 0,0-1-1,0 1 1,1 0-1,-1-1 1,0 1 0,-1 0-1,-8 3-615</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5.653"/>
    </inkml:context>
    <inkml:brush xml:id="br0">
      <inkml:brushProperty name="width" value="0.05" units="cm"/>
      <inkml:brushProperty name="height" value="0.05" units="cm"/>
    </inkml:brush>
  </inkml:definitions>
  <inkml:trace contextRef="#ctx0" brushRef="#br0">162 35 17780,'-2'-3'197,"0"1"0,0-1-1,0 1 1,0-1 0,0 1 0,0 0 0,-1 0 0,1 0 0,-1 0 0,0 0-1,1 1 1,-1-1 0,0 1 0,0-1 0,0 1 0,-5-1 0,6 2-79,-1 0 0,1 0-1,-1 0 1,0 0 0,1 0 0,-1 0 0,0 1 0,1-1 0,-1 1 0,1 0 0,-1 0 0,1 0 0,-1 0 0,1 0 0,0 1 0,-1-1 0,1 1 0,0-1 0,0 1 0,-3 2 0,-1 4-13,-1 0 1,2 0-1,-1 0 0,1 0 1,0 1-1,0 0 1,1 0-1,1 0 1,-1 1-1,1-1 0,1 1 1,0 0-1,0 0 1,1 0-1,1 0 1,-1 11-1,1-20-101,1 1 0,-1 0 1,0 0-1,0 0 0,1 0 0,-1 0 0,1 0 0,0 0 1,-1 0-1,1-1 0,0 1 0,0 0 0,0-1 0,0 1 1,0-1-1,1 1 0,-1-1 0,0 1 0,1-1 0,-1 0 0,1 1 1,2 0-1,-2-1 1,1 0 1,-1 0-1,0-1 1,1 0-1,-1 1 1,0-1-1,1 0 1,-1 0-1,0 0 1,1 0-1,-1 0 1,0-1-1,1 1 1,-1-1-1,0 0 1,0 1-1,1-1 1,2-2-1,8-5 27,-1 0 0,0-1 0,0 0 0,-1 0 0,0-2 0,10-11 0,29-27 184,-49 48-205,1-1-1,-1 1 0,1 0 1,-1 0-1,1 0 1,0 0-1,-1 0 0,1 0 1,0 1-1,0-1 1,0 1-1,-1-1 0,1 1 1,0 0-1,0-1 1,4 1-1,-5 1 0,0-1 0,1 0 1,-1 1-1,0-1 0,1 1 0,-1 0 0,0-1 0,0 1 0,1 0 1,-1 0-1,0 0 0,0 0 0,0 0 0,0 0 0,0 0 0,0 0 1,1 2-1,2 5 32,0 1 0,-1-1 0,0 1 1,0 0-1,2 14 0,-2-12-27,0 5 16,-1-7-7,0 0 0,0 0 0,1 0 0,0-1 0,5 10 0,-7-17-16,0 1 0,0-1-1,-1 1 1,1-1 0,1 0 0,-1 0-1,0 1 1,0-1 0,0 0 0,1 0 0,-1 0-1,1 0 1,-1 0 0,0 0 0,1-1-1,0 1 1,-1-1 0,1 1 0,-1-1-1,1 1 1,0-1 0,-1 0 0,1 1-1,0-1 1,-1 0 0,1 0 0,0-1 0,-1 1-1,1 0 1,0 0 0,-1-1 0,1 1-1,2-2 1,2 0 15,0-1 0,0 0 0,0-1 0,0 0 0,-1 1 0,1-2 0,8-8 0,34-41 96,-23 25-56,4-6-5,-20 23-82,0 1-1,1-1 1,1 2 0,0-1 0,19-13 0,-29 24 11,-1-1 0,1 1 1,0 0-1,-1-1 0,1 1 0,0 0 1,-1-1-1,1 1 0,0 0 1,0 0-1,-1 0 0,1 0 0,0 0 1,-1 0-1,1 0 0,0 0 0,0 0 1,-1 0-1,1 0 0,0 0 1,-1 1-1,1-1 0,0 0 0,0 0 1,-1 1-1,1-1 0,-1 1 0,1-1 1,0 0-1,-1 1 0,1-1 0,-1 1 1,1-1-1,-1 1 0,1 0 1,-1-1-1,0 1 0,1-1 0,-1 1 1,0 0-1,1-1 0,-1 1 0,0 0 1,0-1-1,1 1 0,-1 1 1,2 5-301,0 1 1,-1-1-1,1 13 1,-1-11-187,0-1-44,-2-6 432,1 0 1,0 1-1,0-1 1,1 0-1,-1 1 1,0-1-1,1 0 1,-1 0-1,1 1 1,0-1-1,0 0 1,0 0-1,0 0 1,1 2-1,6-6-516,4-12-87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6.135"/>
    </inkml:context>
    <inkml:brush xml:id="br0">
      <inkml:brushProperty name="width" value="0.05" units="cm"/>
      <inkml:brushProperty name="height" value="0.05" units="cm"/>
    </inkml:brush>
  </inkml:definitions>
  <inkml:trace contextRef="#ctx0" brushRef="#br0">149 224 17916,'-4'1'214,"0"-1"0,0 1 1,0 0-1,1 0 0,-1 0 1,0 0-1,1 1 0,-1 0 1,1-1-1,-1 1 0,1 1 1,0-1-1,0 0 0,0 1 0,0 0 1,0-1-1,-4 6 0,-1 3 229,0-1 0,1 2 0,-11 21 0,9-14-57,0 2 1,-5 21-1,11-35-307,1 1 1,1 0-1,0-1 0,0 1 1,0 0-1,1 0 0,0-1 1,0 1-1,2 8 0,-2-16-73,0 1 0,0 0 0,0 0 0,0-1-1,1 1 1,-1 0 0,0 0 0,0-1-1,1 1 1,-1 0 0,0-1 0,1 1-1,-1 0 1,1-1 0,-1 1 0,1-1 0,-1 1-1,1 0 1,-1-1 0,1 1 0,-1-1-1,1 0 1,0 1 0,-1-1 0,1 0 0,0 1-1,-1-1 1,1 0 0,0 1 0,0-1-1,-1 0 1,1 0 0,0 0 0,0 0 0,-1 0-1,1 0 1,0 0 0,0 0 0,-1 0-1,1 0 1,0 0 0,0-1 0,-1 1-1,1 0 1,1-1 0,1-1 1,1 0 0,-1 0 0,1 0 1,-1 0-1,0-1 0,0 0 0,4-3 0,7-11 10,-1 1-1,-1-1 1,17-33-1,23-61 58,-9-8-13,-40 107-33,0-1-1,0 1 1,-2-1 0,1 1 0,-1-1-1,-1 0 1,-3-23 0,3 35-19,0-1 0,0 0 0,-1 1 0,1-1 0,-1 1 0,1-1 0,-1 1 0,0-1 0,1 1 0,-1-1 0,0 1 0,0 0 0,0-1 0,0 1 0,0 0 0,0 0 0,-1 0 0,1 0 0,0 0 0,0 0 0,-1 0 0,-1-1 0,1 2-4,1 0 0,0-1 0,0 1 0,-1 0 0,1 0 0,0 0 0,0 1 0,0-1 0,-1 0 0,1 0 0,0 1 0,0-1 0,0 1 1,-1-1-1,1 1 0,0-1 0,0 1 0,0 0 0,0-1 0,0 1 0,0 0 0,0 0 0,1 0 0,-1 0 0,0 0 0,0 0 0,1 0 1,-1 0-1,-1 2 0,-2 5-5,0 1 0,0-1 1,0 1-1,1 0 1,1 0-1,0 1 1,0-1-1,0 0 0,1 1 1,1-1-1,0 17 1,2 2 1,2 0 0,11 46 1,14 27-59,-24-88-102,0-1 0,1 1 0,0-1 0,1 0 0,14 18-1,-20-29 164,0 0 0,0 1 0,0-1 0,0 0-1,0 0 1,0 0 0,0 0 0,0-1-1,0 1 1,0 0 0,0 0 0,1-1 0,-1 1-1,0-1 1,1 1 0,-1-1 0,0 1-1,3-1 1,-3 0-11,0 0-1,0-1 1,0 1-1,0-1 1,0 0-1,0 1 1,0-1-1,0 0 1,0 1-1,0-1 1,0 0-1,-1 0 1,1 0-1,0 0 1,-1 0-1,1 0 1,0 0-1,-1 0 1,1 0-1,-1 0 0,1 0 1,-1 0-1,0 0 1,1-2-1,8-30-197</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6.719"/>
    </inkml:context>
    <inkml:brush xml:id="br0">
      <inkml:brushProperty name="width" value="0.05" units="cm"/>
      <inkml:brushProperty name="height" value="0.05" units="cm"/>
    </inkml:brush>
  </inkml:definitions>
  <inkml:trace contextRef="#ctx0" brushRef="#br0">3 78 15667,'-2'2'1921,"2"-1"-897,2 1-336,10-1 1225,5-1-337,10-1-368,5-4-256,10-4-360,2 0-191,0-3-626,1-2-471,-8-1 608,-5 4-136,-11 3-144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8.498"/>
    </inkml:context>
    <inkml:brush xml:id="br0">
      <inkml:brushProperty name="width" value="0.05" units="cm"/>
      <inkml:brushProperty name="height" value="0.05" units="cm"/>
    </inkml:brush>
  </inkml:definitions>
  <inkml:trace contextRef="#ctx0" brushRef="#br0">5 19 12067,'-3'2'888,"2"-4"-896,4-5-32,8-4 528</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8.928"/>
    </inkml:context>
    <inkml:brush xml:id="br0">
      <inkml:brushProperty name="width" value="0.05" units="cm"/>
      <inkml:brushProperty name="height" value="0.05" units="cm"/>
    </inkml:brush>
  </inkml:definitions>
  <inkml:trace contextRef="#ctx0" brushRef="#br0">235 46 17516,'2'-2'223,"-1"0"0,0 0 1,0 0-1,0 0 0,0 0 1,0 0-1,-1-1 0,1 1 1,-1 0-1,0 0 0,1-1 1,-1 1-1,0-4 0,0 5-154,-1 1 0,1-1 0,0 0 0,0 1 0,0-1 0,-1 1 0,1-1 0,0 1 0,-1-1 0,1 1 0,0-1 0,-1 1 0,1 0 0,-1-1 0,1 1 0,-1-1 0,1 1 0,-1 0 0,1 0 0,-1-1 0,0 1 0,-1-1 85,1 1 0,-1 0 0,0-1 0,1 1 0,-1 0 0,0 0 0,0 0 0,1 0 0,-1 1 0,-3 0 0,-5 2 54,0 0-1,0 1 0,1 0 1,-1 1-1,1 0 0,0 1 1,1 0-1,-1 0 0,1 1 1,-14 14-1,10-8-157,0 1 0,1 0 1,0 1-1,1 0 0,-12 26 0,18-32-24,1 0 0,0-1 0,0 1-1,1 0 1,0 0 0,0 0 0,1 1 0,0-1-1,1 0 1,1 11 0,-1-17-29,0 0 0,1 0 1,-1 0-1,1 0 0,0 0 0,0 0 0,0-1 1,1 1-1,-1 0 0,0-1 0,1 1 0,0-1 0,-1 1 1,1-1-1,0 0 0,1 1 0,-1-1 0,0-1 1,0 1-1,1 0 0,-1 0 0,1-1 0,0 1 1,-1-1-1,1 0 0,0 0 0,0 0 0,0 0 1,0-1-1,-1 1 0,1-1 0,0 1 0,0-1 0,5 0 1,2-1-168,1 0 1,-1 0-1,1-1 1,-1-1-1,0 0 1,1 0 0,-1-1-1,-1 0 1,1-1-1,-1 0 1,13-8-1,-1-2-580,0-1-1,-2-1 1,29-30-1,-27 24 172,-2-2 0,22-35 1,-12 7-468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15.242"/>
    </inkml:context>
    <inkml:brush xml:id="br0">
      <inkml:brushProperty name="width" value="0.05" units="cm"/>
      <inkml:brushProperty name="height" value="0.05" units="cm"/>
    </inkml:brush>
  </inkml:definitions>
  <inkml:trace contextRef="#ctx0" brushRef="#br0">0 34 17700,'48'-3'4957,"21"-7"-2678,12-1-1468,57 2-303,-47 11-3050,-91-2 2459,1 0-1,-1 0 1,0 0-1,1 0 1,-1 0-1,1 0 1,-1 0 0,0 0-1,1 0 1,-1 1-1,0-1 1,1 0-1,-1 0 1,0 0 0,1 0-1,-1 0 1,0 1-1,0-1 1,1 0-1,-1 0 1,0 0 0,1 1-1,-1-1 1,0 0-1,0 0 1,0 1-1,1-1 1,-6 7-896,-15 4 124,-2-1-52</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9.423"/>
    </inkml:context>
    <inkml:brush xml:id="br0">
      <inkml:brushProperty name="width" value="0.05" units="cm"/>
      <inkml:brushProperty name="height" value="0.05" units="cm"/>
    </inkml:brush>
  </inkml:definitions>
  <inkml:trace contextRef="#ctx0" brushRef="#br0">95 1 15179,'-19'30'1538,"3"1"-1,-14 34 1,24-50-1089,1 1 0,0 0 0,1 0 0,1 0 0,0 0 0,0 24 1,2-38-402,1 1 0,0-1 0,1 1 0,-1-1 0,0 0 0,1 1 0,-1-1 0,1 0 0,0 1 0,-1-1 0,1 0 0,0 0 0,0 0 0,1 0 0,-1 0 0,0 0 0,1 0 0,2 3 0,-2-4-26,0 0 0,0 0 0,0 0 1,0 0-1,0 0 0,0-1 0,0 1 0,1-1 0,-1 1 0,0-1 1,0 0-1,0 0 0,1 0 0,-1 0 0,0 0 0,0-1 1,0 1-1,0-1 0,1 1 0,2-2 0,7-3 14,0-1-1,-1 1 0,0-2 0,0 1 1,0-2-1,-1 1 0,17-17 1,-16 13 78,-1 0 0,0-1 1,0 0-1,-1 0 0,-1-1 1,10-19-1,-15 20 117,-9 12 79,-12 19-5,6-4-260,1 1 1,1 1 0,0 0 0,-13 35 0,23-52-44,-1 0 0,1 1 0,0-1 0,0 1 0,-1-1 0,1 1 0,0-1 0,0 1-1,0-1 1,0 1 0,0-1 0,-1 1 0,1-1 0,0 1 0,0-1 0,0 1 0,0-1 0,1 1 0,-1-1 0,0 1 0,0 0 0,0-1 0,0 1 0,0-1 0,1 0-1,-1 1 1,0-1 0,0 1 0,1-1 0,-1 1 0,0-1 0,1 0 0,-1 1 0,0-1 0,1 1 0,-1-1 0,1 0 0,-1 0 0,1 1 0,-1-1 0,1 0 0,-1 0-1,1 1 1,-1-1 0,1 0 0,-1 0 0,1 0 0,-1 0 0,1 0 0,-1 0 0,1 0 0,-1 0 0,1 0 0,-1 0 0,1 0 0,-1 0 0,1 0 0,-1 0 0,1-1-1,-1 1 1,1 0 0,0 0 0,34-15 109,-2-4-29,-8 4 3,36-15-1,-54 27-74,0 0-1,0 1 1,0 0-1,0 0 0,0 1 1,0 0-1,1 0 1,-1 1-1,0 0 1,12 1-1,-16-1-6,0 1 1,0 0-1,0 0 0,0 0 1,0 0-1,0 0 0,-1 0 0,1 1 1,0 0-1,-1-1 0,0 1 1,1 0-1,-1 0 0,0 0 1,0 0-1,0 1 0,3 3 0,-1 1 11,0 1 0,0 0 0,-1 0 0,4 13 0,-1-3 12,-6-18-15,0 1 0,0-1 0,0 1 1,0-1-1,0 1 0,0-1 0,1 1 0,-1-1 0,0 1 1,0-1-1,1 0 0,-1 1 0,0-1 0,1 1 1,-1-1-1,0 0 0,1 1 0,-1-1 0,0 0 0,1 1 1,-1-1-1,1 0 0,-1 1 0,1-1 0,-1 0 1,1 0-1,0 1 0,0-2 3,-1 1-1,1 0 1,-1-1 0,1 1 0,0 0-1,-1-1 1,1 1 0,-1-1 0,1 1 0,-1-1-1,1 1 1,-1-1 0,0 1 0,1-1-1,-1 1 1,1-1 0,-1 0 0,12-30 348,-4 3 62,6-45 1,-13 60-351,0 0-1,-1 0 1,0 0 0,0 0 0,-6-25 0,0 24-167,6 14 82,0 0 0,0 0 0,0 0 0,-1 0 0,1 0 0,0 0 0,0 0 0,0 0 0,0 0 0,-1 0 0,1 0 0,0 0 0,0 1 0,0-1 0,0 0 0,0 0 0,-1 0 0,1 0 0,0 0 0,0 0 0,0 0 0,0 0 0,0 0 0,0 1 0,0-1 0,-1 0-1,1 0 1,0 0 0,0 0 0,0 0 0,0 1 0,0-1 0,0 0 0,0 0 0,0 0 0,0 0 0,0 0 0,0 1 0,0-1 0,0 0 0,0 0 0,0 0 0,0 1 0,0 0-124,-1 1 0,1 0 0,0-1 0,0 1-1,0 0 1,0 0 0,0-1 0,1 1 0,-1 0 0,0-1 0,1 1 0,-1-1 0,1 1 0,0 0 0,1 2 0,-1-3-50,0 0 0,1 1 0,-1-1 0,1 0 0,-1 0 1,1 0-1,-1 0 0,1 0 0,0 0 0,-1-1 0,1 1 0,0-1 1,0 1-1,-1-1 0,1 1 0,0-1 0,0 0 0,0 0 1,-1 0-1,1 0 0,0 0 0,3-1 0,7-3-736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39.997"/>
    </inkml:context>
    <inkml:brush xml:id="br0">
      <inkml:brushProperty name="width" value="0.05" units="cm"/>
      <inkml:brushProperty name="height" value="0.05" units="cm"/>
    </inkml:brush>
  </inkml:definitions>
  <inkml:trace contextRef="#ctx0" brushRef="#br0">73 88 14859,'5'-4'859,"-1"1"0,1-1 0,-1 0 0,0 0 0,0 0 0,6-9 0,-9 11-678,1 0 0,-1 0 0,1 0 0,-1-1-1,0 1 1,0 0 0,0-1 0,0 1 0,0-1 0,0 1 0,-1-1 0,1 0-1,-1 1 1,0-1 0,0 1 0,0-1 0,0-2 0,0 4-161,0 1 0,0 0-1,0 0 1,0-1 0,-1 1 0,1 0 0,0 0 0,0 0 0,0-1-1,0 1 1,0 0 0,0 0 0,-1-1 0,1 1 0,0 0 0,0 0 0,0 0-1,0 0 1,-1-1 0,1 1 0,0 0 0,0 0 0,0 0 0,-1 0-1,1 0 1,0 0 0,0 0 0,-1-1 0,1 1 0,0 0 0,0 0 0,-1 0-1,1 0 1,0 0 0,0 0 0,-1 0 0,1 0 0,-1 1 0,-10 6 359,-6 13-208,10-9-152,7-10-13,-1 1 1,0-1 0,0 1 0,1-1-1,-1 1 1,0-1 0,-1 0-1,1 1 1,0-1 0,0 0-1,0 0 1,-1 0 0,-1 1-1,4-38 273,-1 35-269,0 1-1,1-1 1,-1 1-1,0 0 1,0-1-1,0 1 1,0-1-1,0 1 1,0 0-1,0-1 1,0 1-1,0-1 1,0 1-1,0 0 1,-1-1-1,1 1 1,0 0 0,0-1-1,0 1 1,0-1-1,-1 1 1,1 0-1,0-1 1,0 1-1,-1 0 1,1 0-1,0-1 1,0 1-1,-1 0 1,1-1-1,-1 1 1,-8 8 170,-7 21 66,9-10-99,0-1 0,2 1 0,0 1 0,1-1 0,-2 22 0,5-32-108,1-1-1,-1 1 1,2 0-1,-1 0 0,1-1 1,1 1-1,-1 0 1,1-1-1,1 0 1,0 1-1,0-1 0,1 0 1,8 14-1,-11-20-33,1 0-1,0 1 1,0-1 0,0 0-1,1-1 1,-1 1-1,0 0 1,1-1-1,-1 1 1,1-1 0,-1 0-1,1 0 1,0 0-1,0 0 1,-1 0-1,1 0 1,0-1 0,0 0-1,0 1 1,0-1-1,0 0 1,-1 0-1,4-1 1,-1 0-129,0 0 0,0 0-1,-1 0 1,1 0 0,-1-1 0,1 0 0,-1 0 0,1 0 0,-1-1-1,0 1 1,0-1 0,7-6 0,-6 2-161,-4 1-91</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41.491"/>
    </inkml:context>
    <inkml:brush xml:id="br0">
      <inkml:brushProperty name="width" value="0.05" units="cm"/>
      <inkml:brushProperty name="height" value="0.05" units="cm"/>
    </inkml:brush>
  </inkml:definitions>
  <inkml:trace contextRef="#ctx0" brushRef="#br0">2 303 17812,'-1'-5'303,"1"0"1,-1-1 0,1 1-1,1-1 1,-1 1-1,1-1 1,0 1 0,0 0-1,1 0 1,0-1-1,-1 1 1,2 0 0,-1 0-1,1 1 1,-1-1-1,1 0 1,1 1 0,5-7-1,-2 3-2,0 0-1,1 0 1,0 1 0,0 0-1,1 1 1,0 0-1,0 0 1,15-6 0,-22 10-281,0 1 0,0 0 1,1 0-1,-1 1 0,0-1 1,0 0-1,1 1 0,-1-1 1,0 1-1,1 0 0,-1 0 1,0 0-1,1 0 0,-1 0 1,1 0-1,-1 1 0,0-1 1,0 1-1,1 0 0,-1-1 1,0 1-1,0 0 0,0 0 1,0 1-1,0-1 0,0 0 1,0 1-1,0-1 0,0 1 1,-1-1-1,1 1 0,0 0 1,-1 0-1,0 0 0,1 0 1,-1 0-1,0 0 0,0 0 1,0 0-1,0 1 0,-1-1 1,1 0-1,-1 0 0,1 4 0,2 8-3,-1 1 0,-1 0 0,0 0 0,-1-1 0,-3 25 0,-18 73 33,13-82-40,2 1-1,1 0 0,-1 35 1,6-65-9,0 1 1,0-1-1,0 1 0,0-1 1,0 0-1,1 1 0,-1-1 1,0 1-1,1-1 0,-1 0 1,1 1-1,-1-1 0,1 0 1,-1 0-1,1 1 0,0-1 1,0 0-1,0 0 0,-1 0 1,1 0-1,0 0 0,1 0 1,-1 0-1,0 0 0,0-1 1,0 1-1,2 1 0,-1-2 7,1 1-1,-1-1 0,1 0 0,-1 1 0,1-1 0,-1 0 0,1-1 1,-1 1-1,0 0 0,1-1 0,-1 1 0,1-1 0,-1 0 1,0 0-1,5-2 0,3-2 19,0-2 0,0 1 0,-1-1 0,0-1 0,0 1 0,-1-2 0,0 1 0,0-1 1,-1 0-1,8-13 0,-5 6 4,0-1 0,-1 0 0,-1-1 0,-1 0 0,8-28 0,-11 27-14,0 1 1,1-26 0,-5 37-12,0-1 0,0 1 0,0 0 0,-1 0 0,0 0 0,0 0 0,-1 0 0,0 1 0,-4-11 0,6 16-3,0 0 0,0 0 0,-1 1 0,1-1 0,-1 0 0,1 0 0,-1 0 0,1 0 0,-1 0 0,1 1 0,-1-1 0,0 0 0,1 1 1,-1-1-1,0 0 0,0 1 0,0-1 0,1 1 0,-1-1 0,0 1 0,0-1 0,0 1 0,0 0 0,0-1 0,0 1 0,0 0 0,0 0 0,0 0 0,0 0 1,0 0-1,0 0 0,0 0 0,0 0 0,0 0 0,0 0 0,0 0 0,0 1 0,1-1 0,-1 0 0,0 1 0,0-1 0,0 1 0,0-1 0,0 1 0,0-1 1,1 1-1,-1 0 0,0-1 0,0 2 0,-2 1 1,0 0 1,0 0 0,0 1 0,1-1-1,0 1 1,-1 0 0,1-1 0,1 1-1,-1 0 1,-1 6 0,2-7-4,0 0 0,0 1 1,1-1-1,0 0 1,0 1-1,0-1 0,0 0 1,0 1-1,1-1 1,-1 0-1,1 0 0,0 0 1,0 1-1,0-1 1,0 0-1,3 3 0,-3-4 1,0-1 0,1 1 0,-1 0-1,0-1 1,1 0 0,0 1-1,-1-1 1,1 0 0,0 0 0,0 0-1,-1 0 1,1 0 0,0-1-1,0 1 1,0 0 0,0-1 0,0 1-1,0-1 1,0 0 0,0 0-1,0 0 1,0 0 0,0 0 0,0 0-1,0 0 1,0-1 0,3 0-1,4-2 20,0 0 0,-1 0 0,1-1-1,-1 0 1,0 0 0,0-1 0,0 0-1,-1-1 1,13-11 0,5-8 73,26-31 1,-49 53-88,23-27 79,-1-1 0,37-63 0,-57 83-66,-9 11-24,-12 16 19,8-4-7,0 0 1,1 1-1,1 0 1,0 0-1,1 1 1,0 0-1,1 0 1,1 1-1,0-1 1,1 1-1,0 0 1,0 28-1,2-33-81,1-1-1,0 0 0,1 1 1,0-1-1,1 0 1,0 0-1,0 0 1,1 0-1,0 0 1,1 0-1,0-1 0,0 1 1,1-1-1,0 0 1,0-1-1,1 1 1,0-1-1,0 0 1,1-1-1,-1 1 0,15 9 1,-20-15 69,0 0-1,0-1 1,1 1 0,-1 0 0,0-1-1,1 1 1,-1 0 0,0-1 0,1 0-1,-1 1 1,0-1 0,1 0 0,-1 0-1,1 1 1,-1-1 0,1 0 0,-1-1-1,1 1 1,-1 0 0,0 0 0,1-1 0,-1 1-1,1 0 1,-1-1 0,0 0 0,0 1-1,1-1 1,-1 0 0,0 1 0,0-1-1,0 0 1,1 0 0,-1 0 0,0 0-1,0 0 1,-1 0 0,1-1 0,0 1-1,0 0 1,0 0 0,-1-1 0,2-1-1,7-26-300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42.790"/>
    </inkml:context>
    <inkml:brush xml:id="br0">
      <inkml:brushProperty name="width" value="0.05" units="cm"/>
      <inkml:brushProperty name="height" value="0.05" units="cm"/>
    </inkml:brush>
  </inkml:definitions>
  <inkml:trace contextRef="#ctx0" brushRef="#br0">5 0 21125,'0'5'1672,"-3"4"-1248,1-1-208,6 1 232,2 0-504,-6 0 112,0 0-176,-5 2-120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42.291"/>
    </inkml:context>
    <inkml:brush xml:id="br0">
      <inkml:brushProperty name="width" value="0.05" units="cm"/>
      <inkml:brushProperty name="height" value="0.05" units="cm"/>
    </inkml:brush>
  </inkml:definitions>
  <inkml:trace contextRef="#ctx0" brushRef="#br0">10 0 18636,'-4'16'373,"2"0"0,0 1 0,1-1 1,0 0-1,2 1 0,0-1 0,0 0 0,2 0 0,0 0 1,1 0-1,0 0 0,2 0 0,-1-1 0,2 0 0,15 26 1,-20-38-352,0 0 1,0 0 0,0-1-1,0 1 1,1 0-1,-1-1 1,1 1 0,0-1-1,-1 0 1,1 0 0,0 0-1,0 0 1,1-1 0,-1 1-1,0-1 1,0 0-1,1 0 1,-1 0 0,1 0-1,-1 0 1,1-1 0,-1 0-1,1 1 1,-1-2 0,1 1-1,0 0 1,-1-1-1,1 1 1,-1-1 0,0 0-1,1 0 1,-1 0 0,0-1-1,1 1 1,-1-1 0,0 0-1,0 0 1,3-2-1,14-13 136,0-1 0,-2 0 0,0-2 0,-1 0 0,24-38 0,-17 24 83,-22 32-214,19-23 162,-21 25-183,0-1 1,0 1-1,1-1 1,-1 1-1,1-1 0,-1 1 1,0-1-1,1 1 0,-1-1 1,1 1-1,-1 0 1,1-1-1,-1 1 0,1 0 1,0-1-1,-1 1 1,1 0-1,-1 0 0,1 0 1,-1 0-1,1-1 0,0 1 1,-1 0-1,1 0 1,-1 0-1,1 0 0,0 0 1,-1 0-1,1 1 0,0-1 1,-1 0-1,1 0 1,-1 0-1,1 0 0,-1 1 1,1-1-1,0 0 1,-1 1-1,1-1 0,-1 0 1,0 1-1,2 0 0,0 5 18,0 0 0,0 0 0,0 1-1,-1-1 1,0 0 0,0 1-1,-1 8 1,2 4-17,0 5-6,-2-14 1,1 0 0,0-1 0,1 1-1,5 16 1,-7-25 2,0-1 0,1 1 0,-1 0 0,0-1 0,0 1 0,1-1 0,-1 1 0,0-1 0,1 1 0,-1-1 0,1 1 0,-1-1 0,0 1 1,1-1-1,-1 1 0,1-1 0,-1 0 0,1 1 0,0-1 0,-1 0 0,1 0 0,-1 1 0,1-1 0,0 0 0,-1 0 0,1 0 0,-1 0 0,1 0 0,0 0 0,-1 0 0,1 0 0,0 0 0,-1 0 0,1 0 0,-1 0 0,1 0 0,0 0 0,-1-1 0,1 1 0,-1 0 0,1 0 0,-1-1 0,1 1 0,0 0 0,-1-1 0,1 1 0,-1-1 0,0 1 0,1-1 0,-1 1 0,1 0 0,-1-1 0,1 0 0,25-32 131,-23 29-120,17-26 78,35-48 146,-49 71-216,0 0-1,1 0 1,-1 1-1,1 0 1,1 0-1,-1 1 1,16-9-1,-21 13-30,1 0 0,-1 0 0,1 0 0,-1 0 0,1 0 1,-1 1-1,1-1 0,-1 1 0,1 0 0,0 0 0,-1 0 0,1 0 0,0 0 0,-1 0 0,1 1 0,-1-1 0,1 1 0,-1 0 1,3 1-1,-1 0 25,-1 0-1,0 0 1,0 0 0,0 1 0,0-1 0,0 1 0,-1 0 0,1 0-1,-1 0 1,0 0 0,3 5 0,2 5-464,-1 0 0,-1 1-1,0 0 1,5 25 0,-8-31-743,-9-34 686,-4-14-123</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43.213"/>
    </inkml:context>
    <inkml:brush xml:id="br0">
      <inkml:brushProperty name="width" value="0.05" units="cm"/>
      <inkml:brushProperty name="height" value="0.05" units="cm"/>
    </inkml:brush>
  </inkml:definitions>
  <inkml:trace contextRef="#ctx0" brushRef="#br0">9 96 17668,'-6'-11'1764,"3"13"-530,5 25 485,32 188 719,3 18-1950,-35-218-383,-1-18 26,0-26 51,-1 19-192,7-211 34,-3 180-50,1 0 1,3 1-1,16-53 0,-22 86 23,1-1-1,0 1 1,1 0-1,0 0 1,0 0-1,0 0 1,1 1-1,0 0 1,0 0-1,10-9 1,-13 14 1,0-1 0,0 0 1,0 1-1,1 0 0,-1-1 1,0 1-1,1 0 0,-1 0 1,1 0-1,-1 1 0,1-1 1,-1 1-1,1-1 1,-1 1-1,1 0 0,0 0 1,-1 0-1,1 0 0,-1 0 1,1 1-1,0-1 0,-1 1 1,1 0-1,-1 0 1,0 0-1,1 0 0,-1 0 1,0 0-1,1 1 0,-1-1 1,0 1-1,0-1 0,0 1 1,2 3-1,-2-3 3,0 0 0,0 0 0,0 0 0,-1 0-1,1 0 1,-1 0 0,1 1 0,-1-1 0,0 1 0,0-1-1,0 1 1,-1-1 0,1 1 0,0 0 0,-1-1 0,1 6 0,-2-4 12,1 1 0,-1 0 1,1 0-1,-1 0 0,-1 0 1,1-1-1,-1 1 0,-3 7 1,-2 0 36,0 1 1,-1-1-1,0-1 1,-1 1-1,-15 13 1,14-15 24,-1 0 1,-21 14-1,28-21-113,-1 0-1,0-1 0,0 1 1,0-1-1,0 0 0,0 0 1,0 0-1,-1-1 0,1 0 1,-6 1-1,10-2-17,0 0-1,0 0 1,0 0 0,0 0-1,0 0 1,0-1 0,0 1-1,0 0 1,0 0 0,0-1-1,0 1 1,0-1 0,0 1 0,0-1-1,0 1 1,0-1 0,0 1-1,1-1 1,-1 0 0,0 1-1,0-1 1,1 0 0,-1 0-1,0 0 1,1 0 0,-1 1 0,1-1-1,-1 0 1,1 0 0,0 0-1,-1 0 1,1 0 0,-1-2-1,1 0-24,0 0-1,-1 0 0,1 0 0,1 0 1,-1 0-1,0 0 0,1 0 0,-1 0 0,1 0 1,1-4-1,12-16-586</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43.646"/>
    </inkml:context>
    <inkml:brush xml:id="br0">
      <inkml:brushProperty name="width" value="0.05" units="cm"/>
      <inkml:brushProperty name="height" value="0.05" units="cm"/>
    </inkml:brush>
  </inkml:definitions>
  <inkml:trace contextRef="#ctx0" brushRef="#br0">1 147 16420,'1'1'109,"0"-1"0,0 0 1,0 1-1,0-1 1,0 1-1,0-1 1,0 1-1,0-1 1,-1 1-1,1 0 1,0-1-1,0 1 0,0 0 1,-1 0-1,1-1 1,0 1-1,-1 0 1,1 0-1,-1 0 1,1 0-1,-1 0 1,1 0-1,-1 0 1,0 0-1,1 0 0,-1 0 1,0 2-1,3 36 1175,-2-25-350,0 9-39,0-4-564,0-1 0,1 0 0,0 0 0,2 0 0,11 35 0,-15-52-322,0 0 0,1 0 0,-1 0 1,1 0-1,-1 0 0,1 0 0,-1 0 1,1 0-1,-1-1 0,1 1 0,0 0 0,-1 0 1,1-1-1,0 1 0,0 0 0,0-1 1,-1 1-1,1-1 0,0 1 0,0-1 1,0 1-1,1-1 0,-1 0 4,0 0-1,0 0 1,0 0-1,-1-1 0,1 1 1,0 0-1,0-1 1,0 1-1,-1-1 1,1 1-1,0-1 1,-1 1-1,1-1 1,0 1-1,-1-1 0,1 0 1,-1 1-1,1-1 1,-1 0-1,1 0 1,2-4 59,0-1 0,0 1 1,-1-1-1,1 1 0,1-12 1,-1 0 97,0 0 1,-2 0 0,0-1 0,-1 1-1,0 0 1,-2-1 0,-6-32-1,7 49-162,1 0 0,0 0-1,0 0 1,0 0-1,-1 0 1,1 0-1,0 0 1,-1 0-1,1 0 1,-1 1 0,1-1-1,-1 0 1,0 0-1,1 0 1,-1 1-1,0-1 1,1 0-1,-1 1 1,0-1 0,0 1-1,0-1 1,0 1-1,-1-1 1,1 1-5,1 0 0,-1 1 0,0-1 0,1 0 1,-1 1-1,1-1 0,-1 1 0,1-1 0,-1 1 0,1 0 1,-1-1-1,1 1 0,0-1 0,-1 1 0,1 0 0,0-1 1,-1 1-1,1 0 0,0-1 0,0 1 0,0 0 0,-1 0 1,1-1-1,0 1 0,0 0 0,0 0 0,0-1 0,0 1 1,1 0-1,-1-1 0,0 2 0,4 62-58,-3-59 49,0-1 0,-1 1 0,2-1 1,-1 1-1,0-1 0,1 0 0,0 0 0,0 0 1,0 0-1,1 0 0,-1 0 0,4 4 0,-5-7 4,0 0-1,1-1 1,-1 1-1,0 0 1,1 0-1,-1-1 0,1 1 1,-1 0-1,1-1 1,-1 1-1,1-1 1,-1 0-1,1 0 0,-1 0 1,1 1-1,-1-1 1,1-1-1,0 1 1,-1 0-1,1 0 0,-1 0 1,1-1-1,-1 1 1,1-1-1,-1 1 1,1-1-1,-1 0 0,0 0 1,3-1-1,2-2-3,0 0 0,0-1 0,0 0 0,9-11-1,8-12 12,-1-2-1,-2-1 0,-1-1 0,26-61 0,-27 57 5,-6 14-7,-12 22-2,0 0 0,0 1 0,0-1-1,0 0 1,0 0 0,0 1 0,0-1-1,0 0 1,0 0 0,0 1-1,0-1 1,0 0 0,0 0 0,0 0-1,1 1 1,-1-1 0,0 0 0,0 0-1,0 0 1,0 1 0,1-1 0,-1 0-1,0 0 1,0 0 0,0 0 0,1 0-1,-1 1 1,0-1 0,0 0-1,0 0 1,1 0 0,-1 0 0,0 0-1,0 0 1,1 0 0,-1 0 0,0 0-1,0 0 1,1 0 0,-1 0 0,0 0-1,0 0 1,1 0 0,-1 0-1,0 0 1,0 0 0,1-1 0,-1 1-1,0 0 1,0 0 0,0 0 0,1 0-1,-1 0 1,0 0 0,0-1 0,0 1-1,0 0 1,1 0 0,-1 0-1,0-1 1,1 22-9,-2 28-7,-2 10 40,9 95-1,4-109-5,-10-44-61,1 1 0,-1 0 0,1-1 0,-1 1 0,1-1 0,0 0 0,-1 1 0,1-1 0,0 1 0,0-1 0,0 0 0,0 0 0,0 0 0,0 0 0,1 0 0,-1 0 0,0 0 0,1 0-1,-1 0 1,0 0 0,1 0 0,-1-1 0,1 1 0,2 0 0,-3-1-84,1 0 0,-1-1 0,0 1 1,1 0-1,-1-1 0,0 1 0,0-1 0,1 1 0,-1-1 0,0 0 0,0 0 0,0 1 0,0-1 0,0 0 0,0 0 0,0 0 0,0 0 1,0 0-1,-1 0 0,1 0 0,0 0 0,0-1 0,-1 1 0,1 0 0,-1 0 0,1-1 0,-1-1 0,10-39-1197,-7 9 222</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44.070"/>
    </inkml:context>
    <inkml:brush xml:id="br0">
      <inkml:brushProperty name="width" value="0.05" units="cm"/>
      <inkml:brushProperty name="height" value="0.05" units="cm"/>
    </inkml:brush>
  </inkml:definitions>
  <inkml:trace contextRef="#ctx0" brushRef="#br0">2 0 17124,'-1'3'1600,"1"3"-1224,7 2-248,2 1 816,7-3-1208,1 2 1008,4-5-752,-4 0-48,7-5-16</inkml:trace>
  <inkml:trace contextRef="#ctx0" brushRef="#br0" timeOffset="1">598 72 17868,'1'-1'114,"-1"0"0,1 1 1,0-1-1,0 0 0,0 0 1,-1 0-1,1 0 0,0 0 1,-1 0-1,1 0 0,-1-1 1,1 1-1,-1 0 1,0 0-1,1 0 0,-1 0 1,0-1-1,0 1 0,0 0 1,0 0-1,0 0 0,0-1 1,0 1-1,0 0 0,-1 0 1,1 0-1,-1-3 0,0 3 20,-1-1-1,1 1 0,0-1 1,-1 1-1,1-1 1,-1 1-1,0 0 0,1 0 1,-1 0-1,0 0 1,0 0-1,0 0 0,0 1 1,0-1-1,0 0 1,-3 0-1,-2 1 61,-1-1 0,1 1 0,-1 0 0,1 0 0,-1 1 1,1 0-1,-1 0 0,1 1 0,0 0 0,0 0 0,0 1 0,0 0 0,0 0 0,1 0 0,-1 1 0,1 0 1,0 1-1,-10 8 0,4-2-152,0 0 0,1 0 0,1 1 0,0 0 0,0 1 1,2 0-1,-15 28 0,16-25-37,1-1 0,1 1 0,-4 19 1,7-27-29,1 0 1,0 0 0,1-1-1,-1 1 1,1 0 0,1 0-1,0 0 1,3 13 0,-4-19-14,1 0-1,-1 0 1,1 0 0,0 0 0,0-1-1,0 1 1,0 0 0,0 0 0,1-1-1,-1 1 1,0-1 0,1 1 0,-1-1-1,1 0 1,0 1 0,-1-1 0,1 0-1,0 0 1,0 0 0,0 0 0,0 0-1,-1-1 1,1 1 0,0-1 0,0 1-1,0-1 1,1 0 0,-1 1 0,0-1 0,0 0-1,0-1 1,0 1 0,0 0 0,0 0-1,0-1 1,3 0 0,5-2-213,1-1 0,-1 0 0,-1 0 0,1 0 0,14-10 0,-9 4 20,0-1 1,0 0 0,22-23 0,1-10-361</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44.512"/>
    </inkml:context>
    <inkml:brush xml:id="br0">
      <inkml:brushProperty name="width" value="0.05" units="cm"/>
      <inkml:brushProperty name="height" value="0.05" units="cm"/>
    </inkml:brush>
  </inkml:definitions>
  <inkml:trace contextRef="#ctx0" brushRef="#br0">0 196 15091,'2'2'229,"-1"0"1,0 1-1,0-1 0,1 0 0,0 1 1,-1-1-1,1 0 0,0 0 0,0 0 0,0 0 1,0-1-1,3 3 0,-3-4-85,0 1-1,0 0 1,0-1-1,0 1 1,-1-1-1,1 0 1,0 1-1,1-1 1,-1 0-1,0 0 1,0-1-1,0 1 1,0 0-1,-1-1 1,1 1-1,0-1 1,0 1-1,2-2 1,8-3 213,-1-1-1,0 0 1,-1-1 0,0 0 0,0 0 0,11-11 0,52-57 494,-62 64-690,-1-1 1,0-1-1,-1 1 1,9-18 0,-18 30-143,1-1 0,-1 0 0,0 1 0,1-1 1,-1 1-1,0-1 0,0 0 0,1 1 0,-1-1 0,0 0 1,0 1-1,0-1 0,0 0 0,0 1 0,0-1 0,0 0 1,0 1-1,-1-2 0,-7 0 258,6 3-242,-1 0-1,1 0 1,-1 0 0,1 0 0,-1 0 0,1 1 0,-4 2 0,-7 10 55,0-1 1,1 2-1,1 0 0,0 0 1,1 1-1,-12 27 0,10-17-6,2 0-1,0 0 1,-9 49 0,18-68-73,-7 44 36,8-47-79,-1 0-1,1 0 1,1 0-1,-1 0 0,0 0 1,1 0-1,0 0 1,0 0-1,0-1 0,2 6 1,-2-8-4,-1 0 0,1 0 1,0 0-1,-1 0 0,1 0 1,0-1-1,0 1 1,-1 0-1,1 0 0,0-1 1,0 1-1,0-1 0,0 1 1,0-1-1,0 1 0,0-1 1,0 1-1,0-1 0,0 0 1,0 0-1,0 1 1,0-1-1,0 0 0,1 0 1,-1 0-1,0 0 0,0 0 1,0 0-1,0-1 0,0 1 1,0 0-1,1-1 0,2 0 31,0-1 0,0 0-1,0 0 1,0 0 0,-1 0-1,7-5 1,1-4-90,0 0 0,0 0-1,-1-1 1,9-16 0,15-20-336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44.913"/>
    </inkml:context>
    <inkml:brush xml:id="br0">
      <inkml:brushProperty name="width" value="0.05" units="cm"/>
      <inkml:brushProperty name="height" value="0.05" units="cm"/>
    </inkml:brush>
  </inkml:definitions>
  <inkml:trace contextRef="#ctx0" brushRef="#br0">153 1 18068,'-2'1'257,"-1"1"0,0 0 0,1 0 1,-1 0-1,1 0 0,0 1 0,0-1 0,0 0 0,0 1 1,-2 3-1,0-1 111,-33 48 1898,34-49-2171,1-1-1,0 1 1,1 0 0,-1-1 0,1 1 0,-1 0 0,1 0 0,0 0-1,0 0 1,1 0 0,-1 0 0,1 0 0,1 8 0,-1-11-90,0 0 0,1 0 0,0 0-1,-1 0 1,1 0 0,-1 0 0,1 0 0,0-1 0,0 1 0,-1 0 0,1-1 0,0 1 0,0 0 0,0-1 0,0 1 0,0-1 0,0 1 0,0-1 0,0 0 0,0 1 0,0-1 0,0 0 0,0 0 0,0 1 0,0-1 0,0 0-1,2 0 1,34-2-29,-28 1 28,6 0-60,0 0-1,0 0 1,1 2 0,-1 0-1,0 0 1,19 6-1,-29-6 63,-1 1 1,1-1-1,-1 1 0,0 0 0,0 0 0,0 1 0,0-1 0,0 1 1,0 0-1,-1 0 0,0 0 0,1 1 0,-1-1 0,0 1 0,0 0 1,-1 0-1,1 0 0,-1 0 0,0 0 0,0 0 0,0 0 0,-1 1 1,0-1-1,2 8 0,-2-1 125,0-1 0,-1 0 1,0 0-1,0 1 0,-1-1 0,-1 0 0,0 0 0,0 0 1,-1 0-1,0 0 0,0-1 0,-1 1 0,-9 15 1,4-11 103,1 0 1,-2 0 0,0-1 0,-1 0 0,0-1 0,-1 0 0,-22 18-1,27-25-180,-1 1 0,0-1 0,-1-1 0,1 0 1,-1 0-1,0-1 0,0 0 0,-11 3 0,15-5-214,0-1 1,1 1 0,-1-1 0,0 0 0,0 0 0,0 0 0,0-1 0,1 0-1,-1 0 1,0 0 0,1 0 0,-1-1 0,0 0 0,1 0 0,0 0 0,-1 0-1,-4-4 1,-16-11-1103,18 12 475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15.613"/>
    </inkml:context>
    <inkml:brush xml:id="br0">
      <inkml:brushProperty name="width" value="0.05" units="cm"/>
      <inkml:brushProperty name="height" value="0.05" units="cm"/>
    </inkml:brush>
  </inkml:definitions>
  <inkml:trace contextRef="#ctx0" brushRef="#br0">17 60 17220,'-12'20'1976,"8"-1"-984,5-4-336,16-4 1089,7-4-145,15-5-408,2-4-263,6-8-273,1-4-152,-1-3-656,-2-3-496,-7-3 624,-4-1-160,-10 1-120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57.268"/>
    </inkml:context>
    <inkml:brush xml:id="br0">
      <inkml:brushProperty name="width" value="0.05" units="cm"/>
      <inkml:brushProperty name="height" value="0.05" units="cm"/>
    </inkml:brush>
  </inkml:definitions>
  <inkml:trace contextRef="#ctx0" brushRef="#br0">0 19 16444,'19'-17'1429,"-19"17"-1397,1 0 1,-1-1 0,0 1-1,0 0 1,1 0 0,-1 0-1,0 0 1,0 0 0,1 0-1,-1 0 1,0 0 0,1 0 0,-1 0-1,0 0 1,1 0 0,-1 0-1,0 0 1,0 0 0,1 0-1,-1 0 1,0 0 0,1 0-1,-1 0 1,0 0 0,0 0-1,1 1 1,-1-1 0,0 0-1,0 0 1,1 0 0,-1 0-1,0 1 1,0-1 0,0 0-1,1 1 1,0 3 134,0 0 1,0 0-1,0 0 1,-1 0-1,1 0 0,-1 0 1,-1 7-1,2 1-95,41 675 2858,38-4-2069,13 114-717,-69 4-35,-26-770-106,-36 525 161,37-545-503,-1 1 0,0-1 0,-1 0 1,0 0-1,-6 15 0,9-26 315,0 0 0,0 0 1,0 0-1,0 0 0,0 0 0,0 0 0,-1 0 0,1 0 1,0 0-1,0 0 0,0 0 0,0 0 0,0 0 0,0 0 1,0 0-1,0-1 0,0 1 0,0 0 0,0 0 0,0 0 1,0 0-1,0 0 0,0 0 0,0 0 0,0 0 0,0 0 1,-1 0-1,1 0 0,0 0 0,0 0 0,0 0 0,5-17-470</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58.388"/>
    </inkml:context>
    <inkml:brush xml:id="br0">
      <inkml:brushProperty name="width" value="0.05" units="cm"/>
      <inkml:brushProperty name="height" value="0.05" units="cm"/>
    </inkml:brush>
  </inkml:definitions>
  <inkml:trace contextRef="#ctx0" brushRef="#br0">90 367 9706,'-6'-1'285,"-1"1"66,0 0 1,-1 0-1,1-1 1,0-1 0,0 1-1,-1-1 1,1 0-1,-13-6 1,20 8-308,0 0 0,-1-1 0,1 1 0,0 0 0,-1 0-1,1 0 1,0 0 0,0-1 0,-1 1 0,1 0 0,0 0 0,-1 0 0,1-1 0,0 1 0,0 0 0,0 0 0,-1-1 0,1 1 0,0 0 0,0-1 0,0 1 0,0 0 0,0-1-1,0 1 1,-1 0 0,1-1 0,0 1 0,0 0 0,0-1 0,0 1 0,0 0 0,0-1 0,0 1 0,0 0 0,0-1 0,1 1 0,-1 0 0,0-1 0,0 1 0,0 0 0,0-1-1,0 1 1,1 0 0,-1-1 0,0 1 0,0 0 0,0 0 0,1-1 0,-1 1 0,0 0 0,0 0 0,1 0 0,-1-1 0,0 1 0,1 0 0,-1 0 0,0 0 0,1 0 0,-1 0-1,0-1 1,1 1 0,-1 0 0,0 0 0,1 0 0,-1 0 0,1 0 0,27-8 994,-25 8-903,103-18 1385,165-7 1,-256 24-1472,474-20 325,319-26-282,-594 24-71,591-41 76,-416 66-8,129-4 65,-214-13 213,412-11 821,399-12-1039,-280 18-88,-794 21-125,11-1-355,94-10 1,-133 6-200,-13 4 609,0 0 0,0 0-1,1 0 1,-1 0 0,0 0-1,0 0 1,0 0 0,0 0-1,1-1 1,-1 1 0,0 0-1,0 0 1,0 0-1,0 0 1,0 0 0,1-1-1,-1 1 1,0 0 0,0 0-1,0 0 1,0 0 0,0-1-1,0 1 1,0 0 0,0 0-1,0 0 1,0-1-1,0 1 1,0 0 0,0 0-1,0 0 1,0-1 0,0 1-1,0 0 1,0 0 0,0 0-1,0-1 1,0 1-1,0 0 1,0 0 0,0 0-1,0 0 1,0-1 0,0 1-1,0 0 1,-1 0 0,1 0-1,0 0 1,0-1 0,0 1-1,0 0 1,0 0-1,-1 0 1,1 0 0,0 0-1,0 0 1,0 0 0,0-1-1,-1 1 1,1 0 0,0 0-1,0 0 1,0 0-1,-1 0 1,-18-5-398</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58.841"/>
    </inkml:context>
    <inkml:brush xml:id="br0">
      <inkml:brushProperty name="width" value="0.05" units="cm"/>
      <inkml:brushProperty name="height" value="0.05" units="cm"/>
    </inkml:brush>
  </inkml:definitions>
  <inkml:trace contextRef="#ctx0" brushRef="#br0">1 16 14371,'6'-3'352,"0"0"0,1 1 0,0 0 0,0 0 0,-1 1 0,1 0 0,0 0 0,0 0 0,11 1 0,68 9 1334,-62-6-1235,11 2-9,272 45 917,-304-49-1356,30 11 84,-32-12-77,0 0 1,-1 1-1,1-1 1,0 1-1,0-1 1,-1 0-1,1 1 1,0-1-1,-1 1 1,1 0-1,-1-1 1,1 1-1,0 0 1,-1-1-1,0 1 1,1 0 0,-1-1-1,1 1 1,-1 0-1,0 0 1,1 0-1,-1-1 1,0 1-1,0 0 1,0 0-1,0 0 1,0 0-1,0-1 1,0 1-1,0 0 1,0 0-1,0 0 1,0 0-1,0-1 1,-1 1-1,1 0 1,-1 1-1,-1 2 39,-1 0 0,0-1 0,1 1 0,-2 0 0,1-1 0,0 0 0,-1 0 0,1 0 0,-6 3 0,-41 23 318,28-17-196,-41 24 157,2 3-1,1 3 1,-106 98-1,136-114-310,14-16-53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7:59.519"/>
    </inkml:context>
    <inkml:brush xml:id="br0">
      <inkml:brushProperty name="width" value="0.05" units="cm"/>
      <inkml:brushProperty name="height" value="0.05" units="cm"/>
    </inkml:brush>
  </inkml:definitions>
  <inkml:trace contextRef="#ctx0" brushRef="#br0">1 567 14499,'0'3'208,"0"-1"0,0 0 0,0 1 0,0-1 1,0 1-1,1-1 0,-1 0 0,2 4 0,-1-5-162,-1 0 1,1-1 0,-1 1-1,1-1 1,0 1-1,-1-1 1,1 1 0,0-1-1,-1 1 1,1-1-1,0 1 1,0-1-1,-1 0 1,1 1 0,0-1-1,0 0 1,-1 0-1,1 0 1,0 1 0,0-1-1,0 0 1,0 0-1,-1 0 1,1 0-1,0 0 1,0-1 0,0 1-1,0 0 1,-1 0-1,1-1 1,1 1-1,10-4 358,0 0-1,-1-1 0,1-1 1,19-12-1,45-35 651,-58 39-793,20-15 36,-2-1-1,-1-1 1,-1-2 0,-2-2 0,-1 0 0,-2-3-1,-2 0 1,38-70 0,-60 99-263,-1 1-1,0-1 0,0 0 1,-1 0-1,0-1 1,-1 1-1,0-1 1,0 1-1,-1-1 1,0-14-1,-2 22-5,0 13-17,0 20-12,3-13-30,0 1 0,1-1-1,1 0 1,1 0 0,1 0 0,0-1 0,1 0 0,1 0 0,1-1 0,0 0 0,1 0 0,1-1 0,0 0 0,1-1 0,0 0 0,1-1 0,1-1 0,0 0 0,1 0 0,0-2 0,1 0 0,0-1 0,28 13 0,5-8-82</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00.589"/>
    </inkml:context>
    <inkml:brush xml:id="br0">
      <inkml:brushProperty name="width" value="0.05" units="cm"/>
      <inkml:brushProperty name="height" value="0.05" units="cm"/>
    </inkml:brush>
  </inkml:definitions>
  <inkml:trace contextRef="#ctx0" brushRef="#br0">24 0 17716,'1'3'153,"1"-1"-1,-1 0 1,0 1 0,1-1 0,-1 1 0,0-1 0,-1 1-1,1-1 1,0 1 0,-1 0 0,0-1 0,1 1 0,-1 0-1,0 0 1,-1 3 0,-9 46 291,5-28 140,-13 103 731,17-106-1104,0 0 0,2 0-1,0 0 1,5 22 0,-6-40-174,0-1 0,1 0-1,0 0 1,-1 0 0,1 0-1,0 0 1,0 0-1,0 0 1,0 0 0,0 0-1,0 0 1,1 0 0,-1 0-1,1-1 1,-1 1 0,1-1-1,0 1 1,-1-1 0,4 2-1,-4-3 1,1 1 0,0-1 0,-1 1 0,1-1 0,0 0 0,0 0 0,0 0 0,-1 0-1,1 0 1,0 0 0,0 0 0,0-1 0,-1 1 0,1-1 0,0 1 0,-1-1 0,1 1 0,0-1 0,-1 0 0,1 0 0,-1 0 0,1 0-1,2-3 1,4-3 122,0-1 0,0-1-1,0 1 1,-1-1 0,-1-1-1,1 1 1,5-14 0,31-75 716,-33 68-662,-7 21-103,0-1 1,9-17-1,-12 27-109,0 0 1,0 0-1,0 0 1,0 0-1,0 0 1,0-1-1,0 1 1,0 0-1,0 0 1,0 0-1,0 0 1,0 0-1,0 0 1,0 0-1,0 0 1,0 0-1,0 0 1,0 0-1,0 0 1,1 0-1,-1 0 0,0 0 1,0 0-1,0-1 1,0 1-1,0 0 1,0 0-1,0 0 1,0 0-1,0 0 1,0 0-1,0 0 1,1 0-1,-1 0 1,0 0-1,0 0 1,0 0-1,0 0 1,0 0-1,0 0 1,0 0-1,0 1 1,0-1-1,0 0 1,0 0-1,0 0 0,1 0 1,-1 0-1,0 0 1,0 0-1,0 0 1,0 0-1,0 0 1,0 0-1,0 0 1,0 0-1,0 0 1,0 0-1,0 1 1,4 7 42,1 19-30,-3-19-14,-2-5-2,1-1 0,-1 1 0,1-1 0,0 1 1,0-1-1,0 1 0,0-1 0,1 1 0,-1-1 0,0 0 1,1 0-1,0 0 0,0 0 0,-1 0 0,1 0 0,0 0 1,4 2-1,-4-3 3,1 0 1,-1 0-1,1-1 1,-1 1-1,1-1 0,0 1 1,-1-1-1,1 0 1,-1 0-1,1 0 1,0-1-1,-1 1 1,1 0-1,-1-1 1,1 0-1,-1 0 0,1 1 1,3-3-1,12-7 17,-1 0-1,0 0 0,0-2 0,27-25 0,-26 22 3,1 0 0,34-21 0,-52 35-19,0 1 0,0-1 0,0 1 0,0-1 0,0 1 1,-1 0-1,1-1 0,0 1 0,0 0 0,1 0 0,-1 0 1,0 0-1,0-1 0,0 1 0,0 1 0,0-1 0,0 0 1,2 0-1,-3 1 0,1-1-1,0 1 1,-1-1 0,1 1 0,-1-1 0,1 1 0,-1-1 0,1 1-1,-1 0 1,1-1 0,-1 1 0,0 0 0,1-1 0,-1 1-1,0 0 1,1-1 0,-1 1 0,0 0 0,0 1 0,1 4 1,-1 0 1,0 0-1,0 0 1,-2 12-1,1-14-3,-8 41-5,-3 22 33,12-62-33,-1 1 0,1 0-1,0 0 1,1-1 0,-1 1 0,1 0 0,0-1 0,3 10 0,-3-13-24,0-1 0,-1 0-1,1 0 1,0 0 0,0 0 0,0 0 0,0 0 0,0 0 0,0 0 0,0 0 0,0 0 0,0-1 0,0 1 0,1 0-1,-1-1 1,0 1 0,1-1 0,-1 1 0,0-1 0,1 1 0,-1-1 0,0 0 0,1 0 0,-1 0 0,0 0 0,1 0-1,-1 0 1,1 0 0,-1 0 0,0-1 0,1 1 0,-1 0 0,3-2 0,4-1-316,0 1 1,-1-2-1,1 1 0,9-7 0,-3 1 69,-1-1 0,0 0-1,18-19 1,5-8-450</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01.487"/>
    </inkml:context>
    <inkml:brush xml:id="br0">
      <inkml:brushProperty name="width" value="0.05" units="cm"/>
      <inkml:brushProperty name="height" value="0.05" units="cm"/>
    </inkml:brush>
  </inkml:definitions>
  <inkml:trace contextRef="#ctx0" brushRef="#br0">109 78 17492,'-3'-1'236,"0"0"1,0 1 0,0 0 0,0 0-1,0 0 1,0 0 0,0 0-1,0 0 1,0 1 0,0-1-1,0 1 1,0 0 0,1 0-1,-1 0 1,0 0 0,0 1 0,1-1-1,-1 1 1,1-1 0,-1 1-1,1 0 1,0 0 0,0 0-1,0 0 1,0 0 0,0 1 0,-2 2-1,0 1-78,0-1 0,1 1-1,0 0 1,0 0 0,0 0 0,0 0-1,1 0 1,0 1 0,1-1 0,-1 1-1,0 8 1,2-14-142,0 0 0,0 1 0,0-1 0,0 0 0,0 1 0,0-1 0,1 0 0,-1 0 0,0 1 0,1-1 0,-1 0 0,1 0 0,-1 1 0,1-1 0,0 0 0,-1 0 0,1 0-1,0 0 1,0 0 0,0 0 0,0 0 0,1 1 0,0-1-3,0 0-1,0 0 1,0 0-1,1-1 0,-1 1 1,0 0-1,0-1 1,0 0-1,1 1 0,-1-1 1,0 0-1,3-1 1,6 0 15,1-1 1,-1 0-1,22-7 1,-32 8-22,79-32 97,-57 23-80,-1 0 0,39-10 0,-60 20-24,1-1 0,-1 1 1,0 0-1,1-1 0,-1 1 0,0 0 1,1 0-1,-1 0 0,0 0 0,1 0 1,-1 0-1,1 1 0,-1-1 0,0 0 1,0 1-1,1-1 0,-1 1 0,0-1 1,0 1-1,1 0 0,0 0 0,-1 1 2,1 0-1,-1 0 0,0 0 0,1 0 0,-1 0 0,0 0 0,-1 0 0,1 0 0,1 3 1,-2-2-2,1 0 1,0 0 0,0 0-1,1-1 1,-1 1 0,0-1 0,1 1-1,0-1 1,3 4 0,-3-4 0,1 1 1,0-1-1,1-1 1,-1 1-1,0 0 0,0-1 1,1 0-1,-1 0 1,1 0-1,-1 0 1,1 0-1,0-1 0,-1 1 1,1-1-1,0 0 1,-1 0-1,1-1 1,-1 1-1,1-1 1,0 0-1,3-1 0,7-2 8,1-1-1,-1 0 1,22-13-1,-7 2-39,-1-2 0,-1 0 0,0-2 0,42-41 0,-53 49-132,-16 12 160,0 0 0,1 0 0,-1 0 0,0 0 0,0 0 0,0 0 0,1 0 0,-1 0 0,0 1-1,0-1 1,0 0 0,0 0 0,1 0 0,-1 0 0,0 0 0,0 0 0,0 1 0,0-1 0,0 0 0,1 0 0,-1 0 0,0 0 0,0 1 0,0-1 0,0 0 0,0 0 0,0 0 0,0 1-1,0-1 1,0 0 0,0 0 0,0 0 0,0 1 0,0-1 0,0 0 0,0 0 0,0 0 0,0 1 0,0-1 0,0 0 0,0 0 0,0 0 0,0 1 0,-11 37-180,5-21 127,6-15 51,-1-1 1,1 0-1,-1 1 0,1-1 0,0 0 0,0 1 1,0-1-1,0 1 0,0-1 0,0 0 0,0 1 1,0-1-1,1 1 0,-1-1 0,0 0 0,1 1 1,-1-1-1,1 0 0,-1 1 0,1-1 0,0 0 1,0 0-1,0 0 0,-1 0 0,1 1 0,0-1 0,2 1 1,-1-1-2,0-1 1,0 1-1,0-1 1,0 0 0,0 0-1,0 1 1,0-1-1,0-1 1,0 1 0,0 0-1,0 0 1,0-1-1,0 1 1,0-1 0,0 0-1,0 1 1,0-1-1,2-2 1,12-5-32,-1-1 1,-1-1 0,0-1-1,15-13 1,20-16-149,-49 40 184,0 0 0,0 0-1,0 0 1,1-1 0,-1 1 0,0 0 0,0 0-1,0 0 1,0 0 0,0 0 0,0 0-1,1 0 1,-1-1 0,0 1 0,0 0-1,0 0 1,0 0 0,1 0 0,-1 0-1,0 0 1,0 0 0,0 0 0,0 0 0,1 0-1,-1 0 1,0 0 0,0 0 0,0 0-1,0 0 1,1 0 0,-1 0 0,0 0-1,0 0 1,0 0 0,0 0 0,0 0-1,1 1 1,-1-1 0,0 0 0,0 0 0,0 0-1,0 0 1,0 0 0,1 0 0,-1 0-1,0 1 1,-1 10-8,-9 25 48,6-25-34,1-3 16,1-1-1,1 1 0,-1 0 1,1 0-1,0 10 0,1-17-13,0 0 0,0 1 0,0-1 0,0 1-1,1-1 1,-1 1 0,0-1 0,1 0 0,-1 1 0,1-1 0,-1 0 0,1 1 0,0-1-1,-1 0 1,1 0 0,0 0 0,0 1 0,0-1 0,0 0 0,0 0 0,0 0 0,0-1-1,0 1 1,1 0 0,-1 0 0,0 0 0,0-1 0,1 1 0,-1-1 0,0 1-1,1-1 1,-1 0 0,1 1 0,-1-1 0,3 0 0,4 0 18,0-1 1,0 0-1,0 0 1,0-1-1,0 0 1,0 0-1,0-1 0,-1 0 1,0 0-1,12-7 1,6-5 73,34-27-1,42-46 34,-117 128-182,12-25 49,0 1 1,0-1 0,2 1 0,0 0 0,0 0-1,2 0 1,1 18 0,4 13 7,12 49 1,-11-67-18,0 0 1,-2 1-1,-1 0 1,-2 0-1,-3 51 1,1-73 14,-1-1 0,0 0 0,0 0 0,0 0 1,-1 0-1,0 0 0,-1-1 0,1 1 0,-1-1 1,-1 0-1,-5 7 0,8-11 10,0 0 1,0 0-1,1 0 1,-1-1-1,-1 1 1,1 0-1,0-1 1,0 0-1,-1 1 1,1-1-1,0 0 1,-1 0-1,1-1 1,-1 1-1,0 0 1,1-1-1,-1 1 1,1-1-1,-1 0 1,0 0-1,1 0 1,-1 0-1,0-1 1,1 1-1,-1-1 0,1 1 1,-1-1-1,1 0 1,-1 0-1,1 0 1,-1 0-1,1-1 1,0 1-1,-3-3 1,-1-1 22,1 1 0,0-1 0,1-1 0,-1 1 0,1-1 1,0 1-1,1-1 0,-1 0 0,1-1 0,0 1 0,1 0 0,-1-1 1,1 0-1,0 0 0,1 1 0,-1-14 0,0 7-16,2 1 0,0-1 0,0 0 0,1 1 0,1-1 0,0 0 1,0 1-1,8-19 0,-6 21-104,0 1 1,1-1-1,0 1 1,0 0-1,1 0 1,1 1-1,-1 0 1,1 0-1,1 0 1,0 1-1,10-8 1,8-2-339,-1 1 0,45-19 0,-31 16 328,19-12-326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02.181"/>
    </inkml:context>
    <inkml:brush xml:id="br0">
      <inkml:brushProperty name="width" value="0.05" units="cm"/>
      <inkml:brushProperty name="height" value="0.05" units="cm"/>
    </inkml:brush>
  </inkml:definitions>
  <inkml:trace contextRef="#ctx0" brushRef="#br0">43 1 19036,'1'6'347,"-1"0"-1,0 0 1,0 1 0,0-1 0,0 0-1,-1 0 1,0 0 0,-1 0-1,1 0 1,-5 11 0,-1 5 656,0 5-490,1 1 0,1 0 0,1 1 0,1-1-1,2 1 1,3 30 0,-2-56-486,0-1 1,1 1-1,-1 0 0,1-1 0,0 1 0,-1-1 0,1 1 0,1-1 1,-1 1-1,0-1 0,1 0 0,-1 0 0,4 4 0,-4-5-9,0 0 0,1 0 0,-1 0 0,0 0 0,1 0 0,-1-1 0,1 1 0,-1 0 0,1-1 0,-1 0 0,1 1 0,-1-1 0,1 0 0,0 1 0,-1-1 0,1 0 0,2-1 0,1 1 15,0-2 0,0 1 1,0-1-1,0 1 1,0-1-1,-1-1 0,1 1 1,-1-1-1,1 1 1,-1-2-1,0 1 0,5-5 1,10-10 53,0-2 1,-2-1 0,19-27-1,39-74 271,-53 85-329,-5 12-34,-9 17-11,-5 12 16,-5 15 6,2-17-8,-8 46-18,3-22 31,1 0-1,-1 43 1,5-68-10,0 1 0,0-1-1,0 1 1,0 0 0,0-1 0,0 1 0,1 0 0,-1-1-1,1 1 1,-1-1 0,1 1 0,0-1 0,-1 1 0,1-1-1,0 0 1,0 1 0,0-1 0,0 0 0,0 1 0,2 0-1,-1-1 0,-1 0 0,1-1 0,-1 1 0,1-1 0,-1 1-1,1-1 1,-1 0 0,1 0 0,0 0 0,-1 0-1,1 0 1,-1 0 0,1 0 0,0 0 0,-1-1 0,4 0-1,5-3 3,0 0-1,0-1 0,0 0 1,14-11-1,-19 13 6,22-16 0,-19 12-7,0 1 0,1 1 1,-1-1-1,1 1 0,0 1 0,1-1 0,10-2 0,-19 7 0,-1 0-1,1-1 1,0 1 0,0 0-1,0 0 1,0 0 0,-1 0 0,1 0-1,0 0 1,0 0 0,0 0-1,0 1 1,-1-1 0,1 0 0,0 0-1,0 1 1,0-1 0,-1 1-1,1-1 1,0 0 0,0 1-1,-1-1 1,1 1 0,-1 0 0,1-1-1,0 1 1,-1 0 0,1-1-1,-1 1 1,1 0 0,-1-1 0,0 1-1,1 0 1,-1 0 0,0-1-1,1 1 1,-1 0 0,0 1-1,1 4-1,0-1-1,-1 0 0,0 1 0,0 9 0,0-11 1,-1 11-44,0-6 28,0 1-1,1 0 1,0 0 0,1-1 0,2 14-1,-3-21-38,1 1 0,0-1 0,0 0 0,0 0 0,0 0 0,0 0 0,0 0 0,0 0 0,0 0 0,1 0 0,-1 0 0,1-1 0,0 1 0,-1-1 0,1 1 0,0-1 0,0 1 0,0-1 0,0 0 0,0 0 0,0 0-1,0 0 1,0-1 0,1 1 0,-1 0 0,0-1 0,0 1 0,4-1 0,-1 0-46,1 0 0,0 0 0,0-1 0,0 1 0,0-1 0,0-1 0,-1 1 0,1-1 0,0 0 0,-1 0 0,6-4 0,7-4-79,-2 0-1,18-15 1,7-9-325</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02.645"/>
    </inkml:context>
    <inkml:brush xml:id="br0">
      <inkml:brushProperty name="width" value="0.05" units="cm"/>
      <inkml:brushProperty name="height" value="0.05" units="cm"/>
    </inkml:brush>
  </inkml:definitions>
  <inkml:trace contextRef="#ctx0" brushRef="#br0">266 86 14259,'-18'3'988,"0"0"0,1 2 0,0 0 0,0 1 0,0 0 0,1 1 0,-16 10 1,22-11-708,1 0 0,0 1 1,0 0-1,0 0 1,1 1-1,0 0 1,1 1-1,0-1 1,0 1-1,0 1 1,2-1-1,-6 12 1,9-18-247,1-1-1,0 1 1,0-1 0,1 1 0,-1-1 0,0 1-1,1-1 1,0 1 0,0 0 0,-1-1-1,2 1 1,-1 0 0,0-1 0,0 1 0,2 4-1,-1-5-23,0 0 0,0-1 0,0 1 0,0 0 0,1 0 0,-1 0 0,0-1 0,1 1 0,-1-1 0,1 1-1,0-1 1,0 0 0,-1 0 0,1 1 0,0-1 0,0-1 0,0 1 0,0 0 0,3 0 0,14 4 21,1-1-1,0 0 1,0-2 0,0-1 0,27-1 0,-19 0-19,50 7 0,-64-3-27,-13-4 30,0 1-1,0-1 1,-1 1 0,1-1-1,0 0 1,0 1-1,0-1 1,0 0 0,0 0-1,-1 0 1,1 0-1,0 0 1,0 0 0,0 0-1,0 0 1,0 0-1,0 0 1,0 0 0,-1 0-1,1-1 1,0 1-1,0 0 1,0-1 0,0 1-1,-1 0 1,1-1-1,0 1 1,0-1 0,-1 0-1,1 1 1,0-1-1,-1 1 1,1-1 0,0-1-1,8-10 80,0-1 0,-1 0-1,0-1 1,9-23 0,18-62 4,-32 91-90,9-39 3,6-14-767,-17 58 522,1 1 0,0 0 0,0 0 0,0 0 0,0 0 0,0 0 0,0 0 0,0 0 0,0 1 0,1-1 0,-1 1 0,1 0 0,-1 0 0,1 0 0,0 0 0,-1 0 0,1 0 0,4 0 0,9-4-284,7-4-464</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03.110"/>
    </inkml:context>
    <inkml:brush xml:id="br0">
      <inkml:brushProperty name="width" value="0.05" units="cm"/>
      <inkml:brushProperty name="height" value="0.05" units="cm"/>
    </inkml:brush>
  </inkml:definitions>
  <inkml:trace contextRef="#ctx0" brushRef="#br0">92 22 16628,'0'0'63,"-1"-1"1,1 1-1,0 0 1,0 0 0,0 0-1,0 0 1,0-1 0,0 1-1,-1 0 1,1 0 0,0 0-1,0 0 1,0 0 0,0-1-1,-1 1 1,1 0 0,0 0-1,0 0 1,0 0-1,0 0 1,-1 0 0,1 0-1,0 0 1,0 0 0,0 0-1,-1 0 1,1 0 0,0 0-1,0 0 1,0 0 0,-1 0-1,1 0 1,0 0 0,0 0-1,0 0 1,-1 0-1,1 0 1,0 0 0,0 0-1,0 1 1,-1-1 0,1 0-1,0 0 1,0 0 0,-11 12 1383,-4 14 40,2 12-1019,2 0-1,1 1 0,2 1 1,1-1-1,-1 61 1,7-92-361,1 0 0,1 0 1,-1 0-1,4 14 0,-4-21-80,0 0-1,0 0 0,1 0 0,-1 0 0,0 0 1,1 0-1,-1 0 0,1 0 0,-1 0 0,1 0 1,-1 0-1,1 0 0,0 0 0,-1 0 0,1 0 0,0-1 1,0 1-1,0 0 0,-1-1 0,1 1 0,0 0 1,0-1-1,0 1 0,0-1 0,0 0 0,0 1 0,0-1 1,1 0-1,-1 1 0,0-1 0,0 0 0,0 0 1,0 0-1,0 0 0,0 0 0,0 0 0,0 0 0,0-1 1,1 1-1,-1 0 0,0 0 0,0-1 0,0 1 1,1-1-1,8-6 161,1 1 0,-1-1 1,-1-1-1,1 1 1,-1-2-1,-1 1 0,9-12 1,2 1 52,149-181 1141,-60 66-2085,-128 152-1783,10-6 1914</inkml:trace>
  <inkml:trace contextRef="#ctx0" brushRef="#br0" timeOffset="1">254 314 16404,'-9'41'2040,"9"-1"-1168,0-6-368,7-5 1281,4-3-705,3-8-632,4-7-528,2-3-2585,3-8 2361,-2-3-360,4-8-280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03.755"/>
    </inkml:context>
    <inkml:brush xml:id="br0">
      <inkml:brushProperty name="width" value="0.05" units="cm"/>
      <inkml:brushProperty name="height" value="0.05" units="cm"/>
    </inkml:brush>
  </inkml:definitions>
  <inkml:trace contextRef="#ctx0" brushRef="#br0">0 333 16908,'2'1'121,"0"1"1,0 0 0,0-1 0,0 1 0,1-1 0,-1 0 0,0 0 0,0 0-1,1 0 1,-1 0 0,1 0 0,-1-1 0,1 1 0,-1-1 0,1 1 0,-1-1-1,1 0 1,0 0 0,-1 0 0,1-1 0,-1 1 0,1-1 0,-1 1-1,1-1 1,-1 0 0,1 0 0,1-1 0,7-2 231,0-1-1,-1 0 1,0 0 0,17-13-1,-20 12-167,0 1-1,-1-2 0,1 1 1,-1-1-1,-1 0 0,1 0 1,7-15-1,-10 18-121,-1-1 1,0 0-1,0 0 0,0 0 1,0 0-1,-1-1 0,0 1 1,0 0-1,-1-1 0,1 1 1,-1 0-1,0-1 0,-1 1 1,0-7-1,1 10-50,-1 1 1,1-1-1,0 0 1,-1 0-1,0 1 1,1-1-1,-1 0 1,0 1-1,0-1 1,0 1-1,0-1 1,0 1-1,0 0 1,0-1-1,0 1 1,-1 0-1,1 0 1,0 0-1,-1 0 1,1 0-1,-1 0 1,1 0-1,-1 0 1,0 0-1,1 1 1,-1-1-1,0 1 1,1-1-1,-1 1 1,0 0-1,0 0 1,1-1-1,-1 1 1,0 1-1,0-1 1,1 0-1,-1 0 1,-3 1-1,-1 1 1,1 0 0,-1 0 1,0 0-1,1 0 0,0 1 0,-1 0 0,1 0 0,0 1 0,0-1 0,-4 5 0,3-2 3,1 0 0,-1 1 0,1 0 0,0-1-1,1 1 1,0 1 0,0-1 0,0 1 0,1 0 0,0-1-1,1 1 1,0 1 0,0-1 0,0 0 0,1 0 0,1 1-1,-1 9 1,2-12-1,-1 1 0,1-1 0,1 0-1,-1 0 1,1 0 0,0 0 0,0 0-1,0 0 1,1-1 0,0 1 0,0-1 0,1 0-1,-1 0 1,1 0 0,0 0 0,1 0-1,-1-1 1,1 0 0,0 0 0,0 0 0,0-1-1,0 1 1,10 3 0,-6-3 10,0 0 0,1-1 0,-1 0 0,1 0 0,0-1 0,0-1 0,0 1 0,0-2 0,0 1 0,0-1 0,18-3 0,-14 0 19,1 0 0,-1-1 0,0-1 1,0 0-1,0-1 0,-1-1 0,17-10 1,-5 0 46,-1 0 0,-1-2 0,-1-1 0,-1-1 0,0-1 0,-2-1 0,24-35-1,-32 42-34,0-1 0,-1 0 0,-1-1 0,-1 0-1,0-1 1,7-27 0,-14 44-50,-1 0 0,1-1 0,-1 1 0,1 0 0,-1 0 0,0 0 0,0 0 0,0 0 1,0 0-1,-1 0 0,1 0 0,-1-1 0,1 1 0,-1 0 0,1 0 0,-1 0 0,-2-3 0,3 5-5,-1-1-1,1 1 1,-1-1-1,1 1 1,-1 0 0,1-1-1,-1 1 1,1 0-1,-1-1 1,0 1-1,1 0 1,-1 0-1,0-1 1,1 1 0,-1 0-1,1 0 1,-1 0-1,0 0 1,1 0-1,-1 0 1,-1 0 0,1 0-1,-1 1 0,0-1 1,0 1-1,1-1 1,-1 1-1,0 0 1,1 0-1,-1 0 0,0 0 1,-2 2-1,-1 2 5,-1 1 0,1-1-1,0 1 1,0 0-1,0 1 1,1-1 0,0 1-1,1 0 1,-1 0 0,1 0-1,0 0 1,1 0-1,0 1 1,0-1 0,-1 13-1,1-4 3,1 1 0,1 0 1,0 0-1,1 0 0,1 0 0,4 19 0,2-6-63,1-1-1,1 1 1,2-2 0,1 1-1,1-2 1,1 0 0,2 0-1,0-2 1,31 36 0,-35-51-180,-13-15-237,-15-24-207,-50-61-923,-68-125 1,130 210 1606,-2-3 50,1 0-1,0-1 0,1 0 1,-4-10-1,7 18-26,-1 0 1,1-1-1,0 1 1,-1 0-1,1-1 1,0 1 0,0 0-1,0-1 1,0 1-1,0 0 1,0 0-1,0-1 1,1 1-1,-1 0 1,0-1-1,1 1 1,-1 0-1,1 0 1,-1-1-1,1 1 1,-1 0 0,1 0-1,0 0 1,0 0-1,0 0 1,0 0-1,-1 0 1,1 0-1,0 0 1,1 0-1,-1 1 1,0-1-1,0 0 1,0 1 0,0-1-1,1 1 1,1-1-1,8-1 114,1 1 1,-1 0-1,1 1 0,0 0 1,-1 1-1,1 0 0,18 5 1,29 2-202,66-8 75,-64-3-96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0.434"/>
    </inkml:context>
    <inkml:brush xml:id="br0">
      <inkml:brushProperty name="width" value="0.05" units="cm"/>
      <inkml:brushProperty name="height" value="0.05" units="cm"/>
    </inkml:brush>
  </inkml:definitions>
  <inkml:trace contextRef="#ctx0" brushRef="#br0">191 1 20204,'-9'24'1509,"-15"34"0,-5 12-487,23-53-879,1-3-71,0 0-1,1 0 0,0 1 1,2 0-1,-1-1 0,1 24 1,2-37-70,0 0 0,0 1 0,0-1 0,0 1 0,0-1 0,1 1 1,-1-1-1,1 0 0,-1 1 0,1-1 0,-1 0 0,1 1 0,0-1 1,0 0-1,-1 0 0,1 0 0,0 0 0,0 0 0,0 0 0,0 0 0,0 0 1,1 0-1,-1 0 0,0 0 0,0-1 0,1 1 0,-1 0 0,0-1 1,1 1-1,-1-1 0,0 0 0,1 1 0,-1-1 0,1 0 0,-1 0 0,2 0 1,6 0 10,1-1 1,-1 0-1,0-1 1,17-4 0,6-1 43,-26 6-48,0 0 0,0 1 0,-1 0-1,1 0 1,0 1 0,0 0 0,-1 0 0,1 0 0,0 0 0,10 5 0,-14-4 0,1-1 1,-1 1-1,1 0 0,-1 0 1,1 0-1,-1 0 0,0 0 1,0 1-1,0-1 1,0 0-1,-1 1 0,1 0 1,-1-1-1,1 1 0,-1 0 1,0 0-1,0 0 0,0 0 1,0 0-1,-1 0 0,1 0 1,-1 4-1,0 1 66,0-1 0,0 0 0,-1 1 0,0-1 0,0 0 0,-1 0 0,0 0 0,-1 0 0,1 0 0,-1 0 0,0-1 0,-1 1 0,0-1-1,0 0 1,0 0 0,0 0 0,-1-1 0,0 0 0,-1 0 0,1 0 0,-1 0 0,-9 5 0,8-5-42,-1 0-1,0 0 0,-1-1 1,1 0-1,-1 0 1,0-1-1,0 0 1,0-1-1,0 0 1,0-1-1,-1 1 1,1-2-1,0 1 1,-1-1-1,1-1 1,0 0-1,-12-2 1,17 2-202,0-1 0,-1 0 0,1 0 0,0 0 0,0 0 0,0 0 1,0-1-1,1 0 0,-1 1 0,1-1 0,0-1 0,0 1 0,0 0 1,0-1-1,0 0 0,1 0 0,-3-5 0,1 2-82,1-1-1,0 0 0,0 0 1,1 0-1,0 0 1,0 0-1,1-1 0,0-12 1,4-23-833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17.874"/>
    </inkml:context>
    <inkml:brush xml:id="br0">
      <inkml:brushProperty name="width" value="0.05" units="cm"/>
      <inkml:brushProperty name="height" value="0.05" units="cm"/>
    </inkml:brush>
  </inkml:definitions>
  <inkml:trace contextRef="#ctx0" brushRef="#br0">11 8 15579,'-3'0'1217,"-3"-6"-1113,4 5 224,8 8-344,-1 3 32,3 2-40,2 0-24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18.632"/>
    </inkml:context>
    <inkml:brush xml:id="br0">
      <inkml:brushProperty name="width" value="0.05" units="cm"/>
      <inkml:brushProperty name="height" value="0.05" units="cm"/>
    </inkml:brush>
  </inkml:definitions>
  <inkml:trace contextRef="#ctx0" brushRef="#br0">191 54 15979,'9'-18'749,"6"-15"2330,-15 31-2300,-3 4-99,-12 18 185,-22 33-205,2 1-1,3 1 0,-38 89 0,65-132-565,1 0 1,0 1-1,1-1 1,1 1-1,-2 22 1,3-32-73,1 0 0,1 0 1,-1 0-1,0-1 0,1 1 1,-1 0-1,1 0 0,0-1 1,0 1-1,0 0 1,0-1-1,0 1 0,4 4 1,-3-6-12,-1 1 1,1-1 0,0 1-1,0-1 1,-1 0 0,1 0-1,0 0 1,0 0-1,0 0 1,1 0 0,-1-1-1,0 1 1,0-1 0,0 1-1,0-1 1,1 0 0,-1 0-1,0 0 1,0 0 0,4-1-1,4 0-14,0-1-1,0-1 1,0 0-1,0 0 1,0-1-1,-1 0 0,0-1 1,0 0-1,9-6 1,4-5-317,0 0 1,25-26 0,-31 26 131,-1 0 0,-1 0 0,-1-2 1,0 1-1,-1-2 0,-1 0 0,-1 0 1,12-33-1,3-25-360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19.032"/>
    </inkml:context>
    <inkml:brush xml:id="br0">
      <inkml:brushProperty name="width" value="0.05" units="cm"/>
      <inkml:brushProperty name="height" value="0.05" units="cm"/>
    </inkml:brush>
  </inkml:definitions>
  <inkml:trace contextRef="#ctx0" brushRef="#br0">48 0 17100,'-18'0'1768,"7"3"-1024,0 2-272,5 0 753,5 1-225,2-2-552,4 2-360,3-4 64,2-2-104,3-2-152</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20.067"/>
    </inkml:context>
    <inkml:brush xml:id="br0">
      <inkml:brushProperty name="width" value="0.05" units="cm"/>
      <inkml:brushProperty name="height" value="0.05" units="cm"/>
    </inkml:brush>
  </inkml:definitions>
  <inkml:trace contextRef="#ctx0" brushRef="#br0">123 54 15395,'3'-3'547,"11"-12"1542,-9 14-918,-5 10 181,-4 10-150,-1-1 0,-14 33 0,2-6-614,11-28-434,-22 65 226,3 2 0,-13 88 1,36-154-222,2-18-153,0-1 0,0 1-1,0 0 1,0 0 0,0 0 0,0 0-1,0 0 1,0 0 0,0 0 0,1 0 0,-1 0-1,0 0 1,0 0 0,0 0 0,0 0 0,0 0-1,0 0 1,0 0 0,0 1 0,0-1-1,0 0 1,0 0 0,0 0 0,0 0 0,0 0-1,0 0 1,0 0 0,0 0 0,0 0-1,0 0 1,0 0 0,0 0 0,0 0 0,1 0-1,-1 0 1,0 0 0,0 0 0,0 0 0,0 0-1,0 0 1,9-26 357,-7 20-354,5-15 119,59-203 422,-53 169-591,-2-1 1,5-63-1,-16 115 30,1 2 3,-1 0 0,0-1 0,0 1 0,0 0-1,0 0 1,0 0 0,0 0 0,0 0 0,-1-1 0,1 1 0,-1 0-1,1 0 1,-1 0 0,0 0 0,-2-3 0,3 5 6,0 0 1,0 0-1,0 0 1,0 0-1,0-1 1,0 1-1,-1 0 1,1 0-1,0 0 1,0 0-1,0 0 1,0 0-1,-1 0 1,1 0-1,0 0 1,0 0-1,0 0 1,0 0-1,-1 0 1,1 0-1,0 0 1,0 0-1,0 0 1,-1 0-1,1 0 1,0 0-1,0 0 1,0 0-1,0 0 1,-1 0-1,1 0 1,0 0-1,0 0 1,0 0-1,0 1 1,0-1-1,-1 0 1,1 0-1,0 0 1,0 0-1,0 0 1,-6 11-29,1 11-7,4-16 29,1 0-1,0 0 0,0 0 0,0 0 0,1 0 1,0 0-1,0 0 0,0 0 0,4 8 1,-4-11 13,0-1 0,1 1 0,-1-1 1,1 1-1,0-1 0,0 0 0,-1 0 1,1 0-1,1 0 0,-1 0 1,0 0-1,0-1 0,1 1 0,-1-1 1,1 1-1,-1-1 0,1 0 0,0 0 1,-1 0-1,1 0 0,0-1 1,3 1-1,4 0 20,1-1 0,-1 0 0,0 0 0,1-1 0,-1-1 0,0 0 1,0 0-1,0-1 0,0 0 0,0-1 0,10-5 0,9-6 106,0-1 0,30-24 1,-10 6 152,-49 35-280,0-1 0,0 0 1,0 0-1,-1 1 0,1-1 1,0 0-1,0 0 0,0 0 1,0 1-1,0-1 0,0 0 1,0 0-1,0 1 0,0-1 1,0 0-1,1 0 0,-1 0 1,0 1-1,0-1 0,0 0 0,0 0 1,0 0-1,0 1 0,0-1 1,1 0-1,-1 0 0,0 0 1,0 0-1,0 1 0,0-1 1,0 0-1,1 0 0,-1 0 1,0 0-1,0 0 0,0 0 1,1 1-1,-1-1 0,0 0 1,0 0-1,1 0 0,-1 0 1,0 0-1,0 0 0,0 0 1,1 0-1,-1 0 0,0 0 1,0 0-1,1 0 0,-1 0 1,0 0-1,0 0 0,0-1 0,1 1 1,-1 0-1,0 0 0,0 0 1,0 0-1,1 0 0,-1 0 1,0 0-1,0-1 0,1 1 1,-10 22 144,8-20-130,-17 35 162,-39 92 217,51-112-378,1-1 0,0 1 0,1 1 0,1-1 0,-1 34 0,4-46-90,0-1 0,0 1 0,1 0 0,-1-1 0,1 1-1,1 0 1,-1-1 0,0 1 0,1-1 0,2 4 0,-3-6 37,0-1 0,-1 0 0,1 0 0,0 0-1,0 0 1,0 0 0,0-1 0,0 1 0,0 0 0,1 0 0,-1-1-1,0 1 1,0 0 0,0-1 0,1 1 0,-1-1 0,0 0 0,1 1 0,-1-1-1,0 0 1,1 0 0,-1 0 0,0 0 0,1 0 0,-1 0 0,0 0-1,1-1 1,-1 1 0,0 0 0,1-1 0,-1 1 0,0-1 0,0 1 0,1-1-1,-1 0 1,0 1 0,0-1 0,2-1 0,15-12-411</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20.489"/>
    </inkml:context>
    <inkml:brush xml:id="br0">
      <inkml:brushProperty name="width" value="0.05" units="cm"/>
      <inkml:brushProperty name="height" value="0.05" units="cm"/>
    </inkml:brush>
  </inkml:definitions>
  <inkml:trace contextRef="#ctx0" brushRef="#br0">59 0 16075,'6'6'2321,"-5"13"-1033,-1 4-488,-9 12 2121,0 5-1361,-3 5-567,0 3-145,1-1-568,2-1-400,6-10-624,3-14-281,7-20 777,4-7-216,4-25-144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20.934"/>
    </inkml:context>
    <inkml:brush xml:id="br0">
      <inkml:brushProperty name="width" value="0.05" units="cm"/>
      <inkml:brushProperty name="height" value="0.05" units="cm"/>
    </inkml:brush>
  </inkml:definitions>
  <inkml:trace contextRef="#ctx0" brushRef="#br0">249 56 17740,'7'-13'1359,"1"1"1,16-18 3107,-36 53-3303,-70 97 934,40-62-1771,3 2 0,-58 116 0,94-169-304,0 1 0,1-1 0,0 1 0,-3 13 0,5-19-16,0 0-1,0 0 1,-1 0 0,1 0-1,1 0 1,-1 0-1,0 0 1,0 0-1,1 0 1,-1-1-1,1 1 1,0 0-1,0 0 1,-1 0-1,1 0 1,0-1-1,0 1 1,1-1-1,-1 1 1,0 0 0,0-1-1,1 0 1,-1 1-1,3 0 1,0 1 2,0-1 1,1 0 0,-1-1 0,1 1-1,-1-1 1,1 0 0,0 0-1,-1 0 1,1-1 0,6 0 0,52-3 86,-52 2-77,136-16-261,-121 12-88,0 0 0,-1-2 0,37-14 1,-29 3 61,-8 0-111</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22.696"/>
    </inkml:context>
    <inkml:brush xml:id="br0">
      <inkml:brushProperty name="width" value="0.05" units="cm"/>
      <inkml:brushProperty name="height" value="0.05" units="cm"/>
    </inkml:brush>
  </inkml:definitions>
  <inkml:trace contextRef="#ctx0" brushRef="#br0">70 251 12939,'-20'14'1211,"13"-10"-712,1 0 0,0 0-1,0 1 1,1-1 0,0 1-1,-8 9 1,13-14-458,0 0-1,0 0 1,-1 0-1,1 0 0,0 0 1,0 0-1,0 1 1,0-1-1,0 0 1,0 0-1,0 0 1,0 0-1,0 0 1,0 0-1,0 0 1,0 0-1,0 1 1,0-1-1,0 0 1,0 0-1,0 0 1,0 0-1,0 0 0,0 0 1,0 1-1,0-1 1,0 0-1,0 0 1,0 0-1,0 0 1,0 0-1,0 0 1,0 0-1,0 1 1,0-1-1,0 0 1,0 0-1,0 0 1,0 0-1,0 0 1,0 0-1,1 0 0,-1 0 1,0 0-1,0 0 1,0 1-1,0-1 1,0 0-1,0 0 1,0 0-1,9-1 1147,13-6 119,236-119 2924,84-35-4868,-301 147-1235,-40 14 1035,-3 1 579,-7-1-420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23.275"/>
    </inkml:context>
    <inkml:brush xml:id="br0">
      <inkml:brushProperty name="width" value="0.05" units="cm"/>
      <inkml:brushProperty name="height" value="0.05" units="cm"/>
    </inkml:brush>
  </inkml:definitions>
  <inkml:trace contextRef="#ctx0" brushRef="#br0">101 125 16243,'-6'28'2513,"-16"51"0,1-4-316,10-23-1613,3 0 1,2 0-1,0 56 0,6-108-581,0 0 0,0 0 1,0 0-1,0 0 0,0 0 1,0 0-1,0 0 0,0 0 1,0 0-1,-1 0 0,1 0 0,0 1 1,0-1-1,0 0 0,0 0 1,0 0-1,0 0 0,0 0 1,-1 0-1,1 0 0,0 0 1,0 0-1,0 0 0,0 0 0,0 0 1,0 0-1,0-1 0,-1 1 1,1 0-1,0 0 0,0 0 1,0 0-1,0 0 0,0 0 0,0 0 1,0 0-1,0 0 0,0 0 1,0 0-1,-1 0 0,1 0 1,0-1-1,0 1 0,0 0 0,0 0 1,0 0-1,0 0 0,0 0 1,0 0-1,0 0 0,0 0 1,0-1-1,0 1 0,0 0 0,0 0 1,0 0-1,0 0 0,0 0 1,0-1-1,-5-6 70,1-8-15,2 1 0,-1-1 1,2 0-1,0 0 1,0 0-1,2 1 1,0-1-1,0 0 0,5-18 1,2-2-26,2 0 0,23-55-1,-20 60-26,2 1 0,22-36 0,-30 54-3,1 0-1,1 1 1,0-1 0,0 1-1,1 1 1,0 0-1,0 1 1,14-9 0,-19 14 1,0 1 1,0 0-1,0 1 1,0-1-1,0 1 0,0 0 1,0 0-1,0 0 1,0 1-1,1 0 1,-1 0-1,0 0 1,0 1-1,0 0 1,0 0-1,0 0 0,0 0 1,0 1-1,0 0 1,0 0-1,0 0 1,-1 1-1,1-1 1,5 6-1,-6-6 1,-1 0-1,0 1 1,0 0-1,0-1 1,0 1-1,-1 0 1,1 1-1,-1-1 1,0 0-1,1 1 1,-1-1-1,-1 1 1,1 0-1,-1-1 1,1 1-1,-1 0 1,0 0-1,-1 0 1,1 0-1,-1 0 1,1 0 0,-1 0-1,0 0 1,-1 0-1,1 0 1,-1 0-1,0 0 1,0 0-1,0 0 1,0 0-1,-3 5 1,0-3 1,0 0 1,0-1-1,-1 0 1,1 1-1,-1-2 1,-1 1-1,1-1 1,0 1 0,-1-1-1,0-1 1,0 1-1,0-1 1,-1 0-1,1-1 1,-12 4-1,4-2 2,0 0-1,0-1 0,0-1 1,-1 0-1,1-1 0,-23-2 1,32 1-82,0-1-1,0 0 1,0 0 0,0-1 0,0 0 0,1 0-1,-1 0 1,1 0 0,0-1 0,-7-4 0,9 6 52,1 0 0,0 0 0,0 0 0,0 0 0,0 0 0,0 0 1,0 0-1,0 0 0,0-1 0,0 1 0,0 0 0,1-1 0,-1 1 0,1-1 1,-1 1-1,1 0 0,-1-1 0,1 1 0,0-1 0,0 1 0,0-1 0,0 1 1,0-1-1,0 1 0,0-1 0,0 1 0,0-1 0,1 1 0,-1-1 0,1 1 1,-1-1-1,1 1 0,-1 0 0,1-1 0,0 1 0,0 0 0,0-1 1,0 1-1,2-2 0,14-12-324</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26.187"/>
    </inkml:context>
    <inkml:brush xml:id="br0">
      <inkml:brushProperty name="width" value="0.05" units="cm"/>
      <inkml:brushProperty name="height" value="0.05" units="cm"/>
    </inkml:brush>
  </inkml:definitions>
  <inkml:trace contextRef="#ctx0" brushRef="#br0">192 61 13267,'-2'-10'1191,"1"6"-753,0 0 0,0 0-1,1-1 1,-1 1 0,1 0 0,0 0 0,0 0 0,0 0 0,1 0 0,1-6 0,3 45 2766,-10 4-2853,-1-1 0,-3 0 0,-1 0-1,-23 57 1,17-54-236,-1 0-1,-3-1 0,-38 58 1,54-93-100,-10 20 54,13-25-66,1 1 1,0-1-1,0 1 1,0-1-1,0 0 1,0 1-1,0-1 1,0 1-1,-1-1 1,1 1-1,0-1 1,1 1-1,-1-1 0,0 1 1,0-1-1,0 0 1,0 1-1,0-1 1,0 1-1,0-1 1,1 1-1,-1-1 1,0 0-1,0 1 1,1-1-1,-1 1 0,0-1 1,1 0-1,-1 1 1,0-1-1,1 0 1,-1 0-1,0 1 1,1-1-1,-1 0 1,1 0-1,-1 1 0,0-1 1,1 0-1,-1 0 1,1 0-1,-1 0 1,1 0-1,-1 0 1,1 0-1,-1 0 1,1 0-1,-1 0 1,1 0-1,10 0 32,0-1 0,1-1 1,-1 0-1,0 0 0,-1-1 1,19-7-1,0 0 13,22-5 97,118-38-2132,-150 45 1623</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28.288"/>
    </inkml:context>
    <inkml:brush xml:id="br0">
      <inkml:brushProperty name="width" value="0.05" units="cm"/>
      <inkml:brushProperty name="height" value="0.05" units="cm"/>
    </inkml:brush>
  </inkml:definitions>
  <inkml:trace contextRef="#ctx0" brushRef="#br0">76 438 6153,'11'-44'1342,"-2"-1"1,-2 0-1,-2 0 0,-3 0 0,-1-1 0,-2 1 0,-11-71 0,9 110-344,0 11-520,-1 16-208,3-17-181,-32 168 569,7 1-1,8 1 1,8 323-1,90 244-552,-5-78 9,-42 182 67,-16-439-161,-4-167 6,-12-128 2,-4 0 0,-23 143 0,22-219-36,4-23 2,-1 0 1,-1-1-1,0 1 0,-6 16 1,8-28-5,0 0 1,0 0 0,-1 0 0,1 1 0,0-1-1,0 0 1,0 0 0,0 0 0,0 0 0,0 0-1,-1 0 1,1 0 0,0 1 0,0-1-1,0 0 1,0 0 0,-1 0 0,1 0 0,0 0-1,0 0 1,0 0 0,0 0 0,-1 0 0,1 0-1,0 0 1,0 0 0,0 0 0,0 0-1,-1 0 1,1 0 0,0 0 0,0 0 0,0 0-1,0-1 1,0 1 0,-1 0 0,1 0 0,0 0-1,0 0 1,0 0 0,0 0 0,0 0-1,-1-1 1,1 1 0,0 0 0,0 0 0,0 0-1,0 0 1,0 0 0,0-1 0,0 1 0,0 0-1,0 0 1,0 0 0,0 0 0,0-1-1,0 1 1,0 0 0,0 0 0,0 0 0,0-1-1,-6-9-545,-24-94-1139,12 39 1166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0.868"/>
    </inkml:context>
    <inkml:brush xml:id="br0">
      <inkml:brushProperty name="width" value="0.05" units="cm"/>
      <inkml:brushProperty name="height" value="0.05" units="cm"/>
    </inkml:brush>
  </inkml:definitions>
  <inkml:trace contextRef="#ctx0" brushRef="#br0">1 66 17036,'14'-26'2064,"-4"7"-992,4 5-352,3 9 1065,0 4-225,3 5-448,3 1-351,3 4-873,0-1-625,3-7 673,0-5-208,3-10-152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29.139"/>
    </inkml:context>
    <inkml:brush xml:id="br0">
      <inkml:brushProperty name="width" value="0.05" units="cm"/>
      <inkml:brushProperty name="height" value="0.05" units="cm"/>
    </inkml:brush>
  </inkml:definitions>
  <inkml:trace contextRef="#ctx0" brushRef="#br0">10 56 14163,'3'-7'745,"0"0"1,0-1-1,0 1 1,3-16-1,-4 19 448,-2 5-1147,0-1 0,0 0 0,0 0-1,0 0 1,0 0 0,0 0 0,0 0 0,0 0 0,0 0-1,0 0 1,0 0 0,1 0 0,-1 0 0,0 0 0,0 0 0,0 0-1,0 0 1,0 0 0,0 0 0,0 0 0,0 0 0,0 0-1,0-1 139,0 1-138,3 14 712,-1 19-305,-21 237 633,3-57-502,17-199-206,4-19-38,6-21 65,5-33-195,-2-1 1,-2-1 0,-4 0-1,2-81 1,-10 139-210,0 0 0,0 0 1,0 1-1,0-1 0,-1 0 0,1 0 0,-1 1 0,-2-6 1,3 8-2,0 0-1,0 0 1,0 0 0,0 0 0,0 0 0,0-1 0,0 1 0,0 0 0,0 0 0,0 0-1,0 0 1,0 0 0,0 0 0,0 0 0,0 0 0,-1 0 0,1 0 0,0 0 0,0 0 0,0 0-1,0 0 1,0-1 0,0 1 0,0 0 0,0 0 0,0 0 0,-1 0 0,1 0 0,0 0 0,0 0-1,0 0 1,0 0 0,0 0 0,0 0 0,0 0 0,0 0 0,0 1 0,-1-1 0,1 0-1,0 0 1,0 0 0,0 0 0,0 0 0,0 0 0,0 0 0,0 0 0,0 0 0,0 0 0,0 0-1,-1 0 1,1 0 0,0 0 0,0 1 0,0-1 0,0 0 0,0 0 0,0 0 0,0 0 0,-4 16-14,4-10 9,-1-1 0,1 1 0,0-1 0,1 1 0,-1 0 0,1-1 0,0 1 0,1-1 0,-1 1 0,1-1 0,5 10 0,-6-13 3,0 0 0,1 0 1,-1 0-1,1 0 1,0 0-1,-1 0 0,1-1 1,0 1-1,0-1 0,0 1 1,0-1-1,0 0 1,0 0-1,0 0 0,1 0 1,-1 0-1,0 0 0,1-1 1,-1 1-1,0-1 1,1 0-1,-1 1 0,1-1 1,-1 0-1,1 0 0,-1-1 1,0 1-1,1-1 1,-1 1-1,0-1 0,4-1 1,3-1 2,1-1-1,-1 0 1,1-1 0,-1 0 0,-1 0 0,1-1 0,-1 0 0,0-1-1,8-8 1,10-12 24,27-36 0,-7 6 18,-37 51-28,-6 12-7,-4 21-6,0-22-3,-22 124-28,15-96-35,2 0-1,1 0 1,1 0 0,2 65-1,2-97 24,0 0 0,0 1 0,0-1 0,0 0 0,0 1 0,0-1 0,0 0-1,1 0 1,-1 1 0,1-1 0,-1 0 0,1 0 0,-1 0 0,1 1 0,-1-1 0,1 0-1,0 0 1,0 0 0,0 0 0,-1 0 0,1 0 0,0 0 0,0-1 0,0 1 0,0 0-1,1 0 1,-1-1 0,0 1 0,0-1 0,0 1 0,2 0 0,-1-1-2,1-1 1,-1 1-1,0 0 0,1-1 1,-1 0-1,0 1 0,0-1 1,0 0-1,0 0 0,0 0 1,0 0-1,0-1 0,0 1 1,0 0-1,0-1 1,2-3-1,22-22-397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29.724"/>
    </inkml:context>
    <inkml:brush xml:id="br0">
      <inkml:brushProperty name="width" value="0.05" units="cm"/>
      <inkml:brushProperty name="height" value="0.05" units="cm"/>
    </inkml:brush>
  </inkml:definitions>
  <inkml:trace contextRef="#ctx0" brushRef="#br0">6 721 15003,'-6'14'2751,"23"-25"-1162,257-230 3027,-182 156-4006,270-228 241,-335 293-853,-8 5-221,30-27 0,-45 35-742,-14 8-103,1 0 910,-9 2-346</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30.293"/>
    </inkml:context>
    <inkml:brush xml:id="br0">
      <inkml:brushProperty name="width" value="0.05" units="cm"/>
      <inkml:brushProperty name="height" value="0.05" units="cm"/>
    </inkml:brush>
  </inkml:definitions>
  <inkml:trace contextRef="#ctx0" brushRef="#br0">106 1 16147,'3'73'1559,"-3"0"0,-13 109-1,0 81-818,14-250-757,1 2-1812,-4-14 757,-2-8 229,-10-24-1108,-21-64-1,26 66 1965,2-1 1,-4-47-1,9 57 415,0-1-1,2 1 1,1-1-1,0 1 1,2 0-1,0-1 1,1 1-1,2 0 1,0 1-1,0-1 1,14-24-1,-18 39-317,1 0 0,1 0 0,-1 1-1,1-1 1,0 1 0,0 0 0,0 0-1,0 0 1,1 1 0,-1-1 0,1 1-1,0 0 1,0 0 0,1 1 0,-1-1-1,0 1 1,1 1 0,-1-1 0,1 1-1,0 0 1,-1 0 0,1 0 0,0 1-1,0 0 1,8 1 0,0 0-82,0 1 0,-1 1 0,1 0 0,-1 1-1,0 0 1,0 1 0,0 1 0,0 0 0,19 13 0,-27-16-25,0 1 0,-1 0 1,1-1-1,-1 2 0,0-1 0,0 0 0,0 1 0,3 5 1,-6-8 2,1 1 0,-1-1 0,0 0 0,0 1 0,-1-1 0,1 0 0,0 1 0,-1 0 0,1-1 0,-1 1 0,0-1 0,0 1 0,0-1 0,0 1 0,0 0 0,-1-1 0,1 1 0,-1-1 0,0 1 0,1-1 0,-3 4 0,-1 1 17,-1 0 0,0 0 0,0 0-1,0-1 1,-1 0 0,0 0 0,0 0-1,-1 0 1,0-1 0,-10 6 0,-1 0 36,-1-1 0,0-1 0,-23 8 0,35-15-136,-1 1 0,1-1-1,-1 0 1,0-1 0,0 0-1,-12 0 1,18-1 49,1 0 0,-1 0 0,0 0-1,1 0 1,-1 0 0,0-1 0,1 1 0,-1-1 0,1 0 0,-1 1 0,1-1 0,-1 0-1,1 0 1,-1 0 0,1 0 0,0 0 0,-1 0 0,1 0 0,0 0 0,0 0 0,0-1-1,0 1 1,0 0 0,0-1 0,0 1 0,1-1 0,-1 1 0,0-1 0,1 0-1,-1 1 1,1-1 0,0 1 0,-1-1 0,1 0 0,0 1 0,0-1 0,0-2 0,2-24-305</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35.326"/>
    </inkml:context>
    <inkml:brush xml:id="br0">
      <inkml:brushProperty name="width" value="0.05" units="cm"/>
      <inkml:brushProperty name="height" value="0.05" units="cm"/>
    </inkml:brush>
  </inkml:definitions>
  <inkml:trace contextRef="#ctx0" brushRef="#br0">1 13 16556,'1'0'78,"-1"0"1,1 0-1,0-1 1,0 1 0,0 0-1,0 0 1,0 0 0,-1 0-1,1 0 1,0 0-1,0 0 1,0 0 0,0 0-1,0 1 1,-1-1 0,1 0-1,0 0 1,0 1-1,0-1 1,-1 1 0,1-1-1,0 0 1,-1 1 0,1 0-1,0-1 1,-1 1-1,1-1 1,0 1 0,-1 0-1,1-1 1,-1 1 0,1 0-1,-1 0 1,0-1-1,1 1 1,-1 0 0,0 0-1,1 0 1,-1 1 0,1 4 192,0 0-1,0 1 1,0-1 0,-2 10 0,1-9 0,-1 482 1948,1-475-2072,-1-1-1,-3 21 1,4-34-138,0-1-1,0 1 1,0 0-1,0 0 1,0 0-1,0 0 1,0-1-1,0 1 1,0 0-1,0 0 1,0 0-1,0 0 1,-1 0-1,1-1 1,0 1-1,0 0 1,0 0-1,0 0 1,0 0-1,0 0 1,-1 0 0,1 0-1,0 0 1,0 0-1,0 0 1,0-1-1,-1 1 1,1 0-1,0 0 1,0 0-1,0 0 1,0 0-1,-1 0 1,1 0-1,0 0 1,0 0-1,0 0 1,0 0-1,-1 0 1,1 1-1,0-1 1,0 0-1,0 0 1,0 0-1,0 0 1,-1 0-1,1 0 1,0 0-1,0 0 1,0 0 0,0 0-1,0 1 1,0-1-1,-1 0 1,1 0-1,0 0 1,0 0-1,0 0 1,0 1-1,0-1 1,0 0-1,0 0 1,0 0-1,0 0 1,0 1-1,0-1 1,0 0-1,-7-11 169,4-6-82,1 1-1,0 0 1,1-1-1,1 1 0,0-1 1,1 1-1,5-25 1,-4 28-69,6-47-22,23-82 1,-22 111-39,2 1 0,0 0 0,2 0 0,23-37-1,-33 61 31,0 2-1,0-1 1,1 0-1,0 1 0,0-1 1,0 1-1,0 0 1,1 1-1,6-6 0,-8 8 5,-1 0 0,1 0 0,-1 0 0,1 0 0,0 0 0,-1 1-1,1-1 1,0 1 0,-1 0 0,1 0 0,0 0 0,-1 0 0,1 0-1,0 0 1,0 1 0,-1-1 0,1 1 0,-1 0 0,1 0 0,0 0-1,-1 0 1,4 2 0,0 1 3,0 0 0,1 0-1,-2 0 1,1 1 0,0 0 0,-1 1-1,0-1 1,0 1 0,-1 0 0,7 9-1,-10-12-5,1 0 0,-1-1 0,1 1 0,-1 0 0,0 0 0,0 0 0,-1 0 0,1 0 0,-1 0 0,1 0 0,-1 0 0,0 0 0,0 0 0,0 1 0,0-1 0,-1 0 0,1 0 0,-1 0 0,0 0 0,0 0 0,0 0 0,0-1 0,-1 1 0,1 0 0,-1 0-1,1-1 1,-5 5 0,0 0 2,-1-1-1,0 0 0,0-1 0,0 0 0,-1 0 1,0 0-1,-9 3 0,-6 2-355,-32 9 0,30-15-205,14-7 306,10 3 248,1-1 0,0 1 0,0 0-1,0-1 1,0 1 0,0 0 0,0-1 0,0 1 0,0 0 0,0-1-1,0 1 1,0 0 0,0-1 0,0 1 0,0 0 0,0-1 0,0 1-1,0 0 1,0-1 0,0 1 0,0 0 0,0-1 0,1 1 0,-1 0-1,0-1 1,0 1 0,0 0 0,1-1 0,-1 1 0,0 0 0,0 0-1,1-1 1,21-17-333</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35.846"/>
    </inkml:context>
    <inkml:brush xml:id="br0">
      <inkml:brushProperty name="width" value="0.05" units="cm"/>
      <inkml:brushProperty name="height" value="0.05" units="cm"/>
    </inkml:brush>
  </inkml:definitions>
  <inkml:trace contextRef="#ctx0" brushRef="#br0">32 0 17484,'0'5'746,"-1"0"0,0 0-1,0 0 1,0 0 0,-4 8 0,-4 14 452,4 2-479,1 0 0,0 41 1,4-56-819,0 1 1,2-1-1,-1 1 1,2-1-1,0 1 1,8 22-1,-2-23-1437,-7-23-79,-5-26 155,-3 7 554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36.435"/>
    </inkml:context>
    <inkml:brush xml:id="br0">
      <inkml:brushProperty name="width" value="0.05" units="cm"/>
      <inkml:brushProperty name="height" value="0.05" units="cm"/>
    </inkml:brush>
  </inkml:definitions>
  <inkml:trace contextRef="#ctx0" brushRef="#br0">57 418 6921,'-21'26'3961,"17"-22"-2956,0 1 1,0-1-1,1 0 0,-1 1 1,1 0-1,0 0 0,1 0 1,-1 0-1,-2 10 0,5-15-939,0 0 0,0 0 0,0 1 0,0-1 0,0 0 0,0 0 0,0 1-1,0-1 1,0 0 0,0 0 0,0 1 0,0-1 0,0 0 0,0 0 0,0 1 0,1-1 0,-1 0-1,0 0 1,0 0 0,0 1 0,0-1 0,1 0 0,-1 0 0,0 0 0,0 1 0,0-1 0,1 0 0,-1 0-1,0 0 1,0 0 0,0 0 0,1 0 0,-1 0 0,0 0 0,0 1 0,1-1 0,-1 0 0,0 0 0,0 0-1,1 0 1,-1 0 0,0 0 0,0 0 0,1 0 0,-1-1 0,0 1 0,0 0 0,1 0 0,-1 0 0,0 0-1,0 0 1,1 0 0,-1 0 0,0 0 0,0-1 0,0 1 0,1 0 0,-1 0 0,0-1 0,15-6 1132,0-8-840,-1 1 0,-1-2-1,-1 0 1,13-20 0,38-77-420,-15 27 84,76-111-46,-124 197 23,0 0 0,0 0 0,1-1 0,-1 1 0,0 0 0,0 0 0,0 0 0,0-1 0,0 1 0,0 0 0,0 0 0,0 0 0,1-1 0,-1 1 1,0 0-1,0 0 0,0 0 0,1 0 0,-1-1 0,0 1 0,0 0 0,0 0 0,1 0 0,-1 0 0,0 0 0,0 0 0,0 0 0,1 0 0,-1 0 0,0 0 1,0 0-1,1-1 0,-1 1 0,0 1 0,0-1 0,1 0 0,-1 0 0,0 0 0,1 0 0,3 10-35,-2 19 12,-2-27 28,1 44 5,3 0 0,1 0 0,23 85 0,-27-127-145,0 0 0,1 1 0,0-1 0,0 0 0,0 0 0,0 0 0,0 0 0,1-1 0,0 1 0,0-1 0,0 1 0,6 4 0,0 0-222</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39.731"/>
    </inkml:context>
    <inkml:brush xml:id="br0">
      <inkml:brushProperty name="width" value="0.05" units="cm"/>
      <inkml:brushProperty name="height" value="0.05" units="cm"/>
    </inkml:brush>
  </inkml:definitions>
  <inkml:trace contextRef="#ctx0" brushRef="#br0">5 74 19364,'-5'5'1640,"8"-8"-1119,19-7-217,13-2 544,8-2-216,9 4-184,0-3-112,2 1-472,-4 8-304,-7 4-496,-9 6-192,-22 3 800,-11 3-225,-19 6-215</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0.199"/>
    </inkml:context>
    <inkml:brush xml:id="br0">
      <inkml:brushProperty name="width" value="0.05" units="cm"/>
      <inkml:brushProperty name="height" value="0.05" units="cm"/>
    </inkml:brush>
  </inkml:definitions>
  <inkml:trace contextRef="#ctx0" brushRef="#br0">7 472 15267,'-6'11'1649,"21"-11"-777,13-2-288,16-5 688,8-4-104,8-6-359,1-1-321,-1-2-784,-2-1 1384,-17 1-1056,-10-3-64,-14 0-96</inkml:trace>
  <inkml:trace contextRef="#ctx0" brushRef="#br0" timeOffset="1">572 1 18388,'7'2'670,"1"0"0,0-1 0,0 0 0,13 1 0,22 3 174,-36-4-809,-1 1-1,1 0 1,-1 1 0,1-1-1,-1 1 1,0 1 0,0-1-1,-1 1 1,1 0 0,-1 0-1,1 0 1,-1 1 0,-1 0-1,8 8 1,-9-8-28,0 0 0,-1 1 0,1-1 1,-1 0-1,0 1 0,0 0 0,-1-1 0,0 1 0,0 0 0,0 0 0,-1 0 1,1-1-1,-1 1 0,-1 0 0,1 0 0,-1 0 0,-2 9 0,-1-2 39,0 0 0,-1 0 0,0 0 0,-1 0 0,-1-1-1,0 0 1,0-1 0,-17 20 0,-4 0-60,-50 42 0,30-30-865,46-41 790,-4 5-63,6-7 148,0 0 0,0 0 0,0 0 0,0 0-1,0 0 1,0 0 0,-1 0 0,1 0 0,0 0-1,0 0 1,0 0 0,0 0 0,0 0 0,0 0 0,0 0-1,0 0 1,0 0 0,0 0 0,0 0 0,0 1 0,0-1-1,0 0 1,0 0 0,0 0 0,0 0 0,0 0 0,0 0-1,0 0 1,0 0 0,0 0 0,0 0 0,0 0 0,0 0-1,0 1 1,0-1 0,0 0 0,0 0 0,0 0 0,0 0-1,0 0 1,0 0 0,0 0 0,0 0 0,0 0-1,0 0 1,0 0 0,0 0 0,0 0 0,0 0 0,0 0-1,0 1 1,0-1 0,1 0 0,-1 0 0,0 0 0,0 0-1,0 0 1,0 0 0,0 0 0,0 0 0,0 0 0,0 0-1,0 0 1,0 0 0,0 0 0,0 0 0,1 0 0,-1 0-1,16-3-333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0.738"/>
    </inkml:context>
    <inkml:brush xml:id="br0">
      <inkml:brushProperty name="width" value="0.05" units="cm"/>
      <inkml:brushProperty name="height" value="0.05" units="cm"/>
    </inkml:brush>
  </inkml:definitions>
  <inkml:trace contextRef="#ctx0" brushRef="#br0">54 66 17236,'-11'47'4143,"-4"17"-2963,-12 115 1,28-170-357,3-18-443,6-21 31,0-14-140,-1-1-1,-3 1 1,-1-1 0,-2-67-1,-3 107-269,0 4-1,0 0-1,0-1 1,0 1-1,0 0 1,0 0-1,0 0 1,0-1-1,-1 1 1,1 0-1,0 0 1,-1 0-1,1 0 1,-1-1-1,1 1 1,-1 0-1,1 0 1,-1 0-1,0 0 1,0-1-1,-3 4 13,3 7-10,2 9-6,1-13 5,-1 0 0,1 0 0,0-1-1,0 1 1,0-1 0,1 0 0,0 0 0,-1 0-1,1 0 1,1 0 0,-1-1 0,1 1-1,-1-1 1,8 5 0,-5-4 9,1 0 1,0 0-1,1-1 0,-1 0 0,1-1 1,-1 1-1,1-1 0,11 1 1,-1-1 24,-1-2 1,0 0 0,1 0-1,-1-2 1,0 0 0,1-1-1,28-8 1,-30 5 5,0 0 0,0-1 0,-1-1 0,0 0-1,-1-1 1,1-1 0,-2 0 0,16-14 0,-28 23-34,0 0 0,0-1 1,1 1-1,-1-1 0,0 1 0,0-1 0,-1 1 0,1-1 0,0 1 0,0-1 0,-1 0 1,1-1-1,-1 3-7,0 0 1,0-1-1,0 1 1,0 0-1,0 0 1,0 0 0,0 0-1,0 0 1,0-1-1,0 1 1,0 0-1,0 0 1,0 0-1,0 0 1,0 0-1,0 0 1,0-1 0,0 1-1,0 0 1,0 0-1,0 0 1,0 0-1,-1 0 1,1 0-1,0 0 1,0 0-1,0-1 1,0 1 0,0 0-1,0 0 1,-1 0-1,1 0 1,0 0-1,0 0 1,0 0-1,0 0 1,0 0 0,0 0-1,-1 0 1,1 0-1,0 0 1,0 0-1,-12 6 49,4-1-40,1 2 0,0-1 0,0 1 0,1 0 1,0 0-1,0 1 0,1 0 0,-5 9 0,7-11-155,0 0-1,0-1 1,0 1-1,1 0 1,0 0-1,0 1 0,1-1 1,0 0-1,0 1 1,0-1-1,1 0 1,0 13-1,1-18 91,-1 0 0,0 0 0,0 0 0,0 0 0,1 0 0,-1 0 0,1 0 0,-1 0 0,0 0 0,1 0 0,0-1 0,-1 1 0,1 0 0,-1 0 0,1 0 0,0-1 0,0 1 0,0 0 0,-1-1 0,1 1 0,0-1 0,0 1 0,0-1 0,1 1 0,1 0-45,0-1 1,0 1-1,0-1 0,0 0 1,0 0-1,0 0 0,5-1 1,15-2-652</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1.183"/>
    </inkml:context>
    <inkml:brush xml:id="br0">
      <inkml:brushProperty name="width" value="0.05" units="cm"/>
      <inkml:brushProperty name="height" value="0.05" units="cm"/>
    </inkml:brush>
  </inkml:definitions>
  <inkml:trace contextRef="#ctx0" brushRef="#br0">0 292 20236,'11'-6'1881,"21"-7"-1121,13-3-304,19-7 728,9-4-248,12-4-231,3-1-121,-3 3-384,-3 0-152,-16 4-456,-11 5-216,-21 8-505,-10 5-247,-22 5 944,-1-10-296,-10 4-112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03.543"/>
    </inkml:context>
    <inkml:brush xml:id="br0">
      <inkml:brushProperty name="width" value="0.05" units="cm"/>
      <inkml:brushProperty name="height" value="0.05" units="cm"/>
    </inkml:brush>
  </inkml:definitions>
  <inkml:trace contextRef="#ctx0" brushRef="#br0">4 0 14507,'-3'22'1192,"11"-2"-1048,11 1-56,4 4 320,16 6-223,2 1-105,7 7-224,-3 2-121,-2 1-207,-8 0-664,-11 6 912,-5-6-144,-11-1-168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2.009"/>
    </inkml:context>
    <inkml:brush xml:id="br0">
      <inkml:brushProperty name="width" value="0.05" units="cm"/>
      <inkml:brushProperty name="height" value="0.05" units="cm"/>
    </inkml:brush>
  </inkml:definitions>
  <inkml:trace contextRef="#ctx0" brushRef="#br0">203 18 18188,'-14'27'1840,"0"5"-1200,3-1-264,5 4 849,3-1-329,5-2-472,2 0-240,6-8-768,-1-1-304,-3-12 696,1 1-176,-2-5-96</inkml:trace>
  <inkml:trace contextRef="#ctx0" brushRef="#br0" timeOffset="1">1 175 18940,'18'3'1592,"14"-4"-1176,3-4-183,17 4 463,4-4-592,8-1-224,2 0 216,-4-8-176,4-3-144</inkml:trace>
  <inkml:trace contextRef="#ctx0" brushRef="#br0" timeOffset="2">846 1 16636,'-10'26'1560,"6"1"-1056,-2-1-224,7 5 672,2 1-304,6 0-592,1 0-296,2-6 656,-4-3-456,-2-3-80,1-1-64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1.288"/>
    </inkml:context>
    <inkml:brush xml:id="br0">
      <inkml:brushProperty name="width" value="0.05" units="cm"/>
      <inkml:brushProperty name="height" value="0.05" units="cm"/>
    </inkml:brush>
  </inkml:definitions>
  <inkml:trace contextRef="#ctx0" brushRef="#br0">149 1 18764,'-43'59'2315,"22"-29"-906,-32 53-1,48-73-1232,0 1 0,1 0-1,0 0 1,0 0 0,1 0 0,1 1-1,0-1 1,1 1 0,-1 17-1,2-24-155,1 0-1,-1 0 0,1 0 1,0 0-1,0 0 0,1 0 1,-1 0-1,1 0 0,0 0 0,1-1 1,-1 1-1,1-1 0,0 1 1,0-1-1,0 0 0,0 0 1,1-1-1,0 1 0,-1-1 0,2 1 1,-1-1-1,0-1 0,0 1 1,1 0-1,0-1 0,-1 0 0,1 0 1,0 0-1,9 1 0,-3 0 7,1-1-1,-1-1 0,1 0 0,0 0 0,0-1 1,0 0-1,0-1 0,-1-1 0,1 0 1,-1 0-1,1-1 0,13-6 0,-15 5 48,1-1 0,-1-1 0,0 1-1,-1-2 1,1 1 0,-1-1 0,0-1-1,-1 0 1,0 0 0,9-12 0,-13 15-19,0 0 0,-1-1 0,0 1 0,0-1 0,0 0 0,-1 0 0,1 0 0,-2 0 0,1-1 0,-1 1 0,0 0 0,0-1 0,0 1 0,-1-1 0,0 1 0,-1-1 0,1 1 0,-1 0 0,-3-10 0,3 12-32,0-1 0,-1 1 0,0 0 0,0 0 0,0 0 0,0 1 0,0-1 0,-1 0 0,0 1 0,0 0 0,0-1 0,0 1 0,0 0-1,-1 1 1,-4-4 0,2 3-3,0 0 0,1 0 0,-1 0-1,-1 1 1,1 0 0,0 1-1,0-1 1,-1 1 0,-11 0-1,10 1-37,-1 0 0,0 0 0,1 1 0,-1 0 0,1 1-1,-1 0 1,1 0 0,0 0 0,-1 1 0,1 1 0,1 0-1,-1 0 1,1 0 0,-1 1 0,-11 9 0,17-12-56,0 0 0,0 0 1,1 0-1,-1 1 0,0-1 0,1 0 1,-1 1-1,1 0 0,0-1 0,0 1 1,0-1-1,0 1 0,0 0 0,1 0 1,-1 4-1,1-6-23,0 1 1,0 0 0,1-1-1,-1 1 1,1 0 0,-1-1-1,1 1 1,-1-1 0,1 1-1,0-1 1,0 1-1,0-1 1,0 0 0,0 1-1,0-1 1,0 0 0,0 0-1,0 0 1,1 0 0,-1 0-1,1 0 1,-1 0-1,0 0 1,1 0 0,-1-1-1,1 1 1,2 0 0,3 1-73,0 0 1,1-1 0,-1 0-1,0 0 1,1 0-1,-1-1 1,0 0 0,11-2-1,31-7-771</inkml:trace>
  <inkml:trace contextRef="#ctx0" brushRef="#br0" timeOffset="1">620 34 15883,'-14'16'2275,"0"0"-1,-15 21 0,16-17-1046,-20 43 0,25-46-1045,1 0-1,1 1 1,1-1-1,0 1 0,1 1 1,1-1-1,1 1 1,0 19-1,2-34-149,0-1-1,0 0 0,0 0 0,1 1 0,-1-1 0,1 0 1,0 0-1,0 0 0,0 0 0,0 0 0,0 0 1,1 0-1,-1 0 0,1 0 0,0 0 0,0-1 0,0 1 1,0-1-1,0 1 0,1-1 0,-1 0 0,1 0 1,5 3-1,-4-3-11,0-1 0,1 1 1,-1-1-1,1 0 0,-1 0 1,1-1-1,-1 0 0,1 1 1,0-1-1,-1-1 0,1 1 1,-1-1-1,1 0 0,-1 0 1,1 0-1,5-2 0,1-3 21,1 1-1,-1-2 0,0 1 0,-1-1 1,1-1-1,-2 0 0,1-1 0,-1 0 1,0 0-1,-1 0 0,0-1 0,0-1 1,-1 1-1,-1-1 0,1-1 0,-2 1 1,6-16-1,-8 18-17,0 0 1,-1 0-1,0 0 1,0-1-1,-1 1 1,0-1-1,-1 1 1,0-1-1,0 1 1,-3-16-1,1 18-24,0 1-1,0-1 1,-1 0 0,1 1-1,-1-1 1,-1 1-1,1 0 1,-1 0 0,0 0-1,-1 1 1,1-1-1,-1 1 1,0 0 0,-1 1-1,-7-7 1,9 9-67,0-1 1,0 1-1,-1 0 0,1 0 1,-1 0-1,1 1 0,-1-1 1,0 1-1,0 0 0,1 1 1,-1-1-1,0 1 0,0 0 1,-9 1-1,11-1 40,0 1 1,0-1-1,0 1 0,1 0 0,-1 0 1,0 0-1,0 0 0,1 0 0,-1 1 1,1-1-1,-1 1 0,1 0 0,-1-1 1,1 1-1,0 0 0,0 1 1,0-1-1,0 0 0,0 0 0,1 1 1,-1-1-1,1 1 0,-1 0 0,1-1 1,-2 6-1,1 5-305</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1.630"/>
    </inkml:context>
    <inkml:brush xml:id="br0">
      <inkml:brushProperty name="width" value="0.05" units="cm"/>
      <inkml:brushProperty name="height" value="0.05" units="cm"/>
    </inkml:brush>
  </inkml:definitions>
  <inkml:trace contextRef="#ctx0" brushRef="#br0">90 196 19356,'-7'69'1396,"2"1"-1,9 119 0,-3-182-1414,1 33-139,-2-39 147,1 0 0,-1 0 0,0 0 1,0 0-1,0 0 0,-1 0 0,1 0 0,0 0 1,0-1-1,0 1 0,-1 0 0,1 0 0,0 0 0,-1 0 1,1 0-1,-1-1 0,1 1 0,-1 0 0,1 0 1,-1-1-1,1 1 0,-1 0 0,0-1 0,1 1 0,-1-1 1,0 1-1,0-1 0,1 1 0,-1-1 0,0 1 1,0-1-1,0 0 0,0 1 0,-1-1 0,1 0 5,-1-1-1,0 1 0,0-1 1,0 0-1,1 1 1,-1-1-1,0 0 0,1 0 1,-1 0-1,1-1 1,-1 1-1,1 0 0,0 0 1,-1-1-1,1 1 1,0-1-1,0 1 0,0-1 1,0 1-1,0-1 1,-1-3-1,-16-39 100,13 24-29,1-1 0,0 1 1,2-1-1,0 1 0,1-1 0,2 0 0,4-39 0,1 27 39,1 0 1,1 0-1,2 1 0,15-34 1,-21 55-62,1 1 0,1-1 1,-1 2-1,2-1 0,-1 0 1,1 1-1,1 1 0,14-15 1,-19 21-30,0 0 0,0 0 1,0-1-1,0 2 0,0-1 1,1 0-1,-1 1 0,1-1 1,-1 1-1,1 0 1,0 0-1,-1 1 0,1-1 1,0 1-1,0 0 0,-1-1 1,1 2-1,0-1 0,0 0 1,-1 1-1,1 0 0,0 0 1,-1 0-1,1 0 1,-1 0-1,1 1 0,-1 0 1,0 0-1,5 3 0,0 0-3,-1 1 0,0 0 0,0 0 0,-1 0 0,1 1 0,-1 0 0,-1 0 0,0 1 0,0 0 0,0 0 0,-1 0 0,0 0 0,0 1 0,-1-1 0,0 1 0,2 15 0,-5-20 1,0-1 0,0 1 0,-1-1 0,0 0 0,1 1 0,-1-1 1,0 0-1,-1 0 0,1 1 0,-1-1 0,1 0 0,-1 0 0,0 0 1,0-1-1,0 1 0,0 0 0,-1-1 0,1 0 0,-1 1 0,1-1 1,-1 0-1,0 0 0,0 0 0,0-1 0,0 1 0,-4 1 0,-5 2 21,-2 1-1,1-2 0,-1 0 0,1 0 1,-16 1-1,21-3-26,3-1-134,0 0-1,1 0 0,-1-1 0,0 1 0,0-1 0,0 0 1,0 0-1,1 0 0,-1-1 0,0 0 0,-7-2 0,11 3 116,1-1 0,0 1-1,0 0 1,-1 0-1,1-1 1,0 1 0,0 0-1,0-1 1,-1 1-1,1 0 1,0-1 0,0 1-1,0 0 1,0-1-1,0 1 1,0-1 0,0 1-1,0 0 1,0-1-1,0 1 1,0 0 0,0-1-1,0 1 1,0 0-1,0-1 1,0 1 0,0-1-1,0 1 1,0 0-1,1-1 1,-1 1 0,0 0-1,0 0 1,0-1-1,1 1 1,-1 0-1,0-1 1,0 1 0,1 0-1,-1 0 1,0-1-1,1 1 1,-1 0 0,1 0-1,13-6-446</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2.252"/>
    </inkml:context>
    <inkml:brush xml:id="br0">
      <inkml:brushProperty name="width" value="0.05" units="cm"/>
      <inkml:brushProperty name="height" value="0.05" units="cm"/>
    </inkml:brush>
  </inkml:definitions>
  <inkml:trace contextRef="#ctx0" brushRef="#br0">106 5 17644,'1'0'163,"0"-1"1,0 1 0,0-1 0,0 1-1,0-1 1,0 1 0,0 0 0,1-1-1,-1 1 1,0 0 0,0 0-1,0 0 1,0 0 0,0 0 0,1 0-1,-1 0 1,0 1 0,0-1-1,0 0 1,2 1 0,-3 0-22,1 0 0,0 1-1,-1-1 1,1 0 0,0 0 0,-1 1 0,0-1 0,1 0 0,-1 1-1,0-1 1,0 1 0,0-1 0,1 0 0,-1 1 0,-1-1 0,1 1-1,0-1 1,-1 3 0,-9 91 1886,-12 195-809,23-190-1093,1-58-415,-2-1 0,-2 0 1,-10 62-1,12-101 214,-1 0 1,1 0-1,0-1 1,-1 1 0,0 0-1,1-1 1,-1 1-1,0 0 1,0-1-1,0 1 1,0-1-1,0 1 1,0-1-1,-1 0 1,1 1-1,0-1 1,-1 0-1,1 0 1,-1 0 0,1 0-1,-4 2 1,3-3 8,-1 1 0,1-1 0,-1 1 0,1-1 0,-1 0 0,0 0 0,1 0 0,-1-1 0,1 1 0,-1 0 0,1-1 0,-1 0 1,1 1-1,-5-3 0,-18-10-649</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2.667"/>
    </inkml:context>
    <inkml:brush xml:id="br0">
      <inkml:brushProperty name="width" value="0.05" units="cm"/>
      <inkml:brushProperty name="height" value="0.05" units="cm"/>
    </inkml:brush>
  </inkml:definitions>
  <inkml:trace contextRef="#ctx0" brushRef="#br0">1 0 17292,'-1'19'781,"2"0"-1,0 0 1,1-1 0,0 1 0,2 0 0,0-1 0,11 28-1,0-7-73,2 0-1,28 45 0,-30-57-557,2-1-1,23 27 1,-34-46-99,0 0 0,1 0-1,-1-1 1,1 0 0,1 0 0,-1 0 0,1-1 0,0 0 0,0-1 0,0 0 0,16 5 0,-21-8-15,0 0 1,1-1 0,-1 1 0,1-1-1,-1 0 1,1 0 0,-1 0 0,1-1-1,-1 1 1,0-1 0,1 0 0,-1 0 0,0 0-1,0 0 1,6-3 0,-4 0 23,1 1 1,-1-1-1,0 0 0,0-1 1,0 1-1,-1-1 1,7-9-1,2-4-134,-2 0 1,0-2-1,14-36 0,69-159-6967,-77 176 5670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5.019"/>
    </inkml:context>
    <inkml:brush xml:id="br0">
      <inkml:brushProperty name="width" value="0.05" units="cm"/>
      <inkml:brushProperty name="height" value="0.05" units="cm"/>
    </inkml:brush>
  </inkml:definitions>
  <inkml:trace contextRef="#ctx0" brushRef="#br0">493 32 14547,'44'-32'6943,"-61"49"-4320,-15 1-2452,1-1 0,-2-2 1,0 0-1,-43 11 0,52-20-182,1 0 0,-1-2 1,0 0-1,0-2 0,0-1 0,0 0 0,-31-4 1,48 2-220,-1-1 0,1 1 0,-1-1 0,1-1 1,0 1-1,-11-6 0,16 6 114,0 1-1,0 0 1,0 0-1,0-1 1,0 1-1,0-1 1,1 1 0,-1-1-1,1 0 1,-1 0-1,1 1 1,-1-1-1,1 0 1,0-1-1,0 1 1,0 0 0,0 0-1,1 0 1,-1 0-1,0-1 1,1 1-1,0 0 1,-1-1-1,1-3 1,1-9-747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5.482"/>
    </inkml:context>
    <inkml:brush xml:id="br0">
      <inkml:brushProperty name="width" value="0.05" units="cm"/>
      <inkml:brushProperty name="height" value="0.05" units="cm"/>
    </inkml:brush>
  </inkml:definitions>
  <inkml:trace contextRef="#ctx0" brushRef="#br0">371 1 14603,'0'2'2754,"-6"3"-1740,-10 4-249,-72 31 1220,-37 21-383,105-50-1268,1 1 0,0 1 0,-33 29-1,49-40-316,1 0 0,0 0 0,0 0 0,0 0 0,0 1 0,1-1 0,-1 0-1,0 1 1,1-1 0,0 1 0,0-1 0,-1 1 0,1 0 0,1 0-1,-2 3 1,3-4-13,-1 0 0,0 0-1,1-1 1,-1 1 0,1 0-1,0 0 1,0-1-1,0 1 1,-1 0 0,2-1-1,-1 1 1,0-1 0,0 1-1,0-1 1,1 0 0,-1 0-1,0 1 1,1-1 0,0 0-1,-1 0 1,1 0 0,-1 0-1,4 0 1,179 114-426,-171-106 306,0-1-1,0 0 1,1-1-1,0-1 0,0 0 1,28 7-1,7-9-96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6.696"/>
    </inkml:context>
    <inkml:brush xml:id="br0">
      <inkml:brushProperty name="width" value="0.05" units="cm"/>
      <inkml:brushProperty name="height" value="0.05" units="cm"/>
    </inkml:brush>
  </inkml:definitions>
  <inkml:trace contextRef="#ctx0" brushRef="#br0">15 1 13571,'1'19'636,"0"1"0,-2-1 0,-3 26 0,0 1 205,-4 129 1146,8 1 1,44 334-1,12 66-130,-23-175-1577,-22-305-154,35 504 965,-48-328-938,7 375 344,8-442 0,2 45-68,-14-177-369,-12 103-1,8-146-47,-4 17 2,1 94 0,8-123 29,-2-17-45,0-1 0,0 1 0,0-1 0,0 1-1,0-1 1,0 1 0,1-1 0,-1 0 0,0 1 0,0-1 0,0 1 0,0-1-1,0 1 1,1-1 0,-1 0 0,0 1 0,0-1 0,1 1 0,-1-1-1,0 0 1,1 1 0,-1-1 0,0 0 0,1 1 0,-1-1 0,0 0-1,1 0 1,-1 1 0,1-1 0,1-25-1557,-3 15 647,4-24-115,0 14 392</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8.534"/>
    </inkml:context>
    <inkml:brush xml:id="br0">
      <inkml:brushProperty name="width" value="0.05" units="cm"/>
      <inkml:brushProperty name="height" value="0.05" units="cm"/>
    </inkml:brush>
  </inkml:definitions>
  <inkml:trace contextRef="#ctx0" brushRef="#br0">54 46 14235,'5'-40'4664,"-5"34"-1543,-4 25-1376,-15 69-897,4 2 0,-5 124-1,19-209-754,2 1-1,-1 0 0,0 0 0,3 9 1,-3-15-83,0 1 1,0-1-1,0 0 1,0 0-1,0 1 1,1-1-1,-1 0 1,0 1 0,0-1-1,0 0 1,0 0-1,0 1 1,0-1-1,1 0 1,-1 0-1,0 0 1,0 1-1,0-1 1,1 0-1,-1 0 1,0 0-1,0 0 1,1 1 0,-1-1-1,0 0 1,0 0-1,1 0 1,-1 0-1,0 0 1,0 0-1,1 0 1,-1 0-1,0 0 1,0 0-1,1 0 1,-1 0 0,1-1 14,1 1 0,-1-1 1,0 0-1,0 0 1,0 0-1,0 0 0,-1 0 1,1-1-1,0 1 1,0 0-1,-1 0 0,2-3 1,9-20 164,-1-1-1,-1 0 1,9-41 0,9-80 42,-26 136-228,7-53 40,-8 58-44,1-1 0,-1 1-1,-1-1 1,1 1 0,-1-1 0,0 1 0,0 0 0,-3-8-1,4 13 1,0-1 0,0 1-1,0 0 1,0-1-1,0 1 1,0 0-1,0 0 1,0-1-1,-1 1 1,1 0 0,0 0-1,0-1 1,0 1-1,0 0 1,-1 0-1,1-1 1,0 1 0,0 0-1,0 0 1,-1 0-1,1-1 1,0 1-1,0 0 1,-1 0-1,1 0 1,0 0 0,0 0-1,-1 0 1,1 0-1,0-1 1,-1 1-1,1 0 1,0 0-1,0 0 1,-1 0 0,1 0-1,0 0 1,-1 0-1,1 1 1,0-1-1,-1 0 1,1 0 0,0 0-1,0 0 1,-1 0-1,1 0 1,0 0-1,0 1 1,-1-1-1,1 0 1,0 0 0,0 0-1,0 1 1,-1-1-1,1 0 1,0 0-1,0 0 1,0 1-1,0-1 1,-1 0 0,1 0-1,0 1 1,0-1-1,0 0 1,0 1-1,0-1 1,0 0-1,-7 20-6,6-17 4,1-1 1,-1 1-1,1-1 0,0 1 0,0 0 0,0-1 1,0 1-1,1-1 0,-1 1 0,1-1 0,-1 1 1,1-1-1,0 1 0,0-1 0,0 0 0,0 1 1,1-1-1,-1 0 0,0 0 0,1 0 0,0 0 1,-1 0-1,1 0 0,0-1 0,0 1 1,0 0-1,0-1 0,0 1 0,0-1 0,1 0 1,-1 0-1,0 0 0,1 0 0,-1 0 0,1-1 1,-1 1-1,1-1 0,3 1 0,4 0 1,-1 0 0,0-1 0,1 0 1,-1-1-1,0 0 0,0-1 0,0 1 0,0-2 0,13-4 0,0-4 53,-1 0-1,0-1 1,-1-2 0,20-17-1,-39 31-49,-1 0-1,0 0 1,0-1-1,0 1 1,0 0-1,0 0 1,0 0-1,0 0 0,0 0 1,0 0-1,0 0 1,1 0-1,-1-1 1,0 1-1,0 0 1,0 0-1,0 0 0,0 0 1,0 0-1,1 0 1,-1 0-1,0 0 1,0 0-1,0 0 1,0 0-1,0 0 1,0 0-1,1 0 0,-1 0 1,0 0-1,0 0 1,0 0-1,0 0 1,0 0-1,1 0 1,-1 0-1,0 0 0,0 0 1,0 0-1,0 0 1,0 1-1,0-1 1,0 0-1,1 0 1,-1 0-1,0 0 0,-1 9-4,-5 11-22,6-20 25,-5 14-174,0 0 0,1 0-1,1 0 1,0 1 0,1-1 0,1 1 0,0-1 0,0 1 0,3 19 0,-1-32 118,-1-1 0,0 0 1,0 0-1,0 1 0,1-1 1,-1 0-1,1 0 0,-1 1 1,1-1-1,-1 0 0,1 0 1,0 0-1,0 0 0,-1 0 1,1 0-1,0 0 1,0 0-1,0 0 0,0 0 1,0-1-1,0 1 0,0 0 1,0-1-1,1 1 0,-1 0 1,0-1-1,0 0 0,0 1 1,1-1-1,-1 0 0,0 1 1,0-1-1,1 0 0,-1 0 1,0 0-1,2 0 0,17-3-639</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9.119"/>
    </inkml:context>
    <inkml:brush xml:id="br0">
      <inkml:brushProperty name="width" value="0.05" units="cm"/>
      <inkml:brushProperty name="height" value="0.05" units="cm"/>
    </inkml:brush>
  </inkml:definitions>
  <inkml:trace contextRef="#ctx0" brushRef="#br0">0 147 15555,'0'0'82,"0"0"-1,0 1 1,0-1-1,0 0 0,0 0 1,1 0-1,-1 1 1,0-1-1,0 0 1,0 0-1,0 1 0,0-1 1,0 0-1,0 0 1,1 0-1,-1 1 1,0-1-1,0 0 1,0 0-1,0 0 0,1 0 1,-1 0-1,0 1 1,0-1-1,0 0 1,1 0-1,-1 0 0,0 0 1,0 0-1,0 0 1,1 0-1,-1 0 1,0 0-1,0 0 0,1 0 1,-1 0-1,0 0 1,0 0-1,1 0 1,-1 0-1,0 0 0,0 0 1,1 0-1,-1 0 1,0 0-1,0 0 1,0 0-1,1-1 0,-1 1 1,0 0-1,19-3 1010,-19 3-934,217-55 4961,3-1-3720,-152 43-2417,89-8 1,-144 19-2332,-16 2 2678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49.694"/>
    </inkml:context>
    <inkml:brush xml:id="br0">
      <inkml:brushProperty name="width" value="0.05" units="cm"/>
      <inkml:brushProperty name="height" value="0.05" units="cm"/>
    </inkml:brush>
  </inkml:definitions>
  <inkml:trace contextRef="#ctx0" brushRef="#br0">0 51 17348,'3'137'5286,"1"4"-2508,-2-118-2503,0 13 107,2 0 0,2 0 0,12 41 0,-29-117-319,2-2 0,2 1-1,1-1 1,3 0 0,1 0-1,2 0 1,2 0 0,2 0-1,12-55 1,-15 93-84,0-1-1,1 1 1,-1 0 0,1 0 0,0 0-1,0 1 1,0-1 0,0 0 0,1 1-1,0-1 1,0 1 0,5-5 0,-6 7 14,0 0 1,0-1 0,-1 1-1,2 0 1,-1 0 0,0 1-1,0-1 1,0 0 0,0 1-1,0-1 1,1 1 0,-1 0-1,0 0 1,0 0-1,1 0 1,-1 0 0,0 0-1,0 1 1,1-1 0,-1 1-1,0-1 1,0 1 0,0 0-1,0 0 1,3 2 0,0-1 8,0 1 1,-1 0-1,1 0 1,-1 1-1,0-1 1,0 1-1,0 0 1,0 0-1,-1 0 1,0 1-1,0-1 1,0 1-1,0 0 1,-1 0-1,1 0 1,-1 0-1,-1 0 1,1 0-1,-1 0 1,0 1-1,0-1 1,0 1-1,-1-1 1,0 0-1,0 1 1,0-1-1,0 1 1,-1-1-1,0 1 1,-1-1-1,1 0 1,-4 8-1,3-7 13,0 0 0,-1 0 0,1 0-1,-2 0 1,1-1 0,0 1-1,-1-1 1,0 0 0,-1 0 0,1 0-1,-1-1 1,0 1 0,0-1-1,0 0 1,0-1 0,-1 1 0,0-1-1,1 0 1,-1 0 0,-1-1-1,1 0 1,0 0 0,0 0 0,-1-1-1,1 0 1,-13 0 0,18 0-63,0-1 0,0 0 0,-1-1 1,1 1-1,0 0 0,0 0 0,0 0 0,-1-1 1,1 1-1,0 0 0,0-1 0,0 0 1,0 1-1,0-1 0,-1 1 0,1-1 0,0 0 1,1 0-1,-1 0 0,0 1 0,0-1 1,0 0-1,0 0 0,1 0 0,-1 0 0,0-2 1,1 2 26,-1 0 0,1-1 0,0 1 0,0 0 0,1 0 0,-1-1 0,0 1 0,0 0 1,1 0-1,-1-1 0,0 1 0,1 0 0,0 0 0,-1 0 0,1 0 0,-1 0 0,1 0 1,0 0-1,0 0 0,0 0 0,0 0 0,-1 0 0,1 0 0,0 0 0,1 1 0,-1-1 0,1-1 1,24-10-333,4 0-111</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58:50.387"/>
    </inkml:context>
    <inkml:brush xml:id="br0">
      <inkml:brushProperty name="width" value="0.05" units="cm"/>
      <inkml:brushProperty name="height" value="0.05" units="cm"/>
    </inkml:brush>
  </inkml:definitions>
  <inkml:trace contextRef="#ctx0" brushRef="#br0">5 58 12491,'12'-50'5704,"-11"42"285,-6 28-5503,1 0 0,0 0 0,2 0 0,-1 37 0,3-55-547,0-1 0,1 1 0,-1 0 0,0 0 0,0-1 1,1 1-1,-1 0 0,1-1 0,0 1 0,-1-1 0,1 1 0,1 2 0,-1-4 34,-1 1 0,1-1-1,0 1 1,-1-1 0,1 0-1,0 1 1,-1-1 0,1 1-1,0-1 1,-1 0-1,1 0 1,0 1 0,0-1-1,-1 0 1,1 0 0,0 0-1,0 0 1,-1 0-1,1 0 1,0 0 0,0 0-1,-1 0 1,1-1 0,0 1-1,0 0 1,-1 0 0,1 0-1,0-1 1,-1 1-1,1-1 1,1 0 0,8-5-331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2.093"/>
    </inkml:context>
    <inkml:brush xml:id="br0">
      <inkml:brushProperty name="width" value="0.05" units="cm"/>
      <inkml:brushProperty name="height" value="0.05" units="cm"/>
    </inkml:brush>
  </inkml:definitions>
  <inkml:trace contextRef="#ctx0" brushRef="#br0">1 97 19284,'6'3'2097,"6"-3"-1081,4-3-392,7 0 920,4-1-239,4-4-337,2 0-216,-1-1-528,-2-1-360,-9 2-104,-9-3 168,-12-4-88,-3-5-48</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5:38.709"/>
    </inkml:context>
    <inkml:brush xml:id="br0">
      <inkml:brushProperty name="width" value="0.05" units="cm"/>
      <inkml:brushProperty name="height" value="0.05" units="cm"/>
    </inkml:brush>
  </inkml:definitions>
  <inkml:trace contextRef="#ctx0" brushRef="#br0">0 264 11963,'91'-25'310,"1"4"0,0 4 0,111-7 0,248 13-215,2 36 77,-95-3-95,1532 29 959,1-109-672,-1207 6-361,772-42 6,-942 69 2,457-10-63,-851 41 151,-1 5-1,184 40 1,-256-41 112,182 29 2520,-174-37-2219</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5:57.783"/>
    </inkml:context>
    <inkml:brush xml:id="br0">
      <inkml:brushProperty name="width" value="0.05" units="cm"/>
      <inkml:brushProperty name="height" value="0.05" units="cm"/>
    </inkml:brush>
  </inkml:definitions>
  <inkml:trace contextRef="#ctx0" brushRef="#br0">620 90 16099,'0'0'73,"1"0"0,-1-1 0,1 1-1,-1 0 1,0 0 0,1 0-1,-1 0 1,1 0 0,-1 0-1,0 0 1,1-1 0,-1 1 0,0 0-1,1 0 1,-1 0 0,0-1-1,1 1 1,-1 0 0,0-1 0,1 1-1,-1 0 1,0-1 0,0 1-1,1 0 1,-1-1 0,0 1-1,0 0 1,0-1 0,0 1 0,0-1-1,1 1 1,-1 0 0,0-1-1,-6-15 1395,-18-11 216,17 22-1577,0 0 0,-1 1 0,1 0 1,0 1-1,-1 0 0,0 0 0,0 0 1,0 1-1,0 0 0,0 1 0,-1 0 1,1 0-1,0 1 0,-16 1 0,-9 1-47,0 3 0,-41 10-1,16-2 33,-61 5 0,96-16-1401,-30-2 0,46-1 947,0 0 0,0 0 0,0-1 0,-8-3 0,7 2 59,-15-5-385</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5:58.257"/>
    </inkml:context>
    <inkml:brush xml:id="br0">
      <inkml:brushProperty name="width" value="0.05" units="cm"/>
      <inkml:brushProperty name="height" value="0.05" units="cm"/>
    </inkml:brush>
  </inkml:definitions>
  <inkml:trace contextRef="#ctx0" brushRef="#br0">859 2 17068,'-3'-1'123,"0"1"1,-1-1 0,1 1 0,0 0-1,0 0 1,0 0 0,-1 1-1,1-1 1,0 1 0,0-1 0,0 1-1,0 0 1,0 0 0,0 0 0,0 1-1,0-1 1,-4 4 0,-4 2 34,0 2 0,-17 17 1,16-15 5,-353 274 1279,280-223-999,67-49-353,-33 24 276,-51 47 0,89-72-359,0 1 0,1 0 1,1 1-1,0 0 0,1 1 1,1 0-1,0 1 0,-11 27 1,18-40-27,1 1-1,0-1 1,0 1-1,0-1 1,0 1 0,1-1-1,0 1 1,-1-1 0,1 1-1,1-1 1,0 7 0,-1-8 7,1-1 1,0 1 0,0-1 0,-1 1-1,1-1 1,0 0 0,1 1 0,-1-1-1,0 0 1,0 1 0,0-1-1,1 0 1,-1 0 0,0 0 0,1 0-1,-1-1 1,1 1 0,-1 0 0,1-1-1,0 1 1,-1-1 0,1 1-1,0-1 1,-1 0 0,1 1 0,2-1-1,14 1-56,-1-1-1,1-1 1,0 0-1,-1-1 1,22-6 0,-12 3-10,31-2 0,-42 6-110,0 0-1,0 2 1,0 0 0,0 0 0,0 2 0,0 0 0,-1 0 0,1 2 0,-1 0 0,0 1 0,0 0 0,-1 1-1,22 14 1,-17-8-310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2:58.195"/>
    </inkml:context>
    <inkml:brush xml:id="br0">
      <inkml:brushProperty name="width" value="0.05" units="cm"/>
      <inkml:brushProperty name="height" value="0.05" units="cm"/>
    </inkml:brush>
  </inkml:definitions>
  <inkml:trace contextRef="#ctx0" brushRef="#br0">11 3 16363,'-10'-2'1087,"28"7"-882,34 9-247,56 7 53,1-4 0,1-6 0,0-4 0,219-15 0,-130-6-88,314-20-36,2 25 225,303 43 204,-498-18-286,-163-7 221,0 6 0,261 60 0,-328-49-161,-52-13-231,1-3 0,0-1 0,42 4 0,-77-12 43,-1-1 1,0 0 0,0 0 0,0-1 0,1 1 0,-1-1 0,0 1-1,0-1 1,4-1 0,-6 1 79,0 1 0,0-1-1,0 1 1,0-1 0,0 0 0,0 0 0,-1 1-1,1-1 1,0 0 0,0 0 0,-1 0-1,1 0 1,0 0 0,-1 0 0,1 0 0,-1 0-1,1 0 1,-1 0 0,0 0 0,1 0-1,-1 0 1,0 0 0,0 0 0,0-1 0,0 1-1,0 0 1,0-1 0,-3-21-368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00.973"/>
    </inkml:context>
    <inkml:brush xml:id="br0">
      <inkml:brushProperty name="width" value="0.05" units="cm"/>
      <inkml:brushProperty name="height" value="0.05" units="cm"/>
    </inkml:brush>
  </inkml:definitions>
  <inkml:trace contextRef="#ctx0" brushRef="#br0">139 61 12155,'-86'-17'1532,"33"5"338,194 47-1094,353 42-1111,-314-60 587,188-6-1,183-32 18,-439 15-255,1228-87-84,-910 59 358,-409 33-262,232-14 467,-183 14-145,110 13 0,-159-10-347,-1 1-1,1 1 1,-1 1-1,0 0 0,23 12 1,-34-12-41,-14-4-32</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07.113"/>
    </inkml:context>
    <inkml:brush xml:id="br0">
      <inkml:brushProperty name="width" value="0.05" units="cm"/>
      <inkml:brushProperty name="height" value="0.05" units="cm"/>
    </inkml:brush>
  </inkml:definitions>
  <inkml:trace contextRef="#ctx0" brushRef="#br0">519 0 12395,'-80'27'2907,"16"-5"-1329,41-14-1313,0 0 1,0 1 0,1 1 0,1 1 0,-29 19 0,34-19-204,2 1 1,0 0 0,0 1 0,1 1 0,1 0 0,0 1 0,-16 26-1,14-17-5,2 0 0,0 1 0,2 0 0,1 1 0,0 0 0,2 1 0,2-1-1,0 1 1,1 1 0,2-1 0,1 0 0,1 1 0,5 31 0,-3-37-18,2 0 0,1 0 0,1-1 1,0 0-1,2 0 0,0-1 0,1 0 0,1 0 1,1-1-1,1 0 0,1-1 0,0-1 1,1 0-1,1-1 0,1 0 0,31 24 0,-36-32-27,-1-1 0,1-1-1,0 0 1,1 0-1,-1-1 1,1-1 0,19 5-1,-24-7-5,1-1 1,-1 0-1,0 0 1,1-1-1,-1 0 0,1 0 1,-1-1-1,0 0 0,1 0 1,-1-1-1,0 0 0,0 0 1,0-1-1,8-4 0,-3 0 8,0-1 0,-1 0 0,0-1-1,0 0 1,-1-1 0,12-14 0,50-72 151,-45 55-82,-2-1 1,-2-1-1,-2-1 1,-1-1-1,-3 0 1,-2-2-1,-1 0 1,-3 0-1,8-72 1,-18 100-65,0-1 0,-2 1 0,0-1 0,-1 1 1,-7-30-1,8 42-38,-1 0 0,0 1 1,0-1-1,-1 1 1,0 0-1,0 0 0,-1 0 1,1 0-1,-1 0 0,-1 1 1,1-1-1,-1 1 1,0 0-1,0 1 0,0-1 1,0 1-1,-1 0 1,-8-4-1,9 6-37,0 0 0,0 1 0,-1-1 1,1 1-1,0 0 0,-1 1 0,1-1 0,-1 1 0,1 0 0,0 1 1,-1-1-1,1 1 0,0 0 0,-1 0 0,1 1 0,-8 3 0,-5 3-98,0 0 0,1 2 0,-17 11-1,29-17 128,-26 15-293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07.923"/>
    </inkml:context>
    <inkml:brush xml:id="br0">
      <inkml:brushProperty name="width" value="0.05" units="cm"/>
      <inkml:brushProperty name="height" value="0.05" units="cm"/>
    </inkml:brush>
  </inkml:definitions>
  <inkml:trace contextRef="#ctx0" brushRef="#br0">534 1 11394,'-23'7'178,"0"1"0,0 1-1,1 2 1,1 0 0,0 1-1,0 1 1,1 1 0,1 0-1,0 2 1,1 0-1,1 1 1,-22 29 0,10-8 120,2 1 1,2 2 0,2 0-1,1 1 1,-23 67-1,27-58-16,3 1 0,2 0 0,2 1 0,-4 57 0,12-76-132,1 0-1,2 1 1,2-1-1,1 0 1,2 1-1,1-2 1,15 50-1,-15-67-81,0-1 1,1 1-1,1-1 0,0-1 1,1 0-1,17 21 0,-19-27-24,1 1 0,0-2 0,0 1 0,1-1 1,0 0-1,1-1 0,-1 0 0,1 0 0,0-1 0,18 6 0,-16-8 2,-1 0-1,1 0 1,0-2 0,-1 1 0,1-1-1,0-1 1,0 0 0,0-1-1,0 0 1,12-3 0,-6-1 27,0 0 0,0-2 0,0 0 0,-1 0 0,29-18 1,-10 0 68,0-1 1,-2-2 0,-1-1-1,49-58 1,-50 51-95,-3-2 0,-1-1 1,-2-1-1,-1-2 0,-3 0 0,-1-2 1,-2 0-1,-2-1 0,-2 0 0,-2-2 0,-3 0 1,-1 0-1,4-67 0,-12 88-100,-1 0 1,-2 1-1,0-1 1,-1 1-1,-9-30 0,9 44-12,-1 1-1,0-1 0,0 1 0,-1 0 0,-1 1 0,-6-11 0,8 15-3,0-1-1,-1 2 0,0-1 0,1 0 0,-2 1 1,1 0-1,0 0 0,-1 0 0,0 1 0,-12-6 1,10 7 31,0 0 1,0 1-1,0 0 1,0 0-1,0 0 1,-1 1-1,1 1 1,0-1-1,0 1 1,0 1-1,0-1 0,0 1 1,0 1-1,0-1 1,-7 5-1,-3 2-106,2 0 0,-20 15 0</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08.635"/>
    </inkml:context>
    <inkml:brush xml:id="br0">
      <inkml:brushProperty name="width" value="0.05" units="cm"/>
      <inkml:brushProperty name="height" value="0.05" units="cm"/>
    </inkml:brush>
  </inkml:definitions>
  <inkml:trace contextRef="#ctx0" brushRef="#br0">4 119 17204,'-3'15'1512,"13"-9"-920,13 0-168,23-4 472,9-2-55,25-8-161,12-1-104,10-6-216,3-4-144,-6-2-400,-7 1-256,-20 3-432,-14 2 688,-29 3-128,-26 1-105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09.007"/>
    </inkml:context>
    <inkml:brush xml:id="br0">
      <inkml:brushProperty name="width" value="0.05" units="cm"/>
      <inkml:brushProperty name="height" value="0.05" units="cm"/>
    </inkml:brush>
  </inkml:definitions>
  <inkml:trace contextRef="#ctx0" brushRef="#br0">564 11 14923,'-9'-3'550,"8"2"-358,-1 0 0,0 0 1,1 0-1,-1 0 0,0 1 0,0-1 1,0 1-1,1-1 0,-1 1 0,0 0 1,0-1-1,0 1 0,0 0 0,0 0 1,0 0-1,0 1 0,1-1 0,-1 0 1,0 1-1,0-1 0,0 1 0,1 0 1,-1-1-1,0 1 0,0 0 1,1 0-1,-1 0 0,1 0 0,-2 2 1,-98 89 362,-115 81 1,108-89-469,96-75-79,-29 26 9,39-32-13,-1-1-1,1 1 1,0-1-1,0 1 1,0 0-1,1 0 1,-1 0-1,1 0 1,-1 0 0,1 0-1,0 0 1,-1 6-1,2-6-2,0-1 0,1 1 0,-1-1-1,1 0 1,-1 1 0,1-1 0,0 0 0,0 1 0,0-1-1,0 0 1,0 0 0,1 0 0,-1 0 0,0 0 0,1 0-1,0-1 1,-1 1 0,1 0 0,0-1 0,0 1 0,4 1-1,6 6 1,1-2 0,18 9-1,-21-11 0,40 17-87,1-1 0,1-3 0,1-2 0,0-3 0,1-2 0,1-2 0,63 2 0,-59-10-38</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09.905"/>
    </inkml:context>
    <inkml:brush xml:id="br0">
      <inkml:brushProperty name="width" value="0.05" units="cm"/>
      <inkml:brushProperty name="height" value="0.05" units="cm"/>
    </inkml:brush>
  </inkml:definitions>
  <inkml:trace contextRef="#ctx0" brushRef="#br0">150 27 17092,'0'-1'48,"0"-1"0,-1 1 1,1-1-1,-1 1 0,1 0 1,-1 0-1,0-1 0,1 1 1,-1 0-1,0 0 0,0 0 1,0 0-1,0 0 0,0 0 1,0 0-1,0 0 0,0 0 1,0 0-1,-1 1 0,1-1 1,0 0-1,0 1 0,-1-1 1,1 1-1,-1-1 0,1 1 1,0 0-1,-1 0 0,1 0 1,-1 0-1,1 0 0,0 0 1,-1 0-1,1 0 0,-1 0 1,1 0-1,0 1 0,-1-1 1,1 1-1,0-1 0,-1 1 1,-1 1-1,-2 0 25,0 1-1,0-1 1,0 1-1,1 1 1,-1-1 0,1 1-1,0-1 1,0 1 0,-6 9-1,2 0 51,2 0-1,-1 0 1,2 1 0,-1 0-1,2 1 1,0-1 0,1 1-1,0 0 1,1 0-1,1-1 1,1 1 0,0 0-1,0 0 1,2 0-1,0 0 1,7 26 0,-8-38-94,0 0 1,0 0 0,0 0 0,0 0-1,1 0 1,-1-1 0,1 1-1,0-1 1,0 1 0,0-1 0,0 1-1,0-1 1,1 0 0,-1 0-1,1 0 1,-1-1 0,1 1 0,0 0-1,-1-1 1,1 0 0,0 0-1,0 1 1,0-2 0,0 1 0,0 0-1,0-1 1,0 1 0,1-1-1,-1 0 1,0 0 0,6-1 0,2-1 40,-1-1 0,0 0 0,1-1 0,-1 0 1,0-1-1,-1 0 0,1 0 0,-1-1 0,15-12 1,-7 4 92,-1-1 0,0 0 0,25-35 1,-35 43-146,-1-1 0,-1 1 0,1-1 0,-1 0 0,5-14 0,-8 19-85,0 1-1,-1-1 1,1 0-1,-1 1 1,0-1-1,1 1 1,-1-1-1,0 0 1,-1 1-1,1-1 1,0 0-1,-1 1 1,1-1-1,-1 1 1,0-1-1,0 1 1,0-1-1,0 1 1,0 0-1,-1 0 1,1-1-1,-1 1 1,-2-3 0,-2-1-192,-1 1 0,0-1 0,-1 1 0,1 0 0,-1 1 0,0 0 0,0 0 1,-13-4-1,-8 0-599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2.791"/>
    </inkml:context>
    <inkml:brush xml:id="br0">
      <inkml:brushProperty name="width" value="0.05" units="cm"/>
      <inkml:brushProperty name="height" value="0.05" units="cm"/>
    </inkml:brush>
  </inkml:definitions>
  <inkml:trace contextRef="#ctx0" brushRef="#br0">0 0 19900,'2'7'1937,"-2"5"-1185,1 5-304,1 12 936,1 4-304,-2 10-447,1 2-145,3 1-296,-1-1-184,1-6-376,1-4-192,0-11-697,-1-7 1017,5-8-200,3-5-192</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0.660"/>
    </inkml:context>
    <inkml:brush xml:id="br0">
      <inkml:brushProperty name="width" value="0.05" units="cm"/>
      <inkml:brushProperty name="height" value="0.05" units="cm"/>
    </inkml:brush>
  </inkml:definitions>
  <inkml:trace contextRef="#ctx0" brushRef="#br0">1 50 15499,'38'-9'1134,"16"-4"318,-1 2 0,90-5-1,-138 15-1322,0 1-1,0 0 0,0 1 0,0-1 0,0 1 1,0 0-1,0 0 0,0 1 0,8 3 0,-12-4-106,1 0 0,-1 0 0,1 0 0,-1 1 0,1-1 0,-1 0 1,1 1-1,-1 0 0,0-1 0,0 1 0,0 0 0,0-1 0,0 1 0,-1 0 0,1 0 0,0 0 0,-1 0 0,1 0 0,-1 0 0,0-1 0,0 1 0,1 0 0,-1 0 0,-1 0 0,1 0 0,-1 3 0,-2 18 14,-2 0 0,-1-1 0,-1 0 0,-13 28 1,-14 47 191,30-80-156,0 0 1,1 1-1,-1 31 0,4-45-52,0 1 0,1-1 0,-1 0 0,1 0 0,0 1 1,0-1-1,0 0 0,1 0 0,3 7 0,-4-9-9,0-1 1,0 1-1,1 0 0,-1-1 1,1 1-1,-1-1 1,1 0-1,-1 1 0,1-1 1,0 0-1,0 0 1,0 0-1,0 0 0,0 0 1,0-1-1,0 1 1,0 0-1,0-1 0,0 0 1,0 1-1,2-1 0,4 0 6,0-1 0,0 0-1,0 0 1,-1-1 0,1 0-1,-1 0 1,1-1-1,-1 0 1,0 0 0,0 0-1,0-1 1,9-7-1,9-6 33,40-39 0,-40 33 8,36-44 0,-54 58-39,0 1 0,-1-2-1,-1 1 1,1-1 0,-1 1 0,-1-2 0,0 1-1,0 0 1,1-12 0,-4 19-11,0 0-1,-1 0 1,0 0-1,1 1 1,-1-1 0,0 0-1,-1 0 1,1 0 0,0 0-1,-1 0 1,1 1 0,-1-1-1,0 0 1,0 0-1,0 1 1,-3-6 0,2 6 1,0 1-1,1-1 1,-1 0 0,0 1 0,0-1 0,0 1-1,0 0 1,0-1 0,0 1 0,0 0 0,0 0 0,-1 1-1,1-1 1,0 0 0,-1 1 0,-2-1 0,-1 0 3,-1 1 1,1 0-1,0 1 1,0-1-1,0 1 1,0 0-1,0 1 1,0-1-1,0 1 1,0 0 0,0 1-1,1-1 1,-1 1-1,-6 5 1,9-6-9,0 0 0,1 1 0,-1-1 0,1 1 0,-1 0 0,1-1 0,0 1 0,0 0 0,0 0 0,0 0 0,1 1 0,-1-1 0,1 0 0,0 1 0,0-1 0,-1 5 0,2-5-3,0 0 0,0-1 0,0 1 0,0 0 0,0-1 0,1 1 0,-1 0 0,1-1 1,0 1-1,-1-1 0,1 1 0,1-1 0,-1 1 0,0-1 0,1 1 0,-1-1 0,1 0 0,-1 0 1,1 0-1,0 0 0,0 0 0,2 2 0,3 0-1,0 0-1,1 0 1,-1 0 0,1-1-1,-1 1 1,1-2 0,0 1 0,0-1-1,0-1 1,0 0 0,1 0-1,-1 0 1,0-1 0,15-1-1,-2-1-6,1-1-1,-1-1 0,1-1 0,29-11 0,-29 8-1,-1-1 1,28-17-1,-38 20 11,-2-1 0,1 0-1,-1 0 1,0-1 0,0 0-1,11-15 1,-19 22-1,1-1 0,-1 0 1,0 0-1,0 0 0,0 0 0,0 1 0,0-2 0,0 1 1,-1 0-1,1 0 0,-1 0 0,0 0 0,1 0 0,-1 0 1,0-1-1,0-2 0,0 5 1,0-1 0,-1 1 0,1 0 0,0-1 0,0 1 0,0 0 0,0-1-1,0 1 1,-1 0 0,1-1 0,0 1 0,0 0 0,-1 0 0,1-1 0,0 1 0,-1 0 0,1 0 0,0-1 0,0 1 0,-1 0 0,1 0 0,0 0 0,-1 0 0,1 0-1,-1-1 1,1 1 0,0 0 0,-1 0 0,1 0 0,0 0 0,-1 0 0,-1 0 3,0 1 0,1-1 0,-1 1 0,0-1 0,1 1 0,-1 0-1,1 0 1,-1-1 0,1 1 0,-1 0 0,-1 2 0,-2 1 7,0 1 1,0-1-1,1 1 1,-1 0-1,1 1 1,0-1-1,1 0 0,0 1 1,-5 11-1,7-16-8,0 1-1,1-1 1,-1 1-1,1 0 1,-1-1-1,1 1 1,0 0-1,-1-1 0,1 1 1,0 0-1,0-1 1,0 1-1,1 0 1,-1 0-1,0-1 1,1 1-1,-1 0 1,1-1-1,-1 1 0,1-1 1,0 1-1,0-1 1,0 1-1,-1-1 1,1 1-1,1-1 1,-1 0-1,0 0 0,0 1 1,0-1-1,1 0 1,-1 0-1,1 0 1,-1 0-1,1-1 1,-1 1-1,1 0 1,-1-1-1,1 1 0,0-1 1,2 1-1,34 9 20,41 4-1,-40-9-10,40 13 1,-54-10 58,-1 1 0,0 1 0,0 1 0,-1 2 1,0 0-1,-1 1 0,23 20 0,-45-34-59,0 0 0,0-1 0,0 1 0,0 0 0,0 0 0,0 0 0,0 0-1,0 0 1,0 0 0,0-1 0,0 1 0,0 0 0,0 0 0,0 0 0,0 0 0,0 0 0,0 0 0,0 0-1,0 0 1,0-1 0,0 1 0,1 0 0,-1 0 0,0 0 0,0 0 0,0 0 0,0 0 0,0 0 0,0 0 0,0 0-1,0 0 1,1 0 0,-1 0 0,0 0 0,0 0 0,0 0 0,0 0 0,0 0 0,0 0 0,1 0 0,-1 0-1,0 0 1,0 0 0,0 0 0,0 0 0,0 0 0,0 0 0,0 0 0,1 0 0,-1 0 0,0 0 0,0 0-1,0 0 1,0 0 0,0 0 0,0 0 0,0 0 0,0 1 0,0-1 0,1 0 0,-1 0 0,0-2 70,0-8 117,-1 0 0,1 0 0,-2 0 0,1 0 0,-6-15 0,-19-51 217,24 72-401,-17-46-906,-36-65 0,55 115 838,0-1 0,0 1 1,0 0-1,-1-1 0,1 1 0,0 0 0,0-1 0,0 1 1,0 0-1,0-1 0,0 1 0,0 0 0,0-1 1,0 1-1,0 0 0,0-1 0,0 1 0,0 0 0,0-1 1,0 1-1,0-1 0,0 1 0,0 0 0,0-1 1,1 1-1,-1 0 0,0 0 0,0-1 0,0 1 0,1 0 1,-1-1-1,0 1 0,0 0 0,1 0 0,-1-1 1,0 1-1,1 0 0,-1 0 0,0 0 0,1-1 1,-1 1-1,0 0 0,1 0 0,-1 0 0,0 0 0,1 0 1,-1 0-1,5-1-78,0 1-1,0 0 1,0 0 0,0 1 0,0-1-1,-1 1 1,1 0 0,6 2 0,-1 0-89,39 8-667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1.123"/>
    </inkml:context>
    <inkml:brush xml:id="br0">
      <inkml:brushProperty name="width" value="0.05" units="cm"/>
      <inkml:brushProperty name="height" value="0.05" units="cm"/>
    </inkml:brush>
  </inkml:definitions>
  <inkml:trace contextRef="#ctx0" brushRef="#br0">192 12 16468,'-16'2'894,"0"1"0,0 0 0,0 1 0,-23 10 0,32-11-632,0 0-1,1 0 0,0 0 0,0 1 1,0 0-1,0 0 0,1 1 0,-1 0 1,1 0-1,0 0 0,0 0 0,-5 10 1,9-13-216,0-1 1,0 1 0,0-1 0,0 1 0,0 0 0,1-1 0,-1 1 0,1 0 0,-1 0 0,1 0 0,0-1-1,0 1 1,0 0 0,0 0 0,0 0 0,0 0 0,1 3 0,-1-4-20,1 0 0,0 0 0,-1 1 0,1-1 0,0 0 0,0 0 0,0 0 0,0 0 0,0 0-1,0 0 1,0 0 0,0 0 0,0 0 0,1 0 0,-1 0 0,0-1 0,3 2 0,2-1 6,0 1 0,0 0 0,0-1 0,0 0 0,1-1 0,-1 1-1,0-1 1,11-2 0,-1 0-24,0-1 0,-1-1 0,1 0 0,-1-1 0,1-1 0,-2 0 0,1-1 0,-1-1 0,0 0 0,0-1 0,-1-1 0,0 0 0,-1 0 0,20-23 0,-31 32-9,1-1 1,0 0 0,-1 0 0,1 0 0,-1-1 0,1 1 0,-1 0-1,0 0 1,0-1 0,0 1 0,0-1 0,1-4 0,-2 7-2,0 0 1,0 0 0,0 0-1,0 0 1,0-1 0,0 1-1,0 0 1,0 0 0,0 0-1,0 0 1,0 0 0,0 0-1,0 0 1,0 0 0,0-1-1,0 1 1,-1 0 0,1 0-1,0 0 1,0 0-1,0 0 1,0 0 0,0 0-1,0 0 1,0 0 0,0 0-1,0-1 1,0 1 0,0 0-1,0 0 1,0 0 0,-1 0-1,1 0 1,0 0 0,0 0-1,0 0 1,0 0 0,0 0-1,0 0 1,0 0 0,0 0-1,-1 0 1,1 0 0,0 0-1,0 0 1,0 0 0,0 0-1,0 0 1,0 0 0,0 0-1,0 0 1,-1 0 0,1 0-1,-8 5-5,-9 9-4,11-6 10,1-1-1,0 1 1,1-1 0,0 1-1,0 1 1,1-1 0,0 0-1,0 1 1,1 0 0,0-1 0,0 1-1,1 0 1,0 15 0,1-19-17,0-1 1,0 0-1,1 0 1,0 1 0,0-1-1,0 0 1,0 0 0,1 0-1,-1 0 1,1 0-1,0 0 1,0-1 0,0 1-1,1-1 1,-1 1 0,1-1-1,0 0 1,0 0-1,0 0 1,1 0 0,-1-1-1,0 1 1,1-1-1,0 0 1,0 0 0,-1 0-1,1 0 1,0-1 0,0 0-1,8 2 1,-3-2-49,0 0 1,0 0 0,0-1-1,0-1 1,0 1 0,0-1-1,0-1 1,0 0 0,0 0-1,0-1 1,0 0-1,-1 0 1,1-1 0,-1 0-1,0-1 1,0 0 0,-1 0-1,0 0 1,0-1 0,0 0-1,0-1 1,7-8-1,14-22-280</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1.539"/>
    </inkml:context>
    <inkml:brush xml:id="br0">
      <inkml:brushProperty name="width" value="0.05" units="cm"/>
      <inkml:brushProperty name="height" value="0.05" units="cm"/>
    </inkml:brush>
  </inkml:definitions>
  <inkml:trace contextRef="#ctx0" brushRef="#br0">30 108 18452,'-6'19'623,"0"0"-1,1 0 1,0 0-1,2 0 1,1 1 0,0 0-1,2 32 1,0-38-414,1 0 1,1-1-1,1 1 1,0 0-1,0-1 1,1 1-1,1-1 1,1 0-1,0 0 1,0-1-1,12 18 1,-13-24-192,0-1 0,0 1 0,1-1 0,-1 0 0,1-1 0,0 1 0,0-1 1,13 7-1,-16-10-29,0 0 0,-1 0 1,1 0-1,0 0 1,0 0-1,-1 0 1,1-1-1,0 0 0,0 1 1,0-1-1,0 0 1,0 0-1,0 0 1,0-1-1,-1 1 0,1-1 1,0 0-1,0 0 1,0 0-1,-1 0 1,1 0-1,-1 0 0,1-1 1,-1 1-1,1-1 1,2-2-1,1-2-20,-1 0 0,0-1 0,-1 1 0,1-1-1,-1 0 1,-1-1 0,1 1 0,-1 0 0,4-14 0,14-77-132,-18 75 132,10-52-56,4-148 0,-18 211 138,-2 22 9,-1 27 40,2-3-28,1 0 1,2 0-1,1-1 0,13 60 0,-10-71-150,2 1-1,0-1 0,1-1 0,2 0 0,0 0 0,1-1 1,26 36-1,-15-30-91</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2.098"/>
    </inkml:context>
    <inkml:brush xml:id="br0">
      <inkml:brushProperty name="width" value="0.05" units="cm"/>
      <inkml:brushProperty name="height" value="0.05" units="cm"/>
    </inkml:brush>
  </inkml:definitions>
  <inkml:trace contextRef="#ctx0" brushRef="#br0">109 261 17500,'-1'0'99,"1"0"0,-1 0 0,1 0 0,0 1 0,-1-1 0,1 0 0,-1 0 0,1 1 0,0-1-1,-1 0 1,1 0 0,-1 1 0,1-1 0,0 1 0,-1-1 0,1 0 0,0 1 0,0-1 0,-1 1 0,1-1 0,0 0 0,0 1 0,0-1 0,0 1 0,-1 0 0,11 2 1364,23-5-49,-16-2-1184,0 0 1,-1-1-1,0-1 0,0 0 0,-1-1 0,1-1 0,24-17 0,-32 20-203,0-1-1,0 0 1,0-1-1,-1 0 1,0 0-1,-1 0 1,0-1-1,0 0 0,0 0 1,-1-1-1,0 1 1,-1-1-1,0 0 1,5-17-1,-8 24-19,0-1 0,-1 1 1,1 0-1,-1-1 0,0 1 0,0 0 0,0-1 0,0 1 0,0-1 1,-1 1-1,1 0 0,-1-1 0,1 1 0,-1 0 0,0-1 1,0 1-1,0 0 0,0 0 0,0 0 0,-1 0 0,1 0 0,0 0 1,-1 0-1,0 0 0,1 1 0,-1-1 0,0 0 0,-2-1 1,0 1 3,0 0 0,0 1 1,-1-1-1,1 1 1,0 0-1,0 0 0,-1 0 1,1 1-1,-1-1 1,1 1-1,0 0 1,-1 0-1,1 1 0,-9 1 1,0 1 1,0 2 1,1-1 0,-1 2-1,1-1 1,0 2-1,1 0 1,-1 0-1,1 1 1,1 0 0,-19 18-1,11-7-8,0 1 0,2 0 0,0 2 0,-20 35 0,29-44-6,0-1-1,2 1 0,-1 0 0,1 0 0,1 0 0,1 1 0,0 0 0,0 0 0,2-1 1,-1 1-1,2 24 0,1-34-28,-1 0 1,1 1-1,0-1 1,0 0-1,0 0 1,1 0-1,-1 0 0,1-1 1,0 1-1,0 0 1,0-1-1,1 1 1,-1-1-1,1 0 1,0 1-1,0-1 0,0-1 1,0 1-1,0 0 1,1-1-1,-1 0 1,1 0-1,0 0 1,-1 0-1,1 0 0,0-1 1,0 1-1,0-1 1,0 0-1,7 0 1,2 1-187,0-1 0,-1-1 0,1 0 0,0 0 0,-1-1 0,1-1 1,-1 0-1,21-7 0,-15 3 59,0-1 0,0 0 0,-1-2 0,0 0 0,19-14 0,31-32-516</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3.242"/>
    </inkml:context>
    <inkml:brush xml:id="br0">
      <inkml:brushProperty name="width" value="0.05" units="cm"/>
      <inkml:brushProperty name="height" value="0.05" units="cm"/>
    </inkml:brush>
  </inkml:definitions>
  <inkml:trace contextRef="#ctx0" brushRef="#br0">278 17 15843,'-13'17'956,"-1"0"0,-30 28 1,23-25 445,20-19-1242,0 0 0,0 0 0,-1 0 1,1 0-1,0 0 0,-1 0 0,1-1 1,-1 1-1,1-1 0,-3 1 1,3 0-58,-1-1 1,1 0 0,0 1-1,-1-1 1,1 1 0,0-1 0,0 1-1,-1 0 1,1 0 0,0 0 0,0-1-1,-2 3 1,0 0-13,1 1 0,-1-1 0,1 0 0,0 1 0,0-1-1,0 1 1,1 0 0,-1 0 0,1 0 0,0 0 0,-2 5 0,3-9-90,0 0-1,0 1 1,0-1 0,0 0 0,0 0 0,0 0-1,1 0 1,-1 1 0,0-1 0,0 0-1,0 0 1,0 0 0,0 0 0,0 0 0,0 1-1,0-1 1,0 0 0,0 0 0,0 0-1,1 0 1,-1 0 0,0 0 0,0 1 0,0-1-1,0 0 1,0 0 0,1 0 0,-1 0 0,0 0-1,0 0 1,0 0 0,0 0 0,0 0-1,1 0 1,-1 0 0,0 0 0,0 0 0,0 0-1,0 0 1,1 0 0,-1 0 0,0 0-1,0 0 1,0 0 0,0 0 0,1 0 0,-1 0-1,0 0 1,0 0 0,0 0 0,0 0-1,0 0 1,1 0 0,-1-1 0,0 1 0,0 0-1,0 0 1,0 0 0,0 0 0,0 0 0,1 0-1,-1-1 1,0 1 0,0 0 0,0 0-1,0 0 1,9-9 19,1-7 109,0-1 1,9-19-1,-15 28 98,-1 1-1,0-1 0,0 0 1,-1 0-1,0-1 0,-1 1 1,1-11-1,-1 19-209,-1 0 0,0-1 0,0 1 0,0 0 0,0 0 0,0-1-1,0 1 1,0 0 0,-1 0 0,1-1 0,0 1 0,0 0 0,0 0 0,0 0 0,0-1 0,0 1 0,0 0-1,0 0 1,0 0 0,-1-1 0,1 1 0,0 0 0,0 0 0,0 0 0,0 0 0,-1 0 0,1-1 0,0 1 0,0 0-1,0 0 1,-1 0 0,1 0 0,0 0 0,0 0 0,-1 0 0,1 0 0,0 0 0,0 0 0,0 0 0,-1 0 0,1 0-1,0 0 1,-14 5 193,-12 13-176,11-4 4,0 0 0,0 1 0,2 1 0,0 0 0,0 1 0,2 1 0,0-1 0,1 2 0,1-1 0,1 1 0,-9 28 0,15-39-17,0 0-1,1 0 1,-1 13 0,2-20-18,0 1 1,0-1-1,0 1 0,0 0 1,0-1-1,0 1 0,1 0 1,-1-1-1,0 1 0,1 0 1,0-1-1,-1 1 0,1-1 1,0 1-1,0-1 1,-1 0-1,1 1 0,0-1 1,1 0-1,-1 1 0,0-1 1,0 0-1,0 0 0,3 2 1,-1-2-3,0-1 1,1 1-1,-1 0 1,0-1-1,0 1 1,0-1-1,0 0 1,1 0 0,-1-1-1,0 1 1,0 0-1,0-1 1,0 0-1,6-2 1,2-1-15,0-1 0,18-10 0,-7 0 1,-1 0 1,-1-1-1,0-1 1,-1-1 0,21-26-1,-13 10-17,-1 0 1,30-54-1,-50 77 15,-3 7 6,0 0 0,-1 0 0,0-1 0,0 1-1,0 0 1,-1-1 0,2-8 0,-3 13 8,0-1-1,0 1 0,0 0 0,0 0 1,0 0-1,0 0 0,0 0 1,0 0-1,0 0 0,0 0 0,0 0 1,0 0-1,0 0 0,0 0 1,0-1-1,-1 1 0,1 0 0,0 0 1,0 0-1,0 0 0,0 0 1,0 0-1,0 0 0,0 0 0,0 0 1,0 0-1,0 0 0,-1 0 1,1 0-1,0 0 0,0 0 0,0 0 1,0 0-1,0 0 0,0 0 1,0 0-1,0 0 0,0 0 0,0 0 1,-1 0-1,1 0 0,0 1 1,0-1-1,0 0 0,0 0 0,0 0 1,0 0-1,0 0 0,0 0 1,0 0-1,0 0 0,0 0 0,0 0 1,0 0-1,0 0 0,0 0 1,0 1-1,-1-1 0,1 0 0,0 0 1,0 0-1,0 0 0,0 0 1,0 0-1,0 0 0,0 0 0,0 0 1,0 1-1,0-1 0,-10 11-21,-11 18 0,-27 52 151,4 3 0,3 2 1,-46 142-1,65-139-70,-14 113 0,22-110-212,20-119-93,1 1 0,1-1 0,15-31 0,42-79-229,6 3 63,155-218 0,-216 337 412,-1 3 8,-15 24 11,-8 11 33,1 1 0,2 0 0,0 1 0,-14 50 0,24-73-41,1 1 1,-1-1-1,1 0 1,0 1-1,0-1 1,0 1-1,0-1 1,0 0-1,1 1 0,-1-1 1,2 4-1,-2-5-5,1 0 0,0 0 0,-1 0 0,1 0 0,0 0 0,0 0 0,-1 0-1,1 0 1,0-1 0,0 1 0,0 0 0,0-1 0,0 1 0,0-1 0,0 1-1,0-1 1,0 1 0,0-1 0,1 0 0,-1 0 0,0 1 0,0-1 0,0 0-1,0 0 1,0 0 0,3 0 0,5-2 10,0 1 1,0-1-1,-1 0 1,1-1-1,-1 0 1,1 0-1,-1-1 0,0 0 1,0-1-1,0 1 1,-1-1-1,8-8 1,13-10 25,39-44-1,-57 56-37,61-70 17,-65 72-5,1 1-1,-2-1 0,1-1 0,-1 1 1,-1-1-1,0 0 0,5-17 0,-33 70 164,10-13-83,-10 38 1,20-55-68,1 0 0,0 0 0,1 0 0,1 1 0,0 21 0,0-34-27,1 0 0,0 1 1,0-1-1,0 0 0,0 1 1,0-1-1,1 0 1,-1 0-1,0 1 0,0-1 1,1 0-1,-1 0 0,1 0 1,-1 1-1,1-1 1,0 0-1,-1 0 0,1 0 1,0 0-1,0 0 1,0 0-1,0 0 0,-1-1 1,1 1-1,0 0 0,1 0 1,-1-1-1,0 1 1,0 0-1,0-1 0,0 1 1,0-1-1,1 0 0,-1 1 1,0-1-1,0 0 1,1 0-1,-1 0 0,0 0 1,1 0-1,-1 0 0,0 0 1,0 0-1,1 0 1,-1-1-1,0 1 0,0 0 1,1-1-1,1 0 0,5-3 3,1 0 0,-1 0 0,0 0 0,0-1 0,9-7 0,11-13-46,0 0 0,45-56 0,-70 78-17,-1 4 13,-5 11-15,-12 25 2,10-25 35,0 2-219,0 0 1,0 0 0,1 1-1,1-1 1,0 1 0,1 0-1,0 23 1,4-30-65,-2-8 300,0 0-1,0 0 1,0 0 0,0 0-1,0 0 1,0 0 0,0 0 0,0 0-1,0 0 1,0 0 0,0 1 0,1-1-1,-1 0 1,0 0 0,0 0 0,0 0-1,0 0 1,0 0 0,0 0-1,0 0 1,0 0 0,0 0 0,0 0-1,0 0 1,0 0 0,1 0 0,-1 0-1,0 0 1,0 0 0,0 0 0,0 1-1,0-1 1,0 0 0,0 0-1,0 0 1,0 0 0,1 0 0,-1-1-1,0 1 1,0 0 0,0 0 0,0 0-1,0 0 1,0 0 0,0 0-1,0 0 1,0 0 0,0 0 0,1 0-1,-1 0 1,0 0 0,0 0 0,0 0-1,0 0 1,0 0 0,0 0 0,0 0-1,0-1 1,0 1 0,0 0-1,0 0 1,0 0 0,0 0 0,0 0-1,0 0 1,0 0 0,0 0 0,5-14-468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3.677"/>
    </inkml:context>
    <inkml:brush xml:id="br0">
      <inkml:brushProperty name="width" value="0.05" units="cm"/>
      <inkml:brushProperty name="height" value="0.05" units="cm"/>
    </inkml:brush>
  </inkml:definitions>
  <inkml:trace contextRef="#ctx0" brushRef="#br0">14 25 24045,'14'-9'2017,"-11"6"-1521,-4-3-256,-2 3 1168,-7-1-1344,-6 6-128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4.094"/>
    </inkml:context>
    <inkml:brush xml:id="br0">
      <inkml:brushProperty name="width" value="0.05" units="cm"/>
      <inkml:brushProperty name="height" value="0.05" units="cm"/>
    </inkml:brush>
  </inkml:definitions>
  <inkml:trace contextRef="#ctx0" brushRef="#br0">181 0 17460,'-7'19'4102,"-19"57"-2064,19-53-1580,-80 270 1295,68-214-1394,-14 141 1,33-217-388,-1 6 62,0 0 0,1 0 0,0 1 1,3 12-1,-3-21-79,0 0 1,0 0 0,0 0 0,0 0 0,1 0-1,-1 0 1,0 0 0,1 0 0,-1 0-1,1 0 1,-1 0 0,1 0 0,-1 0 0,1-1-1,0 1 1,-1 0 0,1 0 0,0-1-1,0 1 1,-1 0 0,1-1 0,0 1-1,0-1 1,0 1 0,0-1 0,0 1 0,0-1-1,0 1 1,0-1 0,0 0 0,0 0-1,0 0 1,0 0 0,0 0 0,0 0 0,0 0-1,0 0 1,0 0 0,0 0 0,0 0-1,0 0 1,0-1 0,0 1 0,0 0 0,0-1-1,0 1 1,0-1 0,0 1 0,0-1-1,1-1 1,22-14-833,-10 7 278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4.569"/>
    </inkml:context>
    <inkml:brush xml:id="br0">
      <inkml:brushProperty name="width" value="0.05" units="cm"/>
      <inkml:brushProperty name="height" value="0.05" units="cm"/>
    </inkml:brush>
  </inkml:definitions>
  <inkml:trace contextRef="#ctx0" brushRef="#br0">56 4 17484,'6'-3'1848,"-3"6"-1144,-3 5-296,-6 9 1641,0 5-1169,-2 6-448,-2 1-152,2 3-152,-1-3-24,3-4-8,0-7-128,2-7-304,4-10-264,-1-1 496,1-10-72,3-18-88</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5.003"/>
    </inkml:context>
    <inkml:brush xml:id="br0">
      <inkml:brushProperty name="width" value="0.05" units="cm"/>
      <inkml:brushProperty name="height" value="0.05" units="cm"/>
    </inkml:brush>
  </inkml:definitions>
  <inkml:trace contextRef="#ctx0" brushRef="#br0">154 0 20660,'-9'11'777,"0"1"0,1 0 0,0 0-1,1 0 1,-6 15 0,-37 92 473,40-93-1075,-19 62 293,27-80-439,0 0-1,1 0 1,-1 0-1,2 1 0,-1-1 1,1 0-1,1 0 0,1 13 1,-1-18-34,-1-1 0,1 1 0,0-1 0,0 1 0,0-1 0,0 1 0,1-1 0,-1 0 0,0 0 0,1 1 0,0-1 1,-1 0-1,1-1 0,0 1 0,0 0 0,0 0 0,0-1 0,1 1 0,-1-1 0,0 0 0,0 0 0,1 0 0,-1 0 0,1 0 0,-1 0 0,1 0 0,0-1 0,-1 0 1,1 1-1,-1-1 0,1 0 0,0 0 0,4-1 0,9-1-84,-1-1 1,1 0-1,-1-1 0,23-10 1,-15 6-29,-21 8 111,11-5-86,1 1 0,-1 0 0,1 1 0,0 1 0,23-2 0,-34 4 78,0 0 1,0 1-1,0-1 0,0 0 1,-1 1-1,1 0 0,0 0 0,0 0 1,-1 0-1,1 0 0,-1 0 1,1 1-1,-1-1 0,1 1 0,-1 0 1,0-1-1,0 1 0,0 0 1,0 0-1,0 1 0,0-1 0,-1 0 1,1 1-1,-1-1 0,1 1 1,-1-1-1,0 1 0,0 0 0,0-1 1,0 1-1,-1 0 0,1 0 1,-1 0-1,1 4 0,-1 4 22,0-1 0,0 1 0,-1-1 0,0 1 0,-1-1 0,0 0 0,0 1 0,-1-1 0,-1 0 0,0 0 1,0-1-1,-1 1 0,0-1 0,-1 0 0,0 0 0,-8 9 0,5-8 60,1 0 0,-1-1 1,-1 0-1,1 0 0,-2-1 0,1-1 1,-1 0-1,0 0 0,0-1 1,-1-1-1,0 1 0,-25 6 0,29-11-22,-1 1 0,0-2-1,0 1 1,1-1 0,-1 0-1,0-1 1,0 0 0,-9-3 0,14 4-106,1-1 0,-1 0 1,1 0-1,-1 0 0,1-1 0,0 1 1,0-1-1,-1 0 0,1 0 1,0 0-1,1 0 0,-1-1 1,0 1-1,1-1 0,-1 1 1,1-1-1,0 0 0,0 0 1,0 0-1,0 0 0,0-1 1,-1-3-1,3 6-3,-1-1 0,1 0 0,0 0 1,0 1-1,-1-1 0,1 0 0,0 0 1,0 0-1,1 1 0,-1-1 0,0 0 0,1 0 1,-1 1-1,1-1 0,-1 0 0,1 1 0,0-1 1,0 0-1,0 1 0,0-1 0,0 1 1,0-1-1,0 1 0,0 0 0,0 0 0,2-2 1,2 0-54,-1-1 1,1 1-1,0 1 1,0-1-1,0 1 1,0 0-1,8-2 1,21-6-644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5.414"/>
    </inkml:context>
    <inkml:brush xml:id="br0">
      <inkml:brushProperty name="width" value="0.05" units="cm"/>
      <inkml:brushProperty name="height" value="0.05" units="cm"/>
    </inkml:brush>
  </inkml:definitions>
  <inkml:trace contextRef="#ctx0" brushRef="#br0">149 27 20556,'-4'1'218,"0"1"0,0 0 0,1 0 0,-1 0 0,0 0 0,1 1 0,0-1 0,-1 1 0,1 0 0,0 0 0,-3 4 0,-26 39 578,30-42-613,-13 20 420,-18 40 0,29-55-548,1 1 0,-1-1 0,1 1 0,1-1 0,0 1 0,0 0 1,0 18-1,2-27-54,0 0 1,0-1 0,0 1 0,0-1 0,0 1 0,0-1 0,0 1 0,0-1 0,0 1 0,1 0 0,-1-1 0,0 1-1,0-1 1,0 1 0,1-1 0,-1 1 0,0-1 0,0 1 0,1-1 0,-1 1 0,0-1 0,1 0 0,-1 1-1,1-1 1,-1 1 0,1-1 0,-1 0 0,1 1 0,-1-1 0,1 0 0,-1 0 0,1 0 0,-1 1 0,1-1 0,-1 0-1,1 0 1,-1 0 0,1 0 0,-1 0 0,1 0 0,0 0 0,-1 0 0,1 0 0,-1 0 0,1 0 0,-1 0 0,1 0-1,0 0 1,-1-1 0,1 1 0,-1 0 0,1 0 0,-1-1 0,1 1 0,-1 0 0,0-1 0,1 1 0,0-1 0,3-1 3,0-1 0,0 0 1,-1 0-1,1 0 1,5-7-1,4-7 23,-2-1 0,0 0 1,15-38-1,7-11 36,-30 66-7,-1 7-30,0 11 0,-2-16-22,1 7 11,0 0 0,0 0 0,0 0 0,1 0-1,0 0 1,1 0 0,6 13 0,-7-17-6,1 0 1,-1 0-1,1 0 0,0 0 1,0-1-1,0 1 1,1-1-1,-1 0 1,1 0-1,0-1 0,0 1 1,0-1-1,0 1 1,0-1-1,7 2 1,-1-1 5,1-1 0,0 0 0,0 0 0,0-1 0,1-1 0,-1 1 0,0-2 0,0 0 0,0 0 0,21-6 0,2-3 17,-1 0 0,38-19 1,111-65 20,-179 92-55,0 1 0,1 0-1,-1 0 1,0 0-1,1 0 1,-1 0 0,0 1-1,1 0 1,-1 0 0,1 0-1,-1 0 1,1 0-1,-1 0 1,1 1 0,-1 0-1,0 0 1,1 0-1,-1 0 1,0 0 0,0 1-1,0-1 1,0 1 0,0 0-1,3 2 1,3 1 6,0 0 0,0-1 0,0 0-1,1-1 1,-1 0 0,1 0 0,0-1 0,0 0 0,-1-1 0,1 0 0,0-1 0,0 0 0,0-1 0,0 1 0,12-4 0,14-4 11,0-2 0,60-25 1,-57 20-33,-8 3-31,65-21-198,-87 30 191,0 1 1,1 0-1,0 1 0,-1 0 0,1 0 1,0 1-1,18 2 0,-25-1 23,1 0 0,-1 0 0,0 0 0,0 1-1,0-1 1,0 1 0,0 0 0,0 0 0,3 3 0,18 10-723,-24-15 704,1 0 0,0 0 0,-1 0 0,1 0 1,-1 0-1,1 0 0,-1 0 0,1 0 0,-1 0 0,1 0 1,0 0-1,-1 0 0,1 0 0,-1-1 0,1 1 0,-1 0 1,1 0-1,-1 0 0,1-1 0,-1 1 0,1 0 0,-1-1 1,1 1-1,-1 0 0,0-1 0,1 1 0,-1-1 1,0 1-1,1-1 0,-1 1 0,0-1 0,1 1 0,-1-1 1,0 1-1,0-1 0,0 1 0,1-1 0,-1 1 0,0-2 1,3-24-441,-3 24 394,0-20-519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4.072"/>
    </inkml:context>
    <inkml:brush xml:id="br0">
      <inkml:brushProperty name="width" value="0.05" units="cm"/>
      <inkml:brushProperty name="height" value="0.05" units="cm"/>
    </inkml:brush>
  </inkml:definitions>
  <inkml:trace contextRef="#ctx0" brushRef="#br0">39 93 19380,'-2'8'3916,"-11"63"-121,13-67-3747,-1 0-1,1-1 1,0 1-1,0 0 1,0 0-1,1-1 1,-1 1-1,2 3 1,-1-5-41,-1-1 0,1 0 1,0 0-1,-1 0 0,1 1 1,0-1-1,0 0 0,0 0 1,0 0-1,0 0 1,0-1-1,0 1 0,0 0 1,0 0-1,0-1 0,1 1 1,-1 0-1,0-1 0,0 0 1,1 1-1,-1-1 0,0 0 1,1 1-1,-1-1 1,3 0-1,8 0-20,0 0 0,0-1-1,0-1 1,19-5 0,29-3-69,-55 10 76,0 0 1,0 0-1,0 0 0,0 0 1,-1 1-1,1 0 1,0 0-1,0 0 0,6 3 1,-9-3 1,0 0 0,0 0 0,0 1 0,0-1 0,-1 0 0,1 1 0,0-1 0,-1 1 0,1-1 0,-1 1 0,0 0 0,1-1 0,-1 1 0,0 0 0,0 0 0,2 4 0,-2-1 0,0-1 1,0 0 0,-1 1 0,1-1 0,-1 1 0,0-1-1,0 9 1,-2 1 10,-1 0-1,-1 0 1,1 0-1,-8 16 1,5-17 47,0-1 0,0 0 0,-1 0 0,-1-1 0,0 0 0,0 0 0,-1-1 0,-15 14 0,21-21-28,-1 0 1,0 0-1,0-1 0,0 1 0,-1-1 1,1 0-1,0 0 0,-1 0 0,0 0 1,1-1-1,-10 2 0,11-3-31,-1 0-1,1-1 1,-1 1 0,1 0-1,-1-1 1,1 0 0,-1 0-1,1 0 1,-1 0 0,1 0-1,0-1 1,0 0 0,0 1-1,0-1 1,0 0 0,0-1-1,-5-4 1,3 1-220,0 0 1,0 0-1,1 0 1,0-1-1,0 0 0,0 0 1,1 0-1,0 0 0,0-1 1,1 1-1,0-1 0,-2-12 1,1-4-1430,1 0 0,2-45 0,2 42 44,1 0 0,1 0 1,10-36-1,-7 39 967,20-42 0,-25 63 1009,-1 0 1,1 1-1,0-1 0,0 0 1,0 1-1,0 0 1,0 0-1,1-1 0,-1 1 1,1 1-1,-1-1 1,1 0-1,0 1 1,0-1-1,0 1 0,0 0 1,0 0-1,0 0 1,0 0-1,0 0 0,3 0 1,8 0 589,0 0 1,0 1-1,22 2 0,-16 0-901,184 4-2800,-167-6 2002</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15.790"/>
    </inkml:context>
    <inkml:brush xml:id="br0">
      <inkml:brushProperty name="width" value="0.05" units="cm"/>
      <inkml:brushProperty name="height" value="0.05" units="cm"/>
    </inkml:brush>
  </inkml:definitions>
  <inkml:trace contextRef="#ctx0" brushRef="#br0">1 22 19884,'14'-11'1537,"2"7"-1745,-3-2 120,-6 6 832,-2 6-176</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33.347"/>
    </inkml:context>
    <inkml:brush xml:id="br0">
      <inkml:brushProperty name="width" value="0.05" units="cm"/>
      <inkml:brushProperty name="height" value="0.05" units="cm"/>
    </inkml:brush>
  </inkml:definitions>
  <inkml:trace contextRef="#ctx0" brushRef="#br0">20 1 12531,'-1'1'150,"-1"-1"1,1 1 0,-1 0 0,1 0 0,0 0-1,-1 1 1,1-1 0,0 0 0,0 0 0,0 1-1,0-1 1,0 0 0,0 1 0,0-1 0,0 3-1,1-3-121,0 1 0,0-1-1,0 0 1,0 1 0,1-1 0,-1 1-1,1-1 1,-1 0 0,1 0-1,-1 1 1,1-1 0,0 0-1,-1 0 1,1 0 0,0 1 0,0-1-1,0 0 1,0 0 0,0 0-1,1 0 1,7 7-21,0-1-1,0 0 1,0-1 0,1 0-1,0-1 1,0 0 0,1 0 0,-1-1-1,1 0 1,13 2 0,16 2-19,57 5 0,-95-13 12,183 17-4,102 11 30,62 10-10,2-31-17,70-39 19,-28 1-7,341-26-9,-669 49 2,-25 2 21,0 1-1,0 3 0,80 4 0,-110 0 13,0 0-1,0 1 0,-1 1 1,1-1-1,-1 1 0,0 1 1,0 0-1,0 0 0,0 1 1,-1 0-1,0 0 0,13 14 1,-20-18 34,1 0-1,0 0 1,0 0 0,0-1-1,1 1 1,-1-1 0,0 1 0,0-1-1,1 0 1,-1 0 0,1 0-1,-1 0 1,1-1 0,-1 1 0,1 0-1,4-1 1,-3 0-13,-1-1 0,0 0 0,0 0 0,0-1 0,0 1 0,0-1 0,0 1 0,0-1 0,0 0 0,-1 0 0,1 0 1,0 0-1,3-5 0,25-25 294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35.579"/>
    </inkml:context>
    <inkml:brush xml:id="br0">
      <inkml:brushProperty name="width" value="0.05" units="cm"/>
      <inkml:brushProperty name="height" value="0.05" units="cm"/>
    </inkml:brush>
  </inkml:definitions>
  <inkml:trace contextRef="#ctx0" brushRef="#br0">787 17 8082,'-5'-3'95,"1"1"0,-1 0 0,0 0 0,1 0 0,-1 1 0,0-1 0,0 1 1,-1 0-1,1 1 0,0-1 0,0 1 0,0 0 0,0 1 0,0-1 0,0 1 0,-10 2 0,-4 2 158,0 1 0,1 1 0,-20 10 0,-27 17 200,0 3-1,-115 89 1,155-106-393,1 2 0,1 2 0,1 0 0,2 0 0,0 2 0,1 1 0,2 0 0,1 2-1,1 0 1,-20 53 0,23-47-16,2 1-1,1 0 1,1 1 0,3-1-1,0 2 1,3-1-1,1 0 1,2 0-1,6 44 1,-3-59-38,0 0 0,2 0 0,1 0 0,0 0 1,2-1-1,0 0 0,1-1 0,1 0 0,1-1 0,1 0 1,1-1-1,22 23 0,-24-29-3,1 0 0,0-1 0,1 0 0,0-1 0,0-1 1,1 0-1,1-1 0,-1-1 0,1-1 0,0 0 0,1 0 0,0-2 0,-1 0 0,1-1 1,0-1-1,1 0 0,17-2 0,-3-2-4,0-2 0,0-1 1,-1-2-1,0-1 0,0-2 1,-1-1-1,0-1 0,-1-1 1,49-30-1,-19 4 2,-2-2-1,-2-3 1,70-70 0,-89 78 42,-2 0 0,-2-2 0,-2-2 1,30-50-1,-48 69 29,-2 0 0,-1 0 1,0-1-1,9-36 0,-15 43 16,0-1-1,-1 1 1,-1-1-1,0 0 1,-2 1-1,1-1 1,-6-26-1,2 27 16,0 0 0,-1 1 0,-1 0 0,0 0 0,-1 1 0,-1 0-1,0 0 1,0 0 0,-1 1 0,-1 1 0,0-1 0,-1 2 0,0-1 0,-23-15-1,1 3 82,-1 1 0,-2 2 0,0 2 0,-49-18-1,53 23-313,0 2-1,0 1 1,-1 1-1,-1 2 1,1 1-1,-47-1 1,74 7 85,0 0-1,0 0 1,0 1 0,0-1 0,0 1-1,0 1 1,1-1 0,-1 1 0,0 0-1,1 0 1,-10 6 0,-8 7-282</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36.801"/>
    </inkml:context>
    <inkml:brush xml:id="br0">
      <inkml:brushProperty name="width" value="0.05" units="cm"/>
      <inkml:brushProperty name="height" value="0.05" units="cm"/>
    </inkml:brush>
  </inkml:definitions>
  <inkml:trace contextRef="#ctx0" brushRef="#br0">1087 223 11755,'7'-12'104,"0"0"0,-1-1 0,0 0 0,-1 0 0,0 0 0,-1-1 0,2-15 0,-6 29-102,1-1-1,-1 1 1,0-1 0,0 1 0,0-1 0,0 1 0,0-1-1,0 1 1,-1-1 0,1 1 0,0-1 0,0 1 0,0-1 0,0 1-1,-1-1 1,1 1 0,0-1 0,0 1 0,-1 0 0,1-1 0,0 1-1,-1-1 1,1 1 0,0 0 0,-1-1 0,1 1 0,0 0-1,-1 0 1,1-1 0,-1 1 0,1 0 0,-1 0 0,1 0 0,-1-1-1,1 1 1,-1 0 0,1 0 0,-1 0 0,1 0 0,-1 0-1,1 0 1,-1 0 0,1 0 0,-1 0 0,1 0 0,-1 0 0,0 1-1,-29 8 43,27-8-38,-96 40 181,-161 62 539,176-75-220,-103 22 0,123-38-235,-89 22 406,137-29-594,-1 1 1,1 0 0,0 1 0,1 1 0,0 0 0,-25 18 0,31-17-55,0 0 0,1 1 0,0-1 0,1 2-1,-1-1 1,2 1 0,0 0 0,0 0 0,1 1 0,0-1 0,1 1 0,0 0 0,1 1 0,-2 17 0,0 8-30,2 0-1,1 1 1,5 55 0,-1-64-24,2 0-1,1 0 1,1-1 0,2 0-1,1 0 1,1 0 0,1-1-1,1-1 1,23 37-1,-24-47-6,1-1-1,0 0 0,2 0 0,-1-2 1,2 1-1,0-2 0,0 0 1,1-1-1,1 0 0,0-2 0,1 0 1,0 0-1,0-2 0,1 0 0,21 5 1,4-3-54,2-2 1,-1-2 0,1-2 0,0-2-1,0-2 1,0-1 0,-1-3 0,50-11-1,1-5-88,-1-5-1,160-63 1,-196 63 129,-1-2 1,-2-3-1,83-59 1,-99 60 32,-2-2 0,-2-2 0,0-1-1,-2-2 1,35-48 0,-57 66 14,0 0-1,-1-1 1,-1 0 0,-1 0-1,0-1 1,8-30 0,-14 40 6,-1-1-1,0 1 1,-1-1 0,0 1 0,0-1-1,-1 0 1,-1 1 0,1-1 0,-2 1-1,0-1 1,0 1 0,-1 0 0,0-1 0,0 1-1,-7-12 1,2 8 10,-1 1 0,-1 0 0,0 0 0,0 1 0,-1 0 0,-16-13 0,-83-56 81,52 44-40,-2 3-1,-1 3 0,-2 2 0,-1 3 0,0 4 0,-99-23 0,44 23 188,-1 4 0,-218-3 0,184 19-84</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48.581"/>
    </inkml:context>
    <inkml:brush xml:id="br0">
      <inkml:brushProperty name="width" value="0.05" units="cm"/>
      <inkml:brushProperty name="height" value="0.05" units="cm"/>
    </inkml:brush>
  </inkml:definitions>
  <inkml:trace contextRef="#ctx0" brushRef="#br0">1 0 11530,'9'2'753,"2"1"-657,1-2-56,3 1 192,2 1-208,5-3-56,-1 1 0,4-1 0,-1 2 0,-1-2-16,-2 1 0,-1-1 40,-3 2-224,-3 0 224,-2-1-24,-7-1-16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3:49.571"/>
    </inkml:context>
    <inkml:brush xml:id="br0">
      <inkml:brushProperty name="width" value="0.05" units="cm"/>
      <inkml:brushProperty name="height" value="0.05" units="cm"/>
    </inkml:brush>
  </inkml:definitions>
  <inkml:trace contextRef="#ctx0" brushRef="#br0">6 42 14539,'-1'1'40,"0"1"-1,0 0 1,1 0 0,-1-1-1,1 1 1,-1 0 0,1 0 0,0 0-1,-1 0 1,1 0 0,0-1-1,0 1 1,1 0 0,-1 0-1,0 0 1,1 0 0,-1 0-1,1-1 1,-1 1 0,1 0-1,0 0 1,2 2 0,-1-1-39,0-1 1,1 1 0,-1-1 0,1 0-1,0 0 1,-1 0 0,1 0-1,0-1 1,0 1 0,0-1 0,7 2-1,4 1-33,1-1 0,0 0 0,0-1 1,27-1-1,594-10 881,-468-4-777,173-36 0,-173 21-52,-70 16 35,-1 4-1,1 4 1,0 4-1,0 5 0,109 19 1,60 16 121,408 70-37,-569-89-150,191 33-14,-208-43 29,122 2 0,-139-14 0,-1-2 0,0-4 1,82-19-1,-114 18 19,-23 6 14,-1-1 0,21-7-1,-64 24-255,-25 14 162,22-4-25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4:27.852"/>
    </inkml:context>
    <inkml:brush xml:id="br0">
      <inkml:brushProperty name="width" value="0.05" units="cm"/>
      <inkml:brushProperty name="height" value="0.05" units="cm"/>
    </inkml:brush>
  </inkml:definitions>
  <inkml:trace contextRef="#ctx0" brushRef="#br0">3335 385 9882,'-37'-10'817,"0"-2"0,1-1 0,-56-30 1,-94-68 1295,145 85-1960,-6-3 143,0 3 1,-75-30-1,87 43-258,0 2-1,0 2 1,-1 1 0,-60-6-1,28 11-114,0 3 0,0 3-1,-115 20 1,-197 68-71,23 25 126,185-58 18,111-37 16,-343 121-132,320-107 19,2 4-1,-130 81 1,179-98 85,0 1-1,1 2 0,2 2 0,1 0 1,-45 56-1,64-70 20,1 0 0,0 1 0,1 0 0,0 1 0,1-1 0,1 1 1,0 1-1,1-1 0,1 1 0,1 0 0,0 0 0,1 0 0,0 1 0,1-1 0,1 0 0,4 31 0,0-29-15,0-1-1,0 1 1,2-1-1,0 0 1,1 0-1,1-1 1,1 1-1,13 18 1,-8-16-11,1-1 0,1 0 1,0-1-1,1-1 1,35 26-1,-16-19-12,1-1-1,1-2 1,0-1-1,2-2 1,0-2 0,72 17-1,0-8-24,121 8 0,117-6-23,-301-23 76,1182 27 58,-6-127 71,-858 27 33,-305 54-45,-1-2 0,0-4 0,102-52 0,-139 61-26,0-1 1,-1-2-1,-1 0 1,-1-1-1,0-2 1,32-35 0,-45 44-43,0-1 0,-1 1 1,0-1-1,0 0 1,-1-1-1,-1 1 1,0-1-1,-1-1 1,0 1-1,0 0 1,-2-1-1,1 0 0,-2 0 1,0 0-1,0 1 1,-2-22-1,-3 14-45,0-1 0,-1 1 0,-1 0-1,-1 0 1,0 1 0,-2 0 0,0 0 0,-1 1-1,-1 0 1,-19-23 0,9 16 110,0 1-1,-2 1 1,0 1-1,-1 1 1,-2 1 0,-32-20-1,17 17-37,-1 1-1,-2 1 1,0 3-1,-46-13 1,-82-11 35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4:44.521"/>
    </inkml:context>
    <inkml:brush xml:id="br0">
      <inkml:brushProperty name="width" value="0.05" units="cm"/>
      <inkml:brushProperty name="height" value="0.05" units="cm"/>
    </inkml:brush>
  </inkml:definitions>
  <inkml:trace contextRef="#ctx0" brushRef="#br0">1 111 9978,'7'-3'936,"4"-1"-720,6 1-96,7-3 529,18-1-441,10-3-72,17 0-112,9 1-160,12-5-833,3 0 881,13-1-128,3-1-80</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4:44.970"/>
    </inkml:context>
    <inkml:brush xml:id="br0">
      <inkml:brushProperty name="width" value="0.05" units="cm"/>
      <inkml:brushProperty name="height" value="0.05" units="cm"/>
    </inkml:brush>
  </inkml:definitions>
  <inkml:trace contextRef="#ctx0" brushRef="#br0">1 0 10122,'1146'51'2560,"2"-35"-2315,-31 0-85,427 9 654,0-63-669,-1358 27-136,431-17-30,-540 28 14</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4:53.993"/>
    </inkml:context>
    <inkml:brush xml:id="br0">
      <inkml:brushProperty name="width" value="0.05" units="cm"/>
      <inkml:brushProperty name="height" value="0.05" units="cm"/>
    </inkml:brush>
  </inkml:definitions>
  <inkml:trace contextRef="#ctx0" brushRef="#br0">1 8 8706,'4'2'237,"0"1"0,1-1 1,-1 0-1,1 0 0,-1 0 0,1 0 1,0-1-1,0 0 0,0 0 0,0 0 0,0-1 1,-1 0-1,1 1 0,0-2 0,0 1 1,0-1-1,10-2 0,5-1 77,1 0 0,-1 1 0,37 1 0,-18 0-242,303-5 143,-91 36 398,-27-1-175,239-17-262,122 9-15,-269 17-161,265 19 0,246-73 13,-677 10-6,-111 5 25,188-1 199,-196 4 16,-1 2 1,0 2-1,0 0 0,0 2 1,40 15-1,-56-16 78,0 1-1,19 11 0,-29-15-308,1 0 0,0 1-1,-1-1 1,0 1 0,1 0-1,-2 0 1,1 1 0,0-1-1,4 8 1,-8-8-830,-8-5 574,-16-4-6,-9-3-70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4.553"/>
    </inkml:context>
    <inkml:brush xml:id="br0">
      <inkml:brushProperty name="width" value="0.05" units="cm"/>
      <inkml:brushProperty name="height" value="0.05" units="cm"/>
    </inkml:brush>
  </inkml:definitions>
  <inkml:trace contextRef="#ctx0" brushRef="#br0">97 6 15291,'-16'21'1474,"1"1"-1,1 0 1,-13 29-1,23-42-1154,0 0 0,0 1 0,1-1 0,0 1 0,1 0 0,0 0 0,1 0-1,0 0 1,0 0 0,1 0 0,2 14 0,-2-22-294,0 1 1,1-1-1,-1 0 0,1 1 1,-1-1-1,1 0 1,0 1-1,0-1 0,0 0 1,1 0-1,-1 0 0,0 0 1,1 0-1,-1 0 1,1 0-1,0-1 0,-1 1 1,1 0-1,0-1 0,0 0 1,0 1-1,0-1 0,0 0 1,1 0-1,-1 0 1,0 0-1,0 0 0,1-1 1,-1 1-1,0-1 0,1 1 1,-1-1-1,1 0 0,-1 0 1,1 0-1,4-1 1,1 0-6,1-1 1,-1 0 0,1-1-1,-1 0 1,0 0 0,0-1-1,0 0 1,0 0 0,7-6 0,1-2 124,0 0-1,0-2 1,17-20 0,-26 27-38,-1 0 0,0-1 0,-1 0-1,0 0 1,0 0 0,-1-1-1,0 0 1,0 1 0,2-13 0,-5 18-65,0-1 0,-1 1 0,0-1 1,0 1-1,0 0 0,0-1 1,-1 1-1,1 0 0,-1-1 0,0 1 1,0 0-1,0 0 0,0 0 0,0 0 1,-1 0-1,0 0 0,1 0 1,-1 0-1,0 0 0,0 1 0,-1-1 1,1 1-1,0-1 0,-1 1 1,0 0-1,1 0 0,-1 0 0,0 1 1,0-1-1,0 1 0,0-1 0,-5 0 1,2-1-198,-1 1 0,1 0 0,-1 0 0,0 1 0,0 0 0,0 0 0,0 0 0,0 1 0,0 0 0,0 1 0,0-1 0,0 1 0,0 1 0,-12 3 0,7 3-262,9 4-147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4:57.065"/>
    </inkml:context>
    <inkml:brush xml:id="br0">
      <inkml:brushProperty name="width" value="0.05" units="cm"/>
      <inkml:brushProperty name="height" value="0.05" units="cm"/>
    </inkml:brush>
  </inkml:definitions>
  <inkml:trace contextRef="#ctx0" brushRef="#br0">0 233 11907,'2'-3'0,"0"1"0,-1 0 0,1 0 1,0 1-1,0-1 0,1 0 0,-1 1 0,0-1 1,0 1-1,1 0 0,-1-1 0,1 1 1,-1 0-1,1 1 0,0-1 0,-1 0 1,6 0-1,2-1-163,484-139-7125,-414 121 6670,96-11-1,-108 24 1520,0 3-1,1 3 1,119 12-1,339 45 2894,709-6-2168,-1120-51-1409,1126 10 1808,-602-2-1601,-5-50-853,-623 42 380,-7 1 36,-1 0 1,1-1-1,0 0 1,-1 0-1,1 0 1,0 0-1,-1-1 1,0 1-1,1-1 1,-1 0 0,5-3-1,9-15-107</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5:27.025"/>
    </inkml:context>
    <inkml:brush xml:id="br0">
      <inkml:brushProperty name="width" value="0.05" units="cm"/>
      <inkml:brushProperty name="height" value="0.05" units="cm"/>
    </inkml:brush>
  </inkml:definitions>
  <inkml:trace contextRef="#ctx0" brushRef="#br0">42 36 9218,'-25'-14'1135,"24"14"-1036,-1-1 0,1 0-1,0 0 1,0 0-1,0 1 1,0-1-1,0 0 1,0-1-1,0 1 1,0 0-1,1 0 1,-1 0-1,0 0 1,1-1-1,-1 1 1,1 0-1,-1-1 1,0-1-1,23 47 894,-17-35-992,0-1 0,1 1 0,0-1 0,0 0 0,0 0-1,1 0 1,1-1 0,-1 0 0,1-1 0,0 0-1,1 0 1,-1-1 0,1 0 0,0 0 0,0-1 0,1 0-1,0 0 1,-1-1 0,1-1 0,0 0 0,18 2-1,53 2 62,149-9-1,-160 0-6,1202-42 364,-871 49-368,-1 23-35,-373-25-12,422 18-17,-303-22 129,156-22 0,-290 22-83,13 0 199,-1-2-1,-1 0 0,1-2 1,44-16-1,-68 22-196,1 0 0,-1 0-1,1 0 1,-1 0 0,1-1 0,-1 1 0,1 0 0,-1 0-1,1 0 1,-1-1 0,1 1 0,-1 0 0,1-1 0,-1 1-1,0-1 1,1 1 0,-1 0 0,0-1 0,1 1 0,-1-1-1,0 1 1,1-1 0,-1 1 0,0-1 0,0 0-1,-11-4 1030,-23 3-234,8 3-422</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5:46.138"/>
    </inkml:context>
    <inkml:brush xml:id="br0">
      <inkml:brushProperty name="width" value="0.05" units="cm"/>
      <inkml:brushProperty name="height" value="0.05" units="cm"/>
    </inkml:brush>
  </inkml:definitions>
  <inkml:trace contextRef="#ctx0" brushRef="#br0">1 52 13539,'-1'-1'71,"1"0"0,0 1-1,0-1 1,0 0 0,0 0 0,1 0 0,-1 0-1,0 0 1,0 1 0,0-1 0,1 0 0,-1 0 0,0 0-1,1 1 1,-1-1 0,1 0 0,-1 0 0,1 1 0,-1-1-1,1 0 1,-1 1 0,2-2 0,22-10 932,-15 10-665,0 0 0,1 0 0,14 0-1,112 7 1637,-22 0-996,147-16 77,49 0-501,-68 23-242,82 1-61,-58-21 95,243 5 218,-161 39-406,-11-1-90,-232-29-49,129-9 1,-81-12 18,-68 6-14,136 1-1,-184 12-25,68 16-1,-67-11 29,61 6 1,-87-15-24,0 1 1,1-1-1,-1-1 1,0-1-1,0 1 0,0-2 1,0 1-1,0-2 0,13-5 1,-10-2 31,-15 11-52,0 0 0,1 0 0,-1 0 0,0-1 0,0 1 0,0 0 0,0 0 0,0-1 0,0 1 0,0 0 0,0 0 0,0-1 1,0 1-1,0 0 0,0 0 0,0-1 0,0 1 0,0 0 0,0 0 0,0-1 0,0 1 0,0 0 0,0 0 0,-1-1 0,1 1 0,0 0 0,0 0 0,0-1 0,0 1 0,0 0 0,-1 0 1,1 0-1,0 0 0,-1-1 0,0 0-184,-1 0 0,0 0 0,0 0 0,0 1 0,-1-1 0,1 1 0,0-1 0,0 1 0,0 0 1,0-1-1,0 1 0,-4 1 0,-29 4-874,10 0 424</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6:19.213"/>
    </inkml:context>
    <inkml:brush xml:id="br0">
      <inkml:brushProperty name="width" value="0.05" units="cm"/>
      <inkml:brushProperty name="height" value="0.05" units="cm"/>
    </inkml:brush>
  </inkml:definitions>
  <inkml:trace contextRef="#ctx0" brushRef="#br0">29 92 11690,'-3'-3'699,"-23"-19"3674,30 19-2618,62 1-1391,-42 0-346,0 1 0,0 2 0,0 0 0,28 5 0,99 33-13,-100-23-18,1-3 1,0-2 0,98 7 0,-75-17 11,0-2 1,0-4 0,0-4 0,112-26-1,-111 14 26,10-3-13,133-19-1,331 16 125,-411 35-130,226 42-1,-249-34 3,122 2 1,116-15 23,-219-3-13,237 18 9,-233-8 3,414 18-77,-400-22 50,28 4 28,297 6-30,-143-14 14,502-8 2,-719 2 25,552-33 507,-670 37-566,1 0 0,-1 0 0,1 1 0,-1-1 1,1 0-1,-1 0 0,1 1 0,-1-1 0,0 0 0,1 1 1,-1-1-1,0 0 0,1 1 0,-1-1 0,0 0 1,1 1-1,-1-1 0,0 1 0,0-1 0,1 1 1,-1-1-1,0 1 0,0-1 0,0 0 0,0 1 0,0-1 1,0 1-1,0 0 0,6 11-2371,20 3 1040,-7-8 533</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6:25.443"/>
    </inkml:context>
    <inkml:brush xml:id="br0">
      <inkml:brushProperty name="width" value="0.05" units="cm"/>
      <inkml:brushProperty name="height" value="0.05" units="cm"/>
    </inkml:brush>
  </inkml:definitions>
  <inkml:trace contextRef="#ctx0" brushRef="#br0">1 43 13123,'28'-17'1233,"-25"15"-1179,1-1 0,-1 1 0,0 0 0,1 0 0,0 0 0,-1 1 0,1-1 0,0 1 0,0 0 0,0 0 0,6-1 1,15 2 231,32 3 0,-34-1-67,45-2 0,-36-4-103,-1 1 1,49 0-1,-70 4-97,0-1 0,0 2 0,-1-1 0,1 1 0,0 1 0,-1 0 0,0 0 0,0 1 0,11 6 0,24 17 57,-29-16-51,0-2-1,0 0 1,1 0 0,0-2 0,1 0 0,-1-1 0,22 5 0,-14-7 3,0-2 0,0 0 1,1-2-1,30-2 0,99-21 132,-9 2-12,-65 17-74,134 12 0,-133-2-66,131-7 0,-67-14-38,97-7 10,-179 20 40,118 10 1,-23 15 24,-70-9-34,138 4 0,-114-23 33,145-25 0,9-2 94,243 17 34,-407 14-165,629 32 96,-695-28-77,-13 0 10,30-1 0,-46-3-26,0 1 1,0-1 0,0 0-1,0-1 1,0 0-1,0 0 1,0 0 0,10-6-1,-11 4-111,-4 3-146,-3 2-33,-13 1 79,-4-1 17</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6:48.328"/>
    </inkml:context>
    <inkml:brush xml:id="br0">
      <inkml:brushProperty name="width" value="0.05" units="cm"/>
      <inkml:brushProperty name="height" value="0.05" units="cm"/>
    </inkml:brush>
  </inkml:definitions>
  <inkml:trace contextRef="#ctx0" brushRef="#br0">1 113 13091,'0'13'614,"0"-9"-467,0 1-1,0-1 0,0 1 1,1-1-1,-1 1 1,3 8-1,-2-11-116,0 0 1,0-1-1,1 1 1,-1 0-1,0 0 0,1 0 1,-1-1-1,1 1 0,-1-1 1,1 1-1,0-1 1,0 0-1,0 0 0,0 0 1,0 0-1,0 0 0,0 0 1,2 0-1,7 3 97,1-1-1,-1 0 0,1-1 0,0 0 1,0-1-1,0-1 0,23-1 1,88-18 422,-42 4-364,-11 8-113,84 1-1,72 15-24,94-3 73,122-36 182,-95 5-122,32 1 40,346-16-74,0 47-25,-663-3-114,852 38-42,-501-33 38,597-5 23,138-59 170,-848 42-47,340 28 1,-446-3-70,332-23 0,213-34 8,-568 33-122,85-1 50,-234 15-7,0 1-1,40 10 0,-43-8 11,0-1 0,0 0 0,27 0-1,-46-4-44,28-11-213,-18 9 235,0 0 0,0 0 0,0 1 0,1 1 0,-1 0 0,0 0 0,1 1 0,-1 0 0,13 3 0,22 2 25,-17-4-33,46 4 39,-65-5-34,-1 1 0,1 0 0,-1 0 0,0 1 0,0 0 0,10 5 0,-13-2-158,-5-6 162,0 0 0,0 1 0,0-1 0,0 0 0,0 0 0,0 0-1,0 0 1,0 0 0,0 0 0,0 0 0,0 1 0,0-1 0,0 0 0,0 0-1,0 0 1,0 0 0,-1 0 0,1 0 0,0 0 0,0 0 0,0 1 0,0-1-1,0 0 1,0 0 0,0 0 0,0 0 0,-1 0 0,1 0 0,0 0 0,0 0 0,0 0-1,0 0 1,0 0 0,0 0 0,0 0 0,-1 0 0,1 0 0,0 0 0,0 0-1,0 0 1,0 0 0,0 0 0,0 0 0,-1 0 0,1 0 0,0 0 0,0 0-1,0 0 1,0 0 0,0 0 0,0 0 0,0 0 0,-1-1 0,1 1 0,0 0 0,0 0-1,0 0 1,-7-5-54</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7:02.112"/>
    </inkml:context>
    <inkml:brush xml:id="br0">
      <inkml:brushProperty name="width" value="0.05" units="cm"/>
      <inkml:brushProperty name="height" value="0.05" units="cm"/>
    </inkml:brush>
  </inkml:definitions>
  <inkml:trace contextRef="#ctx0" brushRef="#br0">2 282 13091,'0'0'51,"-1"1"0,1-1 0,0 1 0,0 0 0,0-1 1,0 1-1,0 0 0,0-1 0,0 1 0,0 0 0,0-1 0,0 1 0,0 0 1,0-1-1,0 1 0,1-1 0,-1 1 0,0 0 0,1-1 0,-1 1 0,0-1 1,1 1-1,-1-1 0,0 1 0,1-1 0,-1 1 0,1-1 0,-1 1 0,1-1 1,-1 1-1,1-1 0,-1 0 0,1 1 0,0-1 0,-1 0 0,1 0 0,-1 1 1,1-1-1,0 0 0,-1 0 0,1 0 0,0 0 0,-1 0 0,1 0 0,0 0 1,-1 0-1,1 0 0,0 0 0,-1 0 0,1 0 0,0 0 0,0-1 0,8-1 138,-1-1 0,0 1-1,11-7 1,-9 5-107,25-10 340,28-12 481,73-19 1,-114 40-817,1 0 0,0 2 0,0 0 0,0 1 0,0 2 1,0 0-1,28 5 0,-15 0 20,29 6 406,0-3 1,131-2 0,-124-13-209,80-18-1,70-27-99,-100 21-188,147-18 0,333 14 53,-360 26-49,-208 7-45,88-1 83,-103 4-133,-1 0 0,0 2 0,1 0 0,26 9 0,-44-12-2,2 1-16,0 0-1,0 0 1,0 0 0,0 0 0,0-1 0,0 1 0,5-1 0,-8-5-114</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7:10.013"/>
    </inkml:context>
    <inkml:brush xml:id="br0">
      <inkml:brushProperty name="width" value="0.05" units="cm"/>
      <inkml:brushProperty name="height" value="0.05" units="cm"/>
    </inkml:brush>
  </inkml:definitions>
  <inkml:trace contextRef="#ctx0" brushRef="#br0">84 5 12395,'-13'10'591,"2"-3"-44,0 2-1,-14 13 1,23-19-425,-1-1 0,1 0 0,0 1 0,0 0 0,0-1 0,1 1 0,-1 0 0,1 0 0,-1 0 0,1 0 0,0 0 0,0 1 0,1-1 0,-1 0 0,0 6 0,1-8-85,1 1 0,-1-1 0,1 0-1,-1 1 1,1-1 0,-1 0 0,1 1 0,0-1 0,-1 0-1,1 0 1,0 0 0,0 0 0,0 0 0,0 0 0,0 0-1,0 0 1,0 0 0,1 0 0,-1 0 0,0-1-1,0 1 1,1 0 0,-1-1 0,0 1 0,1-1 0,-1 0-1,0 1 1,1-1 0,-1 0 0,3 0 0,8 2 135,1-1 0,18 0 0,-22-1-81,41-1 234,-18 0-222,0 1 1,55 8 0,-50-3-97,0-1 1,0-2-1,41-3 1,109-16 15,-187 17-23,55-6 15,149-15-35,-148 18 4,95 8 0,-76-1 8,1-2 1,-1-4 0,141-22-1,-63 6-136,180 4 0,-12 1-9,-152-1 140,223-15-43,-365 28 105,0 1 0,0 1 1,45 7-1,-66-6 160,-7 1-134,0-3-86,0 0 0,0 0 1,1 0-1,-1 0 0,0 0 1,0 0-1,1 0 0,-1 0 1,0 0-1,0 0 1,1-1-1,-1 1 0,0 0 1,1 0-1,-1-1 0,-1 0 1,-5-6-149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7:16.828"/>
    </inkml:context>
    <inkml:brush xml:id="br0">
      <inkml:brushProperty name="width" value="0.05" units="cm"/>
      <inkml:brushProperty name="height" value="0.05" units="cm"/>
    </inkml:brush>
  </inkml:definitions>
  <inkml:trace contextRef="#ctx0" brushRef="#br0">88 1 10890,'-16'13'931,"-28"23"893,41-32-1546,0-1 0,0 0 0,0 1 0,1-1 0,-1 1 1,1 0-1,0 0 0,0 0 0,-3 9 0,5-11-167,0 0 0,0 0 0,0 0 0,0 0 0,1 0 0,-1 1 0,1-1 0,-1 0 0,1 0 0,0 0 0,-1 0-1,1 0 1,3 3 0,17 27 629,-17-27-628,1 2-79,0 0 0,0 0 0,1-1 0,0 1 0,0-1 0,1 0 0,0-1 0,0 0 1,0 0-1,0 0 0,1-1 0,0 0 0,0-1 0,0 1 0,0-2 0,1 1 0,-1-1 0,1 0 1,-1-1-1,1 0 0,14 0 0,169-16 120,-28 1 114,70 17 202,-4 0-5,-81-9 151,206-34 0,-224 23-524,137-1 1,-169 13-76,-94 5-29,-2-1 5,0 1 0,0 0-1,0-1 1,-1 1 0,1 0 0,0 1-1,0-1 1,-1 0 0,1 1 0,0-1-1,0 1 1,4 2 0,-6-2-223,-10 11-1276,1-6 1132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7:21.077"/>
    </inkml:context>
    <inkml:brush xml:id="br0">
      <inkml:brushProperty name="width" value="0.05" units="cm"/>
      <inkml:brushProperty name="height" value="0.05" units="cm"/>
    </inkml:brush>
  </inkml:definitions>
  <inkml:trace contextRef="#ctx0" brushRef="#br0">158 48 11346,'-5'2'202,"-59"21"1026,59-21-1095,0-1 0,1 0 0,-1 0-1,0-1 1,0 1 0,0-1 0,0 0 0,0 0 0,0-1 0,1 1 0,-8-3 0,11 2-48,-1 1 0,1-1 1,-1 0-1,1 0 0,0 0 0,-1 0 0,1 0 0,0 0 1,0-1-1,0 1 0,0 0 0,0 0 0,0-1 0,0 1 0,0-1 1,0 1-1,1-1 0,-1 1 0,0-1 0,1 0 0,0 1 1,-1-1-1,1 1 0,0-1 0,0 0 0,0 1 0,0-4 1,0 5-69,0 0 1,0-1-1,1 1 1,-1 0 0,0 0-1,0 0 1,0-1 0,1 1-1,-1 0 1,0 0-1,0 0 1,1 0 0,-1 0-1,0-1 1,0 1 0,1 0-1,-1 0 1,0 0-1,0 0 1,1 0 0,-1 0-1,0 0 1,0 0 0,1 0-1,-1 0 1,0 0-1,0 0 1,1 0 0,-1 0-1,0 0 1,0 1 0,1-1-1,-1 0 1,0 0-1,0 0 1,1 0 0,-1 0-1,0 0 1,0 1 0,0-1-1,1 0 1,-1 0-1,0 0 1,0 1 0,0-1-1,1 0 1,13 14 173,-11-11-81,8 7-68,0-1 1,0 0-1,1 0 0,0-1 1,1-1-1,0 0 0,0-1 0,25 8 1,-21-9-19,1-2 0,-1 0 0,0-1 0,1 0-1,0-2 1,-1 0 0,19-2 0,60-10 90,-37 4-78,0 3 0,61 2 0,-29 12-42,108 23-1,-121-16-1,1-4 0,103 2-1,141-36 64,28-1 9,-64 48-74,-192-13 18,185-1 1,40-53 30,-223 24-15,193-8-1,-109 30-13,81-1-52,-22 0 193,-201 1-80,0 2 0,-1 1-1,0 2 1,41 15-1,14 16 14,-69-28-58,0-1-1,0-2 1,1 0-1,1-1 1,-1-2 0,37 5-1,-20-10-6,0-1 0,78-11 1,84-28 65,-129 23-72,428-83 39,-461 91-5,-1-2-1,-1-1 0,67-29 1,-101 37-10,0 1 1,0 0 0,0 1 0,9-2-1,9-2 47,-24 5-108,1-1 1,-1 1 0,1 0 0,-1-1 0,1 1-1,-1 0 1,1-1 0,-1 1 0,1-1-1,-1 1 1,0-1 0,1 1 0,-1-1 0,0 1-1,1-1 1,-1 0 0,0 1 0,0-1-1,1 1 1,-1-1 0,0 0 0,0 1 0,0-1-1,0 0 1,0 1 0,0-1 0,0 1-1,0-1 1,0 0 0,0 1 0,0-1 0,0 0-1,-1 1 1,1-1 0,0 1 0,0-1-1,-1 0 1,1 1 0,0-1 0,-1 0-1,-7-8-161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5.937"/>
    </inkml:context>
    <inkml:brush xml:id="br0">
      <inkml:brushProperty name="width" value="0.05" units="cm"/>
      <inkml:brushProperty name="height" value="0.05" units="cm"/>
    </inkml:brush>
  </inkml:definitions>
  <inkml:trace contextRef="#ctx0" brushRef="#br0">155 44 18308,'-1'-2'144,"1"0"0,0 0-1,-1 0 1,0 0 0,1 0 0,-1 0 0,0 0-1,0 0 1,0 0 0,0 0 0,-1 0 0,1 1-1,0-1 1,-1 1 0,1-1 0,-1 1 0,1-1-1,-1 1 1,0 0 0,0 0 0,0 0 0,1 0 0,-1 0-1,0 0 1,0 0 0,0 0 0,0 1 0,-1-1-1,1 1 1,0 0 0,-4 0 0,3 0-1,-1 0 0,0 1-1,0-1 1,0 1 0,1 0 0,-1 0 0,0 1 0,1-1 0,-1 1 0,1-1-1,-1 1 1,1 0 0,0 1 0,0-1 0,0 1 0,0-1 0,-3 5-1,1-1-59,1 0 0,0 0-1,0 1 1,0 0 0,1 0-1,0 0 1,0 0-1,1 0 1,0 1 0,0-1-1,1 1 1,0-1 0,0 1-1,1 0 1,0 14-1,1-18-52,-1 1 0,1-1 0,0 1 0,0-1 0,0 1 0,1-1 0,-1 0 0,1 0 0,0 1 0,1-1 0,-1-1 0,1 1 0,-1 0 0,1 0 0,0-1 0,0 0-1,1 0 1,-1 0 0,1 0 0,0 0 0,-1 0 0,1-1 0,0 0 0,0 0 0,1 0 0,-1 0 0,9 1 0,-7-2 30,0-1 1,0 1-1,0-1 0,0-1 1,1 0-1,-1 1 0,0-2 1,0 1-1,0-1 0,-1 0 1,1 0-1,0 0 0,-1-1 1,1 0-1,-1 0 0,0-1 1,0 1-1,0-1 0,0 0 1,-1 0-1,0-1 0,5-5 1,-5 5 18,-1 1 0,1-1 0,-1 0 0,0 0 0,-1 0 0,1 0 0,-1 0 0,0-1 0,-1 1 0,3-11 0,-4 12-35,1 0-1,-1 0 1,0 1 0,0-1-1,-1 0 1,1 0-1,-1 1 1,0-1 0,0 0-1,0 1 1,-1-1-1,1 1 1,-1-1 0,0 1-1,1 0 1,-2 0-1,-2-4 1,1 3-16,0 0 1,0 0-1,-1 0 1,1 1-1,-1 0 1,0 0-1,0 0 1,0 1-1,-1-1 1,1 1-1,0 0 1,-10-1 0,10 2-138,1 0 0,0 0 0,-1 1 0,1-1 0,0 1 1,-1 0-1,1 1 0,-1-1 0,1 1 0,0 0 0,0 0 1,-1 0-1,1 0 0,0 1 0,0 0 0,0 0 0,-4 2 1,7-3 39,0-1 0,1 1 0,-1-1 1,0 1-1,1 0 0,-1-1 0,0 1 1,1 0-1,-1 0 0,1-1 0,-1 1 1,1 0-1,-1 0 0,1 0 0,0-1 1,-1 1-1,1 0 0,0 0 0,0 0 1,0 0-1,-1 0 0,1 0 0,0 0 1,0 0-1,0 0 0,1 1 0,-1-1 11,1 1 0,0-1 0,-1 1-1,1-1 1,0 1 0,0-1 0,0 1-1,0-1 1,0 0 0,1 0 0,-1 1-1,0-1 1,1 0 0,1 1 0,23 12-815</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16.258"/>
    </inkml:context>
    <inkml:brush xml:id="br0">
      <inkml:brushProperty name="width" value="0.05" units="cm"/>
      <inkml:brushProperty name="height" value="0.05" units="cm"/>
    </inkml:brush>
  </inkml:definitions>
  <inkml:trace contextRef="#ctx0" brushRef="#br0">33 182 13603,'-5'-9'123,"1"0"1,-1 0-1,2 0 0,-1 0 0,1-1 1,1 0-1,0 1 0,0-1 1,1 0-1,0-14 0,1 24-101,0-1 0,0 1 1,0 0-1,0-1 0,0 1 0,0 0 0,0-1 0,0 1 0,0 0 0,1-1 1,-1 1-1,0 0 0,0-1 0,0 1 0,1 0 0,-1-1 0,0 1 0,0 0 1,1-1-1,-1 1 0,0 0 0,0 0 0,1 0 0,-1-1 0,0 1 0,1 0 1,-1 0-1,0 0 0,1 0 0,-1 0 0,0-1 0,1 1 0,-1 0 0,0 0 1,1 0-1,-1 0 0,1 0 0,-1 0 0,0 0 0,1 0 0,-1 0 0,1 1 1,19 4 539,-11-3-369,16 0 86,1-2 0,-1-2 0,40-5-1,11-2-112,181-2 125,78-6 92,-309 15-360,235-14 220,-213 16-160,0 2 1,0 2 0,68 15-1,100 35 140,185 37-77,-246-70 145,0-7 0,214-7 0,309-66-143,-224 26 105,-15 2 32,-111-18 564,-247 42-284,-81 7-562,1 0-1,-1 0 1,0 0-1,0 0 0,0 0 1,0-1-1,0 1 0,1 0 1,-1 0-1,0 0 1,0 0-1,0 0 0,0 0 1,1 0-1,-1 0 0,0 0 1,0 0-1,0 0 1,0 0-1,0 0 0,1 0 1,-1 1-1,0-1 0,0 0 1,0 0-1,0 0 1,1 0-1,-1 0 0,0 0 1,0 0-1,0 0 0,0 0 1,0 0-1,0 1 1,0-1-1,1 0 0,-1 0 1,0 0-1,0 0 0,0 0 1,0 1-1,0-1 1,0 0-1,0 0 0,0 0 1,0 0-1,0 1 0,0-1 1,0 0-1,0 0 1,-7 9-84,-13 7-545,14-12 477,-1-1 0,1 0-1,-1-1 1,0 1 0,0-1 0,0-1 0,-9 2-1,-17-1-222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18.610"/>
    </inkml:context>
    <inkml:brush xml:id="br0">
      <inkml:brushProperty name="width" value="0.05" units="cm"/>
      <inkml:brushProperty name="height" value="0.05" units="cm"/>
    </inkml:brush>
  </inkml:definitions>
  <inkml:trace contextRef="#ctx0" brushRef="#br0">36 85 14155,'-1'-5'459,"0"0"0,0 0 0,1 0 0,-1 0 0,1 0 0,1-1 0,-1 1 0,1 0 0,0 0-1,0 0 1,0 0 0,1 0 0,-1 0 0,4-5 0,-5 10-420,0 0-1,0 0 1,0-1 0,0 1-1,0 0 1,1 0-1,-1 0 1,0-1 0,0 1-1,0 0 1,0 0-1,0 0 1,1 0 0,-1-1-1,0 1 1,0 0-1,0 0 1,1 0 0,-1 0-1,0 0 1,0 0-1,0 0 1,1-1 0,-1 1-1,0 0 1,0 0-1,1 0 1,-1 0 0,0 0-1,0 0 1,1 0-1,-1 0 1,0 0 0,0 0-1,1 0 1,-1 1 0,0-1-1,0 0 1,0 0-1,1 0 1,-1 0 0,7 11 624,0 19-237,-1 22 15,-2 0-1,-3 1 1,-7 69-1,6-110-369,-6 69 678,-25 120-1,29-191-660,2-4 2,-2 0 0,1 0 0,-1-1 0,1 1 0,-2 0 0,1-1 0,-1 1 0,-3 6 0,6-12-84,0 0-1,0 0 1,-1 0-1,1 0 1,0 1 0,0-1-1,0 0 1,0 0-1,0 0 1,0 0 0,0 0-1,0 0 1,-1 0 0,1 0-1,0 1 1,0-1-1,0 0 1,0 0 0,0 0-1,0 0 1,-1 0-1,1 0 1,0 0 0,0 0-1,0 0 1,0 0-1,0 0 1,-1 0 0,1 0-1,0 0 1,0 0 0,0 0-1,0 0 1,0 0-1,-1 0 1,1 0 0,0 0-1,0-1 1,0 1-1,0 0 1,0 0 0,0 0-1,-1 0 1,1 0-1,0 0 1,0 0 0,0 0-1,0 0 1,0-1 0,0 1-1,0 0 1,0 0-1,0 0 1,0 0 0,0 0-1,-1-1 1,-1-10 190,-1-28-8,2 0-1,8-68 1,20-77-109,-26 179-81,22-110-21,-18 96 9,0 1-1,1 0 0,1 1 1,10-18-1,-16 32 5,1 1 0,-1 0 0,1 0 0,0-1 0,-1 1 0,1 1 0,0-1 0,0 0-1,0 0 1,0 1 0,1-1 0,-1 1 0,0-1 0,1 1 0,-1 0 0,4-1 0,-5 2 4,0 0-1,-1-1 1,1 1 0,0 0 0,0 0-1,0 0 1,0 0 0,-1 1 0,1-1 0,0 0-1,0 0 1,0 0 0,-1 1 0,1-1-1,0 0 1,0 1 0,-1-1 0,1 1-1,0-1 1,0 1 0,0 1-2,0-1 1,0 0-1,0 1 0,0-1 0,0 1 1,0-1-1,-1 1 0,1-1 0,-1 1 0,1-1 1,-1 1-1,1 0 0,-1 3 0,0 4-4,0 0-1,0 0 0,-1 0 0,0-1 0,-1 1 0,0 0 0,-4 10 0,-24 59 2,28-74 8,-12 30-4,-1 1-20,-1 0 0,-23 37 0,39-72 10,0 0-1,0 0 0,0 0 1,-1 0-1,1 0 1,0 0-1,0 0 1,0-1-1,0 1 1,0 0-1,0 0 1,0 0-1,0 0 0,0 0 1,0 0-1,0 0 1,-1 0-1,1 0 1,0 0-1,0 0 1,0 0-1,0 0 1,0-1-1,0 1 0,0 0 1,-1 0-1,1 0 1,0 0-1,0 0 1,0 0-1,0 0 1,0 0-1,0 0 1,0 0-1,-1 0 0,1 0 1,0 0-1,0 1 1,0-1-1,0 0 1,0 0-1,0 0 1,0 0-1,-1 0 1,1 0-1,0 0 0,0 0 1,0 0-1,0 0 1,0 0-1,0 0 1,0 1-1,0-1 1,0 0-1,0 0 1,0 0-1,0 0 0,0 0 1,-1 0-1,1 1 1,1-13-823,44-114-3801,-28 85 3534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19.321"/>
    </inkml:context>
    <inkml:brush xml:id="br0">
      <inkml:brushProperty name="width" value="0.05" units="cm"/>
      <inkml:brushProperty name="height" value="0.05" units="cm"/>
    </inkml:brush>
  </inkml:definitions>
  <inkml:trace contextRef="#ctx0" brushRef="#br0">46 300 17308,'-10'19'1720,"2"1"0,-11 35 0,16-47-1482,2 0 0,-1 0-1,1 1 1,0-1 0,0 1 0,1-1-1,1 0 1,-1 1 0,4 15-1,-4-23-221,0 0-1,1 0 1,-1 0-1,0 0 1,0 1-1,1-1 1,-1 0-1,0 0 1,1 0-1,-1 0 1,1 0 0,0 0-1,-1-1 1,1 1-1,0 0 1,-1 0-1,1 0 1,0-1-1,0 1 1,0 0-1,0-1 1,0 1-1,0 0 1,0-1-1,1 1 1,0-1 2,-1 0 1,0-1-1,0 1 1,1 0-1,-1-1 1,0 1-1,0-1 1,0 1-1,0-1 1,1 0 0,-1 1-1,0-1 1,0 0-1,0 0 1,-1 0-1,1 0 1,2-2-1,3-6 102,1 0-1,-1-1 1,7-16-1,34-90 581,-45 128-610,-3 14-92,-16 161 153,20-160-80,-3-26-67,1-1-1,-1 1 1,0-1-1,0 1 0,0-1 1,1 1-1,-1-1 1,0 0-1,1 1 0,-1-1 1,0 1-1,0-1 0,1 0 1,-1 1-1,1-1 1,-1 0-1,0 0 0,1 1 1,-1-1-1,1 0 1,-1 0-1,1 1 0,-1-1 1,1 0-1,-1 0 0,1 0 1,-1 0-1,1 0 1,-1 0-1,1 0 0,-1 0 1,1 0-1,-1 0 0,1 0 1,-1 0-1,1 0 1,-1 0-1,1-1 0,-1 1 1,0 0-1,1 0 1,-1 0-1,1-1 0,-1 1 1,1 0-1,-1-1 0,0 1 1,1 0-1,-1-1 1,0 1-1,1 0 0,0-2 1,8-7 28,-1 0 1,0-1-1,0 0 1,-1 0-1,0-1 1,9-19-1,-4 9 4,30-57 60,-4-1 1,-4-2 0,31-108-1,-53 138-90,-12 52-7,0-1 1,0 0-1,-1 0 1,1 0-1,0 0 1,0 0-1,0 0 1,0 0-1,0 0 1,0 0-1,0 1 1,0-1-1,0 0 1,0 0-1,0 0 1,0 0-1,-1 0 1,1 0-1,0 0 1,0 0-1,0 0 1,0 0-1,0 0 1,0 0-1,0 0 1,0 0-1,-1 0 1,1 0-1,0 0 1,0 0-1,0 0 1,0 0-1,0 0 1,0 0-1,0 0 1,-1 0-1,1 0 1,0 0-1,0 0 1,0 0-1,0 0 1,0 0-1,0 0 1,0 0-1,0 0 1,0 0-1,-1 0 1,1 0-1,0-1 1,0 1-1,0 0 1,0 0-1,0 0 1,0 0-1,0 0 1,0 0-1,0 0 1,0-1-1,-7 12-9,1 1-1,1-1 1,-1 1-1,2 0 1,0 0-1,0 1 1,-2 18-1,2-12 11,-4 17-5,3 1 0,0-1 0,3 1 0,2 50 0,4-36 35,2 0 0,18 77 1,-19-116 219,-9-29-74,-16-45-54,-4 1 0,-1 1-1,-4 2 1,-38-60 0,62 110-134,0 0 0,0 0 0,-1 1 1,-8-10-1,20 22-18,0-1 1,1 0-1,0 0 0,0-1 1,0 0-1,0 0 0,0 0 1,0-1-1,1 0 0,-1-1 1,1 0-1,8 1 0,8 0-597,1-1 0,49-4 0,-71 2 582,8 1-50,0-1 0,0-1 0,-1 0 0,1-1 0,-1 0 0,1 0 0,10-6 0,-13 4-24,-1-1 0,1 0 0,8-9-1,-11 10 57</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1.922"/>
    </inkml:context>
    <inkml:brush xml:id="br0">
      <inkml:brushProperty name="width" value="0.05" units="cm"/>
      <inkml:brushProperty name="height" value="0.05" units="cm"/>
    </inkml:brush>
  </inkml:definitions>
  <inkml:trace contextRef="#ctx0" brushRef="#br0">25 139 14651,'-2'0'175,"1"-1"1,-1 1-1,0-1 0,1 1 1,-1 0-1,0 0 0,1 0 0,-1 0 1,0 0-1,-1 0 0,-1 4 662,12 4 19,0-5-706,-1 0-1,1 0 1,0 0 0,0-1-1,0 0 1,0-1 0,0 0-1,12 0 1,7-1-6,32-4 0,-9-4-18,0-2 0,-1-3 0,90-36 0,-92 31-81,0 1 0,2 2 0,-1 3 0,53-7 0,-64 17-38,1 2-1,-1 1 0,0 2 0,0 1 0,-1 2 1,52 16-1,210 86 2,-140-45 12,77 16 28,142 57 166,-331-116-141,-1 3 0,-1 2-1,-2 1 1,0 3-1,72 63 1,12 40 424,136 181 1,-223-264-384,-3 0 1,-2 3 0,51 102 0,-80-138-354,-5-16 241,0 0 0,0 0-1,0 1 1,0-1 0,0 0 0,0 0 0,0 0-1,0 0 1,0 0 0,0 0 0,0 0-1,0 0 1,0 0 0,0 0 0,0 1-1,0-1 1,0 0 0,0 0 0,-1 0 0,1 0-1,0 0 1,0 0 0,0 0 0,0 0-1,0 0 1,0 0 0,0 0 0,0 0-1,0 0 1,0 0 0,0 0 0,-1 0-1,1 0 1,0 0 0,0 0 0,0 0 0,0 0-1,0 0 1,0 0 0,0 0 0,0 0-1,0 0 1,-1 0 0,1 0 0,0 0-1,0 0 1,0 0 0,0 0 0,0 0 0,0 0-1,0 0 1,0 0 0,0 0 0,0 0-1,0 0 1,0 0 0,0 0 0,-1-1-1,1 1 1,0 0 0,0 0 0,0 0 0,0 0-1,0 0 1,0 0 0,0 0 0,-23-25 104,22 23-151,-43-46-47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2.551"/>
    </inkml:context>
    <inkml:brush xml:id="br0">
      <inkml:brushProperty name="width" value="0.05" units="cm"/>
      <inkml:brushProperty name="height" value="0.05" units="cm"/>
    </inkml:brush>
  </inkml:definitions>
  <inkml:trace contextRef="#ctx0" brushRef="#br0">75 578 11690,'-4'9'508,"2"-5"-288,1 0 0,-1 0 0,0-1-1,0 1 1,-1-1 0,1 1 0,-1-1 0,0 0 0,0 0 0,0 0 0,-6 5 0,9-8-164,0 0 1,0 0 0,0 0-1,-1 0 1,1 0 0,0 0 0,0 0-1,0 0 1,-1 0 0,1 0 0,0 0-1,0 0 1,0 0 0,0 0-1,-1 0 1,1 0 0,0 0 0,0 0-1,0 0 1,-1 0 0,1 0 0,0 0-1,0-1 1,0 1 0,0 0-1,0 0 1,-1 0 0,1 0 0,0 0-1,0 0 1,0-1 0,0 1 0,0 0-1,0 0 1,-1 0 0,1 0-1,0-1 1,0 1 0,0 0 0,-2-12 827,4-13-302,-2 24-510,8-61 1099,3-21 23,0-93 0,-11 151-1007,-1-1 1,-2 0-1,0 1 1,-2-1-1,0 1 0,-2 0 1,-19-46-1,22 64-99,3 7-65,1-1-1,-1 0 1,1 0-1,-1 1 1,1-1-1,-1 0 1,1 0-1,0 0 1,-1 0-1,1 0 1,0 0-1,0 0 1,0 0-1,-1 0 1,1-1-1,19 14 311,7 5-295,0-1 0,2-1 0,-1-1 0,2-2 0,34 11 0,-21-11-140,1-1 0,0-3 1,49 4-1,-20-9 141,111-10 0,-105 2-177,5 1 19</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3.321"/>
    </inkml:context>
    <inkml:brush xml:id="br0">
      <inkml:brushProperty name="width" value="0.05" units="cm"/>
      <inkml:brushProperty name="height" value="0.05" units="cm"/>
    </inkml:brush>
  </inkml:definitions>
  <inkml:trace contextRef="#ctx0" brushRef="#br0">0 1 17868,'7'1'1632,"5"1"-1000,8-1-208,13 1 641,7-1-177,8 1-272,2-1-152,4 2-360,-2-1-248,-6-2-528,-7 0-328,-13-5 784,-7 1-168,-18 4-217</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3.732"/>
    </inkml:context>
    <inkml:brush xml:id="br0">
      <inkml:brushProperty name="width" value="0.05" units="cm"/>
      <inkml:brushProperty name="height" value="0.05" units="cm"/>
    </inkml:brush>
  </inkml:definitions>
  <inkml:trace contextRef="#ctx0" brushRef="#br0">9 1 15899,'-8'15'1425,"16"1"-873,7-4-160,20-5 616,5-2-160,12-5-248,3-1-39,3-4-625,3-1-217,-4 0 105,-2 0 128,-13 3-176,-3 1-96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4.158"/>
    </inkml:context>
    <inkml:brush xml:id="br0">
      <inkml:brushProperty name="width" value="0.05" units="cm"/>
      <inkml:brushProperty name="height" value="0.05" units="cm"/>
    </inkml:brush>
  </inkml:definitions>
  <inkml:trace contextRef="#ctx0" brushRef="#br0">1 35 17908,'14'-6'284,"0"0"1,1 1 0,0 1 0,0 0-1,0 1 1,0 0 0,16 0-1,-25 3-241,0 0 0,0 0-1,-1 0 1,1 0 0,0 1 0,0 0-1,-1 0 1,1 1 0,-1 0 0,1-1 0,-1 2-1,0-1 1,1 1 0,-1 0 0,0 0-1,-1 0 1,1 1 0,-1-1 0,1 1-1,-1 0 1,6 8 0,-8-8 3,0 0 1,0-1-1,0 1 0,0 0 1,-1 0-1,1 0 1,-1 1-1,0-1 0,0 0 1,-1 0-1,1 1 1,-1-1-1,0 0 0,-1 7 1,0-2 38,-1-1 1,0 0-1,0 0 1,-1 0-1,0 0 0,-1-1 1,-4 8-1,-7 9 186,-1-1-1,-1-1 0,-28 28 0,42-46-258,-42 40-241,41-40 190,0-1 0,0 0 0,0 0 0,-1 0 0,1-1 0,-1 1 0,0-1 1,0 0-1,-6 2 0,1-5-192</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4.615"/>
    </inkml:context>
    <inkml:brush xml:id="br0">
      <inkml:brushProperty name="width" value="0.05" units="cm"/>
      <inkml:brushProperty name="height" value="0.05" units="cm"/>
    </inkml:brush>
  </inkml:definitions>
  <inkml:trace contextRef="#ctx0" brushRef="#br0">0 0 15875,'3'21'5861,"8"15"-3899,0 1-1301,-5-8-264,-3-7-232,2-1 0,1 0 0,0-1 0,10 22 0,-15-41-161,-1 0-1,1 0 1,-1 0-1,1 0 1,0 0-1,-1 0 1,1 0-1,0 0 1,0 0-1,0 0 1,0 0-1,0 0 1,0-1-1,0 1 1,0 0-1,0-1 0,0 1 1,0-1-1,0 1 1,1-1-1,-1 0 1,0 1-1,0-1 1,1 0-1,-1 0 1,0 0-1,0 0 1,0 0-1,1 0 1,-1 0-1,0 0 0,0-1 1,1 1-1,-1 0 1,0-1-1,0 1 1,0-1-1,0 1 1,0-1-1,1 0 1,-1 1-1,0-1 1,1-1-1,5-4 11,0 0 0,0 0-1,0-1 1,8-10 0,-12 14-10,36-49 71,-30 38-52,1 0 0,0 1-1,1 0 1,0 1 0,1 1 0,14-11 0,-25 21-21,0 0 0,0 0 0,1 0 1,-1 1-1,0-1 0,0 1 1,1-1-1,-1 1 0,0-1 1,1 1-1,-1 0 0,0 0 1,1-1-1,-1 1 0,1 0 1,-1 0-1,0 0 0,1 1 0,-1-1 1,1 0-1,-1 0 0,0 1 1,1-1-1,-1 1 0,0-1 1,0 1-1,1 0 0,-1-1 1,0 1-1,0 0 0,0 0 1,0 0-1,0 0 0,0 0 0,0 0 1,0 0-1,0 0 0,0 0 1,0 3-1,4 4 21,-1 0 0,0 0-1,-1 0 1,4 17 0,-6-21-13,8 32 123,-1 0-1,3 57 1,-11-92-153,0-1 1,0 0-1,0 0 0,0 0 0,0 0 0,0 1 0,0-1 0,0 0 0,0 0 1,0 0-1,0 0 0,0 1 0,0-1 0,0 0 0,0 0 0,0 0 0,0 0 0,1 1 1,-1-1-1,0 0 0,0 0 0,0 0 0,0 0 0,0 0 0,0 0 0,1 0 1,-1 1-1,0-1 0,0 0 0,0 0 0,0 0 0,0 0 0,1 0 0,-1 0 0,0 0 1,0 0-1,0 0 0,0 0 0,1 0 0,-1 0 0,0 0 0,0 0 0,1 0 1,8-5-1038,10-14-143,-18 17 1236,26-35-1040,-8 14 260</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5.063"/>
    </inkml:context>
    <inkml:brush xml:id="br0">
      <inkml:brushProperty name="width" value="0.05" units="cm"/>
      <inkml:brushProperty name="height" value="0.05" units="cm"/>
    </inkml:brush>
  </inkml:definitions>
  <inkml:trace contextRef="#ctx0" brushRef="#br0">75 1 17060,'0'2'220,"0"0"0,-1 1 0,1-1-1,-1 1 1,1-1 0,-1 0 0,0 1 0,0-1 0,0 0 0,0 0 0,0 0 0,-3 3 0,2 1 165,-9 13 162,2 1-1,1 0 0,0 1 0,1 0 1,2 0-1,0 0 0,-2 26 1,6-46-537,1 1 0,0-1 0,0 0 0,0 1 0,0-1 0,1 1 0,-1-1 0,0 1 1,0-1-1,1 1 0,-1-1 0,1 0 0,-1 1 0,1-1 0,0 0 0,1 2 0,-2-3-7,1 1 1,-1-1-1,1 0 0,-1 0 0,1 1 0,-1-1 0,1 0 1,-1 0-1,1 0 0,0 1 0,-1-1 0,1 0 0,0 0 1,-1 0-1,1 0 0,-1 0 0,1 0 0,0 0 0,-1 0 0,1-1 1,-1 1-1,1 0 0,0 0 0,-1 0 0,1-1 0,4-1 4,-2-1-1,1 1 0,0-1 1,0 0-1,-1 0 0,1 0 1,-1-1-1,3-3 0,6-10 58,-1-1 0,-1 0-1,0 0 1,-1-1 0,-2 0 0,1 0-1,-2-1 1,7-37 0,-12 42 74,-1 15-136,0-1 1,0 1 0,0 0-1,0 0 1,0 0-1,0 0 1,0 0 0,-1 0-1,1 0 1,0 0 0,0 0-1,0 0 1,0 0 0,0 0-1,0-1 1,0 1 0,0 0-1,0 0 1,0 0 0,0 0-1,0 0 1,0 0-1,0 0 1,0 0 0,0 0-1,-1 0 1,1 0 0,0 0-1,0 0 1,0 0 0,0 0-1,0 0 1,0 0 0,0 0-1,0 0 1,0 0 0,0 0-1,0 0 1,-1 0-1,1 0 1,0 0 0,0 0-1,0 0 1,0 0 0,0 0-1,0 0 1,0 0 0,0 0-1,0 0 1,0 0 0,0 0-1,0 0 1,0 0 0,-1 0-1,1 1 1,0-1-1,0 0 1,0 0 0,0 0-1,0 0 1,0 0 0,0 0-1,0 0 1,0 0 0,0 0-1,0 0 1,-11 25 170,5-1-102,1-1-1,-3 42 1,8-55-73,-1 0 0,2-1 0,-1 1 1,1 0-1,0-1 0,1 1 0,1-1 0,-1 1 0,7 14 0,-8-22-49,0 0 0,1 0 0,-1 0 0,0 0 0,1 0 0,-1 0 0,1-1 0,-1 1 0,1 0 0,0-1 0,0 0 0,0 1 0,0-1 0,0 0 0,0 0 0,0 0 0,0 0 0,0 0 0,1 0 0,-1-1 0,0 1 0,1-1-1,-1 0 1,0 0 0,1 1 0,-1-1 0,0-1 0,1 1 0,-1 0 0,0-1 0,1 1 0,-1-1 0,0 1 0,0-1 0,0 0 0,3-1 0,2-2-187,0 0-1,0 0 1,0 0-1,-1-1 1,1 0-1,-1 0 1,0 0-1,-1-1 1,9-10-1,13-28-471,-4-13-167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8.494"/>
    </inkml:context>
    <inkml:brush xml:id="br0">
      <inkml:brushProperty name="width" value="0.05" units="cm"/>
      <inkml:brushProperty name="height" value="0.05" units="cm"/>
    </inkml:brush>
  </inkml:definitions>
  <inkml:trace contextRef="#ctx0" brushRef="#br0">20 29 15483,'4'14'9509,"9"-18"-9042,-6 1-356,0-1 0,0 1 1,0-1-1,0 0 1,-1 0-1,1-1 0,5-6 1,-12 11-85,-1 0 0,0 0 1,1-1-1,-1 1 0,0 0 1,0 0-1,1 0 0,-1 0 1,0 0-1,1 0 0,-1 0 1,0 0-1,0 0 0,1 1 1,-1-1-1,0 0 0,1 0 1,-1 1-1,0-1 0,-8 5 144,1 0 0,0 1 0,-9 8 0,15-13-143,0 1 0,0-1 0,0 1 0,0 0 0,1 0 0,-1 0 0,1 0 0,-1 0 0,1 0 0,0 1 0,0-1 0,0 0 0,0 1 0,0-1 1,0 1-1,1-1 0,-1 4 0,1-5-21,0 0 0,1 0 1,-1 0-1,1 0 1,-1-1-1,1 1 0,-1 0 1,1 0-1,-1-1 0,1 1 1,0 0-1,-1-1 1,1 1-1,0-1 0,-1 1 1,1-1-1,0 1 0,0-1 1,0 1-1,0-1 1,-1 0-1,1 1 0,0-1 1,0 0-1,0 0 0,0 0 1,0 0-1,0 0 1,0 0-1,0 0 0,1 0 1,32-3 118,-30 2-90,0 0-1,0 0 0,0 0 1,0-1-1,0 0 0,-1 1 1,1-1-1,0 0 0,-1-1 1,0 1-1,0-1 1,1 1-1,-1-1 0,-1 0 1,1 0-1,0 0 0,2-5 1,-5 7-26,0 1 0,0-1 1,0 0-1,0 0 0,1 1 0,-2-1 1,1 0-1,0 1 0,0-1 1,0 0-1,0 0 0,0 1 1,-1-1-1,1 0 0,0 1 1,0-1-1,-1 0 0,1 1 1,-1-1-1,1 0 0,-1 1 1,1-1-1,-1 1 0,1-1 1,-1 1-1,1-1 0,-1 1 1,1 0-1,-1-1 0,0 1 1,1 0-1,-1-1 0,0 1 0,1 0 1,-1 0-1,0-1 0,0 1 1,1 0-1,-1 0 0,0 0 1,1 0-1,-2 0 0,-34-2 220,28 3-485,0 0 1,-1 0-1,1 0 0,0 1 0,0 1 1,0-1-1,-15 8 0,23-10 241,0 0-1,0 0 1,0 0-1,-1 0 1,1 0-1,0 0 1,0 0-1,0 0 1,0 0-1,-1 0 1,1 0-1,0 0 1,0 0-1,0 0 1,0 0-1,-1 1 1,1-1-1,0 0 1,0 0-1,0 0 1,0 0-1,0 0 1,0 0-1,0 1 1,-1-1-1,1 0 1,0 0-1,0 0 1,0 0 0,0 1-1,0-1 1,0 0-1,0 0 1,0 0-1,0 0 1,0 1-1,0-1 1,0 0-1,0 0 1,0 0-1,0 0 1,0 1-1,0-1 1,0 0-1,0 0 1,0 0-1,0 0 1,0 1-1,0-1 1,0 0-1,1 0 1,-1 0-1,0 0 1,0 0-1,0 1 1,0-1-1,0 0 1,0 0-1,1 0 1,11 1-558</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5.604"/>
    </inkml:context>
    <inkml:brush xml:id="br0">
      <inkml:brushProperty name="width" value="0.05" units="cm"/>
      <inkml:brushProperty name="height" value="0.05" units="cm"/>
    </inkml:brush>
  </inkml:definitions>
  <inkml:trace contextRef="#ctx0" brushRef="#br0">15 1 19668,'0'10'923,"-1"0"-1,-4 19 1,-2 15-74,5 27-31,4 0-1,13 81 1,40 136-118,-53-278-654,0-1 1,1 1 0,1-1-1,4 10 1,-8-19-43,0 0 1,0 0-1,0-1 0,0 1 1,0 0-1,0-1 0,0 1 1,0 0-1,1 0 0,-1-1 0,0 1 1,0 0-1,0 0 0,0-1 1,1 1-1,-1 0 0,0 0 1,0 0-1,0-1 0,1 1 1,-1 0-1,0 0 0,0 0 1,0-1-1,1 1 0,-1 0 0,0 0 1,1 0-1,-1 0 0,0 0 1,0 0-1,1 0 0,-1 0 1,0 0-1,1 0 0,-1 0 1,0 0-1,0 0 0,1 0 1,-1 0-1,0 0 0,1 0 0,-1 0 1,0 0-1,0 0 0,1 0 1,-1 0-1,0 1 0,0-1 1,1 0-1,-1 0 0,0 0 1,0 1-1,1-1 0,-1 0 1,0 0-1,0 0 0,0 1 0,0-1 1,1 0-1,-1 0 0,0 1 1,0-1-1,0 0 0,0 1 1,4-24 113,-5-28-66,-2 1 0,-3-1 1,-22-95-1,23 134-138,0 13 43,0 15-7,6 6-4,0 0 0,9 40-1,-8-50 50,1-1-1,1 1 0,0-1 1,0 0-1,1 0 0,12 18 1,-16-26 3,1-1 1,-1 1-1,1-1 0,0 0 1,0 0-1,0 0 1,0 0-1,0 0 1,1-1-1,-1 1 0,0-1 1,1 1-1,0-1 1,-1 0-1,1 0 1,-1 0-1,1 0 0,0 0 1,0-1-1,0 1 1,-1-1-1,5 0 1,-3-1 0,0 1 0,0-1 0,0 0 1,0-1-1,-1 1 0,1-1 0,0 0 1,-1 0-1,1 0 0,-1 0 0,0 0 1,0-1-1,0 0 0,0 1 0,4-6 1,1-2 2,0 0-1,-1-1 1,0 0 0,-1 0 0,0 0-1,-1-1 1,7-24 0,-4 7 9,-1 0 0,3-39 1,-12 36-20,2 32 8,0 0 0,0 0 0,0 0-1,0 0 1,0 0 0,0 0 0,0-1-1,0 1 1,0 0 0,0 0 0,0 0-1,0 0 1,0 0 0,0 0 0,0 0-1,0-1 1,0 1 0,0 0 0,0 0-1,0 0 1,0 0 0,0 0 0,0 0-1,0 0 1,0 0 0,0-1 0,0 1-1,0 0 1,0 0 0,-1 0-1,1 0 1,0 0 0,0 0 0,0 0-1,0 0 1,0 0 0,0 0 0,0 0-1,0 0 1,-1 0 0,1 0 0,0 0-1,0 0 1,0 0 0,0 0 0,0 0-1,0 0 1,0 0 0,-1 0 0,1 0-1,0 0 1,0 0 0,0 0 0,0 0-1,0 0 1,0 0 0,-5 16-14,2 10-4,0 0 1,2 37-1,2-48 25,0-1 0,1 1-1,0-1 1,1 0 0,10 27 0,-12-38-5,0-1 1,0 1 0,0-1-1,0 0 1,0 0 0,0 1 0,1-1-1,-1 0 1,1 0 0,0 0-1,-1 0 1,1-1 0,0 1-1,0 0 1,0-1 0,1 0-1,-1 1 1,0-1 0,0 0 0,1 0-1,-1 0 1,1 0 0,-1-1-1,1 1 1,-1-1 0,1 1-1,-1-1 1,1 0 0,-1 0-1,1 0 1,-1 0 0,1 0 0,4-2-1,-1 0 5,0 0 0,0-1 0,0 0 0,0 0 0,0 0 0,0-1 0,-1 1 0,0-1 0,0-1 0,0 1 0,0-1 0,4-5 0,1-4 5,0-1 0,-1 0 0,0 0 0,-1-1 0,-1 0 0,0 0 0,-1 0 0,-1-1 0,5-29 0,-11 28-16,-2 14 2,-1 13 0,-1 8-5,2 0-1,0 0 0,0 0 0,1 25 0,2-32 8,0 0 0,1-1 0,0 1 0,0-1 0,1 1 0,1-1 0,-1 1 1,1-1-1,7 13 0,-8-19 1,0 0-1,0 0 1,0 0 0,0 0 0,0 0-1,1-1 1,0 1 0,-1-1 0,1 0-1,0 1 1,0-1 0,0-1 0,0 1-1,0 0 1,1-1 0,4 2 0,-3-2 1,0 0 0,0 0 0,1-1 0,-1 0 1,0 0-1,1 0 0,-1 0 0,0-1 1,1 0-1,4-2 0,11-4 6,0-1 0,-1-1 1,0-1-1,24-16 0,-27 16-6,-12 7-4,1 0 1,-1 0-1,0 1 1,0-1-1,1 2 1,9-3-1,-14 3 2,0 1 0,1 0 0,-1 0 0,0 0 0,0 0 0,1 0 0,-1 0 0,0 1-1,1-1 1,-1 0 0,0 1 0,0-1 0,1 1 0,-1-1 0,0 1 0,0 0 0,0-1 0,0 1 0,0 0 0,0 0 0,0 0-1,0-1 1,0 1 0,0 0 0,0 0 0,0 1 0,-1-1 0,1 0 0,0 0 0,-1 0 0,1 0 0,-1 1 0,0-1 0,1 2-1,6 35 288,-7-35-50,-1-4 6,-3-21 137,-38-199-46,43 209-1207,6 10-82,18 15-898,-11-4 899,-5-6 647,1 0-1,-1-1 1,1 1-1,18 0 1,13-2-573</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6.129"/>
    </inkml:context>
    <inkml:brush xml:id="br0">
      <inkml:brushProperty name="width" value="0.05" units="cm"/>
      <inkml:brushProperty name="height" value="0.05" units="cm"/>
    </inkml:brush>
  </inkml:definitions>
  <inkml:trace contextRef="#ctx0" brushRef="#br0">117 293 16211,'-8'3'380,"0"1"-1,0 1 0,1-1 0,0 1 0,0 0 0,0 1 0,0 0 1,1 0-1,0 0 0,0 1 0,-8 12 0,10-13-196,1-1 0,0 1 0,0-1 0,1 1 0,-1 0 0,1 0 0,1 0 0,-1 1 0,1-1 0,0 0 0,1 1 0,-1-1 0,1 0 0,0 1 0,1-1 0,2 11 0,-3-14-143,1-1 0,-1 1 1,1-1-1,0 0 0,0 0 1,0 1-1,0-1 0,0 0 0,0 0 1,1 0-1,-1 0 0,1 0 1,-1 0-1,1-1 0,0 1 0,-1 0 1,1-1-1,3 2 0,-3-2-15,0 0-1,0-1 1,0 1-1,1-1 1,-1 1-1,0-1 1,0 0-1,1 0 1,-1 0-1,0 0 1,0 0-1,1 0 0,-1-1 1,0 1-1,5-2 1,0-1-5,1-1 0,-1 0 0,0 0 0,0 0 0,0-1 0,-1 0 0,0 0 0,1-1 0,7-9 0,-2-1 0,0-1 0,-1-1 0,0 0-1,-2-1 1,0 1 0,-1-2 0,-1 1-1,0-1 1,3-24 0,-13 72 14,2 0 0,1 0 0,1 0 1,1 0-1,8 39 0,-7-56-10,0 0 1,0 1-1,1-1 0,0-1 1,1 1-1,0-1 0,1 0 0,11 16 1,-15-23-11,0-1-1,0 1 1,0-1 0,1 0 0,-1 1 0,1-1-1,0 0 1,-1-1 0,1 1 0,0 0 0,0-1-1,0 1 1,1-1 0,-1 0 0,0 0-1,0 0 1,1-1 0,-1 1 0,0-1 0,1 0-1,-1 0 1,0 0 0,1 0 0,-1-1 0,0 1-1,1-1 1,-1 0 0,0 0 0,0 0 0,0 0-1,0 0 1,0-1 0,0 1 0,3-3 0,4-3 24,0-1 0,0 0 1,-1 0-1,0-1 0,-1 0 0,0 0 1,0-1-1,-1 0 0,0-1 1,10-21-1,-1-4 50,-1 0 0,11-45 0,-14 41-53,-2-1 0,-2 0 0,-1 0 0,1-60 0,-8 96-32,-1 0 0,1 0 0,-1 0 0,0 0 0,0-1 1,0 2-1,-4-9 0,5 12-3,0 1 1,0-1 0,-1 0-1,1 1 1,-1-1-1,1 0 1,-1 1-1,1-1 1,-1 1 0,1-1-1,-1 1 1,1-1-1,-1 1 1,0-1-1,1 1 1,-1 0 0,0-1-1,1 1 1,-1 0-1,0 0 1,1-1 0,-2 1-1,1 0 0,-1 0 1,1 1-1,0-1 0,0 1 1,-1-1-1,1 0 0,0 1 1,0 0-1,0-1 0,0 1 1,-1 0-1,1 0 0,0-1 1,1 1-1,-1 0 0,0 0 1,-2 2-1,-5 8 23,1-1-1,0 1 1,0 0 0,1 1 0,1 0 0,-9 23 0,7-11 49,1 0 1,-6 43-1,11-53-46,0 0 1,0-1-1,1 1 0,1 0 0,1 0 0,0 0 0,0-1 1,2 1-1,7 21 0,-8-28-78,0-1 0,1 1-1,-1-1 1,1 0 0,0 0 0,1-1-1,0 1 1,-1-1 0,2 0 0,-1 0 0,1 0-1,-1-1 1,1 0 0,0 0 0,1-1-1,-1 1 1,1-1 0,0-1 0,-1 1 0,9 1-1,-10-3 18,0 0-1,0 0 0,0-1 0,0 0 0,9 0 1,27-9-261</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7.557"/>
    </inkml:context>
    <inkml:brush xml:id="br0">
      <inkml:brushProperty name="width" value="0.05" units="cm"/>
      <inkml:brushProperty name="height" value="0.05" units="cm"/>
    </inkml:brush>
  </inkml:definitions>
  <inkml:trace contextRef="#ctx0" brushRef="#br0">154 282 18140,'-2'-6'379,"-1"1"1,0 0-1,0 1 1,0-1-1,-1 1 1,1-1-1,-1 1 1,0 0-1,-1 0 1,1 1 0,-9-6-1,11 8-299,0 0-1,0 0 1,0 0 0,-1 1-1,1-1 1,0 1 0,0-1-1,-1 1 1,1 0-1,0 0 1,0 0 0,-1 0-1,1 0 1,0 1 0,0-1-1,-1 1 1,1-1 0,0 1-1,0 0 1,0 0 0,0 0-1,0 0 1,0 0 0,0 1-1,0-1 1,0 0-1,1 1 1,-1-1 0,0 1-1,1 0 1,-3 2 0,0 2-14,0 0 1,0 1 0,1-1-1,0 0 1,0 1 0,1 0-1,-1 0 1,1 0 0,1 0-1,-1 0 1,0 9 0,2-13-54,-1 1 1,1-1 0,0 1-1,0-1 1,0 1 0,0-1-1,1 1 1,-1-1 0,1 1-1,0-1 1,0 0 0,0 1-1,1-1 1,-1 0 0,1 0-1,-1 0 1,1 0 0,0 0-1,0 0 1,1 0 0,-1-1-1,0 1 1,1-1 0,4 4-1,-4-5 4,-1 0 0,1 0 0,0 0 0,-1-1 1,1 1-1,0-1 0,-1 1 0,1-1 0,0 0 0,-1 0 0,1 0 0,0-1 0,0 1 0,-1 0 0,1-1 0,0 0 0,-1 0 0,1 0 0,-1 0 0,1 0 0,-1 0 0,1-1 0,-1 1 0,0-1 0,4-3 1,2-2 44,0 0 1,-1-1-1,0 1 1,-1-2 0,9-11-1,-7 7 46,-1 0 1,0-1-1,10-28 0,-15 35-75,0 0-1,0 0 0,-1 0 1,0 0-1,0 0 1,0-1-1,-1 1 0,-1 0 1,1 0-1,-3-11 1,3 16-29,-1 1 0,1-1 1,-1 0-1,1 1 1,-1-1-1,0 1 0,1-1 1,-1 1-1,0 0 0,0-1 1,0 1-1,0 0 1,0 0-1,-1 0 0,1-1 1,0 1-1,-1 0 0,1 1 1,-3-3-1,3 3-2,0 0-1,0 0 1,0 0-1,0-1 1,0 1-1,0 0 1,0 0-1,0 0 1,-1 1-1,1-1 0,0 0 1,0 0-1,0 1 1,0-1-1,0 0 1,0 1-1,0-1 1,0 1-1,0-1 1,0 1-1,0 0 1,0-1-1,1 1 1,-1 0-1,0 0 1,0 0-1,1-1 1,-1 1-1,-1 2 1,-1 3 0,-1 0 0,1 0 0,0 0 0,0 0 0,1 1 1,0-1-1,0 1 0,1 0 0,-1 0 0,1 9 0,0-11 0,1 0-1,0 1 1,0-1 0,0 0-1,1 0 1,0 0-1,0 0 1,0-1-1,1 1 1,-1 0-1,1 0 1,0-1-1,1 1 1,5 7-1,-7-10 2,0-1-1,0 1 0,1-1 0,-1 1 0,0-1 0,1 0 1,-1 0-1,1 0 0,0 0 0,-1 0 0,1 0 0,0 0 1,0 0-1,0-1 0,0 1 0,-1-1 0,1 1 1,0-1-1,0 0 0,0 0 0,0 0 0,3 0 0,-1-1 0,-1 0-1,0 0 0,1 0 0,-1 0 1,0-1-1,0 1 0,0-1 0,0 0 1,0 0-1,0 0 0,4-5 0,2-2-11,-1-1 0,0 0 1,0 0-1,-1-1 0,11-20 0,-14 21-45,0 1 0,0-1 0,-1 0 0,0 0 0,-1 0 0,0 0 0,1-14 0,-6 69-515,2-29 526,0 0 0,1-1 0,3 29 0,-3-41 40,1 1 0,-1-1-1,1 1 1,0-1 0,0 0 0,1 0 0,-1 1-1,1-1 1,0 0 0,0 0 0,-1 0-1,2-1 1,-1 1 0,3 3 0,-3-5 0,0 0 1,-1 0-1,1-1 1,0 1-1,-1 0 1,1-1-1,0 1 1,0-1-1,0 1 1,-1-1-1,1 0 1,0 0-1,0 0 1,0 0-1,0 0 0,0 0 1,-1-1-1,1 1 1,0-1-1,0 1 1,0-1-1,-1 1 1,1-1-1,0 0 1,-1 0-1,1 0 1,-1 0-1,3-2 1,13-11-93,-1 0 1,-1-1 0,0-1-1,-1 0 1,0-1 0,-2-1-1,11-18 1,-14 21-80,-1 0-1,-1 0 1,10-30-1,-17 45 174,0 0 0,0 0 1,0 0-1,0 0 0,0 0 0,-1 0 0,1 0 0,0 0 0,0 0 0,0 0 0,0 0 0,-1 0 0,1 0 0,0 0 0,0 0 0,0 0 0,0 0 0,-1 0 0,1 0 0,0 0 0,0 0 0,0 0 0,0-1 0,-1 1 0,1 0 0,0 0 0,0 0 0,0 0 0,0 0 0,0 0 0,0 0 0,-1-1 0,1 1 0,0 0 0,0 0 0,0 0 1,0 0-1,0 0 0,0-1 0,0 1 0,0 0 0,0 0 0,0 0 0,0 0 0,0-1 0,0 1 0,0 0 0,0 0 0,0-1 0,-12 14 74,9-7-40,1 0 1,0 0-1,0 1 1,0-1-1,0 0 1,1 1-1,0-1 1,1 1-1,-1-1 1,1 1-1,1-1 1,-1 1 0,3 9-1,-2-11-23,0 0 1,1 0-1,-1 0 0,1 0 1,0-1-1,0 1 0,1-1 0,-1 1 1,1-1-1,0 0 0,0 0 1,1 0-1,-1-1 0,1 1 1,0-1-1,0 0 0,0 0 1,5 3-1,-9-6-11,1 1 1,0-1-1,0 0 0,-1 1 1,1-1-1,0 0 0,0 0 1,0 1-1,0-1 1,0 0-1,-1 0 0,1 0 1,0 0-1,0 0 0,0 0 1,0-1-1,0 1 0,-1 0 1,1 0-1,0 0 1,0-1-1,0 1 0,0-1 1,0 1-1,1-2-9,0 1-1,-1-1 1,1 1 0,-1-1 0,1 0-1,-1 0 1,0 1 0,0-1 0,2-3-1,2-6-84,-1 0 0,5-22 1,-7 25 46,35-142-756,-35 190 1128,5 89 424,5-1-1,56 242 1,-64-361-627,-1-16-33,0-20 2,2-56 26,15-160 39,-13 198-166,1 1 0,2 0 1,21-58-1,-27 91-17,1 1-1,0-1 1,1 1 0,0 1 0,0-1 0,12-13 0,-15 20 11,0-1-1,1 1 1,-1 0-1,0 1 1,1-1-1,-1 0 1,1 1-1,0 0 1,0 0-1,0 0 1,0 1-1,0-1 1,1 1-1,-1 0 1,0 0-1,1 0 1,-1 1-1,0 0 1,8 0-1,-10 0 14,0 0 0,0 0-1,0 1 1,0-1 0,0 1-1,0 0 1,0 0 0,0 0-1,0 0 1,0 0 0,0 0-1,-1 0 1,1 0 0,0 1 0,-1-1-1,1 1 1,-1-1 0,1 1-1,-1-1 1,0 1 0,0 0-1,0 0 1,0 0 0,0 0-1,0 0 1,0 0 0,-1 0 0,1 0-1,-1 0 1,1 0 0,-1 0-1,0 0 1,0 0 0,0 0-1,0 0 1,-1 4 0,1 3 48,-1 0 1,-1 0-1,0 0 0,0 0 1,-1 0-1,0 0 0,-5 9 1,0-2 84,0-1 1,-1-1-1,-12 16 1,17-26-87,0 1 0,0 0 0,0-1 1,-1 0-1,1 0 0,-1 0 0,0-1 1,0 0-1,0 0 0,0 0 0,-1 0 0,-7 2 1,11-5-53,1 1 0,-1-1 0,0 1 0,1-1 0,-1 0 0,0 0 1,1 0-1,-1 0 0,0 0 0,1 0 0,-1-1 0,1 1 0,-1 0 0,0-1 0,1 1 1,-1-1-1,1 0 0,-1 1 0,1-1 0,0 0 0,-3-2 0,3 1-95,-1 1 0,1-1-1,-1 0 1,1 0 0,0 0-1,0 0 1,0-1 0,0 1-1,0 0 1,0 0 0,0-1 0,1 1-1,-1-4 1,0 1-96,1 0-1,0 0 1,0-1-1,0 1 1,1 0-1,-1 0 1,1-1 0,1 1-1,-1 0 1,1 0-1,-1 0 1,6-8-1,9-8-611</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8.245"/>
    </inkml:context>
    <inkml:brush xml:id="br0">
      <inkml:brushProperty name="width" value="0.05" units="cm"/>
      <inkml:brushProperty name="height" value="0.05" units="cm"/>
    </inkml:brush>
  </inkml:definitions>
  <inkml:trace contextRef="#ctx0" brushRef="#br0">47 333 19340,'-4'5'548,"-1"1"0,0-1 1,1 1-1,0 1 0,1-1 0,-1 0 0,1 1 0,0 0 0,1-1 0,-3 9 1,4-10-441,0 0 0,0 0 0,1 0 0,-1 0 0,1 0 0,0 1 0,0-1 0,1 0 0,-1 0 1,1 0-1,0 0 0,1 0 0,-1 0 0,1 0 0,2 4 0,-3-7-96,0 0 0,0 0 0,1 0 0,-1-1 0,0 1 1,1 0-1,-1-1 0,1 1 0,-1-1 0,1 0 0,0 1 0,-1-1 0,1 0 0,0 0 0,0 0 0,0 0 0,0-1 0,0 1 0,4 1 1,-3-2-9,0 0 0,1 0 0,-1 0 1,0-1-1,1 1 0,-1-1 1,0 1-1,0-1 0,1 0 1,-1-1-1,4-1 0,4-3-21,0-1 0,-1 0 0,0 0 0,-1-1 0,16-15 0,-11 6-75,0 0 0,-1-1 0,0-1 0,12-26 0,-18 37-217,-7 20 140,-8 34 46,5-35 88,1 3 34,-14 87 113,14-87-62,2-1 1,-1 1-1,2-1 1,0 0 0,4 21-1,-5-33-37,0 1 0,1-1 0,-1 1-1,1-1 1,-1 1 0,1-1-1,-1 0 1,1 1 0,0-1 0,0 0-1,0 0 1,0 1 0,0-1 0,0 0-1,0 0 1,2 2 0,-2-3-5,0 0 1,0 0-1,1 1 1,-1-1 0,0 0-1,0 0 1,0 0-1,0 0 1,0 0 0,0-1-1,0 1 1,0 0-1,0 0 1,1-1-1,-1 1 1,0-1 0,0 1-1,-1-1 1,1 1-1,0-1 1,0 0 0,0 1-1,0-1 1,0 0-1,-1 0 1,2-1-1,11-11 28,-1 0 0,0-1-1,-1-1 1,14-23-1,33-70 39,49-125-151,-52 106-26,-46 110 70,-6 12 9,0 0 1,-1-1-1,1 1 0,-1-1 1,0 0-1,-1 0 0,2-7 1,-4 33 30,-1-1 1,-9 35 0,-2 22 129,12-59-91,1-1 1,1 1 0,0 0-1,1-1 1,1 1 0,0-1-1,11 32 1,-2-19-19,2-1 0,0 0 0,23 33 0,-26-45-116,0 1 0,-2 0-1,0 0 1,11 29 0,-20-45 82,0-1-1,0 0 1,1 0 0,-1 0 0,0 1 0,0-1-1,0 0 1,0 0 0,0 0 0,0 1 0,1-1-1,-1 0 1,0 0 0,0 1 0,0-1-1,0 0 1,0 0 0,0 1 0,0-1 0,0 0-1,0 0 1,0 1 0,0-1 0,0 0 0,0 0-1,0 0 1,0 1 0,-1-1 0,1 0 0,0 0-1,0 1 1,0-1 0,0 0 0,0 0 0,0 0-1,-1 1 1,1-1 0,0 0 0,0 0 0,0 0-1,0 0 1,-1 1 0,1-1 0,0 0-1,0 0 1,-1 0 0,1 0 0,0 0 0,0 0-1,-1 0 1,1 0 0,0 0 0,0 0 0,0 0-1,-1 0 1,1 0 0,0 0 0,0 0 0,-1 0-1,1 0 1,0 0 0,0 0 0,-1 0 0,1 0-1,0 0 1,0 0 0,-1 0 0,1-1 0,-17-9-190,-16-16-89,-55-57 0,29 24 131,28 32 158,16 15 106,0-1 0,1-1 0,1 0 0,-19-25 0,32 38-100,0 1 0,-1 0-1,1-1 1,0 1-1,0-1 1,-1 1 0,1-1-1,0 1 1,0-1 0,0 1-1,-1-1 1,1 1-1,0 0 1,0-1 0,0 1-1,0-1 1,0 1 0,0-1-1,0 1 1,0-1-1,0 1 1,0-1 0,1 1-1,-1-1 1,0 1 0,0-1-1,0 1 1,1-1-1,-1 1 1,0-1 0,0 1-1,1 0 1,-1-1 0,0 1-1,1 0 1,-1-1-1,0 1 1,1 0 0,-1-1-1,1 1 1,-1 0 0,0 0-1,1-1 1,-1 1-1,1 0 1,-1 0 0,1 0-1,-1 0 1,1-1 0,0 1-1,27-2 258,-25 2-227,81 1 319,189-6-1854,-205 0 1178</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8.924"/>
    </inkml:context>
    <inkml:brush xml:id="br0">
      <inkml:brushProperty name="width" value="0.05" units="cm"/>
      <inkml:brushProperty name="height" value="0.05" units="cm"/>
    </inkml:brush>
  </inkml:definitions>
  <inkml:trace contextRef="#ctx0" brushRef="#br0">195 54 15619,'2'-6'726,"0"3"-422,0-1 0,-1 0-1,0 0 1,1 0-1,0-8 1,-2 11-237,0 1 0,0-1 0,0 0 0,0 1 0,-1-1 0,1 0 0,0 1 0,0-1 1,0 0-1,-1 1 0,1-1 0,0 0 0,-1 1 0,1-1 0,0 1 0,-1-1 0,1 1 1,-1-1-1,1 1 0,-1-1 0,1 1 0,-1-1 0,1 1 0,-1-1 0,0 1 1,1 0-1,-1-1 0,0 1 0,1 0 0,-1 0 0,0 0 0,1-1 0,-1 1 0,0 0 1,1 0-1,-1 0 0,0 0 0,1 0 0,-1 0 0,0 0 0,0 1 0,0-1 1,-5 1 104,1 0 1,0 0 0,0 1 0,0 0-1,0 0 1,1 0 0,-1 0 0,0 1 0,1 0-1,0-1 1,-1 2 0,1-1 0,0 1 0,1-1-1,-4 5 1,-5 5 53,2 0 0,0 1-1,-12 20 1,13-17-74,0 1 0,1 0 0,1 1 0,-5 24 0,9-31-89,0 1 0,1-1 0,1 1 0,0 0 0,1 0 0,0 0 0,3 18 0,-3-29-68,1 1 0,-1-1 0,0 0 0,1 0 1,-1 0-1,1 0 0,0 0 0,-1 0 0,1 0 0,0 0 0,0 0 0,1 0 0,-1-1 0,0 1 0,0 0 0,1-1 0,-1 1 0,1-1 1,0 1-1,-1-1 0,1 0 0,0 0 0,0 1 0,0-1 0,0-1 0,0 1 0,0 0 0,0 0 0,0-1 0,0 1 0,0-1 0,0 0 1,0 1-1,0-1 0,1 0 0,-1 0 0,0-1 0,0 1 0,0 0 0,0-1 0,3 0 0,6-3-179,0 0-1,0 0 0,-1-1 1,0 0-1,0-1 1,12-9-1,14-12-492,-1-3 0,45-48 0,-30 26 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9.409"/>
    </inkml:context>
    <inkml:brush xml:id="br0">
      <inkml:brushProperty name="width" value="0.05" units="cm"/>
      <inkml:brushProperty name="height" value="0.05" units="cm"/>
    </inkml:brush>
  </inkml:definitions>
  <inkml:trace contextRef="#ctx0" brushRef="#br0">112 1 16187,'-7'11'814,"0"0"0,0-1 0,-1 1-1,-18 17 1,16-18-28,0 0-1,1 1 1,-11 18-1,19-28-759,0 0 0,0 1 0,0-1-1,1 0 1,-1 0 0,1 1 0,-1-1-1,1 0 1,-1 1 0,1-1 0,0 1-1,0-1 1,-1 0 0,1 1 0,0-1-1,0 1 1,0-1 0,1 0 0,-1 1-1,0-1 1,1 1 0,-1-1 0,0 0-1,1 1 1,1 1 0,-1-2-17,0 0 0,0 0-1,0 0 1,1 0 0,-1 0 0,1-1 0,-1 1 0,0 0 0,1 0 0,0-1 0,-1 1 0,1-1 0,-1 0 0,1 1-1,-1-1 1,1 0 0,0 0 0,-1 0 0,1 0 0,0 0 0,1-1 0,19-3 41,-1-1 0,1-1 0,-2 0-1,29-14 1,29-9 144,-67 25-146,-1 1 1,1 1 0,-1 0 0,1 0-1,16 1 1,-24 1-32,-1 0-1,0 0 1,0 0-1,0 1 1,1-1-1,-1 1 1,0-1-1,0 1 1,0 0 0,0 0-1,0 0 1,0 0-1,0 0 1,-1 1-1,1-1 1,0 1-1,-1-1 1,1 1 0,-1-1-1,1 1 1,-1 0-1,0 0 1,1 0-1,-1-1 1,0 1 0,0 0-1,-1 1 1,1-1-1,0 0 1,-1 0-1,1 0 1,0 3-1,-1-4-11,0 0-1,0-1 0,0 1 0,0 0 0,0-1 0,0 1 0,0-1 0,1 1 1,-1 0-1,0-1 0,1 1 0,-1-1 0,0 1 0,1-1 0,-1 1 0,0-1 0,1 1 1,-1-1-1,1 1 0,-1-1 0,1 1 0,-1-1 0,1 0 0,0 1 0,-1-1 1,1 0-1,-1 0 0,1 1 0,0-1 0,-1 0 0,1 0 0,0 0 0,-1 0 1,1 0-1,0 0 0,-1 0 0,1 0 0,0 0 0,-1 0 0,1 0 0,-1 0 0,1 0 1,0-1-1,0 1 0,5-3-2,0 1 1,0-1 0,0-1-1,6-3 1,8-6 18,-12 10-18,1 0-1,-1 1 0,0-1 1,1 2-1,-1-1 0,1 1 1,-1 0-1,1 1 0,0 0 1,-1 0-1,1 1 1,0 0-1,-1 1 0,1 0 1,-1 0-1,0 1 0,0 0 1,0 0-1,0 1 0,0 0 1,-1 0-1,1 1 0,6 6 1,-4-3-4,-5-5-1,0 1 1,-1-1-1,2 1 1,-1-1 0,6 2-1,-9-4 2,0 0-1,1-1 1,-1 1 0,0-1-1,0 0 1,0 0 0,1 0-1,-1 0 1,0 0-1,0 0 1,1-1 0,-1 1-1,0-1 1,0 1 0,0-1-1,0 0 1,4-1 0,3-4-27,1 0 0,-1-1 0,10-9 0,-13 11-242,-1 0 0,1 0 1,0 0-1,1 1 0,-1 0 0,1 0 1,-1 1-1,1 0 0,14-5 0,-19 8 218,-1 0 1,0 0-1,0 0 0,1 0 0,-1 0 0,0 1 1,0-1-1,0 0 0,1 1 0,-1-1 0,0 0 1,0 1-1,0 0 0,0-1 0,0 1 0,1-1 0,-1 1 1,0 0-1,0 1 0,8 8-666</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29.912"/>
    </inkml:context>
    <inkml:brush xml:id="br0">
      <inkml:brushProperty name="width" value="0.05" units="cm"/>
      <inkml:brushProperty name="height" value="0.05" units="cm"/>
    </inkml:brush>
  </inkml:definitions>
  <inkml:trace contextRef="#ctx0" brushRef="#br0">18 76 16572,'3'17'1014,"-1"0"0,0 0 1,-1 0-1,-2 1 0,1-1 1,-6 28-1,1 0-34,3-20-590,-10 211 1599,12-235-1980,3 29 109,4-17-70,-7-12-47,0-1 0,1 0 0,-1 0 0,0 0 0,0 1 0,1-1 0,-1 0 0,1 0 1,-1 0-1,0 0 0,1 0 0,-1 0 0,0 0 0,1 0 0,-1 0 0,0 0 0,1 0 0,-1 0 0,1 0 1,-1 0-1,0 0 0,1 0 0,-1 0 0,0 0 0,1 0 0,-1-1 0,0 1 0,1 0 0,-1 0 1,0 0-1,1-1 0,-1 1 0,7-6-3,-1-1 0,-1 1-1,1-1 1,-1 0 0,0 0 0,0-1 0,-1 0 0,6-14 0,-1 2-9,53-105-84,74-137-259,-133 257 341,5-8-53,0 0 0,16-18 0,-23 29 52,1-1-1,0 1 1,0 1 0,0-1 0,0 0 0,0 0-1,0 1 1,0-1 0,0 1 0,1 0-1,-1-1 1,1 1 0,-1 0 0,1 1-1,-1-1 1,1 0 0,0 1 0,-1-1 0,1 1-1,0 0 1,4 0 0,-4 1 5,-1 0 0,0 0 0,1 0 1,-1 1-1,0-1 0,0 1 0,0-1 0,0 1 0,0 0 1,0 0-1,-1 0 0,1 0 0,0 0 0,-1 0 0,0 0 1,1 0-1,-1 1 0,0-1 0,0 1 0,0-1 0,-1 0 0,1 1 1,-1 0-1,1 3 0,1 4 34,-1 0 0,0 0 0,0 0 0,-2 0 0,0 12 0,-1-12 65,0 1 0,-1-1 0,0 1 0,0-1 0,-1 0 0,-1 0 0,0 0 0,0-1 0,-1 0 0,0 0 0,-14 16 0,17-21-78,-1 0 0,0-1 0,0 1 0,0-1 0,0 1 0,-1-1-1,1-1 1,-1 1 0,0-1 0,1 1 0,-1-1 0,-1-1 0,1 1-1,0-1 1,0 0 0,0 0 0,-1 0 0,1-1 0,0 0 0,-1 0-1,1 0 1,0-1 0,-1 1 0,1-1 0,0-1 0,-5-1 0,3 0-184,1 0 1,1-1-1,-1 0 1,1 0-1,-1-1 1,1 1-1,0-1 1,1 0-1,-1 0 1,1-1-1,0 1 1,1-1-1,-5-9 1,-1 2-22,-2-6-433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1.419"/>
    </inkml:context>
    <inkml:brush xml:id="br0">
      <inkml:brushProperty name="width" value="0.05" units="cm"/>
      <inkml:brushProperty name="height" value="0.05" units="cm"/>
    </inkml:brush>
  </inkml:definitions>
  <inkml:trace contextRef="#ctx0" brushRef="#br0">185 206 17276,'2'-3'276,"0"0"1,-1 1 0,0-1-1,1 0 1,-1 0 0,0 0-1,-1 0 1,1 0-1,0 0 1,-1 0 0,0 0-1,1-4 1,-2 6-206,1 0 1,0 0-1,0 1 0,0-1 0,0 0 1,-1 0-1,1 0 0,0 0 0,-1 1 1,1-1-1,-1 0 0,1 0 0,-1 1 1,1-1-1,-1 0 0,1 1 0,-1-1 1,-1 0-1,1 0 39,-1 0 0,1 1 0,-1-1 1,1 1-1,-1 0 0,1-1 0,-1 1 0,1 0 0,-1 0 1,1 0-1,-1 0 0,1 0 0,-1 0 0,-2 1 0,-2 1 33,-1 0-1,1 0 1,-1 1-1,1 0 1,0 0-1,0 1 0,0 0 1,0 0-1,1 0 1,-1 1-1,1-1 1,0 1-1,-7 10 0,2-2-101,1 0-1,0 0 1,1 1-1,0 0 1,-5 15-1,10-22-38,0-1 1,1 1-1,-1-1 1,2 1-1,-1 0 0,1 0 1,0 0-1,0 0 1,1 0-1,0 11 1,1-17-3,-1 0 0,0-1 0,0 1 0,0-1 1,1 1-1,-1-1 0,0 1 0,1-1 1,-1 1-1,0-1 0,1 1 0,-1-1 0,0 1 1,1-1-1,-1 0 0,1 1 0,-1-1 0,1 0 1,-1 1-1,1-1 0,-1 0 0,1 0 0,0 0 1,-1 1-1,1-1 0,-1 0 0,1 0 1,-1 0-1,1 0 0,0 0 0,-1 0 0,1 0 1,-1 0-1,1 0 0,0 0 0,-1 0 0,1-1 1,-1 1-1,1 0 0,-1 0 0,1 0 1,-1-1-1,2 0 0,22-13 13,-24 14-13,29-24 12,37-41-1,-17 16 20,-34 34-25,-7 7-3,0 0 0,0 1 0,0 0-1,1 0 1,0 0 0,1 2 0,18-10 0,-27 14-2,1 1 0,-1-1-1,0 1 1,1 0 0,-1 0 0,1 0 0,-1 0 0,1 0-1,-1 0 1,1 0 0,-1 0 0,1 0 0,-1 1 0,1-1-1,-1 1 1,0-1 0,1 1 0,-1-1 0,0 1-1,1 0 1,-1 0 0,0-1 0,0 1 0,1 0 0,-1 0-1,0 0 1,0 1 0,0-1 0,-1 0 0,1 0 0,0 0-1,0 1 1,-1-1 0,1 0 0,0 1 0,-1-1 0,1 3-1,2 6 2,0 0 1,-2 1-1,1-1 0,0 14 0,-1-11 4,1 19 9,-1-17 4,1-1 1,3 19-1,-5-32-15,0 0-1,0 0 1,0 0 0,1 0-1,-1 0 1,0-1-1,0 1 1,1 0-1,-1 0 1,0 0 0,1-1-1,-1 1 1,1 0-1,-1 0 1,1-1-1,-1 1 1,1 0 0,0-1-1,-1 1 1,1-1-1,0 1 1,-1-1-1,1 1 1,0-1 0,0 1-1,-1-1 1,1 0-1,0 1 1,0-1-1,0 0 1,0 0 0,-1 0-1,1 0 1,0 0-1,0 0 1,0 0-1,0 0 1,0 0 0,0 0-1,-1 0 1,1 0-1,0 0 1,0-1-1,0 1 1,0 0 0,-1-1-1,1 1 1,0-1-1,0 1 1,-1-1-1,2 0 1,2-2 17,0 0 0,0-1 0,0 1 0,0-1 1,-1 0-1,6-7 0,25-46 145,-32 52-148,0 0 0,0 0 1,0 0-1,0 0 1,-1 0-1,0-1 0,0 1 1,0 0-1,-1 0 0,0-6 1,0 10-14,0 0 0,0 1 0,0-1 0,0 1 0,0-1 0,0 0 0,0 1 0,0-1 0,0 1 0,-1-1 0,1 1 0,0-1 0,0 0 0,-1 1 0,1-1 0,0 1 0,-1-1 0,1 1 1,-1-1-1,1 1 0,0 0 0,-1-1 0,1 1 0,-1-1 0,1 1 0,-1 0 0,1 0 0,-1-1 0,0 1 0,0 0 1,0 0 0,0 0 0,0 0 0,0 0 0,0 1 0,0-1 0,0 0 0,0 1 0,0-1 0,0 0 1,0 1-1,0-1 0,0 1 0,0 0 0,-1 0 0,-1 2 8,0-1 0,0 1 0,0 0 0,1 0 0,-1 0 0,1 0 0,-4 7 0,6-10-13,-1 0 0,1 1 1,0-1-1,0 0 0,0 0 1,0 1-1,0-1 0,0 0 1,0 1-1,0-1 0,0 0 0,0 0 1,0 1-1,0-1 0,1 0 1,-1 0-1,0 1 0,0-1 1,0 0-1,0 0 0,0 1 0,0-1 1,1 0-1,-1 0 0,0 1 1,0-1-1,0 0 0,1 0 0,-1 0 1,0 0-1,0 1 0,1-1 1,-1 0-1,0 0 0,0 0 1,1 0-1,-1 0 0,0 0 0,0 0 1,1 0-1,-1 0 0,0 0 1,0 0-1,1 0 0,-1 0 1,0 0-1,1 0 0,-1 0 0,0 0 1,0 0-1,1 0 0,-1 0 1,0 0-1,0 0 0,1 0 0,-1-1 1,0 1-1,0 0 0,1 0 1,21-7 33,-20 6-29,31-10 39,1 3 0,0 0 0,46-3 0,-25 4-24,-53 6-20,0 1 1,0 0-1,0-1 0,0 1 1,0-1-1,0 0 0,0 1 1,-1-1-1,1 0 1,0 0-1,-1 0 0,1-1 1,0 1-1,-1 0 0,0-1 1,1 1-1,-1-1 0,0 1 1,1-1-1,1-3 1,-2 2 2,0-1 1,1 0 0,-1 1 0,-1-1 0,1 0 0,0 0 0,-1 0 0,0 0 0,0 0 0,0-4 0,-2-6 14,-1 0 0,0 0 0,0 1-1,-11-25 1,13 35-14,0 0-1,-1 0 0,1 0 1,-1 0-1,0 0 0,0 1 1,0-1-1,0 1 0,-5-5 1,7 6-5,-1 1 1,0-1 0,0 1 0,0 0-1,1-1 1,-1 1 0,0 0 0,0 0-1,0-1 1,0 1 0,0 0 0,0 0-1,0 0 1,1 0 0,-1 0-1,0 0 1,0 0 0,0 0 0,0 1-1,0-1 1,0 0 0,0 0 0,1 1-1,-1-1 1,0 1 0,0-1 0,0 1-1,1-1 1,-1 1 0,0-1-1,1 1 1,-1-1 0,0 1 0,1 0-1,-1 0 1,1-1 0,-1 1 0,0 1-1,-3 4 4,1 1-1,-1-1 1,1 1 0,0-1-1,1 1 1,0 0-1,0 0 1,0 0 0,0 9-1,-1 9 23,1 33 0,2-48-40,0 0 0,1 0 0,0-1 0,1 1-1,0 0 1,0-1 0,1 1 0,1-1 0,-1 0 0,10 15-1,-10-19-119,0 0-1,1-1 0,-1 1 0,1-1 1,0 0-1,1-1 0,-1 1 0,1-1 1,-1 1-1,1-1 0,0-1 0,0 1 0,1-1 1,-1 0-1,0 0 0,1 0 0,-1-1 1,1 0-1,-1 0 0,7 0 0,-8 0 74,1-1 0,-1 0 0,1 0 0,-1-1 0,1 1 0,-1-1 0,5-1 0,42-21-619</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2.637"/>
    </inkml:context>
    <inkml:brush xml:id="br0">
      <inkml:brushProperty name="width" value="0.05" units="cm"/>
      <inkml:brushProperty name="height" value="0.05" units="cm"/>
    </inkml:brush>
  </inkml:definitions>
  <inkml:trace contextRef="#ctx0" brushRef="#br0">26 112 16379,'1'-18'2437,"-1"13"-1093,-3 11 207,-3 23 420,-4 44 0,4 86-882,6-131-796,0-20-242,-1 12 132,1-1 1,0 1-1,2-1 0,7 37 0,-8-55-173,-1-1 0,0 1 0,0-1 0,0 1 0,0-1 0,0 1-1,0 0 1,1-1 0,-1 1 0,0-1 0,1 1 0,-1-1 0,0 1 0,1-1 0,-1 1 0,0-1 0,1 1 0,-1-1-1,1 0 1,-1 1 0,1-1 0,-1 0 0,1 1 0,-1-1 0,1 0 0,-1 0 0,2 1 0,-1-1-3,-1-1 0,1 1 0,0 0 1,-1-1-1,1 1 0,0-1 0,-1 1 1,1 0-1,-1-1 0,1 0 0,0 1 0,-1-1 1,0 1-1,1-1 0,-1 0 0,1 1 0,0-2 1,12-31 108,-12 30-110,0-1 0,0 1 0,0-1 0,0 1 1,-1-1-1,0 0 0,1 1 0,-1-1 0,-1 0 0,1 0 0,-1 1 0,1-1 0,-3-6 0,3 10-5,0 0 0,-1-1-1,1 1 1,0 0 0,0 0-1,0 0 1,-1-1 0,1 1-1,0 0 1,0 0 0,-1 0-1,1 0 1,0 0 0,0 0-1,-1 0 1,1-1 0,0 1-1,0 0 1,-1 0 0,1 0-1,0 0 1,0 0 0,-1 0-1,1 0 1,0 0 0,0 0-1,-1 1 1,1-1 0,0 0-1,0 0 1,-1 0 0,1 0-1,0 0 1,0 0 0,-1 0-1,1 1 1,0-1 0,0 0-1,0 0 1,-1 0 0,1 1-1,0-1 1,0 0 0,0 0-1,0 0 1,-1 1 0,1-1-1,0 0 1,0 1 0,-10 16 89,5-9-19,1-13-151,-12-16 102,16 21-21,0 0 0,0 0-1,0-1 1,0 1 0,0 0 0,-1 0-1,1 0 1,0 0 0,0 0 0,0-1-1,0 1 1,0 0 0,0 0 0,0 0-1,0 0 1,0-1 0,0 1 0,0 0-1,0 0 1,0 0 0,0 0 0,0-1-1,0 1 1,0 0 0,0 0 0,0 0-1,0 0 1,0-1 0,0 1 0,1 0-1,-1 0 1,0 0 0,0 0 0,0 0-1,0 0 1,0-1 0,0 1 0,0 0-1,1 0 1,14 3-3,-4 1 3,0-1 1,0 0 0,1 0 0,-1-1 0,1-1 0,0 0 0,-1 0 0,1-1 0,0-1 0,0 0 0,-1 0 0,21-6 0,-17 2-4,-1 0 0,1-1 1,-1-1-1,0 0 1,-1-1-1,1 0 0,-2-1 1,1 0-1,11-12 0,-10 7-1,-1 0-1,-1 0 1,0-2-1,-1 1 1,0-1-1,-1-1 1,9-21-1,-13 23 3,-1 1 0,0-1 0,-1 0 0,0 0 0,-1 0 0,-1 0 0,0-1 0,-1 1 0,-2-17 0,1 28 2,0 1-1,-1-1 1,1 1 0,-1 0-1,0-1 1,0 1-1,0 0 1,-1 0 0,-2-5-1,4 7-1,-1 0 0,0 0 0,1 0 1,-1 1-1,0-1 0,0 0 0,1 1 0,-1-1 0,0 1 0,0-1 0,0 1 0,0-1 0,0 1 0,0 0 1,0-1-1,0 1 0,0 0 0,0 0 0,0 0 0,0 0 0,0 0 0,0 0 0,0 0 0,0 0 0,0 0 1,0 0-1,0 0 0,0 1 0,0-1 0,0 0 0,0 1 0,0-1 0,1 1 0,-1-1 0,-2 2 0,-3 2-5,0 0 0,1 1 0,-1 0 0,1 0 0,0 0 0,0 1-1,0-1 1,1 1 0,0 0 0,-4 9 0,-2 3-19,2 0 1,-11 31-1,15-34 21,0-1 0,1 1 0,0 1 0,2-1 0,0 0 0,0 1 0,3 21 0,-2-30 3,1 0 0,0 0 1,1-1-1,-1 1 0,1-1 0,0 0 1,1 1-1,0-1 0,0 0 1,0 0-1,1-1 0,-1 1 0,1-1 1,1 1-1,-1-1 0,1-1 1,0 1-1,0-1 0,8 6 0,-9-8 1,0 0-1,0 0 1,0-1 0,0 1-1,0-1 1,0 0-1,1 0 1,-1 0-1,0-1 1,1 0-1,-1 0 1,0 0-1,1 0 1,-1-1-1,0 1 1,1-1-1,-1 0 1,0 0-1,0-1 1,0 1 0,0-1-1,0 0 1,6-4-1,-4 2 1,0 0-1,0-1 1,-1 1-1,0-1 0,0 0 1,0-1-1,0 1 1,-1-1-1,0 0 1,0 0-1,-1 0 1,0-1-1,5-12 1,-10 29-4,1-1 1,0 1-1,0 0 1,1-1-1,1 11 1,-1-17 1,0 1 0,1-1 0,0 0 0,-1 0 0,1 1-1,1-1 1,-1 0 0,0 0 0,1 0 0,-1 0 0,3 2 0,-2-3 3,-1-1 0,0 0 0,1 1 0,-1-1 0,1 0 0,-1 0 0,1 0 0,-1 0 1,1-1-1,0 1 0,-1 0 0,1-1 0,0 1 0,0-1 0,0 0 0,-1 1 0,1-1 0,0 0 0,0 0 0,0 0 0,0 0 0,2-1 0,2 0 2,0 0 0,-1-1-1,1 0 1,-1 0-1,0 0 1,1-1-1,-1 1 1,9-8-1,35-32-123,-22 18-406,-48 39-3447,15-10 3255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3.069"/>
    </inkml:context>
    <inkml:brush xml:id="br0">
      <inkml:brushProperty name="width" value="0.05" units="cm"/>
      <inkml:brushProperty name="height" value="0.05" units="cm"/>
    </inkml:brush>
  </inkml:definitions>
  <inkml:trace contextRef="#ctx0" brushRef="#br0">14 1 19668,'-6'1'1753,"5"12"-1233,-4-1-224,4 5 1064,1 0-744,4 1-1096,2-1-440,5-7 736,3 0-144,3-6-160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9.723"/>
    </inkml:context>
    <inkml:brush xml:id="br0">
      <inkml:brushProperty name="width" value="0.05" units="cm"/>
      <inkml:brushProperty name="height" value="0.05" units="cm"/>
    </inkml:brush>
  </inkml:definitions>
  <inkml:trace contextRef="#ctx0" brushRef="#br0">17 45 17172,'6'-16'1723,"6"-13"364,-12 29-2044,0 1 0,0-1-1,0 0 1,0 0 0,0 0 0,0 0 0,0 1 0,0-1-1,0 0 1,0 0 0,0 0 0,0 0 0,0 0 0,0 1 0,0-1-1,0 0 1,0 0 0,0 0 0,0 0 0,1 1 0,-1-1-1,0 0 1,0 0 0,0 0 0,0 0 0,0 0 0,0 0 0,0 0-1,1 1 1,-1-1 0,0 0 0,0 0 0,0 0 0,0 0-1,0 0 1,0 0 0,1 0 0,-1 0 0,0 0 0,0 0 0,0 0-1,0 0 1,1 0 0,-1 0 0,0 0 0,0 0 0,0 0-1,0 0 1,1 0 0,-1 0 0,0 0 0,0 0 0,0 0 0,0 0-1,0 0 1,1 0 0,-1 0 0,0 0 0,0 0 0,0-1-1,0 1 1,0 0 0,0 0 0,1 0 0,-1 0 0,0 0 0,0 0-1,0-1 1,1 14 932,-7 26 392,4-27-1256,0 0 0,0-1 0,2 1 0,-1 0 1,1 0-1,3 18 0,-2-28-108,-1-1-1,0 0 1,1 0 0,-1 0 0,1 1-1,0-1 1,-1 0 0,1 0 0,0 0-1,0 0 1,0 0 0,-1 0 0,1 0-1,0-1 1,0 1 0,0 0-1,1 0 1,-1-1 0,0 1 0,0-1-1,0 1 1,0-1 0,1 1 0,-1-1-1,0 0 1,0 0 0,1 1 0,-1-1-1,0 0 1,0 0 0,2 0 0,6-1-1,0 0 1,0 0-1,15-5 1,8 0 52,-30 6-48,0 0 0,-1 0 1,1 0-1,0 0 0,-1 1 0,1-1 0,0 0 0,-1 1 0,1-1 1,0 1-1,-1-1 0,1 1 0,-1 0 0,1 0 0,-1 0 0,1 0 1,-1 0-1,0 0 0,1 0 0,-1 0 0,2 3 0,-2-2 12,0 0-1,0 0 0,0 0 0,-1 1 1,1-1-1,-1 0 0,1 0 1,-1 1-1,0-1 0,0 0 0,0 1 1,0-1-1,0 0 0,-1 3 1,-1 3 51,0 0 0,0-1 1,-1 1-1,1-1 0,-2 0 0,1 1 1,-1-2-1,-7 10 0,8-12-59,-1 0-1,0 0 0,0 0 1,0-1-1,0 0 0,0 0 1,-1 0-1,0 0 0,1-1 1,-1 0-1,0 0 0,0 0 1,0 0-1,-1-1 0,1 0 1,0 0-1,-10 0 1,12-1-123,1 0-1,-1 0 1,0 0 0,1-1 0,-1 1 0,0-1 0,1 0 0,-1 0 0,1 0 0,-1 0 0,1 0 0,-1-1 0,1 1 0,0-1 0,0 1 0,0-1 0,0 0 0,0 0 0,0 0 0,0 0 0,1 0 0,-1 0 0,1-1 0,-1 1 0,1 0 0,0-1 0,0 1 0,0-1 0,0 0 0,0 1 0,1-1 0,-1 1 0,1-1 0,0 0 0,0 0 0,0-3 0,-1-29-808</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3.497"/>
    </inkml:context>
    <inkml:brush xml:id="br0">
      <inkml:brushProperty name="width" value="0.05" units="cm"/>
      <inkml:brushProperty name="height" value="0.05" units="cm"/>
    </inkml:brush>
  </inkml:definitions>
  <inkml:trace contextRef="#ctx0" brushRef="#br0">59 1 16219,'0'1'181,"1"0"-1,-1 0 0,0 0 1,0-1-1,0 1 0,0 0 0,0 0 1,0 0-1,0 0 0,0 0 0,0 0 1,0 0-1,0 0 0,-1 0 0,1 0 1,0 0-1,-1 0 0,1 0 0,-1 0 1,1 0-1,-2 1 0,-16 23 1797,6-11-1019,11-11-871,-3 2 55,1 0 1,0 0-1,0 0 1,1 1-1,0-1 1,-2 7-1,4-11-139,-1 0 0,1 1 0,0-1 0,0 1 0,0-1 0,0 1 0,0-1 0,0 0 0,1 1 0,-1-1 0,0 1 0,1-1 0,-1 0 0,1 1 0,-1-1-1,1 0 1,0 0 0,0 0 0,-1 1 0,1-1 0,0 0 0,0 0 0,0 0 0,0 0 0,0 0 0,0 0 0,1-1 0,-1 1 0,0 0 0,0-1 0,3 2 0,12 5-62,0-1 0,0-1 1,33 6-1,-35-9 47,-1 1 1,0 0-1,0 1 0,0 1 1,0-1-1,-1 2 0,17 10 0,-27-16 20,-1 1 0,0 0 0,0 0 0,0-1-1,0 1 1,0 0 0,0 0 0,0 0-1,0 0 1,-1 0 0,1 0 0,0 0 0,-1 0-1,1 0 1,0 1 0,-1-1 0,1 0-1,-1 0 1,0 1 0,1-1 0,-1 0 0,0 0-1,0 1 1,0-1 0,0 0 0,0 3 0,-1-2 9,0 0 1,0 1 0,0-1 0,0 0 0,-1 0 0,1 0-1,0 0 1,-1 0 0,0 0 0,1 0 0,-1-1 0,0 1 0,-2 1-1,-7 4 66,-1 0 0,1 0 0,-1-1-1,-15 6 1,15-8-152,0-1 0,-1 0 1,1-1-1,0 0 0,-1-1 0,1 0 0,-1-1 0,0 0 1,-13-2-1,2-4-90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4.227"/>
    </inkml:context>
    <inkml:brush xml:id="br0">
      <inkml:brushProperty name="width" value="0.05" units="cm"/>
      <inkml:brushProperty name="height" value="0.05" units="cm"/>
    </inkml:brush>
  </inkml:definitions>
  <inkml:trace contextRef="#ctx0" brushRef="#br0">12 233 16684,'-2'-3'234,"1"-1"1,-1 0 0,1 0 0,-1 1 0,1-1-1,0 0 1,1 0 0,-1 0 0,1 0 0,-1 0-1,1 0 1,0 0 0,1 0 0,-1-1 0,1 1-1,0 1 1,0-1 0,0 0 0,0 0 0,1 0-1,2-4 1,0-2 132,2 1-1,-1-1 1,1 1 0,1 0 0,-1 0-1,14-12 1,-19 20-332,0 0-1,0-1 1,0 1 0,1 0-1,-1 0 1,0 0 0,1 0 0,-1 0-1,1 0 1,-1 0 0,1 1-1,0-1 1,-1 1 0,1-1 0,0 1-1,-1-1 1,1 1 0,0 0-1,-1 0 1,1 0 0,0 0-1,0 0 1,-1 0 0,3 1 0,-2 0-20,0 0 1,-1 0 0,1 0-1,0 1 1,-1-1-1,1 0 1,-1 1 0,1-1-1,-1 1 1,0 0 0,0-1-1,0 1 1,0 0 0,0 0-1,0 0 1,0 0 0,0 0-1,-1 0 1,1 0-1,-1 2 1,5 22 3,-2 0 0,-1 0 0,-1 1 0,-4 45 0,0 19 15,3-90-33,4 27 32,-3-28-30,-1 1-1,0-1 1,0 1 0,1 0-1,-1-1 1,0 1-1,0-1 1,1 1-1,-1-1 1,1 0-1,-1 1 1,0-1-1,1 1 1,-1-1-1,1 0 1,-1 1 0,1-1-1,-1 0 1,1 1-1,0-1 1,-1 0-1,1 0 1,-1 1-1,1-1 1,-1 0-1,1 0 1,0 0 0,-1 0-1,1 0 1,-1 0-1,1 0 1,0 0-1,-1 0 1,1 0-1,-1 0 1,1-1-1,0 1 1,-1 0 0,1 0-1,-1-1 1,1 1-1,-1 0 1,1-1-1,-1 1 1,1 0-1,0-1 1,7-5 24,0 0 0,-1-1-1,1 1 1,-1-2 0,-1 1 0,1-1 0,-1 0 0,8-15-1,38-76 155,-50 95-172,14-32 69,13-42 1,-27 71-50,-5 17-18,-6 21-6,9-28-2,-11 86 2,10-82 3,1 1 0,0 0 0,1-1 1,0 1-1,0 0 0,0-1 0,1 1 0,0-1 1,4 10-1,-5-15 3,0-1 1,0 1 0,-1-1-1,1 0 1,0 0 0,0 1 0,0-1-1,0 0 1,1 0 0,-1 0-1,0 0 1,0 0 0,1 0 0,-1 0-1,0-1 1,1 1 0,-1 0-1,1-1 1,-1 1 0,3-1-1,-1 1 10,0-1 0,0 0 0,-1 0 0,1-1 0,0 1 0,0-1 0,-1 1-1,1-1 1,0 0 0,4-2 0,2-2 46,0-1-1,0 1 1,0-2-1,-1 1 1,8-9 0,-4 3-4,-1 0 0,-1-1 1,0-1-1,0 1 1,-1-2-1,-1 1 0,-1-1 1,0 0-1,-1-1 1,0 0-1,-2 0 0,4-16 1,-8 29-54,1 0-1,-1 0 1,0 0 0,0 0 0,0 0 0,-1 0 0,1 0-1,-1 0 1,1 0 0,-1 0 0,-2-5 0,3 8-8,-1-1 1,1 1-1,0-1 1,-1 0-1,1 1 1,-1-1-1,1 1 0,-1-1 1,1 1-1,-1-1 1,1 1-1,-1 0 1,1-1-1,-1 1 1,0 0-1,1-1 1,-1 1-1,0 0 0,1 0 1,-2-1-1,1 1 0,-1 0 0,1 1-1,0-1 1,0 0-1,-1 0 1,1 1-1,0-1 1,0 1-1,0-1 1,-1 1 0,1-1-1,0 1 1,0 0-1,0 0 1,-1 1-1,-3 3 2,0 0-1,1 1 0,-1-1 0,2 1 0,-1 0 1,1 0-1,-1 1 0,2-1 0,-4 11 0,3-9-3,0 0 0,1 0 1,0 1-1,1-1 0,0 1 0,0-1 0,1 13 0,0-20 1,0 1 1,1 0-1,-1-1 0,0 1 1,1 0-1,-1-1 0,1 1 1,-1-1-1,1 1 0,0-1 1,-1 1-1,1-1 0,0 1 1,0-1-1,0 0 0,0 0 1,0 1-1,1-1 0,0 1 1,-1-1-1,1-1 1,-1 1 0,1-1-1,-1 0 1,0 1 0,1-1 0,-1 0-1,1 0 1,-1 1 0,1-1 0,-1 0-1,1-1 1,-1 1 0,1 0-1,-1 0 1,0-1 0,2 0 0,4-1 7,-1-1 0,0 0 0,1 0 0,-1-1 0,-1 0 0,1 0 0,6-6 0,16-18 20,-1-2 1,-1-1-1,26-41 0,-36 55-20,-15 17-8,-1 0 0,0 0 1,0 0-1,1 0 0,-1 0 1,0 0-1,0 0 0,0 0 0,1 0 1,-1 0-1,0 0 0,0 0 1,1 0-1,-1 0 0,0 0 1,0 0-1,0 0 0,1 0 1,-1 0-1,0 1 0,0-1 0,0 0 1,1 0-1,-1 0 0,0 0 1,0 0-1,0 1 0,0-1 1,0 0-1,1 0 0,-1 0 0,0 0 1,0 1-1,0-1 0,0 0 1,0 0-1,0 0 0,0 1 1,0-1-1,0 0 0,0 0 0,0 1 1,0-1-1,0 0 0,1 7 1,-1 0-1,0-1 0,0 1 0,-2 6 0,1-4-12,-2 18 8,-2 44 13,4-65-8,2 0 0,-1 0 0,1 0 0,-1 0 0,2 0 0,-1-1 0,1 1 0,-1 0 0,4 5-1,-4-10-23,-1 0 0,1 1 0,0-1-1,0 0 1,0 0 0,0 0-1,0 0 1,0 0 0,0 0-1,0 0 1,0 0 0,0 0-1,0-1 1,1 1 0,-1 0 0,0-1-1,0 1 1,1-1 0,-1 1-1,0-1 1,3 1 0,-1-1-89,0 0 1,0-1 0,-1 1 0,1-1-1,0 1 1,-1-1 0,1 0 0,0 1-1,-1-2 1,5-1 0,0-1-274,-1 0 0,1 0 0,-1-1 0,0 0 0,0-1 0,10-11 0,8-10-1493,-11 13 725</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4.911"/>
    </inkml:context>
    <inkml:brush xml:id="br0">
      <inkml:brushProperty name="width" value="0.05" units="cm"/>
      <inkml:brushProperty name="height" value="0.05" units="cm"/>
    </inkml:brush>
  </inkml:definitions>
  <inkml:trace contextRef="#ctx0" brushRef="#br0">55 1 17540,'-1'8'822,"0"1"1,0-1-1,0 1 1,-5 11-1,-3 17 546,-6 61 40,4-1 1,3 139 0,8-227-1379,-1-7-24,1 0 0,0 0 0,0 0-1,0 0 1,0 0 0,0 0 0,1 1 0,-1-1-1,1 0 1,-1 0 0,1 0 0,0 0 0,0 0-1,-1 0 1,2 0 0,-1-1 0,2 4 0,-2-4-8,-1-1 0,0 0 1,0 0-1,1 0 1,-1 1-1,0-1 1,0 0-1,1 0 1,-1 0-1,0 0 1,1 0-1,-1 0 1,0 0-1,1 0 1,-1 0-1,0 0 1,0 0-1,1 0 1,-1 0-1,0 0 1,1 0-1,-1 0 1,0 0-1,1 0 1,-1 0-1,0 0 1,0-1-1,1 1 1,-1 0-1,0 0 1,0 0-1,1-1 0,7-11-73,1-18-88,-2-23-192,-2-1 0,-3-75 0,-2 113 242,3 24 102,0-1 1,1 0 0,0 1 0,0-2-1,1 1 1,-1 0 0,2-1 0,-1 0 0,1 0-1,-1 0 1,9 5 0,-10-8 22,0-1 0,1 1 0,-1-1 0,1 0 0,0 0 0,0 0 0,-1-1 0,1 0 0,0 0 0,0 0 0,0 0 0,1-1 0,-1 0 0,9-1 0,-7 0 19,1-1 0,0 0 0,-1 0 0,0-1 0,1 0 0,-1 0 1,0 0-1,12-10 0,-5 2 45,0 0 0,0-2 0,-1 1 1,-1-2-1,0 0 0,-1 0 0,15-25 0,-19 27-22,1-1-1,-2-1 0,0 1 0,0-1 1,-2 0-1,1-1 0,-2 1 0,0-1 1,-1 1-1,0-1 0,-1-19 0,-1 32-49,0 1-1,0-1 1,0 0 0,0 1-1,-1-1 1,1 1 0,-1-1-1,1 1 1,-1-1-1,1 1 1,-1-1 0,0 1-1,0-1 1,0 1-1,0 0 1,-1-2 0,1 3-3,1-1 0,-1 1 0,0-1 1,0 1-1,0 0 0,0-1 0,0 1 1,0 0-1,0-1 0,1 1 0,-1 0 0,0 0 1,0 0-1,0 0 0,0 0 0,0 0 1,0 0-1,0 0 0,-2 1 0,-1 0 0,0 1 0,0 0 0,0 0 0,0 0 0,0 1 0,1-1 0,-1 1 0,1 0 1,-1-1-1,-2 5 0,-4 5 2,0 1 1,1-1-1,0 1 1,1 1-1,1 0 1,0 0-1,1 0 1,1 1-1,0 0 1,1 0-1,0 0 1,1 0-1,-1 30 1,4-41 0,0-1-1,0 1 1,0 0-1,1 0 1,-1 0 0,1-1-1,0 1 1,0 0-1,0-1 1,1 1 0,-1 0-1,1-1 1,0 0-1,0 1 1,0-1 0,0 0-1,1 0 1,-1 0-1,1-1 1,0 1 0,0 0-1,0-1 1,0 0-1,0 0 1,0 0 0,1 0-1,-1 0 1,5 1 0,9 2-8,0-1 1,0 0-1,0-1 1,0-1-1,20 0 1,2 1-101,-31-2 69,0 0 1,0 1 0,-1 0-1,1 0 1,0 0-1,-1 1 1,1 1 0,-1-1-1,0 1 1,12 8-1,-16-9 6,0 0 0,0-1-1,0 1 1,-1 0 0,1 0 0,-1 1-1,0-1 1,0 0 0,0 1-1,0-1 1,0 1 0,-1 0 0,0-1-1,0 1 1,0 0 0,0 0-1,0 0 1,-1 0 0,0 0-1,1 0 1,-2 0 0,1 0 0,-2 7-1,2-7-69,-1-1 1,0 1-1,0-1 0,0 1 0,0-1 0,-1 0 0,1 1 0,-1-1 0,0 0 0,0 0 0,0 0 0,0 0 1,-1 0-1,1-1 0,-1 1 0,0-1 0,-3 3 0,3-3 31,0-1 0,0 0 1,0 0-1,0 0 0,-1 0 0,1 0 0,0 0 0,0-1 1,-1 0-1,1 0 0,0 1 0,0-2 0,-1 1 0,1 0 1,0-1-1,0 0 0,-1 1 0,1-1 0,0-1 0,-5-2 1,-41-23-580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5.330"/>
    </inkml:context>
    <inkml:brush xml:id="br0">
      <inkml:brushProperty name="width" value="0.05" units="cm"/>
      <inkml:brushProperty name="height" value="0.05" units="cm"/>
    </inkml:brush>
  </inkml:definitions>
  <inkml:trace contextRef="#ctx0" brushRef="#br0">15 2 17468,'-13'-2'1768,"12"7"-1280,1-2-504,6 0 1409,5 1-561,2 0-592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5.772"/>
    </inkml:context>
    <inkml:brush xml:id="br0">
      <inkml:brushProperty name="width" value="0.05" units="cm"/>
      <inkml:brushProperty name="height" value="0.05" units="cm"/>
    </inkml:brush>
  </inkml:definitions>
  <inkml:trace contextRef="#ctx0" brushRef="#br0">54 21 20220,'-16'65'1895,"3"1"-1,-8 119 0,18-111-1603,3 0-1,13 99 1,-13-173-291,8 32 40,0-18-7,-8-14-31,1 0-1,-1 0 0,0 0 1,1 0-1,-1 1 1,0-1-1,1 0 1,-1 0-1,0 0 1,1 0-1,-1 0 1,0 0-1,1 0 0,-1 0 1,0 0-1,1 0 1,-1 0-1,0 0 1,1 0-1,-1 0 1,0 0-1,1 0 1,-1 0-1,0 0 0,1-1 1,-1 1-1,0 0 1,1 0-1,-1 0 1,0-1-1,0 1 1,1 0-1,-1 0 0,0-1 1,1 1-1,4-8 8,0 0-1,0 0 1,0-1-1,-1 1 0,-1-1 1,1 0-1,-1 0 1,-1 0-1,3-14 1,0 1 0,-5 22-9,68-244-55,-47 181-64,54-110-1,-70 162 90,1 1-1,0 1 1,1-1-1,0 1 1,1 0-1,15-15 1,-21 23 24,0-1 0,-1 1 0,1-1 0,0 1 0,0-1 1,0 1-1,0 0 0,1 0 0,-1 0 0,0 0 0,0 0 0,1 1 0,-1-1 0,0 1 0,1-1 1,-1 1-1,1 0 0,-1 0 0,1 0 0,-1 0 0,0 0 0,1 1 0,-1-1 0,0 1 0,1-1 1,-1 1-1,0 0 0,1 0 0,-1 0 0,0 0 0,0 1 0,0-1 0,0 0 0,0 1 0,-1 0 1,1-1-1,0 1 0,-1 0 0,3 2 0,1 3 5,-1-1 0,1 1-1,-1 0 1,0 0 0,-1 0 0,0 0-1,0 1 1,-1 0 0,1-1 0,-2 1 0,1 0-1,-1 0 1,0 0 0,-1 10 0,0-8 44,-1 1 0,-1 0 0,0-1 0,0 0 0,-1 1 0,0-1 0,-1 0 1,0 0-1,0-1 0,-8 12 0,6-12 4,0 0 0,-1 0 0,0-1 1,0 0-1,-1 0 0,0 0 0,0-1 0,-1 0 1,-17 10-1,18-13-49,1-1 0,-1 1 0,0-1 1,0-1-1,0 0 0,0 0 0,0 0 1,-1-1-1,1 0 0,0-1 0,-1 1 0,1-2 1,-14-1-1,18 1-106,0 0 0,0 0 1,0 0-1,0-1 0,0 1 1,1-1-1,-1 0 0,0 0 0,1 0 1,0-1-1,-1 1 0,1-1 1,0 0-1,0 0 0,0 0 0,1 0 1,-3-4-1,3 4 26,1 0 0,-1 0 0,1 1 0,0-1 0,0 0 0,0 0 0,0 0 0,1 0 0,-1 0 1,1 0-1,0 0 0,0 0 0,0 0 0,0-1 0,1 1 0,-1 0 0,1 0 0,0 0 0,-1 0 0,1 1 0,1-1 0,-1 0 0,0 0 0,3-3 0,21-23-759</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6.413"/>
    </inkml:context>
    <inkml:brush xml:id="br0">
      <inkml:brushProperty name="width" value="0.05" units="cm"/>
      <inkml:brushProperty name="height" value="0.05" units="cm"/>
    </inkml:brush>
  </inkml:definitions>
  <inkml:trace contextRef="#ctx0" brushRef="#br0">158 442 18604,'-35'23'1513,"19"-13"-887,0 0 0,0 1 0,-23 23-1,35-30-547,1 0 0,0 0-1,0 0 1,0 0 0,0 0-1,0 1 1,1-1 0,0 1-1,0 0 1,0 0 0,1-1-1,0 1 1,-1 0 0,2 1-1,-1-1 1,1 0 0,-1 0-1,2 8 1,-1-12-66,0 0-1,0 1 1,0-1 0,0 0 0,0 0 0,1 0 0,-1 0-1,0 0 1,1 0 0,-1 0 0,1 0 0,-1 0 0,1 0-1,-1 0 1,1 0 0,0 0 0,-1 0 0,1-1 0,0 1-1,0 0 1,0 0 0,-1-1 0,1 1 0,0-1 0,0 1-1,0-1 1,0 1 0,0-1 0,0 1 0,0-1 0,1 0-1,-1 1 1,0-1 0,0 0 0,0 0 0,0 0 0,0 0-1,0 0 1,2-1 0,2 1 18,-1-1 0,0 0 0,0-1 0,0 1 0,0-1 0,0 0 0,0 0 0,0 0 0,3-3 0,9-9 61,-1 1 0,-1-2-1,-1 0 1,0-1 0,-1 0-1,0-1 1,-2 0 0,0 0-1,-1-1 1,0-1 0,-2 0 0,0 0-1,-1 0 1,4-25 0,-8 31-40,-1 1 0,0 0 1,-1-18-1,-1 27-40,1 0 1,-1 0-1,1 0 1,-1 0-1,0 1 1,0-1-1,0 0 1,-3-4-1,4 6-7,-1 0 0,0 0 1,1 0-1,-1 0 0,0 0 0,0 0 0,0 1 0,0-1 0,0 0 0,0 1 0,0-1 0,0 0 0,0 1 1,0 0-1,0-1 0,0 1 0,-1 0 0,1-1 0,0 1 0,0 0 0,0 0 0,-2 0 0,0 0-3,0 1-1,1 0 0,-1 0 0,0 0 1,0 0-1,0 0 0,1 0 0,-1 1 1,0 0-1,1-1 0,0 1 0,-1 0 1,1 0-1,0 0 0,0 0 0,0 1 1,0-1-1,0 0 0,1 1 0,-1 0 1,1-1-1,0 1 0,-1 0 0,0 3 1,-1 2-65,-1 1-1,1 1 1,1-1 0,0 0 0,0 1 0,0 13 0,1-19-52,1 0 1,1 1-1,-1-1 1,1 0 0,-1 0-1,1 0 1,0 0 0,1 0-1,-1 0 1,1-1 0,-1 1-1,5 7 1,-4-9-3,0-1-1,-1 1 1,1 0 0,0 0-1,0-1 1,0 1 0,0-1 0,0 0-1,0 0 1,1 0 0,-1 0 0,0 0-1,1 0 1,-1 0 0,0-1 0,1 1-1,-1-1 1,1 0 0,-1 1-1,1-1 1,-1 0 0,1-1 0,3 0-1,3 0-212,-1-2 0,1 1 0,0-1 0,-1-1 0,0 1 0,0-2 0,0 1 0,0-1 0,-1 0 0,12-10 0,4-6-986,37-42-1,-33 31 835,-2-1-1,-1-1 0,22-43 1,-32 51 1173,-2-1 1,16-49 0,-26 64 703,-7 14-103,-6 17 157,-9 32 103,3 2 1,-19 94-1,30-110-1217,1 1 0,2 0 1,2 0-1,6 72 0,6-59-41,-11-48-273,1 0 1,0-1 0,0 1-1,0-1 1,1 1 0,-1-1-1,1 0 1,-1 1 0,1-1-1,0 0 1,0 0 0,0 0-1,0 0 1,0 0 0,0-1-1,4 3 1,-6-4-20,1 1 1,0-1-1,0 0 0,0 1 0,-1-1 1,1 0-1,0 0 0,0 0 0,0 0 1,0 0-1,0 0 0,-1 0 0,1 0 1,0 0-1,0 0 0,0 0 0,0-1 1,0 1-1,-1 0 0,1 0 0,0-1 1,0 1-1,-1-1 0,1 1 1,0-1-1,0 1 0,-1-1 0,1 1 1,0-1-1,-1 0 0,1 1 0,-1-1 1,1 0-1,-1 1 0,1-1 0,-1 0 1,0 0-1,1 0 0,-1 1 0,0-1 1,0 0-1,1 0 0,-1 0 0,0 0 1,0 1-1,0-3 0,1-2-4,0-1 1,-1 0-1,0 0 0,0 1 1,0-1-1,-1-5 0,-2-3-19,-1 0 0,0 1 0,-1-1 0,-1 1-1,0 1 1,-15-25 0,16 29 3,-1 0-1,0 0 1,-1 0 0,1 0-1,-1 1 1,-1 1-1,0-1 1,0 1 0,0 0-1,-14-7 1,21 12 17,-1 0 1,0 0-1,0 1 0,1-1 0,-1 1 1,0-1-1,0 1 0,0-1 1,0 1-1,0 0 0,1 0 1,-1 0-1,0 0 0,0 0 0,0 0 1,0 1-1,0-1 0,1 1 1,-1-1-1,0 1 0,0 0 1,0-1-1,1 1 0,-1 0 1,1 0-1,-1 0 0,1 0 0,-1 1 1,1-1-1,-3 3 0,3-2 7,0-1 0,1 1 1,-1-1-1,1 1 0,-1 0 0,1 0 0,-1-1 0,1 1 0,0 0 0,0 0 0,0-1 0,0 1 0,0 0 0,1-1 0,-1 1 1,0 0-1,1 0 0,-1-1 0,1 1 0,0 0 0,-1-1 0,1 1 0,0-1 0,0 1 0,0-1 0,0 0 0,0 1 1,0-1-1,1 0 0,-1 0 0,0 1 0,1-1 0,1 1 0,3 1 1,-1 1-1,2-1 1,-1 0-1,0 0 1,0-1-1,1 0 1,0 0-1,-1 0 1,1-1-1,0 0 1,0 0-1,-1-1 1,1 0 0,0 0-1,0-1 1,0 0-1,0 0 1,7-2-1,-2 0-127,0 0 1,0-1-1,0 0 0,-1-1 1,0-1-1,1 1 0,-2-2 0,1 0 1,10-8-1,12-19-113,-7-3-84</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7.278"/>
    </inkml:context>
    <inkml:brush xml:id="br0">
      <inkml:brushProperty name="width" value="0.05" units="cm"/>
      <inkml:brushProperty name="height" value="0.05" units="cm"/>
    </inkml:brush>
  </inkml:definitions>
  <inkml:trace contextRef="#ctx0" brushRef="#br0">1 207 16860,'-1'3'223,"1"0"0,0 0 0,1 0 0,-1 0 1,1 0-1,-1 0 0,1 0 0,0 0 1,0-1-1,0 1 0,0 0 0,1-1 0,-1 1 1,1-1-1,-1 1 0,1-1 0,3 4 1,-3-4-90,0-1 1,1 0-1,-1 1 1,0-1-1,1 0 1,-1 0 0,0 0-1,1-1 1,-1 1-1,1-1 1,0 1 0,-1-1-1,1 0 1,-1 0-1,1 0 1,-1 0-1,1 0 1,0 0 0,-1-1-1,4-1 1,4 0 11,-1-2 1,0 1-1,0-1 1,0-1 0,0 1-1,-1-2 1,1 1-1,-1-1 1,-1 0-1,1-1 1,-1 0 0,12-14-1,-13 14-99,-1 0 0,0-1-1,-1 1 1,1-1 0,-1 0-1,-1 0 1,0 0 0,0 0-1,0-1 1,-1 1 0,0-1 0,-1 0-1,0 1 1,0-16 0,-1 22-31,0-1 1,-1 1-1,1-1 1,-1 0-1,1 1 1,-1-1-1,0 1 1,0-1-1,0 1 1,0-1-1,0 1 0,0 0 1,-1-1-1,1 1 1,-4-3-1,3 3-3,1 1 0,-1 0-1,1 0 1,-1 0 0,0 0-1,0 1 1,1-1-1,-1 0 1,0 1 0,0-1-1,0 1 1,0 0-1,0-1 1,0 1 0,1 0-1,-1 0 1,-2 1-1,-2 0 8,1 0-1,-1 0 0,1 1 0,-1 0 1,1 0-1,0 0 0,0 1 0,0 0 1,0 0-1,1 0 0,-1 0 0,1 1 1,-5 4-1,-3 6-14,1 1 0,1-1 1,0 2-1,1-1 0,1 1 1,0 1-1,1-1 0,1 1 1,1 1-1,0-1 0,1 1 1,1-1-1,0 1 0,1 27 1,2-40-6,0-1 0,0 1 1,0 0-1,1-1 1,0 1-1,0-1 0,0 1 1,1-1-1,-1 1 0,4 5 1,-4-8 0,1 0 0,-1-1 0,1 1 0,-1 0 0,1-1 0,0 1 0,-1-1 0,1 1 0,0-1 0,0 0 0,0 0 0,0 0 0,1 0 0,-1 0 0,0 0 0,0 0 0,0-1 0,1 1 0,-1-1 0,0 0 0,4 0 0,5 0 3,-1-1 0,1 0-1,0 0 1,-1-1 0,0-1-1,1 0 1,-1-1-1,0 1 1,15-10 0,12-7 8,35-27 1,-70 46-13,64-47 8,-34 23-4,1 3 0,37-21 0,-69 43-6,0-1 1,0 0 0,0 1-1,1-1 1,-1 1 0,0-1-1,1 1 1,-1-1 0,0 1-1,1 0 1,-1 0 0,1 0-1,-1-1 1,0 1 0,1 1-1,-1-1 1,1 0 0,1 1-1,-2-1 2,0 1-1,0 0 1,-1 0-1,1 0 0,0 0 1,0 0-1,-1 0 0,1 0 1,0 0-1,-1 0 0,1 0 1,-1 1-1,1-1 1,-1 0-1,0 0 0,0 0 1,1 1-1,-1-1 0,0 0 1,0 3-1,0 11-11,0 1 0,-4 27 0,1-29 14,2 1 1,0-1-1,2 23 0,-1-37 0,0 1-1,0-1 0,0 1 0,0 0 0,0-1 0,0 1 1,0-1-1,0 1 0,0-1 0,0 1 0,0-1 1,0 1-1,0-1 0,1 1 0,-1-1 0,0 0 0,0 1 1,1-1-1,-1 1 0,0-1 0,1 1 0,-1-1 0,0 0 1,1 1-1,-1-1 0,0 0 0,1 1 0,-1-1 0,1 0 1,-1 0-1,1 1 0,-1-1 0,1 0 0,-1 0 0,1 0 1,-1 0-1,1 0 0,-1 1 0,1-1 0,-1 0 0,1 0 1,-1 0-1,1 0 0,-1-1 0,1 1 0,-1 0 0,1 0 1,-1 0-1,1 0 0,-1 0 0,1-1 0,-1 1 0,1 0 1,-1 0-1,0-1 0,1 1 0,-1 0 0,1-1 0,25-23 48,-25 23-49,18-22 22,-9 11-9,0 1-1,1 0 0,0 0 1,18-12-1,-28 22-11,-1 0 0,1 1 0,0-1-1,-1 0 1,1 1 0,0-1 0,0 1 0,0-1 0,0 1 0,-1 0 0,1-1 0,0 1 0,0 0-1,0 0 1,0-1 0,0 1 0,0 0 0,0 0 0,0 0 0,0 0 0,0 0 0,0 0 0,0 0-1,-1 1 1,1-1 0,0 0 0,0 1 0,0-1 0,0 0 0,0 1 0,0-1 0,-1 1 0,1-1-1,0 1 1,0-1 0,-1 1 0,1 0 0,0-1 0,-1 1 0,1 0 0,-1 0 0,1-1 0,-1 1-1,1 0 1,-1 0 0,1 0 0,-1 0 0,0 0 0,1 0 0,-1-1 0,0 1 0,0 0 0,0 2-1,2 6 3,-1-1 0,-1 1 0,1 0 0,-2 12 0,-3 10-15,-11 42 0,14-67 77,0-1-69,1 1-4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8.136"/>
    </inkml:context>
    <inkml:brush xml:id="br0">
      <inkml:brushProperty name="width" value="0.05" units="cm"/>
      <inkml:brushProperty name="height" value="0.05" units="cm"/>
    </inkml:brush>
  </inkml:definitions>
  <inkml:trace contextRef="#ctx0" brushRef="#br0">17 36 16964,'1'-4'1007,"1"-1"0,-1 0 1,0 0-1,0 0 0,0-7 1,-4 34 332,0 1-1,0 40 1,1-18-954,-2 28-65,-5 344 231,15-393-517,-6-24-34,0 0 0,0 1 0,0-1 0,0 0 0,0 0 0,1 0 0,-1 1 0,0-1 0,0 0 0,0 0 0,0 0 0,1 0 0,-1 0 0,0 1 0,0-1 0,0 0 0,1 0 0,-1 0 0,0 0 0,0 0 0,1 0 0,-1 0 0,0 0 0,0 0 0,1 0 0,-1 0 0,0 0 0,0 0 0,1 0 0,-1 0 0,0 0 0,0 0 0,0 0 0,1 0 0,-1 0 0,0 0 0,0 0 0,1 0 0,-1-1 0,0 1 0,0 0 0,3-2 5,-1-1 0,-1 1-1,1-1 1,0 0 0,-1 1 0,1-1-1,-1 0 1,0 0 0,0 0-1,2-6 1,3-25 19,-2 0 1,-1 0-1,-2-61 1,-1 63-41,0 12-3,1 12 0,0-1-1,-1 0 0,-1 1 0,1-1 0,-2 1 1,1-1-1,-1 1 0,0-1 0,-1 1 0,-5-12 1,8 19 13,0 1 1,-1-1-1,1 0 1,0 1-1,-1-1 1,1 1-1,0-1 1,-1 1 0,1-1-1,-1 1 1,1-1-1,-1 1 1,1-1-1,-1 1 1,0 0-1,1-1 1,-1 1-1,0-1 1,-5 7-65,0 25-35,5-15 79,1 1 1,1 0-1,0 0 0,1-1 0,1 1 0,6 20 0,-8-33 26,1 0-1,-1 0 0,1 0 0,0-1 0,0 1 0,0 0 0,1-1 0,-1 0 0,1 0 0,0 1 0,0-2 0,0 1 0,4 3 0,-3-4 4,-1-1-1,0 1 1,1-1-1,-1 0 1,1 0-1,-1 0 1,1 0-1,-1-1 1,1 0 0,0 1-1,-1-1 1,1-1-1,0 1 1,-1 0-1,1-1 1,-1 0-1,7-1 1,0-2 11,-1 0-1,1 0 1,-1-1 0,0 0 0,-1 0-1,1-1 1,-1 0 0,12-12-1,3-5 48,27-36 0,17-42 100,-59 89-149,-8 11-11,0 1 0,0-1 0,0 1 0,1-1 1,-1 1-1,0-1 0,0 1 0,1-1 0,-1 1 0,0 0 1,1-1-1,-1 1 0,0-1 0,1 1 0,-1 0 0,1-1 1,-1 1-1,1 0 0,-1 0 0,0-1 0,1 1 0,-1 0 1,1 0-1,-1 0 0,2-1 0,0 14 17,-6 30-17,3-40 2,-6 49 4,-3 6 7,3 1 0,0 81 0,7-137-32,0 1 0,1-1-1,-1 0 1,1 0-1,0 1 1,0-1-1,0 0 1,0 0-1,3 4 1,-4-6 1,0-1-1,0 0 1,1 1 0,-1-1 0,0 0-1,0 1 1,1-1 0,-1 0-1,0 0 1,1 1 0,-1-1 0,0 0-1,1 0 1,-1 0 0,1 1-1,-1-1 1,0 0 0,1 0 0,-1 0-1,0 0 1,1 0 0,-1 0-1,1 0 1,-1 0 0,0 0 0,1 0-1,-1 0 1,1 0 0,0-1-45,0 1 0,0-1 0,0 0 1,0 1-1,0-1 0,0 0 1,0 0-1,0 0 0,0 0 0,0 0 1,-1 0-1,1 0 0,0 0 0,0-2 1,7-13-633,-1-1 0,-1 0 1,-1-1-1,0 0 0,-1 0 0,-1 0 1,-1 0-1,1-32 0,-2-23-702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8.520"/>
    </inkml:context>
    <inkml:brush xml:id="br0">
      <inkml:brushProperty name="width" value="0.05" units="cm"/>
      <inkml:brushProperty name="height" value="0.05" units="cm"/>
    </inkml:brush>
  </inkml:definitions>
  <inkml:trace contextRef="#ctx0" brushRef="#br0">10 0 18380,'-5'10'1560,"2"5"-1088,2 0-224,2 5 577,8 0-593,8 3-888,8 0-369,7 0 769,3-2-200,11 2-264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38.988"/>
    </inkml:context>
    <inkml:brush xml:id="br0">
      <inkml:brushProperty name="width" value="0.05" units="cm"/>
      <inkml:brushProperty name="height" value="0.05" units="cm"/>
    </inkml:brush>
  </inkml:definitions>
  <inkml:trace contextRef="#ctx0" brushRef="#br0">210 356 13851,'-4'4'386,"1"-1"-1,0 0 1,-1 0-1,0 0 1,0-1 0,0 0-1,0 1 1,-8 2 0,-17 10 1231,7 2-203,-32 27 1,46-36-1114,0 0 0,1 0 0,0 0 0,0 1 0,1 0 1,-10 19-1,16-27-259,-1 1 0,1-1 1,-1 0-1,1 1 0,-1-1 1,1 1-1,0-1 0,-1 0 0,1 1 1,0-1-1,0 1 0,0 2 1,0-4-25,1 0-1,-1 1 1,0-1 0,0 0 0,0 1 0,0-1 0,1 0 0,-1 1-1,0-1 1,0 0 0,1 0 0,-1 1 0,0-1 0,1 0 0,-1 0 0,0 0-1,0 1 1,1-1 0,-1 0 0,0 0 0,1 0 0,-1 0 0,0 0 0,1 0-1,-1 0 1,1 0 0,-1 1 0,0-1 0,1-1 0,-1 1 0,1 0 0,2 0 23,0-1 0,0 0 0,0 0 0,0 0 0,0-1 0,0 1 0,0-1 0,0 1 0,-1-1 0,4-3 0,20-18 43,-1-1 0,-1-1 0,-2-1 0,0-1 0,-2-2 0,-1 1 0,-1-2-1,24-55 1,-39 76 33,-5 15-65,-15 42-27,9-23-14,2 0 0,0 1 1,2 0-1,1 0 1,1 0-1,2 0 1,0 0-1,5 28 0,-5-50 1,1-1 0,-1 1 0,1-1 0,0 1-1,1-1 1,-1 0 0,1 1 0,-1-1 0,1 0 0,0 0-1,0 0 1,0 0 0,1-1 0,-1 1 0,5 4-1,-5-6 6,0 0-1,1 0 1,-1 1-1,0-1 1,1-1-1,-1 1 1,0 0-1,1-1 1,-1 1-1,1-1 1,-1 0-1,1 1 1,-1-1-1,1 0 1,0-1-1,-1 1 1,1 0-1,-1-1 1,1 0-1,-1 1 0,0-1 1,4-1-1,4-4 34,1 0 0,-1 0-1,0-1 1,-1 0 0,0 0 0,0-1-1,0 0 1,-1-1 0,0 0-1,6-10 1,6-10 62,-1-1-1,15-33 1,-16 27-120,-2 0 0,-1-1 0,-2 0 0,-2-1 0,11-62 0,-21 92 1,2-22-20,-3 28 21,0 1-1,0-1 1,0 1 0,0 0 0,0-1-1,-1 1 1,1-1 0,0 1 0,-1 0-1,1-1 1,-1 1 0,1 0 0,-1 0 0,1-1-1,-1 1 1,-1-2 0,1 3 5,1 0 1,-1 0-1,1 0 0,-1-1 0,1 1 1,-1 0-1,1 0 0,-1 0 1,0 0-1,1 0 0,-1 0 1,1 0-1,-1 0 0,1 0 1,-1 0-1,1 1 0,-1-1 0,1 0 1,-1 0-1,1 0 0,-1 1 1,1-1-1,-1 0 0,1 0 1,-1 1-1,1-1 0,-1 1 1,1 0-1,-17 14-23,9-7 15,8-8 10,0 0 1,0 0-1,0 0 1,0-1-1,0 1 1,0 0-1,0 0 1,0 0-1,0 0 1,0 0-1,0-1 1,0 1-1,0 0 1,0 0-1,0 0 1,0 0-1,0 0 1,0-1-1,0 1 1,0 0 0,0 0-1,0 0 1,0 0-1,0 0 1,0-1-1,0 1 1,0 0-1,0 0 1,0 0-1,-1 0 1,1 0-1,0 0 1,0-1-1,0 1 1,0 0-1,0 0 1,0 0-1,0 0 1,-1 0-1,1 0 1,0 0-1,0 0 1,0 0 0,0 0-1,0 0 1,-1 0-1,1 0 1,0 0-1,0 0 1,0 0-1,0 0 1,0 0-1,-1 0 1,1 0-1,0 0 1,0 0-1,0 0 1,0 0-1,0 0 1,-1 0-1,9-18 15,-5 11-34,-2 4 17,-1 1 0,0 0-1,0 0 1,0-1 0,0 1 0,0 0-1,0 0 1,-1-1 0,1 1-1,-1 0 1,0 0 0,1 0 0,-1 0-1,0 0 1,0 0 0,-3-4-1,4 6 0,-1-1 0,1 0-1,-1 0 1,0 1-1,1-1 1,-1 1-1,0-1 1,1 1-1,-1-1 1,0 1-1,0-1 1,0 1-1,1-1 1,-1 1-1,0 0 1,0 0-1,0 0 1,0-1-1,0 1 1,0 0-1,0 0 1,1 0-1,-1 0 1,0 0-1,0 0 1,0 1 0,0-1-1,0 0 1,0 0-1,0 1 1,1-1-1,-1 0 1,0 1-1,0-1 1,0 1-1,1-1 1,-1 1-1,0-1 1,1 1-1,-1 0 1,0-1-1,1 1 1,-1 0-1,0 1 1,-3 3-7,0 0-1,0 0 1,1 1 0,0-1 0,0 1-1,0 0 1,0 0 0,-1 8-1,-12 56 0,14-58 15,-21 144 186,21-127-122,1 0-1,1 0 0,6 44 0,-5-66-38,0 1-1,1 0 1,0-1 0,1 1 0,0-1 0,0 0 0,6 11-1,-7-14-21,0-2-1,1 1 0,-1 0 0,1 0 1,-1-1-1,1 1 0,0-1 0,0 0 0,0 0 1,0 0-1,0 0 0,0-1 0,1 1 1,-1-1-1,1 0 0,-1 0 0,1 0 0,4 1 1,1-1-91,-1-1 0,1 0 1,-1 0-1,1 0 0,-1-1 1,17-4-1,-21 4 30,1-1 1,-1 1-1,0-1 0,0 1 0,0-1 1,0-1-1,0 1 0,0 0 0,0-1 1,-1 0-1,1 0 0,-1 0 1,0 0-1,5-7 0,0-11-252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0.186"/>
    </inkml:context>
    <inkml:brush xml:id="br0">
      <inkml:brushProperty name="width" value="0.05" units="cm"/>
      <inkml:brushProperty name="height" value="0.05" units="cm"/>
    </inkml:brush>
  </inkml:definitions>
  <inkml:trace contextRef="#ctx0" brushRef="#br0">12 31 24085,'-10'8'2241,"9"-4"-1585,1-2-296,9-2 1168,5 0-544,9 0-528,4 0-376,9-5-840,6 0-648,6-4 1184,-4-3-216,2-2-208</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0.379"/>
    </inkml:context>
    <inkml:brush xml:id="br0">
      <inkml:brushProperty name="width" value="0.05" units="cm"/>
      <inkml:brushProperty name="height" value="0.05" units="cm"/>
    </inkml:brush>
  </inkml:definitions>
  <inkml:trace contextRef="#ctx0" brushRef="#br0">22 1 14947,'-3'7'618,"0"1"0,0-1 0,0 1 0,1 0-1,0 0 1,0 0 0,1 1 0,0-1 0,1 15 0,0-14 167,-2 29 598,5 54 0,-2-79-1257,1 1-1,0-1 1,1 0-1,1 0 1,0 0-1,0-1 1,11 21-1,-13-30-115,-1-1-1,0 0 0,0 0 1,1 0-1,-1 0 0,1 0 1,0-1-1,-1 1 0,1 0 1,0-1-1,0 1 0,0-1 0,0 0 1,0 1-1,1-1 0,-1 0 1,0 0-1,0-1 0,1 1 1,-1 0-1,1-1 0,-1 1 0,1-1 1,-1 0-1,0 0 0,1 0 1,-1 0-1,1 0 0,-1-1 1,1 1-1,-1-1 0,0 1 0,1-1 1,-1 0-1,0 0 0,0 0 1,1 0-1,-1-1 0,2-1 1,7-4 13,1-1 0,-1-1 0,-1 0 0,0-1 1,0 0-1,16-22 0,44-77 72,-31 46-31,-38 60-61,1 0 0,0 0 1,0 0-1,0 1 0,1-1 0,-1 1 0,1-1 1,4-2-1,-7 5-3,0 0 1,1-1-1,-1 1 1,0 0-1,0 0 1,1 0-1,-1 0 1,0 0-1,1 0 0,-1 0 1,0 0-1,0 0 1,1 0-1,-1 0 1,0 0-1,1 0 1,-1 0-1,0 0 1,0 0-1,1 0 1,-1 1-1,0-1 1,0 0-1,1 0 0,-1 0 1,0 0-1,0 0 1,1 1-1,-1-1 1,0 0-1,0 0 1,1 1-1,3 17 4,-4 27 16,-1-33-15,1 0 0,1 0 0,2 20 0,-3-31-4,0-1-1,0 1 1,0 0 0,1 0 0,-1 0-1,0-1 1,0 1 0,1 0 0,-1-1-1,0 1 1,1 0 0,-1-1 0,0 1-1,1 0 1,-1-1 0,1 1 0,-1-1-1,1 1 1,0-1 0,-1 1 0,1-1-1,-1 1 1,1-1 0,0 1-1,-1-1 1,1 0 0,0 0 0,0 1-1,-1-1 1,1 0 0,0 0 0,0 0-1,-1 0 1,1 1 0,0-1 0,0-1-1,0 1 1,-1 0 0,1 0 0,0 0-1,0 0 1,-1 0 0,1-1-1,0 1 1,-1 0 0,1-1 0,0 1-1,-1 0 1,1-1 0,1 0 0,4-3 7,0 0 0,0 0 0,-1-1 0,7-6 1,-12 11-9,37-40 20,26-22 20,-55 55-37,-1 1 1,1 1-1,0 0 1,0 0 0,0 0-1,18-6 1,-23 10-4,0 0-1,0 0 1,0 1-1,0-1 1,1 1-1,-1 0 1,0-1-1,0 2 1,0-1 0,0 0-1,0 1 1,0-1-1,0 1 1,0 0-1,0 0 1,0 0 0,0 0-1,-1 0 1,1 1-1,0 0 1,-1-1-1,1 1 1,-1 0-1,1 0 1,-1 0 0,0 0-1,0 1 1,0-1-1,0 1 1,-1-1-1,1 1 1,0 0-1,0 3 1,4 6-16,-1 0 1,0 1-1,-2-1 1,1 1-1,-1 0 1,1 20-1,-2-22-43,2 30-281,-4-39 235,0 1 0,0-1-1,0 1 1,0-1 0,-1 0 0,1 1-1,-1-1 1,1 0 0,-1 0 0,0 1-1,0-1 1,-1 3 0,1-4 94,1-1-1,0 0 1,0 0 0,-1 0-1,1 0 1,0 1 0,0-1 0,-1 0-1,1 0 1,0 0 0,-1 0-1,1 0 1,0 0 0,-1 0 0,1 0-1,0 0 1,0 0 0,-1 0-1,1 0 1,0 0 0,-1 0-1,1 0 1,0 0 0,-1 0 0,1 0-1,0 0 1,0-1 0,-1 1-1,1 0 1,0 0 0,0 0 0,-1 0-1,1-1 1,0 1 0,0 0-1,-1 0 1,1-1 0,0 1-1,0 0 1,0-1 0,-11-12-229,11 12 208,-17-27-428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0.777"/>
    </inkml:context>
    <inkml:brush xml:id="br0">
      <inkml:brushProperty name="width" value="0.05" units="cm"/>
      <inkml:brushProperty name="height" value="0.05" units="cm"/>
    </inkml:brush>
  </inkml:definitions>
  <inkml:trace contextRef="#ctx0" brushRef="#br0">2 13 16388,'-2'-12'2048,"2"15"-1184,0 4-368,0 6 1689,4-6-1257,-3-5-488,2-10-232</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1.570"/>
    </inkml:context>
    <inkml:brush xml:id="br0">
      <inkml:brushProperty name="width" value="0.05" units="cm"/>
      <inkml:brushProperty name="height" value="0.05" units="cm"/>
    </inkml:brush>
  </inkml:definitions>
  <inkml:trace contextRef="#ctx0" brushRef="#br0">32 54 16412,'0'0'72,"-4"-26"2563,0 20-937,-3 16 389,5-3-1781,0 1 1,0 0 0,1-1-1,0 1 1,1 0 0,0 0-1,0 0 1,2 13 0,0 8 88,31 406 752,-28-410-1139,-5-25-8,0 1 0,0-1 0,0 0 0,0 0 0,0 1 0,0-1 0,0 0 0,0 0 0,0 0 0,0 1 0,0-1 0,0 0 0,1 0 0,-1 0 0,0 1 0,0-1 0,0 0 0,0 0 0,0 0 0,1 0 0,-1 1 0,0-1 0,0 0 0,0 0 0,1 0 0,-1 0 0,0 0 0,0 0 0,0 0 0,1 0 0,-1 1 0,0-1 0,0 0 0,1 0 0,-1 0 0,0 0 0,0 0 0,1 0 0,-1 0 0,0 0 0,0 0 0,0-1 0,1 1 0,-1 0 0,0 0 0,1 0 0,5-10 1,-3-2-1,-1 0-1,0 0 1,0 0 0,-2 0-1,1 0 1,-4-23 0,-15-74-83,5 63 32,12 43 42,0 0 0,-1 0 0,1 0 0,-1 0 0,0 0 1,1 0-1,-1 0 0,-1 0 0,1 1 0,0-1 0,-4-2 0,6 5 7,0 0 1,-1-1-1,1 1 0,0 0 0,-1 0 0,1 0 0,0-1 0,-1 1 0,1 0 0,0 0 0,-1 0 0,1 0 0,0 0 0,-1-1 0,1 1 0,0 0 0,-1 0 0,1 0 0,-1 0 0,1 0 0,0 0 0,-1 0 0,1 0 0,0 0 0,-1 1 0,1-1 0,0 0 0,-1 0 0,1 0 0,0 0 1,-1 0-1,1 1 0,0-1 0,-1 0 0,1 0 0,0 0 0,-1 1 0,1-1 0,0 0 0,0 1 0,-1-1 0,1 0 0,0 0 0,0 1 0,0-1 0,0 0 0,-1 1 0,1-1 0,0 1 0,0-1 0,0 0 0,0 1 0,0-1 0,0 0 0,0 1 0,0-1 0,0 0 0,0 1 1,0-1-1,0 1 0,0-1 0,2 24-38,-1-18 35,1 1-1,-1-1 1,1 0-1,1 0 1,-1 0 0,1 0-1,0-1 1,0 1-1,1-1 1,0 1 0,0-1-1,0 0 1,0-1-1,1 1 1,0-1 0,-1 0-1,7 4 1,-6-6 5,0 1 1,-1-1-1,1 0 0,0-1 1,0 1-1,1-1 0,-1 0 1,0 0-1,0 0 0,1-1 1,-1 0-1,0 0 1,0-1-1,1 1 0,-1-1 1,0 0-1,0 0 0,0-1 1,0 0-1,0 1 0,7-5 1,2-2 12,-1 0 0,0-1 1,0 0-1,-1-1 0,-1 0 0,1-1 1,-1 0-1,-1-1 0,0 0 0,-1-1 1,10-18-1,-10 15 10,0-1 0,-1-1-1,-1 0 1,0 0 0,-2 0 0,0-1-1,-1 0 1,3-35 0,-6 43-6,-2 1 0,1-1 0,-5-18 1,5 27-16,-1 0 1,1-1-1,-1 1 0,0 0 1,0 0-1,0 0 1,0 0-1,0 0 1,0 0-1,0 1 0,-2-3 1,2 4-3,0-1 1,1 1 0,-1-1-1,0 1 1,0-1-1,0 1 1,1 0-1,-1-1 1,0 1 0,0 0-1,0 0 1,0 0-1,1 0 1,-1 0-1,0 0 1,0 0 0,0 0-1,0 0 1,0 0-1,1 0 1,-1 0-1,0 1 1,0-1 0,0 0-1,1 0 1,-1 1-1,0-1 1,-1 2-1,-1 0 2,0 0-1,0 1 0,0-1 0,0 1 0,0 0 0,1 0 0,-1 0 1,1 0-1,0 0 0,0 0 0,-3 8 0,-15 43-2,16-41 2,-8 29 12,-11 60 0,20-78 1,0 0 0,2 0 0,0 0 0,4 29 0,-3-48-10,1-1 0,-1 0 0,1 0 1,0 1-1,0-1 0,0 0 0,0 0 1,1 0-1,0 0 0,0-1 0,0 1 0,0 0 1,0-1-1,1 1 0,0-1 0,0 0 1,0 0-1,0 0 0,0 0 0,0 0 0,1-1 1,-1 0-1,1 1 0,0-1 0,0-1 0,0 1 1,0 0-1,0-1 0,0 0 0,5 1 1,19 2-7,0-2 1,0-1 0,1-1-1,-1-1 1,0-2 0,29-6-1,-53 8 2,-1 1-1,0-1 1,1 0 0,-1-1-1,1 1 1,-1 0-1,0-1 1,0 0-1,0 0 1,0 0 0,0 0-1,0 0 1,-1-1-1,1 1 1,-1-1 0,1 1-1,-1-1 1,0 0-1,0 0 1,-1 0-1,1 0 1,0-1 0,0-3-1,0 1 5,0-1 0,-1 0 0,-1 1 0,1-1-1,-1 0 1,0 0 0,0 1 0,-1-1 0,0 0 0,0 1-1,-3-11 1,2 12-3,0 0 1,1 1-1,-1-1 0,-1 0 0,1 1 0,-1-1 0,0 1 1,0 0-1,0 0 0,-6-6 0,8 9 0,-1 0-1,1 0 1,-1 0-1,1 0 0,-1 0 1,0 0-1,1 0 1,-1 0-1,0 1 0,0-1 1,1 0-1,-1 1 1,0 0-1,0-1 1,0 1-1,0 0 0,0 0 1,0 0-1,1 0 1,-1 1-1,0-1 1,0 0-1,0 1 0,0-1 1,1 1-1,-1 0 1,0-1-1,0 1 1,1 0-1,-1 0 0,-2 2 1,1 0-1,0 0 1,0 0-1,0 1 1,0-1-1,1 0 1,-1 1-1,1 0 1,0-1-1,0 1 1,0 0-1,1 0 1,-1 0-1,1 0 1,0 0-1,0 1 1,1-1-1,-1 0 0,1 0 1,0 8-1,0-3 2,1 1 0,0-1-1,0 0 1,1 0-1,0 0 1,1 0 0,0 0-1,5 11 1,-4-14 6,-1 0 1,1 0-1,0 0 0,0 0 1,1-1-1,-1 0 0,1 0 0,0 0 1,1 0-1,-1-1 0,1 0 1,0 0-1,0 0 0,9 3 1,-7-4 15,0 0 0,-1-1 1,1 0-1,1-1 0,-1 0 0,0 0 0,0-1 1,0 0-1,1 0 0,-1-1 0,0 0 1,9-2-1,32-11 32</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2.130"/>
    </inkml:context>
    <inkml:brush xml:id="br0">
      <inkml:brushProperty name="width" value="0.05" units="cm"/>
      <inkml:brushProperty name="height" value="0.05" units="cm"/>
    </inkml:brush>
  </inkml:definitions>
  <inkml:trace contextRef="#ctx0" brushRef="#br0">5 0 17860,'1'7'487,"0"-1"0,0 1 0,-1 0 0,0 0 0,0 0 0,0-1 0,-3 12 0,0 12 859,2-3-438,1 0 0,4 30 0,-2-47-780,0 0 0,0 0 0,1 0 0,0 0 0,0 0 1,1-1-1,1 1 0,8 13 0,-11-21-113,-1 1 1,1-1-1,-1 0 0,1-1 1,0 1-1,0 0 0,0 0 1,0-1-1,0 1 0,0-1 1,0 0-1,0 0 0,1 1 1,-1-2-1,1 1 0,-1 0 1,0 0-1,1-1 0,0 1 1,-1-1-1,1 0 0,-1 0 1,1 0-1,-1 0 0,1 0 1,-1 0-1,1-1 0,-1 1 1,1-1-1,-1 0 0,1 0 1,-1 0-1,0 0 0,1 0 1,2-2-1,8-6-1,0 0 1,0 0 0,-1-1-1,18-19 1,-19 18-5,13-12-19,27-26-50,-47 45 39,1 0 0,0 1 0,0 0 0,1 0 0,-1 0 0,0 0 0,1 1 0,9-3 0,-13 4 12,-1 1 0,1 0 0,-1 0 1,0 0-1,1-1 0,-1 1 0,1 1 1,-1-1-1,1 0 0,-1 0 0,1 0 0,-1 1 1,0-1-1,1 1 0,-1-1 0,0 1 1,1-1-1,-1 1 0,0 0 0,0 0 0,2 1 1,-1 0-3,-1 0 1,1 0-1,-1 0 1,0 0-1,1 0 1,-1 0-1,0 1 1,0-1-1,-1 0 1,1 1 0,0 3-1,1 3 10,-2-1 0,1 1 0,-1 0 0,0 0 0,-4 16-1,1-9 96,-1 0-1,-1-1 1,-1 1-1,-14 28 1,17-38-47,0-1-1,-1 1 1,1-1 0,-1 1 0,0-1-1,-1 0 1,1-1 0,-1 1-1,0-1 1,0 0 0,0 0 0,-1 0-1,1-1 1,-1 0 0,-7 3 0,9-5-77,0 0 0,0-1 0,1 0 0,-1 0-1,0 0 1,0-1 0,0 1 0,1-1 0,-1 1 0,0-1 0,1-1 0,-1 1 0,1 0 0,-1-1 0,1 0 0,-1 0 0,1 0 0,0 0 0,0 0 0,0-1 0,0 1 0,1-1 0,-1 0 0,-2-3 0,1 2-225,1 0 1,0 0-1,0 0 1,0-1-1,1 1 1,-1-1 0,1 0-1,0 1 1,1-1-1,-1 0 1,1 0-1,0 0 1,0 0 0,0 0-1,1-1 1,0 1-1,0-9 1,7 1-591,7 5-104</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2.547"/>
    </inkml:context>
    <inkml:brush xml:id="br0">
      <inkml:brushProperty name="width" value="0.05" units="cm"/>
      <inkml:brushProperty name="height" value="0.05" units="cm"/>
    </inkml:brush>
  </inkml:definitions>
  <inkml:trace contextRef="#ctx0" brushRef="#br0">94 14 18148,'-6'2'313,"0"0"0,1 1 1,0 0-1,-1 0 0,1 0 0,0 1 1,1 0-1,-1 0 0,1 0 1,-1 0-1,1 1 0,1-1 0,-1 1 1,1 0-1,-1 0 0,-2 6 0,4-7-237,0 0-1,1 0 0,-1 0 1,0 0-1,1 0 0,0 0 0,0 0 1,1 1-1,-1-1 0,1 0 0,0 0 1,0 1-1,0-1 0,0 0 1,1 1-1,0-1 0,0 0 0,0 0 1,0 0-1,1 0 0,-1 0 1,1 0-1,3 4 0,-3-6-60,-1 1 1,2-1-1,-1 0 0,0 0 0,0 0 1,1-1-1,-1 1 0,1-1 0,-1 1 1,1-1-1,-1 0 0,1 0 0,0 0 1,0 0-1,0 0 0,0-1 1,-1 1-1,1-1 0,0 0 0,0 0 1,0 0-1,0 0 0,0 0 0,0-1 1,0 1-1,0-1 0,4-2 0,3 0 16,0-1 0,0 0 0,0-1 0,-1 0 0,1-1 0,9-7 0,4-6 37,-1-2 0,-1-1 0,-1 0 0,-1-2 0,23-35 0,-38 57-46,-2 8-13,-1 10 3,-2-7-4,-3 19 65,1 0 0,2 1 0,1-1 1,1 0-1,6 39 0,-5-63-51,-1 1 0,1 0 0,-1 0 0,1-1 0,1 0 0,2 6 0,-4-9-37,-1 0 0,0-1 0,1 1 0,0 0-1,-1 0 1,1-1 0,-1 1 0,1 0 0,0-1 0,0 1-1,-1 0 1,1-1 0,0 1 0,0-1 0,0 1-1,0-1 1,-1 0 0,1 1 0,0-1 0,0 0 0,0 0-1,0 1 1,0-1 0,0 0 0,0 0 0,0 0 0,0 0-1,0 0 1,0-1 0,0 1 0,0 0 0,0 0-1,-1-1 1,1 1 0,0 0 0,0-1 0,0 1 0,1-1-1,2-3-35,0 0-1,0-1 1,0 1-1,-1-1 0,6-9 1,4-10-130</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3.062"/>
    </inkml:context>
    <inkml:brush xml:id="br0">
      <inkml:brushProperty name="width" value="0.05" units="cm"/>
      <inkml:brushProperty name="height" value="0.05" units="cm"/>
    </inkml:brush>
  </inkml:definitions>
  <inkml:trace contextRef="#ctx0" brushRef="#br0">117 6 17748,'-3'-1'382,"0"0"0,0 0-1,0 0 1,-1 1 0,1-1 0,0 1 0,0 0 0,0 0 0,0 0 0,-1 0 0,1 0-1,0 1 1,0-1 0,0 1 0,0 0 0,-6 3 0,5-2-178,-1 0 0,1 1 0,-1 0 1,1-1-1,0 2 0,0-1 0,1 0 0,-1 1 0,-5 7 1,8-10-207,1-1 0,0 0 0,0 1 0,-1-1 0,1 0 1,0 1-1,0-1 0,0 1 0,-1-1 0,1 0 0,0 1 1,0-1-1,0 1 0,0-1 0,0 1 0,0-1 0,0 0 1,0 1-1,0-1 0,0 1 0,0-1 0,0 0 0,0 1 0,1-1 1,-1 1-1,0-1 0,0 0 0,0 1 0,0-1 0,1 1 1,-1-1-1,0 0 0,0 1 0,1-1 0,-1 0 0,0 0 1,1 1-1,-1-1 0,0 0 0,1 0 0,-1 1 0,0-1 1,1 0-1,-1 0 0,1 0 0,-1 0 0,0 1 0,1-1 0,-1 0 1,1 0-1,-1 0 0,1 0 0,30 4-191,-22-3 144,14 2-167,0 1 1,0 0 0,42 16 0,-58-17 179,-1-1 1,1 1-1,-1 0 0,0 1 0,0-1 1,0 1-1,0 0 0,-1 1 1,1-1-1,-1 1 0,-1 0 1,1 1-1,-1-1 0,1 1 1,-1 0-1,-1 0 0,5 10 1,-7-13 43,0 0 1,0-1 0,0 1 0,-1 0-1,1 0 1,-1 0 0,0 0 0,0 0 0,0 0-1,0 0 1,-1 0 0,1 0 0,-1 0-1,1 0 1,-1-1 0,0 1 0,0 0 0,-2 3-1,0-2 30,0 0 0,0 0 0,0 0 0,-1-1-1,1 1 1,-1-1 0,0 0 0,1 0 0,-2 0 0,-4 2-1,-3 1 86,-1 0-1,1-1 0,-1-1 1,0 0-1,0-1 1,-1 0-1,-15 1 0,16-3-7,0-1 0,0 0 0,-15-3 0,25 3-140,0-1 1,-1 1-1,1-1 0,0 0 0,0 0 1,0 0-1,0 0 0,0-1 0,0 1 1,0-1-1,0 0 0,1 1 1,-1-1-1,1-1 0,-1 1 0,1 0 1,-4-6-1,5 7-36,1 0 0,-1 0 0,1-1 0,-1 1 0,1-1 0,0 1 0,0 0 0,0-1 0,-1 1 0,1-1 0,1 1 0,-1 0 0,0-1 0,0 1 1,0-1-1,1 1 0,-1 0 0,1-1 0,-1 1 0,1 0 0,0 0 0,-1-1 0,1 1 0,0 0 0,0 0 0,0 0 0,0 0 0,0 0 0,0 0 0,0 0 0,0 0 0,0 0 0,3-1 0,4-3-143,0 0-1,0 0 0,16-6 1,17-3-523</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3.512"/>
    </inkml:context>
    <inkml:brush xml:id="br0">
      <inkml:brushProperty name="width" value="0.05" units="cm"/>
      <inkml:brushProperty name="height" value="0.05" units="cm"/>
    </inkml:brush>
  </inkml:definitions>
  <inkml:trace contextRef="#ctx0" brushRef="#br0">25 0 18164,'-4'14'1022,"0"-2"-490,0 0 0,0 0 0,1 0 0,1 0 0,0 1 0,1-1 1,0 1-1,1-1 0,2 21 0,-2-32-520,0 0 0,1-1 0,-1 1 1,0 0-1,0 0 0,0 0 1,0-1-1,1 1 0,-1 0 0,0 0 1,1-1-1,-1 1 0,0 0 1,1-1-1,-1 1 0,1 0 0,-1-1 1,1 1-1,0-1 0,-1 1 1,1-1-1,-1 1 0,1-1 0,0 1 1,-1-1-1,1 0 0,0 1 1,0-1-1,-1 0 0,1 0 0,0 0 1,0 1-1,-1-1 0,1 0 1,0 0-1,0 0 0,0 0 0,-1 0 1,1 0-1,0 0 0,0-1 1,0 1-1,-1 0 0,1 0 0,0-1 1,-1 1-1,1 0 0,0-1 1,0 1-1,-1-1 0,1 1 0,0-1 1,7-4 7,-1-1 1,0 1 0,10-13-1,-12 13-3,3-3-10,66-60 52,-66 61-62,0 1 1,0 1-1,0 0 0,1 0 1,0 0-1,0 1 0,0 1 0,11-4 1,-18 7-1,1-1 0,-1 1 0,1 0 0,0-1 0,-1 1 0,1 0 0,-1 1 0,1-1 0,-1 0 0,1 1 0,-1-1 0,1 1 1,-1 0-1,1 0 0,-1 0 0,0 0 0,1 0 0,-1 1 0,0-1 0,0 0 0,0 1 0,0 0 0,0 0 0,0-1 0,0 1 0,-1 0 0,1 0 0,-1 1 0,0-1 1,1 0-1,-1 0 0,0 1 0,0-1 0,0 1 0,-1-1 0,1 1 0,0-1 0,-1 6 0,2 9 37,0 0 0,-3 31-1,1-16 122,-1-31-150,1-1 1,0 0-1,0 1 0,0-1 0,0 1 0,0-1 1,0 0-1,0 1 0,0-1 0,0 0 1,0 1-1,0-1 0,0 1 0,0-1 0,0 0 1,0 1-1,0-1 0,0 0 0,1 1 1,-1-1-1,0 1 0,0-1 0,0 0 0,1 1 1,-1-1-1,0 0 0,0 0 0,1 1 1,-1-1-1,0 0 0,0 0 0,1 1 1,-1-1-1,0 0 0,1 0 0,-1 0 0,1 1 1,-1-1-1,0 0 0,1 0 0,-1 0 1,0 0-1,1 0 0,-1 0 0,1 0 0,-1 0 1,0 0-1,1 0 0,-1 0 0,0 0 1,1 0-1,-1 0 0,1 0 0,-1-1 0,0 1 1,1 0-1,-1 0 0,0 0 0,1 0 1,-1-1-1,0 1 0,1 0 0,-1 0 0,0-1 1,0 1-1,1 0 0,-1-1 0,0 1 1,1-1-1,23-24 200,-22 23-190,17-22 97,30-33 11,-44 52-139,0 0-1,1 0 0,0 0 1,0 1-1,0 0 1,0 0-1,11-4 0,-16 7 8,1 1 0,-1-1 0,0 1 0,0-1 0,0 1-1,1 0 1,-1 0 0,0-1 0,0 1 0,1 0 0,-1 0 0,0 0-1,1 0 1,-1 1 0,0-1 0,0 0 0,1 0 0,-1 1 0,0-1-1,0 1 1,0-1 0,1 1 0,-1-1 0,0 1 0,2 1 0,-2 0-5,1 0 1,-1 0-1,0 0 0,0 0 1,0 0-1,0 1 1,0-1-1,0 0 1,-1 0-1,1 1 0,-1-1 1,1 0-1,-1 3 1,0 5-134,1 0 1,-2 0-1,0-1 0,0 1 1,-5 17-1,-5 3-502,10-29 628,1 0 0,-1 0-1,1 0 1,-1 0 0,1 1-1,-1-1 1,0 0-1,1 0 1,-1 0 0,0 0-1,0-1 1,0 1 0,0 0-1,0 0 1,0 0 0,0-1-1,0 1 1,0-1-1,0 1 1,0-1 0,0 1-1,-2 0 1,-5-5-295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3.947"/>
    </inkml:context>
    <inkml:brush xml:id="br0">
      <inkml:brushProperty name="width" value="0.05" units="cm"/>
      <inkml:brushProperty name="height" value="0.05" units="cm"/>
    </inkml:brush>
  </inkml:definitions>
  <inkml:trace contextRef="#ctx0" brushRef="#br0">0 0 18036,'7'11'1232,"0"1"-1352,1 2 1800,12 0-1111,7 3-209,15 0 24</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4.408"/>
    </inkml:context>
    <inkml:brush xml:id="br0">
      <inkml:brushProperty name="width" value="0.05" units="cm"/>
      <inkml:brushProperty name="height" value="0.05" units="cm"/>
    </inkml:brush>
  </inkml:definitions>
  <inkml:trace contextRef="#ctx0" brushRef="#br0">76 213 16788,'0'1'183,"1"-1"-1,0 0 1,0 0 0,0 1 0,0-1 0,0 0 0,0 0 0,-1 0 0,1 0 0,0 0 0,0 0 0,0 0 0,0-1 0,0 1 0,0 0 0,-1 0 0,1-1 0,0 1 0,0 0 0,0-1 0,-1 1 0,1-1 0,0 1-1,0-1 1,-1 1 0,1-1 0,0 0 0,-1 1 0,1-1 0,0 0 0,29-31 1109,-17 18-650,5-3-248,-8 8-257,0-1-1,0 0 0,-1-1 0,13-19 0,-22 30-133,0 0-1,1-1 1,-1 1-1,1-1 1,-1 1-1,0-1 1,1 0-1,-1 1 1,0-1-1,0 1 0,1-1 1,-1 1-1,0-1 1,0 0-1,0 1 1,0-1-1,0 0 1,0 1-1,0-1 1,0 0-1,0 1 1,0-1-1,0 1 1,0-1-1,0 0 1,-1 1-1,1-1 1,0 1-1,0-1 1,-1 0-1,1 1 1,-1-1-1,0 0 0,0 1 0,0 0 0,-1-1 1,1 1-1,0 0 0,0 0 0,0 0 0,-1 0 0,1 0 0,0 0 0,0 0 0,-1 1 0,1-1 0,-2 1 0,-43 17 32,32-10-1,0 0-1,1 2 1,-1-1 0,2 2 0,0 0 0,0 0-1,1 1 1,0 0 0,1 1 0,0 1-1,-7 14 1,16-27-18,0 0 1,0 0-1,1 1 0,-1-1 0,0 0 0,1 1 0,-1-1 1,1 1-1,-1-1 0,1 1 0,0-1 0,0 1 0,0-1 1,0 1-1,0-1 0,0 1 0,0-1 0,0 1 1,0-1-1,1 1 0,-1-1 0,2 3 0,-1-3 1,0 0 0,1 0-1,-1 0 1,0 0 0,1 0-1,-1 0 1,1-1 0,-1 1 0,1-1-1,-1 1 1,1-1 0,0 1-1,-1-1 1,1 0 0,0 0-1,-1 0 1,1 0 0,0 0 0,-1 0-1,3-1 1,19-1-526,0-1 0,-1-1 0,1-1 0,31-11 0,-53 15 456,0 1-1,0 0 1,0-1-1,0 1 0,0-1 1,-1 1-1,1-1 1,0 0-1,0 1 1,0-1-1,0 0 1,-1 0-1,1 0 1,0 1-1,-1-1 1,1 0-1,-1 0 0,2-2 1,-3-3-578</inkml:trace>
  <inkml:trace contextRef="#ctx0" brushRef="#br0" timeOffset="1">518 42 18772,'0'-2'170,"-1"0"-1,0-1 1,1 1 0,-1 0-1,0 0 1,0 0-1,0 0 1,0 0 0,0 1-1,-1-1 1,1 0 0,0 1-1,-1-1 1,0 0-1,1 1 1,-1 0 0,0-1-1,0 1 1,1 0 0,-1 0-1,0 0 1,0 0-1,0 0 1,0 0 0,-1 1-1,1-1 1,0 1 0,0 0-1,0-1 1,0 1 0,-1 0-1,1 0 1,0 0-1,0 1 1,0-1 0,-1 0-1,1 1 1,0-1 0,0 1-1,0 0 1,0 0-1,0 0 1,-3 2 0,-2 1-40,0 0 0,0 1 0,0-1 0,1 2 0,-1-1 0,1 1 0,1 0 0,-1 0 0,1 0 0,-8 13 0,10-13-128,0 0-1,0 0 1,1 1 0,0-1 0,0 1 0,-1 7-1,2-13-2,1 0-1,0 0 0,0 1 0,0-1 0,0 0 0,0 0 1,0 1-1,0-1 0,0 0 0,0 0 0,0 0 0,1 1 0,-1-1 1,0 0-1,1 0 0,-1 0 0,1 0 0,0 0 0,-1 0 1,1 0-1,0 0 0,-1 0 0,1 0 0,0 0 0,0 0 0,0 0 1,0 0-1,0-1 0,0 1 0,0 0 0,0-1 0,0 1 0,0-1 1,1 1-1,-1-1 0,0 0 0,0 1 0,0-1 0,3 0 1,12 1-41,0-2 0,0 1 0,0-2 0,0 0 0,26-8 0,-24 6-81,2 0 0,-1 1 1,22-1-1,-38 4 94,0 0 0,0 1 0,0-1 0,0 0 0,-1 1 0,1 0 0,0 0 0,5 2-1,-7-3 28,0 1 0,-1-1 0,1 1 0,-1-1 0,1 0 0,0 1 0,-1-1 0,1 1 0,-1 0 0,1-1 0,-1 1 0,0-1 0,1 1 0,-1 0 0,0-1 0,1 1 0,-1 0 0,0 0 0,0-1 0,1 1 0,-1 0 0,0 0 0,0-1 0,0 1 0,0 0 0,0 0-1,0-1 1,0 1 0,0 0 0,-1 0 0,1-1 0,0 1 0,0 0 0,-1-1 0,1 1 0,0 0 0,-1-1 0,1 1 0,-1 0 0,-3 5 32,0-1 0,0 0 0,0 0 0,-1 0 0,1-1 1,-1 0-1,-1 0 0,1 0 0,-10 5 0,-8 3 95,-26 10 0,41-18-574,0-1 1,0 0-1,-1 0 1,0-1-1,1 0 1,-17 1-1,18-4-71,7-2-189</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4.891"/>
    </inkml:context>
    <inkml:brush xml:id="br0">
      <inkml:brushProperty name="width" value="0.05" units="cm"/>
      <inkml:brushProperty name="height" value="0.05" units="cm"/>
    </inkml:brush>
  </inkml:definitions>
  <inkml:trace contextRef="#ctx0" brushRef="#br0">296 22 16844,'-17'-5'653,"1"0"0,-1 1 0,0 1 0,0 1 1,-1 1-1,1 0 0,0 1 0,0 1 0,-20 3 1,35-4-596,1 0 1,-1 1-1,1-1 1,-1 1 0,1-1-1,-1 1 1,1 0-1,-1-1 1,1 1-1,-1 0 1,1 0 0,0 0-1,0 0 1,0 0-1,-1 0 1,1 1 0,0-1-1,0 0 1,0 1-1,1-1 1,-1 0-1,0 1 1,0-1 0,1 1-1,-2 2 1,2-2-46,0-1 0,1 0 0,-1 0 0,0 1 0,0-1 0,0 0-1,1 0 1,-1 1 0,1-1 0,-1 0 0,1 0 0,-1 0 0,1 0 0,0 0 0,-1 0 0,1 0 0,0 0 0,0 0 0,0 0 0,0 0 0,0 0 0,0 0 0,0-1 0,0 1 0,0 0 0,0-1 0,0 1 0,0-1 0,1 1-1,-1-1 1,2 1 0,12 2-34,0 0-1,1 0 0,0-2 1,16 1-1,-20-2 1,0 0 0,0 1 0,0 0 0,0 1-1,-1 1 1,1 0 0,22 8 0,-32-10 31,-1 0 1,1-1-1,-1 1 0,1 0 0,-1 0 1,1 0-1,-1 0 0,0 0 1,1 0-1,-1 0 0,0 0 1,0 1-1,0-1 0,0 0 0,0 1 1,0-1-1,0 1 0,-1-1 1,1 1-1,0-1 0,-1 1 0,1-1 1,-1 4-1,0-3 22,0 0-1,-1 0 1,1 0 0,-1 0-1,0 0 1,0 0-1,1 0 1,-1 0 0,-1 0-1,1 0 1,0-1 0,0 1-1,-1 0 1,1-1-1,-4 3 1,-4 4 107,-1-1-1,0 0 1,0 0-1,-1-1 1,-13 5-1,0-1 12,0-1-1,-40 9 0,54-16-212,0 0-1,0-1 0,-1 0 1,1 0-1,0-1 1,0-1-1,-1 0 1,1 0-1,-13-4 0,6-3-146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0.654"/>
    </inkml:context>
    <inkml:brush xml:id="br0">
      <inkml:brushProperty name="width" value="0.05" units="cm"/>
      <inkml:brushProperty name="height" value="0.05" units="cm"/>
    </inkml:brush>
  </inkml:definitions>
  <inkml:trace contextRef="#ctx0" brushRef="#br0">0 466 17996,'17'-4'640,"-1"-1"0,0 0 0,0-1 0,0-1-1,24-14 1,11-5 537,132-55 771,4 7 0,345-86 1,-445 142-1707,105-28-843,-186 44 449,9-5-776,-15 7 864,0 0 1,0 0-1,0-1 0,0 1 1,0 0-1,0 0 0,0 0 1,-1 0-1,1-1 0,0 1 1,0 0-1,0 0 0,0 0 1,0 0-1,0 0 0,0-1 1,0 1-1,-1 0 0,1 0 1,0 0-1,0 0 0,0 0 1,0 0-1,-1 0 0,1 0 1,0 0-1,0 0 1,0-1-1,0 1 0,-1 0 1,1 0-1,0 0 0,0 0 1,0 0-1,0 0 0,-1 0 1,1 0-1,0 0 0,0 0 1,0 1-1,0-1 0,-1 0 1,1 0-1,0 0 0,0 0 1,-10 0-434,2 2-139</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5.353"/>
    </inkml:context>
    <inkml:brush xml:id="br0">
      <inkml:brushProperty name="width" value="0.05" units="cm"/>
      <inkml:brushProperty name="height" value="0.05" units="cm"/>
    </inkml:brush>
  </inkml:definitions>
  <inkml:trace contextRef="#ctx0" brushRef="#br0">276 66 12483,'1'-2'273,"0"0"1,0 0-1,-1-1 0,1 1 1,-1 0-1,1 0 1,-1-1-1,0 1 1,0 0-1,0-1 1,0 1-1,-1 0 0,1 0 1,0-1-1,-1 1 1,0 0-1,1 0 1,-1 0-1,0-1 1,-2-3-1,1 5-60,0-1 0,1 1 0,-1 0-1,0 0 1,0-1 0,0 1 0,0 0 0,0 1 0,0-1 0,0 0 0,0 1-1,0-1 1,0 1 0,0-1 0,0 1 0,-1 0 0,1 0 0,0 0-1,0 0 1,0 0 0,0 1 0,-4 0 0,-4 1 86,-1 1 0,1 0 0,0 1-1,0 0 1,1 1 0,-1 0 0,1 1 0,0-1 0,-16 15 0,12-9-197,0 1 0,1 1 0,1 0 1,0 0-1,-13 21 0,21-28-98,-1 1-1,1-1 1,0 1 0,0 0-1,1 0 1,0 0-1,0 0 1,1 0 0,-1 12-1,2-17-7,-1 1 1,2-1-1,-1 1 0,0-1 0,0 1 0,1-1 0,0 1 1,-1-1-1,1 0 0,0 1 0,0-1 0,0 0 0,0 0 1,1 0-1,-1 1 0,1-1 0,-1-1 0,1 1 0,0 0 0,-1 0 1,1-1-1,0 1 0,0-1 0,0 1 0,0-1 0,1 0 1,-1 0-1,0 0 0,1 0 0,-1 0 0,4 0 0,3 1-120,1-1-1,-1 0 1,1-1-1,0 0 1,-1 0-1,1-1 1,-1-1-1,1 1 1,-1-1-1,0-1 1,17-7 0,6-3-341,56-34 0,-35 15 9</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5.738"/>
    </inkml:context>
    <inkml:brush xml:id="br0">
      <inkml:brushProperty name="width" value="0.05" units="cm"/>
      <inkml:brushProperty name="height" value="0.05" units="cm"/>
    </inkml:brush>
  </inkml:definitions>
  <inkml:trace contextRef="#ctx0" brushRef="#br0">79 19 17932,'-28'36'2007,"20"-27"-1563,0 1 1,1 0 0,1 0-1,-12 21 1,18-30-404,-1 0 0,1 0 1,0 0-1,-1 0 0,1-1 0,0 1 0,-1 0 1,1 0-1,0 0 0,0 0 0,0 0 0,0 0 1,0 0-1,0 0 0,0 0 0,0 0 0,0 0 1,0 0-1,0 0 0,1-1 0,-1 1 0,0 0 0,1 0 1,-1 0-1,1 0 0,-1 0 0,1-1 0,-1 1 1,2 1-1,-1-1-13,1-1 0,0 1 1,0 0-1,-1-1 0,1 1 1,0-1-1,0 0 0,0 1 1,-1-1-1,1 0 0,0 0 1,0 0-1,0 0 0,1-1 1,10-1 4,0-1 0,0-1 1,12-5-1,10-6-17,-2-1 1,0-3 0,32-22-1,2-2-6,-67 43-10,1-1 1,0 1-1,0-1 0,-1 1 1,1 0-1,0-1 0,0 1 1,0 0-1,-1-1 0,1 1 1,0 0-1,0 0 0,0 0 1,0 0-1,0 0 1,1 0-1,-2 0 1,0 0 0,1 1 0,-1-1 0,0 0 0,1 0 0,-1 1 0,0-1 0,1 0 0,-1 1 0,0-1 0,1 0 0,-1 1 0,0-1 0,0 0 0,0 1 0,1-1 0,-1 0 0,0 1 0,0-1 0,0 1 0,0-1 0,0 0 0,1 1 0,-4 31 80,2-24-55,-7 55 182,-2 2 329,2 1-1,3 109 1,15-94-95,0 13-89,-10-81-333,0-1 0,-1 1 0,0-1 1,-1 0-1,-4 18 0,5-27-8,0 0 1,0 0-1,0 0 1,0 0-1,0-1 0,-1 1 1,1 0-1,-1-1 0,0 1 1,1-1-1,-1 1 0,0-1 1,-1 0-1,1 0 1,0 0-1,-1 0 0,1 0 1,-1-1-1,1 1 0,-1-1 1,0 0-1,0 1 0,0-1 1,0-1-1,0 1 1,0 0-1,0-1 0,0 1 1,0-1-1,0 0 0,0 0 1,0 0-1,0 0 0,0-1 1,0 1-1,0-1 1,0 0-1,0 0 0,0 0 1,0 0-1,1 0 0,-1-1 1,0 1-1,1-1 0,-1 0 1,1 0-1,-4-3 1,-2-3 25,1 0 0,-1-1 0,1 0 0,1-1 0,0 0 0,0 0 0,1 0 0,0 0 0,1-1 0,-6-20 0,6 12-28,0 1 0,1 0 1,1-1-1,1 0 0,2-35 1,0 44-82,1 0 1,0 0 0,0 1 0,1-1-1,0 1 1,1 0 0,0 0 0,0 0 0,1 1-1,0-1 1,0 1 0,1 0 0,12-12-1,-6 8-121,1 1-1,0 0 0,0 1 0,1 1 0,1 0 0,0 1 1,18-8-1,19-6-261</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6.216"/>
    </inkml:context>
    <inkml:brush xml:id="br0">
      <inkml:brushProperty name="width" value="0.05" units="cm"/>
      <inkml:brushProperty name="height" value="0.05" units="cm"/>
    </inkml:brush>
  </inkml:definitions>
  <inkml:trace contextRef="#ctx0" brushRef="#br0">180 75 15915,'0'-4'374,"0"0"0,-1 0 0,0 0 0,0 1 0,0-1 0,0 0 0,-1 0 0,1 1 0,-1-1 0,0 1 0,0-1 0,0 1 0,0 0-1,-1 0 1,0 0 0,-3-4 0,4 6-250,0-1 0,0 1 0,-1 0 0,1 0 0,0 0 0,0 0 0,0 1 0,-1-1-1,1 1 1,0-1 0,-1 1 0,1 0 0,0 0 0,-1 0 0,1 0 0,0 0 0,-1 0 0,1 1-1,0-1 1,-1 1 0,1-1 0,0 1 0,0 0 0,-1 0 0,1 0 0,0 0 0,0 1 0,-3 2 0,-2 1-67,1 1 0,-1 0 0,1 0 1,0 0-1,1 1 0,0 0 0,0 0 1,0 0-1,-6 16 0,8-16-50,0 0-1,0-1 1,1 1-1,0 0 1,0 1-1,1-1 1,0 0-1,0 1 1,1-1-1,0 0 1,0 1-1,2 7 1,-2-12-8,1 0-1,0-1 1,-1 1 0,1-1-1,0 0 1,1 1 0,-1-1-1,0 0 1,1 1 0,-1-1-1,1 0 1,0 0-1,0 0 1,0 0 0,0-1-1,0 1 1,0 0 0,3 1-1,0-1-62,-1 0-1,1-1 0,-1 1 0,1-1 1,0 0-1,-1 0 0,1 0 1,0-1-1,7 0 0,5-1-178,-1-1 0,1-1 0,-1 0 0,30-11 0,8-4-68,2-5-96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6.623"/>
    </inkml:context>
    <inkml:brush xml:id="br0">
      <inkml:brushProperty name="width" value="0.05" units="cm"/>
      <inkml:brushProperty name="height" value="0.05" units="cm"/>
    </inkml:brush>
  </inkml:definitions>
  <inkml:trace contextRef="#ctx0" brushRef="#br0">49 38 18316,'5'-23'1691,"-2"8"-695,-4 22 1506,-19 100-1218,4 0 0,-3 167 0,19-264-1352,0-5-103,-1-1-1,1 1 0,0-1 0,1 1 1,-1-1-1,1 0 0,0 1 0,0-1 0,0 1 1,0-1-1,4 6 0,-5-10 148,1 1 0,-1-1 0,0 0 0,1 0 0,-1 0-1,0 0 1,1 1 0,-1-1 0,1 0 0,-1 0 0,0 0 0,1 0 0,-1 0 0,1 0-1,-1 0 1,0 0 0,1 0 0,-1 0 0,1-1 0,-1 1 0,0 0 0,1 0 0,-1 0-1,1 0 1,-1-1 0,0 1 0,1 0 0,-1 0 0,0 0 0,0-1 0,1 1 0,-1 0-1,0-1 1,1 1 0,-1 0 0,0-1 0,0 1 0,1-1 0,8-12-627</inkml:trace>
  <inkml:trace contextRef="#ctx0" brushRef="#br0" timeOffset="1">185 361 18108,'7'6'468,"0"-2"1,0 1 0,0-1-1,0 0 1,1-1-1,-1 1 1,16 3 0,-19-6-391,-1-1 0,1 0 1,0 0-1,-1 0 1,1 0-1,0 0 0,-1-1 1,1 1-1,0-1 1,-1 0-1,1 0 1,-1 0-1,1-1 0,-1 1 1,0-1-1,0 0 1,1 0-1,-1 0 1,5-5-1,-4 3-4,0 0 0,-1 0 1,1-1-1,-1 0 0,1 1 0,-1-1 1,-1 0-1,1-1 0,-1 1 0,0 0 1,3-12-1,-4 15-40,-1 0 0,1-1 1,-1 1-1,1-1 0,-1 1 1,0-1-1,0 1 0,0-1 1,-1 1-1,1-1 0,0 1 1,-1-1-1,0 1 0,1 0 1,-1-1-1,0 1 0,0 0 1,0 0-1,-1-1 0,1 1 1,0 0-1,-1 0 0,0 0 1,1 1-1,-1-1 0,0 0 0,0 1 1,0-1-1,-2-1 0,1 2-5,1 0-1,-1 1 1,1-1-1,-1 1 1,1-1-1,-1 1 1,0 0-1,1 0 1,-1 0-1,0 0 1,1 0-1,-1 1 1,1-1-1,-1 1 1,0 0-1,1 0 1,0 0-1,-1 0 1,1 0-1,-1 0 1,1 0-1,0 1 1,0-1-1,0 1 1,0 0 0,0 0-1,-2 2 0,-3 4 11,0-1 0,0 1 0,1 0 0,1 0 0,-1 0 0,-4 10 0,5-6 11,0 0 0,1 0 0,0 0 0,1 1 0,0 0 0,1-1-1,-1 16 1,2-23-31,1-1 1,0 0-1,0 1 0,1-1 0,-1 0 1,1 1-1,0-1 0,0 0 0,0 0 1,0 0-1,1 0 0,0 0 0,0 0 0,0 0 1,0-1-1,1 1 0,-1-1 0,1 1 1,0-1-1,0 0 0,0 0 0,0 0 0,1 0 1,-1-1-1,5 3 0,1-1-95,0-1-1,1 0 1,0 0-1,0-1 1,0 0-1,0-1 0,0 0 1,0 0-1,0-1 1,12-2-1,15-2-640,48-12 0,-30 4 302,-5 1-124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8:47.629"/>
    </inkml:context>
    <inkml:brush xml:id="br0">
      <inkml:brushProperty name="width" value="0.05" units="cm"/>
      <inkml:brushProperty name="height" value="0.05" units="cm"/>
    </inkml:brush>
  </inkml:definitions>
  <inkml:trace contextRef="#ctx0" brushRef="#br0">1 374 19004,'4'-3'165,"0"0"0,0 1 0,1-1 0,-1 1 1,1 0-1,-1 0 0,1 0 0,0 1 0,0 0 0,8-1 0,1-1 59,597-105 198,9 37-796,-172 23 565,-274 28 9,421-61-741,-493 61 443</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10.323"/>
    </inkml:context>
    <inkml:brush xml:id="br0">
      <inkml:brushProperty name="width" value="0.05" units="cm"/>
      <inkml:brushProperty name="height" value="0.05" units="cm"/>
    </inkml:brush>
  </inkml:definitions>
  <inkml:trace contextRef="#ctx0" brushRef="#br0">1 758 9714,'94'-24'476,"134"-55"0,16-5-376,-182 67 136,0 3 0,1 3 0,0 3 1,1 2-1,83 3 0,-29 9 432,-6 1 184,157-10-1,117-54-227,-3-28-460,57-10-195,-247 63-4,2 9 0,0 8 0,213 12 0,37 10 707,-3-41 253,-376 24-829,71-10 8,139-38 0,-273 57-121,1 0 0,-1 0 1,1 0-1,-1 0 0,0 0 0,0-1 1,0 0-1,0 0 0,5-3 1,-7 3 13,0 0 0,0 1-1,0-1 1,0 0 0,0 0 0,0 0 0,-1 1 0,1-1 0,-1 0 0,1 0 0,-1 0 0,0 0-1,0 0 1,1 0 0,-2 0 0,1 0 0,0-3 0,-4-37-74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21.170"/>
    </inkml:context>
    <inkml:brush xml:id="br0">
      <inkml:brushProperty name="width" value="0.05" units="cm"/>
      <inkml:brushProperty name="height" value="0.05" units="cm"/>
    </inkml:brush>
  </inkml:definitions>
  <inkml:trace contextRef="#ctx0" brushRef="#br0">2679 169 12499,'-213'-4'1817,"173"0"-1563,1-1 0,0-3 0,-53-17 1,37 9-184,0 2 1,-78-10 0,-113 2 187,-13-1 103,162 11-339,-182 1 0,209 14-35,1 3 0,0 4-1,-95 24 1,-123 61 82,244-77-46,1 2 0,1 2 0,0 1 1,-53 43-1,72-48-6,0 2 0,2 0 1,0 1-1,1 1 0,-31 48 0,42-57-16,0 1 0,1 1 1,1-1-1,0 1 0,0 0 0,2 0 0,0 1 0,1 0 0,0-1 0,1 1 0,1 0 0,1 22 0,1-27-3,1-1 0,0 1 0,0 0 0,1-1 0,1 0 0,-1 1-1,2-1 1,0-1 0,10 17 0,-6-14-1,0 0 1,1 0-1,0-2 0,1 1 0,0-1 0,18 12 0,-2-5-1,2-1 1,0-1-1,0-2 0,1 0 1,61 15-1,39 2 48,149 15 1,137-8 117,-343-31-134,703 26 21,-675-36-57,-1-4 0,0-5 0,-1-4 0,127-39 0,-169 38 7,-1-2 1,-1-3-1,-2-3 0,0-1 1,-1-3-1,-2-3 1,-1-1-1,72-67 0,-109 90 23,-1-1-1,1-1 0,-2 0 1,0 0-1,0-1 0,-2 0 1,9-16-1,-14 22-3,-1 1-1,1 0 0,-1 0 1,-1-1-1,1 1 0,-1-1 1,-1 0-1,1 1 0,-1-1 1,0 0-1,-1 1 1,0-1-1,0 1 0,-1-1 1,0 1-1,0-1 0,-5-9 1,-2-2 14,-1 2 0,0 0 0,-1 0 0,-1 1 0,-1 0 0,0 1 1,-1 0-1,0 1 0,-1 1 0,-1 0 0,0 1 0,-1 1 0,0 0 1,-1 2-1,-32-14 0,7 7-160,-1 2 0,-1 2 0,0 2 1,0 2-1,-90-4 0,-285 16-2232,314-1 2089,-111 3-363</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3.274"/>
    </inkml:context>
    <inkml:brush xml:id="br0">
      <inkml:brushProperty name="width" value="0.05" units="cm"/>
      <inkml:brushProperty name="height" value="0.05" units="cm"/>
    </inkml:brush>
  </inkml:definitions>
  <inkml:trace contextRef="#ctx0" brushRef="#br0">22 0 18964,'-21'34'56,"37"-57"-48</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3.769"/>
    </inkml:context>
    <inkml:brush xml:id="br0">
      <inkml:brushProperty name="width" value="0.05" units="cm"/>
      <inkml:brushProperty name="height" value="0.05" units="cm"/>
    </inkml:brush>
  </inkml:definitions>
  <inkml:trace contextRef="#ctx0" brushRef="#br0">52 4 17196,'26'-3'1923,"116"5"-507,-125 0-1412,0 0-1,0 1 1,0 1 0,0 0-1,-1 2 1,21 8-1,-34-12-11,0-1-1,0 1 1,0 0-1,0 0 1,-1 0-1,1 0 1,0 1-1,-1-1 1,0 1-1,1-1 0,-1 1 1,0 0-1,0 0 1,-1 0-1,1 0 1,-1 0-1,1 0 1,-1 1-1,0-1 1,0 0-1,-1 1 1,1-1-1,-1 1 1,1-1-1,-1 1 0,0-1 1,0 1-1,-1-1 1,1 1-1,-1-1 1,0 1-1,-1 3 1,-1 5 9,-2-1 0,1 1 0,-2-1 0,1 0 0,-2-1 0,1 1 0,-16 17 0,-9 6 163,-2-1-1,-1-2 1,-1-1 0,-1-2-1,-2-1 1,-56 29 0,53-36-410,64-34 111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4.218"/>
    </inkml:context>
    <inkml:brush xml:id="br0">
      <inkml:brushProperty name="width" value="0.05" units="cm"/>
      <inkml:brushProperty name="height" value="0.05" units="cm"/>
    </inkml:brush>
  </inkml:definitions>
  <inkml:trace contextRef="#ctx0" brushRef="#br0">87 45 14179,'-24'10'1622,"-32"10"1,49-17-1114,73-35 2628,-45 23-3020,0 1 0,1 1 0,0 1 1,0 1-1,0 1 0,1 1 0,-1 1 0,1 1 1,0 1-1,0 1 0,-1 1 0,1 1 0,-1 1 1,1 1-1,-1 1 0,24 9 0,-6 1-257,0-2 0,1-2 0,1-2-1,49 6 1,-75-15-49,-1 0-1,0-1 1,0-1-1,1-1 1,-1 0-1,21-6 1,-25 5 59,-1-1 0,1 0-1,-1-1 1,0 0 0,0-1 0,0 0 0,-1 0 0,0-1 0,14-14 0,0-6-368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2.487"/>
    </inkml:context>
    <inkml:brush xml:id="br0">
      <inkml:brushProperty name="width" value="0.05" units="cm"/>
      <inkml:brushProperty name="height" value="0.05" units="cm"/>
    </inkml:brush>
  </inkml:definitions>
  <inkml:trace contextRef="#ctx0" brushRef="#br0">0 435 16756,'13'3'1536,"8"-3"-88,10-3-336,11-3-295,3 0-9,7-5-240,-2-2-240,1-1-800,-5-1-408,-13-10 752,-8-2-192,-19-6-88</inkml:trace>
  <inkml:trace contextRef="#ctx0" brushRef="#br0" timeOffset="1">26 1 18268,'3'3'1616,"16"-3"-1160,7 0-200,14 1 705,5 1-441,14-1-912,3 1 1160,1-2-712,0 0-80,-5 0-48</inkml:trace>
  <inkml:trace contextRef="#ctx0" brushRef="#br0" timeOffset="2">916 27 16211,'-2'21'2017,"-3"4"-1273,-1 5-280,0 4 1056,3 3-543,3 2-225,0 1-392,3-2-200,2-5-536,1-4-352,-6-11 592,1-1-112,-1-8-120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1.098"/>
    </inkml:context>
    <inkml:brush xml:id="br0">
      <inkml:brushProperty name="width" value="0.05" units="cm"/>
      <inkml:brushProperty name="height" value="0.05" units="cm"/>
    </inkml:brush>
  </inkml:definitions>
  <inkml:trace contextRef="#ctx0" brushRef="#br0">0 325 17668,'1'0'165,"1"0"-1,-1 0 1,0 0 0,0 0 0,0 0-1,1 0 1,-1-1 0,0 1 0,0 0-1,0-1 1,0 1 0,0-1 0,0 1-1,1-1 1,-1 1 0,1-2 0,20-15 170,-16 12 67,47-41 1667,-3-3 0,82-101 0,-89 99-1205,-43 51-856,0 0 0,0 0 0,0 0 0,0 0 0,0 0 1,0 0-1,0 0 0,0 0 0,0 0 0,0 0 0,0 0 0,0 1 0,1-1 1,-1 0-1,0 0 0,0 0 0,0 0 0,0 0 0,0 0 0,0 0 1,0 0-1,0 0 0,0 0 0,0 0 0,0 0 0,0 0 0,0 0 0,0 0 1,1 0-1,-1 0 0,0 0 0,0 0 0,0 0 0,0 0 0,0 0 1,0 0-1,0 0 0,0 0 0,0 0 0,0 0 0,0 0 0,0 0 0,0 0 1,1 0-1,-1 0 0,0 0 0,0 0 0,0-1 0,0 1 0,0 0 1,-2 8 70,1-4-63,-26 96 252,23-84-267,2-1 1,0 1 0,1 0 0,1 24 0,0-37-27,0-1 1,0 1-1,1-1 1,-1 1-1,1-1 1,-1 0-1,1 1 1,0-1-1,0 0 1,0 0-1,0 1 1,0-1-1,1 0 1,-1 0-1,4 3 1,-4-4-72,0 0 0,1 0 0,-1 0 0,1 0 0,-1-1 0,1 1 0,-1 0 0,1-1 0,0 0 0,-1 1 0,1-1 0,-1 0 0,1 0 0,0 0 0,0 0 0,-1 0 0,4 0 0,2-2-186,-1 0 1,1 0 0,-1-1-1,0 1 1,1-1 0,-1-1-1,-1 1 1,1-1 0,9-8 0,16-18-517,1-3-218</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4.683"/>
    </inkml:context>
    <inkml:brush xml:id="br0">
      <inkml:brushProperty name="width" value="0.05" units="cm"/>
      <inkml:brushProperty name="height" value="0.05" units="cm"/>
    </inkml:brush>
  </inkml:definitions>
  <inkml:trace contextRef="#ctx0" brushRef="#br0">0 0 14507,'50'8'4907,"46"0"-3561,-13-2-889,-46-3-293,24 2-56,1 3-1,-2 3 1,62 18-1,-118-28-105,0 0 0,0 1 0,0-1-1,-1 1 1,1 0 0,0 0 0,-1 0-1,6 6 1,-8-7 0,0 0-1,0 1 1,0-1 0,0 0-1,0 1 1,-1-1 0,1 1-1,-1-1 1,1 1-1,-1-1 1,1 1 0,-1-1-1,0 1 1,0 0 0,0-1-1,0 1 1,0-1 0,0 1-1,0-1 1,-1 1-1,1 0 1,0-1 0,-1 1-1,0-1 1,1 1 0,-2 1-1,-5 13 35,-2 0-1,0-1 1,-1 0-1,0-1 1,-1 0-1,-23 23 1,-87 70 287,104-93-264,-159 116 420,110-84-1303,60-42 697,-3 5-160,9-8-3</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7.561"/>
    </inkml:context>
    <inkml:brush xml:id="br0">
      <inkml:brushProperty name="width" value="0.05" units="cm"/>
      <inkml:brushProperty name="height" value="0.05" units="cm"/>
    </inkml:brush>
  </inkml:definitions>
  <inkml:trace contextRef="#ctx0" brushRef="#br0">54 1 13259,'1'6'4661,"-2"16"-2496,-6 29-589,-38 209-752,47-272-963,-1 0 1,-1 0 0,-1-16-1,-3-7 21</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7.993"/>
    </inkml:context>
    <inkml:brush xml:id="br0">
      <inkml:brushProperty name="width" value="0.05" units="cm"/>
      <inkml:brushProperty name="height" value="0.05" units="cm"/>
    </inkml:brush>
  </inkml:definitions>
  <inkml:trace contextRef="#ctx0" brushRef="#br0">0 25 15699,'0'-11'1921,"0"6"-1049,0 1-384,2 1 1120,2 1-423,4 2-841,1 0-536,4 0-729,0 2 769,7-1-256,-1 2-144</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8.424"/>
    </inkml:context>
    <inkml:brush xml:id="br0">
      <inkml:brushProperty name="width" value="0.05" units="cm"/>
      <inkml:brushProperty name="height" value="0.05" units="cm"/>
    </inkml:brush>
  </inkml:definitions>
  <inkml:trace contextRef="#ctx0" brushRef="#br0">9 0 14987,'0'4'505,"0"-1"0,0 1 0,0-1 1,-1 1-1,1-1 0,-1 1 0,-1 4 0,-2 15 1832,5-21-2338,0 0 1,1-1 0,-1 1-1,0 0 1,1-1 0,0 0 0,-1 1-1,1-1 1,0 0 0,-1 0-1,1 0 1,0 0 0,0 0 0,0 0-1,4 1 1,6 4-45,1 3 13,0 0 0,-1 1 1,0 0-1,-1 1 0,0 0 0,10 15 0,-16-20 76,0 1 0,-1-1 0,0 1-1,-1 0 1,1 0 0,-1 0 0,-1 0 0,1 0 0,-1 1 0,0-1 0,-1 1-1,0-1 1,0 1 0,-1 13 0,0-18 49,-1 1 0,0-1-1,0 0 1,0 0 0,0 0 0,0 1 0,-1-1-1,1 0 1,-1 0 0,0-1 0,0 1-1,0 0 1,0-1 0,0 1 0,-1-1 0,1 0-1,-1 1 1,1-1 0,-1 0 0,0-1 0,0 1-1,0 0 1,0-1 0,0 0 0,0 0 0,-1 0-1,1 0 1,0 0 0,0-1 0,-6 1 0,6-1-107,0 1 1,0-1 0,0 0-1,1-1 1,-1 1 0,0 0-1,0-1 1,1 0 0,-1 1 0,0-1-1,1 0 1,-1-1 0,0 1-1,1 0 1,0-1 0,-1 1-1,1-1 1,0 0 0,0 0 0,0 0-1,0 0 1,0 0 0,0 0-1,0 0 1,1-1 0,-1 1-1,1-1 1,0 1 0,0-1 0,0 1-1,0-1 1,0 0 0,0 1-1,1-1 1,-1 0 0,1-4 0,1-17-294,10-4-124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8.820"/>
    </inkml:context>
    <inkml:brush xml:id="br0">
      <inkml:brushProperty name="width" value="0.05" units="cm"/>
      <inkml:brushProperty name="height" value="0.05" units="cm"/>
    </inkml:brush>
  </inkml:definitions>
  <inkml:trace contextRef="#ctx0" brushRef="#br0">59 0 18052,'-3'3'157,"-1"-1"1,1 1-1,0 0 0,0 0 1,0 0-1,0 1 0,0-1 1,1 1-1,0-1 0,-1 1 1,1 0-1,1 0 0,-1 0 1,0 0-1,1 0 0,-1 6 1,-3 11 499,-4 39 0,9-58-621,-1 7 113,0 0-1,1 1 1,0-1 0,0 1 0,1-1 0,4 17-1,-5-25-113,1 1-1,0 0 1,-1 0-1,1-1 1,0 1-1,0 0 1,0-1-1,0 1 1,0-1-1,0 1 1,1-1 0,-1 0-1,0 1 1,1-1-1,-1 0 1,3 2-1,-2-3-4,1 1-1,-1-1 1,0 1-1,0-1 0,0 0 1,0 1-1,0-1 1,1 0-1,-1-1 1,0 1-1,0 0 1,0-1-1,0 1 1,0-1-1,0 1 1,0-1-1,4-2 1,10-6 124,0-1-1,-1 0 1,0-1 0,0-1 0,-1 0-1,21-25 1,26-22 397,-59 57-532,19-13 152,-20 15-165,-1 0 0,0-1 0,1 1-1,-1 0 1,1 0 0,-1-1 0,1 1 0,-1 0 0,1 0 0,-1 0-1,0 0 1,1 0 0,-1 0 0,1-1 0,0 1 0,-1 0 0,1 0-1,-1 0 1,1 1 0,-1-1 0,1 0 0,-1 0 0,0 0 0,1 0-1,-1 0 1,1 1 0,-1-1 0,1 0 0,-1 0 0,1 1 0,-1-1-1,0 0 1,1 1 0,-1-1 0,1 0 0,-1 1 0,0-1 0,0 1-1,1-1 1,-1 0 0,0 1 0,0-1 0,1 1 0,-1-1 0,0 1-1,0 0 1,2 9 31,-1 0-1,-1 0 1,0 0-1,0 0 0,0 0 1,-2 0-1,-3 17 1,2-14-103,1 0 0,0 0 0,1-1 1,1 20-1,0-32 28,0 1 0,0-1 1,0 1-1,0-1 0,0 1 1,0-1-1,0 1 0,1-1 0,-1 1 1,0-1-1,0 1 0,0-1 0,1 1 1,-1-1-1,0 1 0,0-1 0,1 0 1,-1 1-1,0-1 0,1 1 0,-1-1 1,0 0-1,1 1 0,-1-1 1,1 0-1,-1 0 0,1 1 0,-1-1 1,0 0-1,1 0 0,0 1 0,0-1-49,1-1-1,-1 1 0,0 0 0,0 0 0,0-1 1,1 1-1,-1 0 0,0-1 0,0 1 0,0-1 0,0 1 1,2-2-1,28-26-920,-2-2 396,6-9-241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9.223"/>
    </inkml:context>
    <inkml:brush xml:id="br0">
      <inkml:brushProperty name="width" value="0.05" units="cm"/>
      <inkml:brushProperty name="height" value="0.05" units="cm"/>
    </inkml:brush>
  </inkml:definitions>
  <inkml:trace contextRef="#ctx0" brushRef="#br0">104 339 18564,'-29'35'1846,"19"-25"-1432,1 1 0,0 0 0,1 0 0,0 1-1,1 0 1,0 1 0,-7 19 0,13-31-390,1 0 0,0 0 0,0 0 0,-1 0 0,1 0 0,0 0 0,0 0 0,0 0 0,0 0 0,0 0 0,0 0 0,0 0 0,0 0 0,1 0 0,-1 0 0,0 0 0,1 0 0,-1 0 0,1 0 0,-1 0 0,1-1 0,-1 1 0,1 0 0,-1 0 0,1 0 0,0-1 0,-1 1 0,1 0 1,0-1-1,0 1 0,0 0 0,-1-1 0,1 1 0,0-1 0,0 0 0,0 1 0,0-1 0,0 0 0,0 1 0,0-1 0,0 0 0,0 0 0,0 0 0,0 0 0,0 0 0,0 0 0,1 0 0,4 0-18,1 0 0,-1-1 0,0 0 0,1 0 0,-1 0 0,7-4 0,-4 2-4,1-1-1,-1-1 1,-1 0-1,1 0 1,-1-1-1,0 0 1,11-11-1,-14 13 10,-1 0 0,0-1 0,0 0 0,0 0 0,0 0-1,-1 0 1,0-1 0,0 1 0,-1-1 0,1 0 0,-1 0-1,-1 0 1,2-7 0,-3 13-10,0 1 1,0-1-1,0 0 0,0 0 0,0 0 1,0 1-1,0-1 0,0 0 0,0 0 1,0 0-1,-1 1 0,1-1 1,0 0-1,0 0 0,0 0 0,0 0 1,0 1-1,-1-1 0,1 0 0,0 0 1,0 0-1,0 0 0,-1 0 1,1 0-1,0 1 0,0-1 0,0 0 1,-1 0-1,1 0 0,0 0 0,0 0 1,-1 0-1,1 0 0,0 0 1,0 0-1,0 0 0,-1 0 0,1 0 1,0 0-1,0 0 0,-1 0 1,1 0-1,0-1 0,0 1 0,0 0 1,-1 0-1,1 0 0,0 0 0,0 0 1,0 0-1,-1-1 0,1 1 1,0 0-1,0 0 0,0 0 0,0 0 1,0-1-1,0 1 0,-1 0 0,1 0 1,0 0-1,0-1 0,0 1 1,0 0-1,0 0 0,0-1 0,0 1-1,0 0 0,0 1 0,-1-1-1,1 0 1,0 0 0,0 1 0,0-1-1,0 0 1,0 0 0,0 1 0,0-1-1,0 0 1,0 0 0,0 1 0,0-1-1,0 0 1,0 0 0,0 0 0,0 1-1,0-1 1,0 0 0,0 0 0,1 1-1,-1-1 1,0 0 0,0 0 0,0 0-1,0 1 1,0-1 0,1 0 0,-1 0-1,0 0 1,0 0 0,0 1 0,0-1-1,1 0 1,-1 0 0,0 0 0,0 0-1,1 0 1,-1 0 0,0 0 0,0 1-1,0-1 1,1 0 0,-1 0 0,0 0-1,0 0 1,1 0 0,-1 0 0,0 0-1,0 0 1,1 0 0,-1 0 0,0-1-1,0 1 1,1 0 0,-1 0 0,0 0-1,0 0 1,0 0 0,1 0 0,-1 0 0,0-1-1,0 1 1,1 0 0,15-9-26,16-17 112,0-1 0,-2-1 1,-1-2-1,-1-1 1,-2-1-1,-1-1 0,-2-2 1,21-40-1,-41 70-38,0-1 0,0 0 0,-1 0-1,0 0 1,3-13 0,-5 19-46,0 0 1,1 0-1,-1-1 0,0 1 0,0 0 1,0-1-1,0 1 0,0 0 1,0 0-1,0-1 0,0 1 1,0 0-1,0-1 0,0 1 1,0 0-1,0 0 0,0-1 1,-1 1-1,1 0 0,0-1 0,0 1 1,0 0-1,0 0 0,0-1 1,-1 1-1,1 0 0,0 0 1,0 0-1,0-1 0,-1 1 1,1 0-1,0 0 0,0 0 1,-1-1-1,1 1 0,0 0 0,0 0 1,-1 0-1,1 0 0,0 0 1,-1 0-1,1 0 0,0 0 1,0 0-1,-1 0 0,1 0 1,0 0-1,-1 0 0,1 0 1,0 0-1,0 0 0,-1 0 0,1 0 1,0 0-1,-1 0 0,1 0 1,0 0-1,0 1 0,-1-1 1,1 0-1,-16 11 44,10-5-35,-1 0 0,2 0 0,-1 1-1,1 0 1,0 1 0,1-1 0,-1 1 0,1 0 0,1 0 0,-4 12 0,3-6-1,1 0 0,0 1-1,2-1 1,-1 0 0,3 26 0,3 2 1,2-1 1,2 1-1,17 52 1,23 56 56,-116-356 181,59 180-218,-5-14 137,-10-46 0,24 85-160,0 0 0,-1 0-1,1 0 1,0 1 0,-1-1 0,1 0-1,0 0 1,0 0 0,0 0-1,0 1 1,0-1 0,0 0 0,0 0-1,0 0 1,0 0 0,1 1-1,-1-1 1,0 0 0,0 0 0,1 0-1,-1 1 1,0-1 0,1 0 0,-1 1-1,1-1 1,-1 0 0,1 1-1,-1-1 1,1 0 0,0 1 0,-1-1-1,1 1 1,0-1 0,-1 1-1,1-1 1,0 1 0,0 0 0,-1-1-1,1 1 1,1-1 0,3 1 7,0 0 0,0 0 0,-1 1 0,1-1 1,0 1-1,5 2 0,7 0-156,9 1-315,0-1 1,1-1 0,38-2 0,-29-5 44</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39.692"/>
    </inkml:context>
    <inkml:brush xml:id="br0">
      <inkml:brushProperty name="width" value="0.05" units="cm"/>
      <inkml:brushProperty name="height" value="0.05" units="cm"/>
    </inkml:brush>
  </inkml:definitions>
  <inkml:trace contextRef="#ctx0" brushRef="#br0">261 184 18836,'-11'1'246,"0"0"0,1 1 0,-1 0 0,1 0 0,0 1 0,0 1 1,0 0-1,0 0 0,0 1 0,1 0 0,0 0 0,0 1 0,0 1 0,1-1 0,0 1 0,0 1 0,-7 8 0,5-5-203,2-1 1,0 1-1,0 1 0,1-1 0,0 1 0,1 1 0,1-1 1,0 1-1,0 0 0,1 0 0,1 0 0,-3 28 0,6-38-31,-1 0 0,1 0 0,0 0 0,1 0-1,-1-1 1,1 1 0,-1 0 0,1 0 0,0 0 0,0 0-1,0-1 1,0 1 0,0 0 0,1-1 0,-1 1-1,1-1 1,0 0 0,0 1 0,3 2 0,-3-3 5,0-1 1,1 1-1,-1-1 1,1 0 0,-1 0-1,1 0 1,-1 0 0,1 0-1,-1-1 1,1 1-1,0-1 1,-1 0 0,1 1-1,0-1 1,-1 0 0,1-1-1,0 1 1,-1 0-1,1-1 1,0 0 0,-1 1-1,3-2 1,8-4 61,0 0 0,0 0 0,-1-2 0,0 1 0,-1-2 0,0 1 1,16-16-1,65-79 518,-65 69-432,-1-1 1,-2-2 0,-2 0 0,-1-2 0,-2 0 0,15-45 0,-26 55-69,-8 28-95,0 1-1,0 0 1,0-1-1,0 1 1,0 0-1,0-1 1,0 1-1,0 0 1,0 0-1,0-1 1,0 1-1,0 0 1,0-1-1,0 1 1,0 0-1,0-1 1,0 1-1,0 0 1,0-1-1,-1 1 1,1 0-1,0 0 1,0-1-1,0 1 1,-1 0-1,1 0 1,0-1-1,0 1 1,-1 0-1,1 0 1,0 0-1,0-1 1,-1 1-1,1 0 1,0 0-1,-1 0 1,1 0-1,-12 5 24,5 3-20,1-1 1,0 2 0,0-1-1,0 1 1,1-1 0,-7 20-1,-19 62 14,22-57 4,1-1-1,-4 35 0,11-56-63,0 0-1,1 0 1,0-1 0,0 1-1,1 0 1,1 0 0,0 0-1,0-1 1,1 1 0,5 13-1,-6-20-63,0-1 0,0 1 0,0-1 0,0 0 0,1 0 0,-1 0 0,1 0 0,3 3 0,-5-5 66,0 0 0,1 0-1,-1-1 1,0 1-1,0 0 1,0-1-1,0 1 1,1-1-1,-1 0 1,0 1-1,0-1 1,1 0-1,-1 1 1,0-1-1,1 0 1,-1 0-1,0 0 1,1 0-1,-1-1 1,0 1-1,1 0 1,-1 0-1,0-1 1,0 1-1,1-1 1,-1 1 0,0-1-1,2-1 1,-1 0-13,1 0 1,-1 0-1,0 0 1,1-1-1,-1 1 1,-1-1-1,4-4 1,12-25-487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0.126"/>
    </inkml:context>
    <inkml:brush xml:id="br0">
      <inkml:brushProperty name="width" value="0.05" units="cm"/>
      <inkml:brushProperty name="height" value="0.05" units="cm"/>
    </inkml:brush>
  </inkml:definitions>
  <inkml:trace contextRef="#ctx0" brushRef="#br0">1 102 17116,'1'3'235,"1"0"0,0 0 0,0 0 0,1 0 0,-1 0 0,1-1 0,-1 1 0,1-1 0,0 0 0,0 1 0,0-1 0,0-1 0,0 1 0,0 0 0,0-1 0,1 1 0,3 0 0,-3-2-51,0 1 0,1-1 1,-1 1-1,0-1 0,1-1 0,-1 1 0,0-1 0,1 1 0,-1-1 0,0-1 0,0 1 1,0 0-1,7-5 0,-1 1-46,0 0 0,0-1 0,-1-1 0,0 0 0,12-11 1,-18 15-111,-1 1 0,1-1 1,-1 0-1,1 0 1,-1 0-1,0 0 1,0-1-1,0 1 1,0 0-1,-1-1 0,1 1 1,-1-1-1,0 0 1,0 1-1,0-1 1,-1 0-1,1 0 1,-1 0-1,0-4 0,0 7-21,0 1-1,0-1 0,0 1 1,0-1-1,-1 1 0,1-1 0,0 1 1,0-1-1,0 1 0,0-1 0,-1 1 1,1-1-1,0 1 0,-1 0 1,1-1-1,0 1 0,-1-1 0,1 1 1,0 0-1,-1-1 0,1 1 1,-1 0-1,1-1 0,-1 1 0,1 0 1,0 0-1,-1 0 0,1-1 1,-1 1-1,1 0 0,-1 0 0,1 0 1,-2 0-1,0 0 6,1 0 0,-1 1 0,0-1 1,0 0-1,0 1 0,1 0 0,-1-1 0,0 1 0,-2 2 1,-32 25 89,24-15-89,1 1 0,0-1-1,1 2 1,0 0 0,-13 30 0,18-36-171,2 0 0,-1 1 0,1-1 0,1 1 1,-1 0-1,2 0 0,-1 0 0,2 0 0,-1 1 0,1-1 0,2 15 0,-1-22 106,-1-1-1,1 0 1,-1 0-1,1 0 1,0 0-1,0 0 1,0 0-1,0 0 1,0-1-1,0 1 1,0 0 0,1 0-1,-1-1 1,1 1-1,-1-1 1,1 0-1,0 1 1,-1-1-1,1 0 1,0 0-1,0 0 1,0 0-1,0 0 1,0 0-1,0-1 1,0 1-1,0 0 1,0-1 0,0 0-1,0 0 1,0 1-1,1-1 1,-1-1-1,0 1 1,0 0-1,0 0 1,0-1-1,0 1 1,0-1-1,4-1 1,32-16-750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0.497"/>
    </inkml:context>
    <inkml:brush xml:id="br0">
      <inkml:brushProperty name="width" value="0.05" units="cm"/>
      <inkml:brushProperty name="height" value="0.05" units="cm"/>
    </inkml:brush>
  </inkml:definitions>
  <inkml:trace contextRef="#ctx0" brushRef="#br0">138 0 12947,'-36'86'2609,"-22"59"1475,47-114-3165,3 0 1,-10 60 0,14-59-563,2 1 0,2 0 0,1 0-1,1-1 1,11 57 0,-8-78-332,0-15-7,2-22-41,52-208-655,-43 183 465,2 1 1,39-76-1,-51 116 194,0 0 0,1 0 1,0 0-1,1 1 1,-1 0-1,2 0 0,17-13 1,-24 20 24,0 0-1,0 0 1,0 1 0,1 0 0,-1-1-1,1 1 1,-1 0 0,1 0 0,-1 0 0,1 0-1,0 1 1,-1-1 0,1 1 0,0-1 0,0 1-1,-1 0 1,1 0 0,0 0 0,0 1 0,-1-1-1,1 1 1,0-1 0,0 1 0,-1 0-1,1 0 1,-1 0 0,1 0 0,-1 1 0,1-1-1,-1 1 1,0-1 0,0 1 0,0 0 0,0 0-1,0 0 1,0 0 0,0 0 0,-1 0 0,3 5-1,-1-2 11,-1-1 0,0 1 0,0 0 0,0 0 0,-1-1 0,1 1 0,-1 0 0,0 0 0,-1 1 0,1-1 0,-1 0 0,0 0 0,-1 0 0,1 0 0,-1 0 0,0 0 0,0 0 0,0 0 0,-1 0 0,0 0 0,-2 5 0,-2 1 40,1 1 0,-2-1 0,0 0 0,0 0 0,-1-1 0,0 0 0,-13 12 0,13-15 3,0 0 0,-1 0 0,0-1 0,-16 8-1,22-12-112,-1 0 0,1-1-1,-1 1 1,0-1 0,1 0-1,-1 0 1,0 0-1,0-1 1,0 1 0,0-1-1,0 0 1,0 0 0,0 0-1,0-1 1,-7-1-1,10 1 39,-1 1 0,0-1 0,1 0 1,0 0-1,-1 0 0,1 0 0,-1 0 0,1-1 0,0 1 0,0 0 0,0 0 0,0-1 0,0 1 0,0-1 0,0 1 0,0-1 0,1 1 0,-1-1 0,0 0 0,1 1 0,0-1 0,-1 0 0,1 1 0,0-1 0,0 0 1,0-2-1,-1-29-275</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0.952"/>
    </inkml:context>
    <inkml:brush xml:id="br0">
      <inkml:brushProperty name="width" value="0.05" units="cm"/>
      <inkml:brushProperty name="height" value="0.05" units="cm"/>
    </inkml:brush>
  </inkml:definitions>
  <inkml:trace contextRef="#ctx0" brushRef="#br0">119 51 14211,'5'2'819,"0"-2"0,-1 1 1,1 0-1,0-1 0,0 0 0,0 0 0,8-2 0,-12 2-742,0 0 0,1-1 0,-1 1 0,0-1-1,0 1 1,1-1 0,-1 1 0,0-1-1,0 0 1,0 0 0,0 1 0,0-1 0,0 0-1,0 0 1,0 0 0,0 0 0,0-1 0,0 1-1,-1 0 1,1 0 0,0 0 0,-1-1-1,1 1 1,-1 0 0,1 0 0,-1-1 0,0 1-1,1 0 1,-1-1 0,0 1 0,0-1 0,0-1-1,0 3-72,0-1-1,0 0 1,0 0-1,0 1 1,0-1-1,0 0 0,-1 1 1,1-1-1,0 0 1,0 0-1,0 1 1,-1-1-1,1 0 1,0 1-1,-1-1 0,1 1 1,0-1-1,-1 0 1,1 1-1,-1-1 1,1 1-1,-1-1 0,1 1 1,-1-1-1,0 1 1,1 0-1,-1-1 1,-1 0-1,1 1 3,-1 0 0,0-1 0,0 1-1,0 0 1,1 0 0,-1 0 0,0 0 0,0 1 0,1-1-1,-1 0 1,-2 2 0,-3 0 9,1 0 0,-1 1 0,1 0-1,0 1 1,-7 4 0,2 1 2,1 1 1,0 0-1,0 0 1,1 1-1,0 0 1,1 1-1,-8 16 0,11-20-6,1 1-1,0-1 1,1 1-1,0 0 0,0 0 1,1 0-1,0 0 1,0 1-1,1-1 0,1 1 1,0 15-1,0-22-7,0 0 0,1 0 1,-1-1-1,1 1 0,0 0 0,0-1 0,0 1 0,0-1 0,0 1 1,0-1-1,1 1 0,-1-1 0,1 0 0,-1 0 0,1 0 0,0 0 1,0 0-1,0 0 0,3 2 0,-1-2 3,-1-1 0,0 0-1,1 1 1,-1-1 0,1-1 0,-1 1-1,1 0 1,-1-1 0,1 0 0,-1 1 0,1-1-1,0-1 1,3 0 0,6-1 23,1-1 0,-1-1 0,0 0 0,0-1 0,0-1 0,19-10 0,4-8 142,51-41 0,-56 39 13,67-40 1,-97 65-179,0 0 1,0 1 0,0-1-1,0 1 1,0 0 0,0-1-1,0 1 1,0 0 0,0-1-1,0 1 1,0 0-1,0 0 1,0 0 0,0 0-1,0 0 1,2 0 0,-2 1-4,0-1 1,-1 0 0,1 1 0,-1-1-1,1 1 1,-1-1 0,1 1 0,-1-1-1,1 1 1,-1-1 0,1 1 0,-1-1-1,1 1 1,-1-1 0,0 1-1,0 0 1,1-1 0,-1 1 0,0 0-1,1 0 1,0 6 20,-1-1 0,1 1 0,-1 0 0,-1 12 0,1 8 87,0-25-99,0 1 0,1-1 0,0 0 0,-1 0 0,1 1 0,0-1 0,0 0 0,0 0 0,1 0 0,-1 0 0,0 0 0,1 0 0,-1-1 0,1 1 0,0 0 0,0-1 0,2 3 0,0-2 6,0 0 1,0 0-1,1 0 1,-1-1-1,0 1 1,0-1-1,1 0 1,7 0-1,2 0-11,1-1-1,-1 0 0,1-1 1,23-5-1,8-6-186,-34 8 25,-1 1 1,1 0-1,0 1 0,0 0 0,17 0 1,-28 2 142,0 0 1,0 0-1,0 0 1,0 1 0,0-1-1,0 0 1,0 0-1,0 1 1,0-1 0,0 0-1,0 1 1,-1-1-1,1 1 1,0-1 0,0 1-1,0-1 1,-1 1-1,1 0 1,0-1 0,-1 1-1,1 0 1,0 0-1,-1-1 1,1 1 0,-1 0-1,1 0 1,-1 0-1,1 0 1,-1 0 0,0 0-1,1 1 1,-1 2-12,1-1 1,-1 1 0,0 0-1,0 0 1,-1 0 0,0 4-1,1-8 23,0 2 32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1.553"/>
    </inkml:context>
    <inkml:brush xml:id="br0">
      <inkml:brushProperty name="width" value="0.05" units="cm"/>
      <inkml:brushProperty name="height" value="0.05" units="cm"/>
    </inkml:brush>
  </inkml:definitions>
  <inkml:trace contextRef="#ctx0" brushRef="#br0">113 116 18956,'-7'10'687,"-10"12"657,0 2 1,1 0-1,2 1 1,-21 49 0,34-72-1287,0 1 0,0 0 1,0 0-1,0 0 0,1-1 1,-1 1-1,1 0 0,0 0 1,0 0-1,0 0 1,0 0-1,1 0 0,-1 0 1,1 0-1,-1-1 0,3 5 1,-2-5-47,0-1 0,0 1 1,1-1-1,-1 0 0,1 0 1,-1 0-1,1 0 0,-1 0 1,1 0-1,-1 0 0,1 0 1,0-1-1,0 1 0,-1-1 1,1 1-1,0-1 0,0 1 1,-1-1-1,1 0 1,0 0-1,0 0 0,0 0 1,0 0-1,-1-1 0,1 1 1,0 0-1,2-2 0,4 0 24,0-1 1,0 0-1,0 0 0,0-1 0,-1 1 0,0-2 0,1 1 0,-1-1 0,-1 0 1,1-1-1,-1 0 0,0 0 0,0 0 0,-1-1 0,7-9 0,-9 10 52,1 0 0,-1 0-1,0 0 1,0 0 0,-1 0 0,0-1-1,0 1 1,2-14 0,-4 16-21,1 0 0,-1 0 0,-1-1 0,1 1 1,0 0-1,-1 0 0,0 0 0,0-1 0,0 1 0,-1 0 1,1 0-1,-1 1 0,0-1 0,-4-6 0,4 7-45,0 1-1,-1 0 1,1 0-1,0 1 1,-1-1-1,1 0 1,-1 1-1,1-1 1,-1 1-1,0 0 1,0 0-1,0 0 1,1 0-1,-1 1 0,0-1 1,0 1-1,0-1 1,0 1-1,0 0 1,0 0-1,0 1 1,0-1-1,0 1 1,0-1-1,0 1 1,0 0-1,0 0 1,-2 1-1,2-1-126,1 0-1,-1 0 1,0 0-1,1 0 1,-1 1 0,1-1-1,-1 1 1,1-1-1,0 1 1,0 0 0,0 0-1,0 0 1,0 0-1,0 0 1,0 1 0,1-1-1,-1 1 1,1-1 0,0 1-1,0-1 1,0 1-1,0-1 1,0 1 0,0 0-1,1 0 1,-1 0-1,1-1 1,0 1 0,0 4-1,0-6-6,0 0 1,0 0-1,1-1 0,-1 1 0,0 0 0,1 0 1,-1 0-1,1 0 0,-1 0 0,1 0 0,-1-1 0,1 1 1,0 0-1,-1 0 0,1-1 0,0 1 0,0 0 1,-1-1-1,1 1 0,0-1 0,0 1 0,0-1 0,0 1 1,0-1-1,0 0 0,0 0 0,0 1 0,0-1 1,0 0-1,0 0 0,0 0 0,1 0 0,2 0-155,1 0 0,0-1 0,-1 1-1,1-1 1,7-3 0,17-6-943</inkml:trace>
  <inkml:trace contextRef="#ctx0" brushRef="#br0" timeOffset="1">422 0 15971,'-14'11'1752,"-1"1"-1,2 0 0,-1 1 0,-18 24 1,23-26-1431,1 0 0,0 0 0,1 1 0,1 0 0,-1 1 0,2-1 0,-7 22 0,11-30-265,0-1-1,0 0 1,1 1-1,0-1 1,-1 0-1,1 1 1,0-1-1,1 1 1,-1-1-1,0 0 1,1 1-1,0-1 1,0 0-1,0 0 1,3 7-1,-2-8-28,0 0 0,-1 1 0,1-1-1,0 0 1,1-1 0,-1 1 0,0 0-1,1 0 1,-1-1 0,1 0 0,-1 1-1,1-1 1,0 0 0,-1 0 0,1 0-1,0-1 1,0 1 0,0-1 0,2 1-1,7-1 1,0 0 0,-1 0 0,1-1-1,0-1 1,-1 0 0,0 0 0,1-1-1,-1-1 1,0 0 0,-1 0 0,1-1-1,-1-1 1,0 0 0,17-12 0,-21 13 9,-1 1 1,1-1 0,-1 0 0,-1-1 0,1 1-1,-1-1 1,0 0 0,0 0 0,-1 0 0,1 0-1,2-9 1,-5 10 0,1 0 1,-1-1-1,-1 1 1,1 0-1,-1 0 0,0 0 1,0 0-1,0-1 0,-1 1 1,1 0-1,-1 0 0,-1 0 1,1 0-1,-1 0 0,0 0 1,-4-8-1,4 10-54,1 0 1,-1 1-1,1-1 0,-1 0 0,0 1 1,0 0-1,0-1 0,0 1 0,0 0 1,-1 0-1,1 0 0,-1 0 1,1 1-1,-1-1 0,0 1 0,0 0 1,1-1-1,-1 1 0,0 0 0,0 1 1,0-1-1,0 0 0,0 1 0,0 0 1,0 0-1,-1 0 0,1 0 0,-5 1 1,-3 1-252,0 1 1,1 0 0,-1 1 0,1 1-1,0-1 1,-15 10 0,6-3-256</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1.704"/>
    </inkml:context>
    <inkml:brush xml:id="br0">
      <inkml:brushProperty name="width" value="0.05" units="cm"/>
      <inkml:brushProperty name="height" value="0.05" units="cm"/>
    </inkml:brush>
  </inkml:definitions>
  <inkml:trace contextRef="#ctx0" brushRef="#br0">240 144 19340,'-10'0'215,"-1"0"0,1 1-1,0 0 1,0 0 0,0 1 0,0 0 0,0 1-1,1 0 1,-1 1 0,1 0 0,0 0-1,0 1 1,0 0 0,0 0 0,1 1-1,0 1 1,0-1 0,1 1 0,0 1 0,0-1-1,-11 17 1,13-17-195,1 0 1,1 0-1,-1 0 0,1 0 0,0 1 1,1-1-1,0 1 0,-2 12 0,3-18-18,1 0-1,0 0 0,0 0 1,0 0-1,0 0 0,0 0 1,0 0-1,1 0 0,-1 1 1,1-1-1,-1 0 0,1 0 1,0 0-1,0-1 0,-1 1 1,1 0-1,1 0 1,-1 0-1,0-1 0,0 1 1,1-1-1,-1 1 0,1-1 1,-1 1-1,1-1 0,0 0 1,0 0-1,-1 0 0,1 0 1,0 0-1,0 0 0,0 0 1,0-1-1,0 1 0,0 0 1,4-1-1,0 1 20,1-1 0,-1 0 0,1 0 0,-1-1 0,1 0 0,-1 0 0,1 0 0,-1-1 0,0 0-1,0 0 1,0-1 0,0 0 0,9-5 0,5-5 100,0-1-1,23-20 1,-15 8 51,-1 0-1,-1-2 1,-2-1 0,-1-1-1,-1 0 1,27-52 0,-47 78-152,1-1 0,-2 1 0,1-1 1,-1 1-1,1-1 0,0-7 1,-2 11-20,0 1 0,0 0 0,0-1 0,0 1 1,0 0-1,0 0 0,0-1 0,0 1 1,0 0-1,0-1 0,0 1 0,0 0 1,0 0-1,0-1 0,0 1 0,0 0 1,-1-1-1,1 1 0,0 0 0,0 0 0,0-1 1,0 1-1,-1 0 0,1 0 0,0 0 1,0-1-1,0 1 0,-1 0 0,1 0 1,0 0-1,0-1 0,-1 1 0,1 0 1,0 0-1,-1 0 0,0 0-1,-1 1 0,1-1 0,-1 0 0,1 1 1,0 0-1,0-1 0,-1 1 0,1 0 0,0 0 0,0 0 0,0-1 0,0 1 1,-1 2-1,-8 6-2,2 1 0,-1 0 0,1 0 0,1 1 0,0 0 1,0 1-1,-5 14 0,2-3 4,1 0 0,-10 48-1,17-61 2,0 0 0,1 0 0,0 0 0,1 0 0,0 0 0,1 0 0,0 0 0,3 12 0,-3-19-1,-1 1 1,1-1-1,0 0 1,1 0-1,-1 0 1,0 0 0,1 0-1,0 0 1,0-1-1,-1 1 1,2-1 0,-1 1-1,0-1 1,0 1-1,1-1 1,-1 0 0,1 0-1,0-1 1,0 1-1,0 0 1,-1-1 0,1 0-1,1 1 1,-1-1-1,0 0 1,0-1-1,0 1 1,6 0 0,-1-1 3,0-1 1,0 0 0,0 0-1,0 0 1,-1-1-1,1-1 1,0 1 0,-1-1-1,0 0 1,0-1 0,0 0-1,11-7 1,3-5 28,-1 0 0,28-28 1,-25 18-9,-15 17-31,1 0 0,14-13 1,-18 22-2,-5 8-3,-3 9-10,3-16 17,-2 5-5,1 1 1,-1-1 0,1 1-1,1-1 1,0 1-1,0-1 1,0 1 0,2 9-1,-1-13 8,-1 0-1,1 0 1,1 0-1,-1 0 1,0 0-1,1 0 1,-1 0-1,1-1 1,0 1-1,0 0 1,0-1-1,0 0 1,0 0-1,1 1 1,-1-1-1,1-1 0,-1 1 1,1 0-1,0 0 1,3 0-1,4 2 6,1-1 1,-1 0-1,1 0 0,-1-1 0,1-1 0,0 0 0,0 0 0,0-1 0,0-1 1,-1 0-1,1 0 0,11-4 0,15-3 15,0-3 1,36-15-1,-47 16-4,-15 5-9,-1 1 1,1 0 0,0 1 0,21-4 0,-31 7-6,0 0 0,0-1 0,0 1 1,0 0-1,0 0 0,0 0 0,0 0 0,0 1 0,0-1 0,0 0 0,0 0 1,0 1-1,0-1 0,0 0 0,0 1 0,0-1 0,0 1 0,0-1 1,0 1-1,0 0 0,0-1 0,-1 1 0,1 0 0,0-1 0,0 1 0,-1 0 1,2 1-1,-1 2 20,0-1 1,1 1 0,-1 0 0,-1-1-1,1 1 1,0 5 0,5 20 100,-5-28-124,-1 0 0,0-1 0,1 1 0,-1 0 0,1 0 0,0 0 0,-1-1 0,1 1 0,0 0 0,-1-1 0,1 1 0,0 0-1,0-1 1,-1 1 0,1-1 0,0 0 0,0 1 0,0-1 0,0 1 0,0-1 0,0 0 0,0 0 0,-1 0 0,1 1 0,1-1 0,1-1-72,-1 1 0,0 0 0,0-1 0,0 0 0,0 1 0,0-1 0,0 0-1,0 0 1,0 0 0,0-1 0,-1 1 0,1 0 0,0-1 0,-1 1 0,1-1 0,-1 1 0,1-1 0,-1 0 0,0 1 0,0-1 0,0 0 0,0 0 0,0 0 0,1-3 0,3-5-137,-1 0 0,-1-1 0,4-15 1,-2-8-319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2.194"/>
    </inkml:context>
    <inkml:brush xml:id="br0">
      <inkml:brushProperty name="width" value="0.05" units="cm"/>
      <inkml:brushProperty name="height" value="0.05" units="cm"/>
    </inkml:brush>
  </inkml:definitions>
  <inkml:trace contextRef="#ctx0" brushRef="#br0">0 0 18996,'0'9'1496,"6"0"-1120,5-1-408,9 3 2025,4-4-1497,7 3-56,3-3-16</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2.651"/>
    </inkml:context>
    <inkml:brush xml:id="br0">
      <inkml:brushProperty name="width" value="0.05" units="cm"/>
      <inkml:brushProperty name="height" value="0.05" units="cm"/>
    </inkml:brush>
  </inkml:definitions>
  <inkml:trace contextRef="#ctx0" brushRef="#br0">152 0 21389,'-10'6'1131,"4"-3"-477,-1 0 0,1 1 0,0-1 0,-10 10 0,15-12-608,0 0 0,0-1 0,1 1 0,-1 0 0,0 0 0,1 0 0,-1 0 0,0 0 0,1 0 1,-1 0-1,1 0 0,0 0 0,-1 0 0,1 0 0,0 0 0,-1 0 0,1 0 0,0 0 0,0 1 0,0-1 0,0 0 0,0 0 0,0 0 1,1 0-1,-1 0 0,0 0 0,0 0 0,1 0 0,-1 0 0,1 1 0,-1-1 0,1-1 0,-1 1 0,1 0 0,0 0 0,-1 0 0,3 1 1,15 19-335,-4-6 7,0 1 1,-1 1-1,-1 0 0,10 19 1,-12-17 237,-1 1 0,-1-1 0,-1 1 0,-1 1 0,-1-1 0,0 1 0,-2 0 0,0 0 0,-2 1 0,0-1 0,-1 0 1,-1 0-1,-1 1 0,-1-1 0,-1 0 0,-1-1 0,-1 1 0,0-1 0,-2 0 0,0 0 0,-13 20 0,14-26 140,-40 62 470,41-67-446,0-1 1,-1 0 0,0 0-1,-1-1 1,1 0 0,-12 8-1,18-14-94,-1 0 1,1 0-1,0 0 0,-1 0 0,1-1 0,0 1 0,-1 0 0,1-1 0,-1 1 1,1-1-1,-1 1 0,1-1 0,-1 0 0,1 0 0,-1 0 0,1 0 0,-1 0 1,0 0-1,1 0 0,-1 0 0,1-1 0,-1 1 0,-1-1 0,1-1-6,0 1 0,0 0-1,1-1 1,-1 1 0,1-1-1,-1 0 1,1 1 0,-1-1 0,1 0-1,0 0 1,0 0 0,0 0-1,0 0 1,-1-3 0,-1-8-17,0 0 0,0 0 1,2 0-1,-2-19 0,2-5-311,2 0-1,1 0 0,13-68 1,-11 85 167,1 2 0,1-1 0,1 0 0,0 1 1,1 1-1,1-1 0,1 1 0,0 1 0,16-19 1,16-12-263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3.373"/>
    </inkml:context>
    <inkml:brush xml:id="br0">
      <inkml:brushProperty name="width" value="0.05" units="cm"/>
      <inkml:brushProperty name="height" value="0.05" units="cm"/>
    </inkml:brush>
  </inkml:definitions>
  <inkml:trace contextRef="#ctx0" brushRef="#br0">254 88 15619,'1'-1'145,"-1"0"0,0 0 0,0 0 0,1 0 0,-1 0 0,0-1 0,0 1 0,0 0 0,0 0 0,0 0 0,-1 0 0,1-1 0,0 1 0,0 0 0,-1 0 0,1 0 0,-1 0 0,1 0 0,-1 0 0,1 0 0,-1 0 0,-1-1 0,1 0 81,-1 1 0,0-1 0,0 1 0,1 0-1,-1 0 1,0-1 0,0 1 0,0 1 0,-1-1 0,1 0 0,-2 0-1,-2-1 82,-1 1 0,1 0-1,-1 1 1,1-1-1,-1 1 1,1 0 0,-9 2-1,5 1-262,1 0 1,0 0-1,0 1 0,1 0 1,-1 0-1,1 1 0,0 0 0,0 1 1,0 0-1,1 0 0,0 0 1,0 1-1,1 0 0,-1 1 0,2-1 1,-1 1-1,1 0 0,0 1 1,1-1-1,0 1 0,0 0 0,1 0 1,-3 14-1,5-22-43,1 0 1,0 1-1,0-1 1,0 0-1,0 0 0,0 0 1,0 0-1,0 0 1,0 0-1,0 1 0,1-1 1,-1 0-1,0 0 0,1 0 1,-1 0-1,2 2 1,-2-3-1,1 1 1,-1-1 0,1 1 0,0-1 0,-1 0 0,1 1 0,-1-1 0,1 0 0,0 1-1,-1-1 1,1 0 0,0 0 0,-1 0 0,1 0 0,0 1 0,-1-1 0,1 0-1,0 0 1,-1 0 0,2-1 0,2 1 7,0-1 1,-1 0-1,1-1 0,0 1 1,-1-1-1,1 1 0,-1-1 0,5-4 1,21-16 65,-1-1 0,-2-2 1,0 0-1,-2-2 0,32-44 1,-64 87-54,1 0 0,1 0 1,0 1-1,1 0 0,1 0 1,-3 21-1,6-34-17,1 1 0,0 0 1,0-1-1,0 1 0,1-1 0,-1 1 0,1 0 1,0-1-1,0 1 0,3 5 0,-3-8 1,0 0 0,0 0 0,1 0 0,-1 0-1,0 0 1,1-1 0,-1 1 0,1 0 0,0-1 0,0 1 0,-1-1-1,1 0 1,0 1 0,0-1 0,0 0 0,0 0 0,1-1 0,-1 1-1,0 0 1,0-1 0,0 1 0,5 0 0,3-1 13,-1 0 0,0-1 0,1 0 1,-1 0-1,0-1 0,0 0 0,0-1 0,0 0 0,0-1 1,12-6-1,11-7 67,39-28 1,-62 38-66,26-19 46,-24 17-42,1 0 0,-1 1 0,1 1 0,1 0 0,17-8-1,-30 16-21,1-1-1,-1 0 0,0 0 0,1 0 0,-1 0 1,1 0-1,-1 0 0,1 0 0,-1 1 0,1-1 1,-1 0-1,0 0 0,1 1 0,-1-1 0,0 0 1,1 0-1,-1 1 0,0-1 0,1 0 0,-1 1 0,0-1 1,1 1-1,-1-1 0,0 0 0,0 1 0,0-1 1,1 1-1,-1-1 0,0 1 0,0-1 0,0 1 1,0-1-1,0 1 0,0-1 0,0 0 0,0 1 1,0-1-1,0 1 0,0-1 0,0 1 0,0 0 1,-1 29 0,0-22 7,1-6-10,0-1 1,0 0-1,0 0 1,0 0-1,0 1 1,0-1 0,1 0-1,-1 0 1,0 1-1,1-1 1,-1 0-1,0 0 1,1 0-1,-1 0 1,1 0 0,0 0-1,-1 0 1,1 0-1,0 0 1,0 0-1,0 0 1,0 0-1,0 0 1,0-1-1,0 1 1,0 0 0,2 0-1,0 0 1,-1 0-1,1-1 1,0 0-1,0 1 1,0-1-1,-1 0 0,1-1 1,0 1-1,0 0 1,0-1-1,4-1 1,9-4 3,0 0 0,-1-1 0,16-10 1,-29 16-5,37-23-6,-24 13-39,1 2-1,23-11 1,-38 19 39,-1 1 0,1 0 0,0-1 0,-1 1 0,1 0 0,0 0 1,-1 0-1,1 0 0,0 0 0,-1 0 0,1 0 0,0 0 0,-1 0 0,1 0 1,0 0-1,-1 0 0,1 0 0,0 0 0,-1 1 0,1-1 0,0 0 0,-1 0 1,1 1-1,-1-1 0,1 1 0,-1-1 0,1 0 0,-1 1 0,1-1 0,-1 1 1,1-1-1,-1 1 0,1-1 0,-1 1 0,0 0 0,1-1 0,-1 1 0,0-1 1,0 1-1,1 0 0,-1-1 0,0 1 0,0 0 0,0-1 0,0 1 0,0 1 1,1 6-29,0 0 0,-1 1 0,-1 11 0,1 2-24,0-18 48,1-1 0,-1 0-1,1 0 1,-1 0 0,1 0-1,0 0 1,0 0 0,0 0-1,1 0 1,-1 0 0,1 0-1,-1 0 1,1-1 0,0 1-1,0-1 1,0 1 0,1-1-1,-1 0 1,0 0 0,1 0-1,0 0 1,-1 0 0,1-1-1,0 1 1,0-1 0,0 0-1,0 1 1,0-1 0,0-1-1,0 1 1,0 0 0,0-1-1,6 1 1,1-2-38,-1 1-1,1-1 1,0 0 0,0-1-1,-1 0 1,0-1 0,1 0-1,-1 0 1,0-1 0,10-6-1,-6 2-29,0 0-1,0-1 1,-1-1-1,20-18 1,-25 20 25,0 0 1,0 0-1,-1 0 0,0-1 0,-1 0 1,0 0-1,0 0 0,3-10 1,-7 18 47,-1-1 0,1 1 0,-1 0 0,1 0 0,-1-1 0,0 1 0,0 0 0,0-1 0,1 1 0,-1 0 1,-1-1-1,1 1 0,0 0 0,0-1 0,0 1 0,-1 0 0,1-2 0,-1 3 2,1-1 0,-1 1-1,1-1 1,-1 1-1,1 0 1,-1-1 0,1 1-1,-1 0 1,1 0 0,-1-1-1,1 1 1,-1 0 0,1 0-1,-1 0 1,1-1 0,-1 1-1,0 0 1,1 0 0,-1 0-1,1 0 1,-1 0 0,0 0-1,1 0 1,-1 1 0,1-1-1,-1 0 1,-3 1-6,0 0 0,1 1 0,-1-1 0,1 1 0,0 0 0,-1 0 0,1 0 0,0 0 0,0 1 0,-3 2 0,-1 4 32,0 0-1,1 0 1,0 1-1,0 0 1,1 0-1,1 0 1,-1 0-1,2 1 1,-1 0-1,2-1 1,-1 1-1,0 18 1,1-6 36,1 0-1,1 0 1,2 0 0,0 0 0,6 26 0,27 74 93,-24-90-146,-1 1-1,-1 0 0,6 59 0,-15-89 7,1 1-1,-1-1 0,-1 1 1,1-1-1,-1 0 1,1 1-1,-1-1 1,0 0-1,-1 1 1,1-1-1,-1 0 1,0 0-1,0 0 1,0 0-1,0-1 1,-1 1-1,-3 3 1,4-5 18,-1 0 0,1 0 0,-1 0 0,0 0 0,0-1 0,1 1 0,-1-1 0,0 0 0,0 0 0,0 0 0,-1 0 0,1 0 0,0-1 0,0 1 0,0-1 0,0 0 0,-1 0 0,1 0 0,0 0 0,0-1 0,0 1 0,-1-1 1,1 0-1,-3-1 0,-1-1 14,0 0 1,1 0 0,-1-1-1,1 0 1,0 0 0,0 0-1,1-1 1,-1 0 0,1 0-1,0 0 1,0-1 0,1 0-1,-1 0 1,1 0 0,1 0-1,-1-1 1,1 1 0,0-1-1,1 0 1,-1 0 0,-1-13-1,1 7-49,0 0-1,2-1 0,-1 1 1,2-1-1,0 1 0,0-1 1,1 1-1,1-1 0,1 1 1,0 0-1,4-14 0,-2 17-83,0 0 1,0 0-1,1 1 0,0 0 0,0 0 0,1 0 0,1 1 0,-1 0 0,1 0 0,1 1 0,-1 0 0,16-10 0,10-3-629,2 1-1,42-16 1,-55 25 593,30-10-474</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3.876"/>
    </inkml:context>
    <inkml:brush xml:id="br0">
      <inkml:brushProperty name="width" value="0.05" units="cm"/>
      <inkml:brushProperty name="height" value="0.05" units="cm"/>
    </inkml:brush>
  </inkml:definitions>
  <inkml:trace contextRef="#ctx0" brushRef="#br0">25 1 18812,'-4'5'384,"1"1"1,0 1-1,0-1 0,1 0 1,0 1-1,0 0 1,0-1-1,1 1 0,0 0 1,0 0-1,1-1 0,0 1 1,0 0-1,1 0 1,-1 0-1,4 9 0,-3-12-331,0 0-1,0 0 0,1 0 1,0 0-1,0-1 0,0 1 1,0-1-1,0 1 1,1-1-1,-1 0 0,1 0 1,0 0-1,0 0 0,0 0 1,1-1-1,-1 1 0,1-1 1,-1 0-1,1 0 1,0 0-1,0-1 0,-1 1 1,1-1-1,0 0 0,0 0 1,1 0-1,7 0 0,-4-1-42,1-1 0,0 0 0,-1 0-1,1 0 1,-1-1 0,0 0-1,0-1 1,1 0 0,-2 0 0,1-1-1,0 0 1,-1 0 0,1-1-1,12-11 1,5-6 32,-1-1 0,31-38-1,-43 47-38,-1 5-17,-20 26-10,1 0 16,4-9 23,1 0-1,0 1 1,1-1-1,0 1 1,0 0-1,1 0 1,0-1-1,0 12 1,1-18-7,0 1-1,1-1 1,-1 0 0,1 0-1,-1 0 1,1 0 0,0 1-1,-1-1 1,1 0 0,0 0-1,0-1 1,1 1 0,-1 0 0,0 0-1,1 0 1,-1-1 0,1 1-1,-1-1 1,1 1 0,0-1-1,0 0 1,-1 1 0,1-1-1,0 0 1,0 0 0,0 0 0,1-1-1,-1 1 1,0 0 0,0-1-1,0 0 1,0 1 0,1-1-1,-1 0 1,0 0 0,0 0 0,5-1-1,1 0 4,-1 0 1,1-1-1,0 1 0,0-2 0,-1 1 0,1-1 1,-1 0-1,0-1 0,0 0 0,0 0 0,0 0 1,-1-1-1,8-7 0,1-2-125,0 0 0,-1-2-1,23-31 1,-30 34-131,-7 13 236,0 0 0,0 0 1,0 0-1,0 0 0,0-1 0,0 1 0,0 0 0,0 0 1,0 0-1,0 0 0,0 0 0,0 0 0,0 0 1,0 0-1,0 0 0,-1-1 0,1 1 0,0 0 0,0 0 1,0 0-1,0 0 0,0 0 0,0 0 0,0 0 0,0 0 1,0 0-1,0 0 0,0 0 0,0 0 0,0 0 1,0 0-1,-1 0 0,1-1 0,0 1 0,0 0 0,0 0 1,0 0-1,0 0 0,0 0 0,0 0 0,0 0 0,0 0 1,0 0-1,-1 0 0,1 0 0,0 0 0,0 0 1,0 0-1,0 0 0,0 0 0,0 1 0,0-1 0,0 0 1,0 0-1,0 0 0,-1 0 0,1 0 0,0 0 0,0 0 1,-1 1-62,-1 0 1,1 0 0,-1 0 0,1 0 0,0 1 0,-1-1-1,1 0 1,0 1 0,0-1 0,0 1 0,0-1 0,-1 4-1,1-3-83,-1 1-1,1 0 0,0-1 1,0 1-1,1 0 0,-1 0 1,0 0-1,1 0 0,0 0 1,0 0-1,0 0 0,0 0 1,0 0-1,0 0 0,1 0 1,0 0-1,0 3 0,0-5 65,0 1 0,1 0 0,-1-1 0,0 1 1,0-1-1,1 1 0,-1-1 0,1 0 0,-1 0 0,1 0 0,-1 1 0,1-1 0,0-1 0,0 1 0,0 0 0,-1 0 0,1-1 0,0 1 0,0-1 0,0 0 0,0 1 0,0-1 0,0 0 1,0 0-1,0 0 0,3-1 0,25-3-725</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4.410"/>
    </inkml:context>
    <inkml:brush xml:id="br0">
      <inkml:brushProperty name="width" value="0.05" units="cm"/>
      <inkml:brushProperty name="height" value="0.05" units="cm"/>
    </inkml:brush>
  </inkml:definitions>
  <inkml:trace contextRef="#ctx0" brushRef="#br0">142 109 16668,'0'0'66,"0"-1"-1,0 1 1,0 0 0,0 0 0,0 0 0,0-1 0,-1 1 0,1 0 0,0 0 0,0 0 0,0-1 0,0 1 0,0 0 0,0 0 0,-1 0 0,1-1 0,0 1 0,0 0 0,0 0 0,-1 0 0,1 0 0,0 0-1,0 0 1,0-1 0,-1 1 0,1 0 0,0 0 0,0 0 0,0 0 0,-1 0 0,1 0 0,0 0 0,0 0 0,-1 0 0,1 0 0,0 0 0,-15 2 874,-10 7 514,-27 18 1033,47-25-2382,2 1 0,-1-1 1,0 1-1,0 1 0,1-1 0,-1 0 0,1 1 0,0-1 0,-5 9 0,8-11-97,-1 0 0,1 0 1,0 0-1,-1 1 0,1-1 0,0 0 0,0 0 1,0 0-1,0 1 0,0-1 0,0 0 0,0 0 1,0 1-1,1-1 0,-1 0 0,0 0 0,1 0 1,-1 0-1,1 0 0,-1 1 0,1-1 0,-1 0 1,1 0-1,0 0 0,0 0 0,-1-1 0,1 1 1,0 0-1,0 0 0,0 0 0,0-1 0,0 1 1,0 0-1,0-1 0,0 1 0,0-1 0,1 1 1,1 0-1,6 2-35,0 1 1,0-1-1,16 2 1,-23-4 27,28 4-76,56 3 0,-70-7 158,0-1-1,0-1 1,1-1 0,-1 0 0,19-6-1,-33 8-67,0-1 0,-1 0 0,1 0-1,0 1 1,-1-1 0,1 0 0,0 0 0,-1-1-1,1 1 1,-1 0 0,0 0 0,1-1-1,-1 1 1,0-1 0,0 1 0,2-3-1,8-30 399,-10 29-337,0 0 0,1 0 0,0 0-1,-1 0 1,6-8 0,-6 11-65,0 1 0,1-1-1,-1 0 1,1 1 0,-1-1 0,1 1 0,0-1 0,0 1-1,-1 0 1,1 0 0,0 0 0,0 0 0,0 0 0,0 0-1,1 0 1,-1 1 0,0-1 0,3 1 0,16-2-13,1 1 1,0 0-1,36 6 1,-1-1 0,-42-4 2,21 2 12,54-6 0,-81 3-6,1-1-1,0 1 0,-1-2 0,1 1 1,-1-1-1,1-1 0,-1 0 0,-1 0 1,1-1-1,12-8 0,-19 12-3,-1-1 0,1 1-1,-1-1 1,1 1 0,-1-1 0,1 0-1,-1 0 1,0 0 0,0 1 0,0-1-1,0 0 1,0 0 0,0 0 0,0-1-1,-1 1 1,1 0 0,-1 0 0,1 0-1,-1 0 1,0-3 0,0 3-1,-1 0 1,1 1-1,0-1 1,-1 0-1,0 1 1,1-1-1,-1 0 0,0 1 1,0-1-1,0 1 1,0-1-1,0 1 1,0 0-1,0-1 1,0 1-1,-1 0 1,1 0-1,0 0 0,-1 0 1,1 0-1,-1 0 1,1 0-1,-1 0 1,0 0-1,1 1 1,-3-1-1,-2-1 11,0 1-1,0 0 1,0 0-1,0 1 1,0 0-1,0 0 1,0 0-1,0 1 1,0 0-1,0 0 1,0 0-1,0 1 1,1 0-1,-1 0 1,0 0-1,1 1 1,-1 0-1,1 0 1,0 0-1,0 1 1,0 0-1,-7 7 1,9-8 2,0 0 0,0 0 0,0 0 0,1 1 0,-1-1 0,1 1 0,-1 0 0,1-1 0,1 1 0,-1 0 0,0 0 0,1 1 0,0-1 0,0 0 0,0 0 0,0 0 0,1 1 1,0-1-1,0 0 0,0 1 0,0-1 0,1 0 0,-1 1 0,1-1 0,0 0 0,1 0 0,-1 0 0,1 0 0,-1 0 0,1 0 0,0 0 0,4 5 0,-1-3-39,1 0 0,0 0 1,0 0-1,0-1 0,1 1 0,-1-2 0,1 1 0,0-1 0,1 0 0,-1 0 0,1-1 0,-1 0 0,1 0 0,0-1 0,0 0 0,12 1 1,15-1-104</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5.481"/>
    </inkml:context>
    <inkml:brush xml:id="br0">
      <inkml:brushProperty name="width" value="0.05" units="cm"/>
      <inkml:brushProperty name="height" value="0.05" units="cm"/>
    </inkml:brush>
  </inkml:definitions>
  <inkml:trace contextRef="#ctx0" brushRef="#br0">319 35 20868,'-7'-5'174,"1"1"0,-1 0-1,0 0 1,0 1 0,-1 0-1,1 0 1,-1 1 0,0 0-1,1 0 1,-1 1 0,0 0-1,0 1 1,0-1 0,0 1-1,0 1 1,0-1 0,0 2-1,1-1 1,-1 1 0,-9 3-1,7-2-123,0 1 0,0 0 0,0 1 0,0 0 0,1 1-1,0 0 1,0 0 0,1 1 0,-1 0 0,1 0-1,1 1 1,0 0 0,0 1 0,-7 11 0,12-17-46,0 1 0,0-1 0,0 1 1,1 0-1,0-1 0,0 1 0,0 0 1,0 0-1,1 0 0,-1 0 0,1 7 1,0-9-3,0 0 0,1-1 0,-1 1 0,1-1 0,-1 1 0,1-1 0,-1 1 0,1-1 0,0 0 0,-1 1 0,1-1 0,0 0 0,0 1 0,0-1 0,0 0 0,0 0 0,1 0 0,-1 0 0,0 0 0,0 0 0,1 0 0,-1 0 0,1-1 0,-1 1 0,0 0 0,1-1 0,-1 1 0,1-1 0,0 0 0,-1 1 0,1-1 0,2 0 0,4 0 8,0 0 0,1-1 0,-1 0 0,0-1 0,0 0 0,0 0 0,0 0 0,0-1 0,0 0 0,0-1 0,13-8 0,5-5 127,44-37 0,-32 17 17,-30 27-50,1 1 0,1 0-1,20-15 1,-30 24-101,1 0 0,-1 0 1,0 0-1,0 0 0,0 0 0,0 0 1,0 0-1,0-1 0,0 1 0,1 0 1,-1 0-1,0 0 0,0 0 0,0 0 0,0 0 1,0 0-1,0 0 0,1 0 0,-1 0 1,0 0-1,0 0 0,0 0 0,0 0 1,0 0-1,0 0 0,1 0 0,-1 0 1,0 1-1,0-1 0,0 0 0,0 0 1,0 0-1,0 0 0,0 0 0,0 0 0,1 0 1,-1 0-1,0 0 0,0 0 0,0 1 1,0-1-1,0 0 0,0 0 0,0 0 1,0 0-1,1 9 58,-4 13-35,2-21-18,1 3-4,-3 7 4,1 0-1,1 0 1,0 0-1,0 0 1,1 13-1,0-22-7,1 0 0,-1 1 0,0-1 0,1 0 0,0 1 0,-1-1 0,1 0 0,0 0 0,0 1 0,0-1 0,1 0 0,-1 0 0,0 0 0,1 0 0,-1-1 0,1 1 0,0 0 0,-1-1 0,1 1 0,0-1 0,0 1 0,0-1 0,0 0 0,0 0 0,1 0 0,-1 0 0,0 0 0,0 0 0,1-1 0,3 1 0,7 0-1,0 0-1,-1-1 0,1 0 1,-1-1-1,1-1 0,-1 0 0,24-7 1,88-38 15,-71 24 0,-33 15-10,-13 4 1,0 1-1,0 0 1,1 1-1,-1 0 1,0 0 0,1 0-1,0 1 1,10 0-1,-17 1 5,0 0-1,0 0 1,0 0-1,0 1 0,0-1 1,0 0-1,0 1 0,0-1 1,-1 1-1,1-1 1,0 1-1,0-1 0,0 1 1,-1 0-1,1 0 0,0-1 1,-1 1-1,1 0 1,0 0-1,-1 0 0,1-1 1,-1 1-1,1 0 1,-1 0-1,0 0 0,1 0 1,-1 0-1,0 0 0,0 0 1,0 2-1,3 39 252,-2-13-248,-1-29-22,0 1 0,0-1-1,0 0 1,0 0-1,0 1 1,0-1-1,0 0 1,1 0 0,-1 0-1,0 0 1,0 1-1,0-1 1,0 0-1,1 0 1,-1 0-1,0 0 1,0 1 0,0-1-1,1 0 1,-1 0-1,0 0 1,0 0-1,1 0 1,-1 0 0,0 0-1,0 0 1,1 0-1,-1 0 1,0 0-1,0 0 1,1 0-1,-1 0 1,0 0 0,0 0-1,0 0 1,1 0-1,-1 0 1,0 0-1,0 0 1,1 0-1,-1 0 1,0-1 0,0 1-1,0 0 1,1 0-1,-1 0 1,0 0-1,0 0 1,0-1 0,0 1-1,1 0 1,-1 0-1,0 0 1,0-1-1,0 1 1,0 0-1,0 0 1,0-1 0,0 1-1,0 0 1,1 0-1,-1-1 1,0 1-1,4-6-159</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6.634"/>
    </inkml:context>
    <inkml:brush xml:id="br0">
      <inkml:brushProperty name="width" value="0.05" units="cm"/>
      <inkml:brushProperty name="height" value="0.05" units="cm"/>
    </inkml:brush>
  </inkml:definitions>
  <inkml:trace contextRef="#ctx0" brushRef="#br0">91 60 14571,'-2'1'5959,"-3"12"-3784,-3 20-1043,-36 341 1338,14-91-2339,28-273-88,5-27-5,77-295-116,-55 235-57,69-146 0,-88 210 116,2 0 1,-1 0-1,2 1 1,0 0-1,0 1 1,1 0-1,17-15 1,-23 22 16,1 1 0,0-1 1,0 1-1,1 0 0,-1 1 1,1-1-1,-1 1 1,1 0-1,0 0 0,0 0 1,-1 1-1,1 0 0,0 1 1,0-1-1,1 1 0,-1 0 1,0 0-1,0 1 1,0 0-1,10 2 0,-14-2 1,0-1 0,0 1-1,0-1 1,1 1-1,-1 0 1,0 0 0,-1 0-1,1 0 1,0 0 0,0 0-1,0 1 1,-1-1 0,1 1-1,0-1 1,-1 1 0,1-1-1,-1 1 1,0 0 0,2 3-1,-3-4 1,1 1-1,-1 0 1,0 0-1,0 0 0,0 0 1,0-1-1,0 1 1,0 0-1,0 0 0,0 0 1,-1-1-1,1 1 1,-1 0-1,0 0 1,1-1-1,-1 1 0,0 0 1,-1 1-1,-4 6-1,-1-1 0,0 0 1,0 0-1,-1 0 0,0-1 0,-12 9 0,-13 8-212,-1-1-1,-1-2 1,0-2 0,-59 24 0,94-43 101,0 0 0,-1 1 0,1-1 0,0 0 1,-1 0-1,1 0 0,0 0 0,0 1 0,-1-1 1,1 0-1,0 0 0,-1 0 0,1 0 0,-1 0 1,1 0-1,0 0 0,-1 0 0,1 0 0,0 0 1,-1 0-1,1 0 0,0 0 0,-1 0 1,1-1-1,0 1 0,-1 0 0,1 0 0,0 0 1,-1 0-1,1-1 0,4-8-1141,17-13 166,3 4-214</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7.190"/>
    </inkml:context>
    <inkml:brush xml:id="br0">
      <inkml:brushProperty name="width" value="0.05" units="cm"/>
      <inkml:brushProperty name="height" value="0.05" units="cm"/>
    </inkml:brush>
  </inkml:definitions>
  <inkml:trace contextRef="#ctx0" brushRef="#br0">101 39 16916,'0'0'82,"1"0"0,-1 0 0,1 0 0,-1 0 0,1 0 0,-1 0 0,1 0 0,-1 0 0,1 0 1,-1 0-1,1 0 0,-1 1 0,1-1 0,-1 0 0,1 0 0,-1 1 0,0-1 0,1 0 0,-1 0 0,1 1 0,-1-1 1,0 1-1,1-1 0,-1 0 0,0 1 0,1-1 0,-1 1 0,0-1 0,1 1 0,-1 1 42,0-1 0,0 0 0,0 1 0,0-1 0,0 1 0,0-1 0,0 0 0,-1 1 0,1-1 0,0 0 0,-2 3 0,-22 41 1453,16-33-935,-3 7-149,-1 2-168,0 0 0,2 0 0,0 1 1,-13 45-1,23-66-314,0 0 0,0 0 0,-1 0 0,1 0 0,0 0 0,0 0 0,0 0 0,0 0 0,0 0 0,1 0 0,-1 0 0,0 0 0,0 0 0,1 0 0,0 1 0,-1-1-5,0-1 1,1 0 0,-1 1-1,0-1 1,1 0 0,-1 0 0,0 1-1,1-1 1,-1 0 0,0 0-1,1 0 1,-1 1 0,1-1 0,-1 0-1,1 0 1,-1 0 0,0 0-1,1 0 1,-1 0 0,1 0 0,-1 0-1,1 0 1,-1 0 0,1 0-1,2-1 16,-1 0 1,1 0-1,0 0 0,-1 0 0,0-1 0,1 1 0,-1-1 0,0 1 1,0-1-1,2-2 0,7-7 92,0-1 1,-2-1-1,1 0 0,-2 0 1,1-1-1,8-22 1,29-91 463,-47 146-592,1-1 0,1 1 0,2 19 0,-2-33 14,-1-1 1,1 1-1,0 0 0,0-1 1,0 1-1,1-1 0,0 0 1,0 1-1,0-1 1,0 0-1,1 0 0,5 7 1,-6-10 0,0 1 0,0 0 1,0 0-1,1-1 0,-1 1 0,1-1 1,-1 0-1,1 0 0,0 0 1,-1 0-1,1 0 0,0-1 0,0 1 1,-1-1-1,1 0 0,0 0 1,0 0-1,0 0 0,0 0 1,-1 0-1,1-1 0,5-1 0,4-2 4,0 0-1,0-1 0,0 0 0,-1-1 1,1 0-1,-2-1 0,1 0 0,-1-1 0,13-12 1,10-12 19,34-44 0,-33 26-15,-46 65-27,1 1-1,0 0 0,-13 26 0,18-32 18,-2 6 0,0 0-1,-8 24 0,14-35 2,1 0 0,-1 0-1,1 1 1,0-1 0,0 1 0,1-1 0,0 1-1,0-1 1,0 1 0,0-1 0,1 1 0,1 5-1,-1-9-37,-1-1-1,1 0 1,-1 1-1,1-1 0,-1 1 1,1-1-1,0 0 1,0 0-1,-1 1 1,1-1-1,0 0 0,0 0 1,0 0-1,0 0 1,1 0-1,-1 0 0,0 0 1,0 0-1,1-1 1,-1 1-1,0 0 0,1-1 1,-1 1-1,0-1 1,1 0-1,-1 1 0,1-1 1,-1 0-1,1 0 1,-1 0-1,1 0 0,-1 0 1,1 0-1,2-1 1,-1 1-43,-1-1 1,1 0-1,-1 0 1,0 0-1,1-1 1,-1 1-1,0 0 1,0-1-1,0 1 1,0-1-1,0 0 1,0 0-1,0 0 1,-1 0-1,1 0 1,-1 0-1,1 0 1,-1-1-1,2-2 1,6-24-463</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7.629"/>
    </inkml:context>
    <inkml:brush xml:id="br0">
      <inkml:brushProperty name="width" value="0.05" units="cm"/>
      <inkml:brushProperty name="height" value="0.05" units="cm"/>
    </inkml:brush>
  </inkml:definitions>
  <inkml:trace contextRef="#ctx0" brushRef="#br0">1 0 18396,'4'17'1312,"-4"1"-1224,3 2-336,7 3 552,2 0-120,12 3-96</inkml:trace>
  <inkml:trace contextRef="#ctx0" brushRef="#br0" timeOffset="1">351 312 15571,'-19'4'2562,"-6"0"-574,0 2 1,1 0-1,-30 13 0,48-16-1902,0-1 1,1 1-1,-1 0 1,1 1-1,0-1 1,0 1-1,0 0 1,0 0 0,1 1-1,-1-1 1,1 1-1,0 0 1,1 0-1,-1 0 1,1 1-1,0-1 1,0 1-1,-2 9 1,4-14-82,1 1 0,-1 0 1,1-1-1,0 1 0,0 0 1,-1 0-1,1-1 0,0 1 0,1 0 1,-1 0-1,0-1 0,0 1 1,1 0-1,-1 0 0,1-1 0,-1 1 1,1-1-1,0 1 0,0 0 1,0-1-1,2 3 0,-1-1-39,1-1-1,-1 0 1,1 0-1,0 0 0,0 0 1,0 0-1,0 0 1,0-1-1,1 0 1,4 2-1,5 0-344,0 0 0,0-1 0,1-1 0,22 1 0,-9-4-192,0-1 1,-1-1-1,41-12 1,-14 2-202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2.447"/>
    </inkml:context>
    <inkml:brush xml:id="br0">
      <inkml:brushProperty name="width" value="0.05" units="cm"/>
      <inkml:brushProperty name="height" value="0.05" units="cm"/>
    </inkml:brush>
  </inkml:definitions>
  <inkml:trace contextRef="#ctx0" brushRef="#br0">1 99 18588,'24'-6'2064,"13"-4"-1135,6 0-361,12-4 1048,3 2-304,3 0-431,-1 1-217,-2 2-408,-6 1-168,-12 3-424,-11 4-400,-14 1 1200,-10 3-592,-7 6-32,-5 3-80</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8.069"/>
    </inkml:context>
    <inkml:brush xml:id="br0">
      <inkml:brushProperty name="width" value="0.05" units="cm"/>
      <inkml:brushProperty name="height" value="0.05" units="cm"/>
    </inkml:brush>
  </inkml:definitions>
  <inkml:trace contextRef="#ctx0" brushRef="#br0">11 180 18076,'-1'2'288,"-1"0"1,1 1-1,0 0 1,0-1-1,0 1 1,0 0-1,0-1 0,0 6 1,1-7-222,0 1 0,0-1-1,1 0 1,-1 0 0,0 0 0,1 0 0,-1 0 0,0 0-1,1-1 1,-1 1 0,1 0 0,0 0 0,-1 0 0,1 0-1,0 0 1,-1-1 0,1 1 0,0 0 0,0-1 0,0 1-1,0-1 1,0 1 0,0-1 0,0 1 0,0-1 0,0 1-1,0-1 1,0 0 0,1 1 0,7 1 172,1 0 0,0 0 0,0-1 0,0-1 0,0 1 0,0-1 0,0-1 0,15-3 0,-6 1-117,-1-1 0,-1-1 0,32-13 0,-36 12-64,-1-1 1,0 0-1,0 0 0,-1-1 1,18-17-1,-24 21-32,0-1 0,-1 0-1,0 0 1,0 0 0,0-1 0,0 1 0,-1-1-1,0 0 1,0 0 0,-1 0 0,0 0-1,0-1 1,2-11 0,-3 15-15,-1 1 0,0-1 0,0 1 1,0-1-1,0 1 0,0-1 0,-1 1 0,1 0 0,-1-1 1,0 1-1,1-1 0,-1 1 0,-2-4 0,2 5-3,0 0 1,0 0-1,0 0 0,0 0 0,0 0 0,0 0 1,-1 0-1,1 0 0,0 0 0,0 0 0,-1 0 1,1 1-1,-1-1 0,1 1 0,-1-1 0,-2 0 1,0 1 1,0 0 0,-1 0 0,1 0 0,0 0 0,0 1 0,-1 0 0,1-1 0,0 2 0,0-1 0,0 0 0,0 1 0,0 0 0,-7 4 0,-4 4-2,1 0 0,0 0 0,1 2 0,0 0 0,1 0 1,0 1-1,1 1 0,1 0 0,0 0 0,1 1 0,0 0 0,1 1 0,1-1 0,-8 25 0,14-37-50,0 1 0,1 0 0,-1-1 0,1 1-1,-1 0 1,1 0 0,0 0 0,1-1 0,-1 1-1,1 0 1,-1 0 0,3 5 0,-2-6-39,0-1 0,1 0 0,-1 0 0,0 0 0,1 0 0,0 0 0,-1 0 0,1-1 0,0 1 0,0-1 0,0 1 0,0-1 0,0 1 0,0-1 0,0 0 0,0 0 0,1 0 0,-1 0 0,0-1 0,5 2 0,0-1 63,1 0 0,0-1 0,-1 0 1,1 0-1,0-1 0,-1 1 1,1-2-1,-1 1 0,1-1 0,-1 0 1,1-1-1,-1 0 0,9-5 0,31-16-407</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8.518"/>
    </inkml:context>
    <inkml:brush xml:id="br0">
      <inkml:brushProperty name="width" value="0.05" units="cm"/>
      <inkml:brushProperty name="height" value="0.05" units="cm"/>
    </inkml:brush>
  </inkml:definitions>
  <inkml:trace contextRef="#ctx0" brushRef="#br0">296 346 17916,'-6'2'506,"1"1"0,0 0 0,0 0 0,0 0 1,-7 6-1,-3 2-70,-7 4 806,-31 27 1,45-35-1099,2-1 1,-1 1-1,1 0 1,0 1-1,0 0 0,1 0 1,-8 15-1,13-22-142,-1 1-1,0 0 0,1 0 1,0 0-1,-1 0 1,1 0-1,0 0 0,0 0 1,0 0-1,0 0 0,0 0 1,1 0-1,-1 0 1,0-1-1,1 1 0,0 0 1,-1 0-1,1 0 0,0 0 1,0-1-1,0 1 1,0 0-1,0-1 0,1 1 1,-1-1-1,0 1 0,1-1 1,-1 0-1,1 0 1,-1 1-1,4 1 0,3 2-71,1-1-1,0 1 0,0-1 1,18 5-1,10 1-291,41 5 0,-42-9 221,45 14-1,-80-20 155,0 0 0,0 0-1,0 1 1,0-1 0,0 1 0,0-1 0,0 0-1,-1 1 1,1-1 0,0 1 0,0 0 0,0-1-1,-1 1 1,1 0 0,0 0 0,0 0 0,-1-1 3,0 1 1,0-1-1,0 1 1,0-1 0,0 0-1,0 1 1,0-1-1,0 0 1,0 1 0,0-1-1,0 0 1,0 1-1,-1-1 1,1 0 0,0 1-1,0-1 1,0 0-1,0 1 1,-1-1 0,1 0-1,0 0 1,0 1-1,-1-1 1,1 0 0,0 0-1,-1 1 1,1-1-1,-1 0 1,-32 14 656,-22 2-436,0-2-1,-1-3 1,-84 6-1,131-16-459,2 0 115,1-1 0,-1 1 0,1-1 0,-1 0 0,1-1 0,-1 1 0,1-1 0,0-1 0,-1 1 0,-7-4 0,5-4-323</inkml:trace>
  <inkml:trace contextRef="#ctx0" brushRef="#br0" timeOffset="1">819 0 19612,'8'5'2329,"-11"12"-1297,-13 7-392,-2 4 2225,3 7-1753,6 2-480,4 4-144,10 5-480,4-2-208,5 2-560,2-2-496,-2-2 952,-5-2-201,-6-1-159</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48.951"/>
    </inkml:context>
    <inkml:brush xml:id="br0">
      <inkml:brushProperty name="width" value="0.05" units="cm"/>
      <inkml:brushProperty name="height" value="0.05" units="cm"/>
    </inkml:brush>
  </inkml:definitions>
  <inkml:trace contextRef="#ctx0" brushRef="#br0">7 0 19780,'-2'23'2273,"-1"-4"-1409,2-7-368,4-6 1328,3-3-607,0-3-1321,-2-6-2473,-4-3 2313,-3-2-424,-6 0-256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4.442"/>
    </inkml:context>
    <inkml:brush xml:id="br0">
      <inkml:brushProperty name="width" value="0.05" units="cm"/>
      <inkml:brushProperty name="height" value="0.05" units="cm"/>
    </inkml:brush>
  </inkml:definitions>
  <inkml:trace contextRef="#ctx0" brushRef="#br0">16 1 21357,'5'1'1704,"-5"5"-1224,-5 8-216,-2 9 592,4 11-232,-1 2-256,3 3-119,6-4-418,-1-6-311,5-9-648,2-6-64,1-11 832,4-3-248,0-8-280</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5.077"/>
    </inkml:context>
    <inkml:brush xml:id="br0">
      <inkml:brushProperty name="width" value="0.05" units="cm"/>
      <inkml:brushProperty name="height" value="0.05" units="cm"/>
    </inkml:brush>
  </inkml:definitions>
  <inkml:trace contextRef="#ctx0" brushRef="#br0">63 247 11771,'-11'32'920,"8"-23"-832,-1-1 1,2 1-1,-1 0 1,1 0-1,0 0 1,1 0-1,-1 17 1,2-26-85,0 0 1,0 0-1,0 1 0,0-1 1,0 0-1,0 0 0,0 0 1,0 1-1,0-1 1,0 0-1,0 0 0,0 0 1,0 0-1,0 1 0,0-1 1,1 0-1,-1 0 1,0 0-1,0 0 0,0 1 1,0-1-1,0 0 0,0 0 1,1 0-1,-1 0 1,0 0-1,0 1 0,0-1 1,0 0-1,0 0 0,1 0 1,-1 0-1,0 0 1,0 0-1,0 0 0,1 0 1,-1 0-1,0 0 0,0 0 1,1 0-1,7-5-452,5-14-918,39-132-386,-45 123 3457,0 0-1,-2-1 1,2-43-1,-7 68-1215,0 1-1,-1-1 0,1 0 0,-1 0 1,-2-7-1,3 11-431,0-1-1,0 1 1,0-1 0,-1 1 0,1-1-1,0 1 1,0-1 0,0 1 0,-1 0-1,1-1 1,0 1 0,0-1 0,-1 1-1,1 0 1,0-1 0,-1 1 0,1 0-1,-1 0 1,1-1 0,0 1 0,-1 0-1,1 0 1,-1-1 0,1 1 0,-1 0-1,1 0 1,-1 0 0,1 0 0,0 0-1,-1 0 1,1 0 0,-1 0 0,1 0-1,-1 0 1,1 0 0,-1 0 0,1 0-1,-1 0 1,1 0 0,-1 0 0,1 0-1,-1 1 1,1-1 0,0 0 0,-1 0-1,1 1 1,-1-1 0,1 0 0,0 0-1,-1 1 1,1-1 0,0 1 0,-1-1-1,1 0 1,0 1 0,0-1 0,-1 1-1,1-1 1,0 1 0,-4 5 128,0-1 0,1 1-1,0 0 1,0 0 0,0 0 0,1 0-1,0 0 1,-3 13 0,-6 58 147,11-75-321,-4 38 12,2 0 1,2 1-1,2-1 1,2 0-1,1 0 1,2 0-1,2-1 0,1 0 1,19 43-1,-7-35 13,-40-76-738,1 4 326,-12-30-82,3-1 0,-35-108 0,61 163 472,-1 1 0,1 0 0,0 0 0,0-1 0,0 1 0,0 0 0,0-1 0,0 1 0,0 0 0,0 0 0,0-1 1,0 1-1,0 0 0,0 0 0,0-1 0,0 1 0,0 0 0,0-1 0,0 1 0,0 0 0,0 0 0,0-1 0,0 1 0,1 0 0,-1 0 0,0-1 0,0 1 0,0 0 0,0 0 0,1 0 0,-1-1 1,0 1-1,11 1 275,17 13-75,-20-10-209,-5-3 15,3 2-204,-1-1-1,1 1 1,0-2 0,0 1 0,11 2 0,-16-4 153,0 0 1,0 0 0,1 0 0,-1 0-1,0-1 1,0 1 0,0 0-1,0 0 1,0-1 0,0 1 0,0 0-1,0-1 1,0 1 0,0-1-1,0 0 1,0 1 0,0-1 0,0 0-1,-1 1 1,1-1 0,0 0-1,0 0 1,-1 0 0,1 0 0,-1 0-1,1 1 1,-1-1 0,1 0-1,-1 0 1,1-1 0,-1 1 0,0 0-1,1 0 1,-1 0 0,0 0-1,0 0 1,0 0 0,0 0 0,0 0-1,-1-3 1,0-27-447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5.524"/>
    </inkml:context>
    <inkml:brush xml:id="br0">
      <inkml:brushProperty name="width" value="0.05" units="cm"/>
      <inkml:brushProperty name="height" value="0.05" units="cm"/>
    </inkml:brush>
  </inkml:definitions>
  <inkml:trace contextRef="#ctx0" brushRef="#br0">26 0 16067,'-13'0'1497,"5"5"-1025,3 5-224,7 6 312,6-3-432,7-2 104,6 3-120,5-2-304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6.004"/>
    </inkml:context>
    <inkml:brush xml:id="br0">
      <inkml:brushProperty name="width" value="0.05" units="cm"/>
      <inkml:brushProperty name="height" value="0.05" units="cm"/>
    </inkml:brush>
  </inkml:definitions>
  <inkml:trace contextRef="#ctx0" brushRef="#br0">202 380 18156,'-1'-4'119,"1"1"0,-1 0 0,0 0 0,1-1 0,-1 1 0,-1 0 0,1 0 0,0 0 0,-1 0 0,1 1 0,-1-1 0,0 0 0,0 1 0,0-1-1,-1 1 1,1-1 0,0 1 0,-1 0 0,1 0 0,-1 0 0,0 1 0,0-1 0,0 0 0,0 1 0,0 0 0,0 0 0,0 0 0,0 0 0,0 0 0,-1 1 0,1-1 0,0 1 0,-4 0 0,2 0-28,-1 0 0,1 1 0,-1-1 0,1 1 0,-1 0 0,1 1 0,0-1 1,-1 1-1,1 0 0,0 1 0,0-1 0,0 1 0,1 0 0,-1 0 0,1 1 0,-1-1 0,1 1 0,0 0 0,-3 4 0,4-4-71,0 1 0,1-1-1,0 0 1,0 1 0,0 0-1,0 0 1,1-1 0,-1 1-1,0 7 1,2-11-17,0 0 0,0 0 0,0 0 0,0 0 0,0 0 1,0 0-1,0 0 0,0 0 0,1-1 0,-1 1 0,0 0 0,0 0 0,1 0 0,-1 0 1,1 0-1,-1-1 0,1 1 0,-1 0 0,1 0 0,-1-1 0,1 1 0,1 0 0,-1 0 6,1-1-1,-1 1 1,1-1-1,-1 1 1,1-1-1,-1 0 0,1 0 1,-1 0-1,1 0 1,-1 0-1,1 0 1,-1 0-1,1-1 0,-1 1 1,1-1-1,-1 1 1,1-1-1,2 0 1,5-4 41,0 0 0,0 0 1,0-1-1,-1 0 1,0 0-1,0-1 0,0 0 1,9-12-1,53-71 443,-64 83-443,17-26 269,-2-1 0,0-1 0,-3-1 0,21-52 0,-33 57-38,-6 31-275,0 0 0,0 0-1,1-1 1,-1 1 0,0 0 0,0 0 0,0 0-1,0-1 1,0 1 0,0 0 0,0 0-1,0-1 1,0 1 0,0 0 0,0 0-1,0-1 1,0 1 0,0 0 0,0 0-1,0 0 1,0-1 0,0 1 0,0 0 0,0 0-1,0-1 1,0 1 0,-1 0 0,1 0-1,0 0 1,0-1 0,0 1 0,0 0-1,0 0 1,-1 0 0,1 0 0,0-1-1,0 1 1,0 0 0,-1 0 0,1 0 0,0 0-1,0 0 1,-1 0 0,-8 9 110,-9 22-48,5 3-81,2 0-1,0 1 1,3 0 0,-8 58 0,14-73-29,1 1-1,2 37 1,0-49-83,0-1 0,0 1 0,1-1 0,0 1 0,1-1 0,0 0 0,0 0 0,0 0 0,7 9 0,-9-15 93,0 0 1,1 0-1,-1 0 1,1 0-1,0 0 1,-1-1-1,1 1 1,0-1-1,0 1 1,0-1 0,1 1-1,-1-1 1,0 0-1,0 0 1,1 0-1,-1-1 1,0 1-1,1 0 1,-1-1-1,1 1 1,-1-1 0,1 0-1,-1 0 1,1 0-1,-1 0 1,1 0-1,-1-1 1,0 1-1,1-1 1,-1 0-1,1 1 1,-1-1-1,0 0 1,0 0 0,1-1-1,-1 1 1,0 0-1,2-3 1,19-15-447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6.398"/>
    </inkml:context>
    <inkml:brush xml:id="br0">
      <inkml:brushProperty name="width" value="0.05" units="cm"/>
      <inkml:brushProperty name="height" value="0.05" units="cm"/>
    </inkml:brush>
  </inkml:definitions>
  <inkml:trace contextRef="#ctx0" brushRef="#br0">0 193 16299,'2'2'213,"-1"1"-1,1-1 0,0 0 1,0 0-1,0-1 0,0 1 0,0 0 1,1-1-1,-1 1 0,0-1 0,1 0 1,-1 1-1,1-1 0,-1-1 1,1 1-1,0 0 0,-1 0 0,1-1 1,3 1-1,-2-2-50,0 1 0,0-1 0,0 1 0,0-1-1,0 0 1,0-1 0,-1 1 0,1-1 0,-1 0 0,1 1 0,-1-2 0,1 1 0,2-3 0,2-2 24,0 0 1,0 0 0,-1-1 0,0 0 0,0-1 0,-1 1 0,9-17 0,-12 19-123,0 1 0,0-1 1,-1 0-1,0 0 0,0 0 0,-1 0 1,1 0-1,-1-1 0,0 1 0,-1 0 1,0 0-1,0-1 0,0 1 0,-2-8 1,2 13-54,0 0 1,0 0-1,-1 0 1,1 0-1,-1 0 1,1 0 0,0 0-1,-1 0 1,0 1-1,1-1 1,-1 0-1,0 0 1,1 0-1,-1 0 1,0 1 0,0-1-1,1 0 1,-1 1-1,0-1 1,0 1-1,0-1 1,0 1-1,0-1 1,0 1-1,0 0 1,0-1 0,0 1-1,0 0 1,0 0-1,0 0 1,0 0-1,0 0 1,0 0-1,0 0 1,0 0-1,0 0 1,0 0 0,0 1-1,0-1 1,0 0-1,0 1 1,0-1-1,0 1 1,0-1-1,-2 2 1,-2 1 16,0 0-1,0 0 1,0 0-1,0 1 1,1 0-1,-8 8 1,2 0 6,0 1 0,1 0 0,1 1 0,0 0 0,-7 20 0,11-24-32,0 0 0,1 0 0,1 0 0,0 0 0,0 0 0,1 1 0,0-1 0,0 1 0,2 12 0,-1-21-46,1 1-1,-1 0 1,1-1 0,-1 1 0,1-1 0,0 0-1,0 1 1,0-1 0,0 1 0,0-1-1,0 0 1,1 0 0,-1 0 0,1 0 0,-1 0-1,1 0 1,0 0 0,0 0 0,0-1-1,0 1 1,0-1 0,0 1 0,1-1-1,-1 0 1,0 0 0,1 0 0,-1 0 0,1 0-1,-1-1 1,1 1 0,-1-1 0,4 1-1,1-1-189,0 0 0,0-1-1,0 0 1,0 0-1,0 0 1,-1-1-1,1 0 1,0 0-1,-1-1 1,0 1-1,8-6 1,12-9-367,0-2 0,-1-1 0,-2-1 0,0 0 0,-1-2 0,-1-1 0,-1-1 0,-1 0-1,20-37 1,-93 177 5528,35-73-3903,7-11-525,1 1-1,1 0 1,2 0 0,1 1-1,2-1 1,1 2-1,1-1 1,4 62 0,1-63-445,-2 0 1,-1 0 0,-2 0-1,-10 53 1,7-69 57,5-24 63,7-30-2,85-237 133,-69 221-313,2 1-1,62-97 0,-77 137-1,0 0 1,1 1 0,20-20-1,-28 30 4,0-1 0,0 1 0,1 0 0,-1 1 0,1-1 0,-1 0 0,1 1 0,0-1-1,-1 1 1,1 0 0,0 0 0,0 0 0,0 0 0,0 1 0,0-1 0,0 1 0,0-1 0,0 1 0,0 0 0,0 1 0,0-1-1,0 0 1,0 1 0,0-1 0,0 1 0,6 2 0,-8-2 0,1 0 0,-1 0 0,1 0 1,-1 0-1,1 1 0,-1-1 0,0 0 0,1 1 0,-1-1 0,0 1 0,0-1 0,0 1 0,0-1 0,0 1 1,-1 0-1,1 0 0,0-1 0,-1 1 0,1 0 0,-1 0 0,0 0 0,1-1 0,-1 1 0,0 0 0,0 0 1,0 0-1,-1 0 0,1-1 0,0 1 0,-1 0 0,1 0 0,-1 0 0,-1 2 0,-1 4-2,0-1 0,-1 1 0,0-1-1,0 0 1,0 0 0,-8 7 0,-6 6-55,-1-2 1,-2 0 0,1-1-1,-2-1 1,-46 25 0,62-37-301,-1-1 0,1 0 1,-1-1-1,-8 3 0,15-5 353,0 0-1,0 0 0,0 0 1,0 0-1,-1 0 0,1 0 0,0 0 1,0 0-1,0 0 0,0 0 1,0 0-1,0 0 0,0 0 1,0 0-1,-1 0 0,1 0 1,0 0-1,0-1 0,0 1 0,0 0 1,0 0-1,0 0 0,0 0 1,0 0-1,0 0 0,0 0 1,0 0-1,0 0 0,0-1 1,0 1-1,0 0 0,0 0 0,0 0 1,0 0-1,0 0 0,0 0 1,0 0-1,0 0 0,0-1 1,0 1-1,0 0 0,0 0 1,0 0-1,0 0 0,0 0 1,0 0-1,0 0 0,0 0 0,0-1 1,0 1-1,0 0 0,0 0 1,0 0-1,0 0 0,0 0 1,0 0-1,0 0 0,1 0 1,4-9-272,16-10-343</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6.824"/>
    </inkml:context>
    <inkml:brush xml:id="br0">
      <inkml:brushProperty name="width" value="0.05" units="cm"/>
      <inkml:brushProperty name="height" value="0.05" units="cm"/>
    </inkml:brush>
  </inkml:definitions>
  <inkml:trace contextRef="#ctx0" brushRef="#br0">1 27 17772,'0'12'880,"-1"-3"-355,1-1 0,0 1 0,1-1 0,0 1 0,0-1 0,3 9 0,-3-16-464,-1 1-1,1-1 1,-1 0 0,1 0-1,-1 0 1,1 0 0,0 0 0,0 0-1,-1 0 1,1 0 0,0 0 0,0 0-1,0 0 1,0-1 0,0 1-1,0 0 1,0-1 0,0 1 0,2 0-1,-1-1-22,1 1 0,-1-1-1,0 0 1,0 0 0,0 0-1,0-1 1,0 1 0,0 0-1,1-1 1,-1 0 0,0 1-1,0-1 1,0 0 0,0 0-1,2-1 1,2-1-19,0-1 0,-1 1 0,1-1-1,-1 0 1,1-1 0,-1 1 0,-1-1 0,1 0 0,-1 0 0,0-1 0,0 1 0,0-1-1,-1 0 1,0 0 0,0 0 0,0 0 0,3-11 0,-6 16-17,0 1 1,0-1-1,0 1 0,1-1 1,-1 1-1,0-1 1,0 1-1,0-1 0,0 1 1,0-1-1,0 1 1,0-1-1,0 1 0,0-1 1,0 1-1,0-1 1,0 1-1,-1-1 0,1 1 1,0-1-1,0 1 1,0-1-1,-1 1 0,1-1 1,0 1-1,-1-1 1,1 1-1,0 0 0,-1-1 1,1 1-1,0 0 1,-1-1-1,1 1 0,-1 0 1,1-1-1,-1 1 1,1 0-1,-1 0 0,1 0 1,-1-1-1,1 1 1,-1 0-1,1 0 0,-1 0 1,1 0-1,-1 0 1,1 0-1,-1 0 0,1 0 1,-1 0-1,1 0 1,-2 1-1,-1-1 9,1 1-1,-1 0 1,0 0-1,1 1 1,-1-1 0,0 1-1,1-1 1,-3 3 0,0 1-1,0-1 1,0 1-1,0 0 1,1 1 0,0-1-1,0 1 1,1 0-1,-1 0 1,1 0 0,1 0-1,-1 0 1,1 1-1,0-1 1,0 1 0,1 0-1,0-1 1,0 1-1,1 7 1,0-13-8,0 0-1,0 0 1,0 1-1,1-1 1,-1 0-1,1 0 1,-1 0-1,1 0 1,-1 0 0,1 0-1,-1 0 1,1 0-1,0 0 1,0-1-1,-1 1 1,1 0-1,0 0 1,0 0 0,0-1-1,0 1 1,0-1-1,0 1 1,0-1-1,0 1 1,0-1-1,0 1 1,0-1 0,0 0-1,0 0 1,1 1-1,-1-1 1,0 0-1,2 0 1,4 0 0,0-1 0,0 0 1,1 0-1,8-2 0,-11 1 1,96-29-63,-77 22-26,0 0 1,1 2 0,0 1 0,44-5 0,-65 11 57,0 0 0,1 0 0,-1 0 0,1 1 0,-1-1 1,1 1-1,-1 0 0,5 2 0,-7-2 13,0 0 0,0 0 0,0 0 0,0 1-1,0-1 1,0 1 0,-1-1 0,1 1 0,0-1 0,-1 1 0,0 0-1,1 0 1,-1 0 0,0 0 0,0 0 0,0 0 0,1 2-1,-1-1-29,0 0-1,0 0 0,0-1 0,1 1 0,-1-1 0,1 1 0,-1-1 0,1 1 1,0-1-1,0 0 0,0 0 0,0 0 0,5 3 0,-5-4 49,0 0-1,1 0 1,-1 0-1,0-1 1,1 1-1,-1-1 1,1 1-1,-1-1 1,0 0-1,1 0 1,-1 0-1,1 0 1,-1-1-1,1 1 1,-1-1-1,0 1 1,3-2-1,5-1 12,-1-1 0,0 0 0,0-1 0,12-8 0,13-9-102</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7.202"/>
    </inkml:context>
    <inkml:brush xml:id="br0">
      <inkml:brushProperty name="width" value="0.05" units="cm"/>
      <inkml:brushProperty name="height" value="0.05" units="cm"/>
    </inkml:brush>
  </inkml:definitions>
  <inkml:trace contextRef="#ctx0" brushRef="#br0">65 263 14803,'-18'29'1961,"11"-20"-1485,1 0 1,1 1-1,0-1 1,0 1-1,0 0 1,1 0-1,1 1 1,-3 11 0,6-21-439,0-1 1,0 1-1,0-1 1,0 1 0,0-1-1,0 1 1,0-1 0,0 1-1,0-1 1,0 1-1,0-1 1,0 1 0,0-1-1,0 1 1,1-1 0,-1 1-1,0-1 1,0 1-1,1-1 1,-1 1 0,0-1-1,1 0 1,-1 1 0,0-1-1,1 0 1,-1 1 0,0-1-1,1 0 1,-1 1-1,1-1 1,0 1 0,1-1-1,-1 0 0,1 0 0,-1 0 0,1 0 1,-1 0-1,1 0 0,-1 0 0,1 0 1,-1 0-1,1-1 0,1 0 0,4-2-19,1 0 0,-1 0-1,10-7 1,10-9-49,-1-1 0,-1-1 0,-1-2 0,-1 0 0,-1-1 1,-1-2-1,-1 0 0,-2-1 0,0-1 0,17-38 0,-32 59 56,0-1 0,0 0 0,0 0-1,-1 0 1,-1 0 0,2-14 0,-2 22-17,-1-1 0,0 1 0,0 0 0,0-1 0,0 1 0,0-1 1,0 1-1,0-1 0,0 1 0,0-1 0,0 1 0,0 0 0,0-1 0,0 1 0,-1-1 0,1 1 0,0-1 0,0 1 0,0 0 0,-1-1 0,1 1 0,0-1 0,0 1 0,-1 0 0,1-1 0,0 1 0,-1 0 1,1-1-1,0 1 0,-1 0 0,1 0 0,-1 0 0,1-1 0,0 1 0,-1 0 0,1 0 0,-1 0 0,1 0 0,-1 0 0,1-1 0,-1 1 0,1 0 0,0 0 0,-1 0 0,1 0 0,-1 0 0,1 1 1,-1-1-1,1 0 0,-1 0 0,1 0 0,0 0 0,-1 0 0,1 1 0,-1-1 0,1 0 0,0 0 0,-1 1 0,1-1 0,0 0 0,-1 0 0,0 1 0,-21 19 367,11-7-211,1 0 1,0 1-1,2 1 1,-1-1-1,2 1 1,0 1-1,1-1 1,0 1-1,1 1 1,1-1-1,1 0 1,0 1 0,1 0-1,1 0 1,0 0-1,3 18 1,-2-29-205,1-1 1,0 1-1,1 0 1,0-1-1,-1 1 1,2-1-1,-1 0 0,1 0 1,-1 1-1,2-2 1,-1 1-1,0 0 1,1-1-1,0 1 1,0-1-1,0 0 1,0-1-1,1 1 1,0-1-1,0 1 1,0-1-1,0-1 1,0 1-1,0-1 1,1 0-1,-1 0 0,1-1 1,-1 1-1,1-1 1,0 0-1,-1-1 1,1 0-1,0 1 1,0-2-1,0 1 1,-1-1-1,1 0 1,0 0-1,-1 0 1,1-1-1,-1 0 1,1 0-1,7-4 1,23-19-364,1-3-106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2.889"/>
    </inkml:context>
    <inkml:brush xml:id="br0">
      <inkml:brushProperty name="width" value="0.05" units="cm"/>
      <inkml:brushProperty name="height" value="0.05" units="cm"/>
    </inkml:brush>
  </inkml:definitions>
  <inkml:trace contextRef="#ctx0" brushRef="#br0">0 104 18524,'11'11'2472,"6"-3"-1455,15-11-369,8-5 1600,10-4-975,2-2-209,5-4-688,-2-1-480,-8-2 200,-4 4-96,-11 6-136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7.598"/>
    </inkml:context>
    <inkml:brush xml:id="br0">
      <inkml:brushProperty name="width" value="0.05" units="cm"/>
      <inkml:brushProperty name="height" value="0.05" units="cm"/>
    </inkml:brush>
  </inkml:definitions>
  <inkml:trace contextRef="#ctx0" brushRef="#br0">165 0 16083,'-5'1'992,"0"1"-1,0 0 1,0 0-1,1 0 1,-8 5-1,-4 2 239,-3-1 122,-25 17-1,38-22-1213,2 0 0,-1 1 0,0 0 0,1 0 0,-1 0 0,1 0 0,0 1 0,0-1 0,-4 10 0,7-14-137,1 1 1,0 0 0,0-1 0,0 1 0,0 0 0,0-1 0,0 1 0,1-1 0,-1 1 0,0 0 0,0-1 0,0 1 0,1 0 0,-1-1 0,0 1 0,0-1 0,1 1 0,-1-1 0,1 1 0,-1-1 0,0 1 0,1-1 0,-1 1 0,1-1 0,-1 1 0,1-1 0,-1 0 0,1 1 0,0-1 0,-1 0 0,1 0 0,-1 1 0,1-1 0,0 0 0,-1 0 0,2 0 0,31 10-212,-24-7 158,12 3-32,-2-1-33,27 11-1,-42-14 106,1 0 0,-1 0 0,0 0 0,0 1 0,0-1 0,-1 1 0,1 0 0,-1 0 1,1 1-1,-1-1 0,5 8 0,-8-10 15,1 0 0,0 0 0,-1 0 0,0 1 0,1-1 0,-1 0 0,0 1 0,1-1 0,-1 0 0,0 1 0,0-1 0,0 0 0,0 1 0,-1-1 0,1 0 0,0 1 0,0-1 0,-1 0 0,1 0 1,-1 1-1,1-1 0,-1 0 0,1 0 0,-1 0 0,0 0 0,0 0 0,0 0 0,1 0 0,-1 0 0,0 0 0,0 0 0,0 0 0,-1 0 0,1 0 0,0-1 0,-2 2 0,-5 3-43,-1-1 1,1 0-1,-17 6 0,23-10 12,-17 7 257,0-1 0,-24 4 0,29-11-169</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8.186"/>
    </inkml:context>
    <inkml:brush xml:id="br0">
      <inkml:brushProperty name="width" value="0.05" units="cm"/>
      <inkml:brushProperty name="height" value="0.05" units="cm"/>
    </inkml:brush>
  </inkml:definitions>
  <inkml:trace contextRef="#ctx0" brushRef="#br0">311 27 16307,'-13'-1'382,"1"1"-1,-1 0 0,1 1 1,-1 0-1,1 1 0,-1 0 1,1 1-1,0 1 0,0 0 1,-20 9-1,17-5-109,1 0 1,0 0-1,1 1 0,0 1 1,1 0-1,0 1 0,-21 23 1,30-31-229,0 1-1,0-1 1,1 1 0,-1-1 0,1 1 0,0 0-1,0 0 1,0 0 0,1 0 0,0 0-1,-1 0 1,1 1 0,0-1 0,1 0-1,-1 0 1,1 8 0,0-12-35,0 1 1,1 0-1,-1-1 0,0 1 1,0 0-1,1 0 0,-1-1 1,0 1-1,1-1 1,-1 1-1,1 0 0,-1-1 1,1 1-1,-1-1 0,1 1 1,-1-1-1,1 1 0,0-1 1,-1 1-1,1-1 0,0 0 1,-1 1-1,1-1 0,0 0 1,-1 0-1,1 1 0,0-1 1,0 0-1,-1 0 0,1 0 1,0 0-1,0 0 1,-1 0-1,1 0 0,0 0 1,0 0-1,0-1 0,28-9 133,-14 2-79,-1-2-1,0 1 1,-1-2-1,0 1 1,23-26-1,-8 3 150,27-41 0,-36 42-89,-15 25 13,-12 28-48,5-12-64,0-1 0,0 1 0,1 0 1,0 0-1,0 0 0,0 17 0,2-23-14,0-1 1,0 0-1,0 1 0,1-1 1,-1 0-1,1 0 0,-1 1 0,1-1 1,0 0-1,0 0 0,0 0 1,0 0-1,0 0 0,0 0 1,0 0-1,1 0 0,-1 0 1,1-1-1,0 1 0,-1-1 1,1 1-1,0-1 0,0 1 1,0-1-1,0 0 0,0 0 1,0 0-1,0 0 0,0 0 1,0-1-1,1 1 0,3 0 0,4 0 20,-1 0-1,1-1 0,0 0 0,0-1 0,0 0 0,0 0 0,10-4 0,73-24 111,-45 12-72,-35 13-42,50-13 4,-59 16-15,0 1 0,1-1-1,-1 1 1,0 0-1,1 0 1,-1 0 0,0 1-1,1-1 1,-1 1-1,0 0 1,0 0 0,5 2-1,-8-1 8,1-1 0,0 0 0,0 1 0,-1-1 0,1 1 0,-1 0-1,1-1 1,-1 1 0,0 0 0,1 0 0,-1 0 0,0 0 0,0 0 0,-1 0 0,1 0-1,0 0 1,-1 1 0,1-1 0,-1 0 0,0 0 0,0 1 0,1-1 0,-2 3-1,5 19 285,-3-23-294,-1 0 0,0-1 0,1 1 0,-1 0 0,1-1 0,-1 1 0,1 0 0,-1-1 0,1 1 0,0-1 1,-1 1-1,1-1 0,0 1 0,-1-1 0,1 1 0,0-1 0,-1 0 0,1 1 0,0-1 0,0 0 0,0 0 0,-1 1 0,1-1 0,0 0 0,0 0 0,0 0 0,-1 0 0,1 0 0,0 0 0,0 0 0,0 0 0,1-1 0,27-8 85,22-20-28,-44 23-109,1 1 0,0 0 1,1 1-1,-1 0 0,1 0 0,0 0 1,-1 1-1,2 1 0,-1-1 0,14 0 0,-22 3 20,1 0 0,-1 0 0,0 0-1,1 0 1,-1 0 0,1 1-1,-1-1 1,0 1 0,1-1 0,-1 1-1,0 0 1,1-1 0,-1 1-1,0 0 1,0 0 0,0 0 0,0 0-1,0 0 1,0 0 0,2 2-1,12 28-823,-14-27 646,0 0-1,1-1 0,-1 1 0,1 0 0,0-1 0,1 1 0,4 5 1,-6-8 112,0 0 0,0 0 0,1 0 0,-1-1 0,1 1 0,-1 0 0,1-1 0,-1 1 0,1-1 1,-1 0-1,1 1 0,-1-1 0,1 0 0,-1 0 0,1 0 0,-1 0 0,1 0 0,0 0 0,-1 0 0,1-1 1,-1 1-1,1-1 0,-1 1 0,1-1 0,1-1 0,7-2-154,-1-1 0,0-1 1,-1 0-1,1 0 0,11-12 0,19-20-611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8.756"/>
    </inkml:context>
    <inkml:brush xml:id="br0">
      <inkml:brushProperty name="width" value="0.05" units="cm"/>
      <inkml:brushProperty name="height" value="0.05" units="cm"/>
    </inkml:brush>
  </inkml:definitions>
  <inkml:trace contextRef="#ctx0" brushRef="#br0">94 1 15435,'-12'16'754,"1"1"0,1 0 0,0 0 0,1 1 0,1 1 1,1-1-1,0 1 0,-7 39 0,12-49-647,0 0 1,1 0-1,1 0 1,0 0-1,0 0 1,0 0-1,1 0 1,1 0-1,0 0 1,0 0-1,0 0 1,1 0-1,0-1 1,1 0-1,0 1 1,0-1-1,1-1 1,0 1-1,1-1 1,-1 0-1,13 12 1,-13-15-107,-1-1 1,1 0 0,-1 0-1,1 0 1,0-1 0,0 1-1,0-1 1,1 0 0,-1-1-1,0 1 1,1-1-1,-1 0 1,1-1 0,-1 1-1,1-1 1,-1 0 0,1 0-1,-1-1 1,1 0 0,-1 0-1,1 0 1,-1-1 0,0 1-1,1-1 1,8-5 0,-2 1-11,0-1 0,0-1 0,0 0 0,-1 0 0,0-1 0,-1-1 0,0 1 0,0-2 0,9-13 0,-12 11-50,-7 13 59,0 0 0,0 0 0,0 0-1,0 0 1,0 0 0,0 0-1,0-1 1,0 1 0,0 0-1,0 0 1,0 0 0,0 0-1,0 0 1,0 0 0,0 0 0,0 0-1,0 0 1,0-1 0,0 1-1,0 0 1,0 0 0,0 0-1,-1 0 1,1 0 0,0 0-1,0 0 1,0 0 0,0 0-1,0 0 1,0 0 0,0 0 0,0 0-1,0 0 1,0 0 0,-1 0-1,1 0 1,0 0 0,0 0-1,0 0 1,0 0 0,0 0-1,0 0 1,0 0 0,0 0 0,-1 0-1,1 0 1,0 0 0,0 0-1,0 0 1,0 0 0,0 0-1,0 0 1,0 0 0,0 0-1,0 0 1,0 0 0,-1 1-1,-19 15 75,15-11-40,1 1-1,0-1 0,0 1 0,1 1 1,-1-1-1,1 0 0,1 1 0,-1-1 1,1 1-1,0 0 0,1 0 0,-2 13 1,3-17-20,0 0 1,0 1 0,0-1-1,0 0 1,1 0-1,-1 0 1,1-1 0,0 1-1,0 0 1,0 0 0,0 0-1,1 0 1,-1-1-1,1 1 1,-1-1 0,1 1-1,0-1 1,0 0-1,0 1 1,1-1 0,-1 0-1,0 0 1,1-1 0,-1 1-1,1 0 1,0-1-1,-1 0 1,1 1 0,0-1-1,0 0 1,0-1 0,3 2-1,9 0-106,-1 0 1,1-1-1,-1-1 0,1 0 0,-1-1 1,1-1-1,-1 0 0,1-1 0,19-6 1,-33 9 60,0-1-1,0 1 1,0 0 0,0 0 0,0-1 0,0 1 0,0 0 0,0 0 0,1 0 0,-1 0 0,0 0 0,0 1 0,0-1 0,0 0 0,1 1 0,-1-1 19,-1 0-1,0 1 1,1-1 0,-1 0 0,0 1 0,0-1-1,1 0 1,-1 1 0,0-1 0,0 1-1,1-1 1,-1 0 0,0 1 0,0-1 0,0 1-1,0-1 1,0 1 0,0-1 0,0 0 0,0 1-1,0-1 1,0 1 0,0-1 0,0 1-1,0-1 1,0 1 0,-2 5-37,0-1-1,0 0 1,-1 1 0,-5 8-1,1-1 79,-121 267 1954,123-269-1867,-17 31 242,21-40-334,0 0 0,-1 1 0,1-1 0,-1 0 0,0 0 0,1 0 0,-1-1 0,0 1 0,0 0 0,0-1 0,-1 1 0,1-1 0,-4 2 0,5-3-18,0 0 0,0 0 1,0 0-1,0 0 0,0 0 0,0 0 1,0-1-1,0 1 0,0 0 0,0-1 1,1 1-1,-1-1 0,0 1 0,0-1 1,0 1-1,1-1 0,-1 1 0,0-1 1,1 0-1,-1 1 0,0-1 0,1 0 1,-1 0-1,1 0 0,-1 1 0,1-1 1,-1 0-1,1 0 0,0 0 0,0 0 1,-1 0-1,1 0 0,0 0 0,0-1 0,-7-36 4,6 27-113,1 0 0,-1 0-1,2 0 1,0 0 0,0 0 0,1 0-1,4-15 1,-4 21-41,0 0 0,0 0-1,1 0 1,0 0 0,0 0 0,0 0-1,0 0 1,1 1 0,0 0 0,0 0-1,0 0 1,1 0 0,-1 1 0,1-1-1,0 1 1,6-3 0,24-8-313,10 1-106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09:59.643"/>
    </inkml:context>
    <inkml:brush xml:id="br0">
      <inkml:brushProperty name="width" value="0.05" units="cm"/>
      <inkml:brushProperty name="height" value="0.05" units="cm"/>
    </inkml:brush>
  </inkml:definitions>
  <inkml:trace contextRef="#ctx0" brushRef="#br0">235 634 15339,'-1'-4'379,"0"-1"0,-1 1 0,1-1 0,-1 1 0,0 0 0,0 0 0,-1 0 0,1 0 0,-6-6 0,7 9-231,-1-1 0,1 1-1,-1 0 1,1 0-1,-1 0 1,0 0 0,0 0-1,0 0 1,0 0 0,1 0-1,-1 1 1,0-1-1,0 1 1,0 0 0,0-1-1,0 1 1,0 0 0,0 0-1,0 0 1,-1 1-1,1-1 1,0 0 0,1 1-1,-1-1 1,-3 2 0,-6 3 33,0 0 1,1 1-1,-1 0 1,1 0 0,1 1-1,-1 1 1,1 0-1,0 0 1,1 1 0,0 0-1,1 0 1,-1 0-1,2 1 1,-1 1-1,1-1 1,1 1 0,-7 19-1,11-28-167,1 0 1,-1 0-1,1 0 0,0 0 0,-1-1 0,1 1 0,0 0 0,0 0 1,0 0-1,1 0 0,-1 0 0,0 0 0,1 0 0,-1 0 0,1-1 1,0 1-1,0 0 0,0 2 0,0-3-7,0 0 0,1 0 1,-1 0-1,0 0 0,0-1 0,0 1 1,1 0-1,-1 0 0,0-1 0,0 1 1,1-1-1,-1 1 0,1-1 0,-1 0 0,1 1 1,-1-1-1,0 0 0,3 0 0,2 0-5,0-1-1,0 0 0,0 0 0,0 0 1,0-1-1,0 0 0,0 0 0,0 0 1,9-6-1,3-5-58,1-1-1,-2-1 1,0-1-1,-1 0 1,0-1-1,-1-1 1,-1 0-1,-1-1 1,-1-1-1,0 0 1,10-27 0,-18 39-14,-3 5 35,0 1 0,0-1 0,0 1 0,0-1 0,0 0 0,0 1 0,-1-1 0,1 0 0,-1 0 0,0-4 0,-1 7 10,0 1 0,0-1 0,0 1 0,1 0 0,-1-1-1,0 1 1,0 0 0,1-1 0,-1 1 0,0 0 0,1 0 0,-1 0 0,1 0 0,-1 1 0,-8 14-5,1 1 0,1 0 0,-7 22 0,12-32 75,0 0-1,0 0 1,1 0 0,0 0 0,0 0 0,0 0-1,1 1 1,1-1 0,-1 0 0,1 0 0,2 10-1,-3-16-21,1 0-1,-1 1 0,1-1 0,0 0 0,-1 1 0,1-1 0,0 0 0,0 0 0,0 0 0,0 0 1,-1 1-1,2-1 0,-1-1 0,0 1 0,0 0 0,0 0 0,0 0 0,1 0 0,-1-1 0,0 1 0,3 0 1,-2-1 6,1 1 1,-1-1-1,1 0 1,-1 0-1,1 0 1,-1 0-1,1 0 1,-1-1-1,1 1 1,-1-1-1,4-1 1,4-3 47,1 1 1,-1-2 0,-1 0-1,14-10 1,15-15 69,-2-3 0,-1-1 0,34-46 0,-30 33-161,-2-1-1,-2-3 1,-3 0 0,-2-2-1,33-81 1,-59 123-16,0 0 0,0 0 0,-1 0 0,-1 0 0,1-14-1,-2 25 27,-1 0-1,0 0 0,0 0 0,0 0 1,0 1-1,0-1 0,0 0 0,-1 0 0,1 0 1,0 0-1,0 1 0,-1-1 0,1 0 1,0 0-1,-1 1 0,1-1 0,0 0 0,-2-1 1,2 2 3,-1 0 0,1 0 0,-1 0 0,1-1 0,-1 1 1,1 0-1,-1 0 0,1 0 0,-1 0 0,1 0 0,0 0 1,-1 0-1,1 0 0,-1 0 0,1 0 0,-1 0 0,1 0 1,-1 1-1,1-1 0,-1 0 0,1 0 0,-1 0 0,1 1 1,-24 18 24,12-4 40,-1 1 1,2 0-1,0 1 1,1 0-1,1 1 0,1 0 1,0 0-1,1 1 1,1-1-1,-5 31 1,6-25 22,2 1 0,0 1 0,2-1 0,1 0 0,0 0 0,2 0 1,10 47-1,-6-46-83,2 1-1,1-1 1,1-1 0,1 0 0,1 0 0,1-1 0,26 37-1,-27-52-129,-6-13-42,-5 2 143,-1 1 0,1-1 0,-1 0 0,0 0 0,1 0-1,-1 0 1,0 0 0,0 0 0,-1-3 0,-2-12-116,-2 0 1,0 0-1,-1 0 0,-1 1 0,0 0 1,-16-25-1,3 4-46,-76-148-351,95 183 543,-12-27 70,13 28-68,-1 0 1,1 0-1,0 1 1,0-1-1,0 0 1,-1 0-1,1 0 1,0 1-1,0-1 0,0 0 1,0 0-1,0 0 1,1 1-1,-1-1 1,0 0-1,0 0 1,0 0-1,1 1 1,-1-1-1,0 0 1,1 1-1,-1-1 0,1 0 1,-1 0-1,1 1 1,-1-1-1,1 1 1,-1-1-1,1 1 1,0-1-1,-1 1 1,1-1-1,0 1 1,1-1-1,7-1 17,0 1 1,1 0-1,-1 0 0,1 1 1,0 1-1,-1-1 0,1 1 0,-1 1 1,12 3-1,14 1-185,66 6 31,-52-7 30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2.190"/>
    </inkml:context>
    <inkml:brush xml:id="br0">
      <inkml:brushProperty name="width" value="0.05" units="cm"/>
      <inkml:brushProperty name="height" value="0.05" units="cm"/>
    </inkml:brush>
  </inkml:definitions>
  <inkml:trace contextRef="#ctx0" brushRef="#br0">420 248 16283,'5'-7'703,"0"1"-1,-1-1 1,1 0-1,-1-1 1,-1 1-1,1-1 0,-1 0 1,-1 0-1,3-8 1,-5 14-606,0 1 1,0 0-1,0 0 1,0 0-1,-1 0 1,1 0-1,0 0 0,-1 0 1,1 0-1,0 0 1,-1 0-1,1 0 1,-1 0-1,0 0 1,1 0-1,-1 0 1,0 0-1,1 1 1,-1-1-1,0 0 1,0 0-1,0 1 1,0-1-1,0 1 1,0-1-1,0 1 1,0-1-1,0 1 0,0-1 1,0 1-1,0 0 1,0 0-1,0-1 1,0 1-1,0 0 1,-2 0-1,-5-1 91,-1 1 0,1-1 1,-12 2-1,19 0-164,-17 1 24,-1 1 0,1 1 0,0 0 0,1 1 0,-1 2 1,1-1-1,0 2 0,1 0 0,-1 2 0,2-1 0,-19 16 0,19-13-49,0 0 0,1 1 0,1 1 0,0 1 0,1 0 0,0 0 0,1 1 0,1 0 0,0 1 0,-10 28 0,16-35 7,1 0 1,0 0 0,1 0-1,0 0 1,-1 18 0,3-25-3,0-1 1,0 1-1,0-1 1,0 1-1,0-1 1,1 0-1,-1 1 1,1-1-1,0 1 1,-1-1-1,1 0 1,0 0-1,0 1 1,1-1-1,-1 0 1,0 0-1,1 0 1,-1 0-1,1-1 1,0 1-1,-1 0 0,1-1 1,0 1-1,0-1 1,0 1-1,0-1 1,1 0-1,-1 0 1,4 1-1,0 0 10,0-1-1,1-1 0,-1 1 1,0-1-1,1 0 0,-1-1 1,1 0-1,-1 1 0,0-2 1,0 1-1,1-1 0,-1 0 1,0-1-1,-1 1 0,7-4 0,13-8 66,47-35 0,-64 44-64,88-72 189,102-106 0,-46 41-37,-144 134-158,3-2-12,0 0 0,0 1 0,1 1-1,0 0 1,14-7 0,-26 14 2,1 1 0,0-1 0,-1 1 0,1 0 0,0-1 0,0 1 0,-1 0 0,1 0 0,0-1-1,0 1 1,0 0 0,-1 0 0,1 0 0,0 0 0,0 0 0,-1 0 0,1 0 0,0 0 0,0 1 0,0-1 0,-1 0-1,1 0 1,0 1 0,0-1 0,0 1-2,-1 0-1,1-1 1,-1 1 0,0 0-1,1 0 1,-1-1-1,0 1 1,0 0 0,0 0-1,1-1 1,-1 1-1,0 0 1,0 0-1,0 0 1,0-1 0,0 1-1,0 0 1,-1 1-1,-12 37-67,13-38 72,-17 31-32,-1-1 1,-40 54 0,33-51 57,-27 48 1,50-79-28,1-1 0,0 0 1,0 0-1,1 0 0,-1 1 1,0-1-1,1 0 1,-1 6-1,1-8 1,0 0 0,0 1 0,0-1 0,0 1 0,0-1 0,0 1 0,0-1 0,0 0-1,0 1 1,0-1 0,1 1 0,-1-1 0,0 0 0,0 1 0,1-1 0,-1 1 0,0-1 0,0 0 0,1 0 0,-1 1 0,0-1 0,1 0 0,-1 1 0,0-1-1,1 0 1,-1 0 0,1 0 0,-1 1 0,1-1 0,2 0 5,0 0 1,1 0-1,-1 0 0,0-1 0,0 1 0,0-1 0,0 0 1,0 0-1,0 0 0,0 0 0,0-1 0,3-1 1,228-136 134,-97 54-61,-132 82-77,1-1 5,1 0 0,1 0 1,-1 1-1,14-5 0,-20 8-7,0-1-1,0 1 1,-1 0-1,1 0 1,0 0 0,0 0-1,-1 0 1,1 0-1,0 0 1,0 0 0,-1 0-1,1 0 1,0 0-1,0 1 1,-1-1-1,1 0 1,0 1 0,-1-1-1,1 0 1,0 1-1,-1-1 1,1 1 0,0 0-1,0 0 0,0 1-1,-1-1 1,1 0 0,-1 1-1,1-1 1,-1 1 0,0-1-1,0 1 1,0-1 0,0 1-1,0-1 1,0 1 0,0-1-1,0 1 1,0-1 0,-1 1-1,0 1 1,-21 82 143,13-57-73,2 1-1,0 0 1,-3 44-1,9-26-289,2-29-117,-2 0 0,0 0-1,-1 0 1,-1 0 0,-7 26 0,4-30-100</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0.856"/>
    </inkml:context>
    <inkml:brush xml:id="br0">
      <inkml:brushProperty name="width" value="0.05" units="cm"/>
      <inkml:brushProperty name="height" value="0.05" units="cm"/>
    </inkml:brush>
  </inkml:definitions>
  <inkml:trace contextRef="#ctx0" brushRef="#br0">103 96 16980,'-11'19'757,"0"1"1,1 0 0,1 1 0,1 0-1,1 1 1,-7 37 0,-11 134 1601,22-167-2133,1-14-98,1 1 0,0 0 0,1-1 0,0 1-1,1-1 1,3 20 0,-3-31-112,-1 0 0,0 0-1,0 0 1,0-1 0,1 1 0,-1 0 0,1 0-1,-1 0 1,1 0 0,-1 0 0,1 0-1,-1-1 1,1 1 0,0 0 0,-1 0 0,1-1-1,0 1 1,0 0 0,-1-1 0,1 1-1,1 0 1,-1-1-4,0 0-1,0 0 0,-1 0 1,1 0-1,0 0 1,0 0-1,0-1 1,-1 1-1,1 0 1,0 0-1,-1-1 0,1 1 1,0-1-1,-1 1 1,1 0-1,0-1 1,-1 1-1,1-1 1,-1 1-1,2-2 0,1-2 22,0 0-1,0 0 0,0 0 0,0-1 0,-1 1 0,0-1 0,2-5 0,4-17 4,-2-1-1,0 0 1,-2 1-1,-2-2 1,0 1-1,-2 0 1,-1 0-1,-1 0 1,-11-52-1,13 76-49,-2 0 0,1 1 0,0-1 0,-1 0 0,0 1 0,0-1 1,0 1-1,0 0 0,-4-5 0,6 8 11,0 0 1,0 0-1,0 0 0,0-1 1,-1 1-1,1 0 1,0 0-1,0 0 0,0 0 1,-1-1-1,1 1 0,0 0 1,0 0-1,-1 0 1,1 0-1,0 0 0,0 0 1,-1 0-1,1 0 1,0 0-1,-1 0 0,1 0 1,0 0-1,0 0 1,-1 0-1,1 0 0,0 0 1,0 0-1,-1 0 1,1 0-1,0 0 0,0 1 1,-1-1-1,1 0 1,0 0-1,0 0 0,0 0 1,-1 0-1,1 1 1,0-1-1,-1 2-4,0 0 0,0 0 1,0 0-1,1 0 0,-1 0 0,1 0 0,0 0 0,-1 0 0,1 0 1,0 2-1,0 8 8,0 1 1,1-1-1,0 0 1,1 1-1,0-1 1,1 0-1,0 0 1,1-1-1,0 1 1,1-1-1,1 0 1,7 13-1,-10-20 25,0 1-1,1-1 0,-1 1 1,1-1-1,0 0 0,0 0 1,1-1-1,-1 0 0,1 1 1,-1-1-1,1-1 1,0 1-1,0-1 0,0 1 1,1-2-1,-1 1 0,0 0 1,1-1-1,-1 0 0,1-1 1,0 1-1,-1-1 0,1 0 1,-1 0-1,1-1 0,-1 1 1,1-1-1,-1-1 1,7-1-1,5-3 54,-1-1 1,0-1-1,-1 0 0,0 0 1,0-2-1,-1 0 0,0-1 1,14-14-1,-1-2 84,0-1 1,37-52-1,-3-13 61,-55 83-211,-1-1-1,0 1 1,0-1 0,-1 0-1,-1 0 1,0 0 0,3-16 0,-6 26-15,0 0 1,0 0 0,1 0 0,-1 0 0,0 0-1,0 0 1,0 0 0,0 0 0,-1 0 0,1 0 0,0 0-1,0 0 1,-1 0 0,1 0 0,0 0 0,-1 0 0,1 0-1,-1 0 1,1 0 0,-1 0 0,1 1 0,-1-1 0,-1-1-1,1 2 1,0-1 0,0 1-1,0 0 1,0 0 0,0 0-1,0 0 1,0 0 0,0 0-1,0 0 1,0 0 0,0 0-1,0 0 1,0 0 0,0 0-1,0 1 1,0-1 0,1 0 0,-3 2-1,-3 1-5,0 0-1,1 1 1,0 0-1,-1 0 1,1 0 0,-5 7-1,-7 9 22,1 0-1,1 2 1,0 0 0,2 0-1,1 2 1,0-1 0,2 1-1,1 1 1,1 0 0,1 0-1,1 1 1,-4 47 0,10-65-3,0 0 1,0 0 0,1 0 0,0 0 0,0-1 0,1 1-1,0 0 1,0 0 0,6 12 0,-5-16-4,-1 0 0,1 0 0,0 0 0,-1 0 0,2-1 0,-1 1-1,0-1 1,1 1 0,0-1 0,0 0 0,-1-1 0,2 1 0,-1-1 0,0 0 0,0 0 0,1 0 0,6 2 0,-2-2-8,-1 0 1,0-1 0,1 0-1,-1 0 1,1-1-1,-1 0 1,1-1 0,-1 0-1,0 0 1,1 0-1,-1-1 1,9-4-1,-6 2 2,0-1 0,-1 0 0,1-1 0,-1 0-1,0 0 1,-1-1 0,0-1 0,11-10 0,-10 7 5,0 0 0,-1 0 0,0-1 0,-1 0 0,0-1 0,-1 0 0,-1 0 0,0 0 0,0-1 0,-1 0 0,-1 0 0,-1-1 0,0 1 0,2-23 0,-5 36-7,1 0-1,-1 0 0,0 0 1,0 0-1,0-1 0,0 1 1,0 0-1,0 0 1,0 0-1,-1 0 0,1 0 1,0 0-1,0 0 0,-1 0 1,1 0-1,-1 0 1,1 0-1,-1 0 0,1 0 1,-1 0-1,0 0 0,1 0 1,-1 1-1,0-1 0,0 0 1,0 0-1,0 1 1,1-1-1,-3 0 0,2 1-3,0 0 1,0 0-1,-1 0 0,1 0 0,0 1 0,0-1 1,0 1-1,0-1 0,-1 0 0,1 1 0,0 0 0,0-1 1,0 1-1,0 0 0,0-1 0,0 1 0,0 0 0,1 0 1,-1 0-1,0 0 0,0 0 0,1 0 0,-1 0 0,0 2 1,-6 8-3,1 0 0,1 0 0,0 1 0,0-1 0,1 1 1,-2 16-1,4-21-44,1 0 0,0 1 0,0-1 0,1 0 0,0 0 0,0 1 0,1-1 0,0 0 0,0 0 0,1 0 0,0 0 0,4 9 0,-6-15-43,0 0 0,0 0 0,1 0 1,-1-1-1,1 1 0,-1 0 0,0 0 0,1-1 1,-1 1-1,1 0 0,0-1 0,-1 1 0,1 0 0,0-1 1,-1 1-1,1-1 0,0 1 0,-1-1 0,1 1 1,0-1-1,0 0 0,0 1 0,-1-1 0,1 0 1,0 0-1,0 1 0,0-1 0,0 0 0,1 0 1,-1-1 9,1 1 1,-1-1-1,1 0 1,-1 0-1,1 0 1,-1 0-1,0 0 1,0 0-1,1 0 1,-1 0-1,0 0 1,0-1-1,0 1 1,0 0-1,0-1 1,1-2 0,12-24-824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3.012"/>
    </inkml:context>
    <inkml:brush xml:id="br0">
      <inkml:brushProperty name="width" value="0.05" units="cm"/>
      <inkml:brushProperty name="height" value="0.05" units="cm"/>
    </inkml:brush>
  </inkml:definitions>
  <inkml:trace contextRef="#ctx0" brushRef="#br0">7 5 13899,'-6'-4'5986,"10"19"-4268,-1 6-866,1-1-1,1 0 1,13 32 0,-16-46-814,0 0 1,1 0 0,0-1-1,0 1 1,1-1 0,-1 0-1,1 0 1,0 0 0,0 0-1,1-1 1,0 0-1,-1 0 1,1 0 0,1 0-1,-1-1 1,9 4 0,-12-6-119,-1 0 0,1-1 1,0 1-1,0-1 0,0 1 1,0-1-1,-1 0 0,1 0 0,0 0 1,0 0-1,0 0 0,0 0 1,-1-1-1,1 1 0,0-1 0,0 1 1,0-1-1,-1 1 0,1-1 0,0 0 1,-1 0-1,1 0 0,-1 0 1,1 0-1,-1 0 0,1-1 0,-1 1 1,0 0-1,0-1 0,2-2 1,5-8-392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4.454"/>
    </inkml:context>
    <inkml:brush xml:id="br0">
      <inkml:brushProperty name="width" value="0.05" units="cm"/>
      <inkml:brushProperty name="height" value="0.05" units="cm"/>
    </inkml:brush>
  </inkml:definitions>
  <inkml:trace contextRef="#ctx0" brushRef="#br0">70 96 17204,'5'-18'2588,"-12"24"-716,-14 31-367,10-3-1231,1 0 0,2 1-1,2-1 1,0 1 0,3 1 0,1-1 0,1 0 0,6 52-1,-4-79-212,1 1 0,-1-1-1,1 0 1,1 0-1,0 0 1,0 0 0,0 0-1,1-1 1,0 1-1,8 10 1,-9-15-44,0 0 0,1 1 0,-1-1 1,1 0-1,0 0 0,-1-1 0,1 1 0,0-1 0,1 0 1,-1 0-1,0 0 0,1-1 0,-1 0 0,1 1 0,-1-1 1,1-1-1,-1 1 0,1-1 0,0 0 0,8 0 0,2-2-4,0-1-1,0-1 0,-1 0 0,1 0 0,-1-2 0,0 0 0,0 0 0,-1-1 1,0-1-1,0 0 0,-1-1 0,0 0 0,14-14 0,5-9 12,0 0-1,-2-2 1,29-46-1,-55 75-19,26-42 48,-27 44-43,0 0-1,-1-1 1,1 1-1,-1-1 1,0 0 0,0 1-1,0-1 1,-1 0-1,1 0 1,-1 1 0,0-7-1,-1 9-5,1 0 0,0 0 0,0 0-1,0 0 1,-1 0 0,1 0 0,0 0 0,-1 0-1,1 0 1,-1 0 0,1 0 0,-1 1 0,0-1 0,1 0-1,-1 0 1,0 1 0,1-1 0,-1 0 0,0 1-1,0-1 1,0 0 0,-1 0 0,0 0 0,0 1 0,0-1 1,0 1-1,0 0 0,0 0 0,0 0 1,-1 0-1,1 0 0,0 0 0,-3 1 1,-2 0 4,1 1-1,-1 0 1,1 1 0,0-1 0,-1 1 0,-6 5 0,0 1 10,0 1 1,1 1-1,0 0 0,1 0 0,0 1 0,0 1 1,-13 22-1,18-26-4,1 0-1,0-1 1,1 2 0,0-1-1,1 0 1,0 1 0,0 0-1,1-1 1,0 1 0,1 0-1,0 0 1,0 0 0,2 18 0,0-26-11,-1 1 0,0-1 0,1 1 1,0-1-1,-1 1 0,1-1 1,0 1-1,0-1 0,1 0 1,-1 0-1,0 1 0,1-1 0,-1 0 1,1 0-1,0 0 0,0-1 1,-1 1-1,1 0 0,0-1 1,4 3-1,-2-2 1,0-1 1,0 0-1,0 1 0,1-1 1,-1-1-1,0 1 1,0-1-1,1 0 0,-1 1 1,0-2-1,7 0 1,5-2-1,1-1 1,-1 0 0,1-2 0,-1 0-1,16-9 1,129-79 19,-49 25-18,-105 65-9,0 1-1,0-1 1,0 1 0,0 0 0,11-2 0,-17 5 3,0-1-1,0 1 1,1 0 0,-1 0-1,0 0 1,0 0-1,1 0 1,-1 0 0,0 1-1,0-1 1,1 0 0,-1 1-1,0-1 1,0 0 0,0 1-1,0 0 1,0-1-1,0 1 1,0 0 0,0-1-1,0 1 1,0 0 0,0 0-1,0 0 1,0 0-1,0 0 1,-1 0 0,1 0-1,0 0 1,-1 0 0,1 0-1,-1 0 1,1 0-1,-1 0 1,0 1 0,1-1-1,-1 0 1,0 0 0,0 3-1,1 9-2,-1 0-1,0 0 1,-1 0-1,0 0 1,-1 0-1,-1 0 1,0-1-1,-6 17 1,3-13-1,2 0 0,0 0 0,1 1 0,-1 23 1,4-39 3,0-1 1,-1 1 0,1 0-1,0 0 1,0-1 0,0 1-1,0 0 1,1-1 0,-1 1-1,0 0 1,0 0 0,0-1-1,1 1 1,-1 0-1,0-1 1,0 1 0,1 0-1,-1-1 1,1 1 0,-1-1-1,1 1 1,-1-1 0,1 1-1,-1-1 1,1 1 0,-1-1-1,1 1 1,-1-1 0,1 0-1,0 1 1,-1-1 0,1 0-1,0 1 1,-1-1 0,1 0-1,0 0 1,0 0 0,-1 0-1,1 0 1,0 0 0,-1 0-1,1 0 1,0 0 0,0 0-1,-1 0 1,1 0 0,0 0-1,-1 0 1,1-1 0,0 1-1,-1 0 1,1-1 0,0 1-1,0-1 1,5-2 7,-1 1 1,0-1-1,0-1 0,0 1 1,7-7-1,0-2 3,-1-1 0,-1 0-1,0-1 1,0 0 0,-2 0-1,1-1 1,-2 0 0,0 0-1,-1-1 1,-1 0 0,0 0-1,-1-1 1,-1 1 0,2-23-1,-8 8 2,-3 19-8,6 12-3,0 0-1,-1 0 0,1 0 1,0 0-1,-1 0 1,1 0-1,-1 0 0,1 0 1,0 0-1,-1 0 0,1 0 1,0 0-1,-1 0 0,1 1 1,0-1-1,-1 0 0,1 0 1,0 0-1,-1 0 0,1 1 1,0-1-1,0 0 0,-1 0 1,1 1-1,0-1 0,0 0 1,-1 0-1,1 1 1,0-1-1,0 0 0,0 1 1,0-1-1,-1 1 0,0 1 0,0 0 0,0 0 0,0 1 0,0-1 0,1 0 0,-1 0 0,1 1 0,-1-1 0,1 0 0,0 1 0,0-1 0,0 1 1,0-1-1,0 0 0,0 1 0,1-1 0,-1 0 0,1 1 0,0-1 0,0 0 0,0 0 0,0 1 0,0-1 0,1 2 0,1 0-2,0 1 1,0-1 0,0 1 0,1-1-1,0 0 1,-1-1 0,1 1 0,1-1 0,8 6-1,-3-4 5,1 0-1,0-1 1,1 0-1,-1-1 1,1 0 0,0-1-1,-1 0 1,1-1-1,0-1 1,0 0-1,0 0 1,0-1-1,-1 0 1,1-1-1,21-7 1,-15 4 10,-1-1 0,0-1 0,0-1 0,-1 0 0,0-1 0,0-1 0,-1 0 0,-1-1 0,22-21 0,-28 24 2,0-1 0,-1 1 0,-1-1 0,7-12 0,-11 18-10,0 0 0,-1 0 0,1 0 0,-1 0 1,0 0-1,0-1 0,0 1 0,0 0 0,-1-1 1,1 1-1,-1-1 0,0 1 0,0-1 0,0 1 0,-1 0 1,1-1-1,-2-3 0,2 6-6,-1 0 0,1 0 0,-1-1 1,0 1-1,0 0 0,0 0 0,1 0 0,-1 0 0,0 0 0,-1 0 1,1 0-1,0 0 0,0 0 0,0 0 0,0 1 0,-1-1 0,1 0 1,0 1-1,-1-1 0,1 1 0,0 0 0,-1-1 0,1 1 0,-1 0 1,1 0-1,-1 0 0,1 0 0,0 0 0,-1 0 0,1 0 0,-1 0 0,-1 1 1,-2 0 1,-1 1 1,1-1-1,-1 1 1,1 0-1,0 1 1,0-1-1,-6 5 1,2 0-2,-1 0 0,2 1 0,-1 0-1,1 1 1,1 0 0,-1 0 0,1 0 0,1 1-1,0 0 1,-8 19 0,11-23 5,0 1-1,1 0 0,-1 0 1,2 0-1,-1 0 1,1 0-1,0 1 1,0-1-1,1 0 1,0 0-1,0 1 1,1-1-1,0 0 0,0 0 1,1 1-1,0-1 1,0 0-1,5 8 1,-5-11 1,0 0-1,0-1 1,1 1 0,-1-1 0,1 0 0,0 1 0,0-2 0,1 1-1,-1 0 1,0 0 0,1-1 0,0 0 0,7 4 0,-4-4-2,-1 1 1,1-1-1,0-1 1,0 0-1,0 0 1,1 0-1,12-1 1,-5-1 2,1 0 0,-1-2 1,1 0-1,-1-1 1,0 0-1,0-1 1,14-8-1,3-3 10,-1-2-1,-1-1 1,0-2 0,-2 0 0,32-31-1,-28 19-5,-1 0 0,-2-2-1,41-62 1,-68 93-13,30-51-40,-30 50 30,0 0 0,0 0-1,-1 0 1,1 0 0,-1-1 0,0 1 0,-1 0 0,1-1 0,-1-5-1,0 9 10,0 1-1,0 0 1,0 0-1,-1-1 1,1 1-1,0 0 1,-1 0-1,1 0 0,-1-1 1,1 1-1,-1 0 1,0 0-1,1 0 1,-1 0-1,0 0 1,0 0-1,0 0 0,0 0 1,0 1-1,0-1 1,0 0-1,0 0 1,0 1-1,0-1 1,0 1-1,0-1 0,-1 1 1,1-1-1,0 1 1,0 0-1,0 0 1,-1-1-1,1 1 0,0 0 1,0 0-1,-1 0 1,1 0-1,-2 1 1,-4 0-13,0 0 1,1 0-1,-1 1 1,1-1 0,0 2-1,-8 3 1,4-2 11,1 1 0,-1 0 0,2 1 1,-1 0-1,0 1 0,1 0 0,1 0 1,-1 1-1,1 0 0,0 0 0,1 0 1,0 1-1,0 0 0,1 0 0,0 1 1,-4 13-1,6-14-58,0 0-1,1 0 1,0 0 0,1 0-1,0 1 1,1-1 0,0 0-1,0 1 1,1-1 0,0 1-1,0-1 1,1 0 0,1 0-1,0 0 1,0 0-1,0 0 1,1-1 0,8 14-1,-8-16 18,-1-1-1,1 0 1,0 0-1,0 0 0,1 0 1,-1-1-1,1 0 1,0 0-1,10 7 0,17-1-252</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5.401"/>
    </inkml:context>
    <inkml:brush xml:id="br0">
      <inkml:brushProperty name="width" value="0.05" units="cm"/>
      <inkml:brushProperty name="height" value="0.05" units="cm"/>
    </inkml:brush>
  </inkml:definitions>
  <inkml:trace contextRef="#ctx0" brushRef="#br0">171 156 19252,'-3'-2'136,"0"1"1,-1 0-1,1 0 0,0 1 0,-1-1 1,1 1-1,0-1 0,-1 1 0,1 0 1,-1 1-1,1-1 0,0 0 0,-1 1 1,1 0-1,0 0 0,-6 2 0,4-1 22,-1 1 0,1 0 0,0 1 0,0-1 0,0 1-1,1 0 1,-1 0 0,-7 9 0,5-4-38,1 0 1,0 0-1,0 1 1,1 0 0,0 0-1,0 0 1,1 0-1,1 1 1,-5 21 0,8-28-91,-1 0 1,1 0 0,0 1 0,0-1 0,0 0 0,1 0 0,0 0 0,-1 1 0,1-1 0,1 0 0,-1 0 0,2 4 0,-2-7-15,0 1-1,1 0 1,-1-1-1,0 1 1,1 0-1,-1-1 1,1 0-1,-1 1 1,1-1-1,0 0 1,-1 0-1,1 0 1,0 0-1,0 0 1,0 0-1,0 0 1,0-1-1,0 1 1,0-1-1,0 1 1,0-1-1,0 0 1,0 0-1,0 0 1,4 0-1,2-2 27,0 1 1,1-1-1,-1-1 0,0 0 0,0 0 1,-1 0-1,1-1 0,-1 0 1,0-1-1,0 1 0,0-1 0,10-10 1,2-4 175,0-1 1,26-34 0,-34 40-116,0-1 0,-1 0 1,-1 0-1,0-1 0,-1 0 1,-1-1-1,6-18 0,-14 25 14,-4 9-70,-8 12-47,9-6-3,1 1 0,0 0 0,0 0 0,0 1-1,1-1 1,0 1 0,0-1 0,1 1-1,-1 0 1,1-1 0,1 1 0,-1 7-1,1-11 7,0-1 0,0 1 0,0-1 0,1 1 0,-1-1-1,0 0 1,1 1 0,0-1 0,-1 0 0,1 1 0,0-1-1,0 0 1,0 0 0,1 0 0,-1 0 0,0 0 0,1 0-1,0 0 1,-1 0 0,1 0 0,0-1 0,0 1 0,0-1-1,0 1 1,0-1 0,0 0 0,0 0 0,0 0 0,0 0-1,1 0 1,-1-1 0,0 1 0,1 0 0,-1-1 0,1 0-1,3 1 1,7-2 30,0-1 0,0 0 0,0 0 0,-1-1 0,1-1 0,-1 0 0,0 0 0,0-1 0,-1-1 0,21-13 0,5-6 183,59-51 0,-64 48-39,46-50 1,-85 88-216,0 0-1,1 0 1,1 1 0,0 0 0,0 1-1,-3 12 1,-19 80 40,19-56 60,2 1-1,3-1 1,1 1-1,3 0 1,1 0-1,3 0 1,19 82-1,-16-95-51,-3-19 1,-1 1-1,-1 0 0,0 0 1,-1 0-1,-1 20 0,-1-37-8,0 1-1,0 0 0,-1 0 1,1 0-1,0-1 0,0 1 1,-1 0-1,1-1 0,-1 1 0,0 0 1,1-1-1,-1 1 0,0 0 1,0-1-1,0 1 0,0-1 0,0 0 1,-1 1-1,1-1 0,0 0 1,-1 0-1,1 0 0,0 0 1,-1 0-1,1 0 0,-4 1 0,3-1 6,0-1 0,0 0 0,-1 0 0,1 0 0,0 0 0,-1 0 0,1-1 0,0 1 0,-1-1 0,1 1 0,0-1 0,0 0 0,0 0 0,0 0 0,0 0 0,0 0 0,0-1 0,0 1 0,-3-3 0,-6-7 10,0 0 1,0-1-1,1 0 0,1-1 0,0 0 1,0-1-1,2 0 0,-1 0 0,2-1 1,0 1-1,1-1 0,0-1 0,1 1 1,-3-26-1,7 35-32,-1 1 1,1-1 0,0 0-1,1 0 1,-1 0-1,1 1 1,1-1-1,-1 0 1,1 1-1,-1-1 1,2 1-1,-1-1 1,1 1-1,-1 0 1,1 0-1,1 0 1,-1 0 0,1 1-1,0-1 1,0 1-1,0 0 1,0 0-1,1 1 1,0-1-1,0 1 1,0 0-1,0 0 1,0 1-1,0-1 1,1 1 0,10-3-1,42-11-769,-35 11 548,0-2 1,-1 0-1,0-2 1,29-14-1,-3-8-162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6.422"/>
    </inkml:context>
    <inkml:brush xml:id="br0">
      <inkml:brushProperty name="width" value="0.05" units="cm"/>
      <inkml:brushProperty name="height" value="0.05" units="cm"/>
    </inkml:brush>
  </inkml:definitions>
  <inkml:trace contextRef="#ctx0" brushRef="#br0">43 0 19684,'0'1'99,"1"0"-1,0-1 1,-1 1 0,1 0-1,-1 0 1,1-1 0,-1 1-1,1 0 1,-1 0 0,1 0-1,-1 0 1,0-1 0,0 1-1,1 0 1,-1 0-1,0 0 1,0 0 0,0 0-1,0 0 1,0 0 0,0 0-1,0 0 1,-1 1 0,1 1 104,-8 139 2758,2-63-2137,-3 48 36,-5 180 181,15-290-815,1-27-73,1-29 10,-3 26-126,2-63 125,-3-1 0,-13-92 0,11 157-168,2 13-28,7 22-43,-3-16 63,1 0 0,0-1 0,0 1 0,1-1 0,0 0 0,0-1-1,0 1 1,1-1 0,0 0 0,0 0 0,0-1 0,0 0 0,1 0 0,9 4 0,-7-4 5,1-1 0,1 0 0,-1-1 0,0 0 1,1 0-1,-1-1 0,0 0 0,1-1 0,17-2 0,-12 0 15,-1 0 0,1-2 0,-1 0 0,1-1-1,-1 0 1,0-1 0,-1-1 0,0 0 0,0-1 0,0 0 0,-1-1 0,0-1 0,18-18-1,-27 24 4,-1 0-1,0-1 0,0 1 0,0 0 1,0-1-1,-1 0 0,0 0 0,3-8 0,-4 12-9,-1-1 1,0 1-1,1 0 0,-1-1 0,0 1 0,0-1 0,0 1 0,0-1 0,0 1 0,0 0 0,0-1 1,0 1-1,-1-1 0,1 1 0,-1 0 0,1-1 0,-1 1 0,1 0 0,-1-1 0,0 1 0,1 0 0,-1 0 1,0 0-1,0-1 0,0 1 0,0 0 0,0 0 0,0 1 0,0-1 0,-1 0 0,1 0 0,0 0 1,0 1-1,-1-1 0,-1 0 0,-2-1-4,0 1 1,0 1-1,0-1 0,0 0 1,0 1-1,-1 0 1,1 1-1,0-1 1,0 1-1,0 0 0,0 0 1,0 0-1,1 1 1,-1-1-1,0 1 1,1 0-1,-1 1 0,1-1 1,-1 1-1,1 0 1,0 0-1,-4 5 1,-2 0-10,1 1 1,0 0 0,1 1 0,0 0 0,0 0-1,1 1 1,-11 22 0,13-21-5,0 1 0,1 0 0,1 0 0,0 1-1,0-1 1,1 1 0,1 14 0,1-23-56,0 0 1,0 0-1,1 0 0,0 0 1,0 0-1,0 0 0,0-1 1,1 1-1,0 0 0,2 4 1,-2-6-34,0-1 0,0 1 0,0-1 0,0 0 0,0 0 0,0 0 0,0 0 0,1 0 0,-1 0 0,1-1 0,-1 1 0,1-1 0,0 1 1,0-1-1,-1 0 0,1 0 0,0-1 0,3 2 0,2-2 2,0 1 1,0-1 0,0-1-1,0 0 1,0 0-1,0 0 1,-1-1 0,1 0-1,0 0 1,7-4 0,44-21-722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4.051"/>
    </inkml:context>
    <inkml:brush xml:id="br0">
      <inkml:brushProperty name="width" value="0.05" units="cm"/>
      <inkml:brushProperty name="height" value="0.05" units="cm"/>
    </inkml:brush>
  </inkml:definitions>
  <inkml:trace contextRef="#ctx0" brushRef="#br0">5 541 18036,'-5'4'1792,"7"-8"-912,8-5-271,13-13 967,9-2-224,19-15-288,6-8-191,7-10-209,2-4-64,-4 1-472,-3 4-280,-10 10-704,-10 3-433,-13 9 1017,-7 8-256,-7 10-240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6.888"/>
    </inkml:context>
    <inkml:brush xml:id="br0">
      <inkml:brushProperty name="width" value="0.05" units="cm"/>
      <inkml:brushProperty name="height" value="0.05" units="cm"/>
    </inkml:brush>
  </inkml:definitions>
  <inkml:trace contextRef="#ctx0" brushRef="#br0">184 0 17012,'-25'11'1808,"-7"11"-928,-3 1-272,3 6 929,4 3-313,10 0-256,4-1-192,14-2-312,8-6-88,7-7-287,8-5-210,3-6-471,0-5-288,3-6 1736,0-7-968,-3-5-80,0-2-80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7.352"/>
    </inkml:context>
    <inkml:brush xml:id="br0">
      <inkml:brushProperty name="width" value="0.05" units="cm"/>
      <inkml:brushProperty name="height" value="0.05" units="cm"/>
    </inkml:brush>
  </inkml:definitions>
  <inkml:trace contextRef="#ctx0" brushRef="#br0">65 0 17988,'-23'92'2061,"-14"86"1313,34-158-3045,2-1 0,0 1 0,1 0 1,1 0-1,1 0 0,1 0 0,5 19 0,-7-35-285,0 0 0,0 1 0,1-1 0,-1 0 0,1 0 0,0 0 0,1 0 0,-1-1 0,0 1 0,1 0 0,0-1-1,0 0 1,0 1 0,0-1 0,1-1 0,-1 1 0,1 0 0,0-1 0,-1 0 0,1 0 0,0 0 0,9 3 0,-7-4-37,-1 0 1,1-1-1,0 1 1,0-1 0,0 0-1,0-1 1,0 0-1,0 0 1,0 0-1,0 0 1,0-1-1,-1 0 1,1 0-1,-1-1 1,1 1 0,6-6-1,11-9-37,0 0 0,-1-2 1,-2-1-1,27-30 0,-43 48-70,-5 7 78,-3 11 21,-9 16-148,1 2 0,2 0 0,1 0 0,-7 55 0,16-87 26,0 0 1,0 0 0,0 0-1,0 0 1,0 0 0,0 0-1,0-1 1,1 1 0,-1 0 0,1 0-1,-1 0 1,1 0 0,1 2-1,-2-4 104,1 1-1,0-1 0,-1 0 0,1 1 1,-1-1-1,1 0 0,0 0 1,-1 1-1,1-1 0,-1 0 0,1 0 1,0 0-1,-1 0 0,1 0 0,0 0 1,-1 0-1,1 0 0,0 0 1,-1 0-1,1 0 0,0 0 0,-1 0 1,1-1-1,0 1 0,-1 0 0,1 0 1,-1-1-1,1 1 0,0 0 1,-1-1-1,1 1 0,-1-1 0,1 1 1,-1-1-1,0 1 0,1-1 0,0 0 1,18-16-572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7.767"/>
    </inkml:context>
    <inkml:brush xml:id="br0">
      <inkml:brushProperty name="width" value="0.05" units="cm"/>
      <inkml:brushProperty name="height" value="0.05" units="cm"/>
    </inkml:brush>
  </inkml:definitions>
  <inkml:trace contextRef="#ctx0" brushRef="#br0">201 404 17684,'-7'-6'362,"0"1"0,-1-1-1,1 1 1,-1 1 0,0-1 0,0 1 0,0 1 0,-10-4 0,15 6-269,0 0-1,-1 1 1,1-1 0,0 1 0,0 0 0,-1 0 0,1 0-1,0 0 1,0 1 0,-1-1 0,1 1 0,0 0 0,0-1-1,0 2 1,0-1 0,0 0 0,0 1 0,0-1-1,0 1 1,0 0 0,1 0 0,-1 0 0,1 0 0,-1 0-1,-2 5 1,0-2 6,1 2 0,0-1-1,0 0 1,0 1 0,1-1-1,0 1 1,0 0 0,0 0 0,1 1-1,1-1 1,-1 0 0,1 1-1,0-1 1,1 1 0,-1-1-1,1 1 1,1-1 0,0 0-1,3 14 1,-4-19-90,1 0 0,-1-1 0,1 1-1,0-1 1,0 1 0,0-1 0,0 1 0,0-1-1,0 0 1,0 1 0,0-1 0,0 0 0,1 0 0,-1 0-1,0 1 1,1-2 0,-1 1 0,1 0 0,-1 0-1,1 0 1,-1-1 0,1 1 0,0-1 0,-1 1 0,1-1-1,0 0 1,0 1 0,-1-1 0,1 0 0,0 0-1,0 0 1,-1-1 0,1 1 0,0 0 0,-1-1 0,1 1-1,0-1 1,1 0 0,4-2-10,0 0 0,-1 0 0,1-1-1,-1 1 1,0-1 0,0-1 0,10-9 0,-7 5-6,-1-1-1,0 0 1,0 0 0,-1-1 0,0 0-1,10-24 1,-14 28-1,0 1 1,-1-1-1,0 0 0,0 0 0,-1 0 1,0 0-1,0 0 0,0 0 1,-1 0-1,0 0 0,-1 0 0,1 0 1,-1 0-1,-3-9 0,4 14 6,-1 1 1,0 0-1,1-1 0,-1 1 0,0 0 1,0-1-1,1 1 0,-1 0 1,0 0-1,0 0 0,0 0 0,-1 0 1,1 0-1,0 0 0,0 0 0,0 0 1,-1 1-1,1-1 0,0 0 0,-1 1 1,-1-1-1,2 1 3,0 0-1,0 0 1,0-1 0,0 2-1,0-1 1,0 0 0,0 0-1,0 0 1,0 0 0,0 1-1,0-1 1,0 0 0,0 1-1,0-1 1,0 1 0,0-1-1,1 1 1,-1-1 0,0 1-1,0 0 1,0-1 0,1 1-1,-1 0 1,1 0 0,-1-1-1,0 1 1,1 0 0,-1 0-1,1 0 1,0 0 0,-1 0-1,0 1 1,0 2 8,0 0-1,0 0 1,1 1 0,-1-1-1,1 0 1,0 1-1,0-1 1,0 0 0,0 1-1,1-1 1,0 0-1,0 0 1,0 0 0,0 1-1,1-1 1,0 0 0,-1 0-1,2-1 1,-1 1-1,0 0 1,1-1 0,-1 1-1,6 4 1,-2-2 20,1 1-1,0-1 1,0 0 0,0 0 0,1-1-1,-1 0 1,2-1 0,-1 1-1,0-2 1,12 5 0,-11-6 1,1 1 1,0-2-1,0 1 1,0-1-1,0-1 0,0 0 1,0 0-1,0-1 1,0 0-1,0-1 0,0 0 1,12-4-1,-9 1 18,0-1-1,0 0 1,-1 0 0,0-2-1,0 1 1,-1-2-1,0 1 1,12-13 0,-8 6 1,-1-2 1,0 1-1,-1-2 1,-1 0-1,-1 0 1,0-1-1,-1-1 1,-2 1-1,0-1 1,-1-1-1,7-28 1,-11 32-47,-1 1 0,0-27 0,-1 40-11,-1-1 0,0 1 0,0 0 0,-1-1 0,1 1 0,-1 0 1,1-1-1,-1 1 0,0 0 0,-1 0 0,1-1 0,0 1 0,-1 0 1,0 1-1,1-1 0,-1 0 0,0 0 0,-1 1 0,-1-3 0,3 4 2,0 1-1,-1-1 0,1 1 0,0-1 0,0 1 0,-1 0 0,1-1 0,0 1 0,0 0 0,-1 0 0,1 0 0,0 0 0,0 0 0,-1 0 0,1 1 0,0-1 0,0 0 1,-1 1-1,1-1 0,0 0 0,0 1 0,0 0 0,0-1 0,0 1 0,0 0 0,0-1 0,-1 2 0,-2 1-8,0 1 0,0-1 0,1 1 0,-1 0 0,-3 5 0,0 3 17,0 0 0,1 1-1,0 0 1,1 0 0,1 0-1,0 0 1,1 1 0,0-1-1,1 1 1,0 0 0,1 0-1,1 0 1,2 23 0,0-18 5,1 0 1,1 0-1,1 0 1,0-1-1,1 1 1,1-2-1,1 1 1,1-1 0,14 23-1,-18-32-108,1-1 0,-1 0-1,1 0 1,1 0 0,10 8 0,-16-14 89,0 0 0,1 0 0,-1 0 0,1 0 0,0 0 0,-1 0 0,1 0 0,0 0 0,-1-1 1,1 1-1,0-1 0,0 1 0,0-1 0,-1 0 0,1 0 0,0 0 0,0 0 0,0 0 0,0 0 1,-1 0-1,1 0 0,0-1 0,0 1 0,0-1 0,-1 1 0,1-1 0,0 0 0,-1 0 0,1 0 1,0 0-1,-1 0 0,1 0 0,1-2 0,14-19-169,0-5-44</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8.215"/>
    </inkml:context>
    <inkml:brush xml:id="br0">
      <inkml:brushProperty name="width" value="0.05" units="cm"/>
      <inkml:brushProperty name="height" value="0.05" units="cm"/>
    </inkml:brush>
  </inkml:definitions>
  <inkml:trace contextRef="#ctx0" brushRef="#br0">250 53 19500,'-18'-4'789,"0"2"-1,-1 0 0,1 1 1,-31 2-1,42-1-634,0 1 0,0 0 0,0 0 0,1 1 0,-1 0 0,0 0 0,1 1 0,0 0 0,-1 0 0,1 0 0,0 1 0,1 0 0,-1 0 0,1 0 0,-8 8 0,12-10-126,-1-1 0,0 1 0,0 0 0,1 0 0,-1 0 0,1 1 0,0-1 0,-1 0 1,1 1-1,0-1 0,1 0 0,-1 1 0,0-1 0,1 1 0,-1-1 0,1 1 0,0 0 1,0-1-1,0 1 0,0-1 0,0 1 0,0-1 0,1 1 0,-1 0 0,1-1 0,0 1 1,0-1-1,0 0 0,0 1 0,0-1 0,0 0 0,1 0 0,-1 0 0,1 1 0,3 2 1,0-1-1,0 1 1,0-1 0,0-1 0,0 1 0,1-1-1,0 0 1,0 0 0,-1-1 0,2 0-1,-1 0 1,0 0 0,0-1 0,10 2 0,-3-3-8,-1 0 0,1 0 0,0-1 0,-1-1 0,0 0 0,1 0 0,-1-1 0,23-10 0,-27 10-26,0-1 1,0 0-1,0-1 1,-1 1 0,0-1-1,0-1 1,0 1-1,-1-1 1,1-1-1,-1 1 1,-1-1-1,1 0 1,6-12-1,-10 16-42,-1-1 0,1 0-1,-1 1 1,0-1 0,0 0 0,0 0-1,0 0 1,-1 0 0,1 0-1,-1 0 1,0 0 0,0 0 0,-1 0-1,1 1 1,-1-1 0,-2-7 0,2 8-26,0 1 0,0 0 1,0 0-1,-1 0 1,1-1-1,0 1 1,-1 0-1,1 1 1,-1-1-1,0 0 0,0 0 1,0 1-1,0-1 1,0 1-1,0 0 1,0-1-1,0 1 1,-1 0-1,1 0 0,0 1 1,-1-1-1,1 0 1,0 1-1,-1-1 1,1 1-1,-1 0 0,-3 0 1,5 0-17,0 0 1,-1 0-1,1 0 1,-1 0-1,1 0 1,-1 1-1,1-1 1,0 0-1,-1 1 0,1-1 1,0 1-1,-1 0 1,-1 1-1,2-2 2,1 1 0,-1-1 1,1 1-1,-1-1 0,1 1 0,0 0 0,-1-1 0,1 1 0,0-1 0,-1 1 1,1 0-1,0-1 0,0 1 0,-1 0 0,1-1 0,0 1 0,0 0 0,0-1 1,0 1-1,0 1 0,1 0-91,-1 0 0,1-1 0,-1 1 0,1 0 1,0-1-1,0 1 0,0-1 0,0 1 0,0-1 0,0 1 1,0-1-1,0 0 0,0 1 0,1-1 0,-1 0 0,0 0 1,1 0-1,-1 0 0,1 0 0,2 1 0,4 1-108,-1-1 0,1 1 0,0-2 0,0 1 0,0-1 0,10 0 0,22 0-874</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8.944"/>
    </inkml:context>
    <inkml:brush xml:id="br0">
      <inkml:brushProperty name="width" value="0.05" units="cm"/>
      <inkml:brushProperty name="height" value="0.05" units="cm"/>
    </inkml:brush>
  </inkml:definitions>
  <inkml:trace contextRef="#ctx0" brushRef="#br0">87 102 13803,'0'-1'73,"0"0"0,0 1 0,-1-1 0,1 1 0,0-1 0,0 1 0,-1-1-1,1 1 1,0-1 0,-1 1 0,1-1 0,0 1 0,-1-1 0,1 1 0,-1 0 0,1-1 0,-1 1 0,1 0 0,-1-1 0,1 1 0,-1 0 0,1 0 0,-1-1 0,0 1-1,1 0 1,-1 0 0,1 0 0,-1 0 0,1 0 0,-1 0 0,0 0 0,1 0 0,-1 0 0,1 0 0,-1 0 0,0 0 0,1 0 0,-1 1 0,1-1 0,-2 0 0,-1 1 207,-1 0 0,1 0 1,-1 0-1,1 0 0,0 1 1,-5 1-1,5-1-67,0 1-1,0-1 1,1 0 0,-1 1-1,0 0 1,1 0 0,0-1 0,-1 1-1,1 1 1,0-1 0,1 0-1,-1 0 1,1 1 0,-1-1-1,1 1 1,-1 5 0,1-6-160,1-1-1,0 0 1,0 1 0,0-1 0,0 0 0,0 1 0,1-1 0,-1 0 0,1 1 0,0-1 0,-1 0 0,1 0-1,0 0 1,0 0 0,0 1 0,1-1 0,-1-1 0,0 1 0,1 0 0,-1 0 0,1 0 0,0-1 0,-1 1-1,1-1 1,0 1 0,0-1 0,4 2 0,8 4-117,1-1 0,1 0 0,-1-1 0,18 3-1,-22-6-64,-1 0 0,1 1 0,-1 0 1,1 1-1,-1 0 0,0 1 0,-1 0 0,1 0 0,-1 1 0,0 0 0,10 10 0,-13-10 166,0 1 0,-1 0 0,0 0 0,0 1 0,-1 0 1,0 0-1,-1 0 0,1 0 0,-1 0 0,-1 1 0,0-1 0,0 1 1,0-1-1,-1 1 0,-1 0 0,0 0 0,0 0 0,0 0 0,-1-1 1,0 1-1,-1 0 0,0-1 0,0 1 0,-1-1 0,0 0 1,-1 0-1,0 0 0,0 0 0,0 0 0,-1-1 0,0 0 0,-1 0 1,0 0-1,0-1 0,0 1 0,-1-2 0,1 1 0,-1-1 0,-1 0 1,-11 6-1,16-9 48,0-1 1,-1 1-1,1-1 1,-1 0 0,1 0-1,-1 0 1,1 0-1,-1-1 1,0 1-1,1-1 1,-1 0 0,0 0-1,0 0 1,1-1-1,-1 1 1,0-1-1,1 0 1,-5-1 0,6 0-72,-1 1 0,1-1 0,0 1 0,-1-1 0,1 0 0,0 1 0,0-1 0,0-1 0,0 1 0,1 0 0,-1 0 0,0-1 0,1 1 0,0 0 0,-1-1-1,1 0 1,0 1 0,0-1 0,1 0 0,-1 1 0,1-1 0,-1 0 0,1-4 0,0-3-137,0 0 0,1 0 0,0 0 0,1 0-1,0 1 1,0-1 0,1 0 0,0 1 0,1 0-1,0 0 1,6-9 0,3-4-322,1 1 1,0 1-1,22-24 1,-14 23 35,1 1 1,0 0-1,2 2 1,0 1-1,45-22 1,-59 33 338,-1 0-29,0-1 0,0 1 0,-1-1 0,0-1 0,-1 0 0,1 0 0,12-18 0,-18 23 117,0-1 0,-1 0 0,1 0 0,-1 0 0,0-1 0,0 1 0,-1 0 0,1-1 0,-1 1 0,0-1 0,0 0 0,-1 1 1,1-1-1,-1 0 0,0 1 0,0-1 0,-1 0 0,1 1 0,-1-1 0,0 1 0,-1-1 0,-1-6 0,2 10 29,0-1 0,1 1 0,-1-1 0,0 1 0,0 0 0,0-1 0,0 1 0,0 0 0,0 0 0,0-1 0,-2 0 0,3 2-14,-1 0-1,1-1 0,-1 1 0,1 0 1,-1 0-1,1 0 0,-1 0 0,1-1 0,-1 1 1,1 0-1,-1 0 0,1 0 0,-1 0 1,1 0-1,-1 0 0,1 0 0,-1 0 0,1 0 1,-1 0-1,1 1 0,-1-1 0,1 0 1,-1 1-1,-1 0 29,1 0 1,0 0-1,0 0 0,0 0 1,0 1-1,0-1 1,0 0-1,0 1 0,0-1 1,1 1-1,-1-1 1,0 1-1,1 0 0,-1-1 1,1 1-1,0-1 1,0 1-1,-1 0 0,1 2 1,0 6 78,0 0 1,1 0 0,0 0-1,1-1 1,0 1 0,0 0 0,7 16-1,3 0 134,19 33-1,10 20-94,-38-68-105,1-1 0,-1 1 0,-1 1 0,0-1 0,-1 0 0,1 19 0,-8 72 868,1-47-394,3 16 201,2-32-396,-2 0 1,-8 42-1,10-81-346,0 1 1,0 0-1,0 0 1,0 0-1,-1 0 1,1 0-1,0 0 1,-1 0-1,1 0 1,-1 0-1,1-1 1,-1 1 0,1 0-1,-1 0 1,-1 0-1,2 0-2,0-1 0,-1 0 0,1 0 0,0 0 0,-1 0-1,1 0 1,0 0 0,-1 0 0,1 0 0,0 0 0,-1 0 0,1 0-1,0 0 1,-1 0 0,1 0 0,0 0 0,-1 0 0,1 0 0,0-1 0,-1 1-1,1 0 1,0 0 0,-1 0 0,1 0 0,0-1 0,-1 1 0,1-1-1,-2-1 14,-1-1 0,1 1-1,1-1 1,-1 0-1,0 1 1,1-1-1,-1 0 1,0-4-1,-6-16-125,2 0-1,1 0 1,1-1-1,1 1 1,1-1-1,2 0 1,0 0 0,1 0-1,1 1 1,1-1-1,2 1 1,0-1-1,1 1 1,13-29-1,-15 44 84,0 0 0,0 1 0,1 0 0,0 0 0,0 0-1,1 1 1,0 0 0,9-8 0,4 0 181,34-20-1,-25 17-85,-25 15-70,0 0 1,1 0-1,-1-1 0,0 1 1,0-1-1,0 0 0,-1 0 1,1 0-1,-1 0 1,1 0-1,-1 0 0,0-1 1,0 1-1,-1-1 0,1 0 1,-1 0-1,1 1 0,-1-1 1,0-5-1,0 3-32,-1 0 0,0-1 0,-1 1 0,1-1 0,-1 1 0,-1-1 0,1 1 0,-1 0 0,0 0 0,-1-1 0,-2-4 0,5 10 29,-1 1-126,1-1 1,-1 0 0,0 0 0,1-1 0,-1 1-1,1 0 1,-1 0 0,1 0 0,0 0 0,0 0-1,-1 0 1,1-1 0,0 1 0,0 0 0,0 0-1,0 0 1,0 0 0,0-1 0,1 1 0,-1 0-1,0 0 1,0 0 0,1 0 0,-1 0 0,1 0-1,-1 0 1,1-1 0,1 0 0,-2 2 96,0 0 1,0 0-1,0 0 1,0-1-1,0 1 1,0 0-1,0 0 1,0 0-1,0 0 1,0 0-1,1 0 1,-1-1-1,0 1 1,0 0-1,0 0 1,0 0-1,0 0 0,0 0 1,0 0-1,0-1 1,0 1-1,0 0 1,0 0-1,0 0 1,-1 0-1,1 0 1,0 0-1,0-1 1,0 1-1,0 0 1,0 0-1,0 0 1,0 0-1,0 0 1,0 0-1,0 0 1,0-1-1,-1 1 1,1 0-1,0 0 1,0 0-1,0 0 1,0 0-1,0 0 1,0 0-1,0 0 1,-1 0-1,1 0 0,0 0 1,0 0-1,0 0 1,0 0-1,0 0 1,-1 0-1,1 0 1,0 0-1,0 0 1,0 0-1,0 0 1,0 0-1,0 0 1,-1 0-1,1 0 1,0 0-1,0 0 1,0 0-1,0 0 1,-5 4-495</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09.610"/>
    </inkml:context>
    <inkml:brush xml:id="br0">
      <inkml:brushProperty name="width" value="0.05" units="cm"/>
      <inkml:brushProperty name="height" value="0.05" units="cm"/>
    </inkml:brush>
  </inkml:definitions>
  <inkml:trace contextRef="#ctx0" brushRef="#br0">0 31 20148,'14'-20'1713,"-5"11"-1265,-3 8-200,-1 14 776,-2 10-152,0 23-336,0 16-176,3 16-112,2 7-7,1 6-113,0-3-128,1-2-441,-3-5-311,-2-15 592,-4-11-120,-4-20-136</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10.071"/>
    </inkml:context>
    <inkml:brush xml:id="br0">
      <inkml:brushProperty name="width" value="0.05" units="cm"/>
      <inkml:brushProperty name="height" value="0.05" units="cm"/>
    </inkml:brush>
  </inkml:definitions>
  <inkml:trace contextRef="#ctx0" brushRef="#br0">1 46 22021,'3'26'2104,"1"-15"-1352,1-8-336,4-3 865,0-6-433,5-5 232,-3-7-776,-5-7-168,-5-1-8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10.507"/>
    </inkml:context>
    <inkml:brush xml:id="br0">
      <inkml:brushProperty name="width" value="0.05" units="cm"/>
      <inkml:brushProperty name="height" value="0.05" units="cm"/>
    </inkml:brush>
  </inkml:definitions>
  <inkml:trace contextRef="#ctx0" brushRef="#br0">160 430 14451,'-139'79'2611,"138"-78"-2533,-1 0 0,0 0-1,1 0 1,-1 0-1,1 0 1,0 1 0,-1-1-1,1 0 1,0 1 0,0-1-1,0 1 1,0 0-1,0-1 1,-1 3 0,2-3-29,0 0 0,0 0 1,0 0-1,0 0 0,0 0 1,0 0-1,1 0 0,-1 0 1,0 0-1,1 0 0,-1 0 1,1 0-1,-1 0 0,1 0 1,-1 0-1,1-1 0,0 1 1,-1 0-1,1 0 0,0-1 1,0 1-1,-1 0 1,1-1-1,0 1 0,0-1 1,0 1-1,0-1 0,0 1 1,1-1-1,9 6 166,0-2 1,1 1-1,-1-2 1,1 1-1,0-2 1,16 3-1,83 1 429,-94-5-560,94-1 284,157-21 0,115-36-171,-284 40-147,796-137 165,38-7-71,-5 28 120,-711 107-243,231 5 1,-445 21-33,10-1-132,0 1 1,0 1 0,0 0-1,0 1 1,24 7-1,-36-9 105,0 0-1,-1 0 0,1 0 1,0 1-1,-1-1 0,1 0 1,0 1-1,-1-1 0,1 0 1,-1 1-1,1-1 0,-1 1 1,1-1-1,-1 1 0,1-1 1,-1 1-1,0-1 0,1 1 1,-1 0-1,0-1 0,1 1 1,-1 0-1,0 0 3,0-1-1,0 1 1,0 0-1,0-1 1,0 1 0,-1-1-1,1 1 1,0-1-1,0 1 1,-1-1 0,1 1-1,0-1 1,-1 1-1,1-1 1,0 1-1,-1-1 1,1 0 0,-1 1-1,0 0 1,-25 12-595,-7-5 48,-5 1-60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46.864"/>
    </inkml:context>
    <inkml:brush xml:id="br0">
      <inkml:brushProperty name="width" value="0.05" units="cm"/>
      <inkml:brushProperty name="height" value="0.05" units="cm"/>
    </inkml:brush>
  </inkml:definitions>
  <inkml:trace contextRef="#ctx0" brushRef="#br0">2443 55 9794,'-53'5'1436,"-68"-3"1,94-4-1223,0 0 1,1-2 0,-1-1 0,-36-12-1,37 9-193,0 1 0,-1 2 0,0 0-1,0 2 1,0 1 0,0 1-1,0 1 1,-36 5 0,-150 15 386,-196 24 500,327-30-727,1 4 0,-154 54 0,125-24 187,2 5 0,3 4 1,2 5-1,-186 148 0,285-207-359,-8 6 21,1 1-1,0 0 1,1 0-1,-12 16 0,20-24-24,0 0-1,1 1 0,-1-1 0,1 1 0,-1-1 0,1 1 0,0 0 0,0-1 0,0 1 0,0 0 1,1 0-1,-1 0 0,1 0 0,0 0 0,0-1 0,0 1 0,0 0 0,0 0 0,0 0 0,1 0 0,-1 0 1,1 0-1,0-1 0,0 1 0,0 0 0,0 0 0,1-1 0,2 4 0,1 2-3,1-1-1,1-1 1,0 1-1,0-1 1,15 10 0,45 24-7,-47-28 4,85 45-50,1-4 0,3-4 0,2-6 0,2-4 0,177 36-1,132-14 25,6-21 29,-379-36 7,367 24 22,-1-32-29,-312-6 5,0-4 0,-1-5 0,123-39 0,-103 17-6,-2-5 0,139-75 0,-207 93-15,53-38-1,-84 51 16,-1-1-1,-1-1 1,0 0 0,-1-2-1,17-22 1,-32 37 6,0-1-1,0 1 1,0-1-1,-1 0 0,0 0 1,1 0-1,-2 0 1,1 0-1,-1 0 1,0 0-1,0 0 1,0-1-1,-1-9 1,0 8 14,-1 0 0,0 0 0,-1 0 0,0 0 0,0 0 0,0 0 0,-1 0-1,0 1 1,-4-8 0,-8-8 64,-1 0-1,-1 1 0,-1 1 1,-28-24-1,42 40-72,-29-27 46,-2 2 0,0 2 0,-2 1 0,-1 2 0,-81-37 0,59 36-42,0 4 0,-1 2 0,-100-18-1,48 20-47,-137-2 0,-108 18-4,-412 40 49,541-13-110,-303 74 0,-92 85-817,486-138 731</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0:53.927"/>
    </inkml:context>
    <inkml:brush xml:id="br0">
      <inkml:brushProperty name="width" value="0.05" units="cm"/>
      <inkml:brushProperty name="height" value="0.05" units="cm"/>
    </inkml:brush>
  </inkml:definitions>
  <inkml:trace contextRef="#ctx0" brushRef="#br0">1230 1 11154,'-81'22'823,"-87"37"0,-59 16-821,140-49 103,-90 40 0,150-52-4,1 0 0,0 2 0,2 1 0,-1 2 0,2 0 0,1 1-1,0 1 1,2 1 0,-23 31 0,8-4-70,2 1-1,3 3 1,-40 89-1,58-114-86,1 0 1,1 1-1,1 1 0,-9 59 1,16-79 46,1-1 1,1 0-1,0 1 1,0-1-1,1 0 0,0 0 1,1 1-1,0-1 1,0 0-1,1 0 1,0-1-1,1 1 1,-1-1-1,2 1 1,-1-1-1,1 0 1,1-1-1,-1 1 1,1-1-1,12 11 1,-4-7 15,1 0 0,1-1 1,0 0-1,0-1 0,1-1 1,0-1-1,0 0 0,27 6 1,18 1 88,71 7-1,-102-17-59,981 66 403,-746-68-629,364-43 0,-461 18 98,-1-7-1,-1-8 0,201-74 0,-249 66 65,-1-6 0,127-76 0,-221 115 41,-2-1 0,0-1 1,0-1-1,28-29 0,-45 40-2,0 0 0,0-1 0,-1 1 0,0-1 0,0 0 0,-1 0 0,1-1 0,-1 1 0,-1-1 0,1 0-1,-1 0 1,0 1 0,-1-1 0,0-1 0,0 1 0,0 0 0,-1 0 0,0 0 0,0 0 0,-1 0 0,-3-13 0,-1 0 12,-2 0 0,0 1 0,-2 0 0,0 1 0,-14-22 0,0 5-22,-43-50 0,46 64-87,-1 1 0,0 1 1,-1 1-1,-1 0 1,-1 2-1,0 1 0,-1 0 1,-32-12-1,11 9-152,-2 1-1,1 3 1,-98-16-1,5 11-47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4.720"/>
    </inkml:context>
    <inkml:brush xml:id="br0">
      <inkml:brushProperty name="width" value="0.05" units="cm"/>
      <inkml:brushProperty name="height" value="0.05" units="cm"/>
    </inkml:brush>
  </inkml:definitions>
  <inkml:trace contextRef="#ctx0" brushRef="#br0">0 567 21541,'13'-14'2000,"13"-21"-1216,7-6-272,18-14 769,7-5-225,9-7-336,2-4-88,-4 7-384,-4 4-256,-14 17-400,-7 8-304,-20 18 1160,-17 14-576,8 2-80,-13 13-144</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10.764"/>
    </inkml:context>
    <inkml:brush xml:id="br0">
      <inkml:brushProperty name="width" value="0.05" units="cm"/>
      <inkml:brushProperty name="height" value="0.05" units="cm"/>
    </inkml:brush>
  </inkml:definitions>
  <inkml:trace contextRef="#ctx0" brushRef="#br0">1095 160 11739,'-37'-2'152,"0"2"1,0 1 0,0 2 0,-41 9 0,-143 43-2557,191-45 2266,0 1 0,2 1-1,-1 2 1,2 1 0,0 1-1,-37 28 1,24-11 819,1 2 0,2 1 0,-36 45 0,66-71-543,-89 109 946,76-91-968,1 1 1,-22 44-1,34-59-101,1-1 0,0 1 0,2 0 0,-1 0-1,2 0 1,0 1 0,0-1 0,1 1-1,1 0 1,1-1 0,0 1 0,1 0-1,0 0 1,1-1 0,1 1 0,0-1-1,1 0 1,9 21 0,-7-21 32,1-1 1,1 1-1,0-1 0,1 0 1,0-1-1,1 0 0,0-1 1,1 0-1,17 14 0,-11-13 0,1 0 0,0-1 0,1-1-1,0 0 1,0-2 0,22 7 0,0-3 16,1-2 0,50 6 0,82 1-5,-144-15-61,592 49 166,-430-40 24,0-7 0,335-39-1,-110-26-182,-311 39-2,196-67 0,-243 65 8,0-3-1,-2-3 0,-2-2 1,0-3-1,-3-2 0,59-53 1,-92 74-5,-2-1 0,0 0 1,-1-2-1,-1 0 0,25-41 1,-36 52 2,0 1 0,0-1 1,-1 0-1,0 0 0,-1 0 1,1-1-1,-2 1 1,1-1-1,-1 1 0,0-1 1,-1 1-1,0-1 1,0 0-1,-1 1 0,0-1 1,-1 1-1,0 0 1,0-1-1,-1 1 0,-3-9 1,-5-2 13,0-1 1,-2 1-1,0 1 1,-1 0-1,0 1 1,-2 1-1,-17-15 0,-18-11 8,-62-40-1,50 43-61,-3 2-1,-1 3 0,-1 3 1,-2 3-1,-1 4 0,-75-17 1,-5 9-191,-293-24 0,286 47 129</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07.104"/>
    </inkml:context>
    <inkml:brush xml:id="br0">
      <inkml:brushProperty name="width" value="0.05" units="cm"/>
      <inkml:brushProperty name="height" value="0.05" units="cm"/>
    </inkml:brush>
  </inkml:definitions>
  <inkml:trace contextRef="#ctx0" brushRef="#br0">3637 634 10714,'-16'-30'1078,"-47"-78"844,55 96-1886,-1 0 0,-1 1-1,0 1 1,0-1 0,-1 1 0,-19-13-1,3 7 24,-1 0 1,-1 2-1,0 1 0,-53-15 0,-131-23 103,136 35-148,-283-73 256,-1 0 259,-6 29-159,246 50-338,0 6 0,-1 5 1,-121 17-1,160-7-24,1 4-1,1 4 1,0 3-1,2 3 1,-98 47-1,112-39 17,2 2 0,1 4 0,2 2 0,2 3 0,2 2-1,2 3 1,-49 57 0,79-80-8,2 2 0,1 0 0,2 2 0,0 0 0,2 1 0,-15 40 0,25-54-13,1 1-1,1 0 1,1 0-1,1 0 1,0 1-1,1-1 1,1 1 0,1-1-1,0 1 1,2 0-1,0-1 1,1 0 0,8 26-1,-5-24 0,1-2-1,1 1 1,1-1 0,1 0-1,0-1 1,1 0-1,1-1 1,1 0 0,26 25-1,-19-23 1,0-2-1,1 0 1,1-1-1,0-1 1,1-1-1,1-2 1,28 11-1,14 1 1,1-4 0,115 18 0,143-1 1,-297-34-3,1020 141-32,-949-123 33,387 69 3,-374-74-3,1-6 0,154-5 0,-155-13-2,-1-4-1,200-52 0,-164 22 0,216-95 0,-287 102 6,-1-2 0,113-79 0,-139 80 4,-1-1-1,-1-3 1,-3-1-1,52-64 0,-78 83 1,-2 0 0,0-1 0,-1 0 0,-2-1 0,0-1 0,11-36 0,-20 50 1,-1-1 0,0 0 0,-1 0 1,0-1-1,-2 1 0,0-24 0,-1 28 0,0 0 0,-1 0 0,0 0 0,0 1 0,-1-1 0,0 1-1,-1-1 1,0 1 0,0 0 0,-11-14 0,4 8 6,-2 1 0,0-1 0,0 2-1,-1 0 1,-1 1 0,0 0 0,-22-12 0,-13-2 17,-58-22 0,25 19-384,-2 3-1,-143-22 1,79 18-336,96 18 368</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08.295"/>
    </inkml:context>
    <inkml:brush xml:id="br0">
      <inkml:brushProperty name="width" value="0.05" units="cm"/>
      <inkml:brushProperty name="height" value="0.05" units="cm"/>
    </inkml:brush>
  </inkml:definitions>
  <inkml:trace contextRef="#ctx0" brushRef="#br0">3333 34 12267,'-634'-33'1790,"-2"52"-1556,424 0-279,-213 47 0,349-49 97,1 4-1,0 2 1,2 4-1,1 3 1,2 3-1,-84 53 1,71-30-8,3 3 1,3 4-1,2 3 1,4 3-1,-122 154 1,145-161-46,-76 134 1,112-172 2,0 1 0,1 0 0,2 0 0,0 1 0,2 0 0,1 1 0,1-1 0,1 1 0,0 36 1,5-44 5,1-1 1,0 0 0,2 0 0,0 0 0,1 0 0,1 0 0,1-1 0,0 0 0,1-1 0,1 0 0,12 18 0,1-4 14,1-2-1,1 0 1,1-1-1,47 38 1,-27-32-4,1-1 0,1-2 1,1-3-1,2-2 1,1-1-1,0-4 0,61 17 1,4-7-7,1-4 1,152 12 0,24-16-1,317-16 0,291-75 21,-14-86-17,-686 102-19,-3-8-1,250-115 0,-214 55-8,-192 95 13,-1-2 1,-1-2-1,43-41 1,-70 58 32,0-1 0,-1 0 0,0 0 0,-2-2 0,0 1 0,0-1 0,-2-1 0,0 0 0,-1 0 0,0 0 0,-1-1 0,3-22 0,-6 25 12,-1 1 0,-1-1 0,-1 0 0,0 0 0,-1 1 0,0-1-1,-2 0 1,1 1 0,-2-1 0,0 1 0,0 0 0,-2 0 0,1 1-1,-2-1 1,-15-23 0,5 15-3,-1 0 1,-1 1-1,-1 1 0,-1 1 0,0 1 0,-2 1 0,0 1 1,-1 1-1,-47-23 0,9 11-224,-1 2 1,-130-33-1,59 30-210,0 5-1,-233-9 1,114 29 35</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34.102"/>
    </inkml:context>
    <inkml:brush xml:id="br0">
      <inkml:brushProperty name="width" value="0.05" units="cm"/>
      <inkml:brushProperty name="height" value="0.05" units="cm"/>
    </inkml:brush>
  </inkml:definitions>
  <inkml:trace contextRef="#ctx0" brushRef="#br0">152 75 8386,'-3'-7'248,"-1"1"-1,0 1 1,-1-1 0,1 0-1,-1 1 1,0 0 0,0 0 0,0 1-1,-1-1 1,0 1 0,-6-3 0,9 5-121,1 1 0,0 0 0,-1 0 0,1 0 0,-1 0 0,1 0 0,-1 1 0,0-1 0,1 1 0,-1-1 0,0 1 0,1 0 0,-1 0 0,0 1 0,1-1 0,-1 0 0,1 1 1,-1-1-1,0 1 0,1 0 0,-1 0 0,1 0 0,0 0 0,-1 1 0,1-1 0,0 1 0,0-1 0,0 1 0,0 0 0,0-1 0,0 1 0,-2 4 0,3-6-107,1 0 0,-1 1-1,1-1 1,0 1-1,-1-1 1,1 1 0,-1-1-1,1 1 1,0-1 0,0 1-1,-1-1 1,1 1 0,0-1-1,0 1 1,0-1-1,-1 1 1,1 0 0,0-1-1,0 1 1,0-1 0,0 1-1,0 0 1,0-1 0,0 1-1,1-1 1,-1 1-1,0 0 1,0-1 0,0 1-1,1 0 1,0 0-11,0-1 0,0 1 0,0 0-1,0-1 1,0 1 0,0-1 0,0 1 0,0-1 0,0 1 0,0-1-1,0 0 1,0 1 0,0-1 0,2 0 0,4 0-23,0 1 1,0-1-1,1-1 0,7-1 1,-6 1-1,93-15-46,-89 15 57,1 1 0,-1 0 0,0 1 1,0 1-1,25 5 0,160 61-51,-123-40 16,112 27-1,-116-41 7,1-4 0,-1-3-1,94-2 1,847-37 143,-605 9-52,78-3-36,64 42 8,-2 39-21,-310-29-24,1027 67 11,-688-76 11,2-25 0,-77-22-17,139-7-8,168-9-3,-79 3 17,-476 31-7,289-10-41,0 32 11,670 134 46,-278-51-2,3-61 0,238-32-108,18-15-310,-734 14 420,398 18 18,-562 0-21,307 1 76,-411-31 40,175-5 938,-359 18-938,-5 0-96,0 0 0,-1 1 0,1-1-1,0-1 1,0 1 0,0 0 0,0 0 0,0-1 0,3-1 0,2-4 148</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35.619"/>
    </inkml:context>
    <inkml:brush xml:id="br0">
      <inkml:brushProperty name="width" value="0.05" units="cm"/>
      <inkml:brushProperty name="height" value="0.05" units="cm"/>
    </inkml:brush>
  </inkml:definitions>
  <inkml:trace contextRef="#ctx0" brushRef="#br0">113 5 18044,'-1'-1'68,"-1"0"0,1 1 0,0-1-1,-1 1 1,1 0 0,-1-1 0,1 1 0,-1 0 0,1 0 0,0 0 0,-1 0 0,1 0 0,-1 0 0,1 0-1,-1 1 1,1-1 0,-1 0 0,1 1 0,0-1 0,-1 1 0,1 0 0,0-1 0,0 1 0,-1 0-1,1 0 1,0 0 0,0 0 0,0 0 0,0 0 0,0 0 0,0 0 0,0 0 0,0 0 0,1 1 0,-2 1-1,-3 5 108,0 1 0,1-1-1,-7 20 1,1-1-45,2 1 0,1 0-1,1 1 1,2-1-1,0 1 1,2 0 0,2 0-1,3 38 1,-3-64-107,0 0-1,1 1 1,-1-1-1,1 0 1,0 0 0,0 0-1,0 0 1,0 0-1,1-1 1,-1 1-1,1 0 1,3 4 0,-5-6-12,1-1 1,0 1 0,-1-1 0,1 0 0,-1 1 0,1-1 0,0 0 0,-1 1 0,1-1-1,0 0 1,-1 0 0,1 0 0,0 0 0,-1 0 0,1 0 0,0 0 0,-1 0 0,1 0-1,0 0 1,-1 0 0,1 0 0,1 0 0,0-1 15,0 0 1,0-1-1,0 1 1,0 0-1,0 0 1,-1-1-1,1 1 1,0-1-1,2-3 1,24-31 451,-2-1 1,33-62 0,-20 31 5,-24 44-325,4-9 145,25-31 1,-43 62-294,0 1 1,0 0-1,0 0 1,0-1-1,0 1 0,0 0 1,0 0-1,1 0 1,-1 0-1,0 0 0,1 0 1,-1 1-1,0-1 1,1 0-1,2 0 1,-3 1-11,-1 0 1,1 0 0,-1 0-1,1 1 1,-1-1 0,1 0-1,-1 0 1,1 1 0,-1-1-1,1 0 1,-1 1 0,1-1-1,-1 0 1,0 1-1,1-1 1,-1 0 0,0 1-1,1-1 1,-1 1 0,0-1-1,0 1 1,1-1 0,-1 1-1,0-1 1,0 1 0,0-1-1,0 1 1,0 1 0,2 5-2,-2 1 1,1 0-1,-1 0 0,-1 11 1,-3 20-3,0 0-6,2 45 0,2-81 6,0 0 0,0 0 0,1 0 0,-1 0 0,1 0 0,0 0 0,0 0 0,0-1 0,0 1-1,0 0 1,3 4 0,-3-6 1,1 0-1,-1 1 0,0-1 1,1 0-1,-1 0 1,0 0-1,1 0 0,-1 0 1,1 0-1,0-1 0,-1 1 1,1 0-1,0-1 0,-1 1 1,1-1-1,0 0 0,0 1 1,0-1-1,-1 0 1,1 0-1,3-1 0,5 0-1,-1-1-1,0 0 1,0 0-1,0-1 1,-1 0 0,15-8-1,53-33-15,-42 23 15,-6 5 1,-16 8 2,0 0-1,1 1 0,0 1 0,0 0 0,27-7 0,-38 12 1,-1 1 1,1-1-1,0 1 0,-1 0 1,1 0-1,0 0 0,-1 0 0,1 0 1,0 0-1,-1 0 0,1 0 1,0 1-1,-1-1 0,1 1 1,0-1-1,-1 1 0,1 0 1,-1-1-1,3 2 0,-3 0 0,1 0 0,-1-1 0,0 1-1,0 0 1,1 0 0,-1 0 0,0 0-1,-1 0 1,1 0 0,0 0 0,0 0 0,-1 1-1,0-1 1,1 0 0,-1 3 0,1 16-154,-1-1 0,-1 1 0,-3 25 1,1-26-223,1 0 0,1 1 1,2 25-1,-1-46 373,0 0-1,0 0 1,0 0 0,0 0 0,0 1 0,0-1-1,0 0 1,0 0 0,0 0 0,0 0 0,0 1-1,0-1 1,0 0 0,0 0 0,0 0-1,0 0 1,0 0 0,0 1 0,0-1 0,1 0-1,-1 0 1,0 0 0,0 0 0,0 0 0,0 1-1,0-1 1,0 0 0,0 0 0,1 0 0,-1 0-1,0 0 1,0 0 0,0 0 0,0 0 0,0 0-1,1 0 1,-1 0 0,0 0 0,0 0 0,0 0-1,0 0 1,1 0 0,-1 0 0,0 0-1,0 0 1,0 0 0,0 0 0,1 0 0,-1 0-1,0 0 1,0 0 0,0 0 0,0 0 0,0 0-1,1 0 1,-1 0 0,0 0 0,0 0 0,0 0-1,0-1 1,8-7-260,8-18-213</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36.161"/>
    </inkml:context>
    <inkml:brush xml:id="br0">
      <inkml:brushProperty name="width" value="0.05" units="cm"/>
      <inkml:brushProperty name="height" value="0.05" units="cm"/>
    </inkml:brush>
  </inkml:definitions>
  <inkml:trace contextRef="#ctx0" brushRef="#br0">238 0 16355,'-15'1'539,"1"0"0,-1 1 0,0 1 0,1 0 0,0 1 0,-1 0 0,2 1 0,-17 8 0,22-9-359,0 1 0,0 0 0,1 0 0,0 0 0,0 1 0,-9 10 0,13-13-127,-1 1 0,1 0-1,1 1 1,-1-1 0,0 0 0,1 1-1,0 0 1,0-1 0,1 1-1,-1 0 1,1 0 0,-1 5 0,2-7-45,-1-1 1,1 0 0,0 0 0,0 0-1,0 1 1,0-1 0,0 0 0,0 0-1,1 0 1,-1 0 0,1 1-1,0-1 1,-1 0 0,1 0 0,0 0-1,0 0 1,3 3 0,-3-4 1,0 0 0,0 0 1,1 0-1,-1 0 0,1 0 0,-1 0 1,1-1-1,-1 1 0,1 0 0,0-1 1,-1 1-1,1-1 0,0 0 0,-1 1 1,1-1-1,0 0 0,3 0 0,1-1 33,1 0 0,-1 0 0,0-1 0,1 0 0,-1 0 0,0 0 0,0-1-1,0 0 1,-1 0 0,9-6 0,-2-1 100,-1 0-1,0-1 0,-1-1 1,0 0-1,16-24 0,1-2 131,-26 37-268,-1 0-1,0 1 1,1-1 0,-1 0-1,1 0 1,-1 1 0,1-1 0,0 1-1,-1-1 1,1 1 0,-1-1-1,1 1 1,0-1 0,0 1-1,-1-1 1,1 1 0,0 0-1,0-1 1,-1 1 0,1 0-1,0 0 1,0 0 0,0-1 0,0 1-1,1 0 1,0 1-1,-1 0 0,0 0 1,1 0-1,-1 0 0,0 0 0,1 0 0,-1 0 0,0 0 1,0 1-1,2 1 0,8 9-24,-6-8 21,0 0-1,0 0 1,0-1-1,1 0 1,-1 0-1,1 0 0,-1-1 1,1 0-1,0 0 1,7 2-1,3-2-3,1 0 0,22 0 1,19 1-46,-57-3 47,0 1 0,0-1-1,-1 0 1,1 1 0,0-1-1,0 0 1,-1 1 0,1-1-1,0 1 1,-1-1 0,1 1-1,0 0 1,-1-1 0,1 1-1,-1 0 1,1-1 0,-1 1-1,1 0 1,-1 0 0,0-1-1,1 1 1,-1 0-1,0 0 1,0-1 0,0 1-1,1 0 1,-1 0 0,0 0-1,0 0 1,0-1 0,0 1-1,0 0 1,0 0 0,-1 0-1,1 0 1,0-1 0,-1 2-1,-9 38 10,7-31-5,0 1 0,-1 2 10,1-1 0,0 1 1,0-1-1,0 24 1,3-35-14,0 0 0,0 1 1,0-1-1,0 0 0,0 1 1,0-1-1,0 0 0,0 0 1,0 1-1,0-1 0,0 0 1,0 1-1,0-1 0,0 0 1,0 1-1,1-1 0,-1 0 1,0 0-1,0 1 1,0-1-1,1 0 0,-1 0 1,0 0-1,0 1 0,0-1 1,1 0-1,-1 0 0,0 0 1,0 0-1,1 1 0,-1-1 1,0 0-1,1 0 0,-1 0 1,0 0-1,1 0 0,-1 0 1,0 0-1,0 0 0,1 0 1,-1 0-1,0 0 0,1 0 1,-1 0-1,0 0 0,1 0 1,-1 0-1,0 0 0,0 0 1,1-1-1,-1 1 0,0 0 1,1 0-1,-1 0 0,0 0 1,1-1-1,14-10-51,-14 10 39,18-19-189,0 0 1,-2-1-1,-1 0 0,17-30 1,-14 23 132,-3 4-183</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36.604"/>
    </inkml:context>
    <inkml:brush xml:id="br0">
      <inkml:brushProperty name="width" value="0.05" units="cm"/>
      <inkml:brushProperty name="height" value="0.05" units="cm"/>
    </inkml:brush>
  </inkml:definitions>
  <inkml:trace contextRef="#ctx0" brushRef="#br0">23 100 14243,'-3'10'730,"2"-4"-133,-1 1 1,1-1 0,0 0-1,1 1 1,-1-1-1,2 9 1,-1-14-515,0 0 1,0-1-1,0 1 0,1 0 1,-1 0-1,0-1 1,1 1-1,-1 0 0,0-1 1,1 1-1,-1 0 0,1-1 1,-1 1-1,1 0 0,-1-1 1,1 1-1,-1-1 1,1 1-1,0-1 0,-1 1 1,1-1-1,1 1 0,0-1 2,0 0 0,0 1-1,0-1 1,-1 0 0,1 0-1,0 0 1,0-1 0,0 1-1,0 0 1,0-1 0,-1 1-1,1-1 1,0 0 0,1 0-1,10-5 90,-2 0-1,1-1 1,-1 0-1,0 0 1,0-1-1,-1-1 1,0 0-1,0 0 1,-1-1-1,0 0 1,14-22-1,-22 30-158,0 0 0,0 0 0,0 0 0,0 0 0,0 0 0,-1 0 0,1-1-1,0 1 1,-1 0 0,0 0 0,1-1 0,-1 1 0,0 0 0,0-1 0,-1-1 0,1 3-10,-1 0 1,1 0 0,-1 0 0,0 0 0,1 0 0,-1 0 0,0 0 0,1 0 0,-1 1-1,0-1 1,0 0 0,0 0 0,0 1 0,1-1 0,-1 1 0,0-1 0,0 1-1,0-1 1,0 1 0,0 0 0,-1-1 0,1 1 0,0 0 0,0 0 0,0 0-1,0 0 1,0 0 0,0 0 0,0 0 0,0 0 0,0 0 0,0 0 0,-1 1-1,0 0 1,-6 1 5,0 0-1,1 1 1,-1-1-1,1 2 1,0-1-1,0 1 1,0 0-1,1 1 0,-1 0 1,1 0-1,-10 10 1,6-4-3,0-1 0,1 1 0,1 1 0,0 0 0,-12 23 0,18-32-29,1 1 0,0-1 0,-1 0 0,1 1 1,0-1-1,1 0 0,-1 1 0,0-1 0,1 1 1,0 0-1,0-1 0,0 1 0,0-1 1,1 1-1,-1-1 0,1 1 0,0-1 0,0 0 1,0 1-1,1-1 0,-1 0 0,1 0 0,0 0 1,-1 0-1,1 0 0,4 4 0,-2-3-96,1 0 0,0 0 0,0 0-1,0-1 1,0 0 0,1 0 0,-1 0 0,1-1 0,0 1-1,0-1 1,0-1 0,0 1 0,0-1 0,12 1 0,27-4-240,3-6-109</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37.222"/>
    </inkml:context>
    <inkml:brush xml:id="br0">
      <inkml:brushProperty name="width" value="0.05" units="cm"/>
      <inkml:brushProperty name="height" value="0.05" units="cm"/>
    </inkml:brush>
  </inkml:definitions>
  <inkml:trace contextRef="#ctx0" brushRef="#br0">110 1 17364,'0'1'141,"1"1"-1,-1-1 1,0 0 0,0 1 0,0-1 0,0 1 0,0-1 0,0 1-1,0-1 1,0 0 0,0 1 0,-1-1 0,1 1 0,-2 2 0,0 4 133,-30 152 2705,-19 101-523,41-187-1911,-3 117 0,13-177-499,1 37 92,-1-48-123,1 1 0,-1 0 0,1 0 1,0-1-1,0 1 0,0-1 0,0 1 0,1-1 1,0 0-1,1 4 0,-2-6-11,-1-1 1,1 1-1,-1-1 0,1 1 0,0-1 1,-1 0-1,1 1 0,-1-1 1,1 0-1,0 1 0,-1-1 0,1 0 1,0 0-1,-1 0 0,1 0 0,0 1 1,0-1-1,-1 0 0,1 0 1,0 0-1,-1-1 0,1 1 0,0 0 1,-1 0-1,1 0 0,0 0 1,-1-1-1,1 1 0,0 0 0,-1 0 1,1-1-1,0 1 0,-1-1 0,1 1 1,-1-1-1,1 1 0,-1-1 1,1 1-1,-1-1 0,1 1 0,-1-1 1,0 1-1,1-1 0,-1 0 0,19-27 103,-6-2-30,-1 0-1,-1-1 1,-2 0 0,-1 0 0,-1-1-1,4-59 1,-10 84-77,0-18 15,-1 24-26,0 0 0,0 0 0,0 0 1,0 0-1,0 0 0,0 1 0,0-1 0,0 0 0,-1 0 0,1 0 0,0 0 1,-1 0-1,1 1 0,0-1 0,-1 0 0,1 0 0,-1 0 0,0 1 0,0-2 0,0 2-7,1 0-1,0 0 0,0 0 0,-1 0 1,1 0-1,0 0 0,0 0 0,-1 0 1,1 0-1,0 0 0,0 1 0,0-1 0,-1 0 1,1 0-1,0 0 0,0 0 0,0 0 1,-1 1-1,1-1 0,0 0 0,0 0 0,0 0 1,0 1-1,0-1 0,-1 0 0,1 0 1,0 1-1,0-1 0,0 0 0,0 0 1,0 1-1,0-1 0,0 0 0,0 0 0,0 1 1,0-1-1,0 0 0,0 0 0,0 1 1,0-1-1,0 0 0,0 0 0,0 1 0,0-1 1,1 0-1,0 15-1134,0-13 910,-1 0 0,1 0 0,0 1-1,0-1 1,1 0 0,-1-1 0,0 1 0,1 0 0,-1 0-1,1 0 1,-1-1 0,1 1 0,0-1 0,0 0 0,0 1-1,3 1 1,0-1-84,0 0-1,0 0 1,0 0-1,1 0 1,10 1-1,15 1-1021</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38.028"/>
    </inkml:context>
    <inkml:brush xml:id="br0">
      <inkml:brushProperty name="width" value="0.05" units="cm"/>
      <inkml:brushProperty name="height" value="0.05" units="cm"/>
    </inkml:brush>
  </inkml:definitions>
  <inkml:trace contextRef="#ctx0" brushRef="#br0">276 32 15907,'-6'2'291,"-1"-1"0,1 1 0,0 1 0,-1-1 0,1 1 0,0 0-1,0 0 1,1 1 0,-1 0 0,-6 6 0,-4 1 436,-10 5-94,1 2 0,1 0 0,1 2 1,1 0-1,-27 32 0,47-49-585,0-1 0,0 1-1,0 0 1,1 0 0,-1 0 0,1 0-1,-1 0 1,1 0 0,0 0 0,-1 6-1,2-8-38,0 0 0,0 0 0,1 0 0,-1 0 0,0 0 0,1 0 0,-1 0 0,0 0 0,1 0 0,-1 0-1,1-1 1,-1 1 0,1 0 0,-1 0 0,1 0 0,0-1 0,-1 1 0,1 0 0,0-1 0,0 1 0,0-1 0,-1 1-1,1-1 1,0 1 0,0-1 0,0 1 0,0-1 0,0 0 0,0 0 0,0 1 0,0-1 0,0 0 0,0 0 0,0 0-1,0 0 1,0 0 0,1 0 0,20-1 0,0 0-1,0-2 0,0 0 0,-1-2 1,1 0-1,24-10 0,11-1 26,-18 4-4,-22 7 2,0 0-1,0 0 1,0 2-1,1 0 1,0 1-1,32 0 1,-49 2-22,0 0-1,0 1 1,0-1-1,0 0 1,1 0-1,-1 1 1,0-1-1,0 0 1,0 1 0,0-1-1,0 1 1,0 0-1,0-1 1,0 1-1,0 0 1,0-1-1,-1 1 1,1 0 0,0 0-1,0 0 1,-1 0-1,1 0 1,0 0-1,-1 0 1,1 0-1,-1 0 1,1 0 0,-1 0-1,0 0 1,1 0-1,-1 0 1,0 0-1,0 2 1,3 6 112,-3-8-117,0-1 0,1 0 0,-1 0 1,0 1-1,0-1 0,1 0 0,-1 0 0,0 1 1,1-1-1,-1 0 0,0 0 0,0 0 0,1 0 0,-1 0 1,1 1-1,-1-1 0,0 0 0,1 0 0,-1 0 1,0 0-1,1 0 0,-1 0 0,0 0 0,1 0 1,-1 0-1,0 0 0,1 0 0,-1-1 0,0 1 1,1 0-1,-1 0 0,0 0 0,1 0 0,-1-1 1,0 1-1,1 0 0,-1 0 0,0 0 0,0-1 1,1 1-1,-1 0 0,0 0 0,0-1 0,1 1 1,-1 0-1,0-1 0,13-13 44,-2 0-31,-2-1 1,0 0-1,-1-1 0,-1 0 0,0 0 0,-1-1 1,-1 1-1,6-31 0,-8 37-47,-1 14-47,6 16-72,-5-16 121,1 0 0,0-1 0,0 1 0,0-1 0,0 0 0,0-1 0,1 1 1,0-1-1,-1 1 0,1-1 0,0-1 0,0 1 0,0-1 0,0 0 0,0 0 0,0 0 0,7 0 1,5 0-62,0-1 0,0-1 1,32-5-1,-30 3 52,-1-1 0,0-1 0,-1-1-1,1 0 1,-1-1 0,-1-1 0,1 0 0,-1-2 0,21-15 0,-36 23 32,1 1 0,0 0 0,0-1 0,0 1 0,0 0 0,0 0 1,0 0-1,3-1 0,-4 2 5,0 0 0,0 0 0,0 0 0,0 0 0,0 0 0,-1 0 0,1 0 0,0 1 0,0-1 0,0 0 0,0 0 0,-1 1 0,1-1 0,0 1 0,0-1 0,-1 1 0,1-1 0,0 1 0,-1-1 0,1 1 0,1 1 1,0 0 5,1 0 0,0 0 0,0 0 0,0-1 0,0 1 0,0-1 0,1 0 0,-1 1 0,0-1 0,1-1 1,-1 1-1,1-1 0,-1 1 0,7-1 0,51-4-133,-51 2 64,18-2-85,-18 2 17,0 0-1,0 1 0,0 0 0,0 1 1,17 1-1,-25 0 99,0-1 1,1 1-1,-1 0 0,0-1 0,1 1 1,-1 0-1,0 1 0,0-1 0,0 0 1,0 0-1,0 1 0,0 0 1,0-1-1,0 1 0,0 0 0,-1 0 1,1 0-1,-1 0 0,0 0 1,1 0-1,-1 0 0,0 0 0,0 0 1,0 1-1,-1-1 0,1 0 1,0 1-1,-1 2 0,3 12 3,-1 0 1,-1 0-1,-1 0 1,0 0-1,-4 24 0,-20 84 522,21-112-431,2-12-58,-29 117 671,25-103-532,0-1 0,-1 0 0,-1 0-1,0-1 1,-16 23 0,22-34-120,-1 0-1,1 0 0,0 0 1,-1-1-1,1 1 1,-1 0-1,0-1 1,1 0-1,-1 1 1,0-1-1,0 0 0,0 0 1,0 0-1,0 0 1,0 0-1,0 0 1,0-1-1,-1 1 0,-3 0 1,4-2-8,0 1 1,0-1-1,0 1 1,1-1 0,-1 1-1,0-1 1,0 0-1,1 0 1,-1 0-1,0 0 1,1 0-1,-1-1 1,1 1-1,0 0 1,-1-1-1,1 1 1,0-1-1,-1-1 1,-4-6 18,1-1 1,0 1 0,0-1 0,1 0 0,1 0-1,-4-17 1,4 12-18,0 0 0,2-1 0,0 0-1,0 1 1,1-1 0,1 1 0,1-1 0,4-21-1,-4 29-38,1 0-1,-1 0 1,1-1-1,1 2 1,0-1-1,0 0 1,0 1-1,1 0 0,0 0 1,0 0-1,1 1 1,0-1-1,0 1 1,0 1-1,1-1 1,12-7-1,0 4-184,1 0 1,0 2-1,0 0 1,0 1-1,0 1 1,1 1-1,26-2 1,4 0-161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38.503"/>
    </inkml:context>
    <inkml:brush xml:id="br0">
      <inkml:brushProperty name="width" value="0.05" units="cm"/>
      <inkml:brushProperty name="height" value="0.05" units="cm"/>
    </inkml:brush>
  </inkml:definitions>
  <inkml:trace contextRef="#ctx0" brushRef="#br0">73 32 19108,'-10'25'799,"2"0"1,0 1-1,1 0 0,2 0 1,1 1-1,-2 45 0,18 161 916,-11-222-1711,0-5 9,3 38 47,-1 0 0,-5 85 0,1-126-56,1-1 0,0 1 0,-1 0 0,1-1 1,-1 1-1,0-1 0,0 1 0,-1 2 0,1-5-3,1 0-1,0 0 1,0 0 0,0 1 0,0-1-1,0 0 1,-1 0 0,1 0-1,0 0 1,0 0 0,0 0-1,-1 0 1,1 0 0,0 0-1,0 0 1,0 0 0,-1 1-1,1-1 1,0 0 0,0 0-1,0 0 1,-1-1 0,1 1 0,0 0-1,0 0 1,0 0 0,-1 0-1,1 0 1,0 0 0,0 0-1,0 0 1,-1 0 0,1 0-1,0 0 1,0-1 0,0 1-1,0 0 1,-1 0 0,1 0 0,0 0-1,0 0 1,0-1 0,0 1-1,0 0 1,0 0 0,0 0-1,0-1 1,-1 1 0,1 0-1,0 0 1,-2-6 2,-1 0-1,1 0 1,0 0 0,1 0-1,-2-11 1,-5-60-316,3 0 1,3 0-1,4 0 1,14-93-1,-12 141 44,16-56 1,-18 77 231,0 0-1,1 1 1,1 0 0,-1 0 0,1 0-1,0 0 1,1 0 0,-1 1 0,1 0-1,1 0 1,-1 0 0,7-5-1,-7 9 36,-1-1-1,1 1 0,-1 0 0,1 0 0,0 1 0,-1-1 1,1 1-1,0 0 0,0 0 0,0 1 0,0 0 0,0-1 1,0 2-1,0-1 0,0 0 0,0 1 0,0 0 0,0 0 1,0 1-1,0 0 0,8 3 0,1 2 12,0 0-1,0 1 0,-1 0 1,0 1-1,19 17 0,-25-20 26,-1 0-1,0 0 0,-1 1 0,0 0 0,0-1 0,8 16 0,-12-20-12,0 0 1,0 0-1,0 0 0,0 0 0,-1 0 0,1 1 1,-1-1-1,1 0 0,-1 0 0,0 1 1,0-1-1,0 0 0,0 1 0,0-1 0,0 0 1,-1 0-1,1 1 0,-1-1 0,0 0 0,0 0 1,1 0-1,-1 0 0,-1 0 0,1 0 1,0 0-1,0 0 0,-1 0 0,1 0 0,-4 2 1,-1 1-59,-1 0 0,-1-1 1,1 0-1,-1-1 0,1 1 1,-1-1-1,0-1 0,0 0 1,0 0-1,-1 0 0,1-1 1,0 0-1,0-1 0,-1 0 1,1 0-1,-1-1 0,-13-2 1,22 3-8,-1-1 0,0 1 1,0 0-1,0-1 1,0 1-1,0-1 0,1 1 1,-1-1-1,0 1 1,0-1-1,1 0 0,-1 1 1,0-1-1,1 0 1,-1 0-1,1 1 0,-1-1 1,1 0-1,-1 0 1,1 0-1,0 0 0,-1 0 1,1 1-1,0-1 1,0 0-1,-1 0 0,1 0 1,0 0-1,0 0 1,0 0-1,0 0 0,0 0 1,0 0-1,1 0 1,-1 0-1,0 0 0,0 1 1,1-1-1,-1 0 1,1 0-1,0-1 0,9-10-674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7.524"/>
    </inkml:context>
    <inkml:brush xml:id="br0">
      <inkml:brushProperty name="width" value="0.05" units="cm"/>
      <inkml:brushProperty name="height" value="0.05" units="cm"/>
    </inkml:brush>
  </inkml:definitions>
  <inkml:trace contextRef="#ctx0" brushRef="#br0">12 0 15507,'-2'2'474,"1"1"-1,0-1 0,-1 0 0,1 0 1,0 1-1,0-1 0,1 1 0,-1-1 1,0 1-1,1-1 0,0 1 1,-1-1-1,1 1 0,0 0 0,1 4 1,6 39 1986,-5-35-2299,2-1 0,-1 1 0,2-1 0,-1 0 1,1-1-1,1 1 0,0-1 0,0 0 0,1 0 0,0-1 0,0 0 0,1 0 0,0 0 0,10 6 0,-12-10-217,-1 0-1,1 0 0,0-1 0,0 0 1,1 0-1,-1-1 0,1 0 0,-1 0 0,1 0 1,0-1-1,-1 0 0,1 0 0,0-1 1,0 0-1,0 0 0,0 0 0,-1-1 0,1 0 1,0 0-1,0-1 0,-1 0 0,1 0 0,10-6 1,-14 6-205,1 0 0,-1-1 0,0 0 1,0 0-1,0 0 0,0 0 1,0 0-1,-1 0 0,1-1 0,-1 1 1,0-1-1,0 0 0,0 0 0,-1 0 1,1 0-1,0-4 0,-1 5 8,0 0-1,0 0 0,-1 0 1,1 0-1,-1 0 1,0-1-1,0 1 1,0 0-1,0 0 0,0 0 1,-1 0-1,1 0 1,-1 0-1,0 0 0,0 0 1,0 0-1,0 0 1,-1 1-1,1-1 1,-1 0-1,0 1 0,-3-5 1,5 7 250,-1-1 1,1 1-1,-1-1 0,0 0 1,1 1-1,-1-1 1,0 1-1,0 0 0,1-1 1,-1 1-1,0 0 0,0-1 1,0 1-1,1 0 1,-1 0-1,0 0 0,0-1 1,0 1-1,0 0 1,0 0-1,1 0 0,-1 1 1,0-1-1,-1 0 0,0 1 93,1 0 0,0-1 0,-1 1 0,1 0 0,0 0 0,0 0 0,-1 0 0,1 0 0,0 1 0,0-1 0,0 0 0,-1 3 0,-3 5 706,1 0 1,0 0 0,-4 15 0,6-18-459,-6 19 771,2 1 1,1-1 0,0 1-1,0 41 1,4-50-1351,1-1 0,1 1 1,1-1-1,0 1 0,1-1 0,1 0 0,0 0 0,10 22 1,0-13-359,2-8-248</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38.985"/>
    </inkml:context>
    <inkml:brush xml:id="br0">
      <inkml:brushProperty name="width" value="0.05" units="cm"/>
      <inkml:brushProperty name="height" value="0.05" units="cm"/>
    </inkml:brush>
  </inkml:definitions>
  <inkml:trace contextRef="#ctx0" brushRef="#br0">176 19 16235,'-14'7'471,"0"2"-1,1 0 0,0 1 0,1 0 1,0 1-1,1 0 0,0 1 0,0 0 1,1 1-1,1 0 0,0 0 0,1 1 1,1 0-1,-7 16 0,13-27-418,0-1 0,0 1 0,0 0 1,0 0-1,0 0 0,1 0 0,-1 0 0,1 0 0,0-1 0,0 1 0,0 0 1,0 0-1,1 0 0,-1 0 0,1 0 0,-1 0 0,1 0 0,0 0 1,0-1-1,1 1 0,-1 0 0,0-1 0,1 1 0,0-1 0,2 4 1,-1-4-36,0 0 0,-1 0 0,1-1 0,0 1 1,0-1-1,0 0 0,0 1 0,0-1 0,0-1 1,0 1-1,0 0 0,1-1 0,-1 0 0,0 1 1,0-1-1,0 0 0,1-1 0,-1 1 0,0-1 1,0 1-1,0-1 0,0 0 0,4-2 0,-1 0 1,1 0-1,-1 0 0,1-1 0,-1 0 0,0-1 1,-1 1-1,1-1 0,-1 0 0,0 0 1,0-1-1,-1 0 0,1 0 0,-1 0 0,-1 0 1,1 0-1,4-13 0,-1 3 18,-2 0 0,0 0 0,-1-1 0,0 1 0,-1-1 0,0-20 0,-2 33-29,-1 0-1,1 0 1,-1 0 0,0 0 0,-1 0 0,1 0-1,-1 0 1,0 0 0,0 0 0,0 1 0,0-1 0,-1 0-1,-3-6 1,5 10-7,0 0 0,0 0 1,-1 0-1,1 0 0,0 0 0,0 0 0,-1 0 0,1 0 1,0 0-1,0 0 0,0 0 0,-1 0 0,1 0 0,0 0 1,0 0-1,0 0 0,-1 0 0,1 1 0,0-1 0,0 0 1,0 0-1,-1 0 0,1 0 0,0 0 0,0 1 0,0-1 1,0 0-1,0 0 0,-1 0 0,1 1 0,0-1 0,0 0 1,0 0-1,0 0 0,0 1 0,0-1 0,0 0 0,0 0 1,0 1-1,0-1 0,0 0 0,0 0 0,0 1 0,0-1 1,0 0-1,0 0 0,0 0 0,0 1 0,-2 13-386,2-13 357,0 0 0,-1 0 0,1 0 0,0 0 0,0 1 0,0-1 0,0 0 0,0 0 0,1 0 0,-1 0 0,0 1 0,0-1 1,1 0-1,-1 0 0,1 0 0,-1 0 0,1 0 0,-1 0 0,1 0 0,0 0 0,-1 0 0,1 0 0,0 0 0,0-1 0,0 1 0,0 0 0,0 0 0,0-1 0,0 1 0,0-1 0,2 2 0,15-2-222</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39.416"/>
    </inkml:context>
    <inkml:brush xml:id="br0">
      <inkml:brushProperty name="width" value="0.05" units="cm"/>
      <inkml:brushProperty name="height" value="0.05" units="cm"/>
    </inkml:brush>
  </inkml:definitions>
  <inkml:trace contextRef="#ctx0" brushRef="#br0">1 0 17540,'2'7'865,"0"-1"0,0 1 0,-1-1 0,0 1 0,0 0 0,-1-1 0,0 14 0,0 6-61,7 79-86,3-1 0,36 149 0,-44-244-715,1 1-1,0-1 1,1 0 0,0 0 0,0 0-1,7 9 1,-10-16 0,0 0 0,1 0-1,0 0 1,-1 0 0,1-1 0,0 1 0,0-1 0,0 1-1,0-1 1,0 1 0,0-1 0,0 0 0,0 0 0,1 0-1,-1-1 1,0 1 0,1 0 0,-1-1 0,0 1 0,1-1-1,-1 0 1,1 0 0,-1 0 0,0 0 0,1 0 0,-1-1-1,1 1 1,-1-1 0,5-1 0,2-2 5,0 0 1,0-1-1,0 0 0,0-1 1,-1 0-1,0 0 1,0-1-1,-1 1 0,0-2 1,8-8-1,8-13-11,25-44 1,-39 60-22,0 0 1,-2-1 0,0 0 0,0 0-1,-1-1 1,6-22 0,-12 36 17,0-1 1,1 1-1,-1 0 0,0 0 1,0-1-1,0 1 0,0 0 1,0 0-1,0-1 1,0 1-1,0 0 0,0-1 1,-1-1-1,0 3 4,1 0 0,0-1 0,0 1-1,-1 0 1,1 0 0,0 0 0,0 0 0,-1 0 0,1-1 0,0 1-1,0 0 1,-1 0 0,1 0 0,0 0 0,-1 0 0,1 0 0,0 0 0,0 0-1,-1 0 1,1 0 0,0 0 0,-1 0 0,1 0 0,0 0 0,0 1-1,-1-1 1,1 0 0,0 0 0,0 0 0,-1 0 0,1 0 0,0 1-1,0-1 1,-1 0 0,-2 3-5,0-1-1,0 1 1,1-1-1,-1 1 1,1 0-1,-1 0 1,-2 6-1,0 0 21,1 0-1,1 1 1,-1-1-1,1 1 1,1 0-1,0-1 1,1 1-1,-1 0 1,2 0-1,0 0 1,0 0-1,0 0 1,4 16-1,-3-21-45,0 0-1,1 0 1,-1 0-1,1 0 1,0 0 0,0-1-1,1 1 1,-1-1-1,1 0 1,0 0-1,0 0 1,0 0 0,1 0-1,-1-1 1,1 1-1,0-1 1,0 0-1,0 0 1,1 0 0,-1-1-1,1 0 1,-1 0-1,1 0 1,0 0-1,0 0 1,-1-1 0,1 0-1,8 1 1,-11-2-14,-1-1 1,1 1-1,-1 0 1,1 0 0,-1 0-1,0-1 1,1 1-1,-1-1 1,1 1-1,-1-1 1,0 1 0,0-1-1,1 0 1,-1 0-1,0 0 1,0 0 0,0 0-1,0 0 1,0 0-1,0 0 1,0 0-1,0 0 1,0 0 0,-1-1-1,1 1 1,0 0-1,-1 0 1,1-1 0,-1 1-1,1-3 1,3-24-444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0.640"/>
    </inkml:context>
    <inkml:brush xml:id="br0">
      <inkml:brushProperty name="width" value="0.05" units="cm"/>
      <inkml:brushProperty name="height" value="0.05" units="cm"/>
    </inkml:brush>
  </inkml:definitions>
  <inkml:trace contextRef="#ctx0" brushRef="#br0">222 65 15003,'2'-3'305,"0"0"-1,0 1 1,0-1 0,0 0-1,-1 0 1,0 0 0,1 0-1,-1 0 1,1-4 0,-2 6-210,0 0 1,0 0-1,0 0 1,0 0-1,0 0 1,0 0 0,0 0-1,0 0 1,-1 0-1,1 0 1,0 0-1,-1 0 1,1 0-1,0 0 1,-1 0 0,1 0-1,-1 0 1,0 0-1,1 1 1,-1-1-1,0 0 1,1 0 0,-1 1-1,0-1 1,0 0-1,0 1 1,1-1-1,-1 1 1,0-1 0,0 1-1,0 0 1,0-1-1,0 1 1,0 0-1,-1-1 1,-4 0 73,-1 0 0,1 0 0,0 1 0,-1 0 0,1 0 0,-1 0 0,1 1 0,0 0 0,-1 0 0,1 0 0,0 1 0,0 0 0,0 1 0,0-1 1,0 1-1,1 0 0,-1 0 0,1 1 0,0 0 0,0 0 0,-5 5 0,2-2-130,0 0 0,1 0 0,0 1 0,0 1 0,1-1 0,0 1 0,1 0 0,0 0 0,0 0 0,1 1 0,0 0 0,-3 13 0,6-19-58,0 0 0,1 0 0,-1 0 0,1 0-1,0 0 1,0 0 0,0 0 0,0 0 0,1 0 0,0 0 0,0 0-1,0 0 1,0 0 0,1-1 0,-1 1 0,1 0 0,0-1 0,0 1 0,0-1-1,1 1 1,-1-1 0,1 0 0,0 0 0,-1 0 0,1-1 0,1 1-1,-1-1 1,0 1 0,1-1 0,-1 0 0,1 0 0,0-1 0,-1 1-1,1-1 1,0 0 0,6 1 0,2 1-140,0-1 0,0-1 0,1 0 0,-1-1 0,1 0-1,-1-1 1,0 0 0,1-1 0,22-7 0,23-8-277</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1.171"/>
    </inkml:context>
    <inkml:brush xml:id="br0">
      <inkml:brushProperty name="width" value="0.05" units="cm"/>
      <inkml:brushProperty name="height" value="0.05" units="cm"/>
    </inkml:brush>
  </inkml:definitions>
  <inkml:trace contextRef="#ctx0" brushRef="#br0">82 0 16772,'-9'9'717,"-1"0"0,1 1 0,1 0 1,0 1-1,-13 21 0,18-27-583,1 0 0,0 0 0,0 0 1,0 0-1,0 0 0,1 1 0,0-1 0,0 0 0,1 1 1,-1-1-1,1 1 0,0-1 0,1 1 0,-1-1 0,1 1 0,3 8 1,-3-11-113,0 0 0,1 1 1,0-1-1,-1 0 0,1 0 1,1 0-1,-1 0 1,0-1-1,0 1 0,1-1 1,0 1-1,-1-1 0,1 0 1,0 0-1,0 0 0,0 0 1,1-1-1,-1 1 0,0-1 1,0 0-1,1 0 1,-1 0-1,1 0 0,-1 0 1,1-1-1,-1 0 0,1 0 1,0 0-1,3 0 0,4-1-15,-1 0-1,0-1 0,0 1 0,-1-2 1,1 0-1,0 0 0,-1 0 1,1-1-1,9-7 0,0 0 0,-2-2-1,1 0 1,19-20 0,-28 24 10,0-1 0,0 0 0,-1 0 0,-1-1 0,1 0 0,7-18 0,-9 10-2,-6 18-11,0 1 0,0 0 0,0 0 0,0-1 0,0 1 0,0 0 0,0 0 0,0-1 0,0 1 0,0 0 0,0 0 0,-1-1 0,1 1 0,0 0 0,0 0 0,0 0 0,0-1 0,0 1 0,0 0 0,-1 0 0,1 0 0,0-1 0,0 1 0,0 0 0,0 0 0,-1 0 0,1 0 0,0-1 0,0 1 0,0 0 0,-1 0 0,1 0 0,0 0 0,-1 0 0,0 0 14,-1 1 0,1-1 0,-1 1 0,1 0 0,-1-1-1,1 1 1,0 0 0,-1 0 0,1 0 0,0 0 0,-1 0 0,1 0 0,0 0 0,0 0 0,0 1 0,0-1 0,-1 2 0,-5 8 78,0 0 0,0 0 0,1 1 0,1 0 0,0 0-1,1 1 1,0-1 0,0 1 0,2 0 0,0 0 0,-1 18 0,2-20-50,1 0 1,1 0-1,0 0 0,1 0 0,0 0 0,0 0 1,1 0-1,0-1 0,1 1 0,1-1 1,-1 0-1,2 0 0,11 17 0,4-2-154,42 38 0,-37-38-235,25 31 1,-48-53 319,0 0 0,-1 0 0,1 0-1,-1 1 1,0-1 0,0 1 0,0-1 0,-1 1 0,1 0 0,-1 0 0,0 0 0,0 0 0,0 0 0,-1 0 0,1 0 0,-1 0-1,0 0 1,0 0 0,-1 0 0,1 0 0,-1 0 0,0 0 0,0 0 0,0 0 0,0 0 0,-1 0 0,1-1 0,-1 1 0,0-1-1,0 1 1,-1-1 0,1 1 0,-1-1 0,1 0 0,-1 0 0,-4 3 0,2-2 65,1-1 0,0 1-1,-1-1 1,1 0 0,-1-1 0,0 1 0,0-1-1,0 0 1,0 0 0,-1 0 0,1-1 0,0 0 0,-1 0-1,1 0 1,-1 0 0,1-1 0,-1 0 0,-7-1-1,8 0-3,1 0-1,-1 0 1,0-1-1,0 0 1,1 0-1,-1 0 0,1 0 1,0-1-1,0 1 1,0-1-1,0 0 0,0-1 1,0 1-1,1 0 1,-1-1-1,1 0 1,0 0-1,0 0 0,1 0 1,-4-7-1,2 2-41,0-1 1,1 0-1,0 0 0,0 0 0,1-1 0,0 1 0,1-1 0,0 1 1,1-1-1,0 1 0,1-1 0,0 1 0,3-12 0,-3 14-82,2-1-1,-1 1 1,1-1-1,0 1 1,1 0-1,0 1 0,0-1 1,0 1-1,1-1 1,1 1-1,-1 1 1,1-1-1,0 1 1,0 0-1,1 0 0,8-6 1,-2 5-113,0 1 0,1 0 0,0 1 0,0 0 0,0 1 1,0 1-1,0 0 0,19 0 0,20-2-244</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3.286"/>
    </inkml:context>
    <inkml:brush xml:id="br0">
      <inkml:brushProperty name="width" value="0.05" units="cm"/>
      <inkml:brushProperty name="height" value="0.05" units="cm"/>
    </inkml:brush>
  </inkml:definitions>
  <inkml:trace contextRef="#ctx0" brushRef="#br0">13 10 4169,'0'-2'184,"-5"-1"-128,-2-2-24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4.340"/>
    </inkml:context>
    <inkml:brush xml:id="br0">
      <inkml:brushProperty name="width" value="0.05" units="cm"/>
      <inkml:brushProperty name="height" value="0.05" units="cm"/>
    </inkml:brush>
  </inkml:definitions>
  <inkml:trace contextRef="#ctx0" brushRef="#br0">0 685 12451,'1'1'288,"0"-1"1,-1 1-1,1-1 1,0 1-1,0-1 0,0 0 1,0 1-1,-1-1 1,1 0-1,0 0 1,0 0-1,0 1 1,0-1-1,0 0 1,0 0-1,0 0 1,0 0-1,-1-1 1,1 1-1,0 0 1,0 0-1,0 0 0,0-1 1,0 1-1,-1-1 1,1 1-1,0 0 1,1-2-1,29-16 2054,-25 15-1743,26-19-58,-2-1-1,0-1 1,-1-1 0,40-47 0,84-130-315,-129 167-156,-2 0 0,-1-2 0,-2-1 1,18-48-1,-35 81-52,-1 1-1,0-1 1,0 0 0,0 0 0,-1 0 0,1 0-1,-1-10 1,-1 15-14,1-1-1,0 0 1,0 0 0,0 0-1,-1 1 1,1-1-1,0 0 1,-1 0 0,1 1-1,0-1 1,-1 0-1,1 1 1,-1-1 0,1 0-1,-1 1 1,1-1-1,-1 1 1,0-1 0,1 1-1,-2-1 1,0 0 0,1 1-1,0 0 1,-1-1 0,1 1-1,0 0 1,-1 0 0,1 0 0,-1 0-1,1 1 1,0-1 0,-1 0 0,1 0-1,0 1 1,-1-1 0,1 1-1,-2 0 1,-4 3 9,0 0-1,0 1 1,0-1 0,1 1-1,-1 1 1,1-1 0,1 1-1,-1 0 1,-8 13 0,0 1 16,2 0 0,-14 29 1,8-8 4,2 2 1,2 0 0,-15 77-1,-6 137 165,26-171-143,7-76-39,-11 85 88,10-81-89,0-1 1,-1 0-1,-1 0 1,-9 21-1,13-33-13,1 0-1,0 0 0,0-1 1,-1 1-1,1 0 0,0-1 0,-1 1 1,1 0-1,-1-1 0,1 1 1,-1 0-1,1-1 0,-1 1 1,0-1-1,1 1 0,-1-1 0,0 1 1,1-1-1,-1 1 0,0-1 1,1 0-1,-1 1 0,0-1 1,-1 0-1,2 0-3,-1-1-1,1 1 1,-1-1-1,1 1 1,-1-1-1,1 1 1,-1-1 0,1 1-1,-1-1 1,1 1-1,0-1 1,-1 0 0,1 1-1,0-1 1,-1 0-1,1 1 1,0-1 0,0 0-1,0 0 1,0 0-1,-2-7-47,1-1 0,0 1 0,1-12 0,1 6-36,0 0-1,1 1 1,1-1 0,0 0-1,1 1 1,8-19-1,-8 23 36,0 1-1,1 0 0,-1 0 0,2 1 0,-1 0 0,1 0 0,0 0 0,1 0 1,-1 1-1,16-11 0,6 1 38,55-25 1,-52 27 62,47-28 1,-56 27-6,0-1 1,-1-1 0,-1-1 0,27-30-1,-35 33 1,0 0 0,-1-1 0,-1 0-1,0-1 1,-1 0 0,-1 0 0,6-19 0,-10 16 60,-4 19-102,0 1-1,0 0 1,0-1 0,0 1 0,0 0 0,0 0-1,0-1 1,0 1 0,0 0 0,0 0 0,0-1-1,0 1 1,-1 0 0,1 0 0,0-1-1,0 1 1,0 0 0,0 0 0,-1-1 0,1 1-1,0 0 1,0 0 0,0 0 0,-1 0 0,1-1-1,0 1 1,0 0 0,0 0 0,-1 0 0,1 0-1,0 0 1,-1 0 0,-1 0 6,1 1 1,-1-1-1,0 1 1,1 0-1,-1 0 0,1 0 1,-1 0-1,1 0 1,0 0-1,-1 0 0,1 0 1,0 1-1,0-1 0,0 0 1,0 1-1,-2 2 1,-9 13 47,2 1 0,-1 0 0,2 0 0,-10 29 0,14-34-26,1 1-1,0-1 1,1 1-1,1 0 1,0 0-1,1 0 1,1 21-1,1-30-18,-1-1-1,1 0 0,0 1 1,0-1-1,1 0 0,-1 0 1,1 0-1,0 0 0,0 0 1,0-1-1,1 1 0,-1 0 0,1-1 1,0 0-1,0 1 0,0-1 1,0-1-1,1 1 0,-1 0 1,7 3-1,-7-5-48,0 1 0,0-1 0,0 0 0,0 0-1,0 0 1,0 0 0,1-1 0,-1 1 0,0-1 0,0 0 0,0 0 0,1 0 0,-1 0 0,0-1-1,0 1 1,0-1 0,1 0 0,-1 0 0,0 0 0,0 0 0,0 0 0,0-1 0,-1 1 0,1-1 0,0 0-1,-1 0 1,5-4 0,-3 2-170,-1-1-1,1 1 1,-1 0 0,0-1-1,-1 0 1,1 0 0,-1 0-1,0 0 1,0 0-1,0 0 1,0-7 0,2-9-572,1-33 0,-3 36 617,2-40-676,-2 2-115</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4.771"/>
    </inkml:context>
    <inkml:brush xml:id="br0">
      <inkml:brushProperty name="width" value="0.05" units="cm"/>
      <inkml:brushProperty name="height" value="0.05" units="cm"/>
    </inkml:brush>
  </inkml:definitions>
  <inkml:trace contextRef="#ctx0" brushRef="#br0">9 5 19516,'-2'-1'2225,"-1"1"-1153,0 0 464,6-2-784,3 2-448,5 0-1024,0-2 736,4 2-248,6 0-104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5.218"/>
    </inkml:context>
    <inkml:brush xml:id="br0">
      <inkml:brushProperty name="width" value="0.05" units="cm"/>
      <inkml:brushProperty name="height" value="0.05" units="cm"/>
    </inkml:brush>
  </inkml:definitions>
  <inkml:trace contextRef="#ctx0" brushRef="#br0">267 74 15891,'1'0'174,"1"0"0,-1 0 0,0 0 0,1-1 0,-1 1 0,0 0 0,0-1 0,1 1 0,-1 0 0,0-1 0,0 1 0,0-1 0,0 0 0,2-1 0,-2 2-108,-1-1 1,0 1-1,0 0 1,0-1-1,0 1 1,0 0-1,0-1 1,0 1-1,0 0 1,0-1-1,0 1 1,0 0-1,0-1 1,0 1-1,0-1 1,0 1-1,0 0 1,0-1-1,0 1 1,-1 0-1,1-1 1,0 1-1,0 0 1,0 0-1,-1-1 1,1 1-1,0 0 1,0-1-1,-1 1 1,1 0-1,0 0 1,-1-1-1,-1-1 222,-1 0-1,0 0 0,0 0 1,0 0-1,-1 1 1,1-1-1,0 1 0,-1 0 1,-4-1-1,-3 1-179,0 0 0,0 1 0,-1 0 0,1 1 0,0 0 0,0 0 0,0 2 0,0-1 0,0 1 0,0 1 0,1 0 0,-1 1 0,1 0 0,0 0-1,1 1 1,-1 0 0,1 1 0,0 0 0,1 0 0,0 1 0,-10 12 0,16-19-109,1 1-1,-1 0 0,1 0 1,0 0-1,0 0 1,0 0-1,0 1 0,0-1 1,0 0-1,1 0 1,-1 0-1,1 1 0,-1-1 1,1 0-1,0 1 1,0-1-1,0 0 0,0 1 1,1-1-1,-1 0 0,0 1 1,1-1-1,0 3 1,1-3-11,-1 0 1,1 0-1,0 0 0,-1 0 1,1-1-1,0 1 1,0 0-1,0-1 1,0 1-1,1-1 0,-1 0 1,0 0-1,0 1 1,1-2-1,-1 1 1,1 0-1,-1 0 1,1-1-1,-1 1 0,4-1 1,23 3-182,1-2 0,48-4 1,-55 1 102,-1 0 1,1 2 0,0 1 0,-1 1-1,37 7 1,-58-9 90,1 0 0,-1 0 0,0 1 0,1-1 0,-1 1 0,1-1 0,-1 1 0,0-1-1,1 1 1,-1 0 0,0 0 0,1 0 0,-1 0 0,0 0 0,0 0 0,0 0 0,0 0 0,0 0 0,0 0 0,1 2-1,-2-2 5,0 0-1,0 0 1,0 0-1,0 0 0,-1 0 1,1 0-1,0 0 1,0 0-1,-1-1 0,1 1 1,-1 0-1,1 0 0,-1 0 1,1 0-1,-1-1 1,1 1-1,-1 0 0,0 0 1,1-1-1,-1 1 1,0-1-1,-1 2 0,-8 5 58,0-1-1,-1 0 0,-17 7 0,25-11-47,-38 14 157,-1-1 1,0-2-1,-73 12 0,109-24-217,-1 0-134,1 0-1,0 0 0,0-1 0,-1 0 0,-9 0 1,16 0 137,-1-1 1,1 1 0,-1 0-1,1 0 1,0 0 0,-1 0-1,1-1 1,-1 1 0,1 0-1,-1-1 1,1 1 0,0 0-1,-1-1 1,1 1 0,0 0-1,-1-1 1,1 1 0,0-1-1,-1 1 1,1 0 0,0-1-1,0 1 1,0-1 0,-1 1-1,1-1 1,0 1 0,0-1-1,0 1 1,0-1 0,0 1-1,0-1 1,0 1 0,0-1-1,0 1 1,0-1 0,0 1-1,0-1 1,0 1 0,0-1-1,1 1 1,-1-1 0,1 0-1,10-19-454,6-3-215</inkml:trace>
  <inkml:trace contextRef="#ctx0" brushRef="#br0" timeOffset="1">719 8 16948,'0'0'43,"0"0"1,0-1 0,0 1 0,0 0-1,0 0 1,0 0 0,0-1 0,0 1-1,0 0 1,0 0 0,0 0 0,0-1-1,0 1 1,0 0 0,0 0 0,0 0-1,0-1 1,0 1 0,0 0 0,0 0 0,0 0-1,0-1 1,-1 1 0,1 0 0,0 0-1,0 0 1,0-1 0,0 1 0,0 0-1,0 0 1,-1 0 0,1 0 0,0 0-1,0 0 1,0-1 0,-1 1 0,1 0-1,0 0 1,0 0 0,0 0 0,-1 0-1,1 0 1,0 0 0,0 0 0,0 0-1,-1 0 1,1 0 0,0 0 0,0 0-1,0 0 1,-1 0 0,1 0 0,0 0-1,0 0 1,0 0 0,-1 0 0,1 0-1,0 1 1,0-1 0,-1 0 0,-18 5 649,4 1-192,1 1 0,0 0 0,0 1-1,0 0 1,1 1 0,1 1 0,-14 13 0,16-14-392,1 0 0,0 1 0,1 0-1,0 1 1,1 0 0,0 0 0,1 0 0,0 1 0,-5 16-1,10-26-107,0 1-1,0-1 0,1 1 0,-1 0 0,1-1 0,-1 1 0,1 0 0,0 0 0,0-1 0,0 1 0,1 0 0,-1-1 0,0 1 0,1 0 0,0-1 0,0 1 1,0-1-1,0 1 0,0-1 0,3 4 0,-2-4-70,0 0 0,0 0 1,0 0-1,0 0 0,1-1 0,-1 1 1,0-1-1,1 0 0,0 0 1,-1 0-1,1 0 0,0 0 0,-1 0 1,1-1-1,0 1 0,0-1 0,0 0 1,-1 0-1,1 0 0,3 0 0,3-1 76,-1-1 0,0 1-1,0-1 1,0-1-1,0 0 1,-1 0-1,1 0 1,-1-1-1,0 0 1,0 0 0,11-9-1,19-17-353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6.028"/>
    </inkml:context>
    <inkml:brush xml:id="br0">
      <inkml:brushProperty name="width" value="0.05" units="cm"/>
      <inkml:brushProperty name="height" value="0.05" units="cm"/>
    </inkml:brush>
  </inkml:definitions>
  <inkml:trace contextRef="#ctx0" brushRef="#br0">115 255 14315,'-11'7'1001,"1"1"1,0-1-1,0 2 0,1 0 0,0 0 1,0 0-1,-14 22 0,20-25-849,0 0 0,0 0 0,0 0 0,1 0-1,0 1 1,0-1 0,0 1 0,1 0 0,0-1 0,0 1 0,1 0-1,0 0 1,0 0 0,1-1 0,0 1 0,2 11 0,3 10-81,-4-18 39,0 0 0,1 1 0,0-1 0,0 0 0,1 0 0,5 10 0,-8-20-95,0 1-1,-1-1 1,1 1-1,0-1 1,-1 1-1,1-1 1,0 0-1,-1 1 1,1-1-1,0 0 1,0 1-1,0-1 1,-1 0-1,1 0 1,0 0-1,0 0 1,0 0-1,-1 0 1,1 0-1,0 0 1,0 0-1,0 0 1,-1 0-1,1 0 1,0 0-1,0-1 1,0 1-1,0-1 1,28-12 4,-20 8 11,-8 5-4,0-1 0,0 1-1,0 0 1,0-1 0,0 1 0,0-1 0,0 1 0,0-1 0,0 0 0,0 1 0,-1-1 0,1 0 0,0 1 0,0-1 0,-1 0 0,1 0 0,-1 0 0,1 0 0,-1 1 0,1-1 0,-1 0 0,1 0 0,-1 0 0,0 0 0,1 0 0,-1 0 0,0 0 0,0 0-1,0-2 1,0 2-34,-3-1-2,3 3 9,0 0 1,1 0-1,-1-1 0,0 1 1,0 0-1,0-1 0,0 1 1,0 0-1,0-1 0,0 1 1,0 0-1,0-1 1,0 1-1,-1 0 0,1 0 1,0-1-1,0 1 0,-1-1 1,1 1-1,-1 1 1,0-2 0,1 1 1,-1 0-1,1 0 1,-1 0-1,1 0 1,0 1 0,-1-1-1,1 0 1,0 0-1,0 0 1,0 0 0,0 0-1,0 0 1,0 0-1,0 0 1,0 0 0,0 1-1,0-1 1,0 0-1,1 0 1,-1 0-1,1 0 1,-1 0 0,0 0-1,1 0 1,0 1-1,3 0-4,-1 0-1,0-1 1,1 1 0,-1-1-1,1 0 1,-1 0-1,1 0 1,-1 0-1,1-1 1,0 1-1,-1-1 1,6 0-1,0 0-2,0-1 0,1 0 0,15-5 0,-10 1 5,0-1 0,-1 0 0,1-1 0,-1-1 0,-1-1 1,1 0-1,-1 0 0,-1-1 0,22-24 0,-6 4 12,-2-2 0,38-59-1,-33 42 9,-3-1-1,33-77 0,-58 119-18,0-1-1,-1 0 1,0 1-1,0-1 1,1-16-1,-3 24 1,0-1 0,0 1-1,-1-1 1,1 1 0,0-1 0,0 1 0,-1-1-1,1 1 1,-1-1 0,1 1 0,-1 0 0,0-1-1,1 1 1,-1 0 0,0-1 0,-2-1 0,2 2-1,0 0 1,-1 1 0,1-1 0,0 0 0,-1 1 0,1-1 0,-1 1 0,1 0-1,-1-1 1,1 1 0,-1 0 0,1 0 0,-1 0 0,1 0 0,-1 0 0,1 0-1,0 1 1,-1-1 0,1 0 0,-1 1 0,-1 0 0,-4 1-2,0 1 1,0 0-1,1 1 0,-1-1 1,1 1-1,-1 1 1,1-1-1,1 1 0,-1 0 1,1 0-1,-1 1 1,2 0-1,-1 0 0,1 0 1,-1 0-1,2 0 1,-1 1-1,1 0 0,-4 11 1,-1 5 23,1 0 1,2 1 0,0-1-1,-3 46 1,6-42 29,2 0 0,0 0 1,5 31-1,-3-49-89,-1 0-1,1 0 0,0 0 1,1 0-1,0-1 1,1 1-1,-1-1 1,2 0-1,-1 0 0,1-1 1,0 1-1,1-1 1,7 8-1,-11-13-10,-1 0 0,1 0 0,0-1 0,1 1-1,-1 0 1,0-1 0,0 1 0,1-1 0,-1 0 0,1 0 0,-1 0 0,1 0-1,-1 0 1,1-1 0,0 1 0,-1-1 0,1 1 0,0-1 0,-1 0 0,1 0-1,0 0 1,-1-1 0,1 1 0,0-1 0,-1 1 0,1-1 0,-1 0 0,1 0-1,3-2 1,21-19-351</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6.808"/>
    </inkml:context>
    <inkml:brush xml:id="br0">
      <inkml:brushProperty name="width" value="0.05" units="cm"/>
      <inkml:brushProperty name="height" value="0.05" units="cm"/>
    </inkml:brush>
  </inkml:definitions>
  <inkml:trace contextRef="#ctx0" brushRef="#br0">87 31 20692,'-1'2'1345,"-12"63"-143,-15 78 2,8 47-808,-5 30 461,39-293-690,3 1-1,4 1 1,2 1-1,3 1 1,56-104-1,-74 158-199,1 1 0,0 0-1,0 0 1,2 1 0,14-14-1,-22 24 27,0 0-1,0 1 1,0 0-1,0-1 1,1 1-1,-1 1 0,1-1 1,0 0-1,-1 1 1,1 0-1,7-2 1,-8 3 5,1 0 1,-1 0 0,0 0 0,0 0 0,0 1-1,0-1 1,0 1 0,0 0 0,-1 0 0,1 0-1,0 0 1,0 1 0,-1-1 0,1 1 0,0-1-1,-1 1 1,4 4 0,-1-2-4,0 1 0,0-1 1,-1 1-1,0 1 0,0-1 1,0 0-1,-1 1 0,0 0 0,0 0 1,0 0-1,-1 0 0,1 1 0,-2-1 1,1 0-1,-1 1 0,0-1 0,0 1 1,-1 0-1,1-1 0,-2 1 1,1 0-1,-1-1 0,0 1 0,-2 8 1,-1-3 2,0-1 1,0 0 0,0 0 0,-2 0-1,1-1 1,-1 0 0,-1 0 0,0 0-1,0-1 1,-1 0 0,0-1 0,-18 15-1,13-13 22,0-2 0,0 1 0,-1-2 0,0 0 0,-23 8 0,31-13-71,-1 0 1,0 0-1,1-1 0,-1 0 0,0-1 1,-11 1-1,15-2-61,-1 1 0,1 0 1,-1-1-1,1 0 0,0 0 1,-1 0-1,1 0 0,0-1 1,-1 1-1,1-1 0,0 0 1,0 0-1,-4-3 0,7 4 14,-1 0-1,0 0 0,0 0 1,0 1-1,0-1 0,0 0 1,1 0-1,-1 0 0,1-1 1,-1 1-1,0 0 0,1 0 1,0 0-1,-1 0 0,1 0 1,0-1-1,0 1 0,-1 0 1,1 0-1,0-1 0,0 1 1,0 0-1,0 0 0,1 0 1,-1-1-1,1 0 0,-1 0-18,1-1-1,1 1 0,-1 0 0,0 0 0,0 0 0,1 0 0,-1 1 0,1-1 0,-1 0 0,1 1 0,0-1 0,3-2 0,21-10-994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7.936"/>
    </inkml:context>
    <inkml:brush xml:id="br0">
      <inkml:brushProperty name="width" value="0.05" units="cm"/>
      <inkml:brushProperty name="height" value="0.05" units="cm"/>
    </inkml:brush>
  </inkml:definitions>
  <inkml:trace contextRef="#ctx0" brushRef="#br0">1 127 16075,'16'-19'2376,"0"1"-1,31-27 1,-40 40-1970,-1 0 1,1 0 0,0 1-1,0 0 1,0 0 0,1 1 0,0 0-1,-1 0 1,1 0 0,0 1-1,14-1 1,-19 2-365,0 1 1,-1 0-1,1 0 1,0 0-1,-1 1 0,1-1 1,0 1-1,0-1 1,-1 1-1,1 0 1,-1 0-1,1 0 0,-1 0 1,1 1-1,-1-1 1,0 1-1,1-1 0,-1 1 1,0 0-1,0 0 1,0 0-1,-1 0 1,1 0-1,0 0 0,-1 0 1,1 1-1,-1-1 1,0 1-1,0-1 0,0 1 1,0-1-1,0 1 1,0 0-1,-1-1 1,1 5-1,1 5-22,-1 0 1,-1 1-1,0-1 0,0 0 1,-1 0-1,-5 21 1,-4 6-10,-32 76 1,0 2 42,36-87-20,6-29-38,0-1 1,0 1-1,0-1 0,0 1 0,0-1 1,0 1-1,1 0 0,-1-1 0,0 1 1,0-1-1,0 1 0,0-1 0,1 1 1,-1-1-1,0 1 0,1-1 0,-1 1 1,0-1-1,1 0 0,-1 1 0,1-1 1,-1 1-1,0-1 0,1 0 0,-1 1 0,1-1 1,-1 0-1,1 0 0,-1 1 0,1-1 1,-1 0-1,1 0 0,0 0 0,-1 0 1,1 0-1,-1 0 0,1 0 0,-1 0 1,1 0-1,-1 0 0,1 0 0,0 0 1,-1 0-1,1 0 0,0-1 0,6 0-230,0-2 0,0 1 0,0-1 0,-1 0 0,1 0 0,-1-1 0,0 0 0,0 0 0,6-7 0,49-48-453,-51 49 707,28-34-545,-2-7-164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7.471"/>
    </inkml:context>
    <inkml:brush xml:id="br0">
      <inkml:brushProperty name="width" value="0.05" units="cm"/>
      <inkml:brushProperty name="height" value="0.05" units="cm"/>
    </inkml:brush>
  </inkml:definitions>
  <inkml:trace contextRef="#ctx0" brushRef="#br0">126 406 15691,'7'-6'486,"-3"3"-237,-1 1 0,0-1 0,0 0 0,0 0 0,0 0 0,0 0 1,-1-1-1,1 1 0,3-8 0,-6 11-212,0 0 1,1-1-1,-1 1 0,0 0 0,0-1 1,0 1-1,1 0 0,-1-1 0,0 1 1,0 0-1,0-1 0,0 1 0,0 0 1,0-1-1,0 1 0,0 0 1,0-1-1,0 1 0,0 0 0,0-1 1,0 1-1,0 0 0,0-1 0,0 1 1,0 0-1,0-1 0,0 1 1,0 0-1,-1-1 0,1 1 0,0 0 1,0-1-1,0 1 0,-1 0 0,1-1 1,0 1-1,0 0 0,-1 0 0,1 0 1,0-1-1,-1 1 0,1 0 1,0 0-1,0 0 0,-1 0 0,1-1 1,0 1-1,-1 0 0,1 0 0,-1 0 1,1 0-1,0 0 0,-1 0 0,-1 0 156,0 1-1,0-1 0,0 1 0,0-1 0,0 1 0,0 0 1,0 0-1,0-1 0,-3 4 0,-7 5-18,0 1 1,0 0-1,1 1 0,1 0 1,0 1-1,1 0 0,0 1 1,0 0-1,2 0 0,-1 1 1,2-1-1,0 2 0,-7 25 1,12-37-162,1 0 1,-1-1-1,1 1 0,0 0 1,0-1-1,0 1 1,0 0-1,1 0 1,-1-1-1,1 1 0,-1-1 1,3 5-1,-3-6-7,1 0-1,-1 0 0,1 0 1,0-1-1,-1 1 0,1 0 1,0 0-1,-1-1 0,1 1 1,0-1-1,0 1 0,-1-1 1,1 1-1,0-1 0,0 1 1,0-1-1,0 0 0,0 1 1,0-1-1,0 0 0,0 0 1,0 0-1,0 0 0,0 0 1,0 0-1,-1 0 0,1 0 1,0 0-1,0 0 0,0 0 1,0-1-1,0 1 0,0 0 1,0-1-1,0 1 0,1-2 1,3-1 19,1 0 0,-1 0 0,0-1 0,-1 0 0,1 0 0,-1 0 0,0-1 0,0 0 0,0 1 0,0-1 0,-1-1 0,4-7 0,3-5 75,-2-2 0,9-26 0,-11 30-36,-1-1 0,-1 0 0,-1 0-1,0 0 1,0-22 0,-3 41-65,1 0 0,0 0 0,0 0 0,0 0 0,0 0 0,1 0 0,-1-1 0,0 1 0,1 0 0,-1-1 0,1 1 0,0-1 0,-1 0 0,1 1 0,0-1-1,0 0 1,0 0 0,0 0 0,0 0 0,2 0 0,3 2-3,0 0 0,0-1 0,0 1 0,1-1 1,-1-1-1,9 1 0,2-2 7,0 0-1,-1-2 1,1 0 0,-1-1 0,1-1 0,-1-1 0,0 0 0,-1-1-1,1-1 1,-1-1 0,23-14 0,-20 10 1,0-1 0,-1-1 0,-1 0 0,0-1 0,-1-1 0,0-1 0,-2 0 0,22-31 0,-28 34-4,-1 1 0,7-18-1,-12 26-1,0 0 0,0-1 0,-1 1 0,0-1 0,0 0-1,0 1 1,-1-1 0,0 0 0,0-5 0,0 10 1,0-1 0,0 1 0,0 0 0,0 0 0,0 0 0,-1 0 0,1 0 0,0 0 0,0 0 0,-1 0 0,1 0 0,-1 0 0,1 0 0,-1 0 0,1 0 0,-1 0 0,0 0 0,1 0 0,-1 0 0,0 0 0,0 1 0,0-1 0,0 0 0,0 1 0,1-1 0,-1 0 0,0 1 0,0-1 0,-1 1 0,1 0 0,0-1 0,0 1 0,0 0 0,0 0 0,0 0 0,0-1 0,0 1 0,0 0 0,0 0 0,-1 1 0,1-1 0,0 0 0,-1 1 0,-3 0-4,0 1 0,0 0 0,0 0 0,1 0 0,-1 1 0,1-1 0,0 1-1,-6 5 1,-3 4 2,0 1 0,1 0 0,0 1 0,1 1 0,1-1 0,0 2 0,1-1 0,1 1 0,0 1 0,-5 17 0,10-25 5,1-1 1,0 0 0,1 1 0,0-1 0,0 1-1,0-1 1,1 1 0,1-1 0,0 1-1,1 9 1,0-12-1,0 0 1,0 0-1,0-1 0,1 1 0,0 0 0,0-1 1,0 0-1,1 0 0,0 0 0,0 0 0,0-1 1,0 1-1,1-1 0,-1 0 0,8 4 0,-6-4 1,-1-1 0,0 0 0,1 0 0,-1-1 0,1 1-1,0-1 1,0-1 0,0 1 0,0-1 0,0 0 0,0 0 0,0-1-1,11 0 1,-9-1 2,1 0-1,-1-1 0,1 0 0,-1-1 1,0 1-1,0-2 0,0 1 0,14-10 1,-7 3 4,-1 0 1,0-2 0,-1 0 0,0 0 0,-1-1 0,-1 0-1,0-1 1,18-30 0,-20 26-1,-9 18-9,0 0 1,0 0-1,0 0 0,0 0 0,0 0 0,0-1 0,0 1 0,0 0 0,0 0 0,1 0 0,-1 0 1,0 0-1,0 0 0,0 0 0,0 0 0,0-1 0,0 1 0,0 0 0,0 0 0,0 0 1,0 0-1,0 0 0,0 0 0,0 0 0,0-1 0,0 1 0,0 0 0,0 0 0,0 0 0,0 0 1,0 0-1,0 0 0,0 0 0,0-1 0,0 1 0,-1 0 0,1 0 0,0 0 0,0 0 1,0 0-1,0 0 0,0 0 0,0 0 0,0 0 0,0 0 0,0-1 0,0 1 0,-1 0 1,1 0-1,0 0 0,0 0 0,0 0 0,0 0 0,0 0 0,0 0 0,0 0 0,-1 0 0,1 0 1,0 0-1,0 0 0,0 0 0,0 0 0,0 0 0,0 0 0,0 0 0,-1 0 0,1 0 1,0 0-1,0 0 0,-8 6 7,1 3-6,0 0 1,0 0-1,1 1 0,0 0 1,1 1-1,-7 17 1,6-10 1,0 1 0,1 1 0,-3 22 1,7-33 3,0-1 0,1 1 0,0-1 0,1 1 0,0-1 0,0 0 0,1 1 0,3 7 0,-5-13-28,1-1 0,0 0 0,0 1-1,0-1 1,0 0 0,0 1 0,0-1 0,1 0-1,-1 0 1,1 0 0,-1 0 0,1 0 0,0-1-1,0 1 1,0 0 0,0-1 0,0 0 0,0 1-1,0-1 1,0 0 0,1 0 0,-1 0 0,0 0-1,1 0 1,-1-1 0,0 1 0,1-1 0,-1 1-1,1-1 1,-1 0 0,5 0 0,-5-1-58,1 0 0,0 1-1,0-1 1,0 0 0,0-1 0,-1 1 0,1 0 0,-1-1 0,1 1-1,-1-1 1,1 0 0,-1 0 0,0 0 0,0 0 0,3-4 0,1-1-17,-1-1 1,0 1 0,7-17 0,6-18-320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7.920"/>
    </inkml:context>
    <inkml:brush xml:id="br0">
      <inkml:brushProperty name="width" value="0.05" units="cm"/>
      <inkml:brushProperty name="height" value="0.05" units="cm"/>
    </inkml:brush>
  </inkml:definitions>
  <inkml:trace contextRef="#ctx0" brushRef="#br0">1 0 19300,'3'20'1961,"-3"-3"-1481,9-3-200,1-1 784,6-2-1304,1-3 608,-5 2-376,2 1-104</inkml:trace>
  <inkml:trace contextRef="#ctx0" brushRef="#br0" timeOffset="1">368 176 19276,'0'0'93,"1"-1"0,-1 1-1,1 0 1,-1-1 0,1 1 0,-1-1-1,1 1 1,-1 0 0,0-1 0,1 1-1,-1-1 1,0 0 0,1 1 0,-1-1-1,0 1 1,0-1 0,0 1 0,1-1-1,-1 0 1,0 1 0,0-1 0,0 1-1,0-1 1,0 0 0,0 1 0,0-1-1,0 1 1,-1-2 0,1 2-12,-1-1 1,0 0-1,1 1 0,-1-1 1,0 1-1,1-1 0,-1 1 1,0-1-1,0 1 0,0 0 1,0-1-1,1 1 0,-1 0 1,0 0-1,0 0 1,-1-1-1,-5 1 197,0-1 1,1 1-1,-1 0 1,-8 2-1,-1 1-121,0 1 0,0 1 0,0 0 0,1 1 0,-1 1 0,2 1 0,-19 11 0,23-13-136,1 0 1,1 1 0,-1 0-1,1 1 1,0 0 0,1 0 0,0 0-1,0 1 1,1 0 0,0 0-1,1 1 1,-5 10 0,9-18-27,0 0 1,0 0-1,0 0 0,0 1 1,1-1-1,-1 0 1,1 1-1,0-1 0,-1 0 1,1 1-1,0-1 0,0 1 1,1-1-1,-1 0 0,0 1 1,1-1-1,-1 0 1,1 1-1,0-1 0,0 0 1,0 0-1,0 0 0,0 0 1,0 0-1,1 0 1,-1 0-1,1 0 0,-1 0 1,1 0-1,0-1 0,0 1 1,0-1-1,0 1 0,0-1 1,0 0-1,3 2 1,1-1-151,0 0 0,0 0 1,0-1-1,0 0 1,0 0-1,0 0 1,1-1-1,-1 0 1,0 0-1,0 0 0,1-1 1,-1 0-1,8-2 1,3-3-90,-2 0 0,1-2 1,28-17-1,4-6-416</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1:48.416"/>
    </inkml:context>
    <inkml:brush xml:id="br0">
      <inkml:brushProperty name="width" value="0.05" units="cm"/>
      <inkml:brushProperty name="height" value="0.05" units="cm"/>
    </inkml:brush>
  </inkml:definitions>
  <inkml:trace contextRef="#ctx0" brushRef="#br0">107 15 17844,'-5'5'446,"1"1"0,0-1 1,0 1-1,1-1 0,-1 1 1,-2 9-1,5-14-384,1 0 0,0 0 0,-1 0 0,1 0-1,0 1 1,0-1 0,0 0 0,0 0 0,0 0 0,0 0 0,0 0 0,1 0 0,-1 0-1,0 1 1,1-1 0,-1 0 0,0 0 0,2 1 0,-1-1 10,0 1 0,0-1 1,0 0-1,1 0 0,-1 0 0,1 0 0,-1 0 1,1 0-1,-1 0 0,1-1 0,-1 1 1,1-1-1,0 1 0,-1-1 0,4 1 1,6 1 0,1-1 1,0 0-1,-1-1 1,1 0-1,0-1 1,0 0-1,-1-1 1,1 0-1,-1-1 1,13-4 0,14-8-70,57-30 0,-41 18 75,-63 40 152,0 0 1,0 0-1,2 1 1,-13 27-1,13-20-67,1 1 0,0 0 0,2 0 0,0 0 0,-1 36 0,10 115 267,1-57-347,-6-100-83,-1 0 0,0 0-1,-1-1 1,-1 1-1,-1-1 1,0 1 0,-1-1-1,0 0 1,-1-1-1,-1 1 1,-10 15 0,12-22 16,0-1 0,0 0 1,0-1-1,-1 1 1,-1-1-1,1 0 1,-1 0-1,0-1 0,0 0 1,0 0-1,-1-1 1,1 1-1,-1-2 1,0 1-1,-1-1 1,1-1-1,0 1 0,-1-1 1,0-1-1,1 1 1,-15-1-1,18-1 4,1 0 0,-1-1 0,0 1 0,1-1-1,-1 0 1,1 0 0,-1-1 0,1 1 0,-1-1 0,1 0 0,0 0 0,0 0-1,0-1 1,-7-5 0,7 4-12,-1-1 1,1 0-1,0 0 0,0 0 1,0 0-1,1-1 0,0 0 1,0 1-1,-3-12 0,1 2-62,2 0 0,0-1 0,0 1 0,1 0 0,1-1 0,1 0-1,0 1 1,4-20 0,-2 19-6,1 1 0,1 0 0,1 0-1,0 1 1,1-1 0,0 1 0,1 0-1,0 1 1,2 0 0,-1 0 0,1 0 0,1 1-1,1 1 1,-1 0 0,2 0 0,-1 1 0,17-10-1,3 0-110,0 1-1,2 2 0,0 2 0,1 0 0,1 3 0,40-10 0,-49 15-199,146-46-751,-123 33 708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4:11.298"/>
    </inkml:context>
    <inkml:brush xml:id="br0">
      <inkml:brushProperty name="width" value="0.05" units="cm"/>
      <inkml:brushProperty name="height" value="0.05" units="cm"/>
    </inkml:brush>
  </inkml:definitions>
  <inkml:trace contextRef="#ctx0" brushRef="#br0">0 42 12603,'17'-7'115,"0"0"0,0 1 1,0 0-1,1 2 0,0 0 1,0 1-1,0 1 0,0 0 1,0 1-1,0 1 0,0 1 0,1 1 1,-1 0-1,31 9 0,43 17 464,52 11 365,-106-31-719,281 39 1317,-119-31-1068,107 7-289,-42-9-165,58 3-8,248-16 24,-433-8-37,205-12-22,-240 16 45,-102 3-33,1 0 0,-1 0 0,1 0 0,-1 0 0,1 0 0,-1 0 0,0 0 1,1-1-1,-1 1 0,1 0 0,1-2 0,-3 2-1,0-1-1,1 1 1,-1 0-1,0-1 1,0 1 0,0 0-1,0-1 1,0 1-1,0 0 1,0-1 0,0 1-1,0 0 1,0-1-1,0 1 1,0-1 0,0 1-1,-1 0 1,1-1-1,0 1 1,0 0-1,0-1 1,0 1 0,-1 0-1,1 0 1,0-1-1,0 1 1,0 0 0,-1-1-1,1 1 1,0 0-1,-1 0 1,1 0 0,0-1-1,-1 1 1,1 0-1,0 0 1,-1 0-1,1 0 1,0 0 0,-1 0-1,1-1 1,-1 1-1,-12-11-92,-6-7-20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57.947"/>
    </inkml:context>
    <inkml:brush xml:id="br0">
      <inkml:brushProperty name="width" value="0.05" units="cm"/>
      <inkml:brushProperty name="height" value="0.05" units="cm"/>
    </inkml:brush>
  </inkml:definitions>
  <inkml:trace contextRef="#ctx0" brushRef="#br0">2346 390 13595,'-1'1'32,"0"-1"-1,1 0 1,-1 1-1,0-1 1,0 0 0,0 0-1,1 0 1,-1 1 0,0-1-1,0 0 1,0 0-1,0 0 1,0 0 0,1 0-1,-1-1 1,0 1 0,0 0-1,0 0 1,0-1 0,1 1-1,-1 0 1,0-1-1,0 1 1,0-1 0,0 0-19,1 0 1,0 0 0,-1 1 0,1-1 0,0 0-1,0 0 1,0 0 0,-1 0 0,1 0-1,0 0 1,0 0 0,0 1 0,1-1-1,-1 0 1,0 0 0,0 0 0,0 0 0,1-1-1,3-8-11,0 1 0,0 0 0,7-10 0,-7 13 63,-1 0-66,1-1-1,-1 1 1,-1-1-1,1 0 0,-1 1 1,0-1-1,0 0 1,-1 0-1,0 0 0,0-13 1,-1 16-1,-1-1-1,0 1 1,0-1 0,0 1 0,0-1 0,-1 1-1,1-1 1,-1 1 0,0 0 0,-1 0 0,1 0-1,-1 0 1,0 0 0,0 1 0,0-1 0,0 1-1,-5-4 1,-4-2 9,0 0 0,0 2 0,-1-1 0,0 1 0,0 1 0,-21-7 0,-87-20 351,109 31-301,-84-19 555,-125-12-1,160 29-542,0 3 0,0 2 0,-77 11 0,-399 96-486,428-83 291,6-2 2,-173 63 0,238-69 118,0 0 0,-61 41 0,77-42 10,0 0 1,1 2-1,1 0 1,1 1-1,-20 26 0,25-26-3,1 1-1,1 1 0,0 0 1,2 1-1,1 0 0,0 0 0,2 1 1,0 0-1,2 1 0,0-1 1,-2 39-1,6-35-42,1-1 0,1 1 1,1 0-1,2-1 0,0 0 0,2 0 0,1 0 1,0 0-1,2-1 0,17 32 0,-17-40-22,1-1 0,1 1 0,0-2 0,1 1 0,1-2 0,1 0 0,0 0-1,0-1 1,19 12 0,-10-10-50,1-1 0,0-2-1,0 0 1,2-1 0,46 13 0,-22-12-90,0-2 0,67 4 0,97-7-214,553-68 184,-626 41 351,257-70 0,-335 70-116,0-3 0,-2-3 0,0-2 0,105-68 0,-151 86 10,-1-1 0,0-1 0,0 0 0,-1-1-1,-1 0 1,0-1 0,18-29 0,-25 34 11,0 0 1,0-1-1,-1 0 0,-1 0 1,0 0-1,0 0 1,0-1-1,-2 1 0,1-1 1,-1 0-1,-1 1 1,0-1-1,0 0 0,-4-16 1,0 8 13,-1 1 0,-1 0 0,-1 0 1,0 1-1,-2 0 0,0 0 0,0 1 0,-2 0 0,-19-22 1,5 10-10,0 1 1,-2 1-1,-59-43 1,56 49-147,-1 1 0,-1 2 1,-1 1-1,0 2 0,-1 1 0,0 1 1,-1 3-1,-41-8 0,-7 6-314,0 3 0,-119 4-1,14 10 18</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37.229"/>
    </inkml:context>
    <inkml:brush xml:id="br0">
      <inkml:brushProperty name="width" value="0.05" units="cm"/>
      <inkml:brushProperty name="height" value="0.05" units="cm"/>
    </inkml:brush>
  </inkml:definitions>
  <inkml:trace contextRef="#ctx0" brushRef="#br0">0 354 14147,'2'1'151,"0"0"-1,0-1 1,0 1 0,0-1 0,0 1-1,0-1 1,1 0 0,-1 0 0,0 0-1,0 0 1,0 0 0,0 0-1,0 0 1,0-1 0,0 1 0,1-1-1,-1 0 1,0 1 0,-1-1 0,4-2-1,4-2 160,-1 0-1,0-1 1,9-9-1,-6 6 68,188-147 1719,-156 126-2019,1 2-1,89-41 1,-109 61-409,-19 7-4,0 0 0,0-1-1,0 0 1,0 0 0,0 0-1,-1 0 1,7-5 0,-10 6-207,-3 1-157</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37.644"/>
    </inkml:context>
    <inkml:brush xml:id="br0">
      <inkml:brushProperty name="width" value="0.05" units="cm"/>
      <inkml:brushProperty name="height" value="0.05" units="cm"/>
    </inkml:brush>
  </inkml:definitions>
  <inkml:trace contextRef="#ctx0" brushRef="#br0">321 0 15131,'-11'5'309,"0"1"0,0 0 0,0 1 0,1 0 0,0 1 0,0 0-1,1 0 1,0 1 0,1 0 0,0 1 0,-8 11 0,-7 15-52,-36 73 0,41-71-237,-5 7 140,2 1 0,-27 90 0,47-131-135,0 0 0,0 0-1,0 1 1,0-1-1,1 8 1,0-12-16,0 1 0,0-1 0,0 0 0,1 0 0,-1 0 1,0 1-1,1-1 0,-1 0 0,0 0 0,1 0 0,0 0 0,-1 0 0,1 0 0,-1 0 0,1 0 0,0 0 0,0 0 0,0 0 1,0 0-1,-1 0 0,1-1 0,0 1 0,0 0 0,0-1 0,1 1 0,-1 0 0,0-1 0,0 0 0,2 1 0,6 0 54,0-1 0,0 0-1,0 0 1,0-1-1,0-1 1,0 1 0,0-2-1,0 1 1,10-5-1,-5 2 4,43-14-63,-1-2-1,-1-3 0,-1-2 0,60-40 0,-53 26-109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38.386"/>
    </inkml:context>
    <inkml:brush xml:id="br0">
      <inkml:brushProperty name="width" value="0.05" units="cm"/>
      <inkml:brushProperty name="height" value="0.05" units="cm"/>
    </inkml:brush>
  </inkml:definitions>
  <inkml:trace contextRef="#ctx0" brushRef="#br0">74 0 15235,'13'0'1913,"-6"6"-1193,-13 14-304,-1 11 1616,-7 12-1239,-2 6-153,4 9-296,0 0-120,4 0-80,2-4-32,6-12-40,0-5-88,3-8-328,3-7-328,-6-9 592,-3-3-120,-15-3-72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38.819"/>
    </inkml:context>
    <inkml:brush xml:id="br0">
      <inkml:brushProperty name="width" value="0.05" units="cm"/>
      <inkml:brushProperty name="height" value="0.05" units="cm"/>
    </inkml:brush>
  </inkml:definitions>
  <inkml:trace contextRef="#ctx0" brushRef="#br0">1 184 13763,'11'5'1984,"18"-1"-831,11-4-409,15-3 1688,10-4-1215,9-7-193,1-1-216,0-7-856,-5-2-504,-16-8 488,-8-1-176,-20-9-136</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39.236"/>
    </inkml:context>
    <inkml:brush xml:id="br0">
      <inkml:brushProperty name="width" value="0.05" units="cm"/>
      <inkml:brushProperty name="height" value="0.05" units="cm"/>
    </inkml:brush>
  </inkml:definitions>
  <inkml:trace contextRef="#ctx0" brushRef="#br0">4 74 16307,'-3'3'2145,"6"-3"-1289,14-6-352,10-3 1409,14 0-993,10-1-48,7 0-520,3 2-376,4 2-824,-6 1-2145,-4 1 2577,-6-1-400,-9 1-264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8.372"/>
    </inkml:context>
    <inkml:brush xml:id="br0">
      <inkml:brushProperty name="width" value="0.05" units="cm"/>
      <inkml:brushProperty name="height" value="0.05" units="cm"/>
    </inkml:brush>
  </inkml:definitions>
  <inkml:trace contextRef="#ctx0" brushRef="#br0">29 24 16436,'1'-2'604,"0"-11"1204,-1 12-1690,0 1 0,0 0 0,0-1 1,0 1-1,0 0 0,0-1 0,0 1 0,0 0 0,0 0 0,0-1 0,0 1 0,-1 0 0,1-1 0,0 1 0,0 0 0,0-1 1,0 1-1,0 0 0,-1 0 0,1-1 0,0 1 0,0 0 0,-1 0 0,1 0 0,0-1 0,0 1 0,-1 0 0,1 0 0,0 0 1,0 0-1,-1-1 0,1 1 0,0 0 0,-1 0 0,0 2 173,-1 0 0,1 1 0,0-1 0,0 0 0,0 1 0,0-1 0,1 1 0,-1-1 0,0 1 1,1-1-1,0 5 0,-1-4-276,1 1 0,0-1 0,0 0 0,0 1 0,0-1 0,1 1 0,-1-1 0,1 0 0,0 1 1,0-1-1,0 0 0,1 0 0,-1 1 0,1-1 0,0 0 0,-1-1 0,1 1 0,1 0 0,-1 0 0,0-1 0,1 0 1,-1 1-1,1-1 0,0 0 0,4 3 0,6 2-63,1-1 0,0 0 0,0-1 0,27 6 0,-27-7 5,0 0 1,-1 0-1,25 13 0,-36-16 53,1 0-1,-1 1 1,0-1 0,0 1-1,1 0 1,-1 0 0,-1-1 0,1 1-1,0 1 1,0-1 0,-1 0-1,1 0 1,-1 1 0,0-1-1,1 1 1,-1-1 0,0 1 0,-1-1-1,1 1 1,0 3 0,-1-2 33,0 0 0,0-1 0,0 1 0,-1 0 0,0 0 1,0 0-1,0 0 0,0-1 0,-1 1 0,1 0 0,-1-1 1,-3 6-1,-3 2 97,0 0 0,0-1 1,-1 0-1,-1-1 0,1 0 0,-2 0 1,-13 9-1,13-10-23,-1-1-1,0 0 0,0-1 1,-19 7-1,28-12-170,0-1 0,-1 1-1,1 0 1,0-1 0,0 0-1,0 1 1,0-1-1,0-1 1,-1 1 0,1 0-1,-4-2 1,5 2-69,0-1-1,0 0 1,1 0 0,-1 0-1,0 0 1,1 0 0,-1 0-1,0-1 1,1 1 0,0-1-1,-1 1 1,1-1 0,0 1-1,0-1 1,-1 0 0,1 1-1,1-1 1,-1 0 0,-1-3 0,-1-6-125,1 0 0,0 0 1,0 0-1,1-20 1,-1-14-644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39.670"/>
    </inkml:context>
    <inkml:brush xml:id="br0">
      <inkml:brushProperty name="width" value="0.05" units="cm"/>
      <inkml:brushProperty name="height" value="0.05" units="cm"/>
    </inkml:brush>
  </inkml:definitions>
  <inkml:trace contextRef="#ctx0" brushRef="#br0">314 6 20660,'-1'-1'112,"-1"1"0,1-1-1,-1 0 1,1 1 0,-1-1-1,1 1 1,-1 0 0,0-1 0,1 1-1,-1 0 1,0 0 0,1 0-1,-1 0 1,0 0 0,1 0-1,-1 1 1,-2 0 0,-29 9 99,14-1-100,0 0 0,0 1-1,1 1 1,0 1 0,1 1-1,1 0 1,0 1 0,0 1-1,2 0 1,0 1 0,0 1 0,-21 35-1,33-47-156,0-1 0,0 1-1,0-1 1,0 1 0,1 0 0,0 0-1,0-1 1,0 1 0,1 0-1,-1 0 1,1 0 0,1 9 0,0-11 0,0 0 0,0 1 0,0-1 1,0 0-1,1 1 0,-1-1 0,1 0 1,0 0-1,0-1 0,0 1 0,1 0 1,-1 0-1,1-1 0,-1 0 0,1 1 1,0-1-1,0 0 0,4 2 0,10 4-141,1 0-1,0-1 1,1-1 0,0-1-1,0 0 1,0-2 0,30 3-1,54 11-132,-92-14 327,0 0 0,-1 1 0,1 0-1,-1 1 1,0 0 0,0 0 0,9 8 0,-17-12 18,0 1-1,0-1 1,-1 0 0,1 1 0,0-1-1,-1 1 1,1 0 0,-1-1-1,0 1 1,0 0 0,0 0 0,0 0-1,0 0 1,0 0 0,0 0 0,0 0-1,-1 0 1,1 0 0,-1 0 0,1 4-1,-2-3 23,1-1 0,-1 1 0,1 0 0,-1 0-1,0-1 1,0 1 0,0-1 0,-1 1 0,1-1-1,0 1 1,-1-1 0,0 0 0,-3 4 0,-4 2 135,1 0 0,-2 0 0,1-2 0,-1 1 0,0-1 1,-16 7-1,6-4 111,0-1 1,-1-1 0,-38 7 0,46-12-325,-1 0 0,0-1 1,0-1-1,0 0 0,1 0 1,-1-2-1,-14-2 0,24 3 91,0 0 1,0 0-1,1-1 0,-1 1 0,1-1 1,-1 0-1,1 0 0,-4-3 0,6 4-59,0 0 0,0 0 0,-1 0 0,1 0 0,0 0 0,1 0 0,-1 0 0,0-1-1,0 1 1,0 0 0,1-1 0,-1 1 0,1 0 0,-1-1 0,1 1 0,0-1 0,-1 1-1,1 0 1,0-1 0,0 1 0,0-1 0,0 1 0,0-1 0,0 1 0,1-3 0,15-26-107</inkml:trace>
  <inkml:trace contextRef="#ctx0" brushRef="#br0" timeOffset="1">705 299 20508,'12'17'1665,"-3"-7"-1273,2-2-152,9-2 504,4-1-288,10-5-752,3-2-376,7-12 560,5-3-160,-3-9-112</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40.398"/>
    </inkml:context>
    <inkml:brush xml:id="br0">
      <inkml:brushProperty name="width" value="0.05" units="cm"/>
      <inkml:brushProperty name="height" value="0.05" units="cm"/>
    </inkml:brush>
  </inkml:definitions>
  <inkml:trace contextRef="#ctx0" brushRef="#br0">59 52 16019,'-10'34'2308,"-7"40"-1,7-11-1994,3 0 1,2 94-1,5-153-277,2 30 227,-2-33-231,0 0 0,0 0 0,0 1 0,0-1 1,1 0-1,-1 0 0,0 0 0,1 0 0,-1 0 0,0 0 0,1 0 0,-1 0 0,1 0 0,0 0 1,-1 0-1,1 0 0,0 0 0,-1-1 0,1 1 0,0 0 0,0 0 0,0-1 0,1 2 1,-1-2-14,-1 0 0,1 0 0,-1-1 1,1 1-1,-1 0 0,1 0 1,-1 0-1,1-1 0,-1 1 1,1 0-1,-1 0 0,1-1 1,-1 1-1,1 0 0,-1-1 1,0 1-1,1-1 0,-1 1 1,0 0-1,1-1 0,-1 1 1,0-1-1,0 1 0,1-1 1,-1 0-1,7-17 320,0-20-82,-1-1-1,-3 0 1,-1 0-1,-1 0 1,-6-43-1,3 55-239,0 1-1,-2 0 1,-14-51 0,7 57-55,11 19 35,0 1-1,-1 0 1,1-1 0,0 1-1,-1-1 1,1 1 0,0 0 0,-1 0-1,1-1 1,-1 1 0,1 0-1,0 0 1,-1-1 0,1 1-1,-1 0 1,1 0 0,-1 0-1,1 0 1,-1-1 0,1 1 0,-1 0-1,0 0 1,0 1-2,0 0 0,1 0 0,-1 0 1,0 0-1,0 0 0,1 0 0,-1 0 0,0 0 0,1 0 0,-1 0 1,1 0-1,0 0 0,-1 0 0,1 1 0,0-1 0,-1 0 0,1 0 1,0 0-1,0 1 0,0-1 0,0 0 0,0 0 0,1 0 0,-1 1 0,1 0 1,-1 4 0,0 0 1,1-1-1,0 1 0,0-1 1,1 0-1,0 1 1,-1-1-1,2 0 1,-1 0-1,1 0 0,-1 0 1,1-1-1,1 1 1,-1-1-1,1 1 1,-1-1-1,1 0 1,0-1-1,1 1 0,4 3 1,-2-3 5,1 0-1,0 0 1,0-1-1,0 0 1,0 0 0,0-1-1,1 0 1,-1 0 0,1-1-1,0 0 1,-1-1 0,14-1-1,-3-1 12,-1 0 1,1-2-1,-1 0 0,0-1 0,-1-1 0,1-1 0,-1 0 0,25-15 0,-1-4 48,-1-1 0,40-36-1,-69 56-27,-7 9-2,-8 22 6,4-22-36,-20 69-13,-20 93 156,36-141-288,1 0 0,1 1 0,1-1 0,1 1 0,3 24 0,-2-41-13,0 0 0,1 0 0,-1 0 1,5 9-1,-5-14 133,-1-1 0,1 1 0,0-1 0,0 1 0,-1-1 0,1 1 0,0-1 0,1 0 0,-1 1 0,0-1 0,0 0 0,0 0 0,1 0 0,-1 0 0,0 0-1,1 0 1,-1-1 0,1 1 0,0 0 0,-1-1 0,1 1 0,-1-1 0,1 1 0,3-1 0,21-5-397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40.831"/>
    </inkml:context>
    <inkml:brush xml:id="br0">
      <inkml:brushProperty name="width" value="0.05" units="cm"/>
      <inkml:brushProperty name="height" value="0.05" units="cm"/>
    </inkml:brush>
  </inkml:definitions>
  <inkml:trace contextRef="#ctx0" brushRef="#br0">0 16 20100,'11'31'1825,"3"-14"-1297,6-7-192,15-2 664,3-8-352,8-6-1040,-2-10 496,10-10-216,-4-7-120</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42.329"/>
    </inkml:context>
    <inkml:brush xml:id="br0">
      <inkml:brushProperty name="width" value="0.05" units="cm"/>
      <inkml:brushProperty name="height" value="0.05" units="cm"/>
    </inkml:brush>
  </inkml:definitions>
  <inkml:trace contextRef="#ctx0" brushRef="#br0">100 30 17180,'12'-22'2169,"-8"15"-1144,-7 12 1281,-23 51-1646,2 1 0,3 1 0,-18 80 0,38-135-651,0 0-1,1 0 1,-1 0-1,1 0 1,0 1-1,0-1 1,0 0-1,1 0 1,-1 0-1,1 1 1,-1-1-1,1 0 1,2 5-1,-2-6 1,0-1-1,0 0 0,0 0 0,0 0 1,0 0-1,0-1 0,0 1 0,0 0 0,1 0 1,-1-1-1,0 1 0,0-1 0,1 1 0,-1-1 1,0 1-1,1-1 0,-1 0 0,0 0 1,1 1-1,-1-1 0,0 0 0,1 0 0,-1 0 1,0-1-1,1 1 0,-1 0 0,1 0 1,-1-1-1,0 1 0,0-1 0,1 1 0,-1-1 1,1 0-1,7-3 50,-1 0 1,1-1-1,-1 0 0,0 0 1,13-12-1,34-38 300,-32 32-190,6-8 47,-20 20-133,1 0 0,1 0 0,0 1 0,0 0 0,15-9 0,-26 19-78,1 0 0,-1-1 1,1 1-1,0 0 0,-1 0 1,1 0-1,0-1 0,-1 1 0,1 0 1,0 0-1,-1 0 0,1 0 0,0 0 1,-1 0-1,1 0 0,0 0 1,0 0-1,-1 1 0,1-1 0,-1 0 1,1 0-1,0 1 0,-1-1 1,1 0-1,0 1 0,-1-1 0,1 0 1,-1 1-1,1-1 0,-1 1 0,1-1 1,-1 1-1,1-1 0,-1 1 1,0 0-1,1-1 0,-1 1 0,0-1 1,1 1-1,-1 0 0,0-1 1,0 1-1,0 0 0,0-1 0,1 2 1,6 42 26,-4-23 6,-3-20-36,0 0 0,1 0 0,-1 0 0,0-1 0,0 1-1,1 0 1,-1 0 0,0 0 0,1-1 0,-1 1 0,1 0 0,-1 0-1,1-1 1,-1 1 0,1 0 0,-1-1 0,1 1 0,0-1 0,-1 1-1,1-1 1,0 1 0,0-1 0,-1 1 0,1-1 0,0 0 0,1 1 0,0-1 1,-1 0 1,1 0 0,-1-1-1,1 1 1,-1 0 0,1-1-1,-1 1 1,0-1 0,1 0 0,-1 1-1,0-1 1,1 0 0,-1 0-1,2-1 1,6-7 8,0 1-1,-1-1 1,8-12-1,-9 13-25,-4 4 11,18-19 15,-21 23-12,1 0 0,-1-1 0,0 1-1,1 0 1,-1-1 0,0 1 0,1 0 0,-1 0 0,1 0-1,-1-1 1,0 1 0,1 0 0,-1 0 0,1 0 0,-1 0-1,0 0 1,1-1 0,-1 1 0,1 0 0,-1 0-1,1 0 1,-1 0 0,0 0 0,1 1 0,-1-1 0,1 0-1,-1 0 1,1 0 0,-1 0 0,0 0 0,1 1-1,-1-1 1,1 0 0,-1 0 0,0 0 0,1 1 0,-1-1-1,0 0 1,1 1 0,-1-1 0,0 0 0,0 1-1,1-1 1,-1 0 0,0 1 0,0-1 0,0 1 0,1-1-1,-1 0 1,0 1 0,0-1 0,0 1 0,0-1-1,0 1 1,0-1 0,0 1 0,2 11-199,-1-1 0,0 1 0,0 0 1,-3 23-1,0-24-325,2 0 1,0 0 0,0 0 0,1 0-1,3 21 1,-3-32 444,-1 1 0,0 0 1,0 0-1,0 0 0,1 0 0,-1-1 1,0 1-1,1 0 0,-1 0 0,1-1 1,-1 1-1,1 0 0,-1-1 0,1 1 1,-1 0-1,1-1 0,-1 1 0,1-1 1,0 1-1,0-1 0,-1 1 0,1-1 1,0 1-1,0-1 0,-1 0 0,1 1 1,0-1-1,0 0 0,0 0 0,0 0 1,-1 0-1,1 0 0,0 0 0,0 0 1,0 0-1,0 0 0,0 0 0,-1 0 1,1 0-1,2-1 0,0 0-106,0-1-1,1 0 0,-1 0 1,0 0-1,0 0 1,0 0-1,-1-1 1,5-4-1,15-19-857</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42.779"/>
    </inkml:context>
    <inkml:brush xml:id="br0">
      <inkml:brushProperty name="width" value="0.05" units="cm"/>
      <inkml:brushProperty name="height" value="0.05" units="cm"/>
    </inkml:brush>
  </inkml:definitions>
  <inkml:trace contextRef="#ctx0" brushRef="#br0">72 0 13763,'0'0'79,"-1"0"0,1 0 0,0 0 0,-1 0 0,1 0-1,-1 0 1,1 0 0,0 0 0,-1 0 0,1 0 0,0 0 0,-1 1 0,1-1 0,-1 0 0,1 0 0,0 0-1,-1 0 1,1 1 0,0-1 0,-1 0 0,1 0 0,0 1 0,0-1 0,-1 0 0,1 0 0,0 1 0,0-1-1,-1 0 1,1 1 0,0-1 0,0 0 0,0 1 0,0-1 0,-1 1 0,1-1 0,0 1 0,-10 18 220,9-16-16,-10 21 1071,2 1 0,-12 45 0,18-60-1093,1 1 1,0 0-1,1 0 1,0 0-1,1 0 0,0 0 1,1-1-1,0 1 1,4 16-1,-4-25-209,0 1 0,0 0-1,0-1 1,0 0 0,0 1-1,0-1 1,0 0 0,1 1 0,0-1-1,-1 0 1,1 0 0,0 0-1,0 0 1,0-1 0,0 1 0,0-1-1,0 1 1,0-1 0,1 1-1,2 0 1,-1-1-4,0 0-1,0 0 1,0-1 0,0 1-1,0-1 1,0 0 0,0 0-1,0 0 1,0-1-1,0 0 1,0 1 0,5-3-1,0 0 31,1-1 0,-1 0 1,0 0-1,0-1 0,0-1 0,0 1 0,-1-1 0,0-1 0,13-13 0,-14 13-10,-2-2 0,1 1 0,-1-1 0,0 1 0,0-2 0,-1 1 0,4-15 0,-6 17-31,0 0 0,-1 0 0,0 0 0,0-1 0,0 1 0,-1 0 0,0 0-1,-1 0 1,1-1 0,-2 1 0,-1-9 0,2 13-32,1 1 1,-1 0 0,0 0-1,0 0 1,1 0-1,-2 0 1,1 0-1,0 0 1,0 0 0,0 0-1,-1 1 1,1-1-1,-1 0 1,1 1-1,-1-1 1,0 1-1,0 0 1,0 0 0,0-1-1,0 1 1,0 0-1,0 1 1,0-1-1,0 0 1,0 0 0,0 1-1,0 0 1,-1-1-1,1 1 1,-4 0-1,2 1-3,-1-1 0,1 1-1,0 1 1,0-1-1,0 1 1,0-1-1,0 1 1,0 0-1,1 0 1,-1 1-1,0-1 1,1 1 0,0 0-1,0 0 1,-4 4-1,-15 25-102,21-31 55,0 1 0,1-1 0,-1 0 0,0 1 0,1-1 1,-1 0-1,1 1 0,-1-1 0,1 1 0,0-1 0,-1 1 0,1-1 0,0 1 0,0-1 0,0 1 1,0-1-1,1 1 0,-1-1 0,0 0 0,1 1 0,-1-1 0,0 1 0,2 1 0,-1-2 33,-1 0-1,1-1 0,0 1 1,-1-1-1,1 1 0,0-1 1,0 0-1,0 1 0,-1-1 1,1 0-1,0 1 0,0-1 1,0 0-1,0 0 0,-1 0 1,1 0-1,0 0 0,0 0 1,0 0-1,0 0 0,0 0 1,-1 0-1,1 0 0,0-1 1,0 1-1,0 0 0,0-1 1,-1 1-1,1 0 0,0-1 1,0 1-1,-1-1 0,1 1 1,0-1-1,-1 1 0,1-1 1,0-1-1,25-27-234,-8 2-108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43.270"/>
    </inkml:context>
    <inkml:brush xml:id="br0">
      <inkml:brushProperty name="width" value="0.05" units="cm"/>
      <inkml:brushProperty name="height" value="0.05" units="cm"/>
    </inkml:brush>
  </inkml:definitions>
  <inkml:trace contextRef="#ctx0" brushRef="#br0">210 240 17540,'0'-2'224,"0"-1"0,0 0-1,1 0 1,-1 1 0,-1-1 0,1 0 0,0 1 0,-1-1 0,1 0 0,-1 1 0,0-1 0,0 0-1,0 1 1,0-1 0,-1 1 0,1 0 0,0-1 0,-1 1 0,0 0 0,1 0 0,-1 0-1,0 0 1,-3-2 0,2 3-123,1-1-1,0 1 1,-1 0-1,1 1 1,-1-1-1,1 0 1,-1 1-1,0-1 1,1 1-1,-1 0 1,1 0 0,-1 0-1,0 0 1,1 0-1,-1 1 1,1-1-1,-1 1 1,1 0-1,-1-1 1,1 1-1,-1 0 1,1 1-1,0-1 1,0 0-1,-3 2 1,-5 4-50,1 1 0,0 0 0,0 0 0,0 1 1,1 0-1,1 0 0,0 1 0,-9 15 0,11-17-51,0 1 0,1 0-1,0 0 1,1 0 0,-1 0 0,2 1-1,-1-1 1,2 1 0,-1 0-1,0 16 1,2-24 1,0 0 1,0 0-1,0 0 0,1 0 0,-1 0 0,0 0 1,1 0-1,-1 0 0,1 0 0,0-1 1,0 1-1,0 0 0,-1 0 0,2-1 0,-1 1 1,0 0-1,0-1 0,0 1 0,1-1 0,2 3 1,-2-3-1,0 0 1,0-1 0,0 1 0,1 0 0,-1-1 0,0 0 0,0 1 0,0-1-1,0 0 1,1 0 0,-1 0 0,0 0 0,0-1 0,0 1 0,4-1 0,5-3 6,-1 0 1,0 0 0,0-1-1,-1 0 1,1 0 0,9-9-1,8-7 38,0-2-1,-2-1 1,0-1 0,30-41-1,-27 27 87,-1-1-1,35-73 1,-60 110-117,-1-1 0,1 1 0,-1-1-1,0 0 1,0 1 0,0-1 0,-1 0 0,1-4-1,-1 7-12,0 1 0,0 0-1,0-1 1,0 1 0,0 0-1,0 0 1,0-1 0,0 1-1,0 0 1,0 0-1,0-1 1,-1 1 0,1 0-1,0 0 1,0-1 0,0 1-1,0 0 1,0 0-1,0 0 1,-1-1 0,1 1-1,0 0 1,0 0 0,0 0-1,-1 0 1,1-1 0,0 1-1,0 0 1,-1 0-1,1 0 1,0 0 0,0 0-1,-1 0 1,1 0 0,0 0-1,0 0 1,-1 0-1,1 0 1,-2 0-1,1 1 0,-1-1 1,1 1-1,-1 0 0,1 0 0,-1-1 0,1 1 0,0 0 0,0 0 0,-1 1 1,0 0-1,-9 11-3,1 0 0,0 1 0,1 0 0,0 0 0,1 0 0,1 1 0,0 1 0,2-1 1,-1 1-1,2 0 0,0 0 0,1 1 0,0-1 0,2 1 0,0 19 0,1-27-81,2 0-1,-1 0 0,2 0 1,-1-1-1,1 1 1,0-1-1,0 0 0,1 0 1,1 0-1,-1 0 1,1-1-1,0 0 1,8 8-1,-11-12-4,0-1 1,0 1-1,1-1 1,-1 0-1,1 0 1,0 0-1,-1 0 1,1 0-1,0 0 1,0-1-1,1 1 1,-1-1-1,0 0 0,0 0 1,1 0-1,-1-1 1,0 1-1,1-1 1,-1 1-1,0-1 1,1 0-1,-1-1 1,1 1-1,-1-1 1,0 1-1,1-1 0,-1 0 1,0 0-1,0 0 1,0-1-1,1 1 1,-1-1-1,-1 0 1,1 1-1,0-1 1,3-3-1,23-21-729</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2:43.753"/>
    </inkml:context>
    <inkml:brush xml:id="br0">
      <inkml:brushProperty name="width" value="0.05" units="cm"/>
      <inkml:brushProperty name="height" value="0.05" units="cm"/>
    </inkml:brush>
  </inkml:definitions>
  <inkml:trace contextRef="#ctx0" brushRef="#br0">0 385 19116,'1'1'145,"0"1"-1,0-1 1,0 1-1,0-1 0,0 1 1,0-1-1,0 0 1,1 1-1,-1-1 1,0 0-1,1 0 1,-1 0-1,1 0 1,-1 0-1,1 0 1,0-1-1,-1 1 1,1 0-1,0-1 1,1 1-1,1 0 51,-1-1-1,1 0 1,-1 0-1,1 0 1,-1-1 0,1 1-1,-1-1 1,1 0-1,5-2 1,3-2 171,0 0 0,0-1 1,-1-1-1,17-12 0,-13 8-233,-1-1 0,16-16 0,-26 24-123,0 0 0,-1 0 0,0 0 0,0 0-1,0-1 1,0 1 0,-1-1 0,1 1 0,-1-1-1,-1 0 1,1 0 0,1-9 0,-3 13-8,1 0 0,-1 0 0,0 1 0,0-1 0,0 0 0,0 0 0,0 0 0,0 0 0,0 0 0,-1 1 0,1-1 0,0 0 0,0 0 1,-1 0-1,1 0 0,-1 1 0,1-1 0,0 0 0,-1 0 0,0 1 0,1-1 0,-1 0 0,1 1 0,-1-1 0,0 1 0,1-1 0,-2 0 0,0 0 1,1 1-1,-1-1 0,0 1 0,1 0 0,-1 0 0,0-1 1,0 1-1,1 0 0,-1 1 0,0-1 0,0 0 0,-2 1 0,-4 1 3,1 0-1,0 1 0,0 0 0,0 0 0,-9 6 0,5-1 7,1 0 0,0 1 0,1 0 0,0 1-1,0 0 1,1 0 0,-13 21 0,16-23 4,1 0 0,0 0 1,0 0-1,1 0 0,0 1 1,1 0-1,0-1 0,0 1 0,1 0 1,0 0-1,0 0 0,1 12 1,1-17-6,-1-1 0,0 0 0,1 0 1,0 0-1,-1 0 0,1 0 0,1 0 1,-1 0-1,0-1 0,1 1 0,-1 0 0,1-1 1,0 1-1,0-1 0,0 1 0,0-1 1,0 0-1,0 0 0,4 2 0,-2-1 1,0-2 0,0 1 0,0 0 0,0-1 0,0 0 0,1 0 0,-1 0 0,0 0 1,1-1-1,-1 1 0,0-1 0,6-1 0,6-1 8,-1 0 1,0-1 0,0-1 0,0-1 0,0 0 0,25-13 0,17-14 7,0-3 1,-3-2 0,-1-3-1,-1-2 1,-3-2 0,-2-2-1,46-57 1,-84 91-20,-4 7-3,0 0 0,-1 0 0,0-1 1,0 0-1,0 0 0,-1 0 0,1 0 0,-2-1 1,4-8-1,-6 14-4,1 0 1,-1 0 0,0 0-1,0 0 1,0 0-1,1 0 1,-1 0 0,0 0-1,0 0 1,0 0-1,-1 0 1,1 0 0,0 0-1,0 0 1,0 0-1,-1 0 1,1 0 0,-1 0-1,1 0 1,-1 0-1,1 0 1,-1 0 0,1 1-1,-1-1 1,0 0-1,0-1 1,-1 1-1,0 1-1,1-1 1,-1 0 0,0 1 0,1-1-1,-1 1 1,0 0 0,0 0 0,0-1 0,1 1-1,-1 0 1,0 0 0,0 1 0,-1-1-1,-7 2 1,1 0 1,-1 1-1,1 0 0,-16 7 0,1 2 16,1 1 1,0 1-1,0 1 1,2 1-1,0 1 1,-22 22-1,36-31-9,0 0 0,1 1 0,0-1 0,0 1 0,1 0-1,0 1 1,1-1 0,-5 12 0,7-14-1,1 0 0,0 0-1,0 0 1,0 0 0,0 0-1,1 0 1,0 0 0,1 0-1,0-1 1,0 1 0,0 0-1,1 0 1,3 9 0,0-6-103,0-1 1,1 1 0,0-1-1,0 0 1,1-1 0,0 0-1,1 0 1,0 0 0,0-1 0,0 0-1,1 0 1,0-1 0,0-1-1,12 6 1,-17-9 55,0 0 1,1 0-1,-1 0 1,1-1-1,9 2 1,21-6-325</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24.857"/>
    </inkml:context>
    <inkml:brush xml:id="br0">
      <inkml:brushProperty name="width" value="0.05" units="cm"/>
      <inkml:brushProperty name="height" value="0.05" units="cm"/>
    </inkml:brush>
  </inkml:definitions>
  <inkml:trace contextRef="#ctx0" brushRef="#br0">17 0 13379,'-13'9'2054,"13"-8"-2030,0-1 0,-1 0 1,1 1-1,0-1 0,-1 0 0,1 1 0,0-1 0,0 0 1,0 1-1,-1-1 0,1 1 0,0-1 0,0 1 0,0-1 1,0 1-1,-1-1 0,1 0 0,0 1 0,0-1 0,0 1 1,0-1-1,0 1 0,0-1 0,1 1 0,-1-1 0,0 1 1,0-1-1,0 1 0,0-1 0,0 0 0,1 1 1,-1-1-1,0 1 0,0-1 0,1 0 0,-1 1 0,0-1 1,1 0-1,-1 1 0,0-1 0,1 0 0,-1 1 0,0-1 1,1 0-1,0 1 0,11 4 173,0 0 0,0 0 0,1-1 0,0-1 0,0 0 0,18 2 0,-6-1-65,121 21 124,1-7 1,200-1-1,36-29-193,49 0 2,-93 16-53,212-2 16,-253-22 158,-156 7 261,200 9 1,-300 7-369,0 3 0,-1 1 1,0 2-1,0 2 1,-1 1-1,-1 3 1,0 1-1,39 22 0,-61-29-91,-2 0-91,1-1 1,0 0-1,31 9 1,-46-17 86,0 1 1,0-1-1,0 0 1,0 0-1,-1 0 1,1 0 0,0 0-1,0 0 1,0 0-1,0 0 1,0 0-1,0 0 1,0 0-1,0-1 1,-1 1-1,1 0 1,0-1 0,0 1-1,0-1 1,0 1-1,-1-1 1,1 1-1,0-1 1,-1 1-1,1-1 1,0 0 0,-1 1-1,1-1 1,-1 0-1,1 1 1,-1-1-1,1 0 1,-1 0-1,1 0 1,-1 0-1,0 1 1,0-1 0,1 0-1,-1 0 1,0-1-1,1-14-192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03.492"/>
    </inkml:context>
    <inkml:brush xml:id="br0">
      <inkml:brushProperty name="width" value="0.05" units="cm"/>
      <inkml:brushProperty name="height" value="0.05" units="cm"/>
    </inkml:brush>
  </inkml:definitions>
  <inkml:trace contextRef="#ctx0" brushRef="#br0">16 4 10962,'-15'-3'2375,"17"8"65,26 14-864,-18-13-1310,1-2 1,0 1-1,1-1 0,22 4 1,-24-6-180,0 0-1,0 1 1,0 0 0,-1 1 0,1 0 0,-1 0 0,16 10 0,8 14-19,-24-20-57,0 0 0,0-1 0,0 0 0,1-1-1,0 0 1,15 7 0,-15-8 21,1-1-1,-1 2 0,-1 0 1,16 12-1,-18-12-8,1-1-1,-1 0 1,1 0-1,0-1 1,0 0 0,0 0-1,0 0 1,14 2-1,20 2-2,0 2 0,61 23 0,-66-17-10,0-3 0,1-1-1,46 8 1,-72-17 8,1 0-1,0 0 1,-1 1-1,1 1 1,18 10 0,51 38 45,-47-29-36,-15-11-27,0-2 1,1 0-1,1-1 1,31 10-1,93 18 45,-95-27 35,95 35 0,-86-21-34,-6-1-16,110 32 0,254 53-26,-218-39 35,-46-13-66,117 27 50,-228-67-13,68 38 1,-71-33-2,78 29 1,10-14 2,10 4 31,-111-32-41,0 2 1,-1 2-1,26 15 0,-4 0 1,2-2 0,0-3 1,1-1-1,58 15 0,261 97-2,-254-92 25,149 32-1,-138-41-60,-99-24 40,-1 0-1,1 2 1,32 19-1,73 51 48,-122-74-50,28 15 3,1-1 0,56 19 0,5 3 6,156 59 50,-33-15-12,-78-31-40,-97-39-2,-1 2 0,0 2 1,49 30-1,-76-38-8,70 46 15,118 55 1,7 2 109,-187-99-91,165 86 161,-171-89-205,305 174 22,-80-42 69,-228-133-85,-1 1 1,31 27-1,-31-23 46,41 27 0,-35-23 2048,-14-13-2140,-11-9 54,0 0 0,0 0 0,0 0-1,1 0 1,-1 0 0,0 0 0,0 0 0,0 1 0,0-1 0,0 0 0,1 0 0,-1 0 0,0 0 0,0 0 0,0 0 0,1 0 0,-1 0 0,0 0 0,0 0 0,0 0 0,0 0 0,1 0 0,-1 0 0,0 0 0,0 0 0,0 0 0,0 0 0,1 0-1,-1 0 1,0 0 0,0-1 0,0 1 0,0 0 0,1 0 0,-1 0 0,0 0 0,0 0 0,0 0 0,0 0 0,0-1 0,0 1 0,1 0 0,-1 0 0,0 0 0,0 0 0,0-1 0,0 1 0,0 0 0,0 0 0,0 0 0,0 0 0,0-1 0,0 1 0,0 0-1,0 0 1,0 0 0,0 0 0,0-1 0,0 1 0,0 0 0,0 0 0,0 0 0,0-1 0,0 1 0,0 0 0,0 0 0,-4-20-44,-3-10-6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0.172"/>
    </inkml:context>
    <inkml:brush xml:id="br0">
      <inkml:brushProperty name="width" value="0.05" units="cm"/>
      <inkml:brushProperty name="height" value="0.05" units="cm"/>
    </inkml:brush>
  </inkml:definitions>
  <inkml:trace contextRef="#ctx0" brushRef="#br0">135 41 16684,'1'-31'2132,"-2"22"-1072,-1 23 1038,-9 77-1086,-22 337-128,33-428-882,0 0-1,-1 0 0,1-1 1,0 1-1,0 0 0,0 0 1,0 0-1,0 0 0,0 0 0,-1 0 1,1 0-1,0 0 0,0 0 1,0 0-1,0 0 0,0 0 0,-1 0 1,1 0-1,0 0 0,0 0 1,0 0-1,0 0 0,0 0 1,-1 0-1,1 0 0,0 0 0,0 0 1,0 0-1,0 0 0,0 0 1,0 0-1,-1 0 0,1 0 0,0 1 1,0-1-1,0 0 0,0 0 1,0 0-1,0 0 0,0 0 1,0 0-1,-1 0 0,1 1 0,0-1 1,0 0-1,0 0 0,0 0 1,0 0-1,0 0 0,0 1 0,0-1 1,0 0-1,0 0 0,0 0 1,0 0-1,0 0 0,0 1 1,0-1-1,-7-11 18,-11-35 119,2-1-1,-21-98 1,36 139-76,-2-22 174,3 28-226,0-1 1,0 1-1,0-1 1,0 1-1,0 0 0,0-1 1,1 1-1,-1 0 1,0-1-1,0 1 0,0-1 1,1 1-1,-1 0 0,0-1 1,0 1-1,1 0 1,-1-1-1,0 1 0,1 0 1,-1 0-1,0-1 1,1 1-1,-1 0 0,0 0 1,1 0-1,-1-1 0,0 1 1,1 0-1,-1 0 1,1 0-1,-1 0 0,1 0 1,-1 0-1,0 0 1,1 0-1,-1 0 0,1 0 1,-1 0-1,0 0 1,1 0-1,-1 0 0,1 0 1,-1 0-1,0 1 0,1-1 1,-1 0-1,1 0 1,-1 0-1,0 1 0,1-1 1,-1 0-1,0 1 1,0-1-1,1 0 0,-1 1 1,17 8 215,-1 1-213,1-2 1,0 0-1,33 11 1,-16-10-744,0-3 0,0 0 0,1-2 1,34-1-1,-42-3-252,-1-2 0,0 0 0,0-2 0,-1-1 0,50-16 0,-48 9-458,-25 12 1467,-1-1 1,0 0 0,1 0 0,-1 0 0,0 0 0,1 0 0,-1 0 0,0 0 0,0 0 0,0 0 0,0-1 0,0 1 0,0 0 0,1-4 0,-3 5 82,1 0 0,-1 0 0,1-1 0,-1 1 0,1 0 0,-1 0 0,0 0 0,1 0 0,-1 0 0,1 0 0,-1 0 0,0 0 0,1 0 1,-1 0-1,1 0 0,-1 0 0,0 0 0,1 1 0,-1-1 0,1 0 0,-1 0 0,1 1 0,-1-1 0,1 0 0,-2 1 0,-20 9 528,2 2 296,0 1 0,1 1 0,-22 22-1,34-30-718,1 0 0,0 1 0,0-1-1,0 1 1,1 1 0,0-1-1,1 1 1,0 0 0,0 0 0,0 0-1,-4 17 1,8-23-185,-1 0 0,1 0 0,0 0 0,0 0 0,0 0 0,0 0 0,0 0 0,0 0 0,0 0 0,1 0-1,-1 0 1,1 0 0,-1-1 0,1 1 0,0 0 0,0 0 0,0 0 0,0-1 0,0 1 0,2 2 0,0-2-4,-1 0-1,1 0 1,-1 0-1,1-1 1,0 0-1,-1 1 1,1-1-1,0 0 1,0 0-1,0 0 1,0-1-1,3 2 1,6-1 29,1-1 0,-1 0 0,0 0 0,0-1 0,19-4 0,-16 2 17,0-1 1,-1-1-1,1 0 1,-1-1-1,0-1 1,0 0-1,23-17 1,-32 20-27,1-1 1,0 0-1,-1-1 1,0 1 0,0-1-1,0 0 1,7-13 0,-10 15-19,0 0 0,-1 0 0,1-1 0,-1 1 0,0-1 0,0 1 0,0-1 0,0 0 0,-1 1 0,0-1 0,0 1 0,0-1 0,-2-8 1,1 10-28,0 1 1,1-1 0,-1 1 0,-1-1-1,1 1 1,0 0 0,0-1 0,-1 1 0,0 0-1,1 0 1,-1 0 0,0 0 0,0 0-1,0 1 1,0-1 0,0 0 0,0 1 0,-1 0-1,1-1 1,0 1 0,-1 0 0,1 0-1,-1 0 1,1 1 0,-1-1 0,1 1 0,-1-1-1,0 1 1,1 0 0,-1 0 0,0 0-1,1 0 1,-1 0 0,-3 2 0,3-2-5,0 0 1,0 1-1,0-1 1,1 1-1,-1 0 1,0 0-1,0 0 1,1 0-1,-1 0 1,1 1-1,-1-1 1,1 1-1,-1-1 0,1 1 1,0 0-1,0 0 1,0 0-1,0 0 1,0 1-1,0-1 1,1 1-1,-1-1 1,1 1-1,0-1 1,-1 1-1,1 0 1,1-1-1,-1 1 1,0 0-1,0 4 1,1-5-5,0-1 1,0 0 0,0 0 0,1 0 0,-1 1 0,0-1-1,1 0 1,-1 0 0,0 0 0,1 0 0,0 0 0,0 2 0,13 10-77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8.808"/>
    </inkml:context>
    <inkml:brush xml:id="br0">
      <inkml:brushProperty name="width" value="0.05" units="cm"/>
      <inkml:brushProperty name="height" value="0.05" units="cm"/>
    </inkml:brush>
  </inkml:definitions>
  <inkml:trace contextRef="#ctx0" brushRef="#br0">0 105 21149,'14'-3'2280,"5"0"-1296,0 0-424,8-3 1417,0 1-585,11-4-920,-1-3-448,3-4 96,0-1-80,-5-13-200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1.142"/>
    </inkml:context>
    <inkml:brush xml:id="br0">
      <inkml:brushProperty name="width" value="0.05" units="cm"/>
      <inkml:brushProperty name="height" value="0.05" units="cm"/>
    </inkml:brush>
  </inkml:definitions>
  <inkml:trace contextRef="#ctx0" brushRef="#br0">31 0 16259,'1'14'745,"0"0"0,-2-1 0,1 1-1,-2-1 1,0 1 0,-3 13-1,-5 31 283,5-7-327,-2 62 1486,14-188-158,0 11-1726,-6-53-106,0 125-202,0 0 0,0-1-1,1 1 1,0 0 0,0-1 0,1 0-1,0 0 1,4 8 0,0-1-2,1 1 1,0-1-1,14 18 1,-18-28 7,-1 0 0,1-1 1,-1 1-1,1-1 0,0 1 0,0-1 1,0-1-1,1 1 0,-1-1 1,1 1-1,-1-1 0,1 0 1,0-1-1,0 1 0,0-1 1,0 0-1,5 0 0,-5-1 13,-1 0 0,1-1 0,-1 1 0,1-1 0,-1 0 0,1 0 1,-1 0-1,1-1 0,-1 0 0,0 0 0,0 0 0,0 0 0,0-1 0,0 1 0,-1-1 0,1 0 0,-1 0 0,6-7 0,-1-1 24,0 0 1,-1-1-1,0 1 1,-1-2-1,-1 1 1,0-1-1,0 1 0,-1-1 1,-1-1-1,0 1 1,-1 0-1,-1-1 1,0 1-1,-1-17 0,-2 19-39,-3 11-10,-4 13-6,4 4 4,1 0-1,0 1 1,1 0-1,1 0 1,1 0-1,0 0 1,4 35-1,-2-49 20,1 1 0,-1 0 0,1-1 0,-1 1-1,1 0 1,1-1 0,-1 0 0,1 0 0,-1 0-1,1 0 1,0 0 0,0 0 0,1-1 0,-1 1-1,1-1 1,0 0 0,0 0 0,0-1 0,0 1-1,1-1 1,-1 0 0,0 0 0,9 3 0,-2-2-101,-1 0 0,1-1 0,0 0 0,0 0 0,0-1 0,0-1 0,0 0 0,0-1 0,15-2 0,-24 3 10,-1 0 0,1 0 0,-1 0 0,1-1 0,0 1 0,-1-1 0,1 1 0,-1-1 0,1 0 0,-1 0 0,0 1 0,1-1 0,-1 0-1,0 0 1,0 0 0,1 0 0,-1-1 0,0 1 0,0 0 0,0 0 0,0-1 0,0 1 0,-1 0 0,1-1 0,0 1 0,0-3 0,0-1-25,-1 1 0,0-1 0,0 0 0,0 1 0,-1-1 0,1 1 0,-1-1 0,0 1 0,-2-5 1,-12-41-700</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1.585"/>
    </inkml:context>
    <inkml:brush xml:id="br0">
      <inkml:brushProperty name="width" value="0.05" units="cm"/>
      <inkml:brushProperty name="height" value="0.05" units="cm"/>
    </inkml:brush>
  </inkml:definitions>
  <inkml:trace contextRef="#ctx0" brushRef="#br0">8 0 15123,'-3'8'1857,"0"6"-1033,2 1-384,7 2 1752,9 0-1383,14-1-953,2 1 1808,6-1-1520,1-4 8,6-2-40</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2.254"/>
    </inkml:context>
    <inkml:brush xml:id="br0">
      <inkml:brushProperty name="width" value="0.05" units="cm"/>
      <inkml:brushProperty name="height" value="0.05" units="cm"/>
    </inkml:brush>
  </inkml:definitions>
  <inkml:trace contextRef="#ctx0" brushRef="#br0">106 271 15363,'-23'21'3280,"17"-16"-2806,-1 0 0,1 1 0,1 0 0,-1 0 0,-6 10 0,6-4-405,0-1 0,1 1-1,0 0 1,1 0 0,0 1-1,1-1 1,0 1 0,1 0 0,1-1-1,0 1 1,0 0 0,3 19-1,3 13-74,2 0 0,17 54 0,1 14 75,-5 32-23,-19-121 38,0-1 0,-1 1 1,-2 0-1,-4 24 0,6-46-53,0 0 1,-1 1-1,1-1 0,-1 1 0,0-1 0,0 0 1,0 1-1,0-1 0,0 0 0,0 0 0,-1 0 0,1 0 1,-1 0-1,-2 3 0,3-5-20,1 1 1,-1-1-1,1 0 1,0 0-1,-1 0 0,1 0 1,-1 0-1,1 0 1,-1 0-1,1 0 0,-1 0 1,1 0-1,0 0 1,-1 0-1,1 0 0,-1 0 1,1 0-1,-1 0 0,1 0 1,0 0-1,-1-1 1,1 1-1,-1 0 0,1 0 1,0-1-1,-1 1 1,1 0-1,-1-1 0,-1-1 18,1 0-1,-1 0 1,1 0-1,-1 0 0,1 0 1,0 0-1,0 0 0,-1-4 1,-6-16 72,2 0 0,0-1 1,2 1-1,-4-42 0,7 25-94,0 0 0,7-44 0,-2 53-29,1 1 0,1-1 1,2 1-1,1 0 1,1 1-1,2 0 1,1 1-1,0 0 0,2 1 1,20-25-1,14-16-22,44-62-57,-78 105 69,-1-1-1,-1 0 0,15-42 0,-26 61 32,0-1-1,0 1 1,-1-1 0,1 0-1,-2 1 1,1-1 0,-1 0-1,0-11 1,0 17 2,-1 1 0,1-1 0,0 1 0,0-1 0,0 0 0,0 1 0,0-1 0,-1 0 1,1 1-1,0-1 0,-1 1 0,1-1 0,0 0 0,-1 1 0,1-1 0,-1 1 0,1-1 0,-1 1 0,1 0 0,-1-1 0,1 1 0,-1-1 0,1 1 0,-1 0 0,0 0 0,1-1 0,-1 1 0,1 0 0,-1 0 1,0 0-1,1-1 0,-1 1 0,0 0 0,1 0 0,-1 0 0,0 0 0,1 0 0,-1 1 0,0-1 0,1 0 0,-1 0 0,0 0 0,1 0 0,-1 1 0,1-1 0,-1 0 0,0 1 0,1-1 0,-1 0 0,1 1 1,-1-1-1,0 1 0,-3 2 9,0 0 0,0 0 0,0 1 1,-7 6-1,1 5 8,0-1 0,1 1 0,1 1 0,0-1 1,1 1-1,0 1 0,2-1 0,0 1 0,1 0 0,0 1 0,1-1 1,1 0-1,1 1 0,1 0 0,0-1 0,1 1 0,5 23 1,-5-37-12,0 1 1,1-1-1,-1 0 1,1 1 0,0-1-1,0 0 1,1 0-1,-1 0 1,1 0 0,0 0-1,0-1 1,0 1-1,0-1 1,1 0 0,-1 0-1,1 0 1,0-1-1,0 1 1,0-1 0,0 0-1,0 0 1,1 0-1,-1 0 1,1-1 0,-1 0-1,1 0 1,-1 0-1,1-1 1,0 1 0,-1-1-1,1 0 1,0 0 0,-1-1-1,1 1 1,-1-1-1,5-2 1,5 0 11,0-2 0,-1 0 0,1-1 1,-1 0-1,-1-1 0,1 0 0,-1-1 0,0-1 0,-1 1 1,0-2-1,-1 0 0,14-15 0,-2-2 27,-1-1 0,-1-1-1,32-61 1,-15 7-6,-34 74-41,0-1 0,0 1-1,-1-1 1,0 0-1,-1 0 1,0-18 0,-4 18-26,-2 18-7,-4 18 8,7-19 23,1-1 1,0 0-1,1 1 1,-1-1-1,2 11 1,-1-16 2,0 0 1,0 0 0,0 0 0,0 0 0,0 0 0,0-1-1,1 1 1,-1 0 0,0 0 0,1 0 0,-1 0 0,0 0-1,1-1 1,-1 1 0,1 0 0,0 0 0,-1-1 0,1 1-1,-1 0 1,1-1 0,0 1 0,0-1 0,-1 1 0,1-1-1,0 1 1,0-1 0,0 1 0,-1-1 0,1 0 0,0 1-1,0-1 1,0 0 0,0 0 0,0 0 0,0 0 0,0 1-1,0-1 1,-1-1 0,1 1 0,0 0 0,0 0 0,0 0-1,0 0 1,0-1 0,0 1 0,0 0 0,-1-1 0,3 0-1,1-1 4,0-1 0,-1 1 1,1-1-1,0 0 0,-1 0 0,0-1 0,1 1 0,-2-1 0,1 1 0,0-1 0,3-6 0,-2 3 4,0-1 0,0 1 0,0-2 0,-1 1 0,3-10-1,-8 5-15,2 13 8,0 0-1,0-1 1,-1 1-1,1 0 1,0 0-1,0 0 1,-1-1-1,1 1 1,0 0-1,0 0 1,-1 0-1,1 0 1,0 0-1,0 0 1,-1-1-1,1 1 1,0 0-1,-1 0 1,1 0-1,0 0 1,0 0-1,-1 0 1,1 0-1,0 0 1,-1 0-1,1 0 1,0 1-1,0-1 1,-1 0-1,1 0 1,0 0-1,0 0 1,-1 0-1,1 0 1,0 1-1,0-1 1,-1 0-1,1 0 1,0 0-1,0 1 1,0-1-1,-1 0 1,1 0-1,0 0 1,0 1-1,0-1 1,0 0-1,0 1 1,-1-1-1,-4 7-1,1-1 0,-1 1 1,1 0-1,0 1 0,1-1 0,-1 1 0,-2 10 1,-14 61-8,12-42 19,3 1-1,-3 51 1,8-68-5,0-1-1,2 1 1,0-1 0,1 0-1,1 1 1,7 19 0,-9-34-6,1 1 1,0 0 0,0-1 0,7 11-1,-5-13 14,-4-10-3,-4-9-1,-13-21-32,-1 1-1,-2 1 1,-39-54 0,8 12-28,47 67 114,9 7-21,16 9 35,-18-5-47,5 2-151,1-1-1,-1 0 0,0 0 1,1-1-1,0 0 0,-1-1 1,1 0-1,0 0 0,0-1 0,0 0 1,0-1-1,-1 0 0,1-1 1,0 0-1,16-6 0,11-8-243</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3.133"/>
    </inkml:context>
    <inkml:brush xml:id="br0">
      <inkml:brushProperty name="width" value="0.05" units="cm"/>
      <inkml:brushProperty name="height" value="0.05" units="cm"/>
    </inkml:brush>
  </inkml:definitions>
  <inkml:trace contextRef="#ctx0" brushRef="#br0">148 232 18772,'-2'-1'121,"1"0"0,-1 0-1,0 0 1,0 0 0,0 0 0,1 0-1,-1 0 1,0 1 0,0-1 0,0 1 0,0-1-1,0 1 1,0 0 0,-1-1 0,1 1-1,0 1 1,0-1 0,-3 1 0,1 0 13,0 0 0,1 0 0,-1 1 0,1-1 0,-1 1 0,1 0 0,-1 0 0,1 1 0,-4 3 0,-1 1 102,1 1 0,0 0 0,0 0 1,1 1-1,0 0 0,-8 15 0,12-18-178,-1 0 0,1 0 0,1 0-1,-1 0 1,1 1 0,0-1 0,0 1 0,1-1 0,0 0 0,1 13 0,-1-16-43,1-1 1,-1 0-1,0 0 1,1 1-1,0-1 1,0 0-1,-1 0 1,1 0-1,0 0 1,1 0-1,-1 0 1,0 0-1,1 0 1,-1 0-1,1-1 1,-1 1-1,1 0 1,0-1-1,0 0 1,-1 1-1,1-1 1,0 0-1,0 0 1,1 0-1,-1 0 1,0 0 0,0 0-1,0-1 1,1 1-1,-1-1 1,0 0-1,0 1 1,5-1-1,0-1 31,0 0 1,0 0-1,0-1 1,1 0-1,-1 0 0,-1 0 1,1-1-1,0 0 0,-1-1 1,1 1-1,9-9 1,1-1 110,-1 0 1,27-30 0,-25 21-25,-1 0-1,0 0 1,-2-2 0,-1 0 0,21-49 0,-28 45-58,-6 20-47,-3 15-20,-3 11-30,0 1 0,2 0 0,-2 27 0,4-41 18,1 0 0,0 0-1,0 0 1,0 0 0,1 0-1,0 0 1,0 0 0,0 0-1,0 0 1,1 0 0,0-1 0,0 1-1,0-1 1,1 1 0,-1-1-1,1 0 1,0 0 0,4 4-1,-5-6 6,1 0 0,-1-1 0,1 1 0,0-1 0,-1 0 0,1 0 0,0 0 0,0 0 0,0 0 0,0-1 0,0 1 0,0-1-1,0 0 1,0 0 0,0 0 0,0 0 0,0 0 0,0-1 0,0 1 0,0-1 0,0 0 0,-1 0 0,1 0 0,0 0 0,3-2-1,6-4 12,1 0 0,-1 0 0,22-19 0,-12 7 25,-1-2 0,-1 0 0,-1-1 0,-1-1 0,-1-1 0,-1 0 0,0-1 0,11-30 0,-25 51-31,0-1 0,0 0 0,-1 0 0,0 0 0,0 0 1,0-5-1,-1 10-6,0-1 0,0 1 0,0 0 0,0 0 0,0 0 1,0 0-1,1 0 0,-1-1 0,0 1 0,0 0 0,0 0 0,0 0 0,0 0 1,0-1-1,0 1 0,0 0 0,0 0 0,0 0 0,0 0 0,0-1 0,-1 1 1,1 0-1,0 0 0,0 0 0,0 0 0,0 0 0,0-1 0,0 1 0,0 0 0,0 0 1,0 0-1,0 0 0,-1 0 0,1 0 0,0 0 0,0-1 0,0 1 0,0 0 1,0 0-1,-1 0 0,1 0 0,0 0 0,0 0 0,0 0 0,0 0 0,0 0 0,-1 0 1,1 0-1,0 0 0,0 0 0,0 0 0,-1 0 0,-11 18-8,-6 20-13,2 1-1,1 1 1,2 0 0,2 1 0,-12 78 0,18-63-19,1 0 1,3 0-1,13 111 0,10 63-354,-22-220 363,0 0 0,0 0 0,-1 0 0,0 0 0,-4 11 0,5-20 30,0 0-1,0 0 0,-1-1 1,1 1-1,0 0 0,-1 0 1,1-1-1,-1 1 0,1 0 1,0-1-1,-1 1 0,0 0 1,1-1-1,-1 1 0,-1 0 1,-6-3 2,-5-18 32,5-6-7,1 0 0,0 0 0,2 0 0,-2-31 0,4 7 14,5-67 0,-2 107-39,1 0 1,0-1 0,1 1-1,1 0 1,4-13 0,-6 20-51,0 0 0,0 0 0,1 0 1,0 0-1,0 0 0,0 0 1,0 0-1,0 1 0,0-1 1,0 1-1,1 0 0,0-1 0,-1 1 1,1 1-1,0-1 0,0 0 1,0 0-1,0 1 0,6-2 1,3 1-168,-1 0 1,1 1 0,-1 0 0,1 1 0,-1 0 0,22 4 0,-23-3 100,34 3-365</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3.932"/>
    </inkml:context>
    <inkml:brush xml:id="br0">
      <inkml:brushProperty name="width" value="0.05" units="cm"/>
      <inkml:brushProperty name="height" value="0.05" units="cm"/>
    </inkml:brush>
  </inkml:definitions>
  <inkml:trace contextRef="#ctx0" brushRef="#br0">80 1 18380,'-1'18'817,"-1"0"1,-1 0-1,-9 30 1,1-1 202,-6 32 260,3 0 0,-4 123 0,18-193-1214,-1-8-53,1 1-1,0-1 0,0 1 1,0 0-1,-1-1 0,1 1 1,1-1-1,-1 1 0,0-1 1,0 1-1,1-1 0,-1 1 1,1-1-1,-1 0 0,1 1 1,-1-1-1,1 1 0,0-1 1,1 2-1,-1-2-10,-1-1 1,0 0-1,1 0 0,-1 0 1,0 0-1,0 0 0,1 0 1,-1 0-1,0 0 0,1 0 1,-1 0-1,0 0 0,0 0 1,1-1-1,-1 1 0,0 0 1,1 0-1,-1 0 0,0 0 1,0 0-1,1 0 0,-1-1 1,0 1-1,0 0 0,0 0 1,1 0-1,-1-1 0,0 1 1,0 0-1,0 0 0,0-1 1,1 1-1,-1 0 0,0 0 1,0-1-1,0 1 0,0 0 1,0 0-1,0-1 0,0 1 1,0 0-1,0-1 0,5-17 21,-5 16-13,6-48 31,-1 0-1,-5-86 0,-1 94-61,1 17-7,1 6-48,-2-1 1,-5-36 0,10 75 37,1 0 0,1 0 0,1-1 0,0 0 0,2 0 0,0-1 0,18 26 0,-23-37 38,0-1 0,1 0 0,-1 0 0,1 0 0,0 0 1,0-1-1,0 0 0,1 0 0,0 0 0,-1-1 0,1 1 0,1-2 1,-1 1-1,0-1 0,1 1 0,-1-2 0,1 1 0,-1-1 1,1 0-1,0 0 0,0-1 0,-1 0 0,1 0 0,0-1 0,11-2 1,-4-1 5,-1 0 0,1-1 0,-1-1 0,-1 0 1,1-1-1,-1 0 0,0-1 0,-1-1 0,0 1 0,0-2 1,9-10-1,-4 3 9,0-1 0,-2-1 0,-1 0 0,0-1 0,19-40 0,-30 56-15,1-1 1,-1 0 0,0 0-1,-1 0 1,1 0 0,-1 0-1,0-1 1,0 1 0,0 0-1,-1 0 1,0-9 0,0 14-2,0-1 1,0 1-1,-1-1 0,1 0 1,0 1-1,0-1 1,0 1-1,0-1 0,-1 0 1,1 1-1,0-1 1,0 1-1,-1-1 0,1 1 1,-1-1-1,1 1 1,0-1-1,-1 1 1,1 0-1,-1-1 0,1 1 1,-1-1-1,1 1 1,-1 0-1,1 0 0,-1-1 1,1 1-1,-1 0 1,0 0-1,1 0 0,-1-1 1,1 1-1,-1 0 1,0 0-1,1 0 1,-1 0-1,1 0 0,-1 0 1,0 0-1,1 1 1,-1-1-1,1 0 0,-1 0 1,0 0-1,1 0 1,-2 1-1,-1 1-2,0-1 1,0 1-1,0 0 0,1 0 1,-1 0-1,0 1 0,1-1 0,-3 3 1,-8 11-10,1 1 0,1 0 0,0 0 1,1 1-1,-10 25 0,15-31 12,1 0 0,0 0 0,1 1 1,0-1-1,1 1 0,0-1 0,1 1 0,1 0 0,1 23 0,0-33 3,-1 1-1,1 0 1,0 0-1,0-1 1,0 1-1,1-1 1,-1 1-1,1-1 1,0 1-1,0-1 1,0 0-1,0 0 1,0 0-1,1 0 0,-1 0 1,1 0-1,0-1 1,0 0-1,0 1 1,7 3-1,-6-5 3,0 1-1,1-1 1,-1 0-1,0 0 1,1 0-1,0-1 0,-1 1 1,1-1-1,-1 0 1,1 0-1,-1-1 1,1 1-1,-1-1 1,1 0-1,-1 0 0,1-1 1,4-2-1,3-1 5,0-1-1,0-1 1,0 0 0,-1-1-1,0 0 1,-1 0-1,1-2 1,-2 1-1,1-1 1,-1 0-1,-1-1 1,0 0 0,-1 0-1,0-1 1,0 0-1,5-16 1,-9 9 2,-3 19-11,0-1 0,0 1 0,0 0 0,0 0 1,0-1-1,0 1 0,0 0 0,0 0 0,0-1 0,0 1 0,0 0 1,-1 0-1,1-1 0,0 1 0,0 0 0,0 0 0,0-1 1,-1 1-1,1 0 0,0 0 0,0 0 0,0 0 0,-1-1 0,1 1 1,0 0-1,0 0 0,-1 0 0,1 0 0,0 0 0,0 0 1,-1 0-1,-1 0 0,0 0 1,1 1-1,-1 0 1,0-1 0,1 1-1,-1 0 1,1 0-1,-1 0 1,1 0 0,-1 0-1,1 0 1,-1 1-1,1-1 1,0 0-1,-2 3 1,-4 6 8,-1 0 0,1 1 0,1 0 0,0 0 0,0 1 0,1-1 0,1 1 0,0 1 0,0-1 0,2 0 0,-1 1 0,0 13 0,3-19-24,0-1-1,0 1 0,0-1 1,1 1-1,0-1 0,0 0 1,0 0-1,1 1 0,0-1 1,1 0-1,3 8 0,-4-11-41,1 1 1,0 0-1,0-1 0,0 0 0,0 0 0,0 0 0,0 0 0,1 0 0,0 0 0,-1-1 0,1 0 1,0 0-1,0 0 0,0 0 0,0-1 0,1 1 0,7 0 0,-8-1 30,1 0 1,-1-1-1,0 0 0,0 0 1,0 0-1,5-1 0,26-8-213</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4.411"/>
    </inkml:context>
    <inkml:brush xml:id="br0">
      <inkml:brushProperty name="width" value="0.05" units="cm"/>
      <inkml:brushProperty name="height" value="0.05" units="cm"/>
    </inkml:brush>
  </inkml:definitions>
  <inkml:trace contextRef="#ctx0" brushRef="#br0">50 0 19524,'2'11'1793,"-7"16"-1097,-4 7-272,-4 10 976,3 5-504,2 10-376,2 3-40,6-2-263,5-2-185,4-6-521,3-9-279,-3-8-512,0-4 56,-7-11 760,-4-5-313,-7-3-175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4.894"/>
    </inkml:context>
    <inkml:brush xml:id="br0">
      <inkml:brushProperty name="width" value="0.05" units="cm"/>
      <inkml:brushProperty name="height" value="0.05" units="cm"/>
    </inkml:brush>
  </inkml:definitions>
  <inkml:trace contextRef="#ctx0" brushRef="#br0">1 630 17436,'12'6'1864,"14"-4"-976,9-1-320,16-1 753,10-3-185,6-2-184,4-1-280,-2-4-552,-7-6-448,-11-5 1272,-10-5-944,-24-19-24,-14-4 8</inkml:trace>
  <inkml:trace contextRef="#ctx0" brushRef="#br0" timeOffset="1">60 2 15563,'-21'-1'1761,"16"5"-817,8 1-296,17-2 1160,12 0-543,17 0-553,13 0-464,16 0 1208,4-1-1120,6-1-144,-1 2-64</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5.310"/>
    </inkml:context>
    <inkml:brush xml:id="br0">
      <inkml:brushProperty name="width" value="0.05" units="cm"/>
      <inkml:brushProperty name="height" value="0.05" units="cm"/>
    </inkml:brush>
  </inkml:definitions>
  <inkml:trace contextRef="#ctx0" brushRef="#br0">408 0 16083,'-25'2'1538,"-47"12"0,30-5-919,12-4 72,-1 1 0,1 1 0,1 2 0,-1 1 0,-48 25 0,78-35-685,-30 22 366,29-22-366,0 1 0,1-1 0,-1 1 0,0-1 0,1 1 0,-1 0 0,1-1 0,-1 1 0,0 0 0,1 0 0,0-1 0,-1 1 0,1 0-1,-1 0 1,1 0 0,0-1 0,-1 1 0,1 0 0,0 0 0,0 0 0,0 0 0,0 0 0,0 0 0,0 0 0,0-1 0,0 1 0,0 0 0,0 0 0,1 0-1,-1 0 1,0 0 0,0 0 0,1-1 0,-1 1 0,1 0 0,-1 0 0,1-1 0,-1 1 0,1 1 0,4 1-30,0 0 1,0-1-1,0 1 1,1-1-1,-1 0 1,0 0-1,7 1 1,3 1-48,79 24-426,61 20-214,-131-39 592,0 1 1,-1 2-1,-1 0 0,29 21 0,-44-28 100,0 0 0,-1 1 0,1 0 0,-1 0 0,0 1-1,9 12 1,-14-17 30,0 0-1,0 1 1,1-1-1,-1 0 0,-1 1 1,1-1-1,0 0 1,-1 1-1,1-1 0,-1 1 1,1-1-1,-1 1 1,0 0-1,0-1 0,-1 1 1,1-1-1,0 1 1,-1-1-1,1 1 1,-1-1-1,0 0 0,0 1 1,0-1-1,0 0 1,0 1-1,-1-1 0,-1 2 1,-2 3 60,-2 0 1,1-1-1,-1 0 0,0 0 1,0-1-1,0 0 1,-1 0-1,-13 7 1,-70 23 566,87-33-603,-76 21 334,74-22-387,-1 1-1,1-1 0,-1-1 0,0 1 0,1-1 1,-1 0-1,1-1 0,-1 1 0,-13-4 0,20 3 17,-1 1 0,0 0 0,0 0 0,0-1 0,1 1 0,-1-1 0,0 1 0,1-1 0,-1 1-1,0-1 1,1 1 0,-1-1 0,0 1 0,1-1 0,-1 0 0,1 1 0,-1-1 0,0-1-1,0-19-134</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5.754"/>
    </inkml:context>
    <inkml:brush xml:id="br0">
      <inkml:brushProperty name="width" value="0.05" units="cm"/>
      <inkml:brushProperty name="height" value="0.05" units="cm"/>
    </inkml:brush>
  </inkml:definitions>
  <inkml:trace contextRef="#ctx0" brushRef="#br0">9 38 16379,'-8'6'2097,"8"-2"-1265,9-2-200,11-2 1601,20 0-1177,7 0-152,13-3-520,4 0-432,5-5 1208,0-3-951,-2-1-153,-4 0 16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6.156"/>
    </inkml:context>
    <inkml:brush xml:id="br0">
      <inkml:brushProperty name="width" value="0.05" units="cm"/>
      <inkml:brushProperty name="height" value="0.05" units="cm"/>
    </inkml:brush>
  </inkml:definitions>
  <inkml:trace contextRef="#ctx0" brushRef="#br0">17 4 17676,'-16'-3'1655,"24"8"-460,28 10 46,57 10-109,-58-17-946,-1 1 1,0 2-1,40 18 1,-71-28-184,-1 0 1,1 0-1,0 1 0,-1-1 0,0 1 1,1 0-1,-1 0 0,0-1 0,0 1 1,0 1-1,0-1 0,-1 0 0,1 0 1,0 1-1,-1-1 0,0 1 1,0-1-1,1 1 0,-1 3 0,0-3 5,-1 0 0,0 0-1,0 0 1,-1 1-1,1-1 1,-1 0 0,1 0-1,-1 0 1,0 0-1,0 0 1,-1 0 0,1 0-1,-1 0 1,1 0 0,-1 0-1,-4 4 1,-23 29 164,-2-1 1,-49 42 0,-6 5-27,-4 19-335,85-97 95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2.941"/>
    </inkml:context>
    <inkml:brush xml:id="br0">
      <inkml:brushProperty name="width" value="0.05" units="cm"/>
      <inkml:brushProperty name="height" value="0.05" units="cm"/>
    </inkml:brush>
  </inkml:definitions>
  <inkml:trace contextRef="#ctx0" brushRef="#br0">1 28 12635,'13'0'1448,"17"1"-864,5-1-264,14 0 1433,7 0-1537,10-4-96,2-5-80,-3-7-120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9.677"/>
    </inkml:context>
    <inkml:brush xml:id="br0">
      <inkml:brushProperty name="width" value="0.05" units="cm"/>
      <inkml:brushProperty name="height" value="0.05" units="cm"/>
    </inkml:brush>
  </inkml:definitions>
  <inkml:trace contextRef="#ctx0" brushRef="#br0">8 35 15691,'-7'8'1745,"11"-4"-929,10-4-280,18 0 1184,9-1-455,12-4-441,3-2-128,7-2-264,-2-1-224,-7 3-400,-10 1-280,-15 4-576,-10 2 832,-19 6-184,-5 0-161</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17.810"/>
    </inkml:context>
    <inkml:brush xml:id="br0">
      <inkml:brushProperty name="width" value="0.05" units="cm"/>
      <inkml:brushProperty name="height" value="0.05" units="cm"/>
    </inkml:brush>
  </inkml:definitions>
  <inkml:trace contextRef="#ctx0" brushRef="#br0">255 74 16291,'5'-4'662,"1"-1"-1,-1 0 1,-1-1-1,6-6 1,-10 12-568,1-1 0,-1 0 1,1 0-1,-1 0 0,1 0 0,-1 0 1,1 0-1,-1 0 0,0 0 0,0 0 1,1 0-1,-1 0 0,0 0 0,0 0 1,0 0-1,0-1 0,-1 1-2,1 0-1,0 1 1,-1-1-1,1 0 1,-1 1 0,1-1-1,-1 1 1,1-1-1,-1 1 1,0-1 0,1 1-1,-1-1 1,0 1 0,1 0-1,-1-1 1,0 1-1,1 0 1,-1 0 0,0-1-1,0 1 1,1 0-1,-1 0 1,0 0 0,0 0-1,1 0 1,-2 0-1,-5 0 36,-1 1 0,1-1 0,0 1 0,-1 1 0,1-1 0,0 1 0,0 0 0,0 1 0,0 0 0,1 0 0,-1 0 0,1 1 0,-1 0 0,-6 6 0,-1 1-109,1 1 0,0 0 0,0 1 0,-19 26 0,19-21 9,0 2 0,-13 28-1,22-40-14,0 1 0,1 0-1,0 0 1,0 1 0,1-1 0,0 1-1,1-1 1,0 14 0,0-21-8,1 0 0,0 0 0,1 0 0,-1 1 0,0-1-1,0 0 1,1 0 0,0 0 0,-1 0 0,1 0 0,0 0 0,0 0 0,0 0 0,0 0 0,0 0 0,1 0 0,-1 0 0,1-1 0,-1 1 0,1-1-1,-1 1 1,1-1 0,0 1 0,0-1 0,0 0 0,0 0 0,-1 0 0,2 0 0,-1 0 0,0-1 0,0 1 0,0 0 0,0-1 0,0 0 0,1 1-1,-1-1 1,0 0 0,0 0 0,5-1 0,3 0-13,1-2-1,-1 1 1,0-1-1,0 0 1,0-1-1,0 0 1,-1-1-1,0 0 1,11-8-1,13-10-100,31-29-1,39-43-341,-89 79 293,0 1-1,-2-2 0,0 0 0,18-32 0,-30 48 148,1 1-1,-1-1 1,1 0 0,-1 1-1,0-1 1,1 0-1,-1 0 1,0 1 0,0-1-1,1 0 1,-1 0-1,0 0 1,0 1 0,0-1-1,0 0 1,0 0-1,0 0 1,0 1-1,0-1 1,-1-1 0,1 2 2,-1-1 0,1 1 1,-1 0-1,1 0 0,-1 0 0,1 0 1,-1 0-1,1-1 0,0 1 1,-1 0-1,1 0 0,-1 0 0,1 0 1,-1 0-1,1 0 0,-1 1 1,1-1-1,-1 0 0,1 0 1,-1 0-1,1 0 0,-1 1 0,0-1 1,-4 3-28,0-1 1,1 1-1,-1 0 1,-7 7-1,1 0 34,0 2 0,1-1 0,1 1 0,0 1-1,0 0 1,1 0 0,1 1 0,-10 24 0,15-32 27,1-1 0,0 0 0,0 1 0,0-1 0,0 1 0,1-1 0,0 1 0,0-1 0,0 1 0,1-1 0,-1 1 0,3 4 0,-2-6 13,1 0 0,0 0 0,0 0 0,0 0 0,0-1 0,1 1 0,-1-1 0,1 0 0,0 0 0,0 0 1,0 0-1,0 0 0,1-1 0,-1 1 0,1-1 0,0 0 0,5 3 0,4 1 89,17 7 407,-29-13-507,1 0-1,-1 0 0,1 0 0,-1 0 1,1 0-1,-1 0 0,1 0 0,-1 0 1,1 0-1,-1-1 0,1 1 0,-1-1 1,0 1-1,1-1 0,-1 0 0,0 1 1,1-1-1,-1 0 0,0 0 0,1-1 1,19-18 174,-2-1 1,0-1-1,-1-1 1,20-36 0,-20 31-95,1 0 0,41-45 0,-43 62-99,-17 10-3,-1 1 0,1 0-1,0-1 1,0 1 0,-1-1 0,1 1 0,0 0 0,0-1 0,-1 1-1,1 0 1,0 0 0,-1-1 0,1 1 0,-1 0 0,1 0-1,0-1 1,-1 1 0,1 0 0,-1 0 0,1 0 0,0 0 0,-1 0-1,1 0 1,-1 0 0,1-1 0,-1 1 0,1 0 0,-1 1 0,1-1-1,0 0 1,-1 0 0,1 0 0,-1 0 0,1 0 0,-1 0 0,-36 60 10,-56 128 1,86-173-10,1 1 1,0-1 0,2 1-1,-4 22 1,8-36-4,0-1 0,-1 1 0,2-1 0,-1 1 0,0-1 1,0 1-1,0-1 0,1 1 0,-1-1 0,1 1 0,-1-1 0,1 0 0,-1 1 0,1-1 1,0 0-1,0 1 0,0-1 0,0 0 0,0 0 0,0 0 0,0 0 0,0 0 0,0 0 1,0 0-1,1 0 0,-1 0 0,0-1 0,1 1 0,-1 0 0,1-1 0,-1 1 0,0-1 1,1 1-1,-1-1 0,1 0 0,-1 0 0,1 0 0,-1 0 0,1 0 0,-1 0 1,1 0-1,-1 0 0,1-1 0,-1 1 0,1 0 0,-1-1 0,1 1 0,-1-1 0,0 0 1,1 1-1,-1-1 0,2-1 0,11-11 27,11-14-6,76-98 44,-86 109-58,1 0-1,1 2 1,0-1 0,1 2-1,22-13 1,-31 21-7,0 1 0,1 0 0,-1 1-1,1 0 1,0 0 0,0 1 0,0 0 0,19 0 0,-26 1-4,0 1-1,0 0 0,-1 0 1,1 1-1,0-1 1,0 1-1,0-1 0,-1 1 1,1 0-1,0 0 0,-1 0 1,1 0-1,0 0 0,-1 1 1,0-1-1,1 1 0,-1-1 1,0 1-1,0 0 1,0 0-1,0 0 0,0 0 1,0 1-1,-1-1 0,1 0 1,-1 1-1,1-1 0,-1 1 1,0 0-1,0-1 0,0 1 1,0 0-1,-1-1 1,1 1-1,0 5 0,-2 3-9,1 0 0,-2 0 0,1 0 0,-1 0 0,-1 0 0,0 0 0,-1-1 0,0 0 0,0 1 0,-10 14 0,8-13 13,0 1 0,0-1 0,2 1 0,-1 0 0,2 1 0,-3 13 0,6-27 2,-1 1 0,1 0-1,0-1 1,0 1 0,0-1 0,0 1 0,0-1 0,0 1-1,0-1 1,0 1 0,0 0 0,0-1 0,0 1 0,1-1-1,-1 1 1,0-1 0,0 1 0,1-1 0,-1 1 0,0-1 0,0 1-1,1-1 1,-1 1 0,0-1 0,1 0 0,-1 1 0,1-1-1,-1 0 1,1 1 0,0-1 0,0 1 5,0-1 0,0 0 1,0 0-1,0 0 0,0 0 0,0 0 1,0-1-1,0 1 0,0 0 0,1 0 1,-1-1-1,0 1 0,0 0 0,1-2 1,4-1 30,0 0 1,0-1-1,-1 0 1,7-6-1,4-7 49,-1-1 1,0-1-1,-2 0 0,0-1 0,-1 0 0,-1-1 0,-1 0 1,13-38-1,-18 43-50,-1 6-19,-1 0 0,0-1 1,0 1-1,-1-1 0,0 1 1,0-14-1,-4 17-43,-2 10-17,0 12-35,4-12 68,0 1-1,0-1 1,0 0 0,1 0 0,-1 0 0,1 0-1,0 0 1,0 0 0,0 0 0,0 0 0,1 0-1,-1 0 1,1 0 0,-1-1 0,1 1 0,0-1-1,4 5 1,-2-4 6,-1-1-1,1 1 1,0-1-1,0 0 0,0 0 1,0 0-1,0-1 1,0 1-1,0-1 1,0 0-1,8 1 1,0-2 7,0 1 0,0-1 1,0-1-1,0 0 1,-1-1-1,1 0 1,0-1-1,20-7 0,-4-3 10,0 0-1,-1-1 0,0-2 1,-1-1-1,-1-1 0,-1-1 1,27-27-1,-50 46-15,-1-1-1,1 1 0,-1-1 1,1 1-1,-1 0 1,1-1-1,-1 1 1,1-1-1,-1 1 1,0-1-1,1 1 0,-1-1 1,0 0-1,1 1 1,-1-1-1,0 1 1,0-1-1,1 0 0,-1 1 1,0-1-1,0 0 1,0 1-1,0-1 1,0 0-1,0 1 1,0-1-1,0 0 0,-1 0 0,0 1 0,1 0 0,-1-1 0,0 1 0,0 0 0,0 0 0,1-1 0,-1 1-1,0 0 1,0 0 0,0 0 0,1 0 0,-1 0 0,0 0 0,0 0 0,0 0-1,-1 1 1,-37 11-71,26-6 62,2 2 0,-1 0 0,1 0-1,0 1 1,0 1 0,1 0 0,1 0-1,0 1 1,0 0 0,1 0 0,0 1-1,1 0 1,-6 15 0,8-16 13,0 0 0,1 1 0,0 0 0,1-1 0,0 2 0,1-1 1,0 0-1,1 0 0,0 1 0,1-1 0,1 0 0,0 1 0,0-1 0,1 0 0,4 13 0,-3-18-53,0 0 0,1 0-1,-1 0 1,1 0 0,1-1-1,-1 0 1,1 0-1,0 0 1,10 9 0,-13-14 21,0 1 0,0 0 0,-1 0 0,2-1 0,-1 0 0,0 1 0,0-1 0,0 0 0,1 0 0,-1 0 0,0 0 0,1 0 0,-1-1 0,1 1 0,-1-1 0,1 1 0,0-1 0,-1 0 1,1 0-1,-1 0 0,1-1 0,-1 1 0,1 0 0,-1-1 0,1 0 0,-1 0 0,0 1 0,1-2 0,-1 1 0,0 0 0,4-2 0,20-24-259</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23.246"/>
    </inkml:context>
    <inkml:brush xml:id="br0">
      <inkml:brushProperty name="width" value="0.05" units="cm"/>
      <inkml:brushProperty name="height" value="0.05" units="cm"/>
    </inkml:brush>
  </inkml:definitions>
  <inkml:trace contextRef="#ctx0" brushRef="#br0">23 69 15115,'-2'1'252,"0"0"0,0 0-1,0 0 1,1 0 0,-1 0 0,1 1-1,-1-1 1,1 1 0,-1-1 0,1 1-1,0-1 1,-2 4 0,3-5-188,0 0 1,-1 1-1,1-1 1,0 0-1,0 1 1,0-1-1,0 0 1,0 1-1,0-1 1,0 0-1,0 1 1,0-1-1,0 0 1,0 1-1,0-1 1,0 0-1,0 1 1,1-1-1,-1 0 1,0 1-1,0-1 1,0 0-1,0 1 1,1-1-1,-1 0 1,0 0-1,0 1 1,1-1-1,17 6 1316,18-3-126,0-2-1,59-5 1,73-19-172,-136 19-864,-19 2-211,36-5-336,0-1 0,-1-3 0,56-20-1,-92 23-1500,-18 2-391,-26 3 324,-4 2 572</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23.696"/>
    </inkml:context>
    <inkml:brush xml:id="br0">
      <inkml:brushProperty name="width" value="0.05" units="cm"/>
      <inkml:brushProperty name="height" value="0.05" units="cm"/>
    </inkml:brush>
  </inkml:definitions>
  <inkml:trace contextRef="#ctx0" brushRef="#br0">14 51 14139,'-9'29'2224,"4"-9"-1143,16-11-297,11-1 1728,20-7-1175,9-1-161,10-1-312,5-2-296,6-4-680,1 0-328,-4-2-560,-4-5 1008,-12-8-296,-5-4-160,-12-3-192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24.070"/>
    </inkml:context>
    <inkml:brush xml:id="br0">
      <inkml:brushProperty name="width" value="0.05" units="cm"/>
      <inkml:brushProperty name="height" value="0.05" units="cm"/>
    </inkml:brush>
  </inkml:definitions>
  <inkml:trace contextRef="#ctx0" brushRef="#br0">138 1 19572,'7'0'570,"0"1"-1,0 0 1,0 1-1,0-1 1,8 4 0,17 4 145,49 6 185,55 12-261,-131-26-634,0 1 0,0 0-1,0 0 1,0 0 0,7 5-1,-11-6-4,0 0 0,0 0 0,1-1-1,-1 1 1,0 1 0,0-1-1,0 0 1,0 0 0,-1 0-1,1 0 1,0 1 0,0-1-1,-1 0 1,1 1 0,-1-1-1,1 1 1,-1-1 0,0 1-1,1-1 1,-1 1 0,0-1-1,0 1 1,0-1 0,0 0-1,-1 3 1,0 2 2,-1 0-1,1 0 0,-2 0 1,1-1-1,-1 1 1,0-1-1,0 1 1,-6 6-1,-36 41 3,31-38-8,-230 226-360,130-133 214,69-65 48</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6.624"/>
    </inkml:context>
    <inkml:brush xml:id="br0">
      <inkml:brushProperty name="width" value="0.05" units="cm"/>
      <inkml:brushProperty name="height" value="0.05" units="cm"/>
    </inkml:brush>
  </inkml:definitions>
  <inkml:trace contextRef="#ctx0" brushRef="#br0">66 40 16916,'3'-19'1839,"0"-2"1583,-5 23-1987,-6 13-582,-5 20-753,2 0-1,0 0 1,3 1-1,1 1 0,2-1 1,-1 54-1,5-81-84,1 0 1,1 1-1,0-1 0,3 17 0,-3-24-9,-1-1-1,0 0 1,1 1 0,-1-1 0,1 0 0,-1 1-1,1-1 1,0 0 0,0 1 0,-1-1-1,1 0 1,0 0 0,0 0 0,0 0 0,0 0-1,1 0 1,-1 0 0,0 0 0,0 0 0,0-1-1,1 1 1,-1 0 0,0-1 0,1 1 0,-1-1-1,1 0 1,-1 1 0,0-1 0,1 0 0,-1 0-1,1 0 1,-1 0 0,1 0 0,-1 0 0,1 0-1,-1 0 1,0-1 0,3 0 0,4-2 18,-1 0 1,1 0 0,-1 0-1,0-1 1,-1-1-1,1 1 1,9-9 0,43-44 121,-37 34-85,26-28 46,39-36 143,-70 77-152,-16 10-94,-1 0 0,0 0 0,0 0 0,1 0 0,-1 0 0,0 0 0,0 0 0,1 0 0,-1 0 0,0 0 0,0 0 0,1 0 0,-1 0-1,0 0 1,0 0 0,0 1 0,1-1 0,-1 0 0,0 0 0,0 0 0,0 0 0,1 0 0,-1 1 0,0-1 0,0 0 0,0 0 0,0 0 0,0 1 0,1-1 0,-1 0 0,0 0 0,0 1 0,0-1 0,0 0 0,0 0 0,0 0 0,0 1 0,0 3 33,0 1 0,0-1 0,0 1-1,-1-1 1,-2 8 0,3-10-35,-1 1 8,0 3 3,0-1 0,0 1 0,1 0 0,-1 9 0,1-14-12,0 0 0,0 0 1,1 0-1,-1 0 0,0 0 1,0 0-1,0 0 0,1 0 0,-1 0 1,1 0-1,-1 0 0,1 0 1,-1 0-1,1-1 0,-1 1 1,1 0-1,0 0 0,-1 0 1,1-1-1,0 1 0,0 0 0,0-1 1,0 1-1,-1 0 0,1-1 1,0 0-1,0 1 0,0-1 1,0 1-1,0-1 0,0 0 0,0 0 1,2 1-1,5-1 8,0 0 0,1-1 1,-1 0-1,0 0 0,1-1 0,-1 1 0,0-2 1,9-3-1,68-33 47,-47 20-42,-29 14-6,39-15 11,-44 19-17,-1 0-1,1 0 1,-1 0-1,1 0 1,0 1-1,-1 0 1,1-1 0,-1 1-1,1 1 1,0-1-1,3 1 1,-6-1-2,0 1 0,0-1 0,-1 1 0,1-1 0,0 0 0,0 1 0,-1-1 0,1 1 0,0 0 1,-1-1-1,1 1 0,-1-1 0,1 1 0,-1 0 0,1-1 0,-1 1 0,1 0 0,-1 0 0,0 0 0,0-1 0,1 1 0,-1 0 0,0 0 1,0 0-1,0-1 0,0 1 0,0 0 0,0 0 0,0 0 0,0 0 0,0 0 0,0-1 0,0 1 0,0 0 0,-1 0 0,1 0 1,-13 32-22,11-29 21,-9 20 2,-2 4-338,-1-1 0,-30 45 0,26-52 633,17-20-296,1 1 0,0-1 0,0 0 0,-1 0 0,1 0 0,0 1 0,0-1 0,-1 0 0,1 0 0,0 0 0,0 0 0,-1 0 0,1 0 0,0 1 0,-1-1 0,1 0 0,0 0 0,-1 0 0,1 0 1,0 0-1,0 0 0,-1 0 0,1 0 0,0 0 0,-1 0 0,1-1 0,0 1 0,-1 0 0,1 0 0,0 0 0,0 0 0,-1 0 0,1 0 0,0-1 0,-1 1 0,1 0 0,0 0 0,0 0 0,0-1 0,-1 1 0,1 0 0,0 0 0,0-1 0,-4-13-97,7-13-22</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7.045"/>
    </inkml:context>
    <inkml:brush xml:id="br0">
      <inkml:brushProperty name="width" value="0.05" units="cm"/>
      <inkml:brushProperty name="height" value="0.05" units="cm"/>
    </inkml:brush>
  </inkml:definitions>
  <inkml:trace contextRef="#ctx0" brushRef="#br0">17 0 18868,'-8'9'1560,"5"2"-1216,-3-2-400,6 1 569,6 0-25,6-4-208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7.477"/>
    </inkml:context>
    <inkml:brush xml:id="br0">
      <inkml:brushProperty name="width" value="0.05" units="cm"/>
      <inkml:brushProperty name="height" value="0.05" units="cm"/>
    </inkml:brush>
  </inkml:definitions>
  <inkml:trace contextRef="#ctx0" brushRef="#br0">408 45 13211,'-5'-5'696,"1"1"0,-1 0 1,-1 0-1,1 1 0,-1 0 0,1 0 1,-1 0-1,0 0 0,0 1 0,-8-2 1,4 2-361,0 0 0,-1 1 1,1 0-1,0 0 1,0 1-1,-12 2 0,8 0-248,0 0 0,1 1 1,-1 1-1,0 0 0,1 1 0,0 0 0,0 1 0,1 1 0,-18 10 0,21-10-39,0 1 1,1 0-1,-1 0 0,1 0 1,1 1-1,0 1 0,0-1 1,1 1-1,0 0 0,1 0 1,0 1-1,0-1 0,-5 21 1,8-24-70,1 0 0,0 0 0,0 0-1,1 0 1,-1-1 0,1 1 0,1 0 0,0 0 0,0 0 0,0 0 0,1 0 0,-1-1 0,2 1 0,-1 0 0,1-1 0,0 0 0,0 0 0,1 0 0,0 0 0,0 0 0,0-1 0,1 0 0,-1 1 0,7 3 0,-2-2-201,0 0 0,0-1 0,0-1 0,1 1 0,0-2 0,0 1 0,0-1 0,1-1 1,-1 0-1,1 0 0,19 1 0,-16-3 0,1 0 1,-1-1-1,1-1 0,-1 0 0,0-1 1,1 0-1,-1-2 0,21-6 1,28-18-714</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7.927"/>
    </inkml:context>
    <inkml:brush xml:id="br0">
      <inkml:brushProperty name="width" value="0.05" units="cm"/>
      <inkml:brushProperty name="height" value="0.05" units="cm"/>
    </inkml:brush>
  </inkml:definitions>
  <inkml:trace contextRef="#ctx0" brushRef="#br0">79 0 16716,'-6'5'302,"-1"0"1,1 1 0,0-1-1,1 1 1,-1 0 0,1 1 0,0-1-1,1 1 1,0 0 0,0 0 0,0 0-1,1 1 1,0-1 0,1 1 0,-1 0-1,1 0 1,1 0 0,0 0-1,0 0 1,0 12 0,1-17-261,0-1-1,1 0 1,-1 1 0,1-1-1,-1 0 1,1 0 0,0 0-1,-1 0 1,1 1 0,0-1-1,1 0 1,-1 0 0,0-1-1,0 1 1,1 0 0,-1 0-1,1-1 1,0 1 0,1 1-1,0-1-14,1-1 0,-1 1 0,0-1 0,0 1 0,1-1-1,-1 0 1,0 0 0,1-1 0,-1 1 0,1-1 0,4 0-1,7 0-3,-1-2 0,1 0 0,-1 0 0,0-2-1,14-4 1,31-13 57,77-41 0,-44 19-38,-91 42-39,33-11 38,-18 11 37,-15 1-73,-1 1 0,0-1 0,1 0 0,-1 0 0,0 0 0,1 0 0,-1 1 0,0-1 0,1 0 0,-1 0 0,0 1 0,1-1 0,-1 0 0,0 0 0,0 1 0,1-1 0,-1 0-1,0 1 1,0-1 0,0 0 0,1 1 0,-1-1 0,0 0 0,0 1 0,0-1 0,0 1 0,0-1 0,0 0 0,0 1 0,0-1 0,0 1 0,-1 6 75,0 1-1,-1-1 1,0 0 0,-1 0-1,0 0 1,-5 11 0,-6 16 234,13-31-283,0-1 0,0 0 0,1 0 0,-1 1 0,1-1 0,-1 0 0,1 0 0,0 1 0,0-1 0,0 0 0,1 1 0,-1-1 0,0 0 0,2 5 0,-1-7-18,-1 1-1,0 0 1,1-1-1,-1 1 1,1-1-1,-1 1 0,1-1 1,-1 1-1,1-1 1,0 0-1,-1 1 1,1-1-1,0 0 1,-1 1-1,1-1 0,0 0 1,-1 0-1,1 0 1,1 1-1,22-4 149,3-7-67,0-2 0,-1 0 0,41-26 0,-43 22-51,2 2-1,0 1 1,50-19 0,-74 31-43,1 1 0,-1-1 0,1 1 0,0-1 0,-1 1 0,1 0 0,-1 0 0,1 0 0,0 0 0,-1 0 0,1 0 0,-1 1 0,4 0 0,-5 0 0,0 0 0,1-1 0,-1 1 0,0 0 0,0 0 0,0 0 0,0 0 0,0 0 0,-1 0 0,1 0 0,0 0 0,0 0 0,-1 0 0,1 0 0,0 0 0,-1 1 0,1-1 0,-1 0 0,0 0 0,1 1 0,-1-1 0,0 0 0,0 1 0,0-1 0,0 2 0,0 16-5,0-15 6,-1-1 0,1 1 0,0-1 0,1 1 0,-1-1 0,1 1 0,-1-1 0,3 6 0,-2-7-1,0-1 1,0 0 0,0 0-1,0 0 1,0 1 0,0-1-1,0 0 1,0-1 0,1 1-1,-1 0 1,0 0 0,1 0-1,-1-1 1,1 1 0,-1-1-1,1 1 1,-1-1 0,1 0-1,-1 1 1,1-1 0,-1 0-1,1 0 1,-1 0 0,1 0-1,1-1 1,12 1 4,-1-2 0,1 0 0,0 0 0,26-10 0,60-26-133,-51 18 7,-23 9 47,-15 5 16,-1 2-1,1-1 1,1 1 0,-1 1 0,0 0 0,14-1 0,-25 4 48,0 0-1,1 0 1,-1 0 0,0 0 0,0 0 0,0 1 0,1-1 0,-1 0 0,0 1 0,0-1-1,0 0 1,0 1 0,0 0 0,0-1 0,0 1 0,0 0 0,0-1 0,0 1 0,0 0-1,0 0 1,0 0 0,0 0 0,-1 0 0,1 0 0,0 0 0,-1 0 0,1 0-1,0 0 1,-1 0 0,0 0 0,1 0 0,-1 0 0,0 1 0,1-1 0,-1 0 0,0 0-1,0 0 1,0 1 0,0-1 0,0 0 0,0 0 0,-1 0 0,1 2 0,-2 7 0,0 0 0,0 0 0,-1 0 0,-4 10 0,4-12 27,-2 7-629,-1 0-1,-1 0 1,-13 23-1,13-32 23,7-6 577,-1 0 0,1 0 0,0 0 0,0 0 0,0 0 0,-1 0 1,1-1-1,0 1 0,0 0 0,0 0 0,0 0 0,-1 0 0,1 0 0,0 0 0,0-1 0,0 1 0,0 0 0,0 0 0,-1 0 0,1 0 0,0-1 0,0 1 0,0 0 0,0 0 0,0 0 0,0-1 0,0 1 0,0 0 0,0 0 1,0 0-1,0-1 0,0 1 0,0 0 0,0 0 0,0 0 0,0-1 0,0-18-595</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8.494"/>
    </inkml:context>
    <inkml:brush xml:id="br0">
      <inkml:brushProperty name="width" value="0.05" units="cm"/>
      <inkml:brushProperty name="height" value="0.05" units="cm"/>
    </inkml:brush>
  </inkml:definitions>
  <inkml:trace contextRef="#ctx0" brushRef="#br0">50 221 15195,'1'1'184,"-1"0"0,1 0 0,0 0 0,-1 0 0,1 0 0,0 0 0,-1-1 0,1 1-1,0 0 1,0 0 0,0-1 0,0 1 0,0-1 0,0 1 0,0-1 0,0 1 0,0-1 0,0 1 0,0-1-1,0 0 1,2 1 0,0-1 69,0 0-1,0 0 0,0-1 1,0 1-1,0 0 1,0-1-1,0 0 0,2-1 1,9-3 308,0-1 0,20-13 0,-24 13-307,11-6 125,0-1-1,22-19 0,-36 27-307,-1-1-1,0 1 1,0-1 0,-1-1-1,0 1 1,0-1 0,0 0 0,-1 0-1,0 0 1,3-9 0,-6 14-58,0 1 1,-1-1-1,1 1 1,-1-1 0,0 1-1,0-1 1,1 0-1,-1 1 1,0-1 0,0 1-1,0-1 1,-1 1-1,1-1 1,0 1 0,-1-1-1,1 0 1,0 1-1,-1 0 1,0-1-1,1 1 1,-1-1 0,-1 0-1,0 0 4,1 0 1,-1 0-1,0 1 0,0-1 0,0 1 1,0 0-1,-1 0 0,1-1 0,0 1 0,0 1 1,-1-1-1,-3-1 0,-3 0 12,1 1 0,-1 0 0,1 1 1,-1 0-1,1 0 0,0 1 0,-9 1 0,4 1-19,1 1-1,1 0 1,-1 0 0,1 1-1,0 1 1,0 0-1,0 0 1,1 1 0,0 1-1,-11 9 1,14-10-9,0 0-1,1 0 1,-1 0 0,1 1 0,1 0-1,-1 0 1,2 1 0,-1 0 0,1-1-1,0 1 1,1 1 0,0-1 0,-3 14-1,6-19 4,-1-1-1,1 1 1,0 0-1,0 0 1,1 0 0,-1-1-1,1 1 1,0 0-1,-1 0 1,2-1-1,-1 1 1,0-1-1,1 1 1,0-1 0,-1 1-1,1-1 1,1 0-1,-1 0 1,0 0-1,1 0 1,0-1-1,-1 1 1,1 0-1,0-1 1,0 0 0,1 0-1,-1 0 1,0 0-1,5 1 1,6 3-147,1 0-1,-1-2 1,1 0 0,0-1 0,0 0-1,16 1 1,-9-2-310,-1-1 0,1 0-1,0-1 1,0-2 0,-1 0 0,1-1-1,26-8 1,13-11-397</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9.687"/>
    </inkml:context>
    <inkml:brush xml:id="br0">
      <inkml:brushProperty name="width" value="0.05" units="cm"/>
      <inkml:brushProperty name="height" value="0.05" units="cm"/>
    </inkml:brush>
  </inkml:definitions>
  <inkml:trace contextRef="#ctx0" brushRef="#br0">89 1 17108,'6'1'1912,"-6"7"-1256,-5 9-216,-4 10 1097,-1 16-601,-3 3-152,0 8-408,-1 2-80,2 0-56,1-6-64,6-10-152,2-8-56,5-23-280,2-1-296,2-20-440,-1-13 824,-2-24-168,-1-11-160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0.151"/>
    </inkml:context>
    <inkml:brush xml:id="br0">
      <inkml:brushProperty name="width" value="0.05" units="cm"/>
      <inkml:brushProperty name="height" value="0.05" units="cm"/>
    </inkml:brush>
  </inkml:definitions>
  <inkml:trace contextRef="#ctx0" brushRef="#br0">0 124 18468,'22'9'2088,"13"-9"-1063,8 0-321,15-7 1080,5-4-280,5-4-407,1-4-361,-6 4-792,-6-3-592,-18 4 624,-5-4-200,-20 2-144</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0.109"/>
    </inkml:context>
    <inkml:brush xml:id="br0">
      <inkml:brushProperty name="width" value="0.05" units="cm"/>
      <inkml:brushProperty name="height" value="0.05" units="cm"/>
    </inkml:brush>
  </inkml:definitions>
  <inkml:trace contextRef="#ctx0" brushRef="#br0">2 1 16772,'0'0'1752,"-2"3"-1224,2 1-288,3 3 968,5-1-944,4 3-536,5-3 304,1 0-128,7 0-120</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0.474"/>
    </inkml:context>
    <inkml:brush xml:id="br0">
      <inkml:brushProperty name="width" value="0.05" units="cm"/>
      <inkml:brushProperty name="height" value="0.05" units="cm"/>
    </inkml:brush>
  </inkml:definitions>
  <inkml:trace contextRef="#ctx0" brushRef="#br0">174 1 14139,'0'1'173,"0"0"-1,0 0 1,0 0-1,0 1 1,0-1-1,0 0 1,0 0-1,-1 0 1,1 0-1,-1 0 1,1 1-1,-1-1 1,1 0-1,-1 0 1,1 0-1,-1 0 1,0 0-1,0-1 1,1 1 0,-1 0-1,0 0 1,0 0-1,0-1 1,-1 2-1,-30 16 2295,16-10-1129,5-1-936,1-1 1,-1 2-1,1-1 1,0 2-1,-8 8 1,17-16-411,1-1 0,0 1 0,-1 0 0,1-1 0,-1 1 0,1-1 0,0 1 0,-1 0 0,1-1 0,0 1 0,0 0 0,0-1 0,0 1 0,-1 0 0,1 0 0,0-1 0,0 1 0,0 0 0,0-1 0,1 1 0,-1 0 0,0 0 0,0-1 0,0 1 0,0 0 0,1-1 0,-1 1 0,0 0 0,1-1 0,-1 1 0,0-1 0,1 1 0,-1 0 0,1-1 0,-1 1 0,1-1 0,-1 1 0,1-1 0,0 0 0,-1 1 0,2 0 0,31 14-364,-21-10 256,2 1-13,9 6-145,33 19 0,-51-27 255,1 0 1,0 1-1,-1-1 1,0 1-1,0 0 1,0 0-1,-1 1 1,0-1-1,0 1 1,5 9 0,-8-13 31,0 0 1,0 0-1,0 0 0,-1 0 1,1 1-1,-1-1 1,1 0-1,-1 0 1,0 0-1,0 1 1,0-1-1,0 0 1,0 0-1,0 0 1,-1 1-1,1-1 1,-1 0-1,0 0 1,1 0-1,-3 4 1,1-3 20,-1 0 0,1 0 1,-1 0-1,0 0 1,1-1-1,-1 1 0,0-1 1,-1 1-1,1-1 0,0 0 1,-5 1-1,-4 2 95,1 0-1,-2-1 1,1-1-1,0 0 1,-1-1-1,-19 2 1,23-4-160,1 0 0,0 0 1,0-1-1,0 0 0,-16-4 0,22 5 4,0-1 0,1 1 0,-1-1 0,0 0 0,0 0 0,0 0 0,1 0 0,-1 0 0,1 0 0,-1 0 0,1 0 0,-1-1 0,1 1 0,0-1 0,0 1 0,-1-1-1,1 1 1,0-1 0,0 0 0,1 1 0,-1-1 0,0 0 0,0 0 0,1 0 0,0 0 0,-1 0 0,1 0 0,0 1 0,0-1 0,0-3 0,2-23-260</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1.003"/>
    </inkml:context>
    <inkml:brush xml:id="br0">
      <inkml:brushProperty name="width" value="0.05" units="cm"/>
      <inkml:brushProperty name="height" value="0.05" units="cm"/>
    </inkml:brush>
  </inkml:definitions>
  <inkml:trace contextRef="#ctx0" brushRef="#br0">30 0 16219,'-2'40'3889,"-7"18"-2203,0-7-1058,7-31-437,-1-6-49,1 1 0,0 0 1,2 0-1,-1 0 0,2-1 0,3 24 0,-3-37-128,-1 0 0,0 0 0,0 0 1,1 0-1,-1 0 0,0 0 0,1-1 1,-1 1-1,1 0 0,-1 0 0,1-1 1,-1 1-1,1 0 0,0-1 0,-1 1 1,1 0-1,0-1 0,0 1 0,-1-1 1,1 1-1,0-1 0,0 1 0,0-1 1,1 1-1,0-1 5,-1 0 1,1 0 0,0 0 0,0 0-1,0 0 1,-1-1 0,1 1 0,0-1-1,0 1 1,-1-1 0,1 1 0,1-2-1,6-3 56,0 0-1,0-1 0,12-10 0,-19 14-56,195-171 871,-192 168-849,0 1 0,0 0 0,0 1 0,1-1 0,-1 1 0,10-4 0,-15 7-33,1 0-1,-1 0 1,1 0-1,-1 0 1,1 0-1,-1 0 1,0 0-1,1 0 1,-1 0 0,1 0-1,-1 0 1,1 0-1,-1 1 1,1-1-1,-1 0 1,0 0-1,1 0 1,-1 1-1,1-1 1,-1 0-1,0 0 1,1 1 0,-1-1-1,0 0 1,1 1-1,-1-1 1,0 0-1,0 1 1,1-1-1,-1 1 1,0-1-1,0 0 1,1 1-1,-1-1 1,0 1 0,0-1-1,0 1 1,0-1-1,0 1 1,0-1-1,0 1 1,0 21 144,0-20-133,-1 17 52,-1-12-53,2 1 1,-1-1 0,1 1 0,0-1 0,3 16 0,-3-22-16,0 1 0,1-1-1,0 0 1,-1 1 0,1-1 0,0 0-1,-1 0 1,1 1 0,0-1-1,0 0 1,0 0 0,0 0 0,0 0-1,0 0 1,0 0 0,1 0-1,-1-1 1,0 1 0,0 0-1,1 0 1,-1-1 0,0 1 0,1-1-1,-1 0 1,1 1 0,-1-1-1,0 0 1,1 0 0,-1 0-1,1 0 1,-1 0 0,1 0 0,-1 0-1,1 0 1,-1-1 0,3 0-1,12-3 8,1-1-1,-1 0 1,-1-2-1,1 0 1,-1 0-1,23-16 1,-17 10-12,40-17 0,-60 29 0,0 1 0,0-1 1,0 1-1,0-1 0,0 1 0,0-1 1,0 1-1,0 0 0,1-1 1,-1 1-1,0 0 0,0 0 0,0 0 1,0 0-1,0 0 0,1 0 1,-1 0-1,0 1 0,0-1 1,0 0-1,0 1 0,0-1 0,0 0 1,0 1-1,0-1 0,0 1 1,2 1-1,-3-1-9,1 1 0,-1-1 0,1 1 0,-1 0 0,1-1 0,-1 1 0,0 0 0,0-1 0,0 1 0,0 0 1,0 0-1,0-1 0,0 1 0,-1 0 0,1-1 0,-1 1 0,0 2 0,-1 4-165,0 0-1,-1 1 1,0-2 0,0 1 0,0 0-1,-1-1 1,-1 1 0,1-1 0,-1 0-1,0 0 1,-8 7 0,12-13 150,0 0-1,0-1 1,0 1 0,0 0-1,0 0 1,0-1 0,0 1-1,0-1 1,-1 1 0,1-1 0,0 0-1,-3 1 1,-11-8-421</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1.460"/>
    </inkml:context>
    <inkml:brush xml:id="br0">
      <inkml:brushProperty name="width" value="0.05" units="cm"/>
      <inkml:brushProperty name="height" value="0.05" units="cm"/>
    </inkml:brush>
  </inkml:definitions>
  <inkml:trace contextRef="#ctx0" brushRef="#br0">1 7 17660,'1'-6'1640,"1"7"-1168,-1-1-184,5 5 584,5 1-711,-2-2 55,3 4-216,7 4-168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1.902"/>
    </inkml:context>
    <inkml:brush xml:id="br0">
      <inkml:brushProperty name="width" value="0.05" units="cm"/>
      <inkml:brushProperty name="height" value="0.05" units="cm"/>
    </inkml:brush>
  </inkml:definitions>
  <inkml:trace contextRef="#ctx0" brushRef="#br0">263 18 19148,'0'0'61,"0"0"0,0 0 0,1 0 0,-1 0 0,0 0 0,0 0 0,1-1 0,-1 1 0,0 0 0,0 0 0,0 0 0,1 0 1,-1 0-1,0-1 0,0 1 0,0 0 0,1 0 0,-1 0 0,0-1 0,0 1 0,0 0 0,0 0 0,0 0 0,1-1 0,-1 1 0,0 0 0,0 0 0,0-1 0,0 1 0,0 0 0,0 0 0,0-1 0,0 1 0,0 0 0,0 0 0,0-1 0,-9-5 998,-18 1 461,17 5-1412,-1 0 1,1 1-1,0 1 1,0-1-1,0 2 0,0-1 1,1 1-1,-1 1 0,1 0 1,0 0-1,0 1 0,0 0 1,0 0-1,1 1 0,0 0 1,0 1-1,0-1 1,1 2-1,0-1 0,1 1 1,0 0-1,0 0 0,0 1 1,1 0-1,1 0 0,-1 0 1,-3 12-1,7-18-123,0 0 0,0 0 0,1 0-1,-1 0 1,1 0 0,0 0 0,0 0 0,0 1 0,0-1 0,0 0-1,1 0 1,-1 0 0,1 0 0,0 0 0,0 0 0,0 0-1,0 0 1,0 0 0,1 0 0,0 0 0,-1-1 0,1 1 0,3 3-1,-1-3-32,0 0 1,-1 0-1,1-1 0,0 1 0,1-1 0,-1 0 0,0 0 0,1-1 1,-1 1-1,1-1 0,-1 0 0,1 0 0,-1 0 0,1-1 0,7 1 1,2-2-386,-1 0 0,1-1 0,0 0 1,-1-1-1,0 0 0,1-1 0,-1-1 0,13-6 1,3-4-495,-1 0 0,36-27-1,-15 5-345</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2.338"/>
    </inkml:context>
    <inkml:brush xml:id="br0">
      <inkml:brushProperty name="width" value="0.05" units="cm"/>
      <inkml:brushProperty name="height" value="0.05" units="cm"/>
    </inkml:brush>
  </inkml:definitions>
  <inkml:trace contextRef="#ctx0" brushRef="#br0">100 1 19796,'-7'5'299,"-1"0"-1,1 0 0,0 1 0,1 0 1,0 0-1,0 1 0,0 0 0,1 0 1,0 0-1,0 1 0,0 0 0,1-1 1,1 2-1,-1-1 0,1 0 1,1 1-1,-1-1 0,1 1 0,-1 16 1,2-11-232,0 0 0,1-1 0,0 1 0,1 0 0,1-1 0,0 1-1,1-1 1,0 0 0,1 1 0,1-2 0,0 1 0,8 15 0,-12-27-66,16 25 10,-16-25-10,0 0-1,-1 0 1,1 0 0,0 0-1,0-1 1,0 1-1,0 0 1,0 0-1,0 0 1,0-1 0,0 1-1,1-1 1,-1 1-1,0-1 1,0 1-1,0-1 1,1 0 0,-1 1-1,0-1 1,2 0-1,-2 0 1,0-1 0,0 0 0,0 1 0,0-1 0,0 0 0,0 1 0,-1-1 0,1 0 0,0 0 0,-1 1 0,1-1 0,-1 0 0,1 0 0,-1 0 0,1 0 0,-1 0 0,1 0 0,-1 0 0,0 0 0,0 0 0,1 0 0,-1 0 0,0 0 0,0 0 0,0 0-1,0-2 1,-1-37-4,1 31-2,-1-4-16,-1 1 0,1-1 0,-2 1 0,0 0 0,-1-1 0,0 2 0,-9-20 0,3 19-35,10 12 55,0 0 0,-1 0 0,1-1-1,0 1 1,0 0 0,0 0 0,-1 0 0,1 0 0,0-1-1,0 1 1,0 0 0,-1 0 0,1 0 0,0 0 0,0 0-1,-1 0 1,1 0 0,0 0 0,0 0 0,-1 0 0,1 0-1,0 0 1,-1 0 0,1 0 0,0 0 0,0 0 0,-1 0-1,1 0 1,0 0 0,0 0 0,-1 0 0,1 0 0,0 0-1,0 0 1,-1 1 0,1-1 0,0 0 0,0 0 0,0 0-1,-1 0 1,1 1 0,0-1 0,0 0 0,0 0 0,-1 1-1,2-1 1,-1 1-1,0-1 1,0 0-1,0 1 1,1-1-1,-1 1 1,0-1-1,1 0 1,-1 1-1,0-1 0,1 0 1,-1 1-1,0-1 1,1 0-1,-1 1 1,1-1-1,-1 0 1,0 0-1,1 0 1,-1 0-1,1 1 1,-1-1-1,1 0 1,-1 0-1,1 0 0,-1 0 1,1 0-1,0 0 1,15 3-3,8-2 9,0-2-1,0 0 1,-1-1 0,1-2-1,-1 0 1,1-1-1,-1-2 1,-1 0-1,1-2 1,-1 0 0,-1-1-1,0-1 1,35-25-1,-52 33-4,-2 1 4,0 1-1,0 0 1,0-1-1,0 0 1,0 1-1,0-1 0,0 0 1,-1 0-1,1 0 1,-1 0-1,3-4 1,-4 5-4,-1 1 0,1 0 0,0-1 0,0 1 0,-1 0 0,1 0 0,0-1 0,-1 1 0,1 0 0,0 0 0,-1 0 0,1-1 0,-1 1 0,1 0 1,0 0-1,-1 0 0,1 0 0,-1 0 0,1 0 0,0 0 0,-1 0 0,1 0 0,-1 0 0,1 0 0,0 0 0,-1 0 0,1 0 0,-1 0 0,1 1 0,0-1 1,-1 0-1,1 0 0,0 0 0,-1 1 0,1-1 0,-1 0 0,-19 7 19,11-2-9,0 0 0,1 0 0,0 0 0,-1 1 0,2 0 0,-1 1-1,1 0 1,0 0 0,-11 14 0,15-16 2,-1-1 0,1 1-1,0 0 1,1 0 0,-1 0 0,1 1 0,0-1-1,0 0 1,0 1 0,1 0 0,0-1-1,0 1 1,1 0 0,-1-1 0,1 1-1,0 0 1,1-1 0,1 9 0,-2-12-20,1 0 0,0 0 0,-1 0 0,1 0 1,0 0-1,0 0 0,0 0 0,1 0 0,-1 0 0,0-1 1,1 1-1,-1 0 0,1-1 0,-1 1 0,1-1 0,0 0 1,0 1-1,-1-1 0,1 0 0,2 1 0,0-1-131,0 0 0,-1 0 0,1 0 0,0-1 0,0 1 0,0-1-1,-1 0 1,1 0 0,0-1 0,6 0 0,3-2-317,-1-1 1,1 0-1,-1 0 0,-1-2 0,20-10 1,4-5-308,2 0-183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2.783"/>
    </inkml:context>
    <inkml:brush xml:id="br0">
      <inkml:brushProperty name="width" value="0.05" units="cm"/>
      <inkml:brushProperty name="height" value="0.05" units="cm"/>
    </inkml:brush>
  </inkml:definitions>
  <inkml:trace contextRef="#ctx0" brushRef="#br0">264 24 13939,'-2'-2'232,"0"0"0,0 0 0,0 0 0,0 0-1,-1 1 1,1-1 0,-1 0 0,1 1 0,-1 0 0,1-1 0,-1 1 0,0 0-1,0 1 1,1-1 0,-1 0 0,0 1 0,0-1 0,0 1 0,0 0 0,0 0-1,1 0 1,-1 1 0,0-1 0,0 1 0,0-1 0,-3 2 0,-6 1 352,0 1 0,0 0 0,0 1 1,-17 10-1,16-8-270,1 1-1,0 0 1,1 1-1,-13 12 1,20-18-255,1 1 0,-1 0 0,0 0 0,1 1 1,0-1-1,0 1 0,0-1 0,1 1 0,0 0 0,0 0 1,0 0-1,0 0 0,1 1 0,-1 5 0,2-9-50,0 0 0,0-1 0,0 1 0,1 0 0,-1 0 1,1-1-1,-1 1 0,1 0 0,0-1 0,0 1 0,0 0 0,-1-1 0,2 1 0,-1-1 0,0 0 0,0 1 0,0-1 0,1 0 1,-1 0-1,0 1 0,1-1 0,-1 0 0,1 0 0,0-1 0,-1 1 0,1 0 0,0-1 0,-1 1 0,1-1 0,0 1 0,0-1 0,3 1 1,5 0 2,0 1 1,1-2 0,-1 1-1,16-2 1,-1-2-11,0-1 0,-1-2 0,0 0 0,0-1 0,25-12 0,-8 1-22,-2-2 1,38-25-1,-68 40 15,-2 1-7,0-1 1,0 0-1,0 1 0,-1-2 1,1 1-1,-1-1 0,7-9 1,-13 15 10,0 0 1,0 0-1,0 0 1,0 0-1,0-1 1,0 1 0,0 0-1,0 0 1,0 0-1,0 0 1,0 0 0,-1-1-1,1 1 1,0 0-1,0 0 1,0 0 0,0 0-1,0 0 1,0 0-1,0 0 1,0-1-1,0 1 1,0 0 0,-1 0-1,1 0 1,0 0-1,0 0 1,0 0 0,0 0-1,0 0 1,0 0-1,-1 0 1,1 0 0,0 0-1,0 0 1,0 0-1,0 0 1,0 0-1,-1 0 1,1 0 0,0 0-1,0 0 1,0 0-1,0 0 1,0 0 0,-1 0-1,1 0 1,0 0-1,0 0 1,0 0-1,0 0 1,0 0 0,-1 0-1,1 0 1,0 0-1,0 0 1,0 1 0,-12 2-6,1 3 2,-1 0 0,1 1 0,1 0 0,-1 1 0,1 0 0,-10 11 0,14-13-40,1 0 1,-1 0 0,1 1 0,0-1 0,1 1 0,-1 1 0,1-1 0,1 0 0,-1 1 0,-3 13-1,7-19-12,-1-1 0,1 0 0,0 1 0,-1-1 0,1 1 0,0-1 0,0 1 0,0-1 0,0 1 0,0 0 0,1-1 0,-1 1 0,0-1 0,1 0 0,-1 1 0,1-1-1,-1 1 1,1-1 0,0 0 0,-1 1 0,1-1 0,0 0 0,0 0 0,0 1 0,0-1 0,0 0 0,0 0 0,2 1 0,0-1-6,-1 0-1,1 0 1,0 0 0,-1-1 0,1 1 0,0-1 0,0 0 0,0 1-1,-1-1 1,1-1 0,0 1 0,0 0 0,0-1 0,4-1 0,24-8-469</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3.246"/>
    </inkml:context>
    <inkml:brush xml:id="br0">
      <inkml:brushProperty name="width" value="0.05" units="cm"/>
      <inkml:brushProperty name="height" value="0.05" units="cm"/>
    </inkml:brush>
  </inkml:definitions>
  <inkml:trace contextRef="#ctx0" brushRef="#br0">216 1 18564,'-167'38'5342,"167"-38"-5314,-1 0 0,1 0-1,-1 0 1,1 0-1,-1 0 1,1 0-1,-1 0 1,1 0 0,-1 0-1,1 0 1,-1 1-1,1-1 1,-1 0 0,1 0-1,0 0 1,-1 1-1,1-1 1,-1 0-1,1 1 1,0-1 0,-1 0-1,1 1 1,0-1-1,-1 0 1,1 1 0,0-1-1,0 1 1,-1-1-1,1 1 1,0 0-1,13 5 151,32 1-384,-42-6 241,50 3-136,-35-3 78,0 0 0,0 2 0,0 0 0,0 0 0,-1 2 1,20 7-1,-36-12 23,0 1 0,0-1 1,-1 0-1,1 1 0,0-1 0,0 1 1,-1-1-1,1 1 0,0-1 1,0 1-1,-1 0 0,1-1 1,-1 1-1,1 0 0,-1-1 1,1 1-1,-1 0 0,1 0 1,-1 0-1,1-1 0,-1 1 0,0 0 1,0 0-1,1 0 0,-1 0 1,0 0-1,0 0 0,0 0 1,0 1 4,-1 0 0,0 0 0,1 0 0,-1 0 0,0 0 0,0-1 0,0 1 0,0 0 0,0-1 0,0 1 0,-1-1 0,-1 3 0,-6 4 46,-1 0 0,0 0-1,-12 7 1,19-13-34,-21 14 81,-15 10 145,-2-1 0,-63 28 0,80-48-693,24-5 429,-1 0 0,1 0 0,0 0 0,-1 0 0,1 0 0,-1 0 0,1 0 0,0 0 1,-1 0-1,1 0 0,-1 0 0,1 0 0,0-1 0,-1 1 0,1 0 0,0 0 0,-1 0 0,1-1 0,0 1 0,-1 0 0,1-1 0,0 1 1,-1 0-1,1 0 0,0-1 0,0 1 0,0 0 0,-1-1 0,1-1-12,1 0 0,-1 0 1,0 0-1,1 0 0,0 1 0,-1-1 0,1 0 1,0 0-1,0 1 0,0-1 0,0 1 0,0-1 1,0 0-1,0 1 0,0 0 0,1-1 0,-1 1 1,4-2-1,28-26-358</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3.650"/>
    </inkml:context>
    <inkml:brush xml:id="br0">
      <inkml:brushProperty name="width" value="0.05" units="cm"/>
      <inkml:brushProperty name="height" value="0.05" units="cm"/>
    </inkml:brush>
  </inkml:definitions>
  <inkml:trace contextRef="#ctx0" brushRef="#br0">128 255 18292,'-10'9'858,"-1"0"0,0-1 0,-14 8 0,16-11-418,0 1 0,1-1 1,0 2-1,0-1 0,0 1 0,-7 8 0,15-14-385,-1 0 0,1-1 0,-1 1 0,1-1 0,-1 1 0,1 0 0,-1-1 0,1 1 0,0 0 0,-1-1 0,1 1 0,0 0-1,0 0 1,0-1 0,-1 1 0,1 0 0,0 0 0,0 0 0,0-1 0,0 1 0,0 0 0,0 0 0,0 0 0,1-1 0,-1 2 0,1-1-25,0 0 1,-1-1-1,1 1 1,0 0-1,0-1 1,0 1-1,-1 0 1,1-1 0,0 1-1,0-1 1,0 0-1,0 1 1,0-1-1,0 0 1,0 1-1,2-1 1,6 1 2,1 0 1,-1-1-1,14-1 0,-20 1 12,39-5-78,0-1 0,49-13-1,83-33-277,-109 32 107,-50 17 161,-15 3 44,0 0-1,1 0 0,-1 0 0,0 0 0,0 0 1,0 0-1,0 0 0,1 0 0,-1 1 1,0-1-1,0 0 0,0 0 0,0 0 0,0 0 1,0 0-1,1 0 0,-1 0 0,0 0 0,0 1 1,0-1-1,0 0 0,0 0 0,0 0 1,0 0-1,0 0 0,1 1 0,-1-1 0,0 0 1,0 0-1,0 0 0,0 0 0,0 0 1,0 1-1,0-1 0,0 0 0,0 0 0,0 0 1,0 1-1,-11 18 93,3-8-44,6-8-26,1 1 1,-1-1-1,1 0 0,-1 1 0,1-1 0,0 1 0,0-1 1,1 1-1,-1 4 0,1-7-17,0 0 0,0 0 0,0 1 1,1-1-1,-1 0 0,0 0 0,1 0 0,-1 1 0,1-1 1,-1 0-1,1 0 0,0 0 0,-1 0 0,1 0 0,0 0 1,0 0-1,0 0 0,-1 0 0,1-1 0,0 1 0,0 0 1,0 0-1,1-1 0,-1 1 0,0-1 0,0 1 0,0-1 1,0 1-1,0-1 0,3 0 0,5 2-18,0 0 0,0-1 0,0-1 0,1 0 0,-1 0 0,0 0 1,15-4-1,66-19-735,-76 19 530,3-1-94,-4 2-198,0 0 0,0-1 0,0-1-1,0 0 1,-1-1 0,0 0 0,16-12-1,-27 18 453,-1-1 1,1 1-1,-1-1 0,1 1 0,-1-1 0,1 1 1,0-1-1,-1 1 0,0-1 0,1 1 1,-1-1-1,1 0 0,-1 1 0,0-1 0,1 0 1,-1 0-1,0 1 0,0-1 0,0 0 0,1 1 1,-1-1-1,0 0 0,0 0 0,0 1 0,0-1 1,0 0-1,-1 0 0,1 1 0,0-1 0,0 0 1,0 0-1,-1 1 0,1-1 0,0 0 1,0 1-1,-1-1 0,1 0 0,-1 1 0,1-1 1,-1 1-1,1-1 0,-1 1 0,1-1 0,-1 1 1,1-1-1,-1 1 0,0-1 0,1 1 0,-1 0 1,0-1-1,1 1 0,-2-1 0,-19-5-716</inkml:trace>
  <inkml:trace contextRef="#ctx0" brushRef="#br0" timeOffset="1">592 25 16948,'-8'-17'1984,"2"11"-1232,5 5-352,5 1 1633,7 7-1393,10 7-2641,2 1 1961,9 5-408,13 0-264</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44.051"/>
    </inkml:context>
    <inkml:brush xml:id="br0">
      <inkml:brushProperty name="width" value="0.05" units="cm"/>
      <inkml:brushProperty name="height" value="0.05" units="cm"/>
    </inkml:brush>
  </inkml:definitions>
  <inkml:trace contextRef="#ctx0" brushRef="#br0">331 1 21821,'-59'14'2252,"54"-12"-2059,-1 0 1,1 0-1,0 0 0,0 1 0,1-1 0,-1 1 0,1 0 0,-1 1 0,-3 3 0,7-7-184,1 1-1,0-1 1,0 0-1,-1 1 1,1-1 0,0 0-1,0 1 1,-1-1-1,1 1 1,0-1-1,0 0 1,0 1-1,0-1 1,0 1-1,0-1 1,0 0 0,0 1-1,0-1 1,0 1-1,0-1 1,0 1-1,0-1 1,0 0-1,0 1 1,0-1 0,0 1-1,0-1 1,1 0-1,-1 1 1,0-1-1,0 1 1,0-1-1,1 0 1,-1 1 0,0-1-1,1 0 1,-1 1-1,0-1 1,0 0-1,1 0 1,-1 1-1,1-1 1,-1 0-1,1 0 1,21 10-435,-18-8 354,13 4-299,-2-1-114,1 1 1,22 13-1,-33-16 395,-1 0 0,1 0 0,0 1 0,-1 0 0,0 0 0,0 0 0,0 0 0,-1 1 0,1-1 0,-1 1 0,4 7 0,-2 0 61,-1 0 1,0 0-1,-1 1 0,0-1 0,-1 1 0,0 0 0,-1-1 0,-1 1 1,0 0-1,0 0 0,-2-1 0,1 1 0,-2 0 0,1-1 0,-7 17 0,-1-1 161,-1-1 0,-1 0-1,-2-1 1,0-1 0,-29 40-1,23-40 171,0-1-1,-43 39 0,49-51-98,-1 0 1,0-1-1,-1-1 0,0 0 0,-35 14 0,48-23-159,0 1 0,0-1 0,0 0-1,-1 0 1,1-1 0,0 1-1,-1-1 1,1 1 0,-1-1 0,-4-1-1,7 1-36,0-1 0,0 1 0,0 0 0,0-1 0,0 0-1,0 1 1,0-1 0,0 0 0,0 1 0,0-1 0,1 0 0,-1 0 0,0 0 0,0 0-1,1 0 1,-1 0 0,1 1 0,-1-2 0,1 1 0,-1 0 0,1 0 0,0 0-1,-1 0 1,1 0 0,0 0 0,0 0 0,0 0 0,0-1 0,0 1 0,0 0-1,0 0 1,0 0 0,0 0 0,1-2 0,2-19-53,1-1 1,0 1 0,2 0-1,1 1 1,13-30-1,57-103-349,-59 123 175,1 0 0,1 1 0,47-54 0,-57 73 113,1 1 0,0 0 0,1 1 0,0 0 0,0 1 0,1 0 0,-1 1 0,2 0 0,-1 1 0,1 0 0,0 2 0,22-6 0,13 2-180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2.193"/>
    </inkml:context>
    <inkml:brush xml:id="br0">
      <inkml:brushProperty name="width" value="0.05" units="cm"/>
      <inkml:brushProperty name="height" value="0.05" units="cm"/>
    </inkml:brush>
  </inkml:definitions>
  <inkml:trace contextRef="#ctx0" brushRef="#br0">101 7 16307,'14'-7'2775,"-9"10"154,-13 19 832,4-12-3778,-21 47 1334,5-15-986,3 1 0,-24 85 0,39-122-327,1 1 0,0-1 1,1 1-1,-1-1 1,1 1-1,1 0 0,1 9 1,-2-14-6,0 0 1,1-1 0,-1 1-1,1 0 1,0-1 0,0 1-1,-1-1 1,1 1-1,0-1 1,0 1 0,1-1-1,-1 1 1,0-1-1,0 0 1,1 0 0,-1 0-1,1 0 1,-1 0 0,1 0-1,-1 0 1,1 0-1,-1 0 1,1-1 0,0 1-1,-1-1 1,1 1 0,0-1-1,0 0 1,0 1-1,-1-1 1,1 0 0,2-1-1,5 1-5,1-1 1,-1-1-1,0 0 0,0 0 0,0-1 0,0 0 0,0-1 0,-1 1 0,12-8 0,3-3-656,43-34-1,-59 42 462,0-1 0,0 1 0,0-1 0,-1-1 0,0 1 0,-1-1 0,1 0 0,-1-1 0,4-10 0,2-8-431</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31.121"/>
    </inkml:context>
    <inkml:brush xml:id="br0">
      <inkml:brushProperty name="width" value="0.05" units="cm"/>
      <inkml:brushProperty name="height" value="0.05" units="cm"/>
    </inkml:brush>
  </inkml:definitions>
  <inkml:trace contextRef="#ctx0" brushRef="#br0">445 415 16716,'-6'-2'497,"0"-2"1,0 1 0,0-1 0,1 1 0,-1-1 0,1-1 0,0 1 0,0-1 0,0 0-1,1 0 1,-4-6 0,-32-33 337,-1 3-1,-3 1 0,-78-57 1,24 21-431,94 73-415,1 0 0,-1 0 0,1-1 0,0 1 0,0-1 0,0 0 0,0 0 0,-2-4 0,5 7-24,-1 1 0,1-1 0,0 0 0,0 1 0,0-1 1,-1 0-1,1 1 0,0-1 0,0 0 0,0 1 0,0-1 0,0 0 1,0 1-1,0-1 0,0 0 0,1 1 0,-1-1 0,0 0 0,0 1 0,0-1 1,1 0-1,-1 1 0,1-2 0,0 1-85,0 0 1,0 1-1,1-1 1,-1 0-1,0 0 1,0 1-1,1-1 1,-1 1-1,0-1 1,1 1-1,-1-1 0,1 1 1,-1 0-1,1 0 1,-1 0-1,2 0 1,15 0-982,-16 0 407</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31.568"/>
    </inkml:context>
    <inkml:brush xml:id="br0">
      <inkml:brushProperty name="width" value="0.05" units="cm"/>
      <inkml:brushProperty name="height" value="0.05" units="cm"/>
    </inkml:brush>
  </inkml:definitions>
  <inkml:trace contextRef="#ctx0" brushRef="#br0">1 445 14995,'5'-15'5147,"20"-76"-3403,-16 37-1411,-2 1 0,-2-1 0,-3-1-1,-4-61 1,1 115-334,1 1 0,0 0-1,0 0 1,0 0 0,0 0-1,0-1 1,0 1 0,0 0-1,0 0 1,0 0 0,0-1-1,0 1 1,0 0 0,1 0-1,-1 0 1,0-1 0,0 1-1,0 0 1,0 0 0,0 0-1,0 0 1,0-1 0,0 1-1,1 0 1,-1 0-1,0 0 1,0 0 0,0 0-1,0 0 1,0-1 0,1 1-1,-1 0 1,0 0 0,0 0-1,0 0 1,0 0 0,1 0-1,-1 0 1,0 0 0,0 0-1,0 0 1,1 0 0,-1 0-1,0 0 1,0 0 0,0 0-1,1 0 1,-1 0 0,0 0-1,0 0 1,0 0 0,0 0-1,1 0 1,-1 0 0,0 0-1,0 1 1,0-1 0,0 0-1,1 0 1,9 6-8,28 22-179,1-1 0,62 30 0,-84-49-10,1 0 0,-1-1 0,2-1 1,-1-1-1,0 0 0,1-1 0,0-2 0,37 2 1,-13-6-188</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33.716"/>
    </inkml:context>
    <inkml:brush xml:id="br0">
      <inkml:brushProperty name="width" value="0.05" units="cm"/>
      <inkml:brushProperty name="height" value="0.05" units="cm"/>
    </inkml:brush>
  </inkml:definitions>
  <inkml:trace contextRef="#ctx0" brushRef="#br0">10 5312 11106,'-9'4'914,"12"-6"-176,20-13 180,101-125 1757,-83 91-2045,48-46 1,-17 34-277,3 3 0,82-48 1,-69 49-17,104-88 1,-96 59-244,100-84-34,243-192 10,-394 323-58,418-374 253,-456 406-265,161-152 53,-116 115 35,81-54 0,-72 58-29,-2-4 0,-2-1 0,-2-4 0,91-103 0,-100 100-45,3 2 0,1 2 1,3 3-1,84-57 0,-27 26 5,186-169 0,-221 175-15,165-118-1,-165 138 4,-3-3 0,-3-3 0,89-92 0,-80 65-8,3 4 0,134-102 0,-108 97 33,124-127 0,22-5 77,19 22 31,88-72-27,-58 6 80,-191 170-160,-110 89 24,0 1-1,-1-1 1,1 0 0,0 0-1,-1 0 1,1 1-1,0-1 1,-1 0 0,1 0-1,-1 0 1,0 0 0,1 0-1,-1 0 1,0 0-1,1 0 1,-1 0 0,0 0-1,0 0 1,0 0-1,0 0 1,0 0 0,0 0-1,0 0 1,-1-2 0,0-5 187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34.424"/>
    </inkml:context>
    <inkml:brush xml:id="br0">
      <inkml:brushProperty name="width" value="0.05" units="cm"/>
      <inkml:brushProperty name="height" value="0.05" units="cm"/>
    </inkml:brush>
  </inkml:definitions>
  <inkml:trace contextRef="#ctx0" brushRef="#br0">39 50 14915,'3'-12'1181,"3"-12"-62,-5 24-1019,-1-1 0,0 0-1,0 0 1,1 0 0,-1 0-1,1 1 1,-1-1 0,0 0 0,1 0-1,-1 1 1,1-1 0,0 0-1,-1 1 1,1-1 0,0 0-1,-1 1 1,1-1 0,1 0-1,-1 1-39,-1 0-1,0 0 0,1 0 0,-1 0 1,1 0-1,-1 0 0,0 0 0,1 0 1,-1 0-1,0 0 0,1 1 0,-1-1 1,1 0-1,-1 0 0,0 0 0,1 0 1,-1 1-1,0-1 0,0 0 0,1 0 1,-1 1-1,0-1 0,1 0 0,-1 0 1,0 1-1,0-1 0,0 0 0,1 1 1,-1-1-1,0 0 0,0 1 0,0-1 1,0 1-1,0-1 0,0 1 0,3 17 858,-2-14-783,0 17 200,-1-1 1,-1 1-1,-1 0 0,-4 22 1,-25 85 111,0 9-365,30-133-82,0-1 1,1 1 0,0-1-1,-1 1 1,1-1-1,1 1 1,-1 0 0,0-1-1,1 1 1,1 4-1,-1-7 1,-1 0-1,0 0 0,1-1 1,-1 1-1,1 0 0,-1-1 1,1 1-1,0 0 0,-1-1 1,1 1-1,0-1 1,-1 1-1,1-1 0,0 1 1,-1-1-1,1 0 0,0 1 1,1-1-1,0 1 0,0-1 1,0 0-1,0 0 0,0 0 1,-1 0-1,1 0 0,0 0 1,0-1-1,0 1 1,4-2-1,18-7 12,-1-2 0,0-1 0,-1-1 0,0-1 0,30-25 0,-15 12 22,6-2 55,-25 18-382,1-2 1,-2 0-1,1-1 1,21-23 0,-28 21 70,-4-1-81</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34.939"/>
    </inkml:context>
    <inkml:brush xml:id="br0">
      <inkml:brushProperty name="width" value="0.05" units="cm"/>
      <inkml:brushProperty name="height" value="0.05" units="cm"/>
    </inkml:brush>
  </inkml:definitions>
  <inkml:trace contextRef="#ctx0" brushRef="#br0">100 79 18372,'-32'73'2154,"20"-48"-1780,0 2 1,2-1-1,1 1 0,-10 48 0,17-61-334,0 0 1,1 1 0,0-1-1,1 0 1,1 1 0,1-1 0,5 27-1,-7-39-36,1-1 0,-1 0 0,0 0 1,1 0-1,-1 0 0,1 1 0,-1-1 0,1 0 0,0 0 0,-1 0 0,1 0 0,0 0 0,0 0 0,0-1 0,0 1 0,0 0 1,0 0-1,0-1 0,1 2 0,-1-2 2,0 0 1,0 0 0,-1 0-1,1 0 1,0 0 0,0 0-1,-1 0 1,1-1 0,0 1-1,0 0 1,-1 0 0,1-1-1,0 1 1,0 0 0,-1-1-1,1 1 1,0-1 0,-1 1-1,1-1 1,-1 1 0,2-2-1,2-2 28,-1-1-1,1 0 1,-1 0-1,0 0 1,0 0-1,3-9 1,5-18 42,-1-1 0,-2 0-1,-1 0 1,-1-1 0,-2 0 0,-2 0 0,-2-53 0,0 82-75,-6-43 38,6 45-35,0 0 0,-1 0 0,0 0 0,0 0 0,0 1 0,0-1-1,0 0 1,0 1 0,-1-1 0,1 1 0,-1-1 0,0 1 0,-2-3-1,4 5-2,0 0 0,-1-1 0,1 1-1,0 0 1,0 0 0,-1 0-1,1-1 1,0 1 0,-1 0-1,1 0 1,0 0 0,-1 0-1,1 0 1,0 0 0,-1 0-1,1 0 1,0 0 0,-1 0-1,1 0 1,0 0 0,-1 0-1,1 0 1,0 0 0,-1 0 0,1 0-1,0 0 1,-1 0 0,1 0-1,0 1 1,0-1 0,-1 0-1,1 0 1,-7 12 15,2 14-8,5-20-9,0 0 0,0 0-1,0 0 1,1 0 0,0 0 0,0 0-1,1 0 1,-1 0 0,1 0 0,6 10-1,-7-14 1,1 1 0,0 0 0,0 0 1,0-1-1,0 1 0,0-1 0,1 0 0,-1 0 0,1 0 0,0 0 0,-1 0 0,1 0 0,0-1 0,0 1 0,0-1 0,0 0 0,1 0 0,-1 0 0,0 0 0,0-1 0,6 1 0,1-1 0,-1-1 0,1 0 0,-1 0 0,1-1 0,-1 0 0,0-1 0,0 0 0,0-1 0,0 0 0,-1 0 0,1-1 0,13-10-1,4-3 25,-2-2 0,34-35 0,-49 45-17,-2 3-3,0 0 1,0 1-1,8-7 1,-15 13-4,1 0 1,-1 0-1,0 0 0,0-1 0,0 1 0,0 0 1,1 0-1,-1 0 0,0 0 0,0 0 0,1 0 1,-1 0-1,0-1 0,0 1 0,0 0 0,1 0 1,-1 0-1,0 0 0,0 0 0,1 0 0,-1 0 1,0 0-1,0 0 0,1 0 0,-1 1 0,0-1 1,0 0-1,1 0 0,-1 0 0,0 0 0,0 0 1,0 0-1,1 0 0,-1 0 0,0 1 0,0-1 1,0 0-1,0 0 0,1 0 0,-1 0 0,0 1 1,0-1-1,0 0 0,0 0 0,0 1 0,0-1 1,1 0-1,-1 0 0,0 0 0,0 1 0,0-1 1,0 14 3,-2 4 0,-1-1 0,-9 32 1,-1-1 0,10-32-9,-23 115-129,23-110-377,1 0 0,1 1 0,3 41 0,2-49 119,-3-14 380,-1 0 0,0 0 0,1 0-1,-1 1 1,0-1 0,1 0 0,-1 0-1,0 0 1,0 0 0,1 0 0,-1 0-1,0 0 1,1 0 0,-1 0 0,0 0-1,1 0 1,-1 0 0,0 0 0,1 0-1,-1-1 1,0 1 0,1 0 0,-1 0-1,0 0 1,0 0 0,1 0 0,-1-1-1,0 1 1,0 0 0,1 0 0,-1-1-1,0 1 1,0 0 0,1 0 0,-1-1-1,0 1 1,0 0 0,0 0 0,0-1-1,16-26-548</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35.369"/>
    </inkml:context>
    <inkml:brush xml:id="br0">
      <inkml:brushProperty name="width" value="0.05" units="cm"/>
      <inkml:brushProperty name="height" value="0.05" units="cm"/>
    </inkml:brush>
  </inkml:definitions>
  <inkml:trace contextRef="#ctx0" brushRef="#br0">62 0 17708,'-2'28'1784,"-7"4"-1064,-1 2-264,-1 4 657,0 2-105,4-2-216,-1-1-96,6-5-592,1-5-344,2-10 256,2-5-64,2-5-64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0.644"/>
    </inkml:context>
    <inkml:brush xml:id="br0">
      <inkml:brushProperty name="width" value="0.05" units="cm"/>
      <inkml:brushProperty name="height" value="0.05" units="cm"/>
    </inkml:brush>
  </inkml:definitions>
  <inkml:trace contextRef="#ctx0" brushRef="#br0">1 25 19572,'0'9'1705,"11"-6"-1225,5 2-208,26-5 696,16-3-496,11-3-88,3-2 8,0 0-504,-3 1-272,-11 1-472,-12 3-224,-26 3 792,-19 0-201,-18 3-199</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1.123"/>
    </inkml:context>
    <inkml:brush xml:id="br0">
      <inkml:brushProperty name="width" value="0.05" units="cm"/>
      <inkml:brushProperty name="height" value="0.05" units="cm"/>
    </inkml:brush>
  </inkml:definitions>
  <inkml:trace contextRef="#ctx0" brushRef="#br0">6 442 16724,'-6'18'2200,"8"-3"-1288,21-12-296,9 0 961,18-6-337,7-3-200,9-7-776,-2-1-536,-1-2 328,-4 0-112,-6-7-200</inkml:trace>
  <inkml:trace contextRef="#ctx0" brushRef="#br0" timeOffset="1">743 1 17836,'7'0'1968,"4"4"-1392,0 9-280,-1 0 1881,1 7-1849,-2 3-80,-6 8-80,-3 6-104,-10 9-56,-9 6 48,-8 6-24,-2-2 8,-5-2-8,-1-2-280,3-15 256,4-7-24,13-22 0</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1.809"/>
    </inkml:context>
    <inkml:brush xml:id="br0">
      <inkml:brushProperty name="width" value="0.05" units="cm"/>
      <inkml:brushProperty name="height" value="0.05" units="cm"/>
    </inkml:brush>
  </inkml:definitions>
  <inkml:trace contextRef="#ctx0" brushRef="#br0">109 18 17084,'2'-18'3092,"-15"87"-332,-21 134-661,32-193-2030,1-3-3,1 1 0,-1-1 0,1 0 0,0 0 0,2 9 0,-2-15-55,0 0 0,0 0 0,0 0 0,1 0 0,-1 0 1,1 0-1,-1 0 0,1 0 0,-1 0 0,1 0 0,-1 0 0,1 0 1,0 0-1,0 0 0,-1 0 0,1-1 0,0 1 0,0 0 0,0-1 1,0 1-1,0 0 0,0-1 0,0 1 0,0-1 0,0 0 0,0 1 1,0-1-1,0 0 0,1 0 0,-1 1 0,0-1 0,0 0 1,0 0-1,0 0 0,0 0 0,1-1 0,-1 1 0,0 0 0,1-1 1,45-12 72,-37 9-86,-1 1 0,1 0 1,0 1-1,0 0 0,0 1 0,11-1 1,-20 2-2,0 0 0,0 0 1,1 0-1,-1 1 1,0-1-1,0 0 1,0 0-1,0 1 1,0-1-1,1 1 0,-1-1 1,0 1-1,0-1 1,0 1-1,0 0 1,0 0-1,0-1 0,-1 1 1,1 0-1,0 0 1,0 0-1,0 1 1,0 0-1,0 0 1,0 0-1,0 0 1,-1 0-1,1 1 1,-1-1-1,0 0 0,1 0 1,-1 0-1,0 0 1,-1 4-1,0 2 0,0 0 1,-1 0-1,0 0 0,0 0 0,-6 12 0,1-5 24,0-2 0,-1 1 0,-1-1 0,0 0 0,-1-1 0,-15 16 0,20-24-5,0 0 0,0 0 0,0 0 0,-1 0 0,1-1 0,-1 0 0,-11 5 0,13-7-19,0 0 0,1 0 1,-1 0-1,0-1 0,1 1 0,-1-1 0,0 0 0,1 0 0,-1-1 0,0 1 0,1-1 1,-1 0-1,0 0 0,-6-2 0,7 2-70,1-1 1,-1 1-1,0-1 1,1 1-1,-1-1 0,1 0 1,-1 0-1,1 0 1,0 0-1,0 0 1,0-1-1,0 1 0,0-1 1,1 1-1,-1-1 1,1 0-1,0 0 0,0 1 1,-1-1-1,2 0 1,-1 0-1,0 0 1,1 0-1,-1 0 0,1-6 1,0 5 5,0-1 0,1 1 0,0 0 0,-1-1 0,1 1 0,1 0 0,-1-1 1,1 1-1,0 0 0,0 0 0,0 0 0,0 1 0,1-1 0,-1 0 0,1 1 0,0 0 0,4-4 1,21-14-621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2.483"/>
    </inkml:context>
    <inkml:brush xml:id="br0">
      <inkml:brushProperty name="width" value="0.05" units="cm"/>
      <inkml:brushProperty name="height" value="0.05" units="cm"/>
    </inkml:brush>
  </inkml:definitions>
  <inkml:trace contextRef="#ctx0" brushRef="#br0">94 333 19244,'-24'28'1980,"16"-20"-1702,0 0 0,1 1 0,0 0 0,0 1 1,1-1-1,1 1 0,-7 14 0,10-18-164,0 0 0,1 0 0,-1 0 0,1 0 0,0 0-1,1 13 1,0-18-101,0 1 1,0-1-1,0 1 0,0-1 0,0 1 0,1-1 1,-1 1-1,1-1 0,-1 1 0,1-1 0,-1 1 0,1-1 1,0 0-1,0 1 0,0-1 0,0 0 0,0 0 1,0 0-1,0 0 0,0 1 0,0-1 0,0-1 0,1 1 1,-1 0-1,0 0 0,1 0 0,-1-1 0,1 1 1,-1-1-1,1 1 0,-1-1 0,3 1 0,2-1-1,0 0 0,1 0 1,-1-1-1,0 0 0,0 0 0,0-1 0,0 0 0,-1 1 0,1-2 0,0 1 0,-1-1 1,1 0-1,-1 0 0,0 0 0,7-7 0,3-3 17,1 0 1,-2-1-1,19-23 0,-16 16 48,-1-1 0,25-43 0,-48 82-73,1 1 1,1 0-1,1 0 1,0 1-1,-1 31 0,4-47-1,1 0 0,0 0 0,0 0 0,0-1-1,1 1 1,-1 0 0,1 0 0,0 0 0,-1-1 0,1 1-1,1 0 1,-1-1 0,3 5 0,-3-6-2,0 1-1,0-1 1,0 0 0,0 0-1,1-1 1,-1 1 0,0 0-1,1 0 1,-1-1 0,0 1-1,1 0 1,-1-1 0,1 0-1,-1 1 1,1-1 0,-1 0 0,1 0-1,-1 0 1,1 0 0,0 0-1,-1 0 1,1 0 0,-1 0-1,1-1 1,-1 1 0,1 0-1,1-2 1,9-2-55,-1-1-1,1-1 1,-1 0 0,0 0-1,0-1 1,-1 0 0,0-1-1,16-16 1,1-4-532,37-49-1,-30 32-432,-3-1 0,-1-2 0,44-96 0,-71 139 952,-1-1 1,0 0 0,-1 0-1,1 1 1,-1-1 0,1-10-1,-2 16 75,0 0-1,0 0 1,-1 0 0,1 0-1,0 0 1,0 0-1,0 0 1,0 0-1,-1 0 1,1 0-1,0 0 1,0 0-1,0 0 1,0 0-1,-1 0 1,1 0 0,0 0-1,0 0 1,0 0-1,0 0 1,-1 0-1,1 0 1,0 0-1,0 0 1,0 0-1,0 0 1,0 1-1,-1-1 1,1 0-1,0 0 1,0 0 0,0 0-1,0 0 1,0 0-1,0 1 1,0-1-1,0 0 1,-1 0-1,1 0 1,0 0-1,0 1 1,0-1-1,0 0 1,0 0-1,0 0 1,0 0 0,0 1-1,0-1 1,-8 12 277,-7 18 424,1 0 0,1 1 0,-11 39 0,19-50-497,1 1 0,1-1-1,0 1 1,2 0-1,0 0 1,4 31-1,27 110-36,-29-161-180,-1 0-1,0 0 1,0 0 0,0 0 0,0 0-1,0 0 1,0 0 0,0 0 0,0 0-1,0 0 1,0 0 0,0 0-1,-1 0 1,1 0 0,-1 1 0,1-2-3,-1 0 1,1 0 0,0 0 0,-1 0-1,1 1 1,0-1 0,-1 0 0,1 0 0,0 0-1,-1-1 1,1 1 0,0 0 0,-1 0-1,1 0 1,0 0 0,0 0 0,-1 0-1,1 0 1,0 0 0,-1-1 0,1 1-1,0 0 1,0 0 0,-1 0 0,1-1-1,0 1 1,0 0 0,-1 0 0,1-1-1,-22-28-357,20 27 361,-110-161 83,111 162-37,0-1 1,0 1-1,0-1 0,1 1 1,-1 0-1,0-1 0,1 0 1,-1 1-1,1-1 1,0 1-1,-1-4 0,1 5-18,0-1 0,0 1-1,0-1 1,1 1 0,-1-1 0,0 1-1,0-1 1,0 1 0,0-1-1,1 1 1,-1-1 0,0 1-1,1-1 1,-1 1 0,0 0 0,1-1-1,-1 1 1,1 0 0,-1-1-1,0 1 1,1 0 0,-1-1-1,1 1 1,3-2 73,0 1 0,1 0 0,-1 1 0,0-1 0,0 1 0,0 0 0,5 0 0,-2 0-73,178-2-628,-126 0 444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2.639"/>
    </inkml:context>
    <inkml:brush xml:id="br0">
      <inkml:brushProperty name="width" value="0.05" units="cm"/>
      <inkml:brushProperty name="height" value="0.05" units="cm"/>
    </inkml:brush>
  </inkml:definitions>
  <inkml:trace contextRef="#ctx0" brushRef="#br0">28 1 19468,'-7'32'1793,"-2"9"-1265,4 4-248,0 2 872,4-3-440,4-4-1200,6-8-384,5-15 744,1-9-232,10-20-144</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3.105"/>
    </inkml:context>
    <inkml:brush xml:id="br0">
      <inkml:brushProperty name="width" value="0.05" units="cm"/>
      <inkml:brushProperty name="height" value="0.05" units="cm"/>
    </inkml:brush>
  </inkml:definitions>
  <inkml:trace contextRef="#ctx0" brushRef="#br0">49 1 19124,'-29'63'5339,"26"-53"-5124,-1 0 0,1-1 0,0 1 0,1 0 0,-2 19 1,4-27-204,0 0 1,0 0-1,0-1 1,0 1-1,0 0 1,1 0-1,-1-1 1,0 1-1,1 0 1,0-1-1,-1 1 1,1-1-1,0 1 1,0 0 0,0-1-1,0 0 1,0 1-1,0-1 1,0 1-1,0-1 1,0 0-1,1 0 1,-1 0-1,1 0 1,-1 0-1,1 0 1,-1 0-1,1 0 1,-1-1-1,1 1 1,0-1-1,-1 1 1,1-1 0,0 1-1,-1-1 1,1 0-1,0 0 1,0 0-1,-1 0 1,1 0-1,0 0 1,3-1-1,6-1 21,0 1 0,0-2 0,0 1 0,0-1 0,-1-1 0,1 0 0,11-7 0,69-45 272,-72 42-189,0 2-1,1 0 1,0 1 0,41-16-1,-60 27-109,0-1 1,-1 1-1,1 0 0,0-1 0,-1 1 1,1 0-1,0 0 0,-1 0 0,1-1 1,0 1-1,0 0 0,-1 0 0,1 0 1,0 0-1,0 0 0,-1 0 0,1 1 1,0-1-1,0 0 0,-1 0 0,1 0 1,0 1-1,-1-1 0,1 0 0,0 1 1,-1-1-1,1 0 0,-1 1 0,1-1 1,-1 1-1,1-1 0,-1 1 0,1-1 1,-1 1-1,1 0 0,-1-1 0,1 1 1,-1 0-1,0-1 0,1 1 0,-1 0 1,0-1-1,0 1 0,0 0 0,1-1 1,-1 1-1,0 0 0,0 0 0,0-1 1,0 1-1,-1 1 0,1 5 10,-1 0 0,0-1 0,-1 1-1,-3 9 1,3-9 3,-5 13-33,5-15-117,0 1 0,0 0 1,0 0-1,1 0 1,-1 0-1,2 0 1,-1 0-1,1 9 0,0-15 85,0 0 0,0 1 0,0-1-1,0 0 1,0 1 0,0-1 0,1 0 0,-1 0-1,0 1 1,0-1 0,1 0 0,-1 1 0,0-1-1,0 0 1,1 0 0,-1 0 0,0 1-1,1-1 1,-1 0 0,0 0 0,0 0 0,1 0-1,-1 1 1,1-1 0,-1 0 0,0 0-1,1 0 1,-1 0 0,0 0 0,1 0 0,-1 0-1,0 0 1,1 0 0,-1 0 0,0 0 0,1 0-1,-1-1 1,0 1 0,1 0 0,-1 0-1,0 0 1,1 0 0,-1 0 0,0-1 0,1 1-1,17-11-658,3-7 24,4-4-234</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3.798"/>
    </inkml:context>
    <inkml:brush xml:id="br0">
      <inkml:brushProperty name="width" value="0.05" units="cm"/>
      <inkml:brushProperty name="height" value="0.05" units="cm"/>
    </inkml:brush>
  </inkml:definitions>
  <inkml:trace contextRef="#ctx0" brushRef="#br0">125 6 16371,'-1'1'193,"0"1"0,1 0-1,-1-1 1,0 1-1,0 0 1,0-1 0,0 1-1,0-1 1,0 1-1,-1-1 1,1 0 0,0 0-1,-1 1 1,1-1-1,-1 0 1,1 0 0,-3 1-1,-3 3 313,-4 4 381,-39 35 1758,46-40-2493,1 0 1,0-1-1,0 2 0,0-1 1,0 0-1,1 0 0,-1 1 1,1-1-1,0 1 0,-2 7 0,4-11-128,0 0 0,-1 1 0,1-1-1,0 0 1,0 0 0,0 0 0,0 1-1,0-1 1,0 0 0,0 0 0,0 1-1,1-1 1,-1 0 0,0 0-1,1 0 1,-1 0 0,0 0 0,1 1-1,0-1 1,-1 0 0,1 0 0,0 0-1,-1 0 1,2 0 0,0 0-6,-1 0 0,1 0 1,-1 0-1,1-1 0,0 1 0,-1 0 1,1-1-1,0 0 0,0 1 0,-1-1 1,1 0-1,0 0 0,0 0 0,2 0 1,3-1 19,0 0-1,0-1 1,0 0 0,0 0 0,-1 0 0,1-1 0,7-3 0,-4-1 43,0 1 0,0-2 0,0 1-1,-1-1 1,14-16 0,-19 20-60,-1 0 1,0 0 0,0-1-1,0 1 1,-1-1 0,0 1-1,1-1 1,-2 0 0,1 0-1,0 1 1,-1-1 0,0 0-1,0-1 1,-1 1 0,0 0-1,0-7 1,-2 6-28,2 4-36,5 4 9,15 4-10,1-1 0,-1 0 0,41 3 0,-42-7-30,0 1 0,0 1-1,0 1 1,0 1 0,18 7-1,-35-11 65,-1-1 0,0 1 0,1 0-1,-1-1 1,1 1 0,-1 0 0,0 0 0,0 0-1,1 0 1,-1 0 0,0 0 0,0 0-1,0 0 1,0 0 0,0 1 0,0-1 0,0 0-1,-1 1 1,1-1 0,0 0 0,-1 1-1,1-1 1,-1 1 0,0-1 0,1 1 0,-1-1-1,0 1 1,0 2 0,-1 1-11,0 1 0,0-1 1,-1 0-1,0 1 0,0-1 0,-5 8 1,-6 22 20,13-35 0,0 1 1,0-1-1,-1 0 1,1 0-1,0 1 1,0-1-1,0 0 1,0 0-1,0 1 1,0-1 0,0 0-1,0 0 1,0 1-1,1-1 1,-1 0-1,0 0 1,0 1-1,0-1 1,0 0-1,0 0 1,0 0-1,0 1 1,1-1-1,-1 0 1,0 0-1,0 0 1,0 1-1,1-1 1,-1 0-1,0 0 1,0 0-1,0 0 1,1 0-1,-1 1 1,0-1-1,12-1 8,14-10 9,-25 11-15,67-37 27,-31 16-84,54-21 1,-91 42 53,0-1 0,1 1-1,-1 0 1,0 0-1,0 0 1,0 0 0,0 0-1,1 0 1,-1 0-1,0 0 1,0 0 0,0 0-1,1 0 1,-1 0-1,0 0 1,0 0 0,0 0-1,1 0 1,-1 0 0,0 0-1,0 0 1,0 0-1,1 0 1,-1 0 0,0 0-1,0 0 1,0 1-1,1-1 1,-1 0 0,0 0-1,0 0 1,0 0 0,0 0-1,0 0 1,1 1-1,-1-1 1,0 0 0,0 0-1,0 0 1,0 1-1,0-1 1,0 0 0,0 0-1,0 0 1,0 0-1,0 1 1,0-1 0,0 0-1,0 0 1,0 1 0,0-1-1,0 0 1,0 0-1,0 0 1,0 1 0,0-1-1,0 0 1,-4 17 5,2-7-6,2-8 4,0 0 1,0 0-1,0 0 1,0-1-1,0 1 1,1 0-1,-1 0 1,1 0-1,-1 0 1,1 0-1,0-1 1,0 1-1,0 0 1,0-1-1,0 1 1,0-1-1,0 1 1,3 2-1,-1-2 7,0 1 1,0-1-1,1 0 1,-1 0-1,0 0 1,1-1-1,0 1 0,7 1 1,1 0 27,1-1-1,-1-1 1,1 0 0,22-1 0,-15-1 25,-1-1 1,0-1 0,1-1-1,23-8 1,-34 9-27,-1 0 0,0 0 0,0-1 0,-1 0 0,1-1 0,-1 1 0,0-1 0,0-1 0,0 1 0,-1-1 0,0 0 0,6-8 0,-11 12-28,0 1 0,0-1 0,1 0 0,-2 1 0,1-1 0,0 0 0,0 0 0,0 1 0,-1-1 0,1 0 0,-1 0 0,0 0 0,1 0 0,-1 0 0,0 0 0,0 0 0,0 0 0,0 0 0,-1 0 0,1 0 0,-1 1 0,1-1 0,-1 0 0,1 0 0,-1 0 0,0 0 0,0 1 0,0-1 0,0 0 0,0 1 0,0-1 0,0 1 0,-1-1 0,1 1 0,-1 0 0,1-1 0,-1 1 0,1 0 0,-1 0 0,0 0 0,1 0 0,-1 0 0,0 1 0,0-1 0,0 1 0,0-1 0,1 1 0,-1-1 0,0 1 0,0 0 0,0 0 0,0 0 0,0 0 0,0 0 0,0 0 0,0 1 0,0-1 0,0 1 0,-3 1 0,5-2-27,-1 0-1,1 0 1,0 0-1,-1 0 1,1 0-1,0 0 0,0 0 1,-1 0-1,1 0 1,0 1-1,-1-1 1,1 0-1,0 0 1,-1 0-1,1 1 1,0-1-1,0 0 1,-1 0-1,1 1 0,0-1 1,0 0-1,0 1 1,0-1-1,-1 0 1,1 0-1,0 1 1,0-1-1,0 0 1,0 1-1,0-1 0,0 0 1,0 1-1,0-1 1,0 0-1,0 1 1,0-1-1,0 1 1,0-1-1,0 0 1,0 1-1,0-1 0,0 0 1,0 1-1,0-1 1,0 0-1,1 0 1,-1 1-1,0-1 1,0 0-1,0 1 1,1-1-1,-1 0 1,0 0-1,0 1 0,1-1 1,-1 0-1,0 0 1,1 0-1,-1 1 1,0-1-1,0 0 1,1 0-1,-1 0 1,0 0-1,1 0 0,-1 0 1,0 0-1,1 0 1,23 10-1004,-2-6 642,2-2-117</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4.892"/>
    </inkml:context>
    <inkml:brush xml:id="br0">
      <inkml:brushProperty name="width" value="0.05" units="cm"/>
      <inkml:brushProperty name="height" value="0.05" units="cm"/>
    </inkml:brush>
  </inkml:definitions>
  <inkml:trace contextRef="#ctx0" brushRef="#br0">194 232 20436,'-1'-3'142,"-1"0"-1,1 1 1,-1-1-1,0 1 1,0-1-1,0 1 0,0 0 1,0 0-1,0 0 1,0 0-1,-1 0 1,1 1-1,-1-1 0,1 1 1,-1-1-1,0 1 1,0 0-1,0 0 1,1 0-1,-1 1 1,0-1-1,0 0 0,0 1 1,0 0-1,0 0 1,0 0-1,0 0 1,0 0-1,0 1 0,0-1 1,0 1-1,0 0 1,0 0-1,1 0 1,-5 2-1,0 0-118,1 0 0,0 0 0,0 0 0,1 1 0,-1 0 0,1 0 0,0 0 0,0 0 0,0 1 0,1 0 0,-1 0 0,1 1 0,0-1 0,1 1 0,-1-1 0,1 1 0,0 0 0,1 1 0,0-1 0,0 0 0,0 1 0,0-1 1,1 1-1,0 0 0,1-1 0,-1 8 0,1-13-23,1 1 0,-1-1 1,0 0-1,1 0 1,-1 1-1,0-1 1,1 0-1,-1 0 1,1 1-1,0-1 0,0 0 1,-1 0-1,1 0 1,0 0-1,0 0 1,0 0-1,0 0 1,0 0-1,0-1 0,0 1 1,0 0-1,0 0 1,0-1-1,1 1 1,-1-1-1,0 1 1,0-1-1,1 0 0,-1 1 1,0-1-1,1 0 1,-1 0-1,0 0 1,1 0-1,-1 0 0,0 0 1,1 0-1,-1-1 1,2 1-1,5-2 8,0 1 0,0-1 0,-1-1 0,1 1 0,9-6 0,5-4 62,-1 0 1,-1-2-1,0 0 0,-1-2 1,0 0-1,18-21 0,-9 6 137,-1-1 0,39-64-1,-59 85-156,-3 5-10,0 0 0,0-1 0,-1 0-1,0 0 1,0 0 0,2-10-1,-4 17-37,-1 0 0,0 0-1,0 0 1,0 0-1,0-1 1,0 1 0,0 0-1,1 0 1,-1 0 0,0-1-1,0 1 1,0 0 0,0 0-1,0 0 1,0-1 0,0 1-1,0 0 1,0 0 0,0 0-1,0-1 1,0 1 0,0 0-1,0 0 1,0 0-1,0-1 1,0 1 0,0 0-1,-1 0 1,1 0 0,0-1-1,0 1 1,0 0 0,0 0-1,0 0 1,0 0 0,-1 0-1,1-1 1,0 1 0,0 0-1,0 0 1,0 0 0,-1 0-1,1 0 1,0 0 0,0 0-1,0-1 1,0 1-1,-1 0 1,1 0 0,-12 8-1,-13 19-43,9-4 13,1 1 0,-20 42 0,29-53 21,0 1-1,2-1 1,-1 1 0,2 0-1,0 1 1,0-1 0,0 16-1,3-28 13,0 1 0,0 0 0,0 0 0,1-1-1,-1 1 1,1 0 0,-1-1 0,1 1 0,0 0 0,0-1-1,0 1 1,0-1 0,1 0 0,-1 1 0,1-1 0,-1 0-1,1 0 1,0 0 0,0 0 0,0 0 0,0 0 0,3 2-1,-1-2 12,1 0 0,-1 0-1,0 0 1,1-1 0,-1 1-1,1-1 1,-1 0 0,1-1-1,-1 1 1,1-1 0,0 0-1,8-1 1,1-1 31,0-1 1,0-1 0,-1 0-1,1 0 1,-1-2-1,0 1 1,0-2-1,-1 0 1,0 0-1,0-1 1,0-1-1,-1 0 1,-1 0-1,1-1 1,-2-1 0,1 1-1,-1-2 1,13-22-1,-18 21-20,-4 13-27,0 0 1,0 0-1,0 0 1,0 0-1,0 0 1,0-1-1,0 1 1,0 0-1,0 0 1,0 0-1,0 0 1,0 0-1,0 0 1,-1 0-1,1-1 1,0 1-1,0 0 1,0 0-1,0 0 1,0 0-1,0 0 1,0 0-1,-1 0 1,1 0-1,0 0 1,0 0-1,0 0 1,0 0-1,0 0 0,0 0 1,-1 0-1,1 0 1,0 0-1,0 0 1,0 0-1,0 0 1,0 0-1,-1 0 1,1 0-1,0 0 1,0 0-1,0 0 1,-2 1-5,1-1 0,-1 1 1,1 0-1,0 0 0,-1 0 0,1 0 1,0 0-1,0 0 0,0 0 0,0 0 1,0 0-1,0 0 0,-1 2 0,-3 5-12,1 0-1,0 0 0,0 0 1,1 0-1,-4 17 0,6-23 16,1 0 1,-1-1-1,1 1 0,-1 0 1,1 0-1,0 0 0,0 0 0,0-1 1,0 1-1,0 0 0,1 0 1,-1 0-1,0 0 0,1-1 1,-1 1-1,1 0 0,0 0 0,0-1 1,-1 1-1,1-1 0,0 1 1,1-1-1,-1 1 0,0-1 1,0 1-1,0-1 0,1 0 0,-1 0 1,1 0-1,-1 0 0,1 0 1,-1 0-1,1 0 0,0 0 1,-1 0-1,3 0 0,3 0 13,1 0-1,-1 0 1,0-1-1,1 1 1,-1-2-1,0 1 1,0-1-1,1 0 1,-1-1-1,0 1 1,0-1-1,0-1 1,0 0-1,-1 0 1,9-5-1,-3 2 2,0-2 0,-1 1 0,0-2 0,0 1 0,-1-2 0,-1 1 0,12-15 0,-18 21-25,0-1 0,0 0 0,0 0 0,-1-1 0,1 1 0,-1 0 0,-1-1 0,4-8 0,-15 35-194,9-18 194,0 1 0,1 0 1,-1 0-1,1 0 0,0 0 0,0 0 0,1 0 0,-1 0 1,1 0-1,0 0 0,3 7 0,-3-9 16,1-1 0,-1 1 0,0-1 0,1 0 0,0 1 0,-1-1 0,1 0 0,0 0-1,0 0 1,0 0 0,1 0 0,-1-1 0,0 1 0,1-1 0,-1 1 0,1-1 0,-1 0 0,1 0 0,0 0 0,-1 0 0,1-1-1,3 1 1,3 0 13,1 0 0,-1-1-1,0 0 1,1-1-1,-1 0 1,1 0-1,-1-1 1,0-1 0,0 1-1,0-1 1,10-6-1,-14 7-7,0 0-1,0 0 0,-1-1 0,1 0 1,-1 0-1,1 0 0,-1 0 0,0-1 1,-1 0-1,1 1 0,-1-1 1,1-1-1,-1 1 0,0 0 0,-1-1 1,1 0-1,-1 0 0,0 1 0,0-1 1,0 0-1,0-7 0,-1 11-6,-1 0-1,0 0 1,0 1-1,0-1 1,0 0 0,1 0-1,-1 0 1,-1 0-1,1 0 1,0 0 0,0 0-1,0 0 1,0 0-1,-1 0 1,1 0-1,0 1 1,-1-1 0,1 0-1,0 0 1,-1 0-1,0 0 1,1 1 0,-1-1-1,1 0 1,-1 1-1,0-1 1,1 0-1,-1 1 1,0-1 0,0 1-1,1-1 1,-1 1-1,0-1 1,0 1 0,0 0-1,0-1 1,0 1-1,0 0 1,0 0-1,1 0 1,-1 0 0,0-1-1,-2 2 1,0-1 0,0 0 0,0 1 0,0-1 0,0 1 0,0 0 0,0 0 1,1 0-1,-1 0 0,0 0 0,0 1 0,1 0 0,-5 2 0,2 1-8,-1 0-1,1 1 1,1-1-1,-1 1 0,-5 9 1,8-13-35,1 0 0,0 1 0,-1-1-1,1 0 1,0 1 0,1-1 0,-1 1 0,0 0 0,1-1 0,-1 1 0,1 0-1,0-1 1,0 1 0,0 0 0,0-1 0,0 1 0,1 0 0,0 3 0,0-4-11,0-1-1,0 1 1,0-1 0,0 0 0,1 1 0,-1-1 0,0 0 0,1 0 0,-1 0-1,1 0 1,-1 0 0,1 0 0,-1 0 0,1 0 0,0-1 0,-1 1 0,1-1 0,0 1-1,0-1 1,-1 0 0,1 1 0,2-1 0,10 1-292</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6.273"/>
    </inkml:context>
    <inkml:brush xml:id="br0">
      <inkml:brushProperty name="width" value="0.05" units="cm"/>
      <inkml:brushProperty name="height" value="0.05" units="cm"/>
    </inkml:brush>
  </inkml:definitions>
  <inkml:trace contextRef="#ctx0" brushRef="#br0">109 1 16980,'1'0'129,"0"1"1,1 0 0,-1 0 0,0 0 0,-1-1-1,1 1 1,0 0 0,0 0 0,0 0-1,0 0 1,-1 1 0,1-1 0,0 0 0,-1 0-1,1 0 1,-1 0 0,0 1 0,1-1 0,-1 0-1,0 1 1,0 1 0,1 34 940,-2-26-433,-8 366 3090,12-298-4077,-3-82 173,-1 1 0,1-1-1,-1 0 1,0 1 0,0-1 0,0 0 0,0 1 0,-3-4 0,-1-4-226,-95-179-3278,100 189 3742,0-1-1,0 1 0,-1 0 0,1 0 0,0 0 0,0-1 0,0 1 0,-1 0 1,1-1-1,0 1 0,0 0 0,0 0 0,0-1 0,0 1 0,-1 0 0,1-1 1,0 1-1,0 0 0,0-1 0,0 1 0,0 0 0,0-1 0,0 1 0,0 0 0,0 0 1,0-1-1,0 1 0,0 0 0,1-1 0,-1 1 0,0 0 0,0-1 0,0 1 1,0 0-1,0 0 0,1-1 0,-1 1 0,0 0 0,0 0 0,0-1 0,1 1 1,-1 0-1,0 0 0,0-1 0,1 1 0,-1 0 0,0 0 0,1 0 0,-1 0 1,0 0-1,1 0 0,-1-1 0,0 1 0,0 0 0,1 0 0,-1 0 0,0 0 0,1 0 1,-1 0-1,0 0 0,1 0 0,-1 0 0,0 0 0,1 1 0,-1-1 0,1 0 1,32 7 946,-16-3-516,19 1-792,1-2 1,-1-1-1,1-2 0,-1-1 1,1-2-1,61-13 1,-48 3-319</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6.700"/>
    </inkml:context>
    <inkml:brush xml:id="br0">
      <inkml:brushProperty name="width" value="0.05" units="cm"/>
      <inkml:brushProperty name="height" value="0.05" units="cm"/>
    </inkml:brush>
  </inkml:definitions>
  <inkml:trace contextRef="#ctx0" brushRef="#br0">117 0 18620,'-22'19'1679,"8"-7"-698,0 0-1,1 0 1,-19 24 0,30-33-891,-1 1 0,1-1 0,0 0 0,0 1 0,0 0 0,1-1 1,-1 1-1,1 0 0,0 0 0,0 0 0,0 0 0,0 0 0,1 0 0,-1 0 0,1 0 1,0 0-1,1 0 0,-1 0 0,1 0 0,-1 0 0,3 7 0,-1-8-75,0 1 0,0-1-1,0 0 1,0 0 0,1 0 0,-1 0-1,1 0 1,0-1 0,-1 1-1,1-1 1,0 0 0,0 0-1,1 0 1,-1 0 0,0 0 0,1-1-1,-1 0 1,1 1 0,0-1-1,-1-1 1,1 1 0,0 0 0,-1-1-1,8 0 1,0 1 11,0-1 0,-1-1 0,1 0 0,0 0 0,0-1 0,0-1 0,14-5 0,-20 7 2,0-2 0,0 1 0,0-1 0,0 0-1,0 0 1,0 0 0,-1 0 0,1-1-1,-1 0 1,6-7 0,-8 9-14,-1-1 0,1 1-1,-1 0 1,0-1 0,0 1 0,0-1 0,0 1-1,0-1 1,0 0 0,-1 0 0,1 1 0,-1-1-1,0 0 1,0 1 0,0-1 0,0 0 0,0 0 0,-1 1-1,1-1 1,-1 0 0,0 1 0,0-1 0,0 0-1,-1-2 1,-1 0-25,0 0 1,0 1-1,0 0 0,0 0 1,-1 0-1,1 0 0,-1 0 0,0 0 1,0 1-1,0 0 0,-1 0 1,1 0-1,-1 1 0,0-1 0,-5-1 1,4 2-142,-1 0 1,1 0-1,-1 0 1,0 1-1,1 0 1,-1 0-1,0 1 1,0-1-1,0 2 0,0-1 1,-6 2-1,1 5-185,7 2-138</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7.692"/>
    </inkml:context>
    <inkml:brush xml:id="br0">
      <inkml:brushProperty name="width" value="0.05" units="cm"/>
      <inkml:brushProperty name="height" value="0.05" units="cm"/>
    </inkml:brush>
  </inkml:definitions>
  <inkml:trace contextRef="#ctx0" brushRef="#br0">34 59 14147,'3'-12'1343,"-2"7"-727,0 0 0,0 0 0,1 0 0,0 1 0,0-1 0,0 0 0,6-8 0,-8 14-420,0 0 0,1 0 1,-1-1-1,0 1 0,1 0 0,-1 0 1,0 0-1,0 0 0,1 0 0,-1 0 1,0 0-1,0-1 0,0 1 1,0 0-1,-1 0 0,1 1 0,-25 178 2952,5-47-2819,17-106-266,-1 3-10,1 0 0,1 1 0,3 42 0,-1-72-51,0 0 1,0 0 0,0 0-1,0-1 1,0 1-1,0 0 1,1 0 0,-1 0-1,0 0 1,0 0-1,1-1 1,-1 1 0,0 0-1,1 0 1,-1 0-1,1-1 1,-1 1 0,1 0-1,-1-1 1,1 1-1,-1 0 1,1-1 0,0 1-1,-1-1 1,1 1-1,0-1 1,0 1 0,-1-1-1,1 0 1,0 1-1,0-1 1,0 1 0,1-2-1,-1 1 0,0-1 1,0 1-1,0-1 1,1 0-1,-1 1 0,0-1 1,0 0-1,0 0 1,0 0-1,0 1 1,0-1-1,-1 0 0,1 0 1,0-1-1,0 1 1,-1 0-1,1 0 1,-1 0-1,1 0 0,-1-1 1,1 0-1,9-31 38,-1 1 0,-1-2-1,5-58 1,-12 79-33,4-45-162,-5 66 137,2 0-1,-1 0 1,1 0-1,1 0 1,-1 0 0,1 0-1,1-1 1,-1 1-1,1-1 1,0 0 0,6 7-1,-7-10 17,1-1 0,-1 0 0,0 0 0,1 0-1,0 0 1,0 0 0,0-1 0,0 0 0,0 0 0,0 0 0,0 0-1,1 0 1,-1-1 0,1 0 0,-1 0 0,1 0 0,0-1-1,-1 1 1,1-1 0,-1 0 0,8-1 0,1-2 3,-1 1-1,1-2 1,-1 0 0,0 0-1,0-1 1,0-1 0,0 0-1,-1 0 1,0-1 0,-1 0 0,1-1-1,-1-1 1,9-9 0,-7 6 9,0-1 0,-1 0 0,-1-1-1,0 0 1,-1 0 0,0-1 0,-1 0 0,-1-1 0,7-22 0,-12 34-7,-1-1 1,0 0-1,-1 1 0,1-1 0,-1 0 0,0 1 0,0-1 0,0 0 1,-2-7-1,2 11-3,0 0 1,0 0 0,-1 0-1,1 0 1,-1 0 0,1 0-1,0 1 1,-1-1 0,0 0-1,1 0 1,-1 1 0,1-1-1,-1 0 1,0 1 0,1-1 0,-1 0-1,0 1 1,0-1 0,0 1-1,-1-1 1,1 1 0,-1-1-1,1 1 1,-1 0-1,1 0 1,-1 0 0,1 0-1,-1 1 1,0-1-1,1 0 1,-1 0 0,1 1-1,0-1 1,-1 1-1,1 0 1,-1-1 0,-1 3-1,-9 5-3,2 1 0,-1 0 0,1 0 0,0 1 0,1 1 0,0 0-1,1 0 1,-7 13 0,0 0-2,-21 44 0,32-60 4,1 1 1,0-1 0,0 1-1,1-1 1,0 1-1,1 0 1,-1 0-1,2-1 1,0 17 0,0-22 0,1 0 0,-1 0 0,1 0 0,0 0 0,0 0 0,0 0 0,0 0 0,1-1 0,-1 1 0,1 0 0,0-1 0,0 1 0,0-1 0,0 1 0,0-1 0,0 0 0,4 3 0,-2-2 0,1-1 0,0 1 0,0-1 0,0 0 0,0 0 0,0 0 0,1-1 0,-1 0 0,7 1 0,4 0 0,-1-2-1,1 0 1,-1-1 0,1 0 0,-1-2-1,18-4 1,-14 2 0,0-1-1,0-1 0,27-14 1,-37 16-2,-1 0 0,1-1 0,-1 1 0,0-2 0,-1 1 0,1-1 0,-1 0 0,11-16 0,-13 13-3,-9 8 9,-12 13 36,10-4-24,0 0 0,1 0 0,0 0 0,1 1 1,-5 9-1,8-14-33,-1 0 1,1 0 0,0-1 0,1 1 0,-1 0 0,0 0-1,1 0 1,-1 1 0,1-1 0,0 0 0,0 0-1,0 0 1,1 0 0,-1 0 0,1 0 0,0 0 0,0 0-1,1 4 1,0-5-124,-1 0 0,0-1-1,1 1 1,-1-1 0,1 0 0,-1 1 0,1-1-1,0 0 1,-1 0 0,1 0 0,0 0-1,0 0 1,0 0 0,0-1 0,0 1-1,0-1 1,0 1 0,0-1 0,4 1-1,-1-1-15,0 0-1,0 0 1,0 0-1,0 0 1,0-1-1,0 0 1,6-2-1,16-9-652</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8.191"/>
    </inkml:context>
    <inkml:brush xml:id="br0">
      <inkml:brushProperty name="width" value="0.05" units="cm"/>
      <inkml:brushProperty name="height" value="0.05" units="cm"/>
    </inkml:brush>
  </inkml:definitions>
  <inkml:trace contextRef="#ctx0" brushRef="#br0">1 1 18836,'3'3'1944,"-2"6"-1199,1 5-233,-2 9 1016,0 1-192,0 8-471,1 0-257,4 4-336,-2-6-56,2-7-384,2-7-296,4-10-697,-2-6-135,-1-14 944,-4-9-320,0-21-200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8.619"/>
    </inkml:context>
    <inkml:brush xml:id="br0">
      <inkml:brushProperty name="width" value="0.05" units="cm"/>
      <inkml:brushProperty name="height" value="0.05" units="cm"/>
    </inkml:brush>
  </inkml:definitions>
  <inkml:trace contextRef="#ctx0" brushRef="#br0">21 14 16596,'-11'3'1288,"5"0"-1464,3-1 1832,6-7-1152,5-3 64,12-1-112</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19.763"/>
    </inkml:context>
    <inkml:brush xml:id="br0">
      <inkml:brushProperty name="width" value="0.05" units="cm"/>
      <inkml:brushProperty name="height" value="0.05" units="cm"/>
    </inkml:brush>
  </inkml:definitions>
  <inkml:trace contextRef="#ctx0" brushRef="#br0">467 36 16980,'15'-27'3789,"-10"19"-1529,-13 21 166,-163 274-19,119-212-2040,-101 112-1,112-146-247,26-28-90,1 2 0,-18 23 0,36-38-180,5-4 18,13-12-687,-1-2 0,0 0 1,-2-2-1,34-41 0,55-99-4040,-6-39 207,-34 60 6364,-67 139-1672,-1 0 0,0 0 0,0 0 0,0 0 0,0 0 0,0 0 1,0 0-1,0 0 0,0 0 0,0 0 0,0 0 0,0 0 0,0 0 0,0 1 0,0-2 0,0 1 1,0 0-1,0 0 0,1 0 0,-1 0 0,0 0 0,0 0 0,0 0 469,0 0-469,0 0 0,0 0 1,0 0-1,0 0 0,0 0 0,0 0 0,0 0 0,1 0 0,-1-1 0,0 1 0,0 0 0,-1 6 552,-22 103 3155,7-43-2522,-10 108 0,25-139-1224,1-1-1,1 0 0,3 0 0,6 34 0,-10-68-43,1 0 0,-1 1 0,0-1 0,0 0 0,0 0 0,0 0 0,0 0 0,0 0 1,0 0-1,0 0 0,0 1 0,0-1 0,0 0 0,0 0 0,0 0 0,0 0 0,0 0 0,0 1 0,0-1 0,0 0 0,0 0 0,0 0 0,0 0 0,0 0 0,0 1 0,0-1 0,0 0 0,0 0 0,0 0 0,0 0 0,0 0 0,0 0 0,0 1 0,0-1 0,0 0 0,0 0 0,0 0 0,-1 0 0,1 0 0,0 0 0,0 0 0,0 0 0,0 0 0,0 1 0,0-1 0,-1 0 0,1 0 0,0 0 0,0 0 0,0 0 0,0 0 0,0 0 0,0 0 0,-1 0 0,1 0 0,0 0 0,0 0 0,0 0 0,0 0 0,0 0 0,-1 0 0,-10-9-1732,-15-19-457,23 26 1904,-39-44-2288,-29-33 4563,71 79-1886,0-1 0,0 1 1,0 0-1,-1 0 0,1 0 0,0-1 0,0 1 1,0 0-1,0-1 0,-1 1 0,1 0 0,0 0 0,0-1 1,0 1-1,0 0 0,0-1 0,0 1 0,0 0 1,0-1-1,0 1 0,0 0 0,0 0 0,0-1 0,0 1 1,0 0-1,0-1 0,0 1 0,0 0 0,1 0 1,-1-1-1,0 1 0,0 0 0,0-1 0,0 1 1,1 0-1,-1 0 0,0 0 0,0-1 0,0 1 0,1 0 1,-1 0-1,0 0 0,0-1 0,1 1 0,-1 0 1,0 0-1,1 0 0,13-3 1055,4 1-251,122-14 464,-114 12-1540,1-2 1,-1-1-1,31-13 0,0-7-109</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0.243"/>
    </inkml:context>
    <inkml:brush xml:id="br0">
      <inkml:brushProperty name="width" value="0.05" units="cm"/>
      <inkml:brushProperty name="height" value="0.05" units="cm"/>
    </inkml:brush>
  </inkml:definitions>
  <inkml:trace contextRef="#ctx0" brushRef="#br0">299 0 16764,'-36'26'1279,"0"1"1,2 2-1,1 2 0,-42 49 1,63-68-1111,1 1 0,0 0 0,2 1 1,-1 0-1,1 0 0,-10 24 0,19-36-165,-1-1 1,1 1-1,-1 0 0,1-1 0,-1 1 0,1 0 1,0-1-1,0 1 0,0 0 0,0 0 0,0-1 1,0 1-1,1 0 0,-1-1 0,0 1 0,1 0 1,0-1-1,-1 1 0,1-1 0,0 1 1,0-1-1,0 1 0,0-1 0,0 1 0,0-1 1,0 0-1,0 1 0,0-1 0,1 0 0,-1 0 1,0 0-1,1 0 0,-1 0 0,1-1 0,2 2 1,5 2-16,0-1 0,1 0 0,0-1 0,19 3 0,-12-3-2,35 7-50,50 10-108,-89-16 148,0 1-1,0 0 1,-1 1-1,0 1 1,18 10-1,-27-14 18,-1-1 0,1 1 0,-1 0 0,0 0-1,0 0 1,1 0 0,-1 1 0,-1-1 0,1 1-1,0-1 1,-1 1 0,3 4 0,-4-6 9,1 1-1,-1-1 1,0 1 0,1 0 0,-1-1 0,0 1 0,0 0 0,0-1 0,0 1-1,-1 0 1,1-1 0,0 1 0,-1 0 0,1-1 0,-1 1 0,1-1-1,-1 1 1,0-1 0,0 1 0,0-1 0,1 1 0,-1-1 0,-3 3-1,-2 2 54,-2 1-1,1-1 0,0-1 1,-1 1-1,0-1 0,-1 0 0,1-1 1,-1 0-1,-13 4 0,10-4-59,1-1-1,-1 0 0,0-1 0,1 0 1,-1-1-1,0-1 0,-15 0 0,24 0-35,0 0-1,0-1 0,1 1 1,-1-1-1,0 0 0,0 0 1,0 0-1,0 0 0,1 0 1,-1 0-1,1-1 0,-1 0 1,1 1-1,-1-1 1,1 0-1,0 0 0,0 0 1,0 0-1,0-1 0,0 1 1,0 0-1,1-1 0,-1 1 1,0-4-1,0-18-263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3.100"/>
    </inkml:context>
    <inkml:brush xml:id="br0">
      <inkml:brushProperty name="width" value="0.05" units="cm"/>
      <inkml:brushProperty name="height" value="0.05" units="cm"/>
    </inkml:brush>
  </inkml:definitions>
  <inkml:trace contextRef="#ctx0" brushRef="#br0">171 46 16027,'-30'27'1626,"1"1"1,-24 32-1,46-52-1389,1 0 0,0 1 1,0 0-1,1 0 0,0 0 0,1 1 1,0 0-1,1-1 0,0 1 1,0 1-1,1-1 0,0 0 1,0 11-1,2-19-198,0 1 1,0 0-1,0-1 1,1 1-1,-1 0 0,1-1 1,-1 1-1,1-1 1,0 1-1,0-1 0,0 1 1,0-1-1,1 0 1,-1 0-1,1 1 1,-1-1-1,1 0 0,0 0 1,0-1-1,0 1 1,0 0-1,0 0 0,0-1 1,0 0-1,0 1 1,1-1-1,-1 0 1,1 0-1,-1 0 0,1 0 1,-1 0-1,1-1 1,-1 1-1,1-1 0,3 0 1,2 1 16,0-1-1,0 0 1,0-1 0,0 0 0,0 0-1,-1-1 1,1 0 0,0 0 0,-1-1 0,13-6-1,-4 1 97,-1-2 0,0 0 0,-1-1 0,0-1-1,-1 0 1,19-21 0,-26 26-37,0-1 1,-1 1-1,0-1 0,0 0 1,0-1-1,-1 1 0,0-1 1,-1 0-1,0 0 0,-1 0 1,1 0-1,-2 0 0,1-1 1,-1-11-1,-1 18-71,0 0 0,0-1 0,0 1 0,-1 0 0,1 0 0,-1-1 0,0 1 0,0 0 0,0 0 1,-1 0-1,1 0 0,-1 0 0,1 1 0,-1-1 0,0 0 0,0 1 0,0-1 0,-1 1 0,-1-2 0,0 1-15,0 1 0,-1-1-1,1 1 1,0 0 0,-1 0-1,1 1 1,-1-1 0,1 1-1,-1 0 1,0 1 0,-8-1-1,0 1-161,0 0 0,1 1 0,-1 1 0,1 0 1,-1 1-1,1 0 0,0 1 0,0 0 0,-12 6 0,-9 12-1538,20-8 452,13-14 1193,0 0-1,0 1 1,0-1 0,-1 0-1,1 1 1,0-1-1,0 0 1,0 1 0,0-1-1,0 0 1,0 1 0,0-1-1,0 0 1,0 1-1,0-1 1,0 0 0,0 1-1,0-1 1,0 0 0,1 1-1,-1-1 1,0 0-1,0 0 1,0 1 0,0-1-1,1 0 1,-1 1 0,0-1-1,0 0 1,0 0-1,1 0 1,-1 1 0,0-1-1,0 0 1,1 0 0,-1 0-1,0 1 1,1-1-1,-1 0 1,10 4-805</inkml:trace>
  <inkml:trace contextRef="#ctx0" brushRef="#br0" timeOffset="1">495 12 19396,'0'-1'102,"0"1"1,0-1-1,0 1 0,0-1 0,-1 1 1,1-1-1,0 1 0,-1-1 0,1 0 1,0 1-1,-1 0 0,1-1 1,0 1-1,-1-1 0,1 1 0,-1-1 1,1 1-1,-1 0 0,1-1 0,-1 1 1,1 0-1,-1 0 0,1-1 0,-1 1 1,0 0-1,1 0 0,-1 0 0,1 0 1,-2 0-1,1 0 40,0 0 1,0 1-1,-1-1 1,1 1-1,0-1 1,0 1-1,0 0 1,0-1-1,0 1 1,0 0-1,0 0 1,0 0-1,-1 1 1,-2 3 223,0 1 0,0 0 0,0 0 0,-3 6 1,2 1-161,0 0 0,0 0 1,1 1-1,1-1 1,0 1-1,1-1 0,0 1 1,1 0-1,1 0 0,0 0 1,3 22-1,-2-34-180,-1 1 0,1 0-1,0 0 1,0-1 0,0 1 0,0 0 0,1-1-1,-1 1 1,1-1 0,-1 0 0,1 1-1,0-1 1,0 0 0,0 0 0,0 0 0,0 0-1,1-1 1,4 4 0,-4-4 0,1 1-1,0-1 1,0 0 0,0 0-1,0-1 1,0 1 0,0-1 0,0 1-1,0-2 1,0 1 0,8-1-1,2-2 13,-1-1-1,0 0 1,0-1-1,0 0 1,0-1-1,19-12 0,-7 2 65,31-26 0,-49 35-65,0 1 0,0-1 1,-1 0-1,0 0 1,0-1-1,0 0 1,-1 0-1,5-10 0,-9 16-24,0 0 0,0 0 0,0 0 0,-1 0 0,1-1 0,0 1-1,-1 0 1,0 0 0,1-1 0,-1 1 0,0 0 0,0 0-1,0-1 1,-1 1 0,1 0 0,0 0 0,-1 0 0,0-1 0,1 1-1,-1 0 1,0 0 0,0 0 0,0 0 0,0 0 0,-1 0 0,1 0-1,0 1 1,-1-1 0,1 0 0,-1 1 0,0-1 0,0 1-1,1-1 1,-1 1 0,0 0 0,0 0 0,0 0 0,-4-1-1,-3-2 4,0 1 0,0 1-1,-1 0 1,1 0-1,0 1 1,-1 0-1,-17 1 1,8 1-376,-37 6 0,49-5-8,-1-1 0,1 2 0,0-1 0,0 1 0,0 0-1,0 0 1,-12 9 0,13-5-251,6-2-179</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0.644"/>
    </inkml:context>
    <inkml:brush xml:id="br0">
      <inkml:brushProperty name="width" value="0.05" units="cm"/>
      <inkml:brushProperty name="height" value="0.05" units="cm"/>
    </inkml:brush>
  </inkml:definitions>
  <inkml:trace contextRef="#ctx0" brushRef="#br0">0 86 18828,'28'5'1840,"2"-3"-1295,4-2-193,7-8 768,2 2-520,3-5-984,-3-4 480,-3-8-240,-5-6-168</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1.062"/>
    </inkml:context>
    <inkml:brush xml:id="br0">
      <inkml:brushProperty name="width" value="0.05" units="cm"/>
      <inkml:brushProperty name="height" value="0.05" units="cm"/>
    </inkml:brush>
  </inkml:definitions>
  <inkml:trace contextRef="#ctx0" brushRef="#br0">322 41 18164,'1'-1'73,"-1"0"0,0-1 1,1 1-1,-1 0 0,0-1 0,0 1 1,0 0-1,0-1 0,0 1 1,0 0-1,0-1 0,-1 1 0,1 0 1,0-1-1,-1 1 0,1 0 0,-1 0 1,1-1-1,-1 1 0,0 0 0,1 0 1,-1 0-1,0 0 0,0 0 1,0 0-1,0 0 0,0 0 0,0 0 1,0 1-1,0-1 0,0 0 0,0 0 1,-1 1-1,1-1 0,0 1 1,0-1-1,-1 1 0,1 0 0,0 0 1,-1-1-1,1 1 0,0 0 0,-1 0 1,1 0-1,0 0 0,-3 1 0,-3-1 120,0 1-1,0 0 0,0 1 1,0 0-1,0 0 1,0 0-1,-10 6 0,0 2-76,0 1-1,0 0 1,1 1-1,1 1 1,0 0-1,1 1 1,0 1-1,2 0 1,-1 1-1,2 0 1,0 1-1,1 0 1,0 1-1,-9 26 1,17-38-97,0 1 1,0-1 0,1 1-1,0 0 1,0 0 0,1-1 0,0 12-1,0-15-33,0-1-1,1 1 0,-1-1 0,1 0 0,0 1 1,-1-1-1,1 0 0,0 0 0,1 1 0,-1-1 1,0 0-1,1 0 0,-1 0 0,1 0 0,-1-1 1,1 1-1,0 0 0,0-1 0,0 1 0,0-1 1,0 0-1,0 1 0,4 1 0,3-1-135,-1 1 1,1-1-1,0 0 0,0-1 0,0 0 1,0 0-1,0-1 0,16-1 0,3-2-138,42-11 0,-8-2-192</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2.431"/>
    </inkml:context>
    <inkml:brush xml:id="br0">
      <inkml:brushProperty name="width" value="0.05" units="cm"/>
      <inkml:brushProperty name="height" value="0.05" units="cm"/>
    </inkml:brush>
  </inkml:definitions>
  <inkml:trace contextRef="#ctx0" brushRef="#br0">201 81 15475,'1'-1'156,"-1"0"0,0 0-1,1 0 1,-1 1 0,0-1-1,1 0 1,-1 0 0,0 0-1,0 1 1,1-1-1,-1 0 1,0 0 0,0 0-1,0 0 1,0 0 0,0 0-1,-1 1 1,1-1 0,0 0-1,0 0 1,0 0 0,-1 0-1,1 1 1,-1-2 0,0 1 3,0 1 0,0-1 1,1 1-1,-1 0 0,0 0 1,0-1-1,0 1 0,0 0 1,0 0-1,1 0 0,-1 0 1,0 0-1,0 0 1,0 0-1,0 0 0,0 0 1,0 0-1,1 1 0,-2-1 1,-5 2 313,1 1 1,0-1 0,0 1 0,0 0-1,-5 4 1,-5 8 575,23-26-806,-78 151 356,56-107-588,2 0 0,2 2-1,-9 40 1,19-73-7,1 1-1,-1 0 1,1 0 0,0 0-1,0 0 1,0 0 0,0 0-1,0 0 1,1 0 0,-1 0 0,1 0-1,0 0 1,0 0 0,2 4-1,-2-6-1,-1 0 0,1 0 0,0-1 0,-1 1 0,1 0-1,0 0 1,0-1 0,0 1 0,0-1 0,-1 1 0,1-1-1,0 1 1,0-1 0,0 1 0,0-1 0,0 0 0,2 1-1,-1-1 4,1 0 0,-1 0-1,0 0 1,1 0 0,-1-1 0,1 1-1,-1-1 1,0 1 0,0-1-1,4-1 1,9-6 13,0 1 0,0-2 1,0 0-1,15-13 0,52-49-2,-74 63-15,15-12-9,0-1 1,-2-2-1,-1 0 1,21-30 0,-41 53 3,1-1-1,-1 1 1,1-1 0,-1 1 0,1-1 0,-1 0 0,0 1 0,1-1 0,-1 0 0,0 0 0,1 1 0,-1-1 0,0 0 0,0 0 0,0 1 0,0-1 0,0 0 0,0 0 0,0-1 0,-11 8-65,-23 24-33,32-28 90,-12 12 9,2 0 0,-1 1 0,2 1 0,0-1 0,1 2 1,1-1-1,0 2 0,1-1 0,-10 35 0,17-51 6,1 0-1,-1 0 0,1 0 1,0 1-1,-1-1 1,1 0-1,0 0 0,0 1 1,0-1-1,0 0 0,0 0 1,0 1-1,0-1 0,0 0 1,1 0-1,-1 1 0,0-1 1,1 0-1,-1 0 0,1 0 1,-1 0-1,1 1 0,0-1 1,-1 0-1,1 0 0,0 0 1,0 0-1,0-1 0,0 1 1,0 0-1,0 0 0,0 0 1,0-1-1,0 1 0,0 0 1,0-1-1,0 1 0,0-1 1,1 0-1,1 1 0,5 0 13,0 0 0,0-1 0,0 0 0,-1 0 0,13-3-1,-7 2-17,9-2 12,1-1 0,-1-1 1,0-1-1,0-1 0,0-1 0,-1 0 1,0-2-1,19-12 0,-16 6-1,0 0 0,0-2-1,-2 0 1,0-2 0,35-41-1,-54 58-9,0-1 1,-1 0 0,1 1 0,1-1 0,-1 1 0,0 0 0,1 0 0,-1 1 0,7-4 1,-10 6-2,0 0 1,0 0 0,1 0-1,-1 0 1,0 0 0,0 0-1,1 0 1,-1 0 0,0 0 0,0 1-1,1-1 1,-1 0 0,0 0-1,0 0 1,0 0 0,1 1-1,-1-1 1,0 0 0,0 0-1,0 0 1,0 1 0,0-1 0,1 0-1,-1 0 1,0 1 0,0-1-1,0 0 1,0 0 0,0 1-1,0-1 1,0 0 0,0 1 0,0-1-1,0 0 1,0 0 0,0 1-1,0-1 1,0 0 0,0 1-1,0 12-37,0-13 36,-3 26-21,-2 0 1,0-1-1,-2 0 0,0 0 1,-19 38-1,-3 15 26,28-77-1,1-1 0,0 1 1,-1-1-1,1 1 0,0 0 0,0-1 1,-1 1-1,1-1 0,0 1 0,0-1 1,0 1-1,0 0 0,0-1 0,-1 1 1,1 0-1,0-1 0,1 1 0,-1-1 1,0 1-1,0 0 0,0-1 1,0 1-1,0-1 0,1 1 0,-1 0 1,0-1-1,0 1 0,1-1 0,-1 1 1,1-1 2,0 0 0,0 0 0,0 0 0,0-1 0,0 1 0,0 0 0,0-1 0,0 1 0,0-1 0,0 1 0,0-1 0,0 1 0,-1-1 0,1 1 0,1-2 0,30-30 169,-23 19-92,0 0 0,-1 0 0,0-1 1,-1 0-1,6-19 0,19-76 382,-20 62-304,-12 47-158,0-1 0,0 1 1,1-1-1,-1 1 0,0-1 0,0 1 0,1-1 0,-1 1 0,1-1 1,-1 1-1,0-1 0,1 1 0,-1-1 0,1 1 0,-1 0 0,1-1 1,-1 1-1,1 0 0,-1 0 0,1-1 0,0 1 0,-1 0 1,1 0-1,-1 0 0,1 0 0,0-1 0,-1 1 0,1 0 0,-1 0 1,2 0-1,21 4-16,-10-1 10,7-2 15,78 9-50,-84-8 9,-1 1-1,0 0 1,0 1-1,0 1 1,13 6-1,-24-10 21,1 0 0,-1 0 0,0 0 0,0 0 0,0 1 0,0-1 0,0 1 0,0 0 0,0-1 0,0 1 0,-1 0 0,1 0 0,-1 0 0,1 0 0,-1 1 0,0-1 0,0 0 0,0 0 0,0 1 0,0-1 0,-1 1 0,1-1-1,0 1 1,-1 3 0,0-1-2,-1 0-1,0-1 0,0 1 0,0 0 0,-1-1 0,0 1 0,1-1 1,-2 0-1,1 1 0,0-1 0,-1 0 0,-4 5 0,-7 8 9,9-11 4,0-1 0,0 2 0,0-1-1,1 0 1,0 1 0,-5 12 0,9-19 1,0 0 0,0 0 0,0 1 0,0-1 1,0 0-1,0 1 0,0-1 0,0 0 0,0 1 0,0-1 0,0 0 0,0 1 0,0-1 1,0 0-1,0 0 0,0 1 0,0-1 0,0 0 0,1 1 0,-1-1 0,0 0 0,0 0 1,0 1-1,0-1 0,1 0 0,-1 0 0,0 1 0,0-1 0,1 0 0,-1 0 0,0 0 0,0 1 1,1-1-1,-1 0 0,0 0 0,16 2 10,16-8 12,-16 1-3,0-2-1,-1 0 1,0-1-1,28-18 1,50-46-4,-82 63-19,1 1-39,-7 11-36,3 5 58,-6-7 22,-1 0-1,1-1 0,0 1 0,-1-1 0,1 1 1,0-1-1,0 0 0,-1 0 0,1 1 1,0-1-1,0 0 0,-1-1 0,1 1 0,0 0 1,-1 0-1,4-2 0,28-10 42,-27 10-38,16-8 6,0-1 0,0-1 0,-1 0 0,-1-2 0,0 0 0,-1-1 0,0-1 0,-2-1 0,0-1 0,0 0 0,14-23 0,-28 35-10,1 0 1,-1 0 0,-1 0 0,1-1 0,1-7-1,-3 13 0,-1-1 0,0 1 0,0-1 0,1 1-1,-1 0 1,0-1 0,0 1 0,0-1 0,-1 1 0,1 0-1,0-1 1,-1 1 0,0-3 0,1 4-1,-1-1 1,1 0 0,-1 1-1,1-1 1,-1 1-1,1-1 1,-1 1-1,0-1 1,1 1-1,-1 0 1,0-1-1,1 1 1,-1 0-1,0-1 1,0 1-1,1 0 1,-1 0-1,0 0 1,0 0-1,1 0 1,-1-1-1,0 1 1,0 1-1,1-1 1,-1 0 0,-1 0-1,-4 1-2,1 1 0,0 0-1,-1 0 1,1 0 0,0 0-1,0 1 1,1-1 0,-1 1 0,0 1-1,1-1 1,-4 5 0,-4 3 7,0 0-1,-15 21 1,20-23 6,1 0-1,0 1 1,1-1-1,-1 1 1,2 0 0,0 0-1,0 1 1,1-1-1,-4 21 1,6-25-31,1-1-1,0 1 1,0 0 0,0 0-1,0-1 1,1 1 0,0 0-1,0-1 1,1 1 0,-1-1-1,1 1 1,1-1 0,-1 0-1,1 0 1,-1 0 0,1 0-1,1 0 1,-1 0 0,1-1-1,5 6 1,0-2-200,0 0 1,1-1-1,0 0 1,0 0-1,12 5 1,-2-5-133</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3.471"/>
    </inkml:context>
    <inkml:brush xml:id="br0">
      <inkml:brushProperty name="width" value="0.05" units="cm"/>
      <inkml:brushProperty name="height" value="0.05" units="cm"/>
    </inkml:brush>
  </inkml:definitions>
  <inkml:trace contextRef="#ctx0" brushRef="#br0">152 3 18844,'0'-3'1766,"-4"8"-1163,-6 11-173,0 7 233,1-1-1,0 1 1,-6 31 0,-11 77 151,20-99-630,-54 376 1248,59-408-1423,1 1-1,0 0 0,0 0 0,-1-1 1,1 1-1,0 0 0,0 0 1,0-1-1,0 1 0,0 0 0,0 0 1,0 0-1,0-1 0,0 1 1,0 0-1,1 0 0,-1-1 0,0 1 1,0 0-1,1 0 0,-1-1 0,0 1 1,1 0-1,0 0 0,0-1 2,1-1-1,-1 0 0,0 0 1,0 0-1,0 0 0,0 0 1,0 0-1,0 0 0,0 0 1,-1 0-1,1 0 0,0 0 0,-1-1 1,2-1-1,86-190 250,-30 59-226,-33 80-42,-6 11-6,1 1-1,3 1 1,40-56-1,-57 90 7,-1 1-1,1 0 1,1 0-1,-1 0 0,1 1 1,13-8-1,-18 12 7,-1 0 0,1 0-1,-1 0 1,1 1 0,-1-1 0,1 0 0,-1 1 0,1-1-1,0 1 1,-1 0 0,1-1 0,0 1 0,0 0 0,-1 0-1,1 0 1,0 0 0,-1 0 0,1 1 0,0-1 0,0 0-1,-1 1 1,1-1 0,-1 1 0,1 0 0,0-1 0,-1 1-1,1 0 1,-1 0 0,0 0 0,1 0 0,-1 0 0,0 1-1,0-1 1,1 0 0,-1 0 0,0 1 0,0-1 0,-1 1-1,1-1 1,1 4 0,0-2-1,-1 1-1,0-1 0,0 1 1,-1-1-1,1 1 1,-1-1-1,1 1 1,-1 0-1,0-1 0,-1 1 1,1-1-1,-1 1 1,1 0-1,-1-1 1,0 1-1,0-1 0,-1 0 1,-2 6-1,-3 3-3,0-1 0,0 1 0,-17 18 0,-4 1 16,-2 0 0,-39 31 0,54-50-47,0-1 0,-1 0 1,0-1-1,0-1 0,-1-1 0,0 0 0,-25 7 1,40-15-28,1 1 1,-1 0-1,0-1 1,0 1-1,0-1 0,0 0 1,1 0-1,-1 0 1,0 0-1,0 0 1,0 0-1,0 0 1,0 0-1,0-1 0,0 1 1,1-1-1,-1 1 1,0-1-1,0 0 1,-1-1-1,2 0 28,0 1 0,0 0 1,0-1-1,1 1 0,-1-1 0,1 1 0,-1-1 0,1 1 0,0-1 0,0 1 1,0-1-1,-1 1 0,1-1 0,1 0 0,-1 1 0,0-1 0,0 1 1,0-1-1,1 1 0,-1-1 0,1 1 0,0-1 0,-1 1 0,2-2 1,14-29-469</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3.992"/>
    </inkml:context>
    <inkml:brush xml:id="br0">
      <inkml:brushProperty name="width" value="0.05" units="cm"/>
      <inkml:brushProperty name="height" value="0.05" units="cm"/>
    </inkml:brush>
  </inkml:definitions>
  <inkml:trace contextRef="#ctx0" brushRef="#br0">48 18 15499,'6'-2'810,"13"-5"1027,-14 9-578,-5 9 581,-29 71 1051,17-49-2511,1-1 1,1 2-1,-5 37 0,16-45-83,-1-25-286,0-1 0,0 1 0,0-1 0,0 1-1,1-1 1,-1 1 0,0-1 0,0 0 0,1 1 0,-1-1-1,0 1 1,1-1 0,-1 0 0,0 1 0,1-1 0,-1 0-1,1 1 1,-1-1 0,0 0 0,1 0 0,-1 1 0,1-1-1,-1 0 1,1 0 0,-1 0 0,1 0 0,-1 0 0,1 0 0,-1 0-1,1 0 1,-1 0 0,1 0 0,-1 0 0,1 0 0,-1 0-1,1 0 1,-1 0 0,1 0 0,-1 0 0,0-1 0,1 1-1,-1 0 1,1 0 0,-1-1 0,1 1 0,-1 0 0,0 0-1,1-1 1,-1 1 0,1-1 0,7-5 64,-1 0-1,1-1 1,-1 0-1,-1 0 1,1 0-1,-1-1 1,8-15 0,33-65 278,-39 71-276,2-2-15,15-35 12,-23 50-74,-1-1 1,1 1 0,-1-1-1,0 0 1,0 1 0,-1-1-1,1 0 1,-1 0 0,0-4 0,0 8-2,0 1 1,0 0 0,0 0 0,0 0 0,0 0 0,0 0 0,0-1 0,0 1-1,0 0 1,0 0 0,0 0 0,0 0 0,0 0 0,0-1 0,0 1-1,0 0 1,0 0 0,0 0 0,0 0 0,-1 0 0,1-1 0,0 1-1,0 0 1,0 0 0,0 0 0,0 0 0,0 0 0,0 0 0,0 0 0,-1 0-1,1 0 1,0-1 0,0 1 0,0 0 0,0 0 0,0 0 0,-1 0-1,1 0 1,0 0 0,0 0 0,0 0 0,0 0 0,0 0 0,-1 0 0,-5 6 2,-5 13-1,5-4-21,0 0 1,1 0-1,-3 21 1,6-28 21,1 1 0,0 0 0,0 0 1,1 0-1,0 0 0,1 0 1,2 13-1,-3-20 0,1 0 1,-1 0-1,1 0 0,-1 0 1,1 0-1,0 0 0,0 0 1,0 0-1,0-1 0,0 1 1,1 0-1,-1-1 0,0 1 1,1-1-1,-1 1 0,1-1 1,0 0-1,-1 0 0,1 1 1,0-1-1,3 1 0,-2-1 3,0-1 0,0 1 0,1-1 0,-1 1 0,0-1 0,1 0 0,-1 0 0,0-1 0,0 1 0,1-1 0,-1 0 0,4-1 0,7-3 14,0-1 0,-1-1 1,0 0-1,22-16 0,37-36 48,-50 38-128,38-25 0,-60 45 57,0 1 0,1 0 0,-1 0-1,0 0 1,0-1 0,1 1 0,-1 0-1,0 0 1,1 0 0,-1-1 0,0 1-1,1 0 1,-1 0 0,0 0 0,1 0-1,-1 0 1,0 0 0,1 0 0,-1 0-1,0 0 1,1 0 0,-1 0 0,0 0-1,1 0 1,-1 0 0,0 0 0,1 0-1,-1 0 1,0 1 0,1-1 0,-1 0-1,1 0 1,1 13-84,-9 21-22,6-29 83,-12 42-144,-9 45 138,20-80-79,1-1-1,0 1 0,0 0 0,1-1 0,2 20 1,3-20-918,2-16 524,2-16 216,-2-15-103,-2-8-165</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4.416"/>
    </inkml:context>
    <inkml:brush xml:id="br0">
      <inkml:brushProperty name="width" value="0.05" units="cm"/>
      <inkml:brushProperty name="height" value="0.05" units="cm"/>
    </inkml:brush>
  </inkml:definitions>
  <inkml:trace contextRef="#ctx0" brushRef="#br0">1 1 16171,'3'12'1377,"-3"-1"-1225,3-2-280,-2 0 808,13 2-664,4 1 0</inkml:trace>
  <inkml:trace contextRef="#ctx0" brushRef="#br0" timeOffset="1">334 109 19684,'-21'14'1857,"-10"6"-1129,-1 3-264,0 6 768,0 5-192,7 1-295,4-1-137,15-1-240,7-5-96,11-7-192,7-2-152,5-7-416,4-1-144,2-7-521,1-2-255,-3-8 984,-1-4-312,-2-6-208</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4.876"/>
    </inkml:context>
    <inkml:brush xml:id="br0">
      <inkml:brushProperty name="width" value="0.05" units="cm"/>
      <inkml:brushProperty name="height" value="0.05" units="cm"/>
    </inkml:brush>
  </inkml:definitions>
  <inkml:trace contextRef="#ctx0" brushRef="#br0">1 116 17164,'0'2'212,"0"1"0,0-1 1,1 0-1,-1 1 1,1-1-1,0 0 0,-1 1 1,1-1-1,0 0 1,0 0-1,0 0 1,1 0-1,-1 0 0,0 0 1,1 0-1,-1-1 1,1 1-1,0 0 0,0-1 1,0 1-1,-1-1 1,1 0-1,0 0 0,1 1 1,-1-1-1,0-1 1,0 1-1,0 0 0,1 0 1,-1-1-1,0 1 1,3-1-1,5 2-32,0-1-1,0-1 0,0 1 1,0-2-1,0 1 1,13-4-1,-5 1-111,0-2 0,0 0 0,0-2 0,22-11 0,-30 14-58,-1-1 0,0-1 0,0 1 1,0-2-1,-1 1 0,0-1 0,0 0 0,-1-1 1,7-9-1,-13 16-7,0 0 0,0 0 0,0-1 0,0 1 0,0 0 0,0-1 0,-1 1 0,1 0 0,-1-1 0,1 1 0,-1-1 0,1 1 0,-1-1 0,0 1 0,1-1 0,-1 0 0,0 1 0,0-1 0,0 1 0,-1-1 0,1 1 0,0-1 0,0 1 0,-1-1 0,1 1 0,-1-1 0,1 1 0,-1-1 0,-1-1 0,0 2-2,1 0 0,-1-1 1,0 1-1,0 0 0,1 0 0,-1 0 1,0 0-1,0 1 0,0-1 0,0 0 1,-1 1-1,1-1 0,0 1 0,0 0 0,0 0 1,0 0-1,0 0 0,0 0 0,-1 0 1,-2 1-1,-7 2 1,1 0 1,0 1-1,0 0 0,0 0 1,1 1-1,-1 1 0,1 0 1,0 0-1,1 1 0,0 0 1,0 1-1,-8 8 0,10-9 14,1 0 0,0 0 0,0 0-1,0 1 1,1 0 0,0 0-1,1 0 1,0 1 0,0-1-1,1 1 1,0 0 0,0 0-1,1 0 1,0 1 0,0 12-1,1-19-30,1-1-1,1 1 1,-1 0-1,0 0 1,1 0-1,-1 0 1,1 0-1,0 0 1,0-1-1,0 1 1,1 0-1,-1-1 1,0 1-1,1-1 1,0 1-1,0-1 1,0 0 0,0 1-1,0-1 1,0 0-1,0 0 1,0-1-1,1 1 1,-1 0-1,1-1 1,0 0-1,-1 1 1,1-1-1,0 0 1,0 0-1,4 0 1,2 1-79,-1-1 0,0-1 0,0 1 0,0-1 0,1-1 0,-1 0 0,0 0 0,0 0 0,0-1 0,11-4 0,28-11-216</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5.640"/>
    </inkml:context>
    <inkml:brush xml:id="br0">
      <inkml:brushProperty name="width" value="0.05" units="cm"/>
      <inkml:brushProperty name="height" value="0.05" units="cm"/>
    </inkml:brush>
  </inkml:definitions>
  <inkml:trace contextRef="#ctx0" brushRef="#br0">185 23 14043,'0'0'164,"1"-1"1,0 1-1,-1 0 1,1-1-1,0 1 0,-1 0 1,1-1-1,0 1 1,-1-1-1,1 1 1,-1-1-1,1 1 0,-1-1 1,1 1-1,-1-1 1,0 1-1,1-1 0,-1 0 1,0 1-1,1-1 1,-1 0-1,0 1 1,1-2-1,-2 1 8,1 1 0,-1-1 0,1 1 0,0-1 0,-1 1 0,1-1 0,-1 1 0,1-1 0,-1 1 0,1 0 0,-1-1 0,1 1 0,-1 0 0,1 0 0,-1-1 0,0 1 0,1 0 0,-1 0 0,1 0 0,-2 0 0,-4-1 437,0 0 1,0 0-1,0 1 0,-9 1 1,2 1-355,1 0-1,-1 1 1,-17 8-1,24-9-244,0 0-1,0 1 0,0 0 1,1 0-1,-1 1 1,1-1-1,0 1 0,-9 9 1,14-12-10,-1-1 0,1 0 0,0 0 0,0 1 1,-1-1-1,1 0 0,0 1 0,0-1 0,-1 1 0,1-1 0,0 0 1,0 1-1,0-1 0,0 1 0,0-1 0,-1 1 0,1-1 0,0 0 1,0 1-1,0-1 0,0 1 0,0-1 0,0 1 0,0-1 0,1 1 1,-1-1-1,0 0 0,0 1 0,0-1 0,0 1 0,0-1 0,1 0 1,-1 1-1,0-1 0,0 0 0,1 1 0,-1-1 0,0 0 0,1 1 1,-1-1-1,0 0 0,1 1 0,-1-1 0,0 0 0,1 0 0,-1 0 1,1 1-1,-1-1 0,1 0 0,25 6-110,-23-5 90,103 5-514,-82-6 401,0 1 1,-1 1-1,1 1 1,-1 1-1,24 7 1,-45-11 127,-1 0 0,1 1 1,0 0-1,-1-1 1,1 1-1,0 0 0,-1 0 1,1 0-1,-1 0 0,1 0 1,-1 1-1,0-1 1,1 0-1,-1 1 0,0-1 1,0 1-1,0-1 1,1 3-1,-1-3 13,-1 1 0,0-1 1,0 1-1,0-1 0,0 0 0,0 1 0,0-1 1,-1 0-1,1 1 0,0-1 0,-1 0 0,1 1 0,-1-1 1,1 0-1,-1 0 0,0 1 0,1-1 0,-1 0 1,0 0-1,0 0 0,0 0 0,0 0 0,0 0 1,0 0-1,-1 1 0,-12 9 201,-1 0 1,0 0-1,0-1 0,-33 14 1,-71 22 1029,110-42-1246,0-1 1,-1-1 0,1 1 0,-1-1 0,0-1-1,1 0 1,-1 0 0,-17-2 0,27 1-8,0 0 1,0 0-1,-1 0 0,1 0 1,0 0-1,-1 0 1,1 0-1,0 0 0,-1 0 1,1 0-1,0 0 1,-1 0-1,1-1 1,0 1-1,0 0 0,-1 0 1,1 0-1,0 0 1,0-1-1,-1 1 1,1 0-1,0 0 0,0 0 1,-1-1-1,1 1 1,0 0-1,0 0 1,0-1-1,0 1 0,-1 0 1,1-1-1,0 1 1,0 0-1,0 0 0,0-1 1,0 0-1,8-9-274,2 3-114</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8.092"/>
    </inkml:context>
    <inkml:brush xml:id="br0">
      <inkml:brushProperty name="width" value="0.05" units="cm"/>
      <inkml:brushProperty name="height" value="0.05" units="cm"/>
    </inkml:brush>
  </inkml:definitions>
  <inkml:trace contextRef="#ctx0" brushRef="#br0">86 50 17724,'12'-18'1988,"-11"12"-1086,-11 8 126,5 1-880,0 0 1,0 0-1,0 1 1,1 0-1,0 0 0,0 0 1,0 1-1,0-1 1,0 1-1,1 0 1,0 0-1,0 0 0,-2 7 1,-2 2-152,2 1 0,0-1 0,-6 30 0,10-39-2,0 0 0,1 0 0,-1 0 0,1 0 0,0 0 0,0 0 0,1 0 0,0 0 0,0 0 0,0 0 0,0 0 0,1-1 0,-1 1 0,5 6 0,-5-9 6,1 1 0,0-1-1,0 0 1,0 0 0,0 0 0,0-1-1,0 1 1,0 0 0,1-1 0,-1 0-1,0 1 1,1-1 0,0 0 0,-1 0 0,1 0-1,-1-1 1,1 1 0,0-1 0,0 1-1,-1-1 1,1 0 0,0 0 0,0 0-1,0 0 1,-1-1 0,1 1 0,4-2-1,4-1 19,1-1 0,-1 0-1,0-1 1,-1 0 0,1 0-1,-1-1 1,0-1 0,0 0-1,-1 0 1,15-16 0,-8 7 90,0-1 1,-2-1 0,0 0-1,18-33 1,-28 43-58,12-23 101,-15 29-135,0 0 1,0 0 0,-1 1 0,1-1 0,-1 0-1,0 0 1,1 0 0,-1 0 0,0 0 0,0 1-1,0-1 1,0 0 0,-1 0 0,0-3 0,1 5-15,0 0 0,0 0 0,0-1 0,0 1 0,0 0 0,0 0 0,0 0 0,-1-1 0,1 1 0,0 0 0,0 0 0,0 0 0,0 0 0,0-1 0,-1 1 0,1 0 0,0 0 0,0 0 0,0 0 0,-1 0 0,1 0 0,0 0 0,0 0 1,0-1-1,-1 1 0,1 0 0,0 0 0,0 0 0,0 0 0,-1 0 0,1 0 0,0 0 0,0 0 0,-1 0 0,1 0 0,0 1 0,-1-1 0,-8 7 49,-8 13-33,10-5-28,0-1 0,1 1 0,0 0-1,1 0 1,1 0 0,0 1 0,1-1-1,1 1 1,1 0 0,0 22 0,1-35 12,0 0 1,0 0 0,1 0-1,-1 0 1,1 0 0,0 0-1,0 0 1,0 0 0,0 0-1,0-1 1,1 1-1,2 3 1,-3-5 6,0 0 0,0 0 0,-1 0 0,1-1 0,0 1 0,1 0 1,-1-1-1,0 1 0,0-1 0,0 1 0,0-1 0,0 0 0,0 1 0,1-1 0,-1 0 0,0 0 0,0 0 0,0 0 0,1 0 0,-1 0 0,0 0 0,0 0 1,0 0-1,1-1 0,-1 1 0,0 0 0,0-1 0,0 1 0,0-1 0,0 1 0,0-1 0,2-1 0,5-3 66,-1-1 0,0 0-1,0 0 1,0 0 0,-1-1 0,0 0-1,0 0 1,-1 0 0,8-16 0,4-9 276,13-36-1,-25 56-269,1-2-2,-3 10-62,-1 0 1,0 0-1,-1 0 1,1 0-1,-1-1 1,0 1-1,0-1 1,0 1-1,0-1 1,-1-8-1,0 13-19,0 0 0,1 0 0,-1 0 0,0 0 0,0 0 0,0-1 0,0 1 0,0 0-1,0 0 1,-1 0 0,1 0 0,0 0 0,0 0 0,0-1 0,0 1 0,0 0 0,0 0 0,0 0 0,0 0-1,0 0 1,0 0 0,0 0 0,0-1 0,0 1 0,0 0 0,-1 0 0,1 0 0,0 0 0,0 0 0,0 0 0,0 0-1,0 0 1,0 0 0,0 0 0,-1 0 0,1 0 0,0 0 0,0 0 0,0 0 0,0 0 0,0 0 0,-1 0 0,1 0-1,0 0 1,0 0 0,0 0 0,0 0 0,0 0 0,0 0 0,-1 0 0,1 0 0,0 0 0,0 0 0,0 0 0,0 0-1,0 0 1,0 0 0,0 0 0,-1 0 0,1 0 0,0 1 0,0-1 0,0 0 0,0 0 0,0 0 0,-10 14-23,-5 19-13,15-33 36,0 1-1,1-1 1,-1 0 0,0 0-1,0 1 1,0-1-1,0 0 1,0 0 0,0 0-1,1 1 1,-1-1-1,0 0 1,0 0 0,0 0-1,1 0 1,-1 1 0,0-1-1,0 0 1,0 0-1,1 0 1,-1 0 0,0 0-1,0 0 1,1 0-1,-1 0 1,0 0 0,0 0-1,1 0 1,-1 0-1,0 0 1,0 0 0,1 0-1,-1 0 1,0 0-1,0 0 1,1 0 0,-1 0-1,0 0 1,0 0 0,0 0-1,1 0 1,-1 0-1,0-1 1,0 1 0,0 0-1,1 0 1,-1 0-1,0 0 1,0-1 0,0 1-1,1 0 1,12-8-19,-8 4 28,0 0-1,0-1 0,-1 0 1,5-8-1,11-10 17,-24 32-69,3-8 43,1 1 0,-1-1 0,1 1 0,-1-1 0,1 0 0,-1 1 0,0-1 0,0 0 0,0 0 0,0 1 0,0-1 0,0 0 0,0 0 0,0 0 0,-2 1 0,2-2 21,1 0-15,0 1 0,-1-1 0,1 0-1,0 0 1,0 0 0,0 0 0,0 0 0,-1 0 0,1 0-1,0 1 1,0-1 0,0 0 0,0 0 0,-1 0 0,1 0-1,0 1 1,0-1 0,0 0 0,0 0 0,0 0 0,0 1-1,0-1 1,0 0 0,0 0 0,0 0 0,-1 1 0,1-1-1,0 0 1,0 0 0,0 1 0,0-1 0,1 0 0,-1 0-1,0 0 1,0 1 0,0-1 0,0 39-47,-1-34 38,1 0 0,-1 1 0,1-1 1,0 1-1,1-1 0,-1 0 0,1 1 0,0-1 0,0 0 0,1 0 1,0 0-1,3 8 0,-4-12 3,0 0-1,1 0 1,-1 0 0,0-1 0,0 1 0,1 0-1,-1-1 1,0 1 0,1 0 0,-1-1 0,1 0-1,-1 1 1,0-1 0,1 0 0,-1 0 0,1 0-1,-1 0 1,1 0 0,-1 0 0,1 0-1,-1 0 1,1-1 0,-1 1 0,0-1 0,1 1-1,-1-1 1,0 1 0,2-2 0,41-22-502,-41 22 365,56-40-2684,-56 39 2167</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8.493"/>
    </inkml:context>
    <inkml:brush xml:id="br0">
      <inkml:brushProperty name="width" value="0.05" units="cm"/>
      <inkml:brushProperty name="height" value="0.05" units="cm"/>
    </inkml:brush>
  </inkml:definitions>
  <inkml:trace contextRef="#ctx0" brushRef="#br0">100 1 14603,'-1'0'182,"-1"0"1,1 0-1,0 0 0,0 0 0,0 0 1,0 0-1,0 1 0,-1-1 1,1 0-1,0 1 0,0-1 0,0 1 1,0 0-1,0-1 0,0 1 0,0 0 1,1-1-1,-1 1 0,0 0 1,0 0-1,0 0 0,1-1 0,-1 1 1,0 0-1,0 2 0,-17 32 2014,14-26-1636,2-6-445,-10 22 1216,-16 47 0,26-65-1442,0 0 1,0 0 0,1 0 0,0 0-1,0 0 1,1 1 0,0-1-1,0 0 1,1 0 0,0 0 0,0 1-1,3 8 1,-1-5-449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4.314"/>
    </inkml:context>
    <inkml:brush xml:id="br0">
      <inkml:brushProperty name="width" value="0.05" units="cm"/>
      <inkml:brushProperty name="height" value="0.05" units="cm"/>
    </inkml:brush>
  </inkml:definitions>
  <inkml:trace contextRef="#ctx0" brushRef="#br0">12 10 16187,'10'-9'5638,"-12"24"-1436,-1 1-3857,-4 26 80,2 1-1,2 0 1,2 0-1,2-1 1,1 1-1,9 44 1,0-50-332,-10-34-95,0-1 0,0 0 0,0-1 0,0 1 0,0 0 0,0 0 0,1 0 0,-1-1 0,1 1 0,-1 0 0,1-1 0,-1 0 0,1 1 1,2 0-1,-4-2-21,1 0 0,-1 1 0,0-1 0,0 0 0,1 0 0,-1 0 0,0 0 0,0 0 0,0 0 0,1 0 0,-1 0 0,0 0 0,0 0 0,1 0 0,-1 0 0,0 0 0,0 0 0,1 0 0,-1 0 0,0 0 1,0-1-1,1 1 0,-1 0 0,0 0 0,0 0 0,0 0 0,1 0 0,-1-1 0,0 1 0,0 0 0,0 0 0,0 0 0,1 0 0,-1-1 0,0 1 0,0 0 0,0 0 0,0 0 0,0-1 0,0 1 0,0 0 0,0 0 0,0-1 1,1 1-1,-1 0 0,0 0 0,0-1 0,0 1 0,0 0 0,0 0 0,-1-1 0,1 1 0,0 0 0,0 0 0,0-1 0,0 1 0,0 0 0,0 0 0,-4-17-1659,-15-19 475,7 11 360</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8.997"/>
    </inkml:context>
    <inkml:brush xml:id="br0">
      <inkml:brushProperty name="width" value="0.05" units="cm"/>
      <inkml:brushProperty name="height" value="0.05" units="cm"/>
    </inkml:brush>
  </inkml:definitions>
  <inkml:trace contextRef="#ctx0" brushRef="#br0">144 66 16572,'-19'47'5700,"5"-9"-4543,-10 21-122,-29 74 2,44-107-1051,2 1 1,-10 54-1,17-80-11,0 1 0,0-1 0,-1 0-1,1 1 1,0-1 0,0 0 0,0 1 0,0-1-1,1 1 1,-1-1 0,0 0 0,1 1 0,-1-1 0,0 0-1,1 1 1,0-1 0,-1 0 0,2 2 0,-1-2-13,0-1 0,0 1 1,-1-1-1,1 0 1,0 0-1,0 1 0,-1-1 1,1 0-1,0 0 0,0 0 1,-1 0-1,1 0 1,0 0-1,0 0 0,0 0 1,-1 0-1,1 0 0,0 0 1,0 0-1,-1-1 1,1 1-1,0 0 0,0-1 1,5-2-204,-1 0-1,0 0 1,0-1 0,0 1 0,0-1-1,7-8 1,21-29-845,-2-1-1,-1-2 1,24-49-1,-30 52 552,86-159 467,-102 188 614,-9 17 81,-7 19 59,-39 84 999,-15 41-307,51-120-1080,2 1 0,1 0 0,-4 33 1,12-39-264,0-10-624,-1-12 104,-1-7-122,-2-7 190</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9.420"/>
    </inkml:context>
    <inkml:brush xml:id="br0">
      <inkml:brushProperty name="width" value="0.05" units="cm"/>
      <inkml:brushProperty name="height" value="0.05" units="cm"/>
    </inkml:brush>
  </inkml:definitions>
  <inkml:trace contextRef="#ctx0" brushRef="#br0">1 0 18756,'0'11'1480,"1"-3"-1112,-1-1-144,8 4 289,1 0-633,-1-10 264,-4-2-112,-11-10-160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29.848"/>
    </inkml:context>
    <inkml:brush xml:id="br0">
      <inkml:brushProperty name="width" value="0.05" units="cm"/>
      <inkml:brushProperty name="height" value="0.05" units="cm"/>
    </inkml:brush>
  </inkml:definitions>
  <inkml:trace contextRef="#ctx0" brushRef="#br0">29 0 16692,'-10'55'3266,"3"-23"-2256,2 0-1,-1 48 0,5-77-977,1-1 0,1 1 0,-1 0 0,0 0 0,1-1 0,-1 1-1,1 0 1,0-1 0,0 1 0,0-1 0,0 1 0,0-1 0,3 5 0,-3-6-23,0 0 1,1 0 0,-1 0 0,0 0-1,1 0 1,-1 0 0,1 0 0,-1 0-1,1-1 1,0 1 0,-1-1 0,1 1-1,0-1 1,-1 0 0,1 1-1,0-1 1,-1 0 0,1 0 0,0 0-1,0 0 1,-1-1 0,1 1 0,1-1-1,15-4 32,0 0 0,-1-2 0,0 0 0,0-1 0,-1-1 0,27-18 0,34-18 195,-73 43-214,4-2 23,1 0 0,0 1 0,12-4 1,-20 7-36,0-1 1,0 1-1,0-1 0,0 1 1,0 0-1,1 0 1,-1 0-1,0-1 1,0 1-1,0 0 0,0 0 1,0 1-1,0-1 1,0 0-1,1 0 1,-1 1-1,0-1 0,0 0 1,0 1-1,0-1 1,0 1-1,0-1 1,0 1-1,0 0 0,-1-1 1,1 1-1,0 0 1,0 0-1,0-1 1,-1 1-1,1 0 0,0 0 1,-1 0-1,1 0 1,-1 0-1,1 0 1,0 2-1,0 14 66,-1-13-64,1-1 0,-1 0 0,0 1 0,1-1 0,0 1 0,1 4 0,-1-7-9,-1 0 0,1 0 0,-1-1 0,1 1 0,-1 0 1,1-1-1,-1 1 0,1-1 0,0 1 0,-1 0 0,1-1 0,0 0 0,-1 1 0,1-1 1,0 1-1,0-1 0,-1 0 0,1 1 0,0-1 0,0 0 0,0 0 0,0 0 1,-1 0-1,1 0 0,0 0 0,0 0 0,0 0 0,0 0 0,0 0 0,-1 0 0,1 0 1,1-1-1,15-4 22,-1 0 0,1-2 0,18-9 0,-24 10-8,1 0 0,0 1 0,0 0-1,1 1 1,0 1 0,-1 0 0,19-2-1,-30 5-27,0 0-1,0 0 0,0 0 1,0 0-1,0 0 0,0 0 0,0 0 1,0 0-1,-1 0 0,1 0 0,0 1 1,0-1-1,0 0 0,0 1 1,0-1-1,0 1 0,-1-1 0,1 1 1,0-1-1,0 1 0,-1 0 1,1-1-1,0 1 0,-1 0 0,1 0 1,0-1-1,-1 1 0,1 2 0,0-2-42,-1 1 0,0 0-1,1 0 1,-1 0-1,0 0 1,0 0-1,0 0 1,-1 0 0,1 0-1,0 0 1,-1 0-1,1 0 1,-2 3-1,1-2-10,0 0 0,-1 0-1,1 0 1,-1 0-1,1-1 1,-1 1-1,0 0 1,0-1-1,0 1 1,0-1-1,0 1 1,-1-1-1,1 0 1,-1 0-1,0 0 1,1-1 0,-1 1-1,-5 1 1,-2-4-300,0-8-141</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30.302"/>
    </inkml:context>
    <inkml:brush xml:id="br0">
      <inkml:brushProperty name="width" value="0.05" units="cm"/>
      <inkml:brushProperty name="height" value="0.05" units="cm"/>
    </inkml:brush>
  </inkml:definitions>
  <inkml:trace contextRef="#ctx0" brushRef="#br0">1 2 15763,'4'-2'1417,"3"4"-1217,-3 9 1672,1 1-1024,8 2-280,4 1-55</inkml:trace>
  <inkml:trace contextRef="#ctx0" brushRef="#br0" timeOffset="1">448 138 21197,'-5'-2'197,"-1"-1"1,1 1 0,-1 0 0,1 1 0,-1 0 0,1-1-1,-1 2 1,0-1 0,0 1 0,1 0 0,-1 0 0,0 0-1,0 1 1,1 0 0,-8 2 0,1 0-13,0 0-1,1 1 1,-1 1-1,1 0 0,0 1 1,-11 7-1,15-8-142,0 0 0,0 1 0,0 0 0,1 0 0,0 1 0,-7 9-1,11-13-37,-1 0 1,1 0-1,0 1 0,1-1 0,-1 1 0,0-1 0,1 1 0,0 0 0,0 0 0,0 0 1,0-1-1,1 1 0,-1 0 0,1 0 0,0 0 0,1 6 0,0-7-14,0-1-1,0 0 1,0 1-1,0-1 0,1 0 1,-1 0-1,1 0 1,-1 0-1,1 0 1,0 0-1,0 0 0,0-1 1,0 1-1,0-1 1,0 1-1,1-1 1,-1 0-1,0 0 1,1 0-1,-1 0 0,0 0 1,1 0-1,0-1 1,2 1-1,8 1-487,1 0 0,27 1 1,-23-3 65,0-1 1,-1 0 0,1-2 0,27-6 0,-5-1-339</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30.911"/>
    </inkml:context>
    <inkml:brush xml:id="br0">
      <inkml:brushProperty name="width" value="0.05" units="cm"/>
      <inkml:brushProperty name="height" value="0.05" units="cm"/>
    </inkml:brush>
  </inkml:definitions>
  <inkml:trace contextRef="#ctx0" brushRef="#br0">73 41 19740,'-14'35'4537,"0"-4"-3790,6-9-492,0-2-159,0 0-1,2 0 1,-8 41-1,14-59-94,0 0 0,0-1 0,0 1 0,0 0 0,0 0 0,0-1-1,0 1 1,0 0 0,0 0 0,1-1 0,-1 1 0,1 0 0,0 1-1,0-3-1,-1 0-1,0 1 1,0-1-1,0 0 0,0 0 1,0 0-1,1 0 1,-1 0-1,0 0 0,0 0 1,0 0-1,0 0 1,0 0-1,1 0 0,-1 0 1,0 0-1,0 0 1,0 0-1,0 0 0,1 0 1,-1 0-1,0 0 0,0 0 1,0 0-1,0 0 1,0 0-1,1 0 0,-1-1 1,0 1-1,0 0 1,0 0-1,0 0 0,0 0 1,0 0-1,1 0 1,-1 0-1,0 0 0,0-1 1,0 1-1,0 0 1,8-15-75,-6 3 67,0 0 1,0 1-1,-1-1 0,0 0 0,-1 0 0,-2-21 1,0-4 192,11 45-147,0 0 1,1 0-1,0-1 0,0 0 1,19 9-1,-21-15-34,0 1 0,0-1 0,0 0-1,0-1 1,0 0 0,-1 0 0,1-1 0,0 0 0,0 0 0,0-1 0,0 0-1,-1 0 1,1-1 0,-1 0 0,0 0 0,1-1 0,-2 0 0,13-9 0,-9 6-6,0 0 1,-1-1 0,-1 0 0,1 0-1,-1-1 1,-1 0 0,0-1 0,0 1-1,-1-1 1,0-1 0,0 1-1,3-12 1,-8 12-13,-8 12 6,-9 15-3,5-1 0,0 1-1,2 0 1,0 1-1,1 0 1,1 0 0,0 1-1,1 0 1,-5 35-1,11-52 14,0 0 1,-1 0-1,1-1 0,0 1 0,1 0 0,-1 0 0,0-1 1,0 1-1,1 0 0,-1 0 0,1-1 0,-1 1 0,1 0 1,0-1-1,0 1 0,0-1 0,0 1 0,0-1 0,0 1 1,0-1-1,0 0 0,0 0 0,1 1 0,-1-1 0,0 0 1,1 0-1,2 1 0,-1-1-44,-1 0 0,1 0 0,0-1 0,0 0-1,-1 1 1,1-1 0,0 0 0,0 0 0,0 0 0,-1-1 0,1 1 0,0-1 0,0 1 0,-1-1 0,1 0-1,0 0 1,2-2 0,-4 3-12,1 0-1,-1-1 0,0 1 0,0-1 1,0 1-1,0-1 0,0 1 1,0-1-1,0 0 0,0 0 0,0 1 1,0-1-1,-1 0 0,1 0 1,0 0-1,0 0 0,-1 0 0,1 0 1,-1 0-1,1 0 0,-1 0 1,1 0-1,-1 0 0,1 0 0,-1-1 1,0 0-1,-4-5-352</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31.689"/>
    </inkml:context>
    <inkml:brush xml:id="br0">
      <inkml:brushProperty name="width" value="0.05" units="cm"/>
      <inkml:brushProperty name="height" value="0.05" units="cm"/>
    </inkml:brush>
  </inkml:definitions>
  <inkml:trace contextRef="#ctx0" brushRef="#br0">282 28 17844,'-1'-2'119,"1"1"-1,-1-1 1,1 1 0,-1 0 0,0-1-1,1 1 1,-1 0 0,0-1 0,0 1-1,0 0 1,0 0 0,0 0 0,0 0-1,0 0 1,-1 0 0,1 0 0,0 0 0,-1 0-1,1 1 1,0-1 0,-3 0 0,1 0 47,0 0 0,0 1 1,-1 0-1,1-1 1,0 1-1,0 0 1,-1 1-1,1-1 1,-5 2-1,-5 1 143,1 1-1,1 0 1,-1 1-1,-12 7 1,5-1-129,0 1 0,-25 21 0,36-27-175,0 1 1,1 0-1,0 1 0,0 0 1,1 0-1,0 0 0,-7 13 1,13-21-7,-1 1 0,1 0 0,-1-1 0,1 1 0,0 0 0,-1 0 0,1-1 0,0 1 0,-1 0 0,1 0 0,0-1 0,0 1 0,0 0 0,0 0 0,0 0 0,0-1 0,0 1 0,0 0 0,0 0 0,0 0 0,0 0 1,0-1-1,1 1 0,-1 0 0,0 0 0,1-1 0,-1 1 0,0 0 0,1 0 0,-1-1 0,1 1 0,-1-1 0,1 1 0,-1 0 0,1-1 0,0 1 0,-1-1 0,1 1 0,0-1 0,-1 1 0,1-1 0,0 0 1,0 1-1,-1-1 0,1 0 0,1 1 0,2-1 1,0 1 0,0-1 0,0 1 1,0-1-1,0-1 0,0 1 0,0 0 1,6-2-1,4-3 21,0 1 0,0-2 1,0 0-1,-1 0 0,0-2 0,23-16 1,68-63 598,-85 69-432,-18 18-170,-1-1 0,0 1 1,1-1-1,-1 1 0,0-1 0,1 1 0,-1-1 0,1 1 0,-1 0 0,1-1 0,-1 1 0,1 0 0,-1 0 0,1-1 0,0 1 0,-1 0 0,1 0 0,-1 0 0,1 0 0,-1-1 0,1 1 0,1 0 0,-4 12 179,-16 30-125,13-33-53,-11 25-24,-14 27 47,28-56-62,0 1 1,0-1 0,1 1-1,0 0 1,0 0 0,0 0-1,0 0 1,1 8 0,0-13-19,0-1-1,0 1 1,0 0 0,1-1-1,-1 1 1,0 0 0,0 0-1,1-1 1,-1 1 0,0 0-1,1-1 1,-1 1 0,0 0-1,1-1 1,-1 1 0,1-1-1,-1 1 1,1-1 0,0 1-1,-1-1 1,1 1 0,-1-1-1,1 0 1,0 1 0,-1-1-1,1 0 1,0 1 0,0-1-1,-1 0 1,1 0 0,0 0-1,-1 0 1,1 1 0,0-1 0,0 0-1,-1 0 1,1-1 0,0 1-1,0 0 1,-1 0 0,1 0-1,0 0 1,0-1 0,-1 1-1,1 0 1,0-1 0,-1 1-1,2-1 1,4-2-154,0 0 1,0 0-1,0 0 0,7-6 0,19-17-301,2-10-195</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32.105"/>
    </inkml:context>
    <inkml:brush xml:id="br0">
      <inkml:brushProperty name="width" value="0.05" units="cm"/>
      <inkml:brushProperty name="height" value="0.05" units="cm"/>
    </inkml:brush>
  </inkml:definitions>
  <inkml:trace contextRef="#ctx0" brushRef="#br0">234 0 16532,'-8'12'512,"-1"-1"1,0 0 0,0-1 0,-2 0 0,1-1 0,-1 0 0,-20 12 0,-26 23 2180,57-44-2675,0 0 0,-1 0 0,1 0 0,0 0 0,0 0 1,0 0-1,-1 0 0,1 0 0,0 0 0,0 0 0,0 1 1,0-1-1,-1 0 0,1 0 0,0 0 0,0 0 0,0 0 1,0 1-1,-1-1 0,1 0 0,0 0 0,0 0 0,0 1 1,0-1-1,0 0 0,0 0 0,0 0 0,0 1 0,0-1 1,0 0-1,0 0 0,0 1 0,0-1 0,0 0 0,0 0 1,0 0-1,0 1 0,0-1 0,0 0 0,0 0 0,0 0 1,0 1-1,0-1 0,0 0 0,0 0 0,0 0 0,1 1 1,-1-1-1,0 0 0,0 0 0,0 0 0,0 0 0,0 1 1,1-1-1,-1 0 0,0 0 0,0 0 0,0 0 0,1 0 1,-1 0-1,0 0 0,0 0 0,1 1 0,12-1 159,16-3-139,18-3-5,58 0 0,-92 6-34,0 0-1,0 1 1,0 1-1,-1 0 1,1 1-1,0 0 1,-1 1-1,0 1 0,18 8 1,-29-13 0,0 1 1,0-1-1,0 1 0,0-1 0,0 1 1,0 0-1,0 0 0,0-1 1,0 1-1,0 0 0,-1 0 1,1 0-1,0 0 0,0 0 0,-1 0 1,1 0-1,-1 0 0,1 0 1,-1 1-1,1-1 0,-1 0 1,0 0-1,1 0 0,-1 2 1,0-1 0,-1-1 1,1 1 0,-1-1 0,1 1 0,-1-1 0,0 1-1,0-1 1,0 1 0,1-1 0,-1 1 0,0-1 0,-1 0 0,1 0-1,0 0 1,-2 2 0,-5 3 32,0 0 1,-1-1-1,1 0 0,-18 7 1,-5 0 34,-1-2 0,0-1 0,0-2 0,-1-1 1,0-1-1,-65 0 0,93-5-36,0 1 1,0-2-1,0 1 0,0-1 1,0 0-1,0 0 0,1 0 1,-1 0-1,0-1 0,1 0 1,-7-3-1,5 0-131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32.575"/>
    </inkml:context>
    <inkml:brush xml:id="br0">
      <inkml:brushProperty name="width" value="0.05" units="cm"/>
      <inkml:brushProperty name="height" value="0.05" units="cm"/>
    </inkml:brush>
  </inkml:definitions>
  <inkml:trace contextRef="#ctx0" brushRef="#br0">51 102 19196,'-7'4'597,"1"0"1,-1 1-1,1 0 0,-9 9 0,14-13-538,1 0-1,-1-1 1,0 1-1,0 0 0,1-1 1,-1 1-1,1 0 1,-1 0-1,1 0 0,-1-1 1,1 1-1,-1 0 1,1 0-1,0 0 0,0 0 1,-1 0-1,1 0 1,0 0-1,0 0 0,0 0 1,0 0-1,0-1 1,0 1-1,0 0 1,0 0-1,0 0 0,1 0 1,-1 0-1,0 0 1,1 0-1,-1 0 0,0 0 1,1-1-1,-1 1 1,1 0-1,0 0 0,-1 0 1,1-1-1,-1 1 1,1 0-1,0-1 0,0 1 1,-1-1-1,1 1 1,0-1-1,0 1 0,0-1 1,0 1-1,1-1 1,4 3 28,1-1 0,-1 0 0,1-1 0,-1 1 0,1-1 0,0-1 0,0 1-1,-1-1 1,9-1 0,6-1 13,34-7-1,-25 2-29,1-2-1,31-13 1,-48 16-48,0-1 0,0 0 0,-1-1 0,0 0 0,0-1 0,14-13 0,-25 20-18,0 1 1,-1-1-1,1 0 1,0 0-1,-1 0 1,0 0 0,1 0-1,-1 0 1,0 0-1,0-1 1,0 1-1,0 0 1,-1 0-1,1-1 1,-1 1-1,1-1 1,-1-2 0,0 3-3,0 1 0,-1 0 0,1 0 0,-1-1 0,1 1 0,-1 0 0,1 0 0,-1 0 0,0 0 0,1-1 0,-1 1 0,0 0 0,0 0 0,0 0 0,0 1 0,0-1 0,0 0 0,0 0 0,0 0 0,0 1 0,0-1 1,-1 1-1,1-1 0,0 1 0,0-1 0,-1 1 0,1 0 0,0-1 0,-1 1 0,1 0 0,0 0 0,-2 0 0,-8 0 3,0 0 1,0 1-1,-1 0 0,2 1 1,-1 0-1,0 0 1,0 1-1,1 1 0,-1 0 1,-14 8-1,4-1 1,0 1-1,1 1 1,-33 28-1,44-33-8,0 1-1,0 0 1,-11 16-1,18-23 3,0 1 0,0 0-1,0 0 1,1 0 0,-1 0 0,1 1 0,0-1-1,-1 0 1,2 1 0,-1-1 0,0 0 0,1 1-1,-1-1 1,1 1 0,0-1 0,1 7 0,0-8-13,0 0-1,0 0 1,0 0 0,0 0 0,1 0 0,-1 0-1,1 0 1,-1 0 0,1-1 0,0 1 0,-1-1-1,1 1 1,0-1 0,0 0 0,0 0 0,0 0-1,0 0 1,0 0 0,1 0 0,-1 0 0,3 0-1,8 2-231,0 0 0,18 1-1,-29-3 204,83 4-381,-48-5 138</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58.309"/>
    </inkml:context>
    <inkml:brush xml:id="br0">
      <inkml:brushProperty name="width" value="0.05" units="cm"/>
      <inkml:brushProperty name="height" value="0.05" units="cm"/>
    </inkml:brush>
  </inkml:definitions>
  <inkml:trace contextRef="#ctx0" brushRef="#br0">48 122 15179,'-6'-2'827,"3"1"-552,0 1 0,1-1 0,-1 0 0,0 0 0,1 0 0,-1 0 1,1 0-1,-1-1 0,1 1 0,0-1 0,0 1 0,0-1 0,-1 0 0,2 0 0,-4-3 0,5 4-186,1 0 0,-1 1 0,0-1-1,1 0 1,-1 1 0,1-1 0,-1 0 0,1 1 0,-1-1-1,1 1 1,-1-1 0,1 1 0,0-1 0,-1 1 0,1-1 0,0 1-1,-1 0 1,1-1 0,0 1 0,0 0 0,-1-1 0,1 1-1,0 0 1,0 0 0,-1 0 0,3 0 0,0-1 215,47-13 1116,94-13 0,55 8-1135,-171 17-198,203-12-2456,-193 8-345,-47 6 1799</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58.739"/>
    </inkml:context>
    <inkml:brush xml:id="br0">
      <inkml:brushProperty name="width" value="0.05" units="cm"/>
      <inkml:brushProperty name="height" value="0.05" units="cm"/>
    </inkml:brush>
  </inkml:definitions>
  <inkml:trace contextRef="#ctx0" brushRef="#br0">3 12 14371,'-3'20'1664,"12"-3"-1023,20-8-49,14-3 632,15-6-200,8 0-88,11-6-167,1 0-225,0-3-672,-8 0-432,-8-3 495,-12 1-127,-15 0-152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4.742"/>
    </inkml:context>
    <inkml:brush xml:id="br0">
      <inkml:brushProperty name="width" value="0.05" units="cm"/>
      <inkml:brushProperty name="height" value="0.05" units="cm"/>
    </inkml:brush>
  </inkml:definitions>
  <inkml:trace contextRef="#ctx0" brushRef="#br0">2 75 18844,'-1'8'1920,"7"-7"-1079,4-1-273,10-4 976,6 1-312,7-4-335,2 0-193,5-4-448,-2 0-456,-6-2 272,-6-1-96,-14 0-136</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59.220"/>
    </inkml:context>
    <inkml:brush xml:id="br0">
      <inkml:brushProperty name="width" value="0.05" units="cm"/>
      <inkml:brushProperty name="height" value="0.05" units="cm"/>
    </inkml:brush>
  </inkml:definitions>
  <inkml:trace contextRef="#ctx0" brushRef="#br0">142 0 18172,'24'17'1648,"-4"0"-1040,-2 0-272,4 9 713,-1 1-345,-4 5-160,-3 5-104,-14 3-216,-3 0-88,-17 3-104,-6 1 16,-11 3-48,-3 1-152,-1-2-608,3-3-1945,7-17 2329,5-10-272,11-11-272</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59.723"/>
    </inkml:context>
    <inkml:brush xml:id="br0">
      <inkml:brushProperty name="width" value="0.05" units="cm"/>
      <inkml:brushProperty name="height" value="0.05" units="cm"/>
    </inkml:brush>
  </inkml:definitions>
  <inkml:trace contextRef="#ctx0" brushRef="#br0">92 18 18108,'3'-17'2270,"-8"26"-701,-12 33 240,17-42-1759,-16 46 364,1 0-1,3 0 1,1 1-1,-7 92 1,21-116-229,2-16 14,-4-7-186,-1 0 1,1 0 0,0 0-1,-1-1 1,1 1 0,-1 0 0,1 0-1,-1-1 1,1 1 0,-1 0 0,1-1-1,-1 1 1,1 0 0,-1-1-1,0 1 1,1-1 0,-1 1 0,1-1-1,-1 1 1,1-1 0,3-7 58,1 1 1,-1-1 0,-1 0 0,1 0-1,-1 0 1,0 0 0,1-9 0,10-66 345,-8 48-278,-3 12-93,2-38 1,-3 66-52,-1 1 0,0-1 0,1 1 0,0-1 0,0 0 0,1 0 0,0 0 0,-1 0 0,2 0 0,-1 0 0,0-1 0,1 0 0,0 1 0,0-1 0,0-1 0,1 1 0,-1-1 1,1 1-1,0-1 0,0-1 0,0 1 0,0-1 0,0 0 0,1 0 0,5 2 0,1-3 1,-1-1-1,0 0 1,0-1-1,1 0 1,-1 0 0,0-1-1,0 0 1,0-1 0,0-1-1,0 0 1,-1 0-1,0-1 1,11-6 0,-2-1 1,0-1 1,-1 0 0,0-1 0,-1-1-1,24-27 1,-39 40 6,22-30 16,-23 31-22,0 0 0,-1 0 0,1 0 0,0 0 0,-1-1 0,1 1 0,0 0 0,-1 0 0,0-1 0,1 1 0,-1 0 0,0-1 0,0 1 0,1 0 0,-1-1 0,0 1 0,0-1 0,-1 1 1,1 0-1,0-1 0,0 1 0,-1 0 0,1-1 0,-1 0 0,0 1 1,0 0 0,0 1 0,0 0 1,0-1-1,1 1 0,-1-1 0,0 1 1,0 0-1,0 0 0,0 0 0,0-1 1,0 1-1,0 0 0,0 0 0,0 0 1,0 0-1,0 1 0,0-1 1,0 0-1,0 0 0,0 1 0,0-1 1,0 0-1,0 1 0,0-1 0,1 1 1,-1-1-1,0 1 0,-1 1 0,-25 17 18,11-4-20,0 0 0,1 2 0,1-1-1,-13 21 1,20-26-2,0-1 0,1 1 0,0 1 0,1-1 0,0 1-1,1 0 1,1 0 0,-4 19 0,6-29-34,1 0 0,0 0 0,0 0 0,0 0 0,0 0 0,0 0 0,0 1 0,1-1 0,-1 0 0,0 0 0,1 0 0,0 0 0,0 0 0,-1-1 0,1 1 0,0 0-1,0 0 1,1 0 0,-1-1 0,0 1 0,1 0 0,-1-1 0,1 1 0,-1-1 0,1 0 0,-1 0 0,1 1 0,0-1 0,0 0 0,0 0 0,0-1 0,0 1 0,0 0 0,0-1 0,0 1 0,0-1 0,0 1 0,2-1 0,6 1-407,-1-1-1,1 0 1,0 0-1,0-1 1,-1 0-1,1-1 1,10-3-1,11-5-533,49-22-1,-19 3-308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0.205"/>
    </inkml:context>
    <inkml:brush xml:id="br0">
      <inkml:brushProperty name="width" value="0.05" units="cm"/>
      <inkml:brushProperty name="height" value="0.05" units="cm"/>
    </inkml:brush>
  </inkml:definitions>
  <inkml:trace contextRef="#ctx0" brushRef="#br0">144 362 17004,'-19'15'1416,"4"-3"-743,0 0 0,1 0 0,0 1 0,1 1 0,0 0-1,-16 26 1,27-37-556,0 0-1,1 0 0,-1 0 1,1 0-1,0 1 0,0-1 1,-1 6-1,2-9-94,0 1-1,0 0 1,0 0-1,0 0 1,0 0-1,1 0 1,-1 0-1,0 0 1,0 0-1,1 0 1,-1 0-1,0 0 1,1-1 0,-1 1-1,1 0 1,-1 0-1,1 0 1,-1-1-1,1 1 1,0 0-1,-1-1 1,1 1-1,0 0 1,0-1-1,-1 1 1,1-1-1,0 1 1,0-1-1,0 0 1,0 1-1,0-1 1,0 0 0,-1 0-1,3 1 1,4 0-5,1-1-1,-1 0 1,0 0 0,1 0 0,-1-1 0,0 0 0,1 0 0,-1-1 0,0 0 0,0 0-1,0-1 1,12-6 0,2-2-2,-2 0-1,36-28 0,-36 24 17,-1-1 0,0-1-1,28-35 1,-45 49 93,-8 10-73,-10 13-6,9-9-26,1-1 0,1 2 0,0-1-1,0 0 1,1 1 0,1 0 0,0 1 0,-3 16-1,7-28-14,-1 1-1,1-1 0,0 1 0,0-1 1,0 1-1,0-1 0,0 0 0,0 1 1,1-1-1,-1 1 0,0-1 0,1 0 1,-1 1-1,1-1 0,-1 0 0,1 1 1,0-1-1,-1 0 0,1 0 1,0 0-1,0 0 0,0 0 0,2 2 1,-1-2 0,0 0 1,0 0-1,0 0 1,0 0 0,1-1-1,-1 1 1,0-1 0,0 1-1,0-1 1,1 0 0,-1 0-1,0 0 1,4-1 0,7-1 11,-1-1 0,0 0 0,0-1 0,18-8 1,6-6 11,0-1 0,-1-1 0,-1-3 1,-1 0-1,34-33 0,-30 21-10,-2-2-1,-1-1 0,50-72 0,-81 105-16,36-59 15,-36 58-12,0 0-1,0-1 0,0 1 0,-1-1 0,0 0 1,0 0-1,1-13 0,-3 20-3,0-1 1,0 1-1,0-1 1,0 1-1,0-1 0,0 1 1,0-1-1,0 1 0,0-1 1,0 1-1,0 0 1,0-1-1,0 1 0,0-1 1,-1 1-1,1-1 1,0 1-1,0-1 0,-1 1 1,1 0-1,0-1 1,0 1-1,-1 0 0,1-1 1,0 1-1,-1 0 1,1-1-1,0 1 0,-1 0 1,1 0-1,-1-1 1,1 1-1,-1 0 0,1 0 1,-1-1-1,0 1 1,-1 1 0,1-1-1,0 0 1,-1 0 0,1 1 0,0-1-1,-1 0 1,1 1 0,0 0 0,0-1-1,0 1 1,-2 1 0,-16 11 16,1 2 1,1 0 0,-16 18-1,-45 57 144,76-88-158,-73 97 183,68-90-164,2 1-1,-1 0 1,1 0 0,1 1-1,0-1 1,0 1 0,1 0-1,-3 20 1,6-26-49,0 0 0,0 0 0,1 0 0,-1 0 0,1-1 0,0 1 0,1 0 0,-1 0 0,1-1 0,0 1 0,0-1 0,0 1 0,1-1 0,-1 0 0,1 0 0,0 0 0,1 0 0,-1 0 0,1-1 1,-1 0-1,1 1 0,0-1 0,6 3 0,1 1-107,0-1 0,0-1 0,1 0 1,0 0-1,-1-1 0,1-1 0,1 0 0,13 2 1,16-3-257</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1.174"/>
    </inkml:context>
    <inkml:brush xml:id="br0">
      <inkml:brushProperty name="width" value="0.05" units="cm"/>
      <inkml:brushProperty name="height" value="0.05" units="cm"/>
    </inkml:brush>
  </inkml:definitions>
  <inkml:trace contextRef="#ctx0" brushRef="#br0">245 59 20140,'0'-2'117,"1"0"-1,-1 0 1,0 0 0,0 1-1,0-1 1,0 0-1,0 0 1,0 0-1,0 0 1,-1 0-1,1 0 1,-1 0 0,1 0-1,-1 0 1,0 1-1,1-1 1,-1 0-1,0 0 1,0 1 0,-1-1-1,1 1 1,0-1-1,0 1 1,-1-1-1,1 1 1,-1 0 0,1 0-1,-1 0 1,1 0-1,-1 0 1,0 0-1,0 0 1,1 0-1,-1 1 1,0-1 0,0 0-1,0 1 1,-3-1-1,-1 1 27,-1-1-1,1 1 1,0 0-1,0 0 1,-1 0-1,1 1 1,0 0-1,0 0 1,0 1-1,0 0 1,-7 3-1,1 1-92,1 0 0,0 1-1,1 0 1,-1 1 0,-13 13-1,19-16-51,1-1 0,0 0 0,0 1 0,1 0 0,-1 0 0,1 0 0,0 1 0,0-1 0,1 1 0,-1-1 0,1 1 0,1 0 0,-3 9 0,4-14 1,0 0 1,0 0 0,0 0 0,0-1 0,0 1-1,1 0 1,-1 0 0,0-1 0,0 1 0,1 0-1,-1-1 1,0 1 0,1 0 0,-1-1-1,1 1 1,-1 0 0,0-1 0,1 1 0,0-1-1,-1 1 1,1-1 0,-1 1 0,1-1 0,0 1-1,-1-1 1,1 1 0,0-1 0,-1 0-1,1 0 1,0 1 0,0-1 0,-1 0 0,1 0-1,0 0 1,0 0 0,-1 0 0,1 0 0,0 0-1,0 0 1,-1 0 0,1 0 0,0 0-1,0 0 1,-1 0 0,2-1 0,36-10-16,-19 1 16,-1 0-1,1-1 0,24-21 0,24-15-6,-66 47 6,-1-1 1,1 1 0,-1 0 0,1-1-1,-1 1 1,1 0 0,0 0 0,-1-1-1,1 1 1,-1 0 0,1 0-1,0 0 1,-1 0 0,1 0 0,0 0-1,-1 0 1,1 0 0,0 0 0,0 0-1,2 9-6,-10 19-8,5-24 13,-12 34-3,8-22 4,-1 1 1,2-1-1,0 1 1,1 0-1,1 1 1,-2 26-1,5-43 2,0 1-1,0-1 1,0 1-1,1-1 1,-1 1-1,0-1 1,1 1-1,-1-1 1,1 1 0,-1-1-1,1 0 1,0 1-1,-1-1 1,1 0-1,0 1 1,0-1-1,0 0 1,0 0-1,0 0 1,0 0 0,0 0-1,1 0 1,-1 0-1,0 0 1,0-1-1,1 1 1,-1 0-1,1-1 1,-1 1-1,0-1 1,1 1 0,-1-1-1,1 0 1,-1 1-1,1-1 1,-1 0-1,1 0 1,1-1-1,6 1 3,-1-1 0,0 0 0,0-1 0,0 1 0,-1-2 0,10-3-1,11-6 8,-2-1 0,1-1 0,-2-1-1,45-36 1,-18 8 24,47-53-1,-80 81-32,-19 15 0,0 0-1,0 0 0,0 0 1,1 0-1,-1 0 0,0 0 1,0 0-1,0 1 0,1-1 1,-1 0-1,0 0 0,0 0 1,0 0-1,0 0 0,1 0 1,-1 1-1,0-1 0,0 0 1,0 0-1,0 0 0,0 0 1,0 1-1,1-1 0,-1 0 1,0 0-1,0 0 0,0 1 1,0-1-1,0 0 0,0 0 1,0 0-1,0 1 0,0-1 1,0 0-1,0 0 1,0 1-1,0-1 0,0 0 1,0 0-1,0 0 0,0 1 1,-1-1-1,1 0 0,0 0 1,0 0-1,0 0 0,0 1 1,-16 42 32,12-32-34,2-7 3,0 0 1,1 1-1,0-1 1,0 1-1,0-1 1,0 9-1,1-12-1,0 0 1,0-1-1,0 1 0,0-1 1,0 1-1,0-1 1,0 1-1,1-1 0,-1 1 1,0-1-1,0 1 0,1-1 1,-1 1-1,0-1 0,1 1 1,-1-1-1,0 1 0,1-1 1,-1 0-1,1 1 0,-1-1 1,0 0-1,2 1 0,-1 0 1,1-1 0,-1 0 0,0 0 0,1 0 0,-1 0 0,1 0 0,-1 0 0,1 0 0,-1 0 0,0 0 0,1-1 0,-1 1 0,0 0-1,2-2 1,23-8 30,36-21-1,16-6 19,-69 33-48,1 1 1,-1 0-1,1 1 0,0 0 1,0 1-1,15-1 1,-23 2-3,0 0 0,1 0 0,-1 0 0,0 0 0,0 0 0,1 1 0,-1-1 0,0 1 0,0 0 0,0 0 0,0-1 0,0 1 0,0 1 0,0-1 0,0 0 0,0 0 0,0 1 0,-1-1 0,3 3 0,-2-1 2,1 1-1,-1 1 1,0-1 0,0 0-1,0 0 1,2 10 0,10 21 11,-13-33-10,1 0 0,-1-1 0,1 1 0,-1-1 0,0 0 0,1 1 0,0-1 0,-1 0 0,1 0 0,0 0 0,0 0-1,0 0 1,-1-1 0,1 1 0,0 0 0,0-1 0,0 1 0,0-1 0,0 0 0,0 0 0,0 0 0,3 0 0,4-1 4,-1 1 0,1-2 1,-1 1-1,9-4 0,10-4-58,30-15-1,-40 16-414,0 0-1,1 1 0,0 1 0,0 1 1,22-4-1,-39 9 423,-1 0 1,1 0-1,-1 0 1,1 0-1,-1 0 1,1 0-1,-1 0 1,1 0-1,-1 1 1,1-1-1,-1 0 1,1 0-1,-1 0 1,1 0-1,-1 1 1,1-1-1,-1 0 1,1 0-1,-1 1 1,0-1-1,1 0 1,-1 1-1,0-1 1,1 1-1,-1-1 1,0 0-1,1 1 1,-1-1-1,0 1 1,0-1-1,1 1 1,-1-1-1,0 1 0,0-1 1,0 1-1,0-1 1,0 1-1,0-1 1,0 1-1,0-1 1,0 1-1,0-1 1,0 1-1,0-1 1,0 1-1,0-1 1,0 2-1,-1 1-110,1 12-718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1.944"/>
    </inkml:context>
    <inkml:brush xml:id="br0">
      <inkml:brushProperty name="width" value="0.05" units="cm"/>
      <inkml:brushProperty name="height" value="0.05" units="cm"/>
    </inkml:brush>
  </inkml:definitions>
  <inkml:trace contextRef="#ctx0" brushRef="#br0">269 14 16291,'-10'4'526,"0"1"0,0 0 0,0 0 0,-10 9 0,-8 4 92,2-3 840,-47 38 0,64-45-1272,0 0 1,1 1-1,-1-1 0,2 2 1,-1-1-1,1 1 1,-11 21-1,17-30-162,0 1-1,1-1 1,-1 1-1,0-1 1,1 1-1,-1-1 1,1 1-1,0 0 0,-1-1 1,1 1-1,0 0 1,0-1-1,0 1 1,0 0-1,0-1 1,0 1-1,1-1 1,-1 1-1,0 0 0,1-1 1,-1 1-1,1-1 1,1 4-1,0-4-9,-1 0 0,1 0 0,0 0-1,-1 0 1,1 0 0,0 0 0,0 0 0,0-1-1,-1 1 1,1-1 0,0 1 0,0-1 0,0 0-1,0 1 1,0-1 0,0 0 0,0 0 0,0-1 0,3 0-1,8-1 17,0 0-1,-1-2 0,1 1 0,-1-2 1,0 1-1,0-2 0,12-7 0,75-52 173,-84 55-160,-1-1 0,0 0 0,-1-1 0,-1 0 0,1-1 0,-2 0 0,17-25 0,-28 37-38,1 1-1,-1-1 1,0 1-1,1-1 0,-1 0 1,0 1-1,0-1 1,0 1-1,1-1 0,-1 1 1,0-1-1,0 0 1,0 1-1,0-1 0,0 1 1,0-1-1,0 0 0,0 1 1,-1-2-1,-6 0 49,-14 8-13,12-2-24,0 0 0,1 1 0,-1 1 0,1-1 0,1 1-1,-9 8 1,13-11-7,0 0 0,0 0 0,0 0-1,0 1 1,1-1 0,-1 1 0,1-1-1,0 1 1,0 0 0,1 0 0,-1 0-1,1 0 1,0 0 0,0 0 0,0 0-1,0 6 1,1-9-4,0 1-1,0-1 0,1 0 1,-1 0-1,0 1 0,1-1 1,-1 0-1,1 0 1,0 0-1,-1 1 0,1-1 1,0 0-1,0 0 0,0 0 1,0 0-1,-1 0 1,2 0-1,-1-1 0,0 1 1,0 0-1,0 0 0,0-1 1,0 1-1,0-1 1,1 1-1,-1-1 0,0 0 1,1 1-1,1-1 1,5 2 14,0-1 0,-1-1 0,15 0 0,-19 0-10,14-1 8,0-1 1,0 0-1,-1-1 0,1-1 1,-1-1-1,0 0 1,28-14-1,-20 6-3,0-1 0,0-1 1,42-34-1,-24 0-76,-55 66 59,1 0-1,0 0 1,1 1 0,1 1 0,-11 29 0,19-44 11,-1 3 15,1 0 0,-1 0 0,-2 12 0,5-18-18,0 0 1,0 0-1,-1 0 1,1 0-1,0 0 1,0 0-1,0 0 1,0 0-1,0 0 1,0 0-1,0 0 1,1 0-1,-1-1 1,0 1-1,0 0 1,1 0-1,-1 0 1,1 0-1,-1 0 1,1-1-1,-1 1 1,1 0-1,-1 0 1,1-1-1,-1 1 1,1 0-1,0-1 1,0 1-1,-1 0 1,1-1-1,0 1 1,0-1-1,0 0 1,0 1-1,-1-1 1,1 0-1,0 1 1,1-1-1,3 0 7,0 1 0,0-2 0,0 1 0,-1 0-1,1-1 1,0 0 0,0 0 0,-1-1 0,1 1-1,-1-1 1,1 0 0,5-3 0,10-6 16,24-19 0,-22 14-12,0 1-6,-14 8-11,0 1-1,1 0 1,0 1-1,0-1 1,0 2-1,18-7 1,-26 11 1,-1 0 0,1 0 0,-1 0 0,1 0 0,-1 0 0,1 0 0,-1 0 0,1 1 0,-1-1 0,1 0 0,-1 0 0,0 1 0,1-1 1,-1 0-1,1 1 0,-1-1 0,0 0 0,1 1 0,-1-1 0,0 0 0,0 1 0,1-1 0,-1 1 0,0-1 0,0 0 0,1 1 0,-1-1 0,0 1 0,0-1 0,0 1 0,0-1 1,0 1-1,0-1 0,0 1 0,0-1 0,0 1 0,0-1 0,0 1 0,0-1 0,0 1 0,0-1 0,0 1 0,-1 0 0,-4 31-7,3-21 11,2-10 1,0 0-1,0 1 1,0-1 0,0 0 0,0 0-1,0 0 1,0 0 0,0 0-1,0 0 1,1 0 0,-1 0-1,0 0 1,1 0 0,-1 0 0,1 0-1,-1 0 1,1-1 0,-1 1-1,1 0 1,0 0 0,-1 0-1,1-1 1,1 2 0,-1-1 1,1 0 0,0 0 0,-1-1 0,1 1 0,0-1 0,0 1 0,0-1 0,-1 1 0,1-1 0,0 0 0,0 0 1,2 0-1,6-1 17,0 0 1,0-1 0,18-6-1,-26 8-18,165-61-83,-111 40-114,-49 18 144,0 1-1,-1 0 0,1 0 0,13-1 1,-19 3 33,0 0 0,0 0 0,0 0 0,0 0 1,0 0-1,0 0 0,0 0 0,-1 0 0,1 0 1,0 0-1,0 0 0,0 0 0,0 1 0,0-1 1,0 0-1,0 1 0,-1-1 0,1 1 0,0-1 1,0 1-1,0-1 0,-1 1 0,1 0 0,0-1 1,-1 1-1,1 0 0,-1-1 0,1 1 0,-1 0 0,1 0 1,-1 0-1,1-1 0,-1 1 0,0 0 0,1 0 1,-1 0-1,0 0 0,0 0 0,0 0 0,0 0 1,0 0-1,0 0 0,0 1 0,0-1-77,0 0 0,0 0 0,0 0 0,-1 0 0,1 1 0,0-1 0,1 0 0,-1 0-1,0 0 1,0 1 0,0-1 0,1 0 0,-1 0 0,1 0 0,-1 0 0,1 0 0,-1 0 0,1 0 0,1 2 0,-2-3 16,1 0-1,0 0 1,-1 1 0,1-1 0,0 0 0,-1 0 0,1 0 0,0 0 0,-1 0-1,1 0 1,0 0 0,0 0 0,-1 0 0,1 0 0,0 0 0,-1-1 0,1 1-1,0 0 1,-1 0 0,1-1 0,-1 1 0,1 0 0,0-1 0,6-4-364,0-1-1,0 1 1,11-13 0,10-14-466,5-12-113</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2.432"/>
    </inkml:context>
    <inkml:brush xml:id="br0">
      <inkml:brushProperty name="width" value="0.05" units="cm"/>
      <inkml:brushProperty name="height" value="0.05" units="cm"/>
    </inkml:brush>
  </inkml:definitions>
  <inkml:trace contextRef="#ctx0" brushRef="#br0">210 1 13827,'-39'83'6952,"31"-61"-6311,0 1-1,1 0 0,1 0 1,-3 27-1,6-20-752,2 1 1,1 0-1,1-1 0,2 1 1,1-1-1,1 1 0,10 28 1,-14-56-132,0 1-1,-1-1 1,1 0 0,-1 0 0,0 0 0,1 0 0,-1 1 0,-1-1 0,1 4 0,0-7 149,-1 1 1,1-1-1,0 1 1,0-1-1,0 1 1,-1-1-1,1 1 1,0-1-1,-1 1 1,1-1-1,0 0 1,-1 1-1,1-1 1,0 1-1,-1-1 1,1 0-1,-1 1 1,1-1-1,-1 0 1,1 0-1,-1 1 1,-1-1-16,1 0 1,0 0 0,0 0-1,0 1 1,-1-2-1,1 1 1,0 0 0,0 0-1,0 0 1,-1 0 0,1-1-1,0 1 1,-2-2-1,-4-1-36,0 0 0,0-1 0,0-1 0,1 1 0,0-1 0,-9-8 0,5 2 663,0 1-1,1-1 1,0-1-1,1 1 1,-8-17-1,13 23-172,1-1 0,0 1 0,0 0-1,0-1 1,1 1 0,-1-1 0,2 1 0,-1-1-1,0-6 1,1 9-237,0 1 0,0 0 0,1 0 0,-1 0 0,1 0 0,-1 0 0,1 0 0,-1 0 0,1 0 0,0 0 0,0 0 0,0 0 0,0 0 0,0 0-1,1 1 1,-1-1 0,1 0 0,-1 1 0,1-1 0,-1 1 0,1 0 0,0-1 0,0 1 0,-1 0 0,1 0 0,0 0 0,3-1 0,7 0 1,-1 0 0,1 0 1,0 1-1,1 1 0,-1 0 1,0 1-1,21 3 0,7 0-70,-37-4-36,12 1-24,0 0 1,1-1-1,20-4 0,0-8-97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3.207"/>
    </inkml:context>
    <inkml:brush xml:id="br0">
      <inkml:brushProperty name="width" value="0.05" units="cm"/>
      <inkml:brushProperty name="height" value="0.05" units="cm"/>
    </inkml:brush>
  </inkml:definitions>
  <inkml:trace contextRef="#ctx0" brushRef="#br0">207 359 17692,'-1'-2'103,"1"0"0,0 0 0,-1 0 1,1 1-1,-1-1 0,1 0 0,-1 0 1,0 1-1,0-1 0,0 1 0,0-1 1,0 1-1,0-1 0,0 1 0,0-1 0,-1 1 1,1 0-1,0 0 0,-1 0 0,1 0 1,-1 0-1,-2-2 0,1 3 28,0-1 1,0 0-1,0 1 0,0-1 0,0 1 1,0 0-1,0 0 0,0 0 0,0 1 1,0-1-1,0 1 0,-5 1 0,-1 1 99,0 0 0,1 1 0,0 0 0,-1 1 0,1-1 0,1 2-1,-1-1 1,-9 10 0,10-8-130,1 1 1,0 0-1,0 0 0,1 0 0,-6 12 1,9-16-83,0 0 1,0 1 0,0-1-1,1 1 1,-1 0 0,1 0-1,1-1 1,-1 1 0,1 0-1,0 0 1,0 0 0,1 6-1,-1-9-10,0-1-1,1 1 1,-1-1 0,1 1-1,0-1 1,-1 0-1,1 0 1,0 1 0,0-1-1,0 0 1,0 0-1,0 0 1,0 0 0,0 0-1,0 0 1,1 0-1,-1 0 1,0 0 0,0 0-1,1-1 1,-1 1-1,1-1 1,-1 1 0,0-1-1,1 1 1,-1-1-1,1 0 1,-1 0 0,1 0-1,-1 0 1,1 0-1,-1 0 1,1 0 0,-1 0-1,3-1 1,4 0 36,-1-1 1,1 0 0,0 0-1,-1 0 1,11-6 0,-1-2 48,-1 0 0,-1 0 0,1-1 0,-2-1 0,0-1 0,0 0 0,14-18 0,-9 7 80,-1-1-1,-1 0 1,23-46 0,-33 58-72,-10 23-82,-3 14-29,4-16 6,2 1 0,-1-1 0,1 0-1,1 1 1,0-1 0,0 0 0,0 0-1,4 12 1,-4-19 3,-1 1 0,1 0 0,0-1-1,0 1 1,0-1 0,0 1 0,0-1 0,0 1-1,0-1 1,1 0 0,-1 1 0,0-1 0,1 0 0,-1 0-1,1 0 1,-1 0 0,1 0 0,1 0 0,0 0 0,0-1 0,-1 0 1,1 1-1,0-1 1,0 0-1,-1 0 0,1-1 1,0 1-1,0-1 0,-1 1 1,1-1-1,-1 0 1,1 0-1,0 0 0,3-2 1,11-6 0,-1-1-1,-1-1 1,1 0 0,-2-1 0,26-25 0,60-80 2,-87 101-1,82-117 58,-84 112-55,-11 21-4,-1 0 0,1 0 0,0 0 0,0 0 0,0 0 0,0 0 0,-1 0 0,1 0 0,0 0 0,0-1 0,0 1 0,0 0 0,-1 0 0,1 0 0,0 0 0,0 0 0,0 0 0,0 0 0,-1 0 1,1 0-1,0 1 0,0-1 0,0 0 0,0 0 0,-1 0 0,1 0 0,0 0 0,0 0 0,0 0 0,0 0 0,0 0 0,-1 0 0,1 1 0,0-1 0,0 0 0,0 0 0,0 0 0,0 0 0,0 0 1,0 1-1,-1-1 0,1 0 0,0 0 0,0 0 0,0 0 0,0 1 0,0-1 0,0 0 0,0 0 0,-28 36 2,-2 15 62,3 2-1,2 1 1,2 1 0,3 1 0,2 1-1,3 0 1,2 1 0,-9 108 0,20-149-57,2 0 0,0 1 0,1-1 0,1 0 0,1 1 0,0-1 0,1 0 0,1-1 0,9 23 0,-11-37-120,-5-12 60,-8-31 43,3 11 1,-3-15 14,-3-52 0,11 75-45,1 0 0,2 0 0,0 0-1,6-35 1,-6 53-13,0 0 0,0 1 0,0-1 0,0 0 0,1 1 0,0-1 0,0 1-1,0-1 1,0 1 0,0 0 0,5-5 0,-6 7 58,0 0 0,1 0 0,-1 0-1,1 0 1,0 0 0,-1 0 0,1 0 0,0 1 0,-1-1 0,1 1-1,0-1 1,-1 1 0,1 0 0,0 0 0,0-1 0,0 1-1,-1 0 1,1 1 0,0-1 0,0 0 0,0 0 0,-1 1-1,1-1 1,0 1 0,-1 0 0,1-1 0,2 2 0,24 13-116,4 1-78</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3.749"/>
    </inkml:context>
    <inkml:brush xml:id="br0">
      <inkml:brushProperty name="width" value="0.05" units="cm"/>
      <inkml:brushProperty name="height" value="0.05" units="cm"/>
    </inkml:brush>
  </inkml:definitions>
  <inkml:trace contextRef="#ctx0" brushRef="#br0">17 31 18084,'16'-7'1531,"-16"7"-1483,0 0 0,1 0 0,-1 0 0,0 0 0,1 0 0,-1 0 0,0 0 0,1 0 0,-1 0 0,0 0 0,1 0 0,-1 0 0,0 0 0,1 1 0,-1-1 0,0 0 0,0 0 0,1 0 0,-1 0 0,0 1 0,1-1 0,-1 0 1,0 0-1,0 1 0,0-1 0,1 1 0,0 1 112,-1 0 1,1 0-1,-1 1 1,1-1-1,-1 0 1,0 1-1,0-1 1,0 1 0,0-1-1,-1 0 1,0 3-1,-3 20 1130,-11 33 0,9-42-969,2 1 0,0 0 0,1 0 0,-2 32 0,5-47-304,0-1 0,0 1-1,0 0 1,0-1 0,0 1-1,0-1 1,1 1 0,-1-1 0,0 1-1,1-1 1,-1 1 0,1-1 0,0 0-1,-1 1 1,1-1 0,0 0-1,0 1 1,0-1 0,0 0 0,0 0-1,0 0 1,0 0 0,1 0 0,-1 0-1,0 0 1,0 0 0,1-1-1,-1 1 1,1 0 0,-1-1 0,1 1-1,-1-1 1,1 0 0,-1 1 0,1-1-1,-1 0 1,2 0 0,3 0 1,0 0-1,0-1 1,-1 0 0,1 0 0,-1-1-1,1 1 1,-1-1 0,1 0 0,6-4 0,15-10 15,-1-1 0,0 0 0,34-32 0,66-72 31,-96 90-64,-26 27 3,0 0 0,0 0 0,0 0 0,0 1 0,0 0 0,7-4 0,-11 7-3,0 0 0,1 0 0,-1 0 0,0 0 1,0 0-1,1 0 0,-1 0 0,0 0 0,1 0 1,-1 0-1,0 0 0,0 0 0,1 0 0,-1 0 0,0 0 1,1 0-1,-1 0 0,0 0 0,0 0 0,1 1 1,-1-1-1,0 0 0,0 0 0,1 0 0,-1 0 1,0 1-1,0-1 0,0 0 0,1 0 0,-1 0 0,0 1 1,0-1-1,0 0 0,0 0 0,1 1 0,-1-1 1,0 0-1,0 1 0,0 23-7,-10 29-9,6-40 20,1-1 0,1 1 0,0 0 0,0 0-1,2 0 1,-1 0 0,3 17 0,-2-29-5,0 0 0,0 0 0,1 0 0,-1 0 0,0 0 0,1-1 0,-1 1 1,0 0-1,1 0 0,-1 0 0,1 0 0,-1-1 0,1 1 0,0 0 0,-1-1 0,1 1 1,0 0-1,-1-1 0,1 1 0,0-1 0,0 1 0,-1-1 0,1 1 0,0-1 0,0 0 1,0 1-1,0-1 0,0 0 0,0 1 0,-1-1 0,1 0 0,0 0 0,0 0 0,0 0 0,0 0 1,0 0-1,0 0 0,0-1 0,0 1 0,0 0 0,0 0 0,0-1 0,-1 1 0,1 0 1,0-1-1,1 0 0,5-2 3,-1-1 1,0 0-1,0 0 1,11-9-1,37-41 17,-41 39-74,1 0 0,1 2 0,31-24 0,-46 37 47,0 0-1,1-1 1,-1 1 0,0 0-1,1-1 1,-1 1 0,1 0-1,-1 0 1,0-1-1,1 1 1,-1 0 0,1 0-1,-1 0 1,1-1 0,-1 1-1,1 0 1,-1 0 0,1 0-1,-1 0 1,1 0 0,-1 0-1,1 0 1,-1 0 0,1 0-1,-1 0 1,1 0 0,-1 1-1,1-1 1,-1 0 0,1 0-1,-1 0 1,0 1 0,1-1-1,-1 0 1,1 0-1,-1 1 1,0-1 0,1 0-1,-1 1 1,0-1 0,1 1-1,-1-1 1,0 0 0,0 1-1,1-1 1,-1 1 0,0-1-1,0 1 1,0-1 0,1 1-1,-1-1 1,0 1 0,0-1-1,0 1 1,0-1 0,0 1-1,0-1 1,0 1 0,0-1-1,0 1 1,-4 34-764,3-31 623,-6 28-1077,4-20 793,0 0 0,1 1 0,0-1 0,0 21 0,6-20-283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4.740"/>
    </inkml:context>
    <inkml:brush xml:id="br0">
      <inkml:brushProperty name="width" value="0.05" units="cm"/>
      <inkml:brushProperty name="height" value="0.05" units="cm"/>
    </inkml:brush>
  </inkml:definitions>
  <inkml:trace contextRef="#ctx0" brushRef="#br0">200 94 19084,'-36'30'1310,"-56"54"519,82-73-1556,1 0 0,0 0 0,0 0 0,1 1-1,1 0 1,-9 20 0,15-30-244,1-1 0,-1 1 0,1-1 0,-1 1 0,1-1 0,0 1 0,0-1-1,-1 1 1,1-1 0,0 1 0,0-1 0,0 1 0,1-1 0,-1 4 0,1-5-15,-1 1 1,1 0 0,-1 0 0,1 0-1,-1-1 1,1 1 0,-1 0-1,1-1 1,0 1 0,-1 0-1,1-1 1,0 1 0,-1-1 0,1 1-1,0-1 1,0 0 0,0 1-1,-1-1 1,2 1 0,1-1-3,1 1 0,-1-1 0,0 1 0,1-1 0,-1 0 0,0 0 0,1-1 0,-1 1 0,0-1 0,1 0 0,-1 1 0,5-3 0,5-3-9,0-1-1,0 0 0,0-1 1,-1 0-1,20-18 1,52-55 10,-77 73-14,17-20-5,-18 20 3,0 1 1,1 0-1,-1 0 0,1 1 0,12-8 0,-19 13 3,1 1 0,-1 0 1,0-1-1,1 1 0,-1-1 0,1 1 0,-1 0 0,1 0 0,-1-1 0,1 1 0,-1 0 0,1 0 0,-1 0 0,1-1 0,-1 1 0,1 0 0,-1 0 0,1 0 0,0 0 0,-1 0 1,1 0-1,-1 0 0,1 0 0,-1 0 0,1 1 0,-1-1 0,1 0 0,-1 0 0,1 0 0,-1 1 0,1-1 0,-1 0 0,1 0 0,-1 1 0,1-1 0,-1 1 0,1-1 0,-1 0 0,0 1 1,1-1-1,-1 1 0,0-1 0,1 1 0,-1-1 0,0 1 0,0-1 0,1 1 0,-1-1 0,0 1 0,0-1 0,0 1 0,0-1 0,0 2 0,2 37 31,-2-25-7,0-11-18,0 0 1,0 0-1,1 1 0,-1-1 1,1 0-1,0 0 1,0 0-1,0 0 1,0 0-1,1 0 1,-1 0-1,1 0 1,-1-1-1,1 1 0,4 4 1,-4-6-4,0 1-1,0-1 1,1 0 0,-1 0-1,0 0 1,1 0 0,-1 0 0,1 0-1,-1 0 1,1-1 0,-1 1-1,1-1 1,-1 0 0,1 0 0,0 0-1,-1 0 1,1 0 0,-1-1-1,5 0 1,15-5-11,-1 0 1,38-18-1,4-1-37,-62 25 44,1-1 0,0 1 0,0-1 0,0 1 0,-1 0 0,1 0 0,0-1 0,0 1 0,0 0 0,-1 1 0,4-1 0,-5 0 3,1 1 0,-1-1 0,1 0 0,0 0 0,-1 1 0,1-1-1,-1 1 1,1-1 0,-1 0 0,1 1 0,-1-1 0,1 1 0,-1-1-1,1 1 1,-1-1 0,1 1 0,-1 0 0,0-1 0,1 1 0,-1 1 0,1 2 18,-1 0 0,1 0 1,-1 1-1,0-1 0,0 0 1,0 1-1,-2 6 0,-1 10 70,3-19-79,0 0-1,0 1 0,0-1 1,0 0-1,0 0 1,1 0-1,-1 0 0,1 0 1,-1 0-1,1 0 1,0 0-1,0 0 0,0 0 1,0 0-1,0 0 1,0 0-1,0-1 0,1 1 1,-1 0-1,2 1 1,0-2 0,-1 1 0,1-1 0,-1 0 0,1 1 0,-1-1 0,1 0 0,0-1 0,-1 1 0,1 0 0,0-1 0,0 0 0,0 1 0,3-1 1,6-1 10,0-1 0,-1 0 0,1 0 1,-1-1-1,0 0 0,15-7 1,-9 3-37,0 0 0,0-2 0,-1 0 0,0-1 0,0 0 0,-1-1 0,0-1 0,-1-1 0,-1 0 0,0 0 0,-1-1 0,0-1 0,13-23 0,-25 38 13,12-25-95,-12 24 87,1 0 0,-1 0 0,1 0 0,-1 0 0,0 0 0,0 0 0,1 0 0,-1 0 0,0 0 1,0 0-1,0 0 0,0 0 0,0 0 0,0 0 0,-1 0 0,1 0 0,0 0 0,0 0 0,-1 0 0,1 0 0,-2-2 0,2 3 6,-1 0 0,0-1-1,1 1 1,-1 0 0,1 0 0,-1 0-1,0 0 1,1 0 0,-1 0 0,0 0 0,1 0-1,-1 0 1,0 0 0,1 1 0,-1-1-1,1 0 1,-1 0 0,0 0 0,1 1-1,-1-1 1,1 0 0,-1 1 0,1-1 0,-1 1-1,1-1 1,-1 0 0,1 1 0,-1-1-1,1 1 1,-1 0 0,-15 17 30,12-11 1,1-1 0,-1 1 0,1 0 0,0 0 1,0 0-1,-2 14 0,4-18-18,1 0 1,-1-1-1,1 1 1,0 0-1,0 0 1,0-1-1,1 1 1,-1 0-1,1-1 0,0 5 1,0-6-4,0 0-1,-1 0 1,1 1 0,0-1 0,0 0 0,0 0-1,-1 0 1,1 0 0,0 0 0,1 0 0,-1 0-1,0 0 1,0 0 0,0 0 0,0-1 0,1 1-1,-1-1 1,0 1 0,1-1 0,2 1 0,2 0-9,0 0-1,0-1 1,0 1 0,0-2 0,0 1 0,0-1 0,0 0 0,0 0 0,0 0 0,0-1 0,0 0 0,-1 0 0,11-6 0,6-4-63,-1-1 0,20-16-1,-22 15 1,-1 0-1,0-1 0,-1-1 0,27-32 0,-38 38 45,-12 14 70,-13 16 62,16-14-89,0-1 0,0 1 1,0-1-1,1 1 0,0 0 1,0 0-1,1 0 0,-1 0 0,1 0 1,0 0-1,0 7 0,1-10-15,1 0 1,-1 0-1,0-1 0,1 1 0,-1 0 0,1-1 0,0 1 0,-1-1 0,1 1 1,1-1-1,-1 1 0,0-1 0,1 0 0,-1 1 0,1-1 0,-1 0 0,1 0 0,0 0 1,0 0-1,0-1 0,0 1 0,1 0 0,-1-1 0,0 1 0,1-1 0,-1 0 0,5 1 1,1 1-6,0-1 1,0 0 0,0-1 0,0 0 0,1 0 0,-1-1 0,0 0 0,1-1 0,-1 0 0,9-1 0,0-2-40,0-1-1,0 0 1,26-13-1,-28 15-49,-15 3 84,1 0-1,-1 0 1,0 0-1,0 1 1,0-1 0,0 0-1,1 0 1,-1 0-1,0 1 1,0-1 0,0 0-1,0 0 1,0 1-1,0-1 1,0 0 0,0 0-1,0 1 1,0-1-1,0 0 1,0 0 0,0 1-1,0-1 1,0 0-1,0 0 1,0 1 0,0-1-1,0 0 1,0 0-1,0 0 1,0 1 0,0-1-1,-1 0 1,-15 27-105,-148 229 531,78-115 207,83-136-605,-29 40 187,30-43-197,-1 1-1,1-1 1,0 0 0,-1 0-1,1 0 1,-1 0 0,0 0-1,0 0 1,0-1 0,0 1-1,0-1 1,0 0 0,-5 2-1,6-3-11,1 0 0,-1 0 0,1 0-1,0-1 1,-1 1 0,1 0 0,-1 0 0,1-1-1,0 1 1,-1-1 0,1 1 0,0-1-1,0 0 1,-1 1 0,1-1 0,0 0-1,0 0 1,0 0 0,0 0 0,0 0-1,0 0 1,0 0 0,0 0 0,1 0 0,-1 0-1,0 0 1,1-1 0,-1 1 0,0 0-1,1-1 1,-1-1 0,-1-4-10,0-1 0,0 1 0,1 0 0,-1-14 0,2 5-160,0 1 0,1-1 0,1 0 0,1 1 0,0-1 0,1 1 0,0 0 0,1 0 0,1 0 0,0 1 0,1-1 0,1 2-1,0-1 1,1 1 0,1 0 0,-1 1 0,2 0 0,0 1 0,0 0 0,1 0 0,1 2 0,-1-1 0,2 2 0,22-13 0,23-1-434</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5.155"/>
    </inkml:context>
    <inkml:brush xml:id="br0">
      <inkml:brushProperty name="width" value="0.05" units="cm"/>
      <inkml:brushProperty name="height" value="0.05" units="cm"/>
    </inkml:brush>
  </inkml:definitions>
  <inkml:trace contextRef="#ctx0" brushRef="#br0">72 0 18308,'0'17'2344,"-13"5"-1455,-1 5-289,-1 2 1400,4 8-904,-1-2-151,5-3-473,7-3-264,2-7-624,7-7-313,-1-15 481,3-4 48,-8-22-200,1-4-152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5.430"/>
    </inkml:context>
    <inkml:brush xml:id="br0">
      <inkml:brushProperty name="width" value="0.05" units="cm"/>
      <inkml:brushProperty name="height" value="0.05" units="cm"/>
    </inkml:brush>
  </inkml:definitions>
  <inkml:trace contextRef="#ctx0" brushRef="#br0">105 3 19860,'0'0'95,"0"-1"-1,1 1 473,-1 0-473,0 0 1,0 0-1,0-1 1,1 1-1,-1 0 0,0 0 1,0 0-1,0 0 1,0 0-1,0 0 1,1 0-1,-1 0 1,0 0-1,0 0 0,0 0 1,0 0-1,0 0 1,1 0-1,-1 0 1,0 0-1,0 0 1,0 0-1,0 0 0,0 0 1,0 0-1,1 0 1,-1 0-1,0 0 1,0 0-1,1 1 473,-1-1-473,0 0 1,-1 10 2132,-9 18-987,6-19-697,0 3-275,-10 29 279,14-39-522,-1 0-1,1 1 1,0-1-1,-1 0 1,1 0-1,0 1 1,0-1-1,0 0 1,1 1 0,-1-1-1,1 0 1,-1 0-1,1 1 1,1 3-1,-1-5-20,1 0-1,-1 1 1,0-1 0,0 0-1,1 0 1,-1 0-1,1 0 1,-1 0 0,1 0-1,-1-1 1,1 1-1,0 0 1,-1-1 0,1 1-1,0-1 1,2 1-1,34 2-26,-17-2 13,-18 0 0,0-1 0,0 1-1,0-1 1,0 1 0,0 0-1,0 0 1,0 0 0,0 1-1,0-1 1,-1 1 0,1 0-1,0-1 1,-1 1 0,0 0 0,1 1-1,3 3 1,-5-3 3,1 0 0,-1 0-1,1 0 1,-1 0 0,0 1 0,0-1 0,-1 0 0,1 0 0,-1 1 0,1-1-1,-1 1 1,0-1 0,0 0 0,-1 1 0,0 5 0,-1 1 8,-1 1 0,0 0 0,0 0 0,-1-1 0,-1 0 0,0 1 0,0-2 0,-1 1 0,-9 12 0,12-18 1,0 0 1,-1 0-1,1 0 1,-1-1-1,1 1 1,-1-1-1,0 0 1,-1 0-1,1 0 1,0 0-1,-1-1 1,1 0 0,-1 0-1,0 0 1,0-1-1,0 1 1,0-1-1,0 0 1,0-1-1,0 1 1,0-1-1,-9 0 1,12-1-40,-1 1 0,0-1 1,0 0-1,1 0 0,-1 0 1,1 0-1,-1 0 0,1-1 1,-1 1-1,1-1 0,0 0 0,0 1 1,0-1-1,0 0 0,-3-4 1,2 2-182,0 0 1,1-1-1,0 1 1,-1-1 0,1 1-1,1-1 1,-3-10-1,1-1-350,1 0-1,1 0 1,0 0-1,3-23 1,3-7-322,6 2-203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5.593"/>
    </inkml:context>
    <inkml:brush xml:id="br0">
      <inkml:brushProperty name="width" value="0.05" units="cm"/>
      <inkml:brushProperty name="height" value="0.05" units="cm"/>
    </inkml:brush>
  </inkml:definitions>
  <inkml:trace contextRef="#ctx0" brushRef="#br0">0 3 17700,'6'-3'1352,"5"5"-1352,6-1-336,6 1 816,7 4-160,12 3-384</inkml:trace>
  <inkml:trace contextRef="#ctx0" brushRef="#br0" timeOffset="1">364 63 19972,'-12'2'772,"-4"-1"-291,0 2 0,1 0 1,0 0-1,-1 2 0,2 0 1,-19 8-1,33-13-471,0 0 1,-1 0-1,1 0 0,-1 0 0,1 0 0,-1 1 0,1-1 1,-1 0-1,1 0 0,0 1 0,-1-1 0,1 0 1,0 0-1,-1 1 0,1-1 0,0 0 0,-1 1 0,1-1 1,0 1-1,-1-1 0,1 0 0,0 1 0,0-1 1,0 1-1,-1-1 0,1 1 0,0-1 0,0 0 0,0 1 1,0-1-1,0 1 0,0-1 0,0 1 0,0-1 1,0 1-1,0-1 0,0 1 0,0-1 0,0 1 0,1-1 1,-1 1-1,0-1 0,0 0 0,0 1 0,1-1 1,-1 1-1,0-1 0,0 0 0,1 1 0,-1-1 0,0 0 1,1 1-1,-1-1 0,0 0 0,1 1 0,26 12-190,-24-12 172,36 14-254,-14-7 78,0 1 0,-1 1 1,0 2-1,-1 0 0,38 26 0,-58-35 181,1 1-1,-1-1 1,0 0-1,0 1 1,0 0 0,-1-1-1,1 1 1,-1 0-1,0 1 1,3 7-1,-4-10 20,0 0-1,-1 0 1,1 1-1,-1-1 0,0 0 1,0 0-1,0 1 0,0-1 1,0 0-1,0 1 1,-1-1-1,1 0 0,-1 0 1,0 0-1,1 0 1,-1 1-1,0-1 0,0 0 1,0 0-1,-1 0 0,1-1 1,0 1-1,-1 0 1,-1 1-1,-4 4 78,-1-1-1,0 0 1,-1-1 0,1 1 0,-1-2-1,0 1 1,0-1 0,-16 4-1,8-3-2,0-1 0,0-1 0,0 0 0,-22 0 0,32-3-148,1 0-1,0 0 0,0-1 0,-11-2 0,15 3 53,1-1 0,-1 1-1,1-1 1,-1 0 0,1 1-1,-1-1 1,1 0 0,-1 0-1,1 0 1,0 0-1,0 0 1,-1 0 0,1 0-1,0 0 1,0-1 0,0 1-1,0 0 1,0-1 0,0 1-1,1-1 1,-1 1 0,-1-4-1,2-17-165</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6.450"/>
    </inkml:context>
    <inkml:brush xml:id="br0">
      <inkml:brushProperty name="width" value="0.05" units="cm"/>
      <inkml:brushProperty name="height" value="0.05" units="cm"/>
    </inkml:brush>
  </inkml:definitions>
  <inkml:trace contextRef="#ctx0" brushRef="#br0">240 329 16003,'-1'-2'132,"1"-1"0,-1 1 0,0 0 0,0 0 0,0 0 0,0 0 0,0 0-1,-1 1 1,1-1 0,0 0 0,-1 0 0,1 1 0,-1-1 0,0 1-1,0-1 1,1 1 0,-1 0 0,0 0 0,0 0 0,0 0 0,0 0 0,-1 0-1,1 1 1,0-1 0,0 0 0,0 1 0,0 0 0,-1 0 0,1-1-1,0 1 1,0 1 0,-1-1 0,1 0 0,0 0 0,0 1 0,-1 0 0,1-1-1,0 1 1,0 0 0,0 0 0,-4 2 0,-3 3 73,-1 0 1,1 1-1,0 0 0,1 0 1,0 1-1,0 0 0,0 1 1,-11 16-1,7-6-110,0 0 1,1 0-1,-12 33 1,19-43-76,2 0 0,-1 0 0,1 0 1,1 0-1,-2 14 0,3-21-14,0 0 0,0 0-1,0 0 1,1-1 0,-1 1 0,0 0-1,1 0 1,-1 0 0,1 0-1,0 0 1,0 0 0,-1-1 0,3 4-1,-2-4 0,0-1-1,0 1 0,0 0 1,0 0-1,0-1 0,0 1 1,0 0-1,1-1 0,-1 1 1,0-1-1,0 0 0,1 1 1,-1-1-1,0 0 0,0 0 1,1 1-1,-1-1 0,0 0 1,0 0-1,1-1 0,-1 1 0,0 0 1,2-1-1,4 0 7,0-1-1,0-1 1,-1 1 0,1-1-1,-1 0 1,0-1 0,1 1-1,-1-1 1,9-9-1,5-5 32,23-26 0,-40 40-32,33-38 138,-1-1 0,-2-2 0,-2-1 0,-3-2 0,-1-1 0,21-55 0,-45 97-122,0-1 31,1-1 1,-1 1-1,0-1 0,-1 0 1,0 0-1,0 0 0,0-18 1,-1 26-49,-1 0 0,0 0 0,0 0 0,0 0 0,-1 1 0,1-1 0,0 0 0,0 0 0,0 1 0,-1-1 0,1 0 0,0 0 0,-1 1 0,1-1 0,0 0 0,-1 1 0,1-1 0,-1 0 0,1 1 0,-1-1 0,0 0 0,0 1-3,1 0-1,-1-1 1,0 1-1,1 0 1,-1 0-1,0 0 1,1 0-1,-1 0 1,1 0 0,-1 0-1,0 1 1,1-1-1,-1 0 1,1 0-1,-1 0 1,0 1-1,1-1 1,-1 0-1,1 0 1,-1 1-1,0 0 1,-3 2 15,0 0 0,-1 1 1,2 0-1,-1 0 0,-6 8 1,-5 12-5,1 0 1,0 1 0,2 1 0,1 0 0,1 0 0,1 1 0,1 0 0,2 1 0,1 0 0,1 0-1,-1 55 1,5-73-133,1 0 0,1-1-1,-1 1 1,2-1 0,-1 1-1,6 11 1,-8-19 94,1 0-1,0 0 1,0 0 0,0 0-1,0 0 1,0 0 0,1 0-1,-1 0 1,0 0 0,1-1-1,-1 1 1,1-1 0,0 1-1,0-1 1,-1 0 0,1 1-1,0-1 1,0 0 0,0 0-1,0 0 1,0 0 0,0-1 0,1 1-1,-1-1 1,0 1 0,0-1-1,0 0 1,1 0 0,-1 0-1,0 0 1,0 0 0,3-1-1,-1 0-20,0-1 1,0 1-1,0-1 0,-1 0 0,1-1 0,4-2 0,-8 5 39</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6.850"/>
    </inkml:context>
    <inkml:brush xml:id="br0">
      <inkml:brushProperty name="width" value="0.05" units="cm"/>
      <inkml:brushProperty name="height" value="0.05" units="cm"/>
    </inkml:brush>
  </inkml:definitions>
  <inkml:trace contextRef="#ctx0" brushRef="#br0">99 164 15659,'3'6'266,"0"0"0,1-1-1,-1 1 1,1-1-1,0 0 1,0 0-1,1 0 1,0 0 0,0-1-1,5 5 1,-6-7-131,0-1 0,-1 1 1,1 0-1,0-1 0,0 0 1,0 0-1,0 0 0,0 0 1,0-1-1,1 0 0,-1 0 1,0 0-1,0 0 0,0 0 1,0-1-1,0 0 0,6-1 0,0-2 80,1 0 0,-1 0 0,0-1-1,-1 0 1,1-1 0,-1 0 0,0-1-1,0 0 1,13-14 0,-16 16-110,-1-1 1,0 1-1,0-1 1,-1-1-1,0 1 1,0 0-1,0-1 1,-1 0-1,0 0 1,0 0-1,0 0 1,-1 0-1,0-1 1,-1 1-1,1-9 1,-2 14-82,0 1 0,1-1 0,-1 0 1,-1 0-1,1 0 0,0 0 0,0 0 0,-1 1 0,1-1 0,-1 0 0,1 0 1,-1 0-1,0 1 0,0-1 0,0 0 0,0 1 0,0-1 0,0 1 0,0-1 1,0 1-1,-1 0 0,1-1 0,0 1 0,-1 0 0,0 0 0,1 0 0,-1 0 1,1 0-1,-1 0 0,0 1 0,0-1 0,1 0 0,-1 1 0,0-1 1,0 1-1,0 0 0,0 0 0,1 0 0,-1 0 0,0 0 0,0 0 0,-3 1 1,-5 0 16,1 1 1,0 0 0,1 1 0,-1 0 0,0 0 0,1 1-1,-14 8 1,-3 5-15,1 0 0,1 1-1,1 1 1,1 2 0,-20 22-1,29-29-21,1 0 0,0 1-1,1 0 1,1 1 0,0 0-1,1 0 1,1 1 0,0 0-1,-5 23 1,11-36-32,1 0 0,-1 0 0,0 0 0,1 0 0,0 0-1,0 0 1,0 0 0,1-1 0,-1 1 0,1 0 0,0 0 0,0 0 0,0 0 0,0 0 0,1-1 0,0 1-1,-1-1 1,5 6 0,-3-5-26,1-1-1,-1 0 0,0-1 1,1 1-1,0-1 0,0 1 1,0-1-1,0 0 0,0 0 1,0-1-1,0 1 0,1-1 1,-1 0-1,0 0 0,1-1 1,5 1-1,44-1-181,4-9-97</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7.501"/>
    </inkml:context>
    <inkml:brush xml:id="br0">
      <inkml:brushProperty name="width" value="0.05" units="cm"/>
      <inkml:brushProperty name="height" value="0.05" units="cm"/>
    </inkml:brush>
  </inkml:definitions>
  <inkml:trace contextRef="#ctx0" brushRef="#br0">348 25 18652,'0'-1'61,"1"1"1,-1-1-1,0 1 0,1-1 1,-1 1-1,0-1 0,0 1 0,0-1 1,0 1-1,1-1 0,-1 1 1,0-1-1,0 1 0,0-1 1,0 0-1,0 1 0,0-1 1,0 1-1,0-1 0,-1 1 1,1-1-1,0 1 0,0-1 0,0 1 1,0-1-1,-1 1 0,1-1 1,0 1-1,-1-1 0,1 1 1,0-1-1,-1 1 0,1 0 1,-1-1-1,1 1 0,0 0 1,-1-1-1,1 1 0,-1 0 0,1-1 1,-1 1-1,1 0 0,-1 0 1,1 0-1,-1-1 0,1 1 1,-1 0-1,0 0 0,0 0 1,-3-1 145,0 0 0,1 1-1,-1-1 1,0 1 0,0 0 0,-7 1 0,1 1 34,-1 0 0,1 2-1,0-1 1,0 1 0,1 1-1,-1 0 1,1 0 0,0 1-1,-15 11 1,0 4-37,-43 45 1,54-51-159,1 0 1,0 1 0,1 0 0,0 1 0,1 0 0,-14 37 0,22-50-37,1 0 0,0 1 1,0-1-1,0 1 0,0 0 1,1-1-1,-1 1 0,1 0 1,1 5-1,-1-8-11,1 0-1,-1 0 1,1 0-1,0 0 1,-1 0-1,1 0 1,0-1-1,0 1 1,0 0-1,1-1 1,-1 1-1,0-1 1,1 1 0,-1-1-1,0 1 1,1-1-1,0 0 1,-1 0-1,1 0 1,0 0-1,0 0 1,-1 0-1,1 0 1,0-1-1,3 1 1,5 1-57,0 0 0,0-1-1,1 0 1,-1-1 0,1 0 0,-1 0 0,1-1 0,-1-1-1,16-4 1,2-1 155,-1-2 0,35-16 0,6-12-190,-1-6-28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8.690"/>
    </inkml:context>
    <inkml:brush xml:id="br0">
      <inkml:brushProperty name="width" value="0.05" units="cm"/>
      <inkml:brushProperty name="height" value="0.05" units="cm"/>
    </inkml:brush>
  </inkml:definitions>
  <inkml:trace contextRef="#ctx0" brushRef="#br0">28 25 14555,'0'0'133,"1"0"-1,-1 0 1,1 0 0,-1 0-1,1 0 1,-1 1 0,0-1 0,1 0-1,-1 0 1,1 0 0,-1 1-1,1-1 1,-1 0 0,0 0-1,1 1 1,-1-1 0,0 0-1,1 1 1,-1-1 0,0 1-1,0-1 1,1 0 0,-1 1-1,0-1 1,0 1 0,1-1-1,-1 1 1,0-1 0,0 1-1,0-1 1,0 1 0,0-1-1,0 1 1,0-1 0,0 0 0,0 1-1,0-1 1,0 1 0,0-1-1,0 1 1,-1 29 1890,0-24-1592,-35 295 2942,37-278-3294,3-14-17,-3-9-59,-1-1 0,0 1 0,1 0-1,-1 0 1,1 0 0,-1 0 0,0 0 0,1 0 0,-1 0 0,1 0-1,-1-1 1,0 1 0,1 0 0,-1 0 0,0-1 0,1 1 0,-1 0-1,0 0 1,0-1 0,1 1 0,-1 0 0,0-1 0,0 1 0,1 0-1,-1-1 1,0 0 0,7-11 22,-2-1 1,1 0-1,-1-1 0,-1 0 0,-1 1 0,4-24 1,-3 16 0,2-11-4,0 1 0,1-42-1,2 100-65,-7-19 38,0-1 1,0 0-1,1 0 0,-1 0 0,2 0 0,-1 0 1,1-1-1,0 0 0,0 1 0,1-1 0,0-1 1,7 8-1,-8-10 3,0 0 0,0 0 0,1 0 1,-1-1-1,1 1 0,-1-1 0,1-1 1,0 1-1,0-1 0,0 1 0,0-1 1,0-1-1,0 1 0,0-1 0,0 0 1,0 0-1,0 0 0,0-1 0,6 0 1,1-3-1,0 1 0,0-1 0,-1-1 0,1 0 0,-1-1 0,0 0 0,0 0 0,-1-2 0,0 1 0,13-13 0,-9 6 4,0 0 0,-1 0 1,-1-1-1,-1-1 0,0 0 0,9-18 1,-5-2 4,-14 35-6,0-1 0,-1 0 1,1 0-1,-1 0 0,0 0 0,1 1 0,-1-1 0,0 0 0,0 0 0,0 0 0,0 0 0,-1 0 0,1 0 0,0 0 0,-1 1 0,1-1 1,-2-3-1,1 5 0,1-1 0,-1 1 1,0 0-1,1-1 0,-1 1 1,0 0-1,1-1 1,-1 1-1,0 0 0,0 0 1,1-1-1,-1 1 0,0 0 1,0 0-1,0 0 1,1 0-1,-1 0 0,0 0 1,0 0-1,1 0 1,-1 1-1,0-1 0,0 0 1,1 0-1,-1 1 0,0-1 1,1 0-1,-1 1 1,0-1-1,1 1 0,-1-1 1,1 1-1,-1-1 0,0 1 1,0 0-1,-23 21 8,23-21-8,-15 16 10,1 0 0,1 1 0,1 1-1,1 0 1,0 0 0,2 1 0,0 1 0,1 0 0,1 0 0,1 1 0,-7 34 0,14-52-91,-1 1 0,1 0 0,0 0 1,0 0-1,0 0 0,1 0 0,-1 0 0,1 0 1,3 9-1,-3-13 45,-1 1 0,1-1 0,0 0 0,0 1 0,-1-1 1,1 0-1,0 0 0,0 0 0,0 0 0,0 0 0,1 0 0,-1 0 0,0 0 1,0 0-1,1 0 0,-1-1 0,0 1 0,1-1 0,-1 1 0,0-1 0,1 1 1,-1-1-1,1 0 0,-1 1 0,1-1 0,-1 0 0,1 0 0,-1 0 1,1 0-1,-1-1 0,1 1 0,-1 0 0,0-1 0,1 1 0,-1-1 0,2 0 0,31-16-350,5-13-121</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9.094"/>
    </inkml:context>
    <inkml:brush xml:id="br0">
      <inkml:brushProperty name="width" value="0.05" units="cm"/>
      <inkml:brushProperty name="height" value="0.05" units="cm"/>
    </inkml:brush>
  </inkml:definitions>
  <inkml:trace contextRef="#ctx0" brushRef="#br0">217 0 17372,'-16'11'844,"-94"71"3204,100-73-3700,0 0 1,1 1-1,0 0 1,0 0-1,1 1 1,1 0-1,-12 23 1,17-31-302,1 0 0,0 1 0,-1-1 0,1 0 0,1 1 0,-1-1 0,0 1 0,1-1 0,0 1 0,0 0 0,0-1 0,0 1 0,0-1 0,1 1 0,1 5 0,-1-7-41,0 0-1,0 0 1,1 0-1,-1 0 1,1 0-1,-1 0 1,1 0-1,-1-1 1,1 1-1,0-1 1,0 1-1,0-1 1,0 0-1,0 1 1,0-1-1,0 0 1,0-1-1,0 1 1,1 0-1,-1 0 1,0-1-1,0 0 1,1 1-1,2-1 1,4 0-24,0 0 0,0-1 0,0 0 0,0-1 0,-1 1 1,1-2-1,0 1 0,-1-1 0,1-1 0,-1 1 1,0-1-1,0-1 0,12-9 0,-3 2-28,-1-1 0,-1 0 1,0-1-1,26-32 0,-38 42 35,1 0 0,-1 0 1,0-1-1,0 1 0,0-1 0,0 0 0,-1 0 1,0 0-1,0 0 0,0 0 0,-1 0 1,1-1-1,-1 1 0,0-8 0,-1 13 11,0-1 1,0 1-1,0-1 0,0 1 0,0-1 0,0 1 0,0 0 0,-1-1 0,1 1 0,0-1 0,0 1 0,0-1 0,-1 1 0,1 0 0,0-1 0,-1 1 0,1 0 0,0-1 0,-1 1 0,1 0 0,0 0 1,-1-1-1,1 1 0,0 0 0,-1 0 0,1 0 0,-1-1 0,1 1 0,-1 0 0,1 0 0,0 0 0,-1 0 0,1 0 0,-1 0 0,1 0 0,-1 0 0,1 0 0,-1 0 0,1 0 0,0 0 0,-1 0 1,1 0-1,-1 0 0,1 1 0,-1-1 0,1 0 0,0 0 0,-1 1 0,1-1 0,-1 0 0,1 1 0,-24 14 7,10-3 8,1 0-1,1 1 1,-13 15 0,19-20-34,0 0 0,1 0 0,0 1 0,0-1 0,1 1 0,0 0-1,-3 13 1,6-21-7,1 0 0,0-1-1,-1 1 1,1 0-1,0 0 1,0 0-1,0 0 1,0 0-1,0 0 1,0 0 0,0 0-1,0 0 1,0 0-1,0 0 1,0-1-1,1 1 1,-1 0-1,0 0 1,1 0 0,-1 0-1,1 0 1,-1-1-1,1 1 1,0 1-1,0-2-27,0 1 0,0-1 0,0 1 0,0-1-1,0 0 1,0 1 0,0-1 0,0 0 0,0 0-1,0 0 1,0 0 0,0 0 0,0 0 0,0 0-1,0 0 1,1 0 0,0-1 0,5-1-100,0 0 0,0-1 1,-1 0-1,1 0 0,7-5 0,26-20-297,5-7-151</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09.559"/>
    </inkml:context>
    <inkml:brush xml:id="br0">
      <inkml:brushProperty name="width" value="0.05" units="cm"/>
      <inkml:brushProperty name="height" value="0.05" units="cm"/>
    </inkml:brush>
  </inkml:definitions>
  <inkml:trace contextRef="#ctx0" brushRef="#br0">22 6 12883,'-5'5'640,"-11"6"481,35-15-953,-1 2 0,1 1-1,0 0 1,0 2-1,27 2 1,-45-2-142,29 0-464,-30 0 481,1-1 0,0 0 0,0 0 0,-1 0 0,1 0 0,0 0 0,0 0 0,-1 0 0,1-1 0,0 1 0,-1 0 0,1 0 0,0 0-1,-1-1 1,1 1 0,0 0 0,-1-1 0,1 1 0,0-1 0,-1 1 0,1-1 0,-1 1 0,1-1 0,-1 1 0,1-1 0,-1 1 0,0-1 0,1 0 0,-1 1-1,0-1 1,1 0 0,-1 1 0,1-2 0,-2 2 44,1-1-1,0 1 1,0 0 0,0-1-1,0 1 1,0 0-1,0-1 1,0 1-1,-1 0 1,1-1 0,0 1-1,0 0 1,0 0-1,-1-1 1,1 1-1,0 0 1,0 0 0,-1-1-1,1 1 1,0 0-1,0 0 1,-1 0-1,1 0 1,0-1 0,-1 1-1,1 0 1,0 0-1,-1 0 1,1 0-1,0 0 1,-1 0 0,-17 0 1548,-15 7 387,18-2-1460,1 1-1,0 0 1,0 2-1,1 0 1,-1 0-1,-20 18 0,33-25-547,0 0-1,0 0 0,0 0 1,0 0-1,0 0 1,0 0-1,0 0 0,0 0 1,0 0-1,1 0 0,-1 1 1,0-1-1,1 0 0,-1 1 1,1-1-1,0 0 0,-1 1 1,1 1-1,0-2-18,0 0 0,1 0 0,-1 0-1,1-1 1,-1 1 0,0 0 0,1 0 0,-1 0 0,1-1 0,0 1-1,-1 0 1,1-1 0,0 1 0,-1 0 0,1-1 0,0 1-1,0-1 1,-1 1 0,1-1 0,0 0 0,0 1 0,0-1 0,0 0-1,0 1 1,-1-1 0,1 0 0,2 0 0,24 5-432,49 1 0,14 3-217,-81-8 571,1 1-1,0 1 0,0 0 0,-1 0 1,1 1-1,13 8 0,-22-12 79,1 1-1,0 0 1,-1 0 0,1 1 0,0-1-1,-1 0 1,0 0 0,1 1 0,-1-1-1,0 1 1,1-1 0,-1 1 0,0 0-1,0-1 1,-1 1 0,1 0 0,0 0-1,0 0 1,0 3 0,-1-3 15,0 0 0,0 0 0,-1 0 0,1 0 0,-1 0 1,1 0-1,-1 0 0,0 0 0,0-1 0,1 1 0,-1 0 0,0-1 0,-1 1 1,1 0-1,0-1 0,0 1 0,-1-1 0,1 0 0,-3 2 0,-11 9 122,-1-2-1,0 0 1,-1 0-1,1-2 1,-2 0 0,1-1-1,-37 9 1,51-15-180,1 0 0,0-1 0,-1 1 1,1-1-1,-1 0 0,1 0 0,-1 0 1,1 0-1,-1 0 0,1-1 1,0 1-1,-4-2 0,6 2 6,-1 0-1,1 0 1,-1-1 0,1 1 0,-1 0-1,1-1 1,0 1 0,-1 0-1,1-1 1,0 1 0,-1-1-1,1 1 1,0 0 0,0-1-1,-1 1 1,1-1 0,0 1-1,0-1 1,0 1 0,0-1-1,-1 1 1,1-2 0,0 1-16,0-1 0,1 1 0,-1-1 1,0 1-1,0 0 0,1-1 0,-1 1 1,1-1-1,0 1 0,-1 0 0,2-2 0,5-8-158,1 1 0,0 0 0,17-17 0,13-7-477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0.007"/>
    </inkml:context>
    <inkml:brush xml:id="br0">
      <inkml:brushProperty name="width" value="0.05" units="cm"/>
      <inkml:brushProperty name="height" value="0.05" units="cm"/>
    </inkml:brush>
  </inkml:definitions>
  <inkml:trace contextRef="#ctx0" brushRef="#br0">65 0 18388,'1'2'150,"-1"-1"0,1 0 0,-1 1 0,1-1 1,-1 1-1,0-1 0,1 1 0,-1-1 0,0 1 0,0-1 0,0 1 0,0 0 1,-1-1-1,1 1 0,0-1 0,-1 0 0,1 1 0,-1-1 0,1 1 0,-2 1 1,-19 35 1000,11-20 6,10-18-1154,-8 16 1118,-10 29 1,17-41-1036,-1-1-1,1 1 1,1-1 0,-1 1 0,0-1 0,1 1 0,0-1 0,0 1 0,0-1 0,0 1 0,0 0 0,1-1 0,0 1-1,0-1 1,0 1 0,1 3 0,0-6-61,-1 1 1,1 0-1,0-1 0,-1 1 0,1-1 1,0 1-1,0-1 0,0 0 0,0 0 1,0 0-1,0 0 0,0 0 0,1 0 1,-1-1-1,0 1 0,1-1 0,-1 1 1,0-1-1,0 0 0,1 0 0,-1 0 1,0 0-1,1-1 0,-1 1 0,4-2 1,6 0 0,0-1 0,0 0 0,18-9 1,67-41-9,-1 1-184,-95 51 155,1 1 1,-1-1 0,1 1-1,-1-1 1,1 1-1,0-1 1,-1 1 0,1 0-1,-1 0 1,1 0-1,0 0 1,-1 0 0,3 0-1,-3 0 7,0 1-1,-1-1 1,1 0-1,0 1 1,-1-1-1,1 1 1,0-1-1,-1 0 1,1 1-1,-1 0 0,1-1 1,-1 1-1,1-1 1,-1 1-1,1 0 1,-1-1-1,1 1 1,-1 0-1,0-1 1,1 2-1,0 4-4,0 0-1,0 0 0,-1 0 0,0 0 1,0 0-1,-1 7 0,0 21 39,2-32-25,-1-1 0,0 1 0,1-1 0,-1 0 0,1 1 0,0-1 0,-1 0 1,1 1-1,0-1 0,0 0 0,0 0 0,0 0 0,0 0 0,0 0 0,0 0 0,0 0 1,0 0-1,0 0 0,1 0 0,-1-1 0,0 1 0,1-1 0,-1 1 0,0-1 1,1 1-1,-1-1 0,1 0 0,-1 1 0,1-1 0,-1 0 0,0 0 0,1 0 0,-1 0 1,1 0-1,-1-1 0,1 1 0,-1 0 0,3-2 0,7 0-8,0-2 1,0 0-1,19-9 0,-26 11-11,72-37-264,65-29-1243,-137 66 1406,0 1 1,1 0-1,-1 0 1,0 0-1,1 0 1,6 0 0,-10 1 96,0 0 0,-1 0 1,1 0-1,0 0 1,-1 0-1,1 1 0,-1-1 1,1 0-1,0 0 1,-1 0-1,1 1 0,-1-1 1,1 0-1,0 1 1,-1-1-1,1 0 0,-1 1 1,1-1-1,-1 1 1,0-1-1,1 1 1,-1-1-1,1 1 0,-1-1 1,0 1-1,0-1 1,1 1-1,-1 0 0,0-1 1,0 1-1,1-1 1,-1 1-1,0 0 0,0-1 1,0 1-1,0 0 1,0-1-1,0 1 0,0 0 1,0-1-1,0 1 1,-1-1-1,1 1 0,0 0 1,0-1-1,0 1 1,-1-1-1,1 1 0,0 0 1,-1 0-1,-2 7-225,-1 1 0,1-1 0,-8 11 0,10-17 208,0-1-1,0 1 0,0-1 0,0 1 0,0-1 0,-1 1 0,1-1 0,0 0 0,-1 1 0,1-1 0,-1 0 0,1 0 1,-1 0-1,1 0 0,-1 0 0,0-1 0,0 1 0,1 0 0,-1-1 0,0 1 0,0-1 0,0 0 0,-3 0 0,-11-5-245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0.454"/>
    </inkml:context>
    <inkml:brush xml:id="br0">
      <inkml:brushProperty name="width" value="0.05" units="cm"/>
      <inkml:brushProperty name="height" value="0.05" units="cm"/>
    </inkml:brush>
  </inkml:definitions>
  <inkml:trace contextRef="#ctx0" brushRef="#br0">1 5 17892,'6'-5'1464,"0"8"-1152,0 0-384,9 2 2529,5 0-1961,9 4-176,5 1-48</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0.906"/>
    </inkml:context>
    <inkml:brush xml:id="br0">
      <inkml:brushProperty name="width" value="0.05" units="cm"/>
      <inkml:brushProperty name="height" value="0.05" units="cm"/>
    </inkml:brush>
  </inkml:definitions>
  <inkml:trace contextRef="#ctx0" brushRef="#br0">136 0 17452,'-4'1'265,"0"-1"1,0 1 0,0 0 0,0 0-1,0 0 1,0 1 0,0-1-1,0 1 1,0 0 0,1 0 0,-1 0-1,1 1 1,-1-1 0,1 1-1,0 0 1,0 0 0,0 0-1,1 0 1,-4 5 0,1-2 18,1 1 1,0-1-1,1 1 0,0 0 1,0 0-1,0 0 0,1 0 1,-1 0-1,0 13 0,2-17-243,1 0-1,-1 0 1,1 0-1,0 0 1,0 0-1,0 0 0,1 0 1,-1 0-1,1-1 1,0 1-1,-1 0 1,1 0-1,0-1 0,1 1 1,-1 0-1,0-1 1,1 1-1,0-1 1,-1 0-1,1 1 0,0-1 1,0 0-1,0 0 1,1 0-1,-1 0 1,0-1-1,4 3 0,-1-2-53,1 0 0,-1 0 0,1 0-1,0-1 1,-1 0 0,1 0-1,0-1 1,0 0 0,-1 0-1,1 0 1,0 0 0,10-3-1,-3 0-73,0-1-1,-1 0 1,0-1 0,16-8-1,2-2-177,-29 15 252,-1 0 0,1-1 0,0 1 0,-1 0 1,1-1-1,0 1 0,0 0 0,0 0 0,-1 0 1,1 0-1,0 0 0,0 0 0,0 0 1,-1 0-1,1 0 0,0 0 0,0 0 0,1 1 1,-2-1 7,1 1 1,-1-1-1,1 0 1,-1 1-1,0-1 1,0 1 0,1-1-1,-1 0 1,0 1-1,1-1 1,-1 1-1,0-1 1,0 1-1,0-1 1,0 1 0,0-1-1,1 1 1,-1 0-1,0-1 1,0 1-1,0 0 1,-8 33-8,7-29 6,-112 329 1135,107-317-1051,-2 3 85,-13 29-1,19-45-147,-1 1 0,1-1 0,-1 0 0,1-1 0,-1 1 0,0 0 0,-1-1 0,1 0 0,-1 0 0,1 0 0,-1 0 0,-7 4 0,9-6-12,1-1 1,-1 1-1,1-1 1,-1 1-1,0-1 1,1 0 0,-1 0-1,0 1 1,1-1-1,-1 0 1,0-1-1,1 1 1,-1 0-1,1 0 1,-1-1-1,0 1 1,1-1-1,-1 1 1,1-1-1,-1 0 1,1 1-1,0-1 1,-1 0-1,1 0 1,0 0 0,-1 0-1,1 0 1,0-1-1,0 1 1,0 0-1,0-1 1,0 1-1,0 0 1,0-1-1,1 1 1,-1-1-1,0 1 1,0-4-1,-2-4-2,-1-1 0,2 0 0,0 0 1,-2-19-1,2 11-26,2 0 1,0 0-1,1 0 1,1 0-1,0 0 1,2 1 0,0-1-1,11-29 1,-11 36 3,1 0-1,1 0 1,-1 1 0,2 0 0,-1 0 0,1 0 0,1 1 0,0 0 0,0 0 0,1 1 0,0 0 0,0 1 0,1 0-1,11-6 1,6 0 186,1 1-1,1 2 0,33-8 0,-40 12-127,42-11 75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5.863"/>
    </inkml:context>
    <inkml:brush xml:id="br0">
      <inkml:brushProperty name="width" value="0.05" units="cm"/>
      <inkml:brushProperty name="height" value="0.05" units="cm"/>
    </inkml:brush>
  </inkml:definitions>
  <inkml:trace contextRef="#ctx0" brushRef="#br0">1 33 16436,'0'-6'2312,"3"3"-1056,0 1-432,4 1 1673,4 1-545,4 0-615,7-3-313,4 0-464,4 0-232,0 1-704,0-1-536,-2-2 784,-2 4-184,-9 2-120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1.350"/>
    </inkml:context>
    <inkml:brush xml:id="br0">
      <inkml:brushProperty name="width" value="0.05" units="cm"/>
      <inkml:brushProperty name="height" value="0.05" units="cm"/>
    </inkml:brush>
  </inkml:definitions>
  <inkml:trace contextRef="#ctx0" brushRef="#br0">78 49 14171,'-41'20'1896,"18"-3"-935,9-5-297,20-7 1744,16-5-1175,27 0-265,10-8-120,21-7-360,10 1-88,13-5-112,2 1-224,-7 6-464,-10 1-216,-24 5-464,-14 6-1729,-28 3 2313,-18 8-448,-24 6-384</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1.783"/>
    </inkml:context>
    <inkml:brush xml:id="br0">
      <inkml:brushProperty name="width" value="0.05" units="cm"/>
      <inkml:brushProperty name="height" value="0.05" units="cm"/>
    </inkml:brush>
  </inkml:definitions>
  <inkml:trace contextRef="#ctx0" brushRef="#br0">3 549 13971,'-3'9'1784,"12"2"-775,11-4-305,19-4 1624,13-3-1120,17-1-391,7-4-33,5-2-360,2-1-360,-8 2-624,-6-3 496,-19 6-112,-10 0-104</inkml:trace>
  <inkml:trace contextRef="#ctx0" brushRef="#br0" timeOffset="1">1107 1 19180,'5'1'287,"-1"-1"0,1 1 1,-1 1-1,1-1 0,-1 1 0,0 0 0,1 0 0,-1 0 0,0 0 1,0 1-1,-1 0 0,1 0 0,0 0 0,-1 0 0,0 0 0,6 7 1,1 2-195,-1 1 0,0 0 0,12 25 1,-16-28-64,-1 0 1,0 0 0,-1 0 0,0 1 0,-1-1 0,0 1 0,0 0-1,-1 0 1,-1 0 0,0 15 0,-2-12 37,0 0 0,-1 0 1,-1 0-1,0 0 0,0-1 1,-2 0-1,-8 16 0,-2-2 29,-1-1-1,-1-1 1,-2-1-1,0 0 1,-1-2 0,-42 34-1,44-40-168,-1-1 1,0-1-1,-1-1 0,-1-1 0,-37 15 0,16-13-80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3.846"/>
    </inkml:context>
    <inkml:brush xml:id="br0">
      <inkml:brushProperty name="width" value="0.05" units="cm"/>
      <inkml:brushProperty name="height" value="0.05" units="cm"/>
    </inkml:brush>
  </inkml:definitions>
  <inkml:trace contextRef="#ctx0" brushRef="#br0">122 28 16251,'8'-23'2886,"-5"18"-1323,-4 18 1178,-28 129 335,-56 191-2719,80-318-351,3-8-7,-1 0 0,1 0 0,0 0 0,1 1-1,0-1 1,0 1 0,1-1 0,0 12 0,0-19 0,0 1 1,0 0-1,1-1 1,-1 1-1,0 0 1,1-1-1,-1 1 1,0-1-1,1 1 1,-1-1 0,1 1-1,-1-1 1,1 1-1,-1-1 1,1 1-1,-1-1 1,1 1-1,0-1 1,-1 0-1,1 1 1,-1-1-1,1 0 1,0 0-1,-1 1 1,1-1-1,0 0 1,-1 0 0,1 0-1,0 0 1,0 0-1,-1 0 1,2 0-1,23-5 7,-21 4-6,237-51-421,-196 45 367,0-2 0,78-26-1,-75 15-55</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4.326"/>
    </inkml:context>
    <inkml:brush xml:id="br0">
      <inkml:brushProperty name="width" value="0.05" units="cm"/>
      <inkml:brushProperty name="height" value="0.05" units="cm"/>
    </inkml:brush>
  </inkml:definitions>
  <inkml:trace contextRef="#ctx0" brushRef="#br0">159 67 17020,'-23'47'1078,"-58"121"1365,68-136-2111,2 0 0,0 1 1,-7 45-1,17-74-330,1 0-1,-1-1 1,1 1-1,0 0 1,0 0-1,0-1 1,1 1-1,-1 0 1,1-1-1,1 5 1,-1-7-2,-1 0 0,1 0 0,-1 0 0,1 0-1,0-1 1,-1 1 0,1 0 0,0 0 0,0-1 0,0 1 0,-1 0 0,1-1 0,0 1 0,0-1 0,0 1-1,0-1 1,0 0 0,0 1 0,0-1 0,0 0 0,0 0 0,0 1 0,0-1 0,0 0 0,0 0 0,0 0-1,0 0 1,1-1 0,-1 1 0,0 0 0,0 0 0,0-1 0,0 1 0,0 0 0,0-1 0,-1 1 0,1-1-1,1 0 1,4-2 9,-1 0 0,0 0 0,0-1 0,0 0 0,0 0 0,-1 0 0,0 0 0,0-1 0,0 1 0,0-1 0,0 0 0,5-11 0,2-7 140,15-40-1,-25 60-138,15-40 324,16-81 0,-27 96-155,-1 1-1,-1-1 1,-2 0-1,-2-34 1,1 61-171,0 0 1,0 1 0,0-1 0,0 0-1,0 0 1,0 0 0,0 0-1,0 0 1,0 0 0,-1 0-1,1 0 1,0 1 0,-1-1 0,1 0-1,0 0 1,-1 0 0,1 1-1,-1-1 1,0-1 0,0 2-4,0 1 1,1-1 0,-1 1-1,1-1 1,-1 0 0,1 1-1,-1-1 1,1 1 0,-1-1-1,1 1 1,0-1-1,-1 1 1,1 0 0,0-1-1,-1 1 1,1 0 0,0-1-1,0 1 1,0 0 0,-12 43 60,10-30-45,1 1 0,0-1 0,1 0 0,3 23 0,-3-33-15,1 0 0,-1-1 0,1 1 0,0-1 0,0 1 1,0-1-1,1 0 0,-1 1 0,1-1 0,0 0 0,0 0 0,0 0 0,0 0 0,1 0 0,-1-1 0,1 1 0,-1-1 0,1 1 1,0-1-1,0 0 0,0 0 0,0 0 0,6 2 0,-3-3 10,1 1 0,-1-1 0,1-1-1,0 1 1,-1-1 0,1 0 0,-1-1 0,1 0 0,-1 0 0,1 0 0,-1-1 0,1 0 0,-1 0-1,7-3 1,12-7 104,47-29-1,-66 38-104,102-77 279,-39 27-124,-69 52-169,1 1 1,-1 0-1,0-1 0,1 1 0,-1 0 1,0-1-1,1 1 0,-1 0 1,1 0-1,-1 0 0,0-1 0,1 1 1,-1 0-1,1 0 0,-1 0 0,0 0 1,1 0-1,-1 0 0,1 0 1,-1 0-1,1 0 0,-1 0 0,1 0 1,-1 0-1,0 0 0,1 0 0,0 0 1,0 11 18,-11 20-7,9-29-13,-53 123-32,-3 8-53,48-110-389,2 1 0,0 1 1,-5 40-1,12-63 429,-1 0-1,1 0 1,0 1 0,-1-1-1,1 0 1,0 1 0,0-1-1,1 0 1,-1 0 0,0 1-1,1-1 1,-1 0 0,1 0-1,0 0 1,0 1 0,1 2-1,12 0-439</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4.802"/>
    </inkml:context>
    <inkml:brush xml:id="br0">
      <inkml:brushProperty name="width" value="0.05" units="cm"/>
      <inkml:brushProperty name="height" value="0.05" units="cm"/>
    </inkml:brush>
  </inkml:definitions>
  <inkml:trace contextRef="#ctx0" brushRef="#br0">0 1 15963,'0'5'1945,"0"1"-1193,7 3-136,2-2 992,9 1-359,8 1-97,11-3-312,7-3-128,1 1-168,4-1-95,-5-3-610,-4-2-599,-10 2 688,-13-1-144,-12-4-64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6.644"/>
    </inkml:context>
    <inkml:brush xml:id="br0">
      <inkml:brushProperty name="width" value="0.05" units="cm"/>
      <inkml:brushProperty name="height" value="0.05" units="cm"/>
    </inkml:brush>
  </inkml:definitions>
  <inkml:trace contextRef="#ctx0" brushRef="#br0">314 111 16980,'-1'-3'158,"0"1"0,0 0 0,0-1 1,-1 1-1,1 0 0,-1-1 1,0 1-1,1 0 0,-1 0 0,0 0 1,0 1-1,0-1 0,-1 0 1,1 1-1,0-1 0,0 1 0,-1 0 1,1 0-1,-1 0 0,1 0 1,-1 0-1,0 1 0,1-1 0,-1 1 1,0-1-1,1 1 0,-6 0 1,1 0 25,0 1 0,0-1 0,0 1 0,0 1 0,0-1 0,1 1 1,-1 1-1,0-1 0,-10 7 0,2 0-79,1 0 1,0 2-1,0 0 0,1 0 1,1 1-1,-16 20 0,20-23-81,1 1-1,1-1 0,-1 1 0,2 1 1,-1-1-1,2 1 0,-1 0 1,1 1-1,1-1 0,-3 15 1,6-24-15,0 0 0,-1 0 1,1 1-1,0-1 1,0 0-1,0 1 1,1-1-1,-1 0 0,0 0 1,1 1-1,0-1 1,-1 0-1,1 0 1,0 0-1,0 0 1,0 0-1,0 0 0,1 0 1,2 3-1,-2-3 2,0 0 0,1 0 0,-1-1-1,1 1 1,0-1 0,-1 0 0,1 1 0,0-1-1,0-1 1,0 1 0,0 0 0,-1-1-1,5 1 1,6 0 17,1-1 0,-1-1 0,0 0 0,0-1-1,20-6 1,-2-1-6,-1-2 0,0-1-1,-1-1 1,-1-2-1,0 0 1,-1-2 0,-1-1-1,36-32 1,-54 42-15,1 1-1,-1-1 1,0-1 0,-1 1-1,0-1 1,0 0 0,7-15-1,-12 16-2,-8 12-3,-11 15-2,-33 60 2,45-70 2,0 0-1,1 0 1,0 1-1,1 0 1,0 0 0,1-1-1,-2 14 1,4-22 0,-1 0 1,1 1 0,0-1 0,0 1-1,0-1 1,0 1 0,0-1 0,0 0-1,1 1 1,-1-1 0,0 1 0,1-1-1,-1 0 1,1 1 0,-1-1 0,1 0-1,0 0 1,0 1 0,-1-1-1,1 0 1,0 0 0,0 0 0,0 0-1,0 0 1,0 0 0,0 0 0,1 0-1,-1-1 1,0 1 0,0 0 0,1-1-1,-1 1 1,0-1 0,1 1 0,-1-1-1,0 0 1,1 1 0,-1-1 0,1 0-1,-1 0 1,0 0 0,1 0-1,-1 0 1,3-1 0,3 0 9,0 0 1,0-1-1,0 1 1,0-2-1,0 1 1,0-1-1,11-6 1,1-4 11,-1 0 1,-1-1-1,0-1 1,-1 0 0,-1-1-1,0-1 1,-1-1-1,-1 0 1,-1 0-1,0-2 1,13-32-1,-22 47-8,-1 0-1,-1 0 0,1-1 0,-1 1 0,0-1 1,1-10-1,-2 16-15,0-1 0,0 1 1,0 0-1,0 0 0,0 0 0,0 0 1,0-1-1,0 1 0,-1 0 1,1 0-1,0 0 0,0 0 0,0 0 1,0 0-1,0-1 0,0 1 1,-1 0-1,1 0 0,0 0 0,0 0 1,0 0-1,0 0 0,0 0 0,-1 0 1,1 0-1,0 0 0,0 0 1,0 0-1,0 0 0,-1 0 0,1 0 1,0 0-1,0 0 0,0 0 1,-1 0-1,1 0 0,0 0 0,0 0 1,0 0-1,0 0 0,0 0 0,-1 0 1,1 0-1,0 0 0,0 0 1,0 0-1,0 1 0,0-1 0,-1 0 1,1 0-1,0 0 0,0 0 1,-10 8 34,-4 8-4,1 1 1,0 1 0,1 0-1,-12 25 1,5-4 69,-16 50 0,32-83-88,2 0 0,-1 0 1,0 0-1,1 0 0,1 1 1,-1-1-1,1 8 0,0-13-9,0 0 0,0 0 0,0 0 1,0 1-1,1-1 0,-1 0 0,1 0 0,-1 0 0,1 0 0,-1 0 0,1 0 0,-1 0 0,1 0 0,0 0 0,0 0 0,-1 0 0,3 1 0,-2-1 1,1-1-1,-1 1 1,1 0-1,-1-1 1,1 1-1,-1-1 1,1 0-1,-1 0 1,1 1 0,0-1-1,-1 0 1,1 0-1,-1-1 1,1 1-1,0 0 1,-1 0-1,2-1 1,6-2 5,0 0 0,0 0 0,0-1 0,-1 0 0,0-1 0,0 0 0,0 0 0,11-10 0,-1-1 27,-1 0 0,17-23 0,-33 39-32,-1-1-1,0 1 1,1-1-1,-1 0 1,0 0-1,0 1 1,0-1 0,0 0-1,0 1 1,0-1-1,0 0 1,0 1-1,0-1 1,0 0-1,0 0 1,0 1-1,0-1 1,0 0-1,-1 1 1,1-1-1,0 0 1,-1 1-1,1-1 1,0 1-1,-1-1 1,1 0-1,-1 1 1,1-1-1,-1 1 1,1-1-1,-1 1 1,1 0-1,-1-1 1,1 1-1,-1-1 1,-1 1-1,-23-16 75,25 16-79,0 0-1,-1 0 0,1 0 1,0 0-1,0 0 0,0 0 1,-1 0-1,1 0 0,0 0 1,0 0-1,0 0 0,-1 1 1,1-1-1,0 0 0,0 0 1,0 0-1,0 0 0,-1 0 0,1 0 1,0 1-1,0-1 0,0 0 1,0 0-1,0 0 0,-1 0 1,1 0-1,0 1 0,0-1 1,0 0-1,0 0 0,0 0 1,0 1-1,0-1 0,0 0 1,0 0-1,0 0 0,0 1 1,0-1-1,0 0 0,0 0 0,0 0 1,0 1-1,0-1 0,0 0 1,0 0-1,0 0 0,0 1 1,0-1-1,0 0 0,0 0 1,0 0-1,1 1 0,-1-1 1,0 0-1,0 0 0,0 0 1,3 13-2,-2-12-1,-1 0 1,0 0 0,1 1-1,-1-1 1,0 0 0,1 0-1,-1 0 1,1 0 0,0 1-1,-1-1 1,1 0 0,0 0-1,0 0 1,0 0 0,0 0-1,0-1 1,1 2 0,-1-2-1,0 0 0,1 0-1,-1-1 1,0 1 0,0 0 0,1-1 0,-1 1 0,0-1 0,0 1 0,0-1 0,1 0 0,-1 0 0,0 1 0,0-1 0,0 0 0,0 0-1,1-2 1,26-18-11,1 1 0,43-21-1,-29 16 20,-33 20-4,0-1 1,0 1-1,19-5 1,-26 8-5,1 1 1,0 1-1,0-1 1,0 0-1,0 1 1,0 0-1,0 0 1,0 0 0,0 0-1,0 1 1,0 0-1,-1-1 1,1 2-1,5 1 1,-7-2-2,0 0 0,0 0 0,-1 1 0,1-1 0,-1 0 0,1 1 0,-1 0 0,1-1 0,-1 1 0,0 0 0,1 0-1,-1 0 1,0 0 0,-1 0 0,1 0 0,0 0 0,0 0 0,-1 0 0,1 0 0,-1 0 0,0 0 0,0 1 0,0-1 0,0 0 0,0 0 0,-1 5 0,0 2 2,0 0 0,-1-1 1,0 1-1,-1 0 0,-4 10 0,-4 3 76,-22 33-1,23-39 34,0 0 0,1 0 0,1 0-1,-7 23 1,14-38-96,1 0-1,-1-1 1,1 1-1,0 0 1,-1 0-1,1 0 1,0-1-1,0 1 1,0 0-1,0 0 1,0 0-1,0 0 1,0-1-1,0 1 0,0 0 1,0 0-1,0 0 1,0 0-1,1-1 1,-1 1-1,0 0 1,1 0-1,-1-1 1,0 1-1,1 1 1,0-2-4,0 0 1,0 0 0,0 0-1,0 1 1,0-1-1,-1 0 1,1 0 0,0 0-1,0-1 1,0 1-1,0 0 1,0 0 0,-1 0-1,1-1 1,0 1-1,0 0 1,0-1-1,-1 1 1,2-1 0,37-26 103,-25 14-96,-1 0-1,-1 0 1,1-1-1,-2-1 1,0 0-1,15-29 1,-12 16 4,-1-1 0,-2 0 0,10-35 0,-20 60-19,1-1-1,0-1-1,-1 0 1,0 1-1,0-1 1,0 0-1,0 0 1,-1 0-1,0 1 1,-1-10-1,-3 26-34,2 11-22,3-20 45,-1 0 1,1 0-1,0 0 0,-1 0 0,1 0 0,0 0 0,0 0 0,0 0 0,0 0 1,0-1-1,1 1 0,-1 0 0,0-1 0,1 1 0,0-1 0,-1 0 0,1 0 0,0 1 1,-1-1-1,1 0 0,0 0 0,0 0 0,0-1 0,0 1 0,0 0 0,0-1 1,0 1-1,0-1 0,0 0 0,3 0 0,8 1-107,0-1 1,0 0-1,24-4 0,-19 1-14,-7 2 62,-5 0 13,0 0 1,0 0 0,1 1 0,-1 0-1,8 1 1,-13-1 49,0 0 1,0 1-1,0-1 0,0 0 0,0 1 0,0-1 1,0 0-1,-1 1 0,1-1 0,0 1 0,0-1 1,0 1-1,0 0 0,-1-1 0,1 1 0,0 0 1,-1 0-1,1-1 0,0 1 0,-1 0 1,1 0-1,-1 0 0,1 0 0,-1 0 0,0 0 1,1 0-1,-1 0 0,0 0 0,0 0 0,1 0 1,-1 0-1,0 0 0,0 0 0,0 0 0,0 0 1,-1 0-1,1 0 0,0 1 0,-3 7-4,1 0 1,-1 0-1,-1 0 0,0-1 0,0 1 0,-6 9 0,5-11 19,0 1 1,1 0-1,0 0 0,1 1 0,0-1 1,0 1-1,-1 10 0,3-18-2,1 1 1,0-1-1,1 1 1,-1-1-1,0 0 1,0 1-1,1-1 0,-1 1 1,0-1-1,1 0 1,0 1-1,-1-1 0,1 0 1,0 0-1,-1 1 1,1-1-1,0 0 1,0 0-1,0 0 0,0 0 1,0 0-1,0 0 1,0 0-1,1 0 0,-1-1 1,0 1-1,0 0 1,1-1-1,-1 1 1,0-1-1,1 1 0,-1-1 1,1 0-1,-1 0 1,0 1-1,3-1 1,6 1 35,1 0 1,0-1-1,18-1 1,-22 1-29,18-2 7,0-1 1,0-1-1,0-1 0,0-1 1,-1-2-1,0 0 0,0-1 1,-1-2-1,0 0 0,-1-1 1,25-19-1,-42 27-20,1-1 1,-1 0-1,0 0 0,0-1 1,-1 1-1,0-1 1,0 0-1,0-1 0,0 1 1,-1-1-1,0 1 0,-1-1 1,1 0-1,1-10 0,-3 11 7,-1 0-1,1 0 0,-1 0 1,0 1-1,0-1 1,-1 0-1,0 0 0,0 0 1,0 1-1,-1-1 1,0 0-1,0 1 0,0-1 1,-1 1-1,0 0 1,0 0-1,0 0 0,-5-5 1,8 9-7,-1 0 0,0 0 1,0 0-1,0 0 0,0 0 0,1 0 1,-1 0-1,-1 0 0,1 0 1,0 0-1,0 0 0,0 1 0,0-1 1,0 1-1,-1-1 0,1 1 1,0-1-1,-1 1 0,1-1 0,0 1 1,-1 0-1,1 0 0,0 0 1,-3 0-1,3 1 0,-1-1 0,1 1 1,-1 0-1,1 0 0,-1 0 1,1 0-1,0 0 0,-1 0 0,1 1 1,0-1-1,0 0 0,0 1 1,0-1-1,0 0 0,0 1 1,0 2-1,-4 7 1,1 0-1,0 0 1,1 1 0,-2 13 0,2-10-10,1-1 0,1 1 1,0 0-1,1-1 0,1 1 1,0 0-1,6 23 0,-6-34-3,0 0 0,0 1-1,0-1 1,1 0 0,0 0 0,0 1-1,0-1 1,0-1 0,1 1-1,-1 0 1,1-1 0,0 1 0,0-1-1,1 0 1,-1 0 0,0 0 0,1 0-1,0-1 1,0 1 0,0-1 0,0 0-1,0 0 1,0-1 0,0 1-1,1-1 1,-1 0 0,0 0 0,7 0-1,-7 0-37,1-1 0,-1 0 0,1 0-1,-1 0 1,1-1 0,-1 1 0,0-1-1,1 0 1,-1-1 0,0 1 0,0-1-1,0 0 1,0 0 0,0 0 0,0 0-1,0-1 1,-1 1 0,6-6 0,13-25-259</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7.317"/>
    </inkml:context>
    <inkml:brush xml:id="br0">
      <inkml:brushProperty name="width" value="0.05" units="cm"/>
      <inkml:brushProperty name="height" value="0.05" units="cm"/>
    </inkml:brush>
  </inkml:definitions>
  <inkml:trace contextRef="#ctx0" brushRef="#br0">1 5 16235,'0'0'62,"0"-1"-1,0 1 0,0 0 0,1-1 0,-1 1 0,0 0 1,1 0-1,-1-1 0,0 1 0,1 0 0,-1 0 1,0 0-1,1 0 0,-1-1 0,0 1 0,1 0 0,-1 0 1,0 0-1,1 0 0,-1 0 0,1 0 0,-1 0 0,0 0 1,1 0-1,-1 0 0,1 0 0,-1 0 0,0 0 0,1 0 1,-1 0-1,0 1 0,1-1 0,-1 0 0,0 0 0,1 0 1,-1 0-1,0 1 0,1-1 0,-1 0 0,0 0 1,1 1-1,-1-1 0,0 0 0,0 1 0,1-1 0,-1 0 1,0 1-1,0-1 0,0 0 0,0 1 0,1-1 0,-1 0 1,0 1-1,0-1 0,0 1 0,0-1 0,0 0 0,0 1 1,0-1-1,0 1 0,0 0 0,0 32 1522,0-27-995,-6 141 2251,1 86-1991,5-222-827,0 0 0,2 1 0,-1-1 0,1 0 0,1 0 0,4 11 0,-7-20-18,1 0 1,0 0-1,-1 0 0,1-1 1,0 1-1,0 0 1,0 0-1,1-1 0,-1 1 1,0-1-1,1 1 0,-1-1 1,1 0-1,-1 1 0,1-1 1,0 0-1,-1 0 0,1 0 1,0 0-1,0 0 0,0-1 1,0 1-1,0-1 0,0 1 1,0-1-1,0 1 0,0-1 1,0 0-1,0 0 0,0 0 1,0 0-1,0-1 1,0 1-1,0 0 0,0-1 1,0 1-1,-1-1 0,1 0 1,0 0-1,0 0 0,2-1 1,9-6 11,-1 0 1,0-1-1,0-1 1,-1 0-1,0 0 1,16-22-1,8-5-3,-35 37-12,1-1-1,-1 0 1,1 0 0,0 1 0,-1-1 0,1 0 0,0 1 0,0-1 0,0 1 0,-1-1 0,1 1 0,0-1 0,0 1 0,0 0 0,0 0-1,0-1 1,0 1 0,1 0 0,-2 0 0,1 0 0,-1 1 1,0-1-1,1 0 0,-1 0 0,1 1 0,-1-1 0,0 0 0,1 1 0,-1-1 0,0 0 0,0 1 1,1-1-1,-1 1 0,0-1 0,0 0 0,0 1 0,1-1 0,-1 1 0,0-1 0,0 1 0,0-1 1,0 0-1,0 1 0,0 0 0,-3 41-5,2-35-2,-1 6 35,1-3-192,-1 0 0,1 0 0,1 0 0,1 19 1,-1-28 96,0 1 0,0-1 1,1 1-1,-1-1 1,0 0-1,1 1 1,-1-1-1,1 1 0,0-1 1,-1 0-1,1 0 1,0 1-1,0-1 1,0 0-1,-1 0 0,1 0 1,0 0-1,1 0 1,-1 0-1,0 0 1,0 0-1,0 0 0,1-1 1,-1 1-1,0 0 1,1-1-1,-1 1 1,0-1-1,1 0 0,-1 1 1,1-1-1,-1 0 1,0 0-1,1 0 1,-1 0-1,1 0 0,-1 0 1,1 0-1,-1 0 1,1-1-1,0 1 1,5-2-83,-1 0 0,0 0 1,0-1-1,0 0 1,-1 0-1,1 0 1,8-7-1,18-17-618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7.781"/>
    </inkml:context>
    <inkml:brush xml:id="br0">
      <inkml:brushProperty name="width" value="0.05" units="cm"/>
      <inkml:brushProperty name="height" value="0.05" units="cm"/>
    </inkml:brush>
  </inkml:definitions>
  <inkml:trace contextRef="#ctx0" brushRef="#br0">148 0 17588,'-16'17'891,"-57"69"1490,64-75-1979,1 1 1,0 1 0,1 0-1,1 0 1,-8 20 0,12-29-280,1 0 0,0 0 1,0 1-1,0-1 0,1 0 1,-1 0-1,1 8 1,0-10-94,1-1 1,-1 0-1,0 1 1,1-1-1,-1 1 1,1-1 0,-1 0-1,1 0 1,0 1-1,-1-1 1,1 0-1,0 0 1,0 0 0,0 0-1,0 0 1,0 0-1,0 0 1,0 0 0,0 0-1,1 0 1,-1-1-1,0 1 1,0 0-1,1-1 1,-1 1 0,0-1-1,2 1 1,5 0 16,-1 0 0,0 0 0,0-1 0,1 0 1,-1 0-1,0-1 0,0 0 0,1 0 0,-1-1 0,0 0 0,0 0 1,12-6-1,0 0-21,-2-1 0,1-1 0,24-19 0,-35 23-19,36-29 24,-41 33-32,0 0 0,0 0 1,0 0-1,0 0 0,0-1 0,0 1 1,-1 0-1,1-1 0,-1 0 1,0 1-1,0-1 0,0 0 0,0 0 1,1-5-1,-2 8-2,-1 0-1,1 0 1,-1 0 0,1 0 0,0 0 0,-1 0 0,1 0-1,-1 0 1,1 0 0,0 1 0,-1-1 0,1 0 0,0 0-1,-1 0 1,1 0 0,0 1 0,-1-1 0,1 0-1,0 0 1,-1 1 0,1-1 0,0 0 0,0 1 0,-1-1-1,1 0 1,0 1 0,0-1 0,0 0 0,-1 1-1,1 0 1,-13 15-165,8-8-71,1 1-1,0 0 1,0 0 0,-5 18-1,9-25 216,-1 0 0,1 0-1,0 0 1,-1 0 0,1 0-1,0 0 1,0 1 0,1-1-1,-1 0 1,0 0 0,1 0-1,-1 0 1,2 3 0,-1-5 22,-1 1 0,1 0-1,0 0 1,0 0 0,-1 0 0,1 0 0,0-1 0,0 1 0,0-1-1,0 1 1,0 0 0,0-1 0,0 1 0,0-1 0,1 0 0,-1 1 0,0-1-1,0 0 1,0 0 0,0 0 0,0 0 0,1 0 0,-1 0 0,0 0-1,0 0 1,2-1 0,26-3-282</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8.179"/>
    </inkml:context>
    <inkml:brush xml:id="br0">
      <inkml:brushProperty name="width" value="0.05" units="cm"/>
      <inkml:brushProperty name="height" value="0.05" units="cm"/>
    </inkml:brush>
  </inkml:definitions>
  <inkml:trace contextRef="#ctx0" brushRef="#br0">126 0 16476,'-20'23'1287,"-3"2"-34,-20 29 0,37-47-994,1 1 0,1-1 0,0 1 0,0 0 0,0 1-1,1-1 1,0 1 0,1-1 0,-2 10 0,4-17-222,0 1 0,0-1-1,0 1 1,0-1 0,0 0-1,0 1 1,0-1 0,1 1-1,-1-1 1,0 1 0,1-1-1,0 0 1,-1 1 0,1-1-1,0 0 1,-1 1 0,1-1-1,0 0 1,0 0 0,0 0-1,0 0 1,0 0 0,0 0-1,0 0 1,1 0 0,-1 0-1,0 0 1,0-1 0,1 1-1,2 0 1,3 2 17,1-1 0,0 0 0,0 0-1,12 0 1,-3 0-38,-3 0-29,-1 0-24,0 0 0,0 1 0,22 7-1,-32-9 28,-1 0-1,0 0 0,0 0 0,0 0 1,0 0-1,0 0 0,0 1 0,0-1 1,0 1-1,0-1 0,-1 1 0,1 0 1,-1 0-1,1 0 0,-1-1 0,0 1 0,1 0 1,-1 1-1,0-1 0,0 0 0,-1 0 1,1 0-1,0 1 0,-1-1 0,1 0 1,-1 1-1,0 3 0,0-4-11,-1 1-1,0 0 1,0-1 0,0 1-1,0-1 1,0 0-1,0 1 1,0-1 0,-1 0-1,0 0 1,1 0 0,-1 0-1,0 0 1,0 0-1,0 0 1,0-1 0,0 1-1,0-1 1,0 1-1,-1-1 1,1 0 0,-1 0-1,1 0 1,-6 1 0,-5 3-140,-1-2 1,0 1-1,-15 0 1,-3 0 11,3-1-35</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8.628"/>
    </inkml:context>
    <inkml:brush xml:id="br0">
      <inkml:brushProperty name="width" value="0.05" units="cm"/>
      <inkml:brushProperty name="height" value="0.05" units="cm"/>
    </inkml:brush>
  </inkml:definitions>
  <inkml:trace contextRef="#ctx0" brushRef="#br0">141 0 19020,'-20'95'2653,"-12"135"0,28-198-2264,-10 240 1100,14-263-1445,0-5-19,0 0 0,0 0-1,0 0 1,0 1 0,0-1 0,1 0-1,0 0 1,0 0 0,0 0 0,0 0-1,1 0 1,3 7 0,-4-12-24,-1 1 0,0 0 0,1-1 0,-1 1 0,1 0 0,-1-1 0,0 1 1,1 0-1,-1-1 0,0 1 0,0 0 0,1-1 0,-1 1 0,0-1 0,0 1 0,0-1 1,0 1-1,1-1 0,-1 1 0,0-1 0,0 1 0,0-1 0,0 1 0,0-1 1,0 1-1,0 0 0,0-1 0,0 1 0,-1-1 0,1 1 0,0-1 0,0-21-43,-6-14-123,-1 1-1,-3 1 1,-18-49-1,-7-24-303,34 107 470,1 0 0,0-1 0,0 1-1,0 0 1,0-1 0,0 1 0,-1 0 0,1-1 0,0 1 0,0 0-1,0-1 1,0 1 0,0 0 0,0-1 0,0 1 0,0 0-1,0-1 1,0 1 0,1 0 0,-1-1 0,0 1 0,0 0 0,0-1-1,0 1 1,0 0 0,1-1 0,-1 1 0,0 0 0,0 0-1,0-1 1,1 1 0,-1 0 0,0 0 0,0-1 0,1 1 0,-1 0-1,0 0 1,1 0 0,-1-1 0,0 1 0,1 0 0,-1 0-1,0 0 1,1 0 0,-1 0 0,0 0 0,1 0 0,-1 0 0,0 0-1,1 0 1,-1 0 0,0 0 0,1 0 0,-1 0 0,0 0-1,1 0 1,-1 0 0,0 0 0,1 1 0,24 9 115,-21-8-91,14 5-60,0 0 1,1-1-1,-1-1 0,32 4 0,-37-7-37,-1-2 1,1 1-1,-1-1 0,0-1 0,1 0 0,-1-1 1,0-1-1,16-4 0,18-12-151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6.325"/>
    </inkml:context>
    <inkml:brush xml:id="br0">
      <inkml:brushProperty name="width" value="0.05" units="cm"/>
      <inkml:brushProperty name="height" value="0.05" units="cm"/>
    </inkml:brush>
  </inkml:definitions>
  <inkml:trace contextRef="#ctx0" brushRef="#br0">214 36 15259,'1'-1'208,"-1"0"0,1 1 0,-1-1 0,1 0 0,-1 0 0,1 0 0,-1 0 0,1 0 0,-1 1 0,0-1 0,1 0 0,-1 0 0,0 0 0,0 0 0,0 0 0,0 0 0,0 0 0,0 0 0,0 0 0,0 0 0,-1-2 0,1 3-29,-1-1 0,1 0 0,-1 1-1,0-1 1,1 0 0,-1 1 0,0-1-1,1 1 1,-1-1 0,0 1 0,0-1-1,1 1 1,-1 0 0,0-1 0,0 1-1,0 0 1,0 0 0,1 0 0,-2-1-1,-3 1 195,1 0-1,0-1 1,0 2 0,-1-1-1,1 0 1,0 1-1,0 0 1,-8 2-1,2 2-201,0 0 1,0 1-1,0 0 1,1 0-1,0 1 0,0 0 1,1 1-1,0 0 1,0 0-1,0 1 0,-6 11 1,8-12-154,1 1 0,0-1 0,0 1 0,1 0-1,0 1 1,1-1 0,0 1 0,0-1 0,1 1 0,0 0 0,1 0 0,0 19 0,1-26-11,0 0 1,0 0 0,1 0-1,-1 0 1,1-1 0,0 1-1,-1 0 1,2 0-1,-1-1 1,0 1 0,0 0-1,1-1 1,0 1-1,-1-1 1,1 0 0,0 0-1,0 0 1,0 1-1,0-2 1,1 1 0,-1 0-1,0 0 1,1-1 0,-1 1-1,1-1 1,0 0-1,-1 0 1,1 0 0,0 0-1,0 0 1,0-1-1,0 1 1,-1-1 0,1 0-1,0 0 1,0 0-1,0 0 1,0 0 0,0-1-1,5-1 1,1 0 25,0-2-1,-1 1 1,1-1 0,-1 0-1,0-1 1,0 0 0,0 0-1,0-1 1,-1 0 0,8-8 0,-4 2 60,1-1 0,-2 0 1,1 0-1,13-27 1,-19 30-27,0 0 0,-1 0-1,0-1 1,-1 0 0,0 0 0,-1 0 0,2-11 0,-4 19-58,0 0 0,0 0 0,0 0 1,0 0-1,-1 0 0,1-1 0,-1 1 0,0 1 0,1-1 1,-2 0-1,1 0 0,-3-5 0,3 6-23,-1 1 1,1-1-1,-1 1 0,1-1 0,-1 1 0,1 0 1,-1-1-1,0 1 0,0 0 0,0 0 0,0 1 1,0-1-1,0 0 0,0 1 0,0-1 0,0 1 1,0-1-1,0 1 0,0 0 0,0 0 0,-2 0 1,1 0-162,0 0 0,0 0 0,0 1 0,1-1 1,-1 1-1,0-1 0,1 1 0,-1 0 0,0 0 1,1 0-1,-1 0 0,1 1 0,-1-1 0,1 1 1,0 0-1,0-1 0,0 1 0,0 0 0,0 0 1,0 0-1,0 0 0,1 1 0,-1-1 0,1 0 1,-1 1-1,1-1 0,-2 6 0,3-8 127,0 1 0,0 0 0,0-1 0,-1 1-1,1 0 1,0-1 0,0 1 0,0 0 0,1-1 0,-1 1 0,0-1-1,0 1 1,0 0 0,0-1 0,0 1 0,1-1 0,-1 1 0,0 0-1,1-1 1,-1 1 0,0-1 0,1 1 0,-1-1 0,1 1 0,-1-1-1,1 1 1,-1-1 0,1 0 0,0 1 0,14 7-871</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9.300"/>
    </inkml:context>
    <inkml:brush xml:id="br0">
      <inkml:brushProperty name="width" value="0.05" units="cm"/>
      <inkml:brushProperty name="height" value="0.05" units="cm"/>
    </inkml:brush>
  </inkml:definitions>
  <inkml:trace contextRef="#ctx0" brushRef="#br0">258 61 16123,'0'-2'144,"-1"0"0,0 1 0,0-1-1,0 0 1,0 0 0,0 1-1,0-1 1,0 0 0,-1 1 0,1 0-1,0-1 1,-1 1 0,0 0-1,1-1 1,-1 1 0,0 0 0,1 0-1,-1 0 1,0 1 0,0-1-1,-2-1 1,1 2 29,0 0 0,0 0 0,0 0 0,0 0 1,0 0-1,0 1 0,0-1 0,0 1 0,0 0 0,0 0 0,0 0 0,-4 2 0,-4 3 250,0 1-1,0 0 1,1 1-1,0 0 1,-13 14-1,11-10-274,1 1 0,0 0-1,1 1 1,1 0 0,0 0-1,0 1 1,2 0 0,0 1-1,1-1 1,-5 20 0,10-31-130,0 1 0,0 0 0,0 0 0,1 0 0,0 0 0,0 0 0,0 5 0,1-9-12,-1 1 1,0 0 0,1-1 0,-1 1 0,1-1 0,-1 1-1,1-1 1,0 1 0,0-1 0,0 1 0,0-1 0,0 0-1,0 1 1,0-1 0,0 0 0,0 0 0,1 0 0,-1 0-1,0 0 1,1 0 0,-1 0 0,1-1 0,-1 1 0,1 0-1,2 0 1,1 0 7,1 0 1,0-1-1,0 0 0,0 0 0,0 0 1,0 0-1,0-1 0,-1 0 0,1 0 1,0-1-1,0 0 0,-1 0 0,1 0 1,-1 0-1,0-1 0,0 0 0,7-5 0,4-3 62,-1-1 0,0 0-1,27-29 1,-29 26 1,0 0-1,-2-2 1,1 1 0,9-22-1,-16 29-37,0-1 0,-1 0 0,-1 0 0,1-1 0,-2 1 0,0-1 0,0 1 0,0-1 0,-1-13 1,-1 23-47,0 0 0,0 0 0,0-1 1,0 1-1,0 0 0,0 0 0,0 0 1,0 0-1,-1 0 0,1-1 1,0 1-1,-1 0 0,1 0 0,-1 0 1,1 0-1,-1 0 0,1 0 1,-1 0-1,0 0 0,1 1 0,-1-1 1,0 0-1,0 0 0,0 0 0,0 1 1,0-1-1,0 0 0,-1 0 1,0 1-42,1 0 0,0 0 1,-1 0-1,1 1 0,0-1 1,0 0-1,-1 1 1,1-1-1,0 0 0,0 1 1,0 0-1,0-1 0,-1 1 1,1 0-1,0 0 1,0-1-1,0 1 0,0 0 1,1 0-1,-1 0 0,0 0 1,0 0-1,1 0 1,-2 2-1,-1 2-110,0 0-1,1 0 1,-1 1 0,1-1 0,0 0 0,1 1 0,-1-1-1,1 1 1,0 0 0,0-1 0,1 1 0,0 10-1,4 14-494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19.783"/>
    </inkml:context>
    <inkml:brush xml:id="br0">
      <inkml:brushProperty name="width" value="0.05" units="cm"/>
      <inkml:brushProperty name="height" value="0.05" units="cm"/>
    </inkml:brush>
  </inkml:definitions>
  <inkml:trace contextRef="#ctx0" brushRef="#br0">238 3 21285,'-12'-1'449,"0"0"1,0 0-1,0 2 0,0-1 1,0 1-1,1 1 1,-1 0-1,-20 7 1,24-6-364,0 0 0,1 0 0,-1 1 0,1 0 0,0 0 0,0 1 0,1 0 0,-1 0 0,1 0 0,0 1 0,1 0 0,-1 0 0,-6 12 0,11-17-107,-1 1 1,1-1 0,1 1 0,-1-1-1,0 1 1,0-1 0,1 1 0,-1 0 0,0-1-1,1 1 1,0 0 0,-1 0 0,1-1-1,0 1 1,0 0 0,0 0 0,0 0-1,0-1 1,1 1 0,-1 0 0,0 0-1,1-1 1,-1 1 0,1 0 0,0-1-1,0 1 1,-1 0 0,1-1 0,0 1 0,0-1-1,0 0 1,1 1 0,-1-1 0,0 0-1,1 1 1,-1-1 0,0 0 0,1 0-1,2 1 1,7 4-202,1-1 1,-1 0-1,1-1 0,22 5 0,-7-1-48,8 2-40,36 14-216,-64-21 503,1 1-1,-1 0 0,0 0 1,0 0-1,0 1 0,11 10 1,-17-14 31,0 0 0,0 0 0,0 0 1,0 0-1,0 0 0,0 1 1,0-1-1,0 0 0,0 1 0,0-1 1,-1 1-1,1-1 0,-1 1 1,1-1-1,-1 1 0,0-1 0,1 1 1,-1-1-1,0 1 0,0 0 0,0-1 1,0 1-1,0-1 0,-1 1 1,1 0-1,0-1 0,-1 1 0,1-1 1,-1 1-1,1-1 0,-1 1 1,0-1-1,0 0 0,0 1 0,0-1 1,0 0-1,0 0 0,0 0 0,-2 2 1,-4 4 53,-1-1 0,0 0 0,-1 0 0,-17 8 1,25-14-61,-26 15-152,-1-2 0,0-1 0,0-2 1,-1 0-1,-45 7 0,57-18-121,16 1 262,1 0 1,0 0 0,-1-1-1,1 1 1,0-1-1,-1 1 1,1 0-1,0-1 1,-1 1 0,1-1-1,0 1 1,0-1-1,-1 1 1,1-1 0,0 1-1,0-1 1,0 1-1,0-1 1,0 1-1,0-1 1,0 1 0,0-1-1,0 1 1,0-1-1,0 1 1,0-1 0,0 1-1,0-1 1,0 1-1,1-1 1,8-22-328</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20.746"/>
    </inkml:context>
    <inkml:brush xml:id="br0">
      <inkml:brushProperty name="width" value="0.05" units="cm"/>
      <inkml:brushProperty name="height" value="0.05" units="cm"/>
    </inkml:brush>
  </inkml:definitions>
  <inkml:trace contextRef="#ctx0" brushRef="#br0">202 126 17428,'12'-4'1079,"-9"5"-116,-16 13 327,6-8-1144,-17 19 952,0 1-1,2 0 1,-26 40 0,36-45-838,0 0 1,1 0-1,1 1 0,1 0 1,-10 42-1,17-57-223,1 1 1,0-1-1,0 0 1,0 1-1,1-1 1,1 0-1,-1 1 0,1-1 1,2 8-1,-3-13-34,1 0 1,0 0-1,-1 0 0,1-1 1,0 1-1,0 0 0,0 0 1,0 0-1,1-1 0,-1 1 1,0 0-1,1-1 0,-1 1 1,1-1-1,0 0 0,-1 1 1,1-1-1,0 0 0,0 0 0,0 0 1,0 0-1,0-1 0,0 1 1,0 0-1,0-1 0,0 1 1,0-1-1,0 0 0,0 0 1,0 0-1,0 0 0,0 0 1,0 0-1,1-1 0,2 0 1,3-1-13,-1 0 1,0-1 0,1 0 0,-1 0 0,-1 0 0,1-1 0,0 0 0,10-9 0,47-45-112,-56 50 102,13-13-94,0-2 1,22-31-1,-56 80 101,2-6 12,1 0 0,1 1 0,1 0 1,1 0-1,-5 24 0,10-38 7,1 0-1,1 1 1,-1-1-1,2 0 1,-1 0-1,0 0 1,1 1-1,1-1 1,1 8 0,-2-13-2,0 0 0,0 0 0,0-1 0,-1 1 0,2 0 0,-1 0 0,0 0 0,0-1 0,1 1 0,-1 0 0,1-1 0,-1 1 0,1-1 0,-1 0 0,1 1 0,0-1 0,0 0 0,0 0 0,0 0 0,0 0 0,0-1 0,0 1 0,0-1 0,0 1 0,0-1 0,0 1 1,0-1-1,0 0 0,0 0 0,0 0 0,1 0 0,-1-1 0,0 1 0,4-1 0,1-2 8,-1 1 1,1-1 0,0 0 0,-1 0-1,1-1 1,-1 0 0,0 0-1,0 0 1,-1-1 0,1 0 0,-1 0-1,0-1 1,-1 1 0,1-1-1,5-9 1,6-11 13,-1-1-1,14-35 0,-29 61-27,6-12-43,-1 0 0,0 0 0,-1-1 0,3-15 0,-21 57-271,9-13 280,0 0 1,1 0 0,1 1-1,1 0 1,0-1 0,0 24-1,2-37 33,0 0 0,0 0-1,1 0 1,-1-1 0,0 1 0,1 0-1,-1 0 1,1 0 0,0 0-1,0 0 1,-1-1 0,1 1 0,0 0-1,0 0 1,1-1 0,1 3-1,-1-3 3,-1 0-1,0 0 0,1 0 0,-1-1 0,0 1 0,1 0 0,-1-1 1,1 0-1,-1 1 0,1-1 0,-1 0 0,1 0 0,-1 0 0,1 0 1,-1 0-1,1 0 0,1 0 0,4-2 2,-1 0-1,1 0 1,-1 0-1,0-1 1,0 0-1,0 0 1,0 0-1,10-8 1,28-27-12,-2-1 0,-1-2 0,-2-2 0,-2-2 0,61-96 0,-92 131-7,0 1-7,-1 1-1,0-1 0,-1 1 1,4-12-1,-7 8-30,-7 9-10,4 3 56,-1 1 0,1-1 0,0 1-1,0 0 1,0 0 0,0 0 0,0 0-1,-3 3 1,-7 6 8,0 1 0,0 1-1,1 0 1,0 0 0,1 1-1,1 0 1,0 1 0,-7 14-1,0 3 43,2 1-1,-17 58 1,11-10 28,4 1 0,-10 143 1,26-224-69,0 1 1,0 0-1,0-1 1,0 1-1,0 0 1,0-1-1,0 1 1,0 0-1,0-1 1,0 1-1,0 0 1,0-1-1,0 1 1,1 0 0,-1-1-1,0 1 1,0-1-1,1 1 1,-1-1-1,1 2 1,-1-2-1,1 0 1,-1 0-1,0 0 1,1 0 0,-1 0-1,1 0 1,-1 0-1,0 0 1,1 0-1,-1 0 1,1 0 0,-1-1-1,0 1 1,1 0-1,-1 0 1,0 0 0,1 0-1,-1-1 1,0 1-1,1 0 1,-1 0-1,0 0 1,1-1 0,20-23 36,-20 23-40,157-240 78,-104 152-84,17-27-31,80-126-78,-87 153 15,-55 81 40,-8 15 34,-10 15 19,9-20 8,-18 39-15,-41 109 29,48-116 11,2-1 0,-9 59 0,8 87 72,9-98-305,1-81 183,0 1 1,0 0 0,0-1 0,0 1-1,0 0 1,0-1 0,0 1 0,0 0 0,0-1-1,0 1 1,0 0 0,-1-1 0,1 1-1,0 0 1,0-1 0,-1 1 0,1 0-1,0-1 1,-1 1 0,1-1 0,-1 1-1,0 0 1,-7-10-504,-8-29-240,16 36 722,-51-158-1549,44 132 1504,1-1 0,2 0 0,-2-49-1,6 72 142,0 0-1,0 0 0,1 0 0,0-1 0,0 1 0,0 0 0,1 0 0,0 0 0,4-9 0,-4 13-17,-1-1 0,1 1 0,0 0-1,0 0 1,0-1 0,0 1 0,0 1 0,0-1 0,1 0-1,-1 0 1,0 1 0,1-1 0,0 1 0,-1 0-1,1 0 1,0 0 0,0 0 0,-1 1 0,1-1 0,0 1-1,0-1 1,3 1 0,14 0-167,-1 1 0,1 1 0,23 5 0,-22-4-100</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21.165"/>
    </inkml:context>
    <inkml:brush xml:id="br0">
      <inkml:brushProperty name="width" value="0.05" units="cm"/>
      <inkml:brushProperty name="height" value="0.05" units="cm"/>
    </inkml:brush>
  </inkml:definitions>
  <inkml:trace contextRef="#ctx0" brushRef="#br0">41 1 20252,'-4'20'1873,"-2"1"-1393,6-4-592,0-2-80,-5 1 416,-4-3-184,-8 3-328</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22.043"/>
    </inkml:context>
    <inkml:brush xml:id="br0">
      <inkml:brushProperty name="width" value="0.05" units="cm"/>
      <inkml:brushProperty name="height" value="0.05" units="cm"/>
    </inkml:brush>
  </inkml:definitions>
  <inkml:trace contextRef="#ctx0" brushRef="#br0">14 133 17668,'0'2'202,"1"0"0,0 0-1,0 0 1,-1 1 0,1-1 0,-1 0 0,0 1 0,0-1 0,0 0 0,0 0-1,0 1 1,0-1 0,-1 0 0,0 3 0,0 5 215,-13 402 4390,14-392-4728,1 29 79,-1-46-138,0 0-1,1 0 1,0 0 0,-1 1-1,1-1 1,1 0-1,-1 0 1,0 0 0,1 0-1,-1-1 1,4 5-1,-5-6-15,0-1-1,1 0 1,-1 1-1,0-1 1,0 0-1,1 1 0,-1-1 1,0 0-1,1 0 1,-1 1-1,0-1 1,1 0-1,-1 0 0,0 0 1,1 0-1,-1 0 1,0 1-1,1-1 1,-1 0-1,1 0 1,-1 0-1,0 0 0,1 0 1,-1 0-1,1 0 1,-1 0-1,0 0 1,1 0-1,-1 0 0,1-1 1,0 1-1,8-12 54,3-21 0,0-20-32,-3 0-1,-3-1 0,-2 0 0,-3-84 1,-2 129-38,1-1 0,-2 1 1,-3-19-1,0 63-60,5-28 68,0 1 0,1-1 0,0 0 0,1 0 0,-1 0 0,1-1 0,0 1 0,1 0 0,4 7 0,-5-11 6,-1 0 0,2 0 0,-1 0 0,0 0 0,1-1 0,-1 1 0,1-1 0,-1 0 1,1 0-1,0 0 0,0 0 0,0 0 0,1 0 0,-1-1 0,0 0 0,0 1 1,1-1-1,-1 0 0,1-1 0,5 1 0,1 0 11,-1-2 0,1 1 1,-1-2-1,0 1 0,1-1 0,-1 0 0,0-1 1,0 0-1,0-1 0,-1 0 0,1 0 0,-1 0 1,10-8-1,5-5 38,0 0 0,-1-2 0,21-23 0,-23 21 20,0-2 1,30-47-1,-42 57-45,-1 1 1,0-2-1,-1 1 0,-1-1 0,0 0 1,0 0-1,3-24 0,-8 37-24,1 0 0,-1 0 0,0 0 0,0 0 1,0 0-1,0 1 0,0-1 0,0 0 0,0 0 0,0 0 0,0 0 0,0 0 0,0 0 0,0 1 0,-1-1 0,1 0 0,0 0 0,-1 0 0,1 0 1,-1 1-1,1-1 0,-1 0 0,0 0 0,0 1 0,1-1 0,-1 1 0,0 0 0,0 0 0,1 0 1,-1 0-1,0 0 0,0 1 0,1-1 0,-1 0 0,0 0 0,1 0 1,-1 0-1,0 1 0,1-1 0,-1 0 0,0 1 0,1-1 0,-1 1 1,0-1-1,0 1 0,-4 3 3,1 0 1,-1 0-1,0 1 1,1 0-1,-5 6 1,-10 24-2,1 0 0,1 1 0,3 1 0,-15 54 1,23-70-8,1 0 0,2 0 0,0 1 0,0 35 0,2-49 2,1 0 0,1-1 1,0 1-1,0 0 0,0-1 1,1 1-1,0-1 0,1 0 1,-1 0-1,2 0 0,-1 0 1,1 0-1,0 0 0,0-1 1,0 0-1,7 7 1,-6-9-2,-1-1 1,0 0 0,1 0 0,-1-1 0,1 1 0,0-1 0,0 0-1,0 0 1,0-1 0,0 0 0,0 0 0,0 0 0,0 0 0,1-1-1,-1 0 1,0 0 0,0 0 0,1-1 0,-1 1 0,0-1 0,0 0-1,5-3 1,5 0-3,0-2 0,-1 0 0,0-1 0,0 0 0,-1-1 0,16-12 1,-5 2-2,0-2 0,29-32 0,-42 41 4,-1-1 0,-1-1 1,0 0-1,0 0 0,-2 0 1,11-25-1,-16 34 3,-1 0 0,0 0 0,0-1 0,0 1 0,0 0 0,-1-1 1,1 1-1,-1 0 0,-1-6 0,1 9-1,0 0 1,-1 0 0,1 0 0,0-1-1,-1 1 1,1 0 0,-1 0-1,1 0 1,-1 0 0,1 0-1,-1 0 1,0 0 0,0 0 0,0 0-1,1 1 1,-1-1 0,0 0-1,0 0 1,0 1 0,0-1 0,0 0-1,0 1 1,0-1 0,0 1-1,-1-1 1,1 1 0,0 0-1,0 0 1,0-1 0,0 1 0,-1 0-1,1 0 1,0 0 0,0 0-1,0 0 1,-1 0 0,0 1 0,-4 0 1,0 1 1,0-1-1,0 1 1,1 0-1,-1 1 1,1-1-1,-1 1 1,1 0 0,0 1-1,0-1 1,0 1-1,1 0 1,-1 0-1,1 0 1,-4 6-1,0 0 12,-1 1 0,2 0 0,0 1 0,0 0 0,-9 22 0,12-21-8,0-1 1,1 1 0,0 0 0,1-1 0,0 1 0,1 25 0,1-32-124,0-1 0,0 1 0,1 0-1,0-1 1,0 1 0,1-1 0,-1 1 0,1-1 0,0 0-1,1 0 1,-1 0 0,1 0 0,0 0 0,0 0-1,1-1 1,-1 1 0,1-1 0,4 4 0,-6-6 77,0-1 1,0 0-1,0 1 1,0-1-1,0 0 1,0 0-1,0 0 1,0 0-1,0 0 0,1 0 1,-1-1-1,0 1 1,1-1-1,-1 0 1,0 1-1,1-1 1,-1 0-1,0 0 1,1-1-1,-1 1 1,0 0-1,1-1 1,-1 0-1,4-1 1,25-13-567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22.929"/>
    </inkml:context>
    <inkml:brush xml:id="br0">
      <inkml:brushProperty name="width" value="0.05" units="cm"/>
      <inkml:brushProperty name="height" value="0.05" units="cm"/>
    </inkml:brush>
  </inkml:definitions>
  <inkml:trace contextRef="#ctx0" brushRef="#br0">37 6 15995,'0'0'74,"1"-1"-1,-1 1 0,0-1 0,0 1 0,1 0 1,-1-1-1,1 1 0,-1 0 0,0-1 0,1 1 1,-1 0-1,0 0 0,1-1 0,-1 1 1,1 0-1,-1 0 0,1 0 0,-1 0 0,1 0 1,-1-1-1,1 1 0,-1 0 0,0 0 0,1 0 1,-1 0-1,1 0 0,-1 1 0,1-1 0,-1 0 1,1 0-1,-1 0 0,1 0 0,-1 0 0,0 1 1,1-1-1,0 0 0,0 2 77,-1-1 0,1 0 0,0 1 0,-1-1 0,0 0 0,1 1 0,-1-1 0,0 1-1,1-1 1,-1 1 0,0-1 0,0 2 0,-5 55 2262,4-51-2103,-19 118 1541,7-42-1277,-5 101 0,18-160-507,0-23-65,0-1 0,0 0 0,0 0 0,0 0 0,0 0 0,1 0 0,-1 1 0,0-1 0,0 0 0,0 0 0,0 0 0,0 0 0,0 0 0,0 1 0,0-1 0,0 0 0,0 0 0,0 0 0,1 0 0,-1 0 0,0 0 0,0 0 0,0 1 0,0-1 0,0 0 0,1 0 0,-1 0 0,0 0 0,0 0 0,0 0 0,0 0 0,0 0 0,1 0 0,-1 0 0,0 0 0,0 0 0,0 0 0,0 0 0,1 0 0,-1 0 0,0 0 0,0 0 0,0 0 0,0 0 0,0 0 0,1 0 0,-1 0 0,0 0 0,0-1 0,0 1 0,0 0 0,0 0 0,0 0 0,1 0 0,-1 0 0,0 0 0,0 0 0,0 0 0,0-1 0,0 1 0,0 0 0,0 0 0,0 0 0,0 0 0,0 0 0,0-1 0,1 1 0,6-12 17,5-29-23,-1 0 1,-2 0 0,6-64 0,-12 79-15,7-79-147,-10 105 165,0 0 0,0 0-1,0 0 1,0 0 0,-1 0-1,1 0 1,0 0 0,0 0-1,0 0 1,0 0 0,0-1-1,0 1 1,1 0 0,-1 0-1,0 0 1,0 0 0,0 0-1,0 0 1,0 0 0,0 0-1,0 0 1,0 0 0,0 0-1,0-1 1,0 1 0,0 0-1,0 0 1,0 0 0,0 0-1,0 0 1,0 0 0,0 0-1,0 0 1,1 0 0,-1 0-1,0 0 1,0 0 0,0 0-1,0 0 1,0 0 0,0 0-1,0 0 1,0 0 0,0 0-1,0 0 1,1 0 0,-1 0-1,0 0 1,0 0 0,0 0-1,0 0 1,0 0 0,0 0-1,0 0 1,0 0 0,0 0-1,0 0 1,1 0 0,-1 0-1,0 0 1,0 0 0,0 0-1,5 8-32,3 10 6,-5-10 33,1 0 0,-1 0 0,1 0 0,1-1 0,-1 0 0,1 1 0,1-1 0,-1-1-1,1 1 1,0-1 0,1 0 0,-1-1 0,1 1 0,0-1 0,1-1 0,-1 1 0,1-1 0,0-1 0,0 1 0,0-1 0,0-1 0,1 1 0,-1-2 0,1 1 0,0-1 0,-1 0 0,1-1 0,0 0 0,-1 0 0,13-2 0,-9-1 33,0 0-1,0-1 1,0-1-1,0 1 1,0-2-1,-1 0 1,0 0 0,0-1-1,-1 0 1,0-1-1,0 0 1,11-12-1,-13 11 8,0 0-1,0 0 0,-1-1 1,0 0-1,-1 0 0,0 0 1,0-1-1,-1 0 0,-1 0 1,0-1-1,0 1 0,3-24 1,-7 34-42,1 1 1,-1-1 0,0 0-1,0 0 1,0 0-1,0 0 1,0 0 0,0 0-1,0 0 1,-1 1 0,1-1-1,0 0 1,0 0 0,-1 0-1,1 0 1,0 1 0,-1-1-1,1 0 1,-1 0 0,0 0-3,1 1 1,-1 0-1,1 0 1,-1-1-1,1 1 1,0 0-1,-1 0 1,1 0-1,-1 0 0,1 0 1,-1 0-1,0 0 1,1 0-1,-1 0 1,1 0-1,-1 0 1,1 0-1,-1 0 1,1 0-1,-1 0 1,1 1-1,0-1 1,-2 0-1,-1 2 0,1 0 0,-1-1 0,0 1 0,0 0 0,1 0 0,-1 1 0,1-1 0,-4 5 0,-4 8-3,1 0 1,1 0 0,0 1-1,1 0 1,1 1-1,0-1 1,1 1-1,1 0 1,0 0 0,2 1-1,0-1 1,1 1-1,2 34 1,-1-47 1,1 0 1,0-1 0,0 1-1,0 0 1,1-1-1,-1 1 1,1-1 0,0 1-1,0-1 1,1 0-1,-1 0 1,1 0 0,0 0-1,0-1 1,7 7-1,-8-8 2,1-1 0,0 1 0,-1-1-1,1 1 1,0-1 0,0 0 0,0 0 0,1 0-1,-1-1 1,0 1 0,0-1 0,0 1-1,0-1 1,1 0 0,-1 0 0,0-1-1,0 1 1,0-1 0,1 1 0,-1-1 0,0 0-1,0 0 1,5-3 0,4-2 5,-1-1 0,1 0 0,-1-1 0,-1 0 0,1-1 0,-2 0 0,1-1 0,15-20 0,-11 11 24,0-1-1,-1-1 1,-1 0-1,9-25 1,-18 40-18,-1-1-1,0 1 1,0-1-1,1-9 1,-3 16-11,0-1 1,0 0-1,0 0 1,0 0-1,0 0 1,0 0-1,0 0 1,0 0-1,0 0 0,-1 1 1,1-1-1,0 0 1,-1 0-1,1 0 1,0 0-1,-1 1 1,0-2-1,0 1 0,0 1 0,1 0 0,-1-1 0,0 1 0,1 0 1,-1 0-1,0-1 0,0 1 0,1 0 0,-1 0 0,0 0 0,0 0 0,1 0 0,-1 0 0,0 0 0,0 1 1,0-1-1,1 0 0,-1 0 0,0 1 0,1-1 0,-1 0 0,0 1 0,1-1 0,-2 1 0,-3 2 0,-1 1-1,1 0 0,0 0 0,0 0 0,1 0 1,-1 1-1,1 0 0,0 0 0,0 0 0,0 0 0,1 1 1,0 0-1,0-1 0,-2 9 0,1-4-64,0 0-1,1 0 0,1 0 1,0 0-1,0 0 0,1 0 1,0 1-1,1 12 1,1-17-34,-1 0 0,2 0 0,-1 0 0,0 0 0,4 8 0,-4-11 76,0-1 0,1 0 1,-1 0-1,0 0 0,1 0 0,-1 0 0,1 0 1,-1 0-1,1 0 0,0 0 0,0-1 1,0 1-1,0-1 0,0 0 0,0 1 0,3 0 1,17 2-284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24.773"/>
    </inkml:context>
    <inkml:brush xml:id="br0">
      <inkml:brushProperty name="width" value="0.05" units="cm"/>
      <inkml:brushProperty name="height" value="0.05" units="cm"/>
    </inkml:brush>
  </inkml:definitions>
  <inkml:trace contextRef="#ctx0" brushRef="#br0">2 638 17276,'0'1'7,"-1"4"347,1 1-1,0 0 1,-1 0-1,2 0 0,1 11 1,-2-16-300,0 0 0,1 0 0,-1 0 0,1 1 0,-1-1 0,1 0 0,-1 0 0,1 0-1,0-1 1,-1 1 0,1 0 0,0 0 0,0 0 0,0 0 0,-1-1 0,1 1 0,0 0 0,0-1 0,0 1 0,0-1 0,0 1 0,0-1 0,1 1 0,-1-1 0,0 0 0,0 0 0,0 1 0,0-1 0,0 0 0,0 0 0,1 0 0,-1 0 0,0 0 0,0-1 0,0 1 0,2-1 0,5-1 189,0 0 1,0-1 0,0 0-1,-1 0 1,1-1-1,-1 0 1,11-8 0,-5 4-21,39-26 94,-2-3 0,-1-2 0,-2-2 0,-2-2 1,-1-2-1,-3-2 0,-2-2 0,59-94 0,-95 137-314,11-19 12,13-26-1,-24 43-15,0 1-1,-1-1 0,0 1 1,0-1-1,0 0 0,-1 0 1,0 0-1,-1-11 0,-5 2-16,5 17 17,0-1-1,-1 1 1,1 0-1,0-1 1,-1 1 0,1 0-1,-1-1 1,1 1 0,0 0-1,-1 0 1,1 0-1,-1-1 1,1 1 0,-1 0-1,1 0 1,0 0 0,-1 0-1,1 0 1,-1 0-1,1 0 1,-1 0 0,1 0-1,-1 0 1,-2 1-4,1 0 0,0 0 1,0 0-1,0 0 0,0 0 1,0 0-1,0 1 0,1-1 0,-1 1 1,0-1-1,1 1 0,-1 0 1,-2 3-1,-10 17-17,1 1 0,0 0-1,-14 39 1,15-33 28,-14 37 85,3 2 0,3 0 0,3 1 0,3 1 0,3 1 0,3 0 0,2 85 0,7-169-431,1-1-1,0 1 0,1 0 0,1 0 0,0 0 1,1 1-1,0-1 0,9-14 0,-11 24 389,0 1 0,0 0 0,0 0 0,1 0 1,-1 0-1,0 0 0,1 1 0,-1-1 0,1 1 0,6-2 0,17-7 466,23-24-126,-1-2 1,-2-2-1,51-53 1,-87 80-360,11-9 35,-2-1 1,0-1-1,30-43 0,-48 62-56,-1 0-1,1 0 0,-1 0 0,0-1 0,1 1 1,-1 0-1,-1-1 0,2-5 0,-2 9-5,0-1-1,0 0 0,0 1 0,0-1 1,0 0-1,0 0 0,-1 1 1,1-1-1,0 0 0,0 1 0,-1-1 1,1 0-1,0 1 0,-1-1 1,1 0-1,0 1 0,-1-1 0,1 1 1,-1-1-1,1 1 0,-1-1 1,1 1-1,-1-1 0,1 1 0,-1 0 1,0-1-1,1 1 0,-1 0 1,0-1-1,1 1 0,-1 0 0,0 0 1,1-1-1,-1 1 0,0 0 1,0 0-1,1 0 0,-1 0 0,0 0 1,1 0-1,-1 0 0,0 0 1,0 1-1,0-1 0,-5 1 0,-1 0 0,1 1 1,0 0-1,0 0 0,-1 1 0,2-1 0,-1 1 1,0 0-1,1 1 0,-1 0 0,-5 4 0,-4 5 0,1 0-1,-18 23 0,18-20 2,2 0 0,0 1 1,1 1-1,-12 25 0,20-37-1,0 0 0,1 0 0,0 0-1,0 0 1,0 0 0,1 0 0,0 0 0,0 1-1,0-1 1,1 0 0,0 1 0,1-1 0,-1 0-1,1 1 1,0-1 0,1 0 0,-1 0 0,5 9-1,-5-12 1,1 0-1,-1 0 0,1-1 1,0 1-1,0-1 1,0 1-1,0-1 0,1 0 1,-1 0-1,1 0 0,-1 0 1,1 0-1,0 0 0,-1-1 1,1 1-1,6 1 0,-4-2 3,0 0 1,0 0-1,0-1 0,0 1 0,0-1 0,0 0 0,1-1 0,-1 1 0,8-3 0,2-1 4,1-1 0,-1-1-1,0 0 1,0-1 0,20-13 0,13-11 3,-2-2 1,-2-2-1,62-62 0,-79 70-49,-2-2 0,-1-1-1,-1-2 1,-2 0 0,-1-1 0,16-37-1,-30 57-1,-1 1-1,0-1 1,-1 0-1,0-1 1,-1 1-1,-1 0 1,1-17-1,-3 28 35,1 1 0,-1 0-1,0 0 1,0-1 0,0 1 0,-1 0-1,1 0 1,0 0 0,0-1 0,-1 1-1,1 0 1,-1 0 0,0-2-1,1 3 5,0 0 0,-1 0 0,1 0-1,0-1 1,0 1 0,-1 0 0,1 0-1,0 0 1,0 0 0,-1 0 0,1 0 0,0 0-1,0 0 1,-1 0 0,1 0 0,0 0-1,-1 0 1,1 0 0,0 0 0,0 0-1,-1 0 1,1 0 0,0 0 0,0 0-1,-1 0 1,1 1 0,0-1 0,0 0-1,-1 0 1,1 0 0,0 0 0,0 0-1,-1 1 1,1-1 0,-3 3-12,0 0-1,1 0 1,-1 0 0,1 0-1,0 0 1,-4 6 0,-68 146 90,6 2 0,-62 218 0,107-313-41,-35 71 0,33-79 18,25-54-51,0 0 0,0 0 0,0 0 0,0 0 1,0 0-1,0 0 0,0 0 0,0 0 0,1 0 0,-1 0 0,0 0 0,0 0 1,0 0-1,0 0 0,0 0 0,0 0 0,0 0 0,0 0 0,0 0 0,0 0 1,0 0-1,0 0 0,0 0 0,0 0 0,0 0 0,0 0 0,0 0 0,0 0 1,1 0-1,-1 0 0,0 0 0,0 0 0,0 0 0,0 0 0,0 0 0,0 0 1,0 0-1,0 0 0,0 0 0,0 0 0,0 0 0,0 0 0,0 1 0,0-1 1,0 0-1,0 0 0,0 0 0,0 0 0,0 0 0,0 0 0,0 0 0,0 0 1,0 0-1,0 0 0,0 0 0,0 0 0,0 0 0,8-5 23,10-11 2,231-281 74,-158 179-98,269-323-16,-345 422-35,-22 23-33,-27 30-2,-3 6 74,2 2 0,2 1 0,-43 74 0,66-98 44,0 0 0,1 0-1,1 1 1,1 0-1,1 1 1,1 0-1,0 0 1,2 0-1,0 0 1,1 1-1,2-1 1,1 24-1,0-39-32,0-1 0,1 0 0,-1 1 0,5 9 0,-5-14-6,-1-1-1,0 1 1,1 0-1,-1-1 0,1 1 1,-1 0-1,0-1 1,1 1-1,0-1 1,-1 1-1,1-1 1,-1 1-1,1-1 1,0 1-1,-1-1 0,1 1 1,1-1-1,-1 0-3,-1 0 0,1 0-1,-1 0 1,1 0-1,0 0 1,-1-1 0,1 1-1,-1 0 1,1-1 0,-1 1-1,1 0 1,-1-1-1,1 1 1,-1 0 0,1-1-1,-1 1 1,1-1-1,-1 1 1,0-1 0,1 1-1,-1-1 1,0 0 0,0 1-1,1-1 1,-1 1-1,0-2 1,4-6-127,-1-1-1,-1 0 1,1 0 0,-2 0-1,1 0 1,-1 0 0,-1-1-1,0-15 1,-10-75-1364,-22-38-504,11 54 1903,20 83 140,1 1-1,0 0 0,0-1 1,0 1-1,0-1 0,0 1 0,0 0 1,0-1-1,0 1 0,0-1 1,0 1-1,0 0 0,0-1 1,0 1-1,0-1 0,0 1 0,1 0 1,-1-1-1,0 1 0,0-1 1,0 1-1,0 0 0,1-1 1,-1 1-1,0 0 0,1-1 1,-1 1-1,0 0 0,0 0 0,1-1 1,14 0 757,23 13 88,-29-8-650,95 21 225,-11-3-630,-73-14 47</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0.125"/>
    </inkml:context>
    <inkml:brush xml:id="br0">
      <inkml:brushProperty name="width" value="0.05" units="cm"/>
      <inkml:brushProperty name="height" value="0.05" units="cm"/>
    </inkml:brush>
  </inkml:definitions>
  <inkml:trace contextRef="#ctx0" brushRef="#br0">289 19 15363,'0'0'303,"20"-15"2239,-10 11-1217,-10 4-1246,1 0-1,-1 0 0,0 1 1,0-1-1,0 0 1,1 0-1,-1 0 0,0 0 1,0 1-1,0-1 1,0 0-1,1 0 0,-1 0 1,0 1-1,0-1 1,0 0-1,0 0 1,0 0-1,0 1 0,0-1 1,0 0-1,0 0 1,0 1-1,0-1 0,0 0 1,0 0-1,0 1 1,0-1-1,0 0 1,0 0-1,0 1 0,0-1 1,0 0-1,0 0 1,0 0-1,0 1 0,0-1 1,-9 32 963,-1-1-1,-17 34 1,9-20-766,-162 338 101,163-351-894,-39 57-1,56-89 493,0 0 0,0 0-1,0 0 1,0 0 0,0 0 0,0 0 0,0-1-1,0 1 1,0 0 0,0 0 0,0 0 0,0 0 0,0 0-1,0 0 1,-1 0 0,1 0 0,0 0 0,0 0-1,0 0 1,0 0 0,0-1 0,0 1 0,0 0-1,0 0 1,-1 0 0,1 0 0,0 0 0,0 0-1,0 0 1,0 0 0,0 0 0,0 0 0,0 0-1,-1 0 1,1 0 0,0 0 0,0 0 0,0 0-1,0 0 1,0 1 0,0-1 0,0 0 0,0 0-1,-1 0 1,1 0 0,0 0 0,0 0 0,0 0-1,0 0 1,0 0 0,0 0 0,0 0 0,0 1-1,0-1 1,0 0 0,0 0 0,0 0 0,-1 0-1,1 0 1,0 0 0,0 0 0,0 0 0,0 1-1,0-1 1,1-10-512,34-80-677,-9 18 408</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0.594"/>
    </inkml:context>
    <inkml:brush xml:id="br0">
      <inkml:brushProperty name="width" value="0.05" units="cm"/>
      <inkml:brushProperty name="height" value="0.05" units="cm"/>
    </inkml:brush>
  </inkml:definitions>
  <inkml:trace contextRef="#ctx0" brushRef="#br0">101 13 14339,'15'-10'2032,"-5"8"-1159,-7 19-281,-3 9 1264,-2 21-544,-3 7-159,2 10-401,2 5-128,2 1-216,4 2-96,4-9-200,3-5-136,2-15-456,2-8-176,-4-10 1656,-3-8-1088,-9-16-48,1 5-8</inkml:trace>
  <inkml:trace contextRef="#ctx0" brushRef="#br0" timeOffset="1">8 439 17516,'-6'-19'2272,"4"4"-1448,7 7-327,8 5 1455,12 3-872,7 8-192,9-2-776,7 0-472,4 0 336,3-3-48,5-15-120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1.012"/>
    </inkml:context>
    <inkml:brush xml:id="br0">
      <inkml:brushProperty name="width" value="0.05" units="cm"/>
      <inkml:brushProperty name="height" value="0.05" units="cm"/>
    </inkml:brush>
  </inkml:definitions>
  <inkml:trace contextRef="#ctx0" brushRef="#br0">321 47 20420,'-11'38'1721,"2"10"-1249,0 4-232,2 6 688,6 0-272,1-1-768,4-4-464,3-11-544,-3-7 912,2-14-232,0-6-160</inkml:trace>
  <inkml:trace contextRef="#ctx0" brushRef="#br0" timeOffset="1">1 18 16436,'2'-2'163,"0"0"0,0 1 1,0-1-1,0 1 1,1-1-1,-1 1 0,0 0 1,1 0-1,-1 0 1,1 0-1,-1 1 1,1-1-1,0 1 0,-1-1 1,6 1-1,44 2 905,-42 0-655,26 2 149,0 2 0,0 1 1,0 2-1,49 20 0,-67-22-512,-2 0-1,1 2 1,-1 0 0,0 0 0,0 2-1,-2 0 1,1 1 0,-1 0 0,-1 1-1,20 24 1,-28-30-7,-1-1-1,0 1 1,0 0-1,0 0 1,-1 0 0,0 1-1,-1-1 1,0 1-1,0-1 1,0 1-1,-1 0 1,0 0 0,0 0-1,-1 0 1,0 0-1,-1 0 1,0-1 0,0 1-1,-1 0 1,1 0-1,-2-1 1,1 1-1,-1-1 1,0 0 0,-1 1-1,0-1 1,-7 9-1,0-1 114,-1 0 1,-1-1-1,0 0 0,-1-1 0,0-1 0,-1 0 0,-32 19 0,34-24-131,-1 0 1,0 0-1,0-1 0,-1-1 1,1-1-1,-1 0 0,0 0 0,0-2 1,-1 0-1,-18 0 0,30-2-156,-1 0 1,0-1-1,1 0 0,-1 0 0,0 0 0,1 0 0,-1-1 0,1 0 0,-7-3 1,10 4 94,0 0 1,-1 1-1,1-1 0,0 0 1,0 0-1,0 0 1,0 0-1,0 0 1,0-1-1,0 1 1,0 0-1,0 0 0,0-1 1,1 1-1,-1 0 1,0-1-1,1 1 1,-1-1-1,1 1 1,0-1-1,-1 1 1,1 0-1,0-1 0,0 0 1,0 1-1,0-1 1,0 1-1,1-1 1,-1 1-1,0 0 1,1-1-1,0-2 0,11-16-509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3.589"/>
    </inkml:context>
    <inkml:brush xml:id="br0">
      <inkml:brushProperty name="width" value="0.05" units="cm"/>
      <inkml:brushProperty name="height" value="0.05" units="cm"/>
    </inkml:brush>
  </inkml:definitions>
  <inkml:trace contextRef="#ctx0" brushRef="#br0">285 136 14699,'5'-5'569,"-1"-1"0,1 0 1,-2 0-1,1 0 0,-1 0 0,0 0 0,0-1 0,0 1 0,2-15 0,-4 19-443,-1 0 0,0 0-1,1 0 1,-1 0 0,0 0-1,0 0 1,0 0 0,0 0-1,-1 0 1,1 0 0,-1 0-1,1 0 1,-1 0-1,0 0 1,1 0 0,-1 0-1,0 0 1,0 1 0,0-1-1,-1 0 1,1 1 0,0-1-1,-1 0 1,1 1 0,-1 0-1,1-1 1,-1 1 0,0 0-1,1 0 1,-1 0 0,0 0-1,0 0 1,0 0-1,0 1 1,0-1 0,0 1-1,0-1 1,-3 1 0,1-1-53,-1 1 0,0 0 0,0 0 0,0 0 0,0 1 0,0 0 0,0 0 0,1 0 0,-1 1 0,0-1 0,1 1 0,-1 0 0,1 0 0,0 1 0,0 0 1,0-1-1,0 1 0,-7 7 0,-3 3-39,1 1 0,0 1 0,-15 20 0,8-5-23,0 0 0,-18 40 0,31-55 1,0 2 0,1-1 0,1 1 0,0 0-1,1 0 1,-2 26 0,5-39-8,1 1-1,0-1 1,0 0 0,0 0-1,1 1 1,-1-1-1,1 0 1,0 0 0,0 0-1,0 0 1,1 0 0,0 0-1,-1 0 1,1 0-1,1-1 1,-1 1 0,0-1-1,1 1 1,0-1 0,0 0-1,0 0 1,0 0-1,0 0 1,6 3 0,-2-3 2,-1 0 1,1 0-1,0-1 1,0 0 0,0 0-1,0-1 1,0 1-1,0-1 1,0-1-1,1 0 1,-1 0 0,0 0-1,12-3 1,-8 1 2,0 0 0,1-1 0,-1-1 0,-1 1 0,1-2 0,15-8 0,-23 11 0,1 0 1,-1 0 0,1 0 0,-1 0 0,0-1 0,0 1 0,0-1-1,-1 0 1,1 0 0,0 0 0,-1-1 0,0 1 0,0 0 0,0-1-1,0 1 1,-1-1 0,1 0 0,-1 0 0,0 1 0,0-1-1,0 0 1,0-4 0,-1 7-3,0 0 0,0 0-1,0-1 1,0 1 0,-1 0-1,1 0 1,0 0 0,0 0-1,-1 0 1,1 0 0,-1 0 0,1 0-1,-1 0 1,1 0 0,-1 1-1,0-1 1,1 0 0,-1 0 0,0 0-1,0 1 1,1-1 0,-1 0-1,0 1 1,0-1 0,0 1-1,0-1 1,0 1 0,0-1 0,0 1-1,0-1 1,0 1 0,0 0-1,0 0 1,0 0 0,0 0-1,0-1 1,0 1 0,0 1 0,0-1-1,-1 0 1,1 0 0,0 0-1,0 0 1,0 1 0,0-1-1,0 1 1,-1 0 0,-1-1-1,1 1 0,0 0 1,-1 0-1,1 0 0,0 0 0,0 0 0,0 0 1,0 1-1,0-1 0,0 1 0,0-1 1,1 1-1,-1 0 0,0-1 0,1 1 1,-1 0-1,1 0 0,0 0 0,0 1 0,0-1 1,-1 3-1,2-5-5,0 1 0,0-1 0,0 1 0,0-1 0,0 1 0,0 0-1,0-1 1,0 1 0,0-1 0,0 1 0,0-1 0,1 1 0,-1-1 0,0 1 0,0-1 0,1 1 0,-1-1 0,0 1 0,1-1 0,-1 1 0,0-1-1,1 0 1,-1 1 0,1-1 0,-1 0 0,1 1 0,0-1 0,19 5-7,23-8-52,-42 3 56,131-27-231,-131 26 225,1 1 0,-1 0 1,1-1-1,-1 1 1,0 0-1,1 0 0,-1 0 1,1 0-1,-1 1 1,1-1-1,-1 0 1,1 1-1,-1-1 0,0 0 1,1 1-1,-1 0 1,0-1-1,1 1 0,-1 0 1,0 0-1,2 1 1,-3-1-1,1 0 0,-1 0 1,1 1-1,-1-1 0,1 0 0,-1 1 1,0-1-1,0 1 0,0-1 1,1 0-1,-1 1 0,-1-1 1,1 1-1,0-1 0,0 0 0,0 1 1,-1-1-1,1 1 0,-1-1 1,1 0-1,-1 0 0,-1 3 0,-16 36-845,-28 45-1,35-69 562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6.726"/>
    </inkml:context>
    <inkml:brush xml:id="br0">
      <inkml:brushProperty name="width" value="0.05" units="cm"/>
      <inkml:brushProperty name="height" value="0.05" units="cm"/>
    </inkml:brush>
  </inkml:definitions>
  <inkml:trace contextRef="#ctx0" brushRef="#br0">140 15 16932,'10'-11'2175,"-10"10"-2124,0 1 0,0 0 0,0 0-1,0 0 1,0 0 0,0 0 0,0 0 0,0-1 0,0 1-1,0 0 1,0 0 0,0 0 0,-1 0 0,1 0 0,0 0-1,0 0 1,0 0 0,0 0 0,0-1 0,0 1 0,0 0 0,0 0-1,-1 0 1,1 0 0,0 0 0,0 0 0,0 0 0,0 0-1,0 0 1,0 0 0,-1 0 0,1 0 0,0 0 0,0 0-1,0 0 1,0 0 0,0 0 0,-1 0 0,1 0 0,0 0 0,0 0-1,0 0 1,0 0 0,0 0 0,0 0 0,0 1 0,-1-1-1,1 0 1,0 0 0,-4 1 374,1 0 0,-1 1 0,1 0 0,-1 0 0,1 0 0,-5 3 0,-2 3-79,0 1-1,1 0 1,-1 1 0,2 0-1,0 1 1,0 0 0,0 0 0,-10 24-1,13-25-244,1 0-1,0 1 1,1 0-1,0 0 1,0 0-1,2 0 1,-1 0-1,1 0 1,1 1-1,1 21 1,-1-30-69,1 1 0,0-1 1,-1 0-1,1 1 0,0-1 1,1 0-1,-1 1 0,1-1 1,-1 0-1,1 0 0,0 0 1,0-1-1,0 1 0,0 0 1,1-1-1,-1 1 0,1-1 1,0 0-1,-1 0 0,1 0 1,0 0-1,4 2 0,-3-3 0,0 0 0,0 0 1,0 0-1,1 0 0,-1 0 0,0-1 0,1 0 0,-1 0 0,1 0 0,-1 0 0,0-1 0,1 0 0,-1 0 0,0 0 0,0 0 0,0 0 0,6-4 0,4-2 74,-1 0 0,0-2 0,-1 1 0,1-1-1,-2-1 1,1 0 0,12-17 0,-16 19-32,-1-1 0,0 0 0,-1 0 0,0-1 0,0 0 0,-1 0 1,-1 0-1,1-1 0,-2 1 0,5-19 0,-8 26-89,1-1 1,-1 1-1,0 0 1,0 0-1,0 0 1,0 0-1,-1 0 1,1 0-1,-1-1 1,0 1-1,1 0 1,-2 0-1,1 1 1,0-1-1,0 0 1,-1 0-1,0 0 1,1 1-1,-1-1 1,0 1-1,0 0 1,-1-1-1,1 1 1,0 0-1,-1 0 1,1 0-1,-1 1 1,0-1-1,0 1 1,1-1-1,-1 1 1,0 0-1,-5-1 1,2 0-154,0 1 0,0 0 0,-1 0 0,1 0 0,0 1 0,-1 0 0,1 0 0,-1 0 0,1 1 0,0 0 0,-1 1 0,1-1 0,0 1 0,0 0 0,-11 6 0,-1 5-460</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1.382"/>
    </inkml:context>
    <inkml:brush xml:id="br0">
      <inkml:brushProperty name="width" value="0.05" units="cm"/>
      <inkml:brushProperty name="height" value="0.05" units="cm"/>
    </inkml:brush>
  </inkml:definitions>
  <inkml:trace contextRef="#ctx0" brushRef="#br0">1 72 19756,'26'-4'1985,"-6"-1"-1249,-3-1-344,0 1 984,4-1-376,-1 5-319,0-5-321,-2 3-792,-3-1-529,-4-2 809,-2-6-120,-4-2-152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1.883"/>
    </inkml:context>
    <inkml:brush xml:id="br0">
      <inkml:brushProperty name="width" value="0.05" units="cm"/>
      <inkml:brushProperty name="height" value="0.05" units="cm"/>
    </inkml:brush>
  </inkml:definitions>
  <inkml:trace contextRef="#ctx0" brushRef="#br0">261 1 19452,'-6'0'321,"0"1"0,0 0 1,1 1-1,-1-1 0,0 1 0,1 0 0,-1 1 0,1-1 1,0 1-1,-1 0 0,1 1 0,1-1 0,-1 1 0,-5 5 1,-8 9 199,-31 38 0,46-53-485,-15 21 55,-31 50 0,43-64-86,1 1 0,0 0 1,1 0-1,0 0 0,0 0 1,1 1-1,-2 23 0,4-33-10,1 1 0,0-1 0,0 1 0,-1 0 0,2-1 0,-1 1 0,0-1 0,0 1 0,1-1 0,0 1 0,-1-1 0,1 1 0,0-1 0,0 0 0,0 1 0,1-1 0,-1 0 0,0 0 0,1 0 0,0 0 0,-1 0 0,1 0 0,0 0 0,0-1 0,0 1 0,0 0 0,0-1 0,0 0 0,1 0-1,-1 1 1,0-1 0,1-1 0,3 2 0,3-1-109,1 0 0,-1-1-1,0 0 1,0-1 0,0 0-1,0 0 1,0-1-1,0 0 1,0-1 0,-1 0-1,1 0 1,-1-1-1,9-4 1,3-4-55,0 0 0,-1-1 0,0-1 0,17-16 1,16-21-287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2.525"/>
    </inkml:context>
    <inkml:brush xml:id="br0">
      <inkml:brushProperty name="width" value="0.05" units="cm"/>
      <inkml:brushProperty name="height" value="0.05" units="cm"/>
    </inkml:brush>
  </inkml:definitions>
  <inkml:trace contextRef="#ctx0" brushRef="#br0">26 1 15931,'-7'127'6381,"7"-85"-5304,-2 0 0,-11 55 0,12-93-1006,-1 13 341,5-13-241,5-7-116,20-17 74,0 0-1,-2-2 0,-1-1 1,-1-1-1,-1-1 0,-1-1 1,33-50-1,-43 53 127,13-30-1,-23 48-199,0 1-25,-2 4-23,0 0-1,0 0 0,1 0 0,-1 0 1,0 0-1,0 0 0,0-1 1,0 1-1,0 0 0,1 0 0,-1 0 1,0 0-1,0-1 0,0 1 0,0 0 1,0 0-1,0 0 0,0-1 1,0 1-1,0 0 0,0 0 0,0 0 1,0-1-1,0 1 0,0 0 0,0 0 1,0 0-1,0-1 0,0 1 1,0 0-1,0 0 0,0 0 0,0-1 1,0 1-1,0 0 0,0 0 1,0 0-1,0-1 0,0 1 0,-1 0 1,1 0-1,0 0 0,0 0 0,0-1 1,0 1-1,-1 0 0,1 0 1,0 0-1,0 0 0,0 0 0,0 0 1,-1-1-1,0 2 1,0 0 0,0 0 0,0 0 0,1 0 0,-1 0 0,0-1 0,0 1 0,1 1 0,-1-1 0,1 0 0,-1 0 0,1 0 0,-1 0 0,1 0 0,-1 0 0,1 2 0,-5 7 21,-3 1-19,1 1 1,0 0 0,0 1-1,2-1 1,-1 1 0,1 0-1,-5 26 1,-10 98-21,19-129 5,1-1-5,0-1 1,0 1 0,0-1-1,1 1 1,0-1 0,1 1-1,-1-1 1,4 10-1,-4-15-82,-1 0-1,1 1 1,-1-1-1,1 0 1,-1 0-1,1 1 1,0-1-1,0 0 1,0 0-1,0 0 1,-1 0-1,1 0 1,1 0-1,-1 0 1,0 0-1,0-1 0,0 1 1,0 0-1,1-1 1,-1 1-1,0 0 1,0-1-1,1 0 1,-1 1-1,1-1 1,-1 0-1,0 0 1,1 0-1,-1 1 1,0-2-1,1 1 1,-1 0-1,1 0 1,-1 0-1,0-1 1,1 1-1,-1 0 0,0-1 1,1 1-1,-1-1 1,0 0-1,0 1 1,0-1-1,1 0 1,-1 0-1,1-1 1,2-2-213,0 0 0,0 0 0,0 0 0,5-8 0,-8 11 214,12-18-925</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3.618"/>
    </inkml:context>
    <inkml:brush xml:id="br0">
      <inkml:brushProperty name="width" value="0.05" units="cm"/>
      <inkml:brushProperty name="height" value="0.05" units="cm"/>
    </inkml:brush>
  </inkml:definitions>
  <inkml:trace contextRef="#ctx0" brushRef="#br0">3 293 12595,'-1'-3'350,"1"1"0,0 0 0,-1 0 0,1 0 1,0-1-1,0 1 0,0 0 0,0 0 0,0 0 1,1-1-1,-1 1 0,1 0 0,-1 0 0,1 0 0,0 0 1,0 0-1,0 0 0,0 0 0,0 0 0,1 0 1,1-2-1,3-4 458,1 0 1,-1 0-1,10-8 1,-12 12-576,41-33 1786,-41 35-1901,-1-1 0,1 1-1,0 0 1,0 0 0,0 0 0,0 1-1,0 0 1,0-1 0,0 2-1,0-1 1,6 0 0,-9 1-95,0 0 0,1 0 0,-1 0 0,0 0 0,0 0 0,0 1 0,1-1 0,-1 0 0,0 1 0,0-1 0,0 1 0,0-1 0,0 1 0,0 0 0,0 0 0,0-1 0,0 1 0,0 0 0,-1 0 0,1 0 0,1 2 0,0-1 1,-1 1 1,0 0-1,1 0 1,-1 0-1,0 0 0,-1 0 1,1 0-1,0 4 1,0 7 0,-1-1 0,-1 1 0,-1 13 1,2-25-20,-7 40 27,-20 66 0,12-50-11,15-55 7,2-6-12,7-15-4,10-26 0,-2-9 19,-3-1-1,-2 0 0,7-86 1,-19 122 7,-1 22-20,1-2-21,0-1 1,0 0 0,0 0-1,0 1 1,0-1-1,0 0 1,1 0 0,-1 0-1,0 1 1,1-1-1,-1 0 1,1 0-1,0 0 1,-1 0 0,1 0-1,0 0 1,-1 0-1,1 0 1,0 0-1,0 0 1,0 0 0,0-1-1,0 1 1,1 1-1,6-1 0,-1 0 0,1 0 0,0-1 0,-1 0-1,1 0 1,-1 0 0,1-1 0,0-1-1,-1 1 1,9-4 0,-1 2 0,-3 0 7,21-4-3,1 1 0,40-1-1,-72 6-2,0 1 0,1 0 0,-1 0 0,0 0 0,0 0 0,0 1 0,0-1 0,0 0 0,-1 1 0,1-1 0,0 1 0,0 0 0,0 0 0,0 0 0,0 0 0,-1 0 0,1 0 0,-1 0 0,1 0 0,0 1 0,-1-1 0,0 1 0,1-1 0,-1 1 0,0-1 0,0 1 0,0 0 0,0 0-1,0-1 1,0 1 0,-1 0 0,1 0 0,0 0 0,-1 0 0,0 0 0,1 4 0,-1 2-3,0 0 0,0 0-1,-1-1 1,0 1-1,-1 0 1,0 0 0,0-1-1,-4 10 1,-2 2-2,-17 51-10,22-62 15,2 0 1,-1-1 0,1 1-1,0 0 1,0 0-1,1 15 1,0-22-1,0 0 0,1 1 0,-1-1 1,0 0-1,0 0 0,1 0 0,-1 0 1,0 0-1,1 0 0,0 0 0,-1 0 1,1 0-1,-1 0 0,1 0 0,0 0 0,0 0 1,-1 0-1,1-1 0,0 1 0,0 0 1,0-1-1,0 1 0,0 0 0,0-1 1,1 1-1,1 0 1,0-1 0,-1 1 1,1-1-1,0 0 0,-1 1 1,1-1-1,0-1 0,-1 1 1,1 0-1,4-2 0,2 0 0,1-1 0,-1 0 1,0-1-1,0 0 0,9-7 0,-7 4 2,0-2 1,0 1 0,-1-1 0,0-1 0,-1 0-1,0 0 1,-1-1 0,0 0 0,-1 0 0,9-19-1,-12 22 7,0-1-1,0 0 0,-1 0 0,0 0 1,-1-1-1,0 1 0,-1-1 0,0 1 1,0-1-1,-1 1 0,0-1 0,-1 0 1,0 1-1,0-1 0,-5-14 0,0 13 39,2 10-33,4 2-13,0 0-1,0 0 1,0 0-1,-1 0 1,1 0-1,0 0 0,0 0 1,0 1-1,1-1 1,-1 0-1,0 0 1,0 0-1,1 0 1,-1 0-1,0 0 1,1 0-1,0 1 1,2 5-2,0 0 1,1 0 0,0-1 0,0 1-1,1-1 1,0 0 0,0 0-1,0 0 1,1-1 0,-1 0-1,1 0 1,1 0 0,10 6 0,-8-7 0,1 1 0,0-1 0,0-1 0,0 0 0,0 0 1,0-1-1,1 0 0,-1-1 0,17 0 0,-16-1 7,0 0-1,0-1 1,0 0-1,0-1 1,-1 0-1,1-1 1,0 0-1,-1-1 1,0 0-1,0-1 0,0 0 1,-1 0-1,1-1 1,-1 0-1,0-1 1,-1 0-1,0 0 1,0-1-1,0 0 1,8-12-1,-14 17-3,0 0 0,-1 0 0,1 0 0,-1 0 0,0 0 0,0 0-1,0 0 1,0 0 0,0-1 0,-1 1 0,1 0 0,-1 0 0,0-1 0,0 1 0,0 0 0,0-1 0,-2-4 0,1 6-3,1 0 1,-1 0 0,0 1-1,0-1 1,-1 0 0,1 0 0,0 1-1,-1-1 1,1 1 0,-1-1-1,1 1 1,-1-1 0,0 1 0,1 0-1,-1 0 1,0 0 0,0 0 0,0 0-1,0 0 1,0 1 0,0-1-1,0 0 1,0 1 0,0 0 0,0-1-1,0 1 1,0 0 0,-3 0-1,-4 1 1,1 0 0,0 0 0,-1 0 0,1 1 0,0 1 0,0-1 0,0 1 0,0 0 0,1 1 0,-1 0 0,1 0 0,0 1 0,0 0-1,1 0 1,-1 0 0,1 1 0,0 0 0,1 0 0,-7 9 0,5-6-3,0 0 0,1 1 0,0 0 0,1 0 0,0 0-1,1 1 1,-1 0 0,2 0 0,0 0 0,0 0 0,1 0 0,1 1 0,-1 17 0,2-21-72,1-1 0,1 0 0,-1 0 0,1 0 0,0 1 0,1-2 0,4 11 0,-5-13 40,0 0 0,0 0 0,1 0 0,-1-1 0,1 1 0,0-1 0,0 0 0,0 0 0,0 0 0,1 0 0,-1 0 0,1-1 0,5 4 0,14-3-189</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4.223"/>
    </inkml:context>
    <inkml:brush xml:id="br0">
      <inkml:brushProperty name="width" value="0.05" units="cm"/>
      <inkml:brushProperty name="height" value="0.05" units="cm"/>
    </inkml:brush>
  </inkml:definitions>
  <inkml:trace contextRef="#ctx0" brushRef="#br0">125 29 16339,'4'-1'670,"2"0"-55,-1-1 0,0 1-1,0-1 1,0 0-1,0 0 1,0-1 0,0 0-1,8-6 1,-13 9-546,0 0 0,0 0 1,0 0-1,0 0 0,-1-1 1,1 1-1,0 0 0,0 0 1,0 0-1,0 0 0,0 0 1,0-1-1,-1 1 0,1 0 1,0 0-1,0 0 0,0 0 1,0 0-1,-1 0 0,1 0 1,0 0-1,0 0 0,0 0 1,-1 0-1,1-1 0,0 1 1,0 0-1,0 0 0,-1 0 1,1 0-1,0 1 0,0-1 1,0 0-1,-1 0 0,1 0 0,0 0 1,0 0-1,0 0 0,0 0 1,-1 0-1,1 0 0,0 0 1,0 0-1,0 1 0,-1-1 1,-11 2 510,-2 3-305,1 0 0,0 1 1,0 0-1,0 1 1,-11 8-1,17-10-267,0 0 0,1 0 0,0 1 0,0 0 0,0 0 0,0 0 0,1 1 0,0 0 0,-7 13 0,11-18-16,0 0 0,0 0 0,0 0 1,0 1-1,1-1 0,-1 0 0,1 1 0,-1-1 0,1 0 0,0 1 0,0-1 1,0 0-1,0 1 0,1-1 0,-1 0 0,0 1 0,1-1 0,0 0 0,-1 0 1,1 1-1,0-1 0,0 0 0,0 0 0,1 0 0,-1 0 0,0 0 0,1 0 1,-1 0-1,1-1 0,0 1 0,0-1 0,-1 1 0,1-1 0,0 1 1,0-1-1,0 0 0,3 1 0,8 4-79,0-1-1,1 0 1,-1-1-1,28 4 1,-36-7 71,25 4-113,61 15-222,-82-18 317,-1 1 1,0 0-1,-1 0 1,1 1-1,-1 0 1,1 0-1,-1 1 1,9 7-1,-15-11 34,1 0 0,-1 0 0,0 1 0,0-1 0,1 1 0,-1-1 0,0 1 0,0 0 0,0-1 0,-1 1 0,1 0 0,0 0 0,-1-1 0,1 1 0,-1 0 0,0 0 0,1 0 0,-1 0 0,0 0 0,0 0 0,0-1-1,0 1 1,-1 0 0,1 0 0,0 0 0,-1 0 0,1 0 0,-1-1 0,0 1 0,0 0 0,1 0 0,-1-1 0,0 1 0,-1-1 0,1 1 0,0-1 0,0 1 0,-3 2 0,-4 3 32,-1 1-1,1-1 1,-1 0 0,-1-1 0,-10 6 0,4-3 24,0 0 1,-1-1-1,1-1 1,-1 0-1,-1-2 1,1 0-1,-28 4 1,42-8-93,1-1 0,0 0 0,-1 0 0,1 0 0,-1-1 0,1 1 0,0 0 0,0-1 0,-1 0 0,1 1 0,-4-3 0,5 3 2,1-1 0,-1 0-1,0 0 1,0 1 0,1-1 0,-1 0 0,0 0-1,1 0 1,-1 0 0,1 0 0,-1 0 0,1 0 0,-1 0-1,1 0 1,0 0 0,-1 0 0,1 0 0,0 0-1,0 0 1,0 0 0,0 0 0,0 0 0,0 0-1,0 0 1,0 0 0,1 0 0,-1 0 0,0 0-1,1-2 1,3-8-174,1 1 0,-1 0 0,2 0 0,9-14-1,-4 6 345,77-118-769,-35 60 68</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4.714"/>
    </inkml:context>
    <inkml:brush xml:id="br0">
      <inkml:brushProperty name="width" value="0.05" units="cm"/>
      <inkml:brushProperty name="height" value="0.05" units="cm"/>
    </inkml:brush>
  </inkml:definitions>
  <inkml:trace contextRef="#ctx0" brushRef="#br0">86 2 15683,'0'0'56,"0"-1"0,0 1 1,0 0-1,0 0 0,1 0 0,-1 0 0,0 0 0,0 0 0,0 0 0,1-1 0,-1 1 0,0 0 0,0 0 0,0 0 0,1 0 0,-1 0 1,0 0-1,0 0 0,1 0 0,-1 0 0,0 0 0,0 0 0,0 0 0,1 0 0,-1 0 0,0 0 0,0 1 0,0-1 0,1 0 0,-1 0 0,0 0 1,0 0-1,0 0 0,0 0 0,1 1 0,-1-1 0,0 0 0,0 0 0,0 0 0,0 0 0,0 1 0,1-1 0,-1 0 0,0 0 0,0 0 0,0 1 1,-2 13 1200,-15 23 16,15-32-771,-16 32 1427,-21 65 1,35-90-1788,1 0 0,0-1 1,1 1-1,1 0 0,-1 0 1,2 0-1,0 0 0,0 0 0,1 0 1,4 18-1,-4-28-135,-1 0-1,1 0 1,-1 0-1,1 0 1,0 0-1,0 0 1,0 0-1,0 0 1,1-1-1,-1 1 1,0 0-1,1-1 1,-1 1-1,1 0 1,0-1-1,-1 0 1,1 1-1,0-1 1,0 0-1,0 0 1,0 0-1,0 0 1,0-1-1,0 1 1,0 0-1,0-1 1,0 1-1,0-1 1,0 0-1,1 0 1,-1 0-1,0 0 1,0 0-1,0 0 1,0-1-1,1 1 1,-1-1-1,2 0 1,5-2 9,0 0 1,0 0-1,-1-1 1,0 0-1,1-1 1,-1 0-1,12-10 0,4-5-14,-2-2 0,0 0 0,-1-2 0,-2 0 0,18-28 0,-42 61-5,0 0 0,2 1 0,-4 10 0,-3 7 11,8-21-6,-23 63 68,22-60-51,1-1 0,1 1 0,-1-1 0,1 1 1,1 0-1,0 10 0,0-18-14,0 0 0,0 0 0,0 0 0,0 0-1,0 0 1,0 1 0,0-1 0,1 0 0,-1 0 0,0 0 0,1 0 0,-1 0 0,1-1 0,-1 1 0,1 0 0,-1 0 0,1 0 0,0 0-1,-1 0 1,1-1 0,0 1 0,0 0 0,-1-1 0,1 1 0,0 0 0,0-1 0,0 1 0,0-1 0,0 1 0,0-1 0,0 0-1,0 1 1,0-1 0,0 0 0,0 0 0,0 0 0,0 0 0,0 0 0,0 0 0,0 0 0,2 0 0,1-1 10,0 0 0,1-1 0,-1 1 1,0-1-1,0 0 0,0 0 0,0 0 1,6-6-1,20-18 22,-1-2 0,-2-1 0,-1-2 0,24-34 0,-14 17-17,-33 45-14,-1 4-6,-5 12-11,-9 25 5,10-32 19,-13 33 5,-11 35-19,24-68 2,1 0 0,-1 0-1,1 0 1,1 1 0,-1-1-1,1 0 1,0 1-1,1-1 1,1 8 0,-2-13-6,0 0 1,0 0-1,1 0 1,-1 0 0,0 0-1,1 0 1,-1 0-1,1 0 1,-1 0 0,1-1-1,0 1 1,-1 0-1,1 0 1,0-1 0,-1 1-1,1 0 1,0-1-1,0 1 1,0 0-1,0-1 1,0 1 0,0-1-1,-1 0 1,1 1-1,0-1 1,0 0 0,0 1-1,0-1 1,0 0-1,0 0 1,1 0 0,-1 0-1,0 0 1,0 0-1,0 0 1,0 0 0,0-1-1,0 1 1,0 0-1,0-1 1,0 1 0,0 0-1,-1-1 1,1 1-1,0-1 1,1 0-1,5-3-114,1-1 0,-1 1-1,0-1 1,8-8-1,17-17-938,0-2-1,-3-1 0,-1-2 1,-1 0-1,34-61 0,-36 50 71</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5.332"/>
    </inkml:context>
    <inkml:brush xml:id="br0">
      <inkml:brushProperty name="width" value="0.05" units="cm"/>
      <inkml:brushProperty name="height" value="0.05" units="cm"/>
    </inkml:brush>
  </inkml:definitions>
  <inkml:trace contextRef="#ctx0" brushRef="#br0">197 42 11875,'3'2'7637,"-10"15"-4060,-18 38-2533,9-21 28,-20 47-200,3 2-1,-42 169 0,72-238-833,1 0-1,0 1 1,1-1 0,2 25-1,-1-37-38,0-1 1,0 1-1,1 0 0,-1-1 0,0 0 0,1 1 0,-1-1 0,1 1 0,0-1 1,-1 1-1,1-1 0,0 0 0,0 0 0,1 2 0,-2-2-4,1-1-1,-1 0 1,1 1-1,0-1 1,-1 0-1,1 0 1,-1 1-1,1-1 1,-1 0-1,1 0 1,0 0 0,-1 0-1,1 0 1,0 0-1,-1 0 1,1 0-1,-1 0 1,1 0-1,0 0 1,-1 0-1,1 0 1,-1 0-1,1-1 1,0 1-1,2-2-28,0 0 0,0 1 0,-1-1 0,1-1 0,0 1 0,-1 0 0,0-1 0,0 1 0,0-1 0,0 1 0,3-6 0,16-35-406,-2 0 1,-2-2-1,13-54 1,5-13-391,-12 44 360,-8 20 93,2 1-1,27-52 0,-42 96 351,16-27-113,-17 29 138,-1 0 0,1-1 0,0 1 0,0 0 0,-1 0 0,1 0 0,0 0 0,0 0 0,0 1 0,0-1 0,0 0 0,0 0 0,1 0 0,-1 1 0,0-1 0,0 1 1,0-1-1,1 1 0,1-1 0,-3 2 5,0 0 0,0 1 1,0-1-1,0 0 1,0 0-1,0 0 1,0 0-1,-1 1 0,1-1 1,0 0-1,-1 0 1,1 0-1,-1 0 0,1 0 1,-2 2-1,-42 88 607,21-47-80,-24 68-1,32-65-211,2 0 0,1 0 1,-6 71-1,17-109-293,0-7-20,1-1 0,0 1 0,0 0-1,0 0 1,-1 0 0,2-1 0,-1 1-1,0 0 1,0 0 0,0 0 0,1-1 0,-1 1-1,2 3 1,-2-5-4,1 0-1,-1 0 1,0 0-1,0 0 1,1 0-1,-1 0 1,0 0-1,0 0 1,0 0-1,1 0 1,-1 0-1,0 0 1,0 0-1,0 0 1,1 0-1,-1 0 1,0 0-1,0-1 1,0 1-1,1 0 1,-1 0-1,0 0 1,0 0-1,0 0 1,0-1-1,1 1 1,-1 0-1,0 0 1,0 0-1,0-1 1,0 1-1,0 0 1,0 0-1,0 0 1,0-1-1,0 1 1,1 0-1,-1 0 1,0 0-1,0-1 1,0 1-1,4-12 6,25-119 59,-19 79-41,18-56 0,-28 106-55,1 1 0,-1-1 0,1 0 0,-1 1 0,1-1 0,0 1-1,-1 0 1,1-1 0,0 1 0,0-1 0,0 1 0,0 0 0,0 0 0,1 0 0,-1-1-1,0 1 1,0 0 0,1 1 0,2-3 0,-1 3-238,1-1-1,-1 1 1,1 0-1,0-1 1,-1 2-1,1-1 1,-1 0-1,5 2 1,47 1-867,-19-5 332</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5.849"/>
    </inkml:context>
    <inkml:brush xml:id="br0">
      <inkml:brushProperty name="width" value="0.05" units="cm"/>
      <inkml:brushProperty name="height" value="0.05" units="cm"/>
    </inkml:brush>
  </inkml:definitions>
  <inkml:trace contextRef="#ctx0" brushRef="#br0">879 103 18324,'-11'3'611,"1"1"1,-1-1 0,1 1-1,0 1 1,0 0-1,0 1 1,1 0 0,-18 14-1,21-15-438,-1 1 1,1-1-1,0 2 0,1-1 0,-1 1 1,1 0-1,1 0 0,-1 0 0,1 1 1,0-1-1,1 1 0,-3 9 0,6-16-179,-1 1 0,1 0 0,0-1 0,0 1 0,0-1 0,0 1 0,0 0-1,0-1 1,0 1 0,1 0 0,-1-1 0,1 1 0,-1-1 0,1 1 0,-1-1 0,1 1 0,0-1 0,0 1-1,0-1 1,0 0 0,0 0 0,0 1 0,0-1 0,0 0 0,3 2 0,3 2-70,0-1-1,0 0 1,0 0 0,10 3 0,14 8-161,-28-13 225,0 0-1,0 0 1,0 0 0,-1 0-1,1 1 1,0-1 0,-1 1-1,0-1 1,1 1 0,-1 0-1,0 0 1,-1 0 0,1 0-1,0 0 1,-1 0 0,0 1 0,1-1-1,-1 1 1,-1-1 0,1 0-1,0 1 1,-1-1 0,0 1-1,0 0 1,0-1 0,-1 7-1,0-5 14,-1 1 0,0-1 0,0 0 0,-1 0 0,0 0 0,1-1 0,-2 1 0,1 0 0,0-1 0,-1 0 0,0 0 0,0 0 0,0 0 0,0-1 0,-1 0 0,-8 6 0,1-3-93,1 0-1,-2-1 1,1 0 0,0-1-1,-1 0 1,0-1 0,0 0-1,0-1 1,0 0-1,0-2 1,-1 1 0,1-1-1,0-1 1,0-1 0,-19-3-1,8-4-32,0-1 0,0-1 0,1 0 0,-22-17 0,-29-21-275</inkml:trace>
  <inkml:trace contextRef="#ctx0" brushRef="#br0" timeOffset="1">1 1 14275,'7'0'1856,"4"4"-1239,0-2-153,-7 3 1752,-1 2-1344,-1 2-520</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6.311"/>
    </inkml:context>
    <inkml:brush xml:id="br0">
      <inkml:brushProperty name="width" value="0.05" units="cm"/>
      <inkml:brushProperty name="height" value="0.05" units="cm"/>
    </inkml:brush>
  </inkml:definitions>
  <inkml:trace contextRef="#ctx0" brushRef="#br0">118 1 19124,'-1'10'497,"0"-1"0,-1 1 0,-1-1-1,1 1 1,-1-1 0,-5 11 0,-7 22 597,-3 29 222,-7 73 1,20-102-1178,2 0 0,2 0 1,4 48-1,-2-85-125,0 0 1,0-1-1,0 1 0,0-1 1,1 1-1,2 5 1,-4-10-15,0 0 0,0 1 0,1-1 0,-1 0 0,0 0 0,0 1 0,0-1 0,0 0 0,0 0 0,0 0 0,0 1 0,1-1 0,-1 0 0,0 0 0,0 0 0,0 0 0,1 1 0,-1-1 0,0 0 0,0 0 0,0 0 0,1 0 0,-1 0 0,0 0 0,0 0 0,1 0 0,-1 1 0,0-1 0,0 0 0,1 0 0,-1 0 0,0 0 0,0 0 0,0 0 0,1 0 0,-1 0 0,0-1 0,1 1 0,0-1-8,-1 0-1,1 0 0,0-1 0,-1 1 1,1 0-1,-1-1 0,1 1 0,-1 0 1,0-1-1,1 1 0,-1-1 0,0-1 1,2-18-169,-1-1 0,-1 0 0,-4-32 1,-14-68-621,14 98 628,-1-5-62,2 9 11,-1 0 0,0 0-1,-12-31 1,13 44 189,8 19 92,11 25 104,-12-29-270,2 0 0,-1 0 0,1 0 0,0-1 0,0 0-1,1-1 1,0 1 0,0-1 0,1-1 0,-1 1 0,1-1 0,12 5 0,-6-3-97,1-2 0,0 0 0,0 0 0,0-2 0,0 0 0,28 2 1,14-2-332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6.727"/>
    </inkml:context>
    <inkml:brush xml:id="br0">
      <inkml:brushProperty name="width" value="0.05" units="cm"/>
      <inkml:brushProperty name="height" value="0.05" units="cm"/>
    </inkml:brush>
  </inkml:definitions>
  <inkml:trace contextRef="#ctx0" brushRef="#br0">191 6 18796,'-6'2'395,"-1"1"0,1-1 0,-1 1 0,1 0 0,0 1 1,0 0-1,1 0 0,-1 0 0,1 0 0,-9 9 0,-1 4 598,-25 34 0,30-37-693,1 1-1,1-1 1,-11 26-1,16-33-252,0 1 1,1 0-1,0 0 0,0 0 0,1 0 0,0 0 0,0 0 0,1 0 1,1 12-1,-1-18-43,0 0-1,0 1 1,1-1 0,-1 0 0,1 0 0,0 0 0,0 0 0,-1-1 0,1 1 0,0 0-1,1 0 1,-1 0 0,0-1 0,0 1 0,1-1 0,-1 1 0,1-1 0,-1 1 0,1-1-1,0 0 1,-1 0 0,1 0 0,0 0 0,0 0 0,0 0 0,0 0 0,0-1 0,0 1-1,0-1 1,0 1 0,0-1 0,0 0 0,0 0 0,0 0 0,0 0 0,1 0 0,1-1-1,3 1-1,0-2 0,0 1 0,0-1-1,0 0 1,-1-1 0,1 1 0,0-1-1,-1-1 1,0 1 0,7-6-1,-3 0-22,-1 0-1,0-1 0,0 0 0,-1 0 0,0-1 0,-1 0 1,-1 0-1,1-1 0,-2 0 0,0 0 0,0 0 0,-1-1 1,0 1-1,-1-1 0,-1 0 0,0 0 0,-1 0 0,0-22 1,-1 30-106,-1 1-1,1 0 1,-1 0 0,0-1 0,0 1 0,0 0 0,-1 0-1,-2-5 1,4 7 80,-1 1 0,0-1 0,0 1 0,0 0 0,0-1-1,-1 1 1,1 0 0,0 0 0,-1-1 0,1 1 0,0 0 0,-1 1-1,1-1 1,-1 0 0,1 0 0,-1 0 0,0 1 0,1-1 0,-1 1 0,0 0-1,1-1 1,-3 1 0,-9 1-501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7.193"/>
    </inkml:context>
    <inkml:brush xml:id="br0">
      <inkml:brushProperty name="width" value="0.05" units="cm"/>
      <inkml:brushProperty name="height" value="0.05" units="cm"/>
    </inkml:brush>
  </inkml:definitions>
  <inkml:trace contextRef="#ctx0" brushRef="#br0">7 22 25181,'-5'3'2233,"4"-2"-1361,1-2 248,4-1-536,5 1-1400,-1-5 864,9-2-360,3 0-160</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7.962"/>
    </inkml:context>
    <inkml:brush xml:id="br0">
      <inkml:brushProperty name="width" value="0.05" units="cm"/>
      <inkml:brushProperty name="height" value="0.05" units="cm"/>
    </inkml:brush>
  </inkml:definitions>
  <inkml:trace contextRef="#ctx0" brushRef="#br0">154 18 16516,'2'-17'2651,"-7"27"-693,-9 29-69,-114 439 991,126-469-2858,0 0 13,1-1 0,-1 1-1,2-1 1,-1 16 0,1-24-33,0 0 0,0 0 0,0 0 0,0 1 0,0-1 1,0 0-1,0 0 0,0 1 0,0-1 0,0 0 0,0 0 1,0 1-1,0-1 0,0 0 0,0 0 0,0 0 1,0 1-1,0-1 0,0 0 0,1 0 0,-1 1 0,0-1 1,0 0-1,0 0 0,0 0 0,0 0 0,1 1 0,-1-1 1,0 0-1,0 0 0,0 0 0,0 0 0,1 0 1,-1 1-1,0-1 0,0 0 0,1 0 0,5-8 55,5-20 20,43-193 228,-36 136-273,-18 85-32,-1 0-1,1-1 1,0 1-1,0 0 1,0 0 0,0-1-1,0 1 1,1 0-1,-1-1 1,0 1 0,0 0-1,0-1 1,0 1-1,0 0 1,0 0 0,0-1-1,1 1 1,-1 0-1,0 0 1,0-1 0,0 1-1,1 0 1,-1 0-1,0-1 1,0 1 0,0 0-1,1 0 1,-1 0-1,0 0 1,1-1 0,-1 1-1,0 0 1,0 0-1,1 0 1,-1 0 0,0 0-1,1 0 1,-1 0-1,0 0 1,0 0 0,1 0-1,-1 0 1,0 0-1,1 0 1,-1 0 0,0 0-1,1 0 1,-1 0-1,0 0 1,0 0 0,1 1-1,-1-1 1,0 0-1,1 0 1,-1 0 0,0 0-1,0 1 1,0-1-1,1 0 1,-1 0 0,0 1-1,0-1 1,0 0-1,1 0 1,-1 1 0,0-1-1,0 0 1,0 1-1,18 27-18,-9-14 5,-6-10 12,0-1 0,0 0 0,0 0 0,1 0 0,0 0 0,-1-1 0,1 1 0,0-1 0,0 0 0,0 0 0,0 0-1,1-1 1,-1 1 0,0-1 0,10 1 0,-7-2 1,0 0-1,1 0 1,-1 0-1,0-1 1,0-1-1,0 1 1,0-1-1,0 0 1,9-4-1,-2 0 19,-1-1-1,0 0 1,-1-1 0,1-1-1,-1 0 1,-1 0-1,0-1 1,0-1 0,11-14-1,-14 14 31,-1 0-1,-1 0 0,0-1 0,8-21 0,-11 27-13,-1 0-1,0-1 1,-1 1-1,1-1 1,-1 1-1,-1-1 1,1 0-1,-1 1 1,0-1-1,-2-12 0,2 18-23,-1-1 0,1 1-1,-1 0 1,1-1-1,-1 1 1,1-1-1,-1 1 1,0 0-1,1-1 1,-1 1-1,0 0 1,0 0 0,0 0-1,0 0 1,0 0-1,0 0 1,-1 0-1,1 0 1,0 0-1,0 0 1,-1 1-1,1-1 1,0 0-1,-1 1 1,1-1 0,-1 1-1,1 0 1,-1-1-1,1 1 1,0 0-1,-1 0 1,1 0-1,-1 0 1,-1 0-1,-1 1 6,-1 0 1,1 0-1,0 0 0,0 1 0,0-1 0,0 1 0,0 0 0,0 0 0,0 0 0,-6 6 0,0 1-8,0 1 0,0 1 1,1 0-1,0 0 0,1 1 0,0 0 0,1 0 1,-7 19-1,5-10-7,0 1-1,2 0 1,1 1 0,-5 32-1,9-43 2,1 0 0,0 0 0,1 0 0,0 0 0,4 22 0,-3-30 0,0 0-1,0 0 0,0 0 0,0-1 1,1 1-1,-1 0 0,1-1 0,0 1 1,0-1-1,1 0 0,-1 0 1,1 0-1,-1 0 0,1 0 0,0-1 1,0 1-1,0-1 0,1 1 0,-1-1 1,0 0-1,7 2 0,-1-1 3,0-1-1,1 0 0,-1 0 1,1-1-1,-1-1 0,1 1 1,0-2-1,-1 1 0,1-1 1,0-1-1,-1 1 1,0-2-1,1 1 0,-1-1 1,0-1-1,13-6 0,9-6 11,-2-1-1,0-2 1,35-28 0,-62 46-11,11-8 8,0-1 0,-1-1 0,0 0 1,-1 0-1,-1-1 0,13-17 0,-22 28-7,-1 0-1,1 0 1,0 0 0,-1 0-1,1 0 1,-1-1 0,0 1-1,1 0 1,-1 0 0,0 0-1,1-1 1,-1 1 0,0-3-1,0 4 0,0 0 1,-1 0-1,1 0 0,0-1 0,0 1 1,0 0-1,-1 0 0,1-1 0,0 1 0,0 0 1,-1 0-1,1 0 0,0 0 0,0 0 0,-1-1 1,1 1-1,0 0 0,0 0 0,-1 0 0,1 0 1,0 0-1,-1 0 0,1 0 0,0 0 0,-1 0 1,1 0-1,0 0 0,0 0 0,-1 0 1,1 0-1,0 0 0,-1 0 0,1 1 0,-5 0 10,1 1-1,0 0 1,0 0-1,0 0 0,1 0 1,-5 4-1,-5 4 19,0 1 0,1 1-1,1 0 1,0 1 0,-12 18-1,18-24-105,0 0 0,1 1 0,0-1 0,0 1 0,1 0 0,0 0 0,1 0 0,0 0 0,0 0 0,0 1 0,1-1 0,0 13 0,1-20-19,0 0 0,0 0 0,0 0 0,0 1 0,0-1 0,1 0 0,-1 0 0,0 0 0,1 0 0,-1 1-1,0-1 1,1 0 0,-1 0 0,1 0 0,0 0 0,-1 0 0,1 0 0,0 0 0,0 0 0,0 0 0,-1-1 0,1 1 0,0 0 0,0 0 0,0-1 0,0 1 0,0-1 0,2 1 0,-1 0 28,1-1 1,-1 0-1,1 0 1,0 0-1,-1 0 1,1 0-1,-1 0 1,1-1-1,0 1 0,-1-1 1,5-1-1,32-14-757</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8.665"/>
    </inkml:context>
    <inkml:brush xml:id="br0">
      <inkml:brushProperty name="width" value="0.05" units="cm"/>
      <inkml:brushProperty name="height" value="0.05" units="cm"/>
    </inkml:brush>
  </inkml:definitions>
  <inkml:trace contextRef="#ctx0" brushRef="#br0">61 11 16708,'-2'16'1406,"1"1"1,-2-1-1,-5 19 1,1-4-176,4-16-797,-11 53 1197,-8 91 1,22-157-1603,0 32 176,0-34-201,0 1 0,0 0 1,0-1-1,0 1 0,0-1 0,0 1 0,0-1 0,1 1 0,-1 0 1,0-1-1,0 1 0,0-1 0,0 1 0,1-1 0,-1 1 0,0-1 1,1 1-1,-1-1 0,0 1 0,1-1 0,-1 1 0,0-1 0,1 0 1,-1 1-1,1-1 0,-1 0 0,1 1 0,-1-1 0,1 0 0,-1 0 1,1 1-1,-1-1 0,1 0 0,-1 0 0,1 0 0,0 0 0,-1 0 1,1 0-1,-1 0 0,1 0 0,-1 0 0,1 0 0,-1 0 0,1 0 1,0 0-1,-1 0 0,1 0 0,-1 0 0,2-1 0,3-3 0,0 0 0,0 0 0,0 0 0,0 0 0,-1-1 0,0 0 0,0 0-1,0 0 1,0 0 0,5-12 0,3-8 17,11-30-1,-9 22-4,-2-1 0,-2-1 0,-1 1 0,7-52 0,-16 72-21,-2 21-27,-1 26 7,3-29 23,0-1 1,1 0 0,-1 1 0,1-1-1,-1 1 1,1-1 0,0 0 0,0 1 0,1-1-1,-1 0 1,1 0 0,-1 0 0,1 0-1,0 0 1,0 0 0,0-1 0,1 1-1,4 4 1,-4-5 3,0-1-1,0 1 1,1 0-1,-1-1 1,0 0-1,1 0 1,-1 0-1,1 0 1,-1-1-1,1 1 1,0-1-1,-1 0 1,1 0-1,-1 0 1,1-1-1,-1 1 1,1-1-1,6-1 1,0-2 7,-1 1-1,1-1 1,-1 0-1,1-1 1,-1 0 0,-1-1-1,15-11 1,3-6 1,23-26 0,-17 16-15,-46 63-11,9-17 15,-7 13 9,2 1 0,1 1 0,2-1 0,0 1 0,2 1 0,-2 28 0,7-52-14,1 0 0,-1 0 1,1 0-1,-1 0 0,2 0 0,-1 0 1,3 7-1,-4-11-11,0 0 0,1 0 0,-1-1 0,1 1 0,-1 0 0,1 0 0,-1 0 0,1-1 0,-1 1 0,1 0 0,-1-1 0,1 1 0,0 0 0,-1-1 0,1 1 0,0-1 0,0 1 0,0-1 0,-1 0 0,1 1 0,0-1 0,0 0 0,0 1 0,0-1 0,0 0 0,-1 0 0,1 0 0,0 0 0,0 0 0,0 0 0,0 0 0,0 0 0,0 0 0,0 0 0,0 0 0,-1-1 0,1 1 0,0 0 0,0-1 0,0 1 0,0 0 0,-1-1 0,1 1 0,0-1 0,0 0 0,-1 1 0,2-2 0,3-3-241,0 1 0,0-2-1,-1 1 1,1 0 0,-1-1 0,-1 0-1,1 0 1,-1 0 0,5-12-1,0-5-233,9-37 0,-4-3-311</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9.136"/>
    </inkml:context>
    <inkml:brush xml:id="br0">
      <inkml:brushProperty name="width" value="0.05" units="cm"/>
      <inkml:brushProperty name="height" value="0.05" units="cm"/>
    </inkml:brush>
  </inkml:definitions>
  <inkml:trace contextRef="#ctx0" brushRef="#br0">17 1 17876,'-7'29'1920,"0"-2"-1376,4-1-256,5-3 961,9-1-1241,7-1-408,13-6 336,5-4-216,7-8-153</inkml:trace>
  <inkml:trace contextRef="#ctx0" brushRef="#br0" timeOffset="1">397 151 15115,'-39'26'3040,"-47"42"-1,73-57-2559,1 1 1,0 1-1,1 0 0,0 1 0,1 0 1,-16 29-1,24-39-416,0 1 0,1-1-1,-1 1 1,1-1 0,0 1 0,0-1 0,0 1 0,0 0 0,1 0-1,0 0 1,0-1 0,0 1 0,1 0 0,-1 0 0,1-1-1,2 6 1,1 0-33,1 1-1,0-1 1,0 0-1,1-1 1,13 17-1,-4-7-100,-2 0 0,0 1-1,16 35 1,-26-50 53,-1 2 0,1-1 0,-1 0 0,0 0-1,-1 1 1,0-1 0,0 1 0,0-1 0,-1 1 0,0-1 0,0 1-1,-1 0 1,0-1 0,0 1 0,0-1 0,-1 0 0,0 1 0,-2 5-1,2-8 26,0-1-1,0 0 0,0 0 1,-1 1-1,1-1 0,-1-1 1,0 1-1,0 0 0,0-1 1,0 1-1,0-1 0,0 0 1,-1 0-1,1 0 0,-1 0 1,1-1-1,-1 0 0,0 1 1,0-1-1,1-1 0,-1 1 1,0 0-1,-6-1 0,5 0 15,-1 0 1,1 0-1,0-1 0,-1 0 0,1 0 1,0 0-1,0-1 0,0 0 0,-1 0 0,2 0 1,-1 0-1,0-1 0,0 0 0,1 0 0,0 0 1,-7-7-1,4 2-16,0 0 1,0-1-1,1 0 0,1 0 1,0 0-1,0-1 0,1 0 1,0 0-1,0 0 1,1 0-1,1-1 0,-1 1 1,2-1-1,0 0 1,0 1-1,1-1 0,0 0 1,3-20-1,-1 16-175,1 1 0,1-1 0,0 1 0,1 0 0,0 0 0,1 0 0,0 1-1,2 0 1,-1 0 0,1 1 0,1 0 0,0 0 0,14-12 0,-1 6-431,1 0 0,0 2 0,2 1 0,33-16 0,-6 2-142,-2 0-213</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09.739"/>
    </inkml:context>
    <inkml:brush xml:id="br0">
      <inkml:brushProperty name="width" value="0.05" units="cm"/>
      <inkml:brushProperty name="height" value="0.05" units="cm"/>
    </inkml:brush>
  </inkml:definitions>
  <inkml:trace contextRef="#ctx0" brushRef="#br0">176 22 16684,'0'-2'153,"0"0"0,0 1 0,0-1 0,0 1 1,-1-1-1,1 1 0,-1-1 0,1 1 0,-1 0 1,0-1-1,-1-1 0,-5 1 572,-5 11-248,-1 7 349,1 1 0,0 1 0,-16 35 0,-21 63 719,45-103-1413,-6 14 228,-7 31-1,16-51-290,-1-1 0,1 1 0,1 0 0,-1 0 1,1 0-1,0 0 0,1 0 0,-1 0 0,1 0 0,3 8 0,-4-13-55,1 0 1,0 0-1,0 0 0,0 0 0,0 0 0,0 0 1,0-1-1,1 1 0,-1 0 0,0-1 0,1 1 1,0-1-1,-1 1 0,1-1 0,0 0 0,0 1 1,0-1-1,0 0 0,3 1 0,-1-1-5,0 0-1,0 0 1,0-1-1,0 1 1,0-1-1,0 0 0,0 0 1,0-1-1,0 1 1,5-2-1,5-2 2,0-1 0,-1 0 0,1-1 0,23-14 0,0-4 0,-27 16-16,0 2 0,0-1 0,1 1 0,-1 0 0,15-4 1,-25 9 4,1 1 0,-1 0 0,1 0 1,-1 0-1,0 0 0,1 0 0,-1 0 0,0 0 1,1 0-1,-1 0 0,1 0 0,-1 0 1,0 0-1,1 0 0,-1 0 0,0 0 0,1 1 1,-1-1-1,0 0 0,1 0 0,-1 0 1,0 0-1,1 1 0,-1-1 0,0 0 0,1 0 1,-1 1-1,0-1 0,0 0 0,1 1 0,-1-1 1,0 0-1,0 1 0,0-1 0,1 0 1,-1 1-1,0-1 0,0 0 0,0 1 0,0-1 1,0 0-1,0 1 0,0-1 0,0 1 1,0-1-1,0 0 0,0 1 0,0-1 0,0 0 1,0 1-1,0-1 0,0 1 0,-6 27-29,4-20 26,1-3 2,0 0 1,0 0-1,0 0 0,1 0 1,0 0-1,0 0 1,0 0-1,1 1 1,1 5-1,-2-9 2,1 0 1,0-1-1,0 1 0,-1 0 1,1-1-1,0 0 0,0 1 1,1-1-1,-1 1 0,0-1 1,0 0-1,1 0 0,-1 0 1,1 0-1,-1 0 0,1 0 1,-1 0-1,1 0 0,0 0 1,-1-1-1,1 1 0,0-1 1,-1 1-1,1-1 0,0 0 1,0 0-1,0 0 0,-1 0 1,1 0-1,3 0 0,6-1 5,0-1 0,0 0 0,0-1 0,0 0 0,0 0 0,-1-1 1,1-1-1,-1 1 0,0-2 0,-1 1 0,1-2 0,-1 1 0,0-1 0,-1 0 0,13-14 0,-1-1-5,-1 0 0,-2-2 0,0 0-1,25-47 1,0-23-107,-38 85 75,-1-1 0,0 0 0,-1 0 0,0 0 0,0 0 0,-1 0 0,0-18 1,-1 27 26,0 1 1,0-1-1,0 0 1,0 1-1,-1-1 1,1 0-1,0 1 1,0-1-1,0 1 1,0-1-1,-1 0 1,1 1-1,0-1 1,-1 1-1,1-1 1,0 0-1,-1 1 1,1-1-1,-1 1 1,1-1-1,0 1 1,-1 0-1,0-1 1,0 1-1,1 0 1,-1 0-1,0 0 1,1 0-1,-1 0 1,0 0 0,1 0-1,-1 0 1,1 0-1,-1 0 1,0 1-1,1-1 1,-1 0 0,1 0-1,-1 1 1,1-1-1,-1 0 1,1 1 0,-2 0-1,-2 3-18,0 0 0,-1 1 0,2-1 0,-6 9 0,-8 12 62,2 2 1,1-1-1,1 2 1,2 0 0,0 1-1,2 0 1,1 0-1,1 1 1,-5 58 0,12-78-12,0 0 0,1 0 0,0 1 0,1-1 0,0 0 0,0-1 0,5 11 1,-6-15-67,1 0 0,0 0 0,1-1 1,-1 1-1,1-1 0,0 0 0,0 0 1,0 0-1,0 0 0,1 0 1,0-1-1,0 1 0,0-1 0,0 0 1,7 4-1,-10-7-9,0 1 1,-1-1 0,1 1-1,0-1 1,0 0 0,-1 1-1,1-1 1,0 0-1,0 0 1,0 0 0,-1 1-1,1-1 1,0 0-1,0 0 1,0 0 0,-1 0-1,1 0 1,0-1 0,0 1-1,0 0 1,-1 0-1,1 0 1,0-1 0,0 1-1,-1 0 1,1-1-1,0 1 1,-1-1 0,1 1-1,0-1 1,-1 1 0,1-1-1,0 1 1,-1-1-1,1 0 1,-1 1 0,0-1-1,1 0 1,-1 1-1,1-1 1,-1-1 0,1-1-156,0 1 0,-1-1 1,1 0-1,-1 0 0,0 0 1,0 0-1,0 0 1,0 0-1,0 1 0,-2-7 1,-2-6-506,-1 0 0,-1 0 1,0 0-1,-17-27 0,-41-51-501,55 80 1211,-18-22 370,9 12 1265,-23-39-1,41 62-1605,0 0 1,0 0 0,0 0-1,0-1 1,0 1 0,0 0 0,0 0-1,0 0 1,0 0 0,-1 0-1,1 0 1,0 0 0,0 0-1,0 0 1,0-1 0,0 1-1,0 0 1,0 0 0,0 0-1,0 0 1,0 0 0,0 0-1,0 0 1,0 0 0,0-1-1,0 1 1,0 0 0,0 0 0,0 0-1,0 0 1,0 0 0,1 0-1,-1 0 1,0 0 0,0-1-1,0 1 1,0 0 0,0 0-1,0 0 1,0 0 0,0 0-1,0 0 1,0 0 0,0 0-1,0 0 1,1 0 0,-1 0 0,0 0-1,0 0 1,0 0 0,0 0-1,0-1 1,0 1 0,0 0-1,0 0 1,1 0 0,-1 0-1,0 0 1,0 0 0,0 0-1,0 1 1,12 1 800,9 8-150,-12-5-537,45 25 815,82 34 0,-93-52-835</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58.492"/>
    </inkml:context>
    <inkml:brush xml:id="br0">
      <inkml:brushProperty name="width" value="0.05" units="cm"/>
      <inkml:brushProperty name="height" value="0.05" units="cm"/>
    </inkml:brush>
  </inkml:definitions>
  <inkml:trace contextRef="#ctx0" brushRef="#br0">6 1 17916,'-5'12'2008,"8"0"-1304,11-7-183,10-5 831,13-2-368,6 1-48,12-5-304,2-2-152,4 5-135,-1-3-129,-7 4-272,-4 1-152,-9 4-537,-11 0-327,-14 6 848,-7 0-176,-11 6-224</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7:58.939"/>
    </inkml:context>
    <inkml:brush xml:id="br0">
      <inkml:brushProperty name="width" value="0.05" units="cm"/>
      <inkml:brushProperty name="height" value="0.05" units="cm"/>
    </inkml:brush>
  </inkml:definitions>
  <inkml:trace contextRef="#ctx0" brushRef="#br0">1 590 17380,'24'6'1480,"19"-3"-1056,6-3-200,15-5 392,2-2-352,4-6-240,-2 1 184,-10 0-272,-6 3-64</inkml:trace>
  <inkml:trace contextRef="#ctx0" brushRef="#br0" timeOffset="0.49">865 0 19108,'8'2'1832,"1"9"-1159,4-2-281,0 8 1088,1 4-696,-5 10-232,-1 5-32,-7 9-264,-4 4-87,-10 6-57,-9 1-24,-5 3-224,-4-6-321,-3-7 401,1-3-32,1-9-64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3.305"/>
    </inkml:context>
    <inkml:brush xml:id="br0">
      <inkml:brushProperty name="width" value="0.05" units="cm"/>
      <inkml:brushProperty name="height" value="0.05" units="cm"/>
    </inkml:brush>
  </inkml:definitions>
  <inkml:trace contextRef="#ctx0" brushRef="#br0">0 0 12323,'9'189'1056,"8"-63"-3149,-7-70 1284,-3 1 0,-1 71 0,-12 116 3120,2-152-1253,-9 265 268,12-321-1421</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3.745"/>
    </inkml:context>
    <inkml:brush xml:id="br0">
      <inkml:brushProperty name="width" value="0.05" units="cm"/>
      <inkml:brushProperty name="height" value="0.05" units="cm"/>
    </inkml:brush>
  </inkml:definitions>
  <inkml:trace contextRef="#ctx0" brushRef="#br0">167 1 10762,'-25'274'3107,"6"-72"-2612,15 81-3000,4-97 2786,-27 360 1999,9-223-2834,4-75 1858,-8 187 2471,22-423-3713,0 7 246,-1 1 0,-7 33 0,19-33-3250,-8-3 2488,-1-1 0,0 1-1,-1-1 1,-1 1 0,-1-1 0,0 1 0,-1-1 0,-1 1 0,0-1-1,-11 29 1,2-19 151,0-4-81</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8.202"/>
    </inkml:context>
    <inkml:brush xml:id="br0">
      <inkml:brushProperty name="width" value="0.05" units="cm"/>
      <inkml:brushProperty name="height" value="0.05" units="cm"/>
    </inkml:brush>
  </inkml:definitions>
  <inkml:trace contextRef="#ctx0" brushRef="#br0">18 1 8050,'-6'81'1030,"-5"118"-20,12-184-1701,0 0-1,4 19 1,3 19-129,-14 315 6766,-3-115-2986,10-223-2886,7 38 0,1 7-274,-4 191 2327,-5-266-2084,-5-79 2616,5 63-2293</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9.377"/>
    </inkml:context>
    <inkml:brush xml:id="br0">
      <inkml:brushProperty name="width" value="0.05" units="cm"/>
      <inkml:brushProperty name="height" value="0.05" units="cm"/>
    </inkml:brush>
  </inkml:definitions>
  <inkml:trace contextRef="#ctx0" brushRef="#br0">9 5 15563,'0'0'132,"0"-1"0,0 1-1,0 0 1,-1-1-1,1 1 1,0 0 0,0 0-1,-1-1 1,1 1 0,0 0-1,0 0 1,-1 0-1,1-1 1,0 1 0,0 0-1,-1 0 1,1 0 0,0 0-1,-1-1 1,1 1-1,0 0 1,-1 0 0,1 0-1,0 0 1,-1 0-1,1 0 1,-1 0 0,1 0-1,-1 0 1,2 10 2177,11 16-590,-7-21-1524,1 1 1,0-1 0,0 0-1,1-1 1,0 1-1,-1-1 1,1 0 0,1-1-1,-1 0 1,0 0 0,11 2-1,12 2 124,46 6-1,-71-12-298,53 4 16,1-2-1,0-3 1,0-2 0,0-3-1,86-19 1,-98 16-23,0 2 0,0 2 0,1 3 0,56 4 0,-60 1 18,60 2 57,-93-6-11,1-1 0,-1 0-1,-1-1 1,1 0-1,0-1 1,0 0 0,13-6-1,-12 3 563,-18 10-1747,-21 7-4049,15-13 4128,3-8-307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7.581"/>
    </inkml:context>
    <inkml:brush xml:id="br0">
      <inkml:brushProperty name="width" value="0.05" units="cm"/>
      <inkml:brushProperty name="height" value="0.05" units="cm"/>
    </inkml:brush>
  </inkml:definitions>
  <inkml:trace contextRef="#ctx0" brushRef="#br0">54 20 12571,'1'-7'5171,"-2"-6"5673,-4 20-10076,3-3-646,0 0 0,0 0 0,1 1 1,-1-1-1,1 1 0,0-1 0,0 1 0,0 0 0,1-1 0,0 9 0,0-11-126,0 0-1,1 0 1,-1 0 0,1 0-1,0 0 1,0 0 0,-1 0-1,1 0 1,0 0 0,1-1-1,-1 1 1,0 0 0,0-1-1,1 1 1,-1-1 0,1 0-1,-1 1 1,1-1 0,0 0-1,0 0 1,-1 0 0,1 0-1,0 0 1,0 0 0,0-1 0,0 1-1,2 0 1,12 2-84,1 0 0,-1-1 0,0-1 0,32-1 1,-26-1-30,37 4 1,-56-3 107,-1 1 1,0-1-1,1 0 1,-1 1-1,0-1 1,0 1-1,0 0 1,1 0 0,-1 0-1,0 0 1,0 0-1,0 0 1,0 1-1,0-1 1,-1 1-1,1-1 1,0 1-1,-1 0 1,1 0-1,-1-1 1,2 4-1,-2-3 15,-1 0 0,0 0-1,1 0 1,-1 0 0,0 0 0,0 0-1,0 0 1,0 0 0,0 0-1,-1 0 1,1 0 0,-1 0-1,1 0 1,-1 0 0,0 0-1,1 0 1,-1-1 0,0 1 0,0 0-1,-1 0 1,1-1 0,0 1-1,0-1 1,-3 2 0,-3 5 49,-1-1 0,1-1 0,-2 1 0,1-2 0,-1 1-1,0-1 1,0 0 0,0-1 0,-1 0 0,-18 5 0,9-4 22,0-1-1,0-1 1,-1 0-1,-35-1 1,51-2-151,-1 0 0,1 0 0,0-1 1,0 1-1,0-1 0,0 0 0,-6-2 1,9 2-14,0 0-1,0 1 1,0-1 0,0 0 0,0 0 0,0 1 0,0-1 0,1 0 0,-1 0 0,0 0 0,0 0-1,1 0 1,-1 0 0,1 0 0,-1 0 0,1-1 0,-1 1 0,1 0 0,0 0 0,0 0 0,0 0-1,-1-1 1,1 1 0,0 0 0,0 0 0,0 0 0,1-1 0,-1 1 0,0 0 0,1-2 0,13-55-1272,-3 17 454</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9.841"/>
    </inkml:context>
    <inkml:brush xml:id="br0">
      <inkml:brushProperty name="width" value="0.05" units="cm"/>
      <inkml:brushProperty name="height" value="0.05" units="cm"/>
    </inkml:brush>
  </inkml:definitions>
  <inkml:trace contextRef="#ctx0" brushRef="#br0">1 0 17700,'0'7'2271,"0"-6"-2132,-1 0 0,1 0-1,0 0 1,0 0-1,0-1 1,0 1-1,1 0 1,-1 0-1,0 0 1,0-1-1,0 1 1,1 0-1,-1 0 1,0 0-1,1-1 1,-1 1 0,1 0-1,-1-1 1,1 1-1,-1 0 1,1-1-1,-1 1 1,1-1-1,-1 1 1,1-1-1,0 1 1,1 0-1,51 34 1629,-40-28-1617,-1 1-1,0 0 1,0 1-1,11 11 1,-20-17-136,1 1 1,-2-1-1,1 1 1,0 0-1,-1 0 1,0 0-1,1 0 1,-2 0-1,1 1 1,0-1-1,-1 0 1,0 1-1,0 0 1,0-1-1,-1 1 1,1-1-1,-1 6 1,-2 6 96,0 1 0,0-1 0,-2 0 1,0 0-1,-1-1 0,0 1 0,-11 19 0,3-9 132,-2 0 0,0-1 0,-23 27 0,36-50-324,-15 19 289,17-21-278,-1 1 0,1-1 0,0 1 0,-1-1 0,1 1 0,-1-1 0,1 1 0,-1-1 0,1 1 0,-1-1-1,1 0 1,-1 1 0,1-1 0,-1 0 0,0 1 0,1-1 0,-1 0 0,1 0 0,-1 1 0,0-1 0,1 0 0,-1 0 0,0 0 0,1 0 0,-1 0 0,0 0 0,1 0-1,-1 0 1,-1-1 0,2 0 27,0 0-1,0 0 1,1 1 0,-1-1-1,0 0 1,0 0-1,0 0 1,1 0 0,-1 0-1,1 0 1,-1 0-1,0 1 1,1-1 0,-1 0-1,1 0 1,0 1-1,-1-1 1,1 0-1,1 0 1,-1-1-41,11-11-503</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0.568"/>
    </inkml:context>
    <inkml:brush xml:id="br0">
      <inkml:brushProperty name="width" value="0.05" units="cm"/>
      <inkml:brushProperty name="height" value="0.05" units="cm"/>
    </inkml:brush>
  </inkml:definitions>
  <inkml:trace contextRef="#ctx0" brushRef="#br0">1 3 17028,'0'0'62,"0"0"0,0 0 1,0 0-1,0 0 1,0 0-1,0 1 1,0-1-1,1 0 0,-1 0 1,0 0-1,0 0 1,0 0-1,0 0 0,0 0 1,0 0-1,1 0 1,-1 0-1,0 0 1,0 0-1,0 0 0,0 0 1,0 0-1,1 1 1,-1-1-1,0 0 0,0-1 1,0 1-1,0 0 1,0 0-1,1 0 1,-1 0-1,0 0 0,0 0 1,0 0-1,0 0 1,0 0-1,0 0 0,1 0 1,-1 0-1,0 0 1,0 0-1,0 0 1,0-1-1,0 1 0,0 0 1,0 0-1,0 0 1,1 0-1,-1 0 0,0 0 1,0-1-1,0 1 1,0 0-1,0 0 1,0 0-1,0 0 0,0 0 1,0-1-1,0 1 1,0 0-1,0 0 0,0 0 1,0 0-1,0-1 1,3 22 1618,0 38-783,-3-55-678,-2 156 985,3 55-162,1-209-952,1-11-45,2-13-11,5-36 18,-4 1-1,-1-1 1,-3 0-1,-8-90 1,0 107 64,4 37-64,-1 7-30,0 12-4,-1 36-21,1 0-1,3 0 1,10 84 0,-9-133-152,0 0 0,0 0 0,1 0 0,-1 0 1,4 6-1,-5-12 148,0 1-1,0-1 1,0 0 0,0 0 0,0 0-1,1 1 1,-1-1 0,0 0 0,0 0-1,0 0 1,0 0 0,0 1 0,1-1-1,-1 0 1,0 0 0,0 0 0,0 0 0,0 0-1,1 1 1,-1-1 0,0 0 0,0 0-1,1 0 1,-1 0 0,0 0 0,0 0-1,0 0 1,1 0 0,-1 0 0,0 0-1,0 0 1,1 0 0,-1 0 0,0 0-1,0 0 1,0 0 0,1 0 0,-1 0-1,0 0 1,7-9-156,0-11-124</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1.143"/>
    </inkml:context>
    <inkml:brush xml:id="br0">
      <inkml:brushProperty name="width" value="0.05" units="cm"/>
      <inkml:brushProperty name="height" value="0.05" units="cm"/>
    </inkml:brush>
  </inkml:definitions>
  <inkml:trace contextRef="#ctx0" brushRef="#br0">0 1 14115,'12'4'5303,"9"10"-2435,-5-2-1854,59 25 855,141 48 0,-138-57-1665,-77-28-266,-1 0 1,1 1 0,-1-1-1,0 0 1,1 1 0,-1-1-1,1 0 1,-1 0-1,1 0 1,-1 1 0,1-1-1,-1 0 1,1 0-1,-1 0 1,1 0 0,-1 0-1,0 0 1,1 0-1,-1 0 1,1 0 0,-1 0-1,1 0 1,-1 0 0,1 0-1,-1-1 1,1 1-1,-1 0 1,1 0 0,0-1-1,-9-11-1006,-22-15 92,7 9 265</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1.587"/>
    </inkml:context>
    <inkml:brush xml:id="br0">
      <inkml:brushProperty name="width" value="0.05" units="cm"/>
      <inkml:brushProperty name="height" value="0.05" units="cm"/>
    </inkml:brush>
  </inkml:definitions>
  <inkml:trace contextRef="#ctx0" brushRef="#br0">9 424 17396,'-8'12'1792,"10"-8"-92,22-9 339,-21 4-1997,4-1 118,-1 0 1,0 0 0,0-1-1,0 0 1,0-1-1,-1 1 1,1-1 0,-1 0-1,0-1 1,0 1-1,0-1 1,-1 0 0,1 0-1,-1 0 1,0-1-1,-1 0 1,0 1 0,1-1-1,-2 0 1,1-1-1,3-11 1,-3 6-21,0-1 1,-1 0-1,-1 0 1,0 0-1,0 0 0,-1 0 1,-1 0-1,0 0 0,-1 0 1,-4-16-1,0 7-62,0 0 0,-2 0-1,0 0 1,-1 1 0,-22-35 0,31 56-84,0 0 1,0 0 0,0 0-1,0 0 1,0 0-1,0 0 1,0 0 0,0 0-1,0 0 1,1 0-1,-1 0 1,0 0-1,0 0 1,0 0 0,0 0-1,0 0 1,0 0-1,0 0 1,0 0 0,0 0-1,0 0 1,0 0-1,0 0 1,0 0 0,0 0-1,0 0 1,0 0-1,0 0 1,0 0 0,0 0-1,0 0 1,0 0-1,0 0 1,0 0 0,0 0-1,0-1 1,0 1-1,0 0 1,0 0 0,0 0-1,0 0 1,0 0-1,0 0 1,8 5-206,22 17-331,11 7-1104,-35-25 1390,1 0 0,-1-1 0,1 0 0,0 0 0,0-1 0,0 0 0,0 0 0,0-1 0,1 0 0,-1 0 0,0 0 0,0-1-1,1 0 1,11-2 0,25-7-799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3.267"/>
    </inkml:context>
    <inkml:brush xml:id="br0">
      <inkml:brushProperty name="width" value="0.05" units="cm"/>
      <inkml:brushProperty name="height" value="0.05" units="cm"/>
    </inkml:brush>
  </inkml:definitions>
  <inkml:trace contextRef="#ctx0" brushRef="#br0">1 197 13419,'-1'-16'1875,"1"16"-1835,0 0-1,0 0 0,1-1 0,-1 1 1,0 0-1,0 0 0,0 0 0,0 0 1,0 0-1,0 0 0,0 0 0,0 0 1,1 0-1,-1 0 0,0 0 0,0 0 1,0 0-1,0 0 0,0 0 0,0 0 1,0 0-1,1 0 0,-1 0 0,0 0 1,0 0-1,0 0 0,0 0 0,0 0 1,0 0-1,0 0 0,0 0 1,1 0-1,-1 0 0,0 0 0,0 0 1,0 1-1,0-1 0,0 0 0,0 0 1,0 0-1,0 0 0,0 0 0,0 0 1,0 0-1,0 0 0,1 0 0,-1 1 1,0-1-1,0 0 0,0 0 0,0 0 1,0 0-1,0 0 0,0 0 0,0 0 1,0 1-1,14 31 2775,33 124 560,48 140-1993,-86-274-1306,-4-17-4,-5-14-41,-3-14-6,-73-197 4,59 177-73,18 38-24,7 9 29,15 15-5,-13-10 2,-8-7 38,1 0 1,-1 0-1,1-1 1,-1 1-1,1-1 1,0 1-1,0-1 1,-1 0-1,1 0 1,0 0-1,0-1 1,0 1-1,0-1 1,0 1-1,0-1 1,0 0 0,0 0-1,1 0 1,3-2-1,-4 1 7,1 0 0,-1-1 0,0 0-1,1 1 1,-1-1 0,0 0 0,0-1 0,-1 1-1,1-1 1,0 1 0,-1-1 0,1 0 0,-1 0 0,0 0-1,0 0 1,1-3 0,6-11 40,-1 0 0,-1 0 1,-1-1-1,-1 1 0,0-1 0,4-37 0,-4 3 233,-3-64-1,-2 110-248,0-4 35,0 0 0,-1 0 1,0 0-1,-3-12 0,4 22-57,0 0-1,0-1 0,0 1 0,0 0 1,0 0-1,0 0 0,0 0 0,0 0 1,0-1-1,0 1 0,0 0 0,0 0 1,0 0-1,0 0 0,0 0 1,0 0-1,0-1 0,0 1 0,0 0 1,0 0-1,0 0 0,0 0 0,0 0 1,-1 0-1,1 0 0,0-1 0,0 1 1,0 0-1,0 0 0,0 0 1,0 0-1,0 0 0,0 0 0,-1 0 1,1 0-1,0 0 0,0 0 0,0 0 1,0 0-1,0 0 0,0-1 1,0 1-1,-1 0 0,1 0 0,0 0 1,0 0-1,0 0 0,0 0 0,0 0 1,-1 0-1,1 1 0,0-1 0,0 0 1,0 0-1,0 0 0,0 0 1,0 0-1,0 0 0,-1 0 0,-3 11 82,1 16-34,1 12-44,2-1-1,2 0 1,1 1-1,2-1 1,2 0-1,1-1 1,18 50-1,-23-79-5,1 0-1,0 0 1,0 0-1,1-1 1,0 1 0,0-1-1,0 0 1,7 6-1,-9-11 1,0 1 0,1-1 0,-1 1 0,0-1 0,1 0-1,-1 0 1,1-1 0,-1 1 0,1-1 0,0 0 0,0 0 0,0 0 0,0 0 0,0-1 0,0 1-1,0-1 1,0 0 0,-1 0 0,8-2 0,-1 0 5,-1-1 0,1-1 0,-1 1-1,1-2 1,-1 1 0,-1-1 0,1-1 0,-1 0 0,0 0 0,0 0-1,-1-1 1,1 0 0,11-16 0,1-3 28,0-2 1,29-55-1,-47 79-31,4-8 16,0-1-1,6-17 1,-11 27-16,0 1 1,0 0 0,0-1 0,-1 1 0,1-1 0,-1 0-1,0 1 1,0-1 0,0 1 0,0-1 0,0 0 0,0 1-1,-1-1 1,0 1 0,1-1 0,-1 1 0,0-1 0,0 1-1,0 0 1,-2-3 0,3 4-2,-1 0 1,0 0-1,0 0 0,0 1 1,0-1-1,0 0 0,0 1 1,0-1-1,0 0 0,0 1 0,0-1 1,0 1-1,-1 0 0,1-1 1,0 1-1,0 0 0,0 0 1,-1 0-1,1 0 0,0 0 1,-2 0-1,0 0 2,-1 1 0,1 0 0,0 0 0,-1 0 0,1 0 1,0 1-1,-5 2 0,-1 1 3,0 2 0,0-1 1,1 1-1,-8 8 0,11-10 4,1 0 0,0 0 0,0 1-1,0 0 1,1 0 0,-1 0 0,1 0 0,1 0-1,-1 0 1,1 1 0,0-1 0,1 1 0,0 0-1,-1 9 1,2-12-78,0-1 0,0 0 0,0 0 1,1 0-1,-1 0 0,1 1 0,0-1 0,0 0 0,0 0 0,0 0 0,1 0 0,-1-1 0,1 1 0,0 0 1,0-1-1,0 1 0,0-1 0,0 1 0,0-1 0,1 0 0,-1 0 0,1 0 0,-1 0 0,1 0 1,0-1-1,0 1 0,0-1 0,0 0 0,0 0 0,0 0 0,0 0 0,4 0 0,0 0-238,1 0 0,-1 0 0,1-1 0,0 0 0,-1 0 0,1-1 0,-1 0 0,1 0 0,-1 0-1,0-1 1,1-1 0,11-5 0,16-10-870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3.929"/>
    </inkml:context>
    <inkml:brush xml:id="br0">
      <inkml:brushProperty name="width" value="0.05" units="cm"/>
      <inkml:brushProperty name="height" value="0.05" units="cm"/>
    </inkml:brush>
  </inkml:definitions>
  <inkml:trace contextRef="#ctx0" brushRef="#br0">0 0 16412,'131'288'5986,"20"-11"-3315,-147-268-2577,-3-8-65,0 1 0,-1 0 0,1-1 0,0 1 0,0-1 0,0 1 0,1-1 0,-1 0 0,0 0 0,0 1 0,3 1 0,-4-23 283,-35-107 74,-4-17-292,34 117-87,-1 0-7,1-1 0,1 0 1,0-53-1,5 76-4,-1 0 1,1 0-1,1 0 1,-1 0-1,1 0 1,-1 0-1,2 0 1,-1 1-1,0-1 1,1 1-1,0-1 1,0 1-1,4-5 1,-5 7-4,0 0-1,0 0 1,0 0 0,1 0-1,-1 1 1,0-1 0,1 1-1,-1-1 1,1 1-1,-1 0 1,1 0 0,0 0-1,-1 0 1,1 1 0,0-1-1,-1 1 1,1-1 0,0 1-1,0 0 1,0 0 0,-1 0-1,1 1 1,0-1 0,0 1-1,5 1 1,-7-1 4,0-1 0,1 1-1,-1-1 1,0 1 0,0 0 0,0 0 0,0 0-1,1-1 1,-1 1 0,0 0 0,-1 0 0,1 0-1,0 1 1,0-1 0,0 0 0,-1 0 0,1 0-1,0 1 1,-1-1 0,1 0 0,-1 0 0,1 1-1,-1-1 1,0 1 0,0-1 0,0 0 0,0 1-1,0-1 1,0 0 0,0 1 0,0-1 0,0 1-1,0-1 1,-1 0 0,0 3 0,-2 4 0,0 1-1,0-1 1,-1-1 0,-7 11 0,10-15 2,-22 34-4,-2-1-1,-52 56 1,59-76-356,11-13-230,7-11-543,6-4 721,0 1-1,1 0 1,0 1-1,16-18 0,-16 19 158,23-27-629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4.580"/>
    </inkml:context>
    <inkml:brush xml:id="br0">
      <inkml:brushProperty name="width" value="0.05" units="cm"/>
      <inkml:brushProperty name="height" value="0.05" units="cm"/>
    </inkml:brush>
  </inkml:definitions>
  <inkml:trace contextRef="#ctx0" brushRef="#br0">50 210 15419,'-1'0'119,"0"0"0,0-1 0,0 1 0,0 0 0,0 0 0,0 0 0,0 0 0,0 0 0,0 0 0,0 0-1,0 0 1,0 0 0,0 0 0,0 0 0,0 1 0,0-1 0,0 1 0,0-1 0,0 0 0,0 1 0,0 0 0,-1 0 0,0 1 25,0 0 1,1-1 0,-1 1 0,1 0 0,0 0 0,-1 0 0,1 0 0,0 0 0,0 0 0,0 3 0,-2 4 163,1 0 0,0 1 0,1-1 1,-1 13-1,2-9-87,0 0 0,3 20-1,-3-29-181,1 0-1,0 0 0,0-1 1,0 1-1,0 0 0,0-1 0,1 1 1,-1-1-1,1 1 0,0-1 1,0 0-1,6 6 0,-8-8-20,1-1-1,-1 1 1,1-1-1,-1 1 1,1-1 0,0 0-1,-1 1 1,1-1-1,0 0 1,-1 1-1,1-1 1,0 0 0,-1 0-1,1 0 1,0 0-1,0 0 1,-1 0-1,1 0 1,0 0 0,0 0-1,-1 0 1,1 0-1,0 0 1,0 0-1,0-1 1,1 0 19,0 0 0,-1 0 0,1 0 0,-1 0 0,1 0 0,-1-1 0,0 1 0,1 0 0,1-4 0,2-2 100,-1 0 1,0 0-1,4-13 0,2-12 329,-1 1 0,6-44 0,-11 50-231,-4 25-231,0 0 1,0 0-1,0 0 1,0 0-1,0 0 1,0 0-1,0 0 1,0 1-1,1-1 1,-1 0-1,0 0 1,0 0-1,0 0 1,0 0-1,0 0 1,0 0-1,0 0 0,0 0 1,0 0-1,0 0 1,0 0-1,1 0 1,-1 0-1,0 0 1,0 0-1,0 0 1,0 0-1,0 0 1,0 0-1,0 0 1,0 0-1,0 0 1,3 20 40,1 36-59,-4-48 21,1-1-8,0 15 11,8 44 0,-9-65-7,0 0 0,0-1 0,1 1 0,-1 0 0,0 0 0,0-1 0,1 1 0,-1 0 0,0 0 0,1-1 0,-1 1 0,1 0 0,-1-1 0,1 1 0,-1-1 0,1 1 0,-1 0 0,1-1 0,0 1 0,-1-1 0,2 1 0,-1-1-1,0 0-1,-1 0 1,1 0 0,0 0 0,0 0-1,-1 0 1,1 0 0,0 0 0,-1-1-1,1 1 1,0 0 0,-1-1 0,1 1-1,0 0 1,-1-1 0,1 1 0,0 0-1,-1-1 1,1 0 0,5-5 5,-1 0-1,0 0 1,8-12 0,-6 7 7,3-1-1,-1 0 0,2 1 0,0 0 0,0 1 0,14-10 0,-22 18-11,0 0-1,0 0 1,0 1 0,0-1-1,0 1 1,0-1 0,0 1 0,1 0-1,-1 0 1,0 1 0,1-1-1,-1 1 1,0 0 0,1-1 0,-1 1-1,1 1 1,-1-1 0,1 0-1,-1 1 1,0 0 0,1 0 0,-1 0-1,0 0 1,0 0 0,0 1-1,0 0 1,0-1 0,5 4 0,-4-1 0,0 0 0,-1 0 1,1 1-1,5 7 1,-6-7-2,-1-2 0,1 1-1,0 0 1,1 0 0,5 4 0,-9-7-1,1-1 1,-1 0 0,1 0-1,-1 0 1,1 0-1,-1 0 1,0 1 0,1-1-1,-1 0 1,1 0-1,-1 0 1,1 0 0,-1 0-1,1 0 1,-1 0-1,1 0 1,-1-1 0,0 1-1,1 0 1,-1 0-1,1 0 1,-1 0 0,1-1-1,-1 1 1,0 0-1,1 0 1,-1-1 0,0 1-1,1 0 1,-1-1-1,0 1 1,1 0 0,-1-1-1,0 1 1,0 0-1,1-1 1,-1 1 0,0-1-1,0 1 1,0-1-1,1 0 1,6-18 27,3-49 40,-8 48-11,8-35 1,-10 54-55,0 0 0,0 0 0,1 0 0,-1 0-1,1 0 1,-1 0 0,1 0 0,-1 0 0,1 0 0,0 0 0,-1 0 0,1 0 0,1-1 0,-2 2-2,1 0-1,-1 0 1,0 0 0,1 0 0,-1-1 0,1 1 0,-1 0 0,0 0 0,1 0 0,-1 0 0,1 0-1,-1 0 1,1 0 0,-1 0 0,0 0 0,1 0 0,-1 0 0,1 0 0,-1 1 0,0-1-1,1 0 1,-1 0 0,1 0 0,-1 1 0,4 1 1,-1 1 1,0 0-1,0 0 0,0 0 1,4 6-1,4 4 2,-10-11-3,0-1 0,0 0-1,0 1 1,1-1 0,-1 0 0,1 0-1,-1 0 1,0 0 0,1 0-1,0 0 1,-1 0 0,1-1-1,0 1 1,-1-1 0,1 1 0,0-1-1,0 0 1,-1 1 0,1-1-1,0 0 1,0 0 0,2-1-1,-1 0 6,-1 0 0,0 0-1,0 0 1,1-1-1,-1 1 1,0-1-1,0 1 1,-1-1 0,1 0-1,0 0 1,0 0-1,-1 0 1,1 0-1,-1 0 1,2-4 0,3-7 38,0 0 1,-1 0-1,0-1 0,-1 0 1,0 0-1,-1 0 1,-1 0-1,1-18 1,-4 19 37,1 13-81,0 0 0,0 0 1,-1-1-1,1 1 1,0 0-1,0 0 0,0 0 1,0 0-1,0 0 1,0 0-1,0 0 0,0 0 1,0 0-1,0 0 1,0 0-1,0 0 0,0 0 1,-1-1-1,1 1 0,0 0 1,0 0-1,0 0 1,0 0-1,0 0 0,0 0 1,0 0-1,0 0 1,-1 0-1,1 0 0,0 0 1,0 0-1,0 0 1,0 0-1,0 0 0,0 0 1,0 0-1,0 1 0,0-1 1,-1 0-1,1 0 1,0 0-1,0 0 0,0 0 1,0 0-1,0 0 1,0 0-1,0 0 0,0 0 1,0 0-1,0 0 0,0 1 1,-10 20 52,6-7-143,1 1 0,1 0 1,0 0-1,1 0 0,1 0 1,0 1-1,5 27 0,4-21-715,-9-22 784,1 1 0,-1-1 0,1 1 0,-1 0-1,1-1 1,0 1 0,-1-1 0,1 1 0,0-1-1,-1 0 1,1 1 0,0-1 0,-1 0 0,1 1-1,0-1 1,0 0 0,-1 0 0,1 0 0,0 0-1,0 0 1,-1 0 0,1 0 0,0 0 0,0 0-1,0 0 1,-1 0 0,1 0 0,1-1 0,13-7-402</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5.070"/>
    </inkml:context>
    <inkml:brush xml:id="br0">
      <inkml:brushProperty name="width" value="0.05" units="cm"/>
      <inkml:brushProperty name="height" value="0.05" units="cm"/>
    </inkml:brush>
  </inkml:definitions>
  <inkml:trace contextRef="#ctx0" brushRef="#br0">65 165 16964,'2'-4'975,"13"-27"1641,-14 31-2471,-1-1 1,0 0-1,1 0 1,-1 0-1,1 0 1,-1 0-1,0 0 1,0 0-1,0 0 1,0 1-1,0-1 1,1 0-1,-2 0 0,1 0 1,0 0-1,0 0 1,0 0-1,0 0 1,-1 0-1,1 0 1,0 0-1,-1 0 1,1 0-1,0 1 0,-1-1 1,0 0-1,1 0 1,-2 0-1,2 0-87,-1 1-1,0 0 1,1 0 0,-1 0-1,0 0 1,0 0-1,0 0 1,1 0 0,-1 0-1,0 0 1,0 0-1,1 0 1,-1 0 0,0 0-1,0 1 1,1-1-1,-1 0 1,0 1 0,1-1-1,-1 0 1,0 1-1,1-1 1,-1 1 0,1-1-1,-1 1 1,1-1-1,-1 1 1,0 1 0,-15 18 365,9-7-405,1 0 0,0 1 0,1-1 0,1 1 0,0 0-1,0 0 1,2 1 0,0-1 0,0 1 0,1-1 0,2 27 0,0-36-64,0 0 0,0-1-1,0 1 1,0-1 0,1 1 0,0-1 0,3 7 0,-4-9 9,0-1-1,0 0 1,-1 0 0,1 0-1,0 1 1,0-1 0,0 0-1,1 0 1,-1 0 0,0 0-1,0-1 1,0 1 0,1 0 0,-1-1-1,0 1 1,1 0 0,-1-1-1,1 1 1,-1-1 0,0 0-1,1 0 1,-1 1 0,1-1-1,-1 0 1,1 0 0,-1 0-1,1-1 1,2 1 0,1-2-131,-1 0 0,1 0 0,-1 0 0,1-1 0,-1 0 0,0 0 0,0 0 0,0 0 0,0 0 0,-1-1 0,0 1 0,1-1 0,3-6 0,6-9-992,16-32-1,-27 48 1061,15-33-618,-1-1 0,16-57 0,-4-5-550</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5.531"/>
    </inkml:context>
    <inkml:brush xml:id="br0">
      <inkml:brushProperty name="width" value="0.05" units="cm"/>
      <inkml:brushProperty name="height" value="0.05" units="cm"/>
    </inkml:brush>
  </inkml:definitions>
  <inkml:trace contextRef="#ctx0" brushRef="#br0">29 1 17644,'-26'206'3314,"24"-165"-2690,2 0-1,2 0 0,7 42 1,-8-72-493,1 0 1,1 0 0,0 0-1,9 19 1,-12-29-115,1 1 0,0 0 1,-1-1-1,1 1 0,0 0 1,0-1-1,0 1 0,0-1 0,0 0 1,1 1-1,-1-1 0,0 0 1,1 0-1,-1 0 0,1 0 0,-1 0 1,1 0-1,-1 0 0,1 0 0,0-1 1,-1 1-1,1-1 0,0 1 1,0-1-1,-1 1 0,1-1 0,0 0 1,0 0-1,-1 0 0,1 0 1,0 0-1,0-1 0,0 1 0,-1 0 1,1-1-1,0 1 0,3-2 1,1-2 12,0 1 1,-1-1 0,1-1-1,-1 1 1,0 0 0,0-1-1,0 0 1,-1-1 0,1 1 0,-1-1-1,4-7 1,6-13 147,15-37-1,-15 31 17,17-29 245,-31 60-432,0 1 0,0-1 0,0 1-1,0-1 1,1 1 0,-1-1 0,0 1 0,0 0 0,1-1 0,-1 1 0,0-1 0,1 1-1,-1-1 1,1 1 0,-1 0 0,0-1 0,1 1 0,-1 0 0,1 0 0,-1-1 0,1 1-1,-1 0 1,1 0 0,-1 0 0,1-1 0,-1 1 0,1 0 0,-1 0 0,1 0 0,-1 0-1,1 0 1,-1 0 0,1 0 0,-1 0 0,1 0 0,-1 0 0,1 1 0,-1-1-1,1 0 1,-1 0 0,1 0 0,-1 1 0,1-1 0,-1 0 0,1 0 0,-1 1 0,1-1-1,-1 0 1,0 1 0,1-1 0,-1 1 0,0-1 0,1 0 0,-1 1 0,0-1 0,0 1-1,1-1 1,-1 1 0,0-1 0,0 1 0,12 35 117,-11-33-107,8 46 35,-6-30-47,1-1 0,0 1-1,2-1 1,11 27 0,-17-44-23,0 0-1,0-1 0,0 1 0,0-1 1,1 1-1,-1 0 0,0-1 0,1 1 1,-1-1-1,0 1 0,1-1 1,-1 1-1,1-1 0,-1 1 0,1-1 1,-1 0-1,1 1 0,-1-1 0,1 0 1,-1 1-1,1-1 0,0 0 0,-1 1 1,1-1-1,-1 0 0,1 0 0,0 0 1,-1 0-1,1 0 0,0 0 0,-1 0 1,1 0-1,0 0 0,-1 0 1,1 0-1,0 0 0,-1 0 0,1 0 1,-1-1-1,1 1 0,0 0 0,-1 0 1,1-1-1,-1 1 0,1 0 0,-1-1 1,1 1-1,-1-1 0,1 1 0,-1-1 1,1 1-1,-1-1 0,0 1 0,1-1 1,3-4-200,0 0 0,-1 0 0,0-1 0,4-8 0,25-54-566,-11 30 229</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6.277"/>
    </inkml:context>
    <inkml:brush xml:id="br0">
      <inkml:brushProperty name="width" value="0.05" units="cm"/>
      <inkml:brushProperty name="height" value="0.05" units="cm"/>
    </inkml:brush>
  </inkml:definitions>
  <inkml:trace contextRef="#ctx0" brushRef="#br0">179 472 19572,'-19'7'1164,"0"0"-1,0 2 1,0 0-1,-22 16 0,36-22-1098,0 1-1,1-1 1,-1 1-1,1 0 1,0 0-1,1 0 1,-1 1-1,1-1 1,-1 1-1,1 0 0,1 0 1,-1 0-1,1 0 1,0 1-1,0-1 1,0 1-1,1-1 1,0 1-1,0 0 1,0 7-1,1-11-62,-1 0 0,1 0 0,0-1 0,0 1 0,0 0-1,1 0 1,-1-1 0,0 1 0,1 0 0,-1 0 0,1-1 0,0 1 0,-1-1 0,1 1 0,0-1 0,0 1-1,0-1 1,0 1 0,0-1 0,0 0 0,1 1 0,-1-1 0,0 0 0,1 0 0,-1 0 0,1 0-1,-1 0 1,2 0 0,0 0-4,-1-1 1,0 0-1,1 1 0,-1-1 0,1-1 0,-1 1 0,0 0 0,1 0 0,-1-1 1,0 0-1,0 1 0,1-1 0,-1 0 0,0 0 0,0 0 0,0 0 1,0-1-1,0 1 0,0 0 0,3-4 0,6-5-5,-1 0 0,-1-1 0,1 0 0,-2 0 0,15-24-1,28-70-1,-30 60 6,-20 44 1,-1 0 0,0 0-1,1 0 1,-1 0-1,1 0 1,0 0-1,-1 0 1,1 0 0,0 0-1,-1 1 1,1-1-1,0 0 1,0 0 0,1 0-1,-1 1 2,-1 0 0,0 0 0,1 0 0,-1 0 0,0 0 0,1 0 0,-1 0 0,0 0 0,1 1 0,-1-1 0,0 0 0,0 0 0,1 0 0,-1 1 0,0-1 0,0 0 0,0 0-1,1 1 1,-1-1 0,0 0 0,0 0 0,0 1 0,0-1 0,1 0 0,-1 1 0,0-1 0,0 0 0,0 0 0,0 1 0,0-1 0,0 1 0,5 39-53,-4-29 40,0 7-5,5 33-14,-6-48 32,1 0 0,-1 0 1,1 0-1,0 0 0,0-1 1,0 1-1,1 0 1,-1-1-1,0 1 0,1-1 1,0 1-1,0-1 0,2 3 1,-3-4 1,0 0 1,0-1 0,0 1-1,1-1 1,-1 1-1,0-1 1,0 1 0,0-1-1,0 0 1,0 0 0,1 1-1,-1-1 1,0 0 0,0 0-1,0 0 1,1 0-1,-1 0 1,0-1 0,0 1-1,0 0 1,1 0 0,-1-1-1,0 1 1,0-1 0,0 1-1,2-2 1,24-20 27,-24 19-26,23-24 21,-2-2 0,-1 0 0,30-51 0,18-25-14,-71 105-10,0-1 0,1 1 0,-1-1 0,0 1-1,1-1 1,-1 1 0,1-1 0,-1 1-1,0-1 1,1 1 0,-1 0 0,1-1 0,-1 1-1,1 0 1,0-1 0,-1 1 0,1 0 0,-1 0-1,1 0 1,0-1 0,2 10-4,-7 27-12,2-27 6,-1 11-8,-1 17-3,4-36 21,0-1 0,0 0 0,0 0 0,0 0 0,0 0 0,0 0 0,0 0 0,0 0 0,0 1 0,0-1 0,0 0 0,0 0 0,0 0 0,0 0 0,0 0 0,1 0-1,-1 0 1,0 0 0,0 0 0,0 1 0,0-1 0,0 0 0,0 0 0,0 0 0,0 0 0,0 0 0,0 0 0,1 0 0,-1 0 0,0 0 0,0 0 0,0 0 0,0 0 0,0 0 0,0 0 0,0 0 0,1 0 0,-1 0 0,0 0 0,0 0 0,0 0 0,0 0 0,0 0 0,0 0 0,0 0 0,0 0 0,1 0 0,-1 0-1,7-5-1,5-6-3,-3 1 16,-2 2-43,0-1-1,1 2 1,0-1 0,0 1 0,16-11-1,-22 17 19,0 0 0,0 0 0,1 0 0,-1 0 0,0 1-1,0-1 1,1 0 0,-1 1 0,0 0 0,1 0 0,-1-1 0,0 1 0,1 0-1,-1 1 1,0-1 0,1 0 0,-1 1 0,0-1 0,1 1 0,-1 0 0,0 0-1,0 0 1,0 0 0,0 0 0,0 0 0,0 1 0,0-1 0,0 1 0,0-1-1,-1 1 1,1-1 0,-1 1 0,2 2 0,5 6-42,-2 0 1,1 0-1,-1 0 0,-1 1 1,0 0-1,4 12 1,19 72-54,-26-88 124,14 51 132,16 71 412,-31-121-580,0 0 1,0-1 0,-1 1 0,0 0 0,-1-1-1,0 9 1,-2-14-65,0-7 10,0-7 46,0 1-1,2-1 1,-1 1-1,1-1 1,1 0-1,0 0 1,2-14-1,17-87 185,-15 97-100,9-38 236,3 1 1,35-76 0,16-55 205,-65 176-494,0-1 0,-1 1 0,0 0 0,0 0 0,-1-1 0,-1-8 0,1 15-3,0 0 0,-1 0 0,1 0 0,-1 1 0,1-1 0,-1 0 0,0 0 1,1 1-1,-1-1 0,0 0 0,0 1 0,0-1 0,-3-2 0,3 3 0,0 1-1,0-1 1,0 0 0,0 1 0,0-1 0,0 1 0,0 0 0,0-1 0,0 1 0,-1 0 0,1 0 0,0-1 0,0 1 0,0 0 0,-1 0-1,1 0 1,0 1 0,0-1 0,0 0 0,0 0 0,-1 1 0,1-1 0,0 0 0,-1 2 0,-3 0 1,1 0 0,-1 1 0,1 0 0,0 0 0,0 0 0,0 0 0,1 1 0,-1-1 0,1 1 0,-1 0 0,1 0 0,1 1 0,-1-1 0,0 0 0,-2 8 0,0-1 1,1 1 0,0 0 0,0 0 1,1 0-1,-1 15 0,3-19-4,1 1 0,0-1 0,0 0 0,1 0 0,0 0 0,0 0 0,4 11 0,-5-16-10,1-1-1,-1 0 0,1 0 1,0 0-1,0 0 1,0 0-1,0 0 0,0 0 1,0-1-1,1 1 0,-1 0 1,1-1-1,-1 1 1,1-1-1,-1 1 0,1-1 1,0 0-1,0 1 1,0-1-1,0 0 0,0 0 1,0 0-1,0-1 1,0 1-1,0 0 0,0-1 1,0 1-1,0-1 1,0 0-1,1 0 0,-1 0 1,3 0-1,-3 0 6,0-1 1,0 1-1,0-1 0,0 0 1,1 1-1,-1-1 0,0 0 1,0 0-1,0 0 0,2-2 1,21-24-86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8.046"/>
    </inkml:context>
    <inkml:brush xml:id="br0">
      <inkml:brushProperty name="width" value="0.05" units="cm"/>
      <inkml:brushProperty name="height" value="0.05" units="cm"/>
    </inkml:brush>
  </inkml:definitions>
  <inkml:trace contextRef="#ctx0" brushRef="#br0">3 65 21109,'-3'0'2104,"3"-2"-1296,3-1-320,8 2 953,6-2-257,4 1-504,8-1-296,6-2-472,2 2-256,4-3-608,-2-1-345,-4-3 985,-3 0-256,-4 0-216</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7.305"/>
    </inkml:context>
    <inkml:brush xml:id="br0">
      <inkml:brushProperty name="width" value="0.05" units="cm"/>
      <inkml:brushProperty name="height" value="0.05" units="cm"/>
    </inkml:brush>
  </inkml:definitions>
  <inkml:trace contextRef="#ctx0" brushRef="#br0">84 509 17796,'-1'-1'106,"1"0"0,-1 0 0,0 0 0,0 0 1,0 1-1,0-1 0,0 0 0,0 0 0,0 1 0,0-1 1,0 1-1,-1-1 0,1 1 0,0-1 0,0 1 1,0 0-1,-1 0 0,1 0 0,0 0 0,0-1 0,-1 1 1,1 1-1,0-1 0,0 0 0,-1 0 0,0 1 0,0 0 35,0 0-1,0 0 1,0 1-1,0-1 1,0 1 0,0-1-1,0 1 1,1 0-1,-1 0 1,1 0-1,-1 0 1,-1 3-1,-2 4 136,1 0 0,0 0 0,1 0-1,0 0 1,-3 18 0,4-17-146,1 1 0,1 20 1,0-29-114,0 1-1,1-1 1,-1 1 0,0-1-1,1 1 1,-1-1 0,1 0-1,0 1 1,0-1 0,0 0-1,0 1 1,0-1 0,1 0 0,-1 0-1,0 0 1,1 0 0,0 0-1,1 1 1,-2-2-6,0-1 1,0 1-1,0-1 1,0 0-1,0 0 1,-1 1-1,1-1 1,0 0-1,0 0 1,0 0-1,0 0 1,0 0-1,0 0 1,0 0-1,-1 0 1,1-1-1,0 1 1,0 0-1,0 0 1,0-1-1,0 1 1,-1-1-1,1 1 1,0-1-1,0 1 1,-1-1-1,1 1 1,0-1-1,-1 1 1,1-1-1,0 0 1,0-1-1,17-26 274,-10 8-125,0-1-1,-1-1 1,-1 1-1,-1-1 1,-1 0-1,-1 0 1,-1-1-1,-1 1 1,-3-31-1,2 53-157,0 1-1,1-1 1,-1 0-1,0 0 1,0 0 0,-1 0-1,1 0 1,0 0-1,0 0 1,0 0 0,0 1-1,0-1 1,0 0-1,0 0 1,0 0 0,0 0-1,0 0 1,0 0-1,0 0 1,0 0-1,0 0 1,0 0 0,0 1-1,0-1 1,0 0-1,-1 0 1,1 0 0,0 0-1,0 0 1,0 0-1,0 0 1,0 0-1,0 0 1,0 0 0,0 0-1,-1 0 1,1 0-1,0 0 1,0 0 0,0 0-1,0 0 1,0 0-1,0 0 1,0 0-1,0 0 1,-1 0 0,1 0-1,0 0 1,0 0-1,0 0 1,0 0 0,0 0-1,0 0 1,0 0-1,0 0 1,0 0 0,-1-1-1,0 9-1,0 0 1,1 0-1,0-1 0,0 1 0,1 0 0,0 0 0,0-1 1,1 1-1,-1 0 0,2-1 0,-1 0 0,1 1 1,5 8-1,-8-16 0,1 1 0,-1 0 0,1-1 0,-1 1 0,1-1 0,-1 1 1,1-1-1,-1 1 0,1-1 0,-1 1 0,1-1 0,-1 0 0,1 1 0,0-1 0,-1 0 1,1 1-1,0-1 0,-1 0 0,1 0 0,0 1 0,0-1 0,-1 0 0,1 0 0,0 0 0,0 0 1,-1 0-1,1 0 0,0 0 0,-1-1 0,3 1 0,-1-1 1,-1 0 0,1-1 0,0 1 0,0 0 0,0-1 0,-1 1 0,1-1 0,-1 1 0,1-1 0,1-3 0,4-6 5,0 0 0,8-21 0,-15 32-6,19-48 78,-3 0 0,-1-1 0,-3-1 0,-2 0 0,-2 0 0,3-100 1,-13 135 2,-2 18-27,-3 24-33,-3 74-29,7 173 0,18-86 25,-11-162 2,1 0-1,1-1 0,1 0 1,2 0-1,13 27 1,-16-41-7,0-1 1,0 0-1,8 10 0,-12-17-6,0-1 0,0 1-1,1-1 1,-1 0 0,1 0-1,-1 0 1,1 0 0,0 0-1,0 0 1,-1-1 0,1 1-1,1-1 1,-1 0-1,0 0 1,5 1 0,-8-2-5,1 1 0,-1-1 0,1 0 0,-1 0 0,1 0 0,-1 0 0,1 0 0,-1 0 0,1 0 0,-1 0 0,1 0 0,-1 0 1,1 0-1,-1 0 0,1 0 0,-1 0 0,1-1 0,-1 1 0,1 0 0,-1 0 0,1-1 0,-1 1 0,1 0 0,-1 0 0,0-1 0,1 1 0,-1-1 1,0 1-1,1-1 0,-1 0-1,0 1 1,0-1 0,0 0 0,0 0-1,0 0 1,0 1 0,-1-1 0,1 0-1,0 0 1,0 0 0,-1 1 0,1-1 0,-1 0-1,1 1 1,0-1 0,-2 0 0,-23-27 40,9 14-38,2 0 0,-1-1 0,2 0 0,-21-30 0,31 40-7,1 1 1,-1-1-1,1 0 1,0 0 0,0 0-1,0 0 1,1 0-1,0 0 1,0 0 0,0-1-1,1 1 1,0 0-1,-1-1 1,2 1 0,-1 0-1,1 0 1,0-1-1,0 1 1,0 0 0,1 0-1,0 0 1,0 0-1,0 0 1,3-4 0,2-1-179,0 1 1,1 1 0,0-1 0,1 1 0,-1 0-1,2 1 1,-1 0 0,1 1 0,16-9-1,23-16-270,-16 2 33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8.659"/>
    </inkml:context>
    <inkml:brush xml:id="br0">
      <inkml:brushProperty name="width" value="0.05" units="cm"/>
      <inkml:brushProperty name="height" value="0.05" units="cm"/>
    </inkml:brush>
  </inkml:definitions>
  <inkml:trace contextRef="#ctx0" brushRef="#br0">15 129 17828,'-4'-19'1529,"4"19"-1514,0 0 0,0 0 0,0 0 0,0 0-1,-1 0 1,1 0 0,0 0 0,0 1-1,0-1 1,0 0 0,0 0 0,0 0-1,0 0 1,0 0 0,0 0 0,-1 0-1,1 0 1,0 0 0,0 0 0,0 0 0,0 0-1,0 0 1,0 0 0,0 0 0,-1 0-1,1 0 1,0 0 0,0 0 0,0 0-1,0 0 1,0 0 0,0 0 0,0 0-1,-1 0 1,1 0 0,0 0 0,0 0-1,0 0 1,0 0 0,0 0 0,0 0 0,0 0-1,0 0 1,-1 0 0,1 0 0,0-1-1,0 1 1,0 0 0,0 0 0,0 0-1,0 0 1,0 0 0,0 0 0,0 0-1,0 0 1,0-1 0,0 1 0,0 0 0,0 0-1,0 0 1,0 0 0,0 0 0,0 0-1,0 0 1,0-1 0,0 1 0,0 0-1,0 0 1,-4 10 337,3 19 334,1 0 0,1 0 0,1 1 0,10 47 0,-3-24-372,45 249 745,-42-263-903,-12-39-153,0 0 0,0 0-1,0 1 1,0-1 0,0 0-1,0 0 1,0 1-1,0-1 1,0 0 0,0 0-1,1 1 1,-1-1 0,0 0-1,0 0 1,0 0 0,0 1-1,0-1 1,1 0-1,-1 0 1,0 0 0,0 0-1,0 1 1,1-1 0,-1 0-1,0 0 1,0 0 0,0 0-1,1 0 1,-1 0-1,0 0 1,0 1 0,1-1-1,-1 0 1,0 0 0,1 0-1,2-20 67,-5-28-25,-2-1 0,-2 1 1,-3 1-1,-17-57 0,6 44-62,23 69 11,1 0 0,0 0 1,0-1-1,1 0 1,0 0-1,1 0 1,7 8-1,-11-14 9,0 0 1,0 0-1,0-1 0,0 1 1,0-1-1,0 1 0,0-1 1,1 0-1,-1 0 0,0 0 0,1 0 1,-1 0-1,1-1 0,-1 1 1,1-1-1,-1 1 0,1-1 1,0 0-1,-1 0 0,1 0 1,-1 0-1,1-1 0,-1 1 0,1-1 1,0 1-1,-1-1 0,0 0 1,1 0-1,-1 0 0,0-1 1,4-1-1,3-3 27,-1-1 0,-1 1 0,1-1 0,-1-1 0,0 1 0,-1-1 0,0 0 0,0-1 1,-1 0-1,0 1 0,4-11 0,1-3 72,-2-1 0,0 0 0,7-36 0,-11 37-18,0 0 0,-1 1-1,-2-1 1,0 0 0,-3-26 0,2 45-67,-1-1 0,1 1 1,-1 0-1,0 0 1,0-1-1,-3-4 1,4 8-15,0 0 1,-1-1-1,1 1 1,0-1-1,0 1 1,-1 0-1,1-1 1,0 1-1,-1 0 1,1-1-1,0 1 1,-1 0-1,1 0 1,0-1-1,-1 1 1,1 0-1,-1 0 1,1 0-1,-1 0 1,1-1-1,0 1 1,-1 0-1,0 0 1,0 0-1,1 1-1,-1-1 1,0 0 0,0 1 0,1-1-1,-1 1 1,0-1 0,1 0-1,-1 1 1,0 0 0,1-1 0,-1 1-1,1-1 1,-1 1 0,1 0-1,-1-1 1,1 1 0,-1 1 0,-4 6 1,2 1 1,-1-1 0,1 1 0,0 0 0,1 0 0,0 0 0,-2 18 0,0 72-7,4-80 1,-1 4-3,2 0 0,0 0 0,2 0 1,11 44-1,-13-60 2,2-1 1,-1 0 0,1 0 0,0 0 0,0 0 0,1-1 0,-1 1-1,1-1 1,9 9 0,-10-12 0,0 1 1,1 0-1,-1-1 0,1 0 0,0 0 0,-1 0 0,1-1 0,0 1 1,0-1-1,0 0 0,0 0 0,0 0 0,1 0 0,-1-1 1,0 0-1,8 0 0,-1-1 2,-1-1 1,0-1-1,0 0 0,0 0 0,0-1 1,0 0-1,-1 0 0,1-1 1,-1-1-1,0 0 0,-1 0 1,0 0-1,0-1 0,9-10 1,-1 1 11,-1-2 1,0 0 0,-2 0 0,0-1-1,15-31 1,-23 43-8,-1-1-1,0 0 1,-1 0 0,0 0-1,0-1 1,-1 1-1,0-1 1,0 1 0,-1-1-1,1-17 1,-2 25-5,0 0 0,0 1 0,0-1 0,0 0 0,0 1 0,0-1 0,0 0 0,0 1 0,0-1 0,-1 0 0,1 1 0,0-1 0,0 0 0,0 1 0,-1-1 0,1 0 0,-1 1 1,1-1-1,0 1 0,-1-1 0,1 1 0,-1-1 0,1 1 0,-1-1 0,1 1 0,-1-1 0,1 1 0,-1 0 0,0-1 0,1 1 0,-1 0 0,0 0 0,1-1 0,-1 1 0,0 0 0,1 0 0,-1 0 0,0 0 0,1 0 0,-1 0 0,0 0 0,1 0 0,-1 0 0,0 0 0,1 0 1,-1 0-1,0 0 0,1 1 0,-1-1 0,0 0 0,1 0 0,-1 1 0,1-1 0,-1 1 0,0-1 0,1 0 0,-2 2 0,-3 2-2,0 0 1,0 0 0,1 1-1,-1-1 1,-4 7-1,0 2-3,0 0 1,1 0-1,1 1 0,0 0 0,-6 18 0,10-23-10,0 1-1,0 0 1,1 0-1,0 0 0,1 0 1,0 0-1,1 1 0,1 18 1,0-26-25,-1 0 1,1 0-1,-1 0 1,1 0-1,0-1 1,0 1-1,0 0 1,0 0 0,1-1-1,-1 1 1,1 0-1,0-1 1,-1 0-1,1 1 1,0-1-1,0 0 1,1 0-1,-1 0 1,0 0-1,1 0 1,-1-1-1,1 1 1,0-1-1,-1 0 1,1 0-1,0 0 1,0 0-1,0 0 1,0 0-1,-1-1 1,1 1-1,0-1 1,0 0-1,0 0 1,0 0-1,0 0 1,4-1 0,26-8-254</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9.169"/>
    </inkml:context>
    <inkml:brush xml:id="br0">
      <inkml:brushProperty name="width" value="0.05" units="cm"/>
      <inkml:brushProperty name="height" value="0.05" units="cm"/>
    </inkml:brush>
  </inkml:definitions>
  <inkml:trace contextRef="#ctx0" brushRef="#br0">0 13 18260,'9'-12'1501,"-3"11"289,2 23 710,-6-16-2434,20 103 2233,-16-70-1753,21 65 1,-15-81-545,-12-22-17,0-1 1,0 0-1,0 0 0,0 0 0,1 0 0,-1 0 1,0 1-1,0-1 0,0 0 0,0 0 0,0 0 1,0 0-1,1 0 0,-1 0 0,0 0 0,0 0 0,0 0 1,0 0-1,1 1 0,-1-1 0,0 0 0,0 0 1,0 0-1,0 0 0,1 0 0,-1 0 0,0 0 1,0 0-1,0 0 0,1-1 0,-1 1 0,0 0 1,0 0-1,0 0 0,0 0 0,0 0 0,1 0 1,-1 0-1,3-14-1247,-3 2 708,0 0-1,-1-1 1,0 1 0,-1 0-1,-1 0 1,-6-19-1,-12-24-568</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29.632"/>
    </inkml:context>
    <inkml:brush xml:id="br0">
      <inkml:brushProperty name="width" value="0.05" units="cm"/>
      <inkml:brushProperty name="height" value="0.05" units="cm"/>
    </inkml:brush>
  </inkml:definitions>
  <inkml:trace contextRef="#ctx0" brushRef="#br0">2 61 18476,'0'-1'2208,"0"5"-1287,-2 3-433,4-1 1784,10 0-1080,11 1-647,3 0-345,9-3-897,5 1-319,3-2-440,1 0-833,-1 0 1625,-3-2-448,-4-1-232</inkml:trace>
  <inkml:trace contextRef="#ctx0" brushRef="#br0" timeOffset="1">479 64 14483,'1'-2'126,"-1"0"1,1-1-1,-1 1 1,1-1-1,-1 1 0,0-1 1,0 1-1,0-1 1,0 1-1,-1 0 0,1-1 1,-1 1-1,0-1 0,1 1 1,-1 0-1,0-1 1,0 1-1,0 0 0,-1 0 1,-1-3-1,2 4-28,0 0 0,-1 0 0,1 0 0,-1 0 0,1 0 0,-1 0 0,1 0 0,-1 0 0,1 1 0,-1-1 0,1 1 0,-1-1 0,0 1 0,0 0 0,1-1 0,-1 1 0,0 0 0,1 0 0,-1 0 0,0 0 0,1 1 0,-1-1 0,0 0 0,1 1 1,-1-1-1,0 1 0,1 0 0,-1-1 0,-2 3 0,-1-1 215,1 1 1,-1 1 0,1-1-1,-1 0 1,1 1 0,0 0 0,1 0-1,-1 0 1,1 1 0,0-1-1,0 1 1,-5 9 0,8-14-296,0 0 1,0 0-1,0 0 0,0 1 1,0-1-1,0 0 1,0 0-1,-1 0 1,1 1-1,0-1 0,0 0 1,0 0-1,0 1 1,0-1-1,0 0 0,0 0 1,0 0-1,0 1 1,0-1-1,0 0 1,0 0-1,1 0 0,-1 1 1,0-1-1,0 0 1,0 0-1,0 0 0,0 1 1,0-1-1,0 0 1,1 0-1,-1 0 0,0 1 1,0-1-1,0 0 1,0 0-1,1 0 1,-1 0-1,0 1 0,11-2 299,-10 1-345,0 0 0,0 0 0,-1 0 0,1 0 0,0-1 0,-1 1 0,1 0 0,0 0 0,-1-1-1,1 1 1,-1-1 0,1 1 0,0 0 0,-1-1 0,1 1 0,-1-1 0,1 1 0,-1-1 0,1 1 0,-1-1 0,0 0-1,1 1 1,-1-1 0,0 0 0,1 1 0,-1-1 0,0 0 0,0 1 0,0-1 0,1 0 0,-1-1 0,-1 2-95</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0.069"/>
    </inkml:context>
    <inkml:brush xml:id="br0">
      <inkml:brushProperty name="width" value="0.05" units="cm"/>
      <inkml:brushProperty name="height" value="0.05" units="cm"/>
    </inkml:brush>
  </inkml:definitions>
  <inkml:trace contextRef="#ctx0" brushRef="#br0">0 2 19076,'1'0'101,"-1"0"0,1-1-1,-1 1 1,1 0 0,-1 0 0,1 0-1,-1 0 1,1 0 0,-1 0 0,1 0-1,-1 0 1,1 0 0,-1 0-1,1 0 1,-1 0 0,1 0 0,-1 0-1,1 0 1,-1 1 0,0-1 0,1 0-1,-1 0 1,1 1 0,-1-1 0,1 0-1,-1 0 1,0 1 0,1-1 0,-1 0-1,0 1 1,1-1 0,-1 1 0,1 0-1,16 17 656,-14-15-308,13 15 267,-1 1 0,-1 1-1,19 36 1,26 68-64,-36-62-377,17 73 0,-27-83-254,3-1-1,39 88 1,-39-115-369,-16-23 313,0-1 0,1 0 1,-1 1-1,0-1 0,0 0 0,1 1 0,-1-1 0,0 0 1,1 1-1,-1-1 0,0 0 0,1 1 0,-1-1 0,0 0 1,1 0-1,-1 0 0,0 1 0,1-1 0,-1 0 0,1 0 1,-1 0-1,0 0 0,1 0 0,-1 0 0,1 0 0,-1 0 1,1 0-1,-1 0 0,0 0 0,1 0 0,-1 0 0,1 0 1,-1 0-1,1 0 0,-1 0 0,0-1 0,1 1 0,-1 0 1,1 0-1,-1 0 0,0-1 0,1 1 0,-1 0 0,0 0 0,0-1 1,1 1-1,-1 0 0,0-1 0,1 1 0,-1 0 0,0-1 1,0 1-1,0-1 0,1 1 0,-1 0 0,0-1 0,0 1 1,0-1-1,2-5-150,-1 0-1,0 0 1,-1 0 0,1-12 0,-1-17-485</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0.521"/>
    </inkml:context>
    <inkml:brush xml:id="br0">
      <inkml:brushProperty name="width" value="0.05" units="cm"/>
      <inkml:brushProperty name="height" value="0.05" units="cm"/>
    </inkml:brush>
  </inkml:definitions>
  <inkml:trace contextRef="#ctx0" brushRef="#br0">124 9 18532,'-1'-8'1703,"-3"8"-431,-9 16 288,-14 30-160,22-36-1220,-47 98 624,47-97-799,1 1 1,1-1 0,0 1-1,1 0 1,0 0 0,0 0-1,1 21 1,1-31-9,0-1 0,1 1 0,-1 0 0,0-1 1,1 1-1,-1 0 0,1-1 0,-1 1 0,1-1 0,0 1 0,0-1 0,-1 0 0,1 1 0,0-1 0,0 0 0,1 1 1,-1-1-1,0 0 0,0 0 0,1 0 0,-1 0 0,0 0 0,1 0 0,-1 0 0,1-1 0,-1 1 0,1 0 1,-1-1-1,1 1 0,0-1 0,-1 0 0,1 0 0,3 1 0,5-1-14,1 0-1,-1-1 1,1 0-1,14-3 1,-4 1-9,-6 1 20,0 1 0,1 1 0,-1 0 0,0 1 0,0 1 0,0 0 0,0 1 0,23 8 0,-32-9 9,-1 0 1,1 0 0,-1 0-1,0 1 1,0 0 0,0 0-1,0 1 1,-1-1-1,1 1 1,-1 0 0,0 0-1,0 0 1,0 1 0,-1-1-1,1 1 1,-1 0-1,0 0 1,-1 0 0,1 1-1,-1-1 1,0 0 0,0 1-1,-1 0 1,0-1-1,1 9 1,-2-6 25,0 0 0,-1 0-1,0 0 1,0 0 0,-1 0 0,0 0-1,-1 0 1,1-1 0,-1 1 0,-1-1-1,0 0 1,-7 11 0,-2 1 82,-1-1 0,0 0 0,-22 19 0,30-31-126,0-1 1,0 1 0,-1-1 0,0 0 0,0-1 0,-1 0-1,1 0 1,-16 5 0,21-8-31,-1 0-1,1-1 1,-1 1 0,1-1-1,-1 1 1,1-1 0,-1 0-1,1 0 1,-1-1 0,1 1 0,-1 0-1,1-1 1,-1 1 0,1-1-1,0 0 1,-1 0 0,1 0-1,0 0 1,-1 0 0,1-1-1,0 1 1,0 0 0,0-1-1,0 0 1,1 0 0,-1 1-1,0-1 1,1 0 0,-1 0-1,1 0 1,0-1 0,-1 1 0,0-3-1,-1-1-23,1 1-1,0-1 0,0 0 1,-2-10-1,-1-35-402</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0.922"/>
    </inkml:context>
    <inkml:brush xml:id="br0">
      <inkml:brushProperty name="width" value="0.05" units="cm"/>
      <inkml:brushProperty name="height" value="0.05" units="cm"/>
    </inkml:brush>
  </inkml:definitions>
  <inkml:trace contextRef="#ctx0" brushRef="#br0">0 241 19676,'32'-12'2465,"-6"0"-1625,-4-7-384,4-1 2217,3-9-1937,1 2-248,-4-2-1224,-6-2 728,-1-1-176,-1 3-56</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1.370"/>
    </inkml:context>
    <inkml:brush xml:id="br0">
      <inkml:brushProperty name="width" value="0.05" units="cm"/>
      <inkml:brushProperty name="height" value="0.05" units="cm"/>
    </inkml:brush>
  </inkml:definitions>
  <inkml:trace contextRef="#ctx0" brushRef="#br0">0 1 16315,'6'25'1439,"-2"1"-1,-1-1 1,-1 1-1,-2 50 0,-1-22-236,1 11-151,-1-20-460,2 0-1,13 87 0,-13-130-582,-1 0-1,1 1 0,-1-1 0,1 0 1,0 1-1,0-1 0,0 0 1,0 0-1,0 0 0,0 0 1,1 0-1,-1 0 0,1 0 0,-1 0 1,1-1-1,0 1 0,0 0 1,3 2-1,-2-4-6,-1 1-1,1 0 1,-1-1-1,1 1 1,-1-1 0,1 0-1,0 1 1,-1-1-1,1-1 1,-1 1-1,1 0 1,-1-1 0,1 1-1,0-1 1,-1 0-1,0 1 1,4-3 0,23-11-35,-1-1 0,-1-1 1,36-28-1,-23 15-312,-27 21 70,-2 0-1,1-1 0,-1-1 0,0 0 0,-1-1 0,0 1 0,-1-2 1,0 0-1,10-17 0,-1-13-358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1.788"/>
    </inkml:context>
    <inkml:brush xml:id="br0">
      <inkml:brushProperty name="width" value="0.05" units="cm"/>
      <inkml:brushProperty name="height" value="0.05" units="cm"/>
    </inkml:brush>
  </inkml:definitions>
  <inkml:trace contextRef="#ctx0" brushRef="#br0">45 200 19500,'-9'67'772,"2"1"-1,4 0 1,3 0 0,14 119-1,-13-176-708,-1-8-36,0-1 0,1 0 0,-1 1 0,0-1 0,1 0 0,-1 1 0,1-1-1,0 0 1,0 1 0,-1-1 0,2 0 0,-1 0 0,0 0 0,3 4 0,-4-6-20,0 0-1,0 0 0,1 0 1,-1 0-1,0 0 1,0 1-1,0-1 0,1 0 1,-1 0-1,0 0 1,0 0-1,0 0 0,1 0 1,-1 0-1,0 0 1,0 0-1,0 0 1,1 0-1,-1 0 0,0 0 1,0 0-1,1 0 1,-1 0-1,0 0 0,0 0 1,0 0-1,1 0 1,-1 0-1,0 0 0,0 0 1,0-1-1,1 1 1,-1 0-1,0 0 1,0 0-1,0 0 0,0 0 1,1-1-1,-1 1 1,0 0-1,0 0 0,0 0 1,0 0-1,0-1 1,0 1-1,0 0 0,1 0 1,-1-1-1,0 1 1,4-15 91,-3 12-57,4-30 147,-1-1-1,-1 0 1,-5-67 0,2 79-125,-1-23-16,-2 0 0,-2 0 0,-18-75 0,21 113-48,2 5 1,-1 0-1,1 0 1,0 0 0,-1 0-1,1 1 1,-1-1 0,0 0-1,0 0 1,0 0-1,0 1 1,0-1 0,0 0-1,0 1 1,0-1 0,-1 1-1,1-1 1,-1 1 0,1 0-1,-1 0 1,-3-2 0,5 3 0,-1 0 0,0 0 0,1 0-1,-1 0 1,0 0 0,0 0 0,1 0 0,-1 1 0,0-1 0,1 0 0,-1 1 0,0-1 0,1 0 0,-1 1 0,1-1 0,-1 1 0,1-1-1,-1 1 1,1-1 0,-1 1 0,1 0 0,-1-1 0,1 1 0,-1-1 0,1 1 0,0 0 0,0-1 0,-1 1 0,1 0 0,0 0 0,0-1 0,0 1-1,0 0 1,-1-1 0,1 1 0,1 1 0,-4 33-4,3-32 3,-1 11-1,2-1 1,0 1 0,0-1-1,2 1 1,5 20 0,-7-30 7,0-1 1,1 1 0,-1-1 0,1 1-1,0-1 1,0 0 0,1 0-1,-1 0 1,0 0 0,1 0-1,3 3 1,-4-5 8,0 0 1,0 1-1,0-1 0,0 0 0,1 0 1,-1-1-1,0 1 0,0 0 0,1-1 1,-1 1-1,1-1 0,-1 0 0,0 0 1,1 0-1,-1 0 0,1 0 0,-1 0 1,0-1-1,4 0 0,2-2 36,-1 0 0,0 0 0,0-1 0,0 1 0,0-2-1,-1 1 1,1-1 0,-1 0 0,0 0 0,8-10 0,2-2 114,-2-2 0,18-26 0,-14 11 152,29-68 1,-3 4-30,-42 97-266,-2 7-28,-2 15-21,-23 223-271,23-197-1,3 0-1,1-1 1,11 58-1,-3-63 91,3-23-80</inkml:trace>
  <inkml:trace contextRef="#ctx0" brushRef="#br0" timeOffset="1">665 289 19612,'1'-11'2041,"13"1"-1217,1-1-384,8 0 1208,2 0-520,5-1-575,2 1-561,-1 1 96,-6 4-64,-10-5-144</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2.534"/>
    </inkml:context>
    <inkml:brush xml:id="br0">
      <inkml:brushProperty name="width" value="0.05" units="cm"/>
      <inkml:brushProperty name="height" value="0.05" units="cm"/>
    </inkml:brush>
  </inkml:definitions>
  <inkml:trace contextRef="#ctx0" brushRef="#br0">1 5 19020,'0'0'56,"0"0"1,0 0-1,0 0 0,0-1 1,0 1-1,0 0 1,0 0-1,0 0 0,0-1 1,0 1-1,0 0 0,0 0 1,0 0-1,0-1 0,1 1 1,-1 0-1,0 0 0,0 0 1,0 0-1,0 0 0,0-1 1,1 1-1,-1 0 1,0 0-1,0 0 0,0 0 1,1 0-1,-1 0 0,0 0 1,0 0-1,0 0 0,1 0 1,-1-1-1,0 1 0,0 0 1,0 0-1,1 0 1,-1 0-1,0 0 0,0 1 1,0-1-1,1 0 0,-1 0 1,0 0-1,5 11 982,0 27-285,-5-32-292,13 126 1818,13 114-1532,-24-231-735,-2-7-8,1 0 0,1 0 0,0 0 1,0 0-1,5 12 0,-7-19-3,0 0-1,1 0 1,-1 0 0,0-1-1,1 1 1,-1 0 0,1 0-1,-1 0 1,1-1 0,-1 1-1,1 0 1,0-1 0,-1 1-1,1-1 1,0 1-1,-1 0 1,1-1 0,0 0-1,0 1 1,-1-1 0,1 1-1,0-1 1,0 0 0,0 0-1,0 1 1,1-1 0,0 0 0,-1-1 1,0 1-1,0-1 1,0 1-1,1-1 1,-1 0-1,0 0 1,0 1 0,0-1-1,0 0 1,0 0-1,0 0 1,-1 0-1,1 0 1,1-2-1,4-6 7,-1 0 0,-1 0 0,6-17-1,23-82 77,21-128-1,-48 203-86,1 1-11,-4 26 2,0 7 6,0 11-4,-1 29-26,-4 43 1,0-48 37,2 0 1,5 43 0,-5-77 0,0-1 0,0 0 0,0 1 0,1-1 0,-1 0 0,0 1 0,1-1 0,-1 0 0,1 0 0,-1 0 0,1 1 0,0-1 0,0 0 0,-1 0 0,1 0 0,2 2 0,-3-3-1,1 0 0,-1 0 0,1 0 0,-1 0 0,1 0 0,-1 0 0,1 0 0,-1 1 0,1-2 0,0 1 0,-1 0 0,1 0 0,-1 0 0,1 0 0,-1 0 0,1 0 0,-1 0 0,1-1-1,-1 1 1,1 0 0,-1 0 0,1-1 0,-1 1 0,1 0 0,-1-1 0,1 0 0,3-3 11,0-1-1,0 0 0,0 1 1,-1-2-1,6-8 1,44-106 102,-35 78-100,0 1 0,26-40 0,-44 80-15,1 0 0,-1 0 0,1 0 0,0 0 0,0 0 0,-1 0 0,1 0 0,0 0 0,0 0 0,0 0 0,0 1 0,0-1 0,0 0 0,0 1 0,0-1 0,2 0 0,-2 1 0,-1 0 0,1 0 0,-1 0 0,0 0 0,1 0 0,-1 1 0,1-1 0,-1 0 0,1 0 0,-1 1 0,0-1 0,1 0 0,-1 0 0,1 1 0,-1-1 0,0 0 0,1 1 0,-1-1 0,0 0 0,0 1 0,1-1 0,-1 1 0,0-1 0,0 1 0,0-1 0,1 0 0,-1 2 0,2 4-1,-1 0 0,0 0 0,0 0 0,0 11 0,0 41-73,-1-27-435,4 38 1,-4-67 394,0 0 0,0-1 0,1 1 0,-1 0 0,1 0 0,-1 0 0,1-1 0,0 1 0,0 0 0,1 1 0,-2-2 70,1-1 0,-1 0 1,0 1-1,1-1 0,-1 0 0,0 0 0,1 1 1,-1-1-1,0 0 0,1 0 0,-1 0 0,1 1 1,-1-1-1,0 0 0,1 0 0,-1 0 0,1 0 1,-1 0-1,1 0 0,-1 0 0,0 0 0,1 0 1,-1 0-1,1 0 0,-1 0 0,1 0 0,0 0 1,1-2-74,1 0 0,0 0 1,-1 0-1,1 0 0,-1 0 1,0 0-1,1-1 0,-1 1 0,0-1 1,2-4-1,18-28-752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8.515"/>
    </inkml:context>
    <inkml:brush xml:id="br0">
      <inkml:brushProperty name="width" value="0.05" units="cm"/>
      <inkml:brushProperty name="height" value="0.05" units="cm"/>
    </inkml:brush>
  </inkml:definitions>
  <inkml:trace contextRef="#ctx0" brushRef="#br0">9 136 17332,'-8'7'2322,"13"-5"-141,19-9 360,261-77 2086,9 36-7770,-251 43 1766,-36 5 603</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3.027"/>
    </inkml:context>
    <inkml:brush xml:id="br0">
      <inkml:brushProperty name="width" value="0.05" units="cm"/>
      <inkml:brushProperty name="height" value="0.05" units="cm"/>
    </inkml:brush>
  </inkml:definitions>
  <inkml:trace contextRef="#ctx0" brushRef="#br0">124 16 17940,'-2'2'109,"-72"142"5111,64-122-4752,1 2 0,0-1 0,2 1 0,-5 34 0,12-38-131,0-19-332,0-1 0,0 0 0,0 0 0,0 0 1,0 0-1,0 0 0,0 1 0,0-1 0,1 0 0,-1 0 0,0 0 1,0 0-1,0 0 0,0 0 0,0 0 0,0 1 0,1-1 0,-1 0 1,0 0-1,0 0 0,0 0 0,0 0 0,1 0 0,-1 0 1,0 0-1,0 0 0,0 0 0,0 0 0,1 0 0,-1 0 0,0 0 1,0 0-1,0 0 0,0 0 0,1 0 0,-1 0 0,0 0 0,0 0 1,0 0-1,0 0 0,0 0 0,1-1 0,-1 1 0,0 0 1,0 0-1,0 0 0,0 0 0,0 0 0,3-3 19,0 0-1,0-1 1,0 1-1,-1 0 1,1-1-1,2-5 1,2-8-10,0 1-1,0-1 1,-2 0 0,0-1 0,-1 0-1,-1 1 1,-1-1 0,0 0 0,-1 0-1,-1 0 1,-1 0 0,-3-22 0,3 34-7,-1 0 0,0 1 0,0-1 0,-1 1 1,-2-6-1,-9-4-68,13 15 50,1-1-1,-1 1 1,1 0 0,-1 0 0,1 0-1,-1-1 1,1 1 0,-1 0 0,0 0-1,1 0 1,-1 0 0,1 0-1,-1 0 1,0 0 0,1 0 0,-1 1-1,1-1 1,-1 0 0,1 0-1,-1 0 1,1 1 0,-1-1 0,0 0-1,1 0 1,-1 1 0,1-1 0,-1 1-1,0 0-71,0 1 0,0-1 0,0 0 0,0 1 0,0-1 0,0 1 0,0-1 0,1 1 0,-1-1 0,1 1 0,-1-1 0,1 1 0,-1 0 0,1-1 0,0 1 0,0 0 0,0-1 0,0 1 0,0 0 0,0-1 0,1 1 0,-1 0 0,0-1 0,1 1 0,-1-1 0,1 1 0,1 2 0,-1-1-15,1-1-1,-1 1 1,0 0 0,1-1 0,0 1-1,0-1 1,0 1 0,0-1 0,0 0-1,0 0 1,0 0 0,1 0 0,-1 0-1,5 2 1,17 3-675</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3.470"/>
    </inkml:context>
    <inkml:brush xml:id="br0">
      <inkml:brushProperty name="width" value="0.05" units="cm"/>
      <inkml:brushProperty name="height" value="0.05" units="cm"/>
    </inkml:brush>
  </inkml:definitions>
  <inkml:trace contextRef="#ctx0" brushRef="#br0">145 331 17780,'-4'0'165,"1"1"0,-1 0 1,1 0-1,0 0 0,-1 0 1,1 0-1,0 1 0,-1-1 1,1 1-1,0 0 0,0 0 0,0 0 1,1 0-1,-1 1 0,-4 4 1,-2 3 268,1 0 1,-14 22 0,15-22-184,0 1 0,1 1 0,1-1 1,0 1-1,0 0 0,2 0 1,-1 0-1,1 1 0,1 0 0,0-1 1,0 26-1,3-36-206,-1 1 0,0 0-1,1 0 1,-1-1 0,1 1 0,0 0 0,0-1 0,0 1-1,0-1 1,0 1 0,2 2 0,-2-4-21,0 0 0,0 0 1,0 0-1,0 0 0,0 0 0,1-1 0,-1 1 0,0 0 1,0 0-1,0-1 0,1 1 0,-1-1 0,0 1 1,1-1-1,-1 0 0,0 1 0,1-1 0,-1 0 1,0 0-1,1 0 0,-1 0 0,1 0 0,-1 0 0,0-1 1,2 1-1,3-2 15,0 0-1,-1-1 1,0 1 0,1-1 0,-1 0 0,0-1-1,-1 1 1,1-1 0,0 0 0,-1 0-1,0 0 1,0 0 0,4-7 0,6-7 71,-2-1 1,14-25 0,-5-1 34,-1-1-1,-3 0 1,-2-2 0,-1 0 0,-3 0-1,10-97 1,-22 99-65,-5 29-36,6 17-42,0-1-1,-1 1 1,1 0 0,0 0-1,-1 0 1,1 0-1,-1 0 1,1 0-1,0 0 1,-1 0-1,1 0 1,-1 0-1,1 0 1,0 0 0,-1 0-1,1 0 1,-1 0-1,1 0 1,0 0-1,-1 0 1,1 0-1,0 1 1,-1-1-1,1 0 1,0 0-1,-1 0 1,1 1 0,0-1-1,-1 0 1,1 0-1,0 1 1,0-1-1,-1 0 1,1 1-1,0-1 1,0 0-1,-1 1 1,-6 9 0,1 0 0,-1 1 0,2-1 0,0 1 1,0 1-1,1-1 0,0 0 0,-3 18 0,-1 0 2,-34 135 34,37-135-6,1 1-1,1-1 1,2 51 0,2-74-37,-1-1 0,1 0 0,0 0-1,0 0 1,1 0 0,0 0 0,-1 0 0,2 0 0,-1 0 0,0-1-1,4 6 1,-4-9-49,-1 1-1,0-1 0,1 1 1,-1-1-1,1 0 1,-1 1-1,1-1 0,0 0 1,-1 0-1,1 0 0,0 0 1,0 0-1,0-1 1,0 1-1,0-1 0,0 1 1,0-1-1,0 1 0,0-1 1,0 0-1,0 0 1,0 0-1,0 0 0,0-1 1,0 1-1,0 0 0,0-1 1,0 1-1,0-1 1,-1 0-1,4-1 0,-2 0-24,1 0 0,0-1 0,-1 1 0,0-1 1,1 0-1,-1 0 0,0 0 0,-1-1 0,4-3 0,5-12-447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3.872"/>
    </inkml:context>
    <inkml:brush xml:id="br0">
      <inkml:brushProperty name="width" value="0.05" units="cm"/>
      <inkml:brushProperty name="height" value="0.05" units="cm"/>
    </inkml:brush>
  </inkml:definitions>
  <inkml:trace contextRef="#ctx0" brushRef="#br0">26 668 17652,'7'0'374,"0"0"0,1-1 0,-1 0 0,0 0 0,0-1 0,0 0 0,0 0 0,0-1 0,0 0 0,0 0 1,-1 0-1,1-1 0,-1 0 0,0 0 0,0-1 0,-1 1 0,1-1 0,6-9 0,-4 6-244,-1-1 0,1-1 0,-2 0 0,1 1 0,-2-2 0,1 1 0,-1-1-1,-1 0 1,0 0 0,5-22 0,-9 30-115,1 0-1,-1 0 1,0-1-1,1 1 0,-2 0 1,1-1-1,0 1 1,-1 0-1,1 0 1,-1 0-1,0-1 0,-2-3 1,3 6-9,-1 0 0,0 0 0,0 0 0,0 0 0,1 0 0,-1 0 0,0 0 0,0 1 0,0-1 0,0 0 0,-1 0 0,1 1 0,0-1 0,0 1 0,0-1 0,-1 1 0,1-1 0,0 1 0,0 0 0,-1 0 0,1-1 0,0 1 0,-1 0 0,1 0 0,0 0 0,-1 0 0,1 1 0,0-1 0,0 0 0,-1 1 0,1-1 0,-2 1 0,-4 2 10,0 0-1,0 1 1,1-1 0,-1 1 0,1 1 0,0-1 0,0 1-1,1 0 1,-1 0 0,-6 9 0,-3 5-3,-24 40 0,29-43-9,2 1 0,-1 0 0,-7 25 0,14-34-3,-1 0 1,1 0 0,1 1-1,0-1 1,0 0-1,1 1 1,0-1 0,0 0-1,3 17 1,-3-22-4,1 0-1,0-1 1,0 1 0,0 0 0,0-1 0,0 1 0,1-1 0,-1 1-1,1-1 1,0 0 0,0 0 0,-1 1 0,1-1 0,0-1 0,1 1-1,-1 0 1,0 0 0,1-1 0,-1 1 0,1-1 0,-1 0 0,1 0-1,-1 0 1,1 0 0,0 0 0,0 0 0,-1-1 0,1 0-1,0 1 1,0-1 0,4 0 0,1-1-10,1 1 0,-1-2 0,1 1 0,-1-1 0,0 0 0,0-1 0,0 0-1,0 0 1,12-7 0,-4-1-24,-1 0-1,0-1 0,0-1 1,-1 0-1,-1-1 0,0 0 1,-1-1-1,14-22 0,3-11-75,37-81 0,-44 78 74,27-89 1,-40 106 91,-2-1 1,-1 1-1,3-61 0,-9 90-38,0 0 1,0-1-1,-1 1 0,0 0 0,1 0 0,-4-8 0,4 12-12,0 1-1,-1-1 1,1 0 0,0 0-1,-1 0 1,1 1 0,-1-1-1,1 0 1,-1 0 0,1 1-1,-1-1 1,0 0 0,1 1-1,-1-1 1,0 1-1,0-1 1,1 1 0,-1-1-1,0 1 1,0-1 0,0 1-1,1 0 1,-1 0 0,0-1-1,0 1 1,0 0 0,0 0-1,0 0 1,0 0 0,0 0-1,1 0 1,-1 0-1,0 0 1,0 0 0,0 0-1,0 1 1,0-1 0,0 0-1,-1 1 1,-2 2 5,0-1-1,-1 0 1,1 1-1,1 0 1,-1 0 0,0 0-1,1 0 1,-1 1-1,1-1 1,0 1 0,-3 6-1,-28 51 31,32-58-34,-13 29 102,2 1 1,1 0-1,1 1 0,2 1 1,1-1-1,2 1 1,1 1-1,1 59 1,4-84-53,1 0 1,0 0-1,1 0 0,0 0 1,1 0-1,0-1 1,1 1-1,0-1 1,0 0-1,1 0 1,7 10-1,-9-15-55,1-1-1,0 1 0,0-1 1,0 0-1,1 0 1,-1 0-1,1 0 0,0-1 1,0 0-1,0 0 0,1 0 1,-1-1-1,1 1 1,-1-1-1,1-1 0,0 1 1,0-1-1,-1 0 1,1 0-1,0-1 0,12 0 1,25-5-549,-41 5 519,1-1 1,0 0-1,0 0 1,0 0-1,0 0 1,-1-1-1,1 1 1,-1 0-1,1-1 1,-1 0-1,1 0 1,2-3-1,4-15-228</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5.514"/>
    </inkml:context>
    <inkml:brush xml:id="br0">
      <inkml:brushProperty name="width" value="0.05" units="cm"/>
      <inkml:brushProperty name="height" value="0.05" units="cm"/>
    </inkml:brush>
  </inkml:definitions>
  <inkml:trace contextRef="#ctx0" brushRef="#br0">393 89 16019,'0'-1'332,"0"0"-1,-1 0 0,1 0 0,0 0 0,-1 0 1,1 0-1,-1 0 0,0 0 0,1 0 1,-1 1-1,0-1 0,1 0 0,-1 0 0,0 0 1,0 1-1,0-1 0,0 0 0,0 1 0,0-1 1,0 1-1,-1-1 0,-25-10 1442,22 9-1271,-21-5-64,0 1-1,-1 2 0,0 0 0,0 2 0,-34 2 0,6-2-11,-32 2 242,79-2-573,9-3-203,13-3-543,48-5-2692,-51 9 2561</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6"/>
    </inkml:context>
    <inkml:brush xml:id="br0">
      <inkml:brushProperty name="width" value="0.05" units="cm"/>
      <inkml:brushProperty name="height" value="0.05" units="cm"/>
    </inkml:brush>
  </inkml:definitions>
  <inkml:trace contextRef="#ctx0" brushRef="#br0">93 411 15419,'-1'12'2649,"-2"-19"-228,1-22-50,2-2-1929,-2-1 0,-1 1 0,-1 0 0,-2 0 1,0 0-1,-3 1 0,0 0 0,-2 0 1,-20-37-1,25 50-437,6 17-5,0 0-1,0-1 1,0 1 0,0 0 0,0 0 0,0 0-1,0 0 1,1-1 0,-1 1 0,0 0 0,0 0-1,0 0 1,0 0 0,0 0 0,0 0 0,0-1-1,0 1 1,0 0 0,0 0 0,0 0 0,0 0-1,1 0 1,-1 0 0,0 0 0,0-1 0,0 1-1,0 0 1,0 0 0,0 0 0,1 0-1,-1 0 1,0 0 0,0 0 0,0 0 0,0 0-1,0 0 1,1 0 0,-1 0 0,0 0 0,0 0-1,0 0 1,0 0 0,0 0 0,1 0 0,-1 0-1,0 0 1,26 14-51,-3-1-8,-16-10-9,1 0-1,0 0 0,0-1 1,0 0-1,0-1 1,0 0-1,0 0 0,0 0 1,1-1-1,-1-1 1,0 1-1,0-1 0,0-1 1,0 1-1,0-2 1,0 1-1,0-1 0,0 0 1,-1 0-1,0-1 1,1 0-1,7-6 0,18-18-235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37.558"/>
    </inkml:context>
    <inkml:brush xml:id="br0">
      <inkml:brushProperty name="width" value="0.05" units="cm"/>
      <inkml:brushProperty name="height" value="0.05" units="cm"/>
    </inkml:brush>
  </inkml:definitions>
  <inkml:trace contextRef="#ctx0" brushRef="#br0">1 3555 14507,'6'-5'1093,"0"0"-1,0 1 1,14-7-1,5-4-61,27-25-403,55-56 0,-7 5-602,171-106-46,-81 64-307,328-210-320,-417 281 872,104-86 0,-130 92-40,3 4 0,1 3 0,2 3 0,3 4 0,1 4 0,115-35 0,-73 24-89,198-106 1,15-7-90,-29 30-55,455-267 0,-604 303-141,317-134 0,-317 165 173,175-97 0,-163 63 11,181-98 16,12 22 7,-285 141-20,144-56-353,-221 88 298,-8 1-7</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1.975"/>
    </inkml:context>
    <inkml:brush xml:id="br0">
      <inkml:brushProperty name="width" value="0.05" units="cm"/>
      <inkml:brushProperty name="height" value="0.05" units="cm"/>
    </inkml:brush>
  </inkml:definitions>
  <inkml:trace contextRef="#ctx0" brushRef="#br0">4 1 18708,'0'1'150,"0"-1"-1,-1 1 1,1 0 0,-1 0-1,1-1 1,0 1 0,-1 0 0,1 0-1,0 0 1,0-1 0,0 1-1,0 0 1,-1 0 0,1 0-1,1 0 1,-1 0 0,0 0 0,0-1-1,0 1 1,0 0 0,1 1-1,2 21 806,6 10-419,1-1 0,2 0 1,1 0-1,1-1 0,31 49 1,-43-76-507,1-1 0,0 1 0,0 0 0,0 0 1,0-1-1,0 0 0,1 0 0,-1 0 1,8 5-1,-10-8-20,1 1 1,-1-1-1,1 1 1,-1-1-1,1 0 0,-1 0 1,1 1-1,-1-1 1,1 0-1,-1 0 1,1-1-1,-1 1 1,1 0-1,-1 0 0,1-1 1,-1 1-1,1-1 1,-1 1-1,1-1 1,-1 0-1,0 1 1,1-1-1,-1 0 0,0 0 1,0 0-1,0 0 1,1 0-1,-1 0 1,0-1-1,0 1 0,-1 0 1,2-2-1,6-9-203,0 0 0,-2 0 1,1-1-1,-1 0 0,-1 0 0,-1-1 0,0 1 0,0-1 0,-1 0 0,-1 0 0,-1 0 0,1-15 0,-1-10-354</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2.455"/>
    </inkml:context>
    <inkml:brush xml:id="br0">
      <inkml:brushProperty name="width" value="0.05" units="cm"/>
      <inkml:brushProperty name="height" value="0.05" units="cm"/>
    </inkml:brush>
  </inkml:definitions>
  <inkml:trace contextRef="#ctx0" brushRef="#br0">5 0 15435,'-5'36'5129,"8"121"-1073,8 79-2839,-5-113-910,-5-90-326,-1-15-121,1 1 0,1-1 0,0 0 0,7 26 0,-9-44 117,0 0-1,0 1 0,1-1 1,-1 0-1,0 0 0,0 0 0,0 0 1,0 0-1,0 0 0,0 0 0,0 0 1,1 0-1,-1 0 0,0 0 0,0 0 1,0 1-1,0-1 0,0 0 1,1 0-1,-1 0 0,0 0 0,0 0 1,0 0-1,0 0 0,0-1 0,1 1 1,-1 0-1,0 0 0,0 0 0,0 0 1,0 0-1,0 0 0,0 0 0,1 0 1,-1 0-1,0 0 0,0 0 1,0 0-1,0 0 0,0-1 0,0 1 1,0 0-1,0 0 0,1 0 0,-1 0 1,0 0-1,0 0 0,0-1 0,0 1 1,0 0-1,0 0 0,0 0 1,0 0-1,0 0 0,0-1 0,0 1 1,0 0-1,0 0 0,0 0 0,0 0 1,0 0-1,0 0 0,0-1 0,1-7 12,-1-1-1,0 1 1,0-1-1,-1 1 1,1 0-1,-4-10 0,3 12-36,-6-34-387</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2.935"/>
    </inkml:context>
    <inkml:brush xml:id="br0">
      <inkml:brushProperty name="width" value="0.05" units="cm"/>
      <inkml:brushProperty name="height" value="0.05" units="cm"/>
    </inkml:brush>
  </inkml:definitions>
  <inkml:trace contextRef="#ctx0" brushRef="#br0">121 66 14763,'1'-19'1419,"-1"13"-888,1 0 0,-1-1 0,1 1 0,1 0 0,2-10 0,-4 16-456,1 0 0,-1 0 0,1 1 0,-1-1-1,0 0 1,1 0 0,-1 0 0,0 1 0,1-1 0,-1 0-1,0 0 1,1 1 0,-1-1 0,0 0 0,0 0 0,1 1 0,-1-1-1,0 0 1,0 1 0,1-1 0,-1 1 0,0-1 0,0 0 0,0 1-1,0-1 1,0 1 0,0-1 0,0 0 0,0 1 0,0-1-1,0 1 1,7 29 675,-2 0 0,-1 0 0,0 31-1,0-4-248,12 248 915,-17-320-1388,0 0 1,-6-27-1,-1 3-8,-12-85-20,-6-50-108,26 173 99,-1-1-1,1 1 0,0 0 0,0-1 0,0 1 1,0-1-1,0 1 0,0-1 0,0 1 0,0-1 1,0 1-1,1-1 0,0-2 0,0 4 5,-1 0-1,0 0 0,1 0 1,-1 0-1,1 0 0,-1 0 1,0 0-1,1 0 0,-1 0 1,1 1-1,-1-1 0,0 0 1,1 0-1,-1 0 0,0 0 1,1 1-1,-1-1 0,0 0 1,1 0-1,-1 1 0,0-1 1,1 0-1,-1 0 0,0 1 1,0-1-1,1 0 0,-1 1 1,0-1-1,0 0 1,0 1-1,23 37-235,-23-38 241,41 84-273,-22-42 203,37 60-1,-56-100 104,-7-5-11,-10-7 12,-183-118 108,186 120-141,-11-9-16,44 19 17,1 0 0,30 0 0,-46-2 4,24 0 63,1-1 1,39-7 0,-55 6-161,0-1 1,-1 0-1,1-1 0,-1 0 1,1-2-1,-1 1 0,16-11 0,-25 14 99,0 0 0,0 0-1,-1 0 1,0 0-1,1-1 1,-1 1-1,0-1 1,3-4-1,-4 6-13,-1-1 0,1 1-1,0-1 1,-1 1 0,0 0-1,1-1 1,-1 1-1,0-1 1,0 1 0,1-1-1,-1 1 1,0-1 0,-1 1-1,1-1 1,0 1-1,0-1 1,-1 1 0,1 0-1,0-1 1,-1 1 0,0-1-1,0-1 1,-16-18-172</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3.366"/>
    </inkml:context>
    <inkml:brush xml:id="br0">
      <inkml:brushProperty name="width" value="0.05" units="cm"/>
      <inkml:brushProperty name="height" value="0.05" units="cm"/>
    </inkml:brush>
  </inkml:definitions>
  <inkml:trace contextRef="#ctx0" brushRef="#br0">1 0 16588,'17'14'1888,"-2"4"-1056,0 7-312,5 10 961,2 6-257,2 8-320,-1 3-248,3 2-768,-1-5-1760,4-5 1728,-5-7-232,5-16-217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8.901"/>
    </inkml:context>
    <inkml:brush xml:id="br0">
      <inkml:brushProperty name="width" value="0.05" units="cm"/>
      <inkml:brushProperty name="height" value="0.05" units="cm"/>
    </inkml:brush>
  </inkml:definitions>
  <inkml:trace contextRef="#ctx0" brushRef="#br0">1 273 17732,'-1'5'1716,"4"-4"-489,8-11 218,12-19 631,160-206 3861,-177 230-5739,-5 10-151,-4 10-52,-12 28-13,6-19 7,1 0 0,1 1 0,1 0 0,1 1 0,1-1 0,-1 30 0,5-53-31,0 0-1,0 1 0,0-1 1,1 0-1,-1 0 0,0 0 0,1 0 1,-1 0-1,1 0 0,0 0 0,0 0 1,0 0-1,0 0 0,0 0 0,0-1 1,0 1-1,1 0 0,1 1 0,-1-2-140,-1 0 0,1 0 0,0-1 0,0 1-1,0 0 1,-1-1 0,1 1 0,0-1-1,0 0 1,0 0 0,0 0 0,0 0 0,0 0-1,0 0 1,0 0 0,0 0 0,0-1-1,-1 1 1,1-1 0,3-1 0,1 0-122,0-1 0,1 0 0,-1-1 0,0 1 0,10-9 0,8-8-823</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4.276"/>
    </inkml:context>
    <inkml:brush xml:id="br0">
      <inkml:brushProperty name="width" value="0.05" units="cm"/>
      <inkml:brushProperty name="height" value="0.05" units="cm"/>
    </inkml:brush>
  </inkml:definitions>
  <inkml:trace contextRef="#ctx0" brushRef="#br0">9 27 14067,'-4'-13'1331,"0"0"492,5 22 68,32 138 2563,39 146-3241,-70-285-1197,1 1 1,0-1-1,1 1 0,-1-1 1,10 14-1,-13-22-14,0 1 0,1-1 0,-1 1 0,1-1 0,-1 0 0,1 1 0,-1-1-1,1 1 1,-1-1 0,1 0 0,-1 1 0,1-1 0,-1 0 0,1 0 0,0 1 0,-1-1-1,1 0 1,-1 0 0,1 0 0,0 0 0,-1 0 0,1 0 0,0 0 0,-1 0 0,1 0-1,-1 0 1,1 0 0,0 0 0,-1-1 0,1 1 0,-1 0 0,1 0 0,0-1 0,-1 1-1,1 0 1,-1-1 0,1 1 0,-1 0 0,1-1 0,-1 1 0,1-1 0,-1 1 0,0-1-1,1 1 1,0-2 0,14-25 50,-13 23-47,27-65 95,-21 45-44,2 1-1,0 0 1,2 1-1,21-32 1,-31 51-49,0 0 0,0 1 0,1-1 0,-1 0 0,1 1 0,0 0 0,0-1 0,0 1 1,0 0-1,0 0 0,0 1 0,0-1 0,1 1 0,-1-1 0,1 1 0,-1 0 0,1 0 0,-1 1 0,1-1 1,5 1-1,-5 0-3,-1 1 0,0 0 0,0 0 0,1 0 1,-1 0-1,0 1 0,0-1 0,0 1 0,-1 0 1,1-1-1,0 1 0,0 1 0,-1-1 0,0 0 1,1 1-1,-1-1 0,0 1 0,0 0 0,0 0 1,-1-1-1,1 1 0,1 4 0,-1-2 2,0-1 0,0 1-1,0 0 1,-1 0 0,0 0-1,0 0 1,0 0 0,-1 0 0,0 0-1,1 0 1,-2 0 0,1 0-1,-1 0 1,1 0 0,-1 0 0,-3 7-1,1-5 45,0 0-1,0 0 0,-1-1 0,1 0 1,-2 1-1,1-1 0,-1 0 0,0-1 1,0 1-1,-10 7 0,8-8-17,1 0-1,-2 0 1,1 0-1,-1-1 1,1-1 0,-1 1-1,0-1 1,-1 0-1,-10 1 1,14-2-71,-1-2 1,0 1-1,0-1 0,0 0 1,1 0-1,-1 0 0,0-1 1,0 0-1,1 0 0,-1 0 1,1-1-1,-1 0 0,1 0 1,-6-3-1,7 2-162,0 1 0,0-1 0,1 1 0,-1-1 0,1-1 0,0 1 0,-6-7 0,8 8 114,0 0 0,0 0-1,-1 0 1,1 0 0,0 0 0,1 0-1,-1 0 1,0 0 0,1-1 0,-1 1-1,1 0 1,-1 0 0,1-1 0,0 1 0,0 0-1,0-1 1,1-3 0,5-9-717</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4.712"/>
    </inkml:context>
    <inkml:brush xml:id="br0">
      <inkml:brushProperty name="width" value="0.05" units="cm"/>
      <inkml:brushProperty name="height" value="0.05" units="cm"/>
    </inkml:brush>
  </inkml:definitions>
  <inkml:trace contextRef="#ctx0" brushRef="#br0">130 40 18884,'-2'-1'94,"0"-1"-1,1 1 1,-1-1-1,0 1 1,1 0-1,-1-1 1,0 1 0,0 0-1,0 0 1,0 1-1,0-1 1,-1 0-1,1 1 1,0-1-1,0 1 1,0 0 0,0-1-1,-1 1 1,1 0-1,0 1 1,0-1-1,0 0 1,-1 0 0,1 1-1,0 0 1,0-1-1,0 1 1,0 0-1,0 0 1,0 0 0,0 0-1,0 0 1,0 1-1,1-1 1,-1 0-1,-2 3 1,-1 2 52,0 0 0,0 0 0,1 0 0,0 0-1,0 1 1,0-1 0,1 1 0,0 0 0,-3 11 0,3-6-117,0-1 1,1 0-1,1 1 0,0-1 0,0 0 0,1 1 1,1-1-1,0 1 0,0-1 0,1 1 1,1-1-1,6 18 0,-9-27-24,1 0 0,0 0 1,0 0-1,0 0 0,0 0 0,0 0 0,1-1 0,-1 1 1,0 0-1,1-1 0,-1 1 0,1 0 0,0-1 0,0 0 0,-1 1 1,1-1-1,0 0 0,0 0 0,0 0 0,3 1 0,-3-2 11,0 0-1,0 0 0,0 0 0,-1 0 0,1 0 1,0-1-1,0 1 0,0 0 0,0-1 1,0 1-1,-1-1 0,1 0 0,0 0 0,0 1 1,-1-1-1,1 0 0,-1-1 0,1 1 1,-1 0-1,1 0 0,-1-1 0,0 1 0,3-3 1,3-7 93,1 1 0,-2-2 0,1 1 0,-2-1 0,1 0 1,-2 0-1,7-22 0,13-94 724,-23 120-776,3-21 107,-2 13-183,-1 40-434,-2-4-209,2 0 1,0 0 0,1-1 0,9 34 0,-1-34 56,2-8-137</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5.143"/>
    </inkml:context>
    <inkml:brush xml:id="br0">
      <inkml:brushProperty name="width" value="0.05" units="cm"/>
      <inkml:brushProperty name="height" value="0.05" units="cm"/>
    </inkml:brush>
  </inkml:definitions>
  <inkml:trace contextRef="#ctx0" brushRef="#br0">100 252 14611,'-19'32'1360,"2"0"0,-22 61 0,33-76-1033,1-1 0,1 1 0,1 0 0,0 0 0,1 0 0,0 0 0,3 34 0,-1-48-280,1 0-1,-1 0 1,1 1-1,0-1 1,0 0-1,0 0 1,0 0-1,1-1 1,-1 1-1,1 0 1,2 3-1,-3-5-23,0 0 0,0-1 0,0 1 0,0 0 0,0 0 0,0 0 0,0-1 0,0 1 0,1 0 0,-1-1 0,0 1 0,0-1 0,1 0 0,-1 1 0,0-1 0,1 0 0,-1 0 0,0 0 0,1 0 0,-1 0 0,0 0 0,1 0 0,-1 0 0,1-1 0,-1 1 0,0-1 0,0 1 0,1-1 0,1 0 0,3-2 46,-1-1 0,1 1-1,-1-1 1,1 0-1,-1 0 1,0-1 0,-1 1-1,1-1 1,6-10-1,4-7 179,12-25 1,-26 45-238,12-24 192,0 0 0,-2-1 0,-1-1 0,-1 1 0,-1-2 0,-2 1 0,-1-1 0,-1 0 0,-1 0 0,-2 0 0,-1-1 0,-7-55 0,6 80-172,0-1-1,-1 1 1,0-1-1,1 1 0,-2 0 1,1 0-1,0 0 1,-1 0-1,0 0 0,-4-5 1,5 9-27,1-1-1,0 1 1,-1-1 0,0 1 0,1 0 0,-1 0 0,0 0 0,0 0 0,0 0-1,1 0 1,-1 0 0,0 0 0,0 1 0,0-1 0,0 1 0,0 0-1,-1-1 1,1 1 0,0 0 0,0 0 0,0 0 0,0 0 0,0 1 0,0-1-1,0 1 1,0-1 0,0 1 0,0 0 0,-3 1 0,-3 2-3,0 1-1,1 0 1,0 1 0,0 0 0,0 0 0,0 0 0,1 1 0,0 0-1,1 0 1,-7 11 0,0 1-8,1 0 0,1 1 0,-8 24 0,16-40 3,1 0 0,-1 0 0,1 0 0,0 0 0,0 1 0,1-1 0,-1 0 0,1 1 0,0-1 0,1 8 0,0-11 1,-1 1 0,1 0-1,0-1 1,-1 1-1,1-1 1,0 1-1,0-1 1,0 1 0,0-1-1,0 0 1,1 0-1,-1 0 1,0 1-1,1-1 1,-1 0-1,1 0 1,-1-1 0,1 1-1,-1 0 1,1 0-1,-1-1 1,1 1-1,0-1 1,-1 1 0,1-1-1,0 0 1,-1 0-1,1 0 1,2 0-1,19 1-77,-1-2 0,1 0-1,32-7 1,-26 4-65,45-2-1,-65 6 115,0 0 0,0 1 1,0 0-1,0 0 0,-1 1 0,1 1 1,-1-1-1,1 1 0,10 6 0,-14-6 20,0 0 0,0 1 1,-1-1-1,1 1 0,-1 0 0,0 1 0,0-1 0,0 1 1,-1 0-1,1 0 0,-1 0 0,0 0 0,-1 0 0,1 1 1,-1-1-1,0 1 0,-1 0 0,3 11 0,-3-7-125,0 1 0,0-1 0,-1 1 0,0-1-1,-1 1 1,0-1 0,-1 0 0,0 1 0,-6 18-1,0-13-82,8-16 213,0 0 0,0 1 0,-1-1 0,1 0 0,0 1-1,0-1 1,0 0 0,-1 1 0,1-1 0,0 0 0,0 1 0,-1-1-1,1 0 1,0 0 0,0 1 0,-1-1 0,1 0 0,0 0 0,-1 0-1,1 0 1,0 1 0,-1-1 0,1 0 0,-1 0 0,1 0-1,0 0 1,-1 0 0,1 0 0,0 0 0,-1 0 0,1 0 0,-1 0-1,1 0 1,0 0 0,-1 0 0,1 0 0,-1-1 0,-8-13-335</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6.828"/>
    </inkml:context>
    <inkml:brush xml:id="br0">
      <inkml:brushProperty name="width" value="0.05" units="cm"/>
      <inkml:brushProperty name="height" value="0.05" units="cm"/>
    </inkml:brush>
  </inkml:definitions>
  <inkml:trace contextRef="#ctx0" brushRef="#br0">262 77 12835,'2'-3'455,"0"0"0,0 0 0,0 0-1,0 0 1,0 0 0,0 0 0,-1 0 0,1-1 0,-1 1 0,0 0 0,0-1 0,0-6 0,-1 9-351,0 0 1,1 0-1,-1 0 0,0 0 1,-1 0-1,1 0 1,0 0-1,0 0 0,0 0 1,-1 0-1,1 0 0,0 0 1,-1 0-1,1 0 1,-1 0-1,1 0 0,-1 0 1,1 0-1,-1 1 1,0-1-1,0 0 0,1 0 1,-1 1-1,0-1 0,0 0 1,0 1-1,0-1 1,0 1-1,1-1 0,-1 1 1,0-1-1,0 1 0,0 0 1,0 0-1,-1-1 1,1 1-1,0 0 0,0 0 1,0 0-1,0 0 1,0 0-1,0 0 0,0 0 1,0 1-1,-2-1 0,-9 3 88,1 0-1,-1 0 1,1 1-1,0 0 0,0 1 1,1 0-1,-1 0 1,-18 15-1,0 2 199,-42 41-1,66-58-339,1-2-13,1 0-1,0 0 1,0 0-1,0 1 0,0-1 1,1 1-1,-3 4 1,5-7-35,-1-1 1,1 0 0,0 1 0,0-1-1,0 1 1,0-1 0,0 0 0,0 1-1,0-1 1,0 0 0,0 1 0,0-1-1,0 1 1,0-1 0,0 0 0,0 1 0,0-1-1,0 0 1,1 1 0,-1-1 0,0 0-1,0 1 1,0-1 0,1 0 0,-1 1-1,0-1 1,0 0 0,1 0 0,-1 1-1,0-1 1,0 0 0,1 0 0,-1 1-1,0-1 1,1 0 0,-1 0 0,0 0-1,1 0 1,-1 1 0,0-1 0,1 0-1,-1 0 1,1 0 0,-1 0 0,0 0-1,1 0 1,-1 0 0,0 0 0,1 0 0,-1 0-1,1 0 1,-1 0 0,0-1 0,1 1-1,-1 0 1,28-5 25,79-32-23,-80 25-10,1 2-1,1 1 0,-1 1 0,2 2 1,42-5-1,-68 11 4,0 0-1,-1 0 1,1 0 0,0 1 0,0-1-1,-1 1 1,1 0 0,0 0 0,-1 0-1,1 0 1,-1 1 0,1-1-1,5 5 1,-8-5 1,0 0-1,1 0 0,-1 1 1,0-1-1,0 1 1,0-1-1,0 1 0,-1 0 1,1-1-1,0 1 1,-1 0-1,1 0 0,-1-1 1,1 1-1,-1 0 1,0 0-1,0 0 0,0 0 1,0-1-1,0 1 1,0 0-1,0 0 0,-1 0 1,1-1-1,0 1 1,-1 0-1,0 0 0,1-1 1,-1 1-1,-2 3 1,-4 9 3,-1-1 0,-1 0 0,0 0 0,-1 0 0,-19 19 0,8-12-54,-1-1-1,-29 20 0,47-36-48,-1 1 0,0-1 0,0-1 0,-1 1 0,1-1 0,-7 2 0,11-3 98,0-1-1,0 0 1,0 0-1,1 0 1,-1 0-1,0 0 1,0 0-1,0 0 1,0 0-1,0 0 1,0 0-1,0 0 1,1 0-1,-1-1 1,0 1-1,0 0 1,0-1-1,1 1 1,-1 0-1,0-1 1,0 1-1,1-1 1,-1 0-1,0 1 1,1-1-1,-1 1 1,0-1-1,1 0 1,-1 1-1,1-1 1,-1 0-1,1 0 1,0 0-1,-1 1 1,1-1-1,0 0 1,0 0-1,-1 0 1,1 0-1,0 0 0,0 1 1,0-1-1,0 0 1,0 0-1,0 0 1,0 0-1,0 0 1,1-1-1,5-32-201,10-9-58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8.129"/>
    </inkml:context>
    <inkml:brush xml:id="br0">
      <inkml:brushProperty name="width" value="0.05" units="cm"/>
      <inkml:brushProperty name="height" value="0.05" units="cm"/>
    </inkml:brush>
  </inkml:definitions>
  <inkml:trace contextRef="#ctx0" brushRef="#br0">33 331 13387,'-4'5'788,"1"-1"-636,1-1 1,0 0-1,-1 0 0,0-1 0,0 1 0,-6 4 1,6-31 1547,6-23 2040,-2 42-2408,0 6-155,3 27 80,7 177 748,10 112-1058,-20-313-941,0 8 25,0 0-1,1 0 1,1 0-1,7 20 1,-10-31-29,0 0 0,1 0 0,-1-1 0,0 1 0,1 0 0,-1 0-1,0-1 1,1 1 0,-1-1 0,1 1 0,0 0 0,-1-1 0,1 1 0,-1-1 0,1 1 0,0-1 0,-1 1 0,1-1 0,0 0 0,-1 1 0,1-1 0,0 0 0,0 1-1,0-1 1,-1 0 0,1 0 0,0 0 0,1 0 0,0 0 1,-1-1-1,1 1 0,-1-1 1,1 0-1,-1 1 0,0-1 1,1 0-1,-1 0 0,0 0 1,0 0-1,1 0 0,-1-1 1,1-1-1,5-5 12,-1-1-1,-1 0 1,7-12 0,6-20 44,16-54 0,-1 1-47,-23 72-25,-10 22 14,0 0-1,0 0 1,0 0-1,1 0 1,-1 0-1,0 0 1,0 0-1,0-1 1,0 1-1,0 0 1,0 0-1,0 0 0,0 0 1,0 0-1,0 0 1,0 0-1,0 0 1,0 0-1,0 0 1,1 0-1,-1 0 1,0 0-1,0 0 1,0 0-1,0 0 1,0 0-1,0 0 1,0 0-1,0 0 1,0 0-1,1 0 1,-1 0-1,0 0 0,0 0 1,0 0-1,0 0 1,0 0-1,0 0 1,0 0-1,0 0 1,0 0-1,0 0 1,0 0-1,0 0 1,1 0-1,-1 0 1,0 1-1,0-1 1,0 0-1,0 0 1,0 0-1,0 0 1,0 0-1,0 0 0,0 0 1,0 0-1,0 0 1,0 0-1,0 0 1,0 1-1,0-1 1,0 0-1,0 0 1,3 11-16,0 11 5,-1 22-15,-2-27 17,1 0 0,0 0-1,1 0 1,0 0 0,2 0 0,9 27 0,-13-43 7,0 0 0,1 1 0,-1-1 0,1 0 0,0 0 0,-1 0 0,1 1 0,0-1 1,0 0-1,-1 0 0,1 0 0,0 0 0,0 0 0,0 0 0,0 0 0,1-1 0,-1 1 1,0 0-1,0 0 0,0-1 0,1 1 0,-1-1 0,0 1 0,1-1 0,-1 0 0,0 1 0,1-1 1,-1 0-1,0 0 0,1 0 0,-1 0 0,0 0 0,1 0 0,-1-1 0,1 1 0,-1 0 1,0-1-1,0 1 0,1 0 0,-1-1 0,2-1 0,2-1-2,0 0 0,-1-1-1,1 0 1,-1 1 0,0-2 0,0 1 0,-1 0-1,6-9 1,6-15 17,-1-1-1,-1 0 1,-1-1-1,-2 0 0,12-59 1,-40 201-22,16-95 7,1 0 0,1 1 0,0-1 0,5 26 0,-5-43 2,0 1 0,0 0 0,0 0 0,0-1 0,0 1 0,1 0 0,-1 0 0,0-1 0,0 1 0,1 0 0,-1 0 0,0-1 0,1 1 0,-1 0 0,1-1 0,-1 1 0,0-1 0,1 1 0,0 0 0,-1-1 0,1 1 0,-1-1 0,1 1 0,0-1 0,-1 0 0,1 1 0,0-1 0,-1 0 0,1 1 0,0-1 0,0 0 0,-1 0 0,1 0 0,0 1 0,0-1 0,-1 0 0,1 0-1,0 0 1,0 0 0,-1-1 0,1 1 0,0 0 0,0 0 0,-1 0 0,1 0 0,0-1 0,0 1 0,-1 0 0,1-1 0,0 1 0,-1-1 0,1 1 0,-1-1 0,1 1 0,0-1 0,5-4 3,0 0-1,-1 1 1,0-1 0,8-11-1,1-5 4,0-1 0,-1 0 0,-1-1 0,14-36 0,24-103 31,-34 99-30,-2-1 1,-4 0-1,4-99 0,-16 154-15,-3 11 6,-4 13 0,0 18 19,1-1 0,2 2 0,1-1 0,2 0 0,2 67 0,30 170 132,-12-149-200,-12-86-24,-2-1-1,-1 1 0,-2-1 0,-5 51 1,10-148-45,132-524 262,-83 381-74,-45 171-56,24-86 42,-39 180-81,-21 209-20,26-207 80,2-1 1,13 88-1,-3-103-67,-7-27-576,-18-45-131,-8-14-138,-27-40-1,-18-32 285,66 111 626,-1 0-1,2 0 1,-1 0 0,0 0 0,0 0-1,1 0 1,-1 0 0,1 0 0,-1 0 0,1-1-1,0 1 1,0 0 0,0-3 0,1 4 5,-1 0 0,1 0 1,-1 0-1,1 0 0,0 0 1,-1-1-1,1 2 0,0-1 1,0 0-1,0 0 0,0 0 1,0 0-1,0 0 0,0 1 0,0-1 1,0 1-1,0-1 0,0 0 1,0 1-1,0 0 0,1-1 1,-1 1-1,0 0 0,2-1 1,62-12 969,-41 9-1067,-1-1 0,0-1-1,40-16 1,-61 21-21,0 0 0,0 0-1,0 0 1,-1 0-1,1 0 1,0-1 0,-1 1-1,1 0 1,-1-1 0,1 1-1,-1-1 1,2-1 0,-3 2 59,0 0 1,1 0 0,-1 0-1,0 0 1,0 0 0,0 0-1,0 0 1,0 0 0,0 0-1,0 0 1,0 0 0,0 0-1,0 1 1,-1-1 0,1 0-1,0 0 1,-1 0 0,1 0-1,0 0 1,-1 0 0,1 1-1,-1-1 1,1 0 0,-1 0-1,0 1 1,1-1 0,-1 0-1,0 1 1,0-1 0,0 0-1,-24-17-497</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8.517"/>
    </inkml:context>
    <inkml:brush xml:id="br0">
      <inkml:brushProperty name="width" value="0.05" units="cm"/>
      <inkml:brushProperty name="height" value="0.05" units="cm"/>
    </inkml:brush>
  </inkml:definitions>
  <inkml:trace contextRef="#ctx0" brushRef="#br0">27 26 17772,'-20'-1'1528,"15"4"-1360,4-3-312,9-3 776,7-5-272,5-9-224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49.377"/>
    </inkml:context>
    <inkml:brush xml:id="br0">
      <inkml:brushProperty name="width" value="0.05" units="cm"/>
      <inkml:brushProperty name="height" value="0.05" units="cm"/>
    </inkml:brush>
  </inkml:definitions>
  <inkml:trace contextRef="#ctx0" brushRef="#br0">98 384 15771,'0'-1'119,"0"1"-1,0-1 0,1 0 1,-1 1-1,0-1 1,0 0-1,0 1 0,0-1 1,0 0-1,0 1 0,0-1 1,0 0-1,0 1 1,0-1-1,0 0 0,0 1 1,0-1-1,-1 0 0,1 1 1,0-1-1,-1 1 0,1-1 1,0 0-1,-1 1 1,1-1-1,0 1 0,-1-1 1,1 1-1,-1-1 0,1 1 1,-1-1-1,1 1 1,-1 0-1,0-1 0,1 1 1,-1 0-1,1-1 0,-1 1 1,0 0-1,1 0 1,-1 0-1,0 0 0,1-1 1,-1 1-1,0 0 0,1 0 1,-1 0-1,0 0 0,1 0 1,-1 1-1,0-1 1,1 0-1,-2 0 0,-1 1 86,1 0 0,-1 0-1,0-1 1,1 1 0,-1 1-1,1-1 1,0 0 0,-1 1-1,1-1 1,0 1 0,0 0-1,0 0 1,-2 2 0,-3 6-124,2 0 1,0 1-1,0 0 1,1-1-1,0 2 1,0-1 0,2 0-1,-1 1 1,2-1-1,-1 1 1,2 0-1,-1 0 1,2-1-1,2 22 1,-3-31-78,1 0 0,-1 0 0,0 0 1,1 0-1,0 0 0,-1 0 0,1 0 0,0-1 0,0 1 1,0 0-1,0 0 0,0-1 0,1 1 0,-1-1 0,2 2 1,-2-2-2,0-1-1,0 1 1,0-1 0,0 1 0,0-1 0,0 0 0,0 0 0,0 1 0,0-1 0,0 0 0,0 0 0,0 0 0,0 0-1,0 0 1,0 0 0,0 0 0,0-1 0,0 1 0,0 0 0,0 0 0,1-1 0,2-2 3,1 1 1,-1-1 0,0 0-1,0 0 1,0-1 0,0 1-1,0-1 1,-1 0 0,6-8-1,2-4 47,0-1 0,-1 0-1,-1-1 1,0 0 0,-1-1-1,-2 0 1,0 0 0,0 0-1,-2-1 1,-1 1 0,2-39-1,-5 54-21,0 0 0,-1 0 0,1 0 0,-1 0 0,0 0 0,-3-7 0,3 11-25,1-1-1,0 0 1,0 1 0,0-1 0,-1 1-1,1-1 1,0 1 0,-1-1-1,1 1 1,-1 0 0,1-1-1,0 1 1,-1-1 0,1 1 0,-1 0-1,1 0 1,-1-1 0,1 1-1,-1 0 1,1 0 0,-1-1-1,0 1 1,1 0 0,-1 0-1,1 0 1,-1 0 0,1 0 0,-1 0-1,0 0 1,1 0 0,-1 0-1,1 0 1,-1 0 0,1 0-1,-1 0 1,1 0 0,-1 1 0,0-1-1,1 0 1,-1 0 0,1 1-1,-1-1 1,1 0 0,0 1-1,-1-1 1,1 1 0,-1-1 0,1 0-1,-1 1 1,1-1 0,0 1-1,0-1 1,-1 1 0,1-1-1,0 1 1,-1 0 0,-1 3-2,-1 1 1,1-1-1,0 1 1,0-1-1,0 1 1,1-1-1,0 1 1,0 0-1,0 0 0,0 0 1,1 0-1,0 0 1,0 0-1,1 7 1,-1-9-6,0-1 1,0 1-1,0 0 1,1 0-1,-1-1 1,1 1-1,0 0 1,0 0-1,0-1 1,0 1-1,0-1 0,1 1 1,-1-1-1,1 0 1,-1 1-1,1-1 1,0 0-1,0 0 1,0 0-1,0 0 1,0-1-1,1 1 1,-1 0-1,0-1 1,1 0-1,3 2 1,-2-2 1,1-1 1,-1 0-1,0 0 1,1 0 0,-1 0-1,1-1 1,-1 1-1,0-1 1,1 0 0,-1-1-1,0 1 1,0-1-1,0 1 1,0-1 0,0-1-1,7-4 1,1-2 21,0 0-1,0-1 1,16-19 0,-3-1 88,-1-2-1,-1 0 1,-2-1 0,-1-2-1,-2 0 1,-1-1 0,19-62-1,-50 186 14,-1 0-102,-3 101 1,17-151 0,1 1 1,3-1 0,1 0-1,1 0 1,14 49 0,16 14 40,-19-61-16,15 63 0,-31-99-43,1 0 0,0 0-1,-1 0 1,0 0 0,0 0-1,0 0 1,0 0 0,-1 0-1,0 0 1,1 0 0,-4 6 0,4-9-3,-1 1 0,0-1 0,0 0 0,0 0 0,0 0 1,0 1-1,0-1 0,0 0 0,0 0 0,0 0 0,0-1 1,0 1-1,-1 0 0,1 0 0,0-1 0,-1 1 1,1-1-1,-1 1 0,1-1 0,-1 1 0,1-1 0,0 0 1,-1 0-1,1 0 0,-1 0 0,1 0 0,-1 0 0,1 0 1,-1 0-1,1-1 0,-1 1 0,1 0 0,-1-1 1,1 1-1,-3-2 0,-3-1-3,1-1 1,-1 1-1,1-1 0,0-1 1,0 1-1,0-1 0,0 0 1,1 0-1,0 0 0,0-1 1,0 0-1,1 0 1,-7-11-1,2 0-7,1 0 1,0 0-1,1-1 1,-6-24 0,8 25 8,2 1 0,0-1 0,1 0 0,1 0 1,0 0-1,1 0 0,4-28 0,-2 37-1,-1-1-1,2 1 0,-1-1 0,1 1 0,0 0 0,1 0 1,0 1-1,0-1 0,0 1 0,1-1 0,1 1 0,-1 1 1,1-1-1,0 1 0,0 0 0,12-8 0,0 3-278,0 1-1,0 1 1,1 1 0,32-9-1,-25 8-205,38-17 0,-29 3 56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0.583"/>
    </inkml:context>
    <inkml:brush xml:id="br0">
      <inkml:brushProperty name="width" value="0.05" units="cm"/>
      <inkml:brushProperty name="height" value="0.05" units="cm"/>
    </inkml:brush>
  </inkml:definitions>
  <inkml:trace contextRef="#ctx0" brushRef="#br0">2 0 18404,'-1'29'1984,"2"5"-1199,-2 7-305,2 5 1064,7 8-504,4-4-312,-1-2-176,4-10-416,-2-7-176,2-11-224,-3-7-240,-4-9-600,-4-4 1952,-7-2-1024,-4-1-104,-4 1 56</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1.019"/>
    </inkml:context>
    <inkml:brush xml:id="br0">
      <inkml:brushProperty name="width" value="0.05" units="cm"/>
      <inkml:brushProperty name="height" value="0.05" units="cm"/>
    </inkml:brush>
  </inkml:definitions>
  <inkml:trace contextRef="#ctx0" brushRef="#br0">118 647 15899,'20'1'2009,"9"-7"-1041,7-8-384,14-12 1105,8-6-337,2-8-496,3-2-568,-11-9-64,-5-1-136,-27 0-136</inkml:trace>
  <inkml:trace contextRef="#ctx0" brushRef="#br0" timeOffset="1">0 41 16396,'13'-3'2112,"14"-1"-1112,5-2-416,7-1 1377,0-1-689,4 2-808,-1 1-464,-10 4 104,-2 2-160,-8 7-192</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1.471"/>
    </inkml:context>
    <inkml:brush xml:id="br0">
      <inkml:brushProperty name="width" value="0.05" units="cm"/>
      <inkml:brushProperty name="height" value="0.05" units="cm"/>
    </inkml:brush>
  </inkml:definitions>
  <inkml:trace contextRef="#ctx0" brushRef="#br0">0 163 16267,'7'21'1229,"-5"-12"-790,0 0 1,1 0-1,1 0 0,-1 0 1,10 15-1,-12-24-342,-1 1 0,1 0 0,0 0 0,0-1 0,-1 1 0,1-1 0,0 1 0,0-1 0,0 1-1,0-1 1,0 1 0,-1-1 0,1 0 0,0 1 0,0-1 0,0 0 0,0 0 0,0 0 0,0 1 0,0-1 0,0 0-1,0-1 1,0 1 0,0 0 0,0 0 0,0 0 0,0-1 0,0 1 0,0 0 0,0-1 0,0 1 0,1-1 0,24-19 895,84-104 650,-52 57-1127,-56 65-493,4-5 52,0 0 1,1 0-1,13-9 0,-19 15-64,-1 0-1,1 1 1,0-1 0,0 0-1,0 1 1,0-1 0,-1 1-1,1-1 1,0 1 0,0-1 0,0 1-1,0 0 1,0 0 0,0-1-1,0 1 1,0 0 0,0 0-1,0 0 1,0 0 0,0 0-1,0 0 1,0 0 0,0 1-1,0-1 1,0 0 0,0 0-1,0 1 1,0-1 0,0 1 0,0-1-1,0 1 1,-1-1 0,1 1-1,0-1 1,0 1 0,0 0-1,-1-1 1,1 1 0,0 0-1,-1 0 1,1 0 0,-1 0-1,1-1 1,-1 1 0,1 2-1,3 9 33,-2 1-1,1 0 0,-1 0 0,-1 0 0,-1 0 0,0 0 0,-2 20 0,1 5-4,0 1-5,0-22-175,0 0 0,2-1 0,3 24 0,-2-41-1716,2-9 1181,2-12 364,2-11-248,0-6-186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9.767"/>
    </inkml:context>
    <inkml:brush xml:id="br0">
      <inkml:brushProperty name="width" value="0.05" units="cm"/>
      <inkml:brushProperty name="height" value="0.05" units="cm"/>
    </inkml:brush>
  </inkml:definitions>
  <inkml:trace contextRef="#ctx0" brushRef="#br0">72 157 12755,'4'-7'924,"0"0"0,0 0 0,-1 0 1,1 0-1,-2 0 0,1-1 0,-1 0 0,0 1 1,1-10-1,-3 17-860,0-1 1,0 1-1,0 0 1,0-1 0,0 1-1,0 0 1,0-1-1,0 1 1,0-1-1,0 1 1,0 0 0,0-1-1,0 1 1,0 0-1,0-1 1,0 1-1,0 0 1,0-1 0,0 1-1,0 0 1,-1-1-1,1 1 1,0 0-1,0-1 1,0 1 0,-1 0-1,1-1 1,0 1-1,0 0 1,-1 0 0,1 0-1,0-1 1,-1 1-1,1 0 1,0 0-1,-1 0 1,1-1 0,0 1-1,-1 0 1,1 0-1,0 0 1,-1 0-1,1 0 1,0 0 0,-1 0-1,1 0 1,-1 0-1,1 0 1,0 0-1,-1 0 1,1 0 0,0 0-1,-1 0 1,1 0-1,0 1 1,-1-1-1,1 0 1,0 0 0,-1 0-1,1 1 1,0-1-1,0 0 1,-1 0-1,1 0 1,0 1 0,0-1-1,-1 1 1,-21 19 1365,14-9-1312,0 0 1,1 1-1,0 0 1,1 1-1,1-1 0,0 1 1,0 0-1,1 0 1,1 0-1,0 1 0,1-1 1,1 1-1,0 26 1,0-38-109,1 0 0,1 0 0,-1 0 1,0 0-1,0 0 0,1 0 0,-1-1 1,1 1-1,0 0 0,-1 0 1,1 0-1,0-1 0,0 1 0,0 0 1,0-1-1,0 1 0,1-1 0,-1 1 1,3 2-1,-2-4 1,-1 1 1,1-1-1,-1 1 1,1-1-1,-1 0 1,1 1-1,-1-1 1,1 0-1,-1 0 1,1 0-1,-1 0 1,1 0-1,0-1 1,-1 1-1,1 0 1,-1-1-1,1 1 1,-1-1-1,2 0 1,4-3 38,-1 1 1,0-1-1,1-1 1,-2 1-1,1-1 1,0 0-1,-1 0 1,9-12-1,-7 6 49,0 0 0,0-1 0,-1 0 0,-1-1 0,0 1 0,-1-1 0,3-14 0,-5 18-29,0 0-1,-1-1 1,0 1 0,-1 0-1,0-1 1,0 1-1,-1-1 1,0 1 0,-1 0-1,-5-18 1,6 23-38,-1 1-1,0-1 1,0 0 0,0 1-1,-1-1 1,1 1 0,-5-5-1,6 7-38,0 0 1,0 0-1,0 0 0,0 0 0,0 1 0,-1-1 0,1 0 0,0 0 0,0 1 1,-1-1-1,1 1 0,0-1 0,0 1 0,-1-1 0,1 1 0,-1 0 0,1 0 1,0 0-1,-1 0 0,1 0 0,0 0 0,-1 0 0,1 0 0,-1 0 0,-1 1 1,2-1-41,1 1 0,-1-1 0,0 1 0,0-1 0,1 1 0,-1-1 0,0 1 0,0-1 0,1 1 0,-1 0 0,1-1 0,-1 1 0,1 0 0,-1 0 0,1 0 0,-1-1 0,1 1 0,0 0 0,-1 0 0,1 0 0,0 0 0,0 0 0,-1-1 0,1 1 0,0 0 0,0 0 0,0 0 0,0 0 0,0 0 0,1 0 0,-1 0 0,0 0 0,0-1 0,0 1 0,1 0 0,-1 0 0,1 0 0,-1 0 0,0-1 0,1 1 0,-1 0 0,1 0 0,0-1 0,-1 1 0,2 0 0,0 3-312,1-1 0,-1 0-1,1 0 1,0 0 0,0 0 0,1 0-1,-1 0 1,6 2 0,-1-2-55,0 0 0,0-1 1,0 0-1,0-1 0,1 1 0,-1-2 0,1 1 0,-1-1 1,10-1-1,17-3-902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1.908"/>
    </inkml:context>
    <inkml:brush xml:id="br0">
      <inkml:brushProperty name="width" value="0.05" units="cm"/>
      <inkml:brushProperty name="height" value="0.05" units="cm"/>
    </inkml:brush>
  </inkml:definitions>
  <inkml:trace contextRef="#ctx0" brushRef="#br0">178 1 19620,'-3'1'307,"1"0"0,-1 0 0,0 0 0,0-1 0,1 1 0,-1 0 0,0-1 0,0 0 0,0 0 0,-4 0 0,-18 2 1353,19 0-1548,0 1 0,1 0 0,-1 0-1,0 0 1,1 0 0,0 1 0,0 0-1,0 0 1,1 0 0,-1 1 0,1 0 0,0 0-1,0 0 1,1 0 0,-1 0 0,1 1-1,0 0 1,1-1 0,-4 10 0,0 1-112,1 1 1,1 0-1,0 0 0,1 0 1,-1 34-1,3-47-14,1-1 0,0 1-1,1 0 1,-1 0 0,1 0 0,-1 0 0,1 0-1,0-1 1,1 1 0,-1 0 0,1-1-1,1 5 1,-1-7-28,-1 0 1,0 1-1,1-1 0,-1 0 0,0 0 0,1 0 0,0 0 0,-1 0 1,1 0-1,-1 0 0,1 0 0,0-1 0,0 1 0,0 0 0,-1-1 1,1 0-1,0 1 0,0-1 0,0 0 0,0 0 0,-1 0 0,1 0 1,0-1-1,0 1 0,0 0 0,3-2 0,8-1-83,0-2 0,-1 1 1,1-2-1,22-13 0,46-35 64,-68 45-159,37-29-210</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2.329"/>
    </inkml:context>
    <inkml:brush xml:id="br0">
      <inkml:brushProperty name="width" value="0.05" units="cm"/>
      <inkml:brushProperty name="height" value="0.05" units="cm"/>
    </inkml:brush>
  </inkml:definitions>
  <inkml:trace contextRef="#ctx0" brushRef="#br0">160 80 14763,'-3'-2'279,"0"1"-1,0-1 0,0 1 1,0 0-1,0 0 1,0 1-1,-1-1 1,1 1-1,0-1 1,-1 1-1,1 0 0,0 0 1,0 0-1,-1 1 1,1-1-1,0 1 1,-4 1-1,3 0-18,-1 0 0,1 0 0,0 1 1,1-1-1,-1 1 0,0 0 0,1 0 0,-1 0 0,1 0 0,0 1 1,-3 3-1,-1 4 22,1-1 1,-1 1 0,2 1 0,0-1-1,0 1 1,1 0 0,1 0 0,-3 14-1,4-17-175,1-1-1,0 1 0,1 0 0,0 0 0,1 9 1,0-16-85,-1 0 0,0 0 1,0 0-1,1 0 1,-1 0-1,1 0 1,0 0-1,-1 0 0,1-1 1,0 1-1,0 0 1,0 0-1,0-1 0,0 1 1,1-1-1,-1 1 1,0-1-1,1 1 0,-1-1 1,1 0-1,0 0 1,-1 0-1,1 0 1,0 0-1,0 0 0,-1 0 1,1-1-1,0 1 1,2 0-1,1-1 0,0 0-1,0 0 1,0-1 0,0 0-1,0 0 1,0 0 0,0 0-1,0-1 1,-1 0 0,1 0 0,-1 0-1,1 0 1,7-6 0,8-6-5,28-26-1,-38 32-6,60-59-6,22-16-46,-91 81 41,4-2-8,0 0-1,1 1 0,-1-1 1,8-3-1,-12 7 10,0-1-1,-1 1 1,1 0 0,-1 0-1,1-1 1,0 1 0,-1 0 0,1 0-1,0 0 1,-1 0 0,1 0-1,0 0 1,-1 0 0,1 0 0,0 0-1,-1 0 1,1 0 0,0 0-1,-1 1 1,1-1 0,0 0 0,-1 0-1,1 1 1,-1-1 0,1 0-1,0 1 1,-1-1 0,1 1 0,-1-1-1,1 0 1,-1 1 0,1-1-1,-1 1 1,0 0 0,1-1 0,-1 1-1,0-1 1,1 1 0,-1-1-1,0 1 1,0 0 0,1-1-1,-1 1 1,0 0 0,0-1 0,0 1-1,0 0 1,0-1 0,0 2-1,0 8 35,0 0-1,0 0 0,-1 0 0,-4 19 1,-2 24 178,7-53-205,0 1-1,0-1 0,0 0 1,0 1-1,0-1 1,0 1-1,0-1 0,0 0 1,0 1-1,0-1 1,0 1-1,1-1 1,-1 0-1,0 1 0,0-1 1,0 1-1,0-1 1,1 0-1,-1 1 0,0-1 1,0 0-1,1 1 1,-1-1-1,0 0 0,1 0 1,-1 1-1,0-1 1,1 0-1,0 1 0,12-5 114,16-18-7,-24 19-96,19-18 26,3-2-1,31-21 0,-51 39-43,0 1 1,0 0-1,1 0 0,-1 1 0,1 0 0,0 0 1,-1 1-1,1-1 0,1 2 0,9-2 0,-16 3 2,-1 0 1,1 0-1,-1 0 0,1 0 0,-1 0 0,1 0 0,-1 0 0,1 0 0,-1 1 0,1-1 1,-1 1-1,1-1 0,-1 1 0,1-1 0,-1 1 0,0 0 0,1 0 0,-1 0 1,0 0-1,0 0 0,0 0 0,0 0 0,0 0 0,0 0 0,0 0 0,0 1 0,0-1 1,0 0-1,0 1 0,0 1 0,0 3 6,0 0 0,0 1 0,-1-1 0,1 0 0,-1 0 0,-2 9-1,2-9 20,-1 1-1,1-1 0,0 0 0,0 0 1,2 8-1,-2-14-21,1 1 0,-1-1 0,0 1 0,0-1 0,0 0 0,1 1 0,-1-1 0,0 0 0,1 1 0,-1-1 0,0 0 0,1 1 0,-1-1 0,0 0 0,1 0 0,-1 1 0,0-1 0,1 0 0,-1 0 0,1 0 0,-1 1 0,1-1 0,-1 0 0,0 0 0,1 0 0,-1 0 0,1 0 0,-1 0 0,1 0 0,-1 0 0,1 0 0,-1 0 0,0 0 0,1 0 0,-1-1 0,1 1 0,-1 0 0,1 0 0,-1 0 0,0 0 0,1-1 0,-1 1 0,1 0 0,18-12 48,-18 11-44,21-18 84,35-38-1,-43 42-86,0 0 1,0 1-1,2 1 0,0 0 1,28-17-1,-43 29-6,0 0 1,1 1 0,-1-1-1,0 0 1,0 1-1,0-1 1,1 1-1,-1 0 1,0-1 0,0 1-1,1 0 1,-1 0-1,0 0 1,1 0-1,-1 0 1,0 0 0,0 0-1,1 0 1,-1 1-1,0-1 1,0 0-1,2 1 1,-2 0 0,0 0 0,0 0 0,0 0 0,0 0-1,0 0 1,0 1 0,-1-1 0,1 0 0,0 0 0,-1 1 0,1-1 0,-1 0 0,1 1-1,-1-1 1,0 0 0,1 1 0,-1 1 0,0 8 3,1 1 0,-2 0 1,0-1-1,-2 12 0,1-12 3,1 1-6,-2 27-41,3-39 22,0 0-1,0 0 0,0 0 1,0 0-1,0 1 1,0-1-1,0 0 0,0 0 1,0 0-1,0 0 1,1 0-1,-1 0 0,0 1 1,0-1-1,0 0 1,0 0-1,0 0 1,0 0-1,0 0 0,1 0 1,-1 0-1,0 0 1,0 0-1,0 0 0,0 0 1,0 1-1,1-1 1,-1 0-1,0 0 0,0 0 1,0 0-1,0 0 1,0 0-1,1 0 1,-1 0-1,0 0 0,0 0 1,0 0-1,0 0 1,0-1-1,1 1 0,-1 0 1,0 0-1,0 0 1,0 0-1,0 0 1,0 0-1,0 0 0,1 0 1,-1 0-1,0 0 1,0-1-1,0 1 0,0 0 1,0 0-1,0 0 1,0 0-1,0 0 0,0 0 1,0-1-1,1 1 1,-1 0-1,0 0 1,0 0-1,0 0 0,0 0 1,0-1-1,0 1 1,6-9-614,12-27-153,-5 14 259</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2.714"/>
    </inkml:context>
    <inkml:brush xml:id="br0">
      <inkml:brushProperty name="width" value="0.05" units="cm"/>
      <inkml:brushProperty name="height" value="0.05" units="cm"/>
    </inkml:brush>
  </inkml:definitions>
  <inkml:trace contextRef="#ctx0" brushRef="#br0">1 195 19964,'0'1'133,"0"-1"0,0 1 0,-1 0 0,1 0 0,0 0 0,0 0 0,0-1 0,0 1 0,1 0 0,-1 0-1,0 0 1,0-1 0,0 1 0,1 0 0,-1 0 0,0 0 0,1-1 0,-1 1 0,0 0 0,1 0 0,-1-1 0,1 1 0,0-1-1,-1 1 1,1 0 0,-1-1 0,1 1 0,0-1 0,-1 1 0,1-1 0,1 1 0,1-1 71,-1 0 0,1-1-1,-1 1 1,1 0 0,-1-1 0,1 0 0,-1 0 0,0 0 0,1 0-1,2-1 1,30-15 478,48-32 0,-67 38-668,0-1 0,-2 0 0,1 0 0,-2-1-1,14-17 1,-26 28-9,1 0-1,0-1 0,-1 1 0,1-1 1,-1 0-1,0 1 0,0-1 0,0 0 1,0 0-1,1-5 0,-2 7-2,0 1 0,0-1 0,0 0-1,0 0 1,-1 0 0,1 1 0,0-1 0,0 0 0,0 0-1,-1 1 1,1-1 0,0 0 0,-1 0 0,1 1 0,-1-1-1,1 0 1,-1 1 0,1-1 0,-1 1 0,1-1-1,-1 1 1,0-1 0,1 1 0,-1-1 0,0 1 0,1 0-1,-1-1 1,0 1 0,0 0 0,1-1 0,-1 1 0,0 0-1,0 0 1,0 0 0,1 0 0,-1 0 0,0 0 0,0 0-1,0 0 1,1 0 0,-1 0 0,-1 1 0,-6 0 9,0 0 0,1 0 1,-1 1-1,0 0 1,1 1-1,0 0 1,-1 0-1,1 1 0,0 0 1,1 0-1,-1 0 1,1 1-1,-7 6 0,2-1 26,1 0 0,0 0 0,1 1 0,0 0 0,1 1 0,-10 18 0,15-25-20,0 1 0,1 0 0,-1-1 0,1 1-1,1 0 1,-1 0 0,1 0 0,0 1-1,1-1 1,-1 11 0,1-14-29,1 0-1,-1 0 0,1-1 1,0 1-1,0-1 1,0 1-1,0 0 1,0-1-1,0 0 1,1 1-1,-1-1 1,1 0-1,0 0 1,-1 0-1,1 0 1,0 0-1,0 0 1,0 0-1,1 0 1,-1-1-1,0 1 1,1-1-1,-1 0 1,1 0-1,-1 0 1,4 1-1,2 0-46,0-1 0,-1 0 0,1-1 0,0 1 0,0-1 0,0-1-1,-1 0 1,1 0 0,0 0 0,-1-1 0,1 0 0,12-6 0,24-9-185</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6.524"/>
    </inkml:context>
    <inkml:brush xml:id="br0">
      <inkml:brushProperty name="width" value="0.05" units="cm"/>
      <inkml:brushProperty name="height" value="0.05" units="cm"/>
    </inkml:brush>
  </inkml:definitions>
  <inkml:trace contextRef="#ctx0" brushRef="#br0">258 225 15595,'0'-1'255,"-1"0"-1,0 0 1,0 0 0,0 0-1,-1 0 1,1 1-1,0-1 1,0 0-1,0 1 1,-1-1-1,1 1 1,0-1-1,0 1 1,-1 0 0,1-1-1,0 1 1,-1 0-1,1 0 1,-1 0-1,-1 0 1,-31 2 2055,32-2-2073,-9 2 41,0 0 1,0 1-1,1 0 0,-1 0 1,0 1-1,1 1 1,0 0-1,0 0 1,0 1-1,-15 12 1,19-13-266,1-1 1,-1 1 0,1 1 0,1-1 0,-1 1-1,1-1 1,0 1 0,0 1 0,1-1 0,0 0-1,0 1 1,0 0 0,1 0 0,0 0 0,0 0-1,1 0 1,-1 12 0,1-16-10,1-1 0,0 1 0,0-1 0,0 0-1,1 1 1,-1-1 0,1 0 0,-1 1 0,1-1 0,0 0 0,-1 0 0,1 0 0,0 1-1,1-1 1,-1 0 0,0 0 0,1 0 0,-1-1 0,1 1 0,-1 0 0,1-1 0,0 1-1,3 2 1,-2-3-1,-1 0-1,1 0 0,0 0 0,0 0 1,0-1-1,0 1 0,0-1 0,0 0 1,-1 0-1,1 0 0,0 0 1,0 0-1,0-1 0,0 1 0,0-1 1,0 0-1,0 0 0,-1 0 0,4-1 1,9-6 13,0 0 1,-1-1-1,0 0 1,0-1-1,-1-1 1,-1 0-1,0-1 1,11-13-1,0-2 66,-2-2 0,32-55 1,-41 61 39,17-43 0,-26 57-85,0 1 0,0-1 0,-1-1 1,-1 1-1,1 0 0,-1 0 0,-1-1 0,0-9 0,0 18-29,0 0 0,0 0-1,0 0 1,0 0 0,-1 0 0,1 0-1,0 0 1,0 0 0,-1 0-1,1 0 1,0 0 0,-1 1 0,1-1-1,-1 0 1,1 0 0,-1 0 0,1 1-1,-1-1 1,0 0 0,0 0-1,1 1 1,-1-1 0,0 1 0,-1-2-1,1 2-1,0 0 0,0 0 0,0 0-1,0 0 1,0 0 0,0 0 0,0 1 0,0-1-1,0 0 1,0 1 0,0-1 0,0 0 0,0 1-1,0-1 1,0 1 0,0-1 0,-1 2 0,-4 3 10,0 0 1,0 0-1,1 1 1,-9 11-1,4-3-11,0 2 0,1-1-1,1 1 1,1 0-1,0 1 1,1 0 0,0 0-1,1 0 1,2 1 0,-1 0-1,2 0 1,0 21-1,2-36-5,0 0 0,0 1 0,0-1 0,0 0-1,1 0 1,-1 0 0,1 0 0,0 0 0,0 0-1,0 0 1,0 0 0,1-1 0,-1 1 0,1 0-1,0-1 1,0 1 0,0-1 0,0 1 0,0-1-1,0 0 1,0 0 0,1 0 0,-1 0 0,1 0-1,0-1 1,-1 1 0,1-1 0,0 0 0,0 0-1,0 0 1,0 0 0,0 0 0,0 0 0,0-1-1,0 0 1,0 1 0,0-1 0,1 0 0,4-1-1,5-1 2,-1-1-1,0 0 1,1 0-1,-2-1 1,1-1 0,0 0-1,-1-1 1,0 0-1,0 0 1,9-9-1,5-4 15,0-1 0,38-42-1,-61 60-10,11-12 4,-9 13-6,-5 9-4,-8 13-5,6-15 7,0 1 0,0-1 0,1 1 0,0 0 0,0 0 0,1 0 1,-1 0-1,1 0 0,1 0 0,0 10 0,0-16 1,0 0 0,1 0 0,-1 0 0,1 0-1,-1 0 1,1-1 0,-1 1 0,1 0 0,-1 0 0,1 0 0,0-1 0,-1 1 0,1 0 0,0-1 0,0 1 0,-1-1 0,1 1 0,0-1 0,0 1 0,0-1 0,0 0 0,0 1 0,0-1 0,0 0 0,-1 0 0,1 0 0,0 1-1,0-1 1,0 0 0,0 0 0,0 0 0,0-1 0,0 1 0,0 0 0,0 0 0,0 0 0,2-2 0,3 1 5,0-1 1,0 0-1,0-1 1,9-4-1,9-9 5,-1-1 1,-1 0-1,0-2 0,36-41 0,-17 17-10,-41 43 0,0 0 1,0 0-1,0 0 0,0 0 1,0 0-1,0 0 1,0 0-1,0 1 1,0-1-1,0 0 0,0 0 1,0 0-1,0 0 1,0 0-1,0 0 1,0 0-1,0 1 0,0-1 1,0 0-1,0 0 1,1 0-1,-1 0 0,0 0 1,0 0-1,0 0 1,0 0-1,0 0 1,0 0-1,0 1 0,0-1 1,0 0-1,0 0 1,1 0-1,-1 0 1,0 0-1,0 0 0,0 0 1,0 0-1,0 0 1,0 0-1,0 0 1,1 0-1,-1 0 0,0 0 1,0 0-1,0 0 1,0 0-1,0 0 1,0 0-1,0 0 0,1 0 1,-5 12-2,-11 20-6,5-11 47,0 0 0,2 0-1,0 1 1,1 0 0,-5 36 0,11-57-31,1 0-1,0 0 0,0 1 1,0-1-1,0 0 1,0 1-1,0-1 0,0 0 1,0 1-1,0-1 1,0 0-1,1 0 0,-1 1 1,1-1-1,-1 0 1,1 0-1,-1 1 0,1-1 1,-1 0-1,1 0 1,0 0-1,0 0 0,0 0 1,0 0-1,0 0 1,0 0-1,0-1 0,0 1 1,0 0-1,0 0 1,0-1-1,0 1 1,1-1-1,-1 1 0,0-1 1,0 0-1,1 1 1,-1-1-1,0 0 0,0 0 1,1 0-1,-1 0 1,0 0-1,1 0 0,-1 0 1,0 0-1,3-1 1,1 0-87,-1 0-1,1 0 1,-1-1 0,0 1 0,1-1 0,-1 0 0,0 0 0,0-1-1,0 1 1,0-1 0,-1 0 0,7-6 0,-10 9 66,0 0 0,1 0 0,-1 0 0,0-1 1,0 1-1,0 0 0,1 0 0,-1 0 0,0-1 0,0 1 0,0 0 0,0-1 0,1 1 1,-1 0-1,0 0 0,0-1 0,0 1 0,0 0 0,0-1 0,0 1 0,0 0 0,0 0 1,0-1-1,0 1 0,0 0 0,0-1 0,0 1 0,0 0 0,0-1 0,0 1 0,0 0 1,-1 0-1,1-1 0,0 1 0,0 0 0,0-1 0,-13-2-293,-1 2-62</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6.969"/>
    </inkml:context>
    <inkml:brush xml:id="br0">
      <inkml:brushProperty name="width" value="0.05" units="cm"/>
      <inkml:brushProperty name="height" value="0.05" units="cm"/>
    </inkml:brush>
  </inkml:definitions>
  <inkml:trace contextRef="#ctx0" brushRef="#br0">38 147 19676,'3'2'349,"-1"0"1,1-1-1,0 1 0,0-1 0,-1 0 0,1 1 1,0-1-1,0-1 0,0 1 0,0 0 0,0-1 1,0 0-1,0 1 0,5-1 0,-3-1-162,0 0 0,0 0 0,0 0 0,0 0 0,0-1 0,0 0-1,-1 0 1,6-3 0,0-1-99,0-1 0,0 0 0,-1-1 0,0 0-1,0 0 1,13-17 0,-19 20-39,0 1 0,-1-1 0,1 0-1,-1 1 1,0-1 0,0 0 0,2-9 0,-4 13-42,1 0 1,-1 0 0,0 0-1,0 0 1,0 0 0,1 0-1,-1 1 1,0-1 0,0 0-1,-1 0 1,1 0 0,0 0-1,0 0 1,0 0 0,0 0 0,-1 0-1,1 0 1,-1 0 0,1 1-1,0-1 1,-1 0 0,1 0-1,-1 0 1,0 1 0,1-1-1,-1 0 1,0 1 0,1-1-1,-1 1 1,0-1 0,0 0-1,1 1 1,-1 0 0,0-1-1,0 1 1,0-1 0,0 1-1,0 0 1,1 0 0,-1-1-1,0 1 1,0 0 0,0 0 0,0 0-1,0 0 1,0 0 0,0 0-1,0 1 1,0-1 0,0 0-1,0 0 1,0 1 0,-7 1 6,0 0 1,0 0-1,1 1 1,-1 0 0,1 0-1,0 1 1,0 0 0,0 0-1,0 1 1,-6 6-1,-1 0 12,1 1-1,1 1 0,-18 23 0,23-27-30,1 1 1,0 0-1,0 0 1,1 1-1,0-1 1,1 1-1,-4 14 0,7-22 1,1-1 0,-1 1-1,1-1 1,-1 1 0,1-1-1,0 1 1,0-1 0,0 1-1,0-1 1,1 1 0,-1-1-1,1 1 1,-1-1 0,1 1-1,0-1 1,0 1 0,0-1-1,0 0 1,0 0 0,1 0 0,-1 0-1,1 1 1,-1-2 0,1 1-1,0 0 1,0 0 0,0-1-1,0 1 1,0 0 0,0-1-1,0 0 1,0 0 0,1 0-1,-1 0 1,0 0 0,1 0-1,-1 0 1,5 0 0,0 0-42,0 0-1,0 0 1,0-1 0,0 0 0,0 0 0,0 0 0,11-3 0,49-16-47,-63 18 81,51-19-133</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7.664"/>
    </inkml:context>
    <inkml:brush xml:id="br0">
      <inkml:brushProperty name="width" value="0.05" units="cm"/>
      <inkml:brushProperty name="height" value="0.05" units="cm"/>
    </inkml:brush>
  </inkml:definitions>
  <inkml:trace contextRef="#ctx0" brushRef="#br0">201 1 18628,'-2'11'2797,"-28"240"1706,27-193-4217,2 0 0,9 80 0,-7-126-266,-1-7-21,0 1-1,1-1 1,0 0 0,0 1-1,0-1 1,0 0-1,1 0 1,0 0 0,0 0-1,5 9 1,-7-14-6,0 0 0,0 0 0,0 0-1,0 0 1,1 1 0,-1-1 0,0 0 0,0 0 0,0 0 0,0 0-1,0 0 1,0 0 0,0 0 0,1 0 0,-1 0 0,0 0-1,0 0 1,0 0 0,0 0 0,0 0 0,1 0 0,-1 1 0,0-1-1,0 0 1,0 0 0,0-1 0,0 1 0,1 0 0,-1 0 0,0 0-1,0 0 1,0 0 0,0 0 0,0 0 0,0 0 0,1 0-1,-1 0 1,0 0 0,0 0 0,0 0 0,0 0 0,0-1 0,0 1-1,0 0 1,1 0 0,-1 0 0,0 0 0,0 0 0,0 0 0,0 0-1,0-1 1,0 1 0,0 0 0,0 0 0,0 0 0,0 0-1,0 0 1,0-1 0,0 1 0,0 0 0,1-11-445,-2-3-21,-2-1 0,1 1 0,-2 0 0,0 0 0,0 1 1,-1-1-1,-1 1 0,-8-13 0,-4-6-551,-2 1 0,-24-28 0,37 50 1093,-1 0 1,0 1-1,-1-1 1,1 1-1,-17-10 1,17 14 683,8 7 237,9 8 229,1-3-893,1 0 0,0-1 0,1-1 1,0 0-1,0 0 0,0-1 0,0-1 0,1 0 0,0-1 0,16 3 0,3-2-789,-1-2-1,0-1 0,39-3 0,-54 1 248,0-1 0,-1-1 0,24-6 0,0-5-369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8.069"/>
    </inkml:context>
    <inkml:brush xml:id="br0">
      <inkml:brushProperty name="width" value="0.05" units="cm"/>
      <inkml:brushProperty name="height" value="0.05" units="cm"/>
    </inkml:brush>
  </inkml:definitions>
  <inkml:trace contextRef="#ctx0" brushRef="#br0">104 33 16700,'-15'12'1438,"0"1"1,1 1 0,-17 20 0,28-30-1230,0 0 0,0 0 0,0 0-1,0 1 1,1 0 0,0-1 0,0 1 0,0 0-1,1 0 1,-1 0 0,1 0 0,1 0 0,-1 1-1,0-1 1,1 0 0,0 0 0,2 9 0,-2-12-176,1 0 0,0 0 0,-1 0 0,1 0 0,0 0 0,0 0 0,1 0 0,-1 0 0,0 0 0,1 0 0,-1-1 0,1 1 0,-1 0 0,1-1 0,0 0 0,0 1 0,-1-1 0,1 0 0,0 0 0,0 0 0,0 0 0,0 0 0,1 0 0,-1-1 0,0 1 0,0-1 0,0 0 0,1 1 0,-1-1 0,4 0 0,3 0-5,-1-1 0,1 1 0,-1-2 0,1 1 0,-1-1 0,0 0 0,8-4 0,-5 2-16,-2-1 1,1 0-1,-1 0 1,1-1 0,-2-1-1,1 0 1,-1 0 0,0 0-1,13-16 1,-18 20-30,-1 0-1,0 0 1,0 0 0,0 0 0,0-1-1,0 1 1,-1 0 0,1-1 0,-1 0-1,0 1 1,0-1 0,0 1 0,-1-1-1,1 0 1,-1 0 0,0 1 0,0-1-1,0 0 1,0 0 0,-1 0 0,0 1 0,1-1-1,-1 0 1,-1 1 0,1-1 0,-1 1-1,1-1 1,-1 1 0,0 0 0,0 0-1,-3-4 1,2 3 6,-1 1 0,1 0 0,0 0 0,-1 1 0,1-1 0,-1 1 0,0-1 0,0 1 0,0 0 0,0 1 0,0-1 0,-1 1 0,1 0 0,0 0 0,-1 0 0,1 0 0,-1 1 0,1 0 0,-1 0 0,1 0 0,0 0 0,-1 1 0,1 0 0,-1 0 0,1 0 0,-5 2 0,-23 13-169</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58.781"/>
    </inkml:context>
    <inkml:brush xml:id="br0">
      <inkml:brushProperty name="width" value="0.05" units="cm"/>
      <inkml:brushProperty name="height" value="0.05" units="cm"/>
    </inkml:brush>
  </inkml:definitions>
  <inkml:trace contextRef="#ctx0" brushRef="#br0">8 0 17084,'4'36'1294,"-1"-1"1,-3 0-1,-4 53 1,1-32 65,0 12-205,-2 13 41,8 96-1,-3-171-1149,1-1-1,0 1 0,0 0 0,0-1 0,1 1 0,3 7 0,-5-12-40,1 0-1,-1 0 1,1-1 0,-1 1 0,1 0 0,-1 0 0,1 0-1,0-1 1,-1 1 0,1 0 0,0-1 0,0 1 0,-1-1-1,1 1 1,0-1 0,0 1 0,0-1 0,0 0 0,0 1-1,-1-1 1,1 0 0,0 1 0,0-1 0,0 0 0,0 0-1,0 0 1,0 0 0,0 0 0,0 0 0,0 0-1,0 0 1,0-1 0,0 1 0,0 0 0,0-1 0,-1 1-1,1 0 1,0-1 0,0 1 0,0-1 0,0 1 0,-1-1-1,1 0 1,0 1 0,0-2 0,4-2 3,-1 0 0,1-1 1,-1 0-1,0 1 0,-1-1 0,1-1 1,-1 1-1,0 0 0,-1-1 0,1 0 0,-1 0 1,0 0-1,0 0 0,-1 0 0,1-7 1,2-14 29,-2 1 0,-1-31 0,-1 48-32,0-12 12,-1 0 0,-4-21 1,4 35-20,-1 0 1,0 0-1,0 0 1,0 0 0,-1 0-1,0 1 1,0-1-1,-1 1 1,-4-7 0,8 13-2,0-1 1,-1 0 0,1 0 0,-1 1-1,1-1 1,-1 0 0,1 1 0,-1-1 0,0 1-1,1-1 1,-1 1 0,0-1 0,1 1-1,-1-1 1,0 1 0,0 0 0,1-1-1,-1 1 1,0 0 0,0 0 0,-1-1-1,2 1 1,-1 1-1,1-1 1,-1 1-1,1-1 0,0 1 1,-1-1-1,1 1 1,0-1-1,-1 1 0,1-1 1,0 1-1,0-1 0,-1 1 1,1-1-1,0 1 1,0-1-1,0 1 0,0-1 1,0 1-1,0 0 1,0-1-1,0 2 0,4 36-45,-2-31 46,0-1 0,0 0 0,1 0 0,0 0 0,0 0 0,0-1 0,1 1 0,0-1 0,0 0 0,0 0 0,0 0 0,1-1 0,0 1 0,0-1 0,0 0 0,1-1 0,-1 1 0,1-1 0,0 0 0,0-1 0,0 1 0,0-1 0,0 0 0,0-1 0,1 1 0,-1-1 1,1-1-1,-1 1 0,1-1 0,-1 0 0,1 0 0,-1-1 0,1 0 0,-1 0 0,0-1 0,1 1 0,-1-1 0,0-1 0,8-3 0,-2-1 9,-1 0 1,0-1-1,0 0 0,-1 0 0,0-1 1,0-1-1,-1 0 0,0 0 1,-1-1-1,0 0 0,11-19 1,-10 11 4,0 0 0,-1 0 1,-1-1-1,0 0 1,-2 0-1,6-37 0,-12 34-1,1 23-12,0 0 0,0 0 1,0 0-1,0 0 0,0 0 0,-1 0 1,1-1-1,0 1 0,0 0 0,0 0 0,0 0 1,-1 0-1,1 0 0,0 0 0,0 0 0,0 0 1,-1 0-1,1 0 0,0 0 0,0 0 0,0 0 1,-1 0-1,1 0 0,0 0 0,0 0 0,0 0 1,0 0-1,-1 0 0,1 0 0,0 0 0,0 0 1,0 1-1,0-1 0,-1 0 0,1 0 0,0 0 1,0 0-1,0 0 0,0 0 0,0 1 0,-1-1 1,1 0-1,0 0 0,0 0 0,0 0 1,0 1-1,0-1 0,0 0 0,0 0 0,-4 5 2,1 1 0,0-1-1,0 0 1,0 1 0,-2 6-1,-13 40-7,-13 60 0,25-88 6,2-1-1,1 1 0,1 0 1,1 0-1,3 30 0,-2-51 4,0 1 0,1 0 0,-1-1-1,1 1 1,0-1 0,1 1 0,-1-1 0,0 1-1,1-1 1,0 0 0,0 1 0,0-1-1,0 0 1,5 5 0,-4-6 1,-1 0 0,1 0 1,0-1-1,0 1 0,0-1 0,0 0 0,0 1 1,0-1-1,1-1 0,-1 1 0,0 0 1,1-1-1,-1 1 0,0-1 0,1 0 0,4-1 1,5-1 0,-1 0 1,1 0 0,-1-2 0,0 1 0,0-2-1,0 0 1,0 0 0,-1-1 0,18-11 0,-10 3 5,0-1 1,0 0-1,-2-1 1,20-22 0,-6-3 15,-29 38-23,-1 0-1,1 0 1,-1 0-1,0 0 0,0 0 1,0 0-1,0 0 1,0 0-1,-1 0 0,1-1 1,-1 1-1,0-6 1,0 8-2,0 0 0,-1 0 1,1 0-1,0 0 0,0 0 0,-1 0 1,1 0-1,-1 0 0,1 0 0,-1 0 1,1 0-1,-1 1 0,0-1 0,1 0 1,-1 0-1,0 1 0,1-1 0,-1 0 1,0 1-1,0-1 0,0 1 1,0-1-1,0 1 0,0-1 0,0 1 1,0-1-1,0 1 0,0 0 0,0 0 1,0 0-1,0-1 0,0 1 0,0 0 1,0 0-1,0 0 0,0 1 0,0-1 1,0 0-1,0 0 0,0 0 1,-2 2-1,-3-1 7,0 1-1,-1 0 1,1 1 0,0 0 0,-8 5 0,5-3 21,1 1-1,-1 0 1,1 1 0,0-1 0,1 2-1,0-1 1,0 1 0,0 0 0,1 0-1,0 1 1,1 0 0,0 0 0,0 0-1,1 1 1,-3 11 0,6-19-28,1 0 1,-1 0-1,1 0 1,0 0-1,0 0 1,0 0-1,0 0 0,0 0 1,1 0-1,-1 0 1,0 0-1,1 0 1,0 0-1,-1-1 1,1 1-1,0 0 1,0 0-1,0 0 0,0-1 1,0 1-1,0-1 1,1 1-1,-1-1 1,1 1-1,-1-1 1,1 0-1,-1 1 1,1-1-1,0 0 0,-1 0 1,1 0-1,0-1 1,0 1-1,0 0 1,0-1-1,0 1 1,3 0-1,6 1-330,0-1-1,0 1 1,0-2-1,0 0 1,16-2-1,-16 1 92,0 0 1,0-1-1,19-6 0,0-5-374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0.807"/>
    </inkml:context>
    <inkml:brush xml:id="br0">
      <inkml:brushProperty name="width" value="0.05" units="cm"/>
      <inkml:brushProperty name="height" value="0.05" units="cm"/>
    </inkml:brush>
  </inkml:definitions>
  <inkml:trace contextRef="#ctx0" brushRef="#br0">32 1 17748,'-7'12'804,"2"1"0,0 0 0,-5 18 0,9-26-632,0 0 0,0 0 0,0 0 0,1 0 0,0 0 0,0 0 0,0 0 0,1 1 0,-1-1 0,1 0 0,0 0 0,3 6 0,-4-10-136,1 0 1,0 0-1,-1 0 1,1 0-1,0 1 0,0-1 1,0 0-1,0 0 1,0 0-1,0-1 1,0 1-1,0 0 1,0 0-1,0-1 1,0 1-1,1 0 1,-1-1-1,0 1 1,0-1-1,1 0 1,-1 1-1,0-1 1,1 0-1,-1 0 1,0 0-1,1 0 1,-1 0-1,1 0 0,-1 0 1,0 0-1,1-1 1,-1 1-1,0 0 1,3-2-1,2 0 43,1-1 0,-1 1 0,1-2 0,-1 1 0,7-5-1,25-23 313,-29 23-246,0 1 1,0 0-1,1 0 0,-1 1 1,2 0-1,17-7 1,-27 12-125,0 1 0,0 0 1,0-1-1,0 1 1,0 0-1,0 0 0,0 0 1,1 0-1,-1 0 1,0 0-1,0 0 0,0 0 1,0 0-1,0 1 1,0-1-1,0 0 0,0 1 1,0-1-1,0 1 1,0-1-1,0 1 0,0-1 1,0 1-1,0 0 1,0-1-1,0 1 0,0 0 1,-1 0-1,2 1 1,1 3 31,-1-1 1,1 1 0,-1 0 0,0 0 0,1 8-1,-2-10-45,-1 0-1,1 0 1,0-1 0,0 1-1,0 0 1,0 0-1,0 0 1,1-1-1,-1 1 1,1 0-1,0-1 1,0 0-1,0 1 1,0-1-1,0 0 1,0 0-1,5 4 1,-4-6-8,-1 1 0,0-1 1,0 0-1,1 0 0,-1 0 0,0 0 1,0 0-1,0 0 0,1-1 0,-1 1 1,0-1-1,0 1 0,0-1 1,0 0-1,0 0 0,3-1 0,32-23 6,-23 16 1,-6 3-12,2-1 16,-1 1-1,1-1 0,0 2 0,1 0 0,15-6 0,-24 10-6,0 1 0,-1 0 0,1-1 0,0 1 0,0 0-1,0 0 1,0 0 0,0 0 0,-1 0 0,1 0 0,0 1 0,0-1-1,0 1 1,-1-1 0,1 1 0,3 1 0,-3 0 0,0-1-1,-1 1 1,1 0 0,-1-1 0,1 1-1,-1 0 1,0 0 0,0 0 0,1 0-1,-1 0 1,-1 0 0,1 0 0,0 1 0,0-1-1,-1 0 1,0 0 0,1 4 0,6 96-174,-4-92-743,2-16-331,2-19 283,-4-6 396,-1-11-178</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1.237"/>
    </inkml:context>
    <inkml:brush xml:id="br0">
      <inkml:brushProperty name="width" value="0.05" units="cm"/>
      <inkml:brushProperty name="height" value="0.05" units="cm"/>
    </inkml:brush>
  </inkml:definitions>
  <inkml:trace contextRef="#ctx0" brushRef="#br0">2 0 18348,'0'16'1896,"0"-4"-1400,-2-3-224,2-1 681,3-4-2754,0-1 1985,5-3-488,3-1-256</inkml:trace>
  <inkml:trace contextRef="#ctx0" brushRef="#br0" timeOffset="1">507 221 18604,'0'-3'147,"-1"1"-1,1-1 1,-1 1-1,1 0 1,-1-1 0,0 1-1,0 0 1,0-1 0,0 1-1,0 0 1,0 0-1,-1 0 1,1 0 0,-1 0-1,1 0 1,-1 1-1,0-1 1,0 0 0,0 1-1,0-1 1,0 1 0,0 0-1,0 0 1,0 0-1,0 0 1,-1 0 0,1 0-1,0 0 1,-1 1 0,1-1-1,0 1 1,-1 0-1,1 0 1,-1 0 0,1 0-1,-4 0 1,-2 1 16,1 0 1,0 0-1,-1 1 1,1-1-1,0 2 1,0-1-1,0 1 1,0 0-1,1 0 1,-1 1-1,-6 5 1,1 1-45,0 0-1,1 1 1,1 0-1,0 1 1,1 0 0,-16 26-1,20-30-82,1-1 1,1 1-1,-1 1 0,1-1 1,1 0-1,-1 1 0,1-1 1,1 1-1,0 0 0,0 0 1,1-1-1,0 1 0,1 14 1,0-20-26,-1-1 1,1 1-1,0-1 0,0 1 1,0-1-1,0 0 1,0 1-1,1-1 0,-1 0 1,0 0-1,1 0 1,0 0-1,0 0 1,-1 0-1,1 0 0,4 2 1,-2-1-12,0-1 1,0 0-1,0 0 1,1-1-1,-1 1 0,1-1 1,-1 0-1,9 2 1,1-2-118,-1-1 1,1 0-1,0-1 1,0 0-1,19-5 0,-15 2-363,-1-1-1,0-1 0,0 0 1,-1-1-1,0 0 0,0-2 1,-1 0-1,0-1 0,0 0 1,-1-1-1,0-1 0,-1 0 1,13-15-1,2-11-806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0.276"/>
    </inkml:context>
    <inkml:brush xml:id="br0">
      <inkml:brushProperty name="width" value="0.05" units="cm"/>
      <inkml:brushProperty name="height" value="0.05" units="cm"/>
    </inkml:brush>
  </inkml:definitions>
  <inkml:trace contextRef="#ctx0" brushRef="#br0">100 7 16788,'-3'1'301,"1"0"1,0 0 0,0 0 0,0 1 0,0-1 0,0 1 0,0-1 0,0 1 0,0-1 0,1 1-1,-1 0 1,-2 3 0,-2 2 399,-3 3 462,1 0 1,0 0 0,-12 21-1,17-26-943,0 1 0,0-1 0,1 1 0,0-1 0,0 1 0,1 0 0,-1 0 0,1 0 0,0 0 0,1 10 0,-1-15-186,1 1-1,0-1 1,1 1-1,-1-1 0,0 0 1,0 1-1,1-1 0,-1 0 1,0 0-1,1 1 0,0-1 1,-1 0-1,1 0 1,0 1-1,-1-1 0,1 0 1,0 0-1,0 0 0,0 0 1,0 0-1,0 0 1,0 0-1,1 0 0,0 0-6,0-1-1,0 1 1,-1-1-1,1 0 0,0 0 1,0 1-1,0-1 1,-1 0-1,1 0 1,0-1-1,0 1 0,-1 0 1,1-1-1,0 1 1,2-1-1,3-2 18,0 0 1,-1-1-1,1 1 0,-1-1 0,1 0 1,-1-1-1,8-7 0,-8 6-11,0-1 1,-1 0-1,0-1 0,0 1 1,0-1-1,-1 0 1,4-10-1,-6 15-101,-1 0 0,0 0 0,0 0 0,0 0 0,0 0 0,-1 0 0,0 0 0,1 0 0,-1 0 0,0 0 0,0 0 0,0 0 0,-1-1 0,1 1 0,-1 0 0,0 0 0,0 0 1,0 0-1,0 1 0,0-1 0,-1 0 0,1 0 0,-1 1 0,-2-4 0,2 5-106,1-1-1,-1 1 1,0-1 0,0 1 0,0 0-1,0 0 1,0 0 0,0 0 0,0 0-1,0 0 1,0 1 0,-1-1 0,1 1-1,0 0 1,0-1 0,-1 1 0,1 0-1,0 0 1,-1 0 0,1 1 0,0-1-1,-3 1 1,0 0-80,1 1 0,-1-1 0,0 1 0,1 0 0,-1 0 0,1 1 0,0-1 0,-8 7 0,-6 10-888</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1.935"/>
    </inkml:context>
    <inkml:brush xml:id="br0">
      <inkml:brushProperty name="width" value="0.05" units="cm"/>
      <inkml:brushProperty name="height" value="0.05" units="cm"/>
    </inkml:brush>
  </inkml:definitions>
  <inkml:trace contextRef="#ctx0" brushRef="#br0">23 30 17892,'-6'42'2240,"2"1"-1,2 0 1,7 80 0,-1-106-1959,-3-17-276,-1 0-1,0 0 1,0 0 0,0 0-1,1 0 1,-1 0-1,0 0 1,0 0-1,0 0 1,1-1-1,-1 1 1,0 0-1,0 0 1,0 0 0,0 0-1,1 0 1,-1 0-1,0-1 1,0 1-1,0 0 1,0 0-1,0 0 1,0-1 0,1 1-1,-1 0 1,0 0-1,0 0 1,0-1-1,0 1 1,0 0-1,0 0 1,0 0 0,0-1-1,0 1 1,0 0-1,0 0 1,0-1-1,4-33 116,-3 17-97,-1 0 1,-2-1 0,1 1 0,-2 0 0,0 0-1,-10-29 1,10 41-5,0 7-11,2 10 4,1-9-10,0 0-1,1 0 1,-1 0-1,1 1 1,0-1 0,0 0-1,0 0 1,0 0 0,1-1-1,-1 1 1,1 0 0,0 0-1,0-1 1,0 1-1,0-1 1,0 0 0,0 1-1,0-1 1,1 0 0,0 0-1,-1-1 1,1 1 0,0 0-1,0-1 1,-1 0-1,1 1 1,0-1 0,0 0-1,1-1 1,-1 1 0,0-1-1,0 1 1,6-1 0,5 0-7,-1 0 1,1-2-1,-1 1 0,0-2 1,0 0-1,23-8 1,-15 3 1,-1-1 1,0-1-1,-1 0 1,0-2-1,-1 0 1,0-1-1,-1-1 1,0-1-1,24-27 1,-32 26 16,-9 16-14,0 0 0,0-1 0,0 1 0,0 0 0,0 0 0,0-1 0,0 1 0,0 0 0,0 0 0,0 0 0,0-1 0,0 1 0,0 0 0,0 0 0,0 0 0,0-1 0,0 1 0,-1 0 0,1 0 0,0 0 0,0-1 0,0 1 0,0 0 0,0 0 0,0 0 0,-1 0 0,1-1 0,0 1 0,0 0 0,0 0 0,-1 0 0,1 0 1,0 0-1,0 0 0,0 0 0,-1-1 0,-1 2-2,1-1 1,-1 0-1,0 0 1,1 0-1,-1 1 1,1-1 0,-1 1-1,1 0 1,-1-1-1,1 1 1,-1 0-1,1 0 1,-1 0 0,1 0-1,0 0 1,-2 2-1,-20 18 41,1 0-1,-24 34 1,36-42 3,0 1 0,1 1 1,1-1-1,0 1 0,-10 31 1,16-40-18,0 1 1,1 0-1,-1 0 1,1 7-1,1-13-16,0 1-1,0 0 1,0-1 0,0 1-1,0 0 1,0-1 0,1 1-1,-1 0 1,0-1-1,1 1 1,0 0 0,-1-1-1,1 1 1,0-1 0,0 1-1,0-1 1,0 0 0,0 1-1,0-1 1,0 0-1,0 0 1,1 0 0,0 2-1,2-2-13,0 1 0,0-1 0,-1 0 0,1 1 0,0-2-1,0 1 1,0 0 0,0-1 0,0 0 0,0 0 0,7 0 0,46-10-450,-31 3-138,-1-1-1,1-2 1,-1 0-1,-1-2 1,0 0 0,-1-2-1,36-27 1,-25 12-382</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2.426"/>
    </inkml:context>
    <inkml:brush xml:id="br0">
      <inkml:brushProperty name="width" value="0.05" units="cm"/>
      <inkml:brushProperty name="height" value="0.05" units="cm"/>
    </inkml:brush>
  </inkml:definitions>
  <inkml:trace contextRef="#ctx0" brushRef="#br0">129 28 17732,'-5'0'271,"1"0"-1,0 1 1,-1-1 0,1 1 0,0 0-1,0 0 1,0 0 0,0 1 0,0-1-1,0 1 1,0 0 0,0 0 0,1 1-1,-1-1 1,1 1 0,-1-1-1,1 1 1,0 0 0,0 0 0,0 1-1,1-1 1,-5 8 0,1-3 36,1 1-1,0 0 1,1 0-1,0 0 1,0 1-1,1-1 1,0 1-1,-2 17 1,5-24-265,-1 0 0,1 0 0,0 0 0,0 0 1,1 0-1,-1 0 0,0-1 0,1 1 0,0 0 0,0 0 1,0 0-1,0-1 0,0 1 0,0 0 0,1-1 1,-1 0-1,3 3 0,-3-3-32,0-1-1,1 0 1,-1 0 0,1 0 0,-1 0-1,1-1 1,-1 1 0,1 0-1,0-1 1,-1 1 0,1-1 0,0 1-1,0-1 1,-1 0 0,1 1-1,0-1 1,0 0 0,-1 0 0,1-1-1,0 1 1,0 0 0,-1 0 0,1-1-1,0 1 1,-1-1 0,1 0-1,0 1 1,-1-1 0,3-2 0,3-1-6,-1 0 0,1-1 0,-1 0 1,0 0-1,0-1 0,0 0 0,-1 0 1,0 0-1,0-1 0,5-8 0,2-7 8,20-45-1,-28 58-15,-1 0 0,0 0-1,0-1 1,0 1 0,-1 0 0,1-12 0,-8 23 3,-1 8 19,-5 13 50,2 0-1,0 1 1,1 0-1,2 0 1,0 1-1,2 0 1,1 0 0,-1 46-1,4-70-73,0 0 1,0 0-1,0 0 1,0 0-1,0 0 0,0 0 1,0 0-1,0 0 1,0 0-1,1 0 0,-1 0 1,0 0-1,1 0 1,-1 0-1,0 0 0,1 0 1,0 0-1,-1-1 1,1 1-1,-1 0 0,1 0 1,0 0-1,0-1 1,-1 1-1,1 0 0,0-1 1,0 1-1,0-1 1,0 1-1,0-1 0,0 1 1,0-1-1,0 0 1,0 1-1,0-1 0,0 0 1,0 0-1,0 0 1,0 0-1,0 0 0,0 0 1,0 0-1,0 0 1,0 0-1,0 0 1,2-1-1,2-1-137,0 0 1,-1 0-1,1 0 0,0-1 1,-1 0-1,0 0 0,1 0 1,4-5-1,10-13-643,-1-1 0,-1 0 0,-1-1-1,20-38 1,-23 39 479,21-35-649</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2.860"/>
    </inkml:context>
    <inkml:brush xml:id="br0">
      <inkml:brushProperty name="width" value="0.05" units="cm"/>
      <inkml:brushProperty name="height" value="0.05" units="cm"/>
    </inkml:brush>
  </inkml:definitions>
  <inkml:trace contextRef="#ctx0" brushRef="#br0">149 0 14227,'-1'3'284,"1"-1"-1,-1 1 1,1 0 0,-1-1-1,0 1 1,0-1 0,0 1-1,0-1 1,0 0 0,-1 1-1,1-1 1,-1 0 0,-3 3 0,-27 27 1727,22-23-752,-9 8 90,5-6-561,1 2-1,0 0 1,-11 16-1,23-29-762,1 1 0,-1-1 0,1 1 0,-1 0 0,1-1 0,0 1 0,-1-1 0,1 1 0,0 0 0,0 0-1,-1-1 1,1 1 0,0 0 0,0 0 0,0-1 0,0 1 0,0 1 0,0-2-21,0 1 0,1-1 0,-1 0 1,0 1-1,0-1 0,1 0 0,-1 1 0,0-1 0,0 0 1,1 1-1,-1-1 0,0 0 0,1 0 0,-1 0 0,0 1 1,1-1-1,-1 0 0,1 0 0,-1 0 0,0 0 0,1 0 1,-1 0-1,1 0 0,31-1-246,-22-1 194,16 0-220,1 1 1,-1 1-1,50 6 1,-66-4 222,0 0 1,-1 0-1,1 1 1,-1 0-1,0 0 1,0 1 0,0 1-1,0-1 1,-1 2-1,1-1 1,-1 1-1,-1 0 1,13 13 0,-18-17 73,0 0 0,0 0 0,0 0 0,0 1 0,-1-1 0,1 0 0,-1 1 0,0 0 0,1-1 0,-1 1 0,0 0 0,-1 0 0,1-1 0,0 1 0,-1 0 0,0 0 0,1 0 0,-1 0 0,0 0 0,-1 0 0,1 0 0,0 0 0,-1-1 0,0 1 0,1 0 0,-1 0 0,0 0 0,-1-1 0,1 1 0,0-1 0,-1 1 0,-2 3 0,-2 0 105,0 1-1,0-1 0,0 0 0,-1-1 0,0 0 1,-1 0-1,1 0 0,-1-1 0,-13 6 0,6-4 140,0-1-1,-1 0 0,-28 5 1,39-9-334,0 0 1,-1-1 0,1 1 0,0-1-1,-1 0 1,1-1 0,-1 1 0,1-1-1,0 0 1,0 0 0,-1-1 0,1 0-1,0 0 1,0 0 0,-4-3 0,7 4-15,0-1 1,0 1 0,1-1-1,-1 0 1,1 0-1,-1 0 1,1 1 0,0-1-1,0 0 1,-1-1-1,2 1 1,-1 0 0,0 0-1,0 0 1,1-1-1,-1 1 1,1 0 0,-1 0-1,1-1 1,0 1-1,0 0 1,0-1 0,1 1-1,-1 0 1,0-1-1,1 1 1,1-4 0,10-21-684</inkml:trace>
  <inkml:trace contextRef="#ctx0" brushRef="#br0" timeOffset="1">473 188 16668,'15'2'850,"-9"-2"-103,0 1 0,0-1-1,0 0 1,10-1 0,-14 1-540,0-1 0,-1 1 0,1-1 1,-1 1-1,1-1 0,-1 1 0,0-1 0,1 0 1,-1 0-1,1 0 0,-1 0 0,0 0 0,0 0 1,0 0-1,0 0 0,1 0 0,-2-1 1,1 1-1,0 0 0,0-1 0,0 1 0,1-3 1,4-12-50,-1 0 1,0 0-1,-1 0 0,0 0 1,1-27-1,-5 42-155,1 1 0,-1-1 0,0 0 0,0 1 0,0-1 0,-1 0 0,1 1 0,0-1 0,0 0 0,0 1 0,0-1 0,-1 0 0,1 1-1,0-1 1,0 1 0,-1-1 0,1 0 0,-1 1 0,0-1 0,1 0 1,0 1-1,-1 0 0,1 0 1,-1 0-1,1 0 1,0 0-1,-1 0 1,1 0-1,-1 0 0,1 0 1,0 0-1,-1 0 1,1 0-1,0 0 1,-1 0-1,1 1 0,-1-1 1,1 0-1,0 0 1,-1 0-1,1 0 1,0 1-1,-1-1 0,-19 22 166,9-5-23,0 2-1,1-1 1,-11 32 0,17-39-81,0 0 0,1 0 0,1 0 0,0 0 1,0 0-1,1 0 0,1 0 0,1 16 0,-1-24-66,0-1-1,0 1 0,1-1 0,-1 0 0,1 1 1,-1-1-1,1 0 0,0 1 0,0-1 0,0 0 1,0 0-1,1 0 0,-1 0 0,1 0 1,-1 0-1,1 0 0,0 0 0,-1-1 0,1 1 1,0-1-1,0 1 0,0-1 0,0 0 0,0 1 1,1-1-1,-1 0 0,0-1 0,1 1 0,-1 0 1,0-1-1,1 1 0,-1-1 0,4 1 0,-1-2-24,-1 1-1,1 0 0,0-1 0,-1 0 1,1 0-1,-1-1 0,1 1 0,-1-1 1,0 0-1,1 0 0,-1 0 0,0-1 0,0 1 1,-1-1-1,1 0 0,0 0 0,2-4 1,25-34-177</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3.786"/>
    </inkml:context>
    <inkml:brush xml:id="br0">
      <inkml:brushProperty name="width" value="0.05" units="cm"/>
      <inkml:brushProperty name="height" value="0.05" units="cm"/>
    </inkml:brush>
  </inkml:definitions>
  <inkml:trace contextRef="#ctx0" brushRef="#br0">177 335 17820,'-7'1'272,"-1"0"0,1 1 0,0 0 0,0 0 0,0 0 0,0 1 0,0 0 0,1 1 0,0 0 0,-1 0-1,1 0 1,0 0 0,1 1 0,-9 9 0,6-5 9,0 0-1,1 0 1,0 0-1,1 1 1,0 0-1,0 1 1,1-1-1,-6 17 1,10-24-239,0 0 0,0 0 0,1-1 0,-1 1 0,0 0 0,1 0 0,0 0 0,0 0 0,0 0 0,0 0 0,0-1 0,0 1-1,1 0 1,0 0 0,-1 0 0,1 0 0,0-1 0,0 1 0,0 0 0,1-1 0,-1 1 0,1-1 0,-1 0 0,1 1 0,2 1 0,-2-2-17,1-1-1,-1 0 0,1 0 1,-1 0-1,1 0 1,-1 0-1,1 0 1,-1 0-1,1-1 0,0 0 1,-1 1-1,1-1 1,0 0-1,0 0 1,-1 0-1,1-1 1,0 1-1,-1-1 0,1 1 1,0-1-1,-1 0 1,1 0-1,-1 0 1,1-1-1,-1 1 1,4-3-1,5-3 22,0-1 0,0-1 0,-1 0 0,0 0 0,-1-1 0,0 0 0,0-1 0,-1 0 0,-1 0-1,10-19 1,-6 8-11,-1 0 0,-1-1 0,-1-1 0,10-45 0,-15 43-31,-2 26-4,-1 0 0,0 0 0,0 0 0,0 0 0,0-1 0,0 1 0,0 0 0,0 0 0,0 0 0,0 0 0,0 0 0,0-1 0,0 1 0,0 0-1,0 0 1,0 0 0,0 0 0,0 0 0,0-1 0,0 1 0,0 0 0,0 0 0,0 0 0,0 0 0,0 0 0,0-1 0,0 1 0,0 0 0,0 0 0,0 0 0,0 0 0,0 0 0,0 0 0,-1-1 0,1 1 0,0 0 0,0 0 0,0 0 0,0 0 0,0 0-1,0 0 1,-1 0 0,1 0 0,0 0 0,0 0 0,0-1 0,0 1 0,-1 0 0,-4 8-4,-5 14-5,4-5 7,2 1-1,0-1 0,1 1 0,0 0 0,2 0 0,0 0 1,2 27-1,0-42 4,-1 0 0,1 0 0,0 1 1,-1-1-1,1 0 0,1 0 0,-1 0 1,0 0-1,4 5 0,-4-7 1,-1 0 1,1 0-1,0 0 1,0 0-1,0-1 1,1 1-1,-1 0 0,0 0 1,0-1-1,0 1 1,0-1-1,1 1 0,-1-1 1,0 1-1,1-1 1,-1 0-1,0 0 1,1 1-1,-1-1 0,0 0 1,1 0-1,-1 0 1,0-1-1,1 1 0,-1 0 1,0 0-1,2-2 1,5-1 13,-1 0 1,1 0 0,-1-1-1,0-1 1,-1 1 0,1-1-1,-1 0 1,0 0-1,0-1 1,7-9 0,52-70 185,-60 78-184,18-28 82,-1 0 0,-1-2 0,-2-1 0,-2 0 0,22-72 0,-34 77-55,-8 19-32,3 14-13,0 0 1,0 0-1,-1 0 0,1 0 1,0-1-1,0 1 0,-1 0 1,1 0-1,0 0 1,0 0-1,-1 0 0,1 0 1,0 0-1,-1 0 0,1 0 1,0 0-1,0 0 1,-1 0-1,1 0 0,0 0 1,-1 0-1,1 0 0,0 0 1,0 0-1,-1 0 1,1 0-1,0 1 0,0-1 1,-1 0-1,1 0 0,0 0 1,0 0-1,-1 1 1,1-1-1,0 0 0,0 1 1,-3 2-3,0 0-1,0 0 1,1 1 0,0-1 0,0 1 0,0 0 0,0-1 0,0 1 0,-1 5 0,-11 42-26,8-25 21,-7 18 13,3 1 0,2 0 1,-5 82-1,13-97-1,1-1 0,1 1 0,1-1 0,2 0 0,1 0 0,19 55 0,-13-55-12,-8-20-8,1 1 0,-2-1-1,1 1 1,-1-1 0,-1 1 0,0 0 0,0 0 0,0 15 0,-2-24 13,0 0 0,0 0 0,0 0-1,0 0 1,0 0 0,-1 1 0,1-1 0,0 0 0,-1 0 0,1 0 0,-1 0-1,1 0 1,-1-1 0,1 1 0,-1 0 0,1 0 0,-1 0 0,0 0-1,0-1 1,1 1 0,-1 0 0,0 0 0,0-1 0,0 1 0,0-1 0,0 1-1,0-1 1,0 1 0,0-1 0,0 0 0,0 1 0,0-1 0,0 0 0,0 0-1,0 0 1,0 0 0,0 0 0,0 0 0,0 0 0,0 0 0,-1 0-1,1 0 1,0-1 0,0 1 0,0 0 0,0-1 0,0 1 0,-1-2 0,-4 0-6,-1-1 1,1 0 0,0 0 0,0-1 0,0 0-1,-7-6 1,3 0 8,0-1 0,1 0 0,0 0 0,1-1 0,0 0 0,1-1 0,1 0 0,0 0-1,0 0 1,1-1 0,1 1 0,0-1 0,1 0 0,1 0 0,-2-24 0,4 35-9,0 0 1,1 0-1,-1 0 1,1 0-1,-1 0 1,1-1-1,0 1 0,0 0 1,0 1-1,1-1 1,-1 0-1,1 0 1,-1 0-1,1 1 1,0-1-1,0 1 0,0 0 1,1-1-1,-1 1 1,0 0-1,1 0 1,0 0-1,-1 1 1,1-1-1,0 1 0,0-1 1,0 1-1,4-1 1,7-2-343,1 0 1,0 1-1,0 1 1,25-1 0,-28 3-12,95-9-602,-50-2 304</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4.262"/>
    </inkml:context>
    <inkml:brush xml:id="br0">
      <inkml:brushProperty name="width" value="0.05" units="cm"/>
      <inkml:brushProperty name="height" value="0.05" units="cm"/>
    </inkml:brush>
  </inkml:definitions>
  <inkml:trace contextRef="#ctx0" brushRef="#br0">18 131 19532,'1'158'3361,"2"50"-447,1-158-2534,1 1-1,14 54 1,-48-247-88,9-92-371,20 186 7,2 0 1,15-91-1,-15 131 62,-1 0 1,1 1-1,1-1 0,-1 1 0,1 0 0,1 0 0,5-10 0,-7 15 8,-1 0 1,0 0-1,1 1 1,-1-1-1,1 1 1,0-1-1,-1 1 0,1 0 1,0 0-1,0 0 1,0 0-1,0 0 1,0 0-1,0 0 1,0 1-1,0-1 0,0 1 1,0-1-1,1 1 1,-1 0-1,0 0 1,0 0-1,0 0 1,0 0-1,1 0 0,-1 1 1,0-1-1,0 1 1,0-1-1,0 1 1,2 1-1,6 3 4,-1-1 0,1 2 0,-1-1 0,-1 2-1,1-1 1,-1 1 0,0 0 0,-1 1 0,12 14 0,-10-11-4,-1 0-1,-1 1 1,0-1-1,-1 1 1,0 1 0,-1-1-1,5 17 1,-9-22 11,0 0 0,0 1 0,-1-1-1,0 0 1,0 0 0,-1 1 0,0-1 0,0 0 0,-1 0 0,0 0-1,0 0 1,-1 0 0,0-1 0,0 1 0,0-1 0,-1 1-1,0-1 1,0 0 0,-1-1 0,1 1 0,-7 4 0,5-2-54,-2-1 1,1-1 0,-1 1 0,0-1-1,0-1 1,-1 1 0,0-1-1,0-1 1,0 0 0,0 0 0,-1 0-1,1-2 1,-1 1 0,-18 2 0,26-5-100,0 0 1,0 0-1,0 0 0,0 0 1,0 0-1,0-1 1,0 1-1,1 0 1,-1-1-1,0 1 1,0-1-1,0 0 1,-2-1-1,3 1 43,0 0 0,1 0-1,-1 0 1,0 0 0,0 0 0,1 0-1,-1 0 1,1 0 0,-1 0 0,1 0-1,-1-1 1,1 1 0,0 0 0,-1 0-1,1-1 1,0 1 0,0 0-1,0 0 1,0-1 0,0 1 0,0 0-1,0 0 1,1-2 0,8-25-736,7-5-324</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4.972"/>
    </inkml:context>
    <inkml:brush xml:id="br0">
      <inkml:brushProperty name="width" value="0.05" units="cm"/>
      <inkml:brushProperty name="height" value="0.05" units="cm"/>
    </inkml:brush>
  </inkml:definitions>
  <inkml:trace contextRef="#ctx0" brushRef="#br0">73 0 16259,'1'7'400,"0"0"-1,0-1 0,0 1 0,-1 0 0,0 0 0,-1-1 0,0 1 1,0 0-1,0-1 0,-1 1 0,0-1 0,-5 13 0,-1 8 1153,-31 131 1775,33-129-2917,2 1 0,1 0 0,1 41 0,2-68-394,0-1 0,0 0 1,0 0-1,1 0 0,-1 0 0,1 0 0,-1 0 0,1 0 0,0 0 0,-1 0 0,1 0 0,2 2 0,-3-4-12,0 0 0,0 1 0,1-1 0,-1 0-1,1 0 1,-1 1 0,0-1 0,1 0 0,-1 0 0,1 0-1,-1 0 1,0 1 0,1-1 0,-1 0 0,1 0 0,-1 0-1,1 0 1,-1 0 0,1 0 0,-1 0 0,0 0 0,1 0 0,-1 0-1,1 0 1,-1-1 0,1 1 0,-1 0 0,0 0 0,1 0-1,-1-1 1,1 1 0,0-1 0,2-1 4,-1-1 0,1 1 1,0-1-1,-1 0 0,0 0 1,1 0-1,-1 0 0,0-1 0,-1 1 1,1 0-1,1-5 0,5-16 0,-1-1-1,-2-1 1,0 1 0,2-33-1,-5 13-123,-5-72 1,-1 97 46,4 20 67,0 0-1,0 0 1,0 0-1,0-1 1,0 1-1,-1 0 1,1 0-1,0 0 1,0 0-1,0-1 1,0 1-1,0 0 1,0 0-1,0 0 1,0 0-1,0 0 1,-1 0-1,1-1 0,0 1 1,0 0-1,0 0 1,0 0-1,0 0 1,-1 0-1,1 0 1,0 0-1,0 0 1,0 0-1,0 0 1,-1 0-1,1 0 1,0 0-1,0 0 1,0 0-1,0 0 1,-1 0-1,1 0 1,0 0-1,0 0 1,0 0-1,-1 0 0,1 0 1,-1 2-8,0-1 1,0 1-1,0 0 0,0 0 1,0 0-1,0-1 0,1 1 1,-1 0-1,1 0 0,-1 0 1,1 0-1,0 0 0,-1 2 1,-1 19-17,1 34 1,1-48 22,1 0 0,0-1-1,0 1 1,1 0 0,0-1 0,1 1 0,3 8 0,-5-15 4,0-1 0,-1 1 1,1-1-1,0 1 1,0-1-1,0 1 0,0-1 1,0 1-1,0-1 1,0 0-1,0 0 0,0 1 1,1-1-1,-1 0 1,0 0-1,1 0 1,-1-1-1,1 1 0,0 0 1,-1 0-1,1-1 1,-1 1-1,1-1 0,0 0 1,-1 1-1,1-1 1,0 0-1,-1 0 0,1 0 1,0 0-1,0 0 1,-1 0-1,1-1 0,0 1 1,-1-1-1,1 1 1,0-1-1,-1 1 0,1-1 1,2-1-1,1-2 0,1 0 0,-1 0 0,1 0-1,-1 0 1,-1-1 0,1 0 0,0 0-1,-1 0 1,3-6 0,7-13-22,19-40 0,-28 52-13,0 0 1,-1-1-1,-1 1 0,0-1 1,2-19-1,-5 32 30,0 0 0,0 0 1,0 0-1,0 0 0,0 0 0,0 0 0,0 0 1,0 0-1,0 0 0,0 0 0,0 0 1,0 0-1,0 0 0,-1 0 0,1 0 0,0 0 1,0 0-1,0 0 0,0 0 0,0 0 1,0 0-1,0 0 0,0 0 0,0 0 0,0 0 1,0 0-1,0 0 0,0 0 0,0 0 1,0 0-1,0 0 0,0 0 0,-1 0 0,-3 12-46,-5 19 16,6-19 31,-6 50-24,8-57 28,1-1 0,0 1 0,0-1 1,0 0-1,1 1 0,-1-1 0,1 1 0,0-1 0,1 0 0,-1 0 0,3 5 1,-4-8-2,1 0 0,0 0 0,0 0 1,0 0-1,0 0 0,0 0 0,0 0 1,1 0-1,-1 0 0,0-1 0,0 1 1,1 0-1,-1-1 0,0 1 0,1-1 1,-1 1-1,0-1 0,1 0 1,-1 0-1,1 0 0,-1 1 0,0-1 1,1-1-1,-1 1 0,3 0 0,5-2-19,0 0 0,-1 0-1,11-5 1,6-1-29,-23 8 42,0-1 1,0 1 0,0-1-1,0 1 1,0 0 0,0 0-1,0 0 1,0 0 0,0 0-1,0 1 1,0-1 0,0 0-1,0 1 1,0 0 0,0-1-1,0 1 1,0 0 0,0 0-1,-1 0 1,1 0 0,0 0-1,-1 0 1,1 1 0,-1-1-1,1 1 1,-1-1 0,2 3-1,-1 0 1,0 0-1,-1 1 0,1-1 1,-1 0-1,0 1 0,0 0 1,0-1-1,-1 1 0,1-1 1,-1 1-1,-1 5 0,0 8 21,-7 30-1,5-32 57,1 1-1,-1 19 0,3-35-66,0-1-1,0 0 1,0 1-1,0-1 1,0 0-1,0 0 0,0 1 1,0-1-1,0 0 1,0 1-1,0-1 0,0 0 1,1 1-1,-1-1 1,0 0-1,0 0 0,0 1 1,0-1-1,1 0 1,-1 0-1,0 0 0,0 1 1,1-1-1,-1 0 1,0 0-1,0 0 1,1 1-1,-1-1 0,0 0 1,1 0-1,-1 0 1,0 0-1,1 0 0,-1 0 1,0 0-1,1 0 1,-1 0-1,0 0 0,1 0 1,-1 0-1,0 0 1,0 0-1,1 0 0,-1 0 1,0 0-1,1 0 1,-1 0-1,0-1 0,1 1 1,-1 0-1,0 0 1,0 0-1,1 0 1,-1-1-1,0 1 0,17-11 72,-11 6-207,1 0 0,-1-1-1,0 0 1,-1 0 0,0-1 0,0 1 0,0-1-1,7-14 1,-11 17-3,1 0 0,0 0 0,-1 1 1,0-1-1,0 0 0,0 0 0,-1 0 0,1-1 0,-1 1 0,0 0 0,0 0 0,0 0 0,-1 0 0,1 0 0,-1 0 0,0 0 0,0 0 0,-1 0 0,1 0 0,-3-4 0,-12-15-594</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5.371"/>
    </inkml:context>
    <inkml:brush xml:id="br0">
      <inkml:brushProperty name="width" value="0.05" units="cm"/>
      <inkml:brushProperty name="height" value="0.05" units="cm"/>
    </inkml:brush>
  </inkml:definitions>
  <inkml:trace contextRef="#ctx0" brushRef="#br0">287 61 18364,'4'-5'630,"-1"-1"1,0 0-1,0 0 0,3-8 0,-6 14-564,1-1-1,-1 1 0,0-1 0,1 1 0,-1-1 0,0 0 0,0 1 0,0-1 1,1 0-1,-1 1 0,0-1 0,0 1 0,0-1 0,0 0 0,0 1 0,0-1 0,0 0 1,0 1-1,-1-1 0,1 0 0,0 1 0,0-1 0,0 1 0,-1-1 0,1 0 1,0 1-1,-1-1 0,1 1 0,-1-1 0,1 1 0,0-1 0,-1 1 0,1-1 0,-1 1 1,1 0-1,-1-1 0,1 1 0,-1 0 0,0-1 0,1 1 0,-1 0 0,1-1 1,-1 1-1,0 0 0,1 0 0,-1 0 0,0 0 0,1 0 0,-1 0 0,0 0 0,1 0 1,-1 0-1,1 0 0,-1 0 0,0 0 0,1 0 0,-1 1 0,0-1 0,-5 2 107,0-1 0,1 1 0,-1 0 0,1 1 0,-1-1 0,1 1 0,0 0 0,0 1 0,-6 5 0,-42 39 97,52-47-253,-19 19 46,1 1 0,2 1-1,0 0 1,1 2 0,1-1 0,1 2 0,2 0 0,0 0 0,-13 43 0,24-61-34,-1 0 1,1-1 0,0 1 0,0 0 0,1 0 0,0 0-1,0 0 1,2 8 0,-2-12-27,1 0 0,0 0 1,0-1-1,0 1 0,0 0 0,0-1 0,1 1 1,-1-1-1,1 1 0,0-1 0,-1 0 0,1 0 0,0 0 1,0 0-1,1 0 0,-1 0 0,0-1 0,1 1 0,-1-1 1,1 1-1,-1-1 0,5 2 0,2-1-219,-1 0-1,1 0 1,0-1 0,0 0-1,-1-1 1,1 0-1,0 0 1,0 0 0,0-2-1,-1 1 1,1-1-1,-1 0 1,1-1 0,-1 1-1,0-2 1,0 1 0,0-1-1,13-9 1,9-9-546</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5.817"/>
    </inkml:context>
    <inkml:brush xml:id="br0">
      <inkml:brushProperty name="width" value="0.05" units="cm"/>
      <inkml:brushProperty name="height" value="0.05" units="cm"/>
    </inkml:brush>
  </inkml:definitions>
  <inkml:trace contextRef="#ctx0" brushRef="#br0">37 60 14451,'-4'5'467,"-1"1"-1,2 0 1,-1 1 0,1-1-1,0 0 1,0 1-1,1 0 1,0 0 0,0 0-1,0 0 1,0 10 0,1-12-235,1 0 0,0 1 0,0-1 0,0 0 0,1 1 0,0-1 0,0 0 0,0 0 0,0 0-1,1 0 1,0 0 0,0 0 0,1 0 0,-1-1 0,7 9 0,-8-11-174,1 0 0,0 0-1,0 0 1,0 0-1,0 0 1,0-1 0,1 1-1,-1-1 1,0 1-1,1-1 1,-1 0 0,1 0-1,-1 0 1,1 0-1,-1-1 1,1 1 0,0-1-1,2 1 1,-1-1-15,1-1 1,-1 1-1,0-1 0,0 0 1,0 0-1,-1 0 1,1 0-1,0-1 1,0 1-1,-1-1 1,5-2-1,0-2 6,-1 1 1,1-1-1,-1-1 1,0 1-1,0-1 0,-1 0 1,0-1-1,0 0 1,6-11-1,-7 8-10,0 0-1,0 0 0,-1-1 1,-1 1-1,3-13 1,-6 20-34,1 1 1,0-1-1,-1 1 1,0-1-1,0 0 1,0 1-1,0-1 1,0 1-1,-1-1 1,0 1-1,1-1 1,-1 1 0,-1-1-1,1 1 1,0 0-1,-1 0 1,0 0-1,1 0 1,-1 0-1,0 0 1,-4-4-1,5 6-5,-1 0 1,0 0-1,1 0 0,-1 0 0,0 0 0,0 0 0,0 1 0,0-1 1,0 1-1,0-1 0,0 1 0,0 0 0,0 0 0,0-1 1,0 1-1,0 1 0,0-1 0,0 0 0,0 0 0,1 1 0,-1-1 1,0 1-1,0 0 0,0-1 0,0 1 0,0 0 0,1 0 0,-1 0 1,-2 2-1,-3 2 3,0 1-1,0-1 1,1 1 0,-1 1 0,-6 8 0,4-3 37,1-1 0,0 1 0,1 1 1,0-1-1,1 1 0,1 0 0,0 1 1,0-1-1,2 1 0,0 0 0,0 0 1,1 0-1,1 1 0,0-1 0,2 18 1,-1-28-45,1-1-1,-1 0 1,1 1 0,0-1 0,0 1-1,1-1 1,-1 0 0,1 0 0,-1 0-1,1 0 1,0 0 0,0 0 0,0-1-1,1 1 1,-1 0 0,1-1 0,-1 0-1,1 0 1,0 0 0,0 0 0,0 0-1,0 0 1,0-1 0,0 1 0,0-1-1,1 0 1,-1 0 0,0 0 0,1 0-1,-1-1 1,1 0 0,-1 1 0,1-1-1,-1 0 1,1-1 0,-1 1 0,1-1-1,-1 1 1,1-1 0,-1 0 0,0 0-1,0-1 1,6-2 0,-5 2-82,1-1 0,0 0-1,-1 0 1,0-1 0,0 1 0,0-1-1,0 0 1,0 0 0,-1 0 0,6-8 0,-3 1 2,0 0 0,-1 1 0,7-23 0,4-22-282</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6.280"/>
    </inkml:context>
    <inkml:brush xml:id="br0">
      <inkml:brushProperty name="width" value="0.05" units="cm"/>
      <inkml:brushProperty name="height" value="0.05" units="cm"/>
    </inkml:brush>
  </inkml:definitions>
  <inkml:trace contextRef="#ctx0" brushRef="#br0">16 0 20604,'-12'5'1833,"9"1"-1441,9 0-256,9 0 632,5 3 656,3-1-1128,6 4-128,2 4-15</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6.746"/>
    </inkml:context>
    <inkml:brush xml:id="br0">
      <inkml:brushProperty name="width" value="0.05" units="cm"/>
      <inkml:brushProperty name="height" value="0.05" units="cm"/>
    </inkml:brush>
  </inkml:definitions>
  <inkml:trace contextRef="#ctx0" brushRef="#br0">15 0 18628,'5'16'659,"-1"-1"-1,0 1 1,-1 0-1,-1 0 1,0 30-1,-10 83 1759,5-91-1869,-8 63 337,4-41-442,2 1 1,5 117-1,1-171-430,0 1-1,1 0 0,-1-1 0,2 1 1,-1-1-1,1 1 0,5 9 1,-8-16-16,2 1 0,-1 0 1,0 0-1,0-1 0,0 1 1,1-1-1,-1 1 1,1-1-1,-1 1 0,1-1 1,0 0-1,0 0 1,-1 0-1,1 0 0,0 0 1,0 0-1,0 0 0,0-1 1,0 1-1,0-1 1,0 1-1,0-1 0,0 0 1,0 0-1,0 0 1,0 0-1,1 0 0,-1 0 1,0-1-1,0 1 0,0-1 1,3 0-1,0-2-90,0 1 0,1-1 0,-1 0 0,-1 0 0,1-1 0,0 0 0,-1 0-1,0 0 1,0 0 0,0 0 0,0-1 0,0 0 0,3-6 0,2-5-93,0-1 0,12-33 0,3-35-267,-14 43 65</inkml:trace>
  <inkml:trace contextRef="#ctx0" brushRef="#br0" timeOffset="1">214 447 17620,'1'2'153,"-1"-1"0,1 0 0,-1 0 0,1 1 1,-1-1-1,1 0 0,0 0 0,0 0 0,-1 0 0,1 0 1,0 0-1,0 0 0,0 0 0,0 0 0,0 0 0,0 0 0,1-1 1,-1 1-1,0 0 0,0-1 0,3 1 0,-1 0 111,1 0 0,-1-1 0,0 1 0,1-1 0,-1 0 0,1 0 0,-1 0 0,6-2 0,1 0 222,0 0 1,0-1-1,0-1 1,18-8 0,-22 8-390,0 0 1,0 0-1,0-1 1,0 0-1,0 0 1,-1 0-1,0-1 1,0 1-1,4-8 1,-7 10-78,-1 1-1,1-1 1,-1 0-1,1 0 1,-1 1-1,0-1 1,0 0-1,0 0 1,0 0 0,-1-1-1,1 1 1,-1 0-1,0 0 1,0 0-1,0 0 1,0 0-1,0 0 1,-1-1-1,0 1 1,1 0 0,-1 0-1,0 0 1,-1 0-1,0-2 1,0 3-10,1 0 0,0 0 0,-1 0 0,0 0 0,1 1 0,-1-1 1,0 1-1,0-1 0,0 1 0,0-1 0,0 1 0,0 0 0,0 0 0,0 0 0,0 1 0,-1-1 0,1 0 1,0 1-1,-1-1 0,1 1 0,0 0 0,-1 0 0,1 0 0,-1 0 0,1 0 0,0 0 0,-1 1 1,1-1-1,-4 2 0,-2 1 3,1-1 0,-1 1 0,1 0 0,0 1 0,0 0 0,0 0 0,-9 8 0,4-1-62,1 0 0,0 1 0,1 0 0,1 1 0,0 0 0,0 1 0,1 0 0,1 0 0,0 0 1,1 1-1,1 0 0,0 0 0,1 1 0,1-1 0,1 1 0,0 0 0,0 31 0,2-46-21,0 0 0,0 0 0,0 1-1,0-1 1,0 0 0,0 0 0,0 0-1,0 1 1,1-1 0,-1 0 0,0 0-1,1 0 1,-1 0 0,1 0 0,0 0-1,-1 0 1,1 0 0,0 0 0,-1 0-1,1 0 1,0 0 0,0 0 0,0 0-1,0-1 1,0 1 0,0 0-1,0-1 1,0 1 0,2 0 0,-1-1 9,0 0 1,0-1 0,-1 1-1,1 0 1,0-1-1,0 1 1,-1-1 0,1 0-1,0 0 1,-1 1-1,1-1 1,0 0 0,-1-1-1,1 1 1,-1 0 0,0 0-1,1-1 1,-1 1-1,1-2 1,20-25-720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0.665"/>
    </inkml:context>
    <inkml:brush xml:id="br0">
      <inkml:brushProperty name="width" value="0.05" units="cm"/>
      <inkml:brushProperty name="height" value="0.05" units="cm"/>
    </inkml:brush>
  </inkml:definitions>
  <inkml:trace contextRef="#ctx0" brushRef="#br0">1 360 16091,'1'6'1066,"-1"-5"-937,0-1 0,0 1 0,0 0 0,0-1 1,0 1-1,0 0 0,1-1 0,-1 1 0,0 0 0,0-1 0,1 1 0,-1 0 0,0-1 0,1 1 0,-1-1 0,1 1 1,-1-1-1,1 1 0,-1-1 0,1 1 0,-1-1 0,1 1 0,-1-1 0,1 1 0,0-1 0,-1 0 0,1 1 0,0-1 1,-1 0-1,1 0 0,0 0 0,-1 1 0,1-1 0,0 0 0,-1 0 0,1 0 0,0 0 0,-1 0 0,1 0 1,0 0-1,0-1 0,-1 1 0,2 0 0,7-1 207,1-1 0,-1 0 0,0 0 0,0 0 0,0-1 0,16-8 0,51-32 627,-57 31-685,216-151 1369,-134 89-1782,-90 66-228,-6 5 274,0 1 0,-1-1-1,0-1 1,0 1 0,0-1 0,0 0 0,0 1-1,-1-2 1,1 1 0,3-7 0,-3-1-287</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7.356"/>
    </inkml:context>
    <inkml:brush xml:id="br0">
      <inkml:brushProperty name="width" value="0.05" units="cm"/>
      <inkml:brushProperty name="height" value="0.05" units="cm"/>
    </inkml:brush>
  </inkml:definitions>
  <inkml:trace contextRef="#ctx0" brushRef="#br0">16 350 19580,'3'0'158,"-1"0"-1,0 0 0,1 0 1,-1 1-1,0-1 1,1 1-1,-1-1 1,0 1-1,0 0 0,1 0 1,-1-1-1,0 2 1,0-1-1,3 2 0,-4-2-60,0 0-1,0 1 0,0-1 0,0 1 1,0 0-1,0-1 0,0 1 0,0 0 1,-1-1-1,1 1 0,-1 0 0,1 0 1,-1 0-1,0 0 0,1-1 0,-1 1 1,0 0-1,0 0 0,-1 3 0,-2 17 553,-1 1-1,0-1 1,-17 43 0,14-43-475,0-1 0,1 1 0,2 0 0,-4 26 0,8-45-154,0 0 0,0 0 0,0 0 0,0 0 0,1 0 0,-1 0 0,1 0 0,0 0 0,0 0 0,0 0 0,0-1 0,2 5 0,-2-6-13,0 0-1,0 0 0,0 0 1,-1-1-1,1 1 1,1 0-1,-1 0 1,0-1-1,0 1 1,0 0-1,0-1 0,0 1 1,0-1-1,1 0 1,-1 1-1,0-1 1,0 0-1,1 0 1,-1 0-1,0 0 1,1 0-1,-1 0 0,0 0 1,0 0-1,1 0 1,-1 0-1,0-1 1,0 1-1,3-2 1,2 0 8,0-1-1,0-1 1,0 1 0,0-1 0,0 0 0,-1 0 0,0-1 0,9-9 0,36-48 72,-44 54-72,9-13 3,0-1 1,14-28-1,-24 40-13,-1 0-1,0-1 0,0 0 0,-1 1 0,0-1 1,-1-1-1,2-19 0,-4 30-4,0 0-1,0 0 1,0 0 0,0 0 0,0 0-1,0 0 1,0-1 0,0 1-1,-1 0 1,1 0 0,0 0 0,-1 0-1,1 0 1,-1 0 0,1 0-1,-1 0 1,1 0 0,-1 0 0,0 0-1,0 0 1,0 0 0,0 0-1,0 1 0,0-1 1,0 1-1,0 0 0,0-1 0,0 1 1,0 0-1,0 0 0,0 0 1,0 0-1,0 0 0,0 0 0,0 0 1,0 0-1,0 0 0,0 1 0,0-1 1,-2 1-1,-1 0-1,1 1 0,-1 0 1,0 0-1,1 0 0,0 1 0,-1-1 0,1 1 0,0 0 1,0 0-1,-4 5 0,4-4 2,1 0 1,0 1-1,0-1 0,0 1 0,0 0 1,1-1-1,-1 1 0,1 0 0,1 0 1,-1 0-1,0 0 0,1 0 0,0 0 1,1 5-1,-1-8 0,1 1 0,-1 0 0,1-1 1,-1 1-1,1-1 0,0 0 0,0 1 0,0-1 0,0 0 0,0 1 1,1-1-1,-1 0 0,1 0 0,-1 0 0,1 0 0,0-1 0,0 1 0,0 0 1,0-1-1,0 1 0,0-1 0,0 1 0,0-1 0,1 0 0,-1 0 1,0 0-1,1-1 0,3 2 0,2-1-3,0-1-1,0 0 1,0 0 0,1-1 0,-1 0-1,0 0 1,0-1 0,0 0 0,-1-1-1,1 0 1,-1 0 0,1 0 0,-1-1-1,8-5 1,5-4-7,-1 0-1,0-2 1,26-26-1,-31 27-1,-1-1 0,12-18 0,-20 26 10,-1 0-1,1 0 1,-2 0 0,1 0 0,-1-1-1,0 0 1,2-10 0,-5 17 1,1 0 0,-1 1 0,0-1 0,0 0 1,1 0-1,-1 0 0,0 1 0,0-1 0,0 0 1,0 0-1,0 0 0,0 1 0,0-1 0,-1 0 1,1 0-1,0 1 0,0-1 0,-1 0 0,1 0 1,0 1-1,-1-1 0,1 0 0,0 0 0,-1 1 1,1-1-1,-1 1 0,0-1 0,1 0 0,-1 1 1,1-1-1,-1 1 0,0 0 0,1-1 0,-1 1 0,0-1 1,0 1-1,1 0 0,-1 0 0,0-1 0,0 1 1,1 0-1,-1 0 0,0 0 0,0 0 0,0 0 1,-1 0-1,-1 0 1,0 0 0,0 1 0,-1 0-1,1 0 1,0-1 0,0 2 0,0-1 0,0 0 0,-6 4 0,1 2 23,-1-1-1,1 2 1,1-1 0,0 1 0,0 0 0,0 1-1,1-1 1,0 1 0,1 1 0,0-1-1,-7 19 1,8-17 6,0 1 0,1 0 0,0 0 0,1 0 0,0 0 0,1 0 0,0 0 0,1 0 0,0 1 0,3 12 0,-2-20-27,-1-1 0,1 1 1,0-1-1,1 0 0,-1 0 0,1 0 0,0 0 0,0 0 1,0 0-1,0 0 0,1 0 0,-1-1 0,1 1 0,0-1 1,0 0-1,1 0 0,-1 0 0,1 0 0,-1 0 0,1-1 0,0 0 1,0 0-1,0 0 0,0 0 0,0 0 0,0-1 0,1 0 1,-1 0-1,0 0 0,1-1 0,-1 1 0,1-1 0,-1 0 1,1 0-1,-1 0 0,7-2 0,2-2-17,-1 0 1,-1 0-1,1-1 1,-1-1-1,1 0 0,-2-1 1,11-7-1,7-8-54,33-32-1,-19 11 3,-1-2-1,35-52 1,-53 65 39,-2-1 1,-1-1-1,-2-1 1,15-41-1,-30 68 25,0 0-1,0 0 1,-1-1-1,-1 1 1,1 0 0,-2-1-1,1 1 1,-1-15-1,0 22 4,0 0 0,0 0 0,-1 0 0,1 0 0,0 0 0,0 0 0,-1 0 0,1 0 0,-1 0 0,1 0 0,-1 0 0,1 0 0,-1 0 0,1 1-1,-1-1 1,0 0 0,1 0 0,-1 1 0,0-1 0,0 0 0,0 1 0,1-1 0,-1 1 0,0-1 0,0 1 0,0-1 0,0 1 0,0 0 0,0-1 0,0 1 0,0 0-1,0 0 1,0 0 0,0 0 0,0 0 0,0 0 0,0 0 0,0 0 0,0 0 0,-2 1 0,-3 0-1,1 1 1,0 0-1,0 0 0,-1 0 0,-7 6 1,-3 3 4,0 1 0,1 0 0,0 1 0,1 1 0,0 0 1,1 1-1,-20 31 0,19-25 13,1 2 0,1 0 0,1 0 0,1 1-1,-10 39 1,17-48-16,0-1 0,1 0 0,1 1 0,1-1 0,0 1 0,0 0 0,2-1 0,4 26 0,-4-33-126,0 0 0,0 0 0,0 0 0,1 0 0,0 0 0,0 0-1,1 0 1,0-1 0,0 0 0,1 0 0,-1 0 0,1 0 0,1-1-1,-1 0 1,1 0 0,0 0 0,0-1 0,9 6 0,-12-9 83,-1 0 0,0 0 1,1 0-1,-1 0 0,1-1 1,0 1-1,-1-1 0,1 0 1,-1 1-1,1-1 0,0-1 1,-1 1-1,1 0 0,-1 0 1,1-1-1,0 0 0,-1 1 1,1-1-1,-1 0 0,0 0 1,1 0-1,-1-1 0,3 0 1,29-20-621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07.812"/>
    </inkml:context>
    <inkml:brush xml:id="br0">
      <inkml:brushProperty name="width" value="0.05" units="cm"/>
      <inkml:brushProperty name="height" value="0.05" units="cm"/>
    </inkml:brush>
  </inkml:definitions>
  <inkml:trace contextRef="#ctx0" brushRef="#br0">50 14 18668,'4'-13'1952,"-4"19"-1199,-7 9-273,-4 14 1528,2 9-888,1 17-528,3 5-151,5 8-241,0 2-128,6 2-641,1-3 1386,-1-5-809,-2-6-8,-1-12-24</inkml:trace>
  <inkml:trace contextRef="#ctx0" brushRef="#br0" timeOffset="1">16 1187 21541,'-6'46'2360,"1"-26"-1480,1-8 1377,7-18-1273,1-11-1136,1-6-712,-1-5 664,-1-2-256,-1 2-193</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09.297"/>
    </inkml:context>
    <inkml:brush xml:id="br0">
      <inkml:brushProperty name="width" value="0.05" units="cm"/>
      <inkml:brushProperty name="height" value="0.05" units="cm"/>
    </inkml:brush>
  </inkml:definitions>
  <inkml:trace contextRef="#ctx0" brushRef="#br0">1 0 16460,'1'10'413,"1"-1"1,0 1-1,0-1 1,1 1 0,0-1-1,6 11 1,1 7-33,79 179 1540,-65-155-1101,-19-36-852,-13-22-744,-15-21 50,6 4 339</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09.684"/>
    </inkml:context>
    <inkml:brush xml:id="br0">
      <inkml:brushProperty name="width" value="0.05" units="cm"/>
      <inkml:brushProperty name="height" value="0.05" units="cm"/>
    </inkml:brush>
  </inkml:definitions>
  <inkml:trace contextRef="#ctx0" brushRef="#br0">0 361 14171,'1'0'108,"-1"1"0,1 0 0,0-1 0,-1 1 0,1-1 0,0 1 0,-1-1 0,1 0 0,0 1 0,0-1 0,-1 0 0,1 1 0,0-1-1,0 0 1,0 0 0,0 0 0,-1 0 0,1 0 0,0 0 0,0 0 0,0 0 0,0 0 0,-1 0 0,3 0 0,-1-1 81,0 0 0,-1 0-1,1 0 1,0 0 0,0-1 0,-1 1-1,1 0 1,-1-1 0,4-2 0,1-5 385,0 1 0,0-1 1,5-10-1,-10 15-380,9-15 354,-2-1 1,0 0-1,-1 0 1,-1-1 0,4-24-1,-5 8-126,-1 0 1,-1-40-1,-2 70-357,2 9-45,3 9-12,0 10-108,2-1-1,0 0 1,1 0-1,1 0 1,15 21-1,-20-34 79,0-1-1,0 0 0,0 0 1,1 0-1,0 0 1,0-1-1,1 0 0,-1-1 1,1 1-1,0-1 1,0 0-1,1-1 1,-1 0-1,1 0 0,-1-1 1,1 0-1,12 2 1,5-2-184</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0.371"/>
    </inkml:context>
    <inkml:brush xml:id="br0">
      <inkml:brushProperty name="width" value="0.05" units="cm"/>
      <inkml:brushProperty name="height" value="0.05" units="cm"/>
    </inkml:brush>
  </inkml:definitions>
  <inkml:trace contextRef="#ctx0" brushRef="#br0">211 139 17148,'1'-9'543,"0"0"1,-1 0-1,-1 0 1,1 0 0,-1 0-1,-1 0 1,-3-14-1,4 20-423,1 1-1,-1-1 0,0 0 0,0 1 1,0-1-1,-1 1 0,1-1 0,0 1 1,-1-1-1,0 1 0,1 0 0,-1 0 1,0 0-1,0 0 0,0 0 0,-1 0 1,1 1-1,0-1 0,-1 1 0,1-1 1,-1 1-1,1 0 0,-1 0 0,1 0 1,-1 0-1,0 1 0,0-1 0,-3 0 1,2 2-75,0-1 0,0 1 1,0 0-1,0 0 1,0 1-1,0-1 1,0 1-1,0 0 0,1 0 1,-1 0-1,1 0 1,0 1-1,0-1 0,-1 1 1,1 0-1,1 0 1,-5 6-1,-1 1-28,0 0-1,1 1 1,1 0-1,-8 18 1,6-9 0,-12 39 1,19-53-32,-1-1 1,1 1 0,0 0 0,1-1-1,-1 1 1,1 0 0,0 0 0,1-1-1,-1 1 1,1 0 0,0-1 0,3 10-1,-2-13 2,-1 0 0,1 0 0,-1 1 0,1-1-1,0 0 1,0 0 0,0-1 0,0 1 0,0 0-1,0-1 1,0 1 0,0-1 0,1 0 0,-1 1-1,0-1 1,1 0 0,-1-1 0,1 1-1,3 0 1,7 2-60,0-1 0,24 0-1,7 1 6,-42-3 71,0 0-1,0 1 1,0-1 0,1 1-1,-1 0 1,0-1-1,0 1 1,0 0-1,0 0 1,0 0-1,0 1 1,0-1-1,0 0 1,-1 1 0,1-1-1,0 1 1,-1-1-1,1 1 1,-1 0-1,0 0 1,1 0-1,-1 0 1,0 0-1,0 0 1,0 0 0,0 0-1,-1 0 1,1 0-1,0 4 1,-1-2 18,0 0 0,-1 0 1,1 0-1,-1 1 0,0-1 0,0 0 1,0-1-1,-1 1 0,1 0 0,-1 0 1,0-1-1,0 1 0,0-1 1,-1 1-1,-4 4 0,1-1 23,-1 0 0,1-1 0,-1 0 0,-1 0 0,1-1 0,-1 0 0,-10 5 0,15-8-92,-1 0 1,0-1 0,0 1 0,0-1 0,-1 0-1,1 0 1,0 0 0,0-1 0,-1 1 0,1-1-1,0 0 1,-1 0 0,1 0 0,0-1 0,-1 0-1,1 0 1,-5-2 0,7 2-53,0 0-1,0 0 1,0 0 0,1 0 0,-1 0-1,1-1 1,-1 1 0,1-1-1,-1 1 1,1-1 0,0 0-1,0 1 1,0-1 0,0 0 0,0 0-1,0 0 1,0 0 0,1 0-1,-1 0 1,1 0 0,-1 0-1,1-3 1,-1-2-61,1 0 0,0-1 0,0 1 1,1 0-1,2-10 0,8-26-604</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0.792"/>
    </inkml:context>
    <inkml:brush xml:id="br0">
      <inkml:brushProperty name="width" value="0.05" units="cm"/>
      <inkml:brushProperty name="height" value="0.05" units="cm"/>
    </inkml:brush>
  </inkml:definitions>
  <inkml:trace contextRef="#ctx0" brushRef="#br0">26 5 16155,'1'-1'83,"-1"1"0,1-1-1,0 1 1,-1 0 0,1-1-1,-1 1 1,1 0-1,0-1 1,-1 1 0,1 0-1,0 0 1,-1 0-1,1 0 1,0 0 0,-1 0-1,1 0 1,0 0 0,-1 0-1,1 0 1,0 0-1,-1 0 1,1 0 0,-1 0-1,1 1 1,0-1 0,-1 0-1,1 0 1,0 1-1,-1-1 1,1 1 0,-1-1-1,1 1 1,0 1 110,0 1 1,0-1 0,0 1-1,-1-1 1,1 1 0,-1-1-1,0 1 1,0 2 0,1 1 100,7 75 1786,36 150 0,-28-174-1812,2-1 1,3 0 0,36 69 0,-51-112-215,2 1 28,-7-12-10,-3-6 34,-17-30-15,-42-59 0,26 43-66,-69-94-44,94 133 1,13 17-10,19 17-150,-16-19 7,0 0 0,0-1 0,0 0-1,0 0 1,1-1 0,-1 0 0,1 0 0,-1 0-1,1-1 1,0 0 0,0 0 0,0 0-1,0-1 1,10-1 0,-4-1-238,1-1-1,-1 0 1,0-1-1,-1 0 1,1-1-1,18-10 1,-1-1-489</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1.757"/>
    </inkml:context>
    <inkml:brush xml:id="br0">
      <inkml:brushProperty name="width" value="0.05" units="cm"/>
      <inkml:brushProperty name="height" value="0.05" units="cm"/>
    </inkml:brush>
  </inkml:definitions>
  <inkml:trace contextRef="#ctx0" brushRef="#br0">104 140 15531,'-25'41'4999,"18"-30"-4345,0 1 1,-8 17 0,8-13-468,0 0 1,2 1-1,0 0 0,1 1 1,1-1-1,0 1 0,1-1 1,1 22-1,1-38-177,0 0 1,0 0-1,0 0 0,0 0 1,0 0-1,0 0 1,0 1-1,0-1 0,1 0 1,-1 0-1,0 0 1,1 0-1,-1 0 1,1 0-1,-1 0 0,1-1 1,-1 1-1,1 0 1,0 0-1,1 1 0,-2-2-3,1 0 0,0 0 0,-1-1 0,1 1 0,0 0 0,-1 0 0,1-1 0,-1 1 0,1 0 0,0-1 0,-1 1 0,1 0 0,-1-1 0,1 1 0,-1-1 0,1 1 0,-1-1 0,0 1 0,1-1 0,-1 1 0,1-1 0,-1-1 0,22-42 102,-14 21-35,-1 0-1,0-1 1,-2 0-1,-1 0 1,2-42-1,-10 87 163,-14 38 0,13-96 206,6 11-378,-14 6 191,12 20-249,0 1 0,1-1 1,-1 1-1,0-1 0,1 0 1,-1 1-1,0-1 0,1 1 1,-1-1-1,1 1 1,-1 0-1,1-1 0,-1 1 1,1 0-1,-1-1 0,1 1 1,0 0-1,-1-1 0,1 1 1,0 0-1,0 0 0,-1 1 1,-8 24 76,8-25-75,-6 21 50,0 0 1,2 0-1,1 1 0,0 0 1,2-1-1,1 46 0,1-67-51,0 1 0,-1-1 0,2 0 0,-1 0-1,0 1 1,0-1 0,0 0 0,1 0 0,-1 0 0,0 1 0,1-1 0,-1 0-1,1 0 1,-1 0 0,1 0 0,0 0 0,0 0 0,-1 0 0,1 0 0,2 1 0,-3-2-3,1 0 0,0 0 0,0 0 0,-1 0 0,1 0 0,0 0 1,0 0-1,-1 0 0,1-1 0,0 1 0,0 0 0,-1-1 0,1 1 1,0 0-1,-1-1 0,1 1 0,-1-1 0,1 1 0,0-1 0,-1 1 1,1-1-1,-1 1 0,1-2 0,5-5 17,-1-1-1,1 0 1,7-16 0,-5 4-1,-1 0 1,7-29-1,-6 17 16,-8 31-37,0 0 0,0 0 0,1 0 0,-1 0 0,0 0 0,1 0 0,-1 0 0,1 0 0,-1 0 0,1 0 0,-1 0 0,1 0 0,0 0 0,-1 1 0,1-1 0,0 0 0,0 0 0,0 1 0,-1-1 0,1 0 0,1 0 0,-1 1 0,0 0 1,0 0 0,0 0-1,0 0 1,0 0-1,0 1 1,0-1-1,-1 0 1,1 0 0,0 1-1,0-1 1,0 0-1,-1 1 1,1-1-1,0 1 1,0-1 0,-1 1-1,1-1 1,1 2-1,4 5-3,0-1 0,0 1 0,8 16 0,-10-17-5,9 13-5,12 28 0,-22-40 14,0 0-1,0 0 1,-1 1 0,0-1-1,0 1 1,-1-1 0,2 13 0,-12-68 41,3 13-41,2 7-9,0-6 13,-1-57 0,6 87-96,-1 1 0,1-1 1,-1 1-1,1-1 1,0 1-1,0-1 0,1 1 1,-1 0-1,1 0 1,0-1-1,0 1 1,3-4-1,33-31-2369,-10 12 875,-13 8 678,22-31 0,-13 10-191</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2.264"/>
    </inkml:context>
    <inkml:brush xml:id="br0">
      <inkml:brushProperty name="width" value="0.05" units="cm"/>
      <inkml:brushProperty name="height" value="0.05" units="cm"/>
    </inkml:brush>
  </inkml:definitions>
  <inkml:trace contextRef="#ctx0" brushRef="#br0">52 0 13667,'-2'0'103,"1"0"0,0 0 0,0 0 0,-1 1 0,1-1 0,0 0 0,0 0 0,0 1 0,-1-1 0,1 1 0,0-1 0,0 1 0,0 0 1,0-1-1,0 1 0,0 0 0,0 0 0,0 0 0,0 0 0,0 0 0,1 0 0,-1 0 0,0 0 0,0 0 0,1 0 0,-1 0 0,1 0 0,-1 3 0,-11 38 1320,11-37-1134,-3 20 495,1 1 0,1 0 1,1 0-1,5 51 1,-2-62-622,1 0-1,0 0 1,0-1 0,2 1 0,0-1 0,0 0 0,2 0-1,0 0 1,15 22 0,-20-33-142,1 0 0,-1 0 0,1 0 0,0 0 0,0 0 0,0-1 0,0 0 0,0 1 0,1-1 0,-1 0 0,1-1 0,6 4 0,-8-5-17,0 0 0,0 1 0,0-1 0,0 0 0,0 0 0,0 0-1,0 0 1,0 0 0,0-1 0,0 1 0,0 0 0,0-1 0,0 0-1,0 1 1,0-1 0,-1 0 0,1 0 0,0 0 0,-1 0 0,1 0-1,0-1 1,-1 1 0,1 0 0,-1-1 0,0 1 0,2-3 0,2-4 2,-1 0 0,0 0 1,0 0-1,-1 0 1,0 0-1,0-1 1,-1 1-1,0-1 1,0 0-1,0-13 1,-1 4 8,-1 0 0,0 0 0,-1 1 0,-5-23 0,1 24-1,5 16-13,0 0 1,0 0-1,0 0 0,0 0 1,0 0-1,-1 0 0,1 0 0,0 0 1,0 0-1,0 0 0,0 0 0,0 0 1,0 0-1,0 0 0,-1 0 1,1 0-1,0 0 0,0 0 0,0 0 1,0 0-1,0 0 0,0 0 0,0 0 1,-1 0-1,1 0 0,0 0 1,0 0-1,0 0 0,0 0 0,0 0 1,0 0-1,0 0 0,-1 0 0,1 0 1,0 0-1,0 0 0,0 1 1,0-1-1,0 0 0,0 0 0,0 0 1,0 0-1,0 0 0,0 0 0,0 0 1,0 0-1,0 1 0,0-1 1,0 0-1,0 0 0,0 0 0,0 0 1,0 0-1,0 1 0,-5 28 167,5-21-124,1-1-1,-1 1 0,1 0 1,1-1-1,-1 1 0,1-1 1,1 1-1,-1-1 0,1 0 1,0 0-1,1 0 0,6 10 1,-8-15-28,1 1-1,-1 0 1,1-1 0,-1 1 0,1-1 0,0 0-1,0 0 1,0 0 0,0 0 0,0-1 0,0 1-1,1-1 1,-1 0 0,0 1 0,1-2 0,-1 1-1,1 0 1,-1-1 0,1 1 0,-1-1 0,1 0-1,0 0 1,-1-1 0,1 1 0,-1-1 0,1 0-1,-1 0 1,1 0 0,2-1 0,11-6 8,-1 0 0,-1-1 0,1 0 0,-2-1 0,1-1 0,-1 0 0,16-18-1,29-22 35,-58 50-56,0 1-1,-1-1 0,1 0 1,0 1-1,0-1 0,0 1 1,0-1-1,0 1 0,0-1 1,0 1-1,0 0 1,0-1-1,0 1 0,1 0 1,-1 0-1,0 0 0,0 0 1,0 0-1,0 0 0,0 0 1,0 0-1,0 0 0,0 1 1,0-1-1,1 0 1,-1 1-1,0-1 0,0 1 1,0-1-1,-1 1 0,1-1 1,0 1-1,0 0 0,0-1 1,0 1-1,0 0 1,-1 0-1,1 0 0,0 0 1,-1-1-1,1 1 0,-1 0 1,2 2-1,2 6 21,0 1 0,0-1 0,-1 1 0,3 11 0,0 0 28,-4-17-32,-1 1 0,1-1 1,0 0-1,1 1 0,-1-1 0,1 0 0,-1 0 0,1-1 0,0 1 0,1 0 0,3 2 1,-5-4-10,0-1 0,0 0 0,0 0 0,0 0 0,0-1 0,0 1 0,0 0 0,0-1 0,0 0-1,0 1 1,1-1 0,-1 0 0,0 0 0,0 0 0,0 0 0,0 0 0,1-1 0,-1 1 0,0-1 0,0 1 0,0-1 0,0 0 0,0 0 0,0 0 0,0 0 0,2-2 0,13-8 45,-2-1-1,0 0 0,21-22 0,23-20 13,-52 49-78,0 0 0,0 0 1,1 1-1,-1 0 1,1 0-1,0 1 0,9-3 1,-15 6-49,0-1 1,0 1-1,0 0 1,0-1-1,0 1 1,0 0-1,0 1 1,0-1-1,0 0 1,0 0 0,0 1-1,0-1 1,0 1-1,0 0 1,0 0-1,0 0 1,0 0-1,-1 0 1,1 0-1,0 0 1,-1 0-1,1 1 1,-1-1-1,1 1 1,-1-1-1,1 1 1,-1-1 0,0 1-1,0 0 1,0 0-1,0-1 1,0 1-1,0 0 1,-1 0-1,1 0 1,0 3-1,-1-4 4,0-1-1,0 0 1,0 1-1,0-1 1,0 0-1,0 1 1,0-1-1,0 1 1,0-1-1,0 0 0,0 1 1,0-1-1,0 0 1,0 1-1,0-1 1,-1 0-1,1 1 1,0-1-1,0 0 1,0 1-1,0-1 1,-1 0-1,1 0 1,0 1-1,0-1 1,-1 0-1,1 0 0,0 1 1,-1-1-1,1 0 1,0 0-1,-1 0 1,1 0-1,0 1 1,-1-1-1,1 0 1,0 0-1,-1 0 1,1 0-1,0 0 1,-1 0-1,1 0 0,0 0 1,-1 0-1,1 0 1,-1 0-1,-18-5-678,-2-5-210</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2.694"/>
    </inkml:context>
    <inkml:brush xml:id="br0">
      <inkml:brushProperty name="width" value="0.05" units="cm"/>
      <inkml:brushProperty name="height" value="0.05" units="cm"/>
    </inkml:brush>
  </inkml:definitions>
  <inkml:trace contextRef="#ctx0" brushRef="#br0">2 0 17884,'-1'2'1400,"2"6"-1064,5 1-256,7 0 80,4-1 112,2 1-160,3 2-120</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3.117"/>
    </inkml:context>
    <inkml:brush xml:id="br0">
      <inkml:brushProperty name="width" value="0.05" units="cm"/>
      <inkml:brushProperty name="height" value="0.05" units="cm"/>
    </inkml:brush>
  </inkml:definitions>
  <inkml:trace contextRef="#ctx0" brushRef="#br0">1 1 14315,'12'39'2706,"13"58"0,4 16-579,-2-38-1497,14 47 266,-36-104-529,-1 0 0,-1 1 0,0-1 0,-1 35 0,-2-48-246,-1-1 0,1 1 1,-1-1-1,0 1 1,0-1-1,-3 6 0,4-9-101,0 0 0,-1 0-1,1-1 1,0 1-1,-1 0 1,1-1 0,0 1-1,-1 0 1,1-1 0,-1 1-1,1-1 1,-1 1-1,0-1 1,1 1 0,-1-1-1,0 1 1,1-1 0,-1 0-1,0 1 1,1-1-1,-1 0 1,0 1 0,1-1-1,-1 0 1,0 0-1,0 0 1,1 0 0,-1 0-1,0 0 1,0 0 0,0 0-1,1 0 1,-1 0-1,0 0 1,0 0 0,1-1-1,-1 1 1,0 0 0,1 0-1,-1-1 1,0 1-1,1-1 1,-1 1 0,0 0-1,1-1 1,-1 1 0,1-1-1,-2-1 1,-4-3 39,1-1 1,-1 0 0,1 0-1,1 0 1,-1-1-1,1 0 1,-4-7 0,-23-55 167,24 48-203,-1 0-1,2 0 1,1-1 0,1 0-1,-2-30 1,5 43-19,1-1 0,0 1 0,0 0 0,1-1 0,1 1 1,0 0-1,0 0 0,0 0 0,1 0 0,1 0 0,-1 1 0,1-1 1,1 1-1,0 0 0,7-10 0,1 4 20,1 0 0,18-15 0,-1 6-32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1.145"/>
    </inkml:context>
    <inkml:brush xml:id="br0">
      <inkml:brushProperty name="width" value="0.05" units="cm"/>
      <inkml:brushProperty name="height" value="0.05" units="cm"/>
    </inkml:brush>
  </inkml:definitions>
  <inkml:trace contextRef="#ctx0" brushRef="#br0">0 544 18996,'14'-9'2329,"6"-10"-1465,18-16-280,8-6 1576,19-13-1031,5-4-241,16-2-312,6 1-248,1 4-768,-4 3-632,-7 9 936,-2 10-184,-10 7-137</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3.549"/>
    </inkml:context>
    <inkml:brush xml:id="br0">
      <inkml:brushProperty name="width" value="0.05" units="cm"/>
      <inkml:brushProperty name="height" value="0.05" units="cm"/>
    </inkml:brush>
  </inkml:definitions>
  <inkml:trace contextRef="#ctx0" brushRef="#br0">1 20 18148,'26'66'3963,"-19"-46"-2739,14 29 0,-17-43-1082,-1 0 0,1 1 0,1-2 0,-1 1 0,1-1 0,0 1 0,0-1 0,8 6 1,-10-9-121,0 0 0,1 0 0,-1-1 0,0 1 1,0-1-1,1 1 0,-1-1 0,1 0 0,-1-1 1,1 1-1,-1-1 0,1 1 0,0-1 1,-1 0-1,1 0 0,0-1 0,-1 1 0,1-1 1,-1 0-1,1 0 0,-1 0 0,1 0 0,-1 0 1,0-1-1,0 0 0,1 1 0,-1-1 0,3-3 1,9-7 11,-1 0 0,-1 0 0,0-1 0,15-19 0,-19 21 16,-1 2-17,-3 2-8,0 0 0,1 1 1,0 0-1,0 1 0,10-8 0,-15 13-19,0-1 1,0 0-1,0 1 1,1-1-1,-1 0 0,0 1 1,1 0-1,-1-1 1,0 1-1,1 0 0,-1-1 1,0 1-1,1 0 1,-1 0-1,0 0 0,1 0 1,-1 1-1,1-1 1,-1 0-1,0 1 0,1-1 1,-1 0-1,0 1 1,0 0-1,1-1 0,-1 1 1,0 0-1,0-1 0,0 1 1,0 0-1,0 0 1,0 0-1,0 0 0,0 0 1,0 0-1,0 0 1,0 1-1,-1-1 0,2 2 1,10 21 100,6 10-25,-18-32-74,1 0 1,1-1-1,-1 1 1,0-1-1,0 1 1,0-1-1,1 0 1,-1 1-1,1-1 1,-1 0 0,1 0-1,0 0 1,-1 0-1,1-1 1,2 2-1,-3-2-2,1 0 0,0 0 0,-1 0 0,1 0-1,0 0 1,-1 0 0,1-1 0,0 1 0,-1-1 0,1 1-1,-1-1 1,1 0 0,-1 1 0,1-1 0,-1 0 0,1 0-1,-1 0 1,0 0 0,3-3 0,23-26 45,-21 22-39,8-12 37,-3 6-40,-1 1 0,21-20 0,-29 31-10,1-1-1,-1 1 1,1 0-1,0 0 1,0 0-1,0 0 1,0 0-1,0 1 1,0 0-1,0-1 1,0 1 0,1 0-1,-1 1 1,1-1-1,-1 1 1,0-1-1,1 1 1,6 0-1,-8 1-1,1 0-1,-1 0 1,0 0 0,0 0-1,1 0 1,-1 0-1,0 0 1,0 1 0,0-1-1,-1 1 1,1 0-1,0-1 1,-1 1-1,1 0 1,-1 0 0,3 4-1,-2-2-60,0 0 0,0 0 0,0 0-1,0 0 1,-1 0 0,0 0 0,0 0-1,1 8 1,-2-12 56,0 1 1,0-1-1,0 1 0,0-1 1,1 1-1,-1-1 0,0 1 0,-1-1 1,1 1-1,0-1 0,0 1 1,0-1-1,0 1 0,0-1 0,0 1 1,-1-1-1,1 1 0,0-1 1,0 0-1,0 1 0,-1-1 0,1 1 1,0-1-1,-1 0 0,1 1 1,0-1-1,-1 0 0,1 1 0,-1-1 1,1 0-1,0 0 0,-1 1 1,1-1-1,-1 0 0,1 0 0,-1 0 1,1 0-1,-1 0 0,1 1 1,-1-1-1,1 0 0,-1 0 0,1 0 1,-1 0-1,0-1 0,-1 1 5,0 0 1,0-1-1,0 0 0,0 1 0,0-1 1,0 0-1,1 0 0,-1 0 0,0 0 0,-2-2 1,-11-14-162</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4.013"/>
    </inkml:context>
    <inkml:brush xml:id="br0">
      <inkml:brushProperty name="width" value="0.05" units="cm"/>
      <inkml:brushProperty name="height" value="0.05" units="cm"/>
    </inkml:brush>
  </inkml:definitions>
  <inkml:trace contextRef="#ctx0" brushRef="#br0">1 1 19212,'3'4'1752,"1"1"-1599,1-2-266,4-3 1074,3-5-657</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4.427"/>
    </inkml:context>
    <inkml:brush xml:id="br0">
      <inkml:brushProperty name="width" value="0.05" units="cm"/>
      <inkml:brushProperty name="height" value="0.05" units="cm"/>
    </inkml:brush>
  </inkml:definitions>
  <inkml:trace contextRef="#ctx0" brushRef="#br0">103 38 15243,'0'-1'247,"0"-1"0,1 1 0,-1 0 0,0-1 0,0 1 0,0-1 1,0 1-1,0-1 0,0 1 0,0-1 0,0 1 0,-1-1 0,1 1 0,-1 0 0,1-1 0,-1 1 0,1-1 0,-1 1 0,0 0 0,-1-3 0,1 4-153,1-1-1,-1 1 1,1-1 0,-1 1 0,0-1-1,1 1 1,-1-1 0,0 1-1,1 0 1,-1-1 0,0 1-1,0 0 1,1 0 0,-1-1-1,0 1 1,0 0 0,1 0-1,-1 0 1,0 0 0,0 0-1,0 0 1,1 0 0,-1 0 0,0 0-1,0 1 1,1-1 0,-1 0-1,0 0 1,0 1 0,1-1-1,-1 0 1,0 1 0,1-1-1,-1 1 1,0-1 0,1 1-1,-1-1 1,1 1 0,-1 0 0,-6 6 121,1 1 1,0-1-1,1 1 1,-1 1 0,2-1-1,-1 1 1,1-1-1,1 1 1,-1 0 0,-2 14-1,2-6-171,1 0 0,0 0 0,1 1 0,2 31 0,0-46-40,0 0 1,0 0 0,1 0-1,0 0 1,-1 0 0,1 0-1,0 0 1,1 0 0,-1-1-1,3 6 1,-3-7-3,0-1 0,-1 1 0,1 0 0,-1-1 1,1 1-1,0-1 0,0 1 0,-1 0 0,1-1 0,0 0 0,0 1 0,0-1 1,-1 1-1,1-1 0,0 0 0,0 0 0,0 1 0,0-1 0,0 0 0,0 0 1,0 0-1,-1 0 0,1 0 0,0 0 0,0 0 0,0-1 0,0 1 0,0 0 1,0 0-1,0-1 0,-1 1 0,1 0 0,0-1 0,0 1 0,0-1 0,-1 1 1,2-2-1,4-3 14,0 0 0,-1 0 0,0-1 0,0 1 0,0-1 0,0 0 0,-1-1 0,0 1 0,-1-1 0,0 0 0,5-14 0,-2 3 37,-1 1 0,-1-1 0,3-34 0,-6 46-47,0-28 59,-1 32-64,0 1 1,0 0-1,0 0 0,0-1 1,0 1-1,0 0 0,-1 0 1,1-1-1,0 1 0,-1 0 0,1 0 1,-1 0-1,1 0 0,-1-1 1,0 1-1,1 0 0,-1 0 1,0 0-1,0 0 0,0 1 1,-1-2-1,2 2-35,-1-1 1,0 1 0,1 0-1,-1 0 1,1 0-1,-1 0 1,1 0-1,-1 0 1,0 0-1,1 0 1,-1 0 0,1 0-1,-1 0 1,1 0-1,-1 0 1,0 1-1,1-1 1,-1 0-1,1 0 1,-1 0 0,1 1-1,-1-1 1,1 0-1,-1 1 1,1-1-1,-1 1 1,-11 17-678,11-14 613,-1 0 0,1 0 0,-1 0 0,1 0 1,0 0-1,1 1 0,-1 5 0,2-3-290</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4.923"/>
    </inkml:context>
    <inkml:brush xml:id="br0">
      <inkml:brushProperty name="width" value="0.05" units="cm"/>
      <inkml:brushProperty name="height" value="0.05" units="cm"/>
    </inkml:brush>
  </inkml:definitions>
  <inkml:trace contextRef="#ctx0" brushRef="#br0">0 263 15907,'8'-7'760,"0"0"-1,0 1 0,0 1 0,1-1 0,0 1 1,0 1-1,0-1 0,19-4 0,-25 8-645,0 0 0,1 0-1,-1 1 1,0-1 0,1 1 0,-1 0-1,0 0 1,1 0 0,-1 1 0,0-1-1,1 1 1,-1 0 0,0 0-1,0 0 1,1 0 0,-1 0 0,0 1-1,0-1 1,-1 1 0,1 0-1,0 0 1,0 0 0,-1 0 0,1 1-1,-1-1 1,0 1 0,0-1-1,0 1 1,0 0 0,3 5 0,-2-1-77,-1 0 0,1 0 0,-1 0 0,-1 1 0,1-1 0,-1 1 0,0-1 1,-1 1-1,0 0 0,0-1 0,-1 1 0,0-1 0,-3 13 0,-2 6 50,-2 0-1,-14 35 0,31-81 73,35-81-36,-18-1-40,-12 42-79,-14 59-5,0 1 0,0 0 1,0 0-1,0 0 1,0 0-1,1-1 1,-1 1-1,0 0 1,0 0-1,0 0 1,0 0-1,0 0 1,0-1-1,0 1 1,0 0-1,0 0 1,0 0-1,0 0 1,1 0-1,-1 0 1,0-1-1,0 1 1,0 0-1,0 0 1,0 0-1,0 0 1,1 0-1,-1 0 1,0 0-1,0 0 1,0 0-1,0 0 1,0 0-1,1 0 1,-1 0-1,0 0 1,0 0-1,0 0 0,0 0 1,1 0-1,-1 0 1,0 0-1,8 7-25,9 21-27,-9-15 32,-4-7 18,0-1 1,1 0-1,-1 0 1,1 0-1,0-1 1,0 0-1,1 0 0,-1 0 1,1 0-1,0-1 1,0 0-1,13 5 1,-14-7 4,0 0 0,0 0 1,0-1-1,0 1 0,0-1 1,0 0-1,0 0 1,0-1-1,1 1 0,-1-1 1,0-1-1,0 1 0,-1 0 1,1-1-1,0 0 0,0 0 1,5-5-1,2-1 12,-1 0 0,0-2 0,-1 1 0,0-1 0,0-1 0,-1 1 0,-1-2 0,0 1 0,0-1 0,-1 0-1,0-1 1,-2 0 0,1 0 0,-1 0 0,-1-1 0,-1 1 0,0-1 0,0 0 0,0-21 0,-3 34-12,1 0 0,-1 0 0,0 0 0,0 0 0,0 0 1,0 0-1,0 0 0,0 0 0,0 0 0,0 0 0,-1 0 0,1 0 0,0 0 0,0 0 1,-1 0-1,1 0 0,-1 0 0,1 0 0,-1 1 0,1-1 0,-1 0 0,0 0 0,1 0 1,-1 1-1,0-1 0,0 0 0,1 1 0,-1-1 0,0 0 0,0 1 0,-1-1 0,1 1 0,-1 0 0,1 0-1,-1 1 1,1-1-1,0 0 1,-1 1 0,1-1-1,0 1 1,-1 0-1,1-1 1,0 1 0,0 0-1,0 0 1,-1-1-1,1 1 1,0 0 0,0 0-1,0 0 1,0 1-1,1-1 1,-2 2 0,-8 13 7,1 0 1,1 1-1,1-1 1,0 2-1,1-1 0,1 1 1,1 0-1,-3 26 1,5-37-9,2-1 0,-1 1 0,1 0 0,0-1 0,1 1 0,-1 0 0,3 10 0,-2-15-3,0 0-1,-1 0 0,1 0 1,0 0-1,0-1 0,0 1 1,0 0-1,1 0 1,-1 0-1,0-1 0,1 1 1,-1-1-1,1 1 0,0-1 1,-1 0-1,1 1 0,0-1 1,0 0-1,0 0 1,0 0-1,0-1 0,0 1 1,0 0-1,0-1 0,0 1 1,0-1-1,3 1 1,25 0-37,-1-1 0,51-7 1,21 0-33,-99 7 69,1 0 0,-1-1 0,0 1 0,0 0 0,0-1 0,0 1 0,1-1 1,-1 1-1,0-1 0,0 0 0,0 0 0,0 0 0,-1 0 0,1-1 0,0 1 0,0 0 0,-1-1 0,3-1 1,-2-1 5,1 1 1,-1 0-1,0-1 1,0 1-1,-1-1 1,1 0-1,-1 0 1,1 1 0,0-7-1,0-6 48,0 0-1,-1 0 1,-2-30 0,1 44-48,0-13 67,-2 0 0,-5-27 0,6 38-86,0 0 1,0 1-1,0-1 1,0 0 0,-1 1-1,0 0 1,1-1 0,-1 1-1,0 0 1,-1 0-1,1 0 1,0 0 0,-1 0-1,0 1 1,1-1-1,-7-4 1,9 8-31,0-1 0,0 0 0,0 0 1,0 0-1,0 0 0,0 0 0,0 0 0,0 0 0,0 0 1,0 0-1,0 0 0,0 0 0,0 0 0,0 1 0,0-1 1,0 0-1,0 0 0,0 0 0,0 0 0,0 0 0,0 0 1,0 0-1,0 0 0,0 0 0,0 0 0,0 0 0,0 0 1,0 1-1,0-1 0,0 0 0,0 0 0,0 0 0,0 0 1,0 0-1,-1 0 0,1 0 0,0 0 0,0 0 0,0 0 1,0 0-1,9 7-834,0-3 770,-1-2 0,1 1 0,0-1 0,1-1 0,-1 1 0,16-1 1,11-1-478</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5.591"/>
    </inkml:context>
    <inkml:brush xml:id="br0">
      <inkml:brushProperty name="width" value="0.05" units="cm"/>
      <inkml:brushProperty name="height" value="0.05" units="cm"/>
    </inkml:brush>
  </inkml:definitions>
  <inkml:trace contextRef="#ctx0" brushRef="#br0">176 165 17132,'-8'1'361,"0"1"1,-1 0-1,1 1 0,1 0 1,-1 0-1,0 0 1,1 1-1,-1 0 1,1 1-1,0 0 1,1 0-1,-1 0 0,1 1 1,0 0-1,0 0 1,-7 10-1,8-9-202,0 0 0,0 0 0,0 0 0,1 1-1,0 0 1,1 0 0,0 0 0,0 0 0,0 0 0,1 1-1,1-1 1,-1 1 0,1-1 0,1 1 0,0 16 0,0-23-142,0 0 1,1 0 0,-1 0 0,1 0 0,-1 0 0,1 0-1,0-1 1,0 1 0,0 0 0,0 0 0,0 0 0,0-1 0,0 1-1,0-1 1,1 1 0,-1-1 0,0 1 0,1-1 0,0 0-1,-1 0 1,1 0 0,0 0 0,1 1 0,0-1-9,0 0 0,-1-1 0,1 1 1,0-1-1,0 0 0,-1 0 0,1 0 0,0 0 0,0 0 0,0-1 1,-1 1-1,1-1 0,0 0 0,-1 0 0,1 0 0,3-2 1,2-1 1,1 0 0,-1-1 1,-1-1-1,1 0 1,-1 0-1,0 0 1,0 0-1,0-1 0,10-15 1,-1-3-38,24-48 1,-9 13-213,-31 60 232,0 0 1,0 1-1,0-1 0,0 0 0,0 0 1,0 0-1,0 0 0,0 0 1,1 0-1,-1 1 0,0-1 0,0 0 1,0 0-1,0 0 0,0 0 1,0 0-1,0 0 0,1 0 0,-1 0 1,0 0-1,0 1 0,0-1 1,0 0-1,1 0 0,-1 0 1,0 0-1,0 0 0,0 0 0,0 0 1,0 0-1,1 0 0,-1 0 1,0 0-1,0 0 0,0 0 0,0 0 1,1 0-1,-1-1 0,0 1 1,0 0-1,0 0 0,0 0 0,0 0 1,0 0-1,1 0 0,-1 0 1,0 0-1,0 0 0,0-1 0,0 1 1,0 0-1,0 0 0,0 0 1,0 0-1,1 0 0,-1-1 1,0 17-91,-3 14-6,-1 5 97,1 0-1,2 0 0,1 1 1,6 37-1,-5-69-2,0 0 1,0 0-1,0 0 0,0 0 0,0-1 0,1 1 0,0 0 1,0-1-1,2 4 0,-3-6-4,0 0 0,-1-1 0,1 1 1,-1-1-1,1 1 0,0-1 0,-1 1 0,1-1 0,0 0 0,-1 1 0,1-1 0,0 0 1,0 1-1,-1-1 0,1 0 0,0 0 0,0 0 0,-1 1 0,2-1 0,0-1-19,-1 1-1,0 0 0,0-1 1,1 1-1,-1-1 0,0 1 1,0-1-1,0 0 0,1 1 0,-1-1 1,0 0-1,0 0 0,0 0 1,0 0-1,1-1 0,2-4-195,1 0-1,-2 0 1,1 0-1,0-1 1,-1 1-1,-1-1 1,1 0-1,2-11 0,10-63-1680,-13 70 1646,8-86-3227,-3-125 1,-9 272 8457,0-27-4151,1-1-1,1 1 0,0-1 1,2 1-1,6 30 1,-6-48-728,-1 1 1,1-1 0,0 0-1,1 0 1,-1 0 0,1 0-1,6 9 1,-8-13-83,0 0 1,0 0-1,0 0 0,1 0 0,-1 0 1,0-1-1,0 1 0,0 0 0,1 0 1,-1-1-1,0 1 0,1-1 0,-1 1 1,0-1-1,1 0 0,-1 1 1,1-1-1,-1 0 0,1 0 0,-1 0 1,0 0-1,1 0 0,-1 0 0,1-1 1,-1 1-1,0 0 0,1-1 0,-1 1 1,1-1-1,-1 1 0,0-1 1,0 0-1,1 0 0,-1 1 0,1-2 1,5-4 13,-1 1 1,0-1-1,-1 0 1,1 0 0,-1-1-1,0 1 1,-1-1-1,0 0 1,5-10 0,26-72 134,-33 84-146,0-1-4,4-8 11,-1 0-1,-1-1 1,0 0-1,-1 0 1,1-17-1,-16 61 183,8-6-126,1 0-1,1 1 1,1-1-1,1 25 1,1-35-169,1-1 0,0 1-1,0 0 1,1-1 0,1 1 0,0-1-1,1 0 1,11 21 0,-7-21-62,-2-8-45</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6.626"/>
    </inkml:context>
    <inkml:brush xml:id="br0">
      <inkml:brushProperty name="width" value="0.05" units="cm"/>
      <inkml:brushProperty name="height" value="0.05" units="cm"/>
    </inkml:brush>
  </inkml:definitions>
  <inkml:trace contextRef="#ctx0" brushRef="#br0">24 288 13555,'-2'18'1131,"1"-11"-466,1 0 0,-1 0 0,1 0-1,0 0 1,2 11 0,-2-17-561,0 1 0,1-1 0,-1 0 0,0 0 0,1 0 0,-1 0 0,1 0 0,0 1 0,-1-1 0,1 0 0,0 0 1,0-1-1,0 1 0,0 0 0,-1 0 0,1 0 0,0 0 0,0-1 0,1 1 0,-1 0 0,0-1 0,0 1 0,0-1 0,0 0 0,0 1 0,1-1 0,-1 0 0,0 1 0,0-1 0,1 0 0,-1 0 1,0 0-1,0 0 0,0 0 0,1-1 0,-1 1 0,2-1 0,4-1 49,0 0 1,0 0 0,0-1-1,-1 0 1,1 0 0,-1-1-1,0 1 1,0-1-1,0-1 1,-1 1 0,1-1-1,7-9 1,2-3 84,-1-1 1,21-34-1,-25 36-100,-1-1-1,-1 0 1,12-36-1,-18 47-113,0 1-1,-1-1 1,0 1-1,0-1 1,0 1-1,-1-1 1,1 0 0,-1 1-1,-1-1 1,1 0-1,-1 1 1,0-1-1,0 0 1,-1 1-1,0 0 1,0-1-1,-4-7 1,4 10-17,1 1 0,-1 0 0,0 0 0,0 0 0,1 0 0,-1 1-1,-1-1 1,1 0 0,0 1 0,0-1 0,-1 1 0,1 0 0,-1 0 0,1 0 0,-1 0 0,1 0 0,-1 1 0,1-1 0,-1 1 0,0-1 0,1 1-1,-1 0 1,0 0 0,1 0 0,-1 1 0,0-1 0,1 1 0,-1-1 0,0 1 0,-3 2 0,-2 0 0,0 0 0,1 1 0,0 0 0,-1 1 0,2-1 0,-1 1 1,1 1-1,-11 10 0,5-1 0,1 0 0,1 1 1,0 0-1,1 1 0,0 0 1,2 1-1,0-1 0,1 2 1,1-1-1,0 0 0,1 1 1,2 0-1,0 0 0,0 0 1,2 0-1,1 0 0,4 30 1,-4-43-40,0 1 0,1-1 0,0 0 1,0 0-1,0 0 0,1 0 0,0 0 0,0 0 1,1 0-1,-1-1 0,1 0 0,6 6 1,-6-7-23,0-1-1,0 0 1,0 0 0,0 0 0,1-1 0,-1 1 0,1-1 0,0 0 0,-1 0 0,1-1 0,0 0 0,0 1 0,0-2 0,0 1 0,0-1-1,6 1 1,-1-2-71,0 0-1,-1 0 0,1-1 1,-1 0-1,1-1 0,-1 0 0,0 0 1,0-1-1,-1 0 0,1-1 1,-1 0-1,0 0 0,0-1 0,13-12 1,29-29-474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7.924"/>
    </inkml:context>
    <inkml:brush xml:id="br0">
      <inkml:brushProperty name="width" value="0.05" units="cm"/>
      <inkml:brushProperty name="height" value="0.05" units="cm"/>
    </inkml:brush>
  </inkml:definitions>
  <inkml:trace contextRef="#ctx0" brushRef="#br0">177 33 15011,'0'-1'74,"0"0"-1,0 1 0,-1-1 1,1 0-1,0 1 0,-1-1 1,1 0-1,-1 1 1,1-1-1,-1 1 0,1-1 1,-1 0-1,1 1 1,-1 0-1,1-1 0,-1 1 1,0-1-1,1 1 0,-1 0 1,0-1-1,1 1 1,-1 0-1,0 0 0,0-1 1,-1 1-1,1 0 35,-1 0 0,1 0 0,-1 1 0,1-1-1,-1 0 1,1 1 0,-1-1 0,1 1 0,0 0 0,-1-1 0,1 1 0,-2 1 0,-1 1 171,0 0 0,0 1 1,0-1-1,0 1 1,1 0-1,-6 7 1,2 0 228,1-1 1,0 1 0,1 0-1,1 1 1,0-1 0,0 1-1,1 0 1,0 0-1,-1 15 1,17-56-276,-10 17-204,1 0 0,1 1-1,0-1 1,1 1-1,0 0 1,13-18 0,-13 24-79,-1-2 348,-14 10 68,3 0-314,0 0-1,1 1 1,0 0 0,0 0-1,0 0 1,0 1-1,1-1 1,-1 1 0,1 0-1,-6 10 1,0 2 40,1-1 1,-10 27 0,13-28-56,1 1 0,0 0 0,1 0 0,1 1 0,1-1 0,0 1 0,1-1 0,0 1 0,3 20 1,-2-35-38,0 0 0,1 0 1,-1 0-1,0 0 0,1-1 1,-1 1-1,1 0 0,0 0 1,0 0-1,0-1 0,-1 1 1,1 0-1,1-1 0,-1 1 1,0-1-1,0 1 1,1-1-1,-1 0 0,3 2 1,-3-2-2,1-1 1,-1 0 0,1 1 0,-1-1-1,1 0 1,-1 0 0,1 0-1,-1 0 1,1 0 0,-1 0 0,1 0-1,-1-1 1,1 1 0,-1 0 0,0-1-1,1 1 1,-1-1 0,1 0-1,-1 1 1,0-1 0,0 0 0,1 0-1,-1 0 1,0 0 0,2-2 0,6-5 3,-1-1 0,1 0 0,-2-1 0,1 0 0,-1 0 0,7-15 0,32-73 2,-28 59 18,-8 16-30,5-9-10,-1 0 1,15-55 0,-78 264-64,15-63 132,3 0 51,-26 197-1,56-304-104,-1 8-22,1-1-1,0 1 1,2 18-1,3-23-37,3-13-29,3-18-18,40-150-130,73-218 71,-111 357 160,-1-1-10,3 0-1,33-62 0,-42 90-6,-4 14 1,-6 17-14,-4 13 8,-19 91-13,25-109 52,0 0 1,2 0-1,0 0 0,3 24 0,-2-42-3,0-1-1,1 1 0,-1-1 0,0 1 0,1-1 1,0 0-1,-1 1 0,1-1 0,0 0 0,0 1 1,0-1-1,1 0 0,-1 0 0,1 0 0,-1 0 1,1 0-1,-1 0 0,1 0 0,0-1 1,4 4-1,-4-5 0,0 1 0,0-1 1,0 1-1,1-1 1,-1 0-1,0 0 0,1 0 1,-1 0-1,0 0 1,0-1-1,1 1 0,-1-1 1,0 1-1,0-1 1,0 0-1,0 0 0,1 0 1,-1 0-1,-1 0 1,1 0-1,0 0 0,0-1 1,2-1-1,11-10 23,-1 0-1,0 0 0,-1-2 1,0 0-1,-1 0 1,10-18-1,2-5 42,26-62 0,-32 46-38,-14 42-32,-3 10-4,-1 3-4,-7 36-24,3-21 26,2-1 0,-3 31 0,5-33 10,1 35 4,-1-46-4,0-1 0,0 1 0,0-1 0,0 1 0,1-1 0,-1 1 0,0-1 0,1 1 0,-1-1 0,1 1 0,0-1 1,-1 0-1,1 1 0,0-1 0,0 0 0,0 0 0,0 0 0,0 0 0,0 1 0,0-1 0,0 0 0,1-1 0,1 3 0,-1-3 1,0 0 0,0 0 0,0 0 0,-1 0 0,1 0 0,0-1 0,0 1 0,0 0 0,0-1 0,-1 1 0,1-1 0,0 0 0,0 0 0,-1 1 0,1-1 0,-1 0 0,1-1 0,-1 1 0,1 0 0,-1 0 0,1-1 0,-1 1 0,1-2 0,28-39 44,-28 39-43,15-27 32,23-61 1,-15 32-78,-35 96 66,-6 39 1,14-61-3,-3 6 8,2-7-20,0 0 1,1 0 0,1 1-1,0 21 1,1-36-36,0 1 0,0 0-1,0 0 1,0-1 0,0 1 0,0 0-1,0-1 1,0 1 0,1 0 0,-1-1 0,0 1-1,0-1 1,1 1 0,-1 0 0,0-1 0,1 1-1,-1-1 1,1 1 0,-1-1 0,1 1-1,-1-1 1,1 1 0,0 0 0,-1-1-45,1 0 0,-1 0-1,1 0 1,0 0 0,-1 0 0,1 0 0,-1-1 0,1 1 0,-1 0 0,1 0 0,0 0 0,-1-1-1,1 1 1,-1 0 0,1 0 0,-1-1 0,1 1 0,-1-1 0,0 1 0,1-1 0,20-24-1536,-10 6 963,1-3-144</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8.710"/>
    </inkml:context>
    <inkml:brush xml:id="br0">
      <inkml:brushProperty name="width" value="0.05" units="cm"/>
      <inkml:brushProperty name="height" value="0.05" units="cm"/>
    </inkml:brush>
  </inkml:definitions>
  <inkml:trace contextRef="#ctx0" brushRef="#br0">73 105 16812,'5'-15'1011,"-1"5"-433,-1 1 0,0-1 0,0 1 0,-2-1 0,1 0 0,-1 0 0,0-12 0,-18 65 2849,0 26-2864,-25 109-67,35-137-341,1 0-1,0 56 1,6-93-135,0-1 0,0 1 1,0 0-1,1 0 1,-1-1-1,1 1 1,0 0-1,0-1 1,1 1-1,-1-1 1,4 7-1,-4-9-12,0 1 1,1-1-1,-1 0 0,0 0 0,1 0 0,-1 0 1,1 0-1,-1 0 0,1 0 0,-1 0 1,1-1-1,0 1 0,-1-1 0,1 1 1,0-1-1,0 0 0,-1 1 0,1-1 1,0 0-1,0 0 0,-1 0 0,1 0 1,0-1-1,0 1 0,-1 0 0,4-2 1,5-1-6,-1-1 0,0 0 0,0 0 0,0-1 0,-1 0 0,1 0 0,-1-1 1,0 0-1,-1-1 0,0 0 0,9-9 0,6-11-28,35-53 1,-46 63-10,-2 0 1,12-27 0,-28 71 34,1 0 1,1 1 0,1-1 0,0 29 0,4-45 16,-1-1 1,2 0-1,0 0 0,0 1 1,5 18-1,-6-28-13,1 1 0,-1 0 0,1 0 0,0 0 0,0-1 0,-1 1 0,1 0-1,1-1 1,-1 1 0,0-1 0,0 1 0,0-1 0,1 0 0,-1 1 0,1-1 0,-1 0 0,1 0 0,-1 0 0,1 0-1,0 0 1,-1 0 0,1-1 0,0 1 0,0-1 0,0 1 0,0-1 0,-1 1 0,1-1 0,0 0 0,0 0-1,0 0 1,0 0 0,0 0 0,0-1 0,0 1 0,-1 0 0,1-1 0,0 0 0,2 0 0,1-1-54,1-1 0,0 1 1,-1-1-1,0 0 0,0 0 1,0-1-1,0 0 0,-1 1 1,1-2-1,-1 1 1,0 0-1,0-1 0,0 0 1,-1 0-1,5-9 0,-4 7-34,-1 0 0,0 0 0,0 0 0,-1-1 0,0 1 0,-1 0 0,1-1 0,-1 1 0,-1-1 0,1 0 0,-1 1 0,-2-11 0,-3-9-258</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9.158"/>
    </inkml:context>
    <inkml:brush xml:id="br0">
      <inkml:brushProperty name="width" value="0.05" units="cm"/>
      <inkml:brushProperty name="height" value="0.05" units="cm"/>
    </inkml:brush>
  </inkml:definitions>
  <inkml:trace contextRef="#ctx0" brushRef="#br0">600 93 19228,'-1'0'1945,"4"2"-1329,0-2-272,3 0 1296,-1 0-904,-1 0-848,-8-8 16,-10-1-112</inkml:trace>
  <inkml:trace contextRef="#ctx0" brushRef="#br0" timeOffset="1">0 21 19876,'0'5'2025,"3"-10"-1929,5 1 104,3-1 1552,6 1-1440,6-1-136,4 2-88</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19.628"/>
    </inkml:context>
    <inkml:brush xml:id="br0">
      <inkml:brushProperty name="width" value="0.05" units="cm"/>
      <inkml:brushProperty name="height" value="0.05" units="cm"/>
    </inkml:brush>
  </inkml:definitions>
  <inkml:trace contextRef="#ctx0" brushRef="#br0">64 1 18020,'-5'8'406,"2"0"0,-1 1 0,1 0 0,0-1 0,1 1 0,0 0 0,1 1 0,-1 15 0,1 6 419,4 36 0,-2-55-745,0-1 0,1 0 0,0 0 1,1 0-1,0 0 0,5 12 0,-6-20-69,-1-1 0,0 1 0,1 0 0,-1-1 0,1 1 0,0-1 0,0 1 0,0-1 0,0 0 0,0 0 0,1 0 0,-1 0 0,1 0 0,-1 0 0,1-1 0,0 1 0,-1-1 0,1 0 0,0 1-1,0-2 1,0 1 0,0 0 0,0 0 0,0-1 0,0 0 0,6 0 0,5-1-10,-10 1 2,1-1 0,0 1-1,0 0 1,-1 1 0,1-1 0,6 2 0,-9-2-1,-1 1 1,1 0 0,-1-1-1,1 1 1,-1 0 0,0 0-1,1 0 1,-1 0 0,0 0-1,0 0 1,0 0-1,0 1 1,0-1 0,0 0-1,0 1 1,0-1 0,0 0-1,0 1 1,-1-1 0,1 1-1,-1-1 1,1 1 0,-1 2-1,2 3 65,-1 0 0,-1 0 0,1 0 0,-1 0 0,-1 0 1,1 0-1,-1 0 0,-1 0 0,1 0 0,-1 0 0,0-1 0,0 1 0,-1-1 0,-4 8 0,3-6 43,0-1-1,-1 1 1,0-1-1,0 0 1,-1-1-1,0 1 1,0-1-1,0 0 1,-1-1 0,0 1-1,-9 4 1,14-8-133,-1-1 1,0 1 0,0-1 0,0 0-1,0 0 1,0 0 0,0 0 0,-1 0-1,1-1 1,0 1 0,0-1 0,0 0-1,-1 0 1,1 0 0,0-1 0,0 1-1,0-1 1,-1 1 0,1-1 0,0 0-1,0 0 1,0-1 0,0 1 0,0-1-1,1 1 1,-1-1 0,0 0 0,1 0-1,-1 0 1,1 0 0,0-1 0,0 1-1,-1 0 1,2-1 0,-1 0 0,0 1-1,0-1 1,1 0 0,0 0 0,-1 0-1,1 0 1,0 0 0,1 0 0,-1-1-1,0 1 1,1 0 0,0 0 0,0 0-1,0-1 1,0-3 0,3-20-360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4.348"/>
    </inkml:context>
    <inkml:brush xml:id="br0">
      <inkml:brushProperty name="width" value="0.05" units="cm"/>
      <inkml:brushProperty name="height" value="0.05" units="cm"/>
    </inkml:brush>
  </inkml:definitions>
  <inkml:trace contextRef="#ctx0" brushRef="#br0">1 1 17852,'7'9'1624,"13"0"-1016,9-4-288,16-2 729,4-2-265,9-1-256,-1-1-144,1-2-280,-6-1-264,-12 1-544,-8 2-64,-18-2 568,-13 3-112,5 1-185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1.614"/>
    </inkml:context>
    <inkml:brush xml:id="br0">
      <inkml:brushProperty name="width" value="0.05" units="cm"/>
      <inkml:brushProperty name="height" value="0.05" units="cm"/>
    </inkml:brush>
  </inkml:definitions>
  <inkml:trace contextRef="#ctx0" brushRef="#br0">0 187 20892,'10'0'1913,"16"-3"-1249,7-6-240,19-8 856,10-3-359,5-3-297,6-3-96,-7 2-400,-5-1-240,-16 8-608,-8 3-321,-24 8 841,-13 3-216,-16 9-168</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20.042"/>
    </inkml:context>
    <inkml:brush xml:id="br0">
      <inkml:brushProperty name="width" value="0.05" units="cm"/>
      <inkml:brushProperty name="height" value="0.05" units="cm"/>
    </inkml:brush>
  </inkml:definitions>
  <inkml:trace contextRef="#ctx0" brushRef="#br0">1 0 17668,'1'0'150,"0"1"1,0-1-1,0 0 1,0 0-1,1 1 1,-1-1 0,0 1-1,0-1 1,0 1-1,0-1 1,0 1-1,0-1 1,0 1-1,0 0 1,0 0-1,0 0 1,-1-1 0,1 1-1,0 0 1,0 0-1,-1 0 1,1 0-1,-1 0 1,1 0-1,-1 0 1,1 1-1,-1-1 1,0 0 0,1 0-1,-1 0 1,0 0-1,0 1 1,0-1-1,0 0 1,0 2-1,0 9 503,0-1 0,-1 1-1,-2 11 1,0 3 72,3-24-688,-1 16 227,0 0 0,2 0 0,0 0 0,0 0-1,7 27 1,-7-44-257,-1 0 0,0 1-1,1-1 1,-1 0 0,0 1 0,1-1-1,0 0 1,-1 0 0,1 0-1,0 0 1,-1 0 0,1 0-1,0 0 1,0 0 0,0 0-1,0 0 1,0 0 0,0 0 0,0-1-1,0 1 1,0 0 0,1-1-1,0 1 1,0-1-5,-1 0-1,0 0 1,1 0-1,-1 0 1,1 0 0,-1-1-1,0 1 1,1-1-1,-1 1 1,0-1 0,0 1-1,1-1 1,-1 0-1,0 0 1,0 1 0,0-1-1,2-2 1,4-5-18,1 0 0,-1 0 0,-1-1 0,6-10 0,-10 17 13,15-26-63,30-42-349,-47 69 404,1 1 0,-1-1 0,0 1 0,1-1 0,-1 0 0,1 1 0,-1-1 0,1 1 0,-1-1 0,1 1 0,-1-1 0,1 1 0,-1-1 0,1 1 0,-1 0 0,1-1 0,0 1 0,-1 0 0,1-1 0,0 1 0,-1 0 0,1 0 0,0 0 0,0 0 0,-1-1 0,1 1 0,0 0 0,-1 0 0,1 1 0,0-1 0,0 0 0,-1 0 0,1 0 0,0 0 0,-1 0 0,1 1 0,0-1 0,-1 0 0,1 1 0,0-1 0,-1 1 0,1-1 0,0 1 0,2 3-30,0 0-1,0 0 1,-1 0-1,1 0 1,2 8-1,9 13 1,-11-23 46,-1 0-1,0 0 0,1-1 1,0 1-1,-1-1 1,1 1-1,0-1 1,0 0-1,0 0 1,-1 0-1,1-1 1,0 1-1,0 0 0,0-1 1,0 0-1,0 0 1,0 0-1,0 0 1,0-1-1,0 1 1,0-1-1,4 0 1,7-4 16,-1 1 0,1-2 1,17-9-1,-17 8-12,38-23-7,-34 18-8,33-15 0,-46 25 5,1 0 0,-1 0 0,0 0 1,1 1-1,-1 0 0,0 0 0,1 0 0,0 1 1,-1-1-1,1 2 0,7 0 0,21 10 103,-31-9-85,0-1 0,0 1 0,0-1 0,1 0 0,-1 0 0,1 0 0,-1 0 0,1-1 0,-1 1 0,1-1 0,-1 0 0,1 0 0,-1 0 0,1-1 0,-1 1 0,6-2 0,11-6 38,29-17 0,-40 19-210,1 1-1,0 0 1,1 0 0,-1 1-1,1 0 1,-1 0 0,1 2-1,0-1 1,0 1 0,17 0-1,-5 9-1452,-20-5 140,-13-6 825,-4-5 71</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20.456"/>
    </inkml:context>
    <inkml:brush xml:id="br0">
      <inkml:brushProperty name="width" value="0.05" units="cm"/>
      <inkml:brushProperty name="height" value="0.05" units="cm"/>
    </inkml:brush>
  </inkml:definitions>
  <inkml:trace contextRef="#ctx0" brushRef="#br0">1 282 20748,'0'-2'1929,"3"2"-1361,2 2-248,1-2 1320,0 0-959,1 0 407,0-3-904,-3 1-8,2 2 0</inkml:trace>
  <inkml:trace contextRef="#ctx0" brushRef="#br0" timeOffset="1">442 0 19332,'6'11'1953,"0"6"-1401,-6 9-304,-2 3 1448,2 11-1376,0 3-96,4-1-360,0 4-312,2-1-512,3 1-208,2-5 856,3 2-281,0-2-207</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20.828"/>
    </inkml:context>
    <inkml:brush xml:id="br0">
      <inkml:brushProperty name="width" value="0.05" units="cm"/>
      <inkml:brushProperty name="height" value="0.05" units="cm"/>
    </inkml:brush>
  </inkml:definitions>
  <inkml:trace contextRef="#ctx0" brushRef="#br0">1 1 18420,'4'18'2160,"-1"-9"-1263,-1 0-353,-1-4 2384,-1-7-2144,0-5-415,-1-1-1162,-2-1 761,0 3-160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1.303"/>
    </inkml:context>
    <inkml:brush xml:id="br0">
      <inkml:brushProperty name="width" value="0.05" units="cm"/>
      <inkml:brushProperty name="height" value="0.05" units="cm"/>
    </inkml:brush>
  </inkml:definitions>
  <inkml:trace contextRef="#ctx0" brushRef="#br0">5 17 13035,'-5'8'968,"5"1"-776,0 0-104,0 1 216,0-6-128,2-4-184,6-1-120,-2-10-1416,-2-1 1360,-1-4-192,2 0-120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1.760"/>
    </inkml:context>
    <inkml:brush xml:id="br0">
      <inkml:brushProperty name="width" value="0.05" units="cm"/>
      <inkml:brushProperty name="height" value="0.05" units="cm"/>
    </inkml:brush>
  </inkml:definitions>
  <inkml:trace contextRef="#ctx0" brushRef="#br0">11 1 12027,'-4'14'1330,"-3"19"944,23-43-2374,-15 14 41,0 0 0,-1 1-1,0-1 1,0 0 0,0 1 0,0-1-1,-2 7 1,0 5 35,-3 71 146,5-86-90</inkml:trace>
  <inkml:trace contextRef="#ctx0" brushRef="#br0" timeOffset="1">18 99 9082,'-3'11'-224,"2"-11"240,1-8 32,1-7-160</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2.159"/>
    </inkml:context>
    <inkml:brush xml:id="br0">
      <inkml:brushProperty name="width" value="0.05" units="cm"/>
      <inkml:brushProperty name="height" value="0.05" units="cm"/>
    </inkml:brush>
  </inkml:definitions>
  <inkml:trace contextRef="#ctx0" brushRef="#br0">53 22 9522,'0'-1'86,"0"0"0,0 0-1,0 0 1,-1 0 0,1 0 0,0 0-1,0 1 1,0-1 0,-1 0 0,1 0-1,-1 0 1,1 1 0,-1-1 0,1 0-1,-1 0 1,1 1 0,-1-1 0,1 0-1,-1 1 1,0-1 0,1 1 0,-1-1 0,0 1-1,0-1 1,1 1 0,-1-1 0,0 1-1,0 0 1,0-1 0,0 1 0,1 0-1,-1 0 1,0 0 0,-1-1 0,1 2 1,-1 0 1,1 0-1,0 0 1,-1 0 0,1 0-1,0 0 1,0 0-1,0 0 1,0 0 0,0 1-1,0-1 1,0 0-1,0 1 1,1-1-1,-1 1 1,1-1 0,-1 1-1,1-1 1,-1 1-1,1-1 1,0 1 0,-1-1-1,1 3 1,2-23-127,-2 19 38,0 0 0,0 0 0,0 0 0,0 0 0,0 0 0,0 0 0,0 0 0,0 0 0,0 0-1,0 0 1,-1 0 0,1 0 0,0 0 0,0 0 0,0 0 0,0 0 0,0 0 0,0 0 0,0 0-1,0 0 1,0 0 0,0 0 0,0 0 0,0 0 0,0 0 0,0 0 0,0 0 0,0 0 0,0 0-1,0 0 1,-1 0 0,1 0 0,0 0 0,0 0 0,0-1 0,0 1 0,0 0 0,0 0 0,0 0-1,0 0 1,0 0 0,0 0 0,0 0 0,0 0 0,0 0 0,0 0 0,0 0 0,0 0-1,0 0 1,0 0 0,0 0 0,0 0 0,0 0 0,0-1 0,0 1 0,-6 16 55,4-10 40,1 1-1,-1-1 1,1 0 0,1 1-1,-1-1 1,1 1-1,0 0 1,1-1-1,2 11 1,-2-3-87,1 67-365,3-86-1273,-1-6 1504,2-7-293</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2.585"/>
    </inkml:context>
    <inkml:brush xml:id="br0">
      <inkml:brushProperty name="width" value="0.05" units="cm"/>
      <inkml:brushProperty name="height" value="0.05" units="cm"/>
    </inkml:brush>
  </inkml:definitions>
  <inkml:trace contextRef="#ctx0" brushRef="#br0">18 1 10722,'-2'11'393,"-4"33"1393,-3 63 0,9-106-1780,0-1 0,0 1 0,0-1 0,0 1 0,0-1 0,0 1 0,0-1 0,0 1 0,0-1 0,0 1 0,0-1 0,0 1 0,0-1 0,0 1 0,1-1 0,-1 1 0,0-1 0,0 1 0,1-1 0,-1 1 0,0-1 0,1 0 0,0 1 0,7-6-733,9-23-1739,-16 24 1905,3 11-751,-3 6 1276,-9 55 1190,3-35-103,2 1-1,1 45 1,4-71-827,0-7-80,5-13-37,-2 2-133,-3 10-1,0 6 8,-2 42 141,-6 57-1,2-57 109,2 50 0,5-86-662,4-16-450,4-14-29,-6 9 446</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3.056"/>
    </inkml:context>
    <inkml:brush xml:id="br0">
      <inkml:brushProperty name="width" value="0.05" units="cm"/>
      <inkml:brushProperty name="height" value="0.05" units="cm"/>
    </inkml:brush>
  </inkml:definitions>
  <inkml:trace contextRef="#ctx0" brushRef="#br0">7 0 8658,'-2'36'776,"1"-3"-544,-2-1-96,3-7-144,0-5 216,0-6-200,0-4-16</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3.475"/>
    </inkml:context>
    <inkml:brush xml:id="br0">
      <inkml:brushProperty name="width" value="0.05" units="cm"/>
      <inkml:brushProperty name="height" value="0.05" units="cm"/>
    </inkml:brush>
  </inkml:definitions>
  <inkml:trace contextRef="#ctx0" brushRef="#br0">78 1 9850,'-13'284'4498,"13"-281"-4581,0-1-1,0 1 1,0 0-1,0 0 1,1 0-1,-1 0 0,1 0 1,0-1-1,0 1 1,0 0-1,0 0 1,2 2-1,3 7-1286,-4-3 1288,0 0-1,-1 1 1,1-1 0,-2 0-1,1 1 1,-2-1 0,1 0-1,-4 17 1,2-5 267,-5 51 869,-7 138 1194,22-91-4245,-23 131 3695,0 58 30,9-18-2507,-1-21 386,2 22-489,2 38 1575,-7 143-602,5-366-1236,3-73 896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33.873"/>
    </inkml:context>
    <inkml:brush xml:id="br0">
      <inkml:brushProperty name="width" value="0.05" units="cm"/>
      <inkml:brushProperty name="height" value="0.05" units="cm"/>
    </inkml:brush>
  </inkml:definitions>
  <inkml:trace contextRef="#ctx0" brushRef="#br0">60 1 15267,'-9'206'1035,"8"-201"-1484,0-1 0,0 1 0,-1 0 0,0-1 0,1 1 0,-5 6 0,-8 23-291,7 1 1610,0 0 1,3 1-1,-1 59 1,8-80-1235,-2-12-463,-2-10 209,1 3 217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2.046"/>
    </inkml:context>
    <inkml:brush xml:id="br0">
      <inkml:brushProperty name="width" value="0.05" units="cm"/>
      <inkml:brushProperty name="height" value="0.05" units="cm"/>
    </inkml:brush>
  </inkml:definitions>
  <inkml:trace contextRef="#ctx0" brushRef="#br0">0 652 19108,'6'2'1985,"19"-5"-1217,4-6-280,14-5 992,7-4-376,5-1-480,4-2-439,-1-1-1130,-3 1-455,-6 1 1144,-5-1-312,-1-7-176</inkml:trace>
  <inkml:trace contextRef="#ctx0" brushRef="#br0" timeOffset="1">712 0 22949,'-20'32'1712,"2"0"1,-20 48-1,33-67-1545,1-1-1,0 1 1,0-1-1,1 1 1,1 0 0,0 0-1,1 1 1,1-1-1,0 0 1,2 15-1,-2-25-160,1 0-1,-1 0 0,1 0 0,0 0 1,0-1-1,1 1 0,-1 0 0,0-1 1,1 1-1,0-1 0,0 1 0,-1-1 1,1 0-1,1 1 0,-1-1 0,0 0 1,0 0-1,1-1 0,-1 1 1,1 0-1,0-1 0,-1 0 0,1 0 1,0 1-1,0-2 0,0 1 0,0 0 1,0 0-1,0-1 0,0 0 0,0 0 1,0 1-1,5-2 0,2 0-216,1 0 0,-1 0 0,0-1 0,0-1 0,0 1 0,0-2 0,0 1 0,16-10 0,-17 8-254,-1 0 0,0-1 0,0 0 0,0-1 0,-1 1 0,0-1 0,-1-1 0,10-12 0,-12 14-43,0 0 0,-1 0 0,0-1 0,0 1 0,0 0 1,-1-1-1,0 0 0,-1 1 0,1-1 0,-1 0 0,-1 0 0,1 0 0,-1-8 0,0 13 420,0 1-1,0-1 0,-1 1 1,1-1-1,0 0 1,-1 1-1,1-1 0,-1 1 1,1-1-1,-1 1 1,0-1-1,1 1 0,-1 0 1,0-1-1,0 1 1,0 0-1,0 0 0,-2-2 1,2 3 115,1 0 1,-1-1-1,0 1 0,0 0 1,0 0-1,0 0 1,0-1-1,0 1 0,1 0 1,-1 0-1,0 1 1,0-1-1,0 0 0,0 0 1,0 0-1,0 0 1,1 1-1,-1-1 0,0 0 1,0 1-1,0-1 0,0 1 1,1-1-1,-1 1 1,0-1-1,1 1 0,-1 0 1,0-1-1,1 1 1,-1 0-1,1-1 0,-1 1 1,0 1-1,-5 6 510,1 0 0,0 0 0,0 0 0,0 1 0,1 0 0,1 0 0,-5 15 1,-11 67 2737,17-76-3103,0-1 0,1 0 0,0 1 0,1-1-1,2 15 1,-1-25-239,0 0 0,-1 0 1,1 0-1,1 0 0,-1 0 0,0 0 0,1 0 0,0 0 0,0-1 1,0 1-1,0-1 0,1 1 0,-1-1 0,1 0 0,0 0 0,0 0 1,0-1-1,0 1 0,1-1 0,-1 1 0,7 2 0,14 3-498</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0.729"/>
    </inkml:context>
    <inkml:brush xml:id="br0">
      <inkml:brushProperty name="width" value="0.05" units="cm"/>
      <inkml:brushProperty name="height" value="0.05" units="cm"/>
    </inkml:brush>
  </inkml:definitions>
  <inkml:trace contextRef="#ctx0" brushRef="#br0">0 1 11995,'8'1'1656,"1"7"-752,-3 4-328,-1 8 1873,-2 6-1457,2 8-344,-2 3-56,1 4-408,1 2-216,-1-6-456,1 1-136,1-9 456,-1-6-168,-2-5-120</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1.163"/>
    </inkml:context>
    <inkml:brush xml:id="br0">
      <inkml:brushProperty name="width" value="0.05" units="cm"/>
      <inkml:brushProperty name="height" value="0.05" units="cm"/>
    </inkml:brush>
  </inkml:definitions>
  <inkml:trace contextRef="#ctx0" brushRef="#br0">6 1 14027,'-1'52'1216,"-1"-5"-864,-1-2-216,3-7 120,3-6 281,2-10-329,-1-7-56,4-6-176</inkml:trace>
  <inkml:trace contextRef="#ctx0" brushRef="#br0" timeOffset="1.02">48 592 12659,'0'43'1008,"4"-10"-848,2-5-32,0-7 192,1-5 40,-3-4-160</inkml:trace>
  <inkml:trace contextRef="#ctx0" brushRef="#br0" timeOffset="2.02">112 1043 11106,'0'49'833,"1"-11"-953,-2-5 96,2-10 288,4-5-96</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1.577"/>
    </inkml:context>
    <inkml:brush xml:id="br0">
      <inkml:brushProperty name="width" value="0.05" units="cm"/>
      <inkml:brushProperty name="height" value="0.05" units="cm"/>
    </inkml:brush>
  </inkml:definitions>
  <inkml:trace contextRef="#ctx0" brushRef="#br0">0 1 9818,'3'52'672,"-1"-8"-696,1-12-40,1-7 1144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2.008"/>
    </inkml:context>
    <inkml:brush xml:id="br0">
      <inkml:brushProperty name="width" value="0.05" units="cm"/>
      <inkml:brushProperty name="height" value="0.05" units="cm"/>
    </inkml:brush>
  </inkml:definitions>
  <inkml:trace contextRef="#ctx0" brushRef="#br0">4 1 4753,'-2'44'248,"1"-4"-176,1-14-40</inkml:trace>
  <inkml:trace contextRef="#ctx0" brushRef="#br0" timeOffset="1">24 629 12187,'-3'50'888,"1"-12"-568,1-4-1600,1-11 1432,1-6-56,2-3-256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2.851"/>
    </inkml:context>
    <inkml:brush xml:id="br0">
      <inkml:brushProperty name="width" value="0.05" units="cm"/>
      <inkml:brushProperty name="height" value="0.05" units="cm"/>
    </inkml:brush>
  </inkml:definitions>
  <inkml:trace contextRef="#ctx0" brushRef="#br0">17 1 12971,'-5'77'1411,"1"-26"-514,3 82-1,1-131-1163,1 0-1,-1 0 0,1 0 0,-1 0 1,1 0-1,0 0 0,0 0 0,0 0 1,0 0-1,0 0 0,0 0 0,2 1 1,7 16-2180,-6 1 2492,-1 1 0,-1 0 0,-1-1 0,-1 1 0,-1 0 0,-4 22 1,2-14 536,-9 85 1715,-4 43 9,16-157-2316,0 1 1,-1 0 0,1 0-1,0-1 1,0 1 0,0 0-1,0 0 1,0-1 0,0 1-1,0 0 1,0 0-1,0-1 1,0 1 0,1 0-1,-1 0 1,0-1 0,0 1-1,1 0 1,-1-1 0,1 1-1,-1 0 1,0-1 0,1 1-1,-1 0 1,1-1 0,-1 1-1,2 0 1,4 4-776,-4-2 714,-1-1 0,0 1 0,0 0 0,0-1 0,-1 1 0,1 0 1,0 0-1,-1-1 0,0 1 0,0 0 0,0 0 0,0 0 0,0 3 0,-1 4 6,-7 205 1813,0-26 1275,8-187-2988,1 11-107,9-11-1762,-6-2 1081,-3 0 683,0 0-1,-1 1 0,1-1 1,-1 0-1,1 0 1,-1 0-1,1 1 0,-1-1 1,0 0-1,1 0 0,-1 1 1,1-1-1,-1 1 0,0-1 1,1 0-1,-1 1 0,1-1 1,-1 1-1,0-1 1,0 1-1,1-1 0,-1 1 1,0-1-1,0 1 0,0-1 1,0 1-1,1-1 0,-1 2 1,2 17-549,-1-15 499,2 86 1159,-9 118 0,0 49 276,8-241-1473,0-1-134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2.418"/>
    </inkml:context>
    <inkml:brush xml:id="br0">
      <inkml:brushProperty name="width" value="0.05" units="cm"/>
      <inkml:brushProperty name="height" value="0.05" units="cm"/>
    </inkml:brush>
  </inkml:definitions>
  <inkml:trace contextRef="#ctx0" brushRef="#br0">60 0 12267,'-16'151'2216,"-4"86"870,25-45-2995,-15-23 576,-1 53 626,16-206-3222,-1-5 1320,-2 3-134</inkml:trace>
  <inkml:trace contextRef="#ctx0" brushRef="#br0" timeOffset="1">14 1277 12667,'-5'59'1040,"1"-5"-712,1-3-120,1-10 224,2-6-184,0-7-56,0-10 8,2-6-80</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5.958"/>
    </inkml:context>
    <inkml:brush xml:id="br0">
      <inkml:brushProperty name="width" value="0.05" units="cm"/>
      <inkml:brushProperty name="height" value="0.05" units="cm"/>
    </inkml:brush>
  </inkml:definitions>
  <inkml:trace contextRef="#ctx0" brushRef="#br0">7 132 10722,'-6'-1'7676,"13"-4"-3754,1 3-4165,5 3 1125,-9-1-784,0 0 0,1 0 0,-1 0 0,0-1 0,1 1 0,-1-1 0,0 0 0,0 0 0,0 0 0,0-1 0,5-2 0,15-7 24,1 1 1,0 2 0,0 0 0,35-5 0,108-9 11,-109 16-112,416-5-64,-262 33 72,-207-20-496,-8-2 311,1 0 174,-1-1 0,1 1 1,0-1-1,0 1 0,-1-1 0,1 1 0,0-1 0,0 0 1,0 1-1,0-1 0,0 0 0,-2-1 0,-10-15-123,0-5-20</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6.376"/>
    </inkml:context>
    <inkml:brush xml:id="br0">
      <inkml:brushProperty name="width" value="0.05" units="cm"/>
      <inkml:brushProperty name="height" value="0.05" units="cm"/>
    </inkml:brush>
  </inkml:definitions>
  <inkml:trace contextRef="#ctx0" brushRef="#br0">47 1 13083,'16'13'3284,"27"16"0,22 6-644,-59-33-2583,-1 1 0,1 0 0,-1 0 0,1 1 0,-1 0-1,0 0 1,0 0 0,-1 0 0,1 1 0,-1 0 0,0 0 0,0 0-1,0 0 1,-1 0 0,0 1 0,0 0 0,0-1 0,-1 1-1,0 0 1,0 1 0,-1-1 0,1 0 0,-1 0 0,-1 1-1,1-1 1,-1 0 0,0 1 0,-1 7 0,-2 6 5,-1 0 0,0 0 0,-2-1 0,0 0 0,-1 0 0,-15 29 0,3-15-169,-1 0 0,-37 47 0,47-68 79,-1-1 1,0 0-1,0 0 0,-23 15 0,-1-6-105</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7.156"/>
    </inkml:context>
    <inkml:brush xml:id="br0">
      <inkml:brushProperty name="width" value="0.05" units="cm"/>
      <inkml:brushProperty name="height" value="0.05" units="cm"/>
    </inkml:brush>
  </inkml:definitions>
  <inkml:trace contextRef="#ctx0" brushRef="#br0">1 1 13107,'1'6'1688,"2"3"-976,-1 9-240,1 5 1073,-1 14-713,-1 4-136,-1 8-240,0 8-112,0 4-472,0 2-312,2-2-856,-1-4 1096,2-8-176,2-5-136</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8:17.628"/>
    </inkml:context>
    <inkml:brush xml:id="br0">
      <inkml:brushProperty name="width" value="0.05" units="cm"/>
      <inkml:brushProperty name="height" value="0.05" units="cm"/>
    </inkml:brush>
  </inkml:definitions>
  <inkml:trace contextRef="#ctx0" brushRef="#br0">73 0 11554,'-1'19'149,"-2"172"712,5-154-1275,1 1-1,2-1 1,12 42-1,-12-53 225,0 0 0,-1 1 0,-2-1 0,-1 36 0,-14 107 709,10-138-456,-38 293-927,30-259 624</inkml:trace>
  <inkml:trace contextRef="#ctx0" brushRef="#br0" timeOffset="1">35 2033 10370,'-8'105'872,"-1"-8"-632,0-5-128,2-16 129,6-10 7,1-19 16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2.493"/>
    </inkml:context>
    <inkml:brush xml:id="br0">
      <inkml:brushProperty name="width" value="0.05" units="cm"/>
      <inkml:brushProperty name="height" value="0.05" units="cm"/>
    </inkml:brush>
  </inkml:definitions>
  <inkml:trace contextRef="#ctx0" brushRef="#br0">10 15 20436,'17'-5'1033,"0"2"0,0 0-1,27 0 1,-38 2-805,1 2 0,-1-1 0,0 1 0,0 0 0,0 0 0,0 0-1,0 1 1,0 0 0,0 0 0,-1 1 0,1 0 0,-1 0 0,7 4 0,-10-5-170,1 0 0,-1 1-1,0-1 1,0 0 0,0 1 0,-1-1 0,1 1-1,-1-1 1,1 1 0,-1 0 0,0 0 0,0 0-1,0 0 1,0 0 0,-1-1 0,1 2 0,-1-1-1,1 0 1,-1 0 0,0 0 0,-1 0 0,1 0-1,0 0 1,-1 0 0,1 0 0,-1 0-1,0 0 1,-2 4 0,-3 7 2,0-1 0,-1 1 0,-1-1 0,-12 16 0,-41 47-28,45-59-20,1 0 1,1 1-1,0 1 1,2 0 0,-15 30-1,26-46-12,0-1-1,0 1 1,0-1 0,0 1 0,1 0-1,-1 0 1,1-1 0,0 1 0,0 0-1,0 0 1,0 3 0,1-5-6,-1 1 1,1-1 0,-1 0 0,1 1-1,-1-1 1,1 0 0,0 0 0,0 1-1,0-1 1,-1 0 0,1 0 0,0 0-1,1 0 1,-1 0 0,0 0 0,0 0-1,0-1 1,0 1 0,1 0 0,-1-1-1,0 1 1,1 0 0,1 0 0,4 0-122,0 0-1,0 0 1,0 0 0,0-1 0,1 0 0,-1 0 0,0 0 0,0-1 0,0 0 0,0-1 0,0 0 0,0 0-1,0 0 1,7-5 0,4-1-155,0-1-1,-1-1 1,31-23-1,5-12-282</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0.302"/>
    </inkml:context>
    <inkml:brush xml:id="br0">
      <inkml:brushProperty name="width" value="0.05" units="cm"/>
      <inkml:brushProperty name="height" value="0.05" units="cm"/>
    </inkml:brush>
  </inkml:definitions>
  <inkml:trace contextRef="#ctx0" brushRef="#br0">2360 76 12643,'1'-2'192,"0"-1"0,0 1 0,1-1 0,-1 1 0,1 0 0,-1-1 0,1 1 0,0 0 0,0 0 0,0 0 0,0 0 0,0 0 0,0 1 0,0-1 0,1 1 0,2-2 0,3-1 199,0 0 1,1 0-1,13-3 1,0 1-103,1 1 1,0 1-1,0 2 0,0 0 1,1 1-1,-1 1 0,24 3 1,-34-1-234,0 0 1,0 1 0,0 1 0,0 0-1,-1 0 1,0 1 0,0 1-1,0 0 1,0 1 0,-1 0 0,0 1-1,0 0 1,14 15 0,17 26 208,-2 2 0,-3 2-1,37 67 1,-60-96-216,-3-4-9,0 0 0,-2 0 0,0 1 0,-2 1 0,0-1 0,-1 1 0,-1 0 0,-1 1 0,-1-1 0,-1 41 0,-3-37 37,-1 1 1,-1-1 0,-2 0-1,-1 0 1,-1 0 0,0-1-1,-2 0 1,-24 44 0,19-43-26,-2-2 0,0 0-1,-26 28 1,-64 59 29,-23 25-46,101-101-17,-119 141 0,103-129-9,-78 66-1,-230 137 5,275-203-47,-146 66 1,-92 13-13,104-45 61,93-33-33,-288 127 154,328-137-83,-152 81 40,171-85-75,-96 73 0,135-90 8,0 0 1,2 1-1,-17 21 1,28-30 10,1 0-1,-1 0 1,1 1 0,1-1 0,0 1 0,0 1 0,1-1 0,0 1 0,-3 15-1,7-23-18,-1 0-1,1-1 0,0 1 1,0-1-1,0 1 1,0 0-1,1-1 0,-1 1 1,1-1-1,-1 1 0,1-1 1,0 1-1,0-1 0,0 1 1,0-1-1,1 0 0,-1 0 1,1 0-1,-1 1 0,1-1 1,0-1-1,-1 1 0,1 0 1,0 0-1,0-1 1,1 1-1,-1-1 0,0 0 1,0 1-1,1-1 0,2 1 1,9 3 28,0-1 0,0 0 0,0-1 1,22 2-1,-17-2-24,55 8-585,0-3 0,0-3 0,76-5 0,-135-2 388,0 0-1,0 0 0,1-2 0,17-6 1,1-4-402</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0.753"/>
    </inkml:context>
    <inkml:brush xml:id="br0">
      <inkml:brushProperty name="width" value="0.05" units="cm"/>
      <inkml:brushProperty name="height" value="0.05" units="cm"/>
    </inkml:brush>
  </inkml:definitions>
  <inkml:trace contextRef="#ctx0" brushRef="#br0">31 1 14803,'3'2'178,"0"0"0,0 0 0,0 0 0,0 0 0,0-1 0,1 0-1,-1 1 1,0-1 0,1 0 0,-1-1 0,1 1 0,-1 0 0,1-1 0,5 0 0,10 3 369,-12-2-430,0 1 0,0 0 1,0 0-1,0 0 1,0 1-1,0 0 0,-1 1 1,0 0-1,1 0 1,-2 0-1,12 10 1,-14-11-52,0 1 1,0 0 0,0 0-1,-1 0 1,1 1 0,-1-1 0,0 1-1,0-1 1,-1 1 0,1 0-1,-1 0 1,0-1 0,0 1 0,-1 0-1,0 0 1,1 0 0,-2 0-1,0 8 1,-1 1 128,-1-1 0,-1 1 0,0-1 0,-1 0 0,0 0 0,-1 0 0,-12 19 0,-1-3 249,-42 51-1,58-77-431,-35 37-404,35-37 340,0 0 0,0-1 0,-1 1 0,1-1 0,-1 0-1,0 0 1,1 0 0,-1-1 0,0 1 0,-7 1 0,2-3-220</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2.341"/>
    </inkml:context>
    <inkml:brush xml:id="br0">
      <inkml:brushProperty name="width" value="0.05" units="cm"/>
      <inkml:brushProperty name="height" value="0.05" units="cm"/>
    </inkml:brush>
  </inkml:definitions>
  <inkml:trace contextRef="#ctx0" brushRef="#br0">1 6 15099,'0'0'91,"0"0"0,0-1-1,0 1 1,0 0 0,0 0-1,0 0 1,0-1 0,0 1 0,0 0-1,0 0 1,0 0 0,0-1-1,1 1 1,-1 0 0,0 0-1,0 0 1,0 0 0,0-1 0,0 1-1,0 0 1,1 0 0,-1 0-1,0 0 1,0 0 0,0-1 0,1 1-1,-1 0 1,0 0 0,0 0-1,0 0 1,1 0 0,-1 0-1,0 0 1,0 0 0,0 0 0,1 0-1,-1 0 1,0 0 0,0 0-1,0 0 1,1 0 0,-1 0 0,0 0-1,0 0 1,0 0 0,1 0-1,-1 0 1,0 1 0,6 12 1907,-1 22-640,4 38-224,19 79 0,-18-110-1712,3-1 1,1 0-1,24 47 0,-38-88 564,0 0-1,0 0 1,-1 0-1,1 0 1,0 0 0,0 0-1,0 0 1,0 0 0,0 0-1,0 0 1,-1 0 0,1 0-1,0 0 1,0 0 0,0 1-1,0-1 1,0 0 0,0 0-1,0 0 1,-1 0 0,1 0-1,0 0 1,0 0 0,0 0-1,0 0 1,0 1 0,0-1-1,0 0 1,0 0-1,0 0 1,0 0 0,0 0-1,0 0 1,0 0 0,0 1-1,0-1 1,0 0 0,0 0-1,0 0 1,0 0 0,0 0-1,0 0 1,0 1 0,0-1-1,0 0 1,0 0 0,0 0-1,0 0 1,0 0 0,0 0-1,0 1 1,0-1-1,0 0 1,0 0 0,0 0-1,0 0 1,0 0 0,0 0-1,1 0 1,-1 0 0,0 1-1,-12-7-595</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2.801"/>
    </inkml:context>
    <inkml:brush xml:id="br0">
      <inkml:brushProperty name="width" value="0.05" units="cm"/>
      <inkml:brushProperty name="height" value="0.05" units="cm"/>
    </inkml:brush>
  </inkml:definitions>
  <inkml:trace contextRef="#ctx0" brushRef="#br0">33 516 16660,'5'11'1776,"8"-2"-904,6-3-264,10-4 913,6-4-161,11-7-312,3-3-152,1-5-280,-1-1-127,-3-2-433,-6 1-321,-8 1-839,-9 1-1720,-11-4 2368,-2-1-385,-12-1-359</inkml:trace>
  <inkml:trace contextRef="#ctx0" brushRef="#br0" timeOffset="1">8 10 19892,'-6'-5'1745,"5"3"-1273,5 2-192,12-1 712,7 1-208,7-2-472,5 2-304,5 2-592,2 1-288,-1 3-1193,-6 2 1681,0 2-328,-4 3-296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3.229"/>
    </inkml:context>
    <inkml:brush xml:id="br0">
      <inkml:brushProperty name="width" value="0.05" units="cm"/>
      <inkml:brushProperty name="height" value="0.05" units="cm"/>
    </inkml:brush>
  </inkml:definitions>
  <inkml:trace contextRef="#ctx0" brushRef="#br0">1 75 16283,'11'41'2333,"-10"-32"-1954,1-1-1,0 0 0,0-1 1,1 1-1,0 0 1,0-1-1,0 1 1,6 6-1,-8-13-333,-1 0-1,1 0 1,0-1 0,0 1-1,0 0 1,0-1-1,-1 1 1,1-1 0,0 1-1,0-1 1,0 1 0,0-1-1,0 0 1,0 0 0,0 1-1,0-1 1,0 0-1,0 0 1,1 0 0,-1 0-1,0 0 1,0 0 0,0 0-1,0-1 1,0 1 0,0 0-1,0-1 1,0 1-1,0 0 1,0-1 0,0 1-1,-1-1 1,1 1 0,0-1-1,0 0 1,0 1 0,0-2-1,6-3 53,-2-1 0,1 0 0,8-11 0,-11 13-30,39-52 373,15-19 172,-55 73-578,0-1 0,0 1 0,1-1 0,-1 1-1,1 0 1,-1 0 0,1 1 0,0-1 0,-1 0-1,6-1 1,-8 3-25,1 0 0,0-1 0,-1 1 0,1 0 0,0 0 0,-1 0 0,1 0 0,0 0 0,-1 0 0,1 1 0,-1-1 0,1 0 0,0 0 0,-1 0 0,1 0 0,-1 1 0,1-1 0,-1 0 0,1 1 0,0-1 0,0 1 0,0 0 4,0 0 0,0 0 0,-1 1 0,1-1 0,0 0-1,0 1 1,-1-1 0,1 1 0,0-1 0,-1 1 0,0-1 0,1 2 0,2 19 78,0-1 0,-1 38-1,2 21 162,0-68-239,2-14-432,4-19-671,-3-30 446,-7 24 230</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4.218"/>
    </inkml:context>
    <inkml:brush xml:id="br0">
      <inkml:brushProperty name="width" value="0.05" units="cm"/>
      <inkml:brushProperty name="height" value="0.05" units="cm"/>
    </inkml:brush>
  </inkml:definitions>
  <inkml:trace contextRef="#ctx0" brushRef="#br0">0 234 18116,'7'52'4349,"80"353"-1063,-77-382-3016,-10-23-261,0 0 0,1 0 0,-1 1 0,0-1 1,0 0-1,0 0 0,0 0 0,0 0 0,0 0 0,0 0 0,1 1 1,-1-1-1,0 0 0,0 0 0,0 0 0,0 0 0,0 0 1,1 0-1,-1 0 0,0 0 0,0 0 0,0 0 0,0 0 1,1 0-1,-1 0 0,0 0 0,0 0 0,0 0 0,0 0 1,1 0-1,-1 0 0,0 0 0,0 0 0,0 0 0,0 0 1,1 0-1,-1 0 0,0 0 0,0-1 0,0 1 0,0 0 0,0 0 1,1 0-1,-1 0 0,0 0 0,0 0 0,0-1 0,0 1 1,0 0-1,0 0 0,0 0 0,0 0 0,0 0 0,0-1 1,2-4 79,-1 1 1,0-1 0,0 0-1,0 0 1,0 0 0,-1-8-1,0-26 70,-2 0-1,-1 0 1,-3 1-1,0-1 1,-15-44-1,12 61-159,9 22 1,0 0 0,0 0 0,0-1 0,0 1 0,0 0 0,0 0 0,0 0 0,0-1 0,0 1 0,0 0 0,0 0 0,0 0 0,0 0 0,-1 0 0,1-1 0,0 1 0,0 0 0,0 0 0,0 0 0,0 0 0,0 0 0,-1-1 0,1 1 0,0 0 0,0 0 0,0 0 0,0 0 0,-1 0 0,1 0 0,0 0 0,0 0 0,0 0 0,0 0 0,-1 0 0,1 0 0,0 0 0,0 0 0,0 0 0,0 0 0,-1 0 0,1 0 0,0 0 0,0 0 0,0 0 0,-3 9-4,4 14-8,1-10-2,1 0 1,1 0-1,0 0 1,0-1-1,1 1 1,1-1-1,10 16 0,-14-25 18,0 0-1,0 0 1,1 0-1,-1 0 1,1-1-1,-1 1 1,1-1-1,0 0 0,0 0 1,0 0-1,0 0 1,0 0-1,1-1 1,-1 1-1,0-1 1,1 0-1,-1 0 1,1 0-1,-1-1 0,1 1 1,0-1-1,-1 0 1,1 0-1,-1 0 1,1 0-1,0-1 1,-1 1-1,1-1 1,-1 0-1,1 0 0,-1 0 1,5-3-1,3-2 39,1 0 0,-1-1-1,0 0 1,-1-1 0,0 0-1,0-1 1,-1 0 0,0-1-1,0 0 1,12-20 0,-3 2 75,-1 0-1,-2-2 1,14-35 0,-20 42-22,-1-2 0,9-48 0,-15 60-82,0 0 1,-2 0 0,1 1-1,-1-1 1,-1 0-1,0 0 1,-6-22-1,6 32-17,0 0 1,0 0-1,0-1 0,-1 1 0,1 0 0,-1 0 0,0 0 1,0 1-1,-3-4 0,5 5 1,-1 0-1,0 1 1,0-1 0,0 0-1,1 1 1,-1-1 0,0 1-1,0-1 1,0 1 0,0 0-1,0-1 1,0 1-1,0 0 1,0-1 0,0 1-1,0 0 1,0 0 0,0 0-1,0 0 1,0 0 0,0 0-1,0 0 1,0 1 0,0-1-1,0 0 1,0 0 0,0 1-1,0-1 1,0 1 0,0-1-1,0 1 1,0-1 0,0 1-1,1-1 1,-2 2 0,-3 2-6,1 0 0,0 1 0,1-1 0,-1 1 1,1-1-1,0 1 0,0 0 0,0 1 1,1-1-1,-3 7 0,-14 59-78,19-69 84,-8 37-20,1-1 0,-1 51 1,7-74 25,1 1 1,1 0 0,1-1 0,0 1-1,1-1 1,0 1 0,1-1-1,9 21 1,-11-32-5,0 0 0,0 0-1,0 0 1,1 0-1,-1 0 1,1-1 0,0 1-1,0-1 1,0 0 0,0 0-1,1 0 1,0 0 0,-1 0-1,1-1 1,0 1 0,0-1-1,6 2 1,-5-3 1,1 1 0,0-1 0,-1-1 0,1 1 0,0-1 0,0 0 0,0 0 1,-1-1-1,1 0 0,0 0 0,10-3 0,5-4-23,-1-1-1,-1 0 1,1-2 0,-2 0 0,34-26 0,-49 35 4,-1 0 1,0 0 0,0 0 0,0 0 0,-1-1 0,1 1 0,0 0 0,-1-1 0,0 1 0,1-1 0,-1 0 0,0 1 0,0-1 0,-1 0 0,1 1 0,0-1-1,-1 0 1,0 0 0,0-5 0,0-3-28,-1 0 0,-1 0 0,-5-19-1,2 7 37,1 1 9,3 14-6,0 0-1,-1-1 0,0 1 0,0 0 1,-1 0-1,0 0 0,0 0 0,-8-13 1,11 21 6,0 0 0,0 0 0,-1 0 1,1-1-1,0 1 0,0 0 0,0 0 0,0 0 1,-1-1-1,1 1 0,0 0 0,0 0 1,0 0-1,-1 0 0,1 0 0,0-1 0,0 1 1,-1 0-1,1 0 0,0 0 0,0 0 0,-1 0 1,1 0-1,0 0 0,0 0 0,-1 0 1,1 0-1,0 0 0,0 0 0,-1 0 0,1 0 1,0 0-1,0 0 0,-1 0 0,1 0 1,0 1-1,-1-1 0,-4 10-6,0 20 8,4-2 7,1 0 0,1 0 0,1 1 0,2-1 1,1 0-1,13 41 0,-15-60 3,0-1 1,1 1-1,0-1 1,0 0-1,11 14 1,-14-21-110,-1 1 0,1-1 1,0 0-1,0 0 0,0 0 1,0 0-1,0 0 0,0 0 1,0 0-1,0 0 0,1 0 1,-1 0-1,0-1 0,0 1 0,1-1 1,-1 1-1,1-1 0,-1 1 1,0-1-1,1 0 0,-1 1 1,1-1-1,-1 0 0,1 0 1,-1 0-1,0 0 0,1 0 1,-1-1-1,1 1 0,-1 0 1,1-1-1,-1 1 0,0-1 1,1 1-1,-1-1 0,0 0 1,0 1-1,1-1 0,-1 0 0,0 0 1,0 0-1,0 0 0,0 0 1,0 0-1,0 0 0,1-3 1,4-4-190,-1 0 0,0-1 0,-1 0 0,0 0 0,0 0 0,3-11 0,7-33-912</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4.742"/>
    </inkml:context>
    <inkml:brush xml:id="br0">
      <inkml:brushProperty name="width" value="0.05" units="cm"/>
      <inkml:brushProperty name="height" value="0.05" units="cm"/>
    </inkml:brush>
  </inkml:definitions>
  <inkml:trace contextRef="#ctx0" brushRef="#br0">17 27 17268,'0'-1'3,"-1"-21"2433,0 19-706,-2 15-155,-8 102 1798,11-71-3096,1 0 0,2-1 0,2 1 0,14 54 0,-16-87-233,0 1 1,0-1-1,1 0 1,1 0-1,-1 0 1,2-1-1,-1 1 1,11 12-1,-13-19-58,0 0-1,0 0 0,0 0 1,0 0-1,0-1 1,1 1-1,-1-1 1,1 0-1,0 0 1,0 0-1,0 0 1,0-1-1,0 1 1,0-1-1,0 0 1,0-1-1,0 1 1,0-1-1,1 1 1,-1-1-1,0-1 1,0 1-1,0 0 1,7-3-1,1 0-296,0-2 0,-1 0 0,0 0 0,0-1 0,0 0 0,-1-1 0,1 0 0,-2-1 0,1 0 0,-1 0 0,0-1 0,-1 0 0,13-19 0,-2-5-577</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5.481"/>
    </inkml:context>
    <inkml:brush xml:id="br0">
      <inkml:brushProperty name="width" value="0.05" units="cm"/>
      <inkml:brushProperty name="height" value="0.05" units="cm"/>
    </inkml:brush>
  </inkml:definitions>
  <inkml:trace contextRef="#ctx0" brushRef="#br0">65 123 15267,'-2'-1'178,"0"1"0,0 0-1,0 0 1,0 0 0,0 0-1,-1 1 1,1-1 0,0 0 0,0 1-1,0 0 1,0-1 0,0 1-1,0 0 1,0 0 0,1 0-1,-1 0 1,0 0 0,0 1 0,1-1-1,-1 0 1,-1 3 0,0-1 74,1 1 0,0-1 1,0 1-1,1-1 0,-1 1 1,0 0-1,1-1 0,0 1 1,0 0-1,-1 7 0,2-1-1,-1-1 0,1 0 0,0 0 0,1 0 0,0 1 0,0-1 0,1 0 0,0 0 1,6 14-1,-7-20-208,1 0 0,-1 0 0,1-1 1,0 1-1,-1 0 0,1 0 1,0-1-1,1 1 0,-1-1 0,0 0 1,1 0-1,-1 0 0,1 0 1,0 0-1,0 0 0,0-1 0,-1 1 1,2-1-1,-1 0 0,0 0 1,0 0-1,0 0 0,0 0 0,1-1 1,-1 1-1,0-1 0,0 0 1,1 0-1,-1 0 0,0-1 0,1 1 1,-1-1-1,0 0 0,0 0 1,0 0-1,0 0 0,0 0 1,0-1-1,0 1 0,0-1 0,0 0 1,-1 0-1,1 0 0,-1 0 1,1-1-1,-1 1 0,3-5 0,0 1 71,0 0 0,-1-1-1,0 0 1,0 0 0,-1 0-1,0-1 1,0 1 0,0-1 0,-1 1-1,1-11 1,-2 14-69,0-1 0,-1 1 0,1-1 1,-1 1-1,0 0 0,-1-1 0,1 1 0,-1-1 0,0 1 1,0-1-1,0 1 0,0 0 0,-1 0 0,0-1 0,0 1 0,0 0 1,0 1-1,-1-1 0,-4-5 0,6 8-35,-1-1-1,1 1 1,-1 0-1,0 0 1,0 0-1,0 0 1,1 0-1,-1 0 1,0 1-1,0-1 1,0 1-1,0-1 1,0 1-1,-1 0 1,1 0-1,-3 0 1,3 0-13,1 0 1,0 0 0,0 0-1,0 0 1,0 0-1,0 1 1,0-1 0,0 0-1,0 1 1,0-1-1,0 1 1,0-1 0,0 1-1,0 0 1,1-1-1,-1 1 1,0 0 0,0 0-1,1-1 1,-1 1 0,0 0-1,1 0 1,-1 0-1,1 0 1,-1 0 0,1 0-1,-1 0 1,1 0-1,0 0 1,-1 0 0,1 0-1,0 2 1,0-2 0,0-1 0,0 1 0,0-1 1,0 1-1,0-1 0,0 1 0,0-1 0,0 1 1,0-1-1,0 1 0,0-1 0,1 0 0,-1 1 1,0-1-1,0 1 0,1-1 0,-1 1 0,0-1 1,0 0-1,1 1 0,-1-1 0,1 0 0,-1 1 1,0-1-1,1 0 0,-1 1 0,1-1 1,-1 0-1,1 0 0,-1 1 0,0-1 0,1 0 1,-1 0-1,1 0 0,-1 0 0,1 0 0,-1 0 1,1 0-1,-1 0 0,1 0 0,-1 0 0,1 0 1,-1 0-1,1 0 0,-1 0 0,2-1 0,23-7-19,29-24 24,-42 24-4,0 1 0,0 0-1,1 0 1,0 1 0,0 1 0,24-7 0,-35 11-4,0 1-1,0-1 1,0 1-1,1 0 1,-1 0-1,0 0 1,0 0-1,0 0 1,1 0-1,-1 1 1,0-1-1,0 1 1,0 0-1,0-1 1,0 1-1,0 0 1,0 0-1,0 0 1,0 0-1,0 1 1,0-1-1,-1 0 1,1 1-1,-1-1 1,1 1-1,1 2 1,1 3-11,0 0 0,-1 0 0,0 1 0,0-1 1,-1 1-1,1 8 0,0-7 8,-1 0-1,1 0 1,5 11 0,-8-20 10,1 1-1,-1-1 0,1 1 1,-1 0-1,1-1 1,-1 0-1,1 1 1,0-1-1,-1 1 1,1-1-1,0 0 0,-1 1 1,1-1-1,0 0 1,-1 1-1,1-1 1,0 0-1,-1 0 1,1 0-1,0 0 0,0 0 1,-1 0-1,1 0 1,0 0-1,0 0 1,-1 0-1,1 0 1,0 0-1,-1-1 0,1 1 1,0 0-1,-1-1 1,1 1-1,0 0 1,-1-1-1,1 1 1,0-1-1,-1 1 1,1 0-1,-1-1 0,1 0 1,-1 1-1,1-1 1,27-27 41,-27 27-45,31-39 54,-16 19-37,0 1 0,2 1 0,25-22 0,-40 39-25,-1 0 0,0 0 0,0 1-1,1-1 1,-1 1 0,1 0-1,-1 0 1,1 0 0,0 0 0,-1 0-1,1 0 1,0 1 0,3-1 0,-4 1-10,-1 0 0,0 1 1,0-1-1,0 0 1,0 1-1,1-1 1,-1 1-1,0 0 1,0-1-1,0 1 0,0 0 1,0-1-1,0 1 1,-1 0-1,1 0 1,0 0-1,0 0 1,0 0-1,-1 0 1,1 0-1,-1 0 0,1 0 1,-1 0-1,1 0 1,-1 1-1,1-1 1,-1 0-1,0 0 1,0 0-1,0 1 0,0 1 1,3 46-1862,-4-36 708,7-15 150,2-7 387</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6.037"/>
    </inkml:context>
    <inkml:brush xml:id="br0">
      <inkml:brushProperty name="width" value="0.05" units="cm"/>
      <inkml:brushProperty name="height" value="0.05" units="cm"/>
    </inkml:brush>
  </inkml:definitions>
  <inkml:trace contextRef="#ctx0" brushRef="#br0">145 112 16428,'-3'-14'1051,"-1"0"1,0 1 0,-9-18 0,11 27-809,0 1 0,0 0 0,0-1 0,0 1 0,-1 0 0,1 0 0,-6-4 0,7 6-107,-1 0 0,1 0 0,0 0 0,-1 0 0,1 0 0,-1 1 0,1-1 0,-1 1 0,0-1 0,1 1 0,-1-1 1,1 1-1,-1 0 0,0 0 0,1 0 0,-1 0 0,0 0 0,-2 1 0,1 0-68,0 0 0,0 1 0,0-1 0,0 1 0,0 0-1,1 0 1,-1 0 0,1 0 0,0 0 0,-1 1 0,1-1 0,0 1 0,0-1 0,0 1 0,1 0 0,-1 0-1,1 0 1,0 0 0,-1 0 0,0 3 0,-2 7-24,0 1-1,1-1 1,-3 20-1,5-25-41,0 0 0,1 1-1,0-1 1,2 12-1,-2-19-1,0 1-1,1-1 0,-1 1 1,0-1-1,1 0 0,-1 1 1,1-1-1,0 1 1,0-1-1,-1 0 0,1 0 1,0 1-1,2 1 0,-2-3 1,0 1-1,-1-1 1,1 1 0,0-1-1,0 0 1,0 1-1,0-1 1,0 0-1,0 0 1,0 0 0,-1 0-1,1 0 1,0 0-1,0 0 1,0 0-1,0 0 1,0 0-1,0 0 1,0 0 0,0-1-1,0 1 1,0 0-1,-1-1 1,3 0-1,27-16-43,-24 13 24,1 0 1,-1 1 0,1 0-1,-1 0 1,1 0 0,13-3-1,-18 6 14,1 0 0,-1 0-1,0 0 1,1 0-1,-1 1 1,1-1 0,-1 1-1,0-1 1,1 1 0,-1 0-1,0 0 1,0 0 0,0 0-1,0 0 1,1 0 0,-2 1-1,1-1 1,0 0-1,0 1 1,0 0 0,-1 0-1,1-1 1,-1 1 0,1 0-1,1 4 1,7 11-19,-1 0 0,0 0 0,-2 1 0,0 0 0,7 28-1,15 97-1,-29-143 28,7 42 33,15 108 196,-20-125-108,-1-1-1,-1 1 1,-1-1 0,-5 28 0,-2-26 115,8-26-228,0 1 0,-1-1 0,1 1 0,-1-1 0,1 1 0,0-1 0,-1 1 0,1-1 0,-1 1 0,1-1 1,-1 1-1,0-1 0,1 0 0,-1 1 0,1-1 0,-1 0 0,1 0 0,-1 0 0,0 1 0,1-1 0,-1 0 0,0 0 0,1 0 0,-1 0 0,0 0 0,1 0 0,-1 0 0,0 0 0,1 0 0,-1 0 0,0-1 0,1 1 0,-1 0 0,1 0 0,-1-1 0,0 1 0,1 0 0,-1-1 0,1 1 1,-1 0-1,1-1 0,-1 0 0,-5-4 36,1 0 1,-1 0-1,1 0 1,1-1 0,-1 0-1,1 0 1,0 0-1,-4-9 1,-27-62 160,28 58-146,-9-19 106,-13-52 0,25 76-119,1 1-1,1-1 1,0 1 0,1-1-1,0 0 1,1 0 0,3-25-1,-2 35-58,1-1-1,-1 1 0,0 0 1,1-1-1,0 1 1,0 0-1,1 0 1,-1 0-1,1 0 0,-1 1 1,1-1-1,1 1 1,-1-1-1,0 1 1,7-5-1,5-1-419,-1 1 0,1 0 0,18-7 0,-17 9 127,-1-1-1,0-1 1,14-10 0,10-14-346</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8"/>
    </inkml:context>
    <inkml:brush xml:id="br0">
      <inkml:brushProperty name="width" value="0.05" units="cm"/>
      <inkml:brushProperty name="height" value="0.05" units="cm"/>
    </inkml:brush>
  </inkml:definitions>
  <inkml:trace contextRef="#ctx0" brushRef="#br0">16 177 11578,'-2'-17'1952,"-1"10"-878,-1 12 1362,2 5-1932,0 0 1,1 1 0,0-1 0,0 0 0,1 1-1,2 15 1,0 4 59,2 58 747,24 135 1,-28-222-1291,0 0 1,0 0-1,0 0 0,0 0 1,0 0-1,1 0 0,-1 0 1,0 0-1,1 0 1,-1 0-1,1-1 0,-1 1 1,1 0-1,-1 0 0,2 0 1,-2-1-8,0 1 0,1-1 0,-1 0-1,0 0 1,1 0 0,-1 0 0,0 0 0,0 0 0,1-1 0,-1 1 0,0 0 0,0 0 0,1 0 0,-1 0 0,0 0 0,1 0-1,-1 0 1,0 0 0,0-1 0,0 1 0,1 0 0,-1 0 0,0 0 0,0-1 0,0 1 0,1 0 0,-1 0 0,0-1 0,0 1-1,0 0 1,1-1 0,1-3 69,0 1 0,-1-1 0,1-1 0,0 1 0,1-7 0,3-26 112,-1 0-1,-2-1 1,-1 1-1,-2-1 1,-9-65-1,8 91-171,0 7-18,1 1 0,0 0 0,-1-1 0,0 1 0,0 0 0,0 0 1,0 0-1,-1 0 0,0 0 0,-3-6 0,5 10-6,0 0 1,0 0-1,0 0 0,0 0 1,0 0-1,0 0 1,0 0-1,0 0 0,0 1 1,0-1-1,0 0 0,0 0 1,0 0-1,0 0 1,0 0-1,-1 0 0,1 0 1,0 0-1,0 0 0,0 0 1,0 0-1,0 0 1,0 0-1,0 0 0,0 0 1,0 0-1,0 0 0,0 0 1,0 0-1,0 0 1,-1 0-1,1 0 0,0 0 1,0 0-1,0 0 0,0 0 1,0 0-1,0 0 1,0 0-1,0 0 0,0 0 1,0 0-1,0 0 0,-1 0 1,6 16-21,12 19-23,-11-25 30,1 0 0,0 0 1,1-1-1,0 0 0,1-1 1,-1 0-1,15 10 0,-20-16 14,0 0-1,0 0 0,0 0 0,1 0 0,-1-1 0,0 1 0,1-1 1,0 0-1,-1 0 0,1-1 0,-1 1 0,1-1 0,0 1 0,0-1 0,-1 0 1,1 0-1,0-1 0,-1 1 0,1-1 0,0 0 0,-1 0 0,1 0 1,-1-1-1,1 1 0,-1-1 0,0 1 0,5-4 0,-1-1 3,0-1 0,0 1 0,-1-1 0,0 0-1,0-1 1,-1 1 0,1-1 0,-2 0 0,1-1 0,-1 1-1,-1-1 1,1 0 0,-1 1 0,2-13 0,-1-1 17,0-1-1,-1 0 1,-2 0 0,-1-36 0,-5 31 5,-2 22-13,7 6-11,-1 0 0,1 0 1,-1 0-1,1 0 0,-1 1 1,1-1-1,-1 0 0,1 0 1,-1 1-1,1-1 0,0 0 1,-1 1-1,1-1 0,-1 1 1,1-1-1,0 1 0,-1-1 1,1 0-1,0 1 1,0-1-1,-1 1 0,-2 5 0,0 0 1,1 1-1,-1-1 0,1 0 0,1 1 0,-1-1 0,1 1 0,0 7 1,-1 58-10,2-52 3,0-3 3,3 59-4,-3-69 8,1 0 0,0 0 1,1-1-1,0 1 0,0-1 0,0 0 1,1 1-1,6 9 0,-9-15 1,1 0-1,-1 0 0,1 0 1,-1-1-1,1 1 0,0 0 1,-1-1-1,1 1 1,0 0-1,0-1 0,-1 1 1,1-1-1,0 1 0,0-1 1,0 0-1,0 1 0,-1-1 1,1 0-1,0 0 1,0 1-1,0-1 0,0 0 1,0 0-1,1 0 0,0 0 2,-1-1-1,1 1 1,0-1-1,-1 0 1,1 1-1,-1-1 1,1 0-1,-1 0 1,1 0-1,-1 0 1,0 0-1,2-2 1,4-5 7,0 1 0,-1-2 0,8-13 0,-13 20-9,21-40 32,-2-1-1,-2-1 0,-2 0 1,10-48-1,-14 50-8,-8 35-11,-2 11-10,1 11-2,-1 43 4,-1-26 23,1-1-1,11 60 1,-12-88-23,0 1 1,0-1-1,0 0 1,0 0-1,0 0 0,1 0 1,-1 0-1,1 0 1,0 0-1,0-1 0,0 1 1,0-1-1,1 1 1,-1-1-1,0 0 0,1 0 1,0 0-1,5 3 1,-5-3-15,1-1 0,-1 0 1,1-1-1,0 1 1,-1-1-1,1 1 1,0-1-1,-1 0 1,1 0-1,0-1 1,0 1-1,-1-1 0,1 0 1,-1 0-1,1 0 1,5-2-1,1-1-18,9-3-1155,-18 6 513,-10 3 210,-3-1 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2.957"/>
    </inkml:context>
    <inkml:brush xml:id="br0">
      <inkml:brushProperty name="width" value="0.05" units="cm"/>
      <inkml:brushProperty name="height" value="0.05" units="cm"/>
    </inkml:brush>
  </inkml:definitions>
  <inkml:trace contextRef="#ctx0" brushRef="#br0">115 60 21565,'-4'2'266,"-1"0"1,1 1-1,0 0 1,0 0-1,0 0 1,1 0-1,-1 0 1,1 1-1,-1 0 1,1-1-1,0 1 1,1 0 0,-1 1-1,1-1 1,0 0-1,0 1 1,0-1-1,0 1 1,1 0-1,-1 5 1,1-7-221,0 1-1,1-1 1,-1 1 0,1 0 0,0-1 0,0 1 0,0-1 0,1 1 0,-1 0-1,1-1 1,0 1 0,0-1 0,0 1 0,0-1 0,1 0 0,-1 1 0,1-1-1,0 0 1,0 0 0,0 0 0,0 0 0,1-1 0,-1 1 0,1 0-1,-1-1 1,1 0 0,4 3 0,7 1-117,0 0-1,0-1 0,0-1 1,0 0-1,1-1 1,-1-1-1,26 2 1,19 3-229,-56-7 288,1 1 0,-1 0-1,0 0 1,1 0 0,-1 0 0,0 0 0,0 1 0,0-1-1,0 1 1,0 0 0,0 0 0,0 0 0,-1 0 0,1 1-1,-1-1 1,3 4 0,-4-4 27,1 1 1,-1-1-1,0 1 0,0 0 1,0-1-1,0 1 0,0 0 0,-1 0 1,1 0-1,-1 0 0,0 0 0,0-1 1,0 1-1,0 0 0,-1 0 0,1 0 1,-1 0-1,1 0 0,-3 5 1,-2 4 99,0 0 0,-1-1 0,-1 0 0,1 0 0,-2 0 0,0-1 0,0 0 0,-18 17 0,9-12 56,0-1 0,0-1 0,-2 0 1,-25 13-1,34-21-177,0 0 0,0-1 0,0 0 0,-15 4 0,22-8-60,1 1-1,0-1 0,-1 1 0,1-1 1,-1 0-1,1 0 0,-1 0 1,1 0-1,0-1 0,-1 1 0,1-1 1,-1 1-1,1-1 0,0 0 0,-1 0 1,1 0-1,0 0 0,0 0 0,0 0 1,0-1-1,0 1 0,0-1 0,0 1 1,0-1-1,-2-3 0,1 0-129,0 0 0,1 0 0,-1 0 0,1-1 0,0 1 0,1-1 0,-1 1 0,1-1 0,-1-6 0,-1-55-588,3 59 626,-1-54-838</inkml:trace>
  <inkml:trace contextRef="#ctx0" brushRef="#br0" timeOffset="0.05">103 12 18868,'23'0'2625,"1"2"-1545,2 4-496,2-3 2041,6-3-1649,2 0-592,1 0-120,1-6-104,10-11-264</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38.455"/>
    </inkml:context>
    <inkml:brush xml:id="br0">
      <inkml:brushProperty name="width" value="0.05" units="cm"/>
      <inkml:brushProperty name="height" value="0.05" units="cm"/>
    </inkml:brush>
  </inkml:definitions>
  <inkml:trace contextRef="#ctx0" brushRef="#br0">1 29 11682,'1'-3'576,"1"-1"-1,0 1 1,0 0-1,0 0 1,0 0-1,4-3 1,-6 5-477,1 1 0,-1 0 0,1-1 0,-1 1 0,1 0 0,-1 0 0,1-1 0,-1 1 0,1 0 0,-1 0 0,1 0 0,-1-1 0,1 1 0,0 0 0,-1 0 0,1 0 0,-1 0-1,1 0 1,-1 0 0,1 0 0,0 0 0,-1 1 0,1-1 0,-1 0 0,1 0 0,-1 0 0,1 1 0,-1-1 0,1 0 0,-1 0 0,1 1 0,-1-1 0,1 0 0,-1 1 0,0-1 0,1 1 0,-1-1 0,1 0 0,-1 1 0,0-1 0,0 1 0,1-1 0,-1 1 0,0-1 0,0 1 0,1 0 0,-1 0 0,5 12 380,0 0 1,0 0-1,-1 0 1,-1 1 0,-1-1-1,0 1 1,1 17-1,-2-13-222,1 0 0,1 0 0,7 24-1,-10-42-246,0 1-1,0-1 0,0 0 0,0 1 0,1-1 0,-1 0 0,0 1 0,0-1 1,0 0-1,0 1 0,0-1 0,0 0 0,1 1 0,-1-1 0,0 0 1,0 1-1,0-1 0,1 0 0,-1 1 0,0-1 0,0 0 0,1 0 0,-1 0 1,0 1-1,1-1 0,-1 0 0,0 0 0,1 0 0,-1 0 0,0 1 0,1-1 1,-1 0-1,0 0 0,1 0 0,-1 0 0,1 0 0,0 0 0,8-13 223,5-26 18,-14 37-237,14-51 251,12-37 105,-26 89-363,0 0-1,0 0 1,1-1-1,-1 1 0,0 0 1,1 0-1,-1 0 0,1 0 1,-1 0-1,1 0 1,0 0-1,-1 0 0,1 1 1,0-1-1,0 0 0,-1 0 1,1 1-1,0-1 1,1-1-1,-1 3-3,0-1 0,-1 0 0,1 0 0,-1 1 0,1-1 0,-1 1 0,1-1 0,-1 0 0,1 1 0,-1-1 0,1 1 0,-1-1 0,0 1 0,1-1 0,-1 1 0,0 0 0,0-1 0,1 1 0,-1-1 0,0 1 0,0 0 0,0-1 0,1 2 0,8 49 14,-9-50-16,12 156-1767,-12-157 1732,0 0-1,0 0 1,0 0-1,0 0 1,1 0-1,-1 0 1,0 0-1,0 0 1,0 0-1,0 0 1,0 0-1,0 0 1,0 0-1,0 0 1,0 0-1,0-1 1,0 1-1,0 0 1,0 0-1,1 0 1,-1 0-1,0 0 1,0 0 0,0 0-1,0 0 1,0 1-1,0-1 1,0 0-1,0 0 1,0 0-1,0 0 1,0 0-1,0 0 1,0 0-1,1 0 1,-1 0-1,0 0 1,0 0-1,0 0 1,0 0-1,0 0 1,0 0-1,0 0 1,0 0-1,0 0 1,0 0-1,0 0 1,0 1-1,0-1 1,0 0-1,0 0 1,0 0-1,0 0 1,0 0-1,0 0 1,0 0-1,0 0 1,0 0-1,3-7-199,2-16-447,0-11-195</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47.821"/>
    </inkml:context>
    <inkml:brush xml:id="br0">
      <inkml:brushProperty name="width" value="0.05" units="cm"/>
      <inkml:brushProperty name="height" value="0.05" units="cm"/>
    </inkml:brush>
  </inkml:definitions>
  <inkml:trace contextRef="#ctx0" brushRef="#br0">0 319 17660,'18'-53'4561,"-18"53"-4516,0 0 0,0 0 1,0 0-1,0 0 0,0 0 1,0 0-1,0 0 0,0-1 0,0 1 1,0 0-1,0 0 0,0 0 1,0 0-1,0 0 0,0 0 1,0 0-1,0 0 0,0 0 0,0 0 1,0-1-1,0 1 0,0 0 1,0 0-1,1 0 0,-1 0 1,0 0-1,0 0 0,0 0 0,0 0 1,0 0-1,0 0 0,0 0 1,0 0-1,0 0 0,1 0 1,-1 0-1,0 0 0,0 0 0,0 0 1,0 0-1,0 0 0,0 0 1,0 0-1,0 0 0,1 0 1,-1 0-1,0 0 0,0 0 0,0 0 1,0 0-1,0 0 0,0 0 1,0 0-1,0 0 0,0 1 1,0-1-1,1 0 0,-1 0 0,0 0 1,0 0-1,0 0 0,0 0 1,0 0-1,0 0 0,0 0 1,0 0-1,0 1 0,0-1 0,0 0 1,5 13 1263,0 17-523,40 271 70,-45-299-854,3 18 7,-3-15-15,-4-12-11,-45-148-45,51 153-97,3 6 59,12 14 4,-6-7 47,-8-9 43,-1 0 0,0 0 1,1 0-1,0 0 0,0 0 1,-1-1-1,1 1 0,0-1 1,0 1-1,0-1 0,0 0 1,1-1-1,-1 1 0,0 0 1,0-1-1,1 0 0,-1 1 1,6-2-1,-4 0 3,0 0 1,-1-1-1,1 1 0,-1-1 1,1 0-1,-1 0 0,0-1 1,0 1-1,0-1 1,0 0-1,6-5 0,2-5 13,0-1-1,0-1 1,-2 1-1,1-2 0,13-28 1,-9 13 33,-1-1-1,-2-1 1,-1 0 0,-1 0-1,-3-1 1,0 0 0,3-59-1,-10 84-27,1 6-9,-1 1 0,1-1 0,-1 0-1,0 1 1,0-1 0,0 0-1,-1 1 1,1-1 0,-1 0-1,1 1 1,-1-1 0,0 1 0,0-1-1,0 1 1,0-1 0,-2-2-1,3 5-4,0 0 0,-1-1 1,1 1-1,0 0 0,-1 0 0,1 0 0,0-1 0,0 1 0,-1 0 0,1 0 0,0 0 0,-1 0 0,1 0 0,0 0 0,-1 0 0,1 0 0,0 0 0,-1 0 0,1 0 0,-1 0 1,1 0-1,0 0 0,-1 0 0,1 0 0,0 0 0,-1 0 0,1 0 0,0 0 0,0 0 0,-1 1 0,1-1 0,0 0 0,-1 0 0,1 0 0,0 1 0,0-1 0,-1 0 0,1 0 1,0 1-1,0-1 0,0 0 0,-1 1 0,1-1 0,0 1 0,-8 17 11,7-15-10,-6 19-8,1 0 1,1 0 0,1 1-1,-1 23 1,2 93-35,4-127 38,0 1 0,0-1 0,1 0 0,6 22-1,-7-32 3,0 1 0,0 0-1,0 0 1,0-1 0,0 1-1,1-1 1,-1 1 0,1-1-1,0 0 1,0 0 0,0 1-1,0-1 1,0-1 0,0 1-1,0 0 1,1 0-1,-1-1 1,1 1 0,-1-1-1,1 0 1,-1 0 0,1 0-1,0 0 1,0 0 0,-1-1-1,5 1 1,0-1 5,0 0-1,0-1 1,-1 0-1,1-1 1,-1 0-1,1 0 1,-1 0-1,1 0 1,-1-1-1,0 0 1,0-1-1,8-5 1,8-7 32,33-32 0,-33 29-22,-2-2-1,0 0 1,-1-1-1,-1-1 1,17-29-1,-35 52-14,0 1 0,0-1 0,0 0-1,0 0 1,0 0 0,0 0 0,-1 0 0,1 0 0,0 0-1,0 0 1,0 0 0,0 0 0,0 0 0,0 0 0,0 0-1,-1 0 1,1 0 0,0 0 0,0 0 0,0 0 0,0 0 0,0 0-1,0 0 1,0 0 0,-1 0 0,1 0 0,0-1 0,0 1-1,0 0 1,0 0 0,0 0 0,0 0 0,0 0 0,0 0-1,0 0 1,-1 0 0,1 0 0,0 0 0,0-1 0,0 1-1,0 0 1,0 0 0,0 0 0,0 0 0,0 0 0,0 0-1,0 0 1,0-1 0,0 1 0,0 0 0,0 0 0,0 0-1,0 0 1,0 0 0,-10 6-6,0 5 3,1 1 0,0 0 0,0 0 0,1 1 0,1 0 0,0 0 0,1 1 0,-6 16-1,10-24-8,1 0-1,0-1 0,0 1 0,0 0 1,0 0-1,1 0 0,0 0 0,0 0 1,2 6-1,-2-10-46,0 0 0,1 0 0,0 0 0,-1 0 0,1 0-1,0 0 1,0 0 0,0 0 0,1 0 0,-1-1 0,0 1 0,1 0 0,-1-1 0,1 1 0,-1-1 0,1 1 0,0-1 0,-1 0 0,1 0 0,0 0-1,0 0 1,0 0 0,0 0 0,0 0 0,0-1 0,0 1 0,1-1 0,2 1 0,3 0-31,-1-1 1,1 0-1,0 0 0,-1 0 1,1-1-1,0-1 0,8-1 1,22-13-384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48.885"/>
    </inkml:context>
    <inkml:brush xml:id="br0">
      <inkml:brushProperty name="width" value="0.05" units="cm"/>
      <inkml:brushProperty name="height" value="0.05" units="cm"/>
    </inkml:brush>
  </inkml:definitions>
  <inkml:trace contextRef="#ctx0" brushRef="#br0">8 184 17836,'-4'14'3882,"0"19"-2644,5 5-702,1 0 0,2-1 1,1 1-1,17 57 0,-20-89-516,0-1-1,0 1 1,0-1-1,1 1 0,0-1 1,0 0-1,0 0 1,5 5-1,-7-8-2,0-1 0,0 0-1,0 0 1,1 0 0,-1-1 0,0 1 0,0 0-1,1 0 1,-1-1 0,0 1 0,1-1 0,-1 1-1,1-1 1,-1 0 0,0 1 0,1-1 0,-1 0-1,1 0 1,-1 0 0,1 0 0,-1 0 0,1 0-1,-1 0 1,1-1 0,-1 1 0,1-1 0,-1 1-1,0-1 1,1 1 0,-1-1 0,0 0 0,0 1-1,1-1 1,-1 0 0,0 0 0,2-2 0,3-3 83,0 0 0,0-1 0,0 0 1,-1 0-1,0 0 0,-1-1 1,1 1-1,5-17 0,21-72 727,-27 83-695,2-10 79,0 0 0,-1 0 0,-1 0 0,-1-1 0,-1 0 0,-2-24 0,-4 32-70,4 16-138,0 0 0,0 0 0,0-1 0,0 1 0,0 0 0,0 0-1,0 0 1,-1 0 0,1 0 0,0 0 0,0 0 0,0-1 0,0 1 0,0 0 0,-1 0 0,1 0 0,0 0-1,0 0 1,0 0 0,0 0 0,-1 0 0,1 0 0,0 0 0,0 0 0,0 0 0,0 0 0,0 0-1,-1 0 1,1 0 0,0 0 0,0 0 0,0 0 0,0 0 0,-1 0 0,1 0 0,0 0 0,0 1 0,0-1-1,0 0 1,0 0 0,0 0 0,-1 0 0,0 2 3,0 0-1,0-1 1,0 1-1,0 0 1,0 0 0,0 0-1,0 0 1,1 0-1,-1 0 1,1 0 0,-1 3-1,-1 3-4,1 1-1,0-1 1,0 1-1,1 0 1,0-1-1,1 1 0,0-1 1,0 1-1,1 0 1,4 13-1,-5-21-2,-1 0 0,0 0 0,1 0 0,-1-1 0,1 1 0,0 0 0,-1 0 0,1 0 0,-1 0 0,1-1 0,0 1 0,0 0 0,0-1 0,-1 1 0,1 0 0,0-1 0,0 1 0,0-1 0,0 1 0,0-1 0,0 0 0,0 1 0,0-1 0,0 0 0,0 0 0,0 0 0,2 0 0,-1 0 0,0-1 0,0 1 0,1-1 0,-1 0-1,0 0 1,0 0 0,0 0 0,0 0 0,0 0 0,0-1 0,3-2 0,4-4-5,-1-1 0,0 0 0,12-18 0,-4 3-3,0 0 0,-2-1 0,-2-1 0,0 0 0,-1-1-1,9-36 1,-21 58-125,-4 12 65,-6 17-2,-19 82-94,27-93 159,0 0-1,1 0 1,1 0 0,0 0-1,1 0 1,2 19 0,-2-31 8,1 0 0,-1 0 0,0 0 0,0 0 0,0 0 0,1 0 1,-1 0-1,0 0 0,1 0 0,-1 0 0,1-1 0,-1 1 0,1 0 1,-1 0-1,1 0 0,0-1 0,-1 1 0,1 0 0,0-1 0,0 1 1,-1 0-1,1-1 0,0 1 0,0-1 0,0 1 0,0-1 0,0 0 1,0 1-1,0-1 0,0 0 0,0 0 0,0 0 0,0 0 0,0 1 1,0-1-1,0-1 0,0 1 0,0 0 0,0 0 0,0 0 0,0 0 1,-1-1-1,1 1 0,0 0 0,2-2 0,6-1 3,-1-2 0,1 1-1,-1-1 1,8-6 0,-3 2-2,-6 5 0,11-7-6,1 0 0,24-9 1,-39 18 0,0 0 1,1 1 0,0 0-1,-1-1 1,1 2-1,-1-1 1,1 0-1,0 1 1,0 0-1,-1 0 1,1 0 0,0 1-1,0-1 1,-1 1-1,1 0 1,5 3-1,3 6-1,-12-10 6,-1 0-1,0 0 0,1 1 1,-1-1-1,0 0 0,1 0 1,-1 1-1,0-1 1,1 0-1,-1 1 0,0-1 1,0 1-1,0-1 0,1 0 1,-1 1-1,0-1 1,0 1-1,0-1 0,0 0 1,0 1-1,0-1 0,0 1 1,0-1-1,0 1 1,0-1-1,0 0 0,0 1 1,0-1-1,0 1 0,0-1 1,0 1-1,-1-1 1,1 0-1,0 1 0,-1 0 5,0-1 0,1 0-1,-1 0 1,1 0-1,-1 0 1,0 0 0,1 0-1,-1 0 1,0 0-1,1 0 1,-1 0 0,0 0-1,1-1 1,-1 1-1,1 0 1,-1 0 0,0-1-1,1 1 1,-1 0 0,1-1-1,-1 1 1,1 0-1,-1-1 1,1 1 0,-1-1-1,0 0 1,-15-15 89,15 15-79,-17-20 167,1 0 0,1-1 0,-24-43 0,40 63-175,-1 1 1,0-1-1,0 1 0,1-1 1,-1 1-1,1-1 0,-1 1 1,1-1-1,0 0 0,-1-2 1,1 3-19,0 1 1,0 0 0,0-1 0,0 1 0,1 0 0,-1-1-1,0 1 1,0 0 0,0-1 0,0 1 0,1 0 0,-1-1 0,0 1-1,0 0 1,1 0 0,-1-1 0,0 1 0,0 0 0,1 0-1,-1-1 1,0 1 0,1 0 0,-1 0 0,0 0 0,1 0 0,-1 0-1,0-1 1,1 1 0,0 0 0,3 0-153,0 0 0,0 1 0,0-1 0,0 1 1,0 0-1,6 2 0,4 0-329,0 0 184,0-1 1,0-1-1,0 0 0,0-1 0,0 0 1,0-1-1,21-4 0,15-11-484</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49.555"/>
    </inkml:context>
    <inkml:brush xml:id="br0">
      <inkml:brushProperty name="width" value="0.05" units="cm"/>
      <inkml:brushProperty name="height" value="0.05" units="cm"/>
    </inkml:brush>
  </inkml:definitions>
  <inkml:trace contextRef="#ctx0" brushRef="#br0">72 33 17868,'-8'-9'1431,"2"11"-434,5 0-871,0 1 0,0-1-1,0 1 1,1-1 0,-1 1-1,0-1 1,1 1 0,0 3-1,-5 56 2207,6 108-1,2-129-2029,2 1 1,2-2 0,20 67-1,-26-106-293,0 6 16,1-1 0,0 0-1,0 0 1,1 0 0,-1 0-1,2-1 1,-1 1 0,0-1-1,1 1 1,0-1 0,0 0-1,5 4 1,-8-9-20,-1 1 0,0-1 0,1 0 0,-1 1 0,0-1 0,0 0 0,1 0 0,-1 1 0,1-1 1,-1 0-1,0 0 0,1 0 0,-1 0 0,0 0 0,1 1 0,-1-1 0,1 0 0,-1 0 0,0 0 0,1 0 0,-1 0 0,1 0 0,-1 0 0,0 0 1,1 0-1,-1-1 0,1 1 0,-1 0 0,0 0 0,1 0 0,-1 0 0,1 0 0,-1-1 0,0 1 0,1 0 0,-1 0 0,0-1 0,4-17 158,-10-23 34,-1 14-115,-1 0-1,-2 1 1,0 0-1,-2 1 1,0 0-1,-20-28 1,29 49-80,0 0 1,-1 0-1,1 1 1,-1-1-1,0 1 1,-6-4-1,10 7-2,-1-1 0,1 1 0,-1-1 0,0 1 0,1 0 0,-1 0 0,0-1 0,1 1 0,-1 0 0,0 0 0,0 0 1,1 0-1,-1 0 0,0 0 0,1 0 0,-1 0 0,0 0 0,0 0 0,1 0 0,-2 1 0,1-1 0,1 1 0,-1-1 0,0 1-1,1 0 1,-1 0 0,1-1 0,-1 1 0,1 0 0,-1 0 0,1-1 0,0 1 0,-1 0 0,1 0-1,0 0 1,0 0 0,-1 0 0,1 0 0,0-1 0,0 1 0,0 2 0,0 3-4,0 0 1,0-1 0,1 1-1,-1 0 1,1-1 0,0 1-1,1 0 1,0-1 0,0 0-1,0 1 1,0-1 0,1 0-1,0 0 1,0 0-1,0 0 1,5 5 0,-5-7 3,-1 0-1,1-1 1,0 1 0,0-1-1,1 1 1,-1-1 0,0 0 0,1 0-1,-1-1 1,1 1 0,0-1-1,0 0 1,-1 0 0,1 0 0,0 0-1,0 0 1,0-1 0,0 0-1,0 0 1,0 0 0,0 0 0,0-1-1,0 0 1,5-1 0,-1-1 4,0 0-1,1-1 1,-1 0 0,-1 0 0,1-1-1,-1 0 1,1 0 0,-1-1-1,-1 0 1,1 0 0,-1 0 0,0-1-1,7-11 1,3-7 24,-1 0-1,21-49 0,-37 120 31,2-22-38,-1 8-16,-1-15 13,0 1 1,2-1-1,0 1 0,1-1 0,1 1 0,0-1 0,7 19 0,-10-35-24,0 0 0,1 0 0,-1 0 0,0 0 0,1 0 0,-1 0 0,1 0 0,-1 0-1,1 0 1,0-1 0,-1 1 0,1 0 0,0 0 0,0 0 0,0-1 0,-1 1 0,1-1 0,0 1 0,0 0 0,0-1 0,0 1-1,0-1 1,0 0 0,0 1 0,1-1 0,0 0-36,-1 0 0,0-1 0,1 1 0,-1-1 0,0 1 0,0-1 0,1 1 0,-1-1 0,0 0-1,0 1 1,0-1 0,0 0 0,0 0 0,0 0 0,0 0 0,1-2 0,3-3-319,0-1 0,-1 0 0,0 0 0,0-1 0,3-8 0,1-9-604,-1 0 1,-2 0 0,0-1 0,-2 0 0,0-31 0,-3 14-1506,-2 0 0,-10-59-1,10 90 2453,2 6 300,-1 0-1,0 1 0,0-1 0,-1 1 1,1-1-1,-1 1 0,0 0 0,-1 0 0,-4-8 1,8 20 4192,-1-5-4144,1 0 0,-1 1-1,0-1 1,1 0 0,-1 0 0,1 0-1,-1 0 1,3 4 0,0-3-326,0 0 0,0 0-1,0 0 1,1 0 0,0 0 0,-1-1 0,1 0 0,0 0 0,0 0-1,0 0 1,0 0 0,1-1 0,7 2 0,15 1-275</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49.966"/>
    </inkml:context>
    <inkml:brush xml:id="br0">
      <inkml:brushProperty name="width" value="0.05" units="cm"/>
      <inkml:brushProperty name="height" value="0.05" units="cm"/>
    </inkml:brush>
  </inkml:definitions>
  <inkml:trace contextRef="#ctx0" brushRef="#br0">60 1 16612,'0'4'425,"-1"-1"1,0 1 0,0 0 0,-1-1 0,1 1 0,-1-1 0,0 1 0,0-1 0,0 0 0,-5 6-1,-9 18 1236,12-18-1451,0 1 0,1 0 0,0 0-1,0 0 1,1 0 0,1 1 0,-1-1 0,2 0 0,-1 1 0,3 16-1,-2-26-226,0 1-1,0-1 1,1 0-1,-1 1 1,0-1-1,1 0 0,-1 1 1,1-1-1,-1 0 1,1 0-1,-1 0 0,1 1 1,0-1-1,0 0 1,0 0-1,0 0 1,0 0-1,0 0 0,0-1 1,0 1-1,0 0 1,0 0-1,0-1 1,0 1-1,1 0 0,-1-1 1,0 1-1,0-1 1,1 0-1,-1 1 0,0-1 1,1 0-1,-1 0 1,0 0-1,1 0 1,-1 0-1,0 0 0,1 0 1,-1-1-1,0 1 1,1 0-1,-1-1 1,0 1-1,0-1 0,1 1 1,-1-1-1,2-1 1,4-1-487,0-1-1,0-1 1,-1 1 0,1-1 0,-1 0 0,9-10-1,-3 2-1827,-12 12 1752</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0.740"/>
    </inkml:context>
    <inkml:brush xml:id="br0">
      <inkml:brushProperty name="width" value="0.05" units="cm"/>
      <inkml:brushProperty name="height" value="0.05" units="cm"/>
    </inkml:brush>
  </inkml:definitions>
  <inkml:trace contextRef="#ctx0" brushRef="#br0">167 387 15603,'-1'-2'194,"0"0"-1,0 0 0,0 1 0,0-1 1,0 1-1,0-1 0,0 1 1,0 0-1,-1-1 0,1 1 0,-1 0 1,1 0-1,-1 0 0,1 0 0,-1 0 1,0 0-1,0 0 0,1 1 0,-1-1 1,0 0-1,0 1 0,0 0 1,0-1-1,1 1 0,-1 0 0,0 0 1,0 0-1,0 0 0,0 0 0,0 1 1,0-1-1,1 1 0,-1-1 1,0 1-1,0-1 0,1 1 0,-1 0 1,0 0-1,1 0 0,-1 0 0,1 0 1,-1 0-1,1 1 0,-3 1 1,-3 4 156,1 0 1,-1 0 0,1 0-1,1 1 1,-1 0-1,1 0 1,-6 13 0,3 0-141,0 0 0,2 0 0,-7 34 0,11-44-176,0 0 0,1 1-1,1-1 1,0 1-1,0-1 1,1 1 0,1-1-1,4 19 1,-6-29-31,1 1 0,-1-1 1,0 1-1,1-1 0,-1 1 0,1-1 1,0 0-1,-1 0 0,1 1 1,0-1-1,0 0 0,0 0 1,0 0-1,0 0 0,0 0 1,0 0-1,0 0 0,0 0 0,0 0 1,1 0-1,-1 0 0,0-1 1,1 1-1,-1-1 0,3 1 1,-2-1 0,0 0 0,0 0 1,0-1-1,1 1 1,-1-1-1,0 1 1,0-1-1,0 0 1,0 0-1,0 0 0,0 0 1,0 0-1,-1 0 1,1-1-1,2-1 1,5-5 18,-1-1 0,1-1 0,-1 1 1,12-21-1,-8 10 10,-2 0-1,0-1 0,-1-1 1,0 0-1,-2 0 1,-1 0-1,-1-1 1,3-32-1,-8 53-34,1 0-1,-1 1 1,0-1-1,-1 0 1,1 0 0,0 0-1,0 0 1,-1 1-1,1-1 1,-2-3-1,2 5 3,0 0-1,0-1 1,-1 1-1,1 0 1,0 0-1,0 0 1,0 0-1,0 0 1,0 0-1,0 0 0,0 0 1,-1 0-1,1-1 1,0 1-1,0 0 1,0 0-1,0 0 1,0 0-1,0 0 1,-1 0-1,1 0 1,0 0-1,0 0 0,0 0 1,0 0-1,0 0 1,-1 0-1,1 0 1,0 0-1,0 0 1,0 0-1,0 0 1,0 0-1,-1 0 1,1 0-1,0 1 0,0-1 1,0 0-1,0 0 1,0 0-1,-1 0 1,-6 13 0,-1 8 46,1 0 0,1 0 1,2 1-1,0 0 1,1 0-1,1 0 0,1 42 1,1-63-39,0 1 1,0 0 0,0 0-1,0 0 1,0 0 0,1 0-1,-1 0 1,1 0 0,-1-1-1,1 1 1,0 0 0,0 0 0,-1-1-1,1 1 1,0 0 0,1-1-1,-1 1 1,0-1 0,0 1-1,4 2 1,-2-3 4,0 0 1,1 0-1,-1 0 1,0-1-1,1 1 0,-1-1 1,1 0-1,-1 0 1,6 0-1,-1 0-13,-6 0-4,-1 0 1,1 0-1,0 0 1,-1 1-1,1-1 1,0 0-1,-1 1 1,1-1-1,-1 1 1,1 0-1,0 0 1,-1-1-1,0 1 1,1 0-1,-1 0 1,1 0-1,-1 1 1,0-1-1,0 0 1,0 0-1,2 3 1,6 6-31,-8-9 33,-1-1 0,0 0-1,1 1 1,0-1 0,-1 0 0,1 1-1,-1-1 1,1 0 0,-1 0 0,1 1 0,0-1-1,-1 0 1,1 0 0,-1 0 0,1 0 0,0 0-1,-1 0 1,1 0 0,0 0 0,-1 0 0,1 0-1,-1 0 1,1-1 0,0 1 0,-1 0-1,1 0 1,-1 0 0,1-1 0,-1 1 0,1 0-1,0-1 1,-1 1 0,0-1 0,1 1 0,-1 0-1,2-2 1,16-20-2,-15 17 0,21-32 5,-3-1 0,20-46 0,-19 38-18,-15 32 17,26-52 24,-2-2 0,38-128 0,-67 187-18,0 0 0,-1 0 0,0 1 0,-1-1 0,0 0 0,-1-13 1,1 20-7,0 1 1,-1-1-1,1 0 1,-1 1-1,1-1 1,-1 1 0,1-1-1,-1 1 1,0-1-1,0 1 1,0 0-1,0-1 1,0 1 0,0 0-1,0 0 1,0-1-1,-2 0 1,2 1-1,-1 1 1,0-1-1,1 1 1,-1 0-1,1-1 1,-1 1 0,0 0-1,1 0 1,-1 0-1,0 0 1,1 0-1,-1 0 1,1 1-1,-1-1 1,0 1-1,1-1 1,-1 1-1,1-1 1,-1 1 0,1 0-1,-2 1 1,-4 2 0,0 0 0,1 0 1,0 1-1,0 0 0,0 1 1,1-1-1,0 1 0,0 0 1,0 0-1,1 1 0,-1-1 1,2 1-1,-1 0 0,1 0 0,-3 9 1,2-3-8,0 0-1,1 0 1,0 0 0,1 0 0,1 0 0,0 1 0,0-1-1,2 14 1,1-13 7,1 0 0,0-1 0,1 1 0,0-1 0,1 1 0,0-1 0,1-1 0,1 1 1,8 11-1,-10-16-5,1 0 0,0 0 0,0-1 1,1 0-1,0 0 0,0 0 1,1-1-1,-1 0 0,1-1 1,1 0-1,-1 0 0,1-1 1,16 7-1,-22-10-85,0 0 0,0 0 0,0-1 1,0 1-1,0-1 0,0 0 0,0 0 0,0 0 0,0 0 0,0 0 0,0-1 1,0 1-1,0-1 0,0 0 0,0 1 0,0-2 0,0 1 0,-1 0 1,1 0-1,0-1 0,3-2 0,-3 0-128,0 1 0,0-1 1,0 1-1,0-1 0,-1 0 0,0 0 0,1 0 0,-1-1 1,-1 1-1,1 0 0,-1-1 0,0 1 0,1-6 1,2-17-667</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1.653"/>
    </inkml:context>
    <inkml:brush xml:id="br0">
      <inkml:brushProperty name="width" value="0.05" units="cm"/>
      <inkml:brushProperty name="height" value="0.05" units="cm"/>
    </inkml:brush>
  </inkml:definitions>
  <inkml:trace contextRef="#ctx0" brushRef="#br0">172 16 14211,'-3'-2'355,"1"0"0,-1 1 0,0-1 0,1 1 0,-1-1 0,0 1 1,0 0-1,0 0 0,0 0 0,0 1 0,0-1 0,0 1 0,0-1 0,0 1 0,0 0 0,0 0 0,0 1 0,0-1 1,0 1-1,0-1 0,-6 3 0,5-1-115,0 0 0,1 1 1,-1 0-1,0 0 0,1 0 0,0 0 1,-1 0-1,1 0 0,0 1 0,1 0 1,-1 0-1,1-1 0,0 1 1,-2 5-1,-6 12-139,1-1 1,2 2-1,0-1 0,1 1 1,1 0-1,2 0 0,0 1 1,1-1-1,1 28 0,1-47-117,0-1-1,1 1 0,-1-1 0,1 0 0,-1 1 0,1-1 0,0 0 1,0 1-1,1 2 0,-1-4 9,-1-1 0,1 1 1,-1-1-1,1 1 0,-1-1 1,1 1-1,0-1 0,-1 1 0,1-1 1,0 0-1,-1 1 0,1-1 0,0 0 1,-1 0-1,1 1 0,0-1 0,0 0 1,-1 0-1,1 0 0,0 0 1,0 0-1,-1 0 0,1 0 0,0 0 1,0 0-1,-1-1 0,1 1 0,0 0 1,-1 0-1,1-1 0,0 1 1,0 0-1,-1-1 0,1 1 0,0-1 1,10-6-63,-1 0 1,-1 0 0,11-11 0,14-11-77,-22 21 107,0-1 1,0 2-1,0-1 0,1 2 1,19-7-1,-28 11 33,0 1 0,1 0 1,-1 0-1,1 0 0,-1 0 0,1 1 0,0 0 0,-1 0 0,1 0 1,0 0-1,-1 1 0,1 0 0,-1 0 0,1 0 0,-1 1 0,0-1 1,1 1-1,-1 0 0,0 0 0,6 5 0,-5-3 15,0 0 1,0 0-1,0 0 0,-1 1 1,0 0-1,0-1 0,0 2 0,-1-1 1,0 0-1,0 1 0,0-1 1,0 1-1,-1 0 0,0 0 0,0 0 1,-1 0-1,0 1 0,0-1 1,0 0-1,-1 0 0,0 1 1,0-1-1,0 0 0,-1 1 0,0-1 1,0 0-1,-3 7 0,1-2 80,-1 0 0,-1-1 0,0 1 0,0-1 0,-1 0 0,0 0 0,-1-1 0,0 0 0,0 0 0,-1 0 0,0-1 0,-1 0 0,1-1 0,-11 7 0,7-7 55,-1 0 0,1 0 0,-1-2 1,-18 6-1,25-9-139,0 0 1,0-1-1,-1 1 1,1-1-1,0-1 1,-1 1-1,1-1 1,0-1-1,-1 1 1,1-1-1,-12-2 1,17 3-52,1-1-1,-1 1 1,0 0 0,0 0 0,0 0 0,1-1-1,-1 1 1,0 0 0,0-1 0,1 1-1,-1 0 1,0-1 0,1 1 0,-1-1-1,0 1 1,1-1 0,-1 1 0,1-1 0,-1 0-1,1 1 1,-1-1 0,1 0 0,-1 0-1,1 1 1,0-1 0,0 0 0,-1 0-1,1 1 1,0-1 0,0 0 0,0 0 0,-1 0-1,1 1 1,0-1 0,0 0 0,0 0-1,1 0 1,-1 1 0,0-1 0,0 0-1,0 0 1,1 0 0,-1 1 0,0-1 0,1 0-1,-1 0 1,0 1 0,1-1 0,-1 0-1,1 1 1,-1-1 0,1 1 0,0-1-1,0 0 1,4-4-256,0 0-1,0 1 0,0 0 1,0 0-1,10-5 1,19-7-404,2-2-159</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2.099"/>
    </inkml:context>
    <inkml:brush xml:id="br0">
      <inkml:brushProperty name="width" value="0.05" units="cm"/>
      <inkml:brushProperty name="height" value="0.05" units="cm"/>
    </inkml:brush>
  </inkml:definitions>
  <inkml:trace contextRef="#ctx0" brushRef="#br0">17 23 17900,'0'1'95,"-1"-1"0,0 0 0,0 0 0,1 1-1,-1-1 1,0 1 0,0-1 0,1 0 0,-1 1 0,0 0 0,1-1 0,-1 1 0,1-1 0,-1 1 0,1 0 0,-1-1 0,1 1 0,-1 0 0,1-1-1,0 1 1,-1 0 0,1 0 0,0-1 0,0 1 0,0 0 0,-1 0 0,1 0 0,0 0 0,-3 27 533,4-11-269,0 0 1,1-1-1,0 1 1,1-1 0,1 0-1,1 0 1,0 0-1,1-1 1,1 1-1,14 23 1,-19-36-341,0-1-1,0 1 1,0 0 0,0-1-1,0 1 1,1-1 0,-1 0 0,1 0-1,-1 0 1,1 0 0,0 0-1,0-1 1,5 3 0,-6-4-10,-1 1 1,1-1-1,-1 0 1,1 0-1,0 0 0,-1 0 1,1 0-1,-1 0 1,1 0-1,-1-1 1,1 1-1,0-1 1,-1 1-1,0-1 1,1 1-1,-1-1 1,1 0-1,-1 0 0,0 0 1,1 0-1,-1 0 1,0 0-1,0 0 1,0 0-1,0 0 1,0-1-1,0 1 1,0 0-1,1-3 1,7-13 63,-1 0 0,0-1 0,-1 0 0,-1 0 1,-1-1-1,-1 0 0,3-20 0,-2 11-35,1 1 0,10-28-1,-11 48-127,0 10 21,0 14-18,-4-15 77,17 110-723,-4-21-491,-3-58 991,-11-32 222,0-1-1,1 1 1,-1-1-1,0 1 1,0-1-1,1 1 1,-1 0-1,0-1 0,0 1 1,1-1-1,-1 1 1,1-1-1,-1 1 1,0-1-1,1 0 1,-1 1-1,1-1 1,-1 0-1,1 1 0,-1-1 1,1 0-1,-1 1 1,1-1-1,0 0 1,-1 0-1,1 0 1,-1 0-1,1 1 1,0-1-1,-1 0 0,1 0 1,-1 0-1,1 0 1,0 0-1,-1 0 1,1-1-1,-1 1 1,1 0-1,0 0 0,-1 0 1,1 0-1,-1-1 1,1 1-1,-1 0 1,1-1-1,0 0 1,14-15-436</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2.485"/>
    </inkml:context>
    <inkml:brush xml:id="br0">
      <inkml:brushProperty name="width" value="0.05" units="cm"/>
      <inkml:brushProperty name="height" value="0.05" units="cm"/>
    </inkml:brush>
  </inkml:definitions>
  <inkml:trace contextRef="#ctx0" brushRef="#br0">1 0 13979,'1'1'94,"0"0"1,0-1-1,0 1 0,0 0 0,0-1 1,0 1-1,-1 0 0,1 0 1,0 0-1,0 0 0,-1 0 1,1 0-1,-1 0 0,1 0 1,-1 0-1,1 0 0,-1 0 0,1 0 1,-1 0-1,0 0 0,0 2 1,6 31 273,-5-25-54,24 211 4281,23 126-999,-36-300-3496,19 44 0,-22-64-110,-9-26 10,0 0 0,0-1-1,1 1 1,-1 0 0,0 0-1,0 0 1,0 0 0,0 0-1,0 0 1,0 0-1,0 0 1,0 0 0,0 0-1,0 0 1,0 0 0,0 0-1,0 0 1,0 0 0,0 0-1,0 0 1,0 0 0,0 0-1,0 0 1,1 0 0,-1 0-1,0 0 1,0 0-1,0 0 1,0 0 0,0 0-1,0 0 1,0 0 0,0 0-1,0 0 1,0 0 0,0 0-1,0 0 1,0 0 0,0 0-1,0 0 1,0 0 0,0 0-1,0 0 1,0 1-1,1-1 1,-1-9 2,-4-14 5,-12-39 1,-1-4 2,3-4 15,4-1 0,2 0 0,4-1 0,4-73 0,1 131-25,1 0 0,0 0 0,1 0 0,1 1 0,0-1 0,0 1 0,14-25 0,-16 33-4,1 1-1,-1 0 0,1-1 0,0 1 1,1 0-1,-1 0 0,1 1 0,0-1 1,0 1-1,0-1 0,0 1 0,0 1 1,1-1-1,-1 1 0,1-1 0,0 1 1,0 1-1,0-1 0,0 1 0,0-1 1,0 1-1,0 1 0,0-1 0,9 1 1,-11 0 0,0 0 0,0 1-1,0-1 1,0 1 0,-1-1 0,1 1 0,0 0 0,0 0 0,-1 0 0,1 0 0,0 1 0,-1-1 0,1 1-1,-1 0 1,0-1 0,1 1 0,-1 0 0,2 3 0,-2-2 3,0 1-1,0-1 1,0 0-1,-1 1 1,1-1-1,-1 1 1,0 0-1,0-1 1,0 1-1,0 0 1,-1-1-1,0 7 1,0-1 10,0 0 0,-1 0 0,-1 0 1,1-1-1,-2 1 0,1-1 0,-1 1 0,0-1 0,-1 0 1,0 0-1,-6 10 0,3-9-5,1-1 1,-1 0-1,-1-1 1,-13 12-1,18-17-74,1 0-1,-1-1 0,0 1 1,0 0-1,0-1 0,0 0 1,0 0-1,-6 2 0,8-3-14,0 0 1,-1 0-1,1 0 0,0 0 0,0 0 0,-1 0 0,1 0 0,0-1 0,0 1 1,-1 0-1,1-1 0,0 1 0,0-1 0,0 1 0,0-1 0,0 1 0,0-1 1,0 0-1,0 0 0,0 1 0,0-1 0,-2-2 0,2 0-119,-1 0-1,1 0 1,0 0-1,-1 0 1,1 0 0,1-1-1,-1 1 1,0 0-1,1 0 1,0-1-1,0 1 1,0 0-1,0-1 1,0 1-1,1 0 1,-1-1 0,1 1-1,0 0 1,2-6-1,10-23-1084</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2.946"/>
    </inkml:context>
    <inkml:brush xml:id="br0">
      <inkml:brushProperty name="width" value="0.05" units="cm"/>
      <inkml:brushProperty name="height" value="0.05" units="cm"/>
    </inkml:brush>
  </inkml:definitions>
  <inkml:trace contextRef="#ctx0" brushRef="#br0">0 167 17276,'5'12'585,"-1"0"0,0 0 0,0 1 0,-1-1 0,1 17 0,1 66 1099,-3-45-509,-1-30-867,24 260 1810,-24-271-2104,0-6-8,-1 0-1,0 0 0,1 1 0,0-1 1,-1 0-1,1 0 0,1 0 0,-1-1 0,0 1 1,4 5-1,-5-8-4,0 1-1,0-1 1,0 0 0,1 0-1,-1 0 1,0 0-1,0 0 1,0 1 0,1-1-1,-1 0 1,0 0 0,0 0-1,0 0 1,1 0 0,-1 0-1,0 0 1,0 0 0,1 0-1,-1 0 1,0 0 0,0 0-1,0 0 1,1 0 0,-1 0-1,0 0 1,0 0-1,1 0 1,-1 0 0,0-1-1,0 1 1,0 0 0,1 0-1,-1 0 1,0 0 0,0 0-1,0 0 1,0-1 0,1 1-1,-1 0 1,0 0 0,0 0-1,0 0 1,0-1 0,0 1-1,0 0 1,0 0-1,1-1 1,-1 1 0,0 0-1,0 0 1,0 0 0,0-1-1,0 1 1,0 0 0,0-1-1,4-15 9,5-46-4,0-71-1,0 7-27,-6 98 17,20-140-71,-19 146 50,2 0 0,0 1 0,2 0-1,0 0 1,16-29 0,-21 46 19,0-1 0,0 1 0,0 0 0,0 0 0,1 1 0,-1-1 0,1 1 0,0 0 0,0 0 0,1 0 0,-1 0 0,1 1 0,8-4 0,-10 5 3,-1 0 0,1 1 0,-1-1 0,1 1-1,-1 0 1,1-1 0,-1 1 0,1 0 0,0 1 0,-1-1-1,1 0 1,-1 1 0,1 0 0,-1-1 0,1 1 0,-1 0 0,1 0-1,-1 0 1,0 1 0,0-1 0,1 0 0,-1 1 0,0 0-1,0-1 1,-1 1 0,1 0 0,0 0 0,0 0 0,1 3-1,1 2 11,0 0-1,-1-1 1,0 1-1,-1 0 1,1 1-1,-1-1 0,0 0 1,-1 1-1,0-1 1,0 1-1,-1-1 1,0 1-1,0-1 0,0 1 1,-1-1-1,-1 1 1,1-1-1,-4 10 0,0-1 15,0-1-1,-1 0 0,-1-1 1,0 1-1,-1-1 1,-1-1-1,-17 22 0,22-30-197,-1-1 0,1 1 0,-1-1 0,0 0 0,0 0 0,-1-1 0,1 1 0,-10 3 0,14-6 101,-1-1 1,1 1-1,-1-1 0,1 1 1,-1-1-1,0 0 0,1 1 0,-1-1 1,1 0-1,-1 0 0,0 0 1,1 0-1,-1 0 0,1-1 0,-1 1 1,0 0-1,1-1 0,-1 1 1,1-1-1,-1 0 0,1 1 0,0-1 1,-1 0-1,1 0 0,0 0 1,-1 0-1,1 0 0,0 0 0,0 0 1,0 0-1,0-1 0,0 1 1,0 0-1,0-1 0,0 1 0,1 0 1,-1-1-1,0 1 0,0-4 1,-6-27-852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16.954"/>
    </inkml:context>
    <inkml:brush xml:id="br0">
      <inkml:brushProperty name="width" value="0.05" units="cm"/>
      <inkml:brushProperty name="height" value="0.05" units="cm"/>
    </inkml:brush>
  </inkml:definitions>
  <inkml:trace contextRef="#ctx0" brushRef="#br0">0 77 13499,'20'7'308,"0"-2"0,0 0 0,1-1 0,36 3 0,-28-4-214,41 9 0,-6 0 42,1-2-1,126 2 1,-95-8-93,458 60 174,-334-33-154,-62-16 21,173-4-1,160-27 172,-307 7-169,2216-84 141,-1584 50-227,-472 22 9,115-2 76,272-18 707,-659 35-586,5-1 376,140 6 1,-185 5-1255,-38-15-1492,-1-1 1606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3.628"/>
    </inkml:context>
    <inkml:brush xml:id="br0">
      <inkml:brushProperty name="width" value="0.05" units="cm"/>
      <inkml:brushProperty name="height" value="0.05" units="cm"/>
    </inkml:brush>
  </inkml:definitions>
  <inkml:trace contextRef="#ctx0" brushRef="#br0">22 0 17828,'-3'5'249,"1"0"0,-1 0 0,1 0 0,-1 0 0,1 0 0,1 1 0,-1-1 0,1 1 0,0-1 0,0 1 0,1-1 0,0 1 0,0 10 0,2 7 754,10 43 0,-12-64-947,3 13 239,1 0 1,0 0 0,1-1-1,0 0 1,11 20-1,-16-33-277,1 0-1,-1 0 0,1 0 0,-1 0 0,0-1 0,1 1 1,0 0-1,-1 0 0,1-1 0,-1 1 0,1 0 0,0-1 1,0 1-1,-1-1 0,1 1 0,0-1 0,0 1 1,0-1-1,0 0 0,-1 1 0,1-1 0,0 0 0,0 0 1,0 1-1,0-1 0,0 0 0,0 0 0,0 0 0,0 0 1,0 0-1,0 0 0,0-1 0,-1 1 0,1 0 1,0 0-1,0-1 0,0 1 0,0 0 0,0-1 0,-1 1 1,1-1-1,0 1 0,0-1 0,-1 0 0,1 1 0,0-1 1,-1 0-1,1 1 0,0-2 0,4-4 27,-1 0 0,1 0 0,-2 0 0,7-14 0,5-17 49,20-74 0,-16 43-23,-12 54-66,-3 22-4,-3 32-2,-1-37 2,0 4 0,0 34-2,1-1 0,1 0 1,13 62-1,-15-100 3,0-1 0,1 1 0,-1-1 0,0 1 1,1-1-1,-1 1 0,1-1 0,0 1 0,-1-1 0,1 0 0,0 1 0,0-1 1,0 0-1,0 0 0,0 0 0,0 0 0,0 0 0,0 0 0,0 0 0,3 1 1,-3-1-1,0-2 0,0 1 1,0 0-1,0 0 1,0 0-1,0 0 1,0-1-1,0 1 0,0 0 1,0-1-1,-1 1 1,1-1-1,0 1 1,0-1-1,0 1 0,0-1 1,-1 1-1,1-1 1,0 0-1,0 0 1,-1 1-1,2-2 0,4-8 11,1 0-1,-1 0 0,8-18 0,-13 26-11,23-54 18,-15 33-46,1-1 0,1 1 0,1 1 1,22-31-1,-33 52 20,0 0 1,-1 0-1,1 0 1,0 0-1,0 1 1,0-1-1,-1 0 0,1 0 1,0 1-1,0-1 1,0 0-1,0 1 0,0-1 1,1 1-1,-1-1 1,0 1-1,0 0 1,2-1-1,-3 1 2,1 0 0,-1 1 0,1-1-1,0 0 1,-1 0 0,1 1 0,-1-1 0,1 0 0,-1 1 0,1-1-1,-1 1 1,1-1 0,-1 1 0,1-1 0,-1 1 0,0-1 0,1 1-1,-1-1 1,0 1 0,1-1 0,-1 1 0,0 0 0,1 0 0,1 7-33,0-1 0,-1 0 0,0 1 0,0 9 0,0-7 33,-1-10 7,5 23 28,-5-23-26,0 0 0,0-1 0,0 1 0,0 0 0,0-1 1,0 1-1,0 0 0,1 0 0,-1-1 0,0 1 0,0 0 0,0 0 1,0 0-1,1-1 0,-1 1 0,0 0 0,0 0 0,0 0 0,1-1 1,-1 1-1,0 0 0,0 0 0,1 0 0,-1 0 0,0 0 1,0 0-1,1 0 0,-1 0 0,0-1 0,0 1 0,1 0 0,-1 0 1,0 0-1,0 0 0,1 0 0,-1 0 0,0 1 0,1-1 0,-1 0 1,0 0-1,0 0 0,1 0 0,-1 0 0,0 0 0,0 0 0,1 0 1,-1 1-1,0-1 0,0 0 0,0 0 0,1 0 0,-1 1 0,0-1 1,0 0-1,0 0 0,0 0 0,1 1 0,-1-1 0,0 0 0,0 0 1,0 1-1,0-1 0,0 0 0,0 0 0,0 1 0,44-104 315,-44 102-321,1 0 0,-1 0 0,1 0 0,0 0 0,-1 0 1,1 0-1,0 0 0,-1 0 0,1 0 0,0 0 0,0 1 0,0-1 1,0 0-1,0 0 0,0 1 0,0-1 0,0 1 0,0-1 1,0 1-1,2-1 0,-3 1-1,1 0 0,0 0 0,0 1 0,0-1 1,0 0-1,-1 1 0,1-1 0,0 0 0,0 1 0,-1-1 0,1 1 1,0-1-1,-1 1 0,1-1 0,0 1 0,-1 0 0,1-1 1,-1 1-1,1 0 0,0 1 0,3 6-16,0 0 0,-1 0-1,1 0 1,1 10 0,-4-16 20,14 57 99,15 107 0,-8 68 807,-6-44-205,-14-170-680,1 1-1,-1 36 0,-1-57-17,-1 1 0,0 0 0,0 0 0,0 0 0,-1 0 0,1 0-1,0 0 1,0-1 0,0 1 0,-1 0 0,1 0 0,0 0 0,-1 0 0,1-1 0,0 1 0,-1 0 0,1 0 0,-2 0 0,2-1 2,-1 0 0,1 1 0,0-1 0,-1 0 0,1 0 0,-1 0 0,1 0 0,-1 0 0,1 0 1,0 0-1,-1 0 0,1-1 0,-1 1 0,1 0 0,-1 0 0,1 0 0,0 0 0,-1 0 1,1-1-1,0 1 0,-1 0 0,1 0 0,0-1 0,-1 1 0,0-1 0,-2-2 17,0-1 1,-1 0-1,1 0 0,0 0 0,-3-6 0,-6-15-11,0 0-1,2-1 0,0 0 1,2-1-1,1 0 0,2 0 1,0 0-1,2-1 0,0 1 0,3-32 1,1 48-185,0-1 0,1 0 0,1 1 1,0 0-1,0-1 0,1 1 0,7-14 1,-1 6-338,1 0 1,28-34 0,-12 19-113</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4.404"/>
    </inkml:context>
    <inkml:brush xml:id="br0">
      <inkml:brushProperty name="width" value="0.05" units="cm"/>
      <inkml:brushProperty name="height" value="0.05" units="cm"/>
    </inkml:brush>
  </inkml:definitions>
  <inkml:trace contextRef="#ctx0" brushRef="#br0">0 0 18164,'2'14'1944,"-1"7"-1088,1 4-319,-1 10 935,2 5-320,2 7-344,1 2-144,-1 3-335,1 2-129,0-4-120,0-5-64,0-10-368,2-7-297,1-18 1458,-1-10-857,2-18 0,3-11-24</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5.146"/>
    </inkml:context>
    <inkml:brush xml:id="br0">
      <inkml:brushProperty name="width" value="0.05" units="cm"/>
      <inkml:brushProperty name="height" value="0.05" units="cm"/>
    </inkml:brush>
  </inkml:definitions>
  <inkml:trace contextRef="#ctx0" brushRef="#br0">92 139 17700,'6'-11'1620,"0"-3"-284,-4 13-33,-3 6 893,-26 118 1576,-20 61-3934,44-174-130,0 0 0,-1 0 0,-9 17 1,7-20-591,4-11-191,5-21-557,-3 25 1627,39-208-5039,11 1 3288,-41 174 1993,-9 32-210,1 1 0,-1-1 0,0 0 0,0 1 0,1-1 0,-1 0 0,0 1 0,1-1 1,-1 1-1,0-1 0,1 0 0,-1 1 0,1-1 0,-1 1 0,1 0 0,-1-1 0,1 1 0,0-1 0,-1 1 0,1 0 0,0-1 0,0 1-2,-1 0-1,1 0 1,-1 0-1,1 1 0,-1-1 1,0 0-1,1 0 0,-1 0 1,1 1-1,-1-1 0,0 0 1,1 0-1,-1 1 0,1-1 1,-1 0-1,0 1 1,1-1-1,-1 1 0,0-1 1,0 0-1,1 2 0,9 24 761,21 110 1850,-23-89-1775,3 0 1,2-1 0,26 64 0,-38-107-872,16 29 354,-16-30-429,0-1 1,0 1-1,0-1 0,0 1 1,1-1-1,-1 1 0,0-1 1,1 0-1,-1 1 1,1-1-1,-1 0 0,1 0 1,0 0-1,0 0 1,2 1-1,-2-4-1114,-6-3 787,-6-5 17,-9-2-272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5.547"/>
    </inkml:context>
    <inkml:brush xml:id="br0">
      <inkml:brushProperty name="width" value="0.05" units="cm"/>
      <inkml:brushProperty name="height" value="0.05" units="cm"/>
    </inkml:brush>
  </inkml:definitions>
  <inkml:trace contextRef="#ctx0" brushRef="#br0">4 226 14379,'-3'-3'1952,"12"0"-903,6-1-369,6-2 1600,6-3-847,5-5-609,6-2-344,-1-10-912,-1-2-456,-2-6 768,-3-4-264,-4-6-153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5.978"/>
    </inkml:context>
    <inkml:brush xml:id="br0">
      <inkml:brushProperty name="width" value="0.05" units="cm"/>
      <inkml:brushProperty name="height" value="0.05" units="cm"/>
    </inkml:brush>
  </inkml:definitions>
  <inkml:trace contextRef="#ctx0" brushRef="#br0">74 286 17548,'-6'5'573,"0"0"1,0 1 0,0-1 0,1 1-1,0 1 1,0-1 0,1 1 0,-5 8-1,5-7-424,1-1 0,0 0 0,0 1 1,1 0-1,0 0 0,0 0 0,0 16 0,2-19-164,-1 1 1,2 0 0,-1 0 0,1 0-1,0 0 1,0 0 0,1-1-1,-1 1 1,1 0 0,1-1-1,-1 1 1,1-1 0,0 0-1,0 0 1,0 0 0,1 0-1,0-1 1,0 0 0,0 1 0,0-1-1,1 0 1,-1-1 0,1 1-1,0-1 1,7 3 0,6 1 10,-1 0 1,1-2 0,0 0-1,28 3 1,-29-5 38,1 0-1,0 2 1,-1 0-1,29 12 1,-44-16-10,0-1 1,0 1 0,0 0-1,0 0 1,-1 0 0,1 0 0,0 1-1,-1-1 1,1 0 0,-1 1-1,1-1 1,-1 1 0,0-1-1,0 1 1,0 0 0,0-1-1,0 1 1,0 0 0,0 0-1,0 0 1,-1 0 0,1 0-1,0 0 1,-1 0 0,0 0 0,0 0-1,0 0 1,1 0 0,-2 0-1,1 0 1,0 0 0,0 0-1,-1 0 1,1 0 0,-1 0-1,1 0 1,-1 0 0,0-1-1,0 1 1,-2 3 0,-2 2 84,1 0 0,-2 0-1,1-1 1,-1 0 0,0 0 0,0 0 0,-1-1 0,-12 8-1,8-6-17,0-1 0,0-1 0,-1 0 0,0 0 0,-13 2 0,20-5-191,-1-1 1,0 0-1,1 0 1,-1 0-1,0-1 1,1 0 0,-1 0-1,0-1 1,1 1-1,-1-1 1,0-1 0,1 1-1,-9-4 1,12 4 28,0 0 1,0 0 0,0-1 0,0 1-1,1-1 1,-1 1 0,1-1 0,-1 1-1,1-1 1,0 0 0,-1 0 0,1 1-1,0-1 1,0 0 0,0 0-1,0 0 1,1 0 0,-1-1 0,0 1-1,1 0 1,0 0 0,-1 0 0,1 0-1,0-1 1,0 1 0,0 0 0,1 0-1,-1 0 1,1-3 0,5-19-655</inkml:trace>
  <inkml:trace contextRef="#ctx0" brushRef="#br0" timeOffset="1">404 12 17364,'0'-1'135,"0"1"0,0-1 0,0 1 1,0-1-1,0 1 0,0-1 0,0 1 0,0-1 1,-1 1-1,1-1 0,0 1 0,0-1 0,-1 1 1,1 0-1,0-1 0,0 1 0,-1-1 1,1 1-1,-1 0 0,1-1 0,0 1 0,-1 0 1,1-1-1,-1 1 0,0 0 0,-1 13 2202,4 25 204,-1-29-2210,3 32 384,1-1-1,2 1 1,14 47-1,-20-86-737,-1-1 0,0 1 0,1-1 0,-1 1 0,1-1 1,-1 0-1,1 1 0,0-1 0,0 1 0,0-1 0,-1 0 0,1 0 0,0 0 0,1 1 0,-1-1 0,0 0 0,0 0 0,0-1 0,1 1 0,-1 0 0,0 0 1,1 0-1,-1-1 0,1 1 0,-1-1 0,0 1 0,1-1 0,-1 0 0,1 1 0,0-1 0,-1 0 0,1 0 0,-1 0 0,1 0 0,-1-1 0,1 1 0,-1 0 1,1 0-1,-1-1 0,1 1 0,-1-1 0,1 0 0,-1 1 0,2-2 0,13-9-751,-2 0-1,1 0 1,-2-1 0,1-1 0,-2 0-1,21-29 1,-12 13-243</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6.628"/>
    </inkml:context>
    <inkml:brush xml:id="br0">
      <inkml:brushProperty name="width" value="0.05" units="cm"/>
      <inkml:brushProperty name="height" value="0.05" units="cm"/>
    </inkml:brush>
  </inkml:definitions>
  <inkml:trace contextRef="#ctx0" brushRef="#br0">31 168 14379,'-7'19'1770,"1"0"0,1 1 1,1 0-1,0 0 0,0 27 0,6-45-706,3-7-711,5-10-124,3-27 103,4-8 61,-7 76-74,-10-24-315,1 0 1,0 1-1,0-1 1,0 0-1,0 0 1,1 0-1,-1 1 1,0-1 0,1-1-1,-1 1 1,1 0-1,0 0 1,2 1-1,-3-2-3,0-1-1,0 1 0,1-1 1,-1 1-1,0-1 1,1 1-1,-1-1 1,0 0-1,1 0 1,-1 0-1,0 0 1,1 0-1,-1 0 1,0 0-1,1 0 0,-1-1 1,0 1-1,0 0 1,1-1-1,-1 1 1,0-1-1,0 1 1,1-1-1,0-1 1,15-9 4,-1-1 1,0 0 0,18-20 0,-19 18-64,1-1 0,29-18 0,-43 31 41,0 1 1,0-1-1,0 1 1,0 0-1,0 0 1,1 0-1,-1 0 1,0 1 0,1-1-1,-1 1 1,0-1-1,1 1 1,-1 0-1,1 0 1,-1 0-1,3 0 1,-3 1-30,0 0 0,0 0 0,0 0 1,0 0-1,-1 0 0,1 0 0,0 0 1,-1 1-1,1-1 0,-1 1 0,1-1 1,-1 1-1,0 0 0,0-1 0,0 1 1,0 0-1,0 0 0,1 3 0,7 9-590,-1-11-368,-7-4 896,1-1 0,0 1 1,-1-1-1,0 1 0,1-1 1,-1 0-1,0 1 0,0-1 1,0 0-1,0 0 0,1-2 1,20-43-1051,-15 29 631,2 0 0,19-31-1,-28 49 508,1-1-1,-1 1 1,0-1-1,0 1 1,1-1-1,-1 1 1,0-1-1,1 1 1,-1 0-1,1-1 1,-1 1-1,0-1 1,1 1-1,-1 0 1,1-1-1,-1 1 1,1 0-1,-1 0 1,1-1-1,-1 1 1,1 0-1,0 0 1,-1 0-1,1 0 1,-1 0-1,1 0 1,-1 0-1,1 0 1,-1 0-1,2 0 1,-1 0 9,-1 1 0,1 0 0,0 0 0,-1 0 0,1-1 0,-1 1 0,1 0 1,-1 0-1,1 0 0,-1 0 0,0 0 0,1 0 0,-1 0 0,0 0 0,0 1 1,3 44 250,-3-44-221,0 60 699,-2-18 686,3 1 0,8 57 0,-6-85-1411,0 0 0,-1 1 1,0-1-1,-2 1 0,0 0 0,-1-1 0,-1 1 1,0-1-1,-6 18 0,8-34 9,0 0 0,0-1 0,0 1-1,0 0 1,0-1 0,-1 1 0,1 0 0,0-1 0,0 1-1,0-1 1,-1 1 0,1 0 0,0-1 0,-1 1 0,1-1 0,-1 1-1,1-1 1,-1 1 0,1-1 0,-1 1 0,1-1 0,-1 0-1,1 1 1,-1-1 0,1 0 0,-1 1 0,0-1 0,1 0 0,-1 0-1,1 1 1,-1-1 0,0 0 0,1 0 0,-1 0 0,0 0-1,1 0 1,-1 0 0,0 0 0,1 0 0,-1 0 0,-1-1-1,1 0 14,-1 0 0,1 0 0,-1 0 0,1-1 0,0 1 0,-1 0 0,1-1 0,0 1 0,0-1 0,0 0 0,0 1 0,0-1 0,0 0 0,0-2-1,-3-9 74,1 1 0,1-1 0,0 1-1,1-1 1,0 0 0,1 0 0,0 1-1,1-1 1,1 0 0,3-16 0,-1 11-135,1 0 1,1 0-1,1 1 1,0 0-1,1 0 1,17-25 0,-3 11-52,0-3-84</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7.344"/>
    </inkml:context>
    <inkml:brush xml:id="br0">
      <inkml:brushProperty name="width" value="0.05" units="cm"/>
      <inkml:brushProperty name="height" value="0.05" units="cm"/>
    </inkml:brush>
  </inkml:definitions>
  <inkml:trace contextRef="#ctx0" brushRef="#br0">1 2 19020,'1'-2'2569,"4"10"-1569,-5 7-424,1 5 2249,4 2-1689,-1 2-368,1 4-520,0-2-240,-1-5-544,2-3-360,-1-5-609,-4-12 1177,1 1-304,1-7-208</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7.791"/>
    </inkml:context>
    <inkml:brush xml:id="br0">
      <inkml:brushProperty name="width" value="0.05" units="cm"/>
      <inkml:brushProperty name="height" value="0.05" units="cm"/>
    </inkml:brush>
  </inkml:definitions>
  <inkml:trace contextRef="#ctx0" brushRef="#br0">11 48 20836,'-7'-8'2073,"3"2"-1385,4 2-328,5 1 1184,3 1-551,4-1-1097,3 1-601,4-4 553,1 2-144,2-6-112</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8.254"/>
    </inkml:context>
    <inkml:brush xml:id="br0">
      <inkml:brushProperty name="width" value="0.05" units="cm"/>
      <inkml:brushProperty name="height" value="0.05" units="cm"/>
    </inkml:brush>
  </inkml:definitions>
  <inkml:trace contextRef="#ctx0" brushRef="#br0">121 0 19444,'-11'3'733,"1"1"0,0 0 0,1 0-1,-1 1 1,1 0 0,-17 13 0,23-16-712,1 0 0,-1 0 0,0 0 1,1 1-1,0-1 0,-1 1 0,1 0 1,0 0-1,0 0 0,1 0 0,-1 0 0,1 0 1,-1 0-1,1 0 0,0 1 0,0-1 0,0 0 1,1 1-1,-1-1 0,1 1 0,0-1 0,0 1 1,0-1-1,1 6 0,0-7-32,0 0 0,-1 0 0,1-1 0,0 1 0,0-1 0,0 1 0,0-1-1,1 1 1,-1-1 0,0 0 0,0 0 0,1 1 0,-1-1 0,1 0 0,-1 0 0,1 0 0,0-1 0,-1 1 0,1 0 0,0 0 0,-1-1-1,1 1 1,0-1 0,0 0 0,2 1 0,8 0-33,0 0 1,23-1-1,-17 0 32,1 0 9,0 1 0,0 1 0,0 0 0,23 8 0,-38-9 11,0 0 0,0 1 0,0 0 0,0-1 0,0 2-1,-1-1 1,1 0 0,-1 1 0,1-1 0,-1 1 0,4 4 0,-6-5 6,1 0 1,-1 1-1,0-1 0,0 0 0,0 0 0,0 1 1,0-1-1,0 1 0,-1-1 0,1 1 1,-1-1-1,0 1 0,1-1 0,-1 1 1,-1 0-1,1-1 0,0 1 0,0-1 1,-1 1-1,-1 3 0,0 1 35,-1-1 0,0 1-1,-1-1 1,1 1 0,-1-1-1,0-1 1,-1 1 0,0 0 0,0-1-1,0 0 1,0 0 0,-1-1 0,-10 8-1,9-8-70,0 1-1,0-1 0,-1 0 0,0-1 1,1 0-1,-1 0 0,0-1 0,-1 0 1,1 0-1,0-1 0,-13 1 0,19-2-29,0 0 1,-1 0-1,1 0 0,0-1 0,0 1 0,0-1 0,0 1 0,0-1 0,0 0 0,0 0 0,0 0 0,0 0 0,0 0 0,0 0 0,0-1 0,1 1 0,-1-1 0,0 1 0,1-1 0,-1 1 0,-1-4 0,1 2 28,1-1 0,-1 1 0,1 0-1,0-1 1,0 1 0,0-1-1,1 0 1,-1 1 0,1-1-1,0 1 1,0-1 0,1-6-1,2-14-332</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8.641"/>
    </inkml:context>
    <inkml:brush xml:id="br0">
      <inkml:brushProperty name="width" value="0.05" units="cm"/>
      <inkml:brushProperty name="height" value="0.05" units="cm"/>
    </inkml:brush>
  </inkml:definitions>
  <inkml:trace contextRef="#ctx0" brushRef="#br0">0 1 13867,'1'6'845,"1"1"0,-1 0-1,1-1 1,0 1 0,0-1 0,5 9 0,2 9 613,0 4-308,-3-7-398,1 0 0,1-1-1,13 24 1,-15-37-110,-6-17-243,-8-15 16,-12 2-1399,20 23 940,0 0 0,0 0 0,0 0 0,0 0 0,0 0 0,0 0 0,0-1 0,0 1 0,0 0 0,0 0 0,0 0 0,0 0 0,0 0 0,0 0 0,0 0 0,0 0 0,0-1 0,1 1 0,-1 0 0,0 0-1,0 0 1,0 0 0,0 0 0,0 0 0,0 0 0,0 0 0,0 0 0,0-1 0,0 1 0,0 0 0,0 0 0,1 0 0,-1 0 0,0 0 0,0 0 0,0 0 0,0 0 0,0 0 0,0 0 0,0 0 0,0 0 0,1 0 0,-1 0 0,0 0 0,0 0 0,0 0 0,0 0 0,0 0 0,0 0 0,0 0-1,1 0 1,-1 0 0,0-1-77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17.926"/>
    </inkml:context>
    <inkml:brush xml:id="br0">
      <inkml:brushProperty name="width" value="0.05" units="cm"/>
      <inkml:brushProperty name="height" value="0.05" units="cm"/>
    </inkml:brush>
  </inkml:definitions>
  <inkml:trace contextRef="#ctx0" brushRef="#br0">1 316 9322,'75'10'967,"0"-2"0,1-4-1,78-6 1,227-32-137,-260 20-641,741-55 150,-255 47-230,298-14-13,1111-50 19,-734 27 864,-977 46-1895,-303 13 858,-4 0-13,-1 0 22,-20-3-188</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59.752"/>
    </inkml:context>
    <inkml:brush xml:id="br0">
      <inkml:brushProperty name="width" value="0.05" units="cm"/>
      <inkml:brushProperty name="height" value="0.05" units="cm"/>
    </inkml:brush>
  </inkml:definitions>
  <inkml:trace contextRef="#ctx0" brushRef="#br0">1 337 17628,'0'0'60,"0"0"1,0 0 0,0 0 0,1-1-1,-1 1 1,0 0 0,0 0-1,0 0 1,1 0 0,-1 0-1,0-1 1,0 1 0,0 0-1,1 0 1,-1 0 0,0 0-1,0 0 1,0 0 0,1 0 0,-1 0-1,0 0 1,0 0 0,1 0-1,-1 0 1,0 0 0,0 0-1,1 0 1,-1 0 0,0 0-1,0 0 1,0 0 0,1 0 0,-1 1-1,0-1 1,0 0 0,0 0-1,1 0 1,-1 0 0,0 0-1,0 1 1,0-1 0,0 0-1,0 0 1,1 0 0,-1 1-1,0-1 1,0 0 0,0 0 0,0 0-1,0 1 1,0-1 0,0 0-1,0 0 1,0 0 0,0 1-1,0-1 1,0 1 0,7 16 1144,-6-14-809,12 45 1708,14 98 1,-11-46-1630,-8-55-354,-5-25-72,0 0 0,1-1-1,1 1 1,1-1-1,9 21 1,-14-39-43,-1-1 0,0 0 0,0 1 0,0-1 0,0 1 1,0-1-1,0 0 0,0 1 0,1-1 0,-1 0 0,0 1 0,0-1 0,1 0 1,-1 1-1,0-1 0,0 0 0,1 0 0,-1 1 0,0-1 0,1 0 0,-1 0 0,0 1 1,1-1-1,-1 0 0,0 0 0,1 0 0,-1 0 0,1 0 0,-1 0 0,0 0 0,1 0 1,-1 1-1,0-1 0,1 0 0,-1-1 0,1 1 0,-1 0 0,0 0 0,1 0 0,-1 0 1,1 0-1,-1 0 0,0 0 0,1 0 0,-1-1 0,0 1 0,1 0 0,-1 0 0,0-1 1,1 1-1,-1 0 0,0 0 0,0-1 0,1 1 0,-1 0 0,0-1 0,0 1 0,1 0 1,-1-1-1,0 1 0,0 0 0,0-1 0,0 1 0,0-1 0,0 1 0,0 0 0,0-1 1,1 0-1,8-32 259,-7-10-68,0 0 0,-3 0 0,-2 0 1,-1 0-1,-3 1 0,-13-49 0,17 78-163,-1-1 0,0 1 0,-8-15 0,2 16-46,9 12 10,1 0 1,0 0-1,0 0 1,-1 0-1,1 0 1,0 0-1,0 1 0,0-1 1,-1 0-1,1 0 1,0 0-1,0 0 1,0 0-1,-1 0 0,1 1 1,0-1-1,0 0 1,0 0-1,0 0 1,-1 1-1,1-1 0,0 0 1,0 0-1,0 0 1,0 1-1,0-1 1,0 0-1,0 0 0,0 1 1,0-1-1,0 0 1,0 0-1,0 1 0,0 27-112,1-21 92,1 0-1,-1 0 1,2-1 0,-1 1-1,1 0 1,0-1 0,0 0-1,8 10 1,-10-14 20,0-1-1,0 1 1,0-1 0,0 0 0,0 0 0,1 1-1,-1-1 1,1 0 0,-1 0 0,1 0 0,-1-1-1,1 1 1,-1 0 0,1-1 0,0 1 0,-1-1-1,1 1 1,0-1 0,0 0 0,-1 1 0,1-1-1,0 0 1,0 0 0,-1-1 0,1 1 0,0 0-1,0 0 1,-1-1 0,1 1 0,0-1 0,-1 0-1,1 1 1,0-1 0,-1 0 0,1 0-1,-1 0 1,0 0 0,1 0 0,1-2 0,3-3 4,0 0 0,-1 1 1,0-2-1,0 1 0,0-1 1,-1 1-1,0-1 0,0-1 0,-1 1 1,0 0-1,3-11 0,-3 7-1,0 0 0,-1-1-1,0 1 1,-1 0 0,0-1 0,-1 1-1,-1-16 1,1 26-2,0 0 0,0 1 0,0-1 0,0 0 0,0 0 0,0 1 0,0-1 1,0 0-1,-1 1 0,1-1 0,0 0 0,0 1 0,-1-1 0,1 0 0,0 1 0,-1-1 0,1 0 0,0 1 0,-1-1 0,1 1 0,-1-1 0,1 1 1,-1-1-1,0 1 0,0-1 0,0 1-2,1 0-1,-1 1 1,0-1 0,1 0 0,-1 1-1,0-1 1,1 0 0,-1 1 0,1-1-1,-1 1 1,1-1 0,-1 1 0,1-1 0,-1 1-1,1-1 1,-1 1 0,1 0 0,-1 1-1,-16 34-86,-8 64 18,23-88 69,1 0 0,0 0-1,0 0 1,1 0 0,1 0 0,3 18-1,-4-27 5,1 0-1,-1 0 1,1-1-1,0 1 1,0 0-1,0-1 1,1 1-1,-1-1 1,0 1-1,1-1 1,0 0-1,-1 0 1,1 1-1,0-1 1,0 0-1,0-1 1,0 1-1,1 0 1,2 2-1,-1-3-1,-1 0-1,0 0 1,0 0-1,1-1 0,-1 1 1,0-1-1,1 0 1,-1 0-1,1 0 0,-1 0 1,0 0-1,1-1 1,5-1-1,3-2 4,-1 0 0,-1-1-1,1 0 1,-1-1 0,0 0 0,0 0 0,0-1-1,9-9 1,19-25 41,-30 31-45,1 0-1,0 1 1,1 0-1,0 0 1,12-7-1,-21 15 2,0 1-1,-1-1 0,1 1 1,0 0-1,0-1 0,0 1 1,0 0-1,-1 0 0,1-1 1,0 1-1,0 0 1,0 0-1,0 0 0,0 0 1,0 0-1,0 0 0,0 0 1,-1 1-1,1-1 0,0 0 1,0 0-1,0 1 0,1 0 1,0 0-1,-1 0 0,0 0 0,1 0 0,-1 1 0,0-1 1,1 1-1,-1-1 0,0 1 0,0-1 0,0 1 0,0 2 0,4 6-4,-2 0-1,0 0 0,3 15 1,-4-15-4,13 59 72,-15-69-58,0 0-1,0 1 1,0-1 0,0 0-1,0 1 1,0-1-1,0 0 1,0 1-1,0-1 1,0 0 0,0 1-1,0-1 1,1 0-1,-1 1 1,0-1-1,0 0 1,0 1 0,0-1-1,1 0 1,-1 0-1,0 1 1,0-1-1,1 0 1,-1 0 0,0 1-1,0-1 1,1 0-1,-1 0 1,0 0-1,1 0 1,-1 1 0,0-1-1,1 0 1,-1 0-1,0 0 1,1 0 0,-1 0-1,0 0 1,1 0-1,-1 0 1,0 0-1,1 0 1,0 0 0,11-15 116,6-27 84,-7 9 68,12-61 1,-20 77-214,-1 0 0,-1-1 0,0 1 0,-1-1 0,-4-26 0,4 43-56,0 0-1,0 0 1,0 0 0,-1 0 0,1 0 0,0 0 0,-1 0 0,1 0 0,0 0 0,-1 0 0,1 0 0,-1 0 0,0 0 0,1 0 0,-1 0 0,0 0 0,1 1 0,-1-1 0,0 0 0,0 1 0,-1-2 0,2 2-3,-1 0 0,0 1 0,1-1-1,-1 0 1,0 0 0,1 0 0,-1 1 0,0-1 0,1 0 0,-1 1 0,1-1-1,-1 0 1,0 1 0,1-1 0,-1 1 0,1-1 0,-1 1 0,1-1 0,0 1 0,-1-1-1,1 1 1,0 0 0,-1-1 0,1 1 0,0 0 0,-1-1 0,1 1 0,0 0-1,0-1 1,0 1 0,0 0 0,0-1 0,0 2 0,-3 8-9,1 0-1,0 1 1,0 14 0,1-21 6,1 0 1,0-1-1,0 1 1,1 0-1,-1 0 0,1 0 1,-1 0-1,1-1 1,1 1-1,-1 0 0,0-1 1,3 5-1,-3-7 3,-1-1-1,1 1 1,-1-1 0,1 1-1,-1-1 1,1 1-1,-1-1 1,1 1 0,0-1-1,-1 0 1,1 0-1,-1 1 1,1-1 0,0 0-1,-1 0 1,1 0-1,0 1 1,-1-1 0,1 0-1,0 0 1,0 0 0,-1 0-1,1 0 1,0 0-1,-1-1 1,1 1 0,0 0-1,-1 0 1,1 0-1,-1-1 1,1 1 0,0 0-1,-1-1 1,1 1-1,0-1 1,19-16-8,-20 17 8,11-13-1,1-1 1,-2 0-1,0-1 1,-1 0-1,-1-1 1,12-28-1,-10 17-3,-1-1 1,-2 0-1,6-37 0,-12 58-9,0-1 1,0 0 0,-1 0-1,0 0 1,-1-9-1,1 17 12,0-1 0,0 1 0,0 0-1,0-1 1,0 1 0,0 0 0,0-1 0,0 1 0,0 0-1,0-1 1,-1 1 0,1 0 0,0-1 0,0 1 0,0 0-1,0-1 1,-1 1 0,1 0 0,0 0 0,0-1-1,0 1 1,-1 0 0,1 0 0,0-1 0,0 1 0,-1 0-1,1 0 1,0 0 0,-1 0 0,1-1 0,0 1-1,-1 0 1,1 0 0,0 0 0,-1 0 0,1 0 0,0 0-1,-1 0 1,1 0 0,0 0 0,-1 0 0,1 0-1,0 0 1,-1 0 0,1 0 0,0 0 0,-1 0 0,1 0-1,0 1 1,0-1 0,-1 0 0,1 0 0,0 0 0,-1 0-1,1 1 1,0-1 0,0 0 0,-1 0 0,1 1-1,0-1 1,0 0 0,0 0 0,-1 1 0,1-1 0,0 0-1,0 1 1,0-1 0,0 1 0,-13 21-47,4 6 38,0 0 1,2 1-1,2 1 0,0-1 1,2 1-1,1-1 0,2 1 1,4 41-1,-3-64 18,0 1-1,0-1 0,1 0 1,0 1-1,0-1 0,1 0 1,0 0-1,0 0 1,7 10-1,-8-15-43,-1 0-1,1 1 1,0-1 0,0 0 0,0-1-1,1 1 1,-1 0 0,0-1-1,1 1 1,-1-1 0,1 0-1,-1 0 1,1 0 0,-1 0 0,1 0-1,0 0 1,0-1 0,-1 1-1,1-1 1,0 0 0,0 0-1,0 0 1,-1 0 0,1 0-1,0-1 1,0 1 0,-1-1 0,6-2-1,-6 3-64,1-1 0,0 0 1,-1 0-1,1 0 0,-1 0 0,0 0 0,1-1 0,-1 1 0,0-1 0,1 0 0,-1 0 0,0 1 0,0-1 1,-1 0-1,1-1 0,0 1 0,2-4 0,-2-6-427</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00.413"/>
    </inkml:context>
    <inkml:brush xml:id="br0">
      <inkml:brushProperty name="width" value="0.05" units="cm"/>
      <inkml:brushProperty name="height" value="0.05" units="cm"/>
    </inkml:brush>
  </inkml:definitions>
  <inkml:trace contextRef="#ctx0" brushRef="#br0">1 16 18420,'6'-15'2891,"-2"31"-956,-3-12-1860,40 271 4294,53 251-2330,-87-501-1978,17 44-1,-23-67-73,-1-1-1,1 1 0,-1-1 1,1 1-1,0-1 0,0 0 1,0 0-1,0 1 0,0-1 1,0 0-1,0 0 0,0 0 1,0 0-1,1 0 0,-1 0 0,0 0 1,1 0-1,-1-1 0,1 1 1,-1-1-1,0 1 0,3 0 1,-3-1-23,0-1 0,0 1 0,0 0 1,0-1-1,0 1 0,0 0 1,0-1-1,0 1 0,0-1 0,0 0 1,0 1-1,0-1 0,-1 0 0,1 0 1,0 1-1,0-1 0,-1 0 0,1 0 1,0 0-1,-1 0 0,1 0 0,-1 0 1,1 0-1,-1 0 0,0 0 0,1 0 1,-1 0-1,0 0 0,0-2 0,4-19-581,-1 0 0,-2 0 0,0 0 0,-1 0 0,-6-37 0,-2 5-131</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01.263"/>
    </inkml:context>
    <inkml:brush xml:id="br0">
      <inkml:brushProperty name="width" value="0.05" units="cm"/>
      <inkml:brushProperty name="height" value="0.05" units="cm"/>
    </inkml:brush>
  </inkml:definitions>
  <inkml:trace contextRef="#ctx0" brushRef="#br0">32 602 15667,'0'0'84,"0"0"0,1 0 0,-1 0 0,0 0 0,0 0 0,0 0 0,0 0 0,0 0 0,1 0 0,-1 0 0,0 0 0,0 0 0,0 0 0,0 0 0,0 0 0,0 0-1,1 0 1,-1 0 0,0 0 0,0 0 0,0 1 0,0-1 0,0 0 0,0 0 0,0 0 0,0 0 0,1 0 0,-1 0 0,0 1 0,0-1 0,0 0 0,0 0 0,0 0 0,0 0 0,0 0-1,0 1 1,0-1 0,0 0 0,0 0 0,0 0 0,0 0 0,0 0 0,0 0 0,0 1 0,0-1 0,0 0 0,0 0 0,0 0 0,0 0 0,-1 0 0,1 1 0,0-1 0,-5 10 1251,2-4-265,-3 8-495,1 1 0,1 0 0,1 0 1,0 0-1,-1 22 0,3 78-392,0-111-170,2 1-1,-1 0 0,0 0 1,1-1-1,0 1 0,0 0 1,1-1-1,-1 1 0,1-1 1,0 1-1,2 3 0,-3-7-4,-1-1 0,1 1 0,-1 0 0,1-1 0,-1 1 0,1-1 0,0 1-1,-1-1 1,1 0 0,-1 1 0,1-1 0,0 0 0,-1 1 0,1-1 0,0 0 0,0 0-1,-1 1 1,1-1 0,0 0 0,0 0 0,-1 0 0,1 0 0,0 0 0,0 0-1,-1 0 1,1 0 0,0-1 0,0 1 0,-1 0 0,1 0 0,0-1 0,-1 1 0,1 0-1,0-1 1,-1 1 0,1 0 0,0-1 0,-1 1 0,1-1 0,-1 1 0,1-1 0,-1 0-1,1 0 1,23-30 245,-2-8 127,-2-2 0,30-85 0,-23 52-117,-15 52-145,-12 22-117,0 0 1,0 0 0,1 0 0,-1 0 0,0 0-1,0 0 1,0 0 0,1 0 0,-1 0-1,0 0 1,0 0 0,0 0 0,0 0 0,1 0-1,-1 0 1,0 0 0,0 0 0,0 0-1,0 0 1,1 0 0,-1 0 0,0 0-1,0 0 1,0 1 0,0-1 0,1 0 0,-1 0-1,0 0 1,0 0 0,0 0 0,0 0-1,0 1 1,0-1 0,1 0 0,-1 0 0,0 0-1,0 0 1,0 1 0,0-1 0,0 0-1,0 0 1,0 0 0,0 0 0,0 1 0,0-1-1,0 0 1,0 0 0,0 0 0,0 0-1,0 1 1,0-1 0,0 0 0,2 45 68,-2-32-96,0 12 3,0-2 28,1 0-1,7 45 1,-8-67-4,0-1-1,0 1 1,0-1 0,0 1 0,0-1-1,1 1 1,-1-1 0,0 0-1,0 1 1,0-1 0,0 1-1,0-1 1,1 1 0,-1-1-1,0 0 1,0 1 0,1-1-1,-1 0 1,0 1 0,0-1-1,1 0 1,-1 1 0,1-1-1,-1 0 1,0 0 0,1 1-1,-1-1 1,1 0 0,-1 0-1,0 0 1,1 1 0,-1-1 0,1 0-1,0-1 2,0 1 0,0-1 0,0 1 0,0-1-1,0 1 1,-1-1 0,1 0 0,0 1 0,0-1-1,-1 0 1,1 0 0,0 0 0,0-1 0,18-38 56,-18 37-50,28-71 53,-17 40-173,1 0 1,23-38-1,-36 70 89,1 1-1,0-1 0,0 1 0,0-1 0,0 1 0,0 0 0,0-1 0,0 1 1,0 0-1,0 0 0,0 0 0,1 0 0,-1 0 0,1 0 0,-1 0 0,2-1 1,-2 3 5,0-1 1,-1 0-1,1 0 1,-1 0-1,1 0 1,-1 1 0,1-1-1,-1 0 1,1 0-1,-1 1 1,1-1 0,-1 0-1,1 1 1,-1-1-1,0 1 1,1-1-1,-1 1 1,1-1 0,-1 0-1,0 1 1,0-1-1,1 1 1,-1-1 0,0 1-1,0 0 1,1-1-1,-1 1 1,0 0-1,2 9-168,0-1 0,-1 1 0,1 15-1,-2-24 186,0 41-497,-1-25 244,2-1-1,-1 0 0,6 28 0,-6-44 245,0 0 1,0 0-1,0 1 0,0-1 0,0 0 0,0 1 0,0-1 0,0 0 0,0 0 0,1 1 0,-1-1 0,0 0 0,0 0 0,0 1 0,0-1 0,0 0 0,1 0 0,-1 1 1,0-1-1,0 0 0,0 0 0,1 0 0,-1 1 0,0-1 0,0 0 0,1 0 0,-1 0 0,0 0 0,0 0 0,1 1 0,5-8-161,3-18 49,8-39 405,-3-1 0,9-93 0,-6-136 675,-16 273-918,-1 0-1,-3-25 1,1 40-40,-1 8-9,-1 13-20,-5 63 13,3 145-1,6-202 46,2-1 0,0 0 0,1 1 0,1-1 1,11 31-1,-12-43-23,1 1 0,0-1 1,0 0-1,1 0 0,0-1 1,1 1-1,-1-1 0,1-1 1,1 1-1,-1-1 0,1 0 1,0 0-1,0-1 0,1 0 1,8 5-1,5-1-123,-17-9-69,-12-8 41,-32-27 586,2-2-1,1-1 1,-60-83 0,96 120-363,0-1-1,0 0 1,0 1 0,0-1 0,0 0-1,0 1 1,1-1 0,-1 0 0,1 0-1,-1 0 1,0-3 0,2 4-54,-1 1 0,0-1 0,0 0 0,1 1 0,-1-1 0,0 1 0,1-1 0,-1 0 0,1 1 0,-1-1 0,1 1 0,-1-1 0,1 1 0,-1-1 0,1 1 0,0 0 0,-1-1 0,1 1 0,0 0 0,-1-1 0,1 1 0,0 0 0,-1 0 0,1-1 1,0 1-1,-1 0 0,1 0 0,0 0 0,0 0 0,-1 0 0,1 0 0,1 0 0,62-1 129,-45 1-471,0 0 0,-1-1-1,1-1 1,-1 0 0,32-10-1,-48 12 279,0-1 0,1 0 0,-1 0 0,0-1 0,0 1-1,0 0 1,0-1 0,2-1 0,5-15-428</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17.654"/>
    </inkml:context>
    <inkml:brush xml:id="br0">
      <inkml:brushProperty name="width" value="0.05" units="cm"/>
      <inkml:brushProperty name="height" value="0.05" units="cm"/>
    </inkml:brush>
  </inkml:definitions>
  <inkml:trace contextRef="#ctx0" brushRef="#br0">0 137 15867,'18'0'5897,"23"-3"-4395,8-5-1061,0-3-1,-1-2 1,70-29-1,-108 38-499,30-13-743,-39 16 677,1 0 0,0 0 1,-1 0-1,1 0 1,-1 0-1,0 0 0,1 0 1,-1 0-1,0-1 1,1 1-1,-1 0 0,0-1 1,0 1-1,0-1 1,-1 0-1,1 1 1,0-1-1,1-2 0,-3-3-431,-4 3-171</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18.132"/>
    </inkml:context>
    <inkml:brush xml:id="br0">
      <inkml:brushProperty name="width" value="0.05" units="cm"/>
      <inkml:brushProperty name="height" value="0.05" units="cm"/>
    </inkml:brush>
  </inkml:definitions>
  <inkml:trace contextRef="#ctx0" brushRef="#br0">1 129 15923,'18'5'2009,"2"-1"-1257,7-8-264,7-4 1360,7-3-943,4-1-217,-2-2-200,0-1-248,-7 0-600,-1-1-432,-9 3 664,-6-3-128,-3 3-128</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18.486"/>
    </inkml:context>
    <inkml:brush xml:id="br0">
      <inkml:brushProperty name="width" value="0.05" units="cm"/>
      <inkml:brushProperty name="height" value="0.05" units="cm"/>
    </inkml:brush>
  </inkml:definitions>
  <inkml:trace contextRef="#ctx0" brushRef="#br0">54 0 18188,'17'12'1070,"-6"-5"-509,-1 0 1,0 1-1,0 0 1,13 14-1,-21-19-518,0 0 0,1 1-1,-1-1 1,0 0 0,0 1-1,-1 0 1,1-1 0,-1 1-1,0 0 1,0 0-1,0 0 1,0 0 0,-1 0-1,0 0 1,1 0 0,-1 0-1,-1 0 1,0 6 0,-10 36 238,-1-1 0,-3-1 0,-28 60 0,-12 33-983,38-80 340,16-43 87</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0.212"/>
    </inkml:context>
    <inkml:brush xml:id="br0">
      <inkml:brushProperty name="width" value="0.05" units="cm"/>
      <inkml:brushProperty name="height" value="0.05" units="cm"/>
    </inkml:brush>
  </inkml:definitions>
  <inkml:trace contextRef="#ctx0" brushRef="#br0">85 220 13923,'-1'0'70,"1"0"0,0 0-1,0 1 1,0-1 0,0 0 0,-1 0-1,1 0 1,0 0 0,0 0 0,0 0 0,-1 0-1,1 0 1,0 1 0,0-1 0,0 0 0,-1 0-1,1 0 1,0 0 0,0 0 0,-1 0-1,1 0 1,0 0 0,0 0 0,0-1 0,-1 1-1,1 0 1,0 0 0,0 0 0,-1 0-1,1 0 1,0 0 0,0 0 0,0 0 0,0-1-1,-1 1 1,1 0 0,0 0 0,0 0 0,0 0-1,0-1 1,-1 1 0,1 0 0,0 0-1,0 0 1,0 0 0,0-1 0,0 1 0,0 0-1,0 0 1,0-1 0,0 1 0,6-16 1698,14-14-317,-10 18-1208,0 0 0,1 1 0,0 1-1,0 0 1,1 0 0,1 2 0,-1-1 0,17-7 0,-2 3-174,1 1 1,0 2 0,33-8 0,-56 16-64,50-12 0,-36 11-24,-18 3 6,-6 3-2,-130 66 100,39-19-48,-113 46 44,236-107-79,133-52-35,69 2-175,-219 56 166,-13 2-27,-19 3-5,-7 4-177,1 2 1,0 1 0,1 1 0,-1 1-1,2 1 1,-1 2 0,2 1 0,-48 31-1,72-43 178,-2 1-44,0 0 1,0-1-1,1 1 1,-1 1-1,1-1 1,-1 0-1,1 1 1,0-1-1,0 1 1,0 0-1,0-1 1,1 1-1,-1 0 1,1 0-1,-2 4 1,2 4-517</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0.628"/>
    </inkml:context>
    <inkml:brush xml:id="br0">
      <inkml:brushProperty name="width" value="0.05" units="cm"/>
      <inkml:brushProperty name="height" value="0.05" units="cm"/>
    </inkml:brush>
  </inkml:definitions>
  <inkml:trace contextRef="#ctx0" brushRef="#br0">1 260 14107,'3'1'201,"1"0"0,0-1 1,-1 1-1,1-1 0,0 0 0,-1 0 0,1 0 1,0 0-1,0 0 0,-1-1 0,1 0 0,-1 0 1,7-2-1,46-23 894,-48 22-933,8-5 21,1-2 0,-2 0-1,1 0 1,-2-2 0,1 0-1,15-19 1,-4 1 12,41-65 0,-74 120-73,-3-8 97,0-2-1,-1 1 0,0-1 1,-1-1-1,-1 0 1,0-1-1,0 0 0,-2-1 1,1-1-1,-1 0 0,-20 10 1,33-20-27,3 0 28,12-1-76</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1.281"/>
    </inkml:context>
    <inkml:brush xml:id="br0">
      <inkml:brushProperty name="width" value="0.05" units="cm"/>
      <inkml:brushProperty name="height" value="0.05" units="cm"/>
    </inkml:brush>
  </inkml:definitions>
  <inkml:trace contextRef="#ctx0" brushRef="#br0">117 26 17372,'0'-1'176,"0"-1"0,0 1 0,0-1 0,0 1 0,0-1 0,-1 1 0,1 0 1,0-1-1,-1 1 0,1-1 0,-1 1 0,0 0 0,-1-3 0,2 4-88,0-1 0,-1 1 0,1 0 0,-1-1 0,1 1 0,-1 0 0,1 0-1,-1-1 1,1 1 0,-1 0 0,1 0 0,-1-1 0,1 1 0,-1 0 0,0 0 0,1 0 0,-1 0 0,1 0-1,-1 0 1,1 0 0,-1 0 0,0 0 0,0 1 0,-2 0 72,1 0 0,-1 0 1,1 0-1,-1 1 0,1-1 0,0 1 0,-1-1 0,1 1 0,0 0 1,0 0-1,1 0 0,-4 4 0,-7 12 70,-19 35 0,27-45-227,1-1-1,-1 1 1,2 0 0,-1 0 0,1 0 0,0 1 0,0 15 0,2-23-5,0 0-1,0 0 1,0 0 0,0 0 0,0 0-1,0 0 1,1 0 0,-1 0 0,0 0-1,1 0 1,-1 0 0,1 0-1,-1 0 1,1 0 0,-1-1 0,1 1-1,0 0 1,-1 0 0,1-1 0,0 1-1,1 1 1,0-1-2,0 0-1,0 0 1,1 0-1,-1 0 1,0-1 0,0 1-1,1-1 1,-1 1-1,4-1 1,6 0-17,0 0 0,0-1 0,14-3 0,-16 2 0,17-2-14,-14 2 15,1 0 0,-1 0 0,1 1 0,-1 1 0,18 1 0,-29 0 18,-1-1 0,1 0 0,-1 0 0,1 1 0,0-1 0,-1 1 0,1-1 0,-1 1 0,1 0 0,-1-1 0,1 1 0,-1 0 0,0 0 0,1 0 0,-1 0 0,0 0 0,0 0 0,0 1 0,0-1 0,0 0 0,0 1 0,0-1 0,0 0 0,0 1 0,-1-1 0,1 1 0,-1-1 0,1 1 0,-1 0 0,1-1 0,-1 1 0,0-1 0,0 1 0,0 0 0,0-1 0,0 1 0,0 0 0,0-1 0,-1 1 0,1-1 0,0 1 0,-1 0 0,-1 2 0,-1 5 2,-1 0 1,0 0-1,0 0 0,-1 0 1,-11 15-1,9-15-20,0 0 1,0-1-1,-1 0 1,1 0-1,-2 0 1,1-1-1,-1 0 1,0-1-1,-1 0 1,-12 6-1,21-12 6,0 1-1,0-1 1,0 1 0,0-1 0,0 0-1,0 1 1,0-1 0,-1 0-1,1 0 1,0 0 0,0 0-1,0 0 1,0 0 0,0 0 0,0 0-1,0 0 1,-1 0 0,1-1-1,0 1 1,0 0 0,0-1-1,0 1 1,0-1 0,0 1-1,0-1 1,0 0 0,0 1 0,1-1-1,-1 0 1,0 0 0,0 0-1,1 1 1,-1-1 0,0 0-1,1 0 1,-1 0 0,1 0 0,-1 0-1,1 0 1,-1 0 0,1 0-1,-1-2 1,0-3-9,0 0 0,0-1-1,1 1 1,-1 0 0,1-1 0,2-8 0,4-33-164</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1.793"/>
    </inkml:context>
    <inkml:brush xml:id="br0">
      <inkml:brushProperty name="width" value="0.05" units="cm"/>
      <inkml:brushProperty name="height" value="0.05" units="cm"/>
    </inkml:brush>
  </inkml:definitions>
  <inkml:trace contextRef="#ctx0" brushRef="#br0">9 0 14419,'-4'133'3987,"-1"36"-151,6-144-3525,2 1 1,0-1-1,1 0 0,13 38 0,-16-60-289,15 38 166,-15-39-180,0 0 0,0-1 1,0 1-1,0 0 0,1 0 1,-1-1-1,1 1 0,-1-1 1,1 1-1,-1-1 0,1 0 1,0 1-1,0-1 0,0 0 1,-1 0-1,5 1 0,-6-2-7,1 0 0,0 0 1,0 1-1,-1-1 0,1 0 0,0 0 0,0 0 0,-1 0 0,1 0 0,0 0 1,0-1-1,-1 1 0,1 0 0,0 0 0,0 0 0,-1-1 0,1 1 0,0 0 1,-1-1-1,1 1 0,0-1 0,-1 1 0,1-1 0,1 0 0,-1-1 1,0 0 0,0 1-1,0-1 1,0 0 0,0 0 0,-1 0-1,1 1 1,0-1 0,0-4-1,0-1 1,0 0 0,-1-1 0,1 1 0,-2-11 0,-1 5 6,0 1 0,-1-1-1,0 1 1,0 0 0,-2-1 0,1 2 0,-2-1 0,-10-18 0,15 29-8,0-1 1,0 1 0,0 0 0,0 0 0,0 0 0,0 0 0,0 0 0,-1 0 0,1 0 0,0 0 0,-1 0 0,1 0 0,-1 1 0,1-1 0,-3 0 0,4 1-1,0 0 0,-1 0 1,1 0-1,0 0 0,-1 0 1,1 0-1,0 0 0,0 0 0,-1 0 1,1 0-1,0 0 0,-1 0 0,1 0 1,0 0-1,0 1 0,-1-1 0,1 0 1,0 0-1,-1 0 0,1 0 0,0 1 1,0-1-1,0 0 0,-1 0 0,1 1 1,0-1-1,0 0 0,-1 15 8,3-8-10,0-1 1,0 0-1,0 0 0,1 0 0,0 0 1,0-1-1,0 1 0,1-1 0,0 1 1,0-1-1,0-1 0,0 1 0,1 0 0,10 6 1,-13-9 1,1 0 1,0 0-1,0-1 1,0 1-1,0-1 1,0 0-1,0 0 1,0 0 0,0 0-1,0 0 1,0-1-1,1 1 1,-1-1-1,0 0 1,0 0-1,1 0 1,-1-1-1,0 1 1,0-1-1,0 1 1,0-1-1,1 0 1,-1-1 0,0 1-1,-1 0 1,1-1-1,0 1 1,0-1-1,-1 0 1,1 0-1,3-3 1,0-2 32,0 0-1,0 0 1,-1-1 0,0 0 0,0 0 0,-1 0 0,0 0-1,0-1 1,-1 1 0,0-1 0,-1 0 0,1 0-1,-2 0 1,1 0 0,-2-1 0,1 1 0,-1 0-1,0 0 1,-3-15 0,3 23-23,0 0-1,0 0 1,-1 0-1,1 0 1,0 0 0,-1 0-1,1 0 1,-1 0-1,1 0 1,-1 0 0,1 0-1,-1 0 1,-1-1-1,1 2-4,1-1 1,0 1-1,0 0 0,-1 0 0,1 0 0,0 0 0,-1 0 0,1 0 0,0 0 0,-1 0 0,1 0 0,0 0 1,-1 0-1,1 0 0,0 0 0,-1 0 0,1 0 0,0 0 0,-1 0 0,1 0 0,0 0 0,0 0 1,-1 1-1,1-1 0,0 0 0,-1 0 0,1 0 0,0 0 0,-1 1 0,-1 1 9,1 0 0,-1 0 0,0 1-1,1-1 1,-1 0 0,1 1 0,0-1-1,0 1 1,0-1 0,-1 4 0,-3 15-10,1 0 1,1 1 0,1-1 0,0 1-1,2-1 1,1 1 0,0-1 0,2 1-1,0-1 1,7 24 0,-9-43-26,-1 1 0,1-1 1,0 0-1,0 1 0,0-1 1,0 0-1,1 0 0,-1 0 1,0 0-1,1 0 0,0 0 1,-1 0-1,1-1 1,0 1-1,0 0 0,0-1 1,4 3-1,-4-4-34,0 1 0,0-1-1,-1 0 1,1 0 0,0 0 0,0 0 0,0 0 0,0 0-1,0 0 1,-1-1 0,1 1 0,0-1 0,0 1 0,-1-1-1,1 0 1,0 1 0,-1-1 0,1 0 0,0 0 0,-1-1-1,1 1 1,-1 0 0,0 0 0,2-2 0,6-6-258,-1 0 0,0-1 0,-1 0 0,0 0 0,0 0 0,9-22 0,23-71-740,-19 39 241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18.731"/>
    </inkml:context>
    <inkml:brush xml:id="br0">
      <inkml:brushProperty name="width" value="0.05" units="cm"/>
      <inkml:brushProperty name="height" value="0.05" units="cm"/>
    </inkml:brush>
  </inkml:definitions>
  <inkml:trace contextRef="#ctx0" brushRef="#br0">0 326 14459,'7'-1'200,"-1"1"0,1 0 0,0 0 0,-1 0 0,9 2 0,10 0-104,51-2 186,119-17-1,74-29-158,178-46-55,282-52 77,-548 118-91,-145 23-106,-1 2 1,1 1 0,37 6-1,-63-5 41,0 1-1,-1 0 0,1 0 1,-1 1-1,0 1 0,17 7 1,-1 7-47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2.225"/>
    </inkml:context>
    <inkml:brush xml:id="br0">
      <inkml:brushProperty name="width" value="0.05" units="cm"/>
      <inkml:brushProperty name="height" value="0.05" units="cm"/>
    </inkml:brush>
  </inkml:definitions>
  <inkml:trace contextRef="#ctx0" brushRef="#br0">20 45 14675,'-8'73'1904,"-3"72"1129,11-127-2633,0-1 0,2 1-1,0-1 1,1 1-1,9 32 1,-9-43-308,-1-1-1,1 0 1,1 0-1,-1 0 0,8 8 1,-11-12-77,1-1 0,0 0 0,0 0-1,0 1 1,0-1 0,0 0 0,0 0 0,1 0 0,-1 0-1,0-1 1,0 1 0,1 0 0,-1 0 0,1-1 0,-1 1 0,0-1-1,1 1 1,-1-1 0,1 0 0,-1 0 0,1 1 0,0-1 0,-1 0-1,1 0 1,-1 0 0,1-1 0,-1 1 0,1 0 0,-1 0 0,1-1-1,1 0 1,-2 0 6,0 0-1,0 0 0,0 1 1,0-1-1,-1 0 0,1 0 1,0 0-1,0 0 0,-1 0 1,1 0-1,-1 0 0,1 0 1,-1 0-1,1 0 0,-1 0 1,0-1-1,1 1 0,-1-2 1,1-26 256,-1 20-206,0-27 121,3-1 1,10-58-1,-8 74-140,0-1-1,2 1 0,0 0 1,2 0-1,16-29 1,-21 44-35,0 0 0,0 0 0,1 0 0,0 1 0,0 0 0,0 0 0,1 0 0,-1 0 0,1 1 1,0 0-1,1 0 0,-1 1 0,13-5 0,-16 7-12,0 0 0,0 0 0,1 0-1,-1 1 1,0-1 0,0 1 0,1 0 0,-1 0 0,0 0 0,0 0-1,1 1 1,-1 0 0,0-1 0,0 1 0,0 0 0,0 0 0,0 1 0,0-1-1,0 1 1,0-1 0,0 1 0,-1 0 0,1 0 0,-1 0 0,1 0 0,-1 1-1,0-1 1,0 1 0,0-1 0,0 1 0,0 0 0,1 3 0,-1-2 5,0 0 0,0 0 1,0 1-1,-1-1 0,0 0 0,0 0 1,0 1-1,0-1 0,-1 1 0,1-1 1,-1 1-1,-1-1 0,1 1 1,-1 5-1,-1-3 16,0 0 0,0 0 0,-1-1 0,0 1 0,0-1 1,0 1-1,-1-1 0,-6 9 0,3-7-3,1-1 1,-1 1-1,0-1 1,-1-1-1,0 1 1,0-1-1,0 0 1,-1-1-1,0 0 1,0-1-1,0 1 1,-17 4 0,22-8-62,1 0 1,-1-1 0,1 0 0,-1 1 0,1-1 0,0 0 0,-1 0 0,1-1 0,-1 1 0,1-1 0,-1 0-1,1 0 1,0 0 0,0 0 0,-1 0 0,1-1 0,0 0 0,0 1 0,0-1 0,1 0 0,-1-1 0,0 1-1,1 0 1,-1-1 0,1 1 0,0-1 0,0 0 0,0 0 0,0 0 0,0 0 0,1 0 0,-1 0 0,1 0-1,0 0 1,0-1 0,0-3 0,-8-34-271</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3.138"/>
    </inkml:context>
    <inkml:brush xml:id="br0">
      <inkml:brushProperty name="width" value="0.05" units="cm"/>
      <inkml:brushProperty name="height" value="0.05" units="cm"/>
    </inkml:brush>
  </inkml:definitions>
  <inkml:trace contextRef="#ctx0" brushRef="#br0">1 6 15307,'4'-5'3007,"2"10"-1003,7 19 164,-9-18-1640,22 49 649,29 81 1,17 39-768,-71-174-405,-1 1 1,1-1 0,-1 0-1,1 0 1,-1 0-1,1 0 1,0 0 0,0 1-1,-1-1 1,1-1-1,0 1 1,0 0 0,0 0-1,0 0 1,0 0-1,0-1 1,0 1-1,1 0 1,-1-1 0,0 1-1,0-1 1,0 0-1,1 1 1,1-1 0,-2 0 0,0-1 1,0 1-1,1-1 1,-1 1-1,0-1 1,0 0-1,1 0 1,-1 0-1,0 1 1,0-1-1,0 0 1,0-1-1,0 1 1,-1 0-1,1 0 1,0 0-1,0 0 1,-1-1-1,1 1 1,-1 0-1,1 0 1,0-3-1,5-14 41,-1 0-1,0-1 1,2-28-1,-4 25 33,12-42-1,-14 63-81,-1 0-1,1 0 1,0 0-1,0 1 1,0-1-1,0 0 1,0 0 0,0 1-1,0-1 1,0 1-1,0-1 1,0 1 0,0-1-1,0 1 1,1 0-1,-1-1 1,0 1-1,0 0 1,0 0 0,0 0-1,1 0 1,-1 0-1,0 0 1,0 0 0,0 1-1,1-1 1,-1 0-1,1 1 1,0-1-44,0 1-1,0-1 1,0 0 0,-1 0-1,1 0 1,0 0 0,0 0-1,0-1 1,0 1 0,0-1-1,2 0 1,-1 0-146,-1 0 0,0 0-1,0 0 1,1 0 0,-1 1-1,1-1 1,-1 1 0,1-1 0,-1 1-1,1 0 1,-1 0 0,1 0 0,-1 0-1,1 1 1,-1-1 0,0 1-1,1-1 1,-1 1 0,1 0 0,2 1-1,26 5-1769,-44 10 6575,-19 26-4191,13-25 75,-25 19 0,27-24-250,1 0-1,-27 31 0,40-39-230,0 0-1,1 0 1,0 0-1,-3 9 1,4-6-133,7-23-298,3-16-717,-6 19 1065,1 0-1,11-22 1,-5 17-211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3.585"/>
    </inkml:context>
    <inkml:brush xml:id="br0">
      <inkml:brushProperty name="width" value="0.05" units="cm"/>
      <inkml:brushProperty name="height" value="0.05" units="cm"/>
    </inkml:brush>
  </inkml:definitions>
  <inkml:trace contextRef="#ctx0" brushRef="#br0">93 129 16155,'-3'-9'710,"0"0"0,-1 1-1,-9-16 1,13 24-656,0-1-1,-1 0 0,1 0 1,0 0-1,-1 1 1,1-1-1,-1 0 0,1 0 1,-1 1-1,0-1 1,1 1-1,-1-1 0,0 0 1,1 1-1,-1-1 1,0 1-1,0 0 0,1-1 1,-1 1-1,0 0 1,0-1-1,0 1 0,0 0 1,0 0-1,1 0 1,-1-1-1,0 1 0,0 0 1,0 0-1,0 0 1,0 1-1,0-1 0,1 0 1,-1 0-1,0 0 1,0 1-1,0-1 0,0 0 1,1 1-1,-1-1 1,0 1-1,0-1 0,1 1 1,-1-1-1,0 1 1,1-1-1,-1 1 0,0 0 1,1-1-1,-1 1 1,1 0-1,-1 0 0,1-1 1,0 1-1,-1 2 1,-4 6 96,0 1 1,1 0 0,0 0-1,1 0 1,0 1 0,0-1 0,2 1-1,-1 0 1,1-1 0,1 1-1,0 16 1,0-26-140,0 0 0,0-1 1,0 1-1,0 0 0,0-1 0,0 1 0,1 0 1,-1-1-1,0 1 0,0-1 0,0 1 0,1 0 1,-1-1-1,0 1 0,1-1 0,-1 1 0,0-1 0,1 1 1,-1-1-1,1 1 0,-1-1 0,1 1 0,-1-1 1,1 1-1,0-1-1,0 0 0,-1 0 0,1 0 0,0 0 0,-1 0 0,1 0 0,0 0 0,-1 0 0,1-1 0,0 1 0,-1 0 0,1 0 0,0-1 0,-1 1 0,1 0 0,-1-1 0,1 1 0,0-1 1,24-27 228,-6-3 20,-2-1 0,18-45 0,-10 21 173,-25 56-424,0-1-1,0 1 0,0 0 1,0 0-1,0-1 0,0 1 1,0 0-1,0 0 1,0-1-1,0 1 0,0 0 1,0 0-1,0 0 1,0-1-1,1 1 0,-1 0 1,0 0-1,0 0 0,0-1 1,0 1-1,1 0 1,-1 0-1,0 0 0,0 0 1,0-1-1,1 1 0,-1 0 1,0 0-1,0 0 1,1 0-1,-1 0 0,0 0 1,0 0-1,1 0 1,-1 0-1,0 0 0,0 0 1,1 0-1,-1 0 0,0 0 1,0 0-1,1 0 1,3 13 132,0 29-94,-4-35-23,1 6-49,6 54-222,-6-63 129,0 0-1,0 0 1,0-1-1,0 1 1,0 0-1,1-1 1,-1 1-1,1-1 1,0 0-1,0 1 0,1-1 1,-1 0-1,5 4 1,-6-6 91,0-1 1,0 1-1,0-1 1,0 1 0,-1-1-1,1 0 1,0 0-1,0 1 1,0-1-1,0 0 1,0 0-1,0 0 1,0 0-1,0 0 1,0 0-1,0 0 1,0 0 0,0-1-1,0 1 1,0 0-1,0-1 1,0 1-1,0 0 1,0-1-1,-1 1 1,2-2-1,13-12-469</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4.044"/>
    </inkml:context>
    <inkml:brush xml:id="br0">
      <inkml:brushProperty name="width" value="0.05" units="cm"/>
      <inkml:brushProperty name="height" value="0.05" units="cm"/>
    </inkml:brush>
  </inkml:definitions>
  <inkml:trace contextRef="#ctx0" brushRef="#br0">166 0 15259,'-15'0'2017,"-7"8"-1129,-5 6-336,1 13 1672,1 4-1031,4 6-585,4 1-80,9-3-408,4 0-88,8-7-88,10-5-80,4-15-216,2-7-128,5-10-400,2-9 2008,1-13-1256,-2-6-8,-3-12 64</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4.428"/>
    </inkml:context>
    <inkml:brush xml:id="br0">
      <inkml:brushProperty name="width" value="0.05" units="cm"/>
      <inkml:brushProperty name="height" value="0.05" units="cm"/>
    </inkml:brush>
  </inkml:definitions>
  <inkml:trace contextRef="#ctx0" brushRef="#br0">21 52 15587,'-1'1'93,"0"-1"0,0 1 0,1-1-1,-1 0 1,0 1 0,1-1 0,-1 1-1,0-1 1,1 1 0,-1 0 0,1-1-1,-1 1 1,1 0 0,-1-1-1,1 1 1,-1 0 0,1 0 0,0-1-1,-1 1 1,1 0 0,0 0 0,0 0-1,-1-1 1,1 2 0,-5 26 442,3 12 70,1 0 0,2 1 1,2-1-1,2 0 0,1 0 0,18 59 0,-23-96-589,1 6 116,1-1 0,0 1 1,0 0-1,8 12 0,-11-20-112,1-1 1,-1 1-1,0-1 0,0 1 0,1-1 0,-1 1 0,0-1 1,1 1-1,-1-1 0,1 1 0,-1-1 0,1 0 0,-1 1 1,1-1-1,-1 0 0,1 1 0,-1-1 0,1 0 0,-1 0 1,1 0-1,-1 1 0,1-1 0,-1 0 0,1 0 0,0 0 0,-1 0 1,1 0-1,-1 0 0,1 0 0,-1 0 0,2 0 0,0-1 20,-1 0-1,0 0 0,1 0 1,-1 0-1,0 0 0,0 0 1,1 0-1,-1-1 0,0 1 1,0 0-1,1-3 0,4-6 161,0-1 0,5-16-1,-9 23-142,105-305 2106,-67 186-2120,-39 119-807,-2 5 206,-5 14-119,-5 8 144,2-3-79</inkml:trace>
  <inkml:trace contextRef="#ctx0" brushRef="#br0" timeOffset="1">256 365 18300,'19'24'1320,"-4"-8"-1544,-1-7 168,-3 0 560,-5-5-160</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4.970"/>
    </inkml:context>
    <inkml:brush xml:id="br0">
      <inkml:brushProperty name="width" value="0.05" units="cm"/>
      <inkml:brushProperty name="height" value="0.05" units="cm"/>
    </inkml:brush>
  </inkml:definitions>
  <inkml:trace contextRef="#ctx0" brushRef="#br0">0 193 18252,'6'-11'1297,"14"-25"765,-19 34-1956,0 0-1,1 1 1,-1-1-1,1 1 1,-1-1-1,1 1 0,0 0 1,-1-1-1,1 1 1,0 0-1,0 0 1,0 0-1,0 1 0,0-1 1,0 0-1,3 0 1,-4 1-98,-1 0 0,1 0-1,-1 0 1,1 0 0,0 0 0,-1 0 0,1 0 0,-1 0 0,1 0 0,-1 1 0,1-1 0,0 0 0,-1 0 0,1 0 0,-1 1 0,1-1 0,-1 0 0,1 1 0,-1-1 0,1 0-1,-1 1 1,0-1 0,1 1 0,-1-1 0,0 1 0,1-1 0,-1 1 0,6 20 211,-9 28 56,3-43-267,-3 14-6,1-11-2,1 0 1,0 0-1,1 0 0,0 0 0,0 0 0,0 0 1,4 12-1,-4-20-1,0-1 1,0 1-1,0-1 0,0 1 1,0-1-1,1 0 0,-1 1 1,0-1-1,0 1 0,0-1 1,1 0-1,-1 1 0,0-1 1,1 1-1,-1-1 0,0 0 1,1 0-1,-1 1 0,1-1 1,-1 0-1,0 1 0,1-1 1,-1 0-1,1 0 1,-1 0-1,1 0 0,-1 0 1,0 1-1,1-1 0,-1 0 1,1 0-1,-1 0 0,1 0 1,-1 0-1,1 0 0,-1 0 1,1-1-1,-1 1 0,1 0 1,-1 0-1,0 0 0,1 0 1,-1 0-1,1-1 0,-1 1 1,1 0-1,-1 0 1,1-1-1,17-16 2,-7 3 2,0-2-1,-1 1 0,0-2 1,9-22-1,26-74 134,-36 88-90,9-23 95,-18 48-139,0 0 0,0 0 1,0 0-1,0-1 0,0 1 1,0 0-1,0 0 0,1 0 0,-1 0 1,0-1-1,0 1 0,0 0 1,0 0-1,0 0 0,0 0 0,1-1 1,-1 1-1,0 0 0,0 0 1,0 0-1,0 0 0,1 0 0,-1 0 1,0 0-1,0 0 0,0 0 1,0-1-1,1 1 0,-1 0 0,0 0 1,0 0-1,0 0 0,1 0 1,-1 0-1,0 0 0,0 0 0,0 0 1,1 0-1,-1 1 0,0-1 1,0 0-1,0 0 0,1 0 0,-1 0 1,0 0-1,0 0 0,0 0 1,0 0-1,1 0 0,-1 1 0,0-1 1,0 0-1,0 0 0,0 0 1,0 0-1,0 1 0,1-1 0,-1 0 1,0 0-1,0 0 0,0 0 1,0 1-1,0-1 0,0 0 0,0 0 1,0 0-1,0 1 0,0-1 1,5 14 35,-1 6-33,-2-6 0,1 1 1,1-1-1,0 0 0,1 0 0,0 0 0,14 24 0,-18-37 5,0 1 0,0 0-1,0-1 1,0 1 0,1-1-1,-1 1 1,0-1 0,1 0-1,-1 0 1,1 0 0,0 1 0,-1-1-1,1-1 1,0 1 0,0 0-1,-1 0 1,1-1 0,0 1-1,0-1 1,0 1 0,3-1-1,-2 0 21,0-1-1,0 1 1,-1-1 0,1 0-1,-1 0 1,1 0-1,0 0 1,-1 0-1,0-1 1,1 1-1,-1-1 1,0 1-1,4-4 1,2-3 106,-1-1-1,1 0 1,-1 0 0,-1 0-1,1-1 1,5-14 0,5-19 347,-15 40-444,-2-1 1,1 1-1,0 0 0,-1 0 1,1 0-1,-1-1 0,0 1 0,0 0 1,0 0-1,0 0 0,-2-6 0,1 8-49,1 0-1,-1 0 1,0 0-1,0 0 1,1 0-1,-1 1 1,0-1-1,0 0 0,0 1 1,0-1-1,0 1 1,0-1-1,0 1 1,0-1-1,0 1 1,0 0-1,0-1 0,0 1 1,0 0-1,0 0 1,-1 0-1,1 0 1,0 0-1,0 0 1,0 0-1,0 0 0,0 1 1,0-1-1,0 0 1,0 1-1,-2 0 1,1-1-121,0 1 1,0-1 0,0 1-1,0 0 1,0 0-1,0 0 1,0 0 0,1 0-1,-1 0 1,0 0 0,1 1-1,-1-1 1,1 0 0,-1 1-1,1 0 1,-2 1 0,10-6-345,4-4 144</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5.405"/>
    </inkml:context>
    <inkml:brush xml:id="br0">
      <inkml:brushProperty name="width" value="0.05" units="cm"/>
      <inkml:brushProperty name="height" value="0.05" units="cm"/>
    </inkml:brush>
  </inkml:definitions>
  <inkml:trace contextRef="#ctx0" brushRef="#br0">58 48 14219,'-22'49'6527,"13"-29"-5519,-10 31 1,17-45-933,0 1 1,1-1 0,0 1-1,0 0 1,0-1-1,1 1 1,0 0 0,0-1-1,2 9 1,-2-14-74,0-1 1,1 1-1,-1 0 1,0-1-1,0 1 0,0-1 1,1 1-1,-1-1 1,0 1-1,1-1 0,-1 1 1,1-1-1,-1 1 1,0-1-1,1 1 0,-1-1 1,1 1-1,-1-1 0,1 0 1,0 1-1,-1-1 1,1 0-1,-1 0 0,1 1 1,0-1-1,-1 0 1,1 0-1,-1 0 0,1 0 1,0 0-1,-1 0 1,1 0-1,0 0 0,-1 0 1,1 0-1,-1 0 1,1 0-1,0 0 0,-1 0 1,1-1-1,-1 1 1,2-1-1,25-13 6,-27 13-7,37-26 34,-26 17 17,2 0-1,-1 1 1,2 1 0,-1 0 0,22-9-1,-34 17-34,-1 0-1,1 0 0,-1 0 0,1-1 0,-1 1 0,1 0 0,-1 0 0,1 0 0,-1-1 0,1 1 0,-1 0 0,1-1 1,-1 1-1,1 0 0,-1-1 0,0 1 0,1 0 0,-1-1 0,0 1 0,1-1 0,-1 0 0,-3-13 427,2 12-437,-50-119 1212,51 121-1221,0 0 0,0 0 0,0 0 0,0-1 0,0 1 0,0 0 1,0 0-1,0 0 0,0 0 0,0 0 0,0 0 0,0 0 0,0-1 0,0 1 0,0 0 0,0 0 0,0 0 0,0 0 0,1 0 0,-1 0 0,0 0 0,0 0 0,0-1 0,0 1 0,0 0 0,0 0 0,0 0 0,0 0 0,0 0 0,0 0 0,1 0 0,-1 0 0,0 0 1,0 0-1,0 0 0,0 0 0,0 0 0,0 0 0,1 0 0,-1 0 0,0 0 0,0 0 0,0 0 0,0 0 0,0 0 0,0 0 0,0 0 0,1 0 0,-1 0 0,0 0 0,0 0 0,0 0 0,0 0 0,0 0 0,0 0 0,0 0 0,0 0 0,1 0 0,-1 0 0,0 1 1,0-1-1,0 0 0,0 0 0,0 0 0,0 0 0,0 0 0,0 0 0,0 1 0,9 3-165,-2 2-109,1-1 0,-1 0 0,1 0 0,1-1 0,-1 0 0,0 0 0,1-1 0,0 0 1,0-1-1,0 0 0,0 0 0,0-1 0,0 0 0,0 0 0,0-1 0,1-1 1,-1 1-1,0-1 0,0-1 0,0 0 0,15-5 0,16-10-600</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5.895"/>
    </inkml:context>
    <inkml:brush xml:id="br0">
      <inkml:brushProperty name="width" value="0.05" units="cm"/>
      <inkml:brushProperty name="height" value="0.05" units="cm"/>
    </inkml:brush>
  </inkml:definitions>
  <inkml:trace contextRef="#ctx0" brushRef="#br0">115 212 16051,'-1'-1'90,"0"0"-1,-1-1 0,1 1 1,0 0-1,0 0 0,0 0 0,-1 0 1,1 0-1,0 0 0,-1 1 0,1-1 1,-1 0-1,1 1 0,-1-1 1,1 1-1,-1-1 0,1 1 0,-1 0 1,0 0-1,1-1 0,-1 1 1,0 0-1,1 1 0,-1-1 0,1 0 1,-1 0-1,1 1 0,-1-1 1,0 1-1,1-1 0,-1 1 0,1 0 1,0-1-1,-1 1 0,1 0 0,0 0 1,-1 0-1,1 0 0,0 0 1,0 1-1,0-1 0,0 0 0,-1 2 1,-4 4 181,1 0 1,0 0 0,1 1 0,0-1-1,0 1 1,-5 15 0,5-10-90,0 1 1,2-1-1,-2 16 1,3-23-157,1-1 0,0 1 0,0 0 0,0-1 0,1 1 0,0-1 0,0 1 0,0 0 0,1-1 0,2 6 0,-3-10-25,-1 1-1,1-1 0,0 0 1,-1 0-1,1 0 1,0 0-1,0 0 0,0 0 1,0 0-1,0 0 1,0 0-1,0 0 1,0 0-1,0-1 0,0 1 1,0 0-1,0-1 1,1 1-1,-1-1 0,0 1 1,1-1-1,-1 0 1,0 1-1,1-1 0,-1 0 1,0 0-1,1 0 1,-1 0-1,0 0 0,1 0 1,-1-1-1,0 1 1,1 0-1,-1-1 1,0 1-1,0-1 0,1 1 1,1-2-1,3-1 18,0-1 0,0 0 0,-1 0 1,0 0-1,1-1 0,5-7 0,8-11 201,-1-1 0,-1 0 0,-1-2 0,-1 0 0,-2 0 0,0-1 0,-2-1 0,-1 0 0,-1 0 0,-2-1 0,6-42 0,-13 43 179,-3 21-174,-3 15-43,0 6-134,1 0-1,0 0 0,2 1 1,-1-1-1,-1 22 0,3 0-27,1 41-1,1-69 1,-1 1-18,1 0 0,1 0-1,-1 1 1,2-1 0,-1 0 0,1 0-1,0 0 1,1 0 0,0 0 0,1 0-1,4 8 1,-7-15 2,0-1-1,-1 0 1,1 0 0,0 0-1,0 0 1,0 0 0,0 0-1,0-1 1,0 1-1,0 0 1,0 0 0,0-1-1,0 1 1,0-1 0,0 1-1,1-1 1,-1 1-1,0-1 1,0 0 0,1 1-1,-1-1 1,0 0 0,0 0-1,1 0 1,-1 0 0,0 0-1,1 0 1,-1 0-1,0-1 1,0 1 0,1 0-1,-1-1 1,0 1 0,0-1-1,0 1 1,0-1 0,1 0-1,-1 1 1,1-2-1,27-19 20</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6.373"/>
    </inkml:context>
    <inkml:brush xml:id="br0">
      <inkml:brushProperty name="width" value="0.05" units="cm"/>
      <inkml:brushProperty name="height" value="0.05" units="cm"/>
    </inkml:brush>
  </inkml:definitions>
  <inkml:trace contextRef="#ctx0" brushRef="#br0">54 0 16091,'2'3'728,"0"0"0,-1 1 0,1-1 0,-1 1 0,0-1 0,0 1 0,0 4 0,2 2 23,30 70 729,44 78 0,-40-87-1558,-47-88-79,-1 1 0,0 0 0,-1 0 0,-18-17 0,-63-55 47,77 76 162,12 9-3,0 0 0,0 0 1,0 0-1,0-1 0,-6-7 0,10 11-45,0 0 1,0 0-1,-1-1 0,1 1 0,0 0 1,0 0-1,0 0 0,0 0 0,0 0 1,0 0-1,0-1 0,0 1 0,0 0 1,0 0-1,0 0 0,0 0 0,0 0 1,0 0-1,0-1 0,0 1 0,0 0 1,0 0-1,0 0 0,0 0 1,0 0-1,0-1 0,0 1 0,0 0 1,0 0-1,0 0 0,0 0 0,0 0 1,1 0-1,-1 0 0,0-1 0,0 1 1,0 0-1,0 0 0,0 0 0,0 0 1,0 0-1,0 0 0,1 0 0,9-3 127,21 2-41,-14 1-146,13-2-295,0-2 0,-1-1 0,1-1 0,34-13 0,-17 2-1</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6.776"/>
    </inkml:context>
    <inkml:brush xml:id="br0">
      <inkml:brushProperty name="width" value="0.05" units="cm"/>
      <inkml:brushProperty name="height" value="0.05" units="cm"/>
    </inkml:brush>
  </inkml:definitions>
  <inkml:trace contextRef="#ctx0" brushRef="#br0">45 18 17828,'-5'6'315,"0"-1"-1,1 1 1,0 0 0,0 1-1,1-1 1,0 1 0,0-1-1,0 1 1,1 0 0,0 0 0,0 0-1,1 1 1,0-1 0,0 8-1,0-12-261,1 0-1,0 0 0,0 1 0,0-1 1,0 0-1,1 0 0,0 0 0,-1 0 1,1 0-1,0 0 0,0 0 0,1 0 1,-1 0-1,1 0 0,-1 0 1,1 0-1,0-1 0,0 1 0,0-1 1,0 0-1,0 1 0,1-1 0,-1 0 1,1 0-1,0-1 0,-1 1 0,1 0 1,0-1-1,0 0 0,0 1 0,0-1 1,0 0-1,6 0 0,-3 0-3,0-1 0,0 0 0,0-1 1,0 1-1,0-1 0,0 0 0,0-1 0,-1 0 0,1 0 0,-1 0 0,1 0 0,-1-1 0,0 0 0,1 0 0,6-6 1,-5 4 56,0-1 0,0 0 0,-1 0 0,0 0 1,0-1-1,0 0 0,-1 0 0,0 0 1,-1-1-1,5-8 0,-8 13-64,0 1 1,0-1-1,0 0 1,0 1-1,-1-1 0,1 0 1,-1 0-1,0 0 0,1 0 1,-1 1-1,-1-1 1,1 0-1,0 0 0,-1 0 1,1 0-1,-1 1 1,0-1-1,0 0 0,0 1 1,0-1-1,0 0 1,-1 1-1,1-1 0,-1 1 1,-2-3-1,2 3-54,-1 0 0,0-1-1,0 1 1,0 1 0,0-1-1,0 0 1,0 1 0,0-1 0,-1 1-1,1 0 1,0 0 0,-1 1-1,1-1 1,-1 0 0,1 1 0,-1 0-1,1 0 1,-1 0 0,1 0-1,-6 2 1,4-1-144,-1 0-1,1 1 1,-1 0 0,1 0-1,0 0 1,0 1 0,0 0-1,0 0 1,0 0 0,1 0 0,-1 1-1,1 0 1,0 0 0,0 0-1,0 0 1,1 1 0,-4 4-1,-2 11-515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24.438"/>
    </inkml:context>
    <inkml:brush xml:id="br0">
      <inkml:brushProperty name="width" value="0.05" units="cm"/>
      <inkml:brushProperty name="height" value="0.05" units="cm"/>
    </inkml:brush>
  </inkml:definitions>
  <inkml:trace contextRef="#ctx0" brushRef="#br0">50 148 12683,'-40'-3'1802,"31"3"-1244,12-1 305,141-23-967,-97 14 89,66-6 1,-34 11 63,245-22 100,268-28-86,-481 52-60,-19-1 6,0 5 1,124 16-1,397 39 73,20-51 22,-505-10 34,90-7 42,-98-1-135,-40 3-11,1 4 0,98 4 0,-53 10 17,290 33 778,-131 3-578,92 17-192,-246-37-58,169 8-1,135-18 12,-158-8-17,1069-25-1,-992-11-3,386-29-39,0 42 17,-649 21 46,-1 3 0,132 29 0,-206-32-158,1 0 0,-1 1 0,0 0 0,20 11 0,-36-16 139,0 0-1,0 0 1,0 0-1,0 0 1,0 0 0,-1 0-1,1 0 1,0 1-1,0-1 1,0 0-1,0 0 1,0 0-1,0 0 1,0 0-1,0 0 1,0 0 0,0 0-1,0 0 1,0 0-1,0 1 1,0-1-1,0 0 1,0 0-1,0 0 1,0 0-1,0 0 1,0 0-1,0 0 1,0 0 0,0 0-1,0 1 1,0-1-1,0 0 1,0 0-1,0 0 1,0 0-1,0 0 1,0 0-1,0 0 1,0 0 0,1 0-1,-1 0 1,0 0-1,0 1 1,0-1-1,0 0 1,0 0-1,0 0 1,0 0-1,0 0 1,0 0-1,0 0 1,0 0 0,1 0-1,-1 0 1,0 0-1,0 0 1,0 0-1,0 0 1,0 0-1,0 0 1,0 0-1,0 0 1,0 0 0,1 0-1,-1 0 1,-5-4-212</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7.346"/>
    </inkml:context>
    <inkml:brush xml:id="br0">
      <inkml:brushProperty name="width" value="0.05" units="cm"/>
      <inkml:brushProperty name="height" value="0.05" units="cm"/>
    </inkml:brush>
  </inkml:definitions>
  <inkml:trace contextRef="#ctx0" brushRef="#br0">1 61 17260,'0'0'68,"0"0"0,0 0 0,0-1 0,0 1 0,0 0 0,0-1 0,0 1 0,0 0 0,0 0 0,0-1 0,0 1 0,0 0 0,1 0 0,-1-1 0,0 1 0,0 0 0,0 0 0,0-1 0,0 1 1,1 0-1,-1 0 0,0 0 0,0-1 0,0 1 0,1 0 0,-1 0 0,0 0 0,0 0 0,1 0 0,-1-1 0,0 1 0,0 0 0,1 0 0,-1 0 0,0 0 0,1 0 0,-1 0 0,0 0 0,0 0 0,1 0 0,8 12 1515,8 29-11,-14-33-1068,5 14 38,28 67 662,-32-80-1143,1-1 0,-1 0 0,1 0 0,1-1 0,-1 1 0,2-1 0,11 12 0,-16-18-57,0 0 0,-1 0 0,1 1 0,0-1 0,0 0 0,-1 0 0,1-1 0,0 1 0,0 0 0,0-1 0,0 1 0,0-1 0,0 0 0,0 1 0,0-1 0,0 0 0,0 0 0,0 0 1,4-1-1,-2-1 0,-1 1 0,0 0 0,0-1 0,0 1 0,0-1 1,0 0-1,0 0 0,-1 0 0,1 0 0,-1-1 0,3-2 1,5-7 10,-1-1 1,-1 0 0,0 0-1,7-16 1,-14 27-13,31-72 80,-23 50-40,1 0 0,22-37 0,-31 59-40,0 1-1,0-1 1,0 1 0,0-1 0,0 1 0,1 0 0,-1 0 0,0-1 0,0 1-1,1 0 1,-1 0 0,1 0 0,-1 1 0,1-1 0,-1 0 0,4-1 0,-4 2-7,1 0 0,-1 0 0,0 0 0,0 0 1,0 1-1,0-1 0,1 0 0,-1 1 1,0-1-1,0 0 0,0 1 0,0-1 0,0 1 1,0 0-1,0-1 0,0 1 0,0 0 0,1 1 1,4 4-94,-1 0 0,-1 1 1,1-1-1,-1 1 1,5 12-1,-6-13-37,41 87-2941,-44-92 3012,7 9-362,-7-9 406,1-1 0,-1 0 0,0 0 0,0 0 0,0 0 0,0 0 1,1 1-1,-1-1 0,0 0 0,0 0 0,0 0 0,1 0 0,-1 0 0,0 0 0,0 0 0,1 0 0,-1 0 0,0 0 0,0 0 0,0 0 0,1 0 0,-1 0 0,0 0 0,0 0 0,1 0 0,-1 0 0,0 0 0,0 0 0,0 0 0,1 0 0,-1 0 0,0 0 0,0 0 0,0 0 1,1-1-1,-1 1 0,0 0 0,0 0 0,0 0 0,1 0 0,-1 0 0,0-1 0,0 1 0,0 0 0,0 0 0,9-18-851</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8.425"/>
    </inkml:context>
    <inkml:brush xml:id="br0">
      <inkml:brushProperty name="width" value="0.05" units="cm"/>
      <inkml:brushProperty name="height" value="0.05" units="cm"/>
    </inkml:brush>
  </inkml:definitions>
  <inkml:trace contextRef="#ctx0" brushRef="#br0">21 445 15763,'-5'19'573,"0"0"0,1 1 0,-1 20 0,4-31-415,1 0 1,0 0 0,0 0-1,1 1 1,0-1 0,0 0-1,1-1 1,6 17 0,-8-23-141,1-1 1,0 1-1,0-1 0,-1 1 1,1-1-1,0 1 0,0-1 1,0 0-1,0 1 0,1-1 1,-1 0-1,0 0 0,1 0 1,-1 0-1,0 0 0,1 0 1,2 1-1,-3-2-7,0 0 0,0 0 0,0 0 0,0 0 0,0 0 0,0 0-1,0 0 1,0-1 0,0 1 0,0 0 0,0-1 0,0 1 0,0 0 0,-1-1 0,1 1 0,0-1-1,0 0 1,0 1 0,-1-1 0,1 0 0,0 1 0,-1-1 0,1 0 0,0 0 0,-1 0-1,1 1 1,-1-1 0,1 0 0,-1 0 0,1-2 0,6-16 165,0 0 0,-1-1 0,-1 1 0,-1-1 0,-1-1 1,1-32-1,-3 48-129,3 23-295,1 4-447,0 0 0,1 0 1,11 23-1,-17-45 663,0 1 0,0-1-1,0 1 1,1-1 0,-1 1 0,0-1 0,0 0-1,1 1 1,-1-1 0,0 1 0,0-1 0,1 0 0,-1 1-1,1-1 1,-1 0 0,0 1 0,1-1 0,-1 0-1,1 1 1,-1-1 0,1 0 0,-1 0 0,0 0 0,1 1-1,-1-1 1,1 0 0,-1 0 0,1 0 0,-1 0-1,1 0 1,-1 0 0,1 0 0,-1 0 0,1 0 0,-1 0-1,1 0 1,-1 0 0,1-1 0,-1 1 0,1 0-1,-1 0 1,1 0 0,-1-1 0,1 1 0,-1 0 0,1-1-1,1-2-98,0 1 0,0-1-1,0 1 1,0-1-1,0 0 1,2-6-1,6-15 59,-2-1-1,-1 1 1,0-1-1,-2-1 0,3-36 1,-2-131 1371,-6 173-1173,0-2 78,1-3 200,-2-1-1,0 1 0,-8-39 0,9 63-369,0 0 0,0 0-1,-1 0 1,1 0 0,0-1-1,0 1 1,-1 0 0,1 0-1,-1 0 1,1 0 0,-1 0 0,1 0-1,-1 0 1,0 0 0,1 0-1,-2-1 1,1 3 2,0 1 1,1 0-1,-1-1 0,1 1 1,-1-1-1,1 1 0,0 0 1,0 0-1,0-1 0,0 1 1,0 0-1,1 2 0,4 90 539,5-1-1,23 95 1,-28-165-418,12 54 316,-14-69-371,-1 0 1,1 0 0,0 0 0,1-1-1,0 1 1,7 9 0,-11-17-91,0 1 0,0-1 1,1 1-1,-1-1 0,0 0 0,0 1 1,1-1-1,-1 1 0,0-1 1,1 0-1,-1 1 0,1-1 0,-1 0 1,1 0-1,-1 1 0,0-1 0,1 0 1,-1 0-1,1 0 0,-1 1 0,1-1 1,-1 0-1,1 0 0,-1 0 0,1 0 1,-1 0-1,1 0 0,-1 0 0,2 0 1,-2-1-3,1 1 0,-1-1 1,1 1-1,0-1 0,-1 0 1,1 1-1,-1-1 0,0 0 1,1 0-1,-1 1 0,0-1 1,1 0-1,-1 0 0,0 1 1,1-3-1,1-32 97,-5 20-58,-1 0-1,0-1 1,-1 2 0,-1-1-1,0 0 1,-1 1-1,-1 0 1,-14-20-1,20 32-38,1 0 0,0 1 0,0-1 1,0 0-1,-1 1 0,1-1 1,-1 1-1,1 0 0,-1-1 1,1 1-1,-1 0 0,0 0 0,-2-1 1,3 2-8,1 0 0,0 0 0,0 0 0,0 0 0,0 0-1,0 0 1,-1 0 0,1 0 0,0 0 0,0 0 0,0 0 0,0 0 0,0 0 0,0 1 0,0-1 0,0 0 0,-1 0 0,1 0 0,0 0 0,0 0 0,0 0 0,0 0 0,0 1-1,0-1 1,0 0 0,0 0 0,0 0 0,0 0 0,0 0 0,0 1 0,0-1 0,0 0 0,0 0 0,0 0 0,0 0 0,0 0 0,0 0 0,0 1 0,0-1 0,0 0 0,0 0-1,0 0 1,0 0 0,0 0 0,0 0 0,0 1 0,1-1 0,-1 0 0,0 0 0,0 0 0,0 0 0,0 0 0,0 0 0,5 10 38,1-2-30,0 1 0,0-1 0,1 0 1,0-1-1,1 1 0,0-2 0,0 1 0,0-1 0,11 6 0,-16-10-13,0 0 1,0 0-1,1-1 0,-1 1 0,1-1 1,-1 0-1,1 0 0,-1 0 0,1 0 1,0-1-1,0 1 0,-1-1 0,1 0 1,0 0-1,-1 0 0,1-1 0,0 1 1,-1-1-1,1 0 0,0 0 0,-1 0 1,1-1-1,-1 1 0,0-1 0,1 0 1,-1 0-1,0 0 0,4-3 0,-1-2-2,1 0 0,-2-1 0,1 1 0,-1-1 0,0 0 0,-1 0 0,0-1-1,0 1 1,-1-1 0,0 0 0,-1 0 0,3-18 0,-2 8 9,-2 1-1,0-1 1,-1 1 0,-1-1 0,-4-27-1,4 42 0,0 0 0,0 0 0,0 0 0,0 0 0,-1 1 0,1-1 0,-1 0 0,-4-5 0,6 8-2,0 1-1,0 0 1,0 0-1,-1 0 1,1 0-1,0 0 1,0-1-1,0 1 0,-1 0 1,1 0-1,0 0 1,0 0-1,0 0 1,-1 0-1,1 0 1,0 0-1,0 0 1,0 0-1,-1 0 1,1 0-1,0 0 1,0 0-1,0 0 1,-1 0-1,1 0 1,0 0-1,0 0 1,-1 0-1,1 0 1,0 0-1,0 0 1,0 1-1,0-1 0,-1 0 1,1 0-1,0 0 1,0 0-1,0 0 1,0 1-1,-1-1 1,1 0-1,0 0 1,0 0-1,0 0 1,0 1-1,0-1 1,0 0-1,-5 11 1,2 4 10,2 0-1,0 0 1,1 0-1,0 0 1,1 0-1,1 0 1,0-1-1,1 1 1,9 26 0,-10-35-4,0 0 0,0-1 1,1 1-1,0-1 0,0 1 1,1-1-1,-1 0 1,6 5-1,-8-8-2,0-1 0,1 0-1,0 1 1,-1-1 0,1 0 0,0 0-1,-1 0 1,1 0 0,0 0 0,0 0-1,0-1 1,0 1 0,0-1 0,0 1-1,0-1 1,0 0 0,0 0 0,0 0 0,0 0-1,0 0 1,0 0 0,0 0 0,0-1-1,0 1 1,-1-1 0,1 1 0,0-1-1,0 0 1,2-1 0,3-2 7,0-1 0,-1 0 0,0-1 0,0 1 0,0-1 1,0-1-1,-1 1 0,0-1 0,0 1 0,6-15 0,9-9 56,-20 29-67,0 1 0,0 0 0,1-1 1,-1 1-1,0 0 0,0-1 0,1 1 0,-1 0 0,0 0 0,0-1 0,1 1 0,-1 0 0,0 0 0,1 0 0,-1-1 0,0 1 0,1 0 0,-1 0 1,0 0-1,1 0 0,-1 0 0,0 0 0,1 0 0,-1 0 0,1 0 0,-1 0 0,0 0 0,1 0 0,-1 0 0,0 0 0,1 0 0,0 0 0,9 12 15,7 24-24,-15-29 0,0-3 4,-1 0 0,1 0 0,0-1-1,0 1 1,0 0 0,5 4 0,-7-7 4,1-1 0,-1 0 1,1 1-1,-1-1 0,1 0 0,-1 1 1,0-1-1,1 0 0,0 0 0,-1 1 0,1-1 1,-1 0-1,1 0 0,-1 0 0,1 0 0,-1 0 1,1 0-1,0 0 0,-1 0 0,1 0 0,0 0 1,0 0 1,0-1 0,0 1 0,0-1 0,0 1 0,0-1 0,0 0 0,0 0 0,0 1 0,0-1 0,0 0 0,-1 0 0,1 0 0,0 0 0,-1 0 0,2-1 0,6-13 60,0-1 0,-1-1 0,-1 1 0,5-20 0,-4 14 103,15-35 0,-22 56-158,1 0-1,-1 0 1,0 0-1,1 1 1,-1-1-1,0 0 1,1 0-1,-1 1 1,1-1-1,0 0 1,-1 1-1,1-1 1,-1 1-1,1-1 1,0 1-1,-1-1 1,2 0 0,8 8 76,-10-7-83,-1-17 124,0 11 70,0 5-254,0 0 1,1-1-1,-1 1 0,1-1 0,0 1 0,-1-1 0,1 1 0,0-1 0,0 1 0,0-1 0,0 1 0,0-1 0,0 1 1,1-2-1,0 2-84,0 1 0,0-1 1,1 1-1,-1-1 0,0 1 0,1 0 1,-1 0-1,0 0 0,1 0 1,-1 0-1,1 0 0,-1 0 1,0 0-1,1 0 0,-1 0 1,0 1-1,3 0 0,4 1-104,1-1-1,-1-1 1,1 0 0,13-1 0,15-5-513</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8.937"/>
    </inkml:context>
    <inkml:brush xml:id="br0">
      <inkml:brushProperty name="width" value="0.05" units="cm"/>
      <inkml:brushProperty name="height" value="0.05" units="cm"/>
    </inkml:brush>
  </inkml:definitions>
  <inkml:trace contextRef="#ctx0" brushRef="#br0">109 277 15731,'-3'0'138,"1"-1"0,-1 1 0,1 0 0,-1 0 0,0 0 0,1 0 0,-1 0 0,0 0 0,1 1 0,-1-1 0,1 1 0,-1 0 0,1 0 0,-1 0 0,1 0 0,-1 0 0,1 0 0,0 1 0,0-1 0,0 1 0,-1-1 0,2 1 0,-1 0 0,0 0 0,0 0 0,0 0 0,1 0 0,0 0 0,-1 1 0,-1 3 0,-3 5 227,1 1 1,0 0-1,1 1 1,-5 23 0,6-23-191,0 1 1,2-1-1,-1 17 1,2-26-152,0 1 0,1-1 0,-1 1 1,1-1-1,-1 0 0,2 1 0,-1-1 0,0 0 0,1 0 0,-1 0 0,1 0 1,1 0-1,3 6 0,-6-9-19,1-1 0,0 1 0,0 0 0,0 0 0,-1 0 0,1-1 0,0 1 0,0 0 0,0-1 0,0 1 0,0-1 0,0 1 0,0-1 0,0 0 0,1 1 0,-1-1 0,0 0 0,0 0 0,0 0 0,0 0 0,0 0 0,1 0 0,-1 0 0,0 0 0,0 0 0,0 0 0,0-1 0,0 1 0,0 0 0,0-1 0,0 1 0,0-1 0,0 1 0,0-1 0,0 0 0,0 1 0,0-1 0,0 0 0,0 0 0,-1 0 0,2-1 0,4-5 22,0 1 1,-1-1 0,0-1 0,4-8 0,-9 16-28,12-25 80,-2 0 1,0 0-1,-2-1 0,-1 0 0,-1-1 0,-2 1 1,2-33-1,-5 87-40,0 1 1,2-1-1,0 0 1,2 0-1,12 36 0,-16-61-37,0 1-1,1 0 0,0 0 0,0-1 0,0 1 0,0-1 0,0 0 0,1 1 0,-1-1 0,4 3 0,-5-6 3,0 1-1,0 0 1,0-1 0,0 1-1,0-1 1,0 1 0,1-1-1,-1 1 1,0-1 0,0 0-1,0 0 1,0 0 0,0 0-1,1 0 1,-1 0 0,0 0-1,0 0 1,0 0 0,0 0-1,1 0 1,-1-1-1,0 1 1,0 0 0,0-1-1,0 1 1,0-1 0,0 0-1,0 1 1,0-1 0,0 0-1,0 1 1,0-1 0,0 0-1,-1 0 1,1 0 0,0 0-1,-1 0 1,2-1 0,6-9 58,1-1 0,-2 0 1,1-1-1,-2 0 0,0 0 1,8-26-1,17-88 458,-24 94-389,-2-1 1,-2 0-1,0 1 1,-4-42 0,1 72-124,0 1-1,-1-1 1,1 1 0,-1-1 0,0 1 0,1-1 0,-1 1 0,0 0 0,0 0 0,-1-1 0,-1-2 0,2 4-8,1 1-1,0 0 1,0 0 0,-1-1-1,1 1 1,0 0-1,-1 0 1,1 0 0,0-1-1,0 1 1,-1 0 0,1 0-1,0 0 1,-1 0-1,1 0 1,0 0 0,-1 0-1,1 0 1,0 0-1,-1 0 1,1 0 0,-1 0-1,1 0 1,0 0-1,-1 0 1,1 0 0,0 0-1,-1 0 1,1 0 0,0 1-1,-2-1-1,1 1-1,0 0 1,0 0-1,0 0 0,0 1 1,1-1-1,-1 0 1,0 0-1,0 0 1,1 1-1,-1-1 1,0 2-1,-4 11-3,0 1-1,1 0 1,0 0-1,1 0 0,0 17 1,1 0-8,3 47 1,0-63-123,1-1-1,5 25 1,-6-37 105,0 0-1,-1 1 0,1-1 1,1 0-1,-1 0 0,0 0 1,1 0-1,0 0 0,-1-1 1,1 1-1,0 0 0,0-1 0,1 1 1,-1-1-1,1 0 0,-1 0 1,1 0-1,4 3 0,-5-5 13,0 1 1,0-1-1,0 0 0,0 0 0,0 0 0,0 0 0,-1 0 0,1-1 0,0 1 1,0 0-1,0-1 0,0 1 0,0-1 0,-1 0 0,1 0 0,0 0 0,0 0 0,-1 0 1,1 0-1,-1 0 0,3-3 0,17-18-241</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29.774"/>
    </inkml:context>
    <inkml:brush xml:id="br0">
      <inkml:brushProperty name="width" value="0.05" units="cm"/>
      <inkml:brushProperty name="height" value="0.05" units="cm"/>
    </inkml:brush>
  </inkml:definitions>
  <inkml:trace contextRef="#ctx0" brushRef="#br0">129 391 17804,'-2'-2'215,"-1"-1"0,0 1 0,0 0 1,0 0-1,-1 0 0,1 0 0,0 0 1,-1 1-1,1 0 0,-1-1 0,1 1 0,-1 1 1,0-1-1,1 0 0,-1 1 0,0 0 1,0 0-1,1 0 0,-1 0 0,-4 2 0,5-2-152,0 1 1,1 0-1,-1-1 0,1 1 0,-1 0 0,1 1 0,-1-1 0,1 0 0,0 1 0,0-1 0,-1 1 1,1 0-1,0 0 0,1 0 0,-1 0 0,0 0 0,1 0 0,-1 0 0,1 1 0,-1-1 0,1 0 1,0 1-1,0-1 0,0 1 0,0 0 0,1-1 0,-1 1 0,0 3 0,1-3-53,0 1 0,0-1 0,0 0 0,0 1 0,1-1 0,-1 0 0,1 0 0,0 1-1,0-1 1,0 0 0,2 5 0,-2-7-9,-1 0-1,1-1 0,0 1 1,-1 0-1,1 0 0,0 0 1,0 0-1,0-1 1,0 1-1,0 0 0,0-1 1,0 1-1,0-1 0,0 1 1,0-1-1,0 1 1,0-1-1,0 0 0,0 0 1,0 1-1,0-1 0,1 0 1,-1 0-1,0 0 1,0 0-1,0 0 0,0-1 1,0 1-1,1 0 1,-1 0-1,0-1 0,0 1 1,0-1-1,0 1 0,0-1 1,0 1-1,1-2 1,4-2 13,-1 0 1,1 0 0,-1 0 0,0-1-1,-1 0 1,1 0 0,-1 0 0,0 0-1,-1-1 1,1 0 0,4-9 0,4-11 117,11-34 0,-22 57-123,5-13 61,-2 4 30,1 0 1,-2 0-1,1 0 0,2-21 0,-6 38-92,0 18 22,4 37 1,-3-54-32,0-1 1,0 1 0,0-1 0,1 0 0,0 1 0,0-1 0,0 0-1,0 0 1,1 0 0,0 0 0,0-1 0,8 9 0,-10-12 1,0 0 1,1 0 0,-1 0 0,0 0 0,1 0-1,-1 0 1,1-1 0,-1 1 0,1 0-1,0-1 1,-1 1 0,1-1 0,0 0-1,-1 0 1,1 1 0,0-1 0,-1 0-1,1-1 1,0 1 0,-1 0 0,1 0-1,0-1 1,-1 1 0,1-1 0,-1 1-1,1-1 1,0 0 0,-1 1 0,0-1-1,1 0 1,-1 0 0,1 0 0,-1 0-1,2-2 1,4-4 25,-1 1-1,0-1 1,0-1 0,0 1-1,4-9 1,3-6 72,-1-1 0,-2 0 0,14-39-1,12-75 403,-33 185-350,-3-36-147,-2 6-3,1 1 0,2 0 0,-1-1 0,2 1 1,5 24-1,-7-42-1,1 0 0,-1 0 0,0 0 1,0 0-1,0 0 0,1-1 0,-1 1 0,0 0 1,1 0-1,-1 0 0,1 0 0,-1-1 0,1 1 1,0 0-1,-1 0 0,1-1 0,-1 1 0,1 0 1,0-1-1,0 1 0,-1-1 0,1 1 0,0-1 1,0 1-1,0-1 0,0 0 0,0 1 0,1-1 1,0 0-1,-1-1 0,1 1-1,-1-1 1,1 1 0,-1-1 0,1 0 0,-1 0 0,0 1 0,0-1 0,1 0 0,-1 0 0,0-1 0,0 1 0,0 0 0,1-2 0,6-7 0,-2 0 1,1-1-1,5-12 0,40-110 22,-28 67-21,-17 54-54,-4 21 1,-6 25-71,-5 24-202,-15 74-1880,17-112 1801,6-20 392,0 0-1,0 0 1,0 0 0,0 1 0,0-1-1,0 0 1,0 0 0,0 0-1,0 0 1,-1 0 0,1 0 0,0 1-1,0-1 1,0 0 0,0 0-1,0 0 1,0 0 0,0 0 0,-1 0-1,1 0 1,0 0 0,0 0-1,0 0 1,0 1 0,0-1 0,0 0-1,-1 0 1,1 0 0,0 0-1,0 0 1,0 0 0,0 0 0,0 0-1,-1 0 1,1 0 0,0 0-1,0 0 1,0 0 0,0 0-1,0-1 1,-1 1 0</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0.408"/>
    </inkml:context>
    <inkml:brush xml:id="br0">
      <inkml:brushProperty name="width" value="0.05" units="cm"/>
      <inkml:brushProperty name="height" value="0.05" units="cm"/>
    </inkml:brush>
  </inkml:definitions>
  <inkml:trace contextRef="#ctx0" brushRef="#br0">1 48 17572,'0'3'252,"0"1"0,0-1 0,0 0 0,0 0 0,1 1 1,-1-1-1,1 0 0,0 0 0,0 1 0,2 3 0,1 9 193,100 474 3400,-104-490-3845,0 0 0,0 0-1,0 0 1,0 0 0,0 0 0,0 0 0,0 0 0,0 0 0,0 0 0,0 0 0,0 0 0,0 0 0,0 0 0,0 0 0,0-1 0,0 1 0,0 0 0,0 0 0,0 0 0,0 0 0,0 0 0,1 0 0,-1 0 0,0 0-1,0 0 1,0 1 0,0-1 0,0 0 0,0 0 0,0 0 0,0 0 0,0 0 0,0 0 0,0 0 0,0 0 0,0 0 0,0 0 0,0 0 0,0 0 0,0 0 0,0 0 0,0 0 0,0 0 0,2-7-6,4-167 17,1-12-4,-5 163-7,8-73-7,-8 84 6,1 0 0,0 0 0,0 0 0,1 1 0,9-17 0,-13 27 1,0 0-1,1 0 1,-1-1 0,1 1-1,0 0 1,-1 0 0,1 0-1,0 0 1,0 0 0,0 0-1,0 0 1,0 1 0,0-1-1,0 0 1,0 0 0,0 1-1,0-1 1,0 0 0,0 1-1,1-1 1,-1 1 0,0 0-1,0-1 1,0 1 0,1 0 0,-1 0-1,0 0 1,1 0 0,-1 0-1,0 0 1,0 0 0,1 0-1,-1 0 1,0 1 0,0-1-1,1 1 1,1 0 0,-1 0-1,0 1 1,0-1 0,0 1 0,0-1 0,0 1 0,-1 0 0,1 0 0,0 0-1,-1 0 1,0 0 0,1 0 0,-1 0 0,0 0 0,0 0 0,0 1 0,0-1-1,0 5 1,0-1 23,-1 0 0,0 0 0,0 0-1,-1 0 1,0 0 0,0 0 0,0-1-1,0 1 1,-1 0 0,0 0 0,-1-1-1,-3 8 1,-2 2 92,-1-1 0,-1 0 0,-12 15 0,12-17 6,0-1 0,-18 15 0,24-23-128,1 0 1,-1 0-1,0-1 1,0 1-1,0-1 0,0 0 1,-1 0-1,1-1 1,0 1-1,-1-1 1,1 0-1,-8 1 1,11-2-44,0 0 0,0 0 0,0 0 0,1 0 0,-1 0 0,0 0 1,0 0-1,0-1 0,0 1 0,0 0 0,0 0 0,0-1 0,0 1 0,1-1 0,-1 1 1,0-1-1,0 1 0,1-1 0,-1 1 0,0-1 0,1 0 0,-1 1 0,0-1 0,1 0 1,-1 1-1,0-2 0,0 0-45,1-1 0,-1 1 1,1 0-1,-1 0 0,1 0 1,0 0-1,0 0 1,0 0-1,0 0 0,0-1 1,1-1-1,0-4-119,1 0 0,0 1 0,1-1 0,0 1 1,6-12-1,12-12-578</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0.856"/>
    </inkml:context>
    <inkml:brush xml:id="br0">
      <inkml:brushProperty name="width" value="0.05" units="cm"/>
      <inkml:brushProperty name="height" value="0.05" units="cm"/>
    </inkml:brush>
  </inkml:definitions>
  <inkml:trace contextRef="#ctx0" brushRef="#br0">23 0 13827,'-1'1'192,"-1"0"1,1-1-1,0 1 1,0 0-1,0 0 1,0 0-1,0 1 1,0-1-1,0 0 0,0 0 1,0 0-1,1 1 1,-1-1-1,0 0 1,1 1-1,-1-1 1,1 1-1,-1-1 1,1 1-1,0-1 0,0 1 1,0-1-1,-1 1 1,2-1-1,-1 2 1,-1 3 220,1 0 1,1-1-1,-1 1 0,1 0 1,1 7-1,-1-12-366,-1 0-1,0 0 1,1 0 0,-1 0-1,1 0 1,-1 0-1,1 0 1,-1 0-1,1 0 1,0 0 0,-1 0-1,1 0 1,0-1-1,1 2 1,-1-2-19,-1 1 1,0-1-1,1 0 0,-1 0 1,1 0-1,-1 0 0,1 0 1,-1 1-1,1-1 0,-1 0 0,1 0 1,-1 0-1,1 0 0,-1 0 1,1-1-1,-1 1 0,1 0 1,-1 0-1,1 0 0,-1 0 1,1-1-1,0 1 0,0-1 41,1 0-1,-1-1 0,1 1 0,-1 0 1,0-1-1,0 1 0,1-1 0,-1 1 1,0-1-1,0 0 0,0 1 0,-1-1 1,1 0-1,0-2 0,1-20 633,-5 12-292,3 12-397,0 0 0,0 0 1,0-1-1,0 1 0,-1 0 0,1 0 0,0 0 0,0 0 0,0 0 0,0-1 0,0 1 0,-1 0 0,1 0 0,0 0 0,0 0 0,0 0 0,-1 0 0,1 0 0,0 0 0,0 0 0,0 0 0,0 0 0,-1 0 0,1 0 1,0 0-1,0 0 0,0 0 0,-1 0 0,1 0 0,0 0 0,0 0 0,0 0 0,-1 0 0,1 0 0,0 0 0,0 0 0,0 0 0,0 1 0,0-1 0,-1 0 0,1 0 0,0 0 0,0 0 0,-2 2-99,1-1 1,0 1-1,0-1 0,0 1 0,0 0 0,0-1 0,0 1 0,0 0 0,0 0 0,1-1 0,-1 1 0,1 0 0,-1 2 0,1-2-64,-1 0-1,1 0 0,0-1 0,-1 1 0,0 0 1,1-1-1,-1 1 0,0 0 0,0-1 1,0 1-1,0-1 0,0 1 0,0-1 0,0 1 1,-1-1-1,1 0 0,0 0 0,-2 1 1,-6 2-566</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1.424"/>
    </inkml:context>
    <inkml:brush xml:id="br0">
      <inkml:brushProperty name="width" value="0.05" units="cm"/>
      <inkml:brushProperty name="height" value="0.05" units="cm"/>
    </inkml:brush>
  </inkml:definitions>
  <inkml:trace contextRef="#ctx0" brushRef="#br0">170 59 17388,'2'-7'996,"-1"3"-630,0 0 0,0 0 1,0 0-1,-1 1 1,1-1-1,-1 0 0,0 0 1,0 0-1,0 0 1,-2-7-1,2 11-328,0 0-1,0-1 1,0 1 0,0 0-1,-1 0 1,1 0 0,0 0 0,0 0-1,0 0 1,-1 0 0,1 0-1,0 0 1,0 0 0,0 0-1,0 0 1,-1 0 0,1 0-1,0 0 1,0 0 0,0 0-1,-1 0 1,1 0 0,0 0-1,0 0 1,0 0 0,-1 0-1,1 0 1,0 0 0,0 0-1,0 0 1,0 0 0,0 0-1,-1 1 1,1-1 0,0 0-1,0 0 1,0 0 0,0 0-1,0 0 1,0 1 0,-1-1-1,1 0 1,0 0 0,0 0-1,0 0 1,0 1 0,0-1-1,0 0 1,0 0 0,0 0-1,0 1 1,0-1 0,0 0-1,-5 13 524,2 7-503,1 0 0,1 0-1,1-1 1,1 1 0,1 0-1,0 0 1,7 25 0,5 6 121,30 74 1,-31-90-26,21 35 0,-29-61-134,1 1-1,0-1 0,1 0 1,0 0-1,0-1 0,1 1 1,0-2-1,11 9 0,-19-15-53,1 0-1,0 0 0,0-1 1,0 1-1,0-1 1,0 1-1,-1 0 0,1-1 1,0 0-1,0 1 1,0-1-1,0 0 0,0 1 1,1-1-1,-1 0 1,0 0-1,0 0 0,0 0 1,0 0-1,0 0 1,2 0-1,-3-1-36,1 1 1,-1-1-1,1 0 1,-1 1-1,1-1 1,-1 0-1,0 1 1,1-1-1,-1 0 0,0 1 1,0-1-1,1 0 1,-1 0-1,0 1 1,0-1-1,0 0 1,0 0-1,0 1 0,0-1 1,0 0-1,0 0 1,-1 0-1,0-6-369,0 1 1,-1 0-1,0 0 0,0 0 0,0 0 1,-5-8-1,-11-12-1074,-2 0 0,0 1 0,-25-23 0,-76-65-3011,97 92 3995,-55-42 2068,48 40 1825,36 22 1422,25 1-2795,0 0-951,-1-2-1,58-10 0,57-23-984,-119 29-19,16-6-121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2.324"/>
    </inkml:context>
    <inkml:brush xml:id="br0">
      <inkml:brushProperty name="width" value="0.05" units="cm"/>
      <inkml:brushProperty name="height" value="0.05" units="cm"/>
    </inkml:brush>
  </inkml:definitions>
  <inkml:trace contextRef="#ctx0" brushRef="#br0">38 472 15387,'-5'8'633,"0"0"-1,1-1 0,0 1 0,0 1 1,1-1-1,0 0 0,0 1 0,-1 10 1,3-15-509,0 1 1,1 0 0,-1 0-1,1-1 1,0 1 0,0 0-1,1 0 1,-1-1 0,1 1-1,0 0 1,0-1 0,1 1-1,-1-1 1,1 1 0,0-1-1,4 7 1,-5-10-104,0 0 0,0 1 0,0-1 0,1 0 0,-1 0 0,0 0 0,1 0 0,-1 0 0,1 0 0,-1 0 0,1-1 0,-1 1 0,1-1 0,-1 1 0,1-1 0,0 1 0,-1-1 0,1 0 0,0 0 0,-1 0 0,1 0 0,0 0 0,-1 0 1,1 0-1,0 0 0,-1-1 0,1 1 0,-1-1 0,1 1 0,0-1 0,-1 0 0,1 1 0,-1-1 0,0 0 0,3-2 0,4-2 34,-1-1-1,0 0 1,-1 0 0,1-1 0,6-8 0,0-4 57,-1 0 1,-1-1 0,0-1-1,13-35 1,-10 21 44,-9 65-116,-4-24-42,1 5 4,-1 0 0,1 0 0,1 0 0,0-1 0,1 1 0,0-1 0,9 18 0,-12-27-3,-1 0 0,1 0-1,0 0 1,0 0 0,0 0 0,0 0 0,0 0 0,0-1 0,0 1 0,0 0 0,0-1 0,0 1 0,1 0 0,-1-1 0,0 0-1,0 1 1,1-1 0,-1 0 0,0 1 0,1-1 0,-1 0 0,0 0 0,0 0 0,1 0 0,-1-1 0,0 1 0,1 0 0,-1 0-1,0-1 1,0 1 0,1-1 0,-1 1 0,0-1 0,0 1 0,0-1 0,0 0 0,2-1 0,2-2 11,0 0 0,0-1 1,0 1-1,-1-1 0,1 0 0,4-9 1,9-15 98,-1-1 0,-2-1 0,0-1 0,-3 0 0,11-41 0,-5 0 280,12-98 0,-27 154-323,-2 13-52,-1 1 0,1-1 0,-1 1 0,1-1 1,-1 0-1,0 1 0,0-1 0,-1 0 0,1 1 0,-2-7 0,0 9 2,0 5-8,-3 28-24,1 0 0,1 0 0,3 47 0,0-34 7,-1-9-1,4 109 3,-1-131 9,-1 0 0,2 0-1,0-1 1,1 1 0,0-1-1,1 0 1,0 0-1,8 13 1,-12-24-2,1 1 0,0-1 1,0 1-1,0-1 0,0 0 0,0 1 0,0-1 1,1 0-1,-1-1 0,1 1 0,-1 0 0,1-1 0,0 1 1,0-1-1,0 0 0,0 0 0,0 0 0,5 1 1,-6-2-6,1 0-1,-1 0 1,0 0 0,1 0 0,-1-1 0,0 1 0,1-1 0,-1 1 0,0-1 0,1 0 0,-1 0 0,0 0 0,0 0 0,0 0 0,0 0 0,0-1 0,0 1 0,0-1 0,0 1 0,-1-1 0,1 0 0,-1 0-1,1 0 1,-1 0 0,2-2 0,-2 1-19,1 1 0,0-1-1,-1 0 1,0 0 0,0 0-1,0 0 1,0-1 0,0 1-1,-1 0 1,1 0 0,-1-1-1,0 1 1,0 0 0,0 0-1,0-1 1,-2-4 0,1 3-41,-1 0 1,0 0-1,0 0 1,0 0-1,-1 1 1,0-1-1,0 1 1,0-1 0,-6-4-1,-3-4-154,-2 1 1,1 1-1,-2 1 0,1 0 0,-18-9 1,-6 0-99,-50-17 0,75 31 467,12 5-141,1 0-1,0 0 1,0 0-1,0 0 1,-1 0-1,1 0 0,0 0 1,0 0-1,0 0 1,-1 0-1,1 0 0,0 0 1,0 0-1,0 0 1,-1-1-1,1 1 1,0 0-1,0 0 0,0 0 1,0 0-1,-1 0 1,1 0-1,0-1 0,0 1 1,0 0-1,0 0 1,0 0-1,-1 0 1,1-1-1,0 1 0,0 0 1,0 0-1,0 0 1,0-1-1,0 1 0,0 0 1,0 0-1,0 0 1,0-1-1,0 1 1,0 0-1,0 0 0,0 0 1,0-1-1,0 1 1,0 0-1,0 0 1,0 0-1,0-1 0,0 1 1,0 0-1,0 0 1,0 0-1,1-1 0,-1 1 1,0 0-1,0 0 1,0 0-1,0 0 1,0-1-1,0 1 0,1 0 1,-1 0-1,0 0 1,0 0-1,0 0 0,1 0 1,12-6 212,55-10 354,-37 10-734,0-2-1,0-1 1,-1-1 0,43-21-1,-30 5-13</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3.309"/>
    </inkml:context>
    <inkml:brush xml:id="br0">
      <inkml:brushProperty name="width" value="0.05" units="cm"/>
      <inkml:brushProperty name="height" value="0.05" units="cm"/>
    </inkml:brush>
  </inkml:definitions>
  <inkml:trace contextRef="#ctx0" brushRef="#br0">153 124 17580,'-1'-2'71,"0"1"0,0-1 0,0 1 0,0-1 0,0 1 0,-1 0 0,1 0 0,0 0 0,-1-1 0,1 1 0,-1 1 0,1-1 0,-1 0 0,1 0 0,-1 0 0,0 1 0,0-1 0,1 1 0,-1 0 0,0-1 0,1 1 0,-1 0 0,0 0 0,0 0 0,0 0 0,1 0 0,-1 0 0,0 1 0,0-1 0,1 1 0,-1-1 0,0 1 0,1-1 0,-1 1 0,1 0 0,-1 0 0,1 0 0,-3 2 1,-2 1 51,1 0 1,-1 1-1,1 0 1,0 0 0,1 0-1,-1 0 1,1 1-1,-6 9 1,4-2-105,-1 1 0,2 0 0,0 1-1,0-1 1,2 1 0,0-1 0,0 1 0,1 0 0,1 1 0,1-1 0,0 0-1,3 20 1,3-18-46,-5-17 26,-1 1 0,0-1 0,0 0 0,1 0 0,-1 1 0,0-1 0,1 0 0,-1 0 0,0 0 0,0 0 0,1 0 0,-1 1 0,0-1 0,1 0 0,-1 0 0,0 0 0,1 0 0,-1 0 0,0 0 0,1 0 0,-1 0 0,0 0 0,1 0 0,-1 0 0,0 0 0,1-1 0,-1 1 0,1 0 0,1-1 1,0-1-1,-1 1 0,1-1 0,0 0 0,-1 1 0,1-1 1,-1 0-1,0 0 0,1 0 0,-1 0 0,0 0 0,1-3 1,15-40 66,-2-1 0,14-76 0,-18 73-2,-4 23-8,-7 26-55,0 0 0,0 0 0,0 0-1,0-1 1,0 1 0,0 0-1,0 0 1,0 0 0,0-1 0,0 1-1,0 0 1,1 0 0,-1 0 0,0 0-1,0-1 1,0 1 0,0 0 0,0 0-1,0 0 1,1 0 0,-1 0-1,0-1 1,0 1 0,0 0 0,0 0-1,0 0 1,1 0 0,-1 0 0,0 0-1,0 0 1,0 0 0,1 0-1,-1 0 1,0 0 0,0 0 0,0 0-1,1 0 1,-1 0 0,0 0 0,0 0-1,0 0 1,0 0 0,1 0 0,-1 0-1,0 0 1,0 0 0,0 0-1,1 0 1,-1 0 0,0 0 0,0 0-1,0 0 1,0 1 0,1-1 0,-1 0-1,0 0 1,0 0 0,0 0-1,0 0 1,0 1 0,6 11 13,24 97 40,-25-81-1,2-1-1,1-1 1,22 52-1,-28-76-21,-1 1-1,0 0 1,1-1 0,0 1 0,-1-1-1,1 1 1,0-1 0,0 0-1,0 1 1,1-1 0,-1-1-1,0 1 1,1 0 0,0 0-1,-1-1 1,1 1 0,3 0 0,-4-2-3,-1 1 0,0-1 0,1 0 0,-1 0 0,0 0 1,1 0-1,-1-1 0,0 1 0,1 0 0,-1 0 1,0-1-1,0 1 0,1-1 0,-1 1 0,2-2 1,0 0 18,-1 0 0,1 0 0,-1-1 0,0 1 0,1 0 0,-1-1 0,0 0 0,2-3 0,7-15 244,0 0 0,-1 0-1,9-30 1,16-73 570,-16 54-523,-9 42-249,-10 28-89,0 0 1,0 0 0,1-1-1,-1 1 1,0 0-1,0 0 1,0 0 0,0 0-1,0-1 1,1 1 0,-1 0-1,0 0 1,0 0 0,0 0-1,0 0 1,1 0 0,-1-1-1,0 1 1,0 0 0,0 0-1,1 0 1,-1 0 0,0 0-1,0 0 1,0 0 0,1 0-1,-1 0 1,0 0 0,0 0-1,1 0 1,-1 0-1,0 0 1,0 0 0,7 11-5,0 9-25,-2-1 1,4 28 0,-6-26 0,12 38 1,-15-58 25,1 0 1,-1 0 0,0 1 0,1-1 0,-1 0-1,1 0 1,-1 0 0,1 0 0,-1 0 0,1 0-1,0 0 1,-1 0 0,1-1 0,0 1 0,0 0-1,0 0 1,0-1 0,-1 1 0,1 0 0,2 0-1,-2-1 2,0 0 1,0 0-1,-1 0 0,1-1 0,0 1 0,0 0 0,-1 0 0,1-1 0,0 1 0,-1-1 0,1 1 0,0-1 0,-1 1 0,1-1 0,-1 1 0,1-1 1,-1 1-1,1-1 0,-1 0 0,1 1 0,-1-1 0,1-1 0,4-8 7,0 0 0,-1-1 1,4-12-1,-5 13-4,9-29 15,-10 28-8,1 0 0,0 1 1,1 0-1,0-1 0,1 1 0,0 1 0,0-1 0,10-13 0,-14 23-9,-1-1-1,1 0 1,0 1 0,-1-1 0,1 0-1,0 1 1,-1-1 0,1 1-1,0-1 1,0 1 0,0-1 0,-1 1-1,1 0 1,0-1 0,0 1-1,0 0 1,0 0 0,0 0 0,-1-1-1,1 1 1,0 0 0,0 0 0,0 0-1,0 0 1,0 1 0,0-1-1,0 0 1,0 0 0,-1 1 0,1-1-1,0 0 1,0 1 0,0-1-1,0 0 1,-1 1 0,1 0 0,0-1-1,-1 1 1,1-1 0,0 1 0,-1 0-1,1-1 1,-1 1 0,1 0-1,-1 0 1,1 0 0,3 5-16,0 1 0,-1-1 0,0 0 0,3 13 0,2 7-344,4 30 0,-4-14-290,-8-42 643,0 0 1,0 0 0,0 0 0,0 0 0,0 0 0,0 0 0,0 0 0,0 0-1,1 0 1,-1 0 0,0 0 0,0 0 0,0 0 0,0 0 0,0 0 0,0 0-1,0 0 1,0 0 0,0 0 0,0 0 0,0 0 0,0 0 0,0 0 0,0 0-1,1 0 1,-1 0 0,0 0 0,0 0 0,0 0 0,0 0 0,0 0 0,0 0-1,0 0 1,0 0 0,0 0 0,0 0 0,0 0 0,0 0 0,0 0 0,0 0-1,0 0 1,0 0 0,0 0 0,1 1 0,4-16-314</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3.985"/>
    </inkml:context>
    <inkml:brush xml:id="br0">
      <inkml:brushProperty name="width" value="0.05" units="cm"/>
      <inkml:brushProperty name="height" value="0.05" units="cm"/>
    </inkml:brush>
  </inkml:definitions>
  <inkml:trace contextRef="#ctx0" brushRef="#br0">1 347 17804,'2'-4'656,"0"0"1,-1 0 0,1 0-1,-1 0 1,0-1 0,1-6-1,-2 7 440,-1 5-216,-3 21-153,1 1-808,1 0 0,1 0 0,4 41 0,0-55-61,0-10 5,2-15 18,4-41 221,-2-2-1,-1-105 0,-2 22 202,-1 115-235,-3 27-68,0-1 1,0 1-1,0 0 0,0 0 0,0 0 1,0-1-1,0 1 0,0 0 0,0 0 1,0 0-1,0-1 0,0 1 0,0 0 1,0 0-1,1 0 0,-1-1 1,0 1-1,0 0 0,0 0 0,0 0 1,0 0-1,0-1 0,1 1 0,-1 0 1,0 0-1,0 0 0,0 0 1,0 0-1,1 0 0,-1-1 0,0 1 1,0 0-1,0 0 0,1 0 0,-1 0 1,0 0-1,0 0 0,0 0 0,1 0 1,-1 0-1,0 0 0,0 0 1,0 0-1,1 0 0,-1 0 0,0 0 1,0 0-1,1 0 0,-1 0 0,0 1 1,0-1-1,0 0 0,1 0 0,7 11-3,55 121-40,-48-96-153,1 0 0,2-1 0,24 34 0,-37-63 25,-1 0 1,1 0-1,1 0 1,-1 0-1,1-1 1,0 0-1,10 6 1,-14-10 118,0 1 1,1-1-1,-1 0 1,0 0-1,1 0 1,-1-1-1,1 1 1,-1-1-1,1 1 1,0-1-1,-1 0 1,1 0-1,-1 0 1,1 0-1,0 0 1,-1 0-1,1-1 1,-1 1-1,1-1 1,-1 0-1,1 0 1,-1 0-1,0 0 1,0 0-1,4-3 1,20-21-570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25.796"/>
    </inkml:context>
    <inkml:brush xml:id="br0">
      <inkml:brushProperty name="width" value="0.05" units="cm"/>
      <inkml:brushProperty name="height" value="0.05" units="cm"/>
    </inkml:brush>
  </inkml:definitions>
  <inkml:trace contextRef="#ctx0" brushRef="#br0">0 124 11915,'0'1'46,"1"0"0,-1-1 0,1 1 1,-1 0-1,0-1 0,1 1 0,-1-1 1,1 1-1,0-1 0,-1 1 1,1-1-1,-1 0 0,1 1 0,0-1 1,-1 0-1,1 1 0,0-1 1,-1 0-1,1 0 0,0 1 0,-1-1 1,1 0-1,0 0 0,0 0 0,-1 0 1,1 0-1,1 0 0,30 1-83,-21-1 143,143 2 53,157-20 0,-128 5-138,992-48 161,310 49 1065,-1250 24-1155,371 17-18,1-24-82,99-43 77,-28 1 276,-651 36-317,15-1-60,1 2 1,0 1-1,57 10 1,-97-10 27,1 0 1,-1 0 0,0 0 0,0 0 0,1 0 0,-1 1-1,3 1 1,-5-2 1,0 0-1,0-1 1,-1 1-1,1 0 0,-1 0 1,1 0-1,-1-1 1,1 1-1,-1 0 0,1 0 1,-1 0-1,0 0 1,1 0-1,-1 0 1,0 0-1,0 1 0,0-2 3</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4.707"/>
    </inkml:context>
    <inkml:brush xml:id="br0">
      <inkml:brushProperty name="width" value="0.05" units="cm"/>
      <inkml:brushProperty name="height" value="0.05" units="cm"/>
    </inkml:brush>
  </inkml:definitions>
  <inkml:trace contextRef="#ctx0" brushRef="#br0">222 272 15155,'-4'-5'310,"0"0"0,1 1 1,-2-1-1,1 1 0,0 0 0,-1 0 0,0 1 0,0-1 0,0 1 0,0 0 0,0 0 0,-1 1 1,1 0-1,-1 0 0,-11-3 0,13 4-198,0 1-1,0-1 1,0 1 0,-1-1-1,1 1 1,0 1 0,0-1 0,0 0-1,0 1 1,-1 0 0,1 0 0,0 0-1,0 1 1,0-1 0,1 1-1,-1 0 1,0 0 0,1 0 0,-1 0-1,1 1 1,0 0 0,-1-1 0,-2 5-1,2-1-75,-1 0 1,1 1-1,1 0 0,-1 0 1,1 0-1,0 0 0,1 1 1,-1-1-1,1 1 0,1 0 0,-2 15 1,3-11-26,-1 1 1,2-1-1,0 0 1,0 1-1,1-1 1,7 22-1,-8-31-2,0 0-1,0 0 0,0 0 1,1 0-1,-1 0 0,1 0 0,0 0 1,0-1-1,0 1 0,0-1 1,5 5-1,-5-6-1,-1 0 0,0 0 0,1-1 0,-1 1 0,1 0 0,0-1 0,-1 1 0,1-1 0,-1 0 0,1 1 0,0-1 0,-1 0 0,1 0 0,0 0 0,-1 0 0,1 0 0,0 0 0,-1-1 0,1 1 0,0-1 0,-1 1 0,1-1 0,-1 1 0,1-1 0,1-1 0,3-2 18,-1 1 1,0-2-1,0 1 0,0 0 1,-1-1-1,1 0 1,-1 0-1,0 0 0,-1 0 1,6-11-1,3-8 124,11-31-1,-21 51-127,44-142 736,-31 94-424,-15 51-323,9-24 186,-1 14-28,-8 11-161,0 0-1,0 0 0,0 0 1,1 0-1,-1 0 0,0 0 1,0 0-1,0 0 1,1 0-1,-1 0 0,0 0 1,0 0-1,1 0 1,-1 0-1,0 0 0,0 0 1,1 0-1,-1 0 1,0 0-1,0 0 0,0 0 1,1 0-1,-1 0 0,0 0 1,0 0-1,0 1 1,1-1-1,-1 0 0,0 0 1,0 0-1,0 0 1,0 1-1,1-1 0,-1 0 1,0 0-1,0 0 1,0 1-1,0-1 0,0 0 1,0 0-1,0 1 1,6 10 11,-1 1 1,-1 0 0,0 0 0,-1 1 0,3 17 0,-4-19-11,0 1-1,1 0 1,0-1 0,1 1 0,0-1 0,11 20 0,-14-30-8,-1-1 0,1 1 0,-1 0 0,1 0 0,-1-1 0,1 1 0,-1 0 0,1-1 0,0 1 0,-1 0 0,1-1 0,0 1 0,-1-1 0,1 0 0,0 1 0,0-1 0,0 1 0,-1-1 0,1 0 0,0 0 0,0 1 1,0-1-1,0 0 0,0 0 0,0 0 0,-1 0 0,1 0 0,0 0 0,0 0 0,0 0 0,0-1 0,0 1 0,-1 0 0,1 0 0,0-1 0,0 1 0,0-1 0,-1 1 0,1-1 0,0 1 0,0-1 0,-1 1 0,1-1 0,0 1 1,0-2-1,4-3 0,0-1 1,-1 0 0,1 0 0,4-10-1,-5 9 1,31-57 4,8-13 0,-36 67-5,-1 0 0,1 1 0,1 0 0,0 1 0,10-10 0,-16 17-1,-1-1 1,0 1 0,1 0-1,-1 0 1,0 0-1,1 0 1,0 0 0,-1 1-1,1-1 1,-1 0 0,1 1-1,0-1 1,0 1 0,-1-1-1,1 1 1,0 0 0,0 0-1,-1 0 1,1 0 0,0 0-1,0 0 1,2 1 0,-2 0-1,0 0 0,0 0 0,0 0 0,-1 1 1,1-1-1,0 1 0,-1-1 0,1 1 0,-1 0 1,1-1-1,-1 1 0,0 0 0,0 0 0,0 0 0,1 3 1,4 9-6,-2 0 1,1 1 0,-2-1 0,2 19-1,-4-26 4,10 52 17,-11-58-13,0-1 0,0 0 0,0 1 0,0-1 0,0 0 0,0 1 0,0-1 0,0 0 0,0 1 0,0-1 0,1 0 0,-1 1-1,0-1 1,0 1 0,0-1 0,0 0 0,1 0 0,-1 1 0,0-1 0,0 0 0,0 1 0,1-1 0,-1 0 0,0 0 0,1 0 0,-1 1 0,0-1 0,1 0 0,-1 0 0,0 0 0,1 1 0,5-12 46,4-28 11,-9 33-50,8-50 47,-7 41-171,0 0 0,1 0 0,0 0 0,1 0 0,1 1 0,8-19 0,-12 32 74,-1 1 0,0-1-1,0 1 1,0 0 0,0-1-1,1 1 1,-1-1 0,0 1-1,0 0 1,1-1-1,-1 1 1,0 0 0,1-1-1,-1 1 1,0 0 0,1 0-1,-1-1 1,0 1 0,1 0-1,-1 0 1,1 0 0,-1 0-1,1-1 1,-1 1-1,0 0 1,1 0 0,-1 0-1,1 0 1,-1 0 0,1 0-1,-1 0 1,0 0 0,1 0-1,-1 0 1,1 0-1,-1 1 1,1-1 0,-1 0-1,0 0 1,1 0 0,-1 0-1,1 1 1,-1-1 0,0 0-1,1 0 1,-1 1 0,0-1-1,1 0 1,-1 1-1,0-1 1,1 0 0,-1 1-1,0 0 1,13 23-709,-11-21 590,6 16-589</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5.588"/>
    </inkml:context>
    <inkml:brush xml:id="br0">
      <inkml:brushProperty name="width" value="0.05" units="cm"/>
      <inkml:brushProperty name="height" value="0.05" units="cm"/>
    </inkml:brush>
  </inkml:definitions>
  <inkml:trace contextRef="#ctx0" brushRef="#br0">3 0 14779,'-1'14'7107,"0"71"-4748,14 31-1438,-11-103-883,1 0 0,0-1 0,1 1-1,0-1 1,1 0 0,13 22 0,-17-32-38,-1-1 1,1 1 0,0-1-1,0 1 1,0-1 0,1 0-1,-1 0 1,0 0 0,0 1-1,1-1 1,-1 0 0,0 0-1,1-1 1,-1 1-1,1 0 1,-1 0 0,1-1-1,0 1 1,-1-1 0,1 0-1,0 1 1,-1-1 0,1 0-1,0 0 1,-1 0 0,1 0-1,0 0 1,0 0 0,-1 0-1,1-1 1,-1 1 0,1-1-1,2 0 1,1-2 3,-1 1-1,0-1 1,0 0 0,0 0 0,0-1 0,0 1 0,-1-1-1,1 0 1,-1 0 0,4-5 0,11-23 41,-1-1 0,-2 0-1,-1-1 1,13-50 0,-6 22 51,-15 49-77,-6 13-19,0-1 1,0 1-1,0 0 1,0 0-1,0 0 1,0 0-1,0 0 0,0 0 1,0 0-1,0 0 1,0 0-1,0 0 1,0 0-1,0 0 1,0 0-1,0-1 0,0 1 1,0 0-1,0 0 1,1 0-1,-1 0 1,0 0-1,0 0 1,0 0-1,0 0 0,0 0 1,0 0-1,0 0 1,0 0-1,0 0 1,0 0-1,0 0 0,1 0 1,-1 0-1,0 0 1,0 0-1,0 0 1,0 0-1,0 0 1,0 0-1,0 0 0,0 0 1,0 0-1,0 0 1,0 0-1,0 0 1,1 0-1,-1 0 1,0 0-1,0 1 0,0-1 1,0 0-1,0 0 1,0 0-1,0 0 1,0 0-1,0 0 0,0 0 1,0 0-1,0 0 1,3 22 35,-3-12-41,2 18 7,-1-11-2,0 0 1,0 0 0,2 0 0,0-1-1,1 1 1,10 26 0,-14-42-1,1 0 0,-1 0-1,1 0 1,-1 0 0,1 0 0,-1 0 0,1 0 0,0 0 0,0 0-1,-1 0 1,1-1 0,0 1 0,0 0 0,0-1 0,0 1 0,0 0-1,0-1 1,0 1 0,0-1 0,0 0 0,0 1 0,0-1-1,0 0 1,0 0 0,0 1 0,0-1 0,0 0 0,1 0 0,-1 0-1,0 0 1,0-1 0,0 1 0,0 0 0,0 0 0,0-1 0,0 1-1,0-1 1,0 1 0,0 0 0,0-1 0,0 0 0,0 1 0,0-1-1,0 0 1,0 1 0,1-2 0,4-4-2,1-1 0,-1 1-1,0-1 1,6-10 0,-10 14 1,13-20-2,9-14 6,-22 34-2,0 1 0,-1 0 0,1 0 0,0 0 0,0 0 0,0 1 0,1-1 0,-1 0 0,0 1 0,1-1 0,4-1 0,-6 3-1,0 0-1,1 0 1,-1 0 0,0 0-1,1 0 1,-1 1 0,0-1-1,0 0 1,1 1-1,-1-1 1,0 1 0,0-1-1,1 1 1,-1-1-1,0 1 1,0 0 0,0 0-1,0 0 1,0 0 0,0-1-1,0 1 1,0 0-1,0 1 1,-1-1 0,1 0-1,0 0 1,-1 0-1,1 0 1,-1 0 0,1 2-1,17 45-4,-16-40 5,14 42-4,-2 2 0,-2 0 1,-3 0-1,-2 1 0,0 102 0,-7-146 8,-4 34 15,4-41-17,0 0 0,-1 1 0,1-1 1,-1 0-1,1 0 0,-1 0 0,0 0 1,0 0-1,0-1 0,0 1 1,0 0-1,0 0 0,0-1 0,-1 1 1,-2 2-1,3-3 1,0-1-1,0 0 1,0 0 0,0 1-1,0-1 1,0 0 0,0 0-1,0 0 1,0 0-1,0 0 1,0 0 0,0-1-1,0 1 1,0 0 0,0 0-1,0-1 1,0 1 0,0-1-1,0 1 1,0-1 0,0 1-1,0-1 1,0 1 0,1-1-1,-1 0 1,0 1 0,0-1-1,0-1 1,-21-26 76,12 9-58,0 0 0,1-1 0,1 0 0,1 0 0,1-1 0,1 0 0,1 0-1,0 0 1,2-1 0,0 1 0,2-1 0,0 1 0,1-1 0,1 1 0,2-1 0,9-37 0,-8 48-139,0-1-1,0 1 1,1 0-1,1 0 1,-1 0-1,2 1 1,9-12-1,7-2-540,37-30-1,-35 30 237</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6.272"/>
    </inkml:context>
    <inkml:brush xml:id="br0">
      <inkml:brushProperty name="width" value="0.05" units="cm"/>
      <inkml:brushProperty name="height" value="0.05" units="cm"/>
    </inkml:brush>
  </inkml:definitions>
  <inkml:trace contextRef="#ctx0" brushRef="#br0">179 136 18372,'0'-2'91,"-1"1"1,1 0-1,-1 0 1,0 0-1,1 0 1,-1 0-1,0 0 1,0 1-1,0-1 0,1 0 1,-1 0-1,0 1 1,0-1-1,0 0 1,0 1-1,-1-1 1,1 1-1,0-1 0,0 1 1,-2-1-1,0 1 14,0-1 0,0 1-1,1 0 1,-1 0 0,0 1-1,0-1 1,0 0 0,-4 2 0,-1 1 150,0-1 1,0 2 0,1-1-1,-1 1 1,-9 7 0,10-6-171,1 0 1,0 0-1,0 1 1,1 0-1,0 0 0,0 1 1,0-1-1,1 1 1,0 0-1,-6 14 0,9-17-81,-1 0 0,1 0 0,-1 1 0,1-1 0,0 1-1,1-1 1,-1 1 0,1-1 0,0 1 0,0-1 0,0 1 0,1-1-1,-1 1 1,1-1 0,0 1 0,1-1 0,-1 0 0,1 1-1,0-1 1,3 6 0,-4-8-5,0-1-1,-1 0 1,1 0-1,0 0 1,0 0-1,-1 0 1,1 0-1,0 0 1,0-1-1,0 1 1,0 0-1,0 0 1,1-1-1,-1 1 0,0 0 1,0-1-1,0 0 1,1 1-1,-1-1 1,0 0-1,0 1 1,1-1-1,-1 0 1,0 0-1,0 0 1,1 0-1,-1 0 1,0 0-1,1 0 1,-1-1-1,0 1 1,0 0-1,1-1 1,-1 1-1,0-1 1,0 1-1,0-1 1,0 0-1,0 0 1,0 1-1,0-1 1,0 0-1,0 0 1,2-2-1,2-2 2,0 0 1,-1-1-1,0 0 0,0 0 0,0 0 0,0 0 0,2-8 0,16-47 120,24-107 0,-44 159-101,0 0-3,-2 7-12,0 0 0,0 0 0,1 0 0,-1 0 0,1 0 0,-1 1 0,1-1 0,0 0 0,0 0 0,0 1 0,0-1 0,0 0 0,0 1 0,0-1 0,2-1 0,-2 3-3,-1 0 0,0 0 1,0 0-1,1 0 0,-1 0 0,0-1 0,0 1 1,1 0-1,-1 1 0,0-1 0,0 0 0,1 0 0,-1 0 1,0 0-1,0 0 0,1 0 0,-1 0 0,0 0 0,0 0 1,1 0-1,-1 1 0,0-1 0,0 0 0,0 0 0,1 0 1,-1 0-1,0 1 0,0-1 0,0 0 0,0 0 0,0 1 1,1-1-1,-1 0 0,0 0 0,0 1 0,0-1 1,0 0-1,0 0 0,0 1 0,0-1 0,0 1 0,4 13 6,-3-11-3,12 63 1,-5-28 0,0 0 0,21 55 0,-27-89-11,0 1-1,0-1 1,1 1 0,-1-1-1,1 0 1,0 0 0,0 0-1,1 0 1,-1-1 0,1 1-1,5 4 1,-7-7-39,0 0-1,0 0 1,0 0 0,1 0 0,-1-1-1,0 1 1,0 0 0,0-1-1,1 0 1,-1 1 0,0-1 0,1 0-1,-1 0 1,0 0 0,0 0-1,1-1 1,-1 1 0,0-1 0,0 1-1,0-1 1,1 0 0,-1 0-1,0 0 1,0 0 0,0 0-1,3-3 1,12-10-179,-1-1-37</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6.861"/>
    </inkml:context>
    <inkml:brush xml:id="br0">
      <inkml:brushProperty name="width" value="0.05" units="cm"/>
      <inkml:brushProperty name="height" value="0.05" units="cm"/>
    </inkml:brush>
  </inkml:definitions>
  <inkml:trace contextRef="#ctx0" brushRef="#br0">1 0 14531,'14'37'1351,"-2"0"0,14 69 0,-15-56-368,1 8-23,-5-22-248,1-1 1,2 0-1,15 35 1,-25-69-693,0 0 1,1 0-1,-1 0 0,1 0 1,-1 0-1,1 0 0,-1 0 0,1 0 1,-1 0-1,1 0 0,0 0 1,-1-1-1,1 1 0,0 0 1,0 0-1,0-1 0,0 1 1,0 0-1,0-1 0,0 1 0,0-1 1,0 0-1,1 1 0,-1-1-11,-1-1-1,1 1 0,0 0 1,0-1-1,0 1 0,0-1 1,-1 1-1,1-1 0,0 1 1,-1-1-1,1 0 0,0 0 1,-1 1-1,1-1 0,-1 0 1,1 0-1,-1 1 0,1-1 1,-1 0-1,1-1 0,3-10-1,0 0 0,4-22-1,-7 29 17,6-42 6,-5 33 0,0 0 0,1 1 1,0-1-1,10-25 0,-13 39-25,0-1 1,0 0-1,1 1 0,-1-1 1,0 0-1,1 1 0,-1-1 0,0 0 1,1 1-1,-1-1 0,1 1 1,-1-1-1,1 1 0,-1-1 0,1 1 1,0-1-1,-1 1 0,1 0 1,0-1-1,-1 1 0,1 0 0,0-1 1,-1 1-1,1 0 0,0 0 1,-1 0-1,2-1 0,-1 2 1,0-1-1,1 1 1,-1-1-1,0 1 1,0-1-1,0 1 1,0 0-1,0-1 1,0 1-1,0 0 1,0 0-1,-1 0 1,1-1-1,0 1 1,0 2-1,6 6 14,-2 1 0,10 19-1,-11-20-12,2 3-6,2 4 7,0 1 1,1-1-1,1-1 0,14 18 0,-23-32-3,0 0 1,-1 0-1,1 0 0,0-1 0,0 1 0,0 0 0,0 0 0,0-1 1,0 1-1,0-1 0,0 1 0,0-1 0,0 1 0,0-1 1,0 0-1,0 1 0,0-1 0,0 0 0,0 0 0,0 0 0,0 0 1,1 0-1,-1 0 0,0 0 0,0 0 0,0 0 0,0-1 1,0 1-1,0 0 0,0-1 0,0 1 0,0-1 0,0 1 0,0-1 1,0 1-1,0-1 0,0 0 0,0 0 0,0 1 0,0-1 1,-1 0-1,1 0 0,1-1 0,1-3 14,1 0-1,-1-1 1,0 1-1,0-1 1,0 0-1,2-7 1,41-160 208,-46 173-224,0-1-1,0 0 0,0 1 0,0-1 0,1 1 1,-1-1-1,0 0 0,0 1 0,1-1 0,-1 1 1,0-1-1,1 1 0,-1-1 0,0 1 1,1-1-1,-1 1 0,1-1 0,-1 1 0,1 0 1,-1-1-1,1 1 0,0-1 0,0 1 0,-1 1 0,1-1-1,-1 0 1,1 0 0,-1 1-1,0-1 1,1 0 0,-1 0 0,1 1-1,-1-1 1,0 1 0,1-1-1,-1 0 1,0 1 0,1-1-1,-1 1 1,0-1 0,0 1-1,1-1 1,-1 1 0,0 0 0,12 38-28,-9-28 19,2 6 5,-1-3 7,0 0 0,0-1 0,2 1-1,0-1 1,12 21 0,-17-33 0,-1 0-1,1-1 1,-1 1 0,0 0-1,1 0 1,-1-1 0,1 1-1,0 0 1,-1-1 0,1 1-1,0 0 1,-1-1 0,1 1-1,0-1 1,0 1 0,-1-1 0,1 0-1,0 1 1,0-1 0,0 0-1,0 1 1,-1-1 0,1 0-1,0 0 1,0 0 0,0 0-1,0 0 1,0 0 0,0 0-1,-1 0 1,1 0 0,0 0-1,0 0 1,0-1 0,0 1-1,0 0 1,-1-1 0,1 1-1,0-1 1,0 1 0,0-1-1,-1 1 1,1-1 0,0 1-1,-1-1 1,1 0 0,-1 1-1,1-1 1,0 0 0,-1 1-1,0-1 1,1 0 0,-1 0 0,1 0-1,-1 0 1,4-6 10,-1 1 1,0-1-1,-1 0 1,0 1-1,3-14 1,-2 4-192,-1 0 1,-1 0-1,0 0 1,-1 0-1,0 0 1,-1 0-1,-1 0 1,-1 0-1,0 0 1,-2 1-1,-6-19 1,-6-6-255</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7.335"/>
    </inkml:context>
    <inkml:brush xml:id="br0">
      <inkml:brushProperty name="width" value="0.05" units="cm"/>
      <inkml:brushProperty name="height" value="0.05" units="cm"/>
    </inkml:brush>
  </inkml:definitions>
  <inkml:trace contextRef="#ctx0" brushRef="#br0">1 0 17788,'9'16'1424,"5"-1"-1056,-2-1-192,8-5 360,1-2-568,5-5 1513,0-2-1385,-1-6 8,1-2 24</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37.848"/>
    </inkml:context>
    <inkml:brush xml:id="br0">
      <inkml:brushProperty name="width" value="0.05" units="cm"/>
      <inkml:brushProperty name="height" value="0.05" units="cm"/>
    </inkml:brush>
  </inkml:definitions>
  <inkml:trace contextRef="#ctx0" brushRef="#br0">75 296 12779,'-3'2'335,"-1"0"-1,1 1 1,0 0 0,-1 0 0,1 0-1,1 0 1,-1 0 0,0 0 0,1 1 0,-1 0-1,1-1 1,0 1 0,1 0 0,-1 0 0,1 0-1,-1 0 1,1 0 0,0 0 0,0 6 0,-1 3-115,1-1 0,0 1 0,1-1 1,1 1-1,2 16 0,-1-16-134,1-1 0,0 0 0,1 0-1,0 0 1,1 0 0,1-1 0,0 0-1,8 13 1,7 3 138,38 41 0,-36-42-68,37 49 1,-57-70-100,0 0 0,0 0 1,-1-1-1,1 2 0,-2-1 1,1 0-1,0 0 0,-1 0 0,1 10 1,-2-13-32,0-1 0,0 0 0,0 0 1,0 0-1,0 1 0,0-1 0,-1 0 1,1 0-1,0 0 0,-1 0 0,1 1 0,-1-1 1,1 0-1,-1 0 0,0 0 0,1 0 1,-1 0-1,0 0 0,-1 1 0,0-1 3,1 0 1,-1-1-1,0 1 0,0 0 0,1 0 0,-1-1 1,0 1-1,0-1 0,0 0 0,0 0 0,0 1 1,0-1-1,0 0 0,0-1 0,0 1 0,-2-1 0,-3 0 9,0-1-1,-1 0 0,1-1 0,0 0 0,0 0 0,1 0 0,-1-1 0,1 0 1,-1-1-1,1 1 0,1-1 0,-1 0 0,1 0 0,-1-1 0,2 0 0,-9-11 0,1-2-196,1 0-1,0 0 0,1-1 0,-10-32 0,9 17-393,2-1 1,2 0-1,1 0 0,2 0 0,1-1 0,4-60 0,5 21-496,3 1 1,23-85-1,-23 129 1442,-9 31-380,0 0 1,0 0-1,0 0 1,0-1-1,0 1 0,0 0 1,0 0-1,0 0 1,0 0-1,0 0 1,0-1-1,0 1 1,1 0-1,-1 0 1,0 0-1,0 0 0,0 0 1,0 0-1,0-1 1,0 1-1,0 0 1,1 0-1,-1 0 1,0 0-1,0 0 1,0 0-1,0 0 0,1 0 1,-1 0-1,0 0 1,0 0-1,0 0 1,0 0-1,1 0 1,-1 0-1,0 0 0,0 0 1,0 0-1,0 0 1,1 0-1,-1 0 1,0 0-1,0 0 1,6 16 631,7 59 807,19 91 465,-26-143-1735,1 0-1,1-1 1,2 1-1,21 39 1,-28-58-164,0 0 1,-1 0-1,2 0 1,-1 0-1,0 0 1,1-1-1,-1 0 0,1 0 1,0 0-1,7 5 1,-8-7-10,-1-1 0,0 1 0,0 0 0,1-1 0,-1 1-1,0-1 1,1 1 0,-1-1 0,0 0 0,1 0 0,-1 0 0,0-1 0,1 1 0,-1 0 0,0-1 0,1 0 0,-1 1 0,0-1 0,0 0 0,0 0-1,0 0 1,0-1 0,4-2 0,2-2 24,0-1 0,0-1 0,0 1-1,-1-1 1,-1-1 0,0 1 0,0-1 0,9-19-1,-8 15 13,-1-1 0,-1 0 0,-1 0 0,0 0 0,4-27-1,-8 38-38,1 0-1,-1 0 1,0 0-1,-1 1 1,1-1-1,0 0 1,-1 0-1,0 0 1,-1-3-1,2 6-3,0-1 0,0 1-1,-1-1 1,1 1 0,0-1-1,-1 1 1,1-1 0,0 1-1,-1-1 1,1 1 0,-1-1-1,1 1 1,-1 0 0,1-1-1,-1 1 1,1 0 0,-1-1-1,1 1 1,-1 0 0,1 0-1,-1 0 1,0 0 0,1-1-1,-1 1 1,1 0 0,-1 0-1,0 0 1,1 0 0,-1 0-1,1 0 1,-1 0 0,1 1-1,-1-1 1,0 0 0,1 0-1,-1 0 1,1 1-1,-1-1 1,1 0 0,-1 0-1,1 1 1,-1-1 0,1 0-1,-1 1 1,1-1 0,-1 1-1,0 0 1,-1 2 1,-1 0 0,0 0 0,1 1 0,-1-1 0,1 1 0,0 0 1,0 0-1,0 0 0,1 0 0,0 0 0,-1 0 0,0 8 0,1-6-4,0 1 0,0-1 0,0 1 0,1-1 1,0 1-1,0-1 0,1 0 0,1 8 0,-2-14 1,1 1 0,-1 0 0,0-1 1,1 1-1,-1 0 0,1 0 0,-1-1 0,0 1 0,1-1 0,-1 1 1,1 0-1,0-1 0,-1 1 0,1-1 0,0 1 0,-1-1 0,1 0 0,0 1 1,-1-1-1,1 0 0,0 1 0,0-1 0,-1 0 0,1 0 0,0 0 0,0 0 1,-1 1-1,1-1 0,0 0 0,0 0 0,1-1 0,27-5 27,-22 4-23,5-2 3,0 2 0,0-1 0,0 2 0,0 0 0,0 0 1,1 1-1,-1 1 0,22 3 0,-27-3-15,0 1 0,0 0 0,0 0 0,0 1 0,-1 0-1,1 0 1,-1 1 0,0 0 0,0 0 0,0 0 0,0 1 0,-1 0 0,0 0 0,0 0 0,0 0-1,5 8 1,-17-41 691,-13-36-1,-46-104 965,64 155-1605,7 8-229,18 10-661,-6-1 50,29-2 16,-20-5 282</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0.208"/>
    </inkml:context>
    <inkml:brush xml:id="br0">
      <inkml:brushProperty name="width" value="0.05" units="cm"/>
      <inkml:brushProperty name="height" value="0.05" units="cm"/>
    </inkml:brush>
  </inkml:definitions>
  <inkml:trace contextRef="#ctx0" brushRef="#br0">279 31 13475,'3'-5'582,"0"1"-255,0 1 0,-1-1 0,1 1 1,1 0-1,3-4 0,-7 7-287,1 0 0,-1-1 0,0 1 0,1 0-1,-1 0 1,0 0 0,0 0 0,1-1 0,-1 1 0,0 0-1,1 0 1,-1 0 0,0 0 0,1 0 0,-1 0 0,0 0-1,1 0 1,-1 0 0,0 0 0,1 0 0,-1 0 0,0 0-1,0 0 1,1 1 0,-1-1 0,0 0 0,1 0 0,-1 0-1,0 0 1,1 1 0,0 0 95,-1 0 1,1 0-1,-1 0 0,1 0 0,-1 0 0,1 1 1,-1-1-1,1 0 0,-1 0 0,0 0 0,0 1 1,0-1-1,0 2 0,2 42 917,-2-1 0,-7 57 0,-20 91-383,21-157-521,3-16-119,-5 29 11,7-45-42,0 0 1,0 0-1,0 0 0,0 1 0,-1-1 1,1-1-1,-1 1 0,0 0 0,0 0 0,0 0 1,-2 2-1,3-5-8,1 0 0,-1 1 0,0-1 0,1 0 0,-1 1-1,1-1 1,-1 0 0,0 0 0,1 0 0,-1 0 0,0 0 0,1 0 0,-1 0 0,1 0 0,-1 0 0,0 0 0,1 0-1,-1 0 1,0 0 0,1 0 0,-1-1 0,1 1 0,-1 0 0,0 0 0,1-1 0,-1 1 0,1 0 0,-1-1 0,1 1-1,-1-1 1,1 1 0,0-1 0,-1 1 0,1-1 0,-1 1 0,1-1 0,0 1 0,-1-1 0,1 1 0,0-2-1,-15-27-449,13 26 378,-97-228-2907,97 225 2888,-1-1-1,0 1 1,-1 0 0,1 0-1,-1 0 1,-7-7 0,11 13 102,0 0 1,0 0 0,-1-1 0,1 1-1,0 0 1,-1 0 0,1 0 0,0-1-1,0 1 1,-1 0 0,1 0 0,0 0 0,-1 0-1,1 0 1,0 0 0,-1 0 0,1 0-1,0 0 1,-1 0 0,1 0 0,0 0-1,-1 0 1,1 0 0,0 0 0,-1 0-1,1 0 1,0 0 0,-1 0 0,1 0-1,0 0 1,-1 1 0,1-1 0,0 0 0,-1 0-1,1 0 1,0 1 0,0-1 0,-1 0-1,1 0 1,0 1 0,0-1 0,0 0-1,-1 0 1,1 1 0,0-1 0,0 0-1,0 1 1,0-1 0,0 0 0,-1 1-1,1-1 1,0 0 0,0 1 0,0-1 0,0 0-1,0 1 1,0-1 0,0 0 0,0 1-1,0-1 1,1 0 0,-1 1 0,-1 22 212,3-10-51,0 0-1,1-1 1,0 1 0,1-1-1,1 0 1,0 0-1,12 21 1,-15-29-88,1 1 0,0-1-1,1-1 1,-1 1 0,0 0-1,1-1 1,0 0 0,0 0 0,0 0-1,5 3 1,-6-5-27,1 0 0,-1 1 0,0-1 0,1 0 0,-1-1 0,0 1 0,1-1 0,-1 1-1,1-1 1,-1 0 0,1-1 0,-1 1 0,1 0 0,-1-1 0,7-2 0,2-1 35,1-2 0,-1 1-1,-1-2 1,1 0 0,-1 0 0,16-14-1,-7 4-244,-1-2-1,20-23 1,-39 42 140,0 0-1,0 0 1,0 0 0,-1 0-1,1 0 1,0 0 0,0 0-1,-1 0 1,1 0-1,0 0 1,0 0 0,-1 0-1,1 0 1,0 0 0,0 0-1,0 0 1,-1 0 0,1 0-1,0 0 1,0 0 0,-1 0-1,1-1 1,0 1-1,0 0 1,0 0 0,-1 0-1,1 0 1,0 0 0,0-1-1,0 1 1,0 0 0,0 0-1,-1 0 1,1-1 0,0 1-1,0 0 1,0 0-1,0 0 1,0-1 0,0 1-1,0 0 1,0 0 0,0-1-1,0 1 1,0 0 0,0 0-1,0-1 1,0 1 0,0 0-1,0 0 1,0 0-1,0-1 1,0 1 0,0 0-1,0 0 1,0-1 0,0 1-1,0 0 1,1 0 0,-1 0-1,0-1 1,0 1 0,0 0-1,-25 5-521,20-4 329,-14 3-156,0-2-1,0 0 0,-1-1 1,1 0-1,0-2 1,-27-4-1,-113-30 185,145 32 308,-1 1 211,15 2-317,0 0 0,0 0 0,0 0 0,-1 0 0,1 0 0,0 0 0,0 0 0,0 0 0,0 0 0,-1 0 0,1 1 0,0-1 0,0 0 0,0 0 0,0 0 0,0 0 1,0 0-1,-1 0 0,1 0 0,0 0 0,0 1 0,0-1 0,0 0 0,0 0 0,0 0 0,0 0 0,0 0 0,0 1 0,0-1 0,0 0 0,0 0 0,0 0 0,0 0 0,0 1 0,0-1 0,0 0 0,0 0 0,0 0 0,0 1 0,0 0 44,1 1 0,0-1 0,0 0-1,0 1 1,0-1 0,1 0 0,-1 1 0,0-1-1,0 0 1,1 0 0,-1 0 0,3 1 0,18 10 134,1 0 0,0-2 0,0-1 0,1-1 0,1-1 0,-1-1 0,1-1 1,0-1-1,34 1 0,-39-4-263,0-1 0,0-1 0,33-6 1,-47 6 20,1 0 0,-1-1 1,0 0-1,0 0 0,0 0 1,0-1-1,0 0 0,0 0 1,0 0-1,-1-1 0,0 1 1,0-2-1,0 1 0,0 0 1,5-7-1,1-14-219</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0.709"/>
    </inkml:context>
    <inkml:brush xml:id="br0">
      <inkml:brushProperty name="width" value="0.05" units="cm"/>
      <inkml:brushProperty name="height" value="0.05" units="cm"/>
    </inkml:brush>
  </inkml:definitions>
  <inkml:trace contextRef="#ctx0" brushRef="#br0">216 66 13187,'1'-17'1242,"-1"17"-1206,0 0 0,0-1 0,0 1 0,-1 0 0,1 0 0,0-1 0,0 1 0,0 0 0,0 0 0,0-1 0,-1 1 0,1 0 0,0 0 0,0 0 0,0-1 1,0 1-1,-1 0 0,1 0 0,0 0 0,0 0 0,-1 0 0,1-1 0,0 1 0,0 0 0,-1 0 0,1 0 0,0 0 0,0 0 0,-1 0 0,1 0 0,-2 0 66,0 1-1,1 0 0,-1-1 1,1 1-1,-1 0 0,1 0 1,-1 0-1,1 0 0,-1 0 1,1 0-1,0 0 0,0 1 1,0-1-1,-1 0 0,0 3 1,-24 30 539,1 1 1,1 2 0,2 0 0,2 1-1,-28 76 1,42-96-575,1 0-1,1 1 1,1-1-1,1 1 1,0 0-1,2 35 1,1-41-50,1 0 1,1 0-1,0 0 0,0 0 1,1 0-1,1-1 1,0 0-1,1 0 0,0 0 1,14 19-1,-13-22-18,0-1-1,1 0 1,0 0-1,1-1 0,-1 0 1,1 0-1,1-1 1,-1 0-1,1-1 1,0 0-1,0 0 1,1-1-1,-1 0 0,1-1 1,0 0-1,0-1 1,0-1-1,0 1 1,0-2-1,12 1 0,-4-2 38,-1 0 0,0-2-1,1 0 1,-1 0 0,0-2-1,-1 0 1,1-1 0,-1-1-1,0-1 1,0 0-1,23-17 1,-21 12 118,-1-2 0,-1 0 0,0-2 0,-1 0 0,0 0 1,-1-1-1,-2-1 0,0-1 0,-1 0 0,17-36 0,-23 40-15,0 0 0,0 0 1,-2-1-1,0 0 0,-1 0 0,0-1 1,-1 1-1,-2 0 0,1-1 0,-2 1 1,0 0-1,-1-1 0,-1 1 0,-10-33 1,9 40-102,-1 0 0,0 0 1,0 0-1,0 1 1,-2 0-1,1 0 1,-1 0-1,0 1 0,-1 0 1,-14-12-1,10 11 7,-1 0 0,0 1-1,0 0 1,0 1 0,-1 1-1,0 0 1,-22-5-1,20 7-116,0 0 0,0 2 0,0 0 0,-1 1 0,1 0 0,-32 4 0,36-2-145,0 2 1,1-1 0,-1 1-1,0 1 1,1 0-1,0 1 1,0 0 0,0 1-1,-15 10 1,10-4-203,8-7-106</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1.939"/>
    </inkml:context>
    <inkml:brush xml:id="br0">
      <inkml:brushProperty name="width" value="0.05" units="cm"/>
      <inkml:brushProperty name="height" value="0.05" units="cm"/>
    </inkml:brush>
  </inkml:definitions>
  <inkml:trace contextRef="#ctx0" brushRef="#br0">270 1 14507,'-1'4'418,"0"0"1,0 1-1,0-1 0,1 0 0,0 1 0,-1-1 1,1 1-1,2 7 0,-2 11 418,-56 473 3701,53-478-4526,-1-1 0,0 0 1,-8 19-1,12-35-26,-1 0 1,1 0-1,0 0 0,-1 0 0,1 0 1,-1 0-1,1 0 0,-1 0 0,0 0 1,0 0-1,1 0 0,-1 0 0,0-1 1,0 1-1,0 0 0,0 0 1,0-1-1,1 1 0,-1-1 0,-2 1 1,2-1-14,1 0 0,-1 0 1,0 0-1,0 0 0,1 0 1,-1-1-1,0 1 0,0 0 1,1 0-1,-1-1 0,0 1 1,1-1-1,-1 1 0,0 0 1,1-1-1,-1 0 0,1 1 1,-1-1-1,0 1 0,1-1 1,-1-1-1,-3-4-179,0-1 0,0 1 0,1-1-1,-5-12 1,-15-51-982,2 0-1,-14-99 1,31 142 1154,6 19 171,4 13-7,5 14 75,-11-19-201,17 30 293,1 0 0,1-1 0,26 30 0,-38-51-236,-1 0-1,2-1 0,-1 0 1,1-1-1,-1 1 0,2-1 1,-1-1-1,1 0 0,0 0 1,0-1-1,0 0 0,1 0 1,-1-1-1,1 0 0,14 2 1,-21-5-49,0 0 0,0 0 0,0 0 0,0 0 0,-1-1 0,1 1 0,0-1 0,0 1 1,0-1-1,-1 0 0,1 0 0,0 0 0,-1-1 0,1 1 0,-1-1 0,0 1 0,1-1 0,2-2 1,-4 2-8,0 1 0,0-1 0,0 1 0,0-1 0,0 1 0,0-1 0,-1 0 1,1 1-1,0-1 0,-1 0 0,0 1 0,1-1 0,-1 0 0,0 0 0,0 0 1,0 1-1,0-1 0,0 0 0,0 0 0,-1 1 0,1-1 0,0 0 0,-1 0 1,0 1-1,1-1 0,-1 0 0,0 1 0,0-1 0,0 1 0,-1-2 1,-3-4-113,0 1 1,-1 0-1,1 0 1,-1 0-1,0 1 1,-1 0-1,1 0 1,-1 1-1,0 0 1,0 0-1,-1 1 1,-12-5-1,-11-2-1151,-58-11 0,69 17 883,7 2 114,0-1 73,1 0-1,0 1 1,-1 0-1,1 1 1,-1 1-1,-23 2 1,35-2 193,1 0 1,-1 0-1,0 0 1,1 0-1,-1 0 0,1 1 1,-1-1-1,0 0 1,1 0-1,-1 1 1,1-1-1,-1 0 1,1 1-1,-1-1 1,1 1-1,-1-1 1,1 1-1,-1-1 1,1 1-1,-1-1 1,1 1-1,0-1 1,-1 1-1,1-1 1,0 1-1,0 0 1,0-1-1,-1 2 1,1-1 7,0 0 0,0 1 1,1-1-1,-1 1 1,0-1-1,1 0 1,-1 0-1,1 1 0,-1-1 1,1 0-1,0 0 1,1 3-1,2 1 60,1 1 0,0-1 0,0 1 0,7 4-1,-1-2 72,1 0 0,0 0-1,0-2 1,1 0-1,0 0 1,0-1-1,17 5 1,-4-4 159,1-1 0,49 3 0,-66-7-264,-1-1 0,1-1-1,-1 1 1,1-1-1,-1-1 1,18-4-1,-24 5-30,1-1 0,-1 1-1,0 0 1,0-1 0,0 0-1,0 0 1,-1 0 0,1 0-1,-1 0 1,1 0 0,-1-1-1,1 1 1,-1-1 0,0 1-1,0-1 1,-1 0 0,1 0-1,0 0 1,-1 0 0,0 0-1,0 0 1,1-5 0,3-29-42</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2.407"/>
    </inkml:context>
    <inkml:brush xml:id="br0">
      <inkml:brushProperty name="width" value="0.05" units="cm"/>
      <inkml:brushProperty name="height" value="0.05" units="cm"/>
    </inkml:brush>
  </inkml:definitions>
  <inkml:trace contextRef="#ctx0" brushRef="#br0">264 1 13755,'-37'40'763,"1"3"-1,-40 62 1,60-79-600,2 1 0,0 1 0,2 0 0,1 1 0,-13 52 0,15-36-112,2 0-1,3 0 1,1 0-1,2 1 1,2-1 0,2 0-1,3 0 1,1 0-1,2 0 1,2-1 0,2-1-1,2 0 1,1-1-1,3 0 1,1-2 0,2 0-1,29 39 1,-37-60-28,1-1 0,1 0 1,0-1-1,1-1 0,1-1 0,37 25 1,-43-32 20,1-2 0,-1 0-1,1 0 1,1-1 0,-1-1 0,0 0 0,1 0 0,0-2 0,0 0 0,0 0 0,0-2-1,25 0 1,-19-3 40,0-1-1,-1 0 1,0-2 0,0 0-1,0-1 1,0-1-1,-1-1 1,-1 0-1,1-1 1,-2-1 0,1-1-1,-1 0 1,19-20-1,-7 3 122,-1-1-1,-2 0 1,-1-3-1,-1 0 0,32-63 1,-39 63-43,-1-2 0,-1 0 0,-2 0-1,-2-1 1,9-57 0,-15 63-63,-2-1 0,-1 0 0,-1 0 0,-1 1 0,-2-1 0,-1 0 0,-11-36 0,4 29-7,-1 1 1,-3 0-1,0 1 1,-25-41 0,27 56-64,0 1 1,-1 0 0,-2 0 0,0 2 0,0 0 0,-2 0 0,-36-26-1,45 38-97,0 0 0,1 1 0,-2 1-1,1 0 1,-1 0 0,1 0 0,-1 1 0,0 1-1,0 0 1,0 0 0,-19 0 0,22 2-6,0 1 1,0-1 0,0 1 0,0 1-1,0-1 1,0 1 0,1 1-1,-1-1 1,1 1 0,-1 0 0,1 1-1,0-1 1,0 1 0,1 0-1,-1 1 1,1-1 0,-9 11 0,8-8 12,0 1 1,1 0 0,0 0 0,1 0-1,-5 11 1,-14 47-427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06.181"/>
    </inkml:context>
    <inkml:brush xml:id="br0">
      <inkml:brushProperty name="width" value="0.05" units="cm"/>
      <inkml:brushProperty name="height" value="0.05" units="cm"/>
    </inkml:brush>
  </inkml:definitions>
  <inkml:trace contextRef="#ctx0" brushRef="#br0">143 178 17708,'-1'0'91,"1"1"-1,-1-1 1,1 0 0,-1 0 0,1 1 0,0-1 0,-1 0 0,1 0-1,-1 1 1,1-1 0,-1 1 0,1-1 0,0 0 0,-1 1-1,1-1 1,0 1 0,0-1 0,-1 1 0,1-1 0,0 1-1,0-1 1,-1 1 0,1-1 0,0 1 0,0-1 0,0 1-1,0-1 1,0 1 0,0-1 0,0 1 0,0-1 0,0 1 0,0-1-1,0 1 1,0-1 0,1 1 0,-1-1 0,0 1 0,0-1-1,1 2 1,0-2-34,-1 1-1,1-1 0,0 0 1,-1 1-1,1-1 0,0 0 1,-1 0-1,1 1 0,0-1 1,0 0-1,0 0 0,-1 0 1,1 0-1,0 0 0,0 0 1,0 0-1,-1 0 0,1 0 1,0 0-1,0-1 0,-1 1 1,1 0-1,0 0 1,0-1-1,-1 1 0,1 0 1,0-1-1,0 0 0,3-2 99,0 0-1,0-1 0,-1 1 1,1-1-1,-1 0 0,0 0 1,0 0-1,4-7 0,-6 8-92,0 1 0,0 0-1,1 0 1,-1-1 0,-1 1 0,1-1-1,0 1 1,-1-1 0,1 1 0,-1-1-1,0 1 1,1-1 0,-1 0-1,-1 1 1,1-1 0,0 1 0,-1-1-1,0-2 1,0 4-43,0-1 0,1 1 0,-1 0 0,0 1 0,0-1 0,0 0 0,0 0-1,0 0 1,0 1 0,-1-1 0,1 0 0,0 1 0,0-1 0,0 1 0,-1-1 0,1 1 0,0 0 0,-1 0 0,1-1 0,0 1-1,-1 0 1,1 0 0,0 0 0,-1 0 0,1 1 0,0-1 0,0 0 0,-1 0 0,1 1 0,-2 0 0,-3 1 20,-1 0 1,1 0-1,0 1 1,-11 6-1,6-1-7,0 0-1,1 1 0,0 0 1,-12 13-1,18-17-23,-1 1 0,1-1-1,0 1 1,1 0 0,-1 0-1,1 0 1,0 0 0,1 0-1,-1 1 1,0 6 0,2-11-6,1-1 0,0 0-1,0 0 1,0 1 0,0-1 0,0 0 0,0 1 0,0-1 0,0 0 0,0 1 0,1-1 0,-1 0 0,0 0 0,1 1 0,0 0 0,0-1-1,-1 0 1,1-1 0,-1 1-1,1-1 1,-1 1 0,1-1-1,-1 0 1,1 1 0,0-1 0,-1 0-1,1 1 1,0-1 0,-1 0-1,1 0 1,0 1 0,-1-1-1,1 0 1,0 0 0,-1 0-1,2 0 1,1 0 3,0-1 1,0 1-1,0-1 0,0 0 0,0 0 1,-1 0-1,1 0 0,0 0 0,-1-1 1,1 1-1,-1-1 0,4-2 0,7-8 27,-1 0 0,0-1 0,-1 0-1,0 0 1,15-27 0,-20 29 0,0 0 1,0-1-1,-1 0 1,-1 0-1,0 0 1,0 0-1,-1 0 1,2-18-1,-5 29-29,0 0 1,0 0-1,1 0 1,-1 1-1,0-1 0,0 0 1,0 0-1,0 0 0,0 0 1,0 0-1,0 1 0,-1-1 1,1 0-1,0 0 0,0 0 1,-1 0-1,1 1 0,0-1 1,-1 0-1,1 0 0,-1 1 1,1-1-1,-1 0 0,1 1 1,-1-1-1,1 0 0,-1 1 1,0-1-1,1 1 0,-1-1 1,0 1-1,0-1 0,1 1 1,-1 0-1,0-1 0,0 1 1,1 0-1,-1 0 0,0-1 1,0 1-1,0 0 0,0 0 1,0 0-1,1 0 0,-1 0 1,0 0-1,0 0 0,0 0 1,0 1-1,0-1 0,1 0 1,-3 1-1,-2 1 9,-1 0 1,0 1-1,1 0 0,0 0 0,-1 0 1,-4 4-1,-5 7-6,1-1-1,0 2 1,1 0 0,0 0 0,2 1 0,0 1-1,0 0 1,-11 27 0,17-26 10,5-18-16,0 1 1,0-1-1,0 0 1,0 1-1,0-1 1,0 0-1,0 1 1,0-1-1,0 0 1,0 1-1,0-1 1,0 0-1,0 1 1,0-1-1,1 0 1,-1 0 0,0 1-1,0-1 1,0 0-1,1 0 1,-1 1-1,0-1 1,0 0-1,1 0 1,-1 1-1,0-1 1,1 0-1,0 0 1,1 0 0,-1 0 0,0 0 0,1-1 0,-1 1 0,0 0 0,1-1 0,-1 1 0,0-1 0,1 1 0,-1-1 0,0 0 0,0 1 0,0-1 0,1 0 0,-1 0 1,0 0-1,0 0 0,1-1 0,11-12 9,-1-1 1,-1 0 0,0-1-1,-2 0 1,1 0 0,11-30-1,-20 44-10,0 0 0,0 0 0,-1-1 0,1 1-1,-1 0 1,1 0 0,-1 0 0,0 0 0,0-4 0,-4 1 0,-8 11 3,7-1 1,0 1 1,0-1 0,1 1-1,0 0 1,0 0 0,0 0-1,1 0 1,0 1 0,0 0-1,0-1 1,1 1 0,0 0-1,-2 13 1,4-20-5,0 0 1,0 0 0,0 0-1,0 0 1,0 0-1,0 1 1,0-1-1,0 0 1,0 0-1,0 0 1,0 0-1,0 0 1,0 0-1,0 0 1,0 0-1,1 1 1,-1-1 0,0 0-1,0 0 1,0 0-1,0 0 1,0 0-1,0 0 1,0 0-1,0 0 1,0 0-1,0 0 1,0 0-1,1 0 1,-1 0-1,0 1 1,0-1 0,0 0-1,0 0 1,0 0-1,0 0 1,0 0-1,1 0 1,-1 0-1,0 0 1,0 0-1,0 0 1,0 0-1,0 0 1,0 0-1,0 0 1,0-1 0,1 1-1,7-4 4,4-5 6,-1-4 22,-1 0 0,-1 0 1,0-1-1,12-27 0,-35 66-52,6-14 7,2 0 0,-1 1-1,2 0 1,-8 20 0,31-55 45,-12 14-28,-1-1 1,0-1 0,0 1 0,-1-1-1,0 1 1,3-17 0,-7 27-5,0 0-1,0 0 1,-1 1-1,1-1 1,0 0 0,0 0-1,0 0 1,0 0-1,0 0 1,0 0-1,0 0 1,0 0 0,0 1-1,0-1 1,0 0-1,0 0 1,-1 0 0,1 0-1,0 0 1,0 0-1,0 0 1,0 0 0,0 0-1,0 0 1,0 0-1,-1 0 1,1 0 0,0 0-1,0 0 1,0 0-1,0 0 1,0 0 0,0 0-1,0 0 1,-1 0-1,1 0 1,0 0-1,0 0 1,0 0 0,0 0-1,0 0 1,0 0-1,-1 0 1,1 0 0,0 0-1,0 0 1,0 0-1,0 0 1,0 0 0,0-1-1,0 1 1,0 0-1,0 0 1,0 0 0,-1 0-1,1 0 1,0 0-1,0 0 1,0-1-1,0 1 1,0 0 0,0 0-1,-7 7-26,1 1 17,0 0 0,1 0 0,0 1 1,0-1-1,1 1 0,-6 16 1,42-75-53,-24 37 60,-6 9-6,1 0 1,-1 1 0,0-1 0,0 0 0,-1 0-1,1 0 1,-1 0 0,1 0 0,-1-5 0,-1 9 6,0 0 1,0 0-1,0 0 1,0-1 0,0 1-1,-1 0 1,1 0 0,0 0-1,0 0 1,0 0-1,-1 0 1,1 0 0,0 0-1,0 0 1,0 0 0,0 0-1,-1 0 1,1 0-1,0 0 1,0 0 0,0 0-1,-1 0 1,1 0-1,0 0 1,0 0 0,0 0-1,-1 0 1,1 0 0,0 0-1,0 0 1,0 0-1,0 1 1,-1-1 0,1 0-1,0 0 1,0 0 0,0 0-1,0 0 1,0 1-1,-1-1 1,1 0 0,0 0-1,0 0 1,0 0 0,0 1-1,0-1 1,-9 8-4,0 3-8,4-5 3,-1 1 0,1-1 0,0 1 0,0 0-1,1 0 1,0 1 0,0 0 0,-2 8 0,6-16 6,0 0 0,0 0 0,0 0 1,0 0-1,0 1 0,0-1 0,0 0 1,0 0-1,0 0 0,1 0 0,-1 0 1,0 0-1,0 0 0,0 1 1,0-1-1,0 0 0,0 0 0,0 0 1,1 0-1,-1 0 0,0 0 0,0 0 1,0 0-1,0 0 0,0 0 1,1 0-1,-1 0 0,0 0 0,0 0 1,0 0-1,0 0 0,0 0 0,1 0 1,-1 0-1,0 0 0,0 0 0,0 0 1,0 0-1,0 0 0,1 0 1,-1 0-1,0 0 0,0 0 0,0 0 1,0 0-1,0-1 0,0 1 0,1 0 1,-1 0-1,0 0 0,0 0 0,0 0 1,0 0-1,0 0 0,0-1 1,0 1-1,0 0 0,0 0 0,0 0 1,0-1-1,10-6-94,14-25-339,-20 26 265,0 0 0,0 0-1,1 1 1,-1-1-1,1 1 1,6-5-1,-11 10 157,1 0-1,-1 0 1,0 0-1,0 0 1,0-1-1,0 1 0,0 0 1,0 0-1,0 0 1,0 0-1,0 0 1,1 0-1,-1 0 0,0 0 1,0 0-1,0 0 1,0 0-1,0 0 1,0 0-1,1 0 0,-1 0 1,0 0-1,0 0 1,0 0-1,0 0 1,0 0-1,0 0 0,1 0 1,-1 0-1,0 0 1,0 0-1,0 0 1,0 0-1,0 0 0,0 0 1,0 0-1,0 1 1,1-1-1,-1 0 1,0 0-1,0 0 0,0 0 1,0 0-1,0 0 1,0 0-1,0 0 1,0 1-1,0-1 0,1 9-589,-5 12-219,4-21 820,-5 20-346,1-1 0,-2 37 0,6-24-76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3.088"/>
    </inkml:context>
    <inkml:brush xml:id="br0">
      <inkml:brushProperty name="width" value="0.05" units="cm"/>
      <inkml:brushProperty name="height" value="0.05" units="cm"/>
    </inkml:brush>
  </inkml:definitions>
  <inkml:trace contextRef="#ctx0" brushRef="#br0">1 98 16916,'-1'17'457,"1"0"1,1 0 0,1 0 0,0 0 0,1-1-1,9 30 1,-3-7 70,155 541 2788,-157-559-3021,1-1-1,12 25 1,-20-45-290,0 0 0,0 0 0,0 0 1,1 0-1,-1 0 0,0 0 0,0 1 0,0-1 0,0 0 0,0 0 1,0 0-1,0 0 0,0 0 0,0 0 0,0 0 0,1 0 1,-1 0-1,0 0 0,0 0 0,0 0 0,0 0 0,0 0 0,0 0 1,0 0-1,0 0 0,1 0 0,-1 0 0,0 0 0,0 0 0,0 0 1,0 0-1,0 0 0,0 0 0,0 0 0,0 0 0,0 0 1,1 0-1,-1-1 0,0 1 0,0 0 0,0 0 0,0 0 0,0 0 1,0 0-1,0 0 0,0 0 0,0 0 0,0 0 0,0 0 0,0-1 1,0 1-1,0 0 0,0 0 0,0 0 0,0 0 0,1 0 1,-1 0-1,0 0 0,0 0 0,0-1 0,-1 1 0,1 0 0,0 0 1,0 0-1,0 0 0,0 0 0,0 0 0,0 0 0,2-11 92,-1-10-2,-2-1 0,0 0 0,-6-23 1,1-3-18,-16-127 141,-27-326-50,48 491-168,1 0-5,-1 1 0,1-1 1,1 1-1,0-1 0,3-14 1,-4 23 1,1-1 1,-1 1 0,0 0-1,1 0 1,-1 0 0,0 1-1,1-1 1,-1 0 0,1 0-1,0 0 1,-1 0 0,1 0-1,0 1 1,-1-1-1,1 0 1,0 0 0,0 1-1,0-1 1,-1 1 0,1-1-1,0 1 1,0-1 0,0 1-1,2-1 1,-2 1-2,1 0 0,0 0 1,-1 0-1,1 0 0,0 0 0,0 0 0,-1 1 0,1-1 1,0 1-1,-1-1 0,1 1 0,-1 0 0,3 1 0,1 0-6,-1 1 0,0 0 0,0 0 0,0 1-1,0-1 1,-1 1 0,1 0 0,-1 0-1,4 6 1,-4-3 7,-1-1-1,0 1 1,0 0 0,-1 0-1,0 0 1,0 1-1,0-1 1,-1 0 0,0 0-1,0 0 1,-1 1-1,0-1 1,0 0 0,-1 0-1,0 0 1,0 0-1,-1-1 1,-5 13 0,-3 0-199,1 1 0,-2-1 0,-1-1 0,-26 31 1,21-33-232,18-15 437,-1-1 0,1 0-1,0 0 1,-1 1 0,1-1 0,0 0 0,-1 0 0,1 0 0,0 1-1,-1-1 1,1 0 0,0 0 0,-1 0 0,1 0 0,-1 0 0,1 0-1,0 0 1,-1 0 0,1 0 0,-1 0 0,1 0 0,0 0 0,-1 0 0,1 0-1,0 0 1,-1 0 0,1-1 0,0 1 0,-1 0 0,1 0 0,-1 0-1,1 0 1,0-1 0,0 1 0,-1 0 0,1 0 0,0-1 0,-1 1-1,1 0 1,0-1 0,0 1 0,0 0 0,-1-1 0,1 1 0,0 0 0,0-1-1,0 1 1,0 0 0,0-1 0,0 1 0,0-1 0,-1 1 0,1 0-1,0-1 1,0 1 0,0 0 0,1-1 0,-1 1 0,0-1 0,2-25-204,7-5-80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3.683"/>
    </inkml:context>
    <inkml:brush xml:id="br0">
      <inkml:brushProperty name="width" value="0.05" units="cm"/>
      <inkml:brushProperty name="height" value="0.05" units="cm"/>
    </inkml:brush>
  </inkml:definitions>
  <inkml:trace contextRef="#ctx0" brushRef="#br0">16 203 16083,'3'56'3673,"-3"-26"-2900,5 214 2610,-1-223-2827,-4-21-541,1 1-1,-1-1 1,0 0 0,0 0-1,0 0 1,0 0 0,1 0-1,-1 0 1,0 0 0,0 0-1,0 0 1,1 0-1,-1 0 1,0 0 0,0 0-1,0 0 1,1 0 0,-1 0-1,0 0 1,0 0 0,0 0-1,0 0 1,1 0-1,-1 0 1,0-1 0,0 1-1,0 0 1,0 0 0,1 0-1,-1 0 1,0 0 0,0 0-1,0 0 1,0-1-1,0 1 1,0 0 0,1 0-1,-1 0 1,0 0 0,0-1-1,0 1 1,0 0 0,0 0-1,0 0 1,0-1-1,0 1 1,2-5 107,0 0-1,0 1 1,-1-1-1,1 0 1,0-8 0,1-16 70,-2-1 1,-1 1-1,-1-1 0,-2 0 1,0 1-1,-2 0 1,-2 0-1,-9-29 1,7 37-135,5 18-46,2 12-29,4 12-23,1 1 0,1-1 0,1 0-1,1 0 1,8 20 0,-12-37 30,-1 1 0,1 0 1,1-1-1,-1 1 0,6 7 0,-7-11 9,-1 0 0,1-1-1,-1 1 1,1 0 0,0-1 0,-1 1-1,1-1 1,0 1 0,0-1 0,-1 1-1,1-1 1,0 0 0,0 1-1,0-1 1,0 0 0,-1 0 0,1 0-1,0 1 1,0-1 0,0 0 0,0 0-1,0 0 1,0 0 0,-1 0-1,1-1 1,0 1 0,0 0 0,0 0-1,0-1 1,0 1 0,-1 0 0,1-1-1,0 1 1,0-1 0,-1 1-1,1-1 1,0 1 0,-1-1 0,1 1-1,0-1 1,0-1 0,6-6-4,0 0 1,0 0-1,-1-1 0,-1 0 1,1 0-1,-2 0 0,6-12 1,22-76-5,-26 79 12,7-33 9,13-90-1,-20 167-61,13 113 47,-14-115 3,2 0 0,0-1 1,17 39-1,-21-56-9,-1-1 0,2 0 0,-1 1 0,0-1 0,1 0 0,0-1 1,0 1-1,1-1 0,7 7 0,-10-10 0,0 0 0,1 1 1,-1-1-1,0 0 0,0 0 1,1-1-1,-1 1 0,1 0 0,-1-1 1,1 0-1,-1 1 0,0-1 1,1 0-1,-1 0 0,1 0 1,-1-1-1,1 1 0,-1 0 0,1-1 1,-1 0-1,0 0 0,1 1 1,-1-1-1,0-1 0,0 1 0,4-3 1,-1 1-126,-1 0 0,0-1 1,0 0-1,0 0 0,-1 0 1,1 0-1,-1-1 0,0 1 1,0-1-1,0 0 0,-1 1 0,0-1 1,0-1-1,0 1 0,-1 0 1,1 0-1,-1-1 0,-1 1 1,1 0-1,-1-10 0,0 1-124,-1 1 1,0-1-1,-1 0 0,-1 1 0,0-1 0,-1 1 0,-6-15 0,-17-31-668</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4.139"/>
    </inkml:context>
    <inkml:brush xml:id="br0">
      <inkml:brushProperty name="width" value="0.05" units="cm"/>
      <inkml:brushProperty name="height" value="0.05" units="cm"/>
    </inkml:brush>
  </inkml:definitions>
  <inkml:trace contextRef="#ctx0" brushRef="#br0">9 10 16724,'-7'-9'1416,"6"15"-1064,2 5-160,9 5 640,3 3-176,6 1-648,7 0-416,7-2 1384,4 0-960,0-5 32,0 0 8</inkml:trace>
  <inkml:trace contextRef="#ctx0" brushRef="#br0" timeOffset="1">451 195 16051,'-9'10'701,"0"1"-1,1 0 1,0 0-1,0 1 1,2 0-1,-1 0 0,2 0 1,-1 1-1,-6 26 1,7-17-538,1-1 0,1 1-1,1-1 1,1 1 0,2 33 0,0-46-130,0 0 0,0 0-1,1-1 1,0 1 0,1 0 0,0-1 0,7 15-1,-9-21-34,0 0 0,0 0 0,1-1 0,-1 1-1,0 0 1,1-1 0,-1 1 0,1-1 0,0 0 0,-1 1-1,1-1 1,0 0 0,0 0 0,0 0 0,0 0 0,2 0-1,-2 0-17,0-1 0,1 0 0,-1 0-1,0 0 1,1 0 0,-1-1-1,0 1 1,0-1 0,1 1 0,-1-1-1,0 0 1,0 0 0,0 0-1,0 0 1,0 0 0,0 0 0,0 0-1,2-3 1,6-4-295,-1 0-1,0-1 1,0-1-1,-1 1 1,0-1-1,-1-1 1,12-20-1,34-85-1651,-50 108 1934,18-44-864</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4.522"/>
    </inkml:context>
    <inkml:brush xml:id="br0">
      <inkml:brushProperty name="width" value="0.05" units="cm"/>
      <inkml:brushProperty name="height" value="0.05" units="cm"/>
    </inkml:brush>
  </inkml:definitions>
  <inkml:trace contextRef="#ctx0" brushRef="#br0">22 162 13947,'-1'1'136,"1"0"1,-1 1-1,1-1 0,-1 0 1,1 0-1,0 0 0,-1 0 1,1 0-1,0 0 0,0 1 1,0-1-1,0 0 1,0 0-1,0 0 0,0 1 1,0-1-1,1 0 0,-1 0 1,0 0-1,1 1 0,0-1-37,-1-1 0,1 1-1,-1-1 1,1 1-1,0-1 1,-1 0 0,1 1-1,0-1 1,-1 0 0,1 1-1,0-1 1,-1 0 0,1 0-1,0 0 1,0 0-1,-1 0 1,1 0 0,0 0-1,0 0 1,-1 0 0,1 0-1,0 0 1,0 0-1,3-1 99,0 0 0,0-1-1,0 1 1,0-1 0,0 0-1,-1 0 1,1 0 0,0 0-1,-1-1 1,4-2 0,0-3 88,-1 1 0,0-1 1,0-1-1,-1 1 0,9-19 1,-11 22-176,-1-1 0,0 1 0,0-1 0,0 0 1,-1 0-1,0 1 0,0-1 0,0 0 0,-1 0 0,0 0 0,-1-9 1,1 14-89,0 0 1,0 0 0,-1-1-1,1 1 1,0 0 0,0 0-1,-1 0 1,1 0 0,-1 0 0,1-1-1,-1 1 1,0 0 0,1 0-1,-1 0 1,0 0 0,0 1-1,0-1 1,1 0 0,-1 0 0,0 0-1,-2 0 1,2 0-9,0 1 0,0 0 1,0 0-1,0 0 0,0 0 0,0 0 1,0 0-1,0 1 0,-1-1 1,1 0-1,0 0 0,0 1 0,0-1 1,1 1-1,-1-1 0,0 1 0,0-1 1,0 1-1,-1 0 0,-4 4 22,0 1 0,1-1 0,-1 1 0,1 0 0,-5 7 0,1 2-28,0 1 0,1 0-1,1 1 1,0 0 0,1 0 0,1 0 0,0 1 0,2 0 0,0 0 0,1 0 0,0 0 0,2 0 0,0 0 0,4 25-1,-4-38-41,1-1 0,-1 0 0,1 1 0,0-1 0,1 0-1,-1 0 1,1 0 0,0 0 0,0 0 0,0 0 0,0 0-1,1-1 1,-1 1 0,1-1 0,0 1 0,0-1 0,0 0-1,1 0 1,-1-1 0,1 1 0,-1-1 0,1 0 0,0 1-1,0-2 1,0 1 0,0 0 0,0-1 0,0 0 0,1 0-1,-1 0 1,0 0 0,1-1 0,-1 0 0,1 0 0,-1 0-1,0 0 1,1-1 0,-1 1 0,0-1 0,1 0 0,3-2-1,4-1-64,-1-1 0,0 0 0,0-1 0,-1 0 0,19-14 0,8-9-264</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5.471"/>
    </inkml:context>
    <inkml:brush xml:id="br0">
      <inkml:brushProperty name="width" value="0.05" units="cm"/>
      <inkml:brushProperty name="height" value="0.05" units="cm"/>
    </inkml:brush>
  </inkml:definitions>
  <inkml:trace contextRef="#ctx0" brushRef="#br0">1 0 15379,'1'2'1425,"12"29"-22,-1 1 0,9 41 1,-7-25-744,59 253 1678,-10-33-1667,-62-265-679,0 0 1,0 0 0,0 0 0,0 0 0,0 0-1,1 0 1,-1 0 0,1-1 0,3 5 0,-5-8-32,1 1 1,-1-1 0,0 1-1,1-1 1,-1 0 0,0 1-1,1-1 1,-1 1 0,0-1-1,0 0 1,0 1 0,1-1-1,-1 0 1,0 1 0,0-1-1,0 0 1,0 0 0,0 1-1,0-1 1,-1-1 0,-2-20-700,2 16 463,-10-63-473,7 24 252</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6.078"/>
    </inkml:context>
    <inkml:brush xml:id="br0">
      <inkml:brushProperty name="width" value="0.05" units="cm"/>
      <inkml:brushProperty name="height" value="0.05" units="cm"/>
    </inkml:brush>
  </inkml:definitions>
  <inkml:trace contextRef="#ctx0" brushRef="#br0">35 275 16980,'5'2'189,"0"0"1,-1-1 0,1 1 0,0-1-1,0 0 1,0-1 0,-1 1 0,1-1-1,0 0 1,0 0 0,0 0-1,0-1 1,0 0 0,0 0 0,0 0-1,8-4 1,-7 3-32,0-2 0,0 1 0,0-1 0,-1 0 0,1 0-1,-1 0 1,0-1 0,0 0 0,0 0 0,-1 0 0,6-8 0,-6 6-65,0 1-1,0-1 1,-1 0 0,0-1 0,0 1 0,0-1 0,-1 1-1,-1-1 1,3-15 0,-4 18-71,0-1 0,0 1-1,0-1 1,-1 1 0,0-1 0,0 1-1,0 0 1,0-1 0,-1 1 0,0 0-1,0 0 1,-1 0 0,0 0 0,-5-7-1,6 8-5,-1 1 0,0-1-1,0 1 1,-1 0-1,1 0 1,0 0-1,-1 0 1,0 1 0,0 0-1,0-1 1,0 1-1,0 1 1,0-1 0,-1 1-1,1-1 1,0 1-1,-9-1 1,10 2-8,-1 0 0,0 1 0,0-1 0,1 1 0,-1-1 1,0 1-1,1 0 0,-1 0 0,1 1 0,-1-1 0,1 1 0,0 0 0,-1 0 0,1 0 0,0 0 1,0 0-1,0 1 0,1 0 0,-1-1 0,1 1 0,-4 4 0,0 4 1,-1 0-1,2 0 0,-1 0 1,1 1-1,1 0 1,0 0-1,1 0 0,0 1 1,-1 22-1,1-5-1,2-1-1,1 1 0,5 32 0,-3-49-44,0 1 0,1-1 0,0-1-1,1 1 1,0 0 0,1-1 0,0 0-1,14 22 1,-16-30-19,-1-1 0,1 1 0,0-1 0,0 0-1,0 1 1,0-1 0,1-1 0,-1 1 0,1 0 0,0-1-1,0 0 1,0 0 0,0 0 0,0 0 0,0-1 0,0 0-1,0 1 1,1-1 0,-1-1 0,1 1 0,-1-1 0,1 0-1,-1 0 1,0 0 0,1 0 0,-1-1 0,1 0 0,-1 0-1,0 0 1,5-2 0,-2 0-3,0 0-1,-1-1 1,1 1 0,-1-1-1,0-1 1,0 1-1,0-1 1,-1 0 0,0 0-1,7-9 1,18-33-526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6.510"/>
    </inkml:context>
    <inkml:brush xml:id="br0">
      <inkml:brushProperty name="width" value="0.05" units="cm"/>
      <inkml:brushProperty name="height" value="0.05" units="cm"/>
    </inkml:brush>
  </inkml:definitions>
  <inkml:trace contextRef="#ctx0" brushRef="#br0">0 659 16355,'3'0'207,"1"-1"0,-1 1-1,0 0 1,1 1 0,-1-1-1,0 0 1,0 1 0,1 0-1,-1 0 1,0 0 0,0 0-1,0 0 1,0 0 0,0 1-1,0 0 1,0 0 0,-1-1-1,1 1 1,-1 1 0,1-1-1,-1 0 1,0 1 0,0-1-1,0 1 1,0 0-1,0-1 1,0 1 0,2 6-1,2 7-110,-1 0 0,0 0 0,-1 0 0,2 27 0,-1-16 58,0 14-132,-4-29-15,0-1 0,1 0 0,0 0-1,1 0 1,0 0 0,8 19 0,-11-29-4,1-1 1,-1 1 0,0 0 0,1-1-1,-1 1 1,1-1 0,-1 1 0,0-1-1,1 1 1,-1-1 0,1 1 0,-1-1-1,1 1 1,0-1 0,-1 0 0,1 1-1,-1-1 1,1 0 0,0 1 0,-1-1-1,1 0 1,0 0 0,-1 0 0,1 0-1,0 1 1,-1-1 0,2 0 0,-1-1 2,0 1 0,1-1 0,-1 1 0,0-1 0,0 0 0,0 1 1,0-1-1,0 0 0,0 0 0,-1 1 0,1-1 0,0 0 0,0 0 0,0-1 1,4-5 45,-1 0 0,0 0 0,4-13 0,3-13 172,-1 1 1,-2-1-1,-1-1 1,-1 1-1,-2-1 0,-2 0 1,-2-39-1,-2 59-124,-1 11-9,2 4-86,0 0-1,1 0 0,-1 0 1,1 0-1,-1 0 1,1 1-1,0-1 0,-1 0 1,1 0-1,0 0 1,0 1-1,0-1 0,0 0 1,0 0-1,0 2 0,0 8-5,1 0-1,0-1 0,1 1 0,0 0 0,4 12 1,-5-20-2,-1-1 0,1 0 1,0 0-1,0-1 1,0 1-1,0 0 1,0 0-1,1 0 1,-1-1-1,0 1 0,1-1 1,0 1-1,-1-1 1,4 3-1,-4-4 2,1 1 0,-1-1-1,1 0 1,-1 1 0,1-1-1,-1 0 1,1 0 0,0 0 0,-1 0-1,1 0 1,-1 0 0,1-1-1,-1 1 1,1 0 0,-1-1 0,1 1-1,-1-1 1,0 0 0,1 1 0,-1-1-1,0 0 1,1 0 0,1-1-1,6-5-5,0-1-1,-1 0 0,1 0 0,-1-1 0,-1 0 0,0-1 0,7-10 1,3-10 12,16-36 0,-24 49 9,-2-1-1,0 0 1,-1 0 0,0-1-1,-2 0 1,3-20-1,-8 23 6,1 15-19,0 1 0,-1 0 1,1 0-1,0 0 0,0-1 1,0 1-1,0 0 1,0 0-1,0-1 0,0 1 1,-1 0-1,1 0 1,0 0-1,0 0 0,0-1 1,0 1-1,-1 0 0,1 0 1,0 0-1,0 0 1,0 0-1,-1-1 0,1 1 1,0 0-1,0 0 1,-1 0-1,1 0 0,0 0 1,0 0-1,-1 0 0,0 1 1,-1-1 0,1 1 0,0 0-1,0 0 1,0 0 0,0 0 0,0 0 0,0 0-1,0 0 1,0 0 0,0 0 0,1 0-1,-1 0 1,0 1 0,1-1 0,-1 0-1,0 2 1,-6 16 0,0-1-1,2 1 1,0 0-1,1 0 1,1 0-1,1 1 1,0 0 0,2-1-1,0 1 1,1-1-1,6 32 1,-5-45-3,-1 0-1,1 0 1,0-1 0,0 1 0,0 0-1,1-1 1,0 0 0,0 1 0,0-1-1,1 0 1,0 0 0,0-1 0,0 1-1,7 5 1,-7-8 1,0 1-1,0-1 1,0 0-1,0 0 1,0 0-1,0 0 1,1-1-1,-1 0 1,1 0-1,-1 0 1,1 0-1,-1-1 1,1 0-1,-1 0 1,1 0-1,-1 0 1,1-1-1,-1 0 0,1 0 1,6-2-1,1-2 3,0 0-1,0-1 0,-1 0 1,0-1-1,0 0 0,0-1 1,-1 0-1,0-1 0,0 0 1,-1-1-1,12-16 0,-3 2 19,-1-2 0,-1 0 0,24-54 0,-26 45 13,-1-1-1,-2-1 1,10-59-1,-17 68 7,-1 1 1,-1-1-1,-2 1 1,-1-1-1,-6-45 1,5 65-25,0 0 1,0 0-1,0 1 1,-1-1-1,0 1 1,0-1-1,-1 1 1,-6-9 0,9 15-12,0 0 1,0 0-1,0-1 1,0 1-1,0 0 1,-1 0-1,1 0 1,0 1-1,0-1 1,-1 0-1,1 0 1,0 1-1,-1-1 1,1 1-1,-1-1 1,1 1-1,-1-1 1,1 1-1,-3 0 1,2 0-1,-1 1 1,1-1-1,0 1 0,0 0 1,0 0-1,0 0 0,0 0 1,0 0-1,0 0 0,0 1 1,0-1-1,0 1 0,1-1 1,-1 1-1,0-1 0,1 1 1,-2 3-1,-7 9 8,0 1 0,1 0 0,1 0 0,0 1 0,1 0 0,-6 22 1,3-4-16,2 0 0,-5 44 1,10-49-44,1 1 0,1-1 1,2 0-1,1 1 0,1-1 1,1 0-1,11 34 0,-11-49-17,1 0 1,0-1-1,2 0 0,-1 0 0,1 0 1,1-1-1,11 13 0,-13-17 33,1-1 1,0 0-1,1-1 0,0 1 0,0-1 1,0-1-1,0 0 0,1 0 1,0 0-1,0-1 0,13 4 0,10-3-146,-1-5-14</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17.022"/>
    </inkml:context>
    <inkml:brush xml:id="br0">
      <inkml:brushProperty name="width" value="0.05" units="cm"/>
      <inkml:brushProperty name="height" value="0.05" units="cm"/>
    </inkml:brush>
  </inkml:definitions>
  <inkml:trace contextRef="#ctx0" brushRef="#br0">1 81 9810,'39'0'1240,"0"0"-800,-9-6-207,2-3 1263,1-3-1136,-1 1-112,1-1-224,4-1-376,-5 4 320,0 2-48,1 5-48</inkml:trace>
  <inkml:trace contextRef="#ctx0" brushRef="#br0" timeOffset="1">1011 20 11074,'34'2'1545,"-1"-1"-825,-1 1-328,4-1 1768,-1 2-1511,6 2-281,0 2-224,7 1-424,1 1-177,-2-4 345,-1-2-88,-1-3-88</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17.533"/>
    </inkml:context>
    <inkml:brush xml:id="br0">
      <inkml:brushProperty name="width" value="0.05" units="cm"/>
      <inkml:brushProperty name="height" value="0.05" units="cm"/>
    </inkml:brush>
  </inkml:definitions>
  <inkml:trace contextRef="#ctx0" brushRef="#br0">1 136 10866,'11'3'238,"1"0"0,-1-1 0,1-1 0,-1 0 0,1-1 0,0 0 0,11-2 0,1-2-48,-1-1-1,33-11 1,-21 5-958,70-12 1,-85 20 438,0 2 0,0 0 1,1 1-1,-1 1 0,23 4 0,-24-2 334,1 0-1,0-1 0,0-2 0,-1 0 0,1-1 0,0 0 0,0-2 0,-1 0 0,0-2 1,1 0-1,23-10 0,-32 10 63,22-8 115,60-17-1,-80 27 56,-1 1 0,0 0 0,1 1 0,-1 1 0,1 0 0,-1 0 0,0 1 0,23 5 0,-17-2 395,1-1 1,-1-1-1,0 0 0,25-2 0,71-11 697,21-1-1417,-121 13 63,0 1 0,0 0 0,0 0 0,0 2 0,-1 0 0,1 0 0,15 9 0,15 4 733,-33-14-432,-1-1-1,0 0 0,15 1 1,14 3 287,-39-6-582,1 0 0,0 0 0,-1 0 0,1 0 0,0 1 1,-1-1-1,1 0 0,-1 0 0,1 1 0,0-1 0,-1 0 0,1 1 1,-1-1-1,1 1 0,-1-1 0,1 1 0,-1-1 0,1 1 1,-1-1-1,0 1 0,1-1 0,-1 1 0,0-1 0,1 1 0,-1 0 1,0-1-1,0 1 0,0 0 0,0-1 0,1 1 0,-1 0 0,0 1-41,-1-1 0,1 1 0,0-1 0,0 0 0,-1 1-1,1-1 1,-1 0 0,0 1 0,1-1 0,-1 0 0,0 0-1,1 0 1,-3 3 0,-3 2-253</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16.593"/>
    </inkml:context>
    <inkml:brush xml:id="br0">
      <inkml:brushProperty name="width" value="0.05" units="cm"/>
      <inkml:brushProperty name="height" value="0.05" units="cm"/>
    </inkml:brush>
  </inkml:definitions>
  <inkml:trace contextRef="#ctx0" brushRef="#br0">18 1 13939,'-9'7'1320,"2"2"-1032,6 2-112,4-5 392,12-3-103,5-3-105,11 0-216,4-3-144,6-1-272,5-1-104,3 1 304,-1-1-80,7 0-65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4.830"/>
    </inkml:context>
    <inkml:brush xml:id="br0">
      <inkml:brushProperty name="width" value="0.05" units="cm"/>
      <inkml:brushProperty name="height" value="0.05" units="cm"/>
    </inkml:brush>
  </inkml:definitions>
  <inkml:trace contextRef="#ctx0" brushRef="#br0">0 21 17092,'22'11'1816,"14"-6"-1112,10-5-296,9-3 817,3-2-297,1-1-712,-1 0-296,-12-2 136,-8 2-152,-18 3-136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16.323"/>
    </inkml:context>
    <inkml:brush xml:id="br0">
      <inkml:brushProperty name="width" value="0.05" units="cm"/>
      <inkml:brushProperty name="height" value="0.05" units="cm"/>
    </inkml:brush>
  </inkml:definitions>
  <inkml:trace contextRef="#ctx0" brushRef="#br0">79 2746 10626,'13'-4'628,"0"0"1,0 1-1,27-2 0,-6 1-81,682-91 2557,118-18-2732,-540 40 852,-10 3-90,64 13-679,56-11-199,-277 44-154,254-15 0,165 12-37,17-10 14,0-34-114,-177 14 150,-314 49-74,380-37 121,0 32-160,224-9 46,-393-2-43,694-82 58,-601 38-46,-298 53 49,-57 10 93,-10 3 103,0-1 1,0 2-1,0-1 1,0 2-1,16 0 1,-12-33-56,-3 3-298,-1-1 1,-2-1-1,-1 1 1,8-59 0,-6 27 17,-6 45 58,30-188-59,-29 155 68,0-105-1,-28-56 31,6 77 12,16 118-48,0 0 0,1-1 0,1 1 0,1 0 0,0-1 0,1 1 1,1 0-1,0 1 0,2-1 0,0 1 0,15-30 0,-15 36-31,-6 9 7,1 1 0,0-1 0,-1 0 0,1 0 0,0 0 0,-1 0 0,1 0 0,-1 0 0,1 0 0,-1 0 0,0 0 0,1 0 0,-1 0-1,0 0 1,0 0 0,0 0 0,0 0 0,0-1 0,0 1 0,0-2 0,-2 2 29,1-1 0,-1 0 0,0 0 0,1 0 0,0 0 0,-1 0 0,1 0 0,0 0 0,0 0 0,0 0 0,1 0 0,-1 0 0,0-1 0,1 1 0,-1 0 0,1-4 0,-3-5 39,-5-15-73,0 0 0,-5-36-1,13 61 37,-1-1-1,1 1 1,-1 0 0,1-1-1,-1 1 1,0 0-1,0-1 1,1 1 0,-1 0-1,0 0 1,0 0-1,0 0 1,0 0-1,0 0 1,-1 0 0,1 0-1,0 1 1,0-1-1,-1 0 1,1 1 0,0-1-1,-1 1 1,1-1-1,0 1 1,-1 0 0,1-1-1,-3 1 1,-6-1-20,1 0 0,0 1 0,-11 1 0,14-1 15,-46 3-39,32-1 46,-1-1 0,1 0 0,-1-2 0,1 0 0,-39-9 0,-43-19 0,-94-23 50,192 51-46,-234-40 12,184 35-18,0 2-1,-79 5 0,-342 58-7,179-16-39,-339 23-34,205-23 28,-497 7 87,438-34-77,-1102 44-264,919-41 185,-895 5-891,1233-37 988,-172 1 38,501 12-6,-14 0-6,1 0 1,-1 2-1,1 1 0,-32 7 1,46-8-3,-1-1 0,1 1 0,0-1 0,0 1 0,1 1 0,-1-1 0,0 0 0,1 1 0,-1 0 1,1 0-1,0 0 0,0 0 0,0 1 0,0-1 0,1 1 0,-1-1 0,1 1 0,0 0 0,0 0 0,0 0 0,1 0 0,0 0 1,-1 0-1,1 1 0,0 5 0,-1 19-9,1 0 0,2 0 0,1-1 0,6 33 0,2 27 14,6 333-48,24 237 162,-11-475 158,12 110 365,-36-226-541,-2 0 0,-9 96 0,4-142-241,0 0-1,2 0 1,2 30 0,3-34 44</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19.422"/>
    </inkml:context>
    <inkml:brush xml:id="br0">
      <inkml:brushProperty name="width" value="0.05" units="cm"/>
      <inkml:brushProperty name="height" value="0.05" units="cm"/>
    </inkml:brush>
  </inkml:definitions>
  <inkml:trace contextRef="#ctx0" brushRef="#br0">14 51 17140,'-4'19'897,"0"0"0,1 0 0,1 0 1,1 0-1,2 32 0,0-6-411,6 296 285,-7-370-597,5-42-1,-2 35-122,1-13-20,-1-17-32,4 0-1,2 1 1,19-66 0,-26 122 0,1 1 0,0 0 1,1 0-1,8-12 0,-12 19 1,1 0 0,-1 0 0,1 0-1,-1 0 1,1 0 0,-1 0 0,1 0 0,0 0-1,0 1 1,-1-1 0,1 0 0,0 1 0,0-1-1,0 0 1,0 1 0,0-1 0,0 1 0,0-1-1,0 1 1,0 0 0,0-1 0,0 1 0,0 0-1,0 0 1,0 0 0,0 0 0,0 0 0,0 0-1,0 0 1,0 0 0,0 0 0,0 0 0,0 1-1,0-1 1,0 0 0,0 1 0,0-1 0,0 1-1,0-1 1,0 1 0,0-1 0,0 1 0,0 0-1,-1-1 1,1 1 0,0 0 0,0 0 0,0 1-1,2 2 18,0-1-1,0 1 0,-1 0 0,1 0 1,-1 0-1,0 1 0,-1-1 0,1 1 0,-1-1 1,0 1-1,0-1 0,0 1 0,0 0 0,-1-1 1,0 1-1,0 0 0,0-1 0,0 1 1,-1 0-1,0-1 0,0 1 0,0-1 0,-1 1 1,1-1-1,-1 1 0,-4 6 0,3-6-46,0 0 0,0 0 1,-1 0-1,1-1 0,-1 1 0,0-1 0,-1 0 0,1 0 0,-1 0 0,1-1 0,-1 0 0,0 1 1,0-2-1,-1 1 0,1-1 0,0 0 0,-1 0 0,0 0 0,1-1 0,-1 1 0,-6-1 0,-3-3-1003,14 2 1013,1 0 1,-1 0-1,1 0 1,0-1-1,-1 1 1,1 0-1,0 0 1,-1-1-1,1 1 1,0 0-1,0-1 1,-1 1-1,1 0 1,0-1-1,0 1 1,-1 0-1,1-1 1,0 1-1,0 0 0,0-1 1,0 1-1,0-1 1,0 1-1,0 0 1,-1-1-1,1 1 1,0-1-1,0 1 1,1 0-1,-1-1 1,0 1-1,0-1 1,3-7-517</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19.979"/>
    </inkml:context>
    <inkml:brush xml:id="br0">
      <inkml:brushProperty name="width" value="0.05" units="cm"/>
      <inkml:brushProperty name="height" value="0.05" units="cm"/>
    </inkml:brush>
  </inkml:definitions>
  <inkml:trace contextRef="#ctx0" brushRef="#br0">1 51 17284,'8'-23'1880,"-7"6"-1032,-1 6 1017,0 22-689,0 14-288,0 2-168,-1 8-288,-1 4-128,2 2-144,0 0-24,0-9-15,2-3-41,-1-12-257,1-8-351,1-9 456,-2-1-64,-1-13-72</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01.290"/>
    </inkml:context>
    <inkml:brush xml:id="br0">
      <inkml:brushProperty name="width" value="0.05" units="cm"/>
      <inkml:brushProperty name="height" value="0.05" units="cm"/>
    </inkml:brush>
  </inkml:definitions>
  <inkml:trace contextRef="#ctx0" brushRef="#br0">156 154 14235,'-36'5'3379,"35"-4"-3276,0-1 1,0 0 0,0 1 0,0-1 0,0 1 0,0-1-1,1 1 1,-1-1 0,0 1 0,0 0 0,0 0 0,0-1 0,0 2-1,1-1-47,-1-1 0,1 1 1,0-1-1,0 1 0,0-1 0,0 1 0,0-1 0,0 1 0,0-1 0,0 1 0,0 0 0,0-1 0,0 1 0,0-1 0,0 1 0,0-1 0,0 1 0,1-1 0,-1 1 0,0-1 0,0 1 0,1-1 0,-1 1 0,0-1 0,1 0 0,-1 1 0,0-1 0,1 1 0,0 0-10,0 0 0,0 0-1,0 0 1,0-1 0,0 1-1,0 0 1,0-1 0,0 1-1,0 0 1,0-1 0,1 0-1,-1 1 1,0-1 0,0 1-1,0-1 1,1 0 0,-1 0-1,0 0 1,0 0 0,1 0 0,-1 0-1,0 0 1,0 0 0,1-1-1,-1 1 1,0 0 0,0-1-1,0 1 1,1-1 0,-1 1-1,0-1 1,0 0 0,0 1-1,0-1 1,0 0 0,1-1-1,1 0 68,0-1 0,0 0-1,0 1 1,-1-1 0,1-1 0,-1 1-1,0 0 1,0 0 0,0-1 0,2-3-1,-3 5-61,-1 0 0,1 0 0,0 0-1,-1 0 1,1 0 0,-1 0 0,0 0-1,1-1 1,-1 1 0,0 0-1,0 0 1,-1 0 0,1 0 0,0 0-1,-1 0 1,1-1 0,-1 1 0,0 0-1,1 0 1,-1 1 0,0-1 0,0 0-1,0 0 1,-1 0 0,1 1-1,0-1 1,-1 0 0,1 1 0,-1-1-1,0 1 1,-2-2 0,1 1-23,0 1-1,-1-1 1,1 1 0,0 0-1,-1 0 1,1 1-1,0-1 1,-1 1 0,1 0-1,-1-1 1,1 2 0,-1-1-1,1 0 1,-1 1 0,1-1-1,-1 1 1,1 0 0,0 0-1,-4 2 1,-2 1-10,1 0 1,-1 1-1,1 0 1,-14 11-1,19-13-20,-1 0 0,1 0-1,0 1 1,0-1-1,0 1 1,0 0 0,1-1-1,-1 1 1,1 0 0,0 1-1,-3 7 1,5-11 1,0 0 1,0-1-1,-1 1 0,1 0 1,0-1-1,0 1 1,0 0-1,0-1 1,0 1-1,0 0 0,0-1 1,0 1-1,0 0 1,1-1-1,-1 1 0,0 0 1,0-1-1,0 1 1,1 0-1,-1 0 0,1-1 1,-1 0 0,1 1 0,-1-1 0,0 0 0,1 0 0,-1 0 0,1 0-1,-1 1 1,1-1 0,-1 0 0,1 0 0,-1 0 0,0 0 0,1 0 0,-1 0-1,1 0 1,-1 0 0,1 0 0,-1 0 0,1 0 0,0-1 0,2 0 3,0 0 0,0-1 1,1 1-1,-2-1 0,1 0 1,5-4-1,6-6 30,-1-2 1,-1 1-1,0-2 0,-1 1 1,-1-2-1,0 1 0,-1-2 1,11-25-1,-19 32 36,-8 10-16,-9 9-6,6 3-36,0 0 0,1 1-1,0 0 1,1 1 0,0-1-1,1 2 1,1-1 0,-5 17-1,10-28-9,0 0-1,0 0 1,0 0 0,1 0-1,-1 1 1,1-1-1,0 5 1,0-8 0,0 1-1,0-1 1,0 0 0,0 1-1,0-1 1,0 0 0,0 1-1,0-1 1,0 0-1,0 1 1,0-1 0,1 0-1,-1 1 1,0-1 0,0 0-1,0 0 1,1 1 0,-1-1-1,0 0 1,0 0 0,1 1-1,-1-1 1,0 0 0,1 0-1,-1 0 1,1 1 0,0-1 1,0 0 0,0 0 0,-1 0 1,1 0-1,0-1 0,0 1 0,0 0 1,0 0-1,0-1 0,-1 1 1,1 0-1,0-1 0,0 1 0,0-1 1,1 0-1,5-7 18,1 0 0,-1 0 0,0 0 0,-1-1 1,1 1-1,-2-2 0,1 1 0,-2-1 0,1 0 0,-1 0 0,4-17 0,-8 18-8,-8 13-14,-7 14-12,11-10 3,0 0-1,0 0 0,0 1 0,1-1 0,1 1 1,-3 12-1,5-21 12,0 0 0,0 0 0,0-1 0,0 1 0,1 0 0,-1 0 0,0 0 0,0 0 0,0 0 0,0 0 0,0 0 0,1 0 0,-1 0 0,0-1 0,0 1 0,0 0 0,0 0 0,0 0 0,1 0 0,-1 0 1,0 0-1,0 0 0,0 0 0,0 0 0,1 0 0,-1 0 0,0 0 0,0 0 0,0 1 0,0-1 0,1 0 0,-1 0 0,0 0 0,0 0 0,0 0 0,0 0 0,0 0 0,1 0 0,-1 0 0,0 0 0,0 1 0,0-1 0,0 0 0,0 0 0,0 0 0,0 0 1,0 0-1,0 1 0,1-1 0,-1 0 0,0 0 0,0 0 0,0 0 0,0 1 0,0-1 0,0 0 0,0 0 0,0 0 0,10-11 2,2-11-23,-2 0 1,15-43-1,-52 135-2100,16-35 1752,-4-4-88</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03.708"/>
    </inkml:context>
    <inkml:brush xml:id="br0">
      <inkml:brushProperty name="width" value="0.05" units="cm"/>
      <inkml:brushProperty name="height" value="0.05" units="cm"/>
    </inkml:brush>
  </inkml:definitions>
  <inkml:trace contextRef="#ctx0" brushRef="#br0">5 195 14915,'0'0'58,"-1"0"-1,1 0 0,0 0 1,0 0-1,0 0 0,0 0 1,0 0-1,0 0 0,-1 0 1,1 0-1,0 0 1,0 0-1,0 0 0,0 0 1,0 0-1,-1 0 0,1 0 1,0 0-1,0 0 0,0 0 1,0 0-1,0 0 0,0 0 1,-1 0-1,1 0 1,0 0-1,0 0 0,0-1 1,0 1-1,0 0 0,0 0 1,0 0-1,0 0 0,-1 0 1,1 0-1,0 0 1,0-1-1,0 1 0,0 0 1,0 0-1,0 0 0,0 0 1,0 0-1,0-1 0,0 1 1,0 0-1,0 0 1,0 0-1,0 0 0,0 0 1,0 0-1,0-1 0,0 1 1,0 0-1,0 0 0,0 0 1,0 0-1,0 0 0,1-1 1,8-9 1856,15-9 12,-15 15-1573,1-1 0,-1 1 1,1 1-1,0 0 0,1 0 0,10-1 1,29-8 101,-26 2-448,0 0 0,-1-2-1,0 0 1,-1-1 0,25-21-1,-36 28-89,0-3-1991,-11 9 2007,0-1 0,0 1 0,0-1 0,0 1 0,0 0 0,0-1 0,0 1 0,0-1 0,0 1 0,0 0 0,0-1 0,0 1 0,0-1 0,0 1 0,-1 0 0,1-1 0,0 1 0,0 0 0,0-1 0,-1 1 0,1 0 0,0-1 0,-1 1 0,1 0 0,0 0 0,0-1 0,-1 1 0,1 0 0,-1 0 0,1 0 0,0-1-1,-1 1 1,-5-5-725</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6:04.137"/>
    </inkml:context>
    <inkml:brush xml:id="br0">
      <inkml:brushProperty name="width" value="0.05" units="cm"/>
      <inkml:brushProperty name="height" value="0.05" units="cm"/>
    </inkml:brush>
  </inkml:definitions>
  <inkml:trace contextRef="#ctx0" brushRef="#br0">0 48 16724,'15'-8'5725,"55"-23"-4773,-64 29-930,0 0 1,0 1-1,0 0 0,0 0 1,0 0-1,1 1 0,-1 0 1,0 0-1,0 0 0,8 2 0,-12-1-7,0-1 0,0 1-1,0 0 1,0 0 0,0 0-1,1 0 1,-1 0 0,-1 0-1,1 0 1,0 1 0,0-1-1,0 1 1,-1-1 0,1 1-1,-1 0 1,1-1 0,-1 1-1,0 0 1,0 0 0,1 0-1,-1 0 1,-1 0 0,1 0-1,0 0 1,0 1 0,-1-1-1,1 0 1,-1 0 0,0 1-1,0 2 1,0 4 28,0 0-1,-1 0 1,0 0-1,-1 0 1,0 0-1,0 0 1,-1-1-1,-6 15 1,-5 4-182,-22 32 1,9-15-375,19-31 384</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13.519"/>
    </inkml:context>
    <inkml:brush xml:id="br0">
      <inkml:brushProperty name="width" value="0.05" units="cm"/>
      <inkml:brushProperty name="height" value="0.05" units="cm"/>
    </inkml:brush>
  </inkml:definitions>
  <inkml:trace contextRef="#ctx0" brushRef="#br0">112 301 10170,'-95'48'8929,"91"-46"-8114,-8 5 2470,12-5-3248,0-1 0,0 0 0,0 0 0,0 0 1,0 1-1,0-1 0,0 0 0,1 0 0,-1 0 0,0 0 0,1 0 0,-1 0 0,1 1 1,0 0-1,-1-1-31,1-1 1,-1 1-1,1-1 0,-1 1 1,1-1-1,-1 1 0,1-1 1,-1 0-1,1 1 1,-1-1-1,1 0 0,-1 1 1,1-1-1,0 0 1,-1 0-1,1 1 0,0-1 1,-1 0-1,1 0 1,0 0-1,-1 0 0,1 0 1,0 0-1,-1 0 1,1 0-1,0 0 0,-1 0 1,1-1-1,-1 1 1,1 0-1,0 0 0,-1-1 1,1 1-1,-1 0 1,1-1-1,0 1 0,-1 0 1,1-1-1,0 0 1,23-17 271,-23 18-268,335-267 598,-318 253-619,-2 1 13,1 0 0,1 2 0,1 0-1,-1 0 1,26-9 0,-31 20-44,-12 7-7,-1-6 45,-1 1 0,1-1 0,-1 0 0,0 1 0,0-1 0,0 0-1,0 1 1,0-1 0,0 0 0,0 0 0,-2 2 0,-21 12 23,-41 18-1,10-6-3,22-9-18,1 2-1,1 1 1,1 1 0,1 1 0,1 2 0,-27 31-1,48-45-17,17-19-17,4-1 27,341-171-347,-350 178 325,-1 0-8,-1 1 1,1-1 0,-1 1 0,1-1-1,-1 0 1,0 0 0,1-1-1,-1 1 1,0-1 0,0 1-1,-1-1 1,5-5 0,-7 8 33,0 0 0,0 0 0,0 0 0,0-1 1,0 1-1,0 0 0,0 0 0,0 0 0,0-1 0,0 1 0,0 0 1,0 0-1,-1 0 0,1-1 0,0 1 0,0 0 0,0 0 1,0 0-1,0 0 0,0-1 0,0 1 0,0 0 0,-1 0 0,1 0 1,0 0-1,0 0 0,0 0 0,0-1 0,-1 1 0,1 0 1,0 0-1,0 0 0,0 0 0,0 0 0,-1 0 0,1 0 0,0 0 1,0 0-1,-1 0 0,-12-2-129,-11 4 40,-4 3 127,1 2 0,0 0 0,0 2 0,0 0 0,1 2-1,1 1 1,-43 27 0,18-5 172,0 3 0,-64 63 1,101-85-155,12-10-12,10-6-17,0-3-176,-1 0 0,1-1 1,0 0-1,-1 0 0,0-1 0,0 0 0,-1 0 0,13-15 0,-3 2-97</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9:14.017"/>
    </inkml:context>
    <inkml:brush xml:id="br0">
      <inkml:brushProperty name="width" value="0.05" units="cm"/>
      <inkml:brushProperty name="height" value="0.05" units="cm"/>
    </inkml:brush>
  </inkml:definitions>
  <inkml:trace contextRef="#ctx0" brushRef="#br0">6 23 12499,'-1'-1'226,"0"0"0,1 0 1,-1 0-1,0 0 0,1-1 0,0 1 1,-1 0-1,1 0 0,0-1 1,-1 1-1,1 0 0,0-1 1,0 1-1,0 0 0,0 0 0,0-2 1,6 3 2428,5 12-960,-6-6-1402,-1 0 0,2 0-1,-1-1 1,1 1-1,-1-1 1,1 0-1,1-1 1,-1 0-1,1 0 1,0 0 0,0-1-1,10 4 1,-7-4-209,-1-1-1,1 0 1,-1-1 0,1 0 0,-1-1 0,1 0 0,0 0 0,-1-1 0,16-4 0,18-5-4,-34 6-73,0 1 0,0 1-1,0 0 1,1 0 0,-1 1 0,1 0 0,-1 1 0,1 0 0,-1 0 0,13 3 0,-20-3-7,-1 1 0,1-1 1,-1 1-1,1 0 0,-1-1 1,1 1-1,-1 0 0,0 0 0,1 0 1,-1 0-1,0 0 0,0 0 1,0 1-1,0-1 0,0 0 1,0 0-1,0 1 0,0-1 0,0 1 1,0 1-1,0 0 1,0 1 0,0-1 0,-1 1 0,1-1 0,-1 1 0,0-1 0,0 1-1,0-1 1,-1 4 0,-2 8-1,0-1 0,-1 0 0,-9 20 0,13-33-1,-22 46 12,-1-1-1,-53 75 0,16-27-666,58-92 631,2-3-165</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10.795"/>
    </inkml:context>
    <inkml:brush xml:id="br0">
      <inkml:brushProperty name="width" value="0.05" units="cm"/>
      <inkml:brushProperty name="height" value="0.05" units="cm"/>
    </inkml:brush>
  </inkml:definitions>
  <inkml:trace contextRef="#ctx0" brushRef="#br0">744 304 10986,'5'3'805,"25"14"9541,-56-20-8554,-64-11-68,62 11-1521,-1-1 1,1-2 0,0-1-1,-36-13 1,37 7-28,1 0 1,0-2-1,-34-25 0,-64-63 253,116 98-401,0 0 0,-1 0 0,0 0 0,1 1 0,-2 1 0,1-1 0,0 2 0,-12-3 0,-12-4 10,-55-22 62,84 29-98,-3-1 4,10 4-19,15 2-134,-4-2 62,-4-1-580,0 1 1,0 0 0,-1 1-1,1 0 1,0 0 0,13 6 0,-12-2-111</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11.360"/>
    </inkml:context>
    <inkml:brush xml:id="br0">
      <inkml:brushProperty name="width" value="0.05" units="cm"/>
      <inkml:brushProperty name="height" value="0.05" units="cm"/>
    </inkml:brush>
  </inkml:definitions>
  <inkml:trace contextRef="#ctx0" brushRef="#br0">261 342 12859,'50'24'8136,"-59"-45"-5986,-48-53-903,-4 2 0,-114-103 0,174 175-1243,1-1-1,-1 1 1,0-1 0,1 1 0,-1-1 0,1 1 0,-1-1 0,1 0-1,-1 1 1,1-1 0,-1 0 0,1 1 0,0-1 0,-1 0-1,1 0 1,0 0 0,0 1 0,-1-1 0,1 0 0,0 0 0,0 0-1,0 0-3,1 1 0,-1-1 0,0 1 0,1-1 0,-1 1 0,1-1 0,-1 1 0,1-1 0,-1 1 0,0 0 0,1-1 0,-1 1 0,1 0 0,0 0-1,-1-1 1,1 1 0,-1 0 0,1 0 0,-1 0 0,1-1 0,1 1 0,44-1-81,-35 2 80,48-2-2,-1 4 1,61 10-1,-106-11-231,-1 1 0,1 0 0,-1 1 0,1 1 0,-1 0 0,-1 0 0,18 11 0,-27-17-58,2-9-98</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8.050"/>
    </inkml:context>
    <inkml:brush xml:id="br0">
      <inkml:brushProperty name="width" value="0.05" units="cm"/>
      <inkml:brushProperty name="height" value="0.05" units="cm"/>
    </inkml:brush>
  </inkml:definitions>
  <inkml:trace contextRef="#ctx0" brushRef="#br0">315 59 13011,'0'2'371,"-1"-1"0,1 1 0,0 0-1,-1 0 1,1-1 0,-1 1 0,0 0 0,1-1 0,-1 1 0,0-1 0,0 1 0,0-1 0,0 1 0,-2 2 0,1-3-95,0 0 0,0 0-1,0 0 1,0 0 0,-1-1 0,1 1 0,0 0 0,0-1 0,0 0 0,-1 1 0,1-1 0,-3 0 0,-3 0-464,1 0 0,-1-1 0,0 0 0,0 0 1,0-1-1,1 0 0,-9-4 0,-54-25-2678,5 2 182,32 18 1799,0 2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14.165"/>
    </inkml:context>
    <inkml:brush xml:id="br0">
      <inkml:brushProperty name="width" value="0.05" units="cm"/>
      <inkml:brushProperty name="height" value="0.05" units="cm"/>
    </inkml:brush>
  </inkml:definitions>
  <inkml:trace contextRef="#ctx0" brushRef="#br0">918 1439 13467,'0'1'66,"0"0"1,0-1-1,-1 1 0,1 0 1,0-1-1,0 1 0,0 0 1,-1-1-1,1 1 0,0-1 1,-1 1-1,1 0 0,-1-1 1,1 1-1,0-1 0,-1 1 1,1-1-1,-1 1 0,0-1 1,1 1-1,-1-1 1,1 0-1,-1 1 0,0-1 1,1 0-1,-1 0 0,0 1 1,1-1-1,-1 0 0,0 0 1,1 0-1,-1 0 0,0 0 1,1 0-1,-1 0 0,0 0 1,0 0-1,1 0 0,-1 0 1,0 0-1,1 0 0,-1-1 1,0 1-1,1 0 0,-1-1 1,1 1-1,-1 0 1,0-1-1,0 0 0,-4-1 286,0-1 1,0-1-1,0 1 0,-7-8 0,-27-25 763,-332-320 2898,176 146-3670,146 150-349,-71-110 1,106 147-5,2 0 1,0-1-1,1-1 0,-14-48 0,22 58 12,0 1-1,1-1 0,0 0 0,1 0 1,1 0-1,0 0 0,1 0 1,1 1-1,1-1 0,5-20 0,6-9 204,-6 21-586,10-43 0,-17 59 263,0 0 0,0-1 0,-1 1 0,0 0 0,-1 0 0,1 0-1,-1 0 1,0 0 0,-1 0 0,-4-12 0,-4-2-223</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8.642"/>
    </inkml:context>
    <inkml:brush xml:id="br0">
      <inkml:brushProperty name="width" value="0.05" units="cm"/>
      <inkml:brushProperty name="height" value="0.05" units="cm"/>
    </inkml:brush>
  </inkml:definitions>
  <inkml:trace contextRef="#ctx0" brushRef="#br0">1378 78 12827,'-4'3'117,"0"0"1,0 0-1,0 0 1,-1-1-1,1 0 1,-1 0-1,1 0 1,-1 0-1,0-1 1,0 0 0,0 0-1,1 0 1,-1-1-1,0 1 1,0-1-1,0 0 1,0-1-1,0 1 1,0-1-1,0 0 1,0 0-1,0 0 1,-6-4-1,1 2-115,-1 0-1,0 1 0,-18-2 1,21 4-110,1-1 1,-1 0 0,0-1 0,0 1 0,1-1 0,-1-1 0,1 0 0,-9-4-1,7 1-215,-8-4-772,-1 0 0,1 1 0,-28-10-1,38 17 993,1 0 0,0 1 0,-1-1 0,1 2 0,-1-1 0,1 1 0,-1 0 0,1 0 0,-1 1 0,1 0 0,-1 0 0,1 0 0,0 1 0,-11 4 0,-48 28 1027,50-25-1111,-1-1 0,0 0 0,-21 7-1,30-13 180,1 0-1,-1-1 1,1 0-1,-1 0 1,1-1-1,-1 0 1,0 0-1,1 0 0,-1-1 1,0 0-1,1 0 1,-11-4-1,-6-1 1232,0 1 1,0 2-1,0 0 0,-1 1 0,-24 2 1,-45-4 707,78 2-1687,-6-1 136,1 1-1,0 1 0,-25 2 0,39 0-297,1 0 0,-1 0 0,0 0 0,0 1-1,1-1 1,-1 1 0,1 1 0,0-1 0,-1 1 0,1 0-1,0 0 1,1 0 0,-1 1 0,0 0 0,-6 7-1,-2 7-23,10-14-158,0 0-1,0-1 1,0 1-1,0-1 1,-6 6-1,7-8 22,1 0-1,-1-1 1,1 1 0,-1 0-1,0 0 1,1-1 0,-1 1-1,0-1 1,1 0 0,-1 1-1,0-1 1,0 0 0,1 0-1,-1 0 1,0 0-1,0-1 1,1 1 0,-1 0-1,-2-1 1,-85-32-2704,57 25 2257</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49.165"/>
    </inkml:context>
    <inkml:brush xml:id="br0">
      <inkml:brushProperty name="width" value="0.05" units="cm"/>
      <inkml:brushProperty name="height" value="0.05" units="cm"/>
    </inkml:brush>
  </inkml:definitions>
  <inkml:trace contextRef="#ctx0" brushRef="#br0">947 10 10402,'-15'-3'329,"0"1"0,1 0 0,-1 0 0,0 2 0,0 0 0,0 1 0,0 0 0,0 1 0,1 1 0,-1 0 0,-16 7 0,0-3-80,1-2 1,-1 0 0,1-2-1,-51-2 1,-1 1-301,33 2 8,13-1-17,1-1 0,-57-5-1,84 1 75,0 0 0,0 0 0,0-1-1,-10-4 1,14 5 44,0 0 0,0 0 0,1 0 0,-2 1 0,1-1 0,0 1-1,0 0 1,0 0 0,-1 1 0,1-1 0,0 1 0,-1 0 0,1 0 0,0 1 0,0-1 0,-1 1 0,1 0-1,0 0 1,-5 2 0,-5 3 402,-1 0-1,-1-1 0,1-1 0,-25 4 1,39-8-435,0 0-1,0 1 1,1-1 0,-1 0 0,0 0 0,0 1-1,0-1 1,1 1 0,-1-1 0,0 1 0,0-1 0,1 1-1,-1-1 1,1 1 0,-1-1 0,0 1 0,1 0-1,-1-1 1,1 1 0,-1 0 0,1 0 0,0 0 0,-1-1-1,1 1 1,0 0 0,-1 0 0,1 0 0,0-1 0,0 1-1,0 0 1,0 1 0,0-1-40,0-1 0,0 0 0,0 1 0,0-1 0,0 0 0,0 1 0,0-1 0,0 0 1,0 1-1,1-1 0,-1 0 0,0 1 0,0-1 0,0 0 0,0 1 0,1-1 0,-1 0 0,0 0 0,0 1 0,1-1 0,-1 0 0,0 0 0,1 1 0,-1-1 0,1 0 0,0 0-20,-1 0-1,1 0 1,0 0-1,-1 0 0,1 0 1,0 0-1,0 0 0,-1 0 1,1 0-1,0 0 1,-1-1-1,1 1 0,0 0 1,-1 0-1,1-1 0,-1 1 1,1-1-1,0 1 1,0-1-1,29-30-484,-10 9 96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50.272"/>
    </inkml:context>
    <inkml:brush xml:id="br0">
      <inkml:brushProperty name="width" value="0.05" units="cm"/>
      <inkml:brushProperty name="height" value="0.05" units="cm"/>
    </inkml:brush>
  </inkml:definitions>
  <inkml:trace contextRef="#ctx0" brushRef="#br0">0 112 16275,'20'107'3491,"35"254"-1960,-53-340-1369,0-12 13,-1 0 0,0 1 0,-1-1 0,0 1 0,-2 16 0,2-26-167,0 0 1,0 0 0,0 0 0,0 0-1,0 0 1,0 0 0,0 0-1,0 0 1,0-1 0,0 1-1,0 0 1,0 0 0,0 0-1,-1 0 1,1 0 0,0 0-1,0 0 1,0 0 0,0 0-1,0 0 1,0 0 0,0 0 0,0 0-1,0 0 1,0 0 0,0 0-1,-1 0 1,1 0 0,0 0-1,0 0 1,0 0 0,0 0-1,0 0 1,0 0 0,0 0-1,0 0 1,0 0 0,0 0-1,-1 0 1,1 0 0,0 0 0,0 0-1,0 0 1,0 0 0,0 0-1,0 0 1,0 0 0,0 0-1,0 0 1,0 0 0,0 0-1,0 0 1,0 0 0,0 1-1,-1-1 1,1 0 0,0 0-1,0 0 1,0 0 0,0 0-1,0 0 1,0 0 0,0 0 0,0 0-1,0 0 1,0 0 0,0 1-1,0-1 1,-6-12 308,-5-18 43,-1-26-237,2 0-1,2 0 1,2-1 0,4 0 0,7-107-1,-2 145-120,0 0-1,1 0 0,11-32 1,-14 46-4,1 1 1,0-1-1,0 1 1,0-1 0,0 1-1,1 0 1,0 0-1,0 0 1,0 0 0,0 1-1,0-1 1,1 1-1,0 0 1,0 0 0,0 0-1,0 0 1,0 1-1,0 0 1,1 0 0,6-3-1,-8 5 2,0-1 0,0 0 0,0 1 0,0 0 0,0 0 0,1 0 0,-1 0 0,0 0 0,0 1 0,0-1 0,0 1 0,0 0 0,0 0 0,0 0 1,0 0-1,0 1 0,0-1 0,-1 1 0,1 0 0,0-1 0,-1 1 0,0 0 0,1 1 0,-1-1 0,0 0 0,0 1 0,0-1 0,0 1 0,-1 0 0,1-1 0,-1 1 0,1 0 0,-1 0 0,1 6 0,1-2 22,-2 0 0,1 0 0,-1 0 1,0 0-1,0 0 0,-1 1 0,0-1 0,0 0 1,-1 1-1,0-1 0,0 0 0,0 0 0,-1 0 0,-4 8 1,-2 2 85,0-1 0,-2 0 0,0-1 0,-21 24 0,25-32-131,0-1 0,0 0 0,-1 0 0,1 0 0,-1-1 0,-1 0 0,1 0 1,-1-1-1,0 0 0,0 0 0,-14 4 0,21-8-24,1 0 0,-1 0 0,0 1 0,0-1 0,0 0-1,1 0 1,-1 0 0,0 0 0,0 0 0,0 0 0,1 0 0,-1 0 0,0 0 0,0 0-1,0 0 1,1 0 0,-1-1 0,0 1 0,0 0 0,1-1 0,-1 1 0,0 0 0,0-1 0,1 1-1,-1-1 1,0 1 0,1-1 0,-1 0 0,1 1 0,-1-1 0,1 0 0,-1 1 0,1-1-1,0 0 1,-1 1 0,1-1 0,0 0 0,-1 0 0,1 1 0,0-1 0,0 0 0,-1-1 0,1-1-29,0 0 0,0-1 0,0 1 0,1 0 1,-1 0-1,1-1 0,0 1 0,-1 0 1,4-6-1,13-22-584</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0:50.685"/>
    </inkml:context>
    <inkml:brush xml:id="br0">
      <inkml:brushProperty name="width" value="0.05" units="cm"/>
      <inkml:brushProperty name="height" value="0.05" units="cm"/>
    </inkml:brush>
  </inkml:definitions>
  <inkml:trace contextRef="#ctx0" brushRef="#br0">10 40 15459,'-2'8'458,"0"0"0,0 0 0,1 0-1,1 0 1,-1 0 0,2 10 0,-1 6 624,-2-1-897,2 0 0,0 1 1,2-1-1,0 0 0,2 0 1,9 35-1,-12-57-185,-1-1-1,0 1 0,0 0 1,0 0-1,1 0 1,-1-1-1,0 1 1,1 0-1,-1-1 0,1 1 1,-1 0-1,1-1 1,-1 1-1,1 0 0,-1-1 1,1 1-1,-1-1 1,1 1-1,0-1 1,-1 1-1,1-1 0,0 0 1,0 1-1,-1-1 1,1 0-1,1 1 1,-1-2-2,0 1 0,0 0 0,0-1 0,-1 1 0,1 0 0,0-1 0,0 0 0,0 1 0,-1-1 0,1 1 0,0-1 0,0 0 0,-1 0 0,1 1 0,-1-1 0,1 0 0,0-1 0,4-6-25,-1 0 1,-1-1-1,5-12 1,31-146-549,-19 67 64,-20 99 497,0 1-1,0-1 1,0 0 0,1 0-1,-1 0 1,0 0-1,0 0 1,0 0-1,1 1 1,-1-1-1,0 0 1,1 0 0,-1 0-1,1 1 1,-1-1-1,1 0 1,-1 1-1,1-1 1,0 0 0,-1 1-1,2-2 1,-1 3 5,0-1 1,-1 1 0,1-1-1,-1 1 1,1 0 0,-1-1-1,1 1 1,-1 0 0,1 0-1,-1-1 1,0 1 0,1 0-1,-1 0 1,0 0 0,0-1-1,0 1 1,1 1 0,7 47-29,-8-49 37,8 78 7,-6-38-13,3 0 0,1-1 1,14 47-1,-17-79-18,-3-14-20</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26.164"/>
    </inkml:context>
    <inkml:brush xml:id="br0">
      <inkml:brushProperty name="width" value="0.05" units="cm"/>
      <inkml:brushProperty name="height" value="0.05" units="cm"/>
    </inkml:brush>
  </inkml:definitions>
  <inkml:trace contextRef="#ctx0" brushRef="#br0">466 39 10986,'7'-7'1468,"0"-1"0,0 2 0,15-11 0,-22 17-1428,0 0-1,0 0 0,0 0 1,0 0-1,0 0 0,0 0 0,0 0 1,0 0-1,0 0 0,0 0 1,0 0-1,0 0 0,0 0 1,0 0-1,1 0 0,-1 0 1,0 0-1,0 0 0,0 0 1,0 0-1,0 0 0,0 0 1,0 0-1,0 0 0,0 0 1,0 0-1,0 0 0,0 0 0,0 0 1,1 0-1,-1 0 0,0 0 1,0 0-1,0 0 0,0 0 1,0 0-1,0 1 0,0-1 1,0 0-1,0 0 0,0 0 1,0 0-1,0 0 0,0 0 1,0 0-1,0 0 0,0 0 0,0 0 1,0 0-1,0 0 0,0 0 1,0 1-1,0-1 0,0 0 1,0 0-1,0 0 0,0 0 1,0 0-1,0 0 0,0 0 1,0 0-1,0 0 0,0 0 1,0 0-1,0 0 0,0 0 1,0 1-1,0-1 0,0 0 0,-3 10 1059,-5 12-363,-39 65 148,-4-3 1,-4-1-1,-126 144 0,60-100-2293,119-125 1338,-1 1-1,0-1 1,0 1-1,0-1 0,0 0 1,-6 2-1,9-3 70,-1-1 1,1 0-1,-1 0 0,1 0 1,-1 0-1,0 0 0,1 1 1,-1-1-1,1 0 0,-1 0 1,1-1-1,-1 1 0,0 0 1,1 0-1,-1 0 0,1 0 1,-1 0-1,1-1 0,-1 1 1,1 0-1,-1 0 0,1-1 1,-1 1-1,1 0 0,-1-1 1,1 1-1,0 0 0,-1-1 1,1 1-1,-1-1 1,1 1-1,0-1 0,-1 1 1,1-1-1,0 1 0,0-1 1,0 1-1,-1-1 0,1 1 1,0-1-1,0 0 0,0 1 1,0-1-1,0 1 0,0-1 1,0 1-1,0-1 0,0 0 1,0 1-1,0-1 0,1-19-402</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26.615"/>
    </inkml:context>
    <inkml:brush xml:id="br0">
      <inkml:brushProperty name="width" value="0.05" units="cm"/>
      <inkml:brushProperty name="height" value="0.05" units="cm"/>
    </inkml:brush>
  </inkml:definitions>
  <inkml:trace contextRef="#ctx0" brushRef="#br0">0 3 16740,'2'0'153,"0"-1"0,-1 1 1,1-1-1,0 1 0,0 0 1,0-1-1,-1 1 0,1 0 1,3 1-1,-4-1-118,0 0 1,0 1-1,-1-1 0,1 1 1,0-1-1,0 1 1,-1-1-1,1 1 0,-1-1 1,1 1-1,-1 0 0,1-1 1,-1 1-1,1 0 1,-1 0-1,1-1 0,-1 1 1,0 0-1,1 0 0,-1 0 1,0-1-1,0 1 1,0 0-1,0 0 0,1 0 1,-1 1-1,9 101 2124,5 29-1328,-6-96-709,1 0 0,2-1 1,1 0-1,19 37 0,0-12-466,53 76 0,-73-119 0,-6-11 249,0 1 0,0-1 0,-1 1 0,0 0 0,0 1 0,-1-1 0,0 1 0,0-1 0,1 11 0,-4-16 71,1-1 0,-1 0 0,0 1 0,0-1 1,0 1-1,0-1 0,0 0 0,-1 1 0,1-1 0,0 1 0,-1-1 0,1 0 0,-1 1 0,0 1 0,-19 12-468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27.032"/>
    </inkml:context>
    <inkml:brush xml:id="br0">
      <inkml:brushProperty name="width" value="0.05" units="cm"/>
      <inkml:brushProperty name="height" value="0.05" units="cm"/>
    </inkml:brush>
  </inkml:definitions>
  <inkml:trace contextRef="#ctx0" brushRef="#br0">58 137 13779,'-32'-2'1584,"17"2"-936,4 2-199,20 1 1159,11-2-408,16-1-120,5-3-159,14-5-281,11 2-48,10-6 0,7 0-104,0-2-576,-1 0-320,-2 2-536,-2 0-80,-8-2 703,-4-3-215,-8 0-288</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3:27.399"/>
    </inkml:context>
    <inkml:brush xml:id="br0">
      <inkml:brushProperty name="width" value="0.05" units="cm"/>
      <inkml:brushProperty name="height" value="0.05" units="cm"/>
    </inkml:brush>
  </inkml:definitions>
  <inkml:trace contextRef="#ctx0" brushRef="#br0">469 25 16283,'-3'-2'130,"0"-1"-1,0 1 0,0 0 1,0 0-1,0 0 0,0 0 1,-1 0-1,1 1 0,-1-1 1,1 1-1,-1 0 0,1 0 1,-7 0-1,3 0 2,0 1 1,-1 0 0,1 1-1,0-1 1,-1 1 0,-9 3-1,-2 2 155,0 1-1,1 1 0,0 0 0,-21 14 1,18-9-131,1 1 1,0 1-1,2 1 0,0 0 1,0 2-1,2 0 1,0 1-1,1 0 1,-24 42-1,32-47-115,1-1 1,0 1-1,1 1 1,1-1-1,0 0 1,0 1-1,-1 25 1,4-30-22,1 1-1,1-1 1,-1 1 0,2-1 0,0 1-1,0-1 1,0 0 0,2 0 0,-1 0-1,1 0 1,10 17 0,-7-16-5,1 0 1,0-1 0,0 0-1,2 0 1,-1-1 0,1 0-1,0-1 1,1 0 0,0 0-1,0-1 1,1 0-1,21 8 1,-15-8 49,0-1 0,0-1 0,1 0 0,0-2 0,-1 0 0,1-1-1,0 0 1,25-3 0,-34 0 20,0 0 1,0-1-1,0 0 0,15-5 0,-22 6-49,0-1 1,0 1-1,-1 0 0,1-1 0,0 0 1,-1 1-1,1-1 0,2-4 0,-4 5-13,0 0 0,0 0 0,0 0-1,-1 0 1,1 0 0,-1 0-1,1 0 1,-1 0 0,1-1-1,-1 1 1,1 0 0,-1 0-1,0-1 1,0 1 0,0 0-1,0 0 1,0-1 0,0 1 0,0 0-1,-1-3 1,1 1 7,-1 1 0,-1 0 0,1-1 0,0 1 0,0 0 0,-1-1 0,1 1 0,-1 0 0,0 0 0,0 0 0,0 0 0,0 1 0,0-1 0,0 0 0,0 1 0,-1 0 0,-2-2 0,-44-16 240,23 11-205,-1 2 1,0 1-1,-1 1 0,1 1 1,-1 2-1,-38 2 1,51 3-62,15-4-3,0 0 0,0 0 0,0 0 0,0 0 0,0 0 0,0 0 0,0 0 0,0 1 0,0-1 0,0 0 0,0 0 0,0 0 0,0 0 0,0 0 0,0 0 0,0 1 0,0-1 0,0 0 0,0 0 1,0 0-1,0 0 0,0 0 0,0 0 0,0 1 0,0-1 0,0 0 0,0 0 0,0 0 0,0 0 0,0 0 0,0 0 0,0 0 0,0 0 0,1 1 0,-1-1 0,0 0 0,0 0 0,0 0 0,0 0 0,0 0 0,0 0 0,0 0 0,1 0 0,-1 0 0,0 0 0,0 0 0,0 0 0,25 7-3,8-4-6,1-3 0,-1 0 0,63-11 0,96-29 23,-136 24-1,-37 9-7,38-7-1,-57 14-4,1 0 0,-1 0 0,0 0-1,1-1 1,-1 1 0,1 0 0,-1 0-1,0 0 1,1 0 0,-1 0 0,1 0-1,-1 0 1,1 0 0,-1 0-1,0 0 1,1 0 0,-1 0 0,1 0-1,-1 0 1,0 0 0,1 1 0,-1-1-1,1 0 1,-1 0 0,0 0-1,1 1 1,-1-1 0,0 0 0,1 0-1,-1 1 1,0-1 0,1 0 0,-1 1-1,0-1 1,0 0 0,1 1-1,-1-1 1,0 0 0,0 1 0,0-1-1,1 1 1,-1-1 0,0 1 0,0-1-1,0 0 1,0 1 0,0-1-1,0 1 1,0-1 0,0 0 0,0 1-1,0 0 1,-10 21 66,9-21-64,-5 10-15,-92 172 816,90-164-918,1 0 0,0 1 0,1-1 0,2 1-1,0 0 1,1 0 0,0 1 0,2 20 0,4-29-180,-3-12 287,0 1 0,0-1 0,1 0 0,-1 0 0,0 0 0,0 0 0,0 0 0,0 1 0,1-1 1,-1 0-1,0 0 0,0 0 0,1 0 0,-1 0 0,0 0 0,0 0 0,0 0 0,1 0 0,-1 0 0,0 0 0,0 0 0,1 0 0,-1 0 0,0 0 1,0 0-1,0 0 0,1 0 0,-1 0 0,0-1 0,0 1 0,0 0 0,1 0 0,-1 0 0,0 0 0,0 0 0,0 0 0,0-1 0,1 1 0,-1 0 0,0 0 1,0 0-1,0-1 0,9-14-363</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39.614"/>
    </inkml:context>
    <inkml:brush xml:id="br0">
      <inkml:brushProperty name="width" value="0.05" units="cm"/>
      <inkml:brushProperty name="height" value="0.05" units="cm"/>
    </inkml:brush>
  </inkml:definitions>
  <inkml:trace contextRef="#ctx0" brushRef="#br0">11 1 13571,'-2'4'225,"0"0"1,1 0 0,-1 0-1,1 1 1,0-1-1,0 0 1,1 1-1,-1-1 1,1 1-1,0-1 1,0 1-1,1-1 1,-1 1-1,1-1 1,0 0 0,0 1-1,3 6 1,-3-6-103,1-1 1,0 0-1,-1 1 0,2-1 1,-1 0-1,0 0 1,1 0-1,0 0 1,0-1-1,0 1 1,0-1-1,0 1 1,1-1-1,-1 0 1,1-1-1,7 5 1,-5-5 97,1 0 1,0-1 0,-1 1-1,1-2 1,0 1 0,0-1-1,0 0 1,0 0 0,11-2 0,8-3 157,32-11 1,5 0-137,3 8-179,0 3-1,1 2 1,82 9 0,10-1-39,-95-11-43,-50 4 21,1 1 0,-1 0 0,1 0 0,22 3 0,-9 4 10,35 11 0,-35-8 11,45 7 0,-64-15-22,-1 0 0,0 0 0,0-1 1,1 0-1,-1-1 0,0 0 1,0 0-1,1-1 0,-1 0 1,8-4-1,0 0-19,-7 2-54,0 0-1,1 0 1,19-3 0,-27 6 47,1 1 1,0 0-1,-1-1 0,1 1 1,-1 1-1,1-1 1,-1 0-1,1 1 1,-1-1-1,1 1 0,-1 0 1,1-1-1,-1 1 1,0 1-1,0-1 0,1 0 1,-1 0-1,0 1 1,0-1-1,3 4 0,-7-7 101,-11-16 135,8 7-311</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40.235"/>
    </inkml:context>
    <inkml:brush xml:id="br0">
      <inkml:brushProperty name="width" value="0.05" units="cm"/>
      <inkml:brushProperty name="height" value="0.05" units="cm"/>
    </inkml:brush>
  </inkml:definitions>
  <inkml:trace contextRef="#ctx0" brushRef="#br0">27 0 14459,'-4'5'335,"1"-1"279,0 0 1,-1 0-1,2 1 0,-1-1 0,-4 9 1,7-12-538,0-1 0,0 1 0,0-1 0,0 1 0,0 0 0,0-1 0,0 1 0,-1-1 0,2 1 0,-1-1 0,0 1 0,0-1 0,0 1 1,0 0-1,0-1 0,0 1 0,0-1 0,1 1 0,-1-1 0,0 1 0,1-1 0,-1 1 0,1 0 0,0 0-8,0-1 0,0 1 0,0 0 0,1-1 0,-1 1 0,0-1 0,0 0 0,1 1 0,-1-1 0,0 0 0,1 0 1,-1 1-1,0-1 0,3-1 0,18 0 140,0-2 0,0 0 0,34-10 0,-34 7-178,0 1 1,0 1-1,38-2 0,-59 6-30,0 0 0,0 0 0,0 0 0,0 0 0,0 0 1,0 0-1,1 1 0,-1-1 0,0 0 0,0 1 0,0-1 0,-1 1 0,1-1 0,0 1 0,0-1 0,0 1 0,0-1 0,0 1 0,-1 0 0,1 0 1,0-1-1,1 3 0,-1-1 2,-1-1 1,1 1 0,0 0-1,-1 0 1,1 0 0,-1 0-1,0 0 1,0 0 0,1-1-1,-1 1 1,-1 4 0,0 4 11,-1 0 0,-1 0 0,-6 17 0,-6 7 181,-1-1-1,-1-1 1,-41 56-1,-1 1 328,32-34-364,25-51-156,0 0 0,1 1-1,-1-1 1,1 1 0,1-1 0,-1 1 0,0-1 0,1 1 0,0 0-1,0-1 1,1 5 0,-1-8-12,0 0 0,0 0 0,1-1 0,-1 1 0,0 0 0,0-1 1,0 1-1,1-1 0,-1 1 0,0 0 0,1-1 0,-1 1 0,0-1 0,1 1 0,-1 0 0,1-1 0,-1 1 0,1-1 0,-1 0 0,1 1 0,-1-1 0,1 1 0,0-1 0,-1 0 1,1 1-1,-1-1 0,1 0 0,0 0 0,-1 0 0,1 1 0,0-1 0,-1 0 0,1 0 0,0 0 0,0 0 0,0 0-92,0-1 1,0 1-1,-1 0 0,1-1 1,0 1-1,0-1 0,0 1 0,-1-1 1,1 0-1,0 1 0,-1-1 1,1 0-1,-1 1 0,1-1 0,-1 0 1,1 1-1,-1-1 0,1 0 1,-1 0-1,0 0 0,1 0 0,-1 1 1,0-1-1,0 0 0,0 0 1,0 0-1,0-1 0,-1-27-3062,-2 20 2223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9.210"/>
    </inkml:context>
    <inkml:brush xml:id="br0">
      <inkml:brushProperty name="width" value="0.05" units="cm"/>
      <inkml:brushProperty name="height" value="0.05" units="cm"/>
    </inkml:brush>
  </inkml:definitions>
  <inkml:trace contextRef="#ctx0" brushRef="#br0">84 357 13419,'-9'1'256,"-7"0"232,-1 2 1,-24 6 0,41-9-477,0 0 0,0 0 0,0 0 0,1 0 0,-1 0 0,0 0 0,0 0 0,0 0 0,0 0 0,0 0 0,0 0 0,0 0 0,0 0 0,0 0 0,0 0 0,0 0 0,1 0 0,-1 1 0,0-1 1,0 0-1,0 0 0,0 0 0,0 0 0,0 0 0,0 0 0,0 0 0,0 0 0,0 0 0,0 0 0,0 1 0,0-1 0,0 0 0,0 0 0,0 0 0,0 0 0,0 0 0,0 0 0,0 0 0,0 0 1,0 0-1,0 1 0,0-1 0,0 0 0,0 0 0,0 0 0,0 0 0,0 0 0,-1 0 0,1 0 0,0 0 0,0 0 0,0 0 0,0 0 0,0 0 0,0 0 0,0 1 0,0-1 0,0 0 0,0 0 0,0 0 1,0 0-1,-1 0 0,1 0 0,0 0 0,0 0 0,0 0 0,0 0 0,0 0 0,9 3 391,27 1 76,0-1-1,0-2 0,36-4 0,-20 1-203,727-32 1107,19-2-1217,407 15-162,647-26-356,-318-47 408,-777 19 454,-736 72-511,-1 1-73,0-2 0,-1 1 0,1-2 0,-1-1 0,27-11 0,-45 17 70,-1 0-1,1 0 1,0 0-1,-1-1 0,1 1 1,0 0-1,-1 0 1,1-1-1,-1 1 1,1 0-1,0-1 1,-1 1-1,1 0 0,-1-1 1,1 1-1,-1-1 1,1 1-1,-1-1 1,0 1-1,1-1 1,-1 1-1,0-1 0,1 1 1,-1-1-1,0 0 1,0 1-1,1-1 1,-1 0-1,0 1 1,0-1-1,0 0 0,0 1 1,0-1-1,0 0 1,0 1-1,0-1 1,0 1-1,0-1 1,0 0-1,0 1 0,-1-2 1,-9-11-166</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44.220"/>
    </inkml:context>
    <inkml:brush xml:id="br0">
      <inkml:brushProperty name="width" value="0.05" units="cm"/>
      <inkml:brushProperty name="height" value="0.05" units="cm"/>
    </inkml:brush>
  </inkml:definitions>
  <inkml:trace contextRef="#ctx0" brushRef="#br0">9 1 14987,'-1'2'140,"0"0"-1,0 0 1,0 0-1,0 0 1,1 0-1,-1 1 0,1-1 1,-1 0-1,1 0 1,0 1-1,0-1 1,0 3-1,0 2 91,-2 28 823,6 61-1,0-11 512,-3-105-921,8-39 1,-4 31-629,-4 18-36,-1 6 0,1 1 1,-1-1-1,1 0 0,0 1 1,0-1-1,0 1 0,0-1 1,4-5-1,-5 9 9,0 0-1,0 0 1,1 0-1,-1 0 1,0 0-1,0 1 1,0-1-1,1 0 1,-1 0-1,0 0 1,0 0 0,0 0-1,0 0 1,1 0-1,-1 1 1,0-1-1,0 0 1,0 0-1,0 0 1,0 1-1,1-1 1,-1 0-1,0 0 1,0 0 0,0 0-1,0 1 1,0-1-1,0 0 1,0 0-1,0 1 1,0-1-1,0 0 1,0 0-1,0 0 1,0 1 0,0-1-1,0 0 1,0 0-1,0 0 1,0 1-1,0-1 1,0 0-1,0 0 1,-1 1-1,2 14-404,0-3 85,-1 1-1,-1 0 0,-1-1 0,-5 25 0,4-30-79</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44.972"/>
    </inkml:context>
    <inkml:brush xml:id="br0">
      <inkml:brushProperty name="width" value="0.05" units="cm"/>
      <inkml:brushProperty name="height" value="0.05" units="cm"/>
    </inkml:brush>
  </inkml:definitions>
  <inkml:trace contextRef="#ctx0" brushRef="#br0">24 8 14251,'0'0'686,"-9"-6"1365,9 6-2018,0 0-1,0-1 1,-1 1-1,1 0 1,0 0-1,0 0 1,0 0-1,-1 0 1,1 0-1,0 0 1,0-1-1,-1 1 1,1 0-1,0 0 1,0 0-1,-1 0 0,1 0 1,0 0-1,0 0 1,0 0-1,-1 0 1,1 0-1,0 0 1,0 1-1,-1-1 1,1 0-1,0 0 1,0 0-1,0 0 1,-1 0-1,1 0 1,0 0-1,0 1 1,0-1-1,-1 0 1,1 0-1,0 0 1,0 0-1,0 1 1,0-1-1,0 0 1,0 0-1,-1 0 1,1 1-1,0-1 1,0 0-1,0 0 1,0 1-1,-3 25 218,1 1 0,2 0 0,0-1 1,8 52-1,0-1-90,8 80-399,-11-127-121,1-1 1,1 0-1,15 35 0,-16-47 43</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46.293"/>
    </inkml:context>
    <inkml:brush xml:id="br0">
      <inkml:brushProperty name="width" value="0.05" units="cm"/>
      <inkml:brushProperty name="height" value="0.05" units="cm"/>
    </inkml:brush>
  </inkml:definitions>
  <inkml:trace contextRef="#ctx0" brushRef="#br0">243 74 10330,'-8'-6'688,"-1"0"0,0 0-1,0 1 1,0 0 0,0 1-1,-1 0 1,0 0 0,-11-2-1,-12-1 1434,-39-3 0,72 10-2111,-27-7 658,11 3 386,16 5-1032,0 0 0,0 0 1,0 1-1,1-1 1,-1 0-1,0-1 1,1 1-1,-1 0 1,1 0-1,-1 0 1,1 0-1,-1 0 1,1 0-1,0 0 1,-1-1-1,1 1 1,0 0-1,1 1 1,38 38 45,1 0 0,2-3 1,89 60-1,-125-92-66,65 41 1,-62-40 8,0-1-1,1 0 0,-1-1 0,1 0 0,14 3 1,-24-7-7,0 0-1,0 1 1,0-1 0,0 0 0,0 0 0,-1 0 0,1 0 0,0 0 0,0 0 0,0 0-1,0 0 1,0-1 0,0 1 0,0 0 0,0-1 0,0 1 0,0 0 0,0-1 0,0 1-1,-1-1 1,1 1 0,0-1 0,0 0 0,-1 1 0,1-1 0,0 0 0,-1 1 0,1-1-1,-1 0 1,1 0 0,-1 0 0,1 0 0,-1 1 0,1-1 0,-1 0 0,0 0 0,1 0-1,-1 0 1,0 0 0,0 0 0,0 0 0,0 0 0,0 0 0,0 0 0,0-1 0,0-1 7,0 1 1,-1 0 0,1-1-1,-1 1 1,1 0 0,-1-1 0,0 1-1,1 0 1,-1 0 0,0-1-1,-1 1 1,1 0 0,0 0 0,-1 0-1,1 0 1,-1 1 0,1-1-1,-3-2 1,-8-1 15,0 0 0,1 0 1,-2 1-1,1 0 0,0 1 0,-15-2 0,-11-2-5,34 6-22,-85-22-17,-93-35-1,182 58 18,0 0-1,0 0 1,0 0-1,1 0 1,-1 0-1,0 0 1,0 0-1,0 0 1,0 0-1,0 0 1,0 0-1,0 0 1,0 0-1,0 0 1,0 0-1,1 0 1,-1 0-1,0 0 1,0 0-1,0 0 1,0 0-1,0 0 0,0 0 1,0 0-1,0 0 1,0 0-1,0 0 1,0 0-1,1 0 1,-1 0-1,0 0 1,0 0-1,0 0 1,0 0-1,0-1 1,0 1-1,0 0 1,0 0-1,0 0 1,0 0-1,0 0 1,0 0-1,0 0 1,0 0-1,0 0 1,0 0-1,0 0 0,0 0 1,0-1-1,0 1 1,0 0-1,0 0 1,0 0-1,0 0 1,0 0-1,0 0 1,0 0-1,0 0 1,0 0-1,0 0 1,0-1-1,10 1-16,26 6-210,55 19 0,-36-9-218,-33-11 109,-10-2-207,0-1 0,-1 2 0,0 0 0,0 0 0,12 7 0,-23-11 477,1 0 1,-1 0-1,0 0 0,1 0 1,-1 1-1,0-1 0,1 0 1,-1 0-1,0 0 0,0 0 1,1 1-1,-1-1 0,0 0 0,0 0 1,1 0-1,-1 1 0,0-1 1,0 0-1,0 0 0,0 1 1,1-1-1,-1 0 0,0 1 1,0-1-1,0 0 0,0 1 1,0-1-1,0 0 0,0 1 0,0-1 1,0 0-1,0 0 0,0 1 1,0-1-1,0 0 0,0 1 1,0-1-1,0 0 0,0 1 1,0-1-1,0 0 0,-1 1 0,-11 5-1238,0-1 524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46.772"/>
    </inkml:context>
    <inkml:brush xml:id="br0">
      <inkml:brushProperty name="width" value="0.05" units="cm"/>
      <inkml:brushProperty name="height" value="0.05" units="cm"/>
    </inkml:brush>
  </inkml:definitions>
  <inkml:trace contextRef="#ctx0" brushRef="#br0">60 396 9386,'-4'1'430,"-1"-1"0,0-1 0,0 1 0,1 0 0,-1-1 0,0 0 0,1 0 0,-1-1 0,1 1 0,-5-3 0,8 3-315,1 1-1,-1-1 1,1 1-1,0-1 1,-1 1-1,1-1 1,0 0-1,-1 1 1,1-1-1,0 1 1,0-1-1,-1 0 1,1 1-1,0-1 1,0 0-1,0 1 1,0-1-1,0 0 1,0 1-1,0-1 1,0 0-1,0 1 1,1-2-1,4-18 1254,-3 14-960,4-27 48,-1 1 1,-1-1-1,-2 0 1,-2-1-1,-1 1 0,-1 0 1,-2 1-1,-11-49 1,32 97-393,1-2 0,0 0 0,25 14 0,-31-23-214,1 0 1,-1-1-1,25 5 1,-32-8-86,0 0 1,0 0-1,0-1 1,0 0-1,0 0 1,0 0-1,0 0 1,0-1-1,0 0 1,0 0-1,0 0 1,-1-1-1,8-2 1,0-7-388,-9-3-227</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05.739"/>
    </inkml:context>
    <inkml:brush xml:id="br0">
      <inkml:brushProperty name="width" value="0.05" units="cm"/>
      <inkml:brushProperty name="height" value="0.05" units="cm"/>
    </inkml:brush>
  </inkml:definitions>
  <inkml:trace contextRef="#ctx0" brushRef="#br0">2 16 18148,'-1'12'1664,"10"-1"-1064,6-7-192,28-1 497,20-3-153,21 0-128,9-3-40,4-4-312,-2-1-208,-8 0-408,-9 1-296,-23 1 1712,-17 1-1104,-26 4 16,-10 1-88</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06.173"/>
    </inkml:context>
    <inkml:brush xml:id="br0">
      <inkml:brushProperty name="width" value="0.05" units="cm"/>
      <inkml:brushProperty name="height" value="0.05" units="cm"/>
    </inkml:brush>
  </inkml:definitions>
  <inkml:trace contextRef="#ctx0" brushRef="#br0">36 0 16275,'-22'15'1761,"9"-1"-1113,20-5-112,16-2 768,25-6-399,14 1-65,13-2-280,5-2-248,4-1-480,0 1-328,-12-2 392,-4-1-144,-15 1-56</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06.573"/>
    </inkml:context>
    <inkml:brush xml:id="br0">
      <inkml:brushProperty name="width" value="0.05" units="cm"/>
      <inkml:brushProperty name="height" value="0.05" units="cm"/>
    </inkml:brush>
  </inkml:definitions>
  <inkml:trace contextRef="#ctx0" brushRef="#br0">49 7 19740,'31'-5'1641,"7"3"-1225,4 2-184,2 7 504,-1 3-168,-8 9-152,-7 2-224,-16 8-160,-12 5-32,-19 9-40,-11 3 40,-16 4 0,-3 1-40,-2 1-56,2-5-224,13-6 296,7-16-40,16-16 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07.036"/>
    </inkml:context>
    <inkml:brush xml:id="br0">
      <inkml:brushProperty name="width" value="0.05" units="cm"/>
      <inkml:brushProperty name="height" value="0.05" units="cm"/>
    </inkml:brush>
  </inkml:definitions>
  <inkml:trace contextRef="#ctx0" brushRef="#br0">163 59 16532,'9'-7'771,"-6"5"-532,-1 0 0,1 0-1,0 0 1,0 0 0,-1 0 0,0-1-1,1 1 1,-1-1 0,0 0 0,0 0-1,0 0 1,-1 0 0,1 0 0,-1 0-1,2-5 1,-3 7-188,0 1 0,0 0 0,0 0 0,0-1 0,0 1 1,0 0-1,0-1 0,-1 1 0,1 0 0,0 0 0,0-1 0,0 1 0,-1 0 0,1 0 0,0 0 0,0-1 0,-1 1 0,1 0 0,0 0 0,0 0 1,-1 0-1,1 0 0,0-1 0,0 1 0,-1 0 0,1 0 0,0 0 0,-1 0 0,1 0 0,0 0 0,-1 0 0,1 0 0,0 0 0,-1 0 0,1 0 0,0 0 1,0 0-1,-1 0 0,1 1 0,0-1 0,-1 0 0,1 0 0,0 0 0,-17 5 472,17-5-495,-21 8 98,1 1-1,0 1 1,1 1-1,0 1 1,-29 23 0,46-34-128,0 1 1,0 0 0,0-1 0,0 1 0,1 0 0,-1 0 0,1 0 0,-1 0-1,1 0 1,0 1 0,0-1 0,-1 3 0,2-4 0,0 0 1,0 0-1,0 0 1,0 0-1,0 0 1,0 0-1,0 0 1,1 0-1,-1 0 1,0 0-1,1 0 1,-1 0-1,0 0 1,1 0-1,0 0 1,-1 0-1,1 0 1,0 0-1,-1 0 1,1-1-1,0 1 1,0 0-1,-1 0 1,1-1-1,0 1 1,0-1-1,0 1 0,0-1 1,0 1-1,2 0 1,22 10-30,0-2 0,0 0 0,37 7 0,-31-9-37,58 22-1,-88-28 67,1-1-1,-1 1 0,0 0 1,1-1-1,-1 1 0,0 0 1,1 0-1,-1 0 0,0-1 1,0 1-1,0 1 0,0-1 1,0 0-1,0 0 0,0 0 1,0 0-1,0 1 0,-1-1 1,1 0-1,0 3 0,-1-3 2,0 0 1,0 1-1,0-1 0,0 0 0,-1 0 0,1 0 0,-1 0 1,1 0-1,-1 1 0,1-1 0,-1 0 0,1 0 0,-1 0 1,0 0-1,0-1 0,0 1 0,1 0 0,-1 0 0,0 0 1,0-1-1,0 1 0,0 0 0,0-1 0,0 1 0,-2 0 1,-14 7 57,0 0 0,0-1 0,-1-1 0,0-1 0,-21 4 0,-2-2 155,-51 2-1,90-9-256,-1 0-1,1 0 1,0 0 0,-1 0 0,1 0-1,-1 0 1,1-1 0,0 1 0,-1-1-1,1 1 1,-3-2 0,5 2 28,0-1 1,0 1-1,-1 0 0,1 0 1,0 0-1,0-1 0,0 1 1,-1 0-1,1-1 1,0 1-1,0 0 0,0 0 1,0-1-1,0 1 0,0 0 1,0-1-1,-1 1 1,1 0-1,0 0 0,0-1 1,0 1-1,0 0 1,0-1-1,0 1 0,1 0 1,-1-1-1,0 1 0,0 0 1,0 0-1,0-1 1,13-15 353,53-33-430,-12 14-146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08.091"/>
    </inkml:context>
    <inkml:brush xml:id="br0">
      <inkml:brushProperty name="width" value="0.05" units="cm"/>
      <inkml:brushProperty name="height" value="0.05" units="cm"/>
    </inkml:brush>
  </inkml:definitions>
  <inkml:trace contextRef="#ctx0" brushRef="#br0">113 0 18204,'0'7'268,"-1"0"0,0 0 0,-1-1 0,1 1 0,-1 0 0,-1-1 0,1 0 1,-5 8-1,-5 13 141,6-10-49,-47 134 1756,47-129-1940,1-1-1,1 1 0,1 0 1,1 0-1,0 26 1,2-45-169,0 0 0,0-1 1,0 1-1,1 0 1,-1 0-1,1 0 1,0 0-1,0 0 0,0-1 1,0 1-1,0 0 1,0-1-1,1 1 0,-1-1 1,1 1-1,0-1 1,0 0-1,0 0 1,0 0-1,0 0 0,0 0 1,0 0-1,5 2 1,-4-2-7,1-1 0,0 0 0,-1 0 1,1-1-1,0 1 0,0-1 0,0 0 0,-1 0 1,1 0-1,0 0 0,0 0 0,0-1 1,-1 0-1,1 0 0,0 0 0,-1 0 0,5-2 1,9-6 36,0 0 0,-1-1 1,30-22-1,-41 31-13,-4 9-17,-6 18-21,2-11-4,2-13 17,1-1-1,0 0 1,0 0 0,0 1 0,0-1 0,0 0 0,0 0 0,0 1-1,1-1 1,-1 0 0,0 0 0,1 1 0,-1-1 0,1 0 0,-1 0-1,1 0 1,0 0 0,-1 0 0,1 0 0,0 0 0,0 0 0,0 0-1,1 1 1,-1-1 8,1 0-1,0 0 1,0 0-1,0-1 1,0 1-1,0-1 1,0 1-1,0-1 0,0 0 1,0 1-1,0-1 1,0 0-1,2-1 1,5 0 36,-1 0 1,0-1-1,1 0 1,-1 0-1,14-7 1,2-4 176,0-1 1,-1-1 0,38-31 0,-56 41-117,-4 4 15,-22 21-27,15-11-87,-1-1-1,1 1 1,1 1-1,0-1 1,0 1-1,1 0 1,0 0-1,0 0 0,2 0 1,-4 15-1,6-24-3,0 0 0,0 1 1,0-1-1,0 0 0,0 0 0,1 1 0,-1-1 0,0 0 0,0 1 0,1-1 0,-1 0 0,1 0 0,-1 0 0,1 0 0,0 1 0,-1-1 1,1 0-1,0 0 0,0 0 0,0 0 0,0 0 0,0-1 0,0 1 0,0 0 0,0 0 0,0-1 0,0 1 0,0 0 0,0-1 0,1 1 1,-1-1-1,0 1 0,0-1 0,1 0 0,-1 0 0,0 0 0,1 1 0,-1-1 0,0 0 0,0-1 0,1 1 0,1 0 0,4-1 8,1 0 0,0 0-1,-1 0 1,1-1-1,-1-1 1,8-2-1,8-6-11,-1-1-1,0-1 0,-1 0 0,-1-2 1,0 0-1,-1-2 0,0 0 0,30-37 1,-23 20-68,0-2 1,-2 0 0,-2-2 0,23-53 0,-42 84 65,0 0 0,-1-1 0,0 1 0,2-10 0,-4 15 2,1-1 1,-1 1-1,0 0 1,0 0 0,0 0-1,0 0 1,0-1-1,0 1 1,-1 0 0,1 0-1,-1 0 1,0 0-1,1 0 1,-1 0 0,0 0-1,0 0 1,0 0-1,-3-3 1,4 5 0,0 0 1,0 0-1,-1-1 0,1 1 1,0 0-1,-1 0 0,1 0 1,0-1-1,-1 1 0,1 0 1,0 0-1,-1 0 0,1 0 1,0 0-1,-1 0 0,1 0 1,-1 0-1,1 0 0,0 0 1,-1 0-1,1 0 0,0 0 1,-1 0-1,1 0 0,0 0 1,-1 1-1,1-1 0,0 0 1,-1 0-1,1 0 0,0 0 1,-1 1-1,1-1 0,0 0 1,0 0-1,-1 1 0,1-1 1,0 0-1,0 0 0,-1 1 1,1-1-1,0 1 0,-9 16-14,8-16 12,-71 195-68,37-92 64,12-43 9,3 1 0,-22 128 0,42-188-2,-1 35-1,1-36 2,0-1 0,0 1 1,0 0-1,0 0 0,0 0 0,0 0 0,0 0 0,1 0 1,-1-1-1,0 1 0,1 0 0,-1 0 0,1 0 0,-1-1 0,1 1 1,-1 0-1,1-1 0,-1 1 0,1 0 0,0-1 0,-1 1 0,1-1 1,0 1-1,-1-1 0,1 1 0,0-1 0,0 1 0,0-1 1,-1 0-1,1 0 0,0 1 0,0-1 0,0 0 0,0 0 0,0 0 1,0 0-1,1 0 0,3-2 1,0 1 1,1-2-1,-1 1 1,-1 0-1,1-1 1,0 0-1,-1 0 0,1-1 1,-1 1-1,5-6 1,-6 6-1,79-69 33,-3-3 1,80-101-1,-132 144-33,17-21 8,-2-2 1,47-81-1,-72 97-6,-16 38-4,-1 0-1,0 0 1,0 0-1,0 0 1,1 0-1,-1 0 1,0 0-1,0 0 1,0 0-1,-1 0 1,1 0-1,0 0 1,0 0-1,-1-1 1,1 2 0,0-1-1,-1 1 1,1 0 0,0 0-1,0 0 1,-1-1 0,1 1-1,0 0 1,-1 0 0,1 0 0,0 0-1,0 0 1,-1-1 0,1 1-1,0 0 1,-1 0 0,1 0-1,0 0 1,-1 0 0,1 0-1,0 0 1,-1 0 0,1 0 0,0 0-1,-1 0 1,1 1 0,0-1-1,-1 0 1,1 0 0,0 0-1,0 0 1,-1 0 0,1 1-1,0-1 1,0 0 0,-1 0 0,1 0-1,0 1 1,0-1 0,-1 0-1,1 1 1,-8 6-3,1 1-1,-1 0 1,2 0 0,-1 0-1,1 1 1,-8 15 0,-29 65-32,39-81 30,-8 18 2,1 0 0,2 1 0,0 1 0,2-1 0,1 1-1,1 1 1,1-1 0,2 0 0,1 1 0,5 56 0,-10-115-116,-8-58-474,13 79 542,0 0-1,1-1 0,1 1 0,-1 0 0,1-1 1,1 1-1,3-15 0,-4 22 52,0 1 0,-1-1 0,1 0 0,0 1 0,-1-1 0,1 1 0,0 0-1,0-1 1,0 1 0,1 0 0,-1-1 0,0 1 0,0 0 0,1 0 0,-1 0 0,0 0 0,1 0 0,-1 1 0,1-1 0,0 0 0,-1 1 0,1-1-1,-1 1 1,1-1 0,0 1 0,-1 0 0,1-1 0,0 1 0,1 0 0,5 1-97,0 0-1,-1 1 1,1 0-1,-1 0 1,10 4-1,4 1-675,-9-5 542,-12-7-93</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15:08.469"/>
    </inkml:context>
    <inkml:brush xml:id="br0">
      <inkml:brushProperty name="width" value="0.05" units="cm"/>
      <inkml:brushProperty name="height" value="0.05" units="cm"/>
    </inkml:brush>
  </inkml:definitions>
  <inkml:trace contextRef="#ctx0" brushRef="#br0">38 0 18996,'-25'2'1416,"14"6"-1088,10-1-464,16 1 593,7-2 15,7-1-304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2.417"/>
    </inkml:context>
    <inkml:brush xml:id="br0">
      <inkml:brushProperty name="width" value="0.05" units="cm"/>
      <inkml:brushProperty name="height" value="0.05" units="cm"/>
    </inkml:brush>
  </inkml:definitions>
  <inkml:trace contextRef="#ctx0" brushRef="#br0">73 103 12155,'5'-1'209,"0"0"0,1 0 0,-1 0 0,0-1 1,0 1-1,0-1 0,10-6 0,11-3 314,-24 10-500,120-38 949,-101 33-971,1 2-1,-1 0 0,42-1 0,-91 17-909,-42 8 1063,0-4 1,-131 13 0,198-29-124,-21 1 249,20-3-117,10-4-5,10-2-110,0 1-1,1 1 1,0 0 0,0 2 0,22-4-1,-8 1-30,21-5-6,0 2 0,1 2 1,79-1-1,-127 9-10,0 0-1,0 1 0,-1-1 1,1 1-1,0 0 1,7 3-1,-12-4 0,0 0 0,0 0 1,1 0-1,-1 0 0,0 0 0,0 0 0,1 1 0,-1-1 1,0 0-1,0 0 0,1 0 0,-1 1 0,0-1 0,0 0 0,0 0 1,0 0-1,1 1 0,-1-1 0,0 0 0,0 0 0,0 1 1,0-1-1,0 0 0,0 1 0,0-1 0,1 0 0,-1 0 0,0 1 1,0-1-1,0 0 0,0 1 0,0-1 0,0 0 0,-1 0 0,1 1 1,0-1-1,-1 2 1,0-1-1,0 0 1,0 0 0,0 0-1,0 0 1,0 0 0,-1 0 0,1 0-1,0 0 1,-1 0 0,-2 0-1,-13 7 2,-1-1 0,1-1 0,-32 6 0,-58 6 21,101-18-25,-30 4-4,34-4 5,1 0 1,0 0 0,0 0 0,0 0 0,-1 0-1,1 0 1,0 0 0,0-1 0,0 1 0,0 0-1,-1-1 1,1 1 0,0-1 0,0 1 0,0-1-1,0 1 1,0-1 0,0 0 0,0 0 0,0 1 0,1-1-1,-1 0 1,0 0 0,-1-1 0,4-9-2</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52.664"/>
    </inkml:context>
    <inkml:brush xml:id="br0">
      <inkml:brushProperty name="width" value="0.05" units="cm"/>
      <inkml:brushProperty name="height" value="0.05" units="cm"/>
    </inkml:brush>
  </inkml:definitions>
  <inkml:trace contextRef="#ctx0" brushRef="#br0">0 174 10314,'0'0'12,"1"0"0,-1 0 0,0 0 0,0-1-1,0 1 1,0 0 0,0 0 0,0 0 0,0 0 0,0 0 0,0 0-1,0 0 1,0 0 0,0 0 0,0 0 0,0 0 0,0 0 0,0 0-1,0 0 1,0 0 0,0 0 0,0 0 0,0 0 0,0 0 0,0-1-1,0 1 1,0 0 0,0 0 0,0 0 0,0 0 0,0 0 0,0 0-1,0 0 1,0 0 0,0 0 0,0 0 0,0 0 0,0 0-1,0 0 1,0 0 0,0 0 0,0 0 0,0 0 0,0-1 0,0 1-1,0 0 1,0 0 0,0 0 0,0 0 0,0 0 0,0 0 0,0 0-1,0 0 1,0 0 0,-1 0 0,1 0 0,0 0 0,0 0 0,0 0-1,0 0 1,0 0 0,8-6 232,13-6-96,-14 9-52,1 1-1,-1 0 1,1 0 0,0 0 0,0 1-1,0 0 1,0 0 0,0 1-1,0 0 1,0 0 0,11 3-1,30-1 208,247-28 291,-193 13-393,163 0 0,-52 26 251,68 2-52,124-37-359,-3-25-33,-143 16 268,-147 19 397,148 4 1,-200 11-304,1 2 0,-1 3 0,-1 3 0,64 19 1,-107-25-355,171 47-438,-163-51 181,-33-2 77</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32.152"/>
    </inkml:context>
    <inkml:brush xml:id="br0">
      <inkml:brushProperty name="width" value="0.05" units="cm"/>
      <inkml:brushProperty name="height" value="0.05" units="cm"/>
    </inkml:brush>
  </inkml:definitions>
  <inkml:trace contextRef="#ctx0" brushRef="#br0">45 5102 8338,'-23'8'3285,"1"-2"3904,48-16-6584,0-1 0,45-28 1,50-43-295,-53 27-177,74-75-1,-9 5 75,-98 95-177,1 3 1,42-25 0,151-95-33,-172 104 2,94-89 0,-137 119 2,40-43 14,3 3 0,89-65 1,8 21-5,-85 57-15,-3-2-1,64-56 0,87-65-200,134-111 105,-211 158 98,-84 76 119,111-61 0,-14 9 233,-93 52-277,-2-4 0,97-94-1,-120 102-69,2 2 0,2 1-1,1 2 1,1 1 0,2 3-1,0 1 1,60-24 0,-73 36 2,0-1 1,-1-2 0,-1 0-1,30-26 1,-6 0-15,47-53 0,29-22 14,-61 58-14,248-182 37,-268 209-31,3-6-4,72-74-1,-69 61 1,283-229-26,-177 155 19,-63 49-17,68-56 32,266-232 37,-394 334-37,2 2 0,1 2 1,1 1-1,1 3 0,54-24 1,-44 27-3,0-3 0,-2-2 0,-1-2 0,-1-2 0,57-47 0,-13-3-137,-83 71-310,1 0 0,0 1 0,1 0 0,-1 1 0,16-8 0,-24 13 456,0 1-1,0-1 1,0 1 0,0-1-1,0 0 1,0 0 0,0 1-1,0-1 1,-1 0 0,1 0-1,0 0 1,-1 0 0,1 0 0,0 0-1,-1 0 1,1 0 0,-1 0-1,0 0 1,1 0 0,-1-1-1,0 1 1,0 0 0,0 0-1,0 0 1,0-3 0,1-13-145</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0:19.582"/>
    </inkml:context>
    <inkml:brush xml:id="br0">
      <inkml:brushProperty name="width" value="0.05" units="cm"/>
      <inkml:brushProperty name="height" value="0.05" units="cm"/>
    </inkml:brush>
  </inkml:definitions>
  <inkml:trace contextRef="#ctx0" brushRef="#br0">603 83 12659,'-28'-5'305,"0"1"0,1 0 0,-1 3 0,-45 1 0,61 1-260,1 1 0,0 0 1,0 0-1,0 1 1,0 0-1,0 1 0,0 0 1,1 1-1,0 0 1,0 1-1,0 0 0,1 1 1,0-1-1,-10 11 1,-9 12 41,1 1 0,1 2 1,2 0-1,1 2 1,2 0-1,1 2 1,2 0-1,1 1 1,-21 69-1,35-94-78,1 0 0,0 1 1,0-1-1,1 0 0,1 1 0,0-1 0,1 0 0,0 1 0,4 16 0,-1-14-6,1 0 1,1-1-1,0 0 1,0 0 0,2 0-1,-1-1 1,13 15-1,69 82-2,4 4 15,-58-65-5,6 9 35,54 59 0,-80-101-39,1-1 0,1 0 0,0-1 1,0-1-1,1-1 0,1 0 0,39 18 0,-32-21-8,1 0 0,0-1 0,0-2-1,0-1 1,1-1 0,-1-1-1,1-1 1,0-2 0,0-1 0,34-5-1,-44 3 8,0-1 1,0 0-1,-1-1 0,1-1 0,-1-1 0,0 0 0,-1-1 1,0-1-1,0-1 0,-1 0 0,0-1 0,-1 0 0,0-1 1,-1-1-1,0 0 0,16-22 0,-12 9 57,-2 0 0,-1 0 0,-1-2 0,-1 0 0,8-30 0,31-152 467,-19 69-215,89-302 52,-118 429-363,1 0 1,-2-1 0,0 1 0,0 0-1,-2-1 1,0 1 0,-3-28-1,2 36-10,0 0 0,-1 1-1,0-1 1,0 1-1,-1-1 1,1 1 0,-1 0-1,0 0 1,0 0-1,-1 0 1,1 1 0,-1-1-1,0 1 1,-1 0 0,1 0-1,-1 1 1,1-1-1,-1 1 1,0 0 0,-1 0-1,1 1 1,-6-3-1,-9-2 35,0 1 0,-1 1 0,1 1 0,-1 1 0,0 0 0,-24 1-1,-131 10 669,175-8-697,-139 14 112,-24 3 54</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0:37.546"/>
    </inkml:context>
    <inkml:brush xml:id="br0">
      <inkml:brushProperty name="width" value="0.05" units="cm"/>
      <inkml:brushProperty name="height" value="0.05" units="cm"/>
    </inkml:brush>
  </inkml:definitions>
  <inkml:trace contextRef="#ctx0" brushRef="#br0">1 386 7490,'1138'-134'5371,"-342"-7"-4558,-321 66-458,4 40 130,-446 34-447,0 2 0,-1 1 0,0 1 1,1 2-1,53 15 0,-58-9-26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0:56.350"/>
    </inkml:context>
    <inkml:brush xml:id="br0">
      <inkml:brushProperty name="width" value="0.05" units="cm"/>
      <inkml:brushProperty name="height" value="0.05" units="cm"/>
    </inkml:brush>
  </inkml:definitions>
  <inkml:trace contextRef="#ctx0" brushRef="#br0">2441 478 10706,'-26'-12'624,"-24"-11"269,-63-40-1,-14-27 28,70 47-438,-84-47 0,89 64-420,0 2-1,-2 3 1,0 2-1,-1 2 0,-1 2 1,0 4-1,-1 1 1,0 3-1,-70 1 1,64 7-84,0 3 0,0 2 1,0 4-1,1 2 1,0 3-1,1 2 0,1 3 1,-67 33-1,46-14-18,-143 94 0,184-105 26,2 2 1,1 2 0,1 1 0,1 2 0,-33 43-1,53-57 3,1 1 0,0 0-1,2 0 1,0 1 0,1 1-1,2 0 1,1 0 0,0 1 0,2 0-1,1 0 1,1 1 0,1-1-1,1 1 1,1 0 0,1 0-1,2-1 1,1 1 0,0 0-1,2-1 1,1 0 0,1 0 0,14 32-1,-4-21-26,2-1 0,0-1-1,3 0 1,32 38 0,-3-13-54,69 63-1,-77-83 57,2-2-1,1-1 1,2-3-1,1-2 1,2-2-1,0-3 0,2-1 1,1-3-1,1-3 1,0-2-1,2-2 1,103 13-1,-84-22 22,0-3-1,1-4 1,-1-3-1,0-3 0,0-4 1,-1-3-1,0-3 1,-2-3-1,138-58 0,-135 42 83,-2-3 0,-1-3-1,-2-3 1,-3-3 0,-1-3-1,-3-4 1,-2-1 0,102-123-1,-115 117 121,-2-3 0,68-126 0,-98 157-116,-1-1 0,-2-1 0,-1-1-1,-2 0 1,-2 0 0,-1-1 0,5-69-1,-12 90-48,-1-1 0,-1 1-1,-1 0 1,0-1-1,-1 1 1,-1 0-1,-1 0 1,-9-21 0,9 27-28,0 1 1,-1 0-1,0 0 1,0 1-1,-1-1 1,0 2-1,-1-1 1,0 1-1,-1 0 1,1 1-1,-1 0 1,-1 0-1,-17-10 1,6 8 23,0 1 0,-1 0 1,0 2-1,0 0 0,0 2 1,0 0-1,-1 2 0,0 0 1,-40 3-1,2 4 16,1 2 0,-90 23 0,-34 21-33</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29.811"/>
    </inkml:context>
    <inkml:brush xml:id="br0">
      <inkml:brushProperty name="width" value="0.05" units="cm"/>
      <inkml:brushProperty name="height" value="0.05" units="cm"/>
    </inkml:brush>
  </inkml:definitions>
  <inkml:trace contextRef="#ctx0" brushRef="#br0">94 536 12299,'-28'6'1219,"19"-5"-727,0 1-1,0 1 0,1-1 1,-1 1-1,-13 7 0,22-10-477,0 0 0,1 0 1,-1 0-1,0 0 0,0 0 0,0 0 0,0 0 0,0 0 0,0 0 0,1 0 0,-1 0 1,0 0-1,0 0 0,0 0 0,0 0 0,0 0 0,0 0 0,1 0 0,-1 0 1,0 0-1,0 0 0,0 0 0,0 0 0,0 0 0,0 0 0,1 0 0,-1 0 0,0 0 1,0 1-1,0-1 0,0 0 0,0 0 0,0 0 0,0 0 0,0 0 0,0 0 1,1 0-1,-1 1 0,0-1 0,0 0 0,0 0 0,0 0 0,0 0 0,0 0 0,0 0 1,0 1-1,0-1 0,0 0 0,0 0 0,0 0 0,0 0 0,0 0 0,0 0 0,0 1 1,0-1-1,0 0 0,0 0 0,0 0 0,0 0 0,-1 0 0,1 0 0,0 1 1,0-1-1,0 0 0,0 0 0,0 0 0,0 0 0,0 0 0,11 1 170,78-5 187,121-21 0,-115 11-228,579-112 253,-10-44-122,140-17 662,-717 170-819,144-9 1,-187 28-288,-43-1 163,-1-1 0,1 0 1,0 0-1,-1 0 1,1 0-1,-1 0 1,1 0-1,-1 1 0,1-1 1,-1 0-1,1 0 1,-1 1-1,1-1 1,-1 0-1,1 1 0,-1-1 1,1 1-1,-1-1 1,1 0-1,-1 1 1,0-1-1,1 2 1,-1-1-4,0 0 0,-1-1 1,1 1-1,0 0 1,-1 0-1,1 0 1,0-1-1,-1 1 1,1 0-1,-1 0 1,0-1-1,1 1 1,-1 0-1,1-1 1,-1 1-1,0-1 1,0 1-1,1-1 0,-1 1 1,0-1-1,-1 1 1,-20 11-54,0-1 0,-1-1 0,-1-1 1,-42 10-1,7-2-5,-598 156-447,569-153 452,-481 103-39,343-75 94,-377 67 142,594-114-130,-93 14 43,61-11-17,1 3 0,-63 17 0,145-27-113,663-149 106,-532 108 2,734-217-4,-906 260-22,302-109-80,-293 106 66,-8 3 11,-1 1-1,1-1 1,0 1 0,0-1-1,-1 0 1,1 0-1,0 0 1,-1 0-1,1 0 1,-1 0-1,1 0 1,-1 0 0,1-1-1,1-1 1,-3 3 3,0-1 0,0 1 0,-1 0-1,1 0 1,0 0 0,0 0 0,0 0 0,0-1 0,0 1 0,0 0 0,0 0 0,0 0 0,0 0 0,0 0 0,0 0 0,0-1 0,0 1 0,-1 0 0,1 0 0,0 0 0,0 0 0,0 0 0,0 0-1,0 0 1,0 0 0,0 0 0,-1 0 0,1 0 0,0-1 0,0 1 0,0 0 0,0 0 0,0 0 0,-1 0 0,1 0 0,0 0 0,0 0 0,0 0 0,0 0 0,0 0 0,-1 0 0,1 0 0,0 1-1,0-1 1,0 0 0,0 0 0,0 0 0,-1 0 0,1 0 0,0 0 0,0 0 0,-16 2-15,0 0 0,0 0 0,1 2 0,-22 7 0,5-2 1,-624 190-152,413-123-348,-23 5-843,232-70 1000</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1:46.770"/>
    </inkml:context>
    <inkml:brush xml:id="br0">
      <inkml:brushProperty name="width" value="0.05" units="cm"/>
      <inkml:brushProperty name="height" value="0.05" units="cm"/>
    </inkml:brush>
  </inkml:definitions>
  <inkml:trace contextRef="#ctx0" brushRef="#br0">629 44 17156,'6'-6'821,"13"-11"487,-19 16-1240,1 1-1,0-1 1,-1 0-1,1 1 0,-1-1 1,0 0-1,1 0 1,-1 1-1,0-1 1,1 0-1,-1 0 0,0 1 1,0-1-1,1 0 1,-1 0-1,0 0 1,0 1-1,0-1 1,0 0-1,0 0 0,0 0 1,0 1-1,-1-1 1,1-1-1,-1 2 0,0 0 1,1 0-1,-1 0 0,0 0 0,0 0 0,1 1 1,-1-1-1,0 0 0,0 0 0,1 1 0,-1-1 1,0 1-1,1-1 0,-1 0 0,1 1 0,-1-1 1,1 1-1,-1-1 0,1 1 0,-1 0 0,1-1 1,-1 2-1,-17 18 345,2 2 0,-15 25 1,2-3-229,-58 68 360,-143 143 0,73-85-255,138-148-323,2 1 1,-23 37 0,69-108-4501,4-6 3240,-8 10 239</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1:47.175"/>
    </inkml:context>
    <inkml:brush xml:id="br0">
      <inkml:brushProperty name="width" value="0.05" units="cm"/>
      <inkml:brushProperty name="height" value="0.05" units="cm"/>
    </inkml:brush>
  </inkml:definitions>
  <inkml:trace contextRef="#ctx0" brushRef="#br0">0 66 17420,'41'-61'3094,"-41"61"-3038,0 0 0,0-1 0,0 1 0,1 0 0,-1-1 0,0 1 0,0 0 0,0 0 1,1-1-1,-1 1 0,0 0 0,0 0 0,0 0 0,1-1 0,-1 1 0,0 0 0,1 0 0,-1 0 1,0 0-1,0 0 0,1 0 0,-1-1 0,0 1 0,1 0 0,-1 0 0,0 0 0,0 0 0,1 0 0,-1 0 1,0 0-1,1 0 0,-1 0 0,0 0 0,1 0 0,-1 1 0,7 10 931,0 24-484,-7-29-376,14 73 65,3-1 0,4 0 0,2-1 0,54 115-1,1-45-1350,-76-142-664,-5-5 1039,-9-6 470,9 4-35,-15-7-463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1:47.571"/>
    </inkml:context>
    <inkml:brush xml:id="br0">
      <inkml:brushProperty name="width" value="0.05" units="cm"/>
      <inkml:brushProperty name="height" value="0.05" units="cm"/>
    </inkml:brush>
  </inkml:definitions>
  <inkml:trace contextRef="#ctx0" brushRef="#br0">7 169 13291,'-6'26'1352,"13"-9"-608,10-6-144,15-6 721,7-5-41,10-7-88,1-5-16,7-8-159,-1-3-129,-2-1-240,-5-1-128,-9 1-440,-4 2-360,-6 3-680,-3 0 840,-6 4-168,1-2-152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1:48.053"/>
    </inkml:context>
    <inkml:brush xml:id="br0">
      <inkml:brushProperty name="width" value="0.05" units="cm"/>
      <inkml:brushProperty name="height" value="0.05" units="cm"/>
    </inkml:brush>
  </inkml:definitions>
  <inkml:trace contextRef="#ctx0" brushRef="#br0">82 47 17620,'-2'-7'5341,"5"28"-3909,-11 82-613,-22 107 0,19-145-714,-4 9-92,7-42 6,-2 34 0,20-82 184,20-76-20,21-111 1,4-95-138,-55 297-46,9 69-17,-7-55 14,0-2 0,1 1-1,1 0 1,0-1 0,0 1 0,1-1 0,1 0 0,7 12 0,-9-18 2,-1-1 1,0 0-1,1 0 0,0 0 1,0 0-1,0 0 0,1-1 1,-1 0-1,1 0 0,0 0 1,0 0-1,0-1 1,0 0-1,0 0 0,0 0 1,1-1-1,-1 0 0,0 0 1,1 0-1,7 0 0,-3-2 3,0 1-1,0-2 1,-1 0-1,1 0 1,-1 0 0,0-1-1,1-1 1,-1 0-1,0 0 1,-1 0-1,1-1 1,-1-1-1,0 1 1,14-14-1,5-7 29,-2-1-1,34-45 1,-47 56-19,-16 22-14,1 1 0,1-1 0,-1 0 1,-2 12-1,0-1-2,-48 158-35,47-149 52,1 1-1,2-1 0,0 1 0,3 48 0,0-67-91,1-1 1,0 0-1,1 0 0,0 0 0,0 0 0,0 0 0,1 0 0,0-1 0,6 12 0,-6-15 8,-1 1 0,1-1 0,0 0 0,0 0 0,0 0 0,0-1 0,0 1-1,1-1 1,-1 0 0,1 1 0,-1-2 0,1 1 0,0 0 0,0-1 0,0 0 0,0 1 0,0-2 0,6 2 0,19-2-331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9.131"/>
    </inkml:context>
    <inkml:brush xml:id="br0">
      <inkml:brushProperty name="width" value="0.05" units="cm"/>
      <inkml:brushProperty name="height" value="0.05" units="cm"/>
    </inkml:brush>
  </inkml:definitions>
  <inkml:trace contextRef="#ctx0" brushRef="#br0">53 148 13491,'0'0'69,"0"0"1,0-1 0,0 1-1,-1 0 1,1 0-1,0-1 1,0 1-1,0 0 1,0 0-1,0-1 1,-1 1-1,1 0 1,0 0 0,0-1-1,0 1 1,-1 0-1,1 0 1,0 0-1,0-1 1,-1 1-1,1 0 1,0 0-1,0 0 1,-1 0 0,1 0-1,0-1 1,-1 1-1,1 0 1,0 0-1,-1 0 1,1 0-1,0 0 1,-1 0-1,-2 11 1597,3 31 188,0-30-1433,-1 43 383,3 0 1,1 0-1,15 68 0,-18-122-777,0 0 0,0 0 1,0 0-1,0 0 0,1-1 1,-1 1-1,0 0 0,1 0 0,-1 0 1,1 0-1,-1 0 0,1 0 0,-1 0 1,1-1-1,1 3 0,-2-4-16,1 1 0,-1 0-1,0 0 1,1-1 0,-1 1-1,0 0 1,1 0 0,-1-1-1,0 1 1,0 0 0,1-1 0,-1 1-1,0 0 1,0-1 0,1 1-1,-1 0 1,0-1 0,0 1-1,0-1 1,0 1 0,0 0 0,0-1-1,0 1 1,0-1 0,7-38 242,-7 38-247,12-385 1153,-12 379-1124,1-3 40,-2 1 0,1 0 0,-1-1 0,-4-16 0,5 26-71,0 0-1,0-1 1,0 1-1,0 0 1,0 0-1,0 0 0,0 0 1,0-1-1,0 1 1,0 0-1,-1 0 0,1 0 1,0 0-1,0-1 1,0 1-1,0 0 0,0 0 1,0 0-1,0 0 1,-1 0-1,1 0 0,0-1 1,0 1-1,0 0 1,0 0-1,-1 0 0,1 0 1,0 0-1,0 0 1,0 0-1,0 0 1,-1 0-1,1 0 0,0 0 1,0 0-1,0 0 1,-1 0-1,1 0 0,0 0 1,0 0-1,0 0 1,-1 0-1,1 0 0,0 0 1,0 0-1,0 0 1,0 0-1,-1 0 0,1 1 1,0-1-1,0 0 1,0 0-1,0 0 0,0 0 1,0 0-1,-1 0 1,1 1-1,0-1 1,0 0-1,0 0 0,0 0 1,0 0-1,0 1 1,0-1-1,0 0 0,0 0 1,-7 16 114,-1 18-18,2 1 0,-2 44 0,2 75-99,6-149 2,-2 49 3,3 0 0,10 74 0,-5-103-4,-6-25-1,0 0-1,0 0 0,0 0 0,0 1 0,0-1 1,0 0-1,0 0 0,1 0 0,-1 0 1,0 0-1,0 1 0,0-1 0,0 0 1,0 0-1,0 0 0,0 0 0,1 0 1,-1 0-1,0 0 0,0 1 0,0-1 1,0 0-1,1 0 0,-1 0 0,0 0 0,0 0 1,0 0-1,0 0 0,1 0 0,-1 0 1,0 0-1,0 0 0,0 0 0,0 0 1,1 0-1,-1 0 0,0 0 0,0 0 1,0 0-1,0 0 0,1 0 0,-1 0 1,0 0-1,0-1 0,0 1 0,0 0 0,0 0 1,1 0-1,-1 0 0,0 0 0,0 0 1,0 0-1,0-1 0,0 1 0,0 0 1,0 0-1,1 0 0,-1 0 0,0-1 1,0 1-1,0 0 0,0 0 0,0 0 1,0 0-1,0-1 0,0 1 0,6-14 7,1-31 14,-2 0-1,0-81 1,-4 97-18,-1 7 2,2-20 15,-2 1-1,-2 0 1,-12-71-1,14 111-19,0-1 1,-1 0-1,1 1 1,0-1-1,-1 1 0,0-1 1,1 0-1,-1 1 1,0 0-1,0-1 0,0 1 1,0-1-1,0 1 1,0 0-1,-1-2 0,1 3 1,1 0-1,-1 0 0,1 0 1,-1 0-1,1 0 0,0 0 0,-1 0 1,1 1-1,-1-1 0,1 0 0,-1 0 1,1 0-1,-1 0 0,1 1 1,0-1-1,-1 0 0,1 0 0,-1 1 1,1-1-1,0 0 0,-1 1 1,1-1-1,0 0 0,-1 1 0,1-1 1,0 1-1,0-1 0,0 1 0,-1-1 1,1 0-1,0 2 0,-4 5 3,1 1-1,0 0 0,1 0 0,-2 11 1,-8 59-6,3 1 0,4 0 0,6 87 0,8-70-24,-9-94 27,0-1 0,0 1 0,1 0 0,-1 0-1,1-1 1,-1 1 0,1 0 0,-1-1 0,1 1 0,0-1 0,0 1 0,2 2 0,-3-4-1,0 0 1,1 0 0,-1 0 0,0 0 0,1 0 0,-1 0 0,0 0 0,1 0 0,-1 0-1,0 0 1,1 0 0,-1 0 0,0 0 0,1 0 0,-1 0 0,0 0 0,1 0 0,-1-1-1,0 1 1,1 0 0,-1 0 0,0 0 0,0-1 0,1 1 0,-1 0 0,0 0 0,0-1-1,1 1 1,-1 0 0,0 0 0,0-1 0,0 1 0,0 0 0,1-1 0,-1 1 0,0-1 0,3-5-1,0 0 0,-1 0 1,0 0-1,0-1 0,2-7 1,5-44 8,-3 0 0,-2 0 0,-3 0 1,-9-91-1,7 142-6,1 0 1,-1-1-1,0 1 1,-1-1 0,1 1 0,-6-12 0,7 19-4,0 0 1,0-1 0,0 1-1,0 0 1,0 0 0,0-1-1,0 1 1,-1 0 0,1 0 0,0 0-1,0-1 1,0 1 0,0 0-1,-1 0 1,1 0 0,0-1-1,0 1 1,0 0 0,-1 0-1,1 0 1,0 0 0,0 0 0,-1 0-1,1 0 1,0 0 0,0 0-1,-1-1 1,1 1 0,0 0-1,0 0 1,-1 0 0,1 0-1,0 0 1,0 1 0,-1-1 0,1 0-1,0 0 1,0 0 0,-1 0-1,1 0 1,0 0 0,0 0-1,-1 0 1,1 1 0,0-1-1,-8 13-14,1 18 3,2 0 0,1 1 0,0 53 0,2-40 8,-2 49-12,13 160-1,-3-216 22,-6-37-5,0 0 0,0-1 0,1 1 1,-1 0-1,0 0 0,0-1 0,1 1 0,-1 0 0,0-1 0,1 1 0,-1 0 0,0-1 0,1 1 0,-1 0 0,1-1 0,-1 1 0,1-1 1,0 2-1,0-3 0,-1 1 0,1 0 0,-1 0 0,0 0 0,1 0 0,-1 0 0,0 0 0,1 0 0,-1-1 0,0 1 0,0 0 0,1 0 1,-1 0-1,0-1 0,0 1 0,1 0 0,-1 0 0,0-1 0,0 1 0,1 0 0,-1-1 0,0 1 0,0 0 0,0-1 0,0 1 1,0-1-1,9-25 6,-3-25 8,-2-1 0,-2 1 1,-10-100-1,7 140-13,0-11-7,0 0 1,-2 0-1,-1 0 1,-1 0-1,-11-33 1,8 46-16,3 13-9,-1 14-14,2 33 1,2 0-1,2 0 0,11 80 1,-11-131 43,2 25-37,0 5-37,1-1 1,1 0-1,2 0 1,16 50-1,-16-70-678,-3-13-468,-1-15-429,-2 16 1767,2-8-871</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1:48.748"/>
    </inkml:context>
    <inkml:brush xml:id="br0">
      <inkml:brushProperty name="width" value="0.05" units="cm"/>
      <inkml:brushProperty name="height" value="0.05" units="cm"/>
    </inkml:brush>
  </inkml:definitions>
  <inkml:trace contextRef="#ctx0" brushRef="#br0">52 1 19388,'2'69'1547,"-3"1"1,-12 90-1,-1-10-1118,13-125-467,-3 28-221,3 0-1,1 1 0,9 54 0,-21-153-2970,-5 2 2378</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1:49.182"/>
    </inkml:context>
    <inkml:brush xml:id="br0">
      <inkml:brushProperty name="width" value="0.05" units="cm"/>
      <inkml:brushProperty name="height" value="0.05" units="cm"/>
    </inkml:brush>
  </inkml:definitions>
  <inkml:trace contextRef="#ctx0" brushRef="#br0">6 20 15243,'-5'9'1529,"11"4"-769,16 2-176,13-4 776,9-2-40,13-8-119,4-1-97,6-9-224,4-3-184,1-6-528,-8-1-576,-17 7 416,-14 4-120,-20 8-152</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14.522"/>
    </inkml:context>
    <inkml:brush xml:id="br0">
      <inkml:brushProperty name="width" value="0.05" units="cm"/>
      <inkml:brushProperty name="height" value="0.05" units="cm"/>
    </inkml:brush>
  </inkml:definitions>
  <inkml:trace contextRef="#ctx0" brushRef="#br0">1 1 16724,'0'3'1616,"4"0"-856,5-3-248,8 0 800,6 1-95,11 1-249,1-4-160,11 1-216,3 1-88,3 0-160,-3 1-104,-8 1-240,-6 4-288,-9 0-640,-6 3-296,-18-1 960,-4 6-192,-8-2-256</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14.955"/>
    </inkml:context>
    <inkml:brush xml:id="br0">
      <inkml:brushProperty name="width" value="0.05" units="cm"/>
      <inkml:brushProperty name="height" value="0.05" units="cm"/>
    </inkml:brush>
  </inkml:definitions>
  <inkml:trace contextRef="#ctx0" brushRef="#br0">1 6 15963,'1'8'2105,"5"-2"-1289,14-6-336,5 2 1152,13-2-671,5-2-281,12-1-712,0 0-448,2-3 408,-5 0-152,-6 4-120</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15.374"/>
    </inkml:context>
    <inkml:brush xml:id="br0">
      <inkml:brushProperty name="width" value="0.05" units="cm"/>
      <inkml:brushProperty name="height" value="0.05" units="cm"/>
    </inkml:brush>
  </inkml:definitions>
  <inkml:trace contextRef="#ctx0" brushRef="#br0">134 35 18116,'22'-8'396,"0"2"0,1 0 0,0 1 0,0 1 0,0 1 0,30 0 0,-39 3-329,-1 1 0,1 0 0,0 1 1,-1 1-1,0 0 0,1 1 0,-1 0 0,0 1 0,-1 0 1,1 1-1,21 14 0,-29-16-60,0 0 0,0 0 1,0 1-1,-1-1 0,1 1 0,-1 0 1,0 0-1,-1 1 0,1-1 0,-1 1 1,0 0-1,0 0 0,-1 0 0,0 0 1,0 0-1,0 0 0,-1 1 0,0-1 1,0 1-1,-1-1 0,1 1 0,-2-1 0,1 0 1,-1 1-1,0-1 0,0 1 0,0-1 1,-1 0-1,0 0 0,0 1 0,-1-1 1,0-1-1,0 1 0,-4 6 0,-4 4 40,-1 0 0,-1 0-1,0-2 1,-1 1 0,-1-2-1,-27 21 1,-107 61 290,130-84-310,-204 112-775,194-107 599</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36.944"/>
    </inkml:context>
    <inkml:brush xml:id="br0">
      <inkml:brushProperty name="width" value="0.05" units="cm"/>
      <inkml:brushProperty name="height" value="0.05" units="cm"/>
    </inkml:brush>
  </inkml:definitions>
  <inkml:trace contextRef="#ctx0" brushRef="#br0">330 5 22245,'7'-1'899,"-17"-1"-197,-21 0 265,22 3-935,0 0 0,1 1-1,-1 0 1,1 0 0,-1 1-1,1 0 1,0 0 0,0 1-1,0 0 1,0 1 0,1 0 0,-1 0-1,1 0 1,1 1 0,-1 0-1,1 0 1,0 1 0,0-1-1,1 1 1,0 1 0,0-1-1,1 1 1,0 0 0,-6 14-1,9-19-36,1 1 0,-1-1 0,0 0-1,1 1 1,0-1 0,-1 0 0,1 1 0,1-1-1,-1 0 1,0 1 0,1-1 0,0 0-1,0 0 1,0 1 0,0-1 0,0 0-1,0 0 1,1 0 0,0 0 0,0 0-1,-1-1 1,4 4 0,5 5-45,1 0 0,0-1 0,22 16 0,7 7-84,-36-30 118,-1 1-1,1 0 1,-1 0 0,0 0 0,0 0 0,-1 0 0,1 0 0,-1 1-1,0 0 1,0-1 0,0 1 0,1 7 0,-3-9 13,1 0-1,-1-1 1,-1 1 0,1 0 0,0 0 0,-1 0-1,1 0 1,-1-1 0,0 1 0,0 0 0,0-1-1,0 1 1,-1 0 0,1-1 0,0 0 0,-1 1-1,0-1 1,0 0 0,0 0 0,0 0 0,0 0-1,0 0 1,-3 2 0,-9 6 40,-1-1 1,1 0-1,-2-1 0,1 0 1,-1-2-1,0 0 0,0 0 1,-1-2-1,0 0 0,0-1 1,0 0-1,-34-1 0,52-2-72,-1 0-1,0 0 0,0 0 1,0 0-1,1-1 1,-1 1-1,0 0 0,0 0 1,0 0-1,1-1 0,-1 1 1,0 0-1,0 0 0,0 0 1,0-1-1,0 1 0,0 0 1,0 0-1,0-1 0,0 1 1,1 0-1,-1 0 1,0-1-1,0 1 0,0 0 1,0 0-1,-1-1 0,1 1 1,0 0-1,0 0 0,0-1 1,0 1-1,0 0 0,0 0 1,0-1-1,0 1 0,0 0 1,-1 0-1,1 0 1,0-1-1,0 1 0,0 0 1,0 0-1,-1 0 0,1 0 1,0-1-1,0 1 0,0 0 1,-1 0-1,1 0 0,0 0 1,0 0-1,-1 0 0,1 0 1,0-1-1,0 1 1,-1 0-1,1 0 0,0 0 1,0 0-1,-1 0 0,1 0 1,0 0-1,0 0 0,-1 1 1,1-1-1,18-16-898,-16 14 870,19-14-601,10-5-133</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38.135"/>
    </inkml:context>
    <inkml:brush xml:id="br0">
      <inkml:brushProperty name="width" value="0.05" units="cm"/>
      <inkml:brushProperty name="height" value="0.05" units="cm"/>
    </inkml:brush>
  </inkml:definitions>
  <inkml:trace contextRef="#ctx0" brushRef="#br0">80 124 16452,'33'-49'3706,"-45"79"-236,-5 28-3042,5-17-312,0-2-108,-27 91 86,33-104-62,1 0-1,1 0 1,-1 27-1,5-50-21,0 0-1,0-1 1,0 1 0,0-1-1,1 1 1,-1-1 0,1 1-1,-1-1 1,1 0 0,0 1-1,0-1 1,0 0 0,0 1-1,1-1 1,-1 0 0,2 2-1,-2-3 2,1 0 1,-1 0-1,1 0 0,-1 0 0,1 0 0,-1 0 0,1-1 0,0 1 0,-1-1 0,1 1 0,0-1 0,0 1 0,-1-1 0,1 0 0,0 0 0,-1 0 0,1 0 0,0 0 0,0-1 0,-1 1 0,1 0 0,0-1 0,3-1 0,2 0 32,1-2 1,-1 1-1,0-1 0,0 0 0,0-1 0,0 0 1,-1 0-1,6-6 0,46-51 264,-46 49-232,22-29 268,38-62 0,-62 92-264,-11 22-9,-13 27-10,-1 5-31,-18 84 1,32-121-26,0 0 1,0 0-1,0 1 1,1-1-1,0 0 0,0 1 1,0-1-1,2 7 1,-1-10-3,-1-1-1,1 1 1,-1 0 0,1-1 0,0 1-1,-1-1 1,1 1 0,0-1 0,0 0 0,0 1-1,0-1 1,0 0 0,1 0 0,-1 0-1,0 1 1,1-1 0,-1-1 0,0 1 0,1 0-1,-1 0 1,1 0 0,-1-1 0,1 1-1,0-1 1,-1 1 0,1-1 0,0 0-1,-1 1 1,4-1 0,1-1 7,1 1-1,-1-1 1,1-1-1,-1 1 1,0-1 0,1 0-1,-1-1 1,0 1 0,0-1-1,-1 0 1,1-1-1,-1 1 1,11-10 0,1-2 32,1-1 1,21-27-1,-16 16 11,-2-1 0,-1-1 0,24-47 0,-54 100-57,2 0 0,0 1 0,-6 42 0,13-66 6,0 5-4,0-1 0,1 1 0,-1 0 0,1-1 0,1 8 0,-1-13 3,0 1-1,0 0 1,0 0-1,0 0 1,1 0-1,-1 0 1,0 0-1,1 0 1,-1 0-1,0 0 1,1 0-1,-1-1 1,1 1-1,0 0 1,-1 0-1,1-1 1,0 1-1,-1 0 1,1-1-1,0 1 1,0 0-1,0-1 1,-1 1-1,1-1 1,0 0-1,0 1 1,0-1-1,0 0 1,0 1-1,0-1 1,0 0-1,0 0 1,0 0-1,0 0 1,0 0-1,0 0 1,1 0-1,3-1-2,0 0 0,-1-1 0,0 1 0,1-1 0,-1 0 0,0 0 0,0 0 0,0-1 0,0 1 0,0-1 0,0 0 0,3-4 0,43-47-3,-42 45 11,184-241 53,-110 138-64,-102 141-28,2 1 0,0 0-1,2 2 1,-17 47-1,-86 285 43,71-214 15,46-145-20,-4 16-10,8-17-4,5-9-2,8-11 15,-2-1-1,0-1 0,15-28 1,-5 10 3,4-8 11,353-511 120,-372 546-135,17-22 3,-23 30-5,-1-1 0,1 0 0,0 1 0,0 0 0,-1-1 0,1 1 0,0 0 1,0 0-1,1 0 0,-1 0 0,0 0 0,3-1 0,-5 2 0,0 0 1,1 1-1,-1-1 0,0 0 0,0 0 0,0 0 1,0 0-1,0 0 0,1 0 0,-1 0 1,0 0-1,0 0 0,0 1 0,0-1 1,0 0-1,0 0 0,0 0 0,1 0 1,-1 0-1,0 1 0,0-1 0,0 0 0,0 0 1,0 0-1,0 0 0,0 1 0,0-1 1,0 0-1,0 0 0,0 0 0,0 0 1,0 1-1,0-1 0,0 0 0,0 0 0,0 0 1,0 0-1,0 1 0,0-1 0,0 0 1,0 0-1,0 0 0,-1 0 0,1 1 1,-3 9-13,3-10 11,-29 77-48,-14 34 46,-44 181-1,79-258 17,3-17 16,1 1 0,1-1-1,-1 27 1,-10-139 80,5 31-118,3 34-17,2 1-1,0-41 1,4 67 20,0 1 1,0 0-1,1-1 0,-1 1 1,0-1-1,1 1 1,0 0-1,-1 0 0,1-1 1,0 1-1,0 0 1,0 0-1,2-2 0,-2 3 6,0 0-1,0 0 0,0 0 0,1 0 0,-1 0 0,0 1 0,0-1 0,1 0 0,-1 1 0,0-1 0,1 1 0,-1 0 0,1-1 0,-1 1 0,1 0 1,-1 0-1,0 0 0,1 0 0,-1 0 0,1 0 0,-1 0 0,1 0 0,1 1 0,34 10-121,-28-8-156,1 0 0,0-1 0,11 2 0,-21-4 240,1 0 0,0 0 1,-1 0-1,1 0 0,-1 0 0,1 0 0,0 0 0,-1 0 0,1 0 1,0 0-1,-1 0 0,1 0 0,-1-1 0,1 1 0,0 0 0,-1 0 1,1-1-1,-1 1 0,1 0 0,-1-1 0,1 1 0,-1-1 0,1 1 1,-1 0-1,0-1 0,1 1 0,-1-1 0,0 1 0,1-1 0,0-1 1,-1 1 5,0 0 1,0 0 0,0-1 0,0 1-1,0 0 1,0-1 0,0 1 0,0 0-1,0-1 1,-1 1 0,1 0 0,0 0-1,-1-1 1,1 1 0,-2-2 0,-16-22-499</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38.551"/>
    </inkml:context>
    <inkml:brush xml:id="br0">
      <inkml:brushProperty name="width" value="0.05" units="cm"/>
      <inkml:brushProperty name="height" value="0.05" units="cm"/>
    </inkml:brush>
  </inkml:definitions>
  <inkml:trace contextRef="#ctx0" brushRef="#br0">26 2 16059,'-16'-1'1865,"9"5"-1153,4 2-232,3-1 1040,3-3-39,7 5-985,0 1-24,1-2-264</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39.259"/>
    </inkml:context>
    <inkml:brush xml:id="br0">
      <inkml:brushProperty name="width" value="0.05" units="cm"/>
      <inkml:brushProperty name="height" value="0.05" units="cm"/>
    </inkml:brush>
  </inkml:definitions>
  <inkml:trace contextRef="#ctx0" brushRef="#br0">156 190 17364,'-16'15'315,"1"0"1,1 2 0,0 0-1,1 0 1,1 1-1,1 1 1,0 0 0,-10 27-1,17-35-284,-3 5-27,2-1 0,-4 17 0,8-29 5,0 0 0,1-1 0,-1 1 0,1 0 0,0 0 0,0-1 0,0 1 0,0 0 0,0 0 0,1-1 0,-1 1 0,1 0 0,-1-1 0,1 1 0,0-1 0,0 1 0,0-1 0,1 1 0,1 3 0,-2-5 13,0 0-1,0-1 1,0 1-1,0 0 1,0 0-1,1-1 1,-1 1-1,0 0 1,0-1-1,0 1 1,1-1-1,-1 1 1,0-1-1,1 0 1,-1 0-1,0 0 1,0 1 0,1-1-1,1-1 1,1 1 19,-1-1 1,0 0-1,0 0 1,0 0-1,0 0 1,-1 0 0,1 0-1,3-3 1,3-2 110,-1 0 0,0-1 0,-1 0 0,11-11 1,2-7 197,-2 0 1,-1-2 0,-2 1 0,0-2-1,-1 0 1,-2-1 0,-1 0 0,-2-1-1,9-43 1,-15 42 17,-6 22-166,-3 16-14,1 6-175,0 0 1,1 0-1,0 0 1,1 1 0,1 0-1,0 0 1,1-1-1,0 1 1,1 0-1,3 23 1,-2-35-15,-1 1 0,1 0 0,-1-1 0,1 1 0,0-1 0,0 0 0,0 1 0,0-1 0,0 0 0,1 1 0,-1-1 0,1 0 0,-1 0 0,1 0 0,0 0 0,2 1 0,-2-1 5,0-1-1,0 0 1,0-1 0,0 1-1,0 0 1,0-1 0,0 1-1,0-1 1,1 1 0,-1-1-1,0 0 1,0 0 0,0 0-1,0 0 1,4-1 0,2-1 25,0 0 1,0-1 0,0 0-1,0-1 1,0 1-1,-1-1 1,0-1-1,10-7 1,8-9 125,0-2 1,-2-1-1,-1-1 1,-1-1-1,-1 0 0,-1-2 1,30-58-1,-44 74-111,2-3-2,-9 24-12,-48 119-97,-5 17 19,40-94-6,3 0 0,1 0 0,4 2 0,1-1 0,2 1 0,5 56 0,0-86 2,2 18-205,-6 81-1,-5-96 147,8-25 109,0-1 0,0 1 0,0-1 1,0 0-1,0 1 0,-1-1 0,1 1 0,0-1 0,0 0 0,0 1 0,-1-1 1,1 0-1,0 1 0,-1-1 0,1 0 0,0 1 0,-1-1 0,1 0 1,0 0-1,-1 1 0,1-1 0,0 0 0,-1 0 0,1 0 0,-1 0 0,1 1 1,-1-1-1,1 0 0,0 0 0,-1 0 0,1 0 0,-1 0 0,1 0 1,-1 0-1,1 0 0,-1 0 0,1 0 0,0 0 0,-1-1 0,1 1 0,-1 0 1,1 0-1,0 0 0,-1 0 0,1-1 0,-1 1 0,1 0 0,0-1 1,-1 1-1,1 0 0,0 0 0,0-1 0,-1 1 0,1 0 0,0-1 0,0 1 1,-1-1-1,1 1 0,0-1 0,-5-6 1,1 0 0,1 0 0,-1-1 0,1 1 0,0-1 0,1 1 0,-2-11 0,-10-63 26,10 55-9,3 20-11,-11-100 97,11 91-68,0 0-1,2 0 1,0 0-1,6-29 1,-7 42-43,1-1 0,-1 0 0,1 1 0,0-1 0,0 1 0,0 0 0,0-1 0,1 1 0,-1 0 0,1 0 0,-1 0 0,1 0 0,0 0 0,0 0 0,0 0 0,0 0 0,0 1 0,0-1 0,0 1 0,0 0 0,1-1 0,-1 1 0,0 0 0,1 0 0,-1 1 0,1-1 0,-1 0 0,1 1 0,3-1-1,6 1-169,0 1 0,0 0 0,0 1 0,-1 0 0,18 6 0,18 3 20,8-7-151</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0.174"/>
    </inkml:context>
    <inkml:brush xml:id="br0">
      <inkml:brushProperty name="width" value="0.05" units="cm"/>
      <inkml:brushProperty name="height" value="0.05" units="cm"/>
    </inkml:brush>
  </inkml:definitions>
  <inkml:trace contextRef="#ctx0" brushRef="#br0">56 2 19276,'0'0'41,"0"0"0,1-1 0,-1 1 0,0 0 1,0 0-1,0 0 0,0 0 0,0 0 0,0 0 0,0 0 0,0 0 0,1 0 0,-1 0 0,0 0 0,0 0 0,0 0 0,0 0 1,0 0-1,0 0 0,1 0 0,-1 0 0,0 0 0,0 0 0,0 0 0,0 0 0,0 0 0,0 0 0,0 0 0,1 0 0,-1 0 1,0 0-1,0 0 0,0 0 0,0 0 0,0 0 0,0 0 0,0 0 0,1 0 0,-1 0 0,0 1 0,0-1 0,0 0 1,0 0-1,0 0 0,0 0 0,0 0 0,0 0 0,0 0 0,0 0 0,0 1 0,0-1 0,3 11 747,-1 12 77,-5 29-111,-3 1-1,-22 94 1,13-75-559,1 11 288,58-288 944,-42 197-1392,3-8 55,-4 16-89,-1-1 1,0 1-1,0 0 1,0 0-1,0 0 1,1 0-1,-1 0 1,0 0-1,0 0 1,0 0-1,1 0 1,-1 0-1,0 0 0,0 0 1,0 0-1,1 1 1,-1-1-1,0 0 1,0 0-1,0 0 1,0 0-1,0 0 1,1 0-1,-1 0 1,0 0-1,0 1 1,0-1-1,0 0 0,0 0 1,1 0-1,-1 0 1,0 0-1,0 1 1,0-1-1,0 0 1,0 0-1,0 0 1,0 1-1,0-1 1,0 0-1,0 0 1,0 1-1,11 34 43,-8-22-60,0-2 5,1 0-1,0 0 1,0 0-1,1 0 1,1-1-1,9 14 1,-13-21 8,1 1 0,-1-1 0,1-1 0,0 1 0,0 0 0,0-1 0,0 1 0,1-1 1,-1 0-1,0 0 0,1-1 0,0 1 0,-1-1 0,1 1 0,0-1 0,0 0 0,-1 0 0,1-1 0,0 1 0,0-1 0,0 0 0,0 0 0,4-1 1,3-1 20,0-1 0,0 0 1,-1-1-1,0 0 0,1-1 1,-2 0-1,1 0 0,0-1 1,-1 0-1,0-1 0,-1 0 1,13-13-1,6-8 83,-1-2 1,26-39-1,-44 57-59,32-47 131,-36 53-157,-1 0 0,-1 1 0,1-1-1,-1 0 1,1 0 0,-2 0 0,1-1 0,0-6 0,-2 13-16,0 0 0,0 0 0,0 0 0,1 0 0,-1 0 0,0-1 0,0 1 0,0 0 0,0 0 0,0 0 0,0 0 0,0 0 0,0 0 0,0-1-1,0 1 1,0 0 0,0 0 0,0 0 0,0 0 0,0 0 0,0-1 0,0 1 0,0 0 0,0 0 0,-1 0 0,1 0 0,0 0 0,0-1 0,0 1 0,0 0 0,0 0 0,0 0 0,0 0 0,0 0 0,0 0 0,-1 0 0,1 0 0,0 0 0,0-1 0,0 1 0,0 0 0,0 0 0,0 0 0,-1 0 0,1 0 0,0 0 0,0 0 0,0 0 0,0 0 0,0 0 0,-1 0 0,1 0 0,0 0 0,-7 5-22,-13 16-3,2 0 0,0 1 0,1 0 0,2 2 1,-16 29-1,24-41 19,1 1 0,0 0 1,1 0-1,0 0 0,1 1 1,1 0-1,0 0 0,1-1 1,-1 24-1,3-29 1,0 0-1,1 0 1,1 1 0,-1-1 0,1 0 0,0 0-1,1 0 1,0-1 0,0 1 0,1-1-1,0 1 1,0-1 0,1 0 0,0-1 0,0 1-1,0-1 1,11 9 0,-10-9 3,1-1-1,0 0 1,-1 0-1,2-1 1,-1 0 0,0 0-1,1 0 1,0-1 0,0-1-1,0 1 1,0-1-1,0 0 1,9 0 0,-11-2 5,1 0-1,0 0 1,-1 0 0,1-1 0,-1 0 0,1 0-1,-1-1 1,0 0 0,0 0 0,1 0 0,-1-1-1,-1 0 1,1 0 0,0-1 0,-1 1 0,0-1 0,6-5-1,0-2 24,-1-1 0,0 0 0,0 0-1,-1-1 1,-1 0 0,0-1-1,9-20 1,-10 15 12,0 0-1,0 0 1,-2-1-1,-1 0 1,3-24-1,-7 43-32,0-1-1,1 0 1,-1 0-1,0 0 1,0 1-1,0-1 1,-1 0-1,1 0 1,0 0-1,-1 1 1,1-1-1,-1 0 1,1 1-1,-1-1 1,0 0-1,0 1 1,0-1-1,0 1 1,-2-3-1,3 4-2,-1-1 1,1 1-1,-1 0 0,1 0 0,0 0 1,-1-1-1,1 1 0,-1 0 0,0 0 0,1 0 1,-1 0-1,1 0 0,-1 0 0,1 0 1,-1 0-1,1 0 0,-1 0 0,1 0 1,-1 0-1,1 0 0,-1 0 0,1 1 0,-2-1 1,1 1-2,-1 0 0,1 0 0,-1 1 0,1-1 0,0 0 1,-1 1-1,1-1 0,0 0 0,0 1 0,-1 1 0,-5 9-29,1 0-1,0 0 0,1 0 1,1 1-1,0 0 0,0 0 1,-1 15-1,3-18-176,1-1 0,0 1 0,0 0 0,1 1 0,1-1 0,0 0 0,0-1 0,1 1 0,0 0 0,4 11 0,-5-18 158,0-1 0,0 0 0,0 0 0,0 1 0,0-1 0,0 0 1,1 0-1,-1 0 0,1-1 0,-1 1 0,1 0 0,0 0 0,0-1 0,0 1 1,0-1-1,0 0 0,0 0 0,0 1 0,0-1 0,5 1 0,-5-3-11,0 1-1,0-1 1,0 0-1,0 1 1,0-1-1,0 0 0,0-1 1,-1 1-1,1 0 1,3-3-1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5.440"/>
    </inkml:context>
    <inkml:brush xml:id="br0">
      <inkml:brushProperty name="width" value="0.05" units="cm"/>
      <inkml:brushProperty name="height" value="0.05" units="cm"/>
    </inkml:brush>
  </inkml:definitions>
  <inkml:trace contextRef="#ctx0" brushRef="#br0">4 16 21093,'10'-15'1906,"-10"15"-1877,0-1 1,1 1-1,-1 0 0,0 0 0,0 0 1,0 0-1,0 0 0,1 0 1,-1 0-1,0 0 0,0 0 0,0 0 1,0 0-1,0 0 0,1 0 1,-1 0-1,0 1 0,0-1 0,0 0 1,0 0-1,0 0 0,1 0 1,-1 0-1,0 0 0,0 0 0,0 0 1,0 0-1,0 1 0,0-1 1,1 0-1,-1 0 0,0 0 0,0 0 1,0 0-1,0 0 0,0 1 0,0-1 1,0 0-1,0 0 0,0 0 1,0 0-1,0 0 0,0 1 0,0-1 1,0 0-1,0 0 0,0 0 1,0 0-1,0 1 0,0 36 1332,-5 8-844,-4 37-211,4 0 0,6 96 0,0-167-303,0 0 1,1 1-1,1-1 0,0 0 0,1 0 0,0-1 1,5 12-1,-8-20-53,0 1 0,1-1 0,-1 1 0,1-1 0,-1 0 0,1 1 0,0-1 0,0 0 0,0 0 0,0 0 0,0 0 0,0-1 0,1 1 0,-1-1 0,1 1 0,-1-1 0,1 0 1,-1 0-1,1 0 0,0 0 0,0 0 0,-1-1 0,1 1 0,0-1 0,0 0 0,0 0 0,-1 0 0,1 0 0,0 0 0,0 0 0,0-1 0,4-1 0,-1 0-60,-1 0-1,0-1 0,1 0 1,-1 0-1,0 0 0,-1 0 1,1-1-1,-1 0 1,1 0-1,-1 0 0,0 0 1,-1-1-1,1 1 0,-1-1 1,0 0-1,0 0 1,0-1-1,-1 1 0,4-11 1,6-40-589</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0.790"/>
    </inkml:context>
    <inkml:brush xml:id="br0">
      <inkml:brushProperty name="width" value="0.05" units="cm"/>
      <inkml:brushProperty name="height" value="0.05" units="cm"/>
    </inkml:brush>
  </inkml:definitions>
  <inkml:trace contextRef="#ctx0" brushRef="#br0">67 17 17964,'4'-4'609,"9"-9"1499,-8 14-967,-3 9 13,-5 13-228,-1 0 0,-12 42 0,4-18-706,0 3-80,-27 133 232,37-174-349,1-1 1,0 1 0,0 0-1,1-1 1,2 15 0,-2-21-15,0 0 0,1 0 1,-1 0-1,1 0 0,0 0 1,-1 0-1,1 0 0,0 0 1,0 0-1,0-1 0,0 1 0,0 0 1,1-1-1,-1 1 0,0-1 1,1 1-1,-1-1 0,1 0 1,0 1-1,-1-1 0,1 0 1,0 0-1,0 0 0,-1-1 1,1 1-1,0 0 0,0-1 0,0 1 1,3 0-1,3-1-10,1 0 0,-1 0 0,1 0 1,-1-1-1,1-1 0,-1 0 0,1 0 0,-1 0 0,0-1 0,14-7 0,-9 4-205,0-1-1,-1-1 0,0 0 1,0 0-1,17-17 0,-1-6-59,-4-1-88</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1.531"/>
    </inkml:context>
    <inkml:brush xml:id="br0">
      <inkml:brushProperty name="width" value="0.05" units="cm"/>
      <inkml:brushProperty name="height" value="0.05" units="cm"/>
    </inkml:brush>
  </inkml:definitions>
  <inkml:trace contextRef="#ctx0" brushRef="#br0">71 38 15499,'7'-14'1840,"6"-9"1077,-11 22-1072,-5 14 402,-54 202-456,45-156-1805,-9 99 0,23-126 148,3-24-21,-4-8-107,0 0 1,-1 0-1,1 0 1,-1-1 0,1 1-1,-1 0 1,1 0 0,-1 0-1,1 0 1,-1-1-1,1 1 1,-1 0 0,1-1-1,-1 1 1,1 0-1,-1-1 1,0 1 0,1-1-1,-1 1 1,1 0-1,-1-1 1,0 0 0,6-7 49,0 0 1,-1 0 0,0-1-1,0 0 1,6-19 0,12-52 153,-17 57-142,4-14 16,-1 9-74,-1 1-1,-2-1 1,-1-1 0,-1 1-1,0-31 1,-4 59-11,0 1-1,-1-1 1,1 0 0,0 0 0,0 0-1,0 0 1,0 0 0,0 0 0,0 0-1,0 0 1,0 0 0,0 0 0,0 0-1,-1 0 1,1 0 0,0 0 0,0 0-1,0 0 1,0-1 0,0 1 0,0 0-1,0 0 1,0 0 0,0 0 0,0 0-1,0 0 1,-1 0 0,1 0 0,0 0-1,0 0 1,0 0 0,0 0 0,0 0-1,0 0 1,0 0 0,0-1 0,0 1-1,0 0 1,0 0 0,0 0-1,0 0 1,0 0 0,0 0 0,0 0-1,0 0 1,0 0 0,0 0 0,0-1-1,0 1 1,0 0 0,0 0 0,0 0-1,0 0 1,-3 8-17,-1 4-5,2 2 0,-1-1 0,2 0 0,-1 0 0,2 1 0,0-1-1,1 1 1,0-1 0,1 0 0,5 22 0,-6-33 22,0 1 0,0 0 0,0-1-1,0 0 1,1 1 0,-1-1 0,1 0 0,0 0 0,0 1 0,-1-1 0,1-1 0,0 1 0,1 0 0,-1 0-1,0-1 1,0 1 0,1-1 0,-1 0 0,1 0 0,3 2 0,-2-2 5,1-1-1,0 1 1,0-1-1,0 0 1,0 0 0,-1 0-1,1 0 1,0-1-1,0 0 1,8-3 0,3-1 24,-1-2 1,1 0 0,-1 0 0,0-2-1,21-16 1,10-12 118,-2-3 0,50-58-1,-94 98-147,0 0 0,0-1 0,0 1 0,1 0 0,-1-1 0,0 1 0,0 0 0,1-1 0,-1 1 0,0 0 0,0 0 0,1-1 0,-1 1 0,0 0 0,1 0 0,-1 0 0,0-1 0,1 1 0,-1 0 0,1 0 0,-1 0 0,0 0 0,1 0-1,-1 0 1,0 0 0,1 0 0,-1-1 0,1 1 0,0 1 0,-1 10-23,-12 28-9,11-34 29,-17 46-266,4 0 0,1 1 0,3 1 1,-4 59-1,13-100 201,1 0 1,1 0 0,-1 0-1,2 0 1,0 0-1,0 0 1,7 17 0,10 14-282</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2.228"/>
    </inkml:context>
    <inkml:brush xml:id="br0">
      <inkml:brushProperty name="width" value="0.05" units="cm"/>
      <inkml:brushProperty name="height" value="0.05" units="cm"/>
    </inkml:brush>
  </inkml:definitions>
  <inkml:trace contextRef="#ctx0" brushRef="#br0">23 41 16468,'-10'9'1920,"0"-6"-1016,7 1-360,14 4 1177,6-2-313,12-3-408,9 2-240,5-5-312,0-2-144,6-5-600,-3-2-544,-8-10 752,-3-1-112,-7-1-176</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2.676"/>
    </inkml:context>
    <inkml:brush xml:id="br0">
      <inkml:brushProperty name="width" value="0.05" units="cm"/>
      <inkml:brushProperty name="height" value="0.05" units="cm"/>
    </inkml:brush>
  </inkml:definitions>
  <inkml:trace contextRef="#ctx0" brushRef="#br0">280 5 20340,'-3'-3'2248,"-10"2"-1533,-13 3 219,15 1-772,0 1 0,0 1 0,0 0 0,0 0 0,1 1 0,0 0 0,0 1 0,-17 16 0,11-8-166,1 1-1,0 1 0,-23 34 0,32-41-7,0 0 0,1 0 0,0 0 0,1 1 0,0 0 0,-4 16-1,7-24-30,0 0-1,1 0 0,-1 0 0,1 1 0,0-1 0,-1 0 1,2 0-1,-1 0 0,0 0 0,0 1 0,1-1 0,0 0 0,0 0 1,0 0-1,0 0 0,0 0 0,0 0 0,1-1 0,0 1 0,-1 0 1,1-1-1,0 1 0,0-1 0,0 0 0,1 1 0,-1-1 1,1 0-1,3 2 0,-1-1 2,1-1 0,-1 0 1,1 0-1,-1-1 0,1 1 0,0-1 0,0 0 1,0-1-1,0 0 0,-1 0 0,1 0 0,8-1 1,-2-1 10,0 0 0,0-1 0,0-1-1,0 0 1,12-6 0,29-18-298</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3.839"/>
    </inkml:context>
    <inkml:brush xml:id="br0">
      <inkml:brushProperty name="width" value="0.05" units="cm"/>
      <inkml:brushProperty name="height" value="0.05" units="cm"/>
    </inkml:brush>
  </inkml:definitions>
  <inkml:trace contextRef="#ctx0" brushRef="#br0">134 35 17852,'-11'9'601,"1"0"0,1 1-1,-1 1 1,1 0 0,1 0 0,0 1 0,-8 16 0,6-9-192,2-1 0,0 1 1,1 1-1,-5 25 0,9-32-321,1 0 0,0 0 0,1 1-1,1 18 1,0-29-82,1 1 0,-1 0-1,1-1 1,0 1 0,0-1-1,0 1 1,1-1 0,-1 0-1,3 5 1,-3-6-7,0-1 1,1 1-1,-1-1 1,0 0-1,1 1 1,-1-1-1,0 0 1,1 0-1,0 0 1,-1 0-1,1 0 1,0 0-1,-1-1 1,1 1-1,0-1 1,0 1-1,-1-1 1,1 1-1,3-1 1,-2 0 5,1-1 0,-1 1 0,1-1 0,-1 0 1,1 0-1,-1 0 0,1 0 0,-1-1 0,0 1 1,0-1-1,0 0 0,0 0 0,0 0 0,4-4 1,37-38 160,-21 16 29,-2-2 1,0 0-1,30-63 0,-48 88-162,-2 2-13,1 1-1,-1 0 1,0-1 0,0 1 0,0-1-1,-1 1 1,1-1 0,0 0-1,-1 1 1,1-6 0,-2 8-18,1 0 0,0 0 0,0 0 0,0 0 0,0-1 0,0 1 0,0 0 0,0 0 0,0 0 0,0 0 0,0 0 1,0-1-1,0 1 0,0 0 0,-1 0 0,1 0 0,0 0 0,0 0 0,0 0 0,0 0 0,0-1 0,-1 1 0,1 0 0,0 0 0,0 0 1,0 0-1,0 0 0,0 0 0,-1 0 0,1 0 0,0 0 0,0 0 0,0 0 0,0 0 0,-1 0 0,1 0 0,0 0 0,0 0 0,0 0 1,0 0-1,-1 0 0,1 0 0,0 0 0,0 0 0,0 0 0,0 1 0,0-1 0,-1 0 0,1 0 0,0 0 0,0 0 0,0 0 0,0 0 1,0 0-1,0 1 0,0-1 0,0 0 0,-1 0 0,1 0 0,-9 9 32,-6 10-9,2 0-1,0 1 1,1 0-1,1 1 1,-16 43-1,23-54-24,1-1 0,0 1 0,0 0 0,1 0 0,1 0 0,-1 15 0,2-22-3,0-1 0,0 0 0,0 0 0,0 0 0,1 0 0,-1 0 0,1 0 0,-1 0 0,1 0 0,0 0 0,0 0 0,0 0 0,0 0 0,0 0 0,0 0 0,1-1 0,-1 1 0,1 0 0,-1-1 0,1 1 0,-1-1 0,1 0 0,0 0 0,0 1 0,-1-1 0,1 0 0,0 0 0,0-1 0,0 1 0,0 0 0,1-1 0,-1 1 0,0-1 0,0 0 0,0 0 0,4 0 0,1 0 0,1 0-1,0-1 0,0 0 0,-1-1 1,1 1-1,0-2 0,-1 1 0,0-1 0,1 0 1,-1 0-1,0-1 0,-1 0 0,1-1 1,9-7-1,9-9 16,-2-2 0,25-28 0,-43 45-12,33-39 16,-25 27-9,1 1-1,1 1 1,26-22 0,-40 37-7,-1 1 0,1-1 0,0 1 0,-1-1-1,1 1 1,0-1 0,0 1 0,-1 0 0,1 0 0,0-1 0,0 1-1,0 0 1,0 0 0,-1 0 0,1 0 0,0 0 0,0 0 0,0 0 0,0 0-1,-1 0 1,1 0 0,0 0 0,1 1 0,0 0-1,0 0 1,-1 0-1,1 0 0,-1 1 1,1-1-1,-1 0 0,1 1 1,-1-1-1,0 0 0,2 3 0,3 5-3,-1 0 0,0 1 0,4 11 0,-6-13 2,1 3-8,0 0 1,0 0-1,-1 0 1,-1 0 0,0 0-1,-1 0 1,0 1-1,0-1 1,-1 1 0,-1-1-1,0 1 1,0-1-1,-1 0 1,-1 0 0,0 0-1,0 0 1,-1 0-1,-1 0 1,-6 12 0,34-66 63,23-58 0,-37 78-4,-1 0 0,-2 0 1,0-1-1,-1 0 0,2-29 0,-8 41 56,-3 19-56,-3 20-39,7-26-12,0-1-1,0 1 1,0 0 0,0 0 0,0-1 0,0 1 0,0 0-1,1 0 1,-1-1 0,0 1 0,0 0 0,1-1-1,-1 1 1,0 0 0,1-1 0,-1 1 0,1 0 0,-1-1-1,1 1 1,-1-1 0,1 1 0,-1-1 0,1 1 0,0-1-1,-1 1 1,1-1 0,-1 0 0,1 1 0,0-1-1,0 0 1,-1 1 0,1-1 0,0 0 0,-1 0 0,1 0-1,0 0 1,0 0 0,-1 0 0,1 0 0,0 0-1,0 0 1,0 0 0,-1 0 0,2-1 0,5 0-1,-1-1 0,1 0 1,0 0-1,6-3 0,-3 1-6,5-2 6,1 0 0,-1 2 0,1 0 0,0 1 0,0 0-1,0 2 1,22-1 0,-36 2 0,0 0-1,0 0 1,0 0-1,0 0 1,0 0 0,0 1-1,0-1 1,0 1-1,0-1 1,0 1 0,0 0-1,0-1 1,0 1-1,-1 0 1,1 0-1,0 0 1,-1 1 0,1-1-1,-1 0 1,1 1-1,-1-1 1,0 1 0,1-1-1,-1 1 1,0 0-1,0-1 1,0 1-1,0 0 1,0 0 0,-1 0-1,1 0 1,-1 0-1,1 0 1,-1 0 0,1 0-1,-1 0 1,0 0-1,0 0 1,0 0-1,0 0 1,-1 3 0,-2 7-11,0 0 0,0 0 0,-1 0 0,0 0 0,-8 14 1,12-26 11,-3 4-1,-10 29-2,12-31 3,1 0-1,-1-1 1,1 1-1,-1 0 1,1 0-1,0 0 1,0 0-1,0 0 1,0 0 0,0 0-1,0 0 1,0 0-1,1 0 1,0 3-1,0-4 1,0 0 0,0 0 0,0 0 0,0-1 0,0 1 0,0 0 0,0-1 0,1 1 0,-1 0 0,0-1 0,0 1 0,1-1-1,-1 0 1,0 1 0,0-1 0,1 0 0,-1 0 0,0 0 0,1 0 0,-1 0 0,0 0 0,3 0 0,33-7-5,-16 1 1,-1 0 1,1-2 0,-1-1 0,0 0-1,-1-2 1,0 0 0,-1-1-1,30-25 1,-35 25 32,0 0 1,-1-1-1,0 0 0,-1-1 0,-1-1 0,0 0 1,-1 0-1,0-1 0,-1 0 0,-1 0 1,5-20-1,-10 33 8,-1-1 0,-1 1 1,1-1-1,0 1 0,-1-1 1,0 1-1,0-1 0,0-5 1,-1 9-34,1 0 0,0 1 0,0-1 0,0 0 1,0 0-1,0 0 0,0 0 0,0 0 0,0 0 1,0 1-1,0-1 0,-1 0 0,1 0 0,0 0 1,0 0-1,0 0 0,0 0 0,0 0 0,0 0 1,-1 0-1,1 0 0,0 1 0,0-1 0,0 0 1,0 0-1,0 0 0,-1 0 0,1 0 0,0 0 1,0 0-1,0 0 0,0 0 0,-1 0 0,1 0 1,0 0-1,0 0 0,0-1 0,0 1 0,0 0 1,-1 0-1,1 0 0,0 0 0,0 0 0,0 0 1,0 0-1,0 0 0,0 0 0,-1 0 0,1-1 1,0 1-1,0 0 0,0 0 0,0 0 0,0 0 1,0 0-1,0-1 0,0 1 0,0 0 0,0 0 1,0 0-1,0 0 0,0 0 0,0-1 1,0 1-1,0 0 0,-6 11 16,2 8-19,2 0 0,-1 23 0,2-34 1,2-1 0,-1 0 0,1 1 0,0-1 0,0 0 0,1 0 0,0 0 1,5 14-1,-6-20-1,0 1 1,-1-1 0,1 0 0,0 0 0,0 1 0,0-1 0,0 0-1,0 0 1,0 0 0,0 0 0,0 0 0,1 0 0,-1 0 0,0 0-1,0 0 1,1-1 0,-1 1 0,1 0 0,-1-1 0,1 1 0,-1-1 0,3 1-1,-2-2 1,0 1-1,1 0 1,-1 0-1,1-1 1,-1 1-1,0-1 0,0 0 1,1 0-1,-1 0 1,0 0-1,0 0 1,0 0-1,2-2 1,3-3 5,0 1 1,-1-1 0,0-1 0,0 1-1,0-1 1,8-14 0,-12 19-7,18-36 13,-19 35-19,0 0 1,1 0-1,-1-1 0,0 1 0,-1 0 0,1 0 1,-1 0-1,1-1 0,-1 1 0,0-4 0,0 7 5,0 0-1,0-1 0,0 1 1,0 0-1,0-1 1,0 1-1,0 0 0,0-1 1,-1 1-1,1 0 1,0 0-1,0-1 0,0 1 1,0 0-1,-1 0 1,1-1-1,0 1 1,0 0-1,0 0 0,-1 0 1,1-1-1,0 1 1,0 0-1,-1 0 0,1 0 1,0 0-1,0-1 1,-1 1-1,1 0 0,0 0 1,-1 0-1,1 0 1,0 0-1,-1 0 0,1 0 1,0 0-1,0 0 1,-1 0-1,1 0 0,0 0 1,-1 0-1,1 0 1,0 0-1,-1 0 0,1 1 1,0-1-1,0 0 1,-1 0-1,1 0 0,0 0 1,0 1-1,-1-1 1,1 0-1,0 0 0,0 0 1,-1 1-1,1-1 1,0 0-1,0 0 0,0 1 1,-14 14-62,6-3 32,1 1-1,0 0 1,1 0 0,0 1-1,1 0 1,-4 17 0,7-22-7,0 1 1,0-1 0,1 1-1,0 0 1,1-1-1,0 1 1,0 0 0,1 0-1,1-1 1,3 13-1,-5-20 55,0 0 0,1 0-1,0 1 1,0-1-1,0 0 1,-1 0-1,2 0 1,-1 0-1,0-1 1,0 1 0,1 0-1,-1 0 1,1-1-1,-1 1 1,1-1-1,0 1 1,-1-1 0,1 0-1,0 0 1,0 0-1,0 0 1,0 0-1,0 0 1,0 0-1,0-1 1,1 1 0,-1-1-1,0 1 1,0-1-1,5 0 1,14-5 3</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5.345"/>
    </inkml:context>
    <inkml:brush xml:id="br0">
      <inkml:brushProperty name="width" value="0.05" units="cm"/>
      <inkml:brushProperty name="height" value="0.05" units="cm"/>
    </inkml:brush>
  </inkml:definitions>
  <inkml:trace contextRef="#ctx0" brushRef="#br0">134 1 19388,'-3'10'525,"-1"0"1,1 1-1,1 0 0,0 0 0,0-1 0,1 1 1,1 12-1,3 88-249,2-63-100,21 88-1,-14-83-157,-13-53-39,1 0 1,0 0 0,0 0-1,0 0 1,0 0 0,0 0 0,0 0-1,0 0 1,0 0 0,0 0 0,0 0-1,0 0 1,0 0 0,0 0 0,0 0-1,-1 0 1,1 0 0,0 0-1,0 0 1,0 0 0,0 0 0,0 0-1,0 0 1,0 0 0,0 0 0,0 1-1,0-1 1,0 0 0,0 0 0,0 0-1,0 0 1,0 0 0,0 0-1,0 0 1,-1 0 0,1 0 0,0 0-1,0 0 1,0 0 0,0 0 0,0 0-1,0 0 1,0 0 0,0 0 0,0 1-1,0-1 1,0 0 0,0 0-1,0 0 1,0 0 0,0 0 0,0 0-1,0 0 1,0 0 0,0 0 0,0 0-1,-7-8-708,-9-15-564,-25-42-2615,-53-77-482,92 136 6800,10 5-977,20 7-181,-10-2-461,8-1-372,0-1-1,0-1 0,43-5 1,78-19-151,-73 6-179</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5.764"/>
    </inkml:context>
    <inkml:brush xml:id="br0">
      <inkml:brushProperty name="width" value="0.05" units="cm"/>
      <inkml:brushProperty name="height" value="0.05" units="cm"/>
    </inkml:brush>
  </inkml:definitions>
  <inkml:trace contextRef="#ctx0" brushRef="#br0">123 0 16732,'-17'17'1287,"-5"5"61,-20 25-1,37-41-1060,0 1-1,0-1 1,1 1 0,0 0-1,1 0 1,-1 1-1,1-1 1,1 1-1,-3 8 1,5-13-220,-1 0 0,1-1 0,-1 1 0,1 0 0,0 0 0,0 0 0,0-1 0,1 1 0,-1 0 0,1 0 0,-1-1 0,1 1 0,0 0 0,0-1 0,0 1 0,0-1 0,1 1 0,-1-1 0,4 4 0,-3-3-26,1-1-1,0 0 1,0 0-1,0 0 1,0 0-1,0 0 1,0-1-1,0 0 1,1 1-1,-1-1 1,0 0-1,1 0 1,5 0-1,3 0-13,0-1 0,0 0 0,0 0 0,0-2 1,0 1-1,-1-1 0,1-1 0,14-5 0,-9 1 38,0 0 0,-1-1 0,0-1 0,22-15 0,-32 19-17,1 0 0,-1 0 0,0-1 0,0 0-1,0 0 1,-1 0 0,0-1 0,0 0 0,-1 0 0,0 0 0,7-15 0,-11 20-33,1-1 0,0 1 1,-1 0-1,1 0 0,-1 0 0,1-1 1,-1 1-1,0 0 0,0 0 0,0 0 1,-1-1-1,1 1 0,0 0 0,-1 0 0,0-4 1,0 5-12,0 0 1,1 0-1,-1 0 1,0 0 0,0 0-1,0 0 1,0 0-1,0 0 1,0 0-1,0 1 1,0-1 0,0 0-1,0 1 1,-1-1-1,1 1 1,0-1-1,0 1 1,0-1 0,-3 1-1,0-1-91,-1 1 0,0 0 0,1 0 0,-1 0-1,1 1 1,-1 0 0,1 0 0,-1 0 0,1 0 0,-1 1 0,1-1 0,-8 5 0,9-4-111,-1 0 0,0 0 0,1 0 0,-1 0 0,1 1 0,0-1 0,-1 1 0,1 0 0,1 0 0,-1 0 0,0 0 0,1 0 0,-1 1 0,-1 4 0,1 5-589</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6.632"/>
    </inkml:context>
    <inkml:brush xml:id="br0">
      <inkml:brushProperty name="width" value="0.05" units="cm"/>
      <inkml:brushProperty name="height" value="0.05" units="cm"/>
    </inkml:brush>
  </inkml:definitions>
  <inkml:trace contextRef="#ctx0" brushRef="#br0">56 3 16732,'0'3'198,"1"0"1,0-1-1,-1 1 1,0 0-1,1 0 1,-1 0 0,0-1-1,-1 1 1,1 0-1,0 0 1,-1-1 0,0 1-1,1 0 1,-1 0-1,-2 2 1,-1 8 354,-24 131 3009,9 77-2443,19-212-1076,1 45 98,-1-52-134,0 1-1,0-1 0,1 1 0,-1-1 1,1 1-1,-1-1 0,1 0 0,0 1 1,0-1-1,0 0 0,1 0 1,-1 1-1,0-1 0,1 0 0,-1 0 1,1-1-1,2 3 0,-3-3-3,-1-1 0,1 0 0,-1 1-1,0-1 1,1 0 0,-1 0 0,1 0 0,-1 0 0,1 1-1,-1-1 1,1 0 0,-1 0 0,1 0 0,-1 0 0,1 0-1,-1 0 1,1 0 0,-1 0 0,1-1 0,-1 1 0,1 0-1,-1 0 1,1 0 0,-1 0 0,1-1 0,-1 1 0,1-1-1,10-13 66,1-23 33,-12 34-93,8-37 90,-2-1 0,-2 0 0,-2 0-1,-1 0 1,-9-68 0,9 116-101,0 0 0,1-1 0,0 1 0,0-1 0,0 0 0,1 0 0,0 0 0,0 0 0,1 0 0,0 0 0,0-1 0,0 0 0,0 0 0,1 0 0,10 8 0,-11-9 2,1-1 1,0 0-1,-1 0 1,1-1 0,1 0-1,-1 1 1,0-1-1,0-1 1,1 1 0,-1-1-1,1 0 1,-1 0-1,1-1 1,-1 0 0,1 0-1,0 0 1,-1 0-1,1-1 1,-1 0-1,1 0 1,8-4 0,-2 0 18,0-1 1,0 0-1,0-1 1,-1 0 0,0 0-1,0-2 1,-1 1-1,0-1 1,0-1 0,11-14-1,-7 5 50,0-1 1,-1-1-1,-1 0 0,18-43 0,-27 57-51,-2 5-10,0 0-1,0-1 1,0 1 0,0 0 0,0-1 0,-1 1 0,1-1-1,-1 1 1,1-1 0,-1 1 0,0-1 0,-1-3-1,1 6-5,0 0 0,0 0 0,0 0 0,0 0-1,0-1 1,0 1 0,0 0 0,0 0-1,0 0 1,0 0 0,0 0 0,0 0 0,0-1-1,0 1 1,-1 0 0,1 0 0,0 0-1,0 0 1,0 0 0,0 0 0,0 0 0,0 0-1,-1-1 1,1 1 0,0 0 0,0 0-1,0 0 1,0 0 0,0 0 0,-1 0 0,1 0-1,0 0 1,0 0 0,0 0 0,0 0-1,0 0 1,-1 0 0,1 0 0,0 0 0,0 0-1,0 0 1,0 0 0,0 0 0,-1 1-1,1-1 1,0 0 0,0 0 0,-10 8 3,-6 14-20,5-1 10,2 0 1,0 0 0,1 1-1,1 0 1,2 1 0,0-1-1,1 1 1,-1 39 0,5-56 5,0-1 1,0 1-1,1 0 1,0 0 0,0 0-1,0-1 1,1 1-1,0 0 1,0-1 0,1 0-1,4 9 1,-5-12 0,0 1 1,0 0-1,0-1 1,1 0-1,-1 1 1,1-1-1,-1 0 1,1 0-1,0-1 1,0 1-1,0-1 1,0 1-1,0-1 1,0 0-1,1 0 1,-1 0-1,0 0 1,1-1-1,-1 1 1,0-1-1,5 0 1,6-1 2,0-1 1,-1 0-1,1-1 1,-1 0-1,1-1 0,-1-1 1,0 0-1,-1 0 1,1-1-1,14-11 1,2-2 12,0-1 0,48-47 0,-70 60-12,-2 4 1,0-1 1,-1-1-1,1 1 1,-1-1 0,0 0-1,0 0 1,-1 0-1,0 0 1,0 0 0,5-12-1,-8 17-5,0-1-1,0 1 1,0 0-1,0 0 1,0 0-1,0-1 1,0 1 0,0 0-1,0 0 1,0 0-1,0-1 1,0 1-1,0 0 1,0 0-1,0 0 1,0 0-1,0-1 1,0 1 0,-1 0-1,1 0 1,0 0-1,0 0 1,0-1-1,0 1 1,0 0-1,0 0 1,-1 0 0,1 0-1,0 0 1,0 0-1,0-1 1,0 1-1,-1 0 1,1 0-1,0 0 1,0 0 0,0 0-1,-1 0 1,1 0-1,0 0 1,0 0-1,0 0 1,-1 0-1,1 0 1,0 0-1,0 0 1,0 0 0,-1 0-1,-11 4 20,3 3-15,0 0 0,0 1 1,1 0-1,0 0 0,1 1 0,-1 0 1,1 0-1,1 1 0,0 0 0,1 0 1,-1 0-1,2 1 0,0-1 0,0 1 1,1 0-1,-4 18 0,7-26-4,0 0 0,0 0-1,0 0 1,0-1 0,0 1-1,0 0 1,1 0 0,-1 0 0,1 0-1,0-1 1,0 1 0,0 0-1,0-1 1,3 5 0,-3-5-21,0-1 0,1 1 0,-1-1-1,1 1 1,0-1 0,-1 0 0,1 0 0,0 0 0,0 0 0,0 0 0,-1 0-1,1 0 1,0 0 0,0-1 0,0 1 0,3-1 0,1 1-22,0-1 0,0 0 0,0-1 0,0 1 0,0-1 0,0 0 0,0-1 1,0 1-1,-1-1 0,1 0 0,0-1 0,8-4 0,22-16-123</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7.424"/>
    </inkml:context>
    <inkml:brush xml:id="br0">
      <inkml:brushProperty name="width" value="0.05" units="cm"/>
      <inkml:brushProperty name="height" value="0.05" units="cm"/>
    </inkml:brush>
  </inkml:definitions>
  <inkml:trace contextRef="#ctx0" brushRef="#br0">79 0 20484,'-5'6'231,"0"0"-1,1 0 0,0 1 0,0-1 0,0 1 1,1 0-1,0-1 0,0 2 0,1-1 1,-3 11-1,3-11 53,-26 98 568,26-91-831,0-1 0,0 1 0,2 0 1,-1-1-1,4 24 0,-3-35-12,0-1-1,0 1 1,0-1 0,1 1 0,-1-1-1,1 1 1,-1-1 0,1 1 0,-1-1-1,1 0 1,0 1 0,0-1 0,0 0-1,0 0 1,0 1 0,0-1 0,0 0-1,0 0 1,0 0 0,0 0 0,3 1-1,-3-2 5,0 0 0,0 0 0,0 0-1,0 0 1,0 0 0,1 0 0,-1 0 0,0 0-1,0-1 1,0 1 0,0 0 0,0-1 0,0 1-1,0-1 1,0 1 0,0-1 0,0 0 0,-1 1-1,1-1 1,0 0 0,0 0 0,0 1 0,-1-1-1,1 0 1,0 0 0,-1 0 0,1 0 0,-1 0-1,1 0 1,0-2 0,8-16 223,-1 0 0,-1 0 0,0-1 0,-2 0 0,0 0 0,-1-1 0,1-21 0,-3 30 17,3 14-121,7 19-84,-6-9-59,-4-8 2,0-1 1,1 0-1,-1 0 1,1 0 0,0 0-1,0 0 1,0-1-1,0 1 1,0-1-1,1 0 1,-1 0-1,1 0 1,-1-1 0,1 1-1,5 1 1,-3-2-1,0 0-1,-1 0 1,1-1 0,0 0 0,0 0 0,-1 0 0,1-1-1,0 0 1,9-2 0,0-2 0,-1-1-1,0 0 1,0-1 0,0 0-1,-1-1 1,24-19-1,-21 15 74,-1 0-1,-1-1 0,0-1 0,-1-1 1,13-17-1,-34 48-31,1 0-1,0 0 1,-8 32 0,12-38-32,1 1 0,0-1 0,1 1 0,0 0 1,1-1-1,0 1 0,2 16 0,-2-25-14,0 0 0,1 0-1,-1-1 1,0 1 0,1 0 0,-1-1 0,1 1 0,0 0 0,-1-1-1,1 1 1,0-1 0,0 1 0,0-1 0,0 1 0,0-1 0,0 0-1,1 0 1,-1 1 0,0-1 0,1 0 0,-1 0 0,1 0-1,-1 0 1,1-1 0,-1 1 0,1 0 0,0-1 0,-1 1 0,1-1-1,2 1 1,-1-1-155,0 0-1,-1-1 1,1 1-1,-1-1 1,1 1-1,-1-1 1,1 0-1,-1 0 1,1 0-1,-1-1 1,0 1-1,0 0 1,0-1-1,1 0 1,-1 1-1,-1-1 1,1 0-1,0 0 1,2-3-1,1-2-34,-1 0 0,0 0 0,0-1-1,0 1 1,-1-1 0,0 0 0,2-10 0,6-27-788</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7.850"/>
    </inkml:context>
    <inkml:brush xml:id="br0">
      <inkml:brushProperty name="width" value="0.05" units="cm"/>
      <inkml:brushProperty name="height" value="0.05" units="cm"/>
    </inkml:brush>
  </inkml:definitions>
  <inkml:trace contextRef="#ctx0" brushRef="#br0">5 1 17516,'-5'24'1376,"5"-7"-1104,5-1-280,10-4 16,0-1-240,13-8 272,-1-2-224,6-4-224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5.896"/>
    </inkml:context>
    <inkml:brush xml:id="br0">
      <inkml:brushProperty name="width" value="0.05" units="cm"/>
      <inkml:brushProperty name="height" value="0.05" units="cm"/>
    </inkml:brush>
  </inkml:definitions>
  <inkml:trace contextRef="#ctx0" brushRef="#br0">13 2 22357,'-6'0'1728,"1"-2"-1376,4 2-240,4 7 0,1 0 1041,4 5-929,-2 1-128,0-9-104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48.734"/>
    </inkml:context>
    <inkml:brush xml:id="br0">
      <inkml:brushProperty name="width" value="0.05" units="cm"/>
      <inkml:brushProperty name="height" value="0.05" units="cm"/>
    </inkml:brush>
  </inkml:definitions>
  <inkml:trace contextRef="#ctx0" brushRef="#br0">116 307 11266,'1'7'1035,"-1"1"-1,0 0 0,0 0 0,0 0 0,-4 13 1,0 23 726,19 107-289,-2-25-1133,-9-84-39,-3 0 0,-1 1-1,-3-1 1,-14 82-1,15-116-152,-1 0-1,0 0 0,0 0 1,-1 0-1,-8 12 1,12-18-116,-1-1 1,0 1 0,0-1 0,0 0 0,0 1-1,0-1 1,0 0 0,-1 0 0,1 0 0,0 1-1,-1-1 1,1-1 0,0 1 0,-1 0-1,1 0 1,-1 0 0,0-1 0,1 1 0,-1-1-1,1 1 1,-1-1 0,0 0 0,1 0 0,-1 1-1,0-1 1,0 0 0,1-1 0,-1 1 0,0 0-1,1 0 1,-1-1 0,0 1 0,1-1-1,-3-1 1,1 0-12,0 0 1,0-1-1,0 1 0,0-1 0,1 0 0,0 0 0,-1 0 0,1 0 0,0-1 1,0 1-1,1 0 0,-1-1 0,1 1 0,0-1 0,0 0 0,0 1 1,-1-8-1,0-5-36,0-1 0,1-28 0,2 16-34,2 1-1,0-1 1,2 1-1,2 0 1,0 0-1,2 0 1,1 1-1,1 1 1,16-28-1,-5 16 2,2 1 0,1 1 0,2 1-1,1 2 1,42-38 0,-32 36 91,28-26 109,-59 53-99,0 0 1,0 0 0,-1 0-1,0-1 1,-1 0 0,5-11-1,-9 19-32,0-1-1,-1 1 0,1-1 0,-1 1 1,1-1-1,-1 0 0,1 1 0,-1-1 1,0 0-1,0 1 0,0-1 1,0 0-1,0 1 0,0-1 0,-1 0 1,1 1-1,-2-4 0,2 4-8,-1 0-1,0 1 0,1-1 1,-1 1-1,0-1 1,0 0-1,0 1 0,1-1 1,-1 1-1,0 0 1,0-1-1,0 1 1,0 0-1,0-1 0,0 1 1,0 0-1,0 0 1,0 0-1,0 0 0,0 0 1,0 0-1,0 0 1,0 0-1,0 0 0,1 1 1,-1-1-1,0 0 1,0 1-1,0-1 1,0 0-1,-1 2 0,-7 2 1,0 1-1,0 1 1,1-1-1,0 2 1,0-1-1,0 1 0,1 0 1,0 0-1,0 1 1,1 0-1,0 0 1,0 1-1,1 0 0,0 0 1,1 0-1,0 0 1,0 1-1,1-1 1,0 1-1,1 0 0,-2 16 1,4-22-17,0 0 0,1 0 0,-1-1 1,1 1-1,0 0 0,0 0 0,0-1 1,1 1-1,-1-1 0,1 1 0,0-1 1,0 0-1,0 0 0,0 0 0,1 0 0,-1 0 1,1 0-1,3 2 0,7 6-10,0 0 0,30 16-1,-29-19 22,0 0-1,12 12 0,-11-4 5,-9-10 77,-13-20-14,-28-63-329,35 77 249,0 0 0,0 0 0,0 0 1,0 0-1,0-1 0,0 1 0,0 0 0,0 0 1,0 0-1,0 0 0,0 0 0,0 0 1,0 0-1,0 0 0,0 0 0,0 0 0,0 0 1,0-1-1,0 1 0,0 0 0,-1 0 1,1 0-1,0 0 0,0 0 0,0 0 0,0 0 1,0 0-1,0 0 0,0 0 0,0 0 1,0 0-1,0 0 0,0 0 0,-1 0 0,1 0 1,0 0-1,0 0 0,0 0 0,0 0 0,0 0 1,0 0-1,0 0 0,0 0 0,0 0 1,0 0-1,-1 0 0,1 0 0,0 0 0,0 0 1,0 0-1,0 0 0,0 0 0,0 0 1,0 0-1,0 1 0,0-1 0,0 0 0,0 0 1,0 0-1,0 0 0,0 0 0,-1 0 1,1 0-1,0 0 0,0 0 0,0 0 0,0 0 1,0 1-1,0-1 0,-2 11-457,2-10 468,0-1 0,0 1 0,0 0 1,0 0-1,0-1 0,0 1 1,0 0-1,0-1 0,0 1 0,1 0 1,-1 0-1,0-1 0,0 1 0,1 0 1,-1-1-1,0 1 0,1 0 0,-1-1 1,1 1-1,-1-1 0,1 1 0,-1-1 1,1 1-1,-1-1 0,1 1 0,-1-1 1,1 0-1,0 1 0,-1-1 0,1 0 1,0 1-1,-1-1 0,1 0 0,0 0 1,0 1-1,0-1 0,7 0 100,0 0-68,-1 0 1,1 0 0,0-1-1,9-2 1,-14 2-40,1 0 1,-1-1-1,0 0 0,1 1 1,-1-1-1,0 0 1,0 0-1,0-1 0,0 1 1,0-1-1,3-4 1,20-24 15,-1-1 0,-1-2 0,19-37 0,50-114 22,-61 108 166,-49 164 27,10-52-25,-6 63 0,11-66-35,3-1 0,0 0 0,2 0 0,2 0 0,1 0 0,1 0 0,1-1 0,2 0 0,19 41 0,-35-97 96,-22-34-313,-4 0 1,-41-59-1,47 78 13,-6-6-44,32 46 82,0 1 0,-1 0 0,1 0 1,0 0-1,0 0 0,0-1 0,-1 1 1,1 0-1,0 0 0,0-1 0,0 1 0,-1 0 1,1 0-1,0-1 0,0 1 0,0 0 1,0 0-1,0-1 0,0 1 0,0 0 0,0-1 1,0 1-1,0 0 0,0 0 0,0-1 0,0 1 1,0 0-1,0-1 0,0 1 0,0 0 1,0 0-1,0-1 0,0 1 0,0 0 0,0-1 1,1 1-1,-1 0 0,0 0 0,0-1 0,0 1 1,0 0-1,1 0 0,-1 0 0,0-1 1,0 1-1,1 0 0,-1 0 0,0 0 0,0 0 1,1 0-1,-1-1 0,0 1 0,0 0 1,1 0-1,-1 0 0,0 0 0,1 0 0,-1 0 1,0 0-1,0 0 0,1 0 0,-1 0 0,0 0 1,1 0-1,17 3 57,48 20-271,127 26 1,-154-43 133,-9-7-78</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52.758"/>
    </inkml:context>
    <inkml:brush xml:id="br0">
      <inkml:brushProperty name="width" value="0.05" units="cm"/>
      <inkml:brushProperty name="height" value="0.05" units="cm"/>
    </inkml:brush>
  </inkml:definitions>
  <inkml:trace contextRef="#ctx0" brushRef="#br0">1 5036 12787,'1'0'106,"0"-1"1,0 1 0,0 0-1,0-1 1,0 1-1,0-1 1,0 1 0,0-1-1,0 1 1,0-1 0,-1 0-1,1 1 1,0-1-1,0 0 1,-1 0 0,1 0-1,0 0 1,15-23 757,-3 6-352,8-3-184,0 1 1,2 1-1,38-24 0,83-41 325,-67 41-524,299-221 117,-276 187-188,292-231 258,-187 161-313,-127 95 146,117-102-1,-94 56 98,-44 40-138,2 3 1,83-59-1,10 18-57,8-5 13,-126 76-23,0-1 1,43-45-1,-8-1 38,57-58 55,-93 100-99,74-54 0,49-9 0,4-4-18,279-233-2,-332 247-6,296-198 19,-146 89-6,-17-19 0,-215 188-20,22-17 10,78-51-1,61-22 84,23-15 30,55-60-8,205-130 83,-297 219-77,183-141 0,-275 177-43,182-131 1121,-256 189-813,-11 4-534,-19 5-754,11-1 644,0-2-124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54.409"/>
    </inkml:context>
    <inkml:brush xml:id="br0">
      <inkml:brushProperty name="width" value="0.05" units="cm"/>
      <inkml:brushProperty name="height" value="0.05" units="cm"/>
    </inkml:brush>
  </inkml:definitions>
  <inkml:trace contextRef="#ctx0" brushRef="#br0">144 192 14515,'8'-10'920,"-1"0"0,8-17 0,-1 3 1585,4 5 2744,-18 19-5219,0 0 0,0 0 0,1 0 0,-1 0 0,0 0 0,0 0 0,0 0 0,1 0 0,-1 1 0,0-1 0,0 0 0,0 0 0,0 0 0,0 0 0,1 1 0,-1-1 0,0 0 0,0 0 0,0 0 0,0 0 0,0 1 0,0-1 0,0 0 0,0 0 0,0 0 0,1 1 0,-1-1 0,0 0 0,0 0 0,0 1 0,0-1 0,0 0 0,0 0 0,0 0 0,-1 1 0,1-1 0,0 0 0,0 0 0,0 0 0,0 1 0,0-1 0,0 0 0,0 0 0,0 0 0,0 1 0,-1-1 0,1 0 0,0 0 0,-1 2 897,6-8-132,-4 2-719,0 0 1,0-1-1,0 1 1,0 0-1,-1 0 0,0-1 1,0 1-1,-1-8 1,3 5-189,-4 12-774,-2 3-278,0-4 656,3-6 751,1-2-139,1 0 0,0 1-1,0-1 1,0 1 0,1-1 0,-1 1 0,1 0 0,0-1 0,3-3 0,9-21 358,-41 117-199,-9 36-340,27-86 67,2-12 7,1 0 1,1 1-1,1 0 0,2 0 0,1 55 0,1-82 6,0-1 0,1 1 0,-1 0-1,0 0 1,0-1 0,0 1 0,0 0 0,1 0 0,-1-1 0,0 1-1,1 0 1,-1 0 0,0-1 0,1 1 0,-1-1 0,1 1 0,-1 0-1,1-1 1,-1 1 0,2 0 0,1-4-20,-4-8-146,-4 0-113,-1-1 0,0 1-1,0 0 1,-1 0 0,0 1 0,-1 0-1,0 0 1,-13-12 0,-10-12-541,26 27 684,0 1-2,0 0 1,0 0-1,0-1 0,1 0 0,0 0 0,0 0 0,-3-10 1,7 16 135,0 1-1,0-1 1,0 1 0,0-1 0,0 0 0,0 1 0,0-1-1,0 1 1,0-1 0,0 1 0,1-1 0,-1 1 0,0-1-1,0 1 1,1 0 0,-1-1 0,0 1 0,0-1 0,1 1-1,-1 0 1,0-1 0,1 1 0,-1-1 0,1 1 0,-1 0-1,1 0 1,-1-1 0,0 1 0,1 0 0,-1 0 0,1-1-1,-1 1 1,1 0 0,-1 0 0,1 0 0,-1 0 0,1 0-1,-1 0 1,1 0 0,0 0 0,-1 0 0,1 0 0,27 2 86,-28-2-86,34 4-210,99 10-1297,-92-12 1194</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54.855"/>
    </inkml:context>
    <inkml:brush xml:id="br0">
      <inkml:brushProperty name="width" value="0.05" units="cm"/>
      <inkml:brushProperty name="height" value="0.05" units="cm"/>
    </inkml:brush>
  </inkml:definitions>
  <inkml:trace contextRef="#ctx0" brushRef="#br0">92 65 15123,'-22'16'6781,"-8"5"-4394,26-17-2266,1-1 0,-1 1 0,1-1 0,-1 1 0,1 0 0,1 0 0,-1 1 0,0-1 0,1 1 1,0-1-1,0 1 0,-1 5 0,3-9-112,-1 0 0,1 1 0,0-1 0,0 1 0,0 0 0,0-1 1,0 1-1,0-1 0,0 1 0,0-1 0,1 1 0,-1-1 0,1 1 0,-1-1 0,1 0 0,-1 1 0,2 1 1,0-2-2,-1 1 0,0-1 0,1 1 1,0-1-1,-1 0 0,1 0 1,0 0-1,-1 0 0,1 0 1,0 0-1,0-1 0,0 1 0,0-1 1,0 1-1,0-1 0,3 1 1,4-1 40,-1 0 0,0 0 0,1-1 1,-1 0-1,0-1 0,0 1 1,0-2-1,0 1 0,0-1 0,-1 0 1,1-1-1,-1 1 0,0-2 1,0 1-1,12-10 0,-14 10-7,-1 0-1,0 0 1,0-1-1,-1 1 1,1-1-1,-1 1 0,0-1 1,0 0-1,0-1 1,3-7-1,-5 9-27,0 0 0,0 0 0,-1 0 0,1 0 0,-1 0 0,0 0 0,0 0 0,0 0 0,0 0 0,-1 0 1,0 0-1,0 0 0,0 0 0,0 0 0,-1 1 0,-1-5 0,2 6-80,0 0 0,0 0 0,0 1 1,0-1-1,-1 0 0,1 1 1,0-1-1,-1 1 0,1-1 0,-1 1 1,0-1-1,1 1 0,-1 0 0,0 0 1,0 0-1,0 0 0,0 0 1,0 1-1,0-1 0,0 0 0,0 1 1,0 0-1,-4-1 0,5 1-15,0 0-1,0 0 0,1 0 1,-1 1-1,0-1 1,0 0-1,1 0 1,-1 1-1,0-1 0,0 0 1,1 1-1,-1-1 1,0 1-1,1-1 0,-1 1 1,0-1-1,1 1 1,-1-1-1,1 1 1,-1 0-1,1-1 0,-1 1 1,0 1-1,1-1 6,-1 1 0,1 0 1,0 0-1,0-1 0,-1 1 0,1 0 0,0 0 0,0-1 1,1 1-1,-1 0 0,0 0 0,1-1 0,-1 1 0,1 0 0,0 2 1,8 15-768</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55.222"/>
    </inkml:context>
    <inkml:brush xml:id="br0">
      <inkml:brushProperty name="width" value="0.05" units="cm"/>
      <inkml:brushProperty name="height" value="0.05" units="cm"/>
    </inkml:brush>
  </inkml:definitions>
  <inkml:trace contextRef="#ctx0" brushRef="#br0">57 0 20636,'-8'15'735,"0"0"0,2 0-1,0 0 1,0 1 0,2 0-1,-5 25 1,4-5-174,0 68 1,5-104-560,0 0 1,0 1-1,0-1 1,1 0 0,-1 1-1,0-1 1,0 0-1,0 1 1,0-1-1,1 0 1,-1 0 0,0 1-1,0-1 1,1 0-1,-1 0 1,0 1-1,0-1 1,1 0 0,-1 0-1,0 0 1,1 1-1,-1-1 1,0 0-1,0 0 1,1 0-1,-1 0 1,0 0 0,1 0-1,-1 0 1,1 0-1,-1 0 1,0 0-1,1 0 1,-1 0 0,0 0-1,1 0 1,-1 0-1,0 0 1,1 0-1,-1 0 1,0 0 0,1-1-1,-1 1 1,0 0-1,1-1 1,17-6 22,-17 6-19,26-10 7,0 1 1,0 1-1,1 2 0,0 1 0,37-4 0,141-2-315,-176 13-248,-19 0 15,-15 1-255,-21 3 330</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55.780"/>
    </inkml:context>
    <inkml:brush xml:id="br0">
      <inkml:brushProperty name="width" value="0.05" units="cm"/>
      <inkml:brushProperty name="height" value="0.05" units="cm"/>
    </inkml:brush>
  </inkml:definitions>
  <inkml:trace contextRef="#ctx0" brushRef="#br0">80 34 16379,'1'1'73,"-1"-1"-1,0 0 1,0 0-1,1 0 1,-1 0-1,0 1 0,0-1 1,1 0-1,-1 0 1,0 0-1,0 1 1,0-1-1,1 0 0,-1 1 1,0-1-1,0 0 1,0 0-1,0 1 1,0-1-1,0 0 0,0 1 1,0-1-1,0 0 1,0 0-1,0 1 1,0-1-1,0 0 0,0 1 1,0-1-1,0 0 1,0 1-1,0-1 1,0 0-1,0 1 0,0-1 1,0 0-1,0 0 1,-1 1-1,1-1 1,0 0-1,-7 19 579,5-15-84,-16 43 1230,-20 57 559,34-89-2130,0 1-1,1 0 1,0 0 0,0 27-1,5-28-100,2-23-11,4-27-29,-2-12-13,-1 1 0,-3 0 0,-4-60 0,-1 85 112,4 34 44,0-5-222,1-1 0,0 0 0,0 0 0,0 0-1,1 0 1,0 0 0,1 0 0,0-1-1,0 0 1,0 1 0,0-1 0,10 8-1,-11-10 6,1-1 0,-1 0 0,1-1 0,0 1 0,0-1 0,0 1 0,0-1 0,1 0 0,-1-1 0,0 1 0,1-1 0,-1 0 0,1 0 0,0 0 0,-1-1 0,1 1 0,0-1 0,-1 0 0,1-1 0,0 1 0,5-2-1,7-2 47,-1-2 0,1 0 0,-1 0 0,-1-2 0,20-11 0,72-55 206,-57 38-195,-49 35-67,0 0 0,1 0 0,-1 0 0,0 0 0,0 1 0,0-1 0,1 0 0,-1 1 0,0-1 1,1 1-1,-1-1 0,1 1 0,-1 0 0,2 0 0,-2 0-1,-1 0 0,0 0 0,0 0 0,1 1 0,-1-1 0,0 0 0,1 0-1,-1 1 1,0-1 0,0 0 0,0 1 0,1-1 0,-1 0 0,0 1 0,0-1 0,0 0 0,0 1 0,0-1 0,0 0 0,1 1 0,-1-1 0,0 0 0,0 1-1,0-1 1,0 1 0,0-1 0,0 0 0,-1 1 0,1-1 0,0 0 0,0 1 0,0 0 0,-3 8-5,0 1 0,0-1 0,-5 9 0,2-5 5,0 0 8,1 1 0,0-1 0,1 1-1,0 0 1,1 1 0,1-1 0,0 0 0,1 1-1,1-1 1,0 1 0,4 25 0,-2-36-106,-1 0 0,0-1 0,1 1 0,0-1 0,0 1 0,0-1 0,0 0 0,0 1 1,1-1-1,-1-1 0,6 5 0,-7-6 27,0 1-1,0-2 1,0 1 0,1 0 0,-1 0-1,0 0 1,0 0 0,1-1 0,-1 1-1,1-1 1,-1 1 0,1-1 0,-1 0-1,1 1 1,-1-1 0,1 0-1,-1 0 1,1 0 0,-1 0 0,1 0-1,-1 0 1,1-1 0,-1 1 0,1 0-1,-1-1 1,0 1 0,1-1 0,-1 0-1,1 1 1,-1-1 0,0 0 0,0 0-1,1 0 1,0-1 0,14-19-660</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2:56.248"/>
    </inkml:context>
    <inkml:brush xml:id="br0">
      <inkml:brushProperty name="width" value="0.05" units="cm"/>
      <inkml:brushProperty name="height" value="0.05" units="cm"/>
    </inkml:brush>
  </inkml:definitions>
  <inkml:trace contextRef="#ctx0" brushRef="#br0">44 15 19100,'5'-7'2193,"-3"1"-1281,-2 4-416,-3 13 1224,-4 7-359,0 16-577,-1 4-240,0 7-368,1-1-96,1 3-176,1 2-96,5-10 176,3-4-16,6-17-64</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02.793"/>
    </inkml:context>
    <inkml:brush xml:id="br0">
      <inkml:brushProperty name="width" value="0.05" units="cm"/>
      <inkml:brushProperty name="height" value="0.05" units="cm"/>
    </inkml:brush>
  </inkml:definitions>
  <inkml:trace contextRef="#ctx0" brushRef="#br0">130 5 15763,'-1'0'134,"0"-1"0,0 1 0,0-1-1,0 1 1,0-1 0,0 1 0,0-1 0,0 1-1,0 0 1,-1 0 0,1 0 0,0 0-1,0 0 1,0 0 0,0 0 0,0 0-1,0 0 1,-1 0 0,1 0 0,0 1-1,0-1 1,0 0 0,-1 2 0,0-1 39,0 0 0,1 1-1,-1-1 1,1 1 0,-1-1 0,1 1 0,0-1 0,-1 1 0,1 0-1,0 0 1,-1 3 0,-2 5 298,0 1 1,1-1-1,-2 20 1,4-30-452,-20 222 1903,6-34-684,14-179-1144,1-7-52,0 1-1,-1-1 0,1 1 1,-1-1-1,1 0 0,-1 1 1,0-1-1,0 0 0,0 1 0,0-1 1,-2 3-1,3-5-36,0 0 1,0 0-1,0 0 0,0 0 1,0 0-1,0 0 0,0 0 1,0 1-1,0-1 0,0 0 1,-1 0-1,1 0 0,0 0 1,0 0-1,0 0 0,0 0 1,0 0-1,0 0 0,0 0 1,-1 0-1,1 0 0,0 0 0,0 0 1,0 0-1,0 0 0,0 0 1,0 0-1,-1 0 0,1 0 1,0 0-1,0 0 0,0 0 1,0 0-1,0 0 0,0 0 1,0 0-1,-1 0 0,1 0 1,0 0-1,0 0 0,0-1 1,0 1-1,0 0 0,0 0 1,0 0-1,0 0 0,0 0 1,0 0-1,-1 0 0,1 0 1,0-1-1,0 1 0,-4-11 149,-1-16-3,0-20 23,4-90 0,2 110-174,2 0 0,1 0 0,2 1 0,16-50 1,-19 68-5,0 0 0,1 1 1,0-1-1,0 1 1,1 0-1,0 0 0,0 0 1,0 1-1,1-1 1,0 1-1,8-6 0,-8 8 3,0 0 0,0 1 0,1 0 0,-1 0 0,1 0 0,0 1 0,-1-1 0,1 2 0,0-1 0,0 1 0,0 0 0,0 0 0,14 1 0,-14 1-3,0-1 1,-1 1-1,1 1 0,0-1 1,-1 1-1,1 0 1,-1 0-1,1 1 1,-1 0-1,0 0 1,0 1-1,-1-1 1,7 6-1,-10-7 4,1 1 0,0-1 0,-1 1 0,0 0 0,1 0 1,-1 0-1,0 0 0,-1 1 0,1-1 0,0 1 0,-1-1 0,0 1 0,0-1 0,0 1 0,0-1 0,-1 1 0,1 0 0,-1-1 0,0 1 0,0 0 0,0 0 0,-1-1 0,1 1 0,-1 0 1,-1 4-1,-1 0 33,-1-1 1,1 1-1,-1-1 0,0-1 1,-1 1-1,1 0 1,-1-1-1,-1 0 1,1 0-1,-1-1 1,0 1-1,0-1 1,-1-1-1,1 1 1,-1-1-1,-13 6 1,14-7-75,0 0 0,-1 0 0,1-1 0,-1 0 0,0 0 0,0-1 0,0 1 0,0-2 0,0 1 0,0-1 0,0 0 0,0 0 0,0-1 0,0 0 0,0 0 0,0 0 0,0-1 0,0 0 0,-6-4 0,11 6 11,1-1 0,-1 0 0,1 0 0,-1 0 1,1 0-1,-1 0 0,1 0 0,0 0 0,0 0 0,-1 0 0,1-1 0,0 1 0,0 0 0,0-1 0,0 1 0,1-1 0,-1 1 0,0-1 0,1 1 1,-1-1-1,1 0 0,-1 1 0,1-1 0,0 0 0,-1 0 0,1 1 0,0-1 0,0 0 0,0 1 0,1-1 0,-1 0 0,0 1 0,1-1 0,-1 0 1,2-2-1,7-10-347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03.245"/>
    </inkml:context>
    <inkml:brush xml:id="br0">
      <inkml:brushProperty name="width" value="0.05" units="cm"/>
      <inkml:brushProperty name="height" value="0.05" units="cm"/>
    </inkml:brush>
  </inkml:definitions>
  <inkml:trace contextRef="#ctx0" brushRef="#br0">55 1 20596,'0'0'1985,"-1"10"-1313,-7 9-312,0 10 1168,-1 6-687,0 9-289,1 4-208,2 2-360,3-1-224,2-7-769,-1-7 889,5-6-104,3-5-96</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12.043"/>
    </inkml:context>
    <inkml:brush xml:id="br0">
      <inkml:brushProperty name="width" value="0.05" units="cm"/>
      <inkml:brushProperty name="height" value="0.05" units="cm"/>
    </inkml:brush>
  </inkml:definitions>
  <inkml:trace contextRef="#ctx0" brushRef="#br0">327 0 13371,'-26'26'1587,"19"-20"-790,0 1-1,0 0 1,1 0 0,-7 10-1,12-16-687,1 0-1,0 0 0,0 0 0,-1 0 0,1 0 0,0 0 1,0 0-1,0 0 0,0 0 0,0 0 0,0 0 1,0 0-1,1 0 0,-1 0 0,0 0 0,1 0 1,-1 0-1,0 0 0,1 0 0,-1 0 0,1 0 0,-1-1 1,1 1-1,0 0 0,-1 0 0,1 0 0,1 0 1,0 1-71,0 0 1,1 1 0,-1-1 0,0-1-1,1 1 1,0 0 0,-1-1 0,4 2-1,26 8-29,1-1 0,1-2 0,36 4 0,-69-12-12,17 1-34,-18-1 34,1 0 0,-1 0 1,1 0-1,0 0 0,-1 0 0,1 0 0,-1-1 1,1 1-1,-1 0 0,1 0 0,-1 0 0,1-1 1,0 1-1,-1 0 0,0-1 0,1 1 0,-1 0 1,1-1-1,-1 1 0,1-1 0,-1 1 0,0-1 1,1 1-1,-1-1 0,0 1 0,1-1 0,-1 0 4,0 1 0,-1-1-1,1 1 1,0-1 0,0 1-1,0 0 1,-1-1-1,1 1 1,0 0 0,-1-1-1,1 1 1,0 0 0,-1-1-1,1 1 1,0 0 0,-1-1-1,1 1 1,-1 0-1,1 0 1,0 0 0,-1-1-1,1 1 1,-1 0 0,1 0-1,-1 0 1,1 0-1,-1 0 1,1 0 0,-1 0-1,-19-3 22,17 3-15,-25-2 149,0 1 0,0 1 0,-31 5 0,-83 16 685,-33 19 491,275-68-1150,-34 7-465,1 3 0,136-17 0,-198 34 226,-1 1-2,0-1 1,0 1 0,0 0 0,0 0 0,0 0 0,0 1-1,0-1 1,0 1 0,0 0 0,7 2 0,-11-3 54,0 0 0,0 0-1,0 1 1,0-1 0,0 0 0,0 0 0,1 0 0,-1 0 0,0 0 0,0 0-1,0 0 1,0 1 0,0-1 0,0 0 0,0 0 0,0 0 0,0 0 0,0 0 0,1 1-1,-1-1 1,0 0 0,0 0 0,0 0 0,0 0 0,0 0 0,0 1 0,0-1 0,0 0-1,0 0 1,0 0 0,0 0 0,-1 1 0,1-1 0,0 0 0,0 0 0,0 0 0,0 0-1,0 0 1,0 1 0,0-1 0,0 0 0,0 0 0,0 0 0,0 0 0,-1 0-1,-9 7-47,-12 1 68,-46 8 286,53-14-154,1 0 0,-1 2 0,0 0 0,1 0 0,0 1 0,-26 14 0,40-19-142,-1 1 0,1-1 1,-1 0-1,1 0 0,-1 0 0,1 1 0,-1-1 1,1 0-1,-1 1 0,1-1 0,-1 0 0,1 1 1,0-1-1,-1 1 0,1-1 0,0 0 0,-1 1 1,1-1-1,0 1 0,-1-1 0,1 1 0,0-1 1,0 1-1,0-1 0,0 1 0,0 0 0,-1-1 1,1 1-1,0-1 0,0 1 0,0 0 0,1 0-8,0 0 0,0-1-1,0 1 1,0-1-1,0 1 1,0-1-1,0 1 1,-1-1-1,1 0 1,0 1 0,1-1-1,-1 0 1,0 0-1,2 0 1,40 0-287,39-18-469,-62 12 257,1 2 0,0 0 1,0 1-1,37-1 0,-57 4 450,0 0-1,0 0 1,-1 0 0,1 0-1,0 0 1,0 0 0,0 0-1,0 0 1,-1 1-1,1-1 1,0 0 0,0 0-1,0 1 1,-1-1 0,1 1-1,0-1 1,-1 1-1,1-1 1,1 2 0,-2-2 18,-1 1-1,1-1 1,-1 1 0,1-1 0,0 1 0,-1-1 0,1 0 0,-1 1 0,1-1 0,-1 0 0,0 1 0,1-1 0,-1 0 0,1 1 0,-1-1 0,1 0-1,-1 0 1,0 0 0,1 0 0,-1 0 0,0 1 0,1-1 0,-1 0 0,1-1 0,-1 1 0,-1 0 0,-26 3-101,-1 0 209,-32 6 0,54-8-79,4-6-23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2.495"/>
    </inkml:context>
    <inkml:brush xml:id="br0">
      <inkml:brushProperty name="width" value="0.05" units="cm"/>
      <inkml:brushProperty name="height" value="0.05" units="cm"/>
    </inkml:brush>
  </inkml:definitions>
  <inkml:trace contextRef="#ctx0" brushRef="#br0">149 20 14235,'1'2'271,"1"-1"1,0 1-1,-1-1 0,1 0 0,0 0 1,0 0-1,0 0 0,0 0 1,0 0-1,0 0 0,0-1 0,0 1 1,0-1-1,2 1 0,35 4 1071,-34-5-1202,59 4 235,0-3 0,0-2 1,120-19-1,-181 19-390,4 0-50,-1 0 1,1-1 0,-1 0-1,13-5 1,-15 2-251,-11 2 174,-10 2 36,16 1 102,-37 1-78,0 3 1,-1 1 0,2 2 0,-51 16-1,49-13 68,12-3 4,-293 63 470,433-92-60,-60 15-393,501-49 110,-554 56-118,29 1-1,-24 2 0,-15 3-1,-28 5 5,0-1 0,-1-1 0,0-3 1,-51 2-1,-104-2-221,170-6-80,23 0 287,0 0 0,0 0 0,0 0 0,0 0 0,0 0 0,0 0 0,0-1 0,0 1-1,0 0 1,1-1 0,-1 1 0,0 0 0,0-1 0,0 1 0,0-1 0,0 1 0,1-1 0,-1 0 0,-1 0 0,0-1-30,-3-4-107</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9.928"/>
    </inkml:context>
    <inkml:brush xml:id="br0">
      <inkml:brushProperty name="width" value="0.05" units="cm"/>
      <inkml:brushProperty name="height" value="0.05" units="cm"/>
    </inkml:brush>
  </inkml:definitions>
  <inkml:trace contextRef="#ctx0" brushRef="#br0">16 16 14931,'0'1'116,"-1"-1"0,0 0 0,1 0 0,-1 0 0,1-1 0,-1 1 0,0 0 0,1 0 0,-1 0 0,0 0 0,1-1 0,-1 1 0,1 0 0,-1 0 0,1-1 0,-1 1 0,1 0 0,-1-1 0,1 1 0,-1-1 0,1 1-1,-1-1 1,1 1 0,0-1 0,-1 1 0,1-1 0,0 1 0,-1-1 0,1 1 0,0-2 0,1 2 48,-1-1-1,1 0 1,0 1-1,0-1 1,0 1-1,0-1 1,0 1-1,0 0 1,0-1-1,0 1 1,0 0-1,1 0 1,-1 0-1,0 0 1,0 0-1,0 0 1,0 0-1,2 0 1,209 15 4814,-17-1-4374,-30 1-1112,-215-23 259,0-2 141,-88-4 0,121 14 108,1 0-1,0 1 1,0 1-1,0 0 1,0 1 0,0 1-1,1 1 1,0 0-1,-28 13 1,26-4-23,15-8-1,12-3-1,58-7-33,-47 2-188,0 1 0,1 0 1,21 4-1,42 15-1309,-70-17 1086</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5.310"/>
    </inkml:context>
    <inkml:brush xml:id="br0">
      <inkml:brushProperty name="width" value="0.05" units="cm"/>
      <inkml:brushProperty name="height" value="0.05" units="cm"/>
    </inkml:brush>
  </inkml:definitions>
  <inkml:trace contextRef="#ctx0" brushRef="#br0">2 1 17596,'-1'4'1616,"7"1"-976,6-4-248,20-1 529,11 0-217,11 0-56,5 0-64,4 0-280,-2 0-104,-5 0-216,-6 2-152,-12-1-520,-7 3-256,-20-3 760,-14 2-136,-19 0-185</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5.792"/>
    </inkml:context>
    <inkml:brush xml:id="br0">
      <inkml:brushProperty name="width" value="0.05" units="cm"/>
      <inkml:brushProperty name="height" value="0.05" units="cm"/>
    </inkml:brush>
  </inkml:definitions>
  <inkml:trace contextRef="#ctx0" brushRef="#br0">17 303 14811,'-17'11'1753,"22"1"-745,8-3-392,17-4 1176,6-2-599,9-2-289,4 1-96,3-2-360,0 0-392,-3-3-832,-2-5 744,-9-1-192,1 0-56</inkml:trace>
  <inkml:trace contextRef="#ctx0" brushRef="#br0" timeOffset="1">663 0 17436,'15'8'1520,"5"-2"-1056,3 3-208,2 0 624,-1 3-255,-3 8-217,-4 2-136,-8 2-168,-4 2-40,-13 3-32,-7 2-16,-12 1-40,-6 0-96,0 0-320,-2-3 1776,-1-7-1280,0-5 72,11-8 24</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7.013"/>
    </inkml:context>
    <inkml:brush xml:id="br0">
      <inkml:brushProperty name="width" value="0.05" units="cm"/>
      <inkml:brushProperty name="height" value="0.05" units="cm"/>
    </inkml:brush>
  </inkml:definitions>
  <inkml:trace contextRef="#ctx0" brushRef="#br0">18 1 19492,'-10'9'1585,"4"2"-1209,4-2-80,2 2 264,2-1-592,1-4 232,1-1-144,9-3-168</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6.573"/>
    </inkml:context>
    <inkml:brush xml:id="br0">
      <inkml:brushProperty name="width" value="0.05" units="cm"/>
      <inkml:brushProperty name="height" value="0.05" units="cm"/>
    </inkml:brush>
  </inkml:definitions>
  <inkml:trace contextRef="#ctx0" brushRef="#br0">16 0 17964,'-7'72'4810,"2"-15"-4324,3-38-458,1-11-22,1 0 0,-1 1 0,1-1 0,1 0 0,-1 1 0,1-1 1,1 0-1,0 0 0,2 8 0,-3-14 0,0-1 0,0 0 1,-1 0-1,1 0 0,0 0 1,0 0-1,1 0 0,-1 0 0,0 0 1,0 0-1,0 0 0,1-1 0,-1 1 1,0 0-1,1-1 0,-1 1 0,0-1 1,1 1-1,-1-1 0,1 0 0,-1 0 1,0 0-1,1 0 0,-1 0 0,1 0 1,-1 0-1,1 0 0,-1 0 0,0-1 1,1 1-1,-1 0 0,1-1 0,-1 0 1,0 1-1,2-2 0,8-3 74,-1 0 0,0 0 0,13-11 0,-16 12-34,59-47 490,-47 34-244,1 2 1,34-21-1,-54 35-280,1 1 0,0-1 0,0 1 0,-1-1 0,1 1 0,0-1-1,0 1 1,0 0 0,0-1 0,0 1 0,0 0 0,0 0 0,0-1 0,0 1-1,-1 0 1,1 0 0,0 0 0,0 0 0,0 0 0,0 0 0,0 1-1,0-1 1,0 0 0,0 0 0,0 1 0,0-1 0,0 1 0,0 0-3,0 1 1,0-1 0,-1 1 0,1-1 0,-1 0-1,1 1 1,-1-1 0,0 1 0,0-1 0,0 1-1,1-1 1,-1 1 0,-1-1 0,1 1 0,0 0-1,-1 1 1,-10 84 32,11-87-42,0 1 1,0 0 0,0 0 0,0-1-1,0 1 1,0 0 0,0 0 0,0-1 0,0 1-1,1 0 1,-1-1 0,0 1 0,0 0 0,1-1-1,-1 1 1,1 0 0,-1-1 0,0 1-1,1 0 1,-1-1 0,1 1 0,0-1 0,-1 1-1,1-1 1,-1 0 0,1 1 0,0-1 0,-1 1-1,1-1 1,0 0 0,-1 0 0,1 1-1,0-1 1,0 0 0,-1 0 0,1 0 0,0 0-1,-1 0 1,1 0 0,0 0 0,0 0 0,-1 0-1,1 0 1,0 0 0,0 0 0,-1 0-1,2-1 1,7-1 5,-1 0 0,1 0 0,10-5-1,-10 4-3,12-5-4,-13 5-23,0-1 1,0 2-1,1-1 1,-1 1-1,1 0 1,0 1-1,11 0 1,-19 1-5,-1 0 0,1 0 1,0 0-1,-1 0 1,1 0-1,-1 0 1,1 1-1,0-1 1,-1 0-1,1 0 1,-1 1-1,1-1 0,0 0 1,-1 1-1,1-1 1,-1 1-1,1-1 1,-1 1-1,0-1 1,1 1-1,-1-1 1,1 1-1,-1-1 0,0 1 1,0-1-1,1 1 1,-1 0-1,0-1 1,0 1-1,0 0 1,1-1-1,-1 1 1,0-1-1,0 1 1,0 0-1,0-1 0,0 1 1,0 0-1,-1-1 1,1 1-1,0 0 1,0-1-1,0 1 1,-1-1-1,1 1 1,0 0-1,-1 0 1,-16 32-1203,13-27 1118,0 7-354,4-4-81</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7.455"/>
    </inkml:context>
    <inkml:brush xml:id="br0">
      <inkml:brushProperty name="width" value="0.05" units="cm"/>
      <inkml:brushProperty name="height" value="0.05" units="cm"/>
    </inkml:brush>
  </inkml:definitions>
  <inkml:trace contextRef="#ctx0" brushRef="#br0">329 5 19484,'0'-2'2387,"-7"1"-1792,-9-1-259,3 4-14,0 0 0,0 0 0,0 1 0,1 0 0,-1 1 0,1 1 0,0 0 0,-21 13 0,13-7-335,1 2 1,1 1-1,0 0 0,-19 20 0,30-26 12,-1 0-1,1 1 1,1 0 0,0 0 0,0 0-1,-7 17 1,12-24-8,0 0 0,0 1 0,0-1 0,0 0 0,1 0 0,-1 0 0,1 1 0,-1-1 0,1 0 0,0 0 0,0 1 0,0-1 0,0 0 0,1 1 0,-1-1 0,0 0 0,1 0 0,0 1 0,-1-1 0,1 0 0,0 0 0,0 0 0,0 0 0,0 0 0,1 0 0,-1 0 0,1-1 0,-1 1 0,1 0 0,-1-1 0,1 1 0,0-1 0,0 1 0,0-1 0,0 0 0,0 0 0,3 2 0,5 0-235,0 1 0,0-1-1,1-1 1,-1 0 0,0-1-1,1 0 1,14 0-1,-3-2-213,0 0 0,35-8-1,-13-1-219</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7.860"/>
    </inkml:context>
    <inkml:brush xml:id="br0">
      <inkml:brushProperty name="width" value="0.05" units="cm"/>
      <inkml:brushProperty name="height" value="0.05" units="cm"/>
    </inkml:brush>
  </inkml:definitions>
  <inkml:trace contextRef="#ctx0" brushRef="#br0">147 1 13179,'-6'2'500,"1"0"0,-1 0 0,0 1 1,1 0-1,0 0 0,0 0 0,0 1 0,-8 6 1,-33 38 2353,40-41-2609,5-7-237,-26 35 761,26-34-724,0 1-1,0 0 1,0 0 0,0-1 0,0 1-1,0 0 1,0 0 0,1 0 0,-1 0-1,1 0 1,-1 0 0,1 0 0,0 0 0,0 0-1,0 0 1,0 0 0,0 0 0,1 4-1,-1-6-21,0 1-1,1 0 0,-1-1 0,1 1 0,-1-1 0,1 1 0,-1-1 1,1 1-1,-1-1 0,1 1 0,0-1 0,-1 1 0,1-1 0,0 0 1,-1 1-1,1-1 0,0 0 0,-1 0 0,1 1 0,0-1 1,0 0-1,-1 0 0,1 0 0,0 0 0,0 0 0,-1 0 0,1 0 1,0 0-1,0 0 0,26-8 333,-21 6-284,92-38 655,-66 25-505,64-19 1,-94 33-222,1 0 1,0 0 0,-1 1-1,1-1 1,-1 1 0,1 0 0,0 0-1,-1 0 1,1 0 0,0 0-1,-1 0 1,1 1 0,0 0 0,3 1-1,-5-1 1,1 0-1,-1 0 1,0 0-1,0 0 0,0 0 1,0 1-1,0-1 1,0 1-1,-1-1 1,1 0-1,0 1 1,-1-1-1,1 1 0,-1 0 1,1-1-1,-1 1 1,0-1-1,0 1 1,0 0-1,0-1 1,0 1-1,0-1 0,0 4 1,-1 7 2,0-7 4,1 0 0,0 1 0,0-1 0,0 0 0,1 0 1,1 6-1,-1-9-4,-1-1-1,1 1 1,0-1 0,-1 1 0,1-1 0,0 1 0,0-1 0,0 0 0,0 0 0,0 1 0,1-1 0,-1 0 0,0 0-1,0 0 1,1 0 0,-1 0 0,1-1 0,-1 1 0,1 0 0,-1-1 0,1 1 0,-1-1 0,4 1 0,4 1 19,-1-1 0,0-1 0,1 1 0,-1-1 0,1-1 1,-1 0-1,9-1 0,60-18 154,-49 12-115,-2-1 2,-19 7-52,-1-1 0,1 1 0,0 0 0,0 0-1,0 1 1,0 0 0,0 0 0,1 1 0,8 0 0,-15 1-10,0-1-1,0 0 0,0 1 0,0-1 0,0 1 0,0-1 1,0 1-1,0 0 0,-1 0 0,1-1 0,0 1 1,0 0-1,-1 0 0,1 0 0,0 0 0,-1 0 0,1-1 1,-1 1-1,1 0 0,-1 1 0,1-1 0,-1 0 0,0 0 1,1 0-1,-1 0 0,0 0 0,0 0 0,0 0 0,0 2 1,0-2-1,0 0 1,0 0 0,0 0 0,0 0-1,0 0 1,0 0 0,0 0 0,1 0-1,-1 0 1,0 0 0,1 0 0,-1 0-1,1 0 1,-1 0 0,1 0 0,-1 0-1,1 0 1,-1 0 0,1-1 0,0 1-1,0 0 1,-1-1 0,1 1 0,0 0-1,0-1 1,0 1 0,0-1 0,0 1-1,0-1 1,0 1 0,0-1 0,0 0-1,1 1 1,5-2 1,0 1-1,0-1 1,0-1-1,0 1 1,0-1 0,-1 0-1,1-1 1,-1 1-1,8-6 1,12-3-2,1 0-6,-12 5-28,0-1-1,1 2 1,0 0 0,0 1-1,0 0 1,22-1-1,-37 5 32,0 0 0,0 0 0,-1 0-1,1 0 1,0 0 0,0 0 0,0 0-1,0 0 1,-1 1 0,1-1 0,0 0 0,0 0-1,0 1 1,-1-1 0,1 1 0,0-1-1,0 1 1,-1-1 0,1 1 0,0-1-1,-1 1 1,1-1 0,-1 1 0,1 0-1,0 0 1,-1 1 3,1-1 1,-1 0-1,0 1 0,0-1 0,0 0 0,1 1 1,-1-1-1,-1 0 0,1 1 0,0-1 0,0 0 1,0 1-1,-1-1 0,0 2 0,-3 7 41,-1 0 0,0 0 0,-9 12 0,7-12 24,4-4-405,5-5-1103,8-8-296,-9 7 1766,6-5-680</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8.281"/>
    </inkml:context>
    <inkml:brush xml:id="br0">
      <inkml:brushProperty name="width" value="0.05" units="cm"/>
      <inkml:brushProperty name="height" value="0.05" units="cm"/>
    </inkml:brush>
  </inkml:definitions>
  <inkml:trace contextRef="#ctx0" brushRef="#br0">1 298 18940,'7'1'357,"1"0"0,0-1 0,0 0 0,0 0 0,0-1 0,0 0 0,-1 0 0,1-1 0,11-3 0,67-30 953,-75 30-1098,13-6-119,-1-1 0,0-1-1,-1 0 1,-1-2 0,0-1 0,-1-1 0,31-32 0,-47 43-71,1-1 0,-1 1 0,0-1 0,-1 0 1,1 0-1,3-13 0,-6 18-15,0 0 0,-1 0-1,0 0 1,1 0 0,-1 0 0,0 1 0,0-1-1,0 0 1,0 0 0,-1 0 0,1 0 0,0 0 0,-1 0-1,0-1 1,0 2-3,1 0 0,-1 0 0,0 0 0,0 0 0,0 0 0,1 0 0,-1 1 0,0-1 0,0 0 0,0 1 0,0-1-1,0 0 1,0 1 0,-1 0 0,1-1 0,0 1 0,0-1 0,0 1 0,0 0 0,-1 0 0,1 0 0,0 0 0,0 0 0,-2 0 0,-5 1 5,1 0 1,0 0-1,0 1 0,-1 0 1,1 0-1,0 1 1,1 0-1,-1 0 1,0 1-1,1-1 0,0 2 1,0-1-1,-8 8 1,3-3 26,1 0 1,1 2-1,-1-1 0,2 1 1,-1 0-1,-8 17 0,15-24-17,0 0-1,0 0 1,0 0-1,1 1 0,0-1 1,-1 0-1,2 1 0,-1-1 1,0 1-1,1-1 0,0 1 1,0-1-1,0 1 1,2 7-1,-1-9-18,0 1 1,0-1-1,1 0 0,-1 0 0,1 0 1,0 0-1,0 0 0,0 0 0,0-1 1,0 1-1,0-1 0,1 1 1,0-1-1,-1 0 0,1 0 0,0 0 1,0 0-1,0-1 0,0 1 1,4 1-1,6 1-25,-1 0 1,1-1-1,12 2 0,5-3-30</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8.726"/>
    </inkml:context>
    <inkml:brush xml:id="br0">
      <inkml:brushProperty name="width" value="0.05" units="cm"/>
      <inkml:brushProperty name="height" value="0.05" units="cm"/>
    </inkml:brush>
  </inkml:definitions>
  <inkml:trace contextRef="#ctx0" brushRef="#br0">68 4 20196,'0'-3'1697,"-10"6"-1241,1 8-208,0 10 720,-2 2-216,2 4-376,1 6-144,4-1-80,-1-2-88,4-4-360,-1-7-336,2-7-496,2-6 936,-2-4-736</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9.127"/>
    </inkml:context>
    <inkml:brush xml:id="br0">
      <inkml:brushProperty name="width" value="0.05" units="cm"/>
      <inkml:brushProperty name="height" value="0.05" units="cm"/>
    </inkml:brush>
  </inkml:definitions>
  <inkml:trace contextRef="#ctx0" brushRef="#br0">1 26 21853,'4'-7'1768,"-2"-3"-1368,-2 1-160,2 9 824,-2 5-1992,1-1-1552,-1-2 2072,3-2-1409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19.238"/>
    </inkml:context>
    <inkml:brush xml:id="br0">
      <inkml:brushProperty name="width" value="0.05" units="cm"/>
      <inkml:brushProperty name="height" value="0.05" units="cm"/>
    </inkml:brush>
  </inkml:definitions>
  <inkml:trace contextRef="#ctx0" brushRef="#br0">4 3 15515,'2'-2'1982,"0"6"-1260,-1 10-25,-10 110 2924,16 63-2930,-1-80-466,41 1497-94,-42-1323-115,12 297 30,54 282-41,8 141 58,-18 1112 96,20 78-86,-63-1874-35,13 159-581,-31-471 384,2 15-381,-2-20 505,0 0-1,0 1 0,0-1 1,0 1-1,0-1 1,0 0-1,0 1 0,0-1 1,0 1-1,0-1 1,0 0-1,1 1 0,-1-1 1,0 0-1,0 1 1,0-1-1,0 0 1,1 1-1,-1-1 0,0 0 1,0 1-1,1-1 1,-1 0-1,0 0 0,1 1 1,-1-1-1,0 0 1,1 0-1,-1 0 0,0 0 1,1 1-1,5-5-394</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9.516"/>
    </inkml:context>
    <inkml:brush xml:id="br0">
      <inkml:brushProperty name="width" value="0.05" units="cm"/>
      <inkml:brushProperty name="height" value="0.05" units="cm"/>
    </inkml:brush>
  </inkml:definitions>
  <inkml:trace contextRef="#ctx0" brushRef="#br0">178 80 18372,'-2'-6'310,"0"1"-1,-1 0 1,1-1 0,-1 1-1,-1 0 1,1 1 0,-1-1 0,0 0-1,0 1 1,0 0 0,0 0-1,-1 0 1,-5-3 0,7 5-250,0 1 1,-1-1 0,1 1-1,0 0 1,-1 0 0,1 0-1,-1 1 1,1-1 0,-1 1-1,1 0 1,-1 0 0,1 0-1,-1 0 1,1 1 0,-1-1-1,1 1 1,-1 0 0,1 0-1,0 0 1,-1 1 0,1-1-1,0 1 1,-3 2 0,3-3-68,1 0 0,-1 1 0,1 0 0,-1 0 0,1 0 0,-1 0 1,1 0-1,0 0 0,0 0 0,0 1 0,1-1 0,-1 1 0,0-1 0,1 1 0,0 0 1,-1 0-1,1-1 0,0 1 0,0 0 0,1 0 0,-1 0 0,1 0 0,-1 0 0,1 0 0,0 0 1,0 0-1,1 0 0,-1 0 0,0 0 0,1 0 0,0 0 0,0 0 0,0 0 0,0 0 1,0 0-1,0 0 0,1-1 0,0 1 0,-1-1 0,1 1 0,0-1 0,0 0 0,0 1 0,0-1 1,1 0-1,3 2 0,8 6-121,1-1 1,0-1-1,0 0 0,0-1 1,25 8-1,-24-10 2,0 1 0,0 1 0,-1 1-1,0 0 1,17 12 0,-31-19 122,1 0 1,-1 0-1,0 0 1,1 0-1,-1 0 1,0 1-1,0-1 1,0 0-1,0 1 1,0-1-1,0 1 1,0-1-1,-1 1 0,1-1 1,0 1-1,-1-1 1,1 1-1,-1 3 1,0-4 6,0 1 1,0-1 0,-1 0-1,1 1 1,0-1-1,-1 0 1,1 0-1,-1 1 1,0-1-1,1 0 1,-1 0-1,0 0 1,0 0-1,0 0 1,0 0-1,0 0 1,0 0 0,-1 1-1,-4 2 21,0 0 1,-1-1-1,1 1 0,-1-1 1,1-1-1,-1 1 0,-9 1 0,-4 0-66,0-2 0,-1 0 0,1-1 0,-1-1-1,-25-3 1,25 2-67</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19.981"/>
    </inkml:context>
    <inkml:brush xml:id="br0">
      <inkml:brushProperty name="width" value="0.05" units="cm"/>
      <inkml:brushProperty name="height" value="0.05" units="cm"/>
    </inkml:brush>
  </inkml:definitions>
  <inkml:trace contextRef="#ctx0" brushRef="#br0">16 1 16211,'0'1'40,"0"-1"-1,0 0 1,0 0 0,0 0-1,0 0 1,0 0-1,0 0 1,0 0-1,0 0 1,0 0-1,0 0 1,0 0-1,0 0 1,0 0-1,0 1 1,0-1-1,-1 0 1,1 0-1,0 0 1,0 0-1,0 0 1,0 0-1,0 0 1,0 0-1,0 0 1,0 0-1,0 0 1,0 0-1,-1 0 1,1 0-1,0 0 1,0 0 0,0 0-1,0 0 1,0 0-1,0 0 1,0 0-1,0 0 1,0 0-1,0 0 1,-1-1-1,1 1 1,0 0-1,0 0 1,0 0-1,0 0 1,0 0-1,0 0 1,0 0-1,0 0 1,0 0-1,0 0 1,0 0-1,0 0 1,0 0-1,0-1 1,0 1-1,0 0 1,0 0-1,0 0 1,0 0-1,0 0 1,0 0 0,-4 13 1224,1 20 344,1-9-735,-1 37 422,3-57-1218,0 0 1,0 0-1,1 0 0,-1 0 0,1 0 1,0 0-1,1-1 0,-1 1 0,1 0 0,-1-1 1,5 7-1,-4-8-53,0 0 0,1 0 1,-1 0-1,0 0 0,1-1 1,-1 1-1,1-1 0,0 1 0,0-1 1,-1 0-1,1 0 0,0-1 0,0 1 1,0 0-1,0-1 0,0 0 0,0 0 1,0 0-1,0 0 0,0 0 0,0-1 1,-1 1-1,1-1 0,3 0 1,10-4 21,-1 1 1,1-2 0,14-7-1,-26 11-32,66-35 112,-48 24-74,1 1 0,36-14-1,-58 26-50,1-1 0,-1 0-1,1 1 1,0-1 0,-1 1-1,1 0 1,0 0 0,-1-1 0,1 1-1,0 0 1,-1 0 0,1 1-1,0-1 1,-1 0 0,1 0 0,-1 1-1,3 0 1,-2 0 1,-1 1 0,1-1-1,-1 1 1,0-1 0,1 1 0,-1-1 0,0 1 0,0 0-1,0-1 1,0 1 0,-1 0 0,1 0 0,0 0-1,0 2 1,-1-3-1,1 1 0,-1-1 0,1 0 0,0 1 0,0-1 0,0 0 0,0 1 0,0-1 0,0 0 0,0 0 1,0 0-1,0 0 0,0 0 0,0 0 0,1 0 0,-1-1 0,0 1 0,1 0 0,-1-1 0,1 1 0,-1-1 0,0 1 0,1-1 0,-1 0 0,1 1 0,0-1 0,-1 0 0,1 0 0,-1 0 0,1 0 0,-1-1 0,1 1 0,1-1 0,8-1 5,-1-1-1,1 0 1,18-9-1,-11 4 10,-3 3-30,-1 0-1,0 1 0,20-2 1,-31 5-4,1 1 0,0-1 1,-1 1-1,1 0 0,0 0 1,-1 1-1,1-1 0,0 1 1,-1-1-1,1 1 0,0 1 1,-1-1-1,1 0 0,-1 1 1,0-1-1,0 1 0,1 0 0,3 4 1,-5-4-20,0 1 1,0-1-1,-1 1 1,0 0-1,1 0 1,-1-1-1,0 1 1,0 0-1,0 0 1,-1 0-1,1 0 1,-1 0-1,0 0 1,0 0-1,0 0 1,0 5-1,-1-2-127,1 1 0,-2-1 0,1 1 0,0-1-1,-1 0 1,-5 10 0,-1-3-64,-6-9-18</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0.355"/>
    </inkml:context>
    <inkml:brush xml:id="br0">
      <inkml:brushProperty name="width" value="0.05" units="cm"/>
      <inkml:brushProperty name="height" value="0.05" units="cm"/>
    </inkml:brush>
  </inkml:definitions>
  <inkml:trace contextRef="#ctx0" brushRef="#br0">0 1 17732,'8'0'2008,"-4"4"-1136,-1-2 777,-1-2-1017,-14 0-728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0.871"/>
    </inkml:context>
    <inkml:brush xml:id="br0">
      <inkml:brushProperty name="width" value="0.05" units="cm"/>
      <inkml:brushProperty name="height" value="0.05" units="cm"/>
    </inkml:brush>
  </inkml:definitions>
  <inkml:trace contextRef="#ctx0" brushRef="#br0">210 52 16532,'1'-1'96,"0"0"1,0 1 0,-1-1 0,1 0-1,0 0 1,-1 0 0,1 0 0,0 1-1,-1-1 1,1 0 0,-1 0 0,0 0-1,1 0 1,-1 0 0,0 0 0,1 0-1,-1 0 1,0 0 0,0-1 0,0 1-1,0 0 1,0 0 0,0 0 0,0 0 0,-1 0-1,1 0 1,0 0 0,-1 0 0,1 0-1,0 0 1,-1 0 0,1 0 0,-1 0-1,1 0 1,-1 1 0,0-1 0,1 0-1,-1 0 1,0 0 0,0 1 0,0-1-1,1 0 1,-1 1 0,0-1 0,0 1-1,-1-1 1,-2-1 70,1 1 0,0-1-1,-1 1 1,1 0 0,-1 0-1,1 1 1,-1-1 0,0 1-1,1-1 1,-1 1 0,1 0 0,-8 1-1,2 2-87,0-1 0,1 1-1,-1 1 1,1-1-1,0 1 1,0 1 0,0 0-1,0 0 1,1 0-1,-8 8 1,10-8-75,0 0 0,0 0 0,0 1-1,1 0 1,-1 0 0,1 0 0,1 0 0,0 1 0,-1 0 0,2-1 0,-1 1-1,1 0 1,-2 9 0,4-15-1,0 1 0,-1 0 0,1 0 0,0-1 0,0 1 0,0 0 0,1 0 0,-1 0 0,0-1 1,0 1-1,1 0 0,-1 0 0,1-1 0,0 1 0,0 0 0,-1-1 0,1 1 0,0-1 0,0 1 0,2 1 0,0-1-48,-1 0 1,0-1-1,0 1 0,1-1 1,-1 1-1,1-1 1,-1 0-1,1 0 0,0 0 1,-1-1-1,1 1 1,3 0-1,6 0-141,0-1-1,0 0 1,0 0-1,-1-2 1,16-2-1,14-6-73,3-5-109</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1.474"/>
    </inkml:context>
    <inkml:brush xml:id="br0">
      <inkml:brushProperty name="width" value="0.05" units="cm"/>
      <inkml:brushProperty name="height" value="0.05" units="cm"/>
    </inkml:brush>
  </inkml:definitions>
  <inkml:trace contextRef="#ctx0" brushRef="#br0">72 23 15131,'-26'74'5110,"-1"6"-2119,21-56-2673,2 0 0,0 0 0,-1 37 0,6-60-207,2-5-47,1-9 2,16-160 422,-19 176-487,-1 0 0,1 0 0,0 0 0,0 0 0,0 0 0,0 0 0,1-1 0,-1 1 0,1 0-1,-1-1 1,1 1 0,0-1 0,0 0 0,0 1 0,0-1 0,1 0 0,-1 0 0,5 2 0,-2-2-1,-1 0 0,1 0 0,-1-1 0,1 1 0,-1-1 1,1 0-1,0-1 0,-1 1 0,1-1 0,0 0 0,5-1 1,2 0 0,0-1 0,0-1 0,0 1 1,-1-2-1,0 0 0,1 0 1,-1-1-1,19-13 0,-21 13 6,-1-2-1,0 1 1,0-1-1,-1 0 0,12-15 1,-17 19 0,1-1-1,-1 0 1,0 1 0,0-1-1,0 0 1,0 0 0,-1 0-1,1 0 1,-1-1 0,0 1-1,-1 0 1,1 0-1,-1-1 1,1 1 0,-2-9-1,1 13-5,0-1 0,0 0 0,0 1-1,0-1 1,0 1 0,0-1-1,-1 1 1,1-1 0,0 1 0,0-1-1,0 1 1,-1-1 0,1 1 0,0-1-1,0 1 1,-1-1 0,1 1-1,-1-1 1,1 1 0,0 0 0,-1-1-1,1 1 1,-1 0 0,1-1-1,-1 1 1,1 0 0,-1-1 0,0 1-1,0 0 1,0 0-1,0 0 1,0 0-1,0 0 1,0 1-1,0-1 1,0 0-1,0 0 1,0 1-1,0-1 1,1 1-1,-1-1 1,0 1-1,-1 0 1,-24 24 6,13-9-19,2 1 0,-15 30 0,21-37 7,0 0 1,1 0 0,1 0 0,0 1-1,0-1 1,-2 19 0,5-27-12,0-1 0,0 1 0,0 0-1,0-1 1,0 1 0,0 0 0,0-1 0,1 1 0,-1 0 0,1-1 0,-1 1 0,1-1 0,-1 1 0,1-1 0,0 1 0,0-1-1,0 0 1,0 1 0,0-1 0,0 0 0,0 0 0,2 2 0,0-1-82,-1-1 0,1 0 0,-1 0 0,1 0 0,-1 0 0,1-1 1,0 1-1,-1-1 0,1 1 0,0-1 0,0 0 0,3 0 0,8-2-236,0 0 0,0-1 0,0 0 0,15-6 0,20-10-193,2-7-232</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1.976"/>
    </inkml:context>
    <inkml:brush xml:id="br0">
      <inkml:brushProperty name="width" value="0.05" units="cm"/>
      <inkml:brushProperty name="height" value="0.05" units="cm"/>
    </inkml:brush>
  </inkml:definitions>
  <inkml:trace contextRef="#ctx0" brushRef="#br0">266 0 14627,'-20'6'969,"0"2"-1,1 0 1,-1 1-1,2 1 0,-19 12 1,16-7-538,1 0-1,1 1 1,-32 34 0,49-47-409,0-1 1,0 0 0,0 1-1,0-1 1,1 1 0,-1-1-1,1 1 1,-1 0-1,1 0 1,0 0 0,0 0-1,0 4 1,1-7-18,0 1-1,0-1 1,0 1-1,0 0 1,0-1-1,0 1 1,0-1-1,0 1 1,1-1 0,-1 1-1,0-1 1,0 1-1,1 0 1,-1-1-1,0 1 1,1-1 0,-1 0-1,1 1 1,-1-1-1,0 1 1,1-1-1,-1 0 1,2 1 0,-1 0-1,1 0 0,0-1 0,0 1 1,0 0-1,0-1 0,0 0 0,0 1 1,0-1-1,0 0 0,3 0 0,8-1 6,-1-1-1,1 0 0,0-1 0,-1 0 0,0-1 0,0 0 0,0-1 0,0-1 0,-1 0 0,1 0 0,12-11 0,10-8 52,-1-3 0,31-34 1,-84 106 10,19-43-70,-40 78 220,36-67-149,0 0 1,1 1-1,0-1 0,-4 22 0,8-33-70,0 1-1,0-1 1,-1 1 0,1 0-1,0-1 1,0 1-1,1-1 1,-1 1-1,0 0 1,0-1-1,1 1 1,-1-1-1,1 1 1,1 2-1,-2-4-34,1 1 0,-1 0 0,1-1-1,0 1 1,-1-1 0,1 1 0,-1-1 0,1 0-1,0 1 1,0-1 0,-1 0 0,1 1-1,0-1 1,-1 0 0,1 0 0,0 0-1,0 0 1,-1 1 0,1-1 0,0 0 0,1-1-1,3 1-75,-1-1-1,0-1 0,1 1 0,-1-1 1,0 1-1,0-1 0,0 0 0,6-4 1,20-16-218,5-8-140</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2.400"/>
    </inkml:context>
    <inkml:brush xml:id="br0">
      <inkml:brushProperty name="width" value="0.05" units="cm"/>
      <inkml:brushProperty name="height" value="0.05" units="cm"/>
    </inkml:brush>
  </inkml:definitions>
  <inkml:trace contextRef="#ctx0" brushRef="#br0">164 1 16932,'-58'33'2756,"45"-28"-2301,0 2 0,1 0 0,0 0 1,0 1-1,1 1 0,-19 18 0,30-27-452,0 0 0,-1 0 1,1 1-1,0-1 0,0 0 0,0 0 0,-1 1 0,1-1 0,0 0 0,0 0 0,0 1 1,0-1-1,0 0 0,0 1 0,0-1 0,-1 0 0,1 1 0,0-1 0,0 0 0,0 0 1,0 1-1,0-1 0,0 0 0,0 1 0,1-1 0,-1 0 0,0 1 0,0-1 0,0 0 1,0 1-1,0-1 0,0 0 0,1 0 0,-1 1 0,0-1 0,0 0 0,0 0 0,1 1 1,-1-1-1,0 0 0,0 0 0,1 0 0,-1 1 0,0-1 0,0 0 0,1 0 0,-1 0 1,0 0-1,1 0 0,-1 0 0,0 1 0,1-1 0,-1 0 0,1 0 0,24 4-103,-15-3 71,21 5-195,37 11 0,-59-14 170,0 1 0,0-1 0,0 1 0,0 1 0,-1 0 0,1 0 0,-1 0 0,9 9 0,-16-13 55,0 0 0,0-1 1,-1 1-1,1 0 0,0 0 0,0 0 1,-1 0-1,1 0 0,-1 0 0,1 0 0,-1 0 1,1 0-1,-1 0 0,1 1 0,-1-1 0,0 0 1,0 0-1,0 0 0,0 0 0,0 0 1,0 1-1,0-1 0,0 0 0,0 1 0,-1 0 17,0 0 0,0 0 0,0-1-1,0 1 1,0 0 0,0-1 0,-1 1-1,1-1 1,0 0 0,-1 1 0,1-1 0,-1 0-1,-2 1 1,-6 5 148,-1-2 0,-1 0 0,-19 6 0,25-8-98,-6 1-71,0 0 1,0-1-1,-1 0 0,1-1 1,-1 0-1,-14 0 0,26-2-15,1 0 0,0 0 0,-1 0 0,1 0 0,0 0 0,-1 0 0,1 0 0,0 0 0,-1 0 0,1 0 0,0 0 0,-1 0 0,1 0 0,0-1 0,-1 1 0,1 0 0,0 0 0,-1 0 0,1 0 0,0-1 0,0 1 0,-1 0 0,1 0 0,0 0 0,0-1 0,0 1 0,-1 0 0,1-1 0,0 1 0,0 0 0,0 0 0,-1-1 0,1 1 0,0 0 0,0-1 0,0 1 0,0 0 0,0-1 0,0 1 0,0 0 0,0-1 0,9-13-338,6-1-85</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2.784"/>
    </inkml:context>
    <inkml:brush xml:id="br0">
      <inkml:brushProperty name="width" value="0.05" units="cm"/>
      <inkml:brushProperty name="height" value="0.05" units="cm"/>
    </inkml:brush>
  </inkml:definitions>
  <inkml:trace contextRef="#ctx0" brushRef="#br0">112 204 14683,'1'0'67,"-1"0"-1,0 0 1,1 0-1,-1 0 1,1 0-1,-1 1 1,1-1-1,-1 0 1,0 0-1,1 0 1,-1 1-1,0-1 1,1 0 0,-1 1-1,0-1 1,1 0-1,-1 1 1,0-1-1,0 0 1,1 1-1,-1-1 1,0 1-1,0-1 1,0 0-1,1 1 1,-1-1-1,0 1 1,0-1-1,0 1 1,-5 16 1011,-20 21 374,18-30-641,-1 4-210,-42 62 1442,46-68-1900,1 1 1,0 0-1,0-1 0,0 1 1,1 0-1,0 0 0,0 1 1,0-1-1,0 9 0,2-15-131,0 0 1,0 0-1,0 0 0,1 0 1,-1 1-1,0-1 0,0-1 1,1 1-1,-1 0 0,0 0 0,1 0 1,-1 0-1,1 0 0,-1 0 1,1 0-1,0 0 0,-1-1 1,1 1-1,0 0 0,-1 0 0,1-1 1,0 1-1,0-1 0,0 1 1,0-1-1,0 1 0,0-1 1,0 1-1,-1-1 0,1 0 0,0 1 1,0-1-1,0 0 0,0 0 1,1 0-1,-1 0 0,0 0 0,0 0 1,0 0-1,1 0 0,5-1-3,0 0 0,0 0 1,1-1-1,8-3 0,15-7-44,0-2-1,0-1 1,40-27 0,-57 34 14,-8 4 16,30-15-112,-35 19 114,0 0 0,-1-1 0,1 1 1,0 0-1,-1-1 0,1 1 0,0 0 0,0 0 0,-1 0 0,1-1 0,0 1 0,0 0 0,0 0 0,-1 0 0,1 1 0,0-1 0,0 0 0,-1 0 1,1 0-1,0 0 0,0 1 0,-1-1 0,1 0 0,0 1 0,-1-1 0,1 0 0,0 1 0,-1-1 0,1 1 0,0-1 0,-1 1 0,1 0 1,-1-1-1,1 1 0,-1-1 0,0 1 0,1 0 0,-1 0 0,0-1 0,1 1 0,-1 0 0,1 1 0,0 6-29,0-2 17,1 0 1,-1 1 0,1-1-1,6 12 1,-8-17 14,2 1 0,-1 0 0,0-1 0,0 1 0,0-1 0,1 1 1,-1-1-1,1 1 0,-1-1 0,1 0 0,0 0 0,-1 0 0,1 0 0,0 0 0,0 0 0,-1-1 0,1 1 0,0 0 0,0-1 0,0 0 0,2 1 0,6-1 3,0 0-1,0-1 0,0 0 0,0 0 1,0-1-1,-1 0 0,11-5 0,23-4-128,-43 11 118,1 0 0,-1 0-1,0 0 1,1 0 0,-1 0 0,0 0-1,0-1 1,1 1 0,-1 0-1,0 0 1,1 0 0,-1 0-1,0 0 1,0 0 0,1 0-1,-1 0 1,0 0 0,1 0-1,-1 0 1,0 1 0,0-1-1,1 0 1,-1 0 0,0 0-1,0 0 1,1 0 0,-1 1-1,0-1 1,0 0 0,1 0-1,-1 0 1,0 0 0,0 1-1,0-1 1,1 0 0,-1 0-1,0 1 1,0-1 0,0 0-1,0 0 1,1 1 0,-8 12-1196,6-11 904,0-1 1,0 1-1,-1-1 1,1 1-1,0-1 1,-1 0-1,1 0 1,-1 0-1,1 0 1,-1 0-1,1 0 1,-1 0 0,0 0-1,0 0 1,-2 0-1,-4-4-737</inkml:trace>
  <inkml:trace contextRef="#ctx0" brushRef="#br0" timeOffset="1">499 5 18908,'3'-5'1760,"-1"5"-1223,-2 3-257,6 5 1160,3 1-1040,11 5-1160,2-2-584,10 2 1063,3-2-247,8-3-208</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3.231"/>
    </inkml:context>
    <inkml:brush xml:id="br0">
      <inkml:brushProperty name="width" value="0.05" units="cm"/>
      <inkml:brushProperty name="height" value="0.05" units="cm"/>
    </inkml:brush>
  </inkml:definitions>
  <inkml:trace contextRef="#ctx0" brushRef="#br0">187 0 14547,'-7'16'884,"0"0"1,-2-1-1,1-1 0,-13 16 1,12-18-394,1 0 1,0 1-1,1 0 1,0 0-1,-10 29 1,16-39-455,1-1 1,-1 1-1,0-1 0,1 1 1,0-1-1,0 1 1,0 0-1,0-1 0,0 1 1,0-1-1,0 1 0,1 0 1,0-1-1,-1 1 0,1-1 1,0 1-1,0-1 1,0 0-1,0 1 0,1-1 1,1 2-1,0-1-41,-1-1-1,1 0 1,0 0 0,-1 0-1,1 0 1,0 0-1,0-1 1,1 1 0,-1-1-1,0 0 1,0 0 0,1 0-1,-1-1 1,0 1 0,7 0-1,36-1-439,-37-1 282,1 0-1,-1 1 1,1 1-1,-1-1 1,1 2-1,-1-1 0,16 6 1,-24-7 130,1 1 1,-1 0-1,1 0 1,-1 0 0,0 0-1,1 0 1,-1 0-1,0 0 1,0 0-1,0 0 1,0 1 0,0-1-1,0 0 1,0 1-1,0-1 1,0 1-1,-1-1 1,2 4-1,-1-2 31,-1 1 0,1 0 0,-1 0 0,0 0 0,0 0 0,0 0-1,-1 7 1,-3 6 249,0-1-1,-13 32 1,11-33-83,-68 158 1673,65-154-1651,-2 0-1,0-1 1,-2-1 0,0 0-1,0 0 1,-29 25 0,40-40-172,0 0 1,0 0-1,0-1 1,-1 1-1,1 0 0,-1-1 1,1 0-1,-1 1 1,0-1-1,0 0 0,1 0 1,-1-1-1,0 1 1,0-1-1,0 1 0,0-1 1,-3 0-1,5-1-10,-1 1 0,0-1 0,0 0 1,1 0-1,-1 0 0,0 0 0,1 0 0,-1 0 0,1 0 0,-1-1 0,1 1 0,0-1 0,-1 1 0,1-1 1,0 1-1,0-1 0,0 0 0,0 1 0,0-1 0,1 0 0,-1 0 0,1 0 0,-1 1 0,1-1 0,-1 0 1,1-3-1,-2-10 6,0 0 0,1 0 0,1 1 0,1-1 0,0 0 0,1 0 0,0 0 0,1 1 0,6-18 0,-3 13-33,1 0-1,1 1 0,1-1 1,0 2-1,1-1 0,17-21 1,-21 32-68,-1 1 0,1 0 0,0 0 0,1 1 0,-1 0 0,1 0 0,0 0 0,0 1 0,1 0 0,-1 1 0,1-1 0,0 1 0,0 1 0,0-1 0,0 2 0,0-1 0,0 1 0,12 0 0,15-3-230</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4.962"/>
    </inkml:context>
    <inkml:brush xml:id="br0">
      <inkml:brushProperty name="width" value="0.05" units="cm"/>
      <inkml:brushProperty name="height" value="0.05" units="cm"/>
    </inkml:brush>
  </inkml:definitions>
  <inkml:trace contextRef="#ctx0" brushRef="#br0">1 13 14171,'18'7'2032,"5"-5"-1111,14-4-281,7-2 1320,13 1-888,7-2-103,11 2-297,-1-2-296,-5 5-664,-4 5-376,-13 3 8,-7-2 455,-18-5-239,-11-1-160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0.295"/>
    </inkml:context>
    <inkml:brush xml:id="br0">
      <inkml:brushProperty name="width" value="0.05" units="cm"/>
      <inkml:brushProperty name="height" value="0.05" units="cm"/>
    </inkml:brush>
  </inkml:definitions>
  <inkml:trace contextRef="#ctx0" brushRef="#br0">0 498 15451,'2'4'189,"1"0"0,0-1 1,0 1-1,0 0 0,0-1 0,0 0 0,1 0 0,-1 0 0,1 0 0,0 0 0,0-1 0,0 1 0,0-1 0,6 2 0,8 2 174,0 0-1,23 4 1,-26-7-146,25 5 117,-1-2-1,51 2 1,82-8-50,-107-1-210,429 5 597,-163 1-287,139-20-245,4-21-127,42-3-12,667-3 69,-39 1-6,-291-8-97,910-44 54,258 23 23,242 53 480,-515-10 10,-1323-1-291,569-26 325,-447 34-497,-5-28-197,-484 39-55,-29 4-889,53-3-1,-82 8 1019,0 0 0,0 0 0,0 0 0,0 1 0,0-1 1,0 0-1,0 0 0,0 0 0,0 0 0,0 0 0,0 0 1,0 0-1,0 0 0,0 0 0,0 0 0,0 0 0,0 0 1,0 1-1,0-1 0,0 0 0,0 0 0,0 0 0,0 0 1,0 0-1,0 0 0,1 1-634,-1-1 634,0 0 0,0 0 0,0 0 1,0 0-1,0 0 0,0 0 0,0 0 0,0 0 0,1 0 1,-1 0-1,0 0 0,-8 1-718,2-3 112</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5.416"/>
    </inkml:context>
    <inkml:brush xml:id="br0">
      <inkml:brushProperty name="width" value="0.05" units="cm"/>
      <inkml:brushProperty name="height" value="0.05" units="cm"/>
    </inkml:brush>
  </inkml:definitions>
  <inkml:trace contextRef="#ctx0" brushRef="#br0">19 1 14067,'-17'24'1608,"15"-5"-1008,22-13-175,17-2 831,16-2-528,15-2-80,7-2-136,4 1-80,-1 1-544,-7 0-352,-11 0 424,-4 1-96,-8-1-80</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5.788"/>
    </inkml:context>
    <inkml:brush xml:id="br0">
      <inkml:brushProperty name="width" value="0.05" units="cm"/>
      <inkml:brushProperty name="height" value="0.05" units="cm"/>
    </inkml:brush>
  </inkml:definitions>
  <inkml:trace contextRef="#ctx0" brushRef="#br0">80 0 17364,'7'5'1544,"4"1"-1264,3 0-120,1 2 656,1 4-584,2 5-40,-7 6-64,-4 4-32,-8 14-64,-8 5-16,-11 6 0,-5 5 32,-7-2-160,0 0-280,4-7 352,7-5-40,10-14-40</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6.263"/>
    </inkml:context>
    <inkml:brush xml:id="br0">
      <inkml:brushProperty name="width" value="0.05" units="cm"/>
      <inkml:brushProperty name="height" value="0.05" units="cm"/>
    </inkml:brush>
  </inkml:definitions>
  <inkml:trace contextRef="#ctx0" brushRef="#br0">39 1 17260,'2'8'387,"0"1"1,-1-1-1,-1 1 1,1 0-1,-1-1 1,-2 11-1,1 8 321,0 40 376,-1-31-586,2 1 0,7 57 0,-6-91-484,-1-1 0,0 1-1,1-1 1,-1 1-1,1-1 1,0 1 0,0-1-1,0 0 1,0 1-1,0-1 1,1 0 0,-1 0-1,1 0 1,-1 0-1,1 0 1,0 0 0,-1 0-1,1-1 1,0 1-1,0-1 1,1 1 0,-1-1-1,0 0 1,5 2-1,-1-1 1,1-1-1,-1-1 0,1 1 0,-1-1 0,1 0 0,0-1 0,-1 0 0,9-2 0,-4 1-7,0 1 0,1 0 1,-1 1-1,0 0 0,0 0 1,1 1-1,-1 1 1,0 0-1,17 5 0,-23-5-9,0 0 1,0 0-1,0 1 0,-1-1 0,1 1 0,-1 0 0,1 1 1,-1-1-1,0 1 0,-1 0 0,1 0 0,0 0 1,-1 0-1,0 1 0,0-1 0,0 1 0,-1 0 0,0-1 1,0 1-1,0 1 0,0-1 0,0 5 0,-1-5 5,0-1 0,0 0-1,-1 0 1,1 1-1,-1-1 1,0 0-1,0 1 1,-1-1-1,1 0 1,-1 1 0,0-1-1,0 0 1,-1 0-1,1 0 1,-1 0-1,0 0 1,-3 6 0,1-6 46,0 1 0,0-1 0,0 1 0,-1-1 0,1-1 0,-1 1 0,0-1 1,0 1-1,-1-1 0,1-1 0,-8 4 0,0-1 92,-1-1 0,1-1 0,-1 0 1,0-1-1,1 0 0,-1-1 0,0-1 0,0 0 0,0-1 0,-17-3 1,18 1-13,1 0 1,-1-1 0,-15-7 0,24 9-236,0 0-1,0 0 1,0 0 0,1 0 0,-1-1 0,0 1-1,1-1 1,0 0 0,0 0 0,0-1 0,0 1-1,0 0 1,-3-7 0,6 10 50,0 0-1,0 0 1,0-1 0,-1 1 0,1 0-1,0 0 1,0-1 0,0 1 0,0 0-1,0 0 1,0-1 0,0 1-1,0 0 1,0-1 0,0 1 0,0 0-1,0 0 1,0-1 0,0 1 0,0 0-1,1 0 1,-1-1 0,0 1 0,0 0-1,0 0 1,0 0 0,0-1-1,1 1 1,-1 0 0,0 0 0,0 0-1,0-1 1,0 1 0,1 0 0,-1 0-1,1 0 1,12-4-846,16 6-32,-2 3-4</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6.636"/>
    </inkml:context>
    <inkml:brush xml:id="br0">
      <inkml:brushProperty name="width" value="0.05" units="cm"/>
      <inkml:brushProperty name="height" value="0.05" units="cm"/>
    </inkml:brush>
  </inkml:definitions>
  <inkml:trace contextRef="#ctx0" brushRef="#br0">85 1 17604,'-30'52'1782,"18"-32"-1295,1-1 1,-9 23 0,18-35-406,-1-1 1,1 1-1,1 0 1,-1 0-1,1-1 0,1 1 1,-1 0-1,1 0 1,0 0-1,2 13 0,-1-18-69,-1 0 0,0 0-1,1-1 1,-1 1 0,1 0-1,-1-1 1,1 1 0,0-1-1,0 1 1,0-1 0,0 1-1,0-1 1,0 1 0,0-1 0,0 0-1,1 0 1,-1 0 0,0 0-1,1 0 1,-1 0 0,1 0-1,1 1 1,0-1 3,0 0-1,0-1 1,0 1 0,0-1-1,1 0 1,-1 1 0,0-2 0,0 1-1,0 0 1,0 0 0,5-2-1,4-2 29,1 0 0,-1-1 0,-1 0-1,22-13 1,0-6 115,0-1 0,-2-2-1,-1-1 1,35-42 0,-64 69-156,16-15 127,-12 14-46,-5 11 0,-9 23-26,-13 55 65,20-76-94,0 1 1,1 0 0,1-1-1,0 1 1,2 18 0,-1-27-47,-1 0 1,1 0 0,0-1 0,0 1-1,0 0 1,0-1 0,0 1-1,0-1 1,1 1 0,-1-1 0,1 1-1,0-1 1,2 2 0,-3-3 7,1 1 0,-1-1 0,1 0 0,-1-1 0,1 1 0,-1 0 0,1 0 1,-1-1-1,1 1 0,0 0 0,-1-1 0,1 0 0,0 1 0,-1-1 0,1 0 0,0 0 1,0 0-1,-1 0 0,1 0 0,0 0 0,-1-1 0,1 1 0,2-1 0,18-10-84</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7.795"/>
    </inkml:context>
    <inkml:brush xml:id="br0">
      <inkml:brushProperty name="width" value="0.05" units="cm"/>
      <inkml:brushProperty name="height" value="0.05" units="cm"/>
    </inkml:brush>
  </inkml:definitions>
  <inkml:trace contextRef="#ctx0" brushRef="#br0">140 1 14275,'-1'1'186,"1"1"-1,-1 0 1,1-1 0,0 1-1,0 0 1,0 0 0,0-1-1,0 1 1,1 0 0,-1 2-1,1-1 84,11 247 3606,-1-31-2629,-6-177-1724,-6-37-1147,-5-8 701,-8-9-462,13 10 1025,-15-14-1641,-48-49-1872,7-4 4561,56 68-519,0 0 1,0 0-1,0-1 1,0 1-1,1 0 0,-1-1 1,1 1-1,-1 0 1,1-1-1,-1 1 1,1-1-1,0 1 1,-1-2-1,1 2-53,0 0 0,1 1 0,-1-1 1,0 1-1,0-1 0,0 1 0,0-1 0,1 1 0,-1-1 0,0 1 1,1-1-1,-1 1 0,0 0 0,1-1 0,-1 1 0,0-1 0,1 1 1,-1 0-1,1-1 0,-1 1 0,1 0 0,-1 0 0,1-1 0,0 1 1,4-1 464,-1 0 1,1 0 0,0 0-1,0 1 1,0-1 0,7 2-1,-1-1-540,180-10 2144,-185 9-2209,0 1 0,1-1 1,-1-1-1,0 1 0,0-1 0,7-2 1,-1-7-187</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9.224"/>
    </inkml:context>
    <inkml:brush xml:id="br0">
      <inkml:brushProperty name="width" value="0.05" units="cm"/>
      <inkml:brushProperty name="height" value="0.05" units="cm"/>
    </inkml:brush>
  </inkml:definitions>
  <inkml:trace contextRef="#ctx0" brushRef="#br0">226 112 14515,'2'-5'420,"0"-1"-1,-1 0 1,0 0 0,0 0-1,-1 0 1,0 0 0,0-1-1,0 1 1,-2-11-1,1 15-301,1 0-1,-1 0 0,0 0 0,1 0 0,-1 0 0,0 0 0,0 0 0,-1 0 1,1 0-1,0 1 0,0-1 0,-1 0 0,1 1 0,-1-1 0,0 1 0,1 0 0,-1-1 1,0 1-1,0 0 0,0 0 0,0 0 0,0 0 0,0 0 0,0 1 0,0-1 1,0 0-1,0 1 0,0 0 0,-1 0 0,-2-1 0,-1 2-19,1 0-1,-1 0 1,1 0-1,-1 0 1,1 1 0,0 0-1,0 0 1,0 0-1,0 1 1,0-1 0,0 1-1,1 1 1,-1-1-1,-7 8 1,1 0-61,1 0-1,0 0 1,0 1 0,-9 17-1,14-22-35,1 0-1,-1 0 1,2 0 0,-1 1-1,1 0 1,0 0-1,1 0 1,0 0 0,0 0-1,-1 14 1,3-21-2,0 0 1,0 0 0,0 0-1,1 0 1,-1 0 0,0 0-1,0 0 1,1 0 0,-1 0-1,1 0 1,-1 0 0,0 0 0,1-1-1,0 1 1,-1 0 0,1 0-1,0 0 1,-1-1 0,1 1-1,0 0 1,0-1 0,-1 1-1,1-1 1,1 1 0,0 0 1,0 0 0,0-1 0,0 1 0,0-1 0,0 0 0,0 0 0,0 0 0,0 0 0,0 0 0,0 0 0,3-1 0,3-1 5,0 0-1,-1-1 1,1 1 0,-1-2 0,8-3-1,17-14 30,-1-1 0,50-48-1,-34 28 52,-45 41-81,19-14 39,-21 15-43,0-1 0,1 1 0,-1 0 0,0 0 0,1 0 0,-1-1 0,0 1 1,1 0-1,-1 0 0,1 0 0,-1 0 0,0 0 0,1 0 0,-1 0 0,1 0 0,-1 0 0,0 0 1,1 0-1,-1 0 0,1 0 0,-1 0 0,0 0 0,1 0 0,-1 0 0,1 1 0,-1-1 0,0 0 1,1 0-1,-1 0 0,0 1 0,1-1 0,-1 0 0,0 0 0,0 1 0,1-1 0,-1 0 0,0 1 1,0-1-1,1 0 0,-1 1 0,0-1 0,0 0 0,0 1 0,0-1 0,1 1 0,-1-1 0,0 0 0,0 1 1,0-1-1,0 1 0,0-1 0,0 0 0,0 1 0,0 0 0,-1 12 11,1 1 0,-2-1 0,0 0 0,-5 18 0,-3 23 22,8-34-53,0-12-62,1 1 0,0-1 0,0 1 0,1 0 0,1-1 0,1 15 0,-2-22 72,0 0 0,1 0 0,-1 0 0,0-1 0,0 1 0,1 0 0,-1 0 0,1-1 0,-1 1 0,0 0 1,1-1-1,-1 1 0,1 0 0,0-1 0,-1 1 0,1-1 0,-1 1 0,1 0 0,0-1 0,-1 0 0,1 1 0,0-1 0,0 1 0,0-1 0,-1 0 0,1 0 0,0 1 0,0-1 0,0 0 0,-1 0 0,1 0 0,0 0 0,0 0 0,0 0 0,0 0 0,-1 0 0,1 0 1,0-1-1,0 1 0,0 0 0,-1 0 0,1-1 0,0 1 0,0-1 0,-1 1 0,2-1 0,4-2-16,-1 0-1,0-1 1,0 0-1,0 0 1,5-5 0,17-18-254</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29.760"/>
    </inkml:context>
    <inkml:brush xml:id="br0">
      <inkml:brushProperty name="width" value="0.05" units="cm"/>
      <inkml:brushProperty name="height" value="0.05" units="cm"/>
    </inkml:brush>
  </inkml:definitions>
  <inkml:trace contextRef="#ctx0" brushRef="#br0">197 1 15299,'-7'6'670,"-1"-1"-1,0 1 0,-11 4 1,13-7-395,0 0 0,0 1 0,0-1 1,1 1-1,0 0 0,0 1 0,0-1 0,-8 10 1,8-7-156,1 0-1,0 1 1,1-1 0,-6 15 0,8-20-120,0 1 0,0 0 0,1-1 0,-1 1 0,1 0 0,-1 0 0,1 0 0,0 0 0,0-1 0,0 1 0,0 0 0,1 0 0,-1 0 0,1 0 0,0-1 0,0 1 0,2 4-1,-2-6 0,0 1 0,0-1 0,0 0 0,1 0-1,-1-1 1,0 1 0,1 0 0,-1 0-1,1-1 1,-1 1 0,0-1 0,1 1-1,0-1 1,-1 0 0,1 1 0,-1-1 0,1 0-1,-1 0 1,1 0 0,-1 0 0,1 0-1,0 0 1,-1-1 0,1 1 0,-1-1 0,3 0-1,3-1 6,0-1 0,-1 1 0,1-1 0,9-6 0,3-2 166,0-1 1,-1-1-1,0 0 0,-1-2 0,24-26 1,-65 71 463,11-13-526,0 0 1,-19 31 0,21-27-52,1-1 0,1 2 0,0-1 1,2 1-1,0 0 0,2 1 0,-6 44 0,7 88 223,5-92-105,-3 1 0,-3-2-1,-17 81 1,20-134-60,-1 0 0,0 0 0,-1 0 0,-8 14 0,11-21-84,0-1-1,1 0 1,-1 0 0,0 1 0,0-1 0,0 0 0,0 0 0,0 0 0,-1 0 0,1-1 0,0 1 0,0 0 0,0 0 0,-1-1-1,1 1 1,-3 0 0,3-1-4,-1 0-1,1 0 0,0 0 0,0-1 1,0 1-1,-1 0 0,1-1 0,0 1 1,0-1-1,0 0 0,0 1 0,0-1 1,0 0-1,0 1 0,0-1 0,0 0 1,1 0-1,-1 0 0,0 0 0,0 0 1,1 0-1,-1 0 0,1 0 0,-2-2 1,-4-9 72,1 0-1,0 0 1,1 0 0,0-1 0,1 1 0,0-1 0,-2-26 0,3-2-21,3-51 1,0 66-79,1 0 0,2 0 0,11-46 0,-13 64-103,1 0 0,0 1 0,0-1 1,0 1-1,1 0 0,0 0 0,1 0 1,-1 1-1,1-1 0,1 1 0,-1 0 1,1 1-1,0-1 0,0 1 0,1 0 1,11-6-1,20-7-1022,49-14 1,-85 31 1083,49-16-695</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0.519"/>
    </inkml:context>
    <inkml:brush xml:id="br0">
      <inkml:brushProperty name="width" value="0.05" units="cm"/>
      <inkml:brushProperty name="height" value="0.05" units="cm"/>
    </inkml:brush>
  </inkml:definitions>
  <inkml:trace contextRef="#ctx0" brushRef="#br0">178 87 14107,'2'-4'460,"-1"-1"0,0 1 0,0-1 0,0 0 0,-1 1-1,1-1 1,-2-8 0,1 12-363,0 0-1,0 0 0,0 0 1,0 0-1,0 0 1,-1 0-1,1 1 1,0-1-1,-1 0 0,1 0 1,-1 0-1,1 0 1,-1 1-1,1-1 0,-1 0 1,1 0-1,-1 1 1,0-1-1,1 1 1,-1-1-1,0 0 0,0 1 1,1-1-1,-1 1 1,0-1-1,0 1 0,0 0 1,0-1-1,1 1 1,-1 0-1,0 0 0,0 0 1,0 0-1,0 0 1,0-1-1,0 2 1,0-1-1,0 0 0,0 0 1,0 0-1,0 0 1,1 0-1,-1 1 0,0-1 1,0 0-1,0 1 1,-1 0-1,-5 2 76,0 1 1,1-1-1,0 1 0,0 1 0,0-1 1,0 1-1,0 0 0,1 0 0,0 1 1,-6 7-1,0 2-106,0 1 0,1 0 0,-8 19 0,18-34-64,-7 13 18,1 1 0,-5 17-1,10-29-16,0-1-1,0 0 1,0 1-1,1-1 1,-1 1-1,1-1 1,0 1-1,0-1 1,0 1-1,0 0 1,0-1-1,0 1 1,1-1-1,-1 1 1,1-1-1,0 0 1,0 1-1,0-1 1,0 1-1,0-1 1,0 0-1,3 3 1,-3-4-3,1 0 0,-1 0-1,1 0 1,0-1 0,0 1 0,-1 0 0,1-1-1,0 1 1,0-1 0,0 0 0,-1 0 0,1 1-1,0-1 1,0 0 0,0-1 0,0 1 0,0 0-1,-1 0 1,1-1 0,0 1 0,0-1 0,0 0-1,-1 1 1,1-1 0,0 0 0,2-2 0,3-1 2,1-1 0,-1-1 0,0 1 0,9-10 0,2-5 13,-1-1-1,-1-1 0,-1-1 1,0 0-1,-2-1 0,-1 0 1,17-50-1,-25 58-20,-9 20-22,-12 24 2,6-4 17,0 0 0,2 0 0,1 1-1,0 1 1,2-1 0,-3 31 0,9-54 11,-1 0 0,1 0 0,0 0 0,0 0 0,0 0 0,0 0 0,0 0 0,1 0 0,-1 0 0,1 0 1,-1-1-1,1 1 0,0 0 0,0 0 0,-1 0 0,1 0 0,0-1 0,1 1 0,-1-1 0,0 1 0,0-1 0,4 3 0,-3-3-1,0 0 1,1 0-1,-1 0 0,1 0 1,-1 0-1,1-1 0,0 0 1,-1 1-1,1-1 0,-1 0 0,1 0 1,0 0-1,-1-1 0,1 1 1,-1-1-1,6-1 0,3-2 1,0 0 0,0 0-1,0-2 1,-1 1-1,0-1 1,0-1 0,13-10-1,61-62-28,-70 65 11,-3 3-12,2 0-39,-1-2 0,-1 0 0,18-24 0,-49 70-38,-17 33 66,34-60 50,0 0 0,1 1-1,0-1 1,0 0 0,0 1 0,1-1-1,0 1 1,0 10 0,1-17-7,0 1-1,0 0 1,0-1 0,0 1 0,0 0-1,0 0 1,1-1 0,-1 1 0,0 0-1,0-1 1,1 1 0,-1 0 0,1-1-1,-1 1 1,0-1 0,1 1 0,-1-1 0,1 1-1,0-1 1,-1 1 0,1-1 0,-1 1-1,1-1 1,0 0 0,-1 1 0,1-1-1,0 0 1,-1 0 0,1 1 0,0-1-1,-1 0 1,1 0 0,0 0 0,-1 0-1,1 0 1,0 0 0,0 0 0,0 0-1,28-6 83,-2-5-11,44-25 1,-55 27-83,0 0 1,1 0-1,0 2 1,1 0-1,0 1 1,36-8-1,-52 14 5,0 0 0,-1 0 0,1 0 0,-1 0 0,1 0 0,-1 0 0,1 1 0,-1-1 0,1 0 0,-1 1 0,1-1 0,-1 1 0,1 0 0,-1-1 0,0 1 0,1 0 0,-1 0 0,2 2 0,15 23-21,-18-24 22,1 0 1,0 1 0,1-1 0,-1 0 0,0 0 0,0 0-1,1 0 1,-1 0 0,1 0 0,0 0 0,0-1 0,0 1-1,-1 0 1,1-1 0,1 0 0,-1 1 0,0-1 0,0 0-1,0 0 1,1 0 0,4 1 0,-1-2 4,-1 0-1,1 0 1,0-1 0,0 1-1,0-1 1,-1-1 0,1 1 0,0-1-1,9-4 1,50-30 9,-31 17 0,-21 12-6,41-19 16,-51 24-27,1 1 0,0 0 1,0 0-1,0 0 0,0 0 0,0 1 0,0-1 0,0 1 0,0 0 0,0 0 0,7 2 1,-10-2 1,0 0 1,0 1 0,-1-1 0,1 0 0,0 1-1,0-1 1,0 1 0,-1-1 0,1 1 0,0-1 0,-1 1-1,1 0 1,0-1 0,-1 1 0,1 0 0,-1-1-1,1 1 1,-1 0 0,1 0 0,-1-1 0,1 1-1,-1 0 1,0 0 0,1 1 0,-1 1 2,0-1 0,0 1 0,0 0 0,0-1 0,0 1 1,0-1-1,-1 1 0,-1 4 0,0 1-58,-1 0 0,-1 0 0,1-1 0,-7 11 1,9-17-26,0 1 0,-1 0 0,1-1 0,0 1 1,-1 0-1,1-1 0,-1 0 0,1 1 0,-1-1 1,0 0-1,0 0 0,1 0 0,-1 0 0,0 0 1,0 0-1,0 0 0,-3 0 0,4-1 46,-1 0-1,0 0 0,1 0 1,-1 0-1,1-1 0,-1 1 1,1 0-1,-1-1 1,1 1-1,-1-1 0,1 0 1,0 1-1,-1-1 1,1 0-1,0 0 0,-1 0 1,1 0-1,0 0 0,0 0 1,0 0-1,0 0 1,0-1-1,-1-1 0,-14-25-453</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0.949"/>
    </inkml:context>
    <inkml:brush xml:id="br0">
      <inkml:brushProperty name="width" value="0.05" units="cm"/>
      <inkml:brushProperty name="height" value="0.05" units="cm"/>
    </inkml:brush>
  </inkml:definitions>
  <inkml:trace contextRef="#ctx0" brushRef="#br0">22 2 17804,'0'-1'1568,"-3"5"-1576,-3 0-120,0 2 1192,0 1-504</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1.820"/>
    </inkml:context>
    <inkml:brush xml:id="br0">
      <inkml:brushProperty name="width" value="0.05" units="cm"/>
      <inkml:brushProperty name="height" value="0.05" units="cm"/>
    </inkml:brush>
  </inkml:definitions>
  <inkml:trace contextRef="#ctx0" brushRef="#br0">267 262 20124,'-4'-3'127,"0"0"1,0 1-1,-1 0 0,1 0 0,-1 0 0,1 1 0,-1-1 0,1 1 1,-1 0-1,0 0 0,0 1 0,1 0 0,-1-1 0,0 1 0,0 1 0,0-1 1,1 1-1,-1 0 0,0 0 0,1 0 0,-1 1 0,1 0 0,-1-1 1,1 2-1,-6 2 0,-3 3-9,0 1 1,0 0-1,1 1 0,0 0 1,1 0-1,-16 21 1,-3 11-84,28-39-38,0 0 1,1-1 0,0 1-1,0 0 1,0 0 0,0 0-1,0 0 1,0 0 0,1 1-1,0-1 1,-1 0 0,1 0-1,0 0 1,1 4 0,-1-6 0,0 0 1,1 0 0,-1 0 0,0 0 0,1 0 0,-1 0 0,0-1-1,1 1 1,-1 0 0,1 0 0,-1 0 0,1-1 0,0 1 0,-1 0 0,1-1-1,0 1 1,-1 0 0,1-1 0,0 1 0,0-1 0,0 1 0,-1-1-1,1 0 1,0 1 0,0-1 0,0 0 0,0 1 0,0-1 0,0 0-1,0 0 1,0 0 0,0 0 0,-1 0 0,1 0 0,0 0 0,0 0 0,0 0-1,0-1 1,0 1 0,2-1 0,3-1-6,1-1 0,-1 1-1,1-1 1,10-8 0,25-19 7,-1-3 1,-2-1-1,66-75 0,-49 46 119,55-82 0,-99 126-8,-18 26-23,-19 31-19,2 1-37,2 1 1,-17 45 0,29-61-24,1 1 0,1 0 0,1 0 1,1 0-1,-1 29 0,5-49-4,1-1-1,0 0 1,0 0 0,1 1 0,-1-1-1,1 0 1,0 0 0,0 0 0,0 0-1,1 0 1,-1 0 0,4 7-1,-4-10 0,0 0-1,0 0 1,0 0-1,0 0 0,0 0 1,0-1-1,0 1 1,0 0-1,0 0 0,0-1 1,1 1-1,-1-1 1,0 1-1,0-1 0,1 1 1,1-1-1,0 0 3,-1 0 0,1 0-1,0 0 1,-1 0 0,1-1 0,-1 1-1,0-1 1,1 0 0,-1 1 0,1-1-1,2-2 1,7-4 15,0-1 0,-1 1-1,0-2 1,-1 0 0,0 0 0,14-17-1,51-70 102,-62 78-96,27-41 48,-53 80-76,1 1 0,1 1 0,1-1 0,1 1 1,1 1-1,1 0 0,-6 33 0,13-54 5,0-1 0,0 1-1,0 0 1,0-1 0,0 1 0,0-1 0,1 1-1,-1-1 1,1 1 0,0-1 0,0 1 0,1 1-1,-1-2 1,0-1-1,0 0 0,-1 0 1,1 0-1,0 0 0,0 0 1,1 0-1,-1 0 0,0-1 1,0 1-1,0 0 0,1-1 1,-1 1-1,0 0 0,0-1 1,1 0-1,-1 1 0,1-1 1,-1 0-1,0 1 0,1-1 1,-1 0-1,1 0 0,1-1 1,5 0 10,-1-1 0,1 1 0,-1-2 1,0 1-1,0-1 0,0 0 0,0-1 1,0 0-1,-1 0 0,7-5 0,11-10 51,26-25-1,-22 17-14,-1-2 1,-1 0-1,-2-2 0,23-39 1,-59 97-30,0 1 0,2 0 0,0 0 0,-7 42 0,17-66-11,-1 1 0,0-1 1,1 0-1,0 1 0,0-1 1,0 0-1,0 1 1,1-1-1,0 0 0,2 6 1,-3-7-11,1-1 1,1 0-1,-1 0 1,0 0 0,0 0-1,1 0 1,0 0-1,-1 0 1,1 0 0,0 0-1,0-1 1,0 1-1,0-1 1,0 1 0,0-1-1,0 0 1,0 0-1,0 0 1,1 0 0,2 0-1,7 3-473,2 0 0,-1-1 0,0-1-1,19 1 1,-31-3 237,0 0 0,1 0 1,-1-1-1,0 1 0,1-1 0,-1 1 0,0-1 0,1 1 1,-1-1-1,0 0 0,0 0 0,0 0 0,0 0 0,0 1 1,0-1-1,2-2 0,14-21-1281,-9 13 630,62-72-708,31-38 8008,-79 86-5003,-21 32-1369,0 1 1,0 0-1,0 0 1,0-1-1,0 1 1,-1 0-1,1-1 1,-1 1-1,0 0 1,1-1-1,-1 1 1,0-1-1,-1 1 1,0-5-1,1 6-37,0 1 0,0-1 0,-1 1-1,1-1 1,0 1 0,-1-1 0,1 1-1,-1-1 1,1 1 0,-1-1 0,1 1 0,-1-1-1,1 1 1,-1 0 0,1 0 0,-1-1-1,1 1 1,-1 0 0,1 0 0,-1-1 0,0 1-1,1 0 1,-1 0 0,1 0 0,-1 0-1,0 0 1,1 0 0,-1 0 0,0 0 0,1 0-1,-1 0 1,1 0 0,-1 0 0,0 1 0,1-1-1,-1 0 1,1 0 0,-1 1 0,1-1-1,-1 0 1,1 1 0,-1-1 0,0 1 0,-3 1 7,1 0 1,0 1 0,0-1 0,0 1 0,0-1 0,-3 4 0,-4 9 31,0-1 0,1 2 0,1-1 0,0 1 0,-9 31 0,9-23 23,1 2 0,2-1 0,-4 35 0,8-52-73,1 0 0,0-1 0,0 1 0,1 0 0,0 0 0,3 10 0,-4-16-14,1 0-1,-1 0 1,1 0 0,0 0-1,0 0 1,0 0 0,0-1 0,0 1-1,0 0 1,0-1 0,0 1-1,1-1 1,-1 1 0,1-1-1,-1 1 1,1-1 0,0 0 0,-1 0-1,1 0 1,0 0 0,0 0-1,0 0 1,-1-1 0,1 1-1,0-1 1,0 1 0,0-1-1,4 1 1,-4-1 12,0-1 0,1 1 0,-1 0 0,0-1 0,0 1 1,1-1-1,-1 0 0,0 0 0,0 1 0,2-3 0,26-17-161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8.332"/>
    </inkml:context>
    <inkml:brush xml:id="br0">
      <inkml:brushProperty name="width" value="0.05" units="cm"/>
      <inkml:brushProperty name="height" value="0.05" units="cm"/>
    </inkml:brush>
  </inkml:definitions>
  <inkml:trace contextRef="#ctx0" brushRef="#br0">183 17 17708,'-2'-2'240,"1"1"0,-1-1 0,0 1 0,1 0 0,-1 0 0,0-1 0,0 1 0,0 0 1,0 1-1,0-1 0,-1 0 0,1 1 0,0-1 0,0 1 0,0-1 0,-1 1 0,1 0 0,0 0 0,0 0 1,0 0-1,-1 1 0,-2 0 0,1 0-93,1 0 1,-1 0 0,1 1 0,0 0-1,-1-1 1,1 1 0,0 0-1,0 1 1,1-1 0,-1 0-1,0 1 1,1 0 0,-4 3-1,6-5-142,-1 0-1,0-1 1,0 1-1,1 0 0,-1 0 1,0 0-1,1 0 1,-1 0-1,1 0 1,-1 0-1,1 0 0,-1 0 1,1 0-1,0 0 1,0 0-1,-1 0 0,1 0 1,0 0-1,0 0 1,0 0-1,0 0 0,0 0 1,1 0-1,-1 0 1,0 0-1,0 1 0,1-1 1,-1 0-1,0 0 1,1 0-1,-1-1 1,1 1-1,0 0 0,-1 0 1,1 0-1,0 0 1,-1 0-1,1-1 0,0 1 1,0 0-1,0-1 1,-1 1-1,1 0 0,0-1 1,0 1-1,2 0 1,6 2-12,0 1 1,0-1-1,1-1 1,14 2-1,-5 0 14,-10-2-9,0 1 0,0 0 1,-1 0-1,1 1 0,-1 0 1,0 0-1,0 1 0,8 5 0,-13-7 3,-1 0-1,1-1 1,0 1-1,-1 0 1,0 0-1,0 1 1,0-1 0,0 0-1,0 1 1,0-1-1,-1 1 1,0 0-1,0-1 1,0 1-1,0 0 1,0 0-1,-1 0 1,0-1-1,0 1 1,0 0-1,-1 7 1,0-4 15,-1 0 1,0 0-1,0 0 0,-1 0 1,1-1-1,-2 1 1,1 0-1,-1-1 1,0 0-1,0 0 0,0 0 1,-1-1-1,0 1 1,0-1-1,-1 0 1,0-1-1,1 1 0,-1-1 1,-1 0-1,1-1 1,-12 6-1,13-7-70,0 0 1,0 0-1,0 0 0,0-1 1,-1 0-1,1 0 0,0 0 1,0-1-1,-1 0 0,1 0 1,0 0-1,-1 0 0,1-1 0,0 0 1,0 0-1,-1 0 0,1-1 1,0 0-1,0 0 0,1 0 1,-1-1-1,0 1 0,1-1 1,-1 0-1,1-1 0,0 1 1,0-1-1,0 1 0,1-1 0,-5-6 1,4 4-56,0-1 1,0 1-1,1-1 0,0 0 1,0 0-1,-3-15 1,3-11-403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0.728"/>
    </inkml:context>
    <inkml:brush xml:id="br0">
      <inkml:brushProperty name="width" value="0.05" units="cm"/>
      <inkml:brushProperty name="height" value="0.05" units="cm"/>
    </inkml:brush>
  </inkml:definitions>
  <inkml:trace contextRef="#ctx0" brushRef="#br0">0 29 17924,'27'4'1592,"0"-1"0,33 1 1,111-14-530,-78-3-886,-51 6-43,86-3 0,-125 10-125,-1 0 0,0 0 1,0 1-1,1-1 0,-1 0 0,0 1 0,0 0 0,0-1 0,1 1 0,-1 0 1,0 0-1,0 0 0,0 0 0,2 2 0,-3-2 8,0 1 0,0-1 1,0 0-1,0 1 0,0-1 0,0 1 0,0-1 0,-1 1 1,1 0-1,-1-1 0,1 1 0,-1 0 0,1 0 0,-1-1 0,0 1 1,0 0-1,0 0 0,0-1 0,-1 4 0,0 5 97,-1 0-1,0 0 0,-1 0 0,0-1 0,-1 1 1,0-1-1,-9 16 0,-45 62 690,49-75-682,-59 80 114,-141 147 1,214-245-571,6-6-130</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2.313"/>
    </inkml:context>
    <inkml:brush xml:id="br0">
      <inkml:brushProperty name="width" value="0.05" units="cm"/>
      <inkml:brushProperty name="height" value="0.05" units="cm"/>
    </inkml:brush>
  </inkml:definitions>
  <inkml:trace contextRef="#ctx0" brushRef="#br0">139 6 17316,'12'-5'1571,"-8"6"-227,-11 17 773,3-10-1609,-15 38 694,1 1 1,-12 55-1,20-60-1137,2 0 0,2 1 0,1 0 0,3 0 0,3 52-1,-40-315-2381,34 198 2119,5 22 196,0-1 0,-1 1 0,1-1-1,0 1 1,0 0 0,-1-1 0,1 1 0,0-1-1,0 1 1,0-1 0,0 1 0,0 0 0,0-1-1,0 1 1,0-1 0,0 1 0,0-1 0,0 1-1,0-1 1,0 1 0,0-1 0,1 1 0,-1 0 0,0-1-1,0 1 1,0-1 0,1 1 0,-1 0 0,0-1-1,0 1 1,1-1 0,-1 1 0,0 0 0,1-1-1,-1 1 1,0 0 0,1 0 0,-1-1 0,1 1-1,0 0 1,19 5 134,-7 0-107,14 2-229,0-1-1,0-2 1,1-1 0,0-1 0,-1-1 0,1-1-1,41-7 1,-10-1-129</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2.748"/>
    </inkml:context>
    <inkml:brush xml:id="br0">
      <inkml:brushProperty name="width" value="0.05" units="cm"/>
      <inkml:brushProperty name="height" value="0.05" units="cm"/>
    </inkml:brush>
  </inkml:definitions>
  <inkml:trace contextRef="#ctx0" brushRef="#br0">160 40 17956,'-9'7'425,"-19"19"1146,-34 37 1,55-55-1316,0 1 0,1 0 1,0 0-1,0 0 0,1 1 0,0-1 1,1 1-1,0 0 0,-3 15 1,6-23-224,0 1 0,1-1 0,-1 0 0,1 1 0,0-1 1,-1 1-1,1-1 0,1 0 0,-1 1 0,0-1 1,0 0-1,1 1 0,-1-1 0,1 0 0,0 1 1,0-1-1,0 0 0,0 0 0,0 0 0,0 0 1,1 0-1,-1 0 0,1 0 0,-1 0 0,1-1 1,0 1-1,-1-1 0,1 1 0,0-1 0,0 1 1,0-1-1,0 0 0,1 0 0,-1 0 0,0 0 1,0-1-1,1 1 0,-1 0 0,0-1 0,1 0 1,-1 1-1,0-1 0,1 0 0,-1 0 0,0 0 1,4-1-1,3-1-7,-1 1 0,0-2 0,0 1 0,0-1 0,0 0-1,-1 0 1,1-1 0,-1 0 0,0-1 0,0 1 0,0-1 0,-1-1 0,0 1 0,0-1 0,0 0 0,-1-1 0,9-12 0,-8 11-10,-1-1 0,0 1 1,0-1-1,-1 0 0,0-1 0,-1 1 1,0-1-1,0 0 0,-1 1 0,0-1 1,-1 0-1,0 0 0,-1 0 0,-1-15 1,1 21-63,-1 1 0,0-1 0,1 1 0,-2-1 1,1 1-1,0 0 0,-1-1 0,1 1 1,-1 0-1,0 0 0,0 0 0,0 0 0,-1 0 1,1 1-1,-1-1 0,1 1 0,-1 0 0,0-1 1,0 1-1,0 0 0,0 1 0,-6-4 1,6 4-67,0 0 1,0 1-1,0-1 1,0 1-1,0-1 1,0 1-1,0 0 1,0 0 0,0 0-1,0 1 1,0-1-1,0 1 1,0 0-1,0 0 1,0 0-1,0 0 1,0 0-1,0 0 1,1 1 0,-1-1-1,0 1 1,1 0-1,0 0 1,-1 0-1,1 0 1,-4 5-1,-1 4-554</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3.191"/>
    </inkml:context>
    <inkml:brush xml:id="br0">
      <inkml:brushProperty name="width" value="0.05" units="cm"/>
      <inkml:brushProperty name="height" value="0.05" units="cm"/>
    </inkml:brush>
  </inkml:definitions>
  <inkml:trace contextRef="#ctx0" brushRef="#br0">351 0 18868,'-16'12'2515,"-15"13"-1203,0 2 1,-51 60-1,50-48-902,1 3 0,3 0 0,-44 88 0,65-116-497,4-8-37,0-1 0,0 1 1,1 0-1,-1 0 0,1 0 0,1 0 1,-2 11-1,13-36-1826,50-100-694,-28 66 1879</inkml:trace>
  <inkml:trace contextRef="#ctx0" brushRef="#br0" timeOffset="1">354 46 18580,'0'1'96,"0"-1"-1,0 0 1,1 1 0,-1-1-1,0 1 1,0-1 0,0 0 0,0 1-1,0-1 1,1 1 0,-1-1-1,0 1 1,0-1 0,0 0-1,0 1 1,0-1 0,-1 1 0,1-1-1,0 1 1,0-1 0,0 0-1,0 1 1,0-1 0,0 1-1,-1-1 1,1 0 0,0 1 0,0-1-1,-1 1 1,-10 19 634,7-12 82,-5 12-341,1 0-1,1 1 1,1 0 0,0 0 0,2 1-1,1-1 1,-2 36 0,5-27-429,1-1 0,1 0-1,1 0 1,2 0 0,9 33 0,-12-55-115,-1-4-9,-1 0 1,1 0 0,0 0 0,0-1-1,1 1 1,-1 0 0,0-1 0,1 1-1,1 2 1,-3-5 43,0 0-1,0 0 0,0-1 0,0 1 1,0 0-1,0 0 0,0 0 0,0 0 1,1 0-1,-1-1 0,0 1 1,0 0-1,0 0 0,0 0 0,0 0 1,0-1-1,0 1 0,0 0 1,0 0-1,0 0 0,0 0 0,1 0 1,-1 0-1,0 0 0,0-1 0,0 1 1,0 0-1,0 0 0,0 0 1,1 0-1,-1 0 0,0 0 0,0 0 1,0 0-1,0 0 0,1 0 1,-1 0-1,0 0 0,0 0 0,0 0 1,0 0-1,0 0 0,1 0 1,-1 0-1,0 0 0,0 0 0,0 0 1,0 0-1,1 0 0,-1 0 0,0 0 1,0 0-1,0 0 0,0 1 1,-3-21-1423,-2 7 921,0 0 1,-11-22-1,-6-2-403</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3.608"/>
    </inkml:context>
    <inkml:brush xml:id="br0">
      <inkml:brushProperty name="width" value="0.05" units="cm"/>
      <inkml:brushProperty name="height" value="0.05" units="cm"/>
    </inkml:brush>
  </inkml:definitions>
  <inkml:trace contextRef="#ctx0" brushRef="#br0">15 69 17028,'-13'-6'1840,"11"4"-952,7 1-272,16-1 1073,7 1-313,8-1-472,7-1-160,11 0-392,1-3-448,0-3-2856,-3-2 2720,0-1-368,-1 1-297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4.025"/>
    </inkml:context>
    <inkml:brush xml:id="br0">
      <inkml:brushProperty name="width" value="0.05" units="cm"/>
      <inkml:brushProperty name="height" value="0.05" units="cm"/>
    </inkml:brush>
  </inkml:definitions>
  <inkml:trace contextRef="#ctx0" brushRef="#br0">275 0 19908,'-14'1'903,"0"0"-1,1 1 1,0 0-1,-1 1 0,-19 7 1,24-7-810,1 0 0,0 1 0,0 0 0,0 0 0,0 1 0,1 0 0,0 0 0,0 1 1,-8 8-1,14-13-96,0-1 1,1 1-1,-1 0 1,1 0-1,-1-1 1,1 1-1,-1 0 1,1 0-1,-1 0 1,1-1-1,0 1 1,0 0-1,-1 0 1,1 0-1,0 0 1,0 0 0,0 0-1,0 0 1,0 0-1,0 0 1,0 0-1,0-1 1,1 1-1,-1 0 1,0 0-1,0 0 1,1 0-1,-1 0 1,1 0-1,-1-1 1,1 1-1,-1 0 1,1 0-1,-1-1 1,1 1-1,-1 0 1,1-1 0,0 1-1,0-1 1,-1 1-1,1-1 1,0 1-1,0-1 1,1 1-1,6 4-18,0-1 1,0-1-1,16 5 0,-13-4 9,13 5-15,92 35-17,-103-37 44,0-1-1,-1 2 1,0-1 0,0 2-1,-1-1 1,15 16 0,-23-22 1,-1 1 0,0-1 0,0 1 0,0-1 0,0 1 1,-1 0-1,1 0 0,-1 0 0,0 0 0,0 0 1,1 4-1,-1-6 1,-1 1 1,0 0-1,0 0 0,0 0 1,0 0-1,-1 0 0,1 0 1,-1-1-1,1 1 1,-1 0-1,1 0 0,-1-1 1,0 1-1,0 0 1,0-1-1,0 1 0,0 0 1,0-1-1,0 0 0,0 1 1,-3 1-1,-7 6 14,1-2 0,-1 1 0,-1-2 0,1 1 1,-1-2-1,0 1 0,-1-2 0,-15 5 0,-108 20 91,136-29-107,-7 2 36,-8 1-42,-1 0 0,1-2 0,-1 1 0,1-2 0,-30-2 0,45 2 10,-1 0-1,0-1 0,0 1 1,0 0-1,0-1 1,1 1-1,-1-1 1,0 1-1,1-1 0,-1 0 1,0 1-1,1-1 1,-1 0-1,1 1 0,-1-1 1,1 0-1,-1 0 1,1 0-1,0 1 0,-1-1 1,1 0-1,0 0 1,-1 0-1,1 0 0,0 0 1,0 1-1,0-1 1,0 0-1,0 0 0,0 0 1,0 0-1,0 0 1,0 0-1,1 0 0,-1 1 1,0-1-1,1-1 1,10-20-4</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6.699"/>
    </inkml:context>
    <inkml:brush xml:id="br0">
      <inkml:brushProperty name="width" value="0.05" units="cm"/>
      <inkml:brushProperty name="height" value="0.05" units="cm"/>
    </inkml:brush>
  </inkml:definitions>
  <inkml:trace contextRef="#ctx0" brushRef="#br0">0 62 17436,'13'6'2056,"2"0"-1352,8-2-328,4-4 1153,12-4-777,3-2-136,6-4-440,2 0-416,-2-6 216,-2 1-96,-13-2-24</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7.180"/>
    </inkml:context>
    <inkml:brush xml:id="br0">
      <inkml:brushProperty name="width" value="0.05" units="cm"/>
      <inkml:brushProperty name="height" value="0.05" units="cm"/>
    </inkml:brush>
  </inkml:definitions>
  <inkml:trace contextRef="#ctx0" brushRef="#br0">210 0 18156,'-6'1'223,"-1"0"0,1 0 0,0 0 0,0 1 0,-1 0 0,1 0 0,0 0 0,0 1 0,1 0 0,-1 0 0,1 0 0,-1 1 0,-8 8 0,3-2-123,0 0 0,1 1 0,0 1 0,-14 22 0,15-20-36,2-1 0,0 2 0,1-1 1,0 1-1,-4 19 0,8-27-40,1 0 1,-1 0-1,1 0 1,1 0-1,-1 1 1,1-1-1,0 0 1,1 1 0,0-1-1,0 0 1,1 0-1,-1 0 1,5 9-1,-6-14-34,1-1 1,0 0-1,0 1 0,-1-1 0,1 0 1,0 1-1,0-1 0,0 0 0,0 0 1,1 0-1,-1 0 0,0 0 0,0 0 1,1 0-1,-1 0 0,0-1 0,1 1 1,-1 0-1,1-1 0,-1 1 0,1-1 1,1 1-1,0-1-47,0 0 1,0 0-1,0-1 0,0 1 1,0-1-1,0 1 1,0-1-1,0 0 0,0 0 1,5-3-1,4-3-352,0 0 0,0-1 0,19-18 0,76-83-2915,-56 54 2232,-14 17 168</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8.392"/>
    </inkml:context>
    <inkml:brush xml:id="br0">
      <inkml:brushProperty name="width" value="0.05" units="cm"/>
      <inkml:brushProperty name="height" value="0.05" units="cm"/>
    </inkml:brush>
  </inkml:definitions>
  <inkml:trace contextRef="#ctx0" brushRef="#br0">92 37 16163,'-3'2'4061,"-1"2"-3458,-1-1 1,1 1-1,0 0 0,0 0 0,-3 5 1,-4 8-302,1-1 0,1 1 0,-7 19 1,13-29-282,1 1 1,-1-1 0,1 1 0,1 0 0,-1 0 0,2 0 0,-1 0 0,1 0 0,0 0-1,1 8 1,-1-14-18,1 0 0,-1 0-1,1 1 1,-1-1-1,1 0 1,0 0 0,0 0-1,0 0 1,0 0-1,0-1 1,0 1-1,0 0 1,1 0 0,-1-1-1,1 1 1,-1-1-1,1 1 1,0-1 0,0 0-1,3 2 1,-2-1 2,1-1-1,-1 0 1,1 0 0,0 0 0,-1-1 0,1 1 0,0-1 0,0 0-1,-1 0 1,1 0 0,4-1 0,5-2 9,0 0-1,0-1 1,0 0-1,0-1 1,20-11 0,-7 2 10,0-2 0,-1-1 0,-1-1 0,-1-1 1,0-2-1,35-40 0,-50 46 2,-8 15-26,0 0-1,0 0 0,0-1 1,0 1-1,0 0 0,0 0 1,0 0-1,0 0 0,-1-1 1,1 1-1,0 0 1,0 0-1,0 0 0,0 0 1,0 0-1,0 0 0,-1 0 1,1-1-1,0 1 0,0 0 1,0 0-1,0 0 1,-1 0-1,1 0 0,0 0 1,0 0-1,0 0 0,0 0 1,-1 0-1,1 0 0,0 0 1,0 0-1,0 0 0,0 0 1,-1 0-1,1 0 1,0 0-1,0 0 0,0 0 1,0 0-1,-1 0 0,1 1 1,-3 0-1,0 0 1,0 0 0,0 1-1,0-1 1,0 1 0,0 0-1,-2 2 1,-15 12 9,2 2 1,0 0-1,1 1 1,1 0-1,-19 30 1,33-46-3,0 1 1,0 0 0,0 0 0,0 0 0,1 0 0,0 0 0,-2 7 0,3-10-5,0 0-1,0-1 1,0 1 0,0 0-1,0 0 1,0 0-1,0-1 1,1 1-1,-1 0 1,0 0 0,0 0-1,1-1 1,-1 1-1,0 0 1,1-1 0,-1 1-1,1 0 1,-1-1-1,1 1 1,-1 0 0,1-1-1,-1 1 1,1-1-1,-1 1 1,1-1 0,0 1-1,0-1 1,-1 1-1,1-1 1,0 0 0,-1 1-1,1-1 1,0 0-1,0 0 1,0 0 0,-1 0-1,1 1 1,0-1-1,0 0 1,0 0-1,-1-1 1,1 1 0,0 0-1,1 0 1,4-1 14,1 0 0,-1 0 0,0-1 0,0 0 0,0 0 0,0 0 0,0-1 0,6-3 0,45-30 83,-43 27-77,149-108 141,-161 116-165,0-1 1,0 1-1,0-1 0,0 1 0,0 0 1,1 0-1,-1 0 0,0 0 0,4-1 1,-5 2-2,0 1 0,-1-1 1,1 0-1,0 0 0,0 1 1,-1-1-1,1 0 1,0 1-1,0-1 0,-1 0 1,1 1-1,0-1 0,-1 1 1,1-1-1,-1 1 0,1 0 1,-1-1-1,1 1 0,-1 0 1,1-1-1,-1 1 1,0 0-1,1-1 0,-1 1 1,0 0-1,0 0 0,1-1 1,-1 3-1,5 8 0,-1 1 0,0 0-1,0 0 1,-1 0 0,-1 0 0,0 1-1,-1-1 1,0 1 0,-1-1 0,0 1 0,-3 18-1,0-16 0,-1-1 1,0 0-1,0 1 0,-14 25 0,19-42 8,85-141 485,-65 111-437,2 2 0,41-45 0,-61 73-56,0 1-1,-1-1 1,1 0 0,0 1-1,0 0 1,0 0 0,0 0-1,0 0 1,0 0 0,0 0 0,0 1-1,1 0 1,4-1 0,51 3-34,-40-1 17,-10-1 20,-6 0-7,0 0 0,1 0 0,-1 1 0,0-1 0,0 0 0,0 1 0,4 1-1,-7-2 6,1 1-1,-1-1 1,1 1-1,-1-1 0,1 1 1,-1-1-1,1 1 1,-1-1-1,1 1 0,-1-1 1,0 1-1,1 0 0,-1-1 1,0 1-1,1-1 1,-1 1-1,0 0 0,0-1 1,0 1-1,0 0 1,0 0-1,1-1 0,-1 1 1,0 0-1,-1-1 0,1 1 1,0 0-1,0-1 1,0 1-1,0 0 0,0-1 1,-1 1-1,1 0 1,0-1-1,-1 1 0,1 0 1,0-1-1,-1 1 0,-31 56-38,25-48 41,1 0-1,1 1 0,0 0 1,0 0-1,1 0 1,0 0-1,0 1 1,1-1-1,-2 17 0,5-27 0,0 1 0,0 0 0,0 0 0,0-1 0,0 1 0,0 0 0,0-1 0,0 1 0,0 0 0,1 0 0,-1-1-1,0 1 1,0 0 0,1-1 0,-1 1 0,0 0 0,1-1 0,-1 1 0,1-1 0,-1 1 0,1-1 0,-1 1 0,1-1 0,-1 1-1,1-1 1,0 1 0,1 0 2,-1-1-1,1 1 0,-1-1 1,1 0-1,-1 0 1,1 1-1,-1-1 0,1 0 1,-1 0-1,1-1 0,-1 1 1,2 0-1,4-2 4,-1 0 0,0 0 0,0 0 0,11-6-1,-5 0 6,0 0 0,-1-1 0,-1 0 0,1-1-1,-1 0 1,16-22 0,-3-2 33,22-39 0,-36 53-28,-8 17-2,-1 7-2,2 10-5,-2-12-4,0-1-1,1 0 1,-1 1-1,0-1 1,1 1-1,-1-1 1,1 1-1,0-1 1,0 0-1,-1 0 1,1 1-1,0-1 1,0 0-1,0 0 1,0 0-1,0 0 1,0 0-1,0 0 1,1 0-1,-1 0 1,3 1-1,-1-1 4,0 0-1,1 0 1,-1 0 0,1 0-1,-1-1 1,0 1-1,1-1 1,-1 0-1,5-1 1,4 0 17,-1-1 1,0 0-1,0-1 1,21-7-1,-29 8-11,13-4 56,31-19 1,-44 24-60,0-1 0,0 0 1,0 0-1,0 0 1,-1 0-1,1-1 1,-1 1-1,0-1 1,1 0-1,-1 1 0,0-1 1,-1 0-1,1 0 1,0 0-1,-1 0 1,0-1-1,2-3 1,-3 7-8,0-1 1,0 1 0,0-1 0,0 0-1,0 1 1,0-1 0,0 1 0,0-1-1,-1 1 1,1-1 0,0 1 0,0-1-1,0 1 1,0-1 0,-1 1 0,1-1-1,0 1 1,-1-1 0,1 1-1,0 0 1,-1-1 0,1 1 0,0-1-1,-1 1 1,1 0 0,-1-1 0,1 1-1,-1 0 1,1 0 0,-1-1 0,1 1-1,-1 0 1,1 0 0,-1 0 0,1 0-1,-1 0 1,1-1 0,-1 1 0,1 0-1,-1 0 1,0 0 0,1 1 0,-1-1-1,-25 5 41,21-2-41,0-1-1,1 2 1,-1-1-1,1 0 1,-1 1-1,1 0 1,0 0-1,1 0 1,-1 0-1,1 1 1,-1-1-1,1 1 1,1 0 0,-1 0-1,1 0 1,0 0-1,0 1 1,0-1-1,-1 7 1,1-2-158,1-1 1,-1 1 0,1 0 0,1 0-1,0 0 1,0 0 0,1 0-1,1 0 1,4 18 0,-5-25 114,-1 0 0,1-1 1,0 1-1,1-1 0,-1 1 1,0-1-1,1 0 0,-1 1 0,1-1 1,0 0-1,0 0 0,0 0 1,2 2-1,10 0-372</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19.362"/>
    </inkml:context>
    <inkml:brush xml:id="br0">
      <inkml:brushProperty name="width" value="0.05" units="cm"/>
      <inkml:brushProperty name="height" value="0.05" units="cm"/>
    </inkml:brush>
  </inkml:definitions>
  <inkml:trace contextRef="#ctx0" brushRef="#br0">735 665 12115,'-7'-11'5969,"-19"-8"-4168,11 8-1050,-92-78 1642,-29-25-1389,67 50-771,-293-278 370,359 340-464,-7-8-1375,11 10 1189,-1 0 0,0 0 0,0 0 0,0 0 0,0 0-1,0 0 1,0 0 0,0 0 0,0 0 0,0 0 0,1 0 0,-1 0 0,0 0 0,0 0 0,0 0 0,0 0 0,0 0 0,0 0 0,0 0 0,0 0 0,0 0 0,0 0 0,0 0 0,0 0 0,1-1 0,-1 1 0,0 0 0,0 0 0,0 0 0,0 0 0,0 0 0,0 0 0,0 0 0,0 0 0,0 0 0,0 0 0,0-1 0,0 1 0,0 0-1,0 0 1,0 0 0,0 0 0,0 0 0,0 0 0,0 0 0,0 0 0,0 0 0,0-1 0,9 5-624</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19.872"/>
    </inkml:context>
    <inkml:brush xml:id="br0">
      <inkml:brushProperty name="width" value="0.05" units="cm"/>
      <inkml:brushProperty name="height" value="0.05" units="cm"/>
    </inkml:brush>
  </inkml:definitions>
  <inkml:trace contextRef="#ctx0" brushRef="#br0">0 406 12827,'1'10'956,"2"16"290,-3-25-1135,0-1 0,0 1-1,0 0 1,0-1 0,0 1 0,0-1-1,0 1 1,0 0 0,0-1-1,0 1 1,1-1 0,-1 1 0,0-1-1,0 1 1,1-1 0,-1 1-1,0-1 1,1 1 0,-1-1 0,1 1-1,-1-1 1,0 0 0,1 1-1,-1-1 1,2 1 0,-2-2 1,1 1 1,0-1 0,0 1-1,-1-1 1,1 0 0,0 1-1,-1-1 1,1 0 0,-1 0-1,1 1 1,-1-1 0,1 0-1,-1 0 1,1 0 0,-1 0-1,0 0 1,0 0-1,1-1 1,5-23 676,-5 18-460,3-21 125,-1-1 0,-1 0 0,-1 1 0,-2-1-1,-5-42 1,1 31-379,4-77-1,1 116-71,5-26-31,-5 27 26,1-1 0,-1 0-1,1 1 1,-1-1 0,1 1 0,-1-1-1,1 1 1,-1-1 0,1 1 0,-1-1-1,1 1 1,0 0 0,-1-1-1,1 1 1,0 0 0,0-1 0,-1 1-1,1 0 1,0 0 0,-1 0 0,1 0-1,0 0 1,0-1 0,-1 2 0,1-1-1,0 0 1,0 0 0,-1 0 0,1 0-1,0 0 1,0 0 0,1 1-1,18 6-44,0 1 1,28 15-1,-7-3 6,-14-8-35,4 3-345,1-1 0,0-2 0,1-1 1,42 8-1,-57-17 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1.665"/>
    </inkml:context>
    <inkml:brush xml:id="br0">
      <inkml:brushProperty name="width" value="0.05" units="cm"/>
      <inkml:brushProperty name="height" value="0.05" units="cm"/>
    </inkml:brush>
  </inkml:definitions>
  <inkml:trace contextRef="#ctx0" brushRef="#br0">33 839 16003,'-7'8'828,"-18"26"1244,25-34-2047,0 0-1,0 0 1,0 0 0,0 0 0,0 0 0,0 0 0,0-1-1,0 1 1,0 0 0,0 0 0,0 0 0,0 0 0,0 0-1,0 0 1,0 0 0,1 0 0,-1 0 0,0 0 0,0 0-1,0 0 1,0 0 0,0 0 0,0 0 0,0 0 0,0 0 0,0 0-1,0 0 1,0 0 0,0 0 0,0 0 0,0 1 0,0-1-1,1 0 1,-1 0 0,0 0 0,0 0 0,0 0 0,0 0-1,0 0 1,0 0 0,0 0 0,0 0 0,0 0 0,0 0-1,0 0 1,0 0 0,0 0 0,0 0 0,0 0 0,0 0 0,0 0-1,0 1 1,0-1 0,0 0 0,0 0 0,0 0 0,10-7 689,14-12 42,78-90 244,-5-4-1,-5-4 1,140-233 0,-223 334-958,2-1 44,0-2 0,-1 1 0,-2-1 0,1-1 0,7-30 0,-16 42 21,-5 9-35,-5 11 39,4 2-67,0 0 0,1 0 0,1 1-1,0 0 1,1-1 0,0 1 0,0 25-1,2-12-84,2 0 1,0 0-1,8 36 0,-6-44-53,2-1-1,1 1 1,0-1-1,1 0 0,1-1 1,1 0-1,1 0 1,0-1-1,1 0 1,1-1-1,1 0 1,0-1-1,1 0 1,0-1-1,21 16 1,7-6-228</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39.746"/>
    </inkml:context>
    <inkml:brush xml:id="br0">
      <inkml:brushProperty name="width" value="0.05" units="cm"/>
      <inkml:brushProperty name="height" value="0.05" units="cm"/>
    </inkml:brush>
  </inkml:definitions>
  <inkml:trace contextRef="#ctx0" brushRef="#br0">77 3 12299,'-6'76'8831,"-16"42"-7049,4-34-953,7-25-546,4-28-145,-6 61 1,15-78-116,2-11 5,-3-4-25,0 1 0,0-1 1,0 0-1,-1 1 1,1-1-1,0 0 1,0 0-1,-1 0 0,1 0 1,-1 0-1,1 1 1,-1-1-1,1 0 1,-1 0-1,1-2 1,12-37 77,-3-1 1,9-67-1,-7 38 47,-9 50-76,-3 14-29,1 0 1,-1 1-1,1-1 0,1 0 1,-1 1-1,1-1 1,0 1-1,5-9 0,-7 14-20,0-1-1,0 1 1,1 0 0,-1 0-1,0-1 1,0 1-1,1 0 1,-1 0-1,0 0 1,1 0-1,-1-1 1,0 1 0,1 0-1,-1 0 1,0 0-1,1 0 1,-1 0-1,0 0 1,1 0-1,-1 0 1,0 0 0,1 0-1,-1 0 1,0 0-1,1 0 1,-1 0-1,0 0 1,1 1-1,-1-1 1,0 0 0,1 0-1,-1 0 1,0 0-1,1 1 1,-1-1-1,0 0 1,0 0-1,1 1 1,-1-1 0,0 0-1,0 0 1,0 1-1,1-1 1,-1 0-1,0 1 1,0-1-1,0 0 1,1 1 0,7 17 30,-7-17-32,3 11 11,1 2-9,1 0-1,0 0 0,1-1 1,12 18-1,-17-28 0,0 0-1,1 0 1,-1 0-1,1-1 1,0 1 0,0-1-1,0 1 1,0-1-1,0 0 1,0-1-1,1 1 1,-1 0 0,0-1-1,1 0 1,-1 0-1,1 0 1,0 0-1,-1 0 1,1-1-1,0 1 1,0-1 0,-1 0-1,6-1 1,1-1 18,0-1-1,0 0 1,0 0 0,0-1 0,-1 0 0,1-1 0,-1 0-1,0 0 1,-1-1 0,1 0 0,13-14 0,-4 3 89,-1-1 1,0-1-1,24-37 1,-37 51-83,2-4 26,0-1 0,0 1 0,0-1 0,-1 0 0,-1-1 0,0 1 0,3-13 0,-8 12 58,-6 12-38,-11 17-5,1 6-67,2 1 0,0 1 0,2 1 0,1 0 0,1 0 0,1 2 0,1-1 0,2 1 0,-7 50 0,14-70-2,-1-1-1,1 0 0,0 1 1,0-1-1,1 1 0,0-1 1,4 13-1,-4-19 2,0 0 0,0 1 0,0-1 0,0 0 0,0 1 0,1-1 0,-1 0 0,1 0 0,-1 0 0,1 0 0,0 0 0,0-1-1,-1 1 1,1 0 0,1-1 0,-1 0 0,0 1 0,0-1 0,0 0 0,1 0 0,-1 0 0,1 0 0,-1-1 0,1 1 0,-1-1 0,1 1 0,-1-1 0,5 0 0,0 0 1,1-1 1,0-1-1,-1 1 0,1-1 1,-1 0-1,1-1 1,-1 0-1,0 0 0,0 0 1,0-1-1,10-8 1,9-7 2,33-32 1,-52 45-6,115-114 38,-71 68-45,-43 47-11,-9 13 14,-11 19 8,10-23-6,-11 25-3,-12 42-1,22-61 8,0 0 0,1 0 0,0 0 1,1 0-1,0 0 0,1 0 0,0 0 0,2 15 1,-2-24-17,0 1 0,0 0 0,1-1 0,-1 1 0,1-1 0,-1 1 0,1-1 0,0 0 0,0 1 0,-1-1 0,1 1 0,0-1 0,0 0 0,0 0 0,0 0 0,0 0 0,1 0 0,0 1 0,-1-1-34,0-1 0,0 0 0,0 0 0,0 1 0,0-1 0,0 0 0,0 0 0,0 0 0,0 0 0,0-1 0,0 1 0,0 0 0,0 0 0,0 0 0,0-1 0,-1 1 0,1 0 0,0-1 0,0 1 0,0-1 0,0 1 0,0-1 0,-1 0 0,1 1 1,0-1-1,-1 0 0,1 1 0,0-1 0,-1 0 0,1-1 0,3-2-33,-1-1 0,0 0 0,0 0 0,-1 0 0,1 0 0,-1 0 0,0 0 0,2-9 0,4-23-382</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0.153"/>
    </inkml:context>
    <inkml:brush xml:id="br0">
      <inkml:brushProperty name="width" value="0.05" units="cm"/>
      <inkml:brushProperty name="height" value="0.05" units="cm"/>
    </inkml:brush>
  </inkml:definitions>
  <inkml:trace contextRef="#ctx0" brushRef="#br0">22 1 19388,'-11'20'1745,"7"-2"-1249,-2 2-168,10 2 584,4 0-592,9-2-728,6-3 552,9-3-304,6-2-128</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0.550"/>
    </inkml:context>
    <inkml:brush xml:id="br0">
      <inkml:brushProperty name="width" value="0.05" units="cm"/>
      <inkml:brushProperty name="height" value="0.05" units="cm"/>
    </inkml:brush>
  </inkml:definitions>
  <inkml:trace contextRef="#ctx0" brushRef="#br0">136 1 14779,'-6'8'823,"-1"0"0,0 0-1,0-1 1,-1 0 0,0 0-1,-1-1 1,-13 9 0,10-8-48,1 1 0,-1 1 0,-11 12 0,23-21-766,0 0-1,-1 1 1,1-1 0,0 0-1,0 0 1,-1 0-1,1 1 1,0-1 0,0 0-1,0 0 1,-1 1 0,1-1-1,0 0 1,0 1-1,0-1 1,0 0 0,0 0-1,0 1 1,-1-1-1,1 0 1,0 1 0,0-1-1,0 0 1,0 1-1,0-1 1,0 0 0,0 1-1,1-1 1,-1 0 0,0 1-1,0-1 1,0 0-1,0 0 1,0 1 0,1-1-1,12 5-2,29-4-329,-32-1 273,12 0-203,44 6 0,-58-5 215,1 1 1,-1 0-1,0 1 0,0-1 0,0 2 1,0-1-1,0 1 0,8 6 0,-14-9 37,0 0 0,0 0 0,-1 1 0,1-1 0,0 1 0,-1-1 0,0 1 0,1-1 0,-1 1 0,0 0 0,0 0 1,0 0-1,0 0 0,0 0 0,0 0 0,0 0 0,0 4 0,-1-4 7,0 0 0,0 0 0,0-1 0,0 1 0,-1 0 0,1 0 0,-1 0 0,1 0 0,-1-1 0,0 1 0,0 0 0,0-1 0,0 1 0,0 0 0,0-1 1,-2 3-1,-3 2 31,0-1 0,-1 1 0,0-1 0,0 0 1,0-1-1,-1 0 0,-12 6 0,13-7-69,-1 0 0,0 0 0,0 0 0,-1-1 1,1 0-1,0-1 0,-1 0 0,1 0 0,-1 0 0,1-1 0,-1-1 0,1 0 0,-1 0 0,-10-3 0,-3-4-81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0.999"/>
    </inkml:context>
    <inkml:brush xml:id="br0">
      <inkml:brushProperty name="width" value="0.05" units="cm"/>
      <inkml:brushProperty name="height" value="0.05" units="cm"/>
    </inkml:brush>
  </inkml:definitions>
  <inkml:trace contextRef="#ctx0" brushRef="#br0">9 1 17564,'1'21'2995,"-4"8"-1420,0-17-1382,2 1 0,-1-1-1,2 1 1,0 0 0,0-1-1,1 1 1,4 21 0,-4-33-191,-1 0 0,1 1 0,0-1 0,0 0 0,-1 0 1,1 0-1,0 0 0,0 0 0,0 0 0,0 0 0,0-1 0,0 1 0,0 0 1,0 0-1,0-1 0,1 1 0,-1-1 0,0 1 0,0-1 0,1 1 0,-1-1 1,0 0-1,1 0 0,-1 1 0,0-1 0,1 0 0,-1 0 0,0 0 0,1-1 1,-1 1-1,0 0 0,0 0 0,2-1 0,5-1 7,-1-1-1,1 1 0,-1-1 1,9-5-1,56-37 32,1-1 11,-64 41-38,1 0-1,-1 1 0,1 0 1,-1 1-1,1 0 0,11-1 1,-19 4-8,0-1 0,0 1-1,-1 0 1,1 0 0,0 0 0,0 0 0,0 0 0,0 0 0,0 1 0,-1-1 0,1 0-1,0 1 1,0 0 0,0-1 0,-1 1 0,1 0 0,0 0 0,-1 0 0,1 0-1,-1 0 1,1 0 0,-1 0 0,2 3 0,0 0 9,-1 0 0,1 1 0,-1-1 0,0 1 0,0 0 0,2 8 0,-3-8-3,1 0 0,-1 0 0,1 0 0,0 0-1,1 0 1,3 5 0,-5-9-9,0 1 1,1-1-1,-1 0 1,0 1-1,1-1 0,-1 0 1,1 0-1,-1 0 0,1 0 1,0-1-1,-1 1 0,1 0 1,0-1-1,0 1 0,0-1 1,-1 0-1,1 1 0,0-1 1,0 0-1,0 0 0,0 0 1,2-1-1,10-1 6,0-1-1,-1-1 0,1 0 0,-1-1 1,23-12-1,-19 9 6,0 1-1,27-8 1,-36 13-12,0 0 1,0 1 0,1 0 0,-1 0 0,0 1 0,0 0 0,1 0 0,-1 1 0,0 0 0,14 4 0,-17-3 0,1 0 1,-1 1-1,0 0 1,0 0-1,0 0 1,0 0-1,0 1 1,-1 0-1,1 0 1,-1 0-1,0 0 1,0 1-1,-1 0 1,1 0-1,3 7 1,0 3-393,0 0 0,8 29 0,-29-86-119,0 10 161</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1.462"/>
    </inkml:context>
    <inkml:brush xml:id="br0">
      <inkml:brushProperty name="width" value="0.05" units="cm"/>
      <inkml:brushProperty name="height" value="0.05" units="cm"/>
    </inkml:brush>
  </inkml:definitions>
  <inkml:trace contextRef="#ctx0" brushRef="#br0">1 1 14947,'3'3'1529,"1"1"-1097,7 3-336,3-3 2848,3 8-2488,6 4 128,3-2-79</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1.900"/>
    </inkml:context>
    <inkml:brush xml:id="br0">
      <inkml:brushProperty name="width" value="0.05" units="cm"/>
      <inkml:brushProperty name="height" value="0.05" units="cm"/>
    </inkml:brush>
  </inkml:definitions>
  <inkml:trace contextRef="#ctx0" brushRef="#br0">144 1 17876,'-123'552'6700,"104"-470"-6431,19-82-264,0 0 0,-1 0 0,1 0 0,0 0 0,0 0 0,0 0 0,0 0 0,0 0 0,0 0 0,0 0 0,0 0 0,0 1 0,0-1 0,-1 0 0,1 0 0,0 0 0,0 0 0,0 0 0,0 0-1,0 0 1,0 0 0,0 1 0,0-1 0,0 0 0,0 0 0,0 0 0,0 0 0,0 0 0,0 0 0,0 0 0,0 1 0,0-1 0,0 0 0,0 0 0,0 0 0,0 0 0,0 0 0,0 0 0,0 0 0,1 0 0,-1 1 0,0-1 0,0 0-1,0 0 1,0 0 0,0 0 0,0 0 0,0 0 0,0 0 0,0 0 0,0 0 0,1 0 0,-1 0 0,0 0 0,0 1 0,0-1 0,0 0 0,0 0 0,0 0 0,0 0 0,0 0 0,1 0 0,-1 0 0,0 0 0,0 0 0,0 0 0,0 0 0,9-9 155,8-17-8,95-200-172,-2 3-639,-104 212 612,0 1 0,1 0 0,9-11 0,-15 19 42,1 0-1,0 0 0,-1 0 1,1 1-1,0-1 0,0 0 0,0 1 1,0 0-1,0 0 0,0-1 1,1 1-1,-1 0 0,0 1 1,0-1-1,1 0 0,-1 1 0,1-1 1,-1 1-1,0 0 0,1 0 1,-1 0-1,4 0 0,-5 0 5,0 0 0,0 1 1,-1-1-1,1 0 0,0 0 0,0 1 0,-1-1 0,1 0 0,0 1 0,-1-1 0,1 1 1,0-1-1,-1 1 0,1-1 0,-1 1 0,1-1 0,-1 1 0,1-1 0,-1 1 0,1 0 1,-1-1-1,0 1 0,1 0 0,-1 0 0,0-1 0,0 2 0,1 0-2,-1 0-1,0 0 1,0 0 0,0 0-1,0 0 1,-1 0-1,1 0 1,0 0-1,-2 4 1,-1 2-8,-1 0 0,0 0 0,-7 11 0,-1 0-12,-1 0 0,-1-1 1,0-1-1,-2 0 0,0-1 1,-26 20-1,41-35-30,0-1-1,1 1 1,-1-1 0,0 1-1,1 0 1,-1-1 0,0 0 0,0 1-1,0-1 1,1 1 0,-1-1 0,0 0-1,0 0 1,0 0 0,0 1-1,0-1 1,0 0 0,1 0 0,-1 0-1,0 0 1,0 0 0,-1-1-1,2 1 31,-1-1 0,1 0-1,0 1 1,-1-1 0,1 1-1,0-1 1,0 0 0,0 1-1,0-1 1,-1 0-1,1 1 1,0-1 0,0 0-1,0 1 1,1-1 0,-1 0-1,0 1 1,0-1 0,0 0-1,0 1 1,1-2-1,17-40-354,9 1-39</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2.409"/>
    </inkml:context>
    <inkml:brush xml:id="br0">
      <inkml:brushProperty name="width" value="0.05" units="cm"/>
      <inkml:brushProperty name="height" value="0.05" units="cm"/>
    </inkml:brush>
  </inkml:definitions>
  <inkml:trace contextRef="#ctx0" brushRef="#br0">180 64 14899,'1'3'212,"-1"0"0,0 0 0,0 0 0,0 0 0,0 0 0,0 0 0,-1 0 0,0 0 0,1 0 0,-1 0 0,0 0 0,0 0 0,0-1 0,-2 4 0,-27 36 1027,15-24-82,0 2-506,-4 5-29,1 0 0,1 0-1,1 2 1,-21 48 0,36-73-612,0 1 1,1-1-1,-1 0 1,0 1 0,1-1-1,0 0 1,0 1 0,-1-1-1,1 0 1,1 1-1,-1-1 1,0 0 0,1 1-1,0 3 1,0-4-33,0-1 1,-1 0-1,1 0 1,0 0-1,0 0 1,0 0-1,0-1 1,0 1-1,0 0 1,0 0-1,0 0 1,0-1-1,0 1 1,1-1-1,-1 1 1,0-1-1,0 1 1,1-1-1,-1 0 1,0 1-1,1-1 1,-1 0-1,0 0 1,0 0-1,1 0 1,-1 0-1,0-1 1,2 1-1,7-2-262,-1 0 0,0 0 0,0-1-1,0-1 1,-1 1 0,1-1 0,-1-1 0,0 0-1,14-10 1,8-9-1124,27-28 1,-46 42 1070,7-6 441,-13 15 595,-11 12 51,-15 21 1037,-22 46-1,36-65-1448,2 0 1,0 0 0,1 1-1,0-1 1,1 1-1,-3 28 1,5-39-278,1 1 0,0-1 0,1 0 0,-1 0 0,0 1 0,1-1 0,0 0-1,-1 0 1,1 0 0,1 1 0,-1-1 0,0 0 0,1-1 0,2 5 0,-3-5-32,1 0-1,0-1 1,0 1-1,0 0 1,0-1-1,0 1 1,1-1-1,-1 0 1,0 0-1,1 0 1,-1 0 0,1 0-1,-1 0 1,1 0-1,-1-1 1,1 0-1,-1 1 1,4-1-1,4 0 17,-1-1 0,0 0-1,0 0 1,-1-1 0,1-1-1,0 1 1,0-1 0,-1 0-1,0-1 1,0 0 0,14-9-1,7-8 102,44-37-1,-57 44-122,22-19 20,-2-1 1,56-69 0,-87 93-53,-10 10 16,-15 16 4,13-8-10,1 1-1,0-1 1,0 1 0,1 0 0,0 1-1,-7 18 1,10-22-2,0-1 0,1 1 1,0-1-1,0 1 0,0-1 0,0 1 0,1 0 0,0-1 0,0 1 0,1 0 0,0-1 1,-1 1-1,2-1 0,2 10 0,-4-14-2,1 1 0,-1-1 0,1 0 0,-1 1 0,1-1 0,0 0 0,0 1 0,-1-1 0,1 0 0,0 0 0,0 0 0,0 1 0,0-1 0,0 0 0,0 0 0,1-1 0,-1 1 0,0 0 0,0 0 0,1-1 0,-1 1 0,0 0 0,1-1 0,-1 1 0,1-1 0,-1 0 0,1 0 0,-1 1 0,1-1 0,-1 0 0,1 0 0,-1 0 0,1 0 0,-1-1 0,0 1 0,1 0 0,-1-1 0,1 1 0,-1-1 0,1 1 0,0-2 0,2 0-84,0-1 0,0 1 0,0-1 1,0 0-1,-1-1 0,0 1 0,1-1 0,-1 1 0,0-1 0,-1 0 1,5-7-1,-4 3-364,1 0 0,-1-1 0,-1 1 0,1-1 0,-1 0 0,-1 0 0,0 1 0,0-1 0,-1 0 0,0 0 0,-1-12 0,-3-9-707</inkml:trace>
  <inkml:trace contextRef="#ctx0" brushRef="#br0" timeOffset="1">621 0 17804,'0'18'1800,"0"1"-1168,0-4-240,3 2 977,2 0-777,5 1-976,3-4 1528,4 0-1088,2 1-64,9-1-64</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2.819"/>
    </inkml:context>
    <inkml:brush xml:id="br0">
      <inkml:brushProperty name="width" value="0.05" units="cm"/>
      <inkml:brushProperty name="height" value="0.05" units="cm"/>
    </inkml:brush>
  </inkml:definitions>
  <inkml:trace contextRef="#ctx0" brushRef="#br0">191 0 17372,'-10'8'1031,"1"0"1,-1-1-1,-19 11 0,20-14-706,1 1 0,0 0-1,0 0 1,1 1 0,0 0-1,0 0 1,-11 13-1,18-19-330,0 0-1,0 0 1,0 0-1,0 1 0,0-1 1,-1 0-1,1 0 0,0 1 1,0-1-1,0 0 0,0 0 1,0 1-1,0-1 0,0 0 1,0 0-1,0 1 1,0-1-1,0 0 0,0 1 1,0-1-1,0 0 0,0 0 1,0 1-1,1-1 0,-1 0 1,0 0-1,0 0 0,0 1 1,0-1-1,0 0 1,1 0-1,-1 0 0,0 1 1,12 6-262,21 2-259,-23-7 354,-3 0 57,8 1-60,-1 2 0,1-1 1,-1 2-1,0 0 1,0 0-1,17 12 0,-30-17 191,0 0 0,1 0 0,-1 0 0,0 0 1,0 0-1,0 0 0,0 1 0,0-1 0,0 0 0,0 1 0,0-1 0,-1 0 0,1 1 0,0-1 0,-1 1 0,1-1 0,-1 1 0,0-1 0,1 1 0,-1-1 0,0 1 1,0 0-1,0-1 0,0 1 0,0-1 0,0 1 0,-1-1 0,1 1 0,0 0 0,-1-1 0,1 1 0,-1-1 0,0 0 0,1 1 0,-1-1 0,0 1 0,0-1 0,0 0 0,0 0 1,-2 2-1,-5 6 112,0-2 1,0 1 0,-1-1-1,-15 9 1,16-11-77,-4 4 5,-7 4-234,-25 13 0,38-23 142,-1 0 0,1 0 1,-1-1-1,1 0 0,-1 0 1,0-1-1,0 0 0,-11 1 1,-16-4-145</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3.503"/>
    </inkml:context>
    <inkml:brush xml:id="br0">
      <inkml:brushProperty name="width" value="0.05" units="cm"/>
      <inkml:brushProperty name="height" value="0.05" units="cm"/>
    </inkml:brush>
  </inkml:definitions>
  <inkml:trace contextRef="#ctx0" brushRef="#br0">279 21 15195,'0'0'83,"0"0"0,-1 0 0,1 0 0,-1 0 0,1 0 0,0 0 0,-1 0 0,1 0 0,0 0 0,-1 0 0,1-1 0,0 1 0,-1 0 0,1 0 0,0 0 0,0-1 0,-1 1 0,1 0 0,0 0 0,0 0 0,-1-1 0,1 1 0,0 0 0,0-1 0,0 1 0,-1 0 0,1-1 0,0 1 0,0 0 0,0-1 0,0 1 0,0 0 0,0-1 0,0 1 0,-1 0 0,1-1 0,0 1 0,0 0 0,1-1 0,-1 1 0,0 0 0,0-1 0,0 1 0,0 0 0,0-1 0,0 1 0,0 0 0,0-1 0,1 1 0,-1 0 0,0-1 0,0 1 0,0 0 0,1-1 0,-1 1 0,0 0 0,0 0 0,1 0 0,-1-1 0,0 1-1,1 0 1,-1 0 0,0 0 0,1-1 0,-1 1 0,0 0 0,1 0 0,-30-5 2501,18 5-2409,0 1 1,0 0-1,-1 1 0,1 0 0,0 1 0,1 0 0,-1 1 0,0 0 1,1 1-1,-17 10 0,16-9-182,1 1-1,0 1 1,0-1 0,0 2-1,1-1 1,1 1 0,-1 1 0,2-1-1,-11 17 1,17-24 4,0 0 0,-1 0 0,1 0 1,1 0-1,-1 0 0,0 0 0,0 0 0,1 0 0,-1 0 0,1 1 1,0-1-1,-1 0 0,1 0 0,0 1 0,0-1 0,1 0 0,-1 0 0,1 4 1,0-5-1,0 1 1,0-1 0,0 0 0,0 0 0,0 0 0,0 0 0,0 0 0,0 0 0,0 0 0,1-1 0,-1 1 0,0 0 0,1-1-1,-1 1 1,0-1 0,1 1 0,-1-1 0,1 0 0,-1 1 0,0-1 0,1 0 0,-1 0 0,1 0 0,-1 0 0,1 0 0,-1 0 0,1-1-1,1 0 1,10-1 2,0-1-1,-1-1 0,1 0 1,-1-1-1,0 0 0,0-1 1,18-11-1,71-57 32,-14-2 18,-100 90-52,1 1 1,0 1-1,-10 18 0,15-22 20,0 0 0,1 0 0,0 1 0,1-1 0,0 1 0,-3 19 0,7-30-12,1-1-1,0 1 1,0-1-1,-1 1 1,1-1-1,0 1 1,0-1-1,1 1 1,-1-1-1,0 1 1,0-1 0,1 1-1,-1-1 1,1 1-1,-1-1 1,1 1-1,0-1 1,0 0-1,-1 1 1,1-1-1,0 0 1,0 0-1,0 0 1,2 1 0,-1 0 1,0-1 0,0-1 0,0 1 0,0 0 0,0 0 1,1-1-1,-1 1 0,0-1 0,1 0 0,-1 0 0,0 0 1,0 0-1,1 0 0,2 0 0,8-3 16,1 0 0,0-1 0,25-10-1,-38 13-21,114-54 59,-81 37-56,0 1-1,2 2 0,62-19 0,-97 34-3,1-1 0,-1 1 0,1-1-1,0 1 1,-1 0 0,1 0 0,-1-1-1,1 1 1,0 0 0,-1 1-1,1-1 1,-1 0 0,1 0 0,0 1-1,-1-1 1,1 1 0,-1-1-1,1 1 1,-1 0 0,3 1 0,-3-1-1,0 1 1,-1-1 0,1 1 0,0-1 0,-1 1-1,1-1 1,-1 1 0,0-1 0,0 1 0,1 0 0,-1-1-1,0 1 1,0 0 0,0-1 0,-1 1 0,1-1-1,0 1 1,-1 0 0,0 2 0,0 0-2,-1 3 8,0 1 0,1 0 0,0 0 0,0 0 0,1 10 0,0-16 0,0-1-1,0 1 0,1 0 0,-1 0 1,0-1-1,1 1 0,0 0 1,-1-1-1,1 1 0,0 0 0,0-1 1,0 1-1,0-1 0,0 0 0,0 1 1,0-1-1,0 0 0,1 0 1,-1 1-1,0-1 0,1 0 0,-1 0 1,1 0-1,-1-1 0,1 1 0,0 0 1,-1-1-1,1 1 0,0-1 1,2 1-1,3 0 11,0 0 0,0 0 0,0-1 0,1 0 0,-1 0-1,0-1 1,0 0 0,0 0 0,0-1 0,13-5 0,1-2 14,0 0 0,21-15 0,23-10-24,-65 33-6,0 1 0,0 0 0,0 0 1,0 0-1,0 0 0,1 0 0,-1 0 0,0 0 0,0 0 0,0 0 1,0-1-1,1 1 0,-1 0 0,0 0 0,0 0 0,0 0 0,1 0 1,-1 0-1,0 0 0,0 0 0,0 0 0,1 0 0,-1 0 0,0 1 1,0-1-1,0 0 0,0 0 0,1 0 0,-1 0 0,0 0 0,0 0 1,0 0-1,0 0 0,1 0 0,-1 1 0,0-1 0,0 0 0,0 0 1,0 0-1,0 0 0,0 0 0,1 1 0,-3 9-122,-7 11-251,-6 2 140,14-20 120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4.183"/>
    </inkml:context>
    <inkml:brush xml:id="br0">
      <inkml:brushProperty name="width" value="0.05" units="cm"/>
      <inkml:brushProperty name="height" value="0.05" units="cm"/>
    </inkml:brush>
  </inkml:definitions>
  <inkml:trace contextRef="#ctx0" brushRef="#br0">95 1 16868,'-2'1'198,"0"0"-1,1 0 1,-1 1 0,0-1 0,1 1 0,-1 0 0,1-1 0,-1 1 0,1 0 0,0 0 0,-2 4 0,0-2 127,-11 17 602,2 0-1,-13 32 1,21-44-824,1-1 0,0 1 0,0 0 0,1 0 0,0 0 0,0 0 0,1 0 0,1 0 0,0 14 0,0-21-86,0-1 0,1 1-1,-1-1 1,1 1 0,-1-1-1,1 1 1,-1-1 0,1 1 0,0-1-1,0 0 1,-1 1 0,1-1-1,0 0 1,0 0 0,1 0-1,-1 0 1,0 0 0,0 0 0,0 0-1,1 0 1,-1 0 0,0 0-1,1-1 1,-1 1 0,1-1-1,-1 1 1,1-1 0,-1 1-1,1-1 1,-1 0 0,1 0 0,-1 0-1,1 0 1,1 0 0,4 0 23,0-1 1,0 0-1,0 0 1,0-1-1,-1 0 1,11-4 0,14-9 36,0-1 1,-2-2 0,35-27 0,-29 20 98,57-31 1,-75 50-9,-10 9 7,-6-1-147,-1-1 0,0 1 1,0 0-1,0-1 0,0 1 0,0 0 0,0 0 0,0-1 1,0 1-1,-1 0 0,0 1 0,-2 23 225,3-25-248,1-1 0,-1 1 0,0 0 0,0 0 0,0-1 0,0 1 0,1 0 0,-1 0 0,0-1 0,1 1 0,-1 0 0,1-1 0,-1 1 0,0-1 0,1 1 1,-1 0-1,1-1 0,0 1 0,-1-1 0,1 1 0,-1-1 0,1 0 0,0 1 0,-1-1 0,1 0 0,0 1 0,0-1 0,-1 0 0,2 0 0,5 2 14,0-2 0,0 1-1,0-1 1,0 0 0,0 0-1,0-1 1,11-2 0,50-16 28,-57 15-34,35-11 20,-20 5-29,0 2 0,1 1 0,-1 1 0,1 1 0,29-2 0,-54 7-6,-1 0 0,1 0 0,-1 0 0,1 0-1,-1 0 1,1 0 0,-1 0 0,0 1 0,1-1 0,-1 1 0,1-1 0,-1 1-1,0-1 1,1 1 0,-1 0 0,0 0 0,0-1 0,0 1 0,1 0 0,-1 0 0,0 0-1,0 0 1,0 0 0,1 2 0,-2 0 1,1-1-1,0 0 1,-1 0 0,1 1-1,-1-1 1,0 0-1,0 1 1,0-1 0,0 0-1,0 1 1,0-1-1,-1 0 1,0 4 0,-3 7-24,-1-1 1,0 0 0,-1 0 0,-8 13 0,-6 4-813,20-29 811,0 0 0,-1 0 0,1 0-1,0 0 1,0 0 0,-1 1 0,1-1-1,0 0 1,0 0 0,-1 0 0,1 0-1,0 0 1,-1 0 0,1 0 0,0 0-1,0 0 1,-1 0 0,1 0 0,0 0-1,0 0 1,-1 0 0,1 0 0,0 0-1,0 0 1,-1-1 0,1 1 0,0 0-1,0 0 1,-1 0 0,1 0 0,0 0-1,0-1 1,-1 1 0,1 0 0,0 0-1,0-1 1,0 1 0,0 0 0,-1 0-1,1 0 1,0-1 0,0 1 0,0 0 0,0 0-1,0-1 1,0 1 0,0 0 0,0-1-1,0 1 1,0-1 0,-6-15-272,2-4-182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6.566"/>
    </inkml:context>
    <inkml:brush xml:id="br0">
      <inkml:brushProperty name="width" value="0.05" units="cm"/>
      <inkml:brushProperty name="height" value="0.05" units="cm"/>
    </inkml:brush>
  </inkml:definitions>
  <inkml:trace contextRef="#ctx0" brushRef="#br0">0 1 19284,'5'18'1448,"2"19"-1160,-5 3-127,-2 13 255,11 14 0,12 1-120,6-2-248,7-13-536,6-8-272,2-27 623,-1-12-135,-2-29-96</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4.642"/>
    </inkml:context>
    <inkml:brush xml:id="br0">
      <inkml:brushProperty name="width" value="0.05" units="cm"/>
      <inkml:brushProperty name="height" value="0.05" units="cm"/>
    </inkml:brush>
  </inkml:definitions>
  <inkml:trace contextRef="#ctx0" brushRef="#br0">1 1 17708,'3'6'1584,"2"-2"-1160,1 3-488,1 0 496,6 1-264,5 4-144,3 2-136</inkml:trace>
  <inkml:trace contextRef="#ctx0" brushRef="#br0" timeOffset="1">410 161 18412,'-4'-1'292,"1"-1"1,-1 0-1,1 1 0,-1-1 1,0 1-1,0 0 0,1 0 1,-1 1-1,0-1 1,0 1-1,-4-1 0,-44 5 1566,37-2-1471,0 2-1,0-1 1,0 2-1,0 0 1,-24 12-1,33-14-341,0 0 1,0 1-1,0-1 0,1 1 1,-1 1-1,1-1 0,0 1 0,0 0 1,1 0-1,0 0 0,-1 1 1,2-1-1,-1 1 0,1 0 0,-4 8 1,6-12-37,1 0 1,-1 1-1,0-1 1,1 0 0,0 0-1,-1 1 1,1-1-1,0 0 1,0 1 0,0-1-1,1 0 1,-1 0-1,0 1 1,1-1 0,0 0-1,-1 0 1,1 1-1,0-1 1,2 3-1,0-2-8,-1 0-1,1 0 0,-1 0 0,1-1 0,0 1 0,0-1 0,0 1 0,1-1 1,-1 0-1,7 2 0,3 2-131,1-2 0,0 0 0,0 0 0,1-2 0,16 2 1,-7-2-374,1-2 1,0-1-1,-1 0 1,1-2-1,-1-1 1,1-1-1,-1-1 0,33-13 1,-11 1-471</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5.129"/>
    </inkml:context>
    <inkml:brush xml:id="br0">
      <inkml:brushProperty name="width" value="0.05" units="cm"/>
      <inkml:brushProperty name="height" value="0.05" units="cm"/>
    </inkml:brush>
  </inkml:definitions>
  <inkml:trace contextRef="#ctx0" brushRef="#br0">96 0 16780,'-7'6'620,"0"0"0,1 0 0,0 0 0,0 1 0,1 0 0,-1 0 0,2 1 1,-1-1-1,1 1 0,-5 11 0,2 1 86,0 1 0,1-1 0,-3 24 1,8-41-678,1 0 0,-1 0 0,1 0 0,0 0 0,1 0 0,-1 0 0,0 0 0,1 0 0,0 0 0,-1 0 0,3 4 0,-3-7-28,0 1 1,0-1-1,1 1 1,-1-1-1,0 0 1,0 1-1,1-1 1,-1 0 0,0 1-1,1-1 1,-1 1-1,1-1 1,-1 0-1,0 0 1,1 1 0,-1-1-1,1 0 1,-1 0-1,1 0 1,-1 1-1,1-1 1,-1 0 0,1 0-1,-1 0 1,1 0-1,0 0 1,0 0-1,0-1 1,1 1-1,-1-1 0,0 1 1,0-1-1,0 0 0,0 1 1,0-1-1,0 0 1,0 0-1,0 0 0,0 0 1,0 0-1,0 0 0,0-1 1,7-8 7,-1 0 1,-1-1-1,0 1 1,5-14-1,-8 19-10,-1 0-1,-1-1 1,1 1-1,-1-1 1,0 1-1,0-1 1,0 0-1,-1 1 1,0-1-1,0 0 1,-1-6-1,1 12 0,0-1 0,0 1 0,0-1 0,0 1 0,-1-1 0,1 1 0,0 0 0,0-1 0,0 1 0,0-1 0,0 1 0,-1 0 0,1-1 0,0 1 0,0-1 0,0 1 0,-1 0 0,1-1 0,0 1 0,-1 0 0,1-1 0,0 1 0,-1 0 0,1 0 0,0-1 0,-1 1 0,1 0 0,-1 0 0,1 0 0,-1 0 0,1-1 0,0 1 0,-1 0 0,1 0 0,-1 0 0,1 0 0,-1 0 0,1 0 0,0 0 0,-1 0 0,1 0 0,-1 0 1,1 1-1,-1-1 0,1 0 0,-1 0 0,0 1-1,0-1 0,1 1 0,-1-1 1,0 1-1,1 0 0,-1-1 0,0 1 0,1 0 1,-1-1-1,1 1 0,-1 0 0,1 0 1,0 0-1,-1-1 0,1 1 0,0 0 1,-1 0-1,1 0 0,0 0 0,0 0 0,0 0 1,0 0-1,0-1 0,0 3 0,0 0-2,1-1-1,-1 1 0,1 0 0,-1-1 0,1 1 1,0-1-1,0 1 0,1-1 0,-1 0 1,0 1-1,1-1 0,-1 0 0,1 0 0,0 0 1,0 0-1,-1 0 0,5 3 0,-1-3 2,-1 1 0,0-1-1,1 0 1,-1 0 0,1 0-1,0-1 1,0 0 0,-1 0-1,7 1 1,3-1 1,-1 0 1,1-1-1,0-1 1,0 0-1,-1-1 1,18-4-1,-10 0 7,1-1 0,-1 0 0,0-1 1,-1-2-1,0 0 0,-1-1 0,0-1 0,0-1 0,18-16 0,-27 14-30,-10 15 24,0-1 0,1 1 1,-1 0-1,0-1 1,0 1-1,0 0 0,0 0 1,0-1-1,0 1 0,-1 0 1,1-1-1,0 1 1,0 0-1,0-1 0,0 1 1,0 0-1,0-1 0,0 1 1,-1 0-1,1 0 0,0-1 1,0 1-1,0 0 1,-1 0-1,1 0 0,0-1 1,0 1-1,-1 0 0,1 0 1,-2-1-5,0 0 0,0 1 0,0-1 0,0 1 1,0 0-1,0 0 0,0 0 0,0 0 0,0 0 0,0 0 1,0 0-1,1 1 0,-5 0 0,-6 3-8,0 0 1,0 1-1,1 1 0,-1 0 1,1 0-1,-16 13 1,19-13 13,1-1 0,0 1 0,1 1 0,-1-1 1,1 1-1,1 0 0,-1 1 0,1-1 0,0 1 0,-3 9 1,7-15 0,0 0 1,0 0-1,1 0 1,-1 0 0,1 0-1,-1 1 1,1-1 0,0 0-1,0 0 1,0 0-1,0 1 1,0-1 0,1 0-1,0 3 1,-1-4-19,1 1 0,0-1 0,-1 0 0,1 1 0,0-1 1,0 0-1,0 0 0,0 0 0,0 0 0,0 0 0,0 0 0,0 0 0,1 0 0,-1 0 0,0-1 1,2 2-1,2 0 36,0-1 1,0 0 0,0 0 0,0 0 0,1 0-1,-1-1 1,0 0 0,0 0 0,0 0-1,8-2 1,13-3 36,46-17-1,-18 3-68</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5.527"/>
    </inkml:context>
    <inkml:brush xml:id="br0">
      <inkml:brushProperty name="width" value="0.05" units="cm"/>
      <inkml:brushProperty name="height" value="0.05" units="cm"/>
    </inkml:brush>
  </inkml:definitions>
  <inkml:trace contextRef="#ctx0" brushRef="#br0">186 1 18044,'-30'20'1486,"7"-5"-594,1 0-1,0 1 1,1 1-1,-32 35 1,51-50-815,1-1 1,-1 1-1,1-1 1,0 1-1,0 0 1,0 0-1,0 0 1,0-1-1,0 1 0,1 0 1,-1 0-1,1 0 1,-1 0-1,1 3 1,0-4-50,0 0 0,0 0 0,0 0 0,1-1 0,-1 1 1,0 0-1,1 0 0,-1 0 0,0-1 0,1 1 0,-1 0 0,1-1 0,-1 1 0,1 0 1,-1-1-1,1 1 0,0-1 0,-1 1 0,1-1 0,0 1 0,0-1 0,-1 1 1,2 0-1,3 0-4,-1 0 0,1 0 1,0 0-1,-1 0 0,1-1 1,0 1-1,0-1 0,-1 0 1,1-1-1,5 0 0,4-2-42,0-1 0,0 0-1,0 0 1,0-2 0,-1 0-1,17-9 1,-5-1-201,46-37 1,-68 50 1,-8 6 153,-11 10 59,15-12 6,-8 8 31,1 0 0,0 1 1,0 0-1,1 0 0,0 1 0,0 0 1,-8 22-1,14-33-58,1 1 1,0-1-1,0 1 0,-1-1 1,1 1-1,0 0 0,0-1 0,0 1 1,0-1-1,0 1 0,0-1 1,0 1-1,0-1 0,0 1 1,0-1-1,0 1 0,0 0 0,0-1 1,0 1-1,1-1 0,-1 1 1,0-1-1,0 1 0,0-1 0,1 1 1,-1-1-1,0 1 0,1-1 1,-1 0-1,1 1 0,-1-1 1,0 0-1,1 1 0,-1-1 0,1 0 1,-1 1-1,1-1 0,-1 0 1,1 0-1,-1 1 0,1-1 0,-1 0 1,1 0-1,-1 0 0,1 0 1,0 0-1,-1 0 0,1 0 0,-1 0 1,1 0-1,-1 0 0,1 0 1,-1 0-1,2 0 0,32-10-860,-1-5 460,6-6-127</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5.935"/>
    </inkml:context>
    <inkml:brush xml:id="br0">
      <inkml:brushProperty name="width" value="0.05" units="cm"/>
      <inkml:brushProperty name="height" value="0.05" units="cm"/>
    </inkml:brush>
  </inkml:definitions>
  <inkml:trace contextRef="#ctx0" brushRef="#br0">207 1 15059,'-1'2'203,"0"0"1,0 0-1,0 0 0,0 0 0,-1 0 0,1 0 0,-1-1 1,0 1-1,1 0 0,-1-1 0,0 0 0,0 1 0,-2 0 1,-33 18 1046,27-15-244,-1 0-295,7-3-556,0-1 1,0 1-1,1 0 1,-1 0-1,0 0 1,1 0-1,-1 1 0,1 0 1,0-1-1,-6 7 1,9-8-163,0-1-1,0 1 1,0-1 0,0 1 0,0-1 0,0 0 0,0 1-1,0-1 1,0 1 0,1-1 0,-1 0 0,0 1 0,0-1-1,0 1 1,0-1 0,1 0 0,-1 1 0,0-1-1,0 0 1,1 1 0,-1-1 0,0 0 0,1 1 0,-1-1-1,0 0 1,1 0 0,-1 1 0,0-1 0,1 0 0,-1 0-1,1 0 1,-1 0 0,0 0 0,1 1 0,18 4-269,-18-5 249,61 12-562,-33-7 557,0 1 0,0 1 1,45 19-1,-73-26 66,1 1-1,-1-1 1,0 1-1,1-1 1,-1 1-1,0 0 1,0 0-1,1 0 1,-1 0-1,0 0 1,0 0-1,0 0 1,0 0-1,0 0 1,0 0-1,-1 1 1,1-1-1,1 2 1,-2-2-2,0 0-1,0 0 1,0 0 0,0 0 0,0 0-1,-1 0 1,1 0 0,0 0 0,0 0-1,-1-1 1,1 1 0,-1 0 0,1 0-1,-1 0 1,1 0 0,-1-1 0,1 1-1,-1 0 1,1-1 0,-1 1-1,-1 1 1,-4 2 108,1 0 1,-1 0-1,-1-1 0,1 0 0,0 0 0,-11 3 1,-9 2-72,0-1 1,-1-1-1,0-2 1,-1-1-1,1 0 1,0-3-1,-35-2 1,21-3-193</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6.380"/>
    </inkml:context>
    <inkml:brush xml:id="br0">
      <inkml:brushProperty name="width" value="0.05" units="cm"/>
      <inkml:brushProperty name="height" value="0.05" units="cm"/>
    </inkml:brush>
  </inkml:definitions>
  <inkml:trace contextRef="#ctx0" brushRef="#br0">0 181 15347,'1'1'109,"-1"0"-1,0 0 1,0-1 0,0 1-1,0 0 1,1 0 0,-1 0-1,0 0 1,1-1-1,-1 1 1,1 0 0,-1 0-1,1-1 1,-1 1-1,1 0 1,-1-1 0,1 1-1,0 0 1,-1-1-1,1 1 1,0-1 0,0 1-1,-1-1 1,1 1-1,0-1 1,1 1 0,27 5 934,6-4-47,-1-1 0,1-2 0,-1-1 0,39-8 0,-6-3-265,72-25 1,-125 34-663,11-4 64,26-11 0,-45 16-126,0 0 1,0 0-1,-1-1 0,1 1 1,-1-1-1,0-1 1,0 1-1,0-1 0,6-7 1,-10 11-10,0 0-1,0 0 1,0 0-1,0 0 1,-1-1 0,1 1-1,0 0 1,-1 0-1,1 0 1,-1-1 0,1 1-1,-1 0 1,0-1 0,0 1-1,1 0 1,-1-1-1,0 1 1,0 0 0,0-1-1,0 1 1,-1 0-1,1-1 1,0 1 0,-1 0-1,1-1 1,0 1-1,-1 0 1,1-1 0,-1 1-1,0 0 1,0 0 0,1 0-1,-1 0 1,0 0-1,0 0 1,0 0 0,0 0-1,0 0 1,0 0-1,-2-1 1,-1 0-5,-1-1 1,1 1-1,-1 0 1,0 0-1,0 1 0,0-1 1,0 1-1,0 0 1,-8 0-1,-5 1-7,0 1 0,1 0 0,-1 1 1,0 2-1,1-1 0,0 2 0,0 0 0,0 1 0,-18 10 1,20-9 14,1 0 1,0 2 0,1-1 0,-1 2 0,2 0-1,-1 0 1,1 2 0,1-1 0,0 1-1,-10 16 1,18-25-9,1 0 1,0 1-1,0-1 0,0 0 1,1 1-1,-1 0 0,1-1 0,0 1 1,0 0-1,0 0 0,1-1 0,-1 1 1,1 0-1,0 0 0,0 0 1,1 7-1,0-7-33,1-1 1,-1 0-1,1 0 0,-1 0 1,1 0-1,0 0 0,0 0 1,0-1-1,1 1 1,-1-1-1,1 1 0,-1-1 1,1 0-1,0 0 0,0 0 1,0 0-1,0 0 1,0-1-1,5 2 0,10 3-37,-1 0 0,1-2-1,0 0 1,27 2 0,23-1-157</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36.699"/>
    </inkml:context>
    <inkml:brush xml:id="br0">
      <inkml:brushProperty name="width" value="0.05" units="cm"/>
      <inkml:brushProperty name="height" value="0.05" units="cm"/>
    </inkml:brush>
  </inkml:definitions>
  <inkml:trace contextRef="#ctx0" brushRef="#br0">241 22 15867,'14'-12'1642,"-3"2"927,-10 12-1391,-6 8-312,-50 90 614,-10 18-1233,31-46 39,3 1 1,-38 134-1,67-198-231,0 0-1,0 0 1,1 1-1,1-1 1,0 18 0,0-25-39,0 0 1,1 0-1,-1 0 1,1 0-1,-1 0 1,1 0 0,0 0-1,0 0 1,0 0-1,0 0 1,0 0-1,1 0 1,-1-1 0,0 1-1,1-1 1,-1 1-1,1-1 1,0 1 0,-1-1-1,1 0 1,0 0-1,0 0 1,0 0-1,0 0 1,0 0 0,0 0-1,0-1 1,0 1-1,0-1 1,3 1-1,16 1 21,0 0 0,0-1 0,0-1 0,33-5 1,80-22-1182,-109 18 926,-8-4-78</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38.121"/>
    </inkml:context>
    <inkml:brush xml:id="br0">
      <inkml:brushProperty name="width" value="0.05" units="cm"/>
      <inkml:brushProperty name="height" value="0.05" units="cm"/>
    </inkml:brush>
  </inkml:definitions>
  <inkml:trace contextRef="#ctx0" brushRef="#br0">1 67 12491,'1'1'327,"0"-1"0,1 1 0,-1-1 0,1 1 0,-1-1 0,1 0 0,-1 1 0,1-1 0,-1 0 0,1 0 0,-1 0 0,1 0 0,-1 0 0,3-1 0,-1 1 149,79-8 4200,43-12-2161,-8 1-1886,-90 15-554,39-5-649,70-1 0,-128 12 315,-19 3-40</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38.554"/>
    </inkml:context>
    <inkml:brush xml:id="br0">
      <inkml:brushProperty name="width" value="0.05" units="cm"/>
      <inkml:brushProperty name="height" value="0.05" units="cm"/>
    </inkml:brush>
  </inkml:definitions>
  <inkml:trace contextRef="#ctx0" brushRef="#br0">14 348 14643,'-14'14'1785,"16"-2"-857,7-6-272,14-3 1264,11-1-679,9-2-273,6 0-104,7 0-504,2 0-384,2 1-784,-2-1 760,-7-7-184,-1-4-160</inkml:trace>
  <inkml:trace contextRef="#ctx0" brushRef="#br0" timeOffset="1">705 1 16980,'0'15'1792,"10"0"-1048,3-2-248,3 0 1009,3 1-673,-2 3-192,-1 1-56,-6 5-328,-7 0-96,-13 6-128,-6 5-48,-12 4 16,-1 2 40,-5 1-64,1-1-256,2-9 264,10-10-56,19-19 32</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0.069"/>
    </inkml:context>
    <inkml:brush xml:id="br0">
      <inkml:brushProperty name="width" value="0.05" units="cm"/>
      <inkml:brushProperty name="height" value="0.05" units="cm"/>
    </inkml:brush>
  </inkml:definitions>
  <inkml:trace contextRef="#ctx0" brushRef="#br0">81 55 12059,'5'-20'1918,"1"-10"196,-5 25-366,-1 15 936,-8 53-1029,-25 94-1,19-98-1089,-13 114-1,26-171-558,1-1 0,0 0-1,0 1 1,0-1 0,0 0 0,0 1-1,0-1 1,1 0 0,-1 1 0,0-1-1,1 0 1,-1 0 0,1 1-1,-1-1 1,2 2 0,-2-3-4,1 1 0,-1-1-1,1 0 1,-1 0 0,1 1 0,-1-1 0,1 0 0,-1 0-1,1 1 1,-1-1 0,1 0 0,0 0 0,-1 0 0,1 0-1,-1 0 1,1 0 0,-1 0 0,1 0 0,0 0 0,-1 0-1,1 0 1,-1 0 0,1 0 0,0-1 0,4-1 3,0 0 1,0-1-1,0 0 1,0 0-1,6-6 1,-6 6 1,10-9 3,-2 2 0,0 0 0,0 1 0,1 1 0,0 0 0,18-7 0,-29 14-12,0 0 0,0 0 0,-1 0 0,1 0 0,0 1-1,0-1 1,0 1 0,0 0 0,0 0 0,0 0 0,0 0 0,0 1 0,0-1-1,0 1 1,0 0 0,0 0 0,0 0 0,-1 0 0,1 0 0,0 0 0,-1 1-1,1 0 1,-1-1 0,1 1 0,-1 0 0,0 0 0,0 0 0,0 0-1,0 1 1,0-1 0,0 1 0,0-1 0,-1 1 0,3 4 0,-3-4-3,1 0 1,-1 0 0,1 0-1,-1 1 1,0-1-1,0 0 1,-1 0 0,1 1-1,-1-1 1,1 0-1,-1 1 1,0-1 0,0 1-1,0-1 1,-1 0 0,-1 6-1,1-7 9,0 1 1,0-1-1,-1 0 0,1 1 0,-1-1 0,1 0 0,-1 0 1,0 0-1,0 0 0,0 0 0,0 0 0,0-1 1,-1 1-1,1-1 0,0 1 0,-1-1 0,1 0 0,-1 0 1,0 0-1,-3 1 0,-6 1 34,0-1 1,0 1-1,0-2 0,0 0 1,0 0-1,0-1 0,0 0 0,0-1 1,0-1-1,0 0 0,0-1 1,0 0-1,1 0 0,-1-1 1,1-1-1,0 0 0,-18-11 1,29 16-95,-1-1 1,1 1 0,-1 0 0,1 0 0,-1-1 0,1 1 0,-1 0 0,1-1-1,-1 1 1,1 0 0,0-1 0,-1 1 0,1 0 0,0-1 0,-1 1-1,1-1 1,0 1 0,-1-1 0,1 1 0,0-1 0,0 1 0,0-1 0,-1 1-1,1-1 1,0 1 0,0-1 0,0 1 0,0-2 0,1 1 12,-1 1 0,1 0 0,0-1 0,0 1 0,0 0 0,-1-1 0,1 1 0,0 0 0,0 0 0,0 0 0,0 0 0,-1 0 0,1 0 0,0 0 0,1 0-1,38 5-686,-14 1 171</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0.511"/>
    </inkml:context>
    <inkml:brush xml:id="br0">
      <inkml:brushProperty name="width" value="0.05" units="cm"/>
      <inkml:brushProperty name="height" value="0.05" units="cm"/>
    </inkml:brush>
  </inkml:definitions>
  <inkml:trace contextRef="#ctx0" brushRef="#br0">187 1 18580,'-7'0'243,"0"0"-1,0 0 1,-1 0-1,1 1 1,0 0-1,0 1 1,0-1-1,0 1 1,0 1 0,1 0-1,-1-1 1,1 2-1,-1-1 1,-8 8-1,8-7-141,1 0-1,0 1 0,1 0 1,-1 0-1,1 0 0,0 1 0,0 0 1,1 0-1,0 0 0,0 1 1,0-1-1,1 1 0,-5 13 0,7-19-94,1 0-1,0 0 0,-1 0 0,1 0 1,0 0-1,0 1 0,0-1 1,0 0-1,0 0 0,0 0 0,0 0 1,0 0-1,0 0 0,1 0 0,-1 0 1,0 0-1,1 0 0,-1 0 1,0 0-1,1 0 0,0 2 0,0-3 0,0 1-1,0-1 1,0 1-1,0-1 1,-1 1 0,1-1-1,0 0 1,0 1-1,0-1 1,0 0-1,0 0 1,0 0-1,0 1 1,0-1-1,0 0 1,0 0-1,0-1 1,2 1-1,3-1 28,0-1-1,-1 1 0,1-1 1,0-1-1,-1 1 0,9-6 1,3-4 208,-1 0-1,0-2 1,-1 0 0,-1-1 0,23-29 0,-37 44-215,1-1 1,-1 0-1,1 1 0,-1-1 1,0 1-1,1-1 1,0 1-1,-1-1 1,1 1-1,-1-1 0,1 1 1,-1-1-1,1 1 1,0 0-1,-1-1 1,1 1-1,0 0 0,0-1 1,-1 1-1,2 0 1,-1 0-16,-1 0 0,1 1-1,-1-1 1,0 0 0,1 1 0,-1-1 0,0 1 0,1-1 0,-1 0 0,0 1 0,0-1 0,1 1-1,-1-1 1,0 1 0,0-1 0,0 1 0,0-1 0,0 1 0,0-1 0,0 1 0,1-1 0,-2 2-1,-1 42-102,1-30-30,0 0 41,1 30-986,0-42 1022,0 0-1,1 0 0,-1 0 1,0 1-1,1-1 0,0 0 1,-1 0-1,1 0 0,0 0 1,0 0-1,0 0 0,1 0 1,-1-1-1,0 1 0,3 3 1,-2-5 20,-1 1 1,1 0 0,-1-1-1,1 1 1,-1-1-1,1 1 1,0-1 0,-1 0-1,1 1 1,-1-1-1,1 0 1,0 0 0,-1 0-1,1-1 1,0 1-1,-1 0 1,1-1 0,0 1-1,-1-1 1,1 1 0,-1-1-1,3-1 1,25-10-438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6.967"/>
    </inkml:context>
    <inkml:brush xml:id="br0">
      <inkml:brushProperty name="width" value="0.05" units="cm"/>
      <inkml:brushProperty name="height" value="0.05" units="cm"/>
    </inkml:brush>
  </inkml:definitions>
  <inkml:trace contextRef="#ctx0" brushRef="#br0">364 0 16107,'-5'19'1825,"-10"22"-1025,-5 11-320,-8 15 1809,-2 8-1329,-4 14-392,-1 6-64,0 11-136,-2-4-176,3-4-584,5-8-408,3-12 696,3-7-160,11-27-96</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0.946"/>
    </inkml:context>
    <inkml:brush xml:id="br0">
      <inkml:brushProperty name="width" value="0.05" units="cm"/>
      <inkml:brushProperty name="height" value="0.05" units="cm"/>
    </inkml:brush>
  </inkml:definitions>
  <inkml:trace contextRef="#ctx0" brushRef="#br0">280 0 15235,'-7'11'601,"0"-1"-1,-1 0 1,-1-1 0,1 0-1,-14 11 1,-55 36 1760,29-22-692,40-28-1424,-43 35 918,47-37-1090,1-1 0,0 1 0,-1-1 0,2 1 0,-1 0 1,0 0-1,1 0 0,0 1 0,0-1 0,-3 10 0,4-13-72,1 1 0,0 0-1,0 0 1,0-1-1,0 1 1,0 0 0,1 0-1,-1 0 1,0-1 0,1 1-1,-1 0 1,1-1-1,0 1 1,0 0 0,-1-1-1,1 1 1,0-1 0,0 1-1,1-1 1,-1 0-1,0 1 1,0-1 0,1 0-1,-1 0 1,0 0 0,1 0-1,-1 0 1,1 0-1,0 0 1,-1-1 0,1 1-1,-1 0 1,1-1 0,3 1-1,4 2-109,0-1 1,0-1-1,0 1 0,0-1 0,13-1 1,-10-1-87,-1 0 1,0 0-1,1-2 1,-1 1 0,0-1-1,-1-1 1,1 0-1,0 0 1,-1-1 0,0-1-1,0 0 1,13-10-1,15-11-331</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1.378"/>
    </inkml:context>
    <inkml:brush xml:id="br0">
      <inkml:brushProperty name="width" value="0.05" units="cm"/>
      <inkml:brushProperty name="height" value="0.05" units="cm"/>
    </inkml:brush>
  </inkml:definitions>
  <inkml:trace contextRef="#ctx0" brushRef="#br0">155 1 18420,'-12'15'661,"1"0"0,0 1 0,1 1 0,1-1 0,0 2-1,1-1 1,-5 20 0,-4 16 238,-9 62-1,15-59-646,3 0-1,-1 61 1,9-112-238,0-1 1,0 1-1,0 0 1,1-1 0,0 1-1,0 0 1,0-1-1,2 6 1,-2-9-8,-1-1 0,1 1 0,-1 0 0,1 0 0,-1-1 0,1 1 0,-1 0 1,1-1-1,0 1 0,-1-1 0,1 1 0,0 0 0,-1-1 0,1 0 0,0 1 0,0-1 1,0 1-1,-1-1 0,2 0 0,0 1 2,-1-1 0,0 0 1,1-1-1,-1 1 0,1 0 1,-1 0-1,1 0 0,-1-1 0,0 1 1,1-1-1,-1 1 0,0-1 1,1 0-1,-1 0 0,2-1 0,19-15 104,-1-1 0,-1-1 0,0-1 0,17-23 0,-6 6 0,181-211-1369,-212 248 1258,0 0 1,-1 0-1,1 0 1,0 0 0,0 0-1,0 0 1,0 0 0,-1 0-1,1 0 1,0 0-1,0 0 1,0 0 0,0 0-1,-1-1 1,1 1 0,0 0-1,0 0 1,0 0 0,0 0-1,0 0 1,-1 0-1,1 0 1,0 0 0,0-1-1,0 1 1,0 0 0,0 0-1,0 0 1,0 0-1,-1 0 1,1-1 0,0 1-1,0 0 1,0 0 0,0 0-1,0 0 1,0 0-1,0-1 1,0 1 0,0 0-1,0 0 1,0 0 0,0 0-1,0-1 1,0 1 0,0 0-1,0 0 1,0 0-1,0 0 1,0-1 0,0 1-1,1 0 1,-1 0 0,0 0-1,0 0 1,0 0-1,0-1 1,0 1 0,-15 4-221,-7 10-96</inkml:trace>
  <inkml:trace contextRef="#ctx0" brushRef="#br0" timeOffset="1">178 477 16676,'3'24'2072,"6"-1"-1056,2-1-456,6-2 1457,4-3-889,2-2-928,0-1 1352,-1-4-1336,-4 0-24,1-7-152</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9.018"/>
    </inkml:context>
    <inkml:brush xml:id="br0">
      <inkml:brushProperty name="width" value="0.05" units="cm"/>
      <inkml:brushProperty name="height" value="0.05" units="cm"/>
    </inkml:brush>
  </inkml:definitions>
  <inkml:trace contextRef="#ctx0" brushRef="#br0">146 21 15619,'3'-6'3027,"-9"10"-1798,-11 16 494,0 11-984,2 0 0,1 2 0,-15 55 0,-12 108-509,32-117-169,9-78-59,-1 0 0,1 0-1,0 0 1,0 1 0,0-1-1,1 0 1,-1 0 0,0 0 0,0 1-1,1-1 1,-1 0 0,0 0-1,2 2 1,-2-3 0,0 0-1,0 0 1,0 0 0,1 0-1,-1 1 1,0-1 0,0 0-1,1 0 1,-1 0 0,0 0-1,0 0 1,1 0 0,-1 0-1,0 0 1,0 0 0,1 0-1,-1 0 1,0 0 0,1 0 0,-1 0-1,0 0 1,0 0 0,1 0-1,-1 0 1,0 0 0,0 0-1,1 0 1,-1 0 0,0 0-1,0-1 1,1 1 0,-1 0-1,0 0 1,3-2 7,-1 0 0,0 0 0,0 0 0,0-1 1,-1 1-1,1 0 0,0-1 0,-1 1 0,2-5 0,8-18 26,-1-1-1,-2 1 0,-1-1 0,-1-1 0,-1 1 0,-1-1 1,0-30-1,-4 44-29,1 23-2,3 20-7,-3-23 3,1 1 1,1-1-1,-1 1 1,1-1 0,1 0-1,-1 0 1,1-1-1,0 1 1,1-1 0,7 9-1,-9-11 4,1 0 0,0-1 0,0 0 0,0 0 0,0 0 0,0 0 0,0-1 0,1 1-1,0-1 1,-1 0 0,1-1 0,0 1 0,0-1 0,0 0 0,0 0 0,0 0 0,7-1 0,-2-1 23,-1 0 0,0-1 1,1 0-1,-1 0 1,0-1-1,0-1 0,0 1 1,-1-2-1,1 1 0,-1-1 1,0 0-1,13-11 0,-7 4 56,0-1 0,-1 0-1,0-1 1,-1-1-1,16-25 1,-14 18 46,-2 0 1,11-29-1,-18 39-69,-1 1-1,-1-1 1,0 0-1,-1 1 1,0-1-1,1-23 1,-3 33-49,0 0 0,0-1 0,-1 1 1,1 0-1,-1-1 0,1 1 0,-1 0 0,0 0 1,0 0-1,0-1 0,0 1 0,-2-2 1,3 3-10,-1 0 0,0 1 1,0-1-1,1 0 0,-1 1 1,0-1-1,0 1 0,0-1 1,0 1-1,0-1 0,0 1 1,0 0-1,0-1 0,0 1 1,0 0-1,0 0 1,0 0-1,0 0 0,0 0 1,0 0-1,0 0 0,0 0 1,0 0-1,0 0 0,0 0 1,0 1-1,0-1 0,0 0 1,0 1-1,1-1 0,-1 1 1,-1 0-1,-4 3-2,0 0 0,0 1 0,0 0 0,1 0 0,-1 0-1,1 0 1,1 1 0,-1 0 0,1 0 0,0 0 0,-4 9 0,-6 13-13,-13 37 0,18-39-6,-13 51-1,20-69 20,1 1 0,0 0 0,0-1 1,0 1-1,1-1 0,1 1 0,0 0 0,0-1 0,0 1 0,4 9 0,-4-15 1,0 0 0,1 0 0,-1 0 0,1 0 0,0 0-1,0-1 1,0 1 0,0-1 0,0 0 0,0 1 0,1-1 0,-1 0 0,1 0 0,0 0 0,-1-1-1,1 1 1,0-1 0,0 1 0,0-1 0,0 0 0,0 0 0,0-1 0,1 1 0,-1 0-1,0-1 1,0 0 0,0 0 0,1 0 0,5-1 0,8-1-11,-1-1 0,1 0-1,-1-2 1,22-8 0,-26 9-7,-1-1-7,21-6-35,-30 11 51,-1 0 1,1-1-1,-1 1 1,1 0-1,-1-1 1,1 1 0,0 0-1,-1 0 1,1 0-1,0 1 1,-1-1-1,1 0 1,-1 1 0,1-1-1,1 1 1,-2 0 3,0 0-1,-1 0 1,1-1 0,-1 1 0,1 0 0,-1 0-1,1 0 1,-1 0 0,0 0 0,1 0 0,-1 0-1,0 0 1,0 0 0,0 0 0,0 0 0,0 0-1,0 0 1,0 0 0,0 0 0,0 0 0,0 0-1,-1 0 1,1 0 0,-1 2 0,-9 25-73,9-26 64,-25 50-599,-5 12-667,28-53 954</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9.836"/>
    </inkml:context>
    <inkml:brush xml:id="br0">
      <inkml:brushProperty name="width" value="0.05" units="cm"/>
      <inkml:brushProperty name="height" value="0.05" units="cm"/>
    </inkml:brush>
  </inkml:definitions>
  <inkml:trace contextRef="#ctx0" brushRef="#br0">287 113 17020,'1'-3'323,"0"-1"0,0 0 1,0 1-1,-1-1 0,1 0 1,-1 0-1,0 0 0,0 0 1,-1 1-1,1-1 0,-1 0 1,-1-3-1,2 6-229,0 0 0,-1 0-1,1 0 1,-1 0 0,1 0 0,-1 0 0,0 0-1,1 0 1,-1 0 0,0 0 0,0 1 0,0-1-1,1 0 1,-1 1 0,0-1 0,0 1-1,0-1 1,-2 0 0,1 1 23,0-1 1,1 1-1,-1 0 0,0 0 1,0 0-1,0 0 0,0 0 1,0 0-1,0 0 1,0 1-1,0-1 0,1 1 1,-1 0-1,-2 0 0,-7 5 2,0 0 0,0 0-1,1 1 1,0 0 0,1 1-1,-1 0 1,1 1 0,1 0-1,0 0 1,-11 16 0,-2 6-65,2 1 0,-18 41 1,23-43-4,-11 32 0,23-55-30,0 0-1,0 1 0,0-1 0,1 0 1,0 0-1,1 1 0,-1-1 0,1 1 1,1-1-1,1 14 0,-1-20-7,-1 1-1,1-1 1,0 1 0,0-1-1,-1 1 1,1-1 0,0 0 0,0 1-1,0-1 1,0 0 0,1 0-1,-1 0 1,0 0 0,0 0-1,1 0 1,-1 0 0,0 0-1,1 0 1,-1-1 0,1 1 0,-1 0-1,1-1 1,0 0 0,-1 1-1,1-1 1,-1 0 0,1 0-1,0 0 1,-1 0 0,1 0 0,0 0-1,-1 0 1,1 0 0,-1-1-1,1 1 1,-1-1 0,3 0-1,5-2 49,-1 0-1,0 0 1,1-1-1,-1 0 1,12-8 0,3-6 82,-1 0 0,0-1 1,-1-1-1,19-26 1,66-99 327,-94 128-418,-1-1 0,-1 0 1,0 0-1,-2-2 1,12-36-1,-19 54-50,-1 0 0,1 0 1,-1 0-1,0 0 0,1 0 0,-1 0 1,0 0-1,0 0 0,-1 0 0,1 0 1,0 0-1,-1 0 0,1 0 1,-1 1-1,1-1 0,-1 0 0,-2-3 1,2 4-4,0 0 1,0 0 0,0 0 0,0 0 0,0 0 0,-1 0 0,1 1 0,0-1 0,-1 0-1,1 1 1,-1-1 0,1 0 0,0 1 0,-1 0 0,1-1 0,-1 1 0,-2 0 0,-4 0 1,0 0 0,0 1 1,0 0-1,0 1 1,0 0-1,-13 4 1,1 2-33,1 0-1,0 1 1,0 1 0,0 1 0,2 1-1,-1 0 1,2 2 0,-18 16 0,31-27-94,1 0 0,-1 0 0,1 0 1,0 0-1,0 1 0,0-1 0,0 1 0,0 0 0,1-1 1,-2 5-1,3-7 52,0 0 1,0-1-1,0 1 0,0 0 1,0 0-1,0 0 1,0-1-1,0 1 0,0 0 1,0 0-1,0-1 1,0 1-1,1 0 1,-1 0-1,0-1 0,0 1 1,1 0-1,-1-1 1,1 1-1,-1 0 0,1 0 1,0 0-2,1 0-1,-1-1 1,0 1 0,0-1 0,0 1 0,0-1 0,1 0-1,-1 1 1,0-1 0,0 0 0,1 0 0,-1 0-1,0 0 1,1 0 0,-1 0 0,0 0 0,3-1 0,17-5-664,5-2-168</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0.661"/>
    </inkml:context>
    <inkml:brush xml:id="br0">
      <inkml:brushProperty name="width" value="0.05" units="cm"/>
      <inkml:brushProperty name="height" value="0.05" units="cm"/>
    </inkml:brush>
  </inkml:definitions>
  <inkml:trace contextRef="#ctx0" brushRef="#br0">127 36 18148,'-1'0'73,"1"-1"1,-1 1 0,0 0-1,0-1 1,0 1-1,1 0 1,-1 0 0,0 0-1,0-1 1,0 1-1,1 0 1,-1 0 0,0 0-1,0 0 1,0 0-1,0 1 1,1-1 0,-1 0-1,0 0 1,0 0-1,0 1 1,1-1 0,-1 0-1,0 1 1,0-1-1,1 1 1,-1-1 0,0 1-1,1-1 1,-1 1-1,1 0 1,-1-1 0,0 1-1,1-1 1,-1 2-1,-21 28 1025,13-13-771,2 0 0,0 1 0,0-1 1,2 1-1,-4 20 0,-10 95 287,8-13-60,7 149 0,6-255-478,2-20-3,2-23-3,12-153 12,-2 15-165,-16 164 76,0 1 1,0-1-1,1 1 1,-1-1 0,1 1-1,-1-1 1,1 1 0,0 0-1,0-1 1,0 1 0,2-4-1,-3 6 6,1 0-1,-1 0 0,0 0 0,1 0 0,-1-1 0,0 1 1,1 0-1,-1 0 0,0 0 0,1 0 0,-1 0 1,0 0-1,1 0 0,-1 0 0,0 1 0,0-1 1,1 0-1,-1 0 0,0 0 0,1 0 0,-1 0 1,0 0-1,1 1 0,-1-1 0,0 0 0,1 1 0,13 12-23,-9-7 19,1 0 1,-1-1-1,2 1 0,-1-1 1,0-1-1,1 1 1,0-1-1,0 0 0,0-1 1,0 0-1,1 0 0,-1 0 1,1-1-1,12 2 1,-8-3 1,-1 0 1,1-1-1,0 0 0,-1-1 1,1-1-1,-1 1 1,1-2-1,-1 0 1,14-5-1,-6 0 14,1 0 1,-1-2-1,-1-1 0,0 0 0,0-1 0,-1 0 0,0-2 0,-2 0 1,1-1-1,20-26 0,-27 27 10,0 1 0,-1-1 0,0-1 1,6-16-1,-12 25-10,1 0 0,-1 0 1,-1 0-1,1-1 0,-1 1 0,0-1 1,0 1-1,-1-1 0,0 1 1,0-1-1,-1 1 0,-1-11 1,1 15-9,1-1 0,-1 1 0,0 0 0,0 0 0,0 0 0,0 0 0,-1 0 0,1 0 0,-1 0 0,1 0 0,-1 0 0,1 0 0,-1 1 0,0-1 0,0 1 0,0 0 0,0-1 0,-4-1 0,2 2 2,0 0-1,1 0 1,-1 0 0,0 0-1,0 1 1,0 0 0,0-1-1,0 2 1,0-1 0,-6 1 0,-2 2 2,0 0 0,0 1 1,0 0-1,1 1 1,0 0-1,-14 9 1,6-2-6,1 1 1,1 0 0,0 2 0,1 0-1,0 1 1,1 0 0,1 1 0,1 1-1,0 0 1,1 1 0,1 1-1,-13 31 1,23-47-1,-1 1 0,1-1 0,-1 1 0,1 0 0,1-1 0,-1 1 0,1 0 0,-1 0 0,1-1 0,1 1 1,-1 0-1,1-1 0,0 1 0,0 0 0,0-1 0,0 1 0,1-1 0,0 1 0,0-1 0,0 0 0,3 5 0,1-3 1,-1 0 0,0-1 0,1 1 0,0-1 0,0-1 0,1 1 1,-1-1-1,1 0 0,0-1 0,0 1 0,14 3 0,44 11 7,11 3-14,-69-18 4,0-1 0,0 2-1,-1-1 1,1 1 0,-1 0 0,0 0 0,0 1 0,6 5 0,-10-7-5,1 0 1,-1 0 0,0 0 0,0 1 0,0-1 0,-1 0 0,1 1 0,-1-1 0,0 1 0,0-1 0,0 1-1,0 0 1,0 0 0,-1-1 0,0 1 0,0 0 0,0 0 0,-1 5 0,0 1-347,-1 1 0,-1-1 0,0 0 0,0 0 0,-5 10 0,7-20 330,1 0 0,0 0-1,0 1 1,0-1 0,-1 0-1,1 0 1,0 0 0,0 1 0,0-1-1,0 0 1,0 0 0,-1 1 0,1-1-1,0 0 1,0 0 0,0 1-1,0-1 1,0 0 0,0 0 0,0 1-1,0-1 1,0 0 0,0 0-1,0 1 1,0-1 0,0 0 0,0 0-1,0 1 1,0-1 0,1 0 0,-1 0-1,0 1 1,0-1 0,0 0-1,0 0 1,1 1 0,7-10-546</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1.048"/>
    </inkml:context>
    <inkml:brush xml:id="br0">
      <inkml:brushProperty name="width" value="0.05" units="cm"/>
      <inkml:brushProperty name="height" value="0.05" units="cm"/>
    </inkml:brush>
  </inkml:definitions>
  <inkml:trace contextRef="#ctx0" brushRef="#br0">1 171 15483,'1'4'288,"1"0"0,0 0 0,1 0 1,-1 0-1,1-1 0,-1 1 0,1-1 0,0 1 0,0-1 0,1 0 0,-1 0 0,1 0 0,-1-1 0,6 4 0,-3-4 2,-1 0-1,0-1 1,0 1-1,1-1 1,-1 0-1,1 0 1,-1-1-1,1 1 1,-1-1-1,1 0 1,7-2-1,-1 0-2,1 0 1,-1-1-1,0-1 0,1 0 0,-2-1 0,1 0 0,0-1 0,14-10 0,-20 12-230,0 0 0,0 0 0,-1 0-1,1-1 1,-1 0 0,0 0 0,-1-1-1,1 1 1,-1-1 0,0 0 0,-1 0-1,1 0 1,-1-1 0,0 1 0,-1-1-1,3-10 1,-4 14-50,-1 1 1,0-1-1,0 0 1,0 0-1,0 1 0,0-1 1,0 0-1,-1 0 0,0 0 1,1 1-1,-1-1 0,0 1 1,0-1-1,0 0 1,-1 1-1,1 0 0,-1-1 1,1 1-1,-1 0 0,0 0 1,0 0-1,0 0 1,0 0-1,0 0 0,0 0 1,-1 1-1,1-1 0,0 1 1,-6-3-1,3 2-3,-1 0 1,0 0-1,0 1 0,0-1 0,0 1 0,1 0 1,-1 1-1,0 0 0,-1-1 0,1 2 0,0-1 1,0 1-1,-7 2 0,3 1-2,0 0 1,0 1-1,0 0 0,0 0 0,1 1 1,0 1-1,0 0 0,1 0 0,0 0 1,0 1-1,1 0 0,0 1 0,0 0 1,1 0-1,0 0 0,1 1 0,0 0 1,-7 18-1,9-19-19,0 0 0,1-1 0,0 1 0,0 0 0,1 0 0,0 0 0,1 0 0,0 1 0,0-1 0,3 13 0,-2-16-42,1 0 0,0 1 0,0-1 0,0 0 0,1 0 0,0 0 0,0-1 0,1 1-1,0-1 1,0 0 0,0 0 0,0 0 0,1 0 0,0-1 0,7 6 0,-2-3-143,0-1 0,1 0 1,-1 0-1,1-1 0,0-1 0,0 0 1,0-1-1,1 0 0,0 0 1,-1-1-1,1-1 0,17 1 1,38-10-462</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1.776"/>
    </inkml:context>
    <inkml:brush xml:id="br0">
      <inkml:brushProperty name="width" value="0.05" units="cm"/>
      <inkml:brushProperty name="height" value="0.05" units="cm"/>
    </inkml:brush>
  </inkml:definitions>
  <inkml:trace contextRef="#ctx0" brushRef="#br0">105 4 15355,'0'-1'120,"0"1"0,1 0 0,-1-1 0,0 1 0,1 0 0,-1 0 0,1-1 0,-1 1 0,1 0 0,-1 0 0,1 0 0,-1 0 0,1 0 0,-1-1 0,1 1 0,-1 0 0,1 0 0,-1 0 0,1 0 0,-1 0 0,1 1 0,-1-1 0,1 0 0,0 0 0,-2 11 1865,-19 29-13,9-18-1316,-9 25 17,2 1 0,-12 56 1,25-82-573,1-1 0,0 1 0,2 0 1,1 0-1,1 0 0,0 0 0,6 33 1,-5-49-127,0-1 0,0 1 1,1-1-1,0 1 1,0-1-1,0 0 0,0 0 1,1 0-1,0 0 1,0 0-1,0-1 1,1 1-1,-1-1 0,1 0 1,0 0-1,1 0 1,-1-1-1,0 1 1,1-1-1,0 0 0,0 0 1,0-1-1,0 0 1,0 1-1,1-2 1,-1 1-1,0-1 0,1 1 1,-1-2-1,1 1 1,0 0-1,-1-1 0,1 0 1,0-1-1,-1 1 1,1-1-1,-1 0 1,1 0-1,-1-1 0,1 0 1,4-2-1,33-17-231</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2.455"/>
    </inkml:context>
    <inkml:brush xml:id="br0">
      <inkml:brushProperty name="width" value="0.05" units="cm"/>
      <inkml:brushProperty name="height" value="0.05" units="cm"/>
    </inkml:brush>
  </inkml:definitions>
  <inkml:trace contextRef="#ctx0" brushRef="#br0">1 616 14315,'0'1'124,"1"0"0,-1 0 0,1 0 0,-1 0 0,1 0 0,0 0 0,0 0 0,-1 0 0,1-1-1,0 1 1,0 0 0,0 0 0,0-1 0,0 1 0,0-1 0,0 1 0,0-1 0,0 1 0,0-1 0,0 0 0,1 1 0,-1-1 0,0 0 0,0 0 0,0 0-1,0 0 1,1 0 0,-1 0 0,0 0 0,2 0 0,4-2 279,0 0 0,0 0 0,-1 0 0,8-4 0,0 1 380,8-3 23,0-1 0,-1-1-1,30-18 1,-45 25-736,0-1 0,-1 1-1,0-1 1,0-1 0,0 1 0,0-1 0,-1 0 0,1 0-1,-1 0 1,-1 0 0,1-1 0,-1 1 0,0-1 0,0 0-1,0 0 1,-1 0 0,2-9 0,-3 12-60,-1-1 0,0 0 0,0 1 1,0-1-1,-1 1 0,1-1 0,-1 1 0,0-1 1,0 1-1,0-1 0,0 1 0,-1 0 0,1 0 1,-1-1-1,0 1 0,0 0 0,0 1 0,0-1 1,0 0-1,-5-4 0,5 6-7,0-1 0,0 1 0,0 0 0,0 0 0,0 0 0,0 0 0,0 0 0,0 0 0,0 1 0,0-1 0,0 0 1,0 1-1,-1 0 0,1 0 0,0-1 0,0 1 0,-1 1 0,1-1 0,0 0 0,0 0 0,0 1 0,-1 0 0,1-1 0,0 1 0,0 0 0,0 0 0,0 0 0,0 0 0,0 0 0,0 0 0,1 1 0,-4 2 0,-3 3 4,1 1-1,1 0 0,-1 0 0,1 1 0,0 0 0,1 0 0,0 0 0,1 1 0,-6 13 0,6-10-3,1-1-1,0 1 1,0 0-1,1-1 1,1 1 0,0 0-1,1 15 1,0-24-2,1-1 0,-1 0-1,0 0 1,1 1 0,0-1 0,0 0 0,0 0 0,0 0 0,0 0 0,1 0 0,-1 0-1,1 0 1,0-1 0,0 1 0,0 0 0,0-1 0,0 0 0,1 1 0,-1-1-1,4 3 1,-2-4 0,0 1-1,0 0 1,0-1-1,0 0 0,0 0 1,0 0-1,0 0 1,0-1-1,1 1 1,-1-1-1,0 0 0,0 0 1,0-1-1,1 1 1,5-3-1,2 0 4,0-1 0,0-1 0,-1 0 1,1-1-1,-1 0 0,-1-1 0,1 0 0,12-11 0,75-75 29,-94 88-32,39-42 30,-3-2-1,-1-1 1,-3-2 0,-2-2-1,-2-1 1,29-72 0,-56 116-20,-3 5-2,1 1 0,-1 0 0,0-1 0,0 1 0,0-1 0,-1 1 0,0-1 0,0-10 0,-1 16-9,1-1 1,-1 1 0,0 0 0,0-1 0,0 1 0,0-1 0,0 1-1,0-1 1,0 1 0,0 0 0,0-1 0,-1 1 0,1-1 0,0 1-1,0 0 1,0-1 0,0 1 0,0-1 0,-1 1 0,1 0 0,0-1-1,0 1 1,-1 0 0,1-1 0,0 1 0,-1 0 0,1 0 0,0-1-1,-1 1 1,1 0 0,0 0 0,-1-1 0,1 1 0,-1 0 0,1 0-1,0 0 1,-1 0 0,1 0 0,-1 0 0,1 0 0,0 0 0,-1 0-1,1 0 1,-1 0 0,1 0 0,-1 0 0,1 0 0,0 0 0,-1 0-1,1 0 1,-1 0 0,1 0 0,0 1 0,-1-1 0,1 0 0,0 0-1,-1 1 1,1-1 0,0 0 0,-1 0 0,1 1 0,-1-1 0,-23 23 22,4 3-13,0 2 0,2 0-1,1 1 1,-15 34 0,6-1 4,-20 69 0,29-69-3,-13 96-1,5 64-50,21-183 3,-19 119-1306,33-179-3460,3-3 4042,1-12-263,2-3-277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3.035"/>
    </inkml:context>
    <inkml:brush xml:id="br0">
      <inkml:brushProperty name="width" value="0.05" units="cm"/>
      <inkml:brushProperty name="height" value="0.05" units="cm"/>
    </inkml:brush>
  </inkml:definitions>
  <inkml:trace contextRef="#ctx0" brushRef="#br0">217 3 14763,'0'0'26,"0"0"-1,0 0 0,0 0 1,0 0-1,0 0 1,0 0-1,0-1 1,0 1-1,0 0 1,0 0-1,0 0 1,0 0-1,0 0 0,0 0 1,0 0-1,0 0 1,0 0-1,0 0 1,0-1-1,0 1 1,0 0-1,0 0 0,0 0 1,-1 0-1,1 0 1,0 0-1,0 0 1,0 0-1,0 0 1,0 0-1,0 0 1,0 0-1,0 0 0,0 0 1,0 0-1,0 0 1,-1 0-1,1 0 1,0 0-1,0 0 1,0 0-1,0 0 0,0 0 1,0 0-1,0 0 1,0 0-1,0 0 1,0 0-1,-1 0 1,1 0-1,0 0 0,0 0 1,0 0-1,0 0 1,0 0-1,0 0 1,0 0-1,-8 6 571,-4 7 99,8-7-387,-1 0-1,1 1 1,0-1-1,1 1 0,-4 9 1,5-13 1942,3-7-1015,-1 3-926,-20 17 786,8-2-906,0 0 0,1 0 0,1 1 0,0 1 0,1-1 0,-13 33 0,9-11 49,1-1 0,-9 46-1,16-56-124,-2 29-1,6-48-98,1 0 1,0-1 0,0 1-1,0 0 1,1-1 0,0 1-1,1 0 1,-1-1-1,6 12 1,-6-16-18,0 0 1,0-1-1,0 1 0,0 0 0,0-1 1,1 1-1,-1-1 0,0 1 0,1-1 1,-1 0-1,1 0 0,0 0 0,-1 1 1,1-2-1,0 1 0,0 0 0,0 0 1,3 0-1,-2 0-14,1 0 0,0-1 1,0 0-1,-1 0 0,1 0 1,0 0-1,0-1 0,-1 1 0,6-3 1,0 1-450,0-2 1,-1 1 0,1-1-1,-1 0 1,0-1 0,0 0-1,9-8 1,-13 10 304,0-1 0,-1 1 1,1-1-1,-1 0 0,0 0 1,0-1-1,0 1 0,-1-1 1,3-6-1,5-18-837</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4.026"/>
    </inkml:context>
    <inkml:brush xml:id="br0">
      <inkml:brushProperty name="width" value="0.05" units="cm"/>
      <inkml:brushProperty name="height" value="0.05" units="cm"/>
    </inkml:brush>
  </inkml:definitions>
  <inkml:trace contextRef="#ctx0" brushRef="#br0">10 28 15043,'-9'-9'7874,"16"9"-6490,7 0-216,5 0-439,7 0-185,4-1-184,7-2-80,1 0-296,5-1-280,-2 1 944,-1-1-640,-3 4 0,-6 0 16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3.893"/>
    </inkml:context>
    <inkml:brush xml:id="br0">
      <inkml:brushProperty name="width" value="0.05" units="cm"/>
      <inkml:brushProperty name="height" value="0.05" units="cm"/>
    </inkml:brush>
  </inkml:definitions>
  <inkml:trace contextRef="#ctx0" brushRef="#br0">47 59 13387,'-3'-22'1981,"3"18"-1400,0-1 0,0 1 0,-1 0 0,0 0 0,1 0 0,-2 1 0,-1-6 0,2 55 1740,-6 397-1222,2-306-935,4-110-120,-1 4 11,1 0 1,2 0-1,1 0 1,8 38-1,-13-111-238,2 17-38,-4-32-2930,-17-77 1,21 124 2434</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7.575"/>
    </inkml:context>
    <inkml:brush xml:id="br0">
      <inkml:brushProperty name="width" value="0.05" units="cm"/>
      <inkml:brushProperty name="height" value="0.05" units="cm"/>
    </inkml:brush>
  </inkml:definitions>
  <inkml:trace contextRef="#ctx0" brushRef="#br0">214 286 16804,'1'-2'165,"0"-1"1,-1 1 0,1-1 0,0 1 0,-1-1-1,1 1 1,-1-1 0,0 0 0,0 1 0,0-1-1,0 1 1,-1-1 0,1 0 0,-1 1 0,1-1-1,-1 1 1,0-1 0,-1-2 0,1 4-90,0 0 1,0-1-1,0 1 0,0 0 1,0 0-1,-1 0 0,1 0 0,0 1 1,-1-1-1,1 0 0,0 0 1,-1 1-1,1-1 0,-1 1 1,1-1-1,-1 1 0,1 0 1,-1 0-1,1-1 0,-1 1 1,1 0-1,-1 0 0,1 1 1,-1-1-1,0 0 0,1 0 1,-1 1-1,1-1 0,0 1 1,-1-1-1,1 1 0,-1 0 0,-1 1 1,-7 3 79,-1 1-1,2 0 1,-1 1 0,1 0-1,0 1 1,0-1 0,1 2 0,0-1-1,-12 18 1,12-14-153,0 0 1,0 1 0,1 0-1,1 0 1,0 0-1,1 1 1,-5 20-1,10-31-5,-1 0-1,0 0 0,1 0 1,0 0-1,0 0 0,0 0 0,0 0 1,0 0-1,0 1 0,1-1 0,0 0 1,-1 0-1,1 0 0,0 0 1,1-1-1,2 6 0,-3-6 2,0-1-1,1 0 1,-1 0-1,1 1 1,0-1-1,-1 0 1,1 0-1,0 0 1,-1-1-1,1 1 1,0 0-1,0-1 1,0 1-1,0-1 1,0 0-1,0 1 1,0-1-1,-1 0 1,1 0-1,0 0 1,0 0-1,0-1 1,0 1-1,0-1 1,0 1-1,0-1 1,3-1-1,7-3 7,0 0 0,0-1-1,0 0 1,-1-1 0,1-1-1,-2 0 1,14-12 0,67-73 5,-79 80-7,28-32 106,-2-2 0,55-89 0,-78 103-54,-12 22 4,-8 16 52,-7 12-97,2 0-1,0 1 1,1 0-1,1 1 1,1-1-1,1 2 1,0-1-1,1 1 0,-2 20 1,7-34-7,-1-1 0,1 1 0,0-1 0,1 0 0,-1 1 0,1-1 0,0 1 0,0-1 0,1 0 0,3 8 0,-4-11-3,0 0 1,0-1-1,0 1 0,0-1 0,0 0 1,0 1-1,1-1 0,-1 0 0,0 1 1,1-1-1,-1 0 0,1 0 1,-1 0-1,1-1 0,0 1 0,-1 0 1,1 0-1,0-1 0,0 1 1,-1-1-1,1 0 0,0 1 0,0-1 1,0 0-1,0 0 0,-1 0 0,1 0 1,0-1-1,0 1 0,0 0 1,-1-1-1,1 1 0,0-1 0,2-1 1,5-1 15,-1-1 1,0-1 0,0 1-1,0-1 1,0-1 0,10-8-1,41-44 79,-53 52-90,25-29 32,0-1-1,-3-1 1,-1-2 0,37-69 0,-90 164-67,4 1 0,1 0 0,-16 82 0,20-54 331,-13 169 1,30-215-186,0-23-77,-1-1-1,0 1 0,-4 22 0,5-37-41,0-1 0,0 1 0,0-1 0,0 1 0,0-1-1,0 1 1,0-1 0,-1 1 0,1-1 0,0 1 0,0-1 0,-1 1 0,1-1 0,0 1 0,0-1 0,-1 1 0,1-1 0,0 0-1,-1 1 1,1-1 0,-1 1 0,1-1 0,-1 0 0,1 0 0,0 1 0,-1-1 0,1 0 0,-1 0 0,1 1 0,-1-1 0,0 0-1,0 0 2,0-1-1,0 1 0,0-1 1,0 1-1,1-1 0,-1 1 1,0-1-1,0 1 0,0-1 1,1 0-1,-1 0 0,0 1 1,1-1-1,-1 0 0,0-1 1,-18-36 27,16 28-34,0-1 1,1 0-1,0 0 1,0 0-1,1 0 1,1 0-1,0 0 1,1 0-1,0 0 1,0 0-1,1 0 1,1 0-1,0 1 1,0-1-1,1 1 1,0-1-1,1 1 0,0 1 1,1-1-1,0 1 1,0 0-1,1 0 1,0 1-1,1 0 1,0 0-1,0 0 1,16-10-1,43-22 49,-43 27 105,0-1 1,24-20-1,-11 1-99</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8.237"/>
    </inkml:context>
    <inkml:brush xml:id="br0">
      <inkml:brushProperty name="width" value="0.05" units="cm"/>
      <inkml:brushProperty name="height" value="0.05" units="cm"/>
    </inkml:brush>
  </inkml:definitions>
  <inkml:trace contextRef="#ctx0" brushRef="#br0">148 168 13891,'1'13'749,"0"-1"0,-1 1 0,-1-1 0,0 1 0,-5 23 0,-22 61 2163,9-39-2138,-11 46 181,-32 120 864,62-222-1772,-1-1 0,1 1-1,-1-1 1,1 1-1,0-1 1,-1 1 0,1-1-1,0 1 1,0 0 0,0-1-1,0 1 1,1 2-1,0-5-19,0 0 0,0 0 0,0 0 0,0 1-1,0-1 1,0-1 0,0 1 0,0 0 0,0 0-1,-1 0 1,1 0 0,0 0 0,-1-1 0,1 1-1,0-2 1,48-106 247,39-125 1,-22 53-284,-57 160 6,10-28-44,43-82 0,-61 129 43,0 1-1,0-1 1,-1 0 0,1 1-1,0-1 1,1 1 0,-1-1-1,0 1 1,0-1-1,1 1 1,-1 0 0,1 0-1,-1-1 1,1 1 0,-1 0-1,1 1 1,0-1 0,-1 0-1,1 0 1,0 1 0,0-1-1,0 1 1,0-1 0,-1 1-1,5 0 1,-5 0-2,1 1 0,0 0 1,0 0-1,0 0 0,-1 1 0,1-1 1,0 0-1,-1 1 0,0-1 0,1 1 1,-1-1-1,0 1 0,1-1 0,-1 1 1,0 0-1,0 0 0,0 0 0,-1 0 1,1 0-1,0 0 0,-1-1 0,1 5 1,2 9-7,0 1 1,-1 0-1,-1-1 1,-1 1-1,0 0 1,-1 0-1,-1-1 1,0 1-1,-1 0 1,-1-1-1,0 0 1,-1 0-1,-1 0 1,0-1-1,-1 1 1,0-2-1,-2 1 1,1-1-1,-2 0 1,1-1-1,-2 0 1,0 0-1,-20 16 1,25-24-25,0 0 0,-1-1 0,0 0 0,0 0 0,0 0 0,0-1 0,0 0 0,0 0 0,-1 0 0,-9-1 0,15 0-27,1-1 0,-1 0-1,0 0 1,0 0 0,0 0-1,0 0 1,0 0 0,0 0-1,1-1 1,-1 1 0,0-1-1,0 0 1,0 1 0,1-1-1,-1 0 1,0 0 0,1 0 0,-1 0-1,1 0 1,-1 0 0,1-1-1,-1 1 1,1 0 0,0-1-1,0 1 1,0-1 0,0 1-1,0-1 1,0 0 0,0 0-1,0 1 1,1-1 0,-1 0-1,1 0 1,-1 0 0,1 1-1,0-1 1,-1 0 0,1 0-1,0 0 1,0 0 0,0 0-1,1 0 1,0-3 0,7-24-463,8-2-188</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8.753"/>
    </inkml:context>
    <inkml:brush xml:id="br0">
      <inkml:brushProperty name="width" value="0.05" units="cm"/>
      <inkml:brushProperty name="height" value="0.05" units="cm"/>
    </inkml:brush>
  </inkml:definitions>
  <inkml:trace contextRef="#ctx0" brushRef="#br0">114 0 18044,'1'0'57,"-1"0"0,0 0 1,1 0-1,-1 0 0,0 1 0,1-1 1,-1 0-1,0 0 0,1 0 1,-1 1-1,0-1 0,1 0 0,-1 0 1,0 0-1,1 1 0,-1-1 0,0 0 1,0 1-1,0-1 0,1 0 0,-1 1 1,0-1-1,0 0 0,0 1 1,0-1-1,0 0 0,1 1 0,-1-1 1,0 0-1,0 1 0,0-1 0,0 1 1,0-1-1,0 0 0,0 1 0,0-1 1,0 0-1,-1 1 0,1-1 0,0 1 1,0-1-1,0 0 0,0 1 1,-11 20 438,8-15-190,-21 40 762,2 2 0,2 0 1,-17 60-1,36-104-1049,0 0 0,1 0 0,-1 0 0,1 0 0,0 0-1,0 0 1,1 6 0,-1-10-17,0 1 0,0-1-1,0 0 1,0 1 0,0-1 0,1 1-1,-1-1 1,0 0 0,0 1-1,0-1 1,0 0 0,1 1-1,-1-1 1,0 0 0,0 1 0,1-1-1,-1 0 1,0 0 0,1 1-1,-1-1 1,0 0 0,1 0-1,-1 1 1,0-1 0,1 0 0,-1 0-1,1 0 1,-1 0 0,2 0 0,-1 0-1,0 0 1,0-1 0,0 1 0,0-1 0,0 1 0,0-1 0,0 1-1,0-1 1,0 1 0,0-1 0,0 0 0,-1 1 0,1-1 0,1-2 0,12-14 12,-1 0 0,-1-2 0,-1 1 0,-1-1 1,13-31-1,-8 16-6,-3 8-14,-9 18-19,0-1 1,1 1-1,0 0 0,8-10 1,-12 18 22,0 0 0,0-1 0,0 1 1,0 0-1,0 0 0,0 0 1,0 0-1,0 0 0,0 0 0,0 0 1,0 0-1,0-1 0,0 1 1,0 0-1,1 0 0,-1 0 1,0 0-1,0 0 0,0 0 0,0 0 1,0 0-1,0 0 0,0 0 1,0 0-1,0 0 0,0 0 0,1 0 1,-1 0-1,0 0 0,0-1 1,0 1-1,0 0 0,0 0 0,0 0 1,0 0-1,1 0 0,-1 0 1,0 0-1,0 0 0,0 1 1,0-1-1,0 0 0,0 0 0,0 0 1,0 0-1,0 0 0,1 0 1,-1 0-1,0 0 0,0 0 0,0 0 1,0 0-1,0 0 0,0 0 1,0 0-1,0 0 0,0 1 1,0-1-1,0 0 0,1 0 0,0 8-42,-1-8 36,-1 46-124,0-36 110,1 1 1,0 0-1,0 0 0,1 0 1,0 0-1,1 0 1,0-1-1,5 12 1,-6-19 21,-1-1-1,1 0 1,0-1 0,0 1 0,0 0 0,1 0 0,-1 0-1,0-1 1,1 1 0,-1 0 0,1-1 0,0 0 0,-1 1-1,1-1 1,0 0 0,0 0 0,0 0 0,0 0 0,0 0-1,0 0 1,0 0 0,2 0 0,0-1 0,0 0 1,0 0-1,0 0 1,0-1-1,0 1 1,0-1-1,-1 0 1,1 0-1,0 0 0,0 0 1,4-4-1,8-3 6,-1-2 0,0 0 1,-1 0-1,17-17 0,44-51 68,8-6 30,-83 83-101,0 1 0,0 0 0,1-1 0,-1 1 0,0 0-1,1-1 1,-1 1 0,0 0 0,1-1 0,-1 1 0,0 0-1,1 0 1,-1 0 0,1-1 0,-1 1 0,1 0 0,-1 0 0,0 0-1,1 0 1,-1 0 0,1 0 0,-1 0 0,1 0 0,-1 0-1,1 0 1,-1 0 0,1 0 0,1 12 27,-10 25-17,6-30-1,-2 9 2,-7 22 36,2 0-1,2 1 1,-3 51-1,10-85-62,0 0 0,1 0 0,-1 1 0,1-1 0,3 9 0,-4-13-9,0-1 0,1 1-1,-1 0 1,0-1 0,0 1 0,1 0-1,-1-1 1,1 1 0,-1-1 0,1 1-1,-1-1 1,1 1 0,-1-1 0,1 1-1,-1-1 1,1 1 0,-1-1 0,1 0-1,0 1 1,0-1 0,0 0-28,0 0-1,0 0 1,0 0-1,-1 0 1,1 0-1,0-1 1,0 1-1,0 0 1,-1-1-1,1 1 1,0 0 0,0-1-1,-1 1 1,1-1-1,0 1 1,-1-1-1,1 0 1,-1 1-1,1-1 1,0 0-1,-1 1 1,1-2 0,4-6-150,1-1 1,-2 0 0,1 0-1,-1 0 1,-1 0 0,0-1 0,0 1-1,2-15 1,0 5-88,8-40-454</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49.208"/>
    </inkml:context>
    <inkml:brush xml:id="br0">
      <inkml:brushProperty name="width" value="0.05" units="cm"/>
      <inkml:brushProperty name="height" value="0.05" units="cm"/>
    </inkml:brush>
  </inkml:definitions>
  <inkml:trace contextRef="#ctx0" brushRef="#br0">4 1 15179,'-2'12'1665,"1"2"-1137,1-1-416,3 1 1008,9 0-704,5-3-184,4-2-200,4-2-88</inkml:trace>
  <inkml:trace contextRef="#ctx0" brushRef="#br0" timeOffset="1">342 120 17492,'-7'4'590,"-1"0"0,1 0 1,-1-1-1,0 0 1,-11 3-1,-13 5 837,9 0-333,-27 15 0,44-23-1034,0 1 1,0 0-1,0 1 0,1-1 1,-1 1-1,1 1 0,0-1 1,-8 12-1,13-17-76,0 1 1,-1-1-1,1 1 0,0-1 0,-1 1 1,1 0-1,0-1 0,0 1 1,0-1-1,-1 1 0,1 0 0,0-1 1,0 1-1,0 0 0,0-1 1,0 1-1,0 0 0,0-1 0,1 1 1,-1 0-1,0-1 0,0 1 0,0-1 1,1 1-1,-1 0 0,0-1 1,0 1-1,1-1 0,-1 1 0,1-1 1,-1 1-1,0-1 0,1 1 1,-1-1-1,1 0 0,-1 1 0,1-1 1,0 1-1,-1-1 0,1 0 1,-1 0-1,1 1 0,-1-1 0,1 0 1,0 0-1,-1 0 0,1 0 0,1 1 1,38 3-673,-30-4 514,15 2-178,1 2 1,27 6-1,-43-7 320,1 0 0,-1 1-1,1 0 1,-1 1 0,0 0 0,-1 1 0,14 9-1,-21-13 50,0-1-1,0 0 1,-1 1-1,1 0 1,0-1-1,-1 1 1,0 0-1,1 0 1,-1 0-1,0 0 1,0 0-1,0 0 1,0 0-1,0 0 1,-1 0-1,1 0 1,0 1-1,-1-1 1,1 4-1,-2-3 13,1 0-1,-1 0 1,0-1-1,1 1 1,-1 0 0,0-1-1,-1 1 1,1-1-1,0 1 1,-1-1-1,1 1 1,-1-1-1,0 0 1,0 0-1,0 0 1,-2 2-1,-6 4 66,-1 0 0,1 0-1,-2-1 1,1 0 0,-1-1-1,-14 5 1,18-8-175,-1 1 1,1-2-1,-1 1 0,1-1 0,-1-1 0,0 0 1,0 0-1,0-1 0,-17-1 0,4-6-73,9-8-117</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50.047"/>
    </inkml:context>
    <inkml:brush xml:id="br0">
      <inkml:brushProperty name="width" value="0.05" units="cm"/>
      <inkml:brushProperty name="height" value="0.05" units="cm"/>
    </inkml:brush>
  </inkml:definitions>
  <inkml:trace contextRef="#ctx0" brushRef="#br0">408 37 14291,'5'-4'1238,"13"-10"463,-17 13-1557,0 1-1,-1-1 0,1 1 1,0-1-1,-1 1 1,1-1-1,-1 0 1,1 1-1,-1-1 1,1 0-1,-1 0 0,0 1 1,1-1-1,-1 0 1,0 0-1,0 0 1,1 1-1,-1-1 1,0-1-1,-1 1-21,1 1-1,-1 0 1,1-1 0,-1 1 0,0 0-1,1-1 1,-1 1 0,0 0-1,1 0 1,-1 0 0,0 0 0,1 0-1,-1 0 1,0 0 0,1 0-1,-1 0 1,0 0 0,1 0 0,-1 0-1,0 0 1,1 0 0,-1 1-1,0-1 1,1 0 0,-2 1 0,-18 6 709,-8 6-414,0 1 1,1 1 0,0 2 0,-36 29 0,25-14-309,1 1 0,-35 44 0,63-67-72,-5 5 42,1 2-1,-13 20 1,23-34-61,1 1 0,0 0 1,0 0-1,0 0 1,0 0-1,1 0 0,-1 1 1,1-1-1,0 0 1,1 1-1,-1-1 0,1 1 1,0-1-1,0 1 1,0-1-1,1 7 0,0-9-14,0 0-1,0 1 1,0-1-1,1 0 1,-1 0-1,1 0 1,-1 0-1,1 0 1,0 0-1,-1-1 1,1 1-1,0-1 1,0 1-1,0-1 1,0 1-1,1-1 1,-1 0-1,0 0 1,1 0-1,-1-1 1,0 1-1,1 0 1,-1-1-1,4 1 1,3 0-90,0 0 1,1-1 0,-1 0 0,0 0 0,11-2-1,1-3-589,-1 0 0,0-1 1,-1-1-1,1-1 0,-1-1 0,-1 0 0,0-2 0,0 0 0,17-15 0,11-8-580</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50.537"/>
    </inkml:context>
    <inkml:brush xml:id="br0">
      <inkml:brushProperty name="width" value="0.05" units="cm"/>
      <inkml:brushProperty name="height" value="0.05" units="cm"/>
    </inkml:brush>
  </inkml:definitions>
  <inkml:trace contextRef="#ctx0" brushRef="#br0">147 160 14931,'-6'4'1132,"3"-2"-750,0 0 0,0 0 0,0 0 0,0 0 0,1 0 0,-1 1 0,-2 2 0,6-1 2203,7-3-1516,8-4-238,14-6-568,-1-3 1,0 0-1,-1-2 1,0-1-1,-1-1 1,40-32-1,-63 45-241,0 0 1,-1-1-1,1 1 0,-1-1 0,0 0 1,3-5-1,-5 8-17,-1 1 0,1-1 1,-1 0-1,0 1 0,1-1 0,-1 0 1,0 1-1,0-1 0,0 0 0,0 1 1,1-1-1,-1 0 0,0 0 0,0 1 1,0-1-1,0 0 0,0 0 1,-1 1-1,1-1 0,0 0 0,0 1 1,0-1-1,-1 0 0,1 1 0,0-1 1,-1 0-1,1 1 0,0-1 0,-1 0 1,1 1-1,-1-1 0,1 1 0,-1-1 1,1 1-1,-1-1 0,0 1 0,1-1 1,-1 1-1,0 0 0,1-1 0,-1 1 1,0 0-1,1 0 0,-1-1 1,0 1-1,1 0 0,-1 0 0,-1 0 1,-4-1 12,1 0 1,-1 1 0,0-1 0,1 1 0,-1 0-1,0 1 1,1 0 0,-1-1 0,1 2 0,-1-1 0,1 1-1,-7 2 1,-5 4 16,0 0 0,-21 14 0,13-6 30,1 1 1,1 1-1,0 1 1,-27 31-1,39-37-15,-1 0 0,2 1 1,0 0-1,1 1 0,0 0 0,2 0 0,-1 1 1,-8 31-1,14-42-29,1-1 0,0 1 1,1 0-1,-1 0 1,1 0-1,0 0 0,0 0 1,2 7-1,-2-10-13,1 1 1,0-1-1,-1 1 1,1-1-1,1 0 0,-1 1 1,0-1-1,0 0 1,1 0-1,0 0 1,-1 0-1,1 0 0,0 0 1,0 0-1,0-1 1,0 1-1,0-1 0,4 3 1,0-1-74,1-1-1,1 1 1,-1-1 0,0-1 0,0 1 0,1-1 0,-1 0-1,1-1 1,-1 0 0,12-1 0,-3-1-599,-1 0-1,1-1 1,29-9 0,-38 10 524,0-1 1,0 0 0,0-1-1,0 0 1,-1 0 0,0 0-1,1-1 1,-2 0 0,9-8-1,7-19-797</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52.113"/>
    </inkml:context>
    <inkml:brush xml:id="br0">
      <inkml:brushProperty name="width" value="0.05" units="cm"/>
      <inkml:brushProperty name="height" value="0.05" units="cm"/>
    </inkml:brush>
  </inkml:definitions>
  <inkml:trace contextRef="#ctx0" brushRef="#br0">109 26 15803,'8'-6'1003,"-5"4"-791,0 0-1,-1 0 1,1 0 0,0 0 0,0 1-1,0-1 1,0 1 0,1 0 0,-1 0 0,0 0-1,0 0 1,5 0 0,-7 1-124,-1 1 0,1-1 0,-1 0-1,1 1 1,-1-1 0,0 0 0,1 1 0,-1-1 0,1 1 0,-1-1 0,0 1 0,0-1 0,1 1 0,-1-1 0,0 1-1,0 0 1,1-1 0,-1 1 0,0-1 0,0 1 0,0-1 0,0 1 0,0 0 0,0-1 0,0 1 0,0-1-1,0 1 1,0-1 0,0 1 0,-1 0 0,1 0 0,-4 21 840,-9 17-389,-1 1 0,-37 67 0,31-69-376,3 1 0,-21 63 1,35-93-120,1-1 1,0 1 0,1 0 0,0 1-1,1-1 1,-1 0 0,2 0 0,1 12-1,-2-18-38,1 1-1,0-1 1,0 0-1,0 0 1,0-1-1,0 1 1,1 0-1,0 0 1,-1-1-1,1 1 1,0 0-1,0-1 1,0 0-1,0 0 1,1 1-1,-1-1 1,1 0-1,-1-1 1,1 1-1,-1 0 1,1-1-1,0 0 1,0 1-1,0-1 1,0 0-1,6 1 1,-3-2-48,0 1 1,1-1 0,-1 0 0,0 0 0,0 0 0,0-1-1,0 0 1,1-1 0,-1 1 0,-1-1 0,1 0 0,0-1 0,0 1-1,-1-1 1,1 0 0,8-7 0,1-1 43,-1-1-1,-1-1 1,1 0 0,13-20 0,8-12-216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52.933"/>
    </inkml:context>
    <inkml:brush xml:id="br0">
      <inkml:brushProperty name="width" value="0.05" units="cm"/>
      <inkml:brushProperty name="height" value="0.05" units="cm"/>
    </inkml:brush>
  </inkml:definitions>
  <inkml:trace contextRef="#ctx0" brushRef="#br0">100 123 13027,'-3'6'934,"1"-1"1,0 1-1,0 0 1,0 0 0,1 0-1,-1 0 1,1 10-1,0-15-880,1 0-1,0 0 0,1 0 1,-1 1-1,0-1 0,0 0 1,0 0-1,1 0 1,-1 0-1,0 0 0,1 0 1,-1 0-1,1 0 0,-1 0 1,1 0-1,0-1 1,-1 1-1,1 0 0,1 1 1,0-1 49,-1-1 1,0 1 0,1-1 0,-1 1 0,1-1-1,-1 1 1,1-1 0,-1 0 0,1 0-1,-1 0 1,1 0 0,-1 0 0,1 0 0,-1-1-1,1 1 1,-1 0 0,1-1 0,2 0-1,5-3 57,0 0 0,0 0 0,0-1 0,-1 0 0,1-1 0,-1 0 0,0 0 0,-1-1-1,0 0 1,0 0 0,0 0 0,-1-1 0,0 0 0,0-1 0,-1 1 0,0-1 0,-1 0-1,4-10 1,-8 18-149,1 0 0,-1 0 0,0 0 0,1 1 0,-1-1 0,0 0 0,0 0 0,1 0 0,-1 1 0,0-1 0,0 0 0,0 0 0,0 0 0,0 0 0,0 0 0,-1 1 0,1-1 0,0 0 0,0 0 0,-1 0-1,1 1 1,0-1 0,-1 0 0,1 0 0,-1 1 0,1-1 0,-1 0 0,1 1 0,-1-1 0,1 0 0,-1 1 0,0-1 0,1 1 0,-1-1 0,0 1 0,1-1 0,-1 1 0,0 0 0,0-1 0,1 1 0,-1 0 0,0 0 0,0-1 0,0 1-1,0 0 1,1 0 0,-1 0 0,0 0 0,0 0 0,0 0 0,0 0 0,0 0 0,0 1 0,-5 0 2,1 0 1,0 0-1,0 0 1,0 1-1,0 0 0,1 0 1,-7 4-1,-6 7-7,0 0 0,2 1-1,0 0 1,0 2 0,1-1-1,1 2 1,1 0 0,0 1 0,1 0-1,1 0 1,1 1 0,0 0-1,-10 37 1,18-53-8,0 0 0,1 0 0,-1 0 1,1 0-1,-1 0 0,1 0 0,0 0 0,0 0 0,0 1 0,1-1 0,-1 0 0,1 0 0,0 3 0,0-6 0,-1 1-1,0 0 1,1-1-1,-1 1 1,1 0-1,-1-1 1,1 1-1,-1-1 1,1 1-1,0-1 1,-1 0-1,1 1 0,-1-1 1,1 0-1,0 1 1,-1-1-1,1 0 1,0 0-1,0 1 1,1-1-1,0 0-6,0 0 0,1 0 0,-1 0 0,0 0 0,1-1 0,-1 1 0,0-1 0,1 0 0,2 0-1,22-12-104,1-1 0,-2-1 0,35-25 0,20-12-80,15 3-23,-87 46 208,-1 0 0,1 0 0,0 0 0,0 1-1,0 0 1,0 1 0,0 0 0,0 0 0,15 2 0,-22-1 8,-1 0 0,0 1 0,1-1 1,-1 1-1,0-1 0,1 1 1,-1 0-1,0 0 0,1-1 0,-1 1 1,0 0-1,0 0 0,0 0 1,0 0-1,0 0 0,0 1 0,0-1 1,-1 0-1,1 0 0,0 1 0,0-1 1,-1 0-1,1 1 0,-1-1 1,0 1-1,1-1 0,-1 0 0,0 1 1,0-1-1,0 1 0,0-1 1,0 3-1,0 6 1,-1-1 0,0 1 1,-4 16-1,4-20 0,-2 4 13,1 1 0,1-1 0,0 1 0,0 0 0,2 18 0,-1-27-7,0-1 0,1 1 0,-1-1 0,0 1-1,1 0 1,0-1 0,-1 1 0,1-1 0,0 0 0,0 1 0,-1-1 0,1 1 0,0-1 0,0 0 0,1 0 0,-1 0 0,0 0 0,3 2 0,-2-2 2,0 0 0,0-1 1,0 1-1,0-1 0,1 1 0,-1-1 0,0 0 1,0 0-1,1 0 0,-1 0 0,0-1 0,0 1 1,1-1-1,-1 1 0,0-1 0,0 0 0,4-1 1,6-4 16,0 0 1,0 0-1,-1-1 1,0-1 0,0 1-1,-1-2 1,0 0-1,0 0 1,10-14 0,-7 7 12,-1 0 0,-1-1 0,0 0 0,-1-1 0,10-27 0,-17 37-17,0-1 0,-1 1 0,0 0 1,1-12-1,-3 18-15,1 0 0,-1 1-1,0-1 1,-1 0 0,1 0 0,0 1 0,0-1 0,-1 0 0,1 1 0,-1-1 0,1 0 0,-2-2-1,1 4 0,1-1-1,-1 0 1,0 1-1,1-1 1,-1 1-1,0-1 1,1 1-1,-1-1 1,0 1-1,0-1 1,0 1-1,1 0 0,-1-1 1,0 1-1,0 0 1,0 0-1,0 0 1,0 0-1,1-1 1,-1 1-1,0 0 1,0 1-1,0-1 1,0 0-1,-1 0 1,0 1-2,0-1 1,0 1-1,0 0 1,1-1 0,-1 1-1,0 0 1,1 0-1,-1 0 1,0 0 0,1 0-1,-1 1 1,1-1-1,0 0 1,-1 1 0,1-1-1,0 1 1,0-1-1,0 1 1,0 0 0,0-1-1,0 1 1,1 0-1,-1 0 1,0 0-1,1-1 1,-1 5 0,1-4-3,-1 0-1,1 0 1,0 0 0,0 1 0,0-1 0,0 0 0,1 0-1,-1 0 1,0 0 0,1 1 0,0-1 0,-1 0 0,1 0-1,0 0 1,0 0 0,0 0 0,0-1 0,1 1 0,-1 0 0,0 0-1,1-1 1,-1 1 0,4 2 0,1-1 0,1 1 0,-1-1-1,1-1 1,0 1 0,0-1 0,0-1 0,0 1 0,0-1 0,0 0 0,10-1-1,8 1 4,42-6 0,-41 1 6,-1 0 1,1-2-1,-1-1 0,-1 0 1,1-2-1,-2-1 0,1-1 0,-1-1 1,23-16-1,-42 25-5,0-1 0,-1 1 0,1-1 0,-1 1 0,0-1 0,0 0 0,0 0 1,0-1-1,3-7 0,-6 11-4,1 0 0,-1 0 1,0 0-1,1 0 1,-1 0-1,0 0 0,0 0 1,0 0-1,0 0 1,0 0-1,0 0 0,0 0 1,0 0-1,0 0 1,-1 0-1,1 0 0,0 0 1,-1 0-1,1 1 1,0-1-1,-2-2 0,1 2 0,0 0-1,-1 0 0,1 0 1,-1 0-1,1 1 1,-1-1-1,1 0 0,-1 1 1,0-1-1,1 1 0,-1-1 1,0 1-1,1 0 0,-1 0 1,0-1-1,1 1 1,-4 1-1,-9 0-4,-1 0 1,1 1 0,0 1-1,0 1 1,0 0-1,0 0 1,0 2-1,1 0 1,0 0-1,0 1 1,-22 17 0,19-13 3,0 2 0,2 0 0,-1 1 0,2 0 0,0 1 0,0 1 0,2 0 0,-14 23 0,21-31-1,0 0 1,1 0-1,0 1 1,0-1-1,1 1 1,0-1-1,0 1 1,1 0-1,0 16 1,1-19-26,1 1 1,0 0 0,0-1 0,1 1-1,-1-1 1,1 1 0,1-1-1,-1 0 1,1 0 0,0 0 0,1 0-1,-1-1 1,8 9 0,-4-6-51,0-1 0,0 0 0,1 0 1,0-1-1,0 0 0,0 0 0,1-1 0,0 0 1,0 0-1,0-1 0,1 0 0,0-1 1,-1 0-1,1-1 0,0 0 0,0 0 0,14-1 1,20-3-258</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1.753"/>
    </inkml:context>
    <inkml:brush xml:id="br0">
      <inkml:brushProperty name="width" value="0.05" units="cm"/>
      <inkml:brushProperty name="height" value="0.05" units="cm"/>
    </inkml:brush>
  </inkml:definitions>
  <inkml:trace contextRef="#ctx0" brushRef="#br0">306 17 14331,'0'0'160,"0"-1"-1,0 1 1,0-1-1,0 0 1,0 1-1,-1-1 1,1 1-1,0-1 1,0 0-1,-1 1 1,1-1-1,0 1 1,0-1-1,-1 1 1,1-1-1,-1 1 1,1-1-1,0 1 1,-1-1-1,1 1 1,-1 0-1,1-1 1,-1 1 0,0 0-1,1-1 1,-1 1-1,-21-4 2093,-22 10-96,43-6-2062,-23 5 508,0 2 1,0 0-1,-24 12 0,36-14-558,1 0-1,0 1 0,0 1 1,1 0-1,0 0 1,0 1-1,-17 17 0,27-24-48,-1 0 0,0-1 0,0 1 0,1 0 0,-1 0 0,1-1 0,-1 1 0,1 0 0,-1 0 0,1 0 0,-1 0 0,1 0 0,0 0 0,0-1 0,-1 1 0,1 0 1,0 0-1,0 0 0,0 0 0,0 0 0,0 0 0,0 1 0,1-1-1,-1 0 1,1 0-1,-1-1 1,1 1-1,0 0 1,-1-1 0,1 1-1,0-1 1,-1 1-1,1-1 1,0 1-1,0-1 1,-1 1-1,1-1 1,0 0 0,0 1-1,0-1 1,-1 0-1,2 0 1,6 2-24,-1-2-1,1 1 1,-1-1 0,8 0 0,-13 0 26,15-1-51,14-1-76,40 3 1,-63 0 114,1 0-1,-1 0 1,0 1 0,0 0-1,0 0 1,0 1 0,0 0-1,0 0 1,12 9-1,-18-12 16,-1 1-1,1 0 1,-1 0 0,0 0-1,1 1 1,-1-1-1,0 0 1,0 0-1,0 1 1,0-1-1,0 0 1,0 1 0,0-1-1,-1 1 1,1-1-1,0 1 1,-1 0-1,1-1 1,-1 1-1,0 0 1,1 3 0,-1-3 5,-1 0 1,1 0 0,-1 1-1,0-1 1,1 0 0,-1 0-1,0 0 1,0 0 0,-1 0-1,1 0 1,0 0 0,-1 0-1,1 0 1,-3 1 0,-3 4 27,0-1 0,0-1 0,-1 1 1,1-1-1,-1-1 0,-17 8 0,9-6 21,0-1 0,0-1 0,-18 3 0,29-6-120,0 0 0,1 0 0,-1-1 0,0 0 0,0 0 0,0 0 0,1-1 0,-1 1 0,0-1 0,0 0 0,1-1 0,-1 1 0,1-1 0,-1 0 0,-4-3 0,8 4 52,-1 0-1,1-1 1,0 1 0,0 0-1,1-1 1,-1 1-1,0-1 1,0 1 0,1-1-1,-1 1 1,1-1-1,-1 0 1,1 1 0,0-1-1,0 0 1,-1 1 0,1-1-1,0 0 1,1 1-1,-1-1 1,0 0 0,0 1-1,1-1 1,-1 0-1,1 1 1,-1-1 0,1 1-1,0-1 1,0 1-1,1-2 1,3-7-37,0 0 0,1 0 1,10-11-1,21-21-308</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2.229"/>
    </inkml:context>
    <inkml:brush xml:id="br0">
      <inkml:brushProperty name="width" value="0.05" units="cm"/>
      <inkml:brushProperty name="height" value="0.05" units="cm"/>
    </inkml:brush>
  </inkml:definitions>
  <inkml:trace contextRef="#ctx0" brushRef="#br0">66 0 18172,'0'22'821,"-1"0"0,-1-1 0,-1 1 0,-1-1 0,-1 0 0,-8 21 0,-5 31 475,16-66-1192,-13 78 646,14-76-704,0 0 1,1-1 0,0 1-1,0 0 1,1 0-1,0 0 1,3 10 0,-4-18-45,1 1 0,-1-1 0,1 0 1,-1 0-1,1 1 0,0-1 1,-1 0-1,1 0 0,0 0 0,0 0 1,0 0-1,-1 0 0,1 0 0,0 0 1,1 0-1,-1 0 0,0-1 0,0 1 1,0 0-1,0-1 0,3 2 1,-2-2-2,0 0 1,1 1 0,-1-1 0,0 0 0,0 0 0,1-1 0,-1 1 0,0 0-1,0-1 1,0 1 0,1-1 0,1-1 0,6-2 4,-1-1 0,1-1 0,-1 1 1,10-9-1,-18 13-5,27-21 21,30-33-1,-58 55-21,1-1-1,-1 1 1,0 0 0,0-1 0,1 1-1,-1 0 1,0 0 0,1-1 0,-1 1-1,0 0 1,1-1 0,-1 1 0,0 0-1,1 0 1,-1 0 0,1 0-1,-1-1 1,0 1 0,1 0 0,-1 0-1,1 0 1,-1 0 0,0 0 0,1 0-1,-1 0 1,1 0 0,-1 0-1,0 0 1,1 0 0,3 12-2,-7 31-1,1-28-8,2-11 11,0 0-1,0 0 1,0 0 0,1-1 0,-1 1-1,1 0 1,0 0 0,0-1 0,0 1-1,1-1 1,-1 1 0,3 3-1,-3-5 3,1-1-1,-1 1 1,0-1-1,1 1 0,-1-1 1,1 0-1,-1 0 0,1 0 1,0 0-1,-1 0 0,1 0 1,0-1-1,0 1 1,0 0-1,0-1 0,0 1 1,-1-1-1,1 0 0,0 0 1,0 0-1,0 0 1,0 0-1,0 0 0,0 0 1,0-1-1,2 0 0,6-1 11,-1-1-1,0-1 1,0 0-1,0 0 0,0 0 1,-1-1-1,0-1 0,15-12 1,3-5 47,27-29 1,13-27 56,-61 77-84,-3 8-24,-4 12-6,-23 73-13,17-67-10,1 0 0,-8 50 0,16-47-328,-1-26 324,0-1 0,0 0 1,0 1-1,0-1 0,0 0 0,0 1 1,0-1-1,0 0 0,1 1 0,-1-1 1,0 0-1,0 1 0,0-1 0,0 0 1,0 1-1,0-1 0,1 0 0,-1 0 1,0 1-1,0-1 0,1 0 0,-1 0 1,0 1-1,0-1 0,1 0 0,-1 0 0,0 0 1,0 1-1,1-1 0,-1 0 0,0 0 1,1 0-1,-1 0 0,0 0 0,1 0 1,-1 0-1,0 0 0,1 0 0,-1 0 1,0 0-1,1 0 0,-1 0 0,0 0 1,1 0-1,-1 0 0,0 0 0,1 0 1,-1 0-1,0 0 0,1 0 0,-1-1 1,0 1-1,0 0 0,1 0 0,-1 0 1,0-1-1,0 1 0,1 0 0,-1 0 1,0 0-1,0-1 0,0 1 0,1 0 1,-1-1-1,0 1 0,0 0 0,0-1 1,0 1-1,1-1 0,2-4 11,0 0 0,0-1-1,0 1 1,-1-1 0,0 0 0,0 0 0,0 0 0,-1 0-1,0 0 1,0 0 0,0-7 0,0 5-41,6-49-307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4.588"/>
    </inkml:context>
    <inkml:brush xml:id="br0">
      <inkml:brushProperty name="width" value="0.05" units="cm"/>
      <inkml:brushProperty name="height" value="0.05" units="cm"/>
    </inkml:brush>
  </inkml:definitions>
  <inkml:trace contextRef="#ctx0" brushRef="#br0">198 50 12835,'-1'0'321,"-1"0"-1,0 0 1,0 0 0,0 0 0,0-1 0,1 1 0,-1 0-1,0-1 1,0 0 0,1 1 0,-1-1 0,0 0 0,-2-1-1,5 1-99,0 0-1,0 1 0,0-1 0,0 1 1,1-1-1,-1 1 0,0 0 0,0 0 1,0-1-1,0 1 0,0 0 0,1 0 0,0 0 1,17 0 130,-1 1 1,1 1 0,-1 1 0,22 5 0,-17-3-319,44 5 0,-64-10-36,-1-1 0,0 1-1,0 0 1,1-1-1,-1 1 1,0-1-1,0 0 1,4-1 0,-5 2 2,-1 0-1,1-1 1,-1 1 0,1 0 0,-1 0 0,1-1 0,-1 1 0,1 0 0,-1-1 0,0 1 0,1 0 0,-1-1 0,0 1-1,1-1 1,-1 1 0,0 0 0,1-1 0,-1 1 0,0-1 0,0 1 0,1-1 0,-1 1 0,0-1 0,0 1 0,0-1-1,0 1 1,0-1 0,0 0 0,0 1 0,0-1 0,0 1 0,0-1 0,0 1 0,0-1 0,0 1 0,0-1 0,-1 1-1,1-1 1,0 1 0,0-1 0,0 1 0,-1-1 0,0 0 3,0 1-1,-1 0 1,1-1 0,0 1 0,0 0-1,-1 0 1,1-1 0,0 1-1,0 0 1,-1 0 0,1 0 0,0 1-1,-1-1 1,1 0 0,0 0-1,0 1 1,0-1 0,-1 1-1,1-1 1,-2 2 0,2-2 3,-5 3 12,-94 28 232,88-28-210,-1-1-1,0 0 1,1-1-1,-1-1 0,0 0 1,-16-2-1,-3-5 174,-1 0-1,1-3 0,-41-17 1,61 22-120,30 12-34,33 8 1,-31-12-94,1-2-1,-1 1 0,42-5 1,-48 2 26,-1-2-1,1 1 1,-1-1 0,0-1 0,0-1-1,0 0 1,13-7 0,-8 0 15,-13 7 4,-13 6-2,-15 8-2,-44 23 0,-1 1-25,29-21-123,30-10 20,1 1 1,0 0-1,-1 0 0,1 0 1,0 1-1,0 0 0,1 1 0,-8 5 1,1 2-99</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2.694"/>
    </inkml:context>
    <inkml:brush xml:id="br0">
      <inkml:brushProperty name="width" value="0.05" units="cm"/>
      <inkml:brushProperty name="height" value="0.05" units="cm"/>
    </inkml:brush>
  </inkml:definitions>
  <inkml:trace contextRef="#ctx0" brushRef="#br0">33 0 17900,'-8'6'1936,"0"0"-1240,1 0-288,0-1 1009,4 0-793,3-2-440,0-2 64,11-1-376,1 2-80</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3.191"/>
    </inkml:context>
    <inkml:brush xml:id="br0">
      <inkml:brushProperty name="width" value="0.05" units="cm"/>
      <inkml:brushProperty name="height" value="0.05" units="cm"/>
    </inkml:brush>
  </inkml:definitions>
  <inkml:trace contextRef="#ctx0" brushRef="#br0">178 39 15859,'1'-2'269,"0"0"0,0-1 0,0 1 0,0 0-1,-1 0 1,1-1 0,-1 1 0,1 0-1,-1-1 1,0 1 0,0-1 0,0-4 0,0 7-227,-1 0 0,1 0 1,0 0-1,0-1 0,0 1 1,0 0-1,0 0 1,0 0-1,0 0 0,0-1 1,0 1-1,-1 0 0,1 0 1,0 0-1,0 0 1,0 0-1,0-1 0,0 1 1,-1 0-1,1 0 0,0 0 1,0 0-1,0 0 1,0 0-1,-1 0 0,1 0 1,0 0-1,0 0 0,0 0 1,-1 0-1,1 0 1,0 0-1,0 0 0,0 0 1,-1 0-1,1 0 0,0 0 1,0 0-1,0 0 1,-1 0-1,1 0 0,0 0 1,0 0-1,0 0 0,-1 1 1,-14 16 1423,2 6-1037,1 1 0,0 1 0,-10 35-1,-19 82 19,-10 117 245,45-203-575,2 0 1,5 91 0,0-142-154,1-5 6,1-13-16,4-24-47,1-9 24,3 1-1,1 0 1,2 1 0,2 1 0,2 0-1,1 1 1,3 1 0,1 1 0,2 1 0,33-38-1,-6 16 40,83-75-1,-114 113 62,-21 22 6,-16 61 448,15-57-480,-54 205 155,49-179-160,1 1-1,2-1 1,1 1 0,1 0-1,4 34 1,-3-61 0,1 0-1,0 0 0,-1-1 1,1 1-1,0 0 0,1-1 1,-1 1-1,0-1 0,1 0 1,2 4-1,-4-6 1,0 1 0,1-1-1,-1 1 1,0-1 0,1 0-1,-1 1 1,1-1 0,-1 0-1,0 0 1,1 1 0,-1-1-1,1 0 1,-1 0 0,1 0-1,-1 1 1,1-1 0,-1 0-1,1 0 1,-1 0 0,1 0-1,-1 0 1,2 0 0,-2-1-3,1 1 1,0 0 0,0-1-1,-1 1 1,1-1 0,-1 1 0,1-1-1,0 0 1,-1 1 0,1-1 0,-1 0-1,1 1 1,-1-1 0,0 0-1,1 0 1,-1 1 0,0-1 0,1 0-1,-1-1 1,2-3-37,-1-1-1,0 1 1,0-1-1,-1 1 1,1-1-1,-1 0 1,-1 1-1,1-1 1,-1 0-1,0 1 1,0-1 0,-3-7-1,-2-5-193,-1 0 0,-11-21 0,10 25 90,-1-1 0,-12-14 0,-9-15 532,29 44-372,1 0-1,0-1 1,0 1 0,0-1 0,-1 1 0,1 0-1,0-1 1,0 1 0,0-1 0,0 1 0,0 0-1,0-1 1,0 1 0,0-1 0,0 1 0,0-1-1,0 1 1,0 0 0,0-1 0,0 1 0,0-1-1,0 1 1,0-1 0,1 1 0,-1 0-1,0-1 1,0 1 0,0 0 0,1-1 0,-1 1-1,0 0 1,1-1 0,-1 1 0,0 0 0,1-1-1,-1 1 1,0 0 0,1 0 0,-1-1 0,0 1-1,1 0 1,-1 0 0,1 0 0,-1 0 0,0 0-1,1-1 1,-1 1 0,1 0 0,27-3 423,-20 2-233,46-3 113,23-3-1144,-69 6 758,-1-1 0,1 0 1,-1-1-1,1 1 0,-1-1 0,0-1 1,11-6-1,10-15-257</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4.117"/>
    </inkml:context>
    <inkml:brush xml:id="br0">
      <inkml:brushProperty name="width" value="0.05" units="cm"/>
      <inkml:brushProperty name="height" value="0.05" units="cm"/>
    </inkml:brush>
  </inkml:definitions>
  <inkml:trace contextRef="#ctx0" brushRef="#br0">121 290 18244,'-18'14'1050,"-2"3"-134,-24 23 1,40-36-796,0 0 1,1 1-1,-1-1 1,1 1-1,0-1 1,0 1-1,0 0 1,1 0-1,0 1 1,0-1-1,0 0 1,-1 6-1,3-10-111,0 0 0,0 0-1,0 1 1,0-1 0,0 0 0,0 0-1,0 0 1,0 0 0,0 0 0,0 0-1,1 0 1,-1 0 0,0 0-1,1 0 1,-1 0 0,1 0 0,-1 0-1,1 0 1,0 0 0,-1 0 0,1 0-1,0-1 1,-1 1 0,1 0 0,1 0-1,0 0 8,0 0-1,0 0 1,0 0-1,0-1 0,0 1 1,0-1-1,0 1 1,1-1-1,-1 0 1,0 0-1,0 0 0,3 0 1,2-1 40,1 0 1,0-1-1,-1 0 1,1 0 0,-1 0-1,8-5 1,2-2 69,-2-2 1,1 0 0,-2 0-1,1-2 1,-2 1 0,1-2 0,-2 0-1,0-1 1,-1 0 0,0 0-1,-1-1 1,-1-1 0,0 1-1,-2-2 1,10-27 0,-13 26-14,-4 19-112,0 0 0,0 0 0,0 0 0,0-1 0,0 1 0,0 0 1,0 0-1,0 0 0,0 0 0,0 0 0,0-1 0,0 1 0,0 0 0,0 0 0,0 0 0,0 0 1,0-1-1,0 1 0,0 0 0,-1 0 0,1 0 0,0 0 0,0 0 0,0 0 0,0-1 1,0 1-1,0 0 0,0 0 0,0 0 0,-1 0 0,1 0 0,0 0 0,0 0 0,0 0 1,0 0-1,0-1 0,-1 1 0,1 0 0,0 0 0,0 0 0,0 0 0,0 0 0,-2 1 2,0 0-1,1 1 0,-1-1 1,1 0-1,0 1 0,0-1 1,-1 1-1,1-1 0,0 1 1,0-1-1,0 1 1,-1 2-1,-3 8-9,-1 0 0,2 0 0,-1 1 1,-2 15-1,6-23 3,-1 1 1,2-1-1,-1 1 0,1-1 1,-1 1-1,1-1 1,1 1-1,-1 0 0,1-1 1,0 0-1,0 1 1,4 9-1,-4-14 4,0 0 0,0 1 0,0-1 0,0 0 0,1 1 0,-1-1 0,0 0 0,0 0 0,1 0 0,-1 0 0,0 0 0,1-1 0,-1 1 0,1 0 0,0-1 1,-1 1-1,1-1 0,-1 1 0,1-1 0,0 0 0,-1 0 0,1 1 0,0-1 0,-1 0 0,1-1 0,2 1 0,4-1 14,0-1 0,-1 0 0,1 0 0,10-5 0,2-1 24,-1-2 0,-1 0 0,0-1 0,-1-1 0,0-1 0,17-16-1,4-8 96,42-52-1,-61 66-79,-1-2 1,-1 0 0,17-34-1,-34 60-53,0-1-1,0 0 1,0 0 0,0 0-1,0 0 1,0 0-1,0 0 1,0 0-1,0 0 1,1 0 0,-1 0-1,0 0 1,0 0-1,0 0 1,0 0-1,0 0 1,0 0 0,0 0-1,0 0 1,0 0-1,0 0 1,-5 18-2,-11 27-16,-27 51-14,8-22 100,-36 116 0,61-154-40,1 1 1,2 0 0,2 1-1,1-1 1,1 1-1,3 0 1,1-1 0,2 1-1,9 48 1,-8-69-30,1 7 3,-1-1-1,2 39 1,-6-61-2,1 1 0,-1-1 0,0 1 0,0-1 0,-1 0 0,1 1 0,0-1 0,0 1 0,-1-1 0,1 1 0,-1-1 0,1 0 1,-1 1-1,0-1 0,1 0 0,-1 1 0,-1 1 0,1-3 0,0 0 1,1 1-1,-1-1 0,0 0 0,1 0 1,-1 1-1,0-1 0,1 0 1,-1 0-1,0 0 0,1 0 1,-1 0-1,0 0 0,0 0 1,1 0-1,-1-1 0,0 1 1,1 0-1,-1 0 0,0 0 1,1-1-1,-1 1 0,1 0 1,-1-1-1,0 0 0,-3-1 4,0-1-1,1 0 0,-1 0 0,1-1 0,0 1 0,0-1 0,0 1 0,1-1 0,-4-6 0,-6-18 5,1 0 0,1-2 0,2 1 0,1-1 0,1 0 0,2-1 0,1 1 0,1-1 0,5-60 0,-3 83-29,1 1 0,0-1 0,1 1 0,0-1 0,0 1 0,1 0 0,0-1 0,6-11 0,-6 15-37,-1 1-1,1 0 1,-1 0-1,1 0 0,0 0 1,0 1-1,0-1 1,0 1-1,1 0 0,-1 0 1,1 0-1,-1 0 1,1 0-1,0 1 1,-1-1-1,1 1 0,0 0 1,6 0-1,15-2-198,40 2 0,-12 2-47</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4.696"/>
    </inkml:context>
    <inkml:brush xml:id="br0">
      <inkml:brushProperty name="width" value="0.05" units="cm"/>
      <inkml:brushProperty name="height" value="0.05" units="cm"/>
    </inkml:brush>
  </inkml:definitions>
  <inkml:trace contextRef="#ctx0" brushRef="#br0">71 0 18948,'1'0'83,"0"0"1,-1 0-1,1 1 0,0-1 0,-1 0 1,1 1-1,0-1 0,-1 0 0,1 1 1,0-1-1,-1 0 0,1 1 0,-1-1 0,1 1 1,-1 0-1,1-1 0,-1 1 0,1-1 1,-1 1-1,1 0 0,-1-1 0,0 1 1,1 0-1,-1-1 0,0 1 0,0 0 1,0-1-1,1 1 0,-1 0 0,0 0 1,0-1-1,0 1 0,0 0 0,0 0 1,0-1-1,-1 2 0,-3 34 839,3-28-410,-8 37 744,-20 63 0,16-65-1051,-13 70 0,25-107-202,1-1-1,-1 1 1,1 0 0,0 0-1,0 0 1,1 0-1,1 9 1,-1-13 0,0 0 0,-1-1-1,1 1 1,0-1 0,0 1 0,0-1 0,0 1 0,0-1-1,0 0 1,0 1 0,0-1 0,1 0 0,-1 0-1,0 0 1,1 0 0,-1 0 0,1 0 0,-1 0 0,1 0-1,-1-1 1,1 1 0,0-1 0,-1 1 0,1-1 0,0 1-1,0-1 1,-1 0 0,1 0 0,2 0 0,3 0-3,1-1 1,0 1-1,0-1 1,-1-1-1,1 0 1,-1 0-1,1 0 1,8-5 0,7-4-105,24-16 0,-6 3 451,-32 19-351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5.239"/>
    </inkml:context>
    <inkml:brush xml:id="br0">
      <inkml:brushProperty name="width" value="0.05" units="cm"/>
      <inkml:brushProperty name="height" value="0.05" units="cm"/>
    </inkml:brush>
  </inkml:definitions>
  <inkml:trace contextRef="#ctx0" brushRef="#br0">167 18 18956,'-5'7'393,"0"0"-1,0 0 0,0 0 1,1 1-1,0 0 1,1 0-1,-3 10 1,-1 0 320,-15 34 248,-40 106 501,52-127-1290,1-1 1,2 1-1,-5 41 1,12-69-165,0-1 0,-1 1 0,1-1 0,1 0 0,-1 1 0,0-1 0,1 1 1,-1-1-1,2 3 0,-2-4-7,0-1 0,0 0 0,0 1 0,0-1 0,1 0 0,-1 0 0,0 1 0,0-1 0,1 0 0,-1 0 0,0 1 0,0-1 0,1 0 0,-1 0 0,0 0 0,0 0 1,1 1-1,-1-1 0,0 0 0,1 0 0,-1 0 0,0 0 0,1 0 0,-1 0 0,1 0 0,12-7 9,-9 2-3,0-1-1,0 1 0,0-1 0,0 0 1,-1 0-1,0 0 0,0-1 1,-1 1-1,2-7 0,15-64 37,-19 77-43,9-60 11,-2-1 0,-2 0 0,-6-91 0,-1 129-11,2 23 0,0 0 0,0 0 0,0-1 0,1 1 0,-1 0 0,0 0 0,0 0 0,0 0 0,0 0 0,0 0 0,0-1 0,0 1 0,0 0 0,0 0 0,0 0 0,0 0 0,0 0 0,0 0 0,0-1 0,0 1 0,0 0 0,0 0 0,-1 0 0,1 0 0,0 0 0,0 0 0,0 0 0,0-1 0,0 1 0,0 0 0,0 0 0,0 0 0,0 0 0,0 0 0,-1 0 0,1 0 0,0 0 0,0 0 0,0 0 0,0 0 0,0 0 0,0-1 0,0 1 0,-1 0 0,1 0 0,0 0 0,0 0 0,0 0 0,0 0 0,0 0 0,0 0 0,-1 0 0,1 0 0,0 0 0,0 0 0,0 1 0,0-1 0,0 0 0,0 0 0,-1 0 0,1 0 0,0 0 0,0 0 0,0 0 0,0 0 0,0 0 0,-4 9 0,3 0-2,1 0 1,0 0 0,0 0 0,0-1 0,1 1 0,1 0 0,-1 0-1,2-1 1,-1 1 0,1-1 0,0 1 0,1-1 0,0 0 0,0 0-1,1-1 1,0 1 0,0-1 0,8 9 0,-7-11 1,-1 0 0,1 0-1,0 0 1,0 0 0,0-1 0,1 0 0,-1-1 0,1 1-1,0-1 1,0-1 0,0 1 0,1-1 0,-1 0 0,1-1-1,-1 0 1,1 0 0,-1 0 0,1-1 0,-1 0 0,1-1-1,14-2 1,-8-1 5,-1 0 0,0-1 0,0 0 0,0-1 0,0-1 0,14-9 0,65-55 42,-72 55-41,-1 5-5,-19 10-1,0 1 0,0 0 0,0 0 0,0 0 0,1 0 0,-1 0-1,0 0 1,0 0 0,0 0 0,0 0 0,1 0 0,-1 0-1,0 0 1,0 0 0,0 0 0,0 1 0,1-1 0,-1 0-1,0 0 1,0 0 0,0 0 0,0 0 0,0 0 0,1 0-1,-1 0 1,0 1 0,0-1 0,0 0 0,0 0 0,0 0 0,0 0-1,0 0 1,1 1 0,-1-1 0,0 0 0,0 0 0,0 0-1,0 0 1,0 1 0,0-1 0,0 0 0,0 0 0,0 0-1,0 0 1,0 1 0,0-1 0,0 0 0,0 0 0,-12 37-26,10-32 24,-31 75-42,12-33-445,2 0 0,2 1 0,-12 60 1,26-74 179,4-7-84</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5.821"/>
    </inkml:context>
    <inkml:brush xml:id="br0">
      <inkml:brushProperty name="width" value="0.05" units="cm"/>
      <inkml:brushProperty name="height" value="0.05" units="cm"/>
    </inkml:brush>
  </inkml:definitions>
  <inkml:trace contextRef="#ctx0" brushRef="#br0">1 63 18668,'5'-3'1880,"10"-2"-1143,3-4-313,10 1 928,4-2-256,6 0-576,4 3-312,-3 1-824,1 1 1624,-8 7-1024,-4 7-16,-8 1-24</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6.252"/>
    </inkml:context>
    <inkml:brush xml:id="br0">
      <inkml:brushProperty name="width" value="0.05" units="cm"/>
      <inkml:brushProperty name="height" value="0.05" units="cm"/>
    </inkml:brush>
  </inkml:definitions>
  <inkml:trace contextRef="#ctx0" brushRef="#br0">268 0 16484,'-12'0'1744,"-3"3"-1032,-7 3-304,-4 8 1160,0 6-519,-6 6-417,0 6-136,0 0-184,3 3-72,6 2-40,9-2-16,9-3-120,5-2-104,19-9-512,5-4-240,11-10 640,2-5-104,4-2-176</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48.084"/>
    </inkml:context>
    <inkml:brush xml:id="br0">
      <inkml:brushProperty name="width" value="0.05" units="cm"/>
      <inkml:brushProperty name="height" value="0.05" units="cm"/>
    </inkml:brush>
  </inkml:definitions>
  <inkml:trace contextRef="#ctx0" brushRef="#br0">78 71 16291,'-6'10'546,"-11"18"1144,-19 43 0,33-64-1506,0 1 0,0 0-1,1 0 1,0 0-1,0 0 1,1 0 0,0 0-1,0 0 1,1 1 0,0-1-1,2 9 1,-2-15-156,1 0 0,-1 0 0,1-1 0,0 1 0,-1 0 0,1-1 0,0 1 0,0 0 0,0-1 0,1 1 0,-1-1 0,0 0 0,0 1 0,1-1 0,-1 0 0,1 0 0,-1 0 0,1 0 0,0 0 0,-1 0 0,1 0 0,0 0 0,0-1 0,-1 1 0,1-1 0,0 1 0,0-1 0,0 0 0,3 0 0,4 1 7,-1-1 0,1-1-1,-1 0 1,1 0-1,10-3 1,-1-1-11,-1-1 0,0 0 0,0-2 0,-1 0 0,1-1 0,27-20 0,-19 10 36,-2-1 0,0 0 0,26-33 0,-46 49-49,0 2 6,0-1 0,-1 0 0,1-1 1,-1 1-1,0 0 0,0 0 0,0-1 1,-1 0-1,1 1 0,1-6 0,-3 9-14,0 0 0,0 0-1,0-1 1,0 1 0,0 0 0,0 0-1,0 0 1,0 0 0,0 0 0,0 0-1,0-1 1,1 1 0,-1 0 0,0 0-1,0 0 1,0 0 0,0 0 0,0-1 0,-1 1-1,1 0 1,0 0 0,0 0 0,0 0-1,0 0 1,0 0 0,0-1 0,0 1-1,0 0 1,0 0 0,0 0 0,0 0-1,0 0 1,0 0 0,0 0 0,-1 0-1,1-1 1,0 1 0,0 0 0,0 0-1,0 0 1,0 0 0,0 0 0,0 0-1,-1 0 1,1 0 0,0 0 0,0 0-1,0 0 1,0 0 0,0 0 0,0 0-1,-1 0 1,1 0 0,-10 6 83,-9 13 39,2 0 21,1 1-1,1 1 1,1 0 0,1 1-1,-20 45 1,33-65-130,-1-1-1,0 0 1,1 1 0,-1-1 0,1 1 0,0-1 0,-1 1 0,1-1-1,0 1 1,0 0 0,0-1 0,0 1 0,0-1 0,0 1 0,1-1-1,-1 1 1,0-1 0,1 1 0,-1-1 0,1 1 0,0-1 0,-1 1-1,1-1 1,2 2 0,-2-2 3,1 0-1,0 0 0,0 0 1,0 0-1,0 0 1,0-1-1,0 1 1,0-1-1,1 0 1,-1 1-1,0-1 0,0 0 1,0 0-1,0 0 1,0-1-1,0 1 1,1 0-1,1-2 1,11-1 21,0-2 1,-1 0 0,0-1-1,0 0 1,-1-1-1,0 0 1,0-1 0,17-14-1,11-12-35,37-41-1,-69 66-30,5-1-25,-14 10 49,0 0-1,0 0 1,0 0 0,1 0 0,-1 0-1,0 0 1,0 0 0,0 0-1,1 0 1,-1 0 0,0 0 0,0 0-1,0 1 1,0-1 0,1 0 0,-1 0-1,0 0 1,0 0 0,0 0-1,0 0 1,0 0 0,1 1 0,-1-1-1,0 0 1,0 0 0,0 0-1,0 0 1,0 0 0,0 1 0,0-1-1,0 0 1,0 0 0,0 0 0,0 1-1,0-1 1,0 0 0,0 0-1,0 0 1,0 0 0,0 1 0,-5 32-218,1-6 112,6-25 106,-1-1 1,0 0 0,1 0 0,-1 0 0,1-1 0,0 1 0,-1 0 0,1 0 0,0-1 0,-1 1 0,1-1 0,0 0 0,0 1 0,-1-1 0,1 0 0,0 0 0,2 0 0,8 1-6,-9 0 3,1 0 4,-1 0-1,0 1 1,0-1-1,0 0 1,0 1-1,4 3 1,-6-5 0,0 1 1,-1-1-1,0 1 1,1-1-1,-1 1 1,1 0-1,-1-1 1,0 1-1,1-1 1,-1 1-1,0 0 1,1 0-1,-1-1 1,0 1-1,0 0 1,0-1-1,0 1 1,0 0-1,0 0 1,0-1 0,0 1-1,0 0 1,0-1-1,0 1 1,0 0-1,-1 0 1,1-1-1,0 1 1,0 0-1,-1-1 1,1 1-1,-1 0 1,1-1-1,0 1 1,-1-1-1,1 1 1,-2 0-1,-7 9 42,7-8-22,1 0 0,-1 0-1,0 0 1,1 0-1,-1 0 1,1 0 0,0 0-1,-1 0 1,1 0 0,0 1-1,0-1 1,0 3 0,27-12 352,1-3-354,0-1-1,-1-2 1,28-17 0,-24 13-18,45-20-1,-75 37 1,1-1-1,0 1 0,-1 0 1,1 0-1,-1-1 0,1 1 1,-1 0-1,1 0 0,0-1 1,-1 1-1,1 0 0,-1 0 1,1 0-1,0 0 0,-1 0 1,1 0-1,0 0 0,-1 0 1,1 0-1,-1 1 1,1-1-1,0 0 0,-1 0 1,1 0-1,-1 1 0,1-1 1,-1 0-1,1 1 0,0 0 1,0 0-1,-1 0 0,0 0 0,1 0 0,-1 0 1,0 0-1,0 0 0,0 0 0,0 0 0,0 0 1,0 0-1,-1 0 0,1 0 0,0 1 0,0-1 1,-1 1-1,-19 40 1,-3-7 18,-14 27 3,34-56-15,0 0 0,0 0 0,1 1 0,0-1 0,1 1 0,-1-1-1,1 1 1,0 9 0,1-16-3,0 1 0,0-1-1,0 0 1,0 1 0,0-1 0,0 0-1,1 1 1,-1-1 0,0 0-1,0 1 1,0-1 0,1 0-1,-1 1 1,0-1 0,0 0-1,1 0 1,-1 1 0,0-1 0,0 0-1,1 0 1,-1 0 0,0 1-1,1-1 1,-1 0 0,0 0-1,1 0 1,-1 0 0,0 0-1,1 0 1,-1 0 0,0 0 0,1 0-1,-1 0 1,1 0 0,-1 0-1,0 0 1,1 0 0,-1 0-1,0 0 1,1 0 0,-1 0-1,0 0 1,1 0 0,-1-1 0,0 1-1,1 0 1,-1 0 0,0 0-1,0-1 1,1 1 0,-1 0-1,19-11 50,-18 11-52,6-7 9,1 1 0,-1-1 0,0 0 0,0-1 0,-1 0 0,0 0 0,0 0 0,-1-1-1,0 0 1,0 0 0,4-13 0,20-35-24,-13 24 13,-13 26-4,0 0 1,0 0-1,1 0 0,8-11 1,-4 9 9,-4 5-12,-2-4 21,-2 8-13,0-1 1,0 1-1,0-1 0,1 1 1,-1-1-1,0 1 0,0-1 1,0 1-1,1-1 0,-1 1 1,0-1-1,1 1 0,-1-1 1,1 1-1,-1 0 0,0-1 1,1 1-1,-1 0 0,1-1 1,-1 1-1,1 0 1,-1 0-1,1-1 0,-1 1 1,1 0-1,-1 0 0,1 0 1,-1 0-1,1 0 0,-1-1 1,1 1-1,-1 0 0,1 0 1,0 1-1,-1-1 0,1 0 1,-1 0-1,1 0 0,-1 0 1,1 0-1,-1 0 0,1 1 1,0 0-1,34 10 20,-23-6-16,19 1-14,19 5-19,-48-11 28,0 1 0,-1 0 0,1 0 1,0-1-1,0 1 0,0 0 0,-1 1 0,1-1 0,0 0 0,-1 0 0,1 1 1,-1-1-1,1 1 0,-1-1 0,0 1 0,0 0 0,0-1 0,0 1 1,1 3-1,-1-3 0,-1 0 0,0 1 0,1-1 0,-1 1 0,0-1 0,-1 0 0,1 1 0,0-1 0,-1 0 0,1 0 0,-1 1 0,0-1 0,0 0 0,-1 2 0,-19 35-24,7-16 18,12-20 9,0 0 1,1 0-1,-1 1 0,1-1 0,0 1 1,0-1-1,0 1 0,0 0 0,1-1 1,-1 1-1,1 0 0,0 0 0,0-1 1,0 1-1,2 6 0,-1-9 0,-1-1 1,1 1-1,-1-1 0,1 0 0,0 1 0,-1-1 1,1 0-1,0 1 0,-1-1 0,1 0 0,0 0 1,-1 0-1,1 0 0,0 1 0,-1-1 0,1 0 1,0 0-1,0 0 0,-1 0 0,1-1 0,0 1 1,-1 0-1,1 0 0,0 0 0,-1-1 0,1 1 1,0 0-1,-1-1 0,1 1 0,0 0 1,-1-1-1,1 1 0,0-1 0,22-15 27,-14 9-24,0 0 0,-1 0-1,0-1 1,0 0 0,0-1-1,-1 0 1,-1 0 0,0 0 0,0-1-1,6-13 1,-3 1 3,-3 10 3,-1-1-1,-1 1 0,4-14 0,-8 24 4,0 2-14,0 0 0,0 0 0,0-1 0,-1 1 0,1 0 0,0 0-1,0 0 1,0 0 0,0 0 0,0 0 0,0 0 0,-1 0 0,1 0 0,0 0 0,0 0 0,0 0 0,0 0 0,0 0 0,0 0 0,-1 0 0,1 0 0,0 0 0,0 0 0,0 0 0,0 0 0,0 0 0,-1 0 0,1 0 0,0 0-1,0 0 1,0 0 0,0 0 0,0 0 0,0 0 0,-1 0 0,1 0 0,0 0 0,0 1 0,0-1 0,0 0 0,0 0 0,0 0 0,0 0 0,0 0 0,0 0 0,0 0 0,-1 1 0,1-1 0,0 0 0,0 0 0,0 0-1,0 0 1,0 0 0,0 0 0,0 1 0,0-1 0,0 0 0,0 0 0,0 0 0,0 0 0,0 0 0,0 1 0,0-1 0,0 0 0,0 0 0,0 0 0,1 0 0,-1 0 0,0 1 0,1 9-9,-1-9 8,1 0 1,-1 0-1,1 0 1,-1 0 0,1 0-1,0 0 1,-1-1-1,1 1 1,0 0-1,0 0 1,-1-1 0,1 1-1,0 0 1,0-1-1,0 1 1,0-1-1,0 1 1,0-1-1,0 0 1,0 1 0,0-1-1,0 0 1,1 0-1,-1 1 1,0-1-1,0 0 1,0 0 0,0 0-1,0 0 1,0-1-1,0 1 1,0 0-1,0 0 1,1-1-1,-1 1 1,1-1 0,6-3 3,-1 0 1,0 0-1,0-1 1,8-6 0,5-3-10,25-10 7,-35 19-2,1 0 1,-1 0-1,1-1 0,-2-1 1,1 1-1,-1-2 1,0 1-1,10-12 1,-19 15 44,-7 4-25,-8 5-6,2 1-3,1 0 0,1 1 0,-1 1 1,1 0-1,0 1 0,1 0 0,0 0 0,1 1 1,0 0-1,0 1 0,1 0 0,0 0 0,1 1 1,0 0-1,1 0 0,-6 17 0,12-26-33,-1-1-1,0 1 1,0-1-1,1 1 1,0 0-1,-1-1 1,1 1-1,0-1 1,0 1-1,0 0 1,1-1-1,-1 1 1,1-1-1,-1 1 1,1-1-1,0 1 1,0-1 0,0 1-1,0-1 1,0 0-1,1 1 1,-1-1-1,1 0 1,-1 0-1,1 0 1,0 0-1,0-1 1,0 1-1,0 0 1,0-1-1,0 1 1,0-1-1,1 0 1,-1 0-1,0 1 1,5 0-1,6 2-109,0-1-1,1 0 1,-1-1-1,1-1 1,23 0-1,21-2-210</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4.621"/>
    </inkml:context>
    <inkml:brush xml:id="br0">
      <inkml:brushProperty name="width" value="0.05" units="cm"/>
      <inkml:brushProperty name="height" value="0.05" units="cm"/>
    </inkml:brush>
  </inkml:definitions>
  <inkml:trace contextRef="#ctx0" brushRef="#br0">144 3 19692,'0'0'32,"0"-1"0,0 1 0,0 0 0,0 0-1,0 0 1,0 0 0,0 0 0,0 0 0,0 0-1,0 0 1,0-1 0,0 1 0,0 0 0,0 0 0,0 0-1,0 0 1,0 0 0,0 0 0,-1 0 0,1 0-1,0 0 1,0 0 0,0 0 0,0 0 0,0-1 0,0 1-1,0 0 1,0 0 0,0 0 0,0 0 0,0 0 0,-1 0-1,1 0 1,0 0 0,0 0 0,0 0 0,0 0-1,0 0 1,0 0 0,0 0 0,0 0 0,0 0 0,-1 0-1,1 0 1,0 0 0,0 0 0,0 0 0,0 0 0,0 0-1,0 0 1,0 0 0,0 0 0,0 0 0,0 0-1,-1 1 1,1-1 0,0 0 0,0 0 0,0 0 0,0 0-1,0 0 1,0 0 0,0 0 0,0 0 0,0 0 0,-6 11 1103,-5 26-208,8-24-450,0-4-375,-111 404 1208,111-387-1288,5-19-40,2-14-66,2-11-9,-1 0-1,-1 0 1,-1-1 0,-1 1-1,0-25 1,1 10-16,-1 11 39,3-74-282,-5 84 320,-1 0 0,0 0 0,0-1 0,-1 1 0,-6-18 0,10 37 69,1 0 1,0 0-1,0-1 0,1 0 0,-1 1 0,1-1 1,1-1-1,-1 1 0,7 6 0,-5-8-107,1 1 0,-1-1-1,1 0 1,0 0 0,1-1 0,-1 0-1,1 0 1,-1-1 0,1 0 0,0 0-1,0-1 1,-1 0 0,1 0-1,12-1 1,1-1-279,-2-1-1,1 0 0,0-2 1,31-10-1,-11 1-164</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5.050"/>
    </inkml:context>
    <inkml:brush xml:id="br0">
      <inkml:brushProperty name="width" value="0.05" units="cm"/>
      <inkml:brushProperty name="height" value="0.05" units="cm"/>
    </inkml:brush>
  </inkml:definitions>
  <inkml:trace contextRef="#ctx0" brushRef="#br0">101 4 15051,'-16'18'1785,"1"1"0,-19 31 0,28-40-1382,1 0 0,1 0 0,0 0 1,0 1-1,1-1 0,0 1 0,-3 18 1,6-26-345,0 0 1,0 0 0,0 0 0,0-1 0,0 1-1,1 0 1,-1 0 0,1 0 0,-1-1-1,1 1 1,0 0 0,0-1 0,1 1-1,1 2 1,-2-4-36,0 1 0,0-1 0,0 0 0,0 0 0,0 0 0,0 0 0,1 0 0,-1-1 0,0 1 0,1 0 0,-1-1 0,1 1-1,-1 0 1,1-1 0,-1 0 0,1 1 0,-1-1 0,1 0 0,-1 0 0,1 0 0,0 0 0,-1 0 0,1 0 0,-1 0 0,1-1 0,-1 1 0,2-1 0,5-2 47,0 0-1,-1 0 1,1-1 0,-1 1 0,0-2 0,0 1-1,0-1 1,-1 0 0,0-1 0,0 1 0,0-1-1,8-12 1,-9 12-7,-1 0 1,0 0-1,0-1 0,0 1 1,-1-1-1,1 0 0,-2-1 0,1 1 1,-1 0-1,0-1 0,-1 1 1,0-1-1,1-13 0,-3 18-78,1 1 0,0-1-1,-1 0 1,0 0 0,0 0 0,0 0-1,0 1 1,0-1 0,0 0-1,-1 1 1,1-1 0,-1 1 0,0 0-1,0 0 1,0-1 0,0 1 0,0 0-1,0 0 1,0 1 0,-1-1 0,1 0-1,-1 1 1,1 0 0,-1-1 0,1 1-1,-1 0 1,0 0 0,-5-1-1,0 1-156,0-1-1,0 1 0,0 1 0,0-1 0,0 2 0,0-1 0,0 1 0,0 0 1,-11 3-1,3 2-302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6.285"/>
    </inkml:context>
    <inkml:brush xml:id="br0">
      <inkml:brushProperty name="width" value="0.05" units="cm"/>
      <inkml:brushProperty name="height" value="0.05" units="cm"/>
    </inkml:brush>
  </inkml:definitions>
  <inkml:trace contextRef="#ctx0" brushRef="#br0">33 352 13235,'-5'6'399,"-1"0"1,1 1-1,-7 11 0,12-17-341,-1 0 0,0 1 0,1-1 0,-1 0 0,1 1 0,-1-1 0,1 1 0,0-1-1,0 1 1,-1-1 0,1 1 0,0 2 0,1-3-13,-1-1 0,0 1-1,0 0 1,1 0 0,-1-1 0,1 1 0,-1-1-1,1 1 1,-1 0 0,1-1 0,-1 1 0,1-1-1,-1 1 1,1-1 0,-1 1 0,1-1 0,0 0 0,-1 1-1,1-1 1,0 0 0,-1 1 0,1-1 0,0 0-1,0 0 1,-1 0 0,1 0 0,1 0 0,8 1 209,0-1 0,0 0 0,0 0 0,0-1 1,0-1-1,13-3 0,-2 1 35,517-112 2328,-25 4-1956,38 20-351,-6 2-129,-544 90-168,-5 3-23,-10 4-47,-142 52-1855,138-51 1541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5.473"/>
    </inkml:context>
    <inkml:brush xml:id="br0">
      <inkml:brushProperty name="width" value="0.05" units="cm"/>
      <inkml:brushProperty name="height" value="0.05" units="cm"/>
    </inkml:brush>
  </inkml:definitions>
  <inkml:trace contextRef="#ctx0" brushRef="#br0">166 1 19068,'-49'115'5114,"18"-45"-4498,3 2 0,-20 82 0,45-143-598,1 0 0,0 0 1,1 0-1,0 15 1,1-23-10,0-1 0,0 0 0,0 0 1,0 1-1,1-1 0,-1 0 0,1 0 0,0 0 0,0 0 1,-1 1-1,1-1 0,1 0 0,-1 0 0,0-1 1,0 1-1,1 0 0,-1 0 0,1-1 0,-1 1 0,1-1 1,0 1-1,0-1 0,-1 0 0,1 1 0,0-1 1,0 0-1,4 1 0,2 0 23,0-1 0,0 0 1,1 0-1,-1-1 0,0 0 0,0 0 0,0-1 1,0 0-1,15-4 0,9-4-4,32-13 0,-42 13-131,0 1-74,-8 4 248,0-1 1,0-1-1,-1 0 0,1-1 0,-1 0 0,19-15 0,-13 3-96</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5.931"/>
    </inkml:context>
    <inkml:brush xml:id="br0">
      <inkml:brushProperty name="width" value="0.05" units="cm"/>
      <inkml:brushProperty name="height" value="0.05" units="cm"/>
    </inkml:brush>
  </inkml:definitions>
  <inkml:trace contextRef="#ctx0" brushRef="#br0">89 25 19756,'2'-9'1783,"-7"9"-506,-11 15 288,4 9-1349,0 1 1,2 0-1,0 0 0,2 1 1,-6 35-1,13-58-302,0 0 0,1 0-1,-1-1 1,1 1 0,0 0 0,0 0 0,0 0 0,0 0 0,0-1-1,1 4 1,0-5 39,-1 0-1,1-1 1,-1 1-1,1 0 0,-1-1 1,1 1-1,-1-1 1,1 1-1,0-1 1,-1 1-1,1-1 1,0 1-1,-1-1 0,1 1 1,0-1-1,0 0 1,-1 1-1,1-1 1,0 0-1,0 0 1,0 0-1,-1 0 0,1 1 1,0-1-1,0 0 1,0 0-1,-1-1 1,1 1-1,0 0 1,0 0-1,0 0 0,-1 0 1,1-1-1,0 1 1,0 0-1,1-2 1,5 0-240,0-2 1,1 1-1,-2-1 1,1 0-1,0 0 1,-1-1-1,7-5 1,40-43-1107,-42 42 1147,126-147-827,-137 158 1102,0 0 1,0 1 0,0-1-1,0 0 1,0 0 0,0 0-1,0 0 1,0 0 0,0 1-1,0-1 1,0 0-1,0 0 1,0 0 0,0 0-1,1 0 1,-1 0 0,0 0-1,0 0 1,0 1 0,0-1-1,0 0 1,0 0-1,0 0 1,1 0 0,-1 0-1,0 0 1,0 0 0,0 0-1,0 0 1,0 0 0,1 0-1,-1 0 1,0 0-1,0 0 1,0 0 0,0 0-1,0 0 1,0 0 0,1 0-1,-1 0 1,0 0 0,0 0-1,0 0 1,0 0-1,-6 21 655,-2-1-1,-1 1 0,-15 26 1,-6 12 171,18-34-596,6-12-339,0-1 1,1 1-1,0 0 1,-5 23 0,10-35 52,0-1 1,0 0 0,0 1-1,-1-1 1,1 0 0,0 0-1,0 1 1,0-1 0,0 0 0,0 1-1,0-1 1,0 0 0,0 1-1,0-1 1,0 0 0,1 0 0,-1 1-1,0-1 1,0 0 0,0 1-1,0-1 1,0 0 0,0 0-1,1 1 1,-1-1 0,0 0 0,0 0-1,1 1 1,9-4-482,0-2 7</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56.737"/>
    </inkml:context>
    <inkml:brush xml:id="br0">
      <inkml:brushProperty name="width" value="0.05" units="cm"/>
      <inkml:brushProperty name="height" value="0.05" units="cm"/>
    </inkml:brush>
  </inkml:definitions>
  <inkml:trace contextRef="#ctx0" brushRef="#br0">76 1 18364,'1'3'251,"0"0"0,-1 1 1,0-1-1,0 1 0,0-1 0,0 1 1,-1-1-1,1 1 0,-1-1 0,0 1 1,0-1-1,-2 6 0,-3 9 542,-5 39 312,-9 44-62,-14 171 1,36-251-532,4-33-77,6-32-59,10-63-118,16-204 0,-37 300-265,-1 9 1,0 0 0,1 0 0,-1 0 0,0-1 1,0 1-1,0 0 0,-1 0 0,1 0 1,0 0-1,-2-4 0,2 6 5,0 0 0,0 0 0,0 0 0,0-1 0,0 1 1,0 0-1,0 0 0,0 0 0,0 0 0,0 0 0,-1 0 0,1 0 0,0 0 0,0 0 0,0-1 0,0 1 0,0 0 0,0 0 0,0 0 0,0 0 0,0 0 0,0 0 1,-1 0-1,1 0 0,0 0 0,0 0 0,0 0 0,0 0 0,0 0 0,0 0 0,0 0 0,-1 0 0,1 0 0,0 0 0,0 0 0,0 0 0,0 0 0,0 0 0,0 0 1,0 0-1,0 0 0,-1 0 0,1 0 0,0 0 0,0 0 0,0 0 0,0 0 0,0 0 0,0 0 0,0 1 0,-6 6-12,-2 11 4,2 3-5,1-1 1,1 1-1,1 0 0,0 0 1,2 0-1,0 0 1,3 28-1,-1-46 15,-1-1-1,0 0 0,0 0 0,1 0 0,-1 1 0,1-1 0,-1 0 0,1 0 0,0 0 0,0 0 0,0 0 1,0 0-1,0 0 0,1 0 0,-1-1 0,0 1 0,1 0 0,-1-1 0,1 1 0,0-1 0,0 1 0,-1-1 0,1 0 1,0 0-1,0 0 0,4 2 0,-2-3 4,0 0 0,0 1 1,-1-2-1,1 1 0,0 0 0,0-1 1,-1 1-1,1-1 0,0 0 1,-1 0-1,1-1 0,-1 1 0,1-1 1,-1 0-1,5-3 0,23-17 52,-24 15-50,1 1 1,1 0-1,16-8 1,-25 14-8,1 0 1,-1-1-1,1 1 1,-1 0-1,0 0 1,1 0 0,-1 0-1,1 0 1,-1 0-1,0-1 1,1 1 0,-1 0-1,1 0 1,-1 1-1,1-1 1,-1 0 0,0 0-1,1 0 1,-1 0-1,1 0 1,-1 0-1,0 0 1,1 1 0,-1-1-1,1 0 1,-1 0-1,0 1 1,1-1 0,-1 0-1,0 0 1,1 1-1,-1-1 1,0 0-1,0 1 1,1-1 0,-1 0-1,0 1 1,0-1-1,0 1 1,0-1 0,1 0-1,-1 1 1,0-1-1,0 1 1,0 0 0,1 22-12,-1-21 12,-7 54-556,-1 0 0,-18 58-1,25-109 447,-3 12-16,4-17 113,0 1 0,0-1 0,-1 0 0,1 1-1,0-1 1,0 1 0,0-1 0,0 1 0,-1-1-1,1 0 1,0 1 0,-1-1 0,1 0 0,0 1-1,-1-1 1,1 0 0,0 1 0,-1-1 0,1 0 0,0 0-1,-1 1 1,1-1 0,-1 0 0,1 0 0,-1 0-1,1 1 1,-1-1 0,-7-6-394</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2.340"/>
    </inkml:context>
    <inkml:brush xml:id="br0">
      <inkml:brushProperty name="width" value="0.05" units="cm"/>
      <inkml:brushProperty name="height" value="0.05" units="cm"/>
    </inkml:brush>
  </inkml:definitions>
  <inkml:trace contextRef="#ctx0" brushRef="#br0">28 40 15875,'-19'-2'1976,"11"1"424,19 1-785,214-5 1692,111-12-6438,-330 17 3117,7 0 46,1-2 0,26-5-1,-30 3-508,-21 2 116</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2.792"/>
    </inkml:context>
    <inkml:brush xml:id="br0">
      <inkml:brushProperty name="width" value="0.05" units="cm"/>
      <inkml:brushProperty name="height" value="0.05" units="cm"/>
    </inkml:brush>
  </inkml:definitions>
  <inkml:trace contextRef="#ctx0" brushRef="#br0">31 356 14315,'-28'23'1600,"25"-7"-695,9-5-265,27-8 1000,9-4-432,21-5-263,11-4-121,7 0-408,8-3-288,-2 4-712,0-3-296,-10-3 655,-1 1-183,-8-1-120</inkml:trace>
  <inkml:trace contextRef="#ctx0" brushRef="#br0" timeOffset="1">1139 4 16740,'3'-3'1704,"-4"12"-984,-4 3-264,-1 3 1121,0 4-713,1 4-256,-2 3-88,-3 1-192,-2 4-88,-3 1-96,-3 0-16,-4 3-104,-1-1-192,-1-2-568,-2 2 1816,9-13-1064,1-5 16,15-15-48</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4.384"/>
    </inkml:context>
    <inkml:brush xml:id="br0">
      <inkml:brushProperty name="width" value="0.05" units="cm"/>
      <inkml:brushProperty name="height" value="0.05" units="cm"/>
    </inkml:brush>
  </inkml:definitions>
  <inkml:trace contextRef="#ctx0" brushRef="#br0">52 111 15027,'10'-21'1605,"-8"17"-1319,-1 0 1,1 0-1,0 0 0,0 0 0,1 0 1,4-5-1,-7 9-258,0 0 1,0 0-1,0 0 0,0 0 1,0 0-1,0 0 0,0 0 1,1 0-1,-1 0 1,0 0-1,0 0 0,0 0 1,0 0-1,0 0 0,0 0 1,1 0-1,-1 0 0,0 0 1,0 0-1,0 0 0,0 0 1,0 0-1,0 0 0,1 0 1,-1 0-1,0 0 1,0 0-1,0 0 0,0 0 1,0 0-1,0 0 0,0 0 1,0 1-1,1-1 0,-1 0 1,0 0-1,0 0 0,0 0 1,0 0-1,0 0 1,0 0-1,0 1 0,0-1 1,0 0-1,0 0 0,0 0 1,0 0-1,0 0 0,0 0 1,0 1-1,0-1 0,0 0 1,0 0-1,0 0 0,0 0 1,0 0-1,0 0 1,0 1-1,0-1 0,0 0 1,0 0-1,0 12 953,-36 167 2093,10-64-2686,17-74-285,6-29-80,-1 0 0,2 1 1,0-1-1,0 1 0,1 0 0,2 24 1,-1-37-23,0 0 0,0 0 0,0 0 1,0 1-1,0-1 0,0 0 0,0 0 1,0 0-1,0 1 0,0-1 0,0 0 1,0 0-1,0 0 0,0 0 0,0 1 1,0-1-1,0 0 0,1 0 0,-1 0 0,0 0 1,0 0-1,0 1 0,0-1 0,0 0 1,0 0-1,1 0 0,-1 0 0,0 0 1,0 0-1,0 0 0,0 1 0,0-1 1,1 0-1,-1 0 0,0 0 0,0 0 1,0 0-1,1 0 0,-1 0 0,0 0 0,0 0 1,0 0-1,0 0 0,1 0 0,-1 0 1,0 0-1,0 0 0,1 0 0,7-10 30,4-13-4,-3-1 12,-2 0-1,0-1 0,5-45 0,-4-77 55,-7 137-91,-1 7-2,0 1 0,0 0 0,0 0 0,0-1 0,0 1 1,0 0-1,0-1 0,-1 1 0,1 0 0,-1 0 0,0 0 1,-1-4-1,1 6 0,1 0 0,0-1-1,0 1 1,0 0 0,0 0 0,0 0 0,0 0 0,0 0 0,0 0 0,0 0 0,0 0 0,0 0-1,0 0 1,0 0 0,0-1 0,0 1 0,0 0 0,0 0 0,0 0 0,0 0 0,0 0-1,0 0 1,-1 0 0,1 0 0,0 0 0,0 0 0,0 0 0,0 0 0,0 0 0,0 0 0,0 0-1,0 0 1,0 0 0,0 0 0,-1 0 0,1 0 0,0 0 0,0 0 0,0 0 0,0 0 0,0 0-1,0 0 1,0 0 0,0 0 0,0 0 0,0 0 0,-1 0 0,1 0 0,0 0 0,0 0-1,0 0 1,0 0 0,0 0 0,0 0 0,0 1 0,0-1 0,0 0 0,0 0 0,0 0 0,0 0-1,0 0 1,-2 9-16,2 13-11,1-18 26,-1 1-1,1-1 0,0 1 1,0-1-1,0 1 0,1-1 1,0 0-1,-1 0 0,1 0 1,1 0-1,-1 0 0,1 0 1,-1-1-1,1 1 0,0-1 1,0 1-1,1-1 0,-1 0 1,1 0-1,-1-1 0,1 1 1,0-1-1,0 0 0,0 0 1,0 0-1,1-1 0,-1 1 1,0-1-1,1 0 0,-1 0 1,1 0-1,-1-1 0,1 0 1,-1 0-1,1 0 0,-1 0 1,1-1-1,-1 1 0,9-4 1,-2 0 18,1 0 0,-1-1 0,-1-1-1,1 0 1,-1 0 0,0-1 0,0 0 0,-1-1 0,0 0 0,0 0 0,8-12 0,-1 0 59,0-1-1,-2-1 1,0 0 0,11-25-1,-19 35-5,-1-1 1,6-21-1,-11 34-68,-1 0 1,1 0-1,0 0 1,0 0-1,0 0 0,0 0 1,0 0-1,0 0 0,0 0 1,0 0-1,0 0 1,0 0-1,0 0 0,0 0 1,-1 0-1,1 0 1,0 0-1,0 0 0,0 0 1,0 0-1,0 0 1,0 0-1,0 0 0,0 0 1,0 0-1,0 0 1,0 0-1,0 0 0,0 0 1,0 0-1,0 0 1,-1 0-1,1 0 0,0 0 1,0 0-1,0-1 1,0 1-1,0 0 0,0 0 1,0 0-1,0 0 1,0 0-1,0 0 0,0 0 1,0 0-1,-6 8 21,-8 28-9,1 1-1,1 0 0,3 0 1,1 1-1,-6 64 0,13-95-5,1 1 0,0-1-1,0 0 1,1 0 0,0 1-1,3 11 1,-3-18-4,-1 1 0,1 0 0,0 0 0,-1-1 0,1 1 0,0 0 0,0-1 0,1 1 0,-1-1 0,0 1 0,0-1 0,1 0 0,-1 0 0,1 1 0,-1-1 0,1 0 0,-1 0 0,1 0 0,0-1 0,-1 1 0,1 0 0,0-1 0,0 1 0,0-1 0,-1 1 0,1-1 0,0 0 0,0 0 0,0 0 0,2 0 0,3-1 15,0 0 0,0 0 0,0-1 0,-1 0 0,1-1 0,0 1 0,-1-1 0,0 0 0,1-1 1,-1 1-1,-1-1 0,10-8 0,5-6 97,35-39 0,2-13 77,-54 69-177,-3 6-15,-3 8-9,-4 5-23,-1 6 23,-10 38-1,17-56-6,0 0-1,0-1 0,1 1 0,-1 0 0,1 0 1,0 0-1,1-1 0,-1 1 0,1 0 0,1 0 1,-1-1-1,4 10 0,-4-14-39,0 1 1,0 0-1,0-1 0,0 1 0,0-1 0,1 1 1,-1-1-1,0 0 0,1 1 0,-1-1 0,1 0 1,-1 0-1,1 0 0,0 0 0,-1 0 1,1-1-1,0 1 0,0 0 0,0-1 0,0 0 1,-1 1-1,1-1 0,0 0 0,0 0 1,0 0-1,0 0 0,0 0 0,0 0 0,0 0 1,-1-1-1,1 1 0,0-1 0,0 0 0,0 1 1,1-2-1,4-1-124,0 0 0,-1-1-1,1 0 1,-1 0 0,0 0 0,0-1 0,-1 1 0,7-7-1,19-31-442,-1-7-141</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4.826"/>
    </inkml:context>
    <inkml:brush xml:id="br0">
      <inkml:brushProperty name="width" value="0.05" units="cm"/>
      <inkml:brushProperty name="height" value="0.05" units="cm"/>
    </inkml:brush>
  </inkml:definitions>
  <inkml:trace contextRef="#ctx0" brushRef="#br0">45 1 15563,'-14'18'1913,"1"11"-1081,2 0-384,5 2 1448,6-2-983,6-6-1025,5-2-289,11-10 329,5-2-184,8-3-176</inkml:trace>
  <inkml:trace contextRef="#ctx0" brushRef="#br0" timeOffset="1">284 247 17700,'-14'12'1044,"0"-2"0,-18 11-1,22-15-578,0-1 0,1 2-1,0-1 1,0 2-1,0-1 1,1 1-1,-13 16 1,21-24-457,-1 1 0,1-1 0,0 0 0,0 1 0,0-1 1,0 1-1,0-1 0,0 0 0,0 1 0,0-1 0,0 0 0,0 1 0,0-1 0,1 0 0,-1 1 1,0-1-1,0 0 0,0 0 0,0 1 0,0-1 0,1 0 0,-1 1 0,0-1 0,0 0 0,0 0 1,1 1-1,-1-1 0,0 0 0,0 0 0,1 1 0,-1-1 0,0 0 0,1 0 0,-1 0 0,0 0 1,1 0-1,-1 1 0,0-1 0,1 0 0,-1 0 0,0 0 0,1 0 0,-1 0 0,1 0 1,21 5-63,-16-4 64,13 3-45,1 1 0,32 14-1,-48-17 31,1 0 0,-1 0 0,1 0-1,-1 1 1,0-1 0,0 1 0,0 0 0,0 1-1,-1-1 1,0 1 0,1-1 0,-1 1-1,0 0 1,0 0 0,-1 0 0,0 1-1,3 4 1,-5-7 1,1 0 0,-1 0 0,1 0 0,-1-1 0,0 1 1,0 0-1,0 0 0,0 0 0,0 0 0,0 0 0,-1 0 0,1 0 0,0 0 0,-1 0 0,0-1 0,1 1 0,-1 0 0,0 0 0,-2 2 0,1-1-16,-1 0 0,0 0 1,1 0-1,-1-1 0,0 0 0,0 1 0,-1-1 1,1 0-1,-6 2 0,1 0-38,0-1 1,-1-1-1,1 1 1,-1-1-1,1-1 1,-1 0-1,0 0 1,-10 0-1,17-1 28,0 0-1,0-1 1,0 1-1,0 0 1,0-1-1,0 1 0,0-1 1,0 0-1,0 1 1,0-1-1,0 0 1,0 0-1,-2-3 0,-1-6-258</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5.543"/>
    </inkml:context>
    <inkml:brush xml:id="br0">
      <inkml:brushProperty name="width" value="0.05" units="cm"/>
      <inkml:brushProperty name="height" value="0.05" units="cm"/>
    </inkml:brush>
  </inkml:definitions>
  <inkml:trace contextRef="#ctx0" brushRef="#br0">53 1 19004,'-1'7'491,"0"0"-1,0 0 1,-1-1 0,0 1-1,-1 0 1,-5 11 0,-4 14 444,8-18-687,0-3-131,0 1-1,1-1 1,1 1-1,0 0 0,0 0 1,1 20-1,1-31-111,0 0 0,0 0-1,0-1 1,1 1 0,-1 0 0,0 0-1,1-1 1,-1 1 0,0 0 0,1-1-1,-1 1 1,1 0 0,-1-1 0,1 1-1,-1-1 1,1 1 0,0-1 0,-1 1-1,1-1 1,0 1 0,-1-1 0,1 0-1,0 1 1,-1-1 0,1 0 0,0 0-1,0 1 1,-1-1 0,1 0 0,0 0-1,0 0 1,0 0 0,-1 0 0,1 0-1,0 0 1,0 0 0,-1 0-1,1-1 1,0 1 0,0 0 0,-1 0-1,1-1 1,0 1 0,1-1 0,34-18 137,54-48 186,-63 45-114,0 1 1,46-25-1,-70 44-182,1 0-1,-1 1 0,0 0 1,1 0-1,-1 0 0,0 0 1,8-1-1,-11 2-23,1 0-1,0 0 1,-1 0 0,1 0-1,0 0 1,-1 1 0,1-1-1,0 0 1,-1 0-1,1 0 1,0 1 0,-1-1-1,1 0 1,0 1-1,-1-1 1,1 1 0,-1-1-1,1 0 1,-1 1-1,1-1 1,-1 1 0,1 0-1,-1-1 1,0 1 0,1-1-1,-1 1 1,0 0-1,1-1 1,-1 1 0,0 0-1,0-1 1,1 1-1,-1 0 1,0-1 0,0 1-1,0 0 1,0-1 0,0 1-1,0 0 1,0 0-1,-1 0 1,-7 39 105,6-32-92,0-1 0,1 0 0,-2 14 0,3-20-18,0 0-1,0-1 1,0 1-1,0 0 1,0-1-1,0 1 1,0 0-1,1-1 1,-1 1-1,0 0 0,0-1 1,1 1-1,-1-1 1,0 1-1,0 0 1,1-1-1,-1 1 1,1-1-1,-1 1 1,1-1-1,-1 1 1,0-1-1,1 1 0,0-1 1,-1 0-1,1 1 1,-1-1-1,1 0 1,-1 1-1,1-1 1,0 0-1,-1 0 1,1 0-1,0 1 1,-1-1-1,1 0 1,0 0-1,-1 0 0,1 0 1,0 0-1,-1 0 1,1 0-1,1-1 1,29-9 69,-30 10-70,54-28 81,-41 20-56,1 0 0,0 1-1,1 1 1,17-6 0,-32 12-25,0-1-1,0 1 1,0 0-1,0-1 0,0 1 1,0 0-1,1 0 1,-1 0-1,0 0 1,0 0-1,0 0 0,0 0 1,0 0-1,1 0 1,-1 1-1,0-1 0,0 0 1,0 1-1,0-1 1,0 1-1,0-1 0,0 1 1,0-1-1,0 1 1,0 0-1,0-1 1,0 1-1,-1 0 0,1 0 1,0 0-1,0 0 1,-1 0-1,1 0 0,-1 0 1,1 0-1,-1 0 1,1 0-1,-1 0 0,1 0 1,-1 0-1,0 0 1,0 0-1,0 0 1,1 0-1,-1 1 0,0-1 1,0 0-1,-1 0 1,1 0-1,0 2 0,-2 8-11,1 1-1,-2-1 0,0 0 1,-4 12-1,3-10-88,-4 23-1150,8-36 1232,0 0 0,0 0 0,0 0 0,0 1 0,0-1 0,0 0 0,0 0 0,0 0-1,0 0 1,0 0 0,0 1 0,0-1 0,0 0 0,0 0 0,0 0 0,0 0 0,0 1 0,0-1 0,0 0 0,0 0 0,0 0 0,0 0 0,0 0 0,0 0 0,0 1 0,0-1 0,0 0 0,0 0 0,1 0 0,-1 0 0,0 0 0,0 0 0,0 0 0,0 1 0,0-1-1,0 0 1,1 0 0,-1 0 0,0 0 0,0 0 0,0 0 0,0 0 0,0 0 0,1 0 0,-1 0 0,0 0 0,0 0 0,0 0 0,0 0 0,1 0 0,-1 0 0,0 0 0,0 0 0,0 0 0,0 0 0,0 0 0,1 0 0,-1 0 0,0 0 0,0-1 0,0 1 0,0 0 0,12-7-220,-10 6 116,15-12-422</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5.986"/>
    </inkml:context>
    <inkml:brush xml:id="br0">
      <inkml:brushProperty name="width" value="0.05" units="cm"/>
      <inkml:brushProperty name="height" value="0.05" units="cm"/>
    </inkml:brush>
  </inkml:definitions>
  <inkml:trace contextRef="#ctx0" brushRef="#br0">42 127 18364,'7'1'367,"0"0"0,0-1 0,0 0-1,0 0 1,0 0 0,1-1 0,-1 0 0,0-1 0,0 0 0,-1 0-1,10-4 1,1-1 10,0-1 0,0-1 0,15-12 1,-28 18-336,0 0 1,0 0-1,0-1 1,0 0 0,-1 0-1,0 0 1,5-7 0,-7 10-37,-1 0 1,1 0-1,-1 0 1,0 0-1,1 0 1,-1 0 0,0 0-1,1 0 1,-1 0-1,0 0 1,0 0-1,0 0 1,0 0 0,0 0-1,0 0 1,0 0-1,-1 0 1,1-1-1,-1 1 1,0 0-1,1 0 0,-1 0 0,0 0 0,0 0 1,0 1-1,1-1 0,-1 0 0,0 1 0,0-1 1,0 0-1,0 1 0,0-1 0,-1 1 0,1 0 1,0-1-1,0 1 0,0 0 0,0-1 0,-2 1 1,-5 0 12,0-1 1,0 1-1,0 1 1,0-1-1,1 1 1,-1 1-1,0 0 0,1 0 1,-1 0-1,1 1 1,-1 0-1,1 0 1,0 1-1,-8 5 1,5-2 12,-1 0-1,1 1 1,0 0 0,1 1-1,0 0 1,0 0 0,1 1-1,-8 12 1,14-18-19,-1 0 0,1 0 0,0 0 0,0 0 0,1 1 1,-1-1-1,1 1 0,0-1 0,0 1 0,0 0 0,0-1 0,1 1 0,0 0 0,0-1 0,1 1 0,0 7 0,0-9-39,1 1-1,-1-1 1,0 0-1,1 0 0,0 0 1,0 0-1,0 0 1,0 0-1,0-1 0,1 1 1,-1-1-1,1 1 1,0-1-1,-1 0 0,1 0 1,0 0-1,0-1 1,0 1-1,1-1 0,-1 1 1,0-1-1,0 0 1,5 1-1,3 0-31,1 0 0,-1 0 0,1-1 0,16 0 1,12-3-137</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6.822"/>
    </inkml:context>
    <inkml:brush xml:id="br0">
      <inkml:brushProperty name="width" value="0.05" units="cm"/>
      <inkml:brushProperty name="height" value="0.05" units="cm"/>
    </inkml:brush>
  </inkml:definitions>
  <inkml:trace contextRef="#ctx0" brushRef="#br0">127 26 14603,'0'-1'141,"1"0"0,-1 0 0,0 0-1,0 0 1,0 0 0,0-1 0,0 1 0,0 0 0,0 0-1,-1 0 1,1 0 0,0 0 0,-1 0 0,1 0-1,0 0 1,-1 0 0,1 0 0,-1 0 0,0 0 0,0-1-1,0 2-23,0-1 0,0 1 0,1-1 0,-1 1-1,0 0 1,0 0 0,0 0 0,0-1 0,1 1-1,-1 0 1,0 0 0,0 0 0,0 0 0,0 0 0,1 0-1,-1 1 1,0-1 0,0 0 0,0 0 0,0 1-1,-5 1 231,1 1-1,0 0 1,0-1-1,0 2 0,1-1 1,-8 6-1,6-3-253,1 0-1,-1 0 1,1 0-1,0 0 1,0 1-1,1 0 1,0 0-1,0 0 1,1 1-1,0-1 1,0 1-1,0 0 1,-2 15-1,5-22-84,0-1 0,0 1 0,0 0-1,0 0 1,0-1 0,0 1 0,0 0 0,0 0-1,0-1 1,0 1 0,1 0 0,-1 0 0,0-1 0,0 1-1,1 0 1,-1 0 0,0-1 0,1 1 0,-1 0 0,1-1-1,-1 1 1,1-1 0,-1 1 0,1-1 0,0 1-1,-1-1 1,1 1 0,-1-1 0,2 1 0,-1-1 4,1 1 0,0-1-1,-1 0 1,1 0 0,0 0 0,-1 0 0,1 0 0,0 0 0,-1-1 0,1 1 0,0-1 0,2 0 0,4-2 28,-1-1 0,0 1 0,0-1 1,10-7-1,-5 0 38,0-1 1,0 0-1,14-20 1,16-17 211,-45 54-253,-1 0 0,1 1 0,1 0 1,-1-1-1,-2 10 0,-3 4 21,5-12-25,-16 44 86,17-48-101,1 1 0,0 0 0,1 0 0,-1 0 0,1 0 0,-1-1 1,1 1-1,0 0 0,1 0 0,0 8 0,0-11-8,-1 0 0,1 0-1,0 1 1,-1-1 0,1 0-1,0 0 1,0 0 0,0 0-1,0 0 1,0 0 0,0 0-1,0-1 1,0 1 0,0 0 0,0 0-1,0-1 1,0 1 0,1-1-1,-1 1 1,0-1 0,1 1-1,-1-1 1,0 0 0,0 0-1,1 1 1,-1-1 0,0 0 0,1 0-1,-1-1 1,0 1 0,1 0-1,1-1 1,4 0 23,0 0 0,0-1 0,0 0 0,11-6 1,7-5 58,0-1 1,-1-2-1,34-27 1,28-19 37,-86 61-131,1 1 1,-1 0-1,0-1 0,1 1 1,-1 0-1,1 0 1,-1-1-1,0 1 1,1 0-1,-1 0 0,1 0 1,-1 0-1,0 0 1,1-1-1,-1 1 1,1 0-1,-1 0 0,1 0 1,-1 0-1,1 0 1,-1 0-1,0 0 1,1 1-1,-1-1 0,1 0 1,-1 0-1,1 0 1,-1 0-1,0 0 1,1 1-1,-1-1 0,1 0 1,-1 0-1,0 1 1,1-1-1,-1 0 1,0 1-1,0-1 0,1 0 1,-1 1-1,0-1 1,1 0-1,-1 1 1,0-1-1,0 1 0,0-1 1,0 0-1,1 1 1,-1-1-1,0 1 1,0-1-1,0 1 0,2 33-58,-1-11 25,-1-22 33,1 0 0,0 0-1,0 0 1,-1 0 0,1 0 0,0 0 0,0 0 0,0 0 0,0 0 0,0-1 0,0 1 0,0 0 0,0-1 0,0 1 0,0 0 0,1-1 0,-1 0-1,0 1 1,0-1 0,0 0 0,1 1 0,-1-1 0,0 0 0,1 0 0,-1 0 0,0 0 0,0 0 0,1 0 0,-1-1 0,0 1 0,2-1 0,5-1-4,-1 1 1,0-2-1,0 1 1,7-4 0,6-4-14,-13 6 10,0 0 1,1 0-1,-1 1 0,1 0 1,-1 1-1,1-1 1,14-1-1,-22 4 8,1 0-1,-1 0 1,1 1-1,-1-1 1,1 0 0,-1 0-1,1 1 1,-1-1-1,1 0 1,-1 1 0,0-1-1,1 0 1,-1 1-1,1-1 1,-1 1 0,0-1-1,1 0 1,-1 1-1,0-1 1,0 1 0,0-1-1,1 1 1,-1-1 0,0 1-1,0 0 1,0-1-1,0 1 1,0-1 0,0 1-1,0-1 1,0 1-1,0-1 1,0 1 0,0-1-1,0 1 1,0-1-1,-1 2 1,-3 22 7,4-23-8,-6 17 2,4-13-65,1 1 0,-1 0-1,1-1 1,-1 12 0,2-17 22,0 0 1,0 0 0,0 1 0,0-1-1,0 0 1,0 0 0,0 1-1,0-1 1,0 0 0,1 0 0,-1 0-1,0 0 1,0 1 0,0-1 0,0 0-1,0 0 1,1 0 0,-1 0 0,0 1-1,0-1 1,0 0 0,0 0 0,1 0-1,-1 0 1,0 0 0,0 0 0,0 0-1,1 0 1,-1 0 0,0 0 0,0 0-1,0 1 1,1-1 0,-1 0 0,0 0-1,0 0 1,1-1 0,-1 1-1,0 0 1,0 0 0,0 0 0,1 0-1,-1 0 1,0 0 0,0 0 0,0 0-1,1 0 1,-1 0 0,0-1 0,0 1-1,0 0 1,0 0 0,1 0 0,-1 0-1,0 0 1,0-1 0,0 1 0,0 0-1,0 0 1,16-12-371,-13 9 270,16-12-413,6-5-229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7.493"/>
    </inkml:context>
    <inkml:brush xml:id="br0">
      <inkml:brushProperty name="width" value="0.05" units="cm"/>
      <inkml:brushProperty name="height" value="0.05" units="cm"/>
    </inkml:brush>
  </inkml:definitions>
  <inkml:trace contextRef="#ctx0" brushRef="#br0">82 31 15163,'0'-20'2060,"-2"10"-984,2 10-1039,0 0 1,0 0-1,0 0 0,0-1 1,0 1-1,-1 0 0,1 0 1,0 0-1,0 0 1,0 0-1,0 0 0,0 0 1,-1 0-1,1 0 1,0 0-1,0 0 0,0 0 1,0 0-1,0 0 1,-1 0-1,1 0 0,0 0 1,0 0-1,0 0 0,0 0 1,0 0-1,-1 0 1,1 1-1,0-1 0,0 0 1,0 0-1,0 0 1,0 0-1,0 0 0,0 0 1,0 0-1,-1 0 1,1 1-1,0-1 0,0 0 1,0 0-1,0 0 0,0 0 1,0 0-1,0 0 1,0 1-1,0-1 0,0 0 1,0 0-1,0 0 1,-4 7 327,1 0 1,1 0 0,-1 1 0,1-1-1,0 0 1,1 1 0,-1 10-1,-1 0-58,-21 149 464,6 0-1,8 260 1,10-406-778,0-6-38,0 1 1,1-1-1,1 0 1,0 1-1,1-1 0,8 22 1,-3-26-730,-7-11 719,-1 0-1,0 0 0,1 1 1,-1-1-1,0 0 0,1 0 1,-1 0-1,0 0 0,1 0 1,-1 0-1,0 0 0,1 0 1,-1-1-1,0 1 0,1 0 1,-1 0-1,0 0 1,1 0-1,-1 0 0,0-1 1,1 1-1,-1 0 0,0 0 1,1-1-1,1-1-112,0-1-1,0 1 1,0-1 0,0 0-1,-1 1 1,3-7-1,11-31-423,-1-8-203</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7.250"/>
    </inkml:context>
    <inkml:brush xml:id="br0">
      <inkml:brushProperty name="width" value="0.05" units="cm"/>
      <inkml:brushProperty name="height" value="0.05" units="cm"/>
    </inkml:brush>
  </inkml:definitions>
  <inkml:trace contextRef="#ctx0" brushRef="#br0">149 0 18180,'-28'14'1700,"14"-8"-1067,0 0 0,1 1 0,0 0 0,0 2 1,1-1-1,0 2 0,-14 13 0,26-23-633,-1 0 0,1 0 0,0 1 0,-1-1 0,1 0 0,0 0 0,0 1 0,-1-1 0,1 0 0,0 1 0,0-1 0,0 0 0,0 1 0,-1-1 0,1 1 0,0-1 0,0 0 0,0 1 0,0-1 0,0 1 0,0-1 0,0 0 0,0 1 0,0-1 0,0 0 0,0 1 0,0-1 0,0 1 0,1-1 0,-1 0 0,0 1 0,0-1 0,0 0 0,0 1 0,1-1 0,-1 0 0,0 1 0,0-1 0,1 0 0,-1 1 0,0-1 0,1 0 0,-1 0 0,0 0 0,1 1 0,-1-1 0,0 0 0,1 0 0,-1 0 0,0 0 0,1 1 0,-1-1 0,1 0 0,-1 0 0,0 0 0,1 0 0,-1 0 0,0 0 0,1 0 0,-1 0 0,1 0 0,-1 0 0,1-1 0,34 2-616,-29-1 558,26-2-344,-13 0 105,30 2 1,-44 0 263,0 1 1,-1 0-1,1-1 0,0 2 1,0-1-1,0 1 0,-1-1 1,1 1-1,-1 0 1,9 6-1,-12-7 38,0-1 1,0 1-1,0 0 1,0 0 0,0 0-1,0 0 1,0 0-1,0 0 1,0 0-1,0 0 1,-1 0-1,1 1 1,0-1-1,-1 0 1,1 0-1,-1 1 1,0-1-1,1 0 1,-1 1-1,0-1 1,0 0-1,0 1 1,0 1 0,0-1 12,-1 1 1,0-1-1,0 0 1,1 0 0,-1 1-1,-1-1 1,1 0-1,0 0 1,0 0 0,-1 0-1,0 0 1,-1 1-1,-6 6 115,0-2 0,-1 1 0,-20 11 0,30-19-128,-9 6-55,0-1 0,0 0 1,0 0-1,0-1 0,-1 0 0,0-1 1,1 0-1,-1-1 0,-19 3 0,23-6-135,5-3-99</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7.968"/>
    </inkml:context>
    <inkml:brush xml:id="br0">
      <inkml:brushProperty name="width" value="0.05" units="cm"/>
      <inkml:brushProperty name="height" value="0.05" units="cm"/>
    </inkml:brush>
  </inkml:definitions>
  <inkml:trace contextRef="#ctx0" brushRef="#br0">160 401 14859,'0'-1'114,"0"0"0,-1 0 0,1 0 0,0 0 0,-1 1 0,1-1 0,0 0 0,-1 0 0,1 0 0,-1 0 0,0 1 0,1-1 0,-1 0 0,0 1 0,1-1 0,-1 0 0,0 1 0,0-1 0,1 1 0,-1-1 0,0 1 0,0-1 0,-1 0 0,0 1 45,0 0 0,0 0 0,0 0 0,1 0 1,-1 0-1,0 0 0,0 0 0,0 0 0,0 1 1,1-1-1,-4 2 0,-1 0 169,1 1 1,-1 0-1,1 0 0,0 0 1,0 0-1,-8 9 0,4-3-169,1 0-1,0 1 0,1 1 1,0-1-1,1 1 0,-8 18 1,11-23-135,0 1 0,1 0 1,0 0-1,0 0 0,1 0 1,0 0-1,0 0 0,0 0 0,1 0 1,0 1-1,1-1 0,2 13 1,-3-18-12,1 0 0,0 0 1,0-1-1,0 1 1,0 0-1,0-1 0,0 1 1,0-1-1,0 1 1,1-1-1,-1 1 1,0-1-1,1 0 0,0 0 1,-1 0-1,1 0 1,-1 0-1,1 0 0,0 0 1,0 0-1,0-1 1,-1 1-1,1-1 0,0 1 1,0-1-1,0 0 1,0 0-1,0 0 1,0 0-1,4 0 0,3-1 53,0-1 0,0 1 1,1-1-1,-1-1 0,11-4 0,2-3 56,-1 0 1,0-1-1,-1-2 0,0 0 1,-1-1-1,0-1 1,28-29-1,-18 12 34,0-2-1,-2 0 1,29-50-1,-35 47-30,27-61 0,-40 80-96,-2-1 0,0 0 0,-1 0 0,0 0 0,1-32 1,-5 50-30,-1 0 1,0 0-1,0-1 1,0 1 0,0 0-1,0 0 1,0 0-1,0-1 1,0 1-1,0 0 1,-1 0 0,1-1-1,-1 1 1,1 0-1,-1 0 1,1 0 0,-1 0-1,1 0 1,-1 0-1,0 0 1,0 0 0,0-1-1,0 1 1,0 1-1,0 0 1,0 0-1,0-1 1,0 1-1,0 0 1,0 0-1,0 0 1,0 0-1,0 0 0,0 1 1,0-1-1,0 0 1,0 0-1,0 1 1,0-1-1,0 0 1,0 1-1,0-1 1,-1 2-1,-5 1 1,1 2-1,0-1 1,0 1-1,1 0 1,-9 9-1,2 2-5,1 0-1,0 1 1,1 0-1,-14 35 1,-20 78 5,40-117 1,-28 107 41,29-104-24,1 0 0,0 0 0,1 0 0,0 0 0,4 27 0,-3-40-8,1-1 1,-1 1-1,1-1 0,-1 0 0,1 1 0,0-1 0,0 0 1,0 0-1,0 1 0,1-1 0,-1 0 0,1 0 0,-1 0 1,1 0-1,0-1 0,-1 1 0,1 0 0,3 1 1,-2-1-61,0-1 0,1 1 0,-1-1 0,0 0 0,1 0 1,-1 0-1,1 0 0,-1-1 0,1 0 0,-1 1 0,6-2 0,2 1-27,-1-2-1,0 0 1,1 0-1,-1-1 1,0 0-1,-1-1 0,19-9 1,39-29-111,-37 17-58</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8.451"/>
    </inkml:context>
    <inkml:brush xml:id="br0">
      <inkml:brushProperty name="width" value="0.05" units="cm"/>
      <inkml:brushProperty name="height" value="0.05" units="cm"/>
    </inkml:brush>
  </inkml:definitions>
  <inkml:trace contextRef="#ctx0" brushRef="#br0">238 0 18180,'-8'0'323,"1"0"0,-1 0 0,1 1 0,-1 0 0,1 0-1,-1 1 1,1 0 0,0 0 0,-1 1 0,1 0 0,0 0 0,1 0 0,-1 1 0,-11 9 0,4-2-69,1 0-1,0 0 1,1 2 0,0-1 0,-15 23 0,23-30-233,1 1 0,-1-1 0,1 1 0,0 0 1,1 0-1,-4 10 0,6-15-20,-1 0 0,1 1 0,0-1 0,0 0-1,0 0 1,0 0 0,0 1 0,0-1 0,0 0 0,0 0 0,0 0 0,1 1 0,-1-1 0,1 0-1,-1 0 1,0 0 0,1 0 0,0 0 0,-1 0 0,1 0 0,0 0 0,-1 0 0,1 0 0,0 0-1,0 0 1,0 0 0,0 0 0,0-1 0,0 1 0,0 0 0,0-1 0,0 1 0,0-1 0,0 1-1,0-1 1,0 0 0,1 1 0,-1-1 0,0 0 0,0 0 0,0 0 0,1 0 0,0 0 0,21 2-10,0-2 0,0-1 1,35-5-1,-37 3-47,0 1-1,0 1 0,1 1 1,28 3-1,-47-3 43,-1 1-1,1-1 0,-1 1 0,0 0 1,1 0-1,-1 0 0,0 0 0,0 0 1,1 0-1,-1 1 0,0-1 1,0 1-1,3 3 0,-4-5 13,-1 1 0,1 0-1,-1 0 1,1 0 0,-1 0 0,1 0-1,-1 0 1,0 0 0,1 0 0,-1 0 0,0 0-1,0 0 1,0 1 0,0-1 0,0 0-1,0 0 1,0 0 0,0 0 0,0 0-1,0 0 1,-1 0 0,1 0 0,0 0-1,-1 0 1,1 0 0,-1 0 0,1 0-1,-1 0 1,1 0 0,-1 0 0,0-1-1,-1 3 1,-5 4 65,0-1 1,0 1-1,-1-1 0,0 0 1,0-1-1,0 1 0,-1-2 1,-13 6-1,5-3 152,-1 0-1,0-2 1,-28 5-1,38-8-255,1-1-1,-1 0 0,0-1 0,0 0 0,1 0 0,-16-2 0,23 2 25,-1 0 0,1 0 1,0 0-1,-1-1 0,1 1 0,0 0 0,-1 0 1,1 0-1,0 0 0,-1 0 0,1-1 0,0 1 0,-1 0 1,1 0-1,0-1 0,0 1 0,-1 0 0,1 0 1,0-1-1,0 1 0,-1 0 0,1-1 0,0 1 0,0 0 1,0-1-1,0 1 0,0 0 0,-1-1 0,1 1 1,0-1-1,0 1 0,0 0 0,0-1 0,0 1 1,0 0-1,0-1 0,0 1 0,0-1 0,0 1 0,1 0 1,-1-1-1,0 1 0,0 0 0,0-1 0,1 0 1,-1 0-4,1 1 1,-1-1-1,1 0 1,0 0 0,-1 0-1,1 0 1,0 1-1,0-1 1,-1 0 0,1 1-1,0-1 1,0 0 0,0 1-1,1-1 1,10-1-424</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19.437"/>
    </inkml:context>
    <inkml:brush xml:id="br0">
      <inkml:brushProperty name="width" value="0.05" units="cm"/>
      <inkml:brushProperty name="height" value="0.05" units="cm"/>
    </inkml:brush>
  </inkml:definitions>
  <inkml:trace contextRef="#ctx0" brushRef="#br0">226 114 11618,'2'-4'402,"0"0"-1,0-1 0,0 1 0,0-1 0,0 1 0,-1-1 0,0 0 0,0 0 0,0 1 0,-1-1 0,0 0 0,0 0 0,-1-10 0,1 13-282,-1 1 0,1-1 0,-1 0 0,1 0 0,-1 0-1,0 0 1,0 1 0,0-1 0,0 0 0,0 1-1,0-1 1,0 1 0,0-1 0,-1 1 0,1-1 0,-1 1-1,1 0 1,-1 0 0,1 0 0,-1 0 0,0 0 0,1 0-1,-1 0 1,0 0 0,0 1 0,0-1 0,0 1-1,0 0 1,0-1 0,1 1 0,-1 0 0,0 0 0,0 0-1,0 0 1,0 0 0,0 1 0,-2 0 0,-5 0 11,0 2 1,0-1 0,1 1 0,-1 1-1,1 0 1,0 0 0,0 0 0,0 1-1,1 0 1,-12 10 0,8-5-65,1 0 1,0 0-1,1 1 0,0 0 1,1 0-1,-8 15 1,14-24-51,1 0 0,0 1 0,0 0 0,0-1 0,0 1 0,0 0 0,0-1 0,1 1 0,0 0 0,-1-1 0,1 4 1,0-5-12,1 0 0,-1 0 0,0 0 1,0 0-1,1 0 0,-1-1 1,0 1-1,1 0 0,-1 0 1,1 0-1,-1-1 0,1 1 1,-1 0-1,1-1 0,-1 1 1,1 0-1,0-1 0,-1 1 0,1-1 1,0 1-1,0-1 0,-1 1 1,1-1-1,0 0 0,0 1 1,0-1-1,0 0 0,0 0 1,-1 0-1,1 1 0,0-1 1,0 0-1,0 0 0,0 0 0,1-1 1,5 1 20,0-1 0,0-1 1,0 1-1,0-1 0,0 0 0,0-1 1,-1 1-1,1-1 0,-1-1 1,12-7-1,1-3 119,34-31 1,-15 0 67,1 2 66,-38 43-276,-1 0 0,0 0 0,1 1 0,-1-1 0,0 0 0,0 1 0,1-1 0,-1 1 0,0-1 0,0 0 0,0 1 0,0-1 0,0 1 0,1-1 0,-1 0 0,0 1 0,0-1 0,0 1 0,0-1 0,0 1 1,0-1-1,0 0 0,0 1 0,0-1 0,-1 1 0,1-1 0,0 1 0,0-1 0,0 1 0,-13 68 0,8-51-442,1 1 1,1-1 0,1 1 0,1 0 0,2 33 0,-1-50 393,0 0-1,0-1 1,0 1 0,1 0-1,-1-1 1,0 1 0,1-1 0,0 1-1,-1 0 1,1-1 0,0 1-1,0-1 1,0 0 0,0 1 0,0-1-1,0 0 1,0 1 0,0-1-1,1 0 1,-1 0 0,0 0 0,2 1-1,16 0-625</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0.167"/>
    </inkml:context>
    <inkml:brush xml:id="br0">
      <inkml:brushProperty name="width" value="0.05" units="cm"/>
      <inkml:brushProperty name="height" value="0.05" units="cm"/>
    </inkml:brush>
  </inkml:definitions>
  <inkml:trace contextRef="#ctx0" brushRef="#br0">255 26 17460,'0'-20'1969,"-3"14"-1025,-4 13 536,-9 28-511,2 0 1,-15 52 0,10-26-424,-4 6-69,-107 343 1104,127-400-1582,1-3-65,-1 0-1,2 0 1,-1 0-1,1 0 1,0 0 0,1 0-1,0 9 1,0-15 30,0-1 0,0 1 0,0-1 0,1 0 0,-1 1 0,0-1 0,0 1 0,0-1 0,1 0 0,-1 1-1,0-1 1,0 0 0,1 0 0,-1 1 0,0-1 0,0 0 0,1 1 0,-1-1 0,0 0 0,1 0 0,-1 0 0,0 1 0,1-1 0,-1 0 0,1 0 0,-1 0 0,0 0 0,1 0 0,-1 0 0,1 0 0,-1 0 0,0 0 0,1 0 0,-1 0 0,1 0 0,-1 0 0,0 0 0,1 0 0,-1 0 0,1 0 0,-1-1 0,0 1 0,1 0 0,-1 0 0,0 0 0,1-1 0,-1 1 0,24-14-421,-17 10 249,20-11-379</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0.833"/>
    </inkml:context>
    <inkml:brush xml:id="br0">
      <inkml:brushProperty name="width" value="0.05" units="cm"/>
      <inkml:brushProperty name="height" value="0.05" units="cm"/>
    </inkml:brush>
  </inkml:definitions>
  <inkml:trace contextRef="#ctx0" brushRef="#br0">256 1 18060,'-14'3'649,"-1"1"-1,2 1 1,-1 0 0,0 1-1,1 0 1,0 1 0,1 1-1,-1 0 1,-16 14 0,14-8-396,1 0 0,1 0 1,-15 21-1,24-29-218,0 0 0,0 0 0,0 1 0,1-1 0,0 1 0,0 0 0,1 0 0,0 0 0,0 0 0,0 1 0,0 12 0,2-19-22,0 1-1,0 0 1,0 0-1,0-1 1,0 1-1,1 0 1,-1-1-1,1 1 1,-1 0-1,1-1 1,-1 1-1,1-1 1,0 1-1,0-1 1,0 1-1,0-1 1,0 0-1,0 1 0,0-1 1,1 0-1,1 2 1,0-2 9,-1 1 1,1-1-1,0 0 0,0 0 1,0 0-1,-1-1 0,1 1 0,0-1 1,0 1-1,0-1 0,5 0 1,3-1 57,0-1 0,0 0 0,0 0 0,-1-1 0,19-7 0,-9 1 93,0-1 0,-1-1 0,0 0 0,32-27 0,-42 30-90,0 0 1,-1 0-1,1-1 0,-1 0 1,-1 0-1,0-1 0,0 0 1,-1-1-1,-1 1 0,8-19 1,-13 27-68,1 0 1,0 0 0,-1 0-1,1 0 1,-1 0 0,0-1-1,1 1 1,-1 0-1,0 0 1,-1-1 0,1 1-1,0 0 1,0 0-1,-1 0 1,0 0 0,1-1-1,-3-2 1,2 4-16,0 0 0,0 0 0,0 0 1,0 0-1,0 0 0,0 0 0,0 0 0,-1 1 1,1-1-1,0 0 0,-1 1 0,1-1 0,0 1 0,-1 0 1,1-1-1,0 1 0,-1 0 0,1 0 0,-1 0 1,1 0-1,-1 0 0,1 0 0,0 0 0,-1 1 1,1-1-1,-1 0 0,1 1 0,-2 0 0,-2 1-106,-1 0-1,0 1 0,1 0 1,-1 0-1,1 0 0,0 1 1,0-1-1,1 1 0,-1 0 0,1 1 1,-1-1-1,1 1 0,1 0 1,-1 0-1,1 0 0,0 0 1,0 1-1,0-1 0,1 1 1,-4 11-1,7-1-339</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2.375"/>
    </inkml:context>
    <inkml:brush xml:id="br0">
      <inkml:brushProperty name="width" value="0.05" units="cm"/>
      <inkml:brushProperty name="height" value="0.05" units="cm"/>
    </inkml:brush>
  </inkml:definitions>
  <inkml:trace contextRef="#ctx0" brushRef="#br0">265 10 14779,'-4'-5'4625,"4"5"-4368,0-1 0,-1 1 0,1 0 0,0 0 0,-1 0 0,1 0 0,0 0 0,-1 0 0,-15-3 1972,-17 3-1570,32 0-393,-8 1-172,0 0 0,0 1-1,1 0 1,-1 1 0,1 0 0,-1 0 0,1 1 0,0 0 0,0 0 0,1 1 0,0 0 0,-1 0 0,1 1 0,1-1-1,-9 11 1,7-8-90,1 1-1,0-1 0,0 2 0,1-1 1,0 1-1,1 0 0,0 0 0,0 1 1,1-1-1,1 1 0,-5 18 0,8-25-1,-1-1 0,1 0 0,0 1-1,0-1 1,0 1 0,0-1 0,1 1 0,1 6-1,-1-9 2,-1 0-1,1 1 0,0-1 1,-1 0-1,1 1 0,0-1 0,0 0 1,0 0-1,0 0 0,0 0 0,1 0 1,-1 0-1,0 0 0,0 0 1,1 0-1,-1-1 0,0 1 0,1 0 1,-1-1-1,1 1 0,-1-1 0,1 0 1,2 1-1,7 0 2,0-1 1,1 0-1,-1 0 1,0-1-1,0-1 1,1 0-1,-1 0 1,0-1-1,-1-1 1,21-9-1,10-7 36,49-32 0,-88 51-38,3-2 2,31-19 63,-1 0-1,-1-3 1,44-40-1,-67 52-15,-10 12-27,-4 2-4,-18 20 1,5-3-169,-21 32-1,34-45-32,-1 1 1,1-1-1,1 1 0,-1-1 1,1 1-1,0 0 0,0 0 0,1-1 1,-1 2-1,1-1 0,0 10 1,1-15 146,0 1 1,0-1 0,1 1 0,-1-1 0,0 1 0,1-1 0,-1 0 0,1 1 0,-1-1 0,1 0 0,0 1 0,0-1-1,0 0 1,-1 0 0,1 0 0,0 0 0,0 0 0,0 0 0,1 0 0,-1 0 0,0 0 0,0 0 0,0 0 0,1-1-1,1 2 1,28 2-580</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3.225"/>
    </inkml:context>
    <inkml:brush xml:id="br0">
      <inkml:brushProperty name="width" value="0.05" units="cm"/>
      <inkml:brushProperty name="height" value="0.05" units="cm"/>
    </inkml:brush>
  </inkml:definitions>
  <inkml:trace contextRef="#ctx0" brushRef="#br0">315 115 15515,'4'-7'599,"-1"0"0,0-1-1,0 1 1,-1-1 0,0 0 0,0 1-1,1-15 1,-3 20-454,0 1 0,0-1 0,0 0-1,-1 0 1,1 1 0,0-1 0,-1 0 0,1 0 0,-1 1 0,0-1 0,1 1-1,-1-1 1,0 0 0,0 1 0,0 0 0,-2-3 0,1 3-30,1-1 0,-1 1 0,0 0 0,0 0 0,0 0 0,0 0 0,0 1 0,0-1 0,0 0 0,0 1 0,-1 0 0,1-1-1,0 1 1,0 0 0,0 0 0,0 0 0,-3 1 0,-8 0 61,0 1-1,1 1 0,-1 0 0,0 1 0,1 1 1,0-1-1,-15 10 0,-3 3-112,-44 32 1,72-47-63,-6 3-2,1 1 0,1-1 0,-1 1 0,-8 11 0,14-17-1,0 1 1,1 0-1,-1 0 0,1 0 1,-1 0-1,1 0 1,-1 0-1,1 0 0,0 0 1,-1 0-1,1 0 0,0 0 1,0 0-1,0 0 0,0 0 1,0 0-1,0 0 1,0 0-1,0 1 0,1 0-1,-1-1 0,1 0 0,0 0 0,0 0 0,-1 0 0,1 0 1,0 0-1,0-1 0,0 1 0,0 0 0,0 0 0,0-1 0,0 1 0,1 0 0,-1-1 0,0 1 0,0-1 0,0 0 0,1 1 0,1-1 0,21 6-88,42 3 1,-37-5-15,32 7 0,-53-9 81,0 0 0,1 1 0,-2 0 0,1 1 0,0 0 0,-1 0 0,1 0 0,8 8 0,-14-11 17,-1 0 0,1 0 1,-1 1-1,1-1 0,-1 0 0,0 1 0,0-1 1,0 1-1,1-1 0,-1 1 0,-1 0 0,1-1 0,0 1 1,0 0-1,-1 0 0,1 0 0,-1-1 0,1 1 0,-1 0 1,0 0-1,0 0 0,0 2 0,0-2 6,-1 1-1,0-1 0,0 0 1,0 0-1,0 0 1,0 0-1,0 0 1,-1 0-1,1-1 1,0 1-1,-1 0 1,0-1-1,1 1 0,-1-1 1,-3 3-1,-5 2 17,0-1 1,0 0-1,0 0 0,0-1 0,-1-1 0,-15 5 0,10-5-80,0 0-1,-1-1 1,1-1 0,0 0-1,0-1 1,-1-1 0,1 0-1,0-1 1,-25-7 0,39 9-23,1 0-1,0-1 1,-1 1 0,1-1 0,0 1 0,0-1 0,0 1 0,0-1-1,0 0 1,0 0 0,-1 0 0,2 1 0,-1-1 0,0 0 0,0 0-1,0 0 1,0 0 0,0-2 0,1 2 16,0 1-1,0-1 1,0 0-1,0 1 1,0-1-1,0 0 1,0 1 0,0-1-1,0 0 1,0 1-1,1-1 1,-1 0 0,0 1-1,1-1 1,-1 0-1,0 1 1,1-1 0,-1 1-1,0-1 1,1 1-1,-1-1 1,1 1 0,0-1-1,0 1 1,3-4-191,1 1 1,0 0 0,0 0 0,0 0-1,1 1 1,9-3 0,24-6-816</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3.700"/>
    </inkml:context>
    <inkml:brush xml:id="br0">
      <inkml:brushProperty name="width" value="0.05" units="cm"/>
      <inkml:brushProperty name="height" value="0.05" units="cm"/>
    </inkml:brush>
  </inkml:definitions>
  <inkml:trace contextRef="#ctx0" brushRef="#br0">153 0 18956,'-1'4'403,"-1"-1"-1,0 1 1,0-1 0,0 0-1,-1 0 1,-2 4-1,-7 9-39,-7 20 224,1 1-1,2 1 1,1 1 0,-15 67 0,8-1-492,21-92-86,-1-1 1,2 1 0,0 0-1,0-1 1,1 1 0,4 16-1,-5-26-5,1 0 0,0 0 0,0 0 0,0-1 0,0 1 0,1 0-1,-1-1 1,1 1 0,-1-1 0,1 1 0,0-1 0,0 0 0,0 0 0,0 0-1,0 0 1,0 0 0,1 0 0,2 1 0,-1-1 2,0-1 0,0 0-1,0 0 1,0 0 0,-1 0 0,2 0 0,-1-1 0,0 0 0,0 0 0,0 0-1,7-1 1,3-2 15,-1 0 0,1-1 0,-1-1 0,0 0 0,0 0 0,19-13 0,-10 5 18,-1-1-1,0-2 0,-1 0 1,-1 0-1,-1-2 0,0 0 1,-1-2-1,23-34 1,-28 30 63,-11 24-100,-1 0 0,0 0 0,0 0 1,0 0-1,0 0 0,0 0 0,1 0 0,-1 0 0,0-1 0,0 1 0,0 0 0,0 0 0,0 0 0,0 0 0,0 0 0,0-1 0,0 1 1,1 0-1,-1 0 0,0 0 0,0 0 0,0 0 0,0-1 0,0 1 0,0 0 0,0 0 0,0 0 0,0 0 0,0-1 0,0 1 0,0 0 1,0 0-1,0 0 0,0 0 0,-1 0 0,1-1 0,0 1 0,0 0 0,0 0 0,0 0 0,0 0 0,0 0 0,0-1 0,0 1 0,0 0 1,-1 0-1,1 0 0,0 0 0,0 0 0,0 0 0,0 0 0,0 0 0,-1 0 0,1-1 0,0 1 0,0 0 0,0 0 0,0 0 0,0 0 1,-1 0-1,-7 6 78,-4 6-24,0 1 0,1 0 0,1 1 0,1 0-1,0 1 1,0 0 0,1 0 0,1 1 0,1 0 0,1 0 0,0 0 0,-4 22 0,9-36-46,0 0 1,-1 0-1,1 0 1,0 1 0,0-1-1,0 0 1,0 0-1,1 0 1,-1 0-1,1 0 1,-1 0 0,1 0-1,0 1 1,0-2-1,0 1 1,0 0 0,0 0-1,2 2 1,-2-2-17,0-1 1,1 0-1,-1 0 0,1 0 1,-1 0-1,1 0 1,0-1-1,-1 1 1,1 0-1,0-1 0,0 1 1,-1-1-1,1 0 1,0 1-1,0-1 1,0 0-1,2 0 0,2-1-76,-1 0-1,0 0 0,1 0 0,-1 0 0,0-1 0,0 0 1,1 0-1,-1 0 0,-1-1 0,1 1 0,0-1 1,-1-1-1,5-3 0,0-3 90,0-1 0,-2 0 0,1 0 0,-1 0 0,-1-1 0,0 0 0,-1-1 0,0 1 0,4-15 1,8-36-281</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4.147"/>
    </inkml:context>
    <inkml:brush xml:id="br0">
      <inkml:brushProperty name="width" value="0.05" units="cm"/>
      <inkml:brushProperty name="height" value="0.05" units="cm"/>
    </inkml:brush>
  </inkml:definitions>
  <inkml:trace contextRef="#ctx0" brushRef="#br0">15 0 17020,'-9'11'1744,"5"1"-1112,2 0-264,5-2 760,3 0-567,7-2-729,0-2 360,9 0-344,1 0-96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8.316"/>
    </inkml:context>
    <inkml:brush xml:id="br0">
      <inkml:brushProperty name="width" value="0.05" units="cm"/>
      <inkml:brushProperty name="height" value="0.05" units="cm"/>
    </inkml:brush>
  </inkml:definitions>
  <inkml:trace contextRef="#ctx0" brushRef="#br0">195 0 20324,'-15'35'1292,"2"1"1,1 0-1,-7 41 0,10-38-771,-2 1-214,5-22-220,0 2 1,2-1 0,0 0 0,2 1-1,-1 27 1,2-46-94,1 0-1,0-1 1,0 1-1,0 0 1,0 0-1,0 0 1,0-1-1,0 1 1,0 0-1,1 0 1,-1-1-1,0 1 1,0 0 0,1 0-1,-1-1 1,0 1-1,1 0 1,-1-1-1,1 1 1,-1 0-1,1-1 1,-1 1-1,1-1 1,-1 1-1,1-1 1,-1 1 0,1-1-1,0 1 1,-1-1-1,1 0 1,0 1-1,0-1 1,-1 0-1,1 0 1,0 1-1,0-1 1,-1 0-1,1 0 1,0 0-1,0 0 1,-1 0 0,1 0-1,0 0 1,0 0-1,0 0 1,-1 0-1,1-1 1,0 1-1,-1 0 1,1-1-1,0 1 1,0-1-1,7-2-71,-1-1 0,0-1-1,0 1 1,7-7-1,-4 4 18,-4 2 5,1 0-1,0 1 1,0 0 0,0 0 0,1 1-1,10-4 1,-16 7 48,0-1 0,0 1 0,0 0 0,0-1 0,0 1 0,0 0 0,0 0 0,0 1 0,0-1 0,1 0 0,-1 1 0,0-1 0,0 1 0,-1-1 0,1 1 0,0 0-1,0 0 1,0 0 0,0 0 0,-1 0 0,1 1 0,0-1 0,-1 0 0,1 1 0,-1-1 0,0 1 0,1-1 0,-1 1 0,0 0 0,2 3 0,1 3 4,-1 1-1,1 0 1,-1 0-1,-1 0 1,0 0-1,0 0 1,-1 1-1,0-1 1,0 1-1,-2 11 1,0 0 62,-1-1 1,-1 1-1,-9 33 0,5-34 53,0 0 0,-1 0 0,0-1 1,-2 0-1,-15 23 0,19-33-54,0 0-1,-1 0 1,-1-1 0,0 0-1,0 0 1,0-1 0,-1 0-1,0 0 1,0-1 0,-1 0-1,-16 7 1,23-11-108,0-1 0,0 0-1,0 0 1,0 0 0,0-1 0,0 1-1,-1-1 1,1 1 0,0-1 0,0 0-1,0 0 1,0-1 0,0 1 0,-1-1-1,1 1 1,0-1 0,0 0 0,0 0-1,0 0 1,1-1 0,-4-1-1,3 0 17,0 1 0,0-1 0,0 0-1,0 0 1,1-1 0,-1 1 0,1 0-1,0-1 1,0 0 0,1 1 0,-1-1-1,1 0 1,-1 0 0,1 0 0,0 0-1,0-5 1,-5-51-364</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4.905"/>
    </inkml:context>
    <inkml:brush xml:id="br0">
      <inkml:brushProperty name="width" value="0.05" units="cm"/>
      <inkml:brushProperty name="height" value="0.05" units="cm"/>
    </inkml:brush>
  </inkml:definitions>
  <inkml:trace contextRef="#ctx0" brushRef="#br0">299 429 15443,'2'-2'316,"1"1"0,-1-1 0,0 1 0,0-1 0,0 0 0,-1 0-1,1 1 1,0-1 0,-1 0 0,1-1 0,-1 1 0,1 0 0,-1 0 0,0-1 0,0 1-1,0-1 1,0-3 0,0 4-174,-1 1 0,0-1 0,0 1 0,0-1 0,0 0 0,0 1 0,0-1 0,-1 1 0,1-1 0,0 1 0,-1-1 0,0 1 0,1-1 0,-1 1 0,0 0 0,1-1 0,-1 1 0,0 0 0,0-1 0,0 1 0,0 0 0,0 0 0,0 0 0,-1 0 0,1 0 0,0 0 0,-1 0 0,1 0 0,0 1 0,-3-2 0,-1 1-22,1 0-1,0 0 1,-1 0 0,1 0 0,0 1-1,-1 0 1,1 0 0,-1 0 0,1 0 0,0 1-1,-1 0 1,1 0 0,0 0 0,-1 0-1,1 1 1,0-1 0,0 1 0,-5 3 0,-5 3-57,0 1 1,0 1 0,-18 15 0,23-17-74,1 1 0,0-1 0,0 1 0,-8 13 0,12-16-6,1-1 1,0 0-1,1 0 1,-1 1-1,1 0 0,0-1 1,0 1-1,1 0 1,0 0-1,-1 6 1,2-11 11,0 0 0,0 0 0,0 0 1,0 0-1,0 0 0,0 0 0,1-1 0,-1 1 1,0 0-1,0 0 0,1 0 0,-1 0 1,0-1-1,1 1 0,-1 0 0,1 0 1,-1-1-1,1 1 0,-1 0 0,1-1 0,-1 1 1,1 0-1,0-1 0,1 2 0,-1-2-1,1 1 0,0 0 0,-1-1 0,1 0-1,0 1 1,-1-1 0,1 0 0,0 0 0,0 0 0,-1 0-1,4 0 1,4-2-11,0 0-1,0 0 0,16-7 1,86-49-93,-42 20 1,-68 37 101,0 1 1,0-1 0,0 1-1,0-1 1,1 1-1,-1-1 1,0 1 0,0 0-1,0-1 1,1 1 0,-1 0-1,0 0 1,2 0 0,-3 0 4,0 0-1,0 1 1,1-1 0,-1 0 0,0 0 0,0 0-1,0 0 1,1 1 0,-1-1 0,0 0-1,0 0 1,0 1 0,0-1 0,0 0 0,1 0-1,-1 1 1,0-1 0,0 0 0,0 0 0,0 1-1,0-1 1,0 0 0,0 0 0,0 1 0,0-1-1,0 0 1,0 1 0,0-1 0,0 0-1,0 0 1,0 1 0,-1-1 0,1 0 0,0 1-1,-16 30-96,-56 91 238,-67 158 0,128-254-93,-6 12 12,0 0 0,-25 36 0,41-72-70,0 0 0,0-1 1,0 1-1,-1 0 1,1 0-1,-1-1 1,1 1-1,-1-1 1,0 1-1,0-1 1,1 0-1,-1 0 0,0 0 1,-4 2-1,6-3 5,0 0 0,-1 0 0,1 0 0,-1 0 0,1 0 0,-1 0 0,1 0 0,0-1 0,-1 1-1,1 0 1,0 0 0,-1 0 0,1 0 0,-1 0 0,1-1 0,0 1 0,-1 0 0,1 0 0,0-1 0,0 1-1,-1 0 1,1-1 0,0 1 0,0 0 0,-1-1 0,1 1 0,0-1 0,-5-21-198,6 10 115,0-1-1,1 1 0,0-1 0,1 1 0,0 0 0,1 0 0,0 0 1,1 0-1,0 0 0,1 1 0,13-20 0,6-3-131,1 1 0,39-38 0,89-85-171,157-169 93,-286 297 298,-1-1 0,-2 0 1,29-51-1,-44 64 24,-7 16-21,0 0 0,0 0 0,0 0-1,0-1 1,0 1 0,-1 0 0,1 0 0,0 0 0,0 0 0,0 0 0,0 0 0,0 0 0,0 0 0,0 0 0,0-1 0,0 1 0,0 0 0,0 0 0,0 0 0,0 0 0,0 0 0,0 0 0,-1 0 0,1 0 0,0 0 0,0 0 0,0 0 0,0 0 0,0 0-1,0 0 1,0 0 0,0 0 0,0 0 0,-1 0 0,1 0 0,0 0 0,0 0 0,0 0 0,0 0 0,0 0 0,0 0 0,0 0 0,0 0 0,0 0 0,-1 0 0,1 0 0,0 0 0,0 0 0,0 0 0,0 0 0,0 0 0,0 0 0,0 0 0,0 0-1,0 1 1,0-1 0,0 0 0,0 0 0,-1 0 0,1 0 0,0 0 0,0 0 0,0 0 0,-24 24 129,-4 10 73,2 1 0,-39 67 1,55-83-127,0 0 1,2 1 0,0-1 0,1 1 0,2 1 0,0-1 0,-5 43 0,10-58-59,0 0 1,0 0 0,0 0 0,0 0 0,1 0 0,0 0 0,2 6 0,-2-10-15,0 1 1,-1 0 0,1-1 0,0 1-1,0-1 1,0 0 0,0 1-1,0-1 1,0 0 0,0 1 0,1-1-1,-1 0 1,0 0 0,1 0 0,-1 0-1,1 0 1,-1-1 0,1 1 0,-1 0-1,1-1 1,0 1 0,-1-1-1,1 1 1,0-1 0,2 0 0,2 0 1,0 0 1,0-1-1,0 0 0,-1 0 1,1 0-1,0-1 1,-1 0-1,0 0 1,1-1-1,-1 1 1,0-1-1,0 0 0,0-1 1,5-3-1,12-12 28,32-33 0,-39 36-18,317-381 118,-317 378-139,-3 2-14,-9 12-8,-10 10-42,-7 10 64,0 1 1,1 0-1,1 1 0,0 1 1,1 0-1,1 1 0,1 0 1,-7 20-1,0 8 18,2 0-1,-11 66 1,16-54-19,-3 117-1,13-160-60,-1-16 63,0 0-1,0 0 0,0 0 1,0 0-1,0 0 1,0 0-1,0 0 1,0 0-1,0 0 1,0 0-1,0 0 1,0 0-1,0 0 1,0 0-1,0-1 0,0 1 1,0 0-1,0 0 1,0 0-1,0 0 1,0 0-1,0 0 1,0 0-1,1 0 1,-1 0-1,0 0 1,0 0-1,0 0 0,0 0 1,0 0-1,0 0 1,0 0-1,0 0 1,0 0-1,0 0 1,0 0-1,0 0 1,0 0-1,0 0 1,0 0-1,1 0 1,-1 0-1,0 0 0,0 0 1,0 0-1,0 0 1,0 0-1,0 0 1,0 0-1,0 0 1,0 0-1,0 0 1,0 0-1,0 0 1,0 0-1,1-3-46,0-1-1,-1 0 1,0 1-1,0-1 1,0 0-1,-1-5 1,-2-13-196,-2 0 0,-1 1 1,-13-32-1,-33-61-323,10 26 565,42 86 26,-1 1 0,0 0 0,0-1 0,1 1 0,-1-1 1,1 1-1,-1 0 0,1-1 0,0 1 0,-1-1 0,1 1 1,0-1-1,0 0 0,0 1 0,0-1 0,1 1 0,-1-1 1,0 1-1,0-1 0,1 1 0,-1 0 0,1-1 0,1-2 1,0 3 12,-1 0 1,1 0 0,0 0-1,0 0 1,0 0 0,0 0 0,0 0-1,0 1 1,0-1 0,0 1-1,0-1 1,1 1 0,-1 0-1,0 0 1,0 0 0,3 0-1,29 2 138,64 12 0,-72-9-290,1-1 0,-1-1 0,1-1 1,41-3-1,-17-9-85</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7.336"/>
    </inkml:context>
    <inkml:brush xml:id="br0">
      <inkml:brushProperty name="width" value="0.05" units="cm"/>
      <inkml:brushProperty name="height" value="0.05" units="cm"/>
    </inkml:brush>
  </inkml:definitions>
  <inkml:trace contextRef="#ctx0" brushRef="#br0">321 31 17444,'0'-1'128,"-1"-1"1,0 1-1,1-1 1,-1 0-1,0 1 1,0-1-1,0 1 1,0 0-1,0-1 1,-1 1-1,1 0 1,0 0-1,-1-1 1,1 1-1,-1 0 1,1 0-1,-1 1 1,-1-2-1,0 1 32,-1 0 1,1 0-1,-1 0 0,0 0 0,1 1 0,-1 0 1,0-1-1,-5 2 0,-1 0 31,-1 1-1,0 0 1,1 0-1,0 1 1,-15 7-1,9-3-138,0 1-1,1 0 0,0 1 1,-23 19-1,34-25-44,0 0 0,0 1 0,1-1 0,-1 1 0,1 0 0,-1 0 0,1 0 0,0 1 0,1-1 0,-1 1 0,1-1 0,0 1 0,0 0 0,0 0 0,1 0 0,0 0 0,0 0 0,0 0 0,0 0 0,1 6 0,0-8-3,1-1-1,0 0 1,-1 1-1,1-1 1,0 0-1,1 0 1,-1 0-1,0 0 1,0 0-1,1 0 0,-1 0 1,1 0-1,0 0 1,-1 0-1,1-1 1,0 1-1,0-1 1,0 0-1,0 1 1,3 0-1,6 3 10,1 1 0,20 5-1,-11-4-7,-10-3-1,-1 1-1,1 0 0,-1 0 0,0 1 1,0 1-1,-1-1 0,0 2 1,14 13-1,-20-18 11,0 1 0,0 0 1,0-1-1,0 1 0,-1 0 0,0 1 1,0-1-1,0 0 0,0 0 0,-1 1 0,1-1 1,-1 1-1,-1 0 0,1-1 0,0 1 1,-1 0-1,0-1 0,0 1 0,-1 0 0,1-1 1,-1 1-1,0-1 0,0 1 0,-3 6 1,1-3 96,-1 0 1,-1 1 0,0-2 0,0 1 0,0 0-1,-1-1 1,0 0 0,0-1 0,-1 1 0,0-1-1,0 0 1,-15 8 0,13-8 49,0-1 0,-1-1 0,1 1 0,-1-2 0,0 1 0,0-1 0,-1-1 0,1 0 1,0 0-1,-1-1 0,-10-1 0,18 0-127,0 0 1,0 0 0,0 0-1,0-1 1,0 0 0,0 1 0,0-1-1,0 0 1,-3-2 0,4 2-65,1 0 0,0 1 0,0-1 0,0 0 0,0 0 0,0 0 0,1 0 0,-1 0 0,0 0 0,0 0 0,0 0 0,1 0 0,-1 0 0,1 0 1,-1 0-1,0-3 0,1 1-146,0 0 1,0 0 0,0 0-1,0 0 1,1 0 0,-1 0-1,1 0 1,0 0 0,-1 1-1,2-1 1,-1 0 0,0 0-1,0 1 1,1-1 0,0 0-1,-1 1 1,5-5 0,59-64-3308,-44 49 2831,20-20-645</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8.390"/>
    </inkml:context>
    <inkml:brush xml:id="br0">
      <inkml:brushProperty name="width" value="0.05" units="cm"/>
      <inkml:brushProperty name="height" value="0.05" units="cm"/>
    </inkml:brush>
  </inkml:definitions>
  <inkml:trace contextRef="#ctx0" brushRef="#br0">100 49 18508,'-6'22'985,"-1"0"-1,-12 23 1,-6 16 130,13-23-201,-11 58 0,20-80-805,1 0 0,0 0 1,2 0-1,0 0 0,0 0 0,5 24 0,-5-37-98,1 0-1,0-1 1,-1 1-1,1-1 1,0 1-1,0-1 1,0 1-1,1-1 1,-1 0-1,0 1 1,1-1-1,0 0 1,0 0-1,2 2 1,-3-3-7,1 0 0,-1 0 1,1 0-1,-1 0 1,1-1-1,0 1 1,-1-1-1,1 1 0,0-1 1,-1 0-1,1 1 1,0-1-1,-1 0 1,1 0-1,0 0 1,0 0-1,1-1 0,3-1-1,0 1 1,-1-2-1,0 1 0,1 0 0,-1-1 0,0 0 0,0 0 1,0-1-1,-1 1 0,1-1 0,4-6 0,5-5 11,-2 0 0,0-2 0,0 1 0,-2-2 0,0 1 0,-1-1 0,11-30 0,-19 45 2,-3 5-2,-5 14 5,-10 23 9,10-18 0,4-15-9,0 2-1,1-1 0,0 0 0,0 1 0,1-1 1,-1 1-1,2-1 0,-1 1 0,1-1 0,1 9 1,-1-15-13,0 0 1,0-1 0,0 1-1,0 0 1,1-1 0,-1 1-1,0 0 1,0-1-1,1 1 1,-1-1 0,0 1-1,1-1 1,-1 1 0,1-1-1,-1 1 1,1-1 0,-1 1-1,1-1 1,-1 1 0,1-1-1,0 0 1,-1 1 0,1-1-1,-1 0 1,1 1 0,0-1-1,-1 0 1,1 0 0,0 0-1,-1 0 1,1 1 0,0-1-1,-1 0 1,1 0 0,0 0-1,0-1 1,-1 1 0,1 0-1,0 0 1,-1 0 0,1 0-1,0-1 1,-1 1 0,1 0-1,-1-1 1,1 1 0,0 0-1,-1-1 1,1 1 0,0-1-1,5-4 53,0 1 0,0-1 0,9-8 0,-13 11-45,21-23 191,35-49 0,-17 21-75,-25 37-139,-16 16 8,0 0-1,1 0 1,-1 0-1,0 0 1,0 0-1,0 0 0,0 0 1,1 0-1,-1 0 1,0 0-1,0 0 1,0 0-1,0 0 1,1 0-1,-1 0 1,0 0-1,0 0 1,0 0-1,0 0 1,1 0-1,-1 0 0,0 0 1,0 0-1,0 0 1,0 0-1,0 0 1,1 0-1,-1 1 1,0-1-1,0 0 1,0 0-1,0 0 1,0 0-1,0 0 1,1 0-1,-1 1 1,0-1-1,0 0 0,0 0 1,0 0-1,0 0 1,0 0-1,0 1 1,0-1-1,0 0 1,0 0-1,0 0 1,0 1-1,-3 33-142,1-26 145,-2 16-51,1-13 23,0 1 0,2-1 1,-1 1-1,1 0 0,1-1 1,1 17-1,-1-27 26,1-1 0,-1 1 0,0 0 0,0 0-1,0 0 1,1-1 0,-1 1 0,0 0 0,1 0 0,-1-1 0,1 1 0,-1 0 0,1-1-1,-1 1 1,1 0 0,-1-1 0,1 1 0,0-1 0,-1 1 0,1-1 0,0 1 0,-1-1-1,1 0 1,0 1 0,0-1 0,-1 0 0,3 1 0,-1-1 0,0 0-1,0 0 1,0 0 0,0 0-1,0-1 1,1 1 0,-1-1-1,0 1 1,0-1 0,3-1-1,4-3-1,-1 1-1,0-1 0,0-1 1,7-6-1,11-12 1,0-2 1,-2-1-1,32-46 1,48-98 5,-89 140-33,-12 22-8,-11 19-40,-16 29 101,1 0 1,3 2 0,-19 49-1,30-64 42,1 0 0,1 0-1,1 1 1,1 0-1,2 0 1,-1 46-1,4-66-62,1-1 0,0 1-1,0-1 1,1 1 0,0-1 0,0 0-1,5 10 1,-7-15-5,0 0-1,1 0 1,0 0 0,-1 0-1,1-1 1,-1 1-1,1 0 1,0 0 0,-1-1-1,1 1 1,0 0 0,0-1-1,0 1 1,0-1 0,-1 1-1,1-1 1,0 1-1,0-1 1,0 0 0,0 0-1,0 1 1,1-1 0,0 0-1,0-1 0,-1 1 0,1-1 0,-1 0 0,1 1 0,-1-1 0,1 0 0,-1 0 0,0 0 0,1 0 0,-1 0 0,0 0 0,0 0 0,1 0 0,-1-1 1,0 1-1,0 0 0,1-3 0,8-12-11,-1 0 0,-1-1 1,10-28-1,0 1 4,31-65 25,110-181-1,-157 285-16,1 0-1,0 1 1,1-1-1,-1 1 1,1 0-1,0 0 1,9-6-1,-13 10 4,0 0 0,0 0 0,0 0 0,0 0 0,1 0 0,-1 0-1,0 0 1,0 0 0,0 0 0,0 1 0,0-1 0,1 0 0,-1 0 0,0 0 0,0 0 0,0 0 0,0 0-1,0 1 1,0-1 0,0 0 0,0 0 0,1 0 0,-1 0 0,0 1 0,0-1 0,0 0 0,0 0 0,0 0 0,0 0-1,0 1 1,0-1 0,0 0 0,0 0 0,0 0 0,0 0 0,0 1 0,0-1 0,0 0 0,0 0 0,-1 0 0,1 0-1,0 1 1,0-1 0,0 0 0,0 0 0,0 0 0,0 0 0,0 1 0,-1-1 0,-3 14-5,-26 57 0,9-23 68,1 0 0,3 2 1,-18 84-1,33-119-43,-8 61 85,10-70-92,0 1 0,0-1 1,0 0-1,1 0 0,0 1 0,0-1 0,0 0 1,1 0-1,3 8 0,-3-24 20,-1-7-86,-7-14-355,-2 1 1,-1 0-1,-1 1 1,-19-40-1,4 9-644,24 60 1051,1-1 1,0 1-1,0 0 0,0-1 1,0 1-1,0 0 0,0-1 0,0 1 1,0 0-1,0-1 0,0 1 0,0 0 1,0-1-1,0 1 0,0 0 1,0-1-1,1 1 0,-1 0 0,0-1 1,0 1-1,0 0 0,0-1 0,1 1 1,-1 0-1,0 0 0,0-1 1,0 1-1,1 0 0,-1 0 0,0 0 1,1-1-1,-1 1 0,0 0 0,1 0 1,-1 0-1,0 0 0,0-1 1,1 1-1,-1 0 0,0 0 0,1 0 1,-1 0-1,1 0 0,-1 0 0,1 0 1,20-1 285,-15 2-214,33-2 295,40-1-256,-72 1-254,0 0 0,0-1 0,0 1 0,1-1 0,-2-1 0,1 1 0,0-1 0,7-4 0,-12 6 117,-1 0-1,0 0 1,1 0 0,-1 0 0,0 0 0,1 0 0,-1 0 0,0-1 0,0 1 0,0 0 0,0-1 0,0 1-1,0-1 1,-1 1 0,1-1 0,0 1 0,-1-1 0,1 1 0,-1-1 0,1 0 0,-1 1 0,0-1-1,0 0 1,0-2 0,-7-17-466</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8.856"/>
    </inkml:context>
    <inkml:brush xml:id="br0">
      <inkml:brushProperty name="width" value="0.05" units="cm"/>
      <inkml:brushProperty name="height" value="0.05" units="cm"/>
    </inkml:brush>
  </inkml:definitions>
  <inkml:trace contextRef="#ctx0" brushRef="#br0">38 1 15979,'-26'3'2273,"16"6"-1257,9-3-392,10-1 2097,2 1-2129,13-3-96,1 5-120,1-5-432</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29.626"/>
    </inkml:context>
    <inkml:brush xml:id="br0">
      <inkml:brushProperty name="width" value="0.05" units="cm"/>
      <inkml:brushProperty name="height" value="0.05" units="cm"/>
    </inkml:brush>
  </inkml:definitions>
  <inkml:trace contextRef="#ctx0" brushRef="#br0">224 221 19684,'-3'-2'138,"-1"0"0,1 1 0,0-1 0,-1 1-1,0-1 1,1 1 0,-1 0 0,0 0 0,1 1 0,-1-1-1,0 1 1,0 0 0,1 0 0,-1 0 0,0 1 0,0-1-1,0 1 1,1 0 0,-1 0 0,1 0 0,-1 0 0,0 1-1,1-1 1,0 1 0,-1 0 0,-3 3 0,-2 2 51,-1 0 1,1 0-1,1 1 1,-1 1-1,2-1 0,-1 1 1,-8 14-1,8-12-113,2 1-1,-1 0 0,1 1 0,-5 17 1,9-24-73,0 1 0,1-1 0,0 1 0,0 0 0,0-1 0,1 1 1,0 0-1,0-1 0,1 1 0,2 12 0,-3-17-2,0-1-1,1 1 1,-1 0-1,1-1 1,0 1-1,-1-1 1,1 1-1,0-1 1,0 1-1,0-1 1,0 0-1,0 1 1,0-1 0,0 0-1,0 0 1,1 0-1,-1 0 1,0 0-1,1 0 1,-1 0-1,1 0 1,-1 0-1,1-1 1,-1 1-1,1-1 1,0 1-1,-1-1 1,1 0-1,0 1 1,-1-1 0,1 0-1,0 0 1,-1 0-1,1 0 1,0-1-1,-1 1 1,1 0-1,0-1 1,-1 1-1,1-1 1,1 0-1,7-3 15,-1 0 0,0-1 0,0 0-1,0 0 1,12-11 0,16-14 117,-2-2 0,-1-1 1,-2-2-1,-1-1 1,-2-1-1,-2-2 0,37-67 1,-58 91-49,-13 30-98,2 0-3,1 0-1,0 0 0,1 0 1,0 1-1,2-1 0,0 1 0,0 0 1,2 0-1,0-1 0,4 25 1,-4-38 19,-1 1 0,1-1 0,0 1 0,0-1 0,0 1 1,1-1-1,-1 0 0,0 0 0,1 1 0,-1-1 0,1 0 0,0 0 1,0 0-1,0-1 0,0 1 0,3 2 0,-3-3 6,1 0 0,-1 0 1,0-1-1,0 1 0,1-1 0,-1 1 0,0-1 0,0 0 0,1 0 1,-1 0-1,0 0 0,1 0 0,-1 0 0,0-1 0,3 0 0,4-2 30,-1 0 0,-1-1-1,1 0 1,0 0 0,-1-1-1,0 0 1,0 0-1,10-10 1,3-5 107,0-1 0,-2-1 0,-1-1 0,0 0-1,-2-2 1,0 0 0,19-47 0,-32 65-115,1 1 0,-1-1 1,0-1-1,-1 1 0,2-13 0,-6 10-41,-4 13-31,-6 12-30,4-1 35,1 1 0,0 0 0,1 0 0,-6 21 0,-16 69-52,26-94 87,-10 45-14,3-1 0,-5 82-1,13-103-5,2 1 0,2-1 0,1 1 0,1-1 0,12 40 0,-3-37-46,0 5-44,-13-42 110,0 0 0,1 0 0,-1 0 0,0 0 0,0 1 0,0-1 0,0 0 0,0 0 0,0 0 0,0 1 0,0-1 0,0 0 0,0 0 0,0 1 0,0-1 0,0 0 0,0 0 0,0 0 0,0 1 1,0-1-1,0 0 0,0 0 0,0 0 0,0 1 0,0-1 0,0 0 0,0 0 0,0 0 0,-1 1 0,1-1 0,0 0 0,0 0 0,0 0 0,0 0 0,0 1 0,-1-1 0,1 0 0,0 0 0,0 0 0,0 0 1,-1 0-1,1 0 0,0 0 0,-1 1 0,-9-8-29,-10-14 35,8 5-18,0 0 1,2-1 0,0 0-1,-14-35 1,20 41 3,0-1 1,0 0-1,1 0 1,1-1-1,0 1 0,0 0 1,2-1-1,0-23 0,1 33 0,-1 0-1,0 0 0,1 0 0,0 0 0,0 0 0,0 0 0,0 0 0,1 0 1,-1 1-1,1-1 0,-1 0 0,1 1 0,0-1 0,0 1 0,0 0 0,0 0 1,1-1-1,-1 1 0,0 1 0,1-1 0,0 0 0,-1 1 0,1-1 0,0 1 1,0 0-1,3-1 0,7-1-223,0 0 1,0 1-1,0 0 1,25 1-1,-7 0 42,6-3-110</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0.134"/>
    </inkml:context>
    <inkml:brush xml:id="br0">
      <inkml:brushProperty name="width" value="0.05" units="cm"/>
      <inkml:brushProperty name="height" value="0.05" units="cm"/>
    </inkml:brush>
  </inkml:definitions>
  <inkml:trace contextRef="#ctx0" brushRef="#br0">263 4 18620,'1'0'95,"-1"0"0,0-1 0,1 1 0,-1 0-1,0-1 1,1 1 0,-1 0 0,0 0 0,1-1 0,-1 1 0,0 0 0,1 0 0,-1 0 0,1-1-1,-1 1 1,1 0 0,-1 0 0,0 0 0,1 0 0,-1 0 0,1 0 0,-1 0 0,1 0 0,-1 0 0,1 0-1,-1 0 1,0 1 0,1-1 0,0 0 0,-3 13 1532,-19 25 101,18-34-1367,-35 60 810,-155 236-1037,192-298-228,0-1 0,0 1 0,0-1-1,0 0 1,0 0 0,0 1-1,0-1 1,-1 0 0,1 0 0,0 0-1,-1 0 1,-2 1 0,4-3 10,0 0 0,0 0 0,0 0 0,0 0 0,0 0 0,0 0 0,0 0 0,0 1 0,0-1 0,0 0 0,1 0 0,-1 0 0,0 0 0,1 0 0,-1 0 0,0 0 0,1 1 1,-1-1-1,1 0 0,1-1 0,19-36-1242,32-44 0,-38 60 894,28-39-572</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0.569"/>
    </inkml:context>
    <inkml:brush xml:id="br0">
      <inkml:brushProperty name="width" value="0.05" units="cm"/>
      <inkml:brushProperty name="height" value="0.05" units="cm"/>
    </inkml:brush>
  </inkml:definitions>
  <inkml:trace contextRef="#ctx0" brushRef="#br0">184 6 14763,'9'-5'1681,"-9"13"-785,0 8-296,-7 15 992,-4 9-176,2 10-263,0 9-177,4 0-296,3-1-96,2-1-392,5-5-216,1-8-472,3-7-224,-3-14-216,1-8 632,-7-19-1057</inkml:trace>
  <inkml:trace contextRef="#ctx0" brushRef="#br0" timeOffset="1">0 209 18468,'0'0'1736,"8"3"-1096,6 3-279,7 4 871,5-1-312,8 0-848,3 0-504,6-6 424,-2-3-88,0-6-192</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0.999"/>
    </inkml:context>
    <inkml:brush xml:id="br0">
      <inkml:brushProperty name="width" value="0.05" units="cm"/>
      <inkml:brushProperty name="height" value="0.05" units="cm"/>
    </inkml:brush>
  </inkml:definitions>
  <inkml:trace contextRef="#ctx0" brushRef="#br0">243 44 18660,'-19'29'1656,"2"15"-1024,2 4-271,1 7 647,4 1-184,5-2-360,3-2-312,4-11-568,7-2-232,-4-19-320,1-8 688,-6-17-233,0-7-159</inkml:trace>
  <inkml:trace contextRef="#ctx0" brushRef="#br0" timeOffset="1">7 22 16115,'1'-1'205,"0"-1"0,1 0-1,-1 1 1,1-1 0,0 1-1,-1 0 1,1 0 0,0-1 0,0 1-1,-1 0 1,1 0 0,0 1-1,0-1 1,0 0 0,0 1-1,0-1 1,1 1 0,-1-1-1,3 1 1,49-1 1805,-43 1-1344,23 1-83,-1 2 0,0 1 1,43 10-1,-63-10-554,0-1-1,0 2 1,0 0-1,0 0 1,-1 1 0,0 1-1,0 0 1,-1 0 0,0 1-1,0 1 1,9 9-1,-15-12-23,0 1 0,0-1-1,0 1 1,-1 0-1,0 1 1,0-1-1,-1 0 1,0 1-1,0 0 1,-1 0-1,0 0 1,0 0-1,0 12 1,-1-8 31,-1 0 1,-1 1 0,0-1-1,-1 0 1,0 0 0,-1-1 0,0 1-1,-8 17 1,3-11 42,0-1 0,-2 0 0,0 0 0,-1-1 0,0 0 0,-2-1 0,1 0 0,-2-1 0,0-1 0,-1 0 0,-20 14 0,24-20-127,-1-1-1,0 0 1,0 0-1,-1-2 0,1 1 1,-1-1-1,0-1 1,0 0-1,-24 1 1,30-4-32,1 1 1,0-1 0,-1-1-1,1 1 1,-1-1 0,1-1-1,0 1 1,0-1-1,-1 0 1,1 0 0,0-1-1,1 1 1,-1-1-1,0-1 1,1 1 0,0-1-1,0 0 1,0 0-1,0-1 1,1 1 0,-1-1-1,-3-6 1,-15-34-460</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1.705"/>
    </inkml:context>
    <inkml:brush xml:id="br0">
      <inkml:brushProperty name="width" value="0.05" units="cm"/>
      <inkml:brushProperty name="height" value="0.05" units="cm"/>
    </inkml:brush>
  </inkml:definitions>
  <inkml:trace contextRef="#ctx0" brushRef="#br0">92 9 16588,'1'0'112,"-1"-1"1,1 0 0,-1 1 0,1-1 0,-1 1 0,1-1 0,-1 1 0,1-1 0,-1 1 0,1-1 0,0 1 0,-1 0-1,1-1 1,0 1 0,-1 0 0,1-1 0,0 1 0,-1 0 0,1 0 0,0 0 0,0-1 0,1 1 0,-2 1-20,1-1 1,-1 0 0,1 1-1,-1-1 1,1 1 0,-1-1-1,1 1 1,-1-1 0,0 1-1,1-1 1,-1 1 0,0 0-1,1-1 1,-1 1-1,0-1 1,0 1 0,0 0-1,0-1 1,1 1 0,-1 1-1,0 44 2507,0-38-2183,-25 383 3039,23-357-3407,-1-12-71,3-22 14,0 0-1,0 0 1,0 0-1,0 0 1,0 0-1,0 0 1,0 0-1,-1 0 1,1 0-1,0 0 1,0 0-1,0-1 1,0 1-1,0 0 1,0 0-1,-1 0 1,1 0-1,0 0 1,0 0-1,0 0 1,0 0-1,0 0 1,0 1-1,-1-1 1,1 0-1,0 0 1,0 0-1,0 0 1,0 0-1,0 0 1,0 0-1,0 0 1,-1 0-1,1 0 1,0 0-1,0 0 1,0 0-1,0 1 1,0-1-1,0 0 1,-5-16-168,-69-319-1631,73 322 1933,5 13 4,14 20 101,-9-8-134,-1-5-144,1 0 0,-1 0 0,1-1 0,1 0 0,-1 0 0,1-1 0,0 0 1,0-1-1,1 0 0,13 3 0,-8-3-155,0-2-1,0 0 1,0 0 0,0-1 0,0-1 0,25-4 0,6-5-214</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2.150"/>
    </inkml:context>
    <inkml:brush xml:id="br0">
      <inkml:brushProperty name="width" value="0.05" units="cm"/>
      <inkml:brushProperty name="height" value="0.05" units="cm"/>
    </inkml:brush>
  </inkml:definitions>
  <inkml:trace contextRef="#ctx0" brushRef="#br0">249 112 18908,'-4'-9'512,"0"0"0,0 0 0,-1 0 0,0 1 0,-1-1 0,0 1 0,0 1 0,-13-13 1,17 18-418,-1-1 1,0 1 0,0 0-1,-1 0 1,1 0 0,0 0-1,-1 1 1,1-1 0,-1 1-1,1 0 1,-1 0 0,0 0-1,1 1 1,-1-1 0,0 1-1,0 0 1,1 0 0,-1 0-1,0 0 1,0 1 0,1-1 0,-1 1-1,0 0 1,1 0 0,-7 3-1,4 0-95,0 0 0,0 0-1,1 0 1,-1 1 0,1-1-1,0 1 1,0 1 0,1-1-1,-1 1 1,1 0 0,0 0-1,1 0 1,0 0 0,0 0-1,-4 12 1,4-9-9,0 0 0,0 1-1,1-1 1,0 0 0,1 1 0,0 0-1,1-1 1,0 1 0,0-1 0,1 1-1,2 10 1,-2-17 10,0 0-1,0 0 0,0 1 1,0-1-1,0-1 0,1 1 1,0 0-1,-1 0 0,1 0 1,0-1-1,0 1 1,1-1-1,-1 0 0,0 1 1,1-1-1,0 0 0,-1-1 1,1 1-1,0 0 0,0-1 1,0 1-1,0-1 1,0 0-1,0 0 0,0 0 1,1-1-1,-1 1 0,0-1 1,0 1-1,1-1 0,-1 0 1,7-1-1,-2 0-54,1-1-1,0 1 1,-1-2-1,0 1 1,1-1-1,-1 0 1,0-1 0,0 0-1,-1 0 1,1-1-1,8-6 1,-9 4-50,0 1 1,0-1 0,-1 0 0,0 0 0,0-1-1,-1 0 1,0 0 0,0 0 0,-1-1-1,0 1 1,4-18 0,0-9-228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8.781"/>
    </inkml:context>
    <inkml:brush xml:id="br0">
      <inkml:brushProperty name="width" value="0.05" units="cm"/>
      <inkml:brushProperty name="height" value="0.05" units="cm"/>
    </inkml:brush>
  </inkml:definitions>
  <inkml:trace contextRef="#ctx0" brushRef="#br0">1 64 19932,'17'-17'1841,"2"6"-1281,1 0-248,5 4 736,2 2-240,6 2-720,0 3-536,2 0-2256,-1 0 2368,6-3-361,4-3-271</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3.179"/>
    </inkml:context>
    <inkml:brush xml:id="br0">
      <inkml:brushProperty name="width" value="0.05" units="cm"/>
      <inkml:brushProperty name="height" value="0.05" units="cm"/>
    </inkml:brush>
  </inkml:definitions>
  <inkml:trace contextRef="#ctx0" brushRef="#br0">61 20 15747,'-1'-20'2810,"1"20"-2733,0 0 0,-1 0 0,1 0 0,0 0 1,0 0-1,-1 0 0,1 0 0,0 0 0,-1 1 0,1-1 0,0 0 0,0 0 0,-1 0 0,1 0 0,0 0 0,0 1 0,0-1 0,-1 0 0,1 0 0,0 0 1,0 1-1,0-1 0,-1 0 0,1 0 0,0 1 0,0-1 0,0 0 0,0 0 0,0 1 0,0-1 0,0 0 0,-1 1 0,-14 37 2709,6 4-1974,1 0 0,-4 75 0,9 86-172,7-88-236,-3-112-338,0-4-24,1-11-7,1-19-21,-1-43-119,-3 0 0,-17-113-1,20 195 26,0 3 3,0 0 0,1-1 0,5 16 0,-6-22 74,-1-1-1,1 1 0,0-1 1,0 0-1,0 1 0,1-1 1,-1 0-1,1 0 0,0-1 1,0 1-1,0 0 0,0-1 1,0 0-1,7 4 0,-3-4 27,-1 0-1,0 0 0,1 0 0,0-1 0,-1 0 0,1-1 1,0 0-1,0 0 0,-1 0 0,1-1 0,0 0 0,-1 0 1,1 0-1,-1-1 0,1 0 0,-1 0 0,0-1 0,8-4 1,2-1 83,-1-1 1,0-1-1,0 0 1,-1-1-1,23-22 1,-26 21-1,0 0 1,-1-1-1,10-17 1,-16 24-66,-1 1 1,0-1-1,0 0 1,-1 0-1,1 0 1,-1-1-1,-1 1 1,1 0-1,-1-1 1,0-11-1,-1 17-35,1 0-1,-1 0 0,0 0 0,0 0 0,0 0 0,-1 0 1,1 0-1,0 0 0,0 0 0,-1 0 0,1 0 0,0 1 1,-1-1-1,1 0 0,-1 0 0,1 0 0,-1 0 1,1 0-1,-1 1 0,0-1 0,1 0 0,-1 0 0,0 1 1,0-1-1,0 1 0,1-1 0,-1 1 0,0-1 0,0 1 1,0-1-1,0 1 0,0 0 0,0-1 0,0 1 0,0 0 1,0 0-1,0 0 0,0 0 0,0 0 0,-2 0 0,0 0-3,0 1 0,-1 0 0,1 0 0,0 0 0,0 0 0,0 0 0,-1 1 1,1 0-1,1-1 0,-1 1 0,-4 3 0,-2 4-12,1 0 0,-1 0 0,2 1 0,-1 0 0,2 0 0,-1 1 0,1 0 1,-6 16-1,5-8-2,0 1 1,1-1-1,1 1 0,-3 28 1,7-39 6,0 0 1,1 1-1,0-1 1,1 0-1,0 0 1,0 0-1,1 0 1,0 0-1,1-1 1,5 14 0,-6-17 3,0-1 0,1 0 0,-1 1 0,1-1 0,0-1 0,1 1 1,-1 0-1,1-1 0,-1 0 0,1 1 0,0-2 0,0 1 0,0 0 1,1-1-1,-1 0 0,0 0 0,1 0 0,0 0 0,-1-1 0,1 1 1,5-1-1,-1 0 10,1-1-1,-1 0 1,0 0 0,0-1 0,0 0 0,0-1-1,0 0 1,0 0 0,0-1 0,-1 0 0,1-1 0,-1 0-1,0 0 1,11-8 0,-5 2 11,0 0 0,-1 0 0,-1-1 0,1-1 0,-2 0 0,20-27 0,-27 34-7,-1 0 0,1 0 1,-1-1-1,-1 1 0,1-1 0,-1 1 1,0-1-1,0 0 0,0 0 0,-1 0 0,0 0 1,1-9-1,-2 14-12,0 1-1,0 0 1,0-1 0,0 1 0,0 0 0,0 0-1,0-1 1,0 1 0,0 0 0,0-1 0,-1 1-1,1 0 1,0-1 0,0 1 0,0 0-1,0 0 1,0-1 0,0 1 0,-1 0 0,1 0-1,0-1 1,0 1 0,0 0 0,-1 0 0,1 0-1,0-1 1,0 1 0,-1 0 0,1 0-1,0 0 1,0 0 0,-1 0 0,1-1 0,0 1-1,-1 0 1,1 0 0,0 0 0,-1 0 0,1 0-1,0 0 1,0 0 0,-1 0 0,1 0-1,-17 9 17,-12 17 13,20-16-35,1 1 0,0-1 1,0 1-1,1 1 0,-10 22 0,14-29-186,1 0 0,0 0 0,1 0 0,-1 0 0,1 1 0,0-1 0,0 1 0,1-1 0,-1 0 0,1 1 0,1-1 0,-1 1 0,1-1 0,0 0 0,0 1 0,0-1 0,3 7 0,-3-10 139,0 0 0,0-1 0,0 1 0,1-1 0,-1 1 1,0-1-1,1 1 0,-1-1 0,0 0 0,1 0 0,0 0 0,-1 0 1,1 0-1,0 0 0,-1 0 0,1 0 0,0 0 0,0-1 0,0 1 0,0-1 1,0 0-1,0 1 0,-1-1 0,1 0 0,0 0 0,0 0 0,4-1 1,31-4-863</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3.828"/>
    </inkml:context>
    <inkml:brush xml:id="br0">
      <inkml:brushProperty name="width" value="0.05" units="cm"/>
      <inkml:brushProperty name="height" value="0.05" units="cm"/>
    </inkml:brush>
  </inkml:definitions>
  <inkml:trace contextRef="#ctx0" brushRef="#br0">63 16 16099,'-2'2'314,"0"0"0,0 0 0,0 0 0,1 0 0,-1 0 0,0 0 0,1 0 0,0 1 0,-1-1 0,1 1 0,-2 3 0,-8 34 1272,8-27-394,-20 100 1712,21-99-2757,0 0 0,2-1 0,0 1 1,0 0-1,1 0 0,4 17 0,-5-30-130,0 0 1,0-1-1,1 1 0,-1 0 0,0 0 1,1 0-1,-1 0 0,0-1 0,1 1 1,-1 0-1,1 0 0,-1-1 0,1 1 1,-1 0-1,1-1 0,0 1 0,-1 0 1,2 0-1,-1-1-4,-1 0 1,1 0-1,0 1 0,-1-1 1,1 0-1,-1 0 1,1 0-1,-1 0 0,1-1 1,0 1-1,-1 0 1,1 0-1,-1 0 0,1 0 1,-1-1-1,1 1 1,-1 0-1,1 0 0,-1-1 1,1 1-1,0-1 1,2-1 30,-1-1 0,1 0 0,-1 1 0,0-1 0,1 0 0,-1 0 0,0 0 0,1-4 0,7-17 98,-1-1 1,-1 0-1,-1 0 1,-1-1 0,-2 0-1,0 0 1,0-43-1,-4 63-131,0 0 0,-1 0 0,1 0 1,-1 0-1,-3-8 0,4 14-11,0 0 0,0 0 0,0 0 0,0 0 0,0 0 0,0 0 0,0 0 0,0-1 0,0 1 0,0 0 0,0 0 0,0 0 0,0 0 0,0 0 0,0 0 0,0 0 0,0 0 0,0 0 0,0 0 0,0 0 0,0 0 0,0 0 0,0-1 0,0 1 0,0 0 0,0 0 0,0 0 0,0 0 0,0 0 0,-1 0 0,1 0 0,0 0-1,0 0 1,0 0 0,0 0 0,0 0 0,0 0 0,0 0 0,0 0 0,0 0 0,0 0 0,0 0 0,0 0 0,-1 0 0,1 0 0,0 0 0,0 0 0,0 0 0,0 0 0,0 0 0,0 0 0,0 0 0,0 0 0,0 0 0,0 0 0,0 0 0,0 0 0,0 0 0,-1 0 0,1 1 0,0-1 0,0 0 0,-3 7-11,0 10-21,3-11 24,0-1 0,1 1 0,0 0 0,-1-1 0,2 1 0,-1 0 0,1-1 0,0 1 0,0-1 0,0 0 0,1 0 1,-1 0-1,1 0 0,1 0 0,-1-1 0,7 8 0,-7-9 7,1 0-1,0-1 1,0 1 0,0-1 0,0 1 0,0-1-1,0-1 1,1 1 0,-1 0 0,1-1 0,-1 0-1,1 0 1,-1 0 0,1-1 0,0 0 0,-1 0-1,1 0 1,0 0 0,-1-1 0,1 1 0,4-2-1,3-2 21,0 0 0,-1 0 0,1-1 0,-1-1 0,0 0 0,-1 0 0,0-1 0,19-16-1,3-6 95,31-38 0,-61 65-107,-8 11 5,0 1 0,1 0 0,0 0-1,1 0 1,0 0 0,-3 12 0,-18 79-130,25-99 112,-5 38-174,5-38 131,0 1 0,0 0 0,0 0 1,0-1-1,1 1 0,-1 0 0,1 0 1,-1-1-1,1 1 0,0-1 0,2 5 1,-2-7 7,-1 1 1,0-1 0,1 1 0,-1-1-1,1 0 1,-1 1 0,0-1 0,1 0-1,-1 0 1,1 1 0,-1-1 0,1 0-1,-1 0 1,1 0 0,-1 0 0,1 1-1,-1-1 1,1 0 0,-1 0 0,1 0-1,-1 0 1,1 0 0,-1 0-1,1 0 1,-1-1 0,1 1 0,-1 0-1,1 0 1,-1 0 0,1 0 0,-1-1-1,1 1 1,-1 0 0,1 0 0,-1-1-1,1 1 1,-1 0 0,0-1 0,1 1-1,-1-1 1,0 1 0,1 0 0,-1-1-1,0 1 1,1-2 0,14-19-1275,-10 10 998,0 0 0,-1 0 1,6-24-1,-9 33 275,11-42-749</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4.247"/>
    </inkml:context>
    <inkml:brush xml:id="br0">
      <inkml:brushProperty name="width" value="0.05" units="cm"/>
      <inkml:brushProperty name="height" value="0.05" units="cm"/>
    </inkml:brush>
  </inkml:definitions>
  <inkml:trace contextRef="#ctx0" brushRef="#br0">9 0 16404,'-5'11'1576,"3"3"-1008,1 1-288,2-1 536,9 1-712,8-1 160,2 0-120,9 0-320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4.990"/>
    </inkml:context>
    <inkml:brush xml:id="br0">
      <inkml:brushProperty name="width" value="0.05" units="cm"/>
      <inkml:brushProperty name="height" value="0.05" units="cm"/>
    </inkml:brush>
  </inkml:definitions>
  <inkml:trace contextRef="#ctx0" brushRef="#br0">161 374 15019,'-4'-1'314,"1"2"1,-1-1-1,1 0 0,-1 1 0,1-1 1,-1 1-1,1 0 0,0 0 0,0 1 0,-1-1 1,1 1-1,0-1 0,0 1 0,0 0 1,1 0-1,-5 4 0,4-2-69,-1 0 1,1 0-1,0 0 0,0 1 1,1-1-1,-1 1 0,1 0 1,0 0-1,-2 9 0,0 4-30,1-1-1,1 1 1,1 0-1,1-1 1,2 25-1,3 1-124,3 0 0,20 68 0,-17-77-65,-2 1-1,-1-1 0,-2 1 1,3 62-1,-10-90 14,1-1 0,-1 1-1,-1 0 1,1 0 0,-1-1-1,0 1 1,-1-1 0,0 1-1,0-1 1,-6 9 0,8-13-13,0 0 0,0 0 0,-1 0 0,1-1 0,-1 1 0,1 0 0,-1-1-1,0 1 1,1-1 0,-1 0 0,0 0 0,0 1 0,0-1 0,0 0 0,0-1 0,0 1 0,-1 0 0,1-1 0,0 1 0,0-1 0,0 1 0,-1-1 0,1 0 0,0 0 0,0 0 0,-1-1 0,1 1 0,0 0 0,0-1 0,0 1 0,-1-1 0,1 0 0,0 0 0,0 0 0,-3-2 0,1 1 1,1-1 1,0 1-1,0-1 1,0 0-1,0 0 1,0 0-1,0 0 1,1-1-1,0 1 0,0-1 1,0 0-1,0 1 1,0-1-1,1 0 1,-1 0-1,1 0 1,-1-6-1,0-3-16,0-1 0,1 0 0,1 1 1,1-20-1,4-6-119,1 1 0,2-1 1,2 2-1,1-1 0,2 1 0,1 1 1,31-55-1,6 4-236,107-139 1,-33 68 261,-121 154 84,-2 1 0,1 0 0,-1 0-1,1-1 1,-1 1-1,0-1 1,0 1 0,-1-1-1,1 0 1,-1 0-1,0 1 1,0-1 0,1-6-1,-2 10 1,0-1-1,0 1 1,0-1-1,0 1 1,0-1-1,0 1 0,0-1 1,-1 1-1,1-1 1,0 0-1,0 1 1,0-1-1,-1 1 1,1 0-1,0-1 0,-1 1 1,1-1-1,0 1 1,-1-1-1,1 1 1,0 0-1,-1-1 1,1 1-1,-1 0 0,1-1 1,-1 1-1,1 0 1,-1 0-1,1 0 1,-1-1-1,1 1 1,-1 0-1,1 0 1,-1 0-1,1 0 0,-1 0 1,1 0-1,-1 0 1,1 0-1,-1 0 1,0 0-1,1 0 1,-1 0-1,1 0 0,-1 1 1,1-1-1,-1 0 1,1 0-1,-1 0 1,1 1-1,-1-1 1,0 1-1,-4 1 11,1 0-1,-1 1 0,1 0 1,-9 6-1,-6 8 54,1 0 0,0 2-1,1 0 1,1 1 0,-25 41-1,33-48-22,1 0 0,1 0-1,0 1 1,0 0 0,2 0-1,0 0 1,0 1-1,2 0 1,-1-1 0,2 1-1,0 24 1,1-34-29,0-1 1,1 0-1,0 0 1,-1 1 0,1-1-1,1 0 1,-1 0-1,1 0 1,-1 0-1,1 0 1,0 0-1,1 0 1,-1-1-1,1 1 1,-1-1-1,1 0 1,0 1 0,0-1-1,0-1 1,1 1-1,-1 0 1,1-1-1,0 0 1,-1 0-1,1 0 1,0 0-1,0 0 1,0-1 0,1 0-1,-1 0 1,0 0-1,0 0 1,1-1-1,-1 1 1,0-1-1,7-1 1,4 0 11,0-2 1,0 1 0,0-2-1,0 0 1,-1-1-1,0 0 1,0-1-1,0-1 1,-1 0-1,0-1 1,22-17-1,-10 5 11,-1-1 0,-1-1 0,-1-1 0,31-41 0,-32 35-13,-2-1 0,20-40 0,-32 57-20,-1-1 1,-1 0 0,0 0-1,-1 0 1,0 0 0,-1-1-1,2-29 1,-5 42-5,0 0 1,0 0-1,0 0 1,-1 0-1,1 0 0,0 0 1,-1 0-1,0 0 1,1 0-1,-3-4 0,3 6 1,0-1 1,0 1-1,-1 0 0,1-1 0,0 1 0,-1 0 0,1-1 0,-1 1 0,1 0 0,0-1 0,-1 1 0,1 0 0,-1 0 0,1 0 1,-1-1-1,1 1 0,-1 0 0,1 0 0,-1 0 0,1 0 0,-1 0 0,1 0 0,-1 0 0,1 0 0,-1 0 0,1 0 0,-2 0 1,0 1-3,0 0 0,-1 1 1,1-1-1,0 0 0,0 1 1,0 0-1,0-1 1,0 1-1,0 0 0,1 0 1,-1 0-1,0 0 1,1 0-1,0 1 0,-2 2 1,-5 12 0,0 0-1,1 0 1,0 1 0,2 0 0,0 1 0,-2 19 0,5-26 12,1 0 0,0 1 0,1-1 1,0 1-1,1-1 0,0 1 0,1-1 0,1 1 1,0-1-1,6 15 0,-8-23-2,1 0 1,0 0-1,0 0 1,1 0-1,-1-1 1,1 1-1,0-1 0,0 0 1,0 0-1,1 0 1,-1 0-1,1 0 0,-1-1 1,1 1-1,0-1 1,5 2-1,-6-3 0,1 0-1,-1 0 1,0 0 0,1 0-1,-1-1 1,1 0-1,0 0 1,-1 0 0,1 0-1,-1 0 1,1-1-1,-1 1 1,1-1 0,-1 0-1,0 0 1,1 0-1,-1-1 1,0 1 0,0-1-1,6-3 1,-2-1-26,1 0 0,-1 0 0,0 0 0,0 0 0,0-1 0,-1-1 0,0 1 0,-1-1 0,0 0 0,0 0 0,-1 0 0,6-15 0,-9 23 8,-1-1 0,0 0 0,1 1 0,-1-1 0,0 1 0,0-1 0,0 0 0,0 1 0,0-1 0,0 0 0,1 1 0,-1-1 0,-1 0 0,1 1 0,0-1 0,0 0 0,0 1 0,0-1 0,0 1 0,0-1 0,-1 0 0,1 1 0,0-1 0,-1 1 0,1-1 0,0 0 0,-1 1 1,1-1-1,-1 1 0,1-1 0,-1 1 0,0-1-8,-1 1 1,1 0 0,0-1-1,-1 1 1,1 0 0,0 0-1,-1 0 1,1 0 0,0 0 0,-1 1-1,1-1 1,0 0 0,-1 1-1,0 0 1,-5 1-48,0 1 0,0 0-1,0 1 1,-8 5 0,6-2 44,1 1 0,-1 1-1,1-1 1,1 1 0,-1 1 0,2-1 0,-1 1 0,1 0-1,1 1 1,0 0 0,1-1 0,-1 1 0,2 1 0,-3 13-1,6-25 22,0 0 0,0 0 0,0 0-1,0 1 1,0-1 0,0 0 0,0 0-1,0 0 1,0 0 0,0 0 0,0 1-1,0-1 1,0 0 0,0 0 0,0 0-1,0 0 1,-1 0 0,1 1 0,0-1-1,0 0 1,0 0 0,0 0 0,0 0 0,0 0-1,0 0 1,0 0 0,-1 0 0,1 0-1,0 1 1,0-1 0,0 0 0,0 0-1,0 0 1,0 0 0,-1 0 0,1 0-1,0 0 1,0 0 0,0 0 0,0 0-1,0 0 1,-1 0 0,1 0 0,0 0-1,0 0 1,0 0 0,0 0 0,0 0-1,-1 0 1,1 0 0,-8-9-14,-11-25-14,11 21 17,-43-66-37,-17-28 272,66 103-180,0 1 0,0-1 0,1 0-1,-1 0 1,1 0 0,-2-4 0,3 7-34,0 1 0,0-1 0,0 1 0,0 0 0,0-1 0,0 1 1,0-1-1,0 1 0,0-1 0,0 1 0,1 0 0,-1-1 0,0 1 0,0-1 0,0 1 1,0 0-1,1-1 0,-1 1 0,0 0 0,0-1 0,1 1 0,-1 0 0,0-1 0,1 1 1,-1-1-1,1 1 7,1 0 0,-1-1 1,0 1-1,0 0 0,0 0 1,0-1-1,0 1 0,1 0 1,-1 0-1,0 1 0,0-1 1,0 0-1,0 0 0,2 1 1,47 12 434,56 23 0,16 4-980,-31-16 313,-59-17 10</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23.055"/>
    </inkml:context>
    <inkml:brush xml:id="br0">
      <inkml:brushProperty name="width" value="0.05" units="cm"/>
      <inkml:brushProperty name="height" value="0.05" units="cm"/>
    </inkml:brush>
  </inkml:definitions>
  <inkml:trace contextRef="#ctx0" brushRef="#br0">30 51 11010,'-6'-11'1321,"-18"-28"2681,41 76-906,41 48-2291,96 112 0,-86-115-463,387 548 1439,-447-618-1748,120 175 403,-106-158-328,2-2 0,0 0 0,2-2 1,34 27-1,-60-52-103,0 1 0,1-1 0,-1 0 0,1 0 0,-1 1 0,0-1 0,1 0 0,-1 0 0,0 0 0,1 0 0,-1 1 0,1-1 0,-1 0 0,1 0 0,-1 0 0,1 0 0,-1 0 0,0 0 0,1 0 1,-1 0-1,1 0 0,-1 0 0,1 0 0,-1 0 0,0-1 0,1 1 0,-1 0 0,1 0 0,0-1 0,-1 1-49,0 0 0,0 0 1,0-1-1,0 1 0,0 0 0,0-1 1,0 1-1,1 0 0,-1 0 1,0-1-1,0 1 0,0 0 0,0-1 1,0 1-1,0 0 0,0-1 1,0 1-1,0 0 0,-1-1 0,1 1 1,0 0-1,0 0 0,0-1 0,0 1 1,0 0-1,0 0 0,-1-1 1,1 1-1,0 0 0,0 0 0,0-1 1,-1 1-1,1 0 0,0 0 1,0 0-1,-1-1 0,1 1 0,0 0 1,0 0-1,-1 0 0,-2-2-157,1 1-1,-1-1 1,0 1-1,1 0 1,-1 0-1,0 0 1,0 0-1,0 1 1,-4-1-1,-12-2-485</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23.487"/>
    </inkml:context>
    <inkml:brush xml:id="br0">
      <inkml:brushProperty name="width" value="0.05" units="cm"/>
      <inkml:brushProperty name="height" value="0.05" units="cm"/>
    </inkml:brush>
  </inkml:definitions>
  <inkml:trace contextRef="#ctx0" brushRef="#br0">1 237 14675,'1'5'233,"0"0"0,1 0 0,-1 0-1,1 0 1,0 0 0,1-1 0,-1 1 0,1-1 0,0 0-1,0 0 1,7 8 0,0 1 309,9 12-62,1-1 0,1-1 0,1-1 1,1-2-1,1 0 0,42 27 0,-50-37-342,0 0-1,1-2 1,0 0-1,0-1 0,1-1 1,0 0-1,0-1 0,0-1 1,1-1-1,0-1 1,-1 0-1,24-2 0,-34 0-71,0-1 0,-1 0 0,1-1 0,0 0 0,-1 0 0,1 0 0,-1-1 0,0 0-1,0-1 1,0 0 0,0 0 0,-1 0 0,1-1 0,-1 0 0,7-7 0,-8 6 13,1-1 0,-1 0 0,0-1-1,0 1 1,-1-1 0,0 0 0,-1 0 0,1 0 0,-2-1 0,1 1 0,-1-1 0,0 1 0,0-13-1,-1-1 60,-2 1 0,-1-1 0,0 1 0,-2-1 0,0 1-1,-14-38 1,10 32-386,1 0-1,1 0 1,-3-36-1,8 59 286,2 0-1,-1 0 0,0 0 1,1 0-1,-1 0 1,1 0-1,0 0 1,3-5-1,3-7-191</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08.125"/>
    </inkml:context>
    <inkml:brush xml:id="br0">
      <inkml:brushProperty name="width" value="0.05" units="cm"/>
      <inkml:brushProperty name="height" value="0.05" units="cm"/>
    </inkml:brush>
  </inkml:definitions>
  <inkml:trace contextRef="#ctx0" brushRef="#br0">53 1 13555,'0'44'1056,"-2"-9"-840,-2-4-104,-1-10 320,2-5-104,3-7-32,0-8 48,-2 7 769,-2-3-433,4-4 0,-2 2 88,2 0-136,-6-3-1536,-6-3 816,0-3-176</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09.349"/>
    </inkml:context>
    <inkml:brush xml:id="br0">
      <inkml:brushProperty name="width" value="0.05" units="cm"/>
      <inkml:brushProperty name="height" value="0.05" units="cm"/>
    </inkml:brush>
  </inkml:definitions>
  <inkml:trace contextRef="#ctx0" brushRef="#br0">0 184 12979,'12'-2'729,"-1"0"1,1 1 0,0 0-1,-1 1 1,1 0 0,-1 1-1,21 3 1,80 27 66,-28-7-605,-46-17-84,-1-1 1,1-3 0,0-1-1,50-3 1,150-26 620,-46 4-275,-80 16-213,0 5-1,182 20 1,-224-14 172,0-3 0,102-10 0,77 0 105,-242 9-628,0-1 0,-1 1-1,1-1 1,-1-1 0,1 1-1,-1-1 1,1 0 0,-1 0-1,8-5 1,-12 6-37,-1 0-1,1 1 0,-1-1 1,1 0-1,-1 0 1,1 0-1,-1 0 1,0 0-1,1 0 1,-1 0-1,0-1 1,0 1-1,0 0 1,0-1-1,0 1 1,0-1-1,0 1 1,-1-1-1,1 1 1,0-1-1,-1 1 1,1-1-1,-1 0 1,0 1-1,1-1 0,-1 0 1,0 0-1,0 1 1,0-1-1,0 0 1,-1 1-1,1-1 1,0 0-1,-1 1 1,1-1-1,-1 0 1,0 1-1,1-1 1,-1 1-1,-2-3 1,-27-42-4631,4 8 4501,2-1 4052,36 48 4120,24 11-6903,-11-7-524,-23-11-450,1-1-1,-1 1 0,0 0 1,1-1-1,-1 1 0,0 0 1,0 0-1,0 1 0,0-1 1,-1 0-1,1 1 0,-1-1 1,1 1-1,-1-1 0,0 1 1,0 0-1,0-1 0,0 1 1,0 0-1,-1 0 0,1 0 1,-1-1-1,0 1 0,0 0 1,0 0-1,0 0 0,0 0 1,-1 0-1,1 0 0,-1-1 1,0 1-1,0 0 0,-2 4 1,-4 8 87,0 0-1,-1 0 1,-1-1 0,-17 21 0,20-26-45,-94 119-855,99-125 582,10-8-94</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07.428"/>
    </inkml:context>
    <inkml:brush xml:id="br0">
      <inkml:brushProperty name="width" value="0.05" units="cm"/>
      <inkml:brushProperty name="height" value="0.05" units="cm"/>
    </inkml:brush>
  </inkml:definitions>
  <inkml:trace contextRef="#ctx0" brushRef="#br0">4 55 17324,'1'-3'184,"0"0"-1,0 1 1,0-1 0,0 0 0,1 0 0,-1 1 0,1-1 0,0 1-1,0-1 1,0 1 0,0 0 0,0 0 0,0 0 0,0 0-1,1 0 1,-1 0 0,1 1 0,0-1 0,-1 1 0,1 0 0,0-1-1,0 1 1,0 1 0,0-1 0,0 0 0,4 0 0,10 0 226,-1 0 1,1 1 0,31 3 0,-9 1-276,-14-5-24,-16 1-93,-1 0 0,1 0 1,0 1-1,0 0 0,14 3 1,-21-3-19,0 0 0,1 0 0,-1 0 0,0 0 0,0 1 0,0-1 0,1 1 0,-1-1 0,-1 1 0,1 0 0,0-1 0,0 1 0,-1 0 0,1 0 0,-1 1 0,1-1 0,-1 0 0,0 0 0,0 1 0,0-1 0,0 1 0,-1-1 0,1 0 0,0 4 0,0 5 4,0 0 0,0 0 0,-1-1 0,-1 1 0,0 0 0,0 0 0,-1-1 1,-1 1-1,0-1 0,0 1 0,-1-1 0,0 0 0,0-1 0,-1 1 1,-7 10-1,-1-2 70,0 0 1,-1-1 0,-1 0 0,0-2-1,-1 1 1,-25 17 0,13-13 151,0-2 1,-36 18-1,60-34-204,0-1 1,1 1 0,-1 0-1,0 0 1,1 0 0,-1 0-1,1 0 1,-1 1 0,1 0-1,0 0 1,0 0 0,-3 4 0,7-6-55,-1-1 1,0 1-1,0 0 1,0 0 0,1 0-1,-1 0 1,0 0 0,1-1-1,-1 1 1,1 0 0,-1 0-1,1-1 1,-1 1 0,1 0-1,-1-1 1,1 1-1,0-1 1,-1 1 0,1-1-1,0 1 1,0-1 0,-1 1-1,3 0 1,19 8-1065,-11-12 788,1-6-116</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08.656"/>
    </inkml:context>
    <inkml:brush xml:id="br0">
      <inkml:brushProperty name="width" value="0.05" units="cm"/>
      <inkml:brushProperty name="height" value="0.05" units="cm"/>
    </inkml:brush>
  </inkml:definitions>
  <inkml:trace contextRef="#ctx0" brushRef="#br0">1 1 12555,'15'91'1919,"-11"-59"-1553,14 51 1,28 42-1354,-32-91-648,0 1-1,-3 0 1,-1 1-1,8 54 1,-10 13 1303,-3 49 4580,-3-54-1567,2-58-2383,1 0 1,2-1-1,15 49 1,-9-39-393,0 12-11,-2 1 0,4 98 0,-20 125-276,1-210-238,3 0 1,4 0-1,15 95 0,-12-127 380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8.789"/>
    </inkml:context>
    <inkml:brush xml:id="br0">
      <inkml:brushProperty name="width" value="0.05" units="cm"/>
      <inkml:brushProperty name="height" value="0.05" units="cm"/>
    </inkml:brush>
  </inkml:definitions>
  <inkml:trace contextRef="#ctx0" brushRef="#br0">1 73 15819,'14'-8'1897,"4"0"-1001,-3-1-384,5 2 1208,2-3-511,5 4-697,1 0-448,-1 6 1024,-1-1-960,-3 1-96,2 0 8</inkml:trace>
  <inkml:trace contextRef="#ctx0" brushRef="#br0" timeOffset="1">454 1 15995,'-6'8'611,"-1"0"-1,0 0 0,0 0 1,-15 11-1,13-11-219,1 0 0,-1 0 0,-9 14 0,12-15-244,1 1 1,1 0-1,-1 1 0,1-1 0,1 1 1,0 0-1,0-1 0,-3 18 0,5-23-116,1 0 0,0 0 0,0 0 0,0-1 0,0 1 0,0 0 0,0 0-1,1 0 1,-1 0 0,1 0 0,0-1 0,0 1 0,0 0 0,0-1 0,1 1 0,-1-1-1,1 1 1,-1-1 0,1 1 0,0-1 0,0 0 0,0 0 0,0 0 0,0 0-1,1 0 1,-1-1 0,0 1 0,1-1 0,-1 1 0,1-1 0,0 0 0,3 1 0,2 0 45,0 0 1,0-1-1,0 0 1,0 0-1,0-1 0,0 0 1,0 0-1,0-1 1,0 0-1,0-1 1,-1 1-1,1-2 1,8-2-1,-7 2 37,0-1 0,-1 0-1,1 0 1,-1-1 0,0 0-1,-1 0 1,1-1-1,-1 0 1,0-1 0,11-13-1,-16 18-82,0-1-1,0 0 0,-1 1 1,1-1-1,-1 0 0,0 0 1,0 0-1,0 0 0,0 0 1,0-1-1,-1 1 0,0 0 1,1 0-1,-1 0 0,0-1 1,0 1-1,-1 0 0,1 0 1,-1 0-1,0 0 0,1-1 1,-1 1-1,-1 0 0,1 0 1,0 1-1,-1-1 0,1 0 1,-1 0-1,0 1 0,0-1 1,0 1-1,-4-4 0,2 2-126,0 0 0,-1 0 0,1 1-1,-1 0 1,1 0 0,-1 0 0,0 0 0,0 1 0,-1 0-1,1 0 1,0 0 0,-1 1 0,1-1 0,-1 1-1,1 1 1,-1-1 0,0 1 0,-5 0 0,9 0 95,0 0 0,1 1 0,-1-1 0,0 0 0,1 1 0,-1-1 0,1 1 0,-1 0 0,1-1 1,0 1-1,-1 0 0,1 0 0,-1 0 0,1 0 0,0 0 0,0 0 0,0 0 0,0 1 0,0-1 0,0 0 1,0 1-1,0-1 0,0 1 0,1-1 0,-1 1 0,0-1 0,0 3 0,-4 12-366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9.196"/>
    </inkml:context>
    <inkml:brush xml:id="br0">
      <inkml:brushProperty name="width" value="0.05" units="cm"/>
      <inkml:brushProperty name="height" value="0.05" units="cm"/>
    </inkml:brush>
  </inkml:definitions>
  <inkml:trace contextRef="#ctx0" brushRef="#br0">206 34 17276,'-20'28'780,"-20"27"1231,-40 71-1,69-107-1626,1 1 1,2 1-1,0-1 0,1 1 0,1 1 0,1-1 1,-4 39-1,8-53-299,1 0 1,0-1 0,0 1-1,0 0 1,1 0-1,0-1 1,1 1 0,-1 0-1,1-1 1,1 0 0,3 8-1,-5-11-62,1-1 0,0 1 1,-1-1-1,1 1 0,1-1 0,-1 0 0,0 0 0,0 0 0,1 0 1,-1-1-1,1 1 0,0-1 0,-1 1 0,1-1 0,0 0 0,0 0 1,0 0-1,0 0 0,0-1 0,0 1 0,0-1 0,0 0 1,0 0-1,0 0 0,0 0 0,6-1 0,0-1-4,1 0-1,0-1 1,0 0-1,-1-1 1,0 0-1,1 0 1,-1-1-1,-1 0 1,1-1 0,12-10-1,1-3 35,0-2 0,26-31 0,-29 30-3,-2-2 1,0 0 0,18-34-1,-29 48-36,-1-1 1,-1 1-1,0-1 0,0 0 0,-1 0 0,-1 0 0,0 0 0,0 0 0,-1-1 1,0 1-1,-2-21 0,1 30-35,-1-1 1,1 0-1,-1 0 1,1 1-1,-1-1 1,0 1-1,0-1 1,0 0-1,-1 1 1,1 0-1,0-1 1,-1 1-1,0 0 0,1 0 1,-1 0-1,0 0 1,0 0-1,0 0 1,0 0-1,-1 1 1,1-1-1,0 1 1,-1-1-1,1 1 1,-1 0-1,1 0 1,-1 0-1,0 0 0,1 1 1,-1-1-1,0 1 1,0 0-1,1 0 1,-1 0-1,0 0 1,0 0-1,1 0 1,-1 1-1,0-1 1,1 1-1,-1 0 1,-3 1-1,1 0-210,-1 1-1,1 0 1,-1 0 0,1 0 0,0 0-1,0 1 1,0 0 0,1 0 0,-8 9-1,10-11 113,0 0 0,0 0-1,1 1 1,-1-1 0,0 1 0,1-1-1,-1 1 1,1 0 0,0 0-1,0-1 1,0 1 0,0 0 0,1 0-1,-1 0 1,1 0 0,0 0-1,-1 0 1,1 0 0,1 0 0,-1 0-1,1 5 1,11 6-819</inkml:trace>
  <inkml:trace contextRef="#ctx0" brushRef="#br0" timeOffset="1">796 2 17948,'13'-2'1459,"-13"2"-1429,0 0 0,1 1 0,-1-1 0,0 0-1,0 0 1,0 0 0,0 0 0,0 0 0,1 0 0,-1 0-1,0 1 1,0-1 0,0 0 0,0 0 0,0 0 0,0 0-1,1 1 1,-1-1 0,0 0 0,0 0 0,0 0 0,0 0 0,0 1-1,0-1 1,0 0 0,0 0 0,0 0 0,0 1 0,0-1-1,0 0 1,0 0 0,0 0 0,0 1 0,0-1 0,-13 27 1032,12-27-1057,-27 49 2117,-26 58 0,46-88-1899,1-1-1,1 1 1,0 1-1,2-1 1,0 1-1,-1 37 1,4-53-187,1 1 0,0-1 1,1 1-1,-1-1 0,1 1 1,0-1-1,0 0 0,0 1 1,0-1-1,1 0 1,0 0-1,0 0 0,0 0 1,0 0-1,5 5 0,-4-6-22,-1-1-1,1 0 0,0 0 1,-1 0-1,1-1 0,0 1 1,1-1-1,-1 1 0,0-1 1,0 0-1,0 0 0,1-1 1,-1 1-1,0-1 0,1 1 0,-1-1 1,1 0-1,-1 0 0,0-1 1,6 0-1,2-1-5,0-1 1,0-1-1,-1 1 0,1-2 1,-1 1-1,0-1 0,0-1 1,-1 0-1,0 0 0,0-1 1,10-9-1,-2 0 12,0-2 0,0 0 0,-2-1 0,15-24 0,-21 29 3,0-1 0,-2 0 0,10-22 0,-16 32-20,1 1 1,-1 0-1,1 0 1,-1-1-1,-1 1 1,1 0-1,-1-1 1,1 1-1,-1-1 1,0 1 0,-1-1-1,1 1 1,-1-1-1,0 1 1,0 0-1,0 0 1,-1-1-1,-2-3 1,2 5-36,0 1 1,0 0 0,0-1 0,-1 1-1,1 0 1,-1 0 0,1 1-1,-1-1 1,0 0 0,0 1-1,0 0 1,0-1 0,0 1 0,0 0-1,0 1 1,0-1 0,-1 1-1,1-1 1,0 1 0,0 0-1,-4 0 1,-6 1-111,0 0-1,1 0 0,-1 2 1,-13 3-1,-24 11-109,-3 6-85</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09.101"/>
    </inkml:context>
    <inkml:brush xml:id="br0">
      <inkml:brushProperty name="width" value="0.05" units="cm"/>
      <inkml:brushProperty name="height" value="0.05" units="cm"/>
    </inkml:brush>
  </inkml:definitions>
  <inkml:trace contextRef="#ctx0" brushRef="#br0">4 1 12803,'0'59'1464,"0"3"-1008,-2-6-208,1-2 1032,1-11-1103,0-7-33,0-13-32,1-3-40,4-6-152</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09.661"/>
    </inkml:context>
    <inkml:brush xml:id="br0">
      <inkml:brushProperty name="width" value="0.05" units="cm"/>
      <inkml:brushProperty name="height" value="0.05" units="cm"/>
    </inkml:brush>
  </inkml:definitions>
  <inkml:trace contextRef="#ctx0" brushRef="#br0">111 0 9762,'-11'216'1674,"-2"201"574,28-242-1742,-1-8-149,-22 330 841,6-462-1294,2-12-149,-26 368 184,14-70 170,9-123 78,1-179-99,-1 0-1,-1 0 1,0-1 0,-1 0-1,-10 22 1,13-20 418,2-19-450,-2-3-195,-6-9-494,-1 3 360,-1-1-166</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07.260"/>
    </inkml:context>
    <inkml:brush xml:id="br0">
      <inkml:brushProperty name="width" value="0.05" units="cm"/>
      <inkml:brushProperty name="height" value="0.05" units="cm"/>
    </inkml:brush>
  </inkml:definitions>
  <inkml:trace contextRef="#ctx0" brushRef="#br0">8 0 11162,'0'10'1369,"0"5"-737,-2 9-288,-1 10 1616,2 3-1376,-1 9-280,2 1-23,3 1-241,2 1-112,2-2-249,3-3-263,-1-2 472,2-2-96,-2-5-88</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3:07.683"/>
    </inkml:context>
    <inkml:brush xml:id="br0">
      <inkml:brushProperty name="width" value="0.05" units="cm"/>
      <inkml:brushProperty name="height" value="0.05" units="cm"/>
    </inkml:brush>
  </inkml:definitions>
  <inkml:trace contextRef="#ctx0" brushRef="#br0">10 1 10194,'0'38'976,"0"2"-568,-3 0-119,1 3 559,1-2-128,-1 0-248,1 4-64,1-4-80,0-1-104,1-2-264,2-1 128,0-5-80,2-1-24</inkml:trace>
  <inkml:trace contextRef="#ctx0" brushRef="#br0" timeOffset="1">47 835 9866,'0'57'1152,"0"-1"-768,-3 0-168,0-3 881,3-1-865,0-3-160,1-5-512,2 2-184,2-3-121,-1 0 1,3 2-8,-3 3-8,-1 1 328,-3 2-176,-3-1 384</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6.872"/>
    </inkml:context>
    <inkml:brush xml:id="br0">
      <inkml:brushProperty name="width" value="0.05" units="cm"/>
      <inkml:brushProperty name="height" value="0.05" units="cm"/>
    </inkml:brush>
  </inkml:definitions>
  <inkml:trace contextRef="#ctx0" brushRef="#br0">0 319 17636,'1'0'160,"0"0"0,-1 0 0,1 0 0,0 0 0,0 0 0,-1-1 0,1 1 0,0 0-1,-1 0 1,1-1 0,0 1 0,-1 0 0,1-1 0,0 1 0,-1 0 0,1-1 0,-1 1 0,1-1 0,0 0 0,15-16 832,-1 0 1,-1-1-1,20-34 0,-14 20-539,75-124 418,-93 153-1082,7-10 558,-9 13-449,1 0 0,-1-1 0,0 1 1,0 0-1,0 0 0,1 0 0,-1-1 0,0 1 0,0 0 0,1 0 0,-1 0 0,0 0 0,1 0 1,-1 0-1,0 0 0,0 0 0,1-1 0,-1 1 0,0 0 0,1 0 0,-1 0 0,0 0 0,0 0 1,1 1-1,-1-1 0,0 0 0,1 0 0,-1 0 0,0 0 0,0 0 0,1 0 0,-1 0 0,0 0 1,0 1-1,1-1 0,-1 0 0,0 0 0,1 1 0,-4-6-2408</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7.352"/>
    </inkml:context>
    <inkml:brush xml:id="br0">
      <inkml:brushProperty name="width" value="0.05" units="cm"/>
      <inkml:brushProperty name="height" value="0.05" units="cm"/>
    </inkml:brush>
  </inkml:definitions>
  <inkml:trace contextRef="#ctx0" brushRef="#br0">0 93 14779,'11'-3'7342,"25"-9"-5658,-3-5-652,55-24 538,-78 37-1475,1 1 0,-1 0-1,1 0 1,0 1-1,0 0 1,15 0 0,-23 2-95,1 0 1,0 0-1,0 1 1,0-1 0,-1 1-1,1 0 1,0 0-1,-1 0 1,1 1-1,-1-1 1,1 1 0,-1 0-1,0 0 1,1 0-1,-1 0 1,3 4-1,-2-2-7,-1 0 0,1 0 0,-1 1 0,0-1 0,-1 1 0,1 0 0,-1 0 0,0 0 0,0 0 0,2 7 0,-2 3-23,1-1 0,-2 1 0,0 0 0,0 0 1,-2 0-1,1 0 0,-5 19 0,-3 7-853,-2 1-1,-2-2 0,-32 77 1,33-99 227</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39.890"/>
    </inkml:context>
    <inkml:brush xml:id="br0">
      <inkml:brushProperty name="width" value="0.05" units="cm"/>
      <inkml:brushProperty name="height" value="0.05" units="cm"/>
    </inkml:brush>
  </inkml:definitions>
  <inkml:trace contextRef="#ctx0" brushRef="#br0">2 1 10810,'3'6'864,"-1"5"-575,-2 3-97,-2 2 440,2 4-168,-1 6-48,-1 0-24,1 5-64,1 3-16,0-1-72,1 1-104,2-2-1240,-1 0 1096,-1-4-184,2 1-88</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16.518"/>
    </inkml:context>
    <inkml:brush xml:id="br0">
      <inkml:brushProperty name="width" value="0.05" units="cm"/>
      <inkml:brushProperty name="height" value="0.05" units="cm"/>
    </inkml:brush>
  </inkml:definitions>
  <inkml:trace contextRef="#ctx0" brushRef="#br0">0 296 12691,'13'-19'2072,"-12"18"-1964,-1 0-1,1-1 0,-1 1 0,1 0 0,-1 0 1,1-1-1,0 1 0,0 0 0,-1 0 0,1 0 0,0 0 1,0 0-1,0 0 0,0 0 0,0 1 0,0-1 1,1 0-1,-1 0 0,0 1 0,0-1 0,0 1 1,1-1-1,-1 1 0,0-1 0,1 1 0,-1 0 0,0 0 1,3-1-1,5 2 89,0-1 0,0-1 1,0 0-1,0 0 0,0 0 0,0-1 0,0-1 1,0 0-1,-1 0 0,1 0 0,9-7 1,12-7 51,46-36 0,-28 19-105,-1 3-98,37-26-28,-89 70-102,-10 10 76,3-11 10,0 0 0,-1-1 0,-1 0 0,0-1 0,-19 10 0,-82 38 14,37-21-10,47-20-33,29-15 7,18-11 8,102-64-18,33-19 34,-111 75-185,-103 42-56,41-15 240,-180 73 274,197-81-264,4-2-9,0 0 0,1 0-1,-1 0 1,0 0 0,0 1-1,0-1 1,0 0 0,1 1-1,-1-1 1,0 1 0,0-1-1,1 1 1,-1-1 0,0 1-1,0 0 1,1 0-3,0-1 0,1 0 0,-1 0 0,0 0 0,0 0 0,1 1 0,-1-1 0,0 0 0,1 0 0,-1 0 0,0 0 0,0 0 0,1 0 1,-1 0-1,0 0 0,1 0 0,-1 0 0,0 0 0,1 0 0,-1 0 0,0 0 0,1 0 0,-1 0 0,0 0 0,1 0 0,-1 0 0,0 0 0,0 0 0,1 0 0,-1-1 0,0 1 0,1 0 0,-1-1 0,19-4-16,30-17 14,81-51-1,23-11 55,-121 74-53,-32 10-2,1 0 0,-1 0-1,1 0 1,0 0 0,-1 0 0,1 0 0,-1 0 0,1 0 0,-1 0 0,1 0 0,0 0 0,-1 0 0,1 1 0,-1-1 0,1 0 0,-1 0-1,1 1 1,-1-1 0,1 1 0,0-1-4,-1 1-1,0-1 1,0 1-1,0-1 0,0 1 1,0-1-1,0 1 1,0 0-1,0-1 1,0 1-1,0-1 0,0 1 1,0-1-1,0 1 1,0-1-1,0 1 1,-1-1-1,1 1 0,0 0 1,0-1-1,-1 0 1,1 1-1,0-1 1,-1 1-1,-6 9 13,0 0 0,0 0 0,0-1 0,-2-1 0,1 1 0,-1-1 1,0-1-1,0 0 0,-1 0 0,0-1 0,0 0 0,-1 0 0,0-1 0,-20 6 0,2-6-4</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6:16.935"/>
    </inkml:context>
    <inkml:brush xml:id="br0">
      <inkml:brushProperty name="width" value="0.05" units="cm"/>
      <inkml:brushProperty name="height" value="0.05" units="cm"/>
    </inkml:brush>
  </inkml:definitions>
  <inkml:trace contextRef="#ctx0" brushRef="#br0">2 14 13547,'-2'11'3414,"10"-10"-1721,19-12-1026,-13 5-317,-6 3-312,1 1 0,0 1 0,-1 0 0,1 0 0,0 1 0,0 0 0,-1 0 0,1 1 0,0 0 0,-1 0 0,1 1 0,-1 1 0,1-1 0,-1 1 0,16 8 0,-19-8-39,1 1 0,-1-1 0,0 1 1,0-1-1,0 2 0,-1-1 0,1 0 1,-1 1-1,0 0 0,0 0 0,-1 0 0,1 0 1,-1 1-1,-1-1 0,1 1 0,-1 0 1,1 0-1,-2 0 0,1 0 0,-1 0 1,0 0-1,0 0 0,0 8 0,-2-3 0,0 0-1,0 0 0,-1 0 0,-1 0 0,0 0 1,0 0-1,-1 0 0,-1-1 0,0 0 0,-10 17 1,2-7-63,-1-1 1,-1-1 0,-1 0 0,-19 17-1,15-18-16</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0.325"/>
    </inkml:context>
    <inkml:brush xml:id="br0">
      <inkml:brushProperty name="width" value="0.05" units="cm"/>
      <inkml:brushProperty name="height" value="0.05" units="cm"/>
    </inkml:brush>
  </inkml:definitions>
  <inkml:trace contextRef="#ctx0" brushRef="#br0">8 1 9890,'-5'49'528,"4"-12"-528,-1-7-8,4-5 240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7.190"/>
    </inkml:context>
    <inkml:brush xml:id="br0">
      <inkml:brushProperty name="width" value="0.05" units="cm"/>
      <inkml:brushProperty name="height" value="0.05" units="cm"/>
    </inkml:brush>
  </inkml:definitions>
  <inkml:trace contextRef="#ctx0" brushRef="#br0">9 1 20436,'6'12'1641,"4"11"-1409,-10 14-120,-10 12 464,2 12-432,4 3-80,2-1-448,4-2-352,5-13 640,2-9-144,-4-11-96</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0.747"/>
    </inkml:context>
    <inkml:brush xml:id="br0">
      <inkml:brushProperty name="width" value="0.05" units="cm"/>
      <inkml:brushProperty name="height" value="0.05" units="cm"/>
    </inkml:brush>
  </inkml:definitions>
  <inkml:trace contextRef="#ctx0" brushRef="#br0">54 1 9426,'-14'96'635,"-11"90"428,20-137-887,4 87 0,9-73-687,-5-44 400,0 0 0,-1 33 1,-15 102 727,6-95-174,2 1 0,5 90 0,0-148-453,0 1 0,1 0 1,-1-1-1,0 1 0,1 0 1,0-1-1,-1 1 1,1 0-1,0-1 0,0 1 1,0-1-1,1 0 0,-1 1 1,1-1-1,-1 0 0,1 0 1,0 0-1,0 0 0,0 0 1,0 0-1,0-1 0,0 1 1,0-1-1,1 1 1,-1-1-1,0 0 0,1 0 1,-1 0-1,4 1 0,-5-1-7,1 0-1,-1 0 1,1 0-1,-1 0 1,0 0-1,1 1 1,-1-1-1,0 1 1,0-1-1,0 0 1,0 1-1,0 0 0,0-1 1,-1 1-1,1 0 1,0-1-1,-1 1 1,1 0-1,0 3 1,1 38-5,-2-33 34,-14 194 1298,6-127-198,2 78-1,7-148-1167,0 0 0,0 0 0,1 0 0,2 7-1,-2-7-180,0 0 0,-1 0 0,0 0-1,1 8 1,-12 225-1303,3-172 1832,4 0 1,3 0 0,9 85 0,-2-97-673,-1 94 1,-16 57 213,3-116 345,5 1-1,9 99 0,3-123-139,-4-40-71</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1.217"/>
    </inkml:context>
    <inkml:brush xml:id="br0">
      <inkml:brushProperty name="width" value="0.05" units="cm"/>
      <inkml:brushProperty name="height" value="0.05" units="cm"/>
    </inkml:brush>
  </inkml:definitions>
  <inkml:trace contextRef="#ctx0" brushRef="#br0">8 0 10738,'-3'80'1089,"0"-2"-585,2-4-216,1-13 688,1-9-368,5-15-360,2-7-200,3-13-960,0-5-632,1 0 1232,-1 1-241,-2 7-239</inkml:trace>
  <inkml:trace contextRef="#ctx0" brushRef="#br0" timeOffset="1">74 793 5913,'-5'62'301,"-2"81"876,7-126-1444,2 0-1,0 0 0,1 0 0,0 0 1,2-1-1,8 23 0,-7-21 1,1 1 0,-2 0 0,-1 1 0,0-1 0,1 30 0,-6 99 2175,0-123-1499,-5 89 1638,0 97 1130,6-207-3237,0 0 0,1 0-1,-1 0 1,1-1 0,0 1 0,0 0 0,1 0 0,-1-1 0,1 1 0,-1 0-1,5 5 1,0 2-160</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1.617"/>
    </inkml:context>
    <inkml:brush xml:id="br0">
      <inkml:brushProperty name="width" value="0.05" units="cm"/>
      <inkml:brushProperty name="height" value="0.05" units="cm"/>
    </inkml:brush>
  </inkml:definitions>
  <inkml:trace contextRef="#ctx0" brushRef="#br0">116 0 11130,'-30'136'1256,"-8"50"68,36-166-2071,1 38 1,0-4 308,-19 139 905,-3 33 2112,23-218-2463,0 16 643,0-24-753,0 1 1,0-1-1,0 0 1,0 1-1,0-1 0,0 0 1,1 1-1,-1-1 0,0 0 1,0 0-1,0 1 0,1-1 1,-1 0-1,0 0 0,0 1 1,0-1-1,1 0 1,-1 0-1,0 1 0,1-1 1,-1 0-1,0 0 0,0 0 1,1 0-1,-1 0 0,0 0 1,1 0-1,-1 1 0,0-1 1,1 0-1,-1 0 1,0 0-1,1 0 0,-1 0 1,0 0-1,1 0 0,-1-1 1,0 1-1,1 0 0,-1 0 1,0 0-1,1 0 0,-1 0 1,0 0-1,0-1 1,1 1-1,-1 0 0,0 0 1,1 0-1,-1-1 0,0 1 1,0 0-1,0 0 0,1-1 1,-1 1-1,0 0 0,0-1 1,0 1-27,1 0 0,-1-1 1,0 1-1,1 0 1,-1 0-1,0-1 0,1 1 1,-1 0-1,0 0 0,1 0 1,-1 0-1,0-1 0,1 1 1,-1 0-1,0 0 0,1 0 1,-1 0-1,0 0 0,1 0 1,-1 0-1,1 0 0,-1 0 1,0 0-1,1 0 0,-1 0 1,0 0-1,1 1 1,-1-1-1,0 0 0,1 0 1,-1 0-1,0 0 0,1 1 1,-1-1-1,6 15-441,-4 25-18,-2-35 421,-8 170-755,1 31 766,7-201-181,0-1 0,0 0 0,1 0 1,-1 0-1,1 0 0,0 0 0,0 0 0,1-1 0,-1 1 1,1 0-1,3 6 0,-3-6-57,0 1 0,0 0 0,-1 0 0,0 0 0,0 0 0,0 0 0,0 0 0,-1 8 0,1-5-7,0 30-727</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2.051"/>
    </inkml:context>
    <inkml:brush xml:id="br0">
      <inkml:brushProperty name="width" value="0.05" units="cm"/>
      <inkml:brushProperty name="height" value="0.05" units="cm"/>
    </inkml:brush>
  </inkml:definitions>
  <inkml:trace contextRef="#ctx0" brushRef="#br0">100 1 4601,'-8'155'2552,"-2"27"538,7-58-7840,-2 61 2445,-5 2 4531,4-72 564,5-102-1209,1-20-315,-1-15 350,0 21-913,-1 16-6,-7 63 231,-20 124 267,28-200-1205,-2 10 19,3-12-8,0 1 0,0-1 1,0 0-1,0 0 1,0 0-1,0 0 0,0 0 1,0 1-1,0-1 1,-1 0-1,1 0 1,0 0-1,0 0 0,0 0 1,0 0-1,0 0 1,0 0-1,0 1 1,0-1-1,-1 0 0,1 0 1,0 0-1,0 0 1,0 0-1,0 0 0,0 0 1,0 0-1,-1 0 1,1 0-1,0 0 1,0 0-1,0 0 0,0 0 1,0 0-1,-1 0 1,1 0-1,0 0 1,0 0-1,0 0 0,0 0 1,0 0-1,0 0 1,-1 0-1,1 0 0,0 0 1,0 0-1,0 0 1,0 0-1,0 0 1,0-1-1,-1 1 0,1 0 1,0 0-1,0 0 1,0 0-1,0 0 1,0 0-1,0 0 0,0-1 1,0 1-1,0 0 1,0 0-1,0 0 0,-4-11 27</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2.558"/>
    </inkml:context>
    <inkml:brush xml:id="br0">
      <inkml:brushProperty name="width" value="0.05" units="cm"/>
      <inkml:brushProperty name="height" value="0.05" units="cm"/>
    </inkml:brush>
  </inkml:definitions>
  <inkml:trace contextRef="#ctx0" brushRef="#br0">38 111 15459,'3'-25'1442,"-2"-1"0,-3-31 1,0 54 340,0 14-1234,0 21-296,-15 347 427,0 1-1948,19-333 481,-2-47 781,0 0 0,0 0 0,0 0 0,0 0 0,0 0 0,0-1 0,0 1 0,0 0 0,0 0 0,0 0 0,0 0 0,0 0 0,0 0 0,0 0 0,0 0 0,0 0 0,0 0 0,0 0 0,0 0 0,1 0 0,-1 0 0,0 0 0,0 0 0,0 0 0,0 0 0,0 0 0,0 0 0,0 0 0,0-1 0,0 1 0,0 0 0,0 0 0,0 0 0,0 0 0,0 0 0,0 0 0,1 0 0,-1 0 0,0 0 0,0 0 0,0 0 0,0 1 0,0-1 0,0 0 0,0 0 0,0 0 0,0 0 0,0 0 0,0 0 0,0 0 0,0 0 0,0 0 0,1 0 0,0-7-247,2-8-282</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3.004"/>
    </inkml:context>
    <inkml:brush xml:id="br0">
      <inkml:brushProperty name="width" value="0.05" units="cm"/>
      <inkml:brushProperty name="height" value="0.05" units="cm"/>
    </inkml:brush>
  </inkml:definitions>
  <inkml:trace contextRef="#ctx0" brushRef="#br0">23 0 11346,'-4'66'1505,"-1"-3"-905,-1-13-232,1-5 872,2-16-792,3-9-240,0-17 32,2-5-24,2-12-264</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3.406"/>
    </inkml:context>
    <inkml:brush xml:id="br0">
      <inkml:brushProperty name="width" value="0.05" units="cm"/>
      <inkml:brushProperty name="height" value="0.05" units="cm"/>
    </inkml:brush>
  </inkml:definitions>
  <inkml:trace contextRef="#ctx0" brushRef="#br0">1 1 12819,'1'17'524,"0"0"1,8 31-1,2 13-306,-4 20 980,-4 1 0,-13 150 0,6-220-988,1-21-181,0 1-80,1 19-2,-3 98-2809,4-104 2446,-2 1-122</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6.559"/>
    </inkml:context>
    <inkml:brush xml:id="br0">
      <inkml:brushProperty name="width" value="0.05" units="cm"/>
      <inkml:brushProperty name="height" value="0.05" units="cm"/>
    </inkml:brush>
  </inkml:definitions>
  <inkml:trace contextRef="#ctx0" brushRef="#br0">13 616 14667,'-1'1'164,"0"-1"0,0 1 0,0-1-1,0 1 1,1 0 0,-1-1 0,0 1 0,0 0-1,1 0 1,-1 0 0,0-1 0,1 1 0,-1 0-1,1 0 1,-1 0 0,1 2 0,0-3-77,0 0 0,0 1 1,1-1-1,-1 0 0,0 0 1,1 1-1,-1-1 1,1 0-1,-1 0 0,0 0 1,1 0-1,-1 1 0,1-1 1,-1 0-1,0 0 0,1 0 1,-1 0-1,1 0 0,-1 0 1,1 0-1,-1 0 1,0 0-1,1 0 0,-1 0 1,1 0-1,0-1 0,42-8 2291,-38 7-2428,35-7 397,1 1-1,-1 3 1,67-2 0,123 16-344,-196-6 46,38-1-49,-1-3 0,1-3-1,99-18 1,209-63-240,-174 34 112,342-60 191,150-36 626,-36-29 940,-633 169-1501,-17 5-185,-23 3-798,-62 5 462,6-6 138</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7.106"/>
    </inkml:context>
    <inkml:brush xml:id="br0">
      <inkml:brushProperty name="width" value="0.05" units="cm"/>
      <inkml:brushProperty name="height" value="0.05" units="cm"/>
    </inkml:brush>
  </inkml:definitions>
  <inkml:trace contextRef="#ctx0" brushRef="#br0">404 0 16379,'-6'1'713,"0"1"-1,1-1 0,-1 1 0,-9 4 0,-154 93 414,73-40-675,76-48-297,-26 16 223,43-24-311,-1-1 0,1 0 0,0 1 0,0 0 1,0-1-1,1 1 0,-1 1 0,1-1 0,-4 6 0,5-7-37,1-1 1,-1 0 0,1 1-1,0-1 1,-1 0 0,1 1-1,0-1 1,0 1-1,0-1 1,0 1 0,0-1-1,0 0 1,1 1 0,-1-1-1,0 1 1,1-1 0,-1 0-1,1 1 1,0-1-1,-1 0 1,1 0 0,0 1-1,0-1 1,-1 0 0,1 0-1,0 0 1,0 0-1,2 1 1,2 2 42,0 0 1,1 0-1,-1-1 1,1 1-1,6 1 0,37 17-5,2-3 0,0-2 0,1-3-1,1-1 1,73 7 0,-107-18-172,0 0 0,0-2 0,0 0 0,0-1 0,0-1 0,0 0 0,-1-2 1,1 0-1,-1-1 0,22-9 0,22-20-275</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7.983"/>
    </inkml:context>
    <inkml:brush xml:id="br0">
      <inkml:brushProperty name="width" value="0.05" units="cm"/>
      <inkml:brushProperty name="height" value="0.05" units="cm"/>
    </inkml:brush>
  </inkml:definitions>
  <inkml:trace contextRef="#ctx0" brushRef="#br0">21 21 17188,'0'1'222,"-1"0"-1,0 1 1,0-1 0,0 0 0,1 0 0,-1 0 0,0 0-1,1 1 1,-1-1 0,1 0 0,0 1 0,-1-1 0,1 0-1,0 2 1,-1 0 179,-3 15 835,1 1-1,-1 26 0,3-29-1046,1-1 0,1 1 1,0-1-1,1 1 0,1-1 0,4 16 0,-7-30-176,1 0 0,-1 0 0,0 0 0,0-1 0,1 1 0,-1 0 0,0 0 0,1-1 0,-1 1 0,0 0 1,1 0-1,-1-1 0,1 1 0,0-1 0,-1 1 0,1 0 0,-1-1 0,1 1 0,0-1 0,-1 1 1,1-1-1,0 0 0,0 1 0,-1-1 0,1 0 0,0 0 0,0 1 0,0-1 0,-1 0 0,1 0 0,0 0 1,0 0-1,0 0 0,0 0 0,-1 0 0,1 0 0,0 0 0,0 0 0,0-1 0,-1 1 0,1 0 0,0 0 1,1-1-1,2-2 39,0 1 1,0-1 0,0 0 0,0 0 0,0 0-1,4-5 1,19-24 386,30-42 0,24-28 242,-81 101-675,0 1 0,0-1 0,0 1 0,1 0 0,-1 0 0,0-1 0,0 1 0,1 0 0,-1-1 0,0 1 0,1 0 0,-1 0 0,0-1 0,1 1 1,-1 0-1,0 0 0,1 0 0,-1 0 0,1-1 0,-1 1 0,0 0 0,1 0 0,-1 0 0,0 0 0,1 0 0,-1 0 0,1 0 0,-1 0 0,0 0 0,1 0 0,-1 0 0,1 1 0,4 12 95,-6 32-44,0-35-41,1 0-24,-1-5 10,1 0 1,-1-1 0,1 1 0,1 0 0,0 5 0,-1-10-2,0 1-1,0-1 1,0 1 0,0-1-1,1 1 1,-1-1 0,0 1-1,0-1 1,0 1 0,1-1-1,-1 0 1,0 1 0,1-1-1,-1 0 1,0 1-1,1-1 1,-1 0 0,1 1-1,-1-1 1,0 0 0,1 1-1,0-1 1,0 0-1,0 0 1,-1 0-1,1 0 1,0 0-1,0 0 1,0 0-1,0 0 0,0-1 1,0 1-1,-1 0 1,1 0-1,0-1 0,0 1 1,0-1-1,-1 1 1,3-2-1,11-8 15,0-2 0,24-24 1,-21 19 16,22-17 1,-33 30-33,0 0 0,0 0 0,0 0 0,0 1 0,0 0 0,1 0 0,-1 1 0,11-3 0,-16 5-1,0 0-1,1-1 1,-1 1 0,0 0-1,1 0 1,-1 0 0,0 0-1,1 0 1,-1 0 0,0 0 0,1 0-1,-1 0 1,0 1 0,1-1-1,-1 0 1,0 1 0,1-1 0,-1 1-1,0 0 1,0-1 0,0 1-1,0 0 1,0 0 0,0 0-1,0-1 1,0 1 0,0 0 0,0 1-1,0-1 1,0 0 0,-1 0-1,1 0 1,0 0 0,-1 1 0,1-1-1,-1 0 1,1 0 0,-1 3-1,2 4-89,-2 1 0,1-1-1,-1 1 1,0-1 0,-2 11 0,1 3-582,1-22 609,0 0-1,-1 1 1,1-1-1,0 0 1,0 0 0,0 1-1,0-1 1,0 0-1,0 1 1,0-1 0,1 0-1,-1 1 1,0-1-1,0 0 1,0 0 0,0 1-1,0-1 1,0 0-1,0 1 1,1-1 0,-1 0-1,0 0 1,0 1 0,0-1-1,1 0 1,-1 0-1,0 0 1,0 1 0,1-1-1,-1 0 1,0 0-1,0 0 1,1 0 0,-1 0-1,1 1 1,10-6-700,9-14 169,0-4-233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7.717"/>
    </inkml:context>
    <inkml:brush xml:id="br0">
      <inkml:brushProperty name="width" value="0.05" units="cm"/>
      <inkml:brushProperty name="height" value="0.05" units="cm"/>
    </inkml:brush>
  </inkml:definitions>
  <inkml:trace contextRef="#ctx0" brushRef="#br0">175 1 17684,'-1'0'50,"0"0"0,0 0 1,1 0-1,-1 1 0,0-1 1,0 0-1,0 0 0,1 1 1,-1-1-1,0 1 0,1-1 1,-1 1-1,0-1 0,1 1 1,-1-1-1,1 1 0,-1-1 1,0 1-1,1 0 0,-1-1 1,1 1-1,0 0 0,-1 0 1,1-1-1,0 1 0,-1 0 0,1 0 1,0 0-1,0-1 0,0 2 1,-1-1-46,1 0 1,0-1 0,0 1-1,0-1 1,0 1 0,0 0-1,0-1 1,0 1 0,1 0-1,-1-1 1,0 1 0,0-1-1,0 1 1,1 0 0,-1-1-1,0 1 1,1-1 0,-1 1-1,0-1 1,1 1 0,-1-1-1,1 1 1,-1-1 0,1 1-1,-1-1 1,1 0 0,-1 1-1,1-1 1,-1 0 0,1 1-1,-1-1 1,1 0 0,0 0-1,-1 1 1,1-1 0,-1 0-1,1 0 1,0 0 0,-1 0-1,1 0 1,1 0-1,8 0 257,-4 0 781,-9 4 41,-8 8-835,-2 5-86,1 0-1,0 0 0,2 1 0,0 1 0,1 0 1,1 0-1,0 1 0,2 0 0,0 0 1,-3 26-1,9-42-141,-1 0 1,1 0 0,0 0-1,0 0 1,0 0 0,1 1-1,0-1 1,0 0 0,0 0-1,0 0 1,0 0 0,1 0-1,0-1 1,-1 1 0,6 6-1,-4-7-10,0 1-1,0-1 1,1 0-1,0 0 1,0 0-1,0 0 1,0-1-1,0 1 1,0-1-1,1 0 1,-1 0-1,1-1 1,7 2-1,32 4 27,14 2-28,-54-8 3,0 0-1,-1 0 1,1 1-1,-1-1 1,1 1-1,-1 0 1,1 0-1,-1 0 1,0 0-1,0 0 1,5 6-1,-7-7 2,0 0-1,-1 0 1,1 0-1,0 0 1,-1 0-1,1 0 1,0 0-1,-1 0 1,1 1-1,-1-1 1,0 0-1,1 1 1,-1-1-1,0 0 1,0 0-1,0 1 1,0-1-1,0 0 1,0 1-1,0-1 1,-1 0-1,1 2 1,-1 0 13,0-1 1,-1 1 0,1-1 0,-1 1 0,1-1 0,-1 0-1,0 1 1,0-1 0,-3 3 0,-5 3 90,1-1 0,-1 0 0,-19 9 0,10-6-24,-1-1-1,0 0 0,-1-2 0,1 0 0,-1-1 0,-1-2 1,1 0-1,-27 1 0,48-5-150,-1 1 0,0-1 0,0 0 0,0 0 0,1 0 0,-1 0 0,0 0 0,0 0 0,1 0 0,-1 0 0,0 0 0,0 0 0,0 0 0,1-1 0,-1 1 0,0 0 0,1-1 0,-1 1 0,0 0 0,0-1 0,1 1 0,-1-1 0,1 1 0,-2-1 0,3 0 20,-1 0 0,1 1 0,-1-1 0,1 0 0,-1 1 0,1-1 0,0 1 0,-1-1 0,1 1 0,-1 0 0,1-1 0,0 1 0,0 0 0,-1-1 0,1 1 0,0 0 0,0 0 0,-1-1 0,1 1 0,0 0-1,0 0 1,1 0 0,17-2-555</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8.477"/>
    </inkml:context>
    <inkml:brush xml:id="br0">
      <inkml:brushProperty name="width" value="0.05" units="cm"/>
      <inkml:brushProperty name="height" value="0.05" units="cm"/>
    </inkml:brush>
  </inkml:definitions>
  <inkml:trace contextRef="#ctx0" brushRef="#br0">37 204 18132,'0'1'107,"0"0"-1,0 0 1,0 0 0,0 0-1,0 0 1,0 0 0,0 0-1,0 0 1,0 1 0,0-1-1,1 0 1,-1 0 0,0 0-1,1 0 1,-1 0 0,1 0-1,-1-1 1,1 1 0,0 0-1,-1 0 1,1 0 0,0 0-1,0 0 1,1-1-12,-1 0 0,0 0 0,1 0 0,-1 0 0,0 0 0,1 0 0,-1 0 0,0-1 0,0 1 0,1-1 0,-1 1 0,0-1 0,0 1 1,0-1-1,0 0 0,0 1 0,1-1 0,-1 0 0,1-2 0,10-8 289,-1 0 0,-1-1 0,0 0 0,0-1 0,-1 0 0,-1-1-1,0 0 1,-1 0 0,6-16 0,-10 23-259,-1 0 1,0 0-1,0 0 0,-1 0 0,1-12 0,-1 18-104,-1 0-1,0 0 1,0 0 0,0 1 0,-1-1-1,1 0 1,0 0 0,0 0-1,0 0 1,-1 1 0,1-1-1,0 0 1,-1 0 0,1 0-1,0 1 1,-1-1 0,1 0 0,-1 1-1,1-1 1,-1 0 0,0 1-1,0-1 1,0 0-3,-1 1 0,1 0 1,0 0-1,0 0 0,-1 0 0,1 0 0,0 0 0,-1 0 0,1 0 1,0 0-1,0 0 0,-1 1 0,1-1 0,0 1 0,0-1 0,0 1 1,-1-1-1,1 1 0,-2 1 0,-5 4 19,0 0 1,0 0-1,0 0 1,1 1-1,0 1 1,1-1-1,-1 1 0,-6 11 1,0 2-33,1 0 0,-12 28 0,19-37-36,1 0 0,0 1 0,0-1 0,1 1 0,-2 23 0,5-34-61,-1 1 1,1 0 0,0-1-1,0 1 1,0 0-1,1-1 1,-1 1-1,1 0 1,-1-1-1,1 1 1,0-1-1,0 1 1,0-1-1,0 1 1,0-1 0,1 0-1,-1 0 1,1 1-1,-1-1 1,1 0-1,0 0 1,0-1-1,0 1 1,0 0-1,0-1 1,0 1-1,1-1 1,-1 1-1,1-1 1,-1 0 0,0 0-1,1 0 1,0-1-1,3 2 1,3-2-202,0 0 0,-1 0 1,1-1-1,0 0 0,-1 0 1,1-1-1,-1 0 0,0-1 1,1 0-1,13-7 0,22-8-814</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8.894"/>
    </inkml:context>
    <inkml:brush xml:id="br0">
      <inkml:brushProperty name="width" value="0.05" units="cm"/>
      <inkml:brushProperty name="height" value="0.05" units="cm"/>
    </inkml:brush>
  </inkml:definitions>
  <inkml:trace contextRef="#ctx0" brushRef="#br0">193 336 16684,'-10'1'511,"1"-1"0,0 2 0,-1-1 0,1 1 0,0 1 0,0 0 0,1 0 0,-1 1 0,0 0 1,1 0-1,-14 10 0,16-10-331,1 0 1,-1 1-1,1 0 1,0-1-1,0 1 1,1 1-1,0-1 1,0 1-1,0 0 1,0 0-1,1 0 1,0 0-1,0 0 1,1 1-1,0 0 1,-2 9 0,3-15-171,1 0 1,0 0 0,0 0-1,-1-1 1,1 1 0,0 0 0,0 0-1,0 0 1,0 0 0,0 0 0,0 0-1,0 0 1,0-1 0,0 1 0,0 0-1,1 0 1,-1 0 0,0 0 0,1 0-1,-1-1 1,0 1 0,1 0 0,-1 0-1,1-1 1,0 1 0,-1 0 0,1-1-1,-1 1 1,1 0 0,0-1-1,-1 1 1,1-1 0,0 1 0,0-1-1,0 1 1,-1-1 0,1 0 0,0 1-1,0-1 1,0 0 0,0 0 0,0 0-1,-1 0 1,1 1 0,0-1 0,0 0-1,0-1 1,0 1 0,0 0 0,1 0-1,4-1 8,-1-1-1,1 0 1,0 0 0,-1 0-1,1 0 1,6-5-1,12-9 45,-1 0 0,0-2 0,-1 0 0,-2-2-1,0 0 1,26-33 0,-11 5 168,-2-1-1,29-58 1,-55 94-170,20-41 172,-25 50-201,0 0 0,-1-1-1,0 1 1,1 0 0,-2-1 0,1 1 0,0 0-1,-1-1 1,0 1 0,0-6 0,0 10-29,0-1 1,0 1-1,0 0 1,0 0-1,0 0 1,0-1 0,0 1-1,0 0 1,-1 0-1,1-1 1,0 1-1,0 0 1,0 0-1,0-1 1,0 1-1,0 0 1,-1 0-1,1 0 1,0-1 0,0 1-1,0 0 1,0 0-1,-1 0 1,1 0-1,0 0 1,0-1-1,0 1 1,-1 0-1,1 0 1,0 0 0,0 0-1,-1 0 1,1 0-1,0 0 1,0 0-1,-1 0 1,1 0-1,0 0 1,0 0-1,-1 0 1,1 0 0,0 0-1,0 0 1,-1 0-1,1 0 1,0 0-1,0 0 1,0 0-1,-1 1 1,1-1-1,0 0 1,0 0-1,0 0 1,-1 0 0,1 0-1,0 1 1,-13 11 36,-10 21-27,1 1 0,1 0 1,2 2-1,1 0 0,2 1 1,2 1-1,-10 40 0,21-67-11,1 1-1,0 0 0,1-1 1,0 1-1,0 12 0,1-21 1,0-1 0,1 1 0,-1 0 0,0-1-1,1 1 1,-1-1 0,1 1 0,0-1 0,0 1-1,0-1 1,0 1 0,0-1 0,1 0-1,-1 0 1,1 0 0,-1 1 0,1-2 0,0 1-1,0 0 1,0 0 0,0 0 0,0-1 0,0 1-1,0-1 1,1 0 0,-1 0 0,5 2-1,-1-2 1,1 0-1,0 0 0,0 0 1,0-1-1,0-1 0,0 1 1,0-1-1,-1 0 0,1 0 1,0-1-1,0 0 0,-1 0 1,0-1-1,11-5 0,-1 0-4,-1-1 0,0-1 1,0 0-1,18-18 0,-17 14 1,-1 0 0,-1-2 1,0 0-1,-1 0 0,-1-1 1,0-1-1,-1 0 0,-1-1 1,7-19-1,-53 106 38,31-56-3,0 0 0,1 0 1,0 0-1,1 1 0,1-1 1,0 1-1,-1 21 0,3-33-30,0 0-1,0 0 0,0 0 0,0 0 0,0 0 0,0-1 0,0 1 0,0 0 0,0 0 0,1 0 0,-1 0 0,0 0 0,1-1 0,-1 1 0,0 0 0,1 0 0,-1 0 0,1-1 0,-1 1 0,1 0 0,-1-1 0,1 1 0,0 0 0,-1-1 0,1 1 0,0-1 0,0 1 0,-1-1 0,1 1 0,0-1 0,0 0 0,0 1 0,0-1 0,-1 0 0,1 1 0,0-1 0,0 0 0,0 0 0,0 0 0,0 0 0,0 0 0,0 0 0,-1 0 0,1 0 0,0-1 0,0 1 0,0 0 0,0 0 0,0-1 0,-1 1 0,1-1 1,0 1-1,0 0 0,0-1 0,0 0 0,4-2-171,0-1 1,0 1-1,0-1 1,-1 1-1,0-1 1,1-1-1,3-4 1,15-33-448,-12 18 247</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9.568"/>
    </inkml:context>
    <inkml:brush xml:id="br0">
      <inkml:brushProperty name="width" value="0.05" units="cm"/>
      <inkml:brushProperty name="height" value="0.05" units="cm"/>
    </inkml:brush>
  </inkml:definitions>
  <inkml:trace contextRef="#ctx0" brushRef="#br0">71 125 19132,'0'0'54,"0"-1"0,0 1 0,0 0 0,0-1 0,0 1 0,-1 0 0,1-1 0,0 1 0,0 0 0,0 0 0,0-1 0,0 1 0,-1 0-1,1-1 1,0 1 0,0 0 0,0 0 0,-1 0 0,1-1 0,0 1 0,0 0 0,-1 0 0,1 0 0,0-1 0,0 1 0,-1 0 0,1 0 0,0 0 0,-1 0 0,1 0 0,0 0 0,-1 0 0,1 0 0,0 0 0,-1 0 0,1 0 0,0 0-1,-1 0 1,1 0 0,0 0 0,0 0 0,-1 0 0,1 0 0,0 0 0,-1 0 0,1 0 0,0 1 0,0-1 0,-1 0 0,1 0 0,0 0 0,-1 0 0,1 1 0,0-1 0,0 0 0,0 0 0,-1 1 0,1-1 0,0 0 0,0 1-1,-14 17 1193,7 0-932,-1 0 1,2 0-1,0 1 0,2 0 1,0 0-1,1 0 0,0 1 0,2 36 1,1-54-308,0 0 0,0 0 1,0 0-1,1 1 1,-1-1-1,0 0 0,1 0 1,0 0-1,-1 0 1,1 0-1,0 0 1,0 0-1,0-1 0,1 1 1,-1 0-1,0 0 1,1-1-1,2 3 0,-3-3 0,1 0-1,-1-1 0,1 1 0,-1-1 1,1 1-1,-1-1 0,1 1 0,0-1 1,-1 0-1,1 0 0,0 0 1,-1 0-1,1 0 0,0 0 0,-1-1 1,1 1-1,-1 0 0,1-1 0,0 1 1,-1-1-1,1 0 0,-1 0 1,1 1-1,1-3 0,15-7 44,-1-2-1,0 0 1,26-26-1,41-50 138,-20 18-73,-61 67-105,1 0-1,-1 0 1,0 0 0,1 0 0,0 1 0,0 0 0,7-4 0,-11 6-8,0 0 0,0 0 1,1 0-1,-1 0 0,0 0 0,0 0 1,0 0-1,1 0 0,-1 0 1,0 0-1,0 0 0,0 0 1,1 0-1,-1 0 0,0 0 1,0 0-1,0 0 0,0 1 1,1-1-1,-1 0 0,0 0 1,0 0-1,0 0 0,0 0 1,0 0-1,1 1 0,-1-1 1,0 0-1,0 0 0,0 0 1,0 0-1,0 1 0,0-1 1,0 0-1,0 0 0,0 0 1,0 1-1,0-1 0,0 0 1,0 0-1,0 0 0,0 1 1,0-1-1,0 0 0,0 0 1,0 0-1,0 1 0,-1 9 32,-6 16 26,-4 20 37,10-43-76,1 0 1,-1 0 0,1 1-1,0-1 1,0 0 0,1 0-1,-1 1 1,1-1-1,-1 0 1,1 0 0,1 4-1,-1-6-14,-1-1 0,0 1 0,1 0 0,-1-1 0,1 1 0,-1-1-1,1 1 1,-1-1 0,1 1 0,0-1 0,-1 1 0,1-1 0,-1 1 0,1-1 0,0 0-1,0 1 1,-1-1 0,1 0 0,0 1 0,-1-1 0,1 0 0,0 0 0,0 0 0,1 0-1,22-5 108,20-20 34,-42 24-140,58-42 120,-37 25-75,1 1 1,45-23-1,-66 38-51,-1 1 0,1 0 0,0 0 0,-1 0 1,1 1-1,0-1 0,0 1 0,0-1 0,0 1 0,0 0 1,0 0-1,0 0 0,3 1 0,-4-1-2,0 1-1,-1 0 1,1 0-1,0-1 1,-1 1 0,1 0-1,-1 0 1,1 0-1,-1 1 1,0-1 0,1 0-1,-1 0 1,0 1-1,0-1 1,0 1 0,0-1-1,0 1 1,0-1-1,-1 1 1,1 0-1,1 2 1,-2-2-3,1-1 1,-1 1-1,1 0 0,0-1 1,0 1-1,0-1 0,0 1 1,0-1-1,0 1 0,0-1 1,2 2-1,-3-3 0,1 0 1,-1 1-1,1-1 1,0 0-1,-1 1 1,1-1-1,0 0 1,-1 0-1,1 0 1,0 1-1,-1-1 1,1 0-1,0 0 1,-1 0-1,1 0 1,0 0-1,-1 0 1,1-1-1,0 1 1,0 0-1,3-2-36,0 0 1,0 0-1,-1 0 1,1-1-1,-1 1 1,1-1-1,3-5 1,-6 8 33,17-16-203,-6 6-563,-1-1 0,14-14 0,-23 22 576,1-1 0,-1 1 0,0 0 0,0-1 0,0 1 0,0-1 0,0 0 0,-1 1 0,0-1 0,0 0 0,0 0 0,0 0 0,0-7 0,-2-6-556</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49.986"/>
    </inkml:context>
    <inkml:brush xml:id="br0">
      <inkml:brushProperty name="width" value="0.05" units="cm"/>
      <inkml:brushProperty name="height" value="0.05" units="cm"/>
    </inkml:brush>
  </inkml:definitions>
  <inkml:trace contextRef="#ctx0" brushRef="#br0">7 5 22461,'-5'-1'2376,"3"1"-1720,2-3 1449,3 3-1753,1 0 152,0 3-448,-2-2-168</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3.892"/>
    </inkml:context>
    <inkml:brush xml:id="br0">
      <inkml:brushProperty name="width" value="0.05" units="cm"/>
      <inkml:brushProperty name="height" value="0.05" units="cm"/>
    </inkml:brush>
  </inkml:definitions>
  <inkml:trace contextRef="#ctx0" brushRef="#br0">7 51 15683,'-3'6'1937,"1"0"-937,1 2-344,1-2 1169,4 1-281,6-3-280,2-3-208,5-4-376,1-3-127,2-3-281,-2-4-232,1 1-664,-2-3-497,-4 1 897,1 3-184,-3 5-192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4.685"/>
    </inkml:context>
    <inkml:brush xml:id="br0">
      <inkml:brushProperty name="width" value="0.05" units="cm"/>
      <inkml:brushProperty name="height" value="0.05" units="cm"/>
    </inkml:brush>
  </inkml:definitions>
  <inkml:trace contextRef="#ctx0" brushRef="#br0">0 174 18436,'8'-41'4404,"-2"67"-2671,-6 43-1604,-1-44 81,1 1 0,6 43 0,-5-68-188,-1 0 1,0 1-1,0-1 0,1 0 0,-1 1 1,1-1-1,-1 0 0,1 0 0,-1 1 1,1-1-1,0 0 0,0 0 0,-1 0 1,3 1-1,-3-1-9,0-1 0,1 0 1,-1 0-1,1 0 0,-1 1 0,1-1 0,-1 0 1,0 0-1,1 0 0,-1 0 0,1 0 0,-1 0 1,1 0-1,-1 0 0,1 0 0,-1 0 0,1 0 1,-1 0-1,0 0 0,1-1 0,-1 1 0,1 0 1,-1 0-1,1 0 0,-1-1 0,0 1 0,1 0 1,1-2 34,1 0 0,-1-1 1,0 1-1,0 0 0,0-1 0,-1 1 1,1-1-1,0 1 0,-1-1 1,2-3-1,0-5 121,1-1 1,-1 1-1,-1 0 0,0-1 0,-1 0 1,1-14-1,-2 19-77,0-1 1,-1 1 0,1 0-1,-2-1 1,1 1-1,-1 0 1,0 0-1,0-1 1,-1 2 0,-6-13-1,-2 8 31,11 11-121,0 0 0,-1 0-1,1 0 1,0 0 0,-1 0-1,1 0 1,0 0-1,-1 0 1,1 0 0,0 0-1,0 0 1,-1 1 0,1-1-1,0 0 1,0 0 0,-1 0-1,1 0 1,0 0-1,0 1 1,-1-1 0,1 0-1,0 0 1,0 0 0,0 1-1,-1-1 1,1 0-1,0 0 1,0 1 0,-1 1-6,0 0 0,1-1 0,-1 1 0,1 0 0,-1 0 0,1 0 1,0-1-1,-1 1 0,1 0 0,0 0 0,1 3 0,-1-3 1,0 1-1,1-1 1,-1 1-1,1-1 1,0 1-1,-1-1 1,1 1-1,0-1 1,1 0-1,-1 1 1,0-1 0,1 0-1,-1 0 1,1 0-1,-1 0 1,1 0-1,0-1 1,0 1-1,0 0 1,0-1-1,0 1 1,0-1-1,1 0 1,-1 0-1,0 0 1,1 0 0,-1 0-1,1 0 1,-1-1-1,1 1 1,-1-1-1,1 1 1,-1-1-1,1 0 1,-1 0-1,1-1 1,3 1-1,5-2 7,-1 0 0,0 0 0,-1-1 0,1 0-1,0-1 1,-1 0 0,0-1 0,10-6-1,59-51 50,-77 62-53,-1-1-1,0 1 0,1 0 0,-1-1 1,1 1-1,-1 0 0,1 0 0,-1 0 1,1-1-1,-1 1 0,1 0 0,-1 0 0,1 0 1,-1 0-1,1 0 0,-1 0 0,1 0 1,-1 0-1,1 0 0,-1 0 0,1 0 0,-1 0 1,1 0-1,-1 0 0,1 0 0,-1 1 1,1-1-1,-1 0 0,1 0 0,-1 1 0,1-1 1,-1 0-1,1 0 0,-1 1 0,0-1 1,1 1-1,-1-1 0,0 0 0,1 1 0,-1-1 1,0 1-1,0-1 0,1 1 0,-1-1 1,0 1-1,0-1 0,0 1 0,1-1 1,-1 1-1,0 0 0,5 37-90,-2-16 77,-2-20 20,-1-1-1,1 0 1,0 1-1,-1-1 1,1 0-1,0 0 1,0 0-1,0 0 1,0 0-1,0 1 1,0-2-1,0 1 1,1 0-1,-1 0 1,0 0-1,0 0 1,1-1-1,-1 1 1,0-1-1,1 1 1,-1-1-1,1 0 1,-1 1-1,0-1 1,1 0-1,-1 0 1,1 0-1,-1 0 1,1 0-1,-1 0 1,1 0-1,-1-1 1,1 1-1,-1 0 1,2-1-1,4-2 14,1 0-1,-1 0 1,1 0 0,-1-1 0,8-5-1,51-42 170,-47 36-143,1-1-1,29-16 1,-48 32-41,0-1 0,0 0 0,0 1 0,0-1 1,0 1-1,0-1 0,0 1 0,0 0 0,0-1 1,1 1-1,-1 0 0,0 0 0,0 0 0,0 0 1,0 0-1,0 0 0,1 0 0,-1 0 0,0 0 1,0 1-1,0-1 0,0 0 0,2 2 0,-2-1 0,0 0-1,0 0 0,0 0 0,0 0 0,0 1 0,0-1 0,-1 0 0,1 1 0,0-1 0,-1 0 1,1 1-1,-1-1 0,0 1 0,1-1 0,-1 1 0,0-1 0,0 3 0,0 6 8,0-2 4,1-1-1,-1 1 1,4 12-1,-4-19-10,0 0 0,0-1 0,0 1 0,0 0 0,0 0-1,1 0 1,-1-1 0,0 1 0,1 0 0,-1-1 0,1 1 0,-1 0 0,0 0 0,1-1 0,0 1-1,-1-1 1,1 1 0,-1-1 0,1 1 0,0-1 0,-1 1 0,1-1 0,0 1 0,-1-1-1,1 0 1,0 1 0,0-1 0,0 0 0,-1 0 0,1 1 0,0-1 0,0 0 0,0 0 0,-1 0-1,1 0 1,0 0 0,0 0 0,0 0 0,-1-1 0,1 1 0,1-1 0,10-4 12,-1-1 1,-1 0 0,1-1 0,-1-1-1,0 0 1,9-9 0,11-9-21,-29 25 4,14-11-139,0 0 0,0 1 1,1 0-1,1 1 0,0 1 1,21-8-1,-37 17 56,0-1 1,1 1-1,-1 0 0,0 0 1,0-1-1,1 1 0,-1 0 1,0 0-1,0 0 0,1 1 1,-1-1-1,0 0 0,0 0 1,0 1-1,1-1 0,-1 0 1,0 1-1,2 1 0,-3-2 58,1 1-1,-1-1 1,0 0-1,0 1 0,1-1 1,-1 1-1,0-1 1,0 1-1,0-1 0,0 1 1,1-1-1,-1 1 0,0-1 1,0 1-1,0-1 1,0 1-1,0-1 0,-1 1 1,1-1-1,0 1 1,0-1-1,0 1 0,0-1 1,0 1-1,-1-1 0,1 0 1,0 1-1,0-1 1,-1 1-1,1-1 0,0 0 1,-1 1-1,1-1 1,0 1-1,-1-1 0,1 0 1,-1 0-1,1 1 1,0-1-1,-1 0 0,1 0 1,-1 1-1,1-1 0,-1 0 1,-16 8-596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5.169"/>
    </inkml:context>
    <inkml:brush xml:id="br0">
      <inkml:brushProperty name="width" value="0.05" units="cm"/>
      <inkml:brushProperty name="height" value="0.05" units="cm"/>
    </inkml:brush>
  </inkml:definitions>
  <inkml:trace contextRef="#ctx0" brushRef="#br0">15 7 21044,'-4'-6'2345,"-1"6"-1625,1 1-344,2 5 1905,2 0-2017,0 2-600,2-5 312,1 0-160</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5.841"/>
    </inkml:context>
    <inkml:brush xml:id="br0">
      <inkml:brushProperty name="width" value="0.05" units="cm"/>
      <inkml:brushProperty name="height" value="0.05" units="cm"/>
    </inkml:brush>
  </inkml:definitions>
  <inkml:trace contextRef="#ctx0" brushRef="#br0">1 255 15339,'2'4'283,"-1"-1"0,1 0-1,0 0 1,0 0 0,0-1-1,1 1 1,-1 0 0,1-1-1,-1 1 1,1-1 0,0 0-1,0 0 1,0 0 0,0 0-1,0-1 1,0 1 0,6 1-1,-4-2-5,1 0-1,0 0 1,-1-1-1,1 1 0,0-1 1,-1-1-1,1 1 1,0-1-1,-1 0 0,8-2 1,0-1 6,0-1 0,0 0 0,0-1 0,-1 0 0,1-1 0,-2-1 0,1 0 0,12-11 0,-14 9-133,-1 1 1,0-2 0,0 1-1,-1-1 1,0-1-1,8-16 1,-14 24-114,0 0 0,0 0 0,0 0 0,-1-1 0,1 1 0,-1 0 0,0-1 0,0 1 0,-1-1 0,1 1 0,-1-1 0,0 1 0,0-1 0,-1 1 0,1-1 0,-1 1 0,0-1 0,0 1 1,0 0-1,-1-1 0,0 1 0,-3-7 0,3 9-25,0-1 0,-1 1 1,1-1-1,0 1 0,-1 0 1,0 0-1,0 0 0,1 0 1,-1 0-1,0 0 0,-1 1 1,1 0-1,0-1 1,0 1-1,0 1 0,-1-1 1,1 0-1,0 1 0,-1-1 1,1 1-1,-1 0 0,1 0 1,-1 1-1,1-1 0,0 1 1,-1-1-1,1 1 0,0 0 1,-6 3-1,-2 0-13,1 1 1,-1 0-1,1 1 0,0 0 0,0 1 0,1 0 1,-14 13-1,13-10 0,1 1 1,0 0 0,1 0-1,0 1 1,1 0-1,0 0 1,-7 21 0,11-27-19,1 0 1,0 1 0,0-1 0,0 1-1,1 0 1,0-1 0,0 1-1,1 0 1,0 0 0,0-1 0,0 1-1,1 0 1,0 0 0,1-1-1,-1 1 1,1-1 0,4 10 0,-4-13-68,0 0 0,0 0 1,0 0-1,1-1 1,-1 1-1,1 0 1,0-1-1,-1 0 0,1 1 1,0-1-1,1 0 1,-1-1-1,0 1 1,0-1-1,1 1 0,-1-1 1,1 0-1,-1 0 1,1 0-1,0-1 0,-1 1 1,1-1-1,0 0 1,-1 0-1,7-1 1,4-1-139,0 0 1,0-1 0,0-1-1,0 0 1,17-9 0,24-11-536</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6.900"/>
    </inkml:context>
    <inkml:brush xml:id="br0">
      <inkml:brushProperty name="width" value="0.05" units="cm"/>
      <inkml:brushProperty name="height" value="0.05" units="cm"/>
    </inkml:brush>
  </inkml:definitions>
  <inkml:trace contextRef="#ctx0" brushRef="#br0">174 38 17596,'-2'1'207,"0"-1"0,0 0 0,0 1-1,0-1 1,1 1 0,-1 0 0,0 0 0,0-1 0,0 1 0,1 0 0,-1 1 0,0-1 0,1 0 0,-3 3 0,-20 24 551,19-21-167,-6 9-400,0 1 0,1 0 0,1 1 0,1 0 0,1 1 0,0-1 0,1 2 0,2-1 0,-1 0 0,0 21 0,4-37-182,1 0-1,0-1 0,0 1 0,0 0 0,0 0 1,1 0-1,-1-1 0,1 1 0,-1 0 0,1-1 0,0 1 1,2 3-1,-3-5-1,1 0 0,0 0 0,0 0 0,-1-1 0,1 1 0,0 0 0,0 0 0,0-1 0,0 1 0,0-1 0,0 1 0,0-1 0,0 1 0,0-1 0,1 0 0,-1 1 0,0-1 0,0 0 0,0 0 0,0 0 0,0 0 0,1 0 0,-1 0 0,0 0 0,0 0 0,0 0 0,0-1 0,0 1 0,1 0 0,-1-1 0,1 0 0,8-3 30,-1 0 0,1-1 0,-1 0 0,0-1 0,-1 0 0,1-1 0,13-13 0,49-59 243,-55 59-176,-1 0-1,-1-1 1,-1 0-1,13-29 1,-25 45 141,-9 16-141,-12 22-17,0 7-60,-150 318 422,149-303-367,2 1 0,2 1 0,3 0 1,-12 100-1,26-139-119,4-14-30,-3-6 58,1 1 0,-1-1 0,1 0 0,-1 0 0,0 0 1,0 0-1,0 0 0,0 0 0,0-1 0,0-1 0,47-120-63,107-199-1,40 9 46,-184 302 20,-10 12 6,-1 0 1,0 0 0,0 0-1,0 0 1,1 0 0,-1 0 0,0 0-1,0 1 1,0-1 0,0 0-1,1 0 1,-1 0 0,0 0-1,0 0 1,0 0 0,0 1-1,0-1 1,0 0 0,1 0 0,-1 0-1,0 0 1,0 1 0,0-1-1,0 0 1,0 0 0,0 0-1,0 0 1,0 1 0,0-1 0,0 0-1,0 0 1,0 0 0,0 1-1,0-1 1,0 0 0,0 0-1,0 0 1,0 1 0,0-1-1,-5 31 9,0-7 17,-9 48 66,13-64-62,0 1 1,1-1 0,-1 0-1,2 1 1,-1-1-1,3 9 1,-3-16-22,0 0 1,0 0-1,0-1 0,1 1 0,-1 0 1,0-1-1,1 1 0,-1 0 0,0-1 0,1 1 1,-1 0-1,1-1 0,-1 1 0,1-1 1,-1 1-1,1 0 0,-1-1 0,1 0 1,-1 1-1,1-1 0,0 1 0,-1-1 1,1 0-1,0 1 0,-1-1 0,1 0 1,1 1-1,-1-1 5,1 0-1,0 0 1,-1-1 0,1 1 0,0 0 0,-1-1-1,1 1 1,0 0 0,-1-1 0,1 0 0,2-1-1,3-2 28,0 0 0,0-1-1,-1 0 1,7-6 0,8-11 53,-1 0 1,-1-1-1,17-28 0,44-81 192,-51 82-234,-20 37-27,-8 21 4,-10 28-28,8-33-13,-16 51-17,-10 40 87,23-80-37,2 0 0,0 1 1,1-1-1,0 24 0,1-38-26,0 1 0,0 0 1,-1 0-1,1 0 0,0 0 0,0 0 0,1 0 0,-1 0 1,0 0-1,0 0 0,0-1 0,1 1 0,-1 0 0,0 0 0,1 0 1,-1 0-1,1-1 0,-1 1 0,1 0 0,-1 0 0,1-1 1,-1 1-1,1 0 0,0-1 0,0 1 0,-1-1 0,1 1 1,0-1-1,0 1 0,-1-1 0,1 1 0,0-1 0,0 0 1,0 1-1,0-1 0,0 0 0,0 0 0,-1 0 0,1 0 1,0 0-1,0 0 0,0 0 0,0 0 0,0 0 0,0 0 1,0 0-1,0-1 0,0 1 0,-1 0 0,1-1 0,0 1 0,0 0 1,1-1-1,4-3-212,1 0 0,0 0 0,-1 0 0,0-1 0,7-6 0,12-15-1553,-1-2 1,0-1-1,-3 0 1,25-44-1,5-5-1202,-51 77 3031,0 0 1,1 0 0,0 0 0,-1 0 0,1 0 0,-1 1 0,1-1 0,0 0 0,-1 0 0,1 1 0,0-1 0,0 0 0,0 1 0,0-1 0,0 1 0,0-1 0,0 1 20,-1 0 0,0 1-1,1-1 1,-1 0 0,0 1-1,0-1 1,1 0 0,-1 0-1,0 1 1,0-1 0,0 1-1,0-1 1,1 0 0,-1 1-1,0-1 1,0 0 0,0 1-1,0-1 1,0 0-1,0 1 1,0-1 0,0 1-1,0-1 1,0 0 0,0 1-1,0 0 1,-6 33 3674,6-34-3752,-1 7 673,-5 17 838,2-1 0,-2 33-1,6-52-1437,0 1-1,-1 0 1,2 0-1,-1 0 1,1 0-1,-1 0 1,1 0 0,1-1-1,-1 1 1,1 0-1,0-1 1,0 1-1,0-1 1,0 1-1,1-1 1,0 0 0,6 7-1,-8-10-81,0 0 0,0 0 0,0-1 0,0 1 0,0 0 0,0-1 0,0 1 0,0-1-1,0 1 1,0-1 0,0 1 0,1-1 0,-1 0 0,0 0 0,0 1 0,1-1 0,-1 0 0,0 0 0,0 0 0,1 0 0,-1-1 0,0 1 0,0 0-1,0 0 1,1-1 0,-1 1 0,0-1 0,0 1 0,0-1 0,0 1 0,0-1 0,0 0 0,0 0 0,0 1 0,0-1 0,0 0 0,0 0 0,0 0-1,0 0 1,-1 0 0,2-1 0,0-1-160,0-1-1,0 1 0,0 0 1,-1-1-1,1 1 0,-1-1 1,1 0-1,-1 0 0,-1 1 1,1-1-1,0 0 0,-1-4 1,-1-2-228,0 1-1,-1 0 1,0 0 0,-4-11 0,0 2-50,-1-12-369</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7.299"/>
    </inkml:context>
    <inkml:brush xml:id="br0">
      <inkml:brushProperty name="width" value="0.05" units="cm"/>
      <inkml:brushProperty name="height" value="0.05" units="cm"/>
    </inkml:brush>
  </inkml:definitions>
  <inkml:trace contextRef="#ctx0" brushRef="#br0">43 25 18684,'3'-6'2336,"-1"0"-1215,-2 0-497,1 0 2889,-2 6-2801,-5 4-568,0 2 624,1 2-696,-9 3-144,-3-2-16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0.574"/>
    </inkml:context>
    <inkml:brush xml:id="br0">
      <inkml:brushProperty name="width" value="0.05" units="cm"/>
      <inkml:brushProperty name="height" value="0.05" units="cm"/>
    </inkml:brush>
  </inkml:definitions>
  <inkml:trace contextRef="#ctx0" brushRef="#br0">0 3 17260,'1'-1'47,"-1"1"0,0 0 0,0 0 0,0 0 1,1 0-1,-1 0 0,0-1 0,0 1 0,0 0 0,1 0 1,-1 0-1,0 0 0,0 0 0,1 0 0,-1 0 1,0 0-1,0 0 0,1 0 0,-1 0 0,0 0 0,0 0 1,1 0-1,-1 0 0,0 0 0,0 0 0,1 0 1,-1 0-1,0 0 0,0 0 0,0 0 0,1 1 0,-1-1 1,0 0-1,3 10 789,-5 27-361,0-13-130,3 24-94,2 0 0,2 0-1,14 57 1,46 141 57,-60-230-284,3 11-27,-2-9-182,-1-1 0,-1 1-1,3 22 1,-7-39 171,0-1 0,0 0 0,0 0 0,0 0 0,0 1 0,0-1 0,0 0 1,0 0-1,0 0 0,0 1 0,0-1 0,0 0 0,0 0 0,0 1 0,0-1 0,0 0 0,0 0 0,0 0 0,0 1 0,0-1 0,0 0 0,0 0 0,0 0 0,-1 0 0,1 1 0,0-1 0,0 0 0,0 0 0,0 0 1,0 0-1,-1 1 0,1-1 0,0 0 0,0 0 0,0 0 0,-1 0 0,1 0 0,-9-4-178,-10-17 27,17 19 81,-20-24-260</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7.888"/>
    </inkml:context>
    <inkml:brush xml:id="br0">
      <inkml:brushProperty name="width" value="0.05" units="cm"/>
      <inkml:brushProperty name="height" value="0.05" units="cm"/>
    </inkml:brush>
  </inkml:definitions>
  <inkml:trace contextRef="#ctx0" brushRef="#br0">91 55 12467,'2'-10'1051,"6"-34"6876,-12 52-6289,-4 12-665,-17 68-300,4 0 0,4 1 0,-7 111 0,24-197-671,-1 9 24,0 0 0,1 0 0,0 0 0,1 0 0,3 13 0,-4-23-20,1-1 0,-1 1 0,1-1 0,0 1 0,-1-1 0,1 1 0,0-1 0,0 1 0,-1-1 0,1 0 1,0 0-1,1 1 0,-1-1 0,0 0 0,0 0 0,0 0 0,1 0 0,2 1 0,-2-1 0,0-1-1,0 0 0,0 1 1,0-1-1,0 0 1,0 0-1,1 0 1,-1-1-1,0 1 1,0 0-1,0-1 0,0 0 1,0 1-1,0-1 1,0 0-1,0 0 1,0 0-1,2-2 0,10-6-56,-1 0 0,0-1 0,-1-1 0,0 0 0,-1 0 0,16-21 0,-3 0-513,29-52 0,-47 74 322,-1 0 0,0 0 1,-1 0-1,0-1 0,-1 1 1,0-1-1,2-12 0,-7 16-368,-3 11 448,-4 12 230,7-8 40,0 1 0,0 0 1,1-1-1,1 1 0,-1 0 0,2-1 1,1 17-1,-1-20-52,-1-1 0,1 1 0,1-1 0,-1 1 0,0-1 0,1 1 0,0-1 0,0 0 0,1 0 1,-1 0-1,1 0 0,-1-1 0,1 1 0,0-1 0,1 1 0,4 3 0,-7-7-89,-1 1 0,1 0 1,0 0-1,0-1 0,0 1 0,0 0 0,0-1 1,0 1-1,0-1 0,0 0 0,0 1 0,0-1 1,1 0-1,-1 1 0,0-1 0,0 0 0,0 0 1,0 0-1,0 0 0,1 0 0,-1 0 0,0-1 1,0 1-1,0 0 0,0 0 0,0-1 0,0 1 1,0-1-1,0 1 0,0-1 0,0 1 0,0-1 1,0 0-1,0 0 0,0 1 0,0-1 0,0 0 1,-1 0-1,1 0 0,1-2 0,0 0-67,-1-1 0,1 1 0,-1-1-1,0 0 1,0 1 0,0-1 0,0 0-1,-1 0 1,1 0 0,-1-7 0,-3-21-420</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8.322"/>
    </inkml:context>
    <inkml:brush xml:id="br0">
      <inkml:brushProperty name="width" value="0.05" units="cm"/>
      <inkml:brushProperty name="height" value="0.05" units="cm"/>
    </inkml:brush>
  </inkml:definitions>
  <inkml:trace contextRef="#ctx0" brushRef="#br0">0 9 20836,'2'-5'3017,"-2"2"-880,1 3-1025,2 1-776,0 1-520,0-1 736,-1 9-688,-5-3 8</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8.888"/>
    </inkml:context>
    <inkml:brush xml:id="br0">
      <inkml:brushProperty name="width" value="0.05" units="cm"/>
      <inkml:brushProperty name="height" value="0.05" units="cm"/>
    </inkml:brush>
  </inkml:definitions>
  <inkml:trace contextRef="#ctx0" brushRef="#br0">128 74 15323,'2'-24'1986,"-2"17"-1354,0 0 0,1 0-1,0 0 1,0 1 0,2-9-1,3 44 3063,-15 113-1917,0-21-1280,8-119-483,1 1 1,0 0-1,0 0 1,1-1-1,-1 1 0,0 0 1,1 0-1,0-1 1,0 1-1,0-1 0,0 1 1,0-1-1,2 4 0,-2-4-10,0-1 0,1 0-1,-1 0 1,0-1 0,0 1-1,1 0 1,-1 0 0,0 0-1,1-1 1,-1 1 0,1-1-1,-1 1 1,1-1-1,-1 0 1,1 0 0,-1 1-1,1-1 1,-1 0 0,1 0-1,-1 0 1,1-1 0,-1 1-1,1 0 1,-1-1 0,2 0-1,13-2 8,-9 0-29,-1 2 1,1-1-1,0 1 0,-1 0 0,1 1 0,12-1 1,-17 2 12,-1-1 0,0 0-1,0 0 1,0 1 0,0-1 0,0 1 0,0-1 0,0 1 0,0-1 0,0 1 0,0 0 0,0-1-1,0 1 1,0 0 0,0 0 0,-1 0 0,1 0 0,1 1 0,-1 0 0,0 0-1,-1 0 1,1 0 0,0 0 0,-1 1-1,0-1 1,1 0 0,-1 0-1,0 0 1,0 1 0,0-1 0,0 0-1,-1 3 1,-1 4 11,0 0-1,-1 0 1,0 0-1,-1-1 1,0 1 0,0-1-1,0 0 1,-1 0-1,-1 0 1,1-1-1,-1 0 1,0 0 0,-9 7-1,10-8 16,-1-1 1,0 0-1,0 0 0,-1-1 0,0 0 0,1 0 1,-1 0-1,-1-1 0,1 0 0,0-1 0,-1 1 1,1-1-1,-1-1 0,0 1 0,-13-1 1,18-1-50,-1 0 0,1 0 0,0 0 0,0-1 0,0 1 0,0-1 0,-1 0 0,1 0 0,0 0 0,0-1 0,1 1 0,-1-1 0,0 1 0,0-1 0,1 0 0,-1 0 0,1 0 0,-1-1 0,1 1 0,0 0 0,0-1 0,0 0 0,0 1 0,1-1 0,-3-5 0,3 4-151,0 0-1,0 0 1,0-1 0,0 1-1,1-1 1,0 1 0,0 0 0,0-1-1,1 1 1,-1 0 0,1-1-1,0 1 1,0 0 0,1 0-1,-1 0 1,1 0 0,0 0 0,4-7-1,0 3-155,1 0-1,-1 0 1,2 1-1,-1 0 1,1 0-1,0 0 1,0 1-1,1 1 0,14-8 1,16-9-756</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9.365"/>
    </inkml:context>
    <inkml:brush xml:id="br0">
      <inkml:brushProperty name="width" value="0.05" units="cm"/>
      <inkml:brushProperty name="height" value="0.05" units="cm"/>
    </inkml:brush>
  </inkml:definitions>
  <inkml:trace contextRef="#ctx0" brushRef="#br0">46 106 17284,'0'-1'64,"0"1"0,0 0 1,0 0-1,1 0 0,-1 0 1,0-1-1,1 1 0,-1 0 1,0 0-1,0 0 1,1 0-1,-1 0 0,0 0 1,1 0-1,-1 0 0,0 0 1,1 0-1,-1 0 0,0 0 1,0 0-1,1 0 0,-1 0 1,0 0-1,1 0 0,-1 0 1,0 0-1,1 0 0,-1 0 1,0 1-1,0-1 1,1 0-1,-1 0 0,0 0 1,0 1-1,0-1 0,1 0 1,-1 0-1,0 0 0,0 1 1,0-1-1,1 0 0,-1 0 1,0 1-1,0-1 0,0 0 1,0 1-1,0-1 0,0 0 1,0 1-1,0-1 1,1 0-1,-1 0 0,0 1 1,0-1-1,0 0 0,-1 1 1,1-1-1,0 0 0,0 1 1,0-1-1,0 0 0,0 0 1,0 1-1,0-1 0,0 0 1,-1 1-1,1-1 0,0 0 1,-14 31 1884,8-18-893,-1 3-436,0 1 1,1 0-1,1 1 0,-5 32 0,10-49-601,0 0 0,0 0-1,-1 0 1,1 1 0,0-1 0,1 0 0,-1 0-1,0 1 1,0-1 0,0 0 0,1 0 0,-1 0-1,0 0 1,1 1 0,-1-1 0,1 0 0,0 0-1,-1 0 1,1 0 0,0 0 0,1 1 0,-1-2-9,0 1 0,0-1 1,0 1-1,0-1 0,0 0 1,0 1-1,0-1 0,1 0 1,-1 0-1,0 0 0,0 0 1,0 0-1,0 0 0,0 0 1,0-1-1,1 1 0,-1 0 1,1-1-1,6-2 14,0-1 1,0 0-1,0 0 0,10-8 1,-17 11-20,67-49 75,-47 32-70,1 2 0,1 0 1,0 2-1,38-18 0,-58 30-10,0 1-1,0 0 1,-1 1-1,1-1 1,0 0 0,0 1-1,0-1 1,0 1-1,0 0 1,6 1-1,-8-1 1,1 0-1,-1 1 0,1 0 0,-1-1 0,0 1 1,0 0-1,1-1 0,-1 1 0,0 0 0,0 0 1,0 0-1,0 0 0,0 0 0,0 0 0,0 1 1,0-1-1,-1 0 0,1 0 0,0 1 0,-1-1 1,1 0-1,-1 1 0,1 1 0,2 4-7,-1 1 9,0-1-1,1 0 1,0 0 0,5 9 0,-7-14 2,0-1 0,1 1 0,-1 0 0,0-1 0,1 1 0,-1-1 0,1 1 1,0-1-1,-1 0 0,1 0 0,0 1 0,0-1 0,0-1 0,0 1 0,0 0 0,0 0 1,0-1-1,0 1 0,0-1 0,0 0 0,2 1 0,2-1 5,0-1-1,0 0 1,0 1 0,0-2-1,0 1 1,-1-1-1,11-4 1,39-23 58,-33 17-45,2-1-15,5-3-114,0 1-1,55-19 1,-77 31 75,1 1 0,-1 0 0,1 1-1,-1-1 1,1 1 0,0 1 0,0-1 0,-1 2 0,1-1-1,0 1 1,-1 0 0,1 0 0,0 1 0,-1 0-1,0 0 1,1 1 0,8 5 0,7 13-4,-22-19 49,0-1 0,0 1 0,1 0 0,-1-1 0,1 1 0,-1-1-1,1 1 1,-1-1 0,1 1 0,0-1 0,0 0 0,0 0 0,0 0-1,0 0 1,0-1 0,0 1 0,0 0 0,0-1 0,0 1 0,0-1-1,0 0 1,1 0 0,2 0 0,10-4 13,0-1 0,-1-1-1,0 0 1,-1-1 0,1-1 0,20-14 0,11-7-172,-20 14-25,33-16-397,-52 28 454,-1 1-1,1 0 0,-1 0 0,1 1 0,0 0 0,0 0 0,0 0 1,9 0-1,2 10-699,-11-3 135,-6-6 667,0 0 0,0 0 0,1 0 0,-1 0 0,0 0 0,0 0 1,0 1-1,0-1 0,0 0 0,0 0 0,0 0 0,0 0 0,0 0 0,0 0 0,0 1 1,0-1-1,-1 0 0,1 0 0,0 0 0,0 0 0,0 0 0,0 0 0,0 0 1,0 1-1,0-1 0,0 0 0,0 0 0,0 0 0,0 0 0,0 0 0,-1 0 0,1 0 1,0 0-1,0 0 0,0 0 0,0 0 0,0 1 0,0-1 0,0 0 0,-1 0 0,1 0 1,0 0-1,0 0 0,0 0 0,0 0 0,0 0 0,-4-2-183</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7:59.773"/>
    </inkml:context>
    <inkml:brush xml:id="br0">
      <inkml:brushProperty name="width" value="0.05" units="cm"/>
      <inkml:brushProperty name="height" value="0.05" units="cm"/>
    </inkml:brush>
  </inkml:definitions>
  <inkml:trace contextRef="#ctx0" brushRef="#br0">1 1 25509,'3'13'1769,"-2"-3"-1465,1-3-240,9-2 56,-4-5-2617,-5-8 2289,-1-1-360,-18-5-304</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00.610"/>
    </inkml:context>
    <inkml:brush xml:id="br0">
      <inkml:brushProperty name="width" value="0.05" units="cm"/>
      <inkml:brushProperty name="height" value="0.05" units="cm"/>
    </inkml:brush>
  </inkml:definitions>
  <inkml:trace contextRef="#ctx0" brushRef="#br0">191 25 13379,'-3'6'5089,"1"-7"-4081,-3-1-664,2 2-176,-4 2-408,-6-2-248,-3-2-240,-1-1-192,-8 0-1361,-4-5 1761,-4 2-440,-4-2-184</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01.104"/>
    </inkml:context>
    <inkml:brush xml:id="br0">
      <inkml:brushProperty name="width" value="0.05" units="cm"/>
      <inkml:brushProperty name="height" value="0.05" units="cm"/>
    </inkml:brush>
  </inkml:definitions>
  <inkml:trace contextRef="#ctx0" brushRef="#br0">1932 80 6425,'-40'2'753,"-1"-1"-345,1-4 56,2-1 736,-3-4-480,1 2 0,0-2 120,0 0-31,0 4-265,1 1-288,2 3-640,-1 0-328,2-2-745,-2 2 1097,3 0-296,-2-1-208</inkml:trace>
  <inkml:trace contextRef="#ctx0" brushRef="#br0" timeOffset="1">682 51 10370,'-341'-42'412,"275"37"-1221,-1 2 638,-88 8 1,141-5 196,-25 2 38</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01.625"/>
    </inkml:context>
    <inkml:brush xml:id="br0">
      <inkml:brushProperty name="width" value="0.05" units="cm"/>
      <inkml:brushProperty name="height" value="0.05" units="cm"/>
    </inkml:brush>
  </inkml:definitions>
  <inkml:trace contextRef="#ctx0" brushRef="#br0">1887 13 8122,'-138'3'1952,"102"0"-1274,-1-1 0,0-2 0,1-2 0,-42-7 0,64 6-708,0 0 0,-1 1 0,1 1 0,-1 0 1,1 1-1,-1 1 0,0 0 0,-22 5 0,-5 4-396,0-2-1,0-2 1,-1-2 0,-48-2 0,-207 2 1750,264-3-1184,-1-1 1,-60-9-1,63 5 266,0 1 0,0 1 0,-46 4-1,2 10-47,55-8-171,-1 0 1,0-1 0,1-1-1,-1-1 1,0-1-1,0-1 1,-23-5-1,36 4-35,-10-2 217,0 0 0,-1 2-1,-24-2 1,38 4-274,1 1-1,-1-1 1,1 1-1,-1 0 0,1 0 1,-1 1-1,1-1 1,0 1-1,0 0 1,0 1-1,0-1 1,0 1-1,0 0 0,1 0 1,-1 1-1,-4 4 1,13-11-138,0 0 0,0 0 0,0 1 0,0-1 0,0 1-1,7-3 1,5-1-38</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09.910"/>
    </inkml:context>
    <inkml:brush xml:id="br0">
      <inkml:brushProperty name="width" value="0.05" units="cm"/>
      <inkml:brushProperty name="height" value="0.05" units="cm"/>
    </inkml:brush>
  </inkml:definitions>
  <inkml:trace contextRef="#ctx0" brushRef="#br0">3 1046 15923,'0'0'114,"-1"0"-1,1 0 0,0 0 0,0 1 1,0-1-1,-1 0 0,1 0 0,0 1 1,0-1-1,0 0 0,0 1 0,0-1 0,0 0 1,0 0-1,-1 1 0,1-1 0,0 0 1,0 1-1,0-1 0,0 0 0,0 1 1,0-1-1,1 0 0,-1 0 0,0 1 1,0-1-1,0 0 0,0 1 0,0-1 1,0 0-1,0 0 0,1 1 0,-1-1 0,0 0 1,11-2 1840,15-13-501,678-424 528,-419 288-2118,-210 118-53,151-44 1,-132 52-3,16-2 36,161-64 1,-256 83 158,-1 0 0,1-1 0,-1-1 0,-1 0 0,0-1 0,14-15 0,35-28 37,-57 52-52,0-1-1,0 1 1,0-1-1,0 1 1,0 1-1,1-1 1,-1 1-1,1 0 1,-1 0-1,11 0 1,-10 1-10,0 0-1,0-1 1,0 0 0,0 0 0,-1 0 0,1-1 0,0 0 0,-1 0 0,8-5-1,-3 2-30,9-9-418,-19 14 447,0-1-1,0 1 1,0 0-1,0 0 1,0 0 0,0 0-1,-1 0 1,1-1-1,0 1 1,0 0-1,0 0 1,0 0-1,0 0 1,0 0-1,0 0 1,0-1-1,-1 1 1,1 0-1,0 0 1,0 0 0,0 0-1,0 0 1,0 0-1,-1 0 1,1 0-1,0 0 1,0 0-1,0 0 1,0 0-1,-1 0 1,1 0-1,0 0 1,0 0-1,0 0 1,0 0-1,0 0 1,-1 0 0,1 0-1,0 0 1,0 0-1,0 0 1,0 0-1,-1 0 1,1 0-1,0 0 1,0 1-1,0-1 1,0 0-1,0 0 1,-12 2-116,-8 7-149,-4 4-144</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0.513"/>
    </inkml:context>
    <inkml:brush xml:id="br0">
      <inkml:brushProperty name="width" value="0.05" units="cm"/>
      <inkml:brushProperty name="height" value="0.05" units="cm"/>
    </inkml:brush>
  </inkml:definitions>
  <inkml:trace contextRef="#ctx0" brushRef="#br0">289 36 14355,'2'-3'409,"0"0"1,-1 0-1,1 0 0,0 1 1,0-1-1,0 1 0,1-1 1,-1 1-1,1 0 0,3-3 1,-6 5-354,1-1 0,-1 1 0,1 0 1,0-1-1,-1 1 0,1 0 0,-1-1 1,1 1-1,0 0 0,-1 0 1,1-1-1,0 1 0,-1 0 0,1 0 1,0 0-1,-1 0 0,1 0 1,0 0-1,-1 0 0,1 0 0,0 0 1,-1 0-1,1 1 0,0-1 0,-1 0 1,1 0-1,-1 1 0,1-1 1,0 0-1,-1 1 0,1-1 0,-1 0 1,1 1-1,-1-1 0,1 1 0,-1-1 1,1 1-1,-1-1 0,0 1 1,1-1-1,-1 1 0,1 0 0,-1-1 1,0 1-1,0-1 0,1 1 1,-1 0-1,0-1 0,0 1 0,0 0 1,0-1-1,0 1 0,0 0 0,0 0 1,1 13 99,-2-1-1,1 0 1,-1 0 0,-1 1 0,-1-1 0,1 0-1,-2-1 1,-5 15 0,4-11-43,-8 21 38,-1 0 1,-2-1 0,-25 42-1,-72 98 92,38-62-107,68-103-129,1 0-1,0 1 0,1 0 1,0 0-1,-5 19 0,9-29-5,0 1-1,1-1 1,-1 1-1,1 0 1,-1-1-1,1 1 1,0 0 0,0 0-1,0-1 1,0 1-1,1 0 1,-1-1-1,1 1 1,0 0-1,0-1 1,-1 1-1,2-1 1,-1 1 0,0-1-1,0 0 1,1 1-1,0-1 1,-1 0-1,1 0 1,0 0-1,0 0 1,0 0-1,0-1 1,0 1 0,0 0-1,1-1 1,3 2-1,3 1 1,0-1 0,0-1 0,0 0 0,1 0 0,18 1 0,51-3 7,-36-1-6,-7 1-236,0 2-1,63 11 0,-85-10-131,32 4 669,-43-7-296,0 0 1,0 0 0,0 0 0,0 0-1,0-1 1,0 1 0,0-1 0,0 0-1,0 0 1,0 0 0,0 0 0,4-3-1,9-10-124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0.991"/>
    </inkml:context>
    <inkml:brush xml:id="br0">
      <inkml:brushProperty name="width" value="0.05" units="cm"/>
      <inkml:brushProperty name="height" value="0.05" units="cm"/>
    </inkml:brush>
  </inkml:definitions>
  <inkml:trace contextRef="#ctx0" brushRef="#br0">1 218 13115,'5'16'490,"0"0"0,1-1 0,1 0 0,0-1-1,2 1 1,-1-1 0,2-1 0,-1 0 0,2 0 0,0-1 0,0 0 0,1-1 0,1 0 0,0-1 0,23 14 0,-33-22-398,1 0 0,-1-1-1,1 1 1,0-1 0,-1 0 0,1 1 0,0-2 0,0 1 0,0 0 0,-1-1 0,1 0-1,0 0 1,0 0 0,0 0 0,0 0 0,0-1 0,0 0 0,-1 0 0,5-1 0,-2-1-5,-1 0 1,0 0 0,0 0-1,-1-1 1,1 0 0,0 0-1,-1 0 1,0 0 0,0-1-1,-1 1 1,7-10 0,9-18-47,-2 0 0,26-65 1,12-74-1976,-47 143 1697,3-6-403</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3.057"/>
    </inkml:context>
    <inkml:brush xml:id="br0">
      <inkml:brushProperty name="width" value="0.05" units="cm"/>
      <inkml:brushProperty name="height" value="0.05" units="cm"/>
    </inkml:brush>
  </inkml:definitions>
  <inkml:trace contextRef="#ctx0" brushRef="#br0">31 22 17340,'-3'-20'2061,"4"20"-2032,-1 0 0,0 0 1,0-1-1,0 1 0,0 0 1,0 0-1,0 0 0,0 0 1,0 0-1,1 0 1,-1 0-1,0 0 0,0 0 1,0 0-1,0 0 0,0 0 1,0 0-1,1 0 0,-1 0 1,0 0-1,0 0 0,0 0 1,0 0-1,0 0 0,0 0 1,0 0-1,1 0 0,-1 0 1,0 0-1,0 0 1,0 0-1,0 0 0,0 0 1,0 0-1,0 1 0,1-1 1,-1 0-1,0 0 0,0 0 1,0 0-1,0 0 0,0 0 1,0 0-1,0 0 0,0 1 1,0-1-1,0 0 1,0 0-1,0 0 0,0 0 1,0 0-1,0 0 0,0 0 1,0 1-1,0-1 0,0 0 1,0 0-1,0 0 0,0 0 1,16 37 2121,107 462 404,-146-533-5669,4 8 1551,-1 1 1,-2 0-1,0 1 0,-37-29 1,59 53 1632,0 0 1,-1 0 0,1 0 0,-1-1 0,1 1 0,0 0 0,-1 0-1,1-1 1,-1 1 0,1 0 0,0-1 0,0 1 0,-1 0 0,1-1 0,0 1-1,-1 0 1,1-1 0,0 1 0,0-1 0,0 1 0,0-1 0,-1 1 0,1-1-1,0 1 1,0 0 0,0-1 0,0 1 0,0-1 0,0 1 0,0-1-1,0 1 1,0-1 0,0 1 0,1-1 0,-1 1 0,0 0 0,0-1 0,0 1-1,0-1 1,1 1 0,-1 0 0,0-1 0,0 1 0,1-1 0,-1 1-1,0 0 1,1-1 0,-1 1 0,0 0 0,1 0 0,-1-1 0,1 1 0,-1 0-1,0 0 1,1 0 0,-1-1 0,1 1 0,-1 0 0,1 0 0,-1 0 0,1 0-1,-1 0 1,0 0 0,1 0 0,42-7 2371,-29 6-1869,36-7 720,-10 2-1218,57-16 0,-75 14-251</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3.466"/>
    </inkml:context>
    <inkml:brush xml:id="br0">
      <inkml:brushProperty name="width" value="0.05" units="cm"/>
      <inkml:brushProperty name="height" value="0.05" units="cm"/>
    </inkml:brush>
  </inkml:definitions>
  <inkml:trace contextRef="#ctx0" brushRef="#br0">144 91 16011,'-3'-1'228,"0"-1"0,0 1-1,0 0 1,1 0 0,-1 0 0,0 0-1,-1 1 1,1-1 0,0 1-1,0-1 1,0 1 0,0 0-1,0 1 1,0-1 0,0 0-1,0 1 1,0 0 0,0-1-1,0 1 1,0 1 0,0-1-1,0 0 1,0 1 0,1-1 0,-1 1-1,1 0 1,-1 0 0,1 0-1,0 0 1,-4 4 0,0 0-109,1 0 0,0 1 0,0-1 1,1 1-1,0 0 0,0 1 0,0-1 1,1 1-1,0-1 0,-2 13 0,3-13-84,1 0 0,1 1-1,-1-1 1,1 0-1,0 1 1,1-1 0,0 0-1,0 0 1,4 11 0,-5-16-24,1 0 0,-1 0 0,1 0 0,0-1 1,0 1-1,0 0 0,0-1 0,0 1 0,0 0 0,1-1 0,-1 0 0,0 1 1,1-1-1,-1 0 0,1 1 0,-1-1 0,1 0 0,0 0 0,0 0 1,-1-1-1,1 1 0,0 0 0,0-1 0,0 1 0,0-1 0,-1 1 1,1-1-1,0 0 0,0 0 0,0 0 0,0 0 0,0 0 0,0-1 1,0 1-1,0 0 0,0-1 0,0 0 0,-1 1 0,4-2 0,3-2 37,0 0 0,0-1 0,-1 1 0,1-2 0,-1 1 0,-1-1 0,1 0 0,-1 0 0,0-1 0,7-9 0,1-3 122,0-2 1,16-33-1,-25 46-172,-1-1 0,-1 0-1,1 1 1,-1-2 0,-1 1 0,1 0-1,-2 0 1,1-1 0,-1 1 0,-1-1-1,0 1 1,-1-14 0,1 22-51,-1 0 1,1 1-1,0-1 1,0 0-1,-1 1 1,1-1-1,0 0 1,-1 1-1,1-1 1,-1 0-1,1 1 1,-1-1-1,1 1 1,-1-1-1,1 1 1,-1-1-1,0 1 1,1-1-1,-1 1 0,0 0 1,1-1-1,-1 1 1,0 0-1,0 0 1,1 0-1,-1-1 1,0 1-1,0 0 1,1 0-1,-1 0 1,0 0-1,0 0 1,1 0-1,-1 0 1,0 0-1,0 1 1,1-1-1,-1 0 1,0 0-1,1 1 0,-1-1 1,0 0-1,1 1 1,-1-1-1,0 1 1,1-1-1,-1 1 1,1-1-1,-1 1 1,1-1-1,-2 2 1,1 6-611</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4.285"/>
    </inkml:context>
    <inkml:brush xml:id="br0">
      <inkml:brushProperty name="width" value="0.05" units="cm"/>
      <inkml:brushProperty name="height" value="0.05" units="cm"/>
    </inkml:brush>
  </inkml:definitions>
  <inkml:trace contextRef="#ctx0" brushRef="#br0">20 256 17436,'-8'67'3681,"10"128"-1708,1-150-1749,3 0-1,12 56 1,0-47 13,-17-51-214,0 0-1,0 0 1,1 0 0,-1-1 0,1 1-1,0-1 1,0 1 0,0-1-1,0 1 1,0-1 0,0 0-1,1 0 1,-1 0 0,1 0 0,2 1-1,-4-3-16,-1 0 0,1 0-1,-1 1 1,1-1 0,0 0 0,-1 0-1,1 0 1,-1 0 0,1 0 0,-1 0-1,1 0 1,0 0 0,-1 0 0,1 0-1,-1 0 1,1 0 0,-1-1-1,1 1 1,0 0 0,-1 0 0,1 0-1,-1-1 1,1 1 0,-1 0 0,1-1-1,-1 1 1,0-1 0,1 1 0,-1 0-1,1-1 1,-1 1 0,0-1 0,1 1-1,-1-1 1,0 1 0,0-1 0,1 1-1,-1-1 1,0 1 0,0-1-1,0 0 1,0 1 0,1-1 0,-1 1-1,0-2 1,0-27 133,-3 18-97,0 1 1,0-1-1,-1 1 0,0 0 1,-1 0-1,0 0 0,-1 1 1,0 0-1,0 0 0,-1 0 0,0 1 1,-1 0-1,0 0 0,-14-10 1,10 12 53,12 6-102,0 0 1,0 0-1,0 0 0,0 0 0,-1 0 1,1 0-1,0 0 0,0 0 0,0 0 1,0 0-1,0 0 0,0 0 0,0 0 1,0 0-1,-1 1 0,1-1 1,0 0-1,0 0 0,0 0 0,0 0 1,0 0-1,0 0 0,0 0 0,0 0 1,0 0-1,0 0 0,-1 1 0,1-1 1,0 0-1,0 0 0,0 0 0,0 0 1,0 0-1,0 0 0,0 0 0,0 1 1,0-1-1,0 0 0,0 0 0,0 0 1,0 0-1,0 0 0,0 0 0,0 0 1,0 1-1,0-1 0,1 1-68,-1 0 0,1 1 0,0-1 0,-1 0 0,1 0 0,0 0 0,0 0 0,0 0 0,0 0 0,0 0 0,0 0 0,0 0 0,0-1 0,0 1 0,2 1 0,3 1-252,0-1 0,1 0 0,-1 0 0,0-1-1,1 1 1,-1-1 0,1-1 0,-1 1 0,1-1 0,-1 0 0,10-2 0,2-1-614,0 0 1,32-12-1,-23 6-212,36-19 0,-57 25 1171,1 0 1,-1-1 0,0 0 0,0 0 0,-1 0-1,1-1 1,-1 0 0,0 0 0,0 0-1,-1-1 1,6-7 0,-10 12 27,1 1-1,-1-1 1,1 1 0,-1-1-1,0 0 1,1 1-1,-1-1 1,0 1 0,0-1-1,1 0 1,-1 1 0,0-1-1,0 0 1,0 0 0,0 1-1,0-1 1,0 0 0,0 1-1,0-1 1,0 0 0,0 1-1,0-1 1,-1 0 0,1 1-1,0-1 1,0 0 0,-1 1-1,1-1 1,0 0-1,-1 1 1,1-1 0,-1 1-1,1-1 1,0 1 0,-1-1-1,0 1 1,1-1 0,-1 1-1,1 0 1,-1-1 0,0 0-1,-1 1 79,0 0-1,1-1 1,-1 1-1,1 0 1,-1 0-1,0 0 1,1 0 0,-1 0-1,1 0 1,-1 0-1,0 1 1,1-1-1,-1 0 1,1 1-1,-1 0 1,1-1-1,-3 2 1,-2 3 117,0-1 1,1 1-1,-1 0 0,1 0 1,1 0-1,-1 0 1,1 1-1,0 0 0,0 0 1,0 0-1,-2 8 1,3-9-164,0 1 0,1 0 0,0 0 0,1 0 0,-1 0 0,1 0 0,0 0 0,0 0 0,1 0 0,0 1 0,0-1 0,1 0 0,0 7 0,0-12-63,-1 0-1,0 1 1,1-1-1,-1 1 1,1-1 0,-1 0-1,1 0 1,-1 1-1,1-1 1,0 0-1,0 0 1,0 0-1,0 0 1,0 0-1,0 0 1,0 0-1,0 0 1,0 0 0,0 0-1,0 0 1,0-1-1,3 2 1,-2-2 7,0 1 1,0-1-1,0 0 1,0 0-1,0 0 1,0-1-1,0 1 1,0 0-1,-1-1 1,1 1-1,0-1 1,0 1-1,0-1 1,2-1-1,4-3 61,0 0 0,0 0 0,0-1-1,-1 0 1,9-10 0,0-3 129,-1-1-1,-1-1 1,-1 0 0,-1 0 0,-1-2 0,12-31 0,-19 44-144,3-5 80,-7 15-147,1 0 0,-1 0 0,0 0 1,0 0-1,0 0 0,0 0 0,0 0 1,0 0-1,0 0 0,0 0 0,0 0 1,0 0-1,0 0 0,0 0 0,0 0 1,0 0-1,1 0 0,-1 0 0,0 0 1,0 0-1,0 0 0,0 0 0,0 0 1,0 0-1,0 0 0,0 0 1,0 0-1,0 0 0,0 0 0,0 0 1,1 0-1,-1 0 0,0 0 0,0 0 1,0 0-1,0 0 0,0 0 0,0 0 1,0 0-1,0 0 0,0 0 0,0 0 1,0 0-1,0 0 0,0 0 0,0 0 1,0 0-1,1 0 0,-1 1 1,0-1-1,0 0 0,0 0 0,0 0 1,0 0-1,0 0 0,0 0 0,0 0 1,0 0-1,0 0 0,0 0 0,0 0 1,0 0-1,0 1 0,0-1 0,0 0 1,0 0-1,0 0 0,0 0 0,0 0 1,-3 28 90,-1 1-97,1 0 0,2 0 0,0 0 1,2 1-1,5 28 0,-6-55 5,1-1 0,-1 0 0,1 0 0,-1 1 0,1-1-1,0 0 1,0 0 0,0 0 0,0 0 0,0 0 0,0 0 0,1 0 0,-1-1 0,1 1 0,-1 0 0,1-1 0,-1 1-1,3 1 1,-2-3 2,-1 1 1,1-1-1,0 1 0,-1-1 0,1 0 0,-1 0 0,1 0 1,-1 0-1,1 0 0,0 0 0,-1 0 0,1-1 0,-1 1 0,1 0 1,-1-1-1,1 0 0,-1 1 0,1-1 0,-1 0 0,0 1 0,1-1 1,-1 0-1,0 0 0,0 0 0,1 0 0,-1 0 0,1-2 0,8-8 17,-1 1-1,0-2 1,-1 1 0,0-1-1,-1 0 1,7-16-1,31-83 90,-41 101-99,12-37 34,-2-1 0,-1 0 0,-3 0 0,-2-1 0,2-95 0,-10 134-44,0-1-1,-1 1 0,0-1 0,-4-12 1,4 21-1,1 0 0,-1 0 0,0 0 0,0 0 0,0 0 0,0 1 0,0-1 0,0 0 0,0 1 0,0-1 0,-1 1 0,-2-3 0,3 3-1,0 1 1,0-1 0,0 1 0,0-1-1,0 1 1,0 0 0,0 0-1,0-1 1,0 1 0,0 0-1,-1 0 1,1 0 0,0 0-1,0 0 1,0 0 0,0 1 0,0-1-1,0 0 1,0 0 0,-1 1-1,1-1 1,0 1 0,0-1-1,-1 2 1,-2 1-7,0-1-1,0 2 0,0-1 1,1 0-1,-1 1 1,1-1-1,0 1 0,0 0 1,0 0-1,-4 8 1,-20 49-31,25-55 37,-12 31 1,1 0-1,3 1 1,-7 40-1,14-59-5,1-1-1,1 0 1,0 1-1,2-1 0,0 1 1,1-1-1,1 1 0,8 28 1,-10-43-47,0 0 0,0-1 1,0 1-1,1-1 1,0 1-1,-1-1 0,1 0 1,0 0-1,1 0 0,-1 0 1,1 0-1,-1 0 0,1 0 1,0-1-1,0 0 0,0 1 1,0-1-1,0 0 0,0 0 1,1-1-1,-1 1 0,1-1 1,-1 0-1,1 0 1,0 0-1,-1 0 0,1 0 1,0-1-1,0 0 0,-1 0 1,1 0-1,0 0 0,0 0 1,5-2-1,21-9-263,-5-6-161</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5.104"/>
    </inkml:context>
    <inkml:brush xml:id="br0">
      <inkml:brushProperty name="width" value="0.05" units="cm"/>
      <inkml:brushProperty name="height" value="0.05" units="cm"/>
    </inkml:brush>
  </inkml:definitions>
  <inkml:trace contextRef="#ctx0" brushRef="#br0">226 1 18444,'-5'0'323,"0"-1"0,-1 2-1,1-1 1,0 0 0,0 1 0,0 0-1,-1 0 1,1 1 0,0-1 0,0 1 0,1 0-1,-1 1 1,0-1 0,1 1 0,-6 3-1,-8 8 161,0 1-1,-18 18 0,21-18-348,3-5-78,6-5-57,1 0 0,0 0 0,0 0 0,0 1 0,0-1 0,-5 11-1,47-38-180,-27 16 162,1 0-1,1 1 1,-1 0 0,1 0 0,0 2 0,0-1-1,0 1 1,0 1 0,25-1 0,-32 2 23,-1 1-1,1 0 1,0 1 0,-1-1 0,1 1 0,0 0-1,-1 0 1,1 0 0,-1 1 0,1-1-1,-1 1 1,0 0 0,1 1 0,-1-1 0,0 1-1,-1 0 1,1 0 0,0 0 0,-1 0-1,0 0 1,0 1 0,0 0 0,0-1-1,0 1 1,-1 0 0,0 1 0,1-1 0,2 8-1,-4-5 30,0-1 1,0 0-1,0 1 0,0-1 0,-1 1 0,0-1 0,-1 1 0,1-1 0,-1 1 0,-1-1 0,1 0 1,-1 1-1,0-1 0,0 0 0,-1 0 0,0-1 0,0 1 0,0 0 0,-1-1 0,-7 10 1,6-9-53,1-1 1,-1 0 0,0 0-1,-1 0 1,1-1 0,-1 1 0,0-1-1,0-1 1,-1 1 0,1-1 0,0 0-1,-1 0 1,0-1 0,0 0-1,0 0 1,0-1 0,0 0 0,-13 1-1,19-2-56,0 0 0,0 0 0,0 0 0,1 0 0,-1 0-1,0 0 1,0-1 0,0 1 0,0 0 0,0 0 0,0-1 0,0 1-1,0-1 1,0 1 0,1-1 0,-1 1 0,0-1 0,0 1-1,1-1 1,-1 0 0,0 1 0,1-1 0,-1 0 0,0 0 0,1 1-1,-1-1 1,1 0 0,-1 0 0,1 0 0,0 0 0,-1 0-1,1 0 1,0 1 0,0-1 0,0 0 0,0 0 0,-1 0-1,1 0 1,0 0 0,1 0 0,-1 0 0,0 0 0,0 0 0,0 0-1,0 0 1,1 0 0,-1 0 0,1 0 0,-1 1 0,0-1-1,1 0 1,-1 0 0,1 0 0,0 1 0,-1-1 0,2-1-1,12-16-915</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6.285"/>
    </inkml:context>
    <inkml:brush xml:id="br0">
      <inkml:brushProperty name="width" value="0.05" units="cm"/>
      <inkml:brushProperty name="height" value="0.05" units="cm"/>
    </inkml:brush>
  </inkml:definitions>
  <inkml:trace contextRef="#ctx0" brushRef="#br0">0 317 15155,'5'91'3497,"6"74"634,-6-127-3310,1-1 0,14 47-1,-19-78-725,1-1 1,0 0-1,0 0 0,1 0 0,5 8 0,-8-11-76,1-1 1,0 0-1,0 0 1,1 1-1,-1-1 1,0 0-1,0 0 0,1 0 1,-1-1-1,0 1 1,1 0-1,-1 0 1,1-1-1,-1 1 1,1-1-1,-1 1 1,1-1-1,-1 0 0,1 1 1,-1-1-1,1 0 1,0 0-1,-1 0 1,1 0-1,1-1 1,2 0-1,0-1 1,0 0 0,0 0 0,-1 0 0,1-1-1,-1 1 1,0-1 0,1 0 0,-1 0 0,-1-1-1,7-5 1,5-8 35,17-24 1,-23 29-31,13-19 32,-17 22-40,0 0 0,1 1 0,1 0 0,-1 0 0,13-10 0,-18 17-16,0 0 1,-1 1-1,1-1 1,-1 0-1,1 1 0,0-1 1,0 1-1,-1-1 1,1 1-1,0 0 1,0-1-1,-1 1 1,1 0-1,0-1 1,0 1-1,0 0 1,0 0-1,0 0 0,0 0 1,-1 0-1,1 0 1,0 0-1,0 0 1,0 0-1,0 0 1,0 0-1,-1 1 1,1-1-1,0 0 0,0 1 1,0-1-1,0 0 1,-1 1-1,1-1 1,0 1-1,-1-1 1,1 1-1,0 0 1,-1-1-1,1 1 0,-1 0 1,1-1-1,-1 1 1,1 0-1,-1 0 1,1-1-1,0 3 1,2 4 1,-1 1 0,1 0 0,-1 0 0,1 12 0,0-5 5,2 4-7,-4-8 4,2 0 0,-1 0 0,1-1 0,1 1 0,0-1 0,1 0 0,0 0 1,9 14-1,-14-24-2,1 1 0,0 0 0,-1 0 0,1-1 0,0 1 0,0-1 0,-1 1 0,1-1 0,0 1 0,0-1 0,0 1 0,0-1 0,0 0 0,0 1 0,0-1 0,0 0 0,0 0 0,0 0 0,0 0 0,0 0 0,0 0 0,0 0 0,0 0 0,0 0 0,0 0 1,0 0-1,0-1 0,0 1 0,0 0 0,-1-1 0,1 1 0,0-1 0,0 1 0,0-1 0,0 0 0,-1 1 0,1-1 0,0 0 0,0 1 0,-1-1 0,1 0 0,0-1 0,3-3 29,1-1 0,-1 1 0,-1-1 0,6-11 1,3-13 178,-2 0 1,0-1 0,-3 0 0,7-50-1,-25 150 32,9-47-228,1-12-12,0 0-1,1 0 1,2 17-1,-2-27-2,0 1 1,-1-1-1,2 1 0,-1-1 0,0 1 0,0-1 0,0 1 0,0-1 0,0 1 0,0-1 0,0 1 0,1-1 0,-1 1 0,0-1 0,0 0 0,1 1 0,-1-1 0,0 1 0,0-1 0,1 0 0,-1 1 0,1-1 0,-1 1 0,0-1 0,1 0 0,-1 0 0,1 1 0,-1-1 1,1 0-1,-1 0 0,0 0 0,1 1 0,-1-1 0,1 0 0,-1 0 0,1 0 0,-1 0 0,1 0 0,-1 0 0,1 0 0,-1 0 0,1 0 0,-1 0 0,1 0 0,-1 0 0,1-1 0,-1 1 0,1 0 0,-1 0 0,1 0 0,-1-1 0,1 1 0,-1 0 0,0-1 0,1 1 1,-1 0-1,1-1 0,-1 1 0,0 0 0,1-1 0,-1 1 0,1-1 0,22-28-4,-2-8 5,-1-1 0,-2 0 0,20-64-1,24-127 100,-56 206-118,-2 0 0,2-23 0,-31 120-138,17-40 147,1 0-1,2 1 1,1 0-1,2 0 0,3 39 1,24 176 8,-21-220-19,-2-14 18,-2-10 3,1 1 0,-1-1 0,1 1 0,1-1 0,-1 1 0,1-1 0,0 0 0,1 0 0,4 9 0,-6-14-1,-1-1 1,0 0-1,0 0 1,1 0-1,-1 0 1,0 0-1,0 0 1,1 1-1,-1-1 1,0 0-1,0 0 1,1 0-1,-1 0 1,0 0-1,1 0 1,-1 0-1,0 0 1,1 0-1,-1 0 1,0 0-1,0 0 1,1-1-1,-1 1 1,0 0-1,0 0 1,1 0-1,-1 0 1,0 0-1,0 0 1,1-1-1,-1 1 1,0 0-1,0 0 1,1 0 0,-1-1-1,0 1 1,0 0-1,0 0 1,0-1-1,1 1 1,-1 0-1,0 0 1,0-1-1,0 1 1,0 0-1,0-1 1,0 1-1,6-15 46,49-174-56,-41 136 27,91-403 40,-88 350-33,-26 174-48,2 1-1,3 77 0,6-98 56,2 0 0,2 0 1,23 89-1,-27-130-20,-1-1 1,0 0-1,1-1 1,0 1-1,0-1 1,0 1-1,1-1 1,0 0-1,0 0 1,0 0-1,1 0 1,4 5-1,-8-10-10,0 0 0,0 0-1,1 1 1,-1-1-1,0 0 1,0 0-1,0 0 1,0 0-1,1 0 1,-1 1-1,0-1 1,0 0-1,1 0 1,-1 0-1,0 0 1,0 0-1,1 0 1,-1 0 0,0 0-1,0 0 1,1 0-1,-1 0 1,0 0-1,0 0 1,0 0-1,1 0 1,-1 0-1,0 0 1,0 0-1,1-1 1,-1 1-1,0 0 1,0 0-1,0 0 1,1 0-1,-1 0 1,0-1 0,0 1-1,0 0 1,0 0-1,1 0 1,-1 0-1,0-1 1,0 1-1,0 0 1,0 0-1,0-1 1,0 1-1,0 0 1,1 0-1,-1 0 1,0-1-1,0 1 1,0 0-1,0 0 1,0-1 0,0 1-1,0 0 1,0 0-1,0-1 1,0 1-1,-1 0 1,1-1-1,-2-18-30,-7-5-69,-2 0-1,-1 1 0,-1 0 0,0 1 0,-29-34 0,15 17-34,-86-108-369,113 146 503,-1 1-1,1-1 1,-1 0-1,1 1 1,-1-1 0,1 0-1,-1 0 1,1 1-1,0-1 1,-1 0-1,1 0 1,0 0 0,0 0-1,0 0 1,-1 1-1,1-1 1,0 0-1,0-1 1,1 1 1,-1 1 0,0 0 0,0-1 0,1 1 0,-1-1 0,0 1 0,1 0 1,-1 0-1,1-1 0,-1 1 0,0 0 0,1-1 0,-1 1 0,1 0 0,-1 0 0,1 0 0,-1 0 0,0-1 0,1 1 0,-1 0 1,1 0-1,-1 0 0,1 0 0,0 0 0,7 0 18,0 1-1,-1 0 1,13 3 0,-1-1-14,-3-1-124,0-2 1,0 0-1,24-3 1,-36 2 31,0 1 0,1-1 0,-1 0 0,0 0 0,0-1 0,1 1 0,-1-1 0,0 0 0,-1 0 0,1 0 0,0 0 1,-1-1-1,1 0 0,-1 0 0,0 0 0,1 0 0,2-5 0,-4 7 60,-1-1 0,-1 0 0,1 1 1,0-1-1,0 0 0,-1 0 0,1 0 1,-1 1-1,1-1 0,-1 0 0,0 0 1,0-3-1,-1 1-51,0 0 1,0 0-1,0 0 0,-1 0 1,-3-7-1</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6.730"/>
    </inkml:context>
    <inkml:brush xml:id="br0">
      <inkml:brushProperty name="width" value="0.05" units="cm"/>
      <inkml:brushProperty name="height" value="0.05" units="cm"/>
    </inkml:brush>
  </inkml:definitions>
  <inkml:trace contextRef="#ctx0" brushRef="#br0">14 1 16171,'-11'4'2065,"8"4"-1097,3-3 1377,2-7-1481,6-3-312,-1-1-136</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7.628"/>
    </inkml:context>
    <inkml:brush xml:id="br0">
      <inkml:brushProperty name="width" value="0.05" units="cm"/>
      <inkml:brushProperty name="height" value="0.05" units="cm"/>
    </inkml:brush>
  </inkml:definitions>
  <inkml:trace contextRef="#ctx0" brushRef="#br0">12 33 20116,'-4'18'982,"1"1"0,0 0 0,1 20-1,2-11-736,2 0-1,0 0 0,8 29 0,-10-53-241,1 0 1,0-1-1,0 1 1,0-1-1,1 1 1,-1-1-1,1 1 0,0-1 1,0 0-1,3 5 1,-4-7 2,0 0 0,0-1 1,1 1-1,-1 0 1,0-1-1,0 1 1,0-1-1,1 1 1,-1-1-1,0 1 1,1-1-1,-1 0 0,0 0 1,1 0-1,-1 1 1,0-1-1,1-1 1,-1 1-1,0 0 1,1 0-1,-1 0 1,0-1-1,1 1 0,-1-1 1,0 1-1,0-1 1,1 1-1,-1-1 1,0 0-1,0 0 1,2-1-1,12-10 98,-1 0 0,0-1-1,-1-1 1,0 0 0,-1-1 0,19-30-1,-6 10 145,-1 2-21,-6 6 151,40-43-1,-56 67-346,1 1-1,-1 0 0,1-1 1,0 1-1,0 0 0,0 0 0,4-2 1,-6 4-24,-1 0 1,1 0-1,0 0 1,0-1-1,-1 1 0,1 0 1,0 0-1,-1 0 1,1 0-1,0 0 1,0 0-1,-1 0 0,1 1 1,0-1-1,-1 0 1,1 0-1,0 1 1,-1-1-1,1 0 0,0 1 1,-1-1-1,1 0 1,0 1-1,-1-1 1,1 1-1,-1-1 0,1 1 1,-1-1-1,1 1 1,-1-1-1,0 1 1,1 0-1,-1-1 0,0 1 1,1 0-1,-1-1 1,0 1-1,1 1 1,4 14 26,0 0 0,-1 1 0,3 31-1,4 14 0,-11-61-31,0 0 0,0 0 0,0 0 1,0 0-1,1 0 0,-1 0 0,0 1 1,1-1-1,-1 0 0,1 0 0,-1 0 1,1 0-1,0-1 0,-1 1 0,1 0 1,0 0-1,0 0 0,-1 0 0,1-1 1,0 1-1,0 0 0,2 0 0,-2-1 1,0 0 0,-1 0 0,1 0 0,0-1-1,0 1 1,0 0 0,0 0 0,0-1 0,0 1 0,-1-1 0,1 1-1,0-1 1,0 1 0,-1-1 0,1 1 0,0-1 0,0 0 0,-1 1-1,1-1 1,0-1 0,6-7 21,-1-1 1,-1 1-1,6-14 0,-9 20-19,10-24 35,12-25 12,-21 47-55,-1 1 0,1 0 0,0 0 0,0 0 0,0 0-1,1 0 1,-1 1 0,7-5 0,-10 8-3,1-1-1,-1 1 1,1 0 0,-1-1 0,1 1-1,0 0 1,-1-1 0,1 1-1,-1 0 1,1 0 0,-1 0 0,1 0-1,0-1 1,-1 1 0,1 0-1,0 0 1,-1 0 0,1 0 0,-1 1-1,1-1 1,0 0 0,-1 0-1,1 0 1,-1 0 0,1 0 0,0 1-1,-1-1 1,1 0 0,-1 1-1,1-1 1,0 1 0,0 0-17,0 1 0,1-1 0,-1 1 0,0 0 0,0-1 0,0 1 0,-1 0 0,1 0 0,0 0 0,0 2 0,6 45-851,-6-38 624,0 0 1,-1 0-1,-1 0 0,0 0 1,0 0-1,-5 18 1,0-21-253</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8.092"/>
    </inkml:context>
    <inkml:brush xml:id="br0">
      <inkml:brushProperty name="width" value="0.05" units="cm"/>
      <inkml:brushProperty name="height" value="0.05" units="cm"/>
    </inkml:brush>
  </inkml:definitions>
  <inkml:trace contextRef="#ctx0" brushRef="#br0">2 3 19028,'-2'-3'1848,"2"11"-1191,3 6-241,-1 1 536,3 0-648,-4-4 48,-1 0-160,0-5-296</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8.762"/>
    </inkml:context>
    <inkml:brush xml:id="br0">
      <inkml:brushProperty name="width" value="0.05" units="cm"/>
      <inkml:brushProperty name="height" value="0.05" units="cm"/>
    </inkml:brush>
  </inkml:definitions>
  <inkml:trace contextRef="#ctx0" brushRef="#br0">3 61 16892,'-2'65'5352,"2"52"-2835,1-106-2437,0 0 1,1 1-1,0-1 0,1 0 0,1 0 0,-1 0 1,10 18-1,-12-27-55,0 0 1,0 0-1,1 0 1,-1 0 0,0-1-1,1 1 1,-1 0-1,1-1 1,-1 1-1,1 0 1,0-1-1,0 0 1,0 1-1,0-1 1,0 0 0,0 0-1,0 0 1,0-1-1,0 1 1,0 0-1,3 0 1,-1-1 11,-1 0 1,0-1 0,0 1-1,1-1 1,-1 1 0,0-1-1,0 0 1,0 0-1,0-1 1,0 1 0,0-1-1,-1 1 1,5-3-1,4-6 110,0 1 0,0-1-1,-1-1 1,0 0 0,11-16-1,25-48 585,-33 51-401,29-40 0,-42 64-327,0 0 0,0 0 0,0 0 0,0-1 0,0 1 0,1 0 0,-1 0 1,0 0-1,0 0 0,0-1 0,0 1 0,0 0 0,0 0 0,1 0 0,-1 0 0,0 0 0,0 0 0,0-1 0,0 1 0,1 0 0,-1 0 0,0 0 0,0 0 0,0 0 0,1 0 0,-1 0 0,0 0 0,0 0 0,0 0 1,1 0-1,-1 0 0,0 0 0,0 0 0,0 0 0,1 0 0,-1 0 0,0 0 0,0 0 0,0 0 0,1 0 0,-1 0 0,0 1 0,0-1 0,0 0 0,1 0 0,3 13 45,-3 25-62,-1-30 23,0 7-16,-1-11 10,1-1 0,0 1 1,0 0-1,0 0 1,1 0-1,-1-1 1,1 1-1,0 0 1,0-1-1,2 7 1,-2-10-1,-1 0 0,1 1 0,-1-1 0,1 0 0,-1 1 0,1-1 0,-1 0 0,1 0 0,-1 0 0,1 1 0,-1-1 0,1 0 0,0 0 0,-1 0 0,1 0 0,-1 0 0,1 0 0,-1 0 0,1 0 0,0 0 0,-1 0 0,1 0 0,-1-1 0,1 1 0,-1 0 0,1 0 0,-1 0 0,1-1 0,-1 1 0,1 0 0,-1-1 0,1 1 0,-1 0 0,1-1 0,-1 1 0,0-1 0,1 1 0,-1-1 0,0 1 0,1-1 0,19-22 65,-20 23-65,41-59 129,-25 34-68,1 1 1,1 1 0,37-37 0,-52 57-60,0 1 0,0-1 0,1 1 0,-1-1 0,1 1 0,0 0 0,-1 0-1,1 1 1,0-1 0,0 1 0,8-2 0,-11 3-3,1 0 0,0 0 0,0 0 0,0 1 0,-1-1 0,1 0 0,0 1 0,0-1 0,-1 1 0,1 0 0,0-1 0,-1 1 0,1 0 0,0 0 0,-1 0 0,0 0-1,1 0 1,-1 1 0,1-1 0,-1 0 0,0 1 0,0-1 0,0 0 0,0 1 0,0 0 0,0-1 0,0 1 0,0 2 0,5 11-56,-1 0-1,-1 1 1,0 0-1,-2 0 1,1 0 0,-2 0-1,0 0 1,-2 23 0,-3-24-877,-2-21 236,-6-25 116,2-9 66</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9.220"/>
    </inkml:context>
    <inkml:brush xml:id="br0">
      <inkml:brushProperty name="width" value="0.05" units="cm"/>
      <inkml:brushProperty name="height" value="0.05" units="cm"/>
    </inkml:brush>
  </inkml:definitions>
  <inkml:trace contextRef="#ctx0" brushRef="#br0">1 1 17812,'1'16'1856,"-1"1"-1176,4 0-264,0-2 769,5 1-689,5 1-568,3-2 280,7 2-336,-1-4-136</inkml:trace>
  <inkml:trace contextRef="#ctx0" brushRef="#br0" timeOffset="1">506 261 18860,'-1'-2'193,"1"0"0,-1 0 0,0 0 0,0 0 1,0 0-1,0 1 0,0-1 0,-1 0 0,1 1 0,0-1 0,-1 1 0,1-1 0,-1 1 1,0-1-1,1 1 0,-1 0 0,0 0 0,0 0 0,0 0 0,0 0 0,0 1 0,0-1 1,0 1-1,0-1 0,0 1 0,0-1 0,0 1 0,0 0 0,0 0 0,0 0 0,0 0 1,0 1-1,0-1 0,0 0 0,0 1 0,-3 0 0,0 1-11,-1 0 0,1 1-1,0-1 1,0 1 0,0 0-1,0 0 1,0 1 0,1-1 0,0 1-1,-1 0 1,1 0 0,-4 6-1,-1 3-98,0 1 0,1 1 0,1-1 0,0 1 0,-9 30 0,14-36-89,-1 0 0,2 0 0,-1 0 0,1 0 0,1 0 0,-1 0 0,2 0 0,-1 0 0,1 0 0,0 0 0,1 0 0,4 11 0,-6-18-7,1 1 0,0-1 0,0 1 0,1-1 0,-1 0 0,0 0 0,1 0 0,-1 0 0,1 0 0,0 0 0,-1 0 0,1 0 0,0-1 0,0 1 0,0-1 0,0 1 0,1-1 0,-1 0 0,0 0 0,5 2 0,-4-3-96,1 1 1,0-1-1,0 1 1,0-1-1,0 0 1,0-1-1,0 1 1,0-1-1,0 0 1,0 0-1,-1 0 1,6-2-1,2-2-180,-1 0 0,1-1 0,-1 0 0,0-1 0,-1 0 0,1 0-1,-1-1 1,9-11 0,-4 1-64,0 0-1,10-21 1,-2-1-339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1.553"/>
    </inkml:context>
    <inkml:brush xml:id="br0">
      <inkml:brushProperty name="width" value="0.05" units="cm"/>
      <inkml:brushProperty name="height" value="0.05" units="cm"/>
    </inkml:brush>
  </inkml:definitions>
  <inkml:trace contextRef="#ctx0" brushRef="#br0">100 1 17156,'-1'6'438,"0"0"-1,0 0 1,0-1 0,-1 1 0,1 0 0,-6 10 0,-2 8 265,-40 159 1518,39-137-1934,3 1-1,-3 48 1,10-91-252,0 0-1,0 0 0,0 0 1,1-1-1,-1 1 1,1 0-1,0 0 0,0 0 1,2 5-1,-2-8-25,-1 0-1,1 0 1,0 0 0,0 0-1,-1 0 1,1 0-1,0-1 1,0 1-1,0 0 1,0 0 0,0 0-1,0-1 1,0 1-1,0-1 1,0 1-1,0-1 1,0 1-1,1-1 1,-1 0 0,0 1-1,0-1 1,0 0-1,1 0 1,-1 0-1,0 0 1,0 0 0,1 0-1,-1 0 1,0 0-1,0-1 1,0 1-1,2-1 1,2-1-83,0 0-1,0-1 1,0 0 0,0 0-1,0 0 1,-1 0 0,1-1 0,-1 1-1,0-1 1,0 0 0,0-1-1,-1 1 1,0-1 0,1 1-1,-1-1 1,-1 0 0,1 0-1,-1-1 1,0 1 0,2-8 0,9-43-265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19.947"/>
    </inkml:context>
    <inkml:brush xml:id="br0">
      <inkml:brushProperty name="width" value="0.05" units="cm"/>
      <inkml:brushProperty name="height" value="0.05" units="cm"/>
    </inkml:brush>
  </inkml:definitions>
  <inkml:trace contextRef="#ctx0" brushRef="#br0">31 291 17092,'0'0'40,"0"-1"0,0 1 0,0 0 0,0 0 0,0 0 0,0 0 1,0 0-1,0 0 0,0 0 0,0 0 0,0-1 0,0 1 0,0 0 1,0 0-1,0 0 0,0 0 0,0 0 0,0 0 0,0 0 0,0 0 1,0 0-1,0-1 0,0 1 0,-1 0 0,1 0 0,0 0 0,0 0 1,0 0-1,0 0 0,0 0 0,0 0 0,0 0 0,0 0 0,0 0 1,0 0-1,-1 0 0,1 0 0,0 0 0,0 0 0,0-1 0,0 1 1,0 0-1,0 0 0,0 0 0,0 0 0,-1 0 0,1 0 0,0 1 1,0-1-1,0 0 0,0 0 0,0 0 0,0 0 0,0 0 0,0 0 1,0 0-1,-1 0 0,1 0 0,0 0 0,0 0 0,0 0 0,0 0 1,0 0-1,0 0 0,0 0 0,0 0 0,0 1 0,0-1 0,-6 11 1387,-2 17 311,5-11-1030,-1-2-282,2 1 0,0 0 0,1-1 0,1 32 0,0-47-414,0 1-1,0-1 1,0 0 0,0 1-1,0-1 1,0 1-1,0-1 1,0 1 0,0-1-1,0 1 1,0-1 0,0 0-1,1 1 1,-1-1-1,0 1 1,0-1 0,0 1-1,1-1 1,-1 0-1,0 1 1,1-1 0,-1 0-1,0 1 1,1-1-1,-1 0 1,0 0 0,1 1-1,-1-1 1,0 0 0,1 0-1,-1 0 1,1 1-1,-1-1 1,1 0 0,-1 0-1,0 0 1,1 0-1,-1 0 1,1 0 0,-1 0-1,1 0 1,-1 0 0,1 0-1,-1 0 1,0 0-1,1 0 1,-1 0 0,1 0-1,-1-1 1,1 1-1,-1 0 1,0 0 0,1 0-1,-1-1 1,1 1-1,-1 0 1,1-1 0,25-23 322,-19 16-270,36-36 288,-22 22-178,1 0-1,0 2 1,32-22-1,-51 40-164,0 0 1,1 0-1,-1 0 1,1 1-1,-1-1 1,1 1-1,0 0 1,-1 0-1,8-1 1,-10 2-6,0 0 1,1 0-1,-1 0 1,0 1-1,0-1 0,0 0 1,1 0-1,-1 1 1,0-1-1,0 1 1,0-1-1,0 1 0,0-1 1,0 1-1,0 0 1,0-1-1,0 1 1,0 0-1,0 0 0,0 0 1,-1 0-1,1 0 1,0 0-1,0 0 1,-1 0-1,1 0 0,-1 0 1,1 0-1,-1 0 1,0 0-1,1 0 1,-1 1-1,0 1 0,2 8-2,-1 0 0,-1 0 0,-1 19 0,1 16 54,0-46-52,0 1-1,0 0 1,0 0-1,0 0 0,1 0 1,-1 0-1,0 0 1,0 0-1,1-1 0,-1 1 1,0 0-1,1 0 0,-1 0 1,1-1-1,-1 1 1,1 0-1,-1-1 0,1 1 1,1 1-1,-2-2-1,1 0-1,-1 0 0,1 0 1,-1 0-1,1 0 1,0 0-1,-1 0 0,1 0 1,-1 0-1,1 0 1,-1 0-1,1 0 0,0 0 1,-1 0-1,1-1 1,-1 1-1,1 0 0,-1 0 1,1-1-1,-1 1 1,1 0-1,0-1 0,3-3 4,1 0 0,-1 0 0,0 0 0,5-7 0,-8 10-4,62-89 149,-47 65-114,0 1 0,2 0-1,25-26 1,-42 49-33,0 0 1,0 0-1,-1 0 0,1 0 0,1 0 0,-1 0 1,0 1-1,0-1 0,0 0 0,0 1 0,1-1 1,-1 1-1,0-1 0,0 1 0,1 0 0,-1-1 1,2 1-1,-3 0-3,1 0 1,-1 1-1,1-1 1,0 0-1,-1 0 1,1 1-1,-1-1 0,1 0 1,-1 1-1,1-1 1,-1 1-1,1-1 1,-1 1-1,1-1 1,-1 1-1,0-1 0,1 1 1,-1-1-1,0 1 1,1-1-1,-1 1 1,0 0-1,0-1 0,1 1 1,0 6-4,0-1 0,0 1 0,0-1 0,-1 14 1,0-17 3,-3 42-2,2-32 13,-1 0 0,3 24 0,-1-37-11,0 0 0,0 1 1,-1-1-1,1 0 0,0 0 1,0 0-1,0 1 0,0-1 1,0 0-1,0 0 0,0 1 1,1-1-1,-1 0 0,0 0 1,0 0-1,0 1 0,0-1 1,0 0-1,0 0 0,0 0 1,0 1-1,0-1 0,1 0 1,-1 0-1,0 0 0,0 0 0,0 1 1,0-1-1,0 0 0,1 0 1,-1 0-1,0 0 0,0 0 1,0 0-1,1 0 0,-1 0 1,0 1-1,0-1 0,0 0 1,1 0-1,-1 0 0,0 0 1,0 0-1,1 0 0,-1 0 1,10-9 54,6-18 8,-15 27-64,5-12 24,0 0-16,0 1 1,1 0-1,0 0 1,1 1-1,12-14 1,-19 23-11,-1 1 1,1-1-1,-1 1 0,1-1 1,-1 1-1,1 0 0,-1-1 1,1 1-1,0-1 0,-1 1 1,1 0-1,0 0 0,-1-1 1,1 1-1,0 0 1,-1 0-1,1 0 0,0 0 1,0-1-1,-1 1 0,1 0 1,0 0-1,-1 1 0,1-1 1,0 0-1,0 0 0,0 1-2,0-1 0,0 1 0,0 0-1,0 0 1,0 0 0,0 0-1,0-1 1,-1 1 0,1 0-1,0 0 1,-1 1 0,1-1 0,-1 0-1,1 1 1,3 8-24,-1 0 1,-1 1-1,2 11 0,-2-9 18,-1-10 7,-1-1 1,1 0-1,0 1 0,0-1 0,0 1 0,0-1 0,0 0 0,0 0 0,1 0 0,-1 1 0,4 2 0,-4-4 2,-1-1 0,1 1 1,0-1-1,0 1 1,0-1-1,1 1 1,-1-1-1,0 0 1,0 1-1,0-1 0,0 0 1,0 0-1,0 0 1,0 0-1,1 0 1,-1 0-1,0 0 1,0 0-1,0 0 0,0 0 1,0-1-1,0 1 1,0-1-1,1 1 1,-1 0-1,0-1 1,0 0-1,1 0 0,11-9 2,1 0-1,-1-1 0,-1 0 0,0-1 0,17-22 0,-6 7 17,24-24 11,-5 7 14,38-55 1,-80 100-43,0-1 0,0 0 0,0 0 0,0 0 0,0 0 0,-1 0 0,1 0 0,0 0 0,0 0 0,0 0-1,0 0 1,0 0 0,-1-1 0,1 1 0,0 0 0,0 0 0,0 0 0,0 0 0,0 0 0,-1 0 0,1 0 0,0 0 0,0 0 0,0 0 0,0 0 0,0-1-1,0 1 1,0 0 0,0 0 0,-1 0 0,1 0 0,0 0 0,0 0 0,0-1 0,0 1 0,0 0 0,0 0 0,0 0 0,0 0 0,0 0 0,0-1 0,0 1-1,0 0 1,0 0 0,0 0 0,0 0 0,0 0 0,0-1 0,0 1 0,0 0 0,0 0 0,0 0 0,0 0 0,0 0 0,1-1 0,-1 1 0,0 0 0,0 0-1,0 0 1,0 0 0,0 0 0,0 0 0,0 0 0,0-1 0,1 1 0,-1 0 0,0 0 0,-11 4 0,2 2 38,-1 2 0,2-1 1,-1 1-1,1 1 0,0-1 0,1 1 0,-9 13 0,13-18-18,0 1 1,0-1-1,1 1 0,0 0 0,-1 0 0,2 0 0,-1 0 1,0 0-1,1 1 0,0-1 0,0 0 0,1 1 0,-1-1 1,1 0-1,1 1 0,-1-1 0,2 11 0,-1-14-48,0-1 1,0 1-1,0-1 0,0 1 0,0-1 0,0 1 0,0-1 0,1 0 0,-1 0 0,0 1 0,1-1 1,-1 0-1,1 0 0,-1 0 0,1-1 0,-1 1 0,1 0 0,0 0 0,-1-1 0,1 1 1,0-1-1,0 0 0,-1 1 0,1-1 0,0 0 0,2 0 0,-1 0-24,0 0 0,0 0 0,1-1 0,-1 1 0,0-1 0,0 1 1,1-1-1,-1 0 0,0 0 0,0-1 0,0 1 0,0 0 0,0-1 0,2-2 0,8-10-324</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3.178"/>
    </inkml:context>
    <inkml:brush xml:id="br0">
      <inkml:brushProperty name="width" value="0.05" units="cm"/>
      <inkml:brushProperty name="height" value="0.05" units="cm"/>
    </inkml:brush>
  </inkml:definitions>
  <inkml:trace contextRef="#ctx0" brushRef="#br0">121 466 16588,'-2'-12'1358,"-1"0"1,-7-17 0,9 25-1020,-1 1 0,1-1-1,-1 1 1,0 0 0,0 0 0,0-1 0,-1 1 0,1 1 0,-1-1 0,0 0 0,0 1-1,-4-4 1,6 5-274,0 1-1,0-1 1,-1 1-1,1-1 0,0 1 1,0-1-1,-1 1 1,1 0-1,0-1 0,-1 1 1,1 0-1,-1 0 1,1 0-1,0 0 0,-1 0 1,1 1-1,0-1 1,-1 0-1,1 1 0,0-1 1,0 1-1,-1-1 1,1 1-1,0-1 0,0 1 1,0 0-1,-1 0 1,1-1-1,0 1 0,0 0 1,0 0-1,1 0 0,-1 0 1,0 0-1,0 0 1,0 1-1,1-1 0,-2 1 1,-1 5-7,0-1-1,0 1 1,0-1 0,1 1 0,-4 14-1,3-6-33,1 0 0,1 0 0,1 27 0,0-37-33,0 0 1,0 1 0,1-1 0,0 0-1,0 1 1,1-1 0,0 0 0,-1 0-1,1 0 1,1 0 0,-1 0 0,1-1 0,6 9-1,-8-12 5,0-1 0,-1 1 1,1 0-1,0 0 0,0-1 0,0 1 0,0 0 0,0-1 0,0 1 0,0-1 0,0 0 0,0 1 1,0-1-1,0 0 0,0 1 0,0-1 0,0 0 0,0 0 0,0 0 0,0 0 0,1 0 0,-1 0 0,0 0 1,2-1-1,-1 0-4,1 0 1,-1-1-1,0 1 1,0 0-1,0-1 1,0 1 0,0-1-1,0 0 1,0 0-1,2-3 1,3-5-13,0 0 0,0-1-1,7-17 1,4-14 13,-2-1-1,-2 0 1,-2-1-1,-1-1 1,-3 1-1,-1-2 1,0-84-1,-9 112-6,-1 26-19,-2 30-33,4 1 27,1 1 0,2-1 0,2 1 0,11 47 0,-14-82 36,1 0 1,0 0-1,0 0 0,0 0 0,0 0 0,1 0 0,4 7 1,-6-12 1,0 1 1,-1 0 0,1 0 0,0-1 0,0 1 0,0 0-1,0-1 1,0 1 0,0-1 0,-1 1 0,1-1 0,0 1 0,0-1-1,0 0 1,1 0 0,-1 1 0,0-1 0,0 0 0,0 0-1,0 0 1,0 0 0,0 0 0,0 0 0,0 0 0,0-1 0,0 1-1,0 0 1,0-1 0,0 1 0,0 0 0,0-1 0,0 1-1,0-1 1,0 0 0,0 1 0,-1-1 0,1 0 0,0 1 0,0-1-1,-1 0 1,1 0 0,0 0 0,0-1 0,6-6 10,-2 1 0,1-1-1,-1 0 1,0-1 0,-1 1 0,0-1 0,6-17 0,13-71 98,-5 18 41,-18 79-149,0 0 1,0 0-1,0 0 1,0 0-1,0 0 1,0 1-1,0-1 1,0 0 0,0 0-1,0 0 1,0 0-1,0 0 1,0 0-1,0 0 1,1 0-1,-1 0 1,0 0-1,0 0 1,0 0-1,0 0 1,0 0-1,0 0 1,0 0-1,0 0 1,0 0-1,0 0 1,0 0-1,0 0 1,1 0-1,-1 0 1,0 0-1,0 0 1,0 0-1,0 0 1,0 0-1,0 0 1,0 0-1,0 0 1,0 0-1,0 0 1,0 0-1,0 0 1,0 0-1,1 0 1,-1 0 0,0 0-1,0 0 1,0 0-1,0 0 1,0 0-1,0-1 1,0 1-1,0 0 1,0 0-1,0 0 1,0 0-1,2 8 2,4 29-11,1 0 1,2-1 0,1 0-1,21 49 1,-30-83 11,0 0 1,0 0-1,0 0 0,0 0 0,0-1 1,0 1-1,0 0 0,1 0 0,-1-1 0,0 1 1,1-1-1,0 1 0,-1-1 0,1 0 1,0 1-1,0-1 0,0 0 0,0 0 0,-1 0 1,1-1-1,1 1 0,-1 0 0,0-1 0,0 1 1,0-1-1,0 0 0,0 1 0,0-1 1,4-1-1,-2 0 16,1 0-1,-1-1 1,0 0 0,0 0-1,1 0 1,-2 0 0,1-1 0,0 1-1,0-1 1,-1 0 0,1 0 0,-1 0-1,3-4 1,50-68 269,-41 54-195,0 0 0,31-32 0,-45 52-100,0 0 0,0 0 0,0 0 0,0 0 0,1 1 0,-1-1 0,0 0 0,0 0 0,0 1 0,1-1 0,-1 1 0,0-1 0,1 1 0,1-1 0,-3 1-3,1 0 0,0 1 0,-1-1 0,1 0 0,0 0 0,-1 1 0,1-1 0,0 0 0,-1 1-1,1-1 1,-1 1 0,1-1 0,-1 0 0,1 1 0,-1-1 0,1 1 0,-1 0 0,1-1 0,-1 1 0,0-1 0,1 1-1,-1 0 1,0-1 0,0 1 0,1 0 0,-1-1 0,0 2 0,5-12-47,-2-18 80,9-116 156,-21 182-89,4-9-59,2 1 0,1-1 0,1 0 1,6 54-1,-5-81-24,0-1 0,0 0 0,0 0 0,0 0 0,1 0 0,-1 0 0,0 0 0,1 0 0,-1 1 0,0-1-1,1 0 1,-1 0 0,1 0 0,-1 0 0,1 0 0,0-1 0,0 1 0,-1 0 0,1 0 0,0 0 0,0-1 0,0 1 0,0 0 0,0-1 0,-1 1 0,2 0 0,-1-1 0,0 1 0,0-1 0,0 0 0,0 1 0,1-1 0,1 0 3,-1-1 1,0 1-1,0-1 0,1 0 0,-1 0 1,0 0-1,0 0 0,0 0 0,0 0 1,0-1-1,0 1 0,-1-1 0,1 1 1,2-3-1,5-2 27,-4 12-93,-3 17-454,-3-18 272,1-5 197,2-1-101,0 0 134,-1 0-1,1 0 1,0 0-1,-1 0 1,0 0 0,1-1-1,-1 1 1,0-1-1,0 1 1,1-1 0,0-3-1,14-23 6,-15 25 6,10-23 26,-1 1-1,-1-2 1,-1 1 0,-2-1 0,0 0 0,2-50-1,-8 75-22,0 0 0,0-1 0,0 1 0,0 0 1,-1 0-1,1 0 0,-1 0 0,1 0 0,-1 0 0,-1-4 0,2 6-5,-1 0 0,1 0 0,0 0 0,0-1 0,0 1 0,0 0 1,-1 0-1,1 0 0,0-1 0,0 1 0,0 0 0,-1 0 0,1 0 0,0 0 1,0 0-1,-1-1 0,1 1 0,0 0 0,0 0 0,-1 0 0,1 0 0,0 0 1,0 0-1,-1 0 0,1 0 0,0 0 0,0 0 0,-1 0 0,1 0 0,-1 0 0,-8 12-8,5-4 4,1 0 0,0 0 0,0 1 0,1 0 0,1-1 0,-1 1 0,0 11 0,2 3-12,2 37 0,-1-52 16,0 0 1,0 1-1,1-1 0,0 0 0,4 9 0,-6-16-11,1 0 0,-1 0 0,1 1 0,-1-1 0,1 0 0,-1 0 0,1 0 0,0 0 0,-1 0-1,1 0 1,0 0 0,0 0 0,0 0 0,0 0 0,0 0 0,0 0 0,0-1 0,0 1 0,0 0 0,0-1 0,1 1 0,-1-1 0,0 1-1,0-1 1,1 0 0,-1 1 0,0-1 0,0 0 0,1 0 0,-1 0 0,0 0 0,1 0 0,-1 0 0,0 0 0,0-1 0,1 1 0,-1 0 0,0-1-1,0 1 1,1-1 0,0 0 0,5-3-6,-1-1 0,-1 1 0,1-1 0,-1 0-1,0-1 1,0 1 0,0-1 0,-1 0 0,0 0 0,0 0-1,0-1 1,-1 1 0,0-1 0,-1 0 0,3-9 0,8-24-103</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3.795"/>
    </inkml:context>
    <inkml:brush xml:id="br0">
      <inkml:brushProperty name="width" value="0.05" units="cm"/>
      <inkml:brushProperty name="height" value="0.05" units="cm"/>
    </inkml:brush>
  </inkml:definitions>
  <inkml:trace contextRef="#ctx0" brushRef="#br0">14 1 19428,'6'13'714,"-1"-1"0,-1 2 0,1-1 0,-2 0 0,4 25 0,3 15 586,-8-46-1188,13 53 469,3-1-1,41 96 1,-58-153-572,1 1-1,-1 0 1,1-1 0,0 1 0,0-1 0,0 1 0,3 2-1,-5-5-7,0 0 0,0 0 0,0 0 0,0 0 0,0 0 0,0 0 0,0 1 0,1-1 0,-1 0-1,0 0 1,0 0 0,0 0 0,0 0 0,0 0 0,0 0 0,0 0 0,1 0 0,-1 0 0,0 0-1,0 0 1,0 0 0,0 0 0,0 0 0,0 0 0,1 0 0,-1 0 0,0 0 0,0 0 0,0 0 0,0 0-1,0 0 1,0 0 0,0 0 0,1 0 0,-1 0 0,0 0 0,0-1 0,0 1 0,0 0 0,0 0-1,0 0 1,0 0 0,0 0 0,0 0 0,1 0 0,-1 0 0,0 0 0,0-1 0,0 1 0,-2-15 25,-1 3-13,-2-1-1,0 1 0,0 0 0,-1 0 0,-14-20 0,4 9-2,-32-34-1,44 53-7,0 0 0,0 0-1,0 0 1,-1 0-1,1 1 1,-1 0 0,0 0-1,0 0 1,-8-2-1,13 4 0,0 1-1,0 0 1,-1 0-1,1 0 1,0 0-1,0 0 1,0 0-1,0 0 1,0-1-1,0 1 1,-1 0-1,1 0 1,0 0-1,0 0 1,0 0-1,0 0 1,0 0-1,-1 0 1,1 0-1,0 0 1,0 0-1,0 0 0,0 0 1,0 0-1,-1 0 1,1 0-1,0 0 1,0 0-1,0 0 1,0 0-1,-1 0 1,1 0-1,0 0 1,0 0-1,0 1 1,0-1-1,0 0 1,0 0-1,-1 0 1,1 0-1,0 0 1,0 0-1,0 0 1,0 1-1,0-1 0,0 0 1,0 0-1,0 0 1,0 0-1,5 9 16,13 7 2,-10-12-82,0-1-1,0 1 1,0-1 0,0-1 0,0 1-1,0-1 1,1-1 0,-1 1 0,1-2 0,0 1-1,-1-1 1,1 0 0,-1-1 0,1 0 0,-1 0-1,14-5 1,-6 2-83,0-1 0,0-1-1,0-1 1,-1 0 0,0-1 0,-1-1-1,21-16 1,-6 0-280</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4.227"/>
    </inkml:context>
    <inkml:brush xml:id="br0">
      <inkml:brushProperty name="width" value="0.05" units="cm"/>
      <inkml:brushProperty name="height" value="0.05" units="cm"/>
    </inkml:brush>
  </inkml:definitions>
  <inkml:trace contextRef="#ctx0" brushRef="#br0">47 75 16003,'-6'31'2018,"3"-12"-850,0 0 0,0 28 1,3-43-1016,0 0 0,0 0 0,0 0 0,1 0 0,0 0 0,0 0 0,0 0 0,0 0 0,0-1 0,1 1 0,0 0 0,-1-1 0,1 1 0,1-1 0,-1 0 0,0 0 0,5 5 0,-5-7-115,0 0 1,0 1-1,-1-1 0,1 0 1,0 0-1,0 0 1,1-1-1,-1 1 0,0 0 1,0-1-1,0 0 1,0 1-1,0-1 0,1 0 1,-1 0-1,0 0 1,0 0-1,0-1 1,1 1-1,-1 0 0,0-1 1,0 0-1,0 1 1,0-1-1,0 0 0,0 0 1,0 0-1,0 0 1,0-1-1,-1 1 0,4-3 1,2-2 63,0 0 0,-1-1 0,0 1 1,0-1-1,-1 0 0,7-13 0,-7 12 22,-1-1-1,0 0 0,0 0 1,-1 0-1,0 0 0,-1 0 1,0-1-1,0 1 0,-1-1 1,0-15-1,-1 21-103,-1 1 0,1-1 0,-1 1 0,1-1 0,-1 1 0,0-1 0,-1 1 0,1 0 0,0-1 0,-1 1 0,0 0 0,0 0 0,0 0 0,0 0 0,0 0 0,0 1 0,-1-1 0,1 1 0,-1-1 0,0 1 0,0 0 0,0 0 0,0 0 0,0 1 0,0-1 0,0 1 0,-1-1 0,1 1 0,-1 0 0,1 1 0,-5-2 0,4 2-126,0-1 1,-1 1 0,1 0-1,0 0 1,-1 0 0,1 0-1,0 1 1,-1 0 0,1 0-1,0 0 1,0 0 0,-7 4-1,0 1-492,-1 1-1,-17 14 1,23-17 522,-7 6-611</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4.911"/>
    </inkml:context>
    <inkml:brush xml:id="br0">
      <inkml:brushProperty name="width" value="0.05" units="cm"/>
      <inkml:brushProperty name="height" value="0.05" units="cm"/>
    </inkml:brush>
  </inkml:definitions>
  <inkml:trace contextRef="#ctx0" brushRef="#br0">1 76 15939,'1'20'1455,"2"-1"0,0 1 0,10 33 0,-5-22-134,-4-15-834,28 102 1711,-27-103-2027,1 1 0,1-1 0,0 0-1,1-1 1,12 17 0,-19-29-158,0-1 1,-1 0 0,1 0 0,0 0-1,0 0 1,-1 0 0,1-1-1,0 1 1,0 0 0,0 0 0,0 0-1,0-1 1,0 1 0,0-1-1,1 1 1,-1-1 0,0 1 0,0-1-1,3 1 1,-4-1-2,1 0-1,0-1 1,0 1-1,-1 0 1,1-1-1,-1 1 1,1-1-1,0 1 1,-1-1-1,1 1 1,-1-1-1,1 1 1,-1-1-1,1 1 1,-1-1-1,1 0 1,-1 1 0,0-1-1,1 0 1,-1 1-1,0-1 1,0 0-1,1-1 1,0-4 40,0 0 1,0 0 0,0 0 0,0-1-1,-1 1 1,-1-8 0,-1-8 20,-1 1 0,-1-1 0,-1 1 0,-1 0-1,-1 0 1,-1 1 0,-1-1 0,-14-24 0,14 36-63,9 18-5,9 18-4,-5-18-4,0 0 1,1 0-1,1 0 0,-1-1 0,2 0 0,-1 0 1,1 0-1,13 11 0,-17-16 1,0-1 1,0 0-1,1 0 0,-1 0 1,1-1-1,-1 1 0,1-1 0,0 0 1,0 0-1,-1 0 0,1 0 1,0-1-1,0 1 0,0-1 0,0 0 1,0 0-1,0-1 0,-1 1 1,1-1-1,0 0 0,0 0 1,0 0-1,-1 0 0,1-1 0,6-3 1,-1-1 14,-1 1-1,1-2 1,-1 1 0,0-1 0,-1 0 0,0-1-1,0 0 1,0 0 0,-1 0 0,0-1 0,-1 0 0,0 0-1,5-12 1,-5 7 8,0 0-1,0 0 0,-1 0 1,-1-1-1,0 1 0,-1-1 1,-1 0-1,0-25 0,-1 37-19,-1 0 0,1-1 0,-1 1 0,0 0 0,1 0-1,-1 0 1,-1-1 0,1 1 0,0 0 0,-3-3-1,4 6 0,-1-1-1,1 1 0,0-1 0,-1 1 0,1-1 0,0 1 0,-1 0 0,1-1 1,-1 1-1,1 0 0,-1 0 0,1-1 0,-1 1 0,1 0 0,-1 0 0,1 0 1,-1-1-1,1 1 0,-1 0 0,1 0 0,-1 0 0,0 0 0,1 0 0,-1 0 1,0 1-1,-1-1 0,1 1 1,0-1-1,0 1 0,0 0 1,0-1-1,0 1 0,0 0 1,0 0-1,0 0 0,0 0 1,0 0-1,0 0 0,-1 2 1,-1 3-6,0 0 1,0 0 0,0 1 0,0-1-1,1 1 1,0 0 0,1-1-1,0 1 1,-1 12 0,0 3-17,4 38 1,-1-47 21,1 0-1,0 0 1,0 0 0,1 0-1,1-1 1,9 22 0,-11-30 3,0 0-1,0 0 1,0-1 0,1 1 0,-1-1-1,1 0 1,0 0 0,0 0 0,0 0-1,0 0 1,1-1 0,-1 0 0,1 1-1,-1-1 1,1 0 0,0-1 0,0 1-1,0-1 1,0 1 0,0-1 0,0 0-1,0-1 1,0 1 0,8-1-1,-3-1 4,0 0-1,-1-1 1,1 0-1,0 0 1,-1-1-1,0 0 1,0 0-1,0-1 0,0 0 1,0-1-1,-1 0 1,0 0-1,0-1 1,0 1-1,-1-1 0,0-1 1,0 1-1,0-1 1,-1 0-1,0-1 1,0 1-1,-1-1 1,0 0-1,-1 0 0,4-8 1,-7 13 3,1 0-1,-1 1 1,0-1 0,0 1 0,0-1 0,0 0-1,0 1 1,0-1 0,-1 1 0,1-1 0,-1 1-1,0-1 1,0 1 0,0-1 0,0 1 0,0-1 0,0 1-1,-1 0 1,1 0 0,-1 0 0,0 0 0,1 0-1,-1 0 1,0 0 0,0 1 0,0-1 0,0 0-1,-1 1 1,1 0 0,0-1 0,-1 1 0,-2-1-1,3 1-1,-1 0-1,0 0 1,1 1-1,-1-1 0,0 0 1,1 1-1,-1 0 0,0-1 1,0 1-1,1 0 0,-1 0 1,0 1-1,1-1 1,-1 1-1,0-1 0,1 1 1,-1 0-1,0 0 0,1 0 1,-1 0-1,1 1 1,0-1-1,-1 1 0,1-1 1,0 1-1,0 0 0,0 0 1,0-1-1,0 2 1,-1 1-1,1 0-7,0-1-1,1 1 1,0 0-1,0-1 1,0 1-1,0 0 1,0 0 0,1 0-1,0 0 1,0 0-1,0 0 1,0 0 0,1-1-1,-1 1 1,1 0-1,0 0 1,0 0 0,0-1-1,1 1 1,-1 0-1,1-1 1,0 1 0,3 4-1,-1-2-76,1 1 0,0 0-1,0-1 1,0 0 0,1 0-1,0 0 1,0-1 0,0 0 0,1 0-1,10 6 1,-11-9-101,0 0 1,1 0-1,-1 0 0,1-1 1,-1 1-1,1-2 0,0 1 0,-1-1 1,1 0-1,-1 0 0,1-1 1,0 0-1,-1 0 0,1 0 0,-1-1 1,9-3-1,9-7-528</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5.600"/>
    </inkml:context>
    <inkml:brush xml:id="br0">
      <inkml:brushProperty name="width" value="0.05" units="cm"/>
      <inkml:brushProperty name="height" value="0.05" units="cm"/>
    </inkml:brush>
  </inkml:definitions>
  <inkml:trace contextRef="#ctx0" brushRef="#br0">1 4 20188,'1'-3'2337,"4"3"-1609,-1 8-304,1 7 1352,7 12-807,-1 10-209,1 12-480,0 3-120,2 5-176,0 1-120,0-8-448,-2-4-344,-1-15-513,-2-13 2081,0-18-984,0-9-168,0-20-72</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6.024"/>
    </inkml:context>
    <inkml:brush xml:id="br0">
      <inkml:brushProperty name="width" value="0.05" units="cm"/>
      <inkml:brushProperty name="height" value="0.05" units="cm"/>
    </inkml:brush>
  </inkml:definitions>
  <inkml:trace contextRef="#ctx0" brushRef="#br0">84 1 18108,'-1'0'143,"1"0"-1,-1 0 1,0 0 0,0 0 0,1 0-1,-1 0 1,0 1 0,0-1-1,1 0 1,-1 0 0,0 1 0,1-1-1,-1 0 1,0 1 0,1-1 0,-1 1-1,1-1 1,-1 1 0,0-1 0,1 1-1,-1-1 1,0 2 0,-13 12 885,7-6-764,1 1 0,0 0 0,0 0 0,1 0 0,-5 11 0,8-15-263,-1 1 0,1 0 0,1 0 0,-1 0 0,1-1 0,0 1 0,0 1 0,0-1 0,1 0 0,1 8 0,-1-12 1,1 0-1,0 0 1,-1 0-1,1 0 1,0 0-1,0 0 1,0-1-1,0 1 1,1 0-1,-1-1 1,0 1-1,1 0 1,-1-1-1,1 0 1,-1 1-1,1-1 0,0 0 1,0 0-1,-1 0 1,1 0-1,0 0 1,0 0-1,3 0 1,5 3-6,1-2 0,0 1 0,14 0 0,-6 0 20,0 0-15,-1 1 0,0 0 0,0 1-1,23 11 1,-36-14 27,-1 0 1,0 1-1,0-1 1,0 1-1,0 0 1,0 0 0,-1 1-1,1-1 1,4 8-1,-6-9 19,-1 1 0,1 0-1,-1 0 1,0 0 0,0 0 0,0 0 0,0 0-1,0 0 1,-1 0 0,1 0 0,-1 0 0,0 0-1,0 1 1,0-1 0,-1 0 0,0 5 0,-1-2 30,-1 0-1,1-1 1,-1 1 0,0-1 0,0 1 0,-1-1 0,0 0 0,0 0-1,0-1 1,0 1 0,-1-1 0,0 0 0,0 0 0,0 0 0,-8 4-1,10-7-90,0 1-1,-1 0 1,1-1-1,-1 1 1,1-1 0,-1 0-1,1 0 1,-1-1-1,0 1 1,0-1-1,1 0 1,-5 0-1,5 0-58,1-1 0,0 1 0,-1-1 0,1 0-1,0 0 1,0 0 0,0 0 0,0 0 0,0 0 0,0 0 0,0-1-1,0 1 1,0-1 0,1 1 0,-1-1 0,0 0 0,1 0-1,0 0 1,-1 0 0,-1-3 0,-6-23-302,5-4-117</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6.451"/>
    </inkml:context>
    <inkml:brush xml:id="br0">
      <inkml:brushProperty name="width" value="0.05" units="cm"/>
      <inkml:brushProperty name="height" value="0.05" units="cm"/>
    </inkml:brush>
  </inkml:definitions>
  <inkml:trace contextRef="#ctx0" brushRef="#br0">0 103 19308,'26'-11'2577,"-1"1"-1641,-4-4-400,1 0 1784,-4-1-1167,0 1-369,-4 3-1320,-5 2-1217,4 6 1481,-4 2-216,2 2-264</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6.929"/>
    </inkml:context>
    <inkml:brush xml:id="br0">
      <inkml:brushProperty name="width" value="0.05" units="cm"/>
      <inkml:brushProperty name="height" value="0.05" units="cm"/>
    </inkml:brush>
  </inkml:definitions>
  <inkml:trace contextRef="#ctx0" brushRef="#br0">1 1 16315,'2'2'353,"-1"0"-1,1 0 0,-1 0 0,0 1 0,1-1 0,-1 1 0,0-1 0,0 1 0,1 4 0,23 131 3903,-20-98-3906,2 0 0,22 67-1,-28-102-350,1-1 0,-1 0 0,1 1 0,0-1 1,1 0-1,-1 0 0,1-1 0,0 1 0,0-1 0,0 1 0,0-1 0,0 0 0,1 0 0,0 0 0,-1 0 0,8 3 0,-7-5-38,0 1-1,1-1 1,-1 0 0,1-1 0,-1 1-1,1-1 1,-1 0 0,1 0 0,-1 0 0,1 0-1,-1-1 1,1 0 0,-1 0 0,1 0-1,-1-1 1,8-3 0,-1 0 9,0-2-1,0 1 1,0-1-1,-1-1 1,-1 0 0,14-14-1,2 0-162,3-2 57</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7.329"/>
    </inkml:context>
    <inkml:brush xml:id="br0">
      <inkml:brushProperty name="width" value="0.05" units="cm"/>
      <inkml:brushProperty name="height" value="0.05" units="cm"/>
    </inkml:brush>
  </inkml:definitions>
  <inkml:trace contextRef="#ctx0" brushRef="#br0">48 299 16492,'1'12'692,"0"0"-1,1 1 1,1-1 0,0 0 0,6 14 0,7 31 606,-4 47-633,-12-103-664,0 0 1,1 0-1,-1 0 0,1 0 0,-1 0 0,0 0 0,1 0 1,-1 0-1,1 0 0,0 0 0,-1-1 0,1 1 1,0 0-1,0-1 0,-1 1 0,1 0 0,0-1 0,0 1 1,1 0-1,-2-1 3,1 0 0,-1 0 1,0 0-1,1 0 0,-1 0 0,0 0 1,1 0-1,-1 0 0,0 0 0,1 0 1,-1 0-1,1 0 0,-1 0 0,0 0 1,1 0-1,-1 0 0,0 0 0,1-1 1,-1 1-1,0 0 0,0 0 0,1 0 1,-1-1-1,0 1 0,1 0 0,-1 0 1,0-1-1,0 1 0,0 0 0,1 0 1,-1-1-1,0 1 0,0 0 0,0-1 1,0 1-1,1 0 0,-1-1 0,0 1 1,0 0-1,0-1 0,0 1 0,0-1 1,0 1-1,0 0 0,0-1 0,0 1 1,0 0-1,0-1 0,0 1 0,-1 0 1,1-1-1,0 1 0,0 0 0,0-1 1,-5-31 360,0 0 1,-3 1 0,0 0 0,-17-40 0,-3-12 224,-11-36 171,43 131-729,1-1 0,0-1-1,1 1 1,0-1 0,0 0-1,1 0 1,1-1 0,13 15 0,-19-22-15,1 1 0,-1-1 0,1 0 0,0 0 0,0 0 0,-1 0 0,2 0 0,-1 0 0,0-1 0,0 0 0,0 1 1,1-1-1,-1 0 0,1-1 0,-1 1 0,0-1 0,1 1 0,-1-1 0,1 0 0,-1 0 0,1-1 0,-1 1 1,1-1-1,-1 1 0,1-1 0,-1 0 0,0-1 0,1 1 0,-1 0 0,0-1 0,0 0 0,0 0 0,0 0 0,0 0 1,-1 0-1,5-5 0,3-3 46,0 0 0,-1-1 0,-1-1 0,0 1 0,0-2 0,-1 1 0,-1-1 0,7-16 0,0-8-66,13-64 0,-32 138-25,3-1 0,1 1-1,3 54 1,1-51 21,-2-29 4,8 137-463,-6-131 400,1 0 0,0 0 1,2 0-1,0-1 0,0 1 0,12 21 1,-16-36 93,0 0 0,0 0 1,1 0-1,-1 0 0,1 0 0,-1 0 1,1-1-1,0 1 0,3 2 1,-5-4-31,1 0 0,-1 0 1,1 1-1,0-1 0,-1 0 1,1 0-1,-1 0 0,1 0 1,0 0-1,-1 0 0,1 0 1,0 0-1,-1 0 0,1 0 1,0 0-1,-1 0 1,1 0-1,-1 0 0,1-1 1,0 1-1,-1 0 0,1 0 1,-1-1-1,1 1 0,-1 0 1,1-1-1,-1 1 0,1-1 1,-1 1-1,1 0 0,-1-1 1,1 1-1,-1-1 1,0 0-1,1 1 0,-1-1 1,0 1-1,0-1 0,1 1 1,-1-1-1,0 0 0,0 0 1,10-31-175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1.967"/>
    </inkml:context>
    <inkml:brush xml:id="br0">
      <inkml:brushProperty name="width" value="0.05" units="cm"/>
      <inkml:brushProperty name="height" value="0.05" units="cm"/>
    </inkml:brush>
  </inkml:definitions>
  <inkml:trace contextRef="#ctx0" brushRef="#br0">14 6 19364,'-7'-3'2129,"1"3"935,9 0-2016,4 0-719,1 0-586,1 0 257,2-1-144,-2-1-128</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7.821"/>
    </inkml:context>
    <inkml:brush xml:id="br0">
      <inkml:brushProperty name="width" value="0.05" units="cm"/>
      <inkml:brushProperty name="height" value="0.05" units="cm"/>
    </inkml:brush>
  </inkml:definitions>
  <inkml:trace contextRef="#ctx0" brushRef="#br0">0 126 17956,'18'4'2224,"2"-2"-1143,-1-2-465,5-3 1800,4-2-935,4-4-809,2-2-456,-2-7 688,-2-3-736,4-12-104,-3 1 16</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8.223"/>
    </inkml:context>
    <inkml:brush xml:id="br0">
      <inkml:brushProperty name="width" value="0.05" units="cm"/>
      <inkml:brushProperty name="height" value="0.05" units="cm"/>
    </inkml:brush>
  </inkml:definitions>
  <inkml:trace contextRef="#ctx0" brushRef="#br0">10 90 18964,'-1'2'206,"0"1"1,-1-1-1,1 0 0,0 1 1,1-1-1,-1 1 1,0-1-1,1 1 0,-1-1 1,1 1-1,0 0 0,0-1 1,0 6-1,6 38 1005,-4-30-641,-1-6-434,1 0-1,0 1 0,0-1 0,1 0 1,0 0-1,1 0 0,0 0 0,0-1 0,7 10 1,-11-18-115,1 0 1,-1-1-1,1 1 0,0 0 1,-1 0-1,1-1 1,0 1-1,0-1 0,0 1 1,-1-1-1,1 1 1,0-1-1,0 1 1,0-1-1,0 0 0,0 1 1,0-1-1,0 0 1,0 0-1,0 0 0,0 0 1,0 0-1,0 0 1,0 0-1,0 0 1,0 0-1,0 0 0,0 0 1,0-1-1,0 1 1,0 0-1,0-1 1,0 1-1,-1-1 0,1 1 1,0-1-1,0 0 1,0 1-1,-1-1 0,2-1 1,3-2 81,0-2 1,0 1 0,-1 0-1,6-11 1,46-89 789,2-2-374,-58 106-517,0 0-1,1 1 1,-1-1 0,1 0-1,-1 1 1,1-1-1,-1 1 1,1-1-1,-1 0 1,1 1 0,-1-1-1,1 1 1,-1 0-1,1-1 1,0 1-1,-1-1 1,1 1 0,0 0-1,1-1 1,-2 1-1,1 1 0,-1-1 0,0 0 1,1 0-1,-1 0 0,0 1 1,1-1-1,-1 0 0,0 1 0,1-1 1,-1 0-1,0 1 0,0-1 1,1 0-1,-1 1 0,0-1 0,0 0 1,0 1-1,0-1 0,1 1 1,-1-1-1,0 0 0,0 1 0,0 0 1,3 35 39,-3-32-39,0 27-1,0-9 3,0 0-1,2-1 1,5 30 0,-6-50-1,-1 0-1,0 0 1,0 0-1,1 1 1,-1-1 0,1 0-1,-1 0 1,1 0-1,-1 0 1,1 0-1,0 0 1,-1 0 0,1 0-1,0-1 1,0 1-1,0 0 1,0 0 0,1 1-1,-1-2 1,0 0-1,0 0 1,0 0-1,-1 0 0,1 1 1,0-1-1,0 0 1,0-1-1,0 1 0,-1 0 1,1 0-1,0 0 1,0 0-1,0-1 1,-1 1-1,1 0 0,0-1 1,0 1-1,1-1 1,2-3 7,0 1 1,0-1 0,0 0-1,0 0 1,-1 0-1,5-7 1,42-69 57,-28 42-13,31-40 1,-50 75-70,0-1 1,-1 1 0,1 0-1,1 0 1,-1 1 0,5-4-1,-7 5 7,-1 1 0,1 0 0,-1 0 0,1-1 0,-1 1 0,1 0 0,-1 0 0,0 0 0,1 0 0,-1 0 0,1 0 0,-1 0-1,1 0 1,-1 0 0,1 0 0,-1 0 0,1 0 0,-1 0 0,1 0 0,-1 0 0,1 0 0,-1 0 0,1 1 0,0 0-10,0-1 1,-1 1-1,1 0 1,0 0 0,-1 0-1,0 0 1,1-1-1,-1 1 1,1 0-1,-1 0 1,0 0 0,0 0-1,1 0 1,-1 0-1,0 0 1,0 0-1,0 1 1,0 17-1000,-2 32 1,-1-5-1006,4-42 1376,3-7-139</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8.686"/>
    </inkml:context>
    <inkml:brush xml:id="br0">
      <inkml:brushProperty name="width" value="0.05" units="cm"/>
      <inkml:brushProperty name="height" value="0.05" units="cm"/>
    </inkml:brush>
  </inkml:definitions>
  <inkml:trace contextRef="#ctx0" brushRef="#br0">53 1 16363,'-9'17'742,"1"0"0,1 1 0,1 0 0,0 0-1,1 1 1,1-1 0,1 1 0,1 0-1,-1 30 1,3-47-686,0 1-1,1 0 1,-1-1 0,1 1-1,-1 0 1,1-1-1,0 1 1,0-1 0,0 1-1,0-1 1,3 5-1,-4-7-34,1 1-1,0-1 1,-1 1-1,1-1 1,0 1-1,0-1 1,-1 1-1,1-1 1,0 0-1,0 1 0,0-1 1,0 0-1,-1 0 1,1 0-1,0 0 1,0 0-1,0 1 1,0-2-1,0 1 1,-1 0-1,1 0 1,0 0-1,0 0 0,0 0 1,0-1-1,-1 1 1,1 0-1,0-1 1,0 1-1,-1-1 1,1 1-1,0-1 1,0 1-1,-1-1 0,1 1 1,-1-1-1,1 0 1,-1 1-1,2-2 1,5-6 85,1 0-1,-1 0 1,0-1 0,-1 0 0,0 0 0,0-1 0,-1 1 0,6-17 0,-4 7 63,-1 0-1,-1 0 1,6-37 0,-11 55-162,0 0 0,0 0-1,0 0 1,0 0 0,0 0 0,0 0-1,0 0 1,0 0 0,0 1-1,0-1 1,0 0 0,0 0 0,-1 0-1,1 0 1,0 0 0,-1 1 0,1-1-1,-1-1 1,1 2-5,-1 0-1,1-1 1,-1 1-1,1 0 1,0 0-1,-1 0 1,1 0-1,-1 0 1,1 0-1,0-1 1,-1 1-1,1 0 1,-1 0-1,1 0 1,-1 0-1,1 1 1,0-1-1,-1 0 1,1 0-1,-1 0 1,1 0-1,0 0 1,-1 0-1,1 1 1,-1-1-1,-2 2-28,1-1 1,0 1-1,0-1 0,0 1 1,0 0-1,0 0 0,0 0 0,0 0 1,-2 4-1,1-2-262,1 1 1,-1-1-1,1 0 0,1 1 0,-1 0 1,1-1-1,-1 1 0,1 0 1,1-1-1,-1 1 0,1 6 0,0-11 202,0 0 1,0 1-1,0-1 0,1 0 0,-1 0 0,0 1 1,1-1-1,-1 0 0,0 0 0,1 1 0,-1-1 0,0 0 1,1 0-1,-1 0 0,0 1 0,1-1 0,-1 0 0,1 0 1,-1 0-1,0 0 0,1 0 0,-1 0 0,1 0 1,-1 0-1,0 0 0,1 0 0,-1 0 0,1 0 0,-1 0 1,0 0-1,1-1 0,-1 1 0,1 0 0,-1 0 0,0 0 1,1 0-1,-1-1 0,0 1 0,1 0 0,-1-1 0,0 1 1,0 0-1,1-1 0,17-13-2519,26-31-220,-18 15 1391</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29.077"/>
    </inkml:context>
    <inkml:brush xml:id="br0">
      <inkml:brushProperty name="width" value="0.05" units="cm"/>
      <inkml:brushProperty name="height" value="0.05" units="cm"/>
    </inkml:brush>
  </inkml:definitions>
  <inkml:trace contextRef="#ctx0" brushRef="#br0">115 458 15891,'0'0'33,"0"0"-1,0 0 0,0 0 1,0 0-1,0-1 0,0 1 0,0 0 1,0 0-1,0 0 0,0 0 0,0 0 1,0 0-1,0 0 0,0 0 1,0 0-1,0 0 0,0 0 0,0 0 1,0 0-1,0-1 0,0 1 1,0 0-1,0 0 0,0 0 0,0 0 1,0 0-1,0 0 0,0 0 1,-1 0-1,1 0 0,0 0 0,0 0 1,0 0-1,0 0 0,0 0 0,0 0 1,0 0-1,0 0 0,0 0 1,0 0-1,0 0 0,0 0 0,-1 0 1,1 0-1,0 0 0,0 0 1,0 0-1,0 0 0,0 0 0,0 0 1,0 0-1,0 0 0,0 0 1,0 0-1,0 0 0,0 0 0,0 0 1,-1 0-1,1 0 0,0 0 0,0 0 1,0 0-1,0 0 0,0 0 1,0 0-1,0 1 0,0-1 0,-7 7 753,-8 13-136,-4 11 1225,-20 45 0,33-63-1585,0 1 1,2-1 0,0 1-1,0-1 1,1 1-1,-1 21 1,3-34-272,1 0 0,0 0 0,0 0 0,0 0 0,0 0 1,0 0-1,0-1 0,0 1 0,0 0 0,1 0 0,-1 0 0,0 0 1,0 0-1,1-1 0,-1 1 0,1 0 0,-1 0 0,0 0 0,1-1 1,0 1-1,-1 0 0,2 0 0,-1 0-4,-1-1-1,1 0 1,0 0-1,0 0 1,-1 0-1,1 0 1,0 0 0,0 0-1,0 0 1,-1 0-1,1 0 1,0-1-1,0 1 1,-1 0 0,1 0-1,0-1 1,-1 1-1,1 0 1,0-1-1,0 0 1,5-3 44,-1 0-1,1-1 1,-1 0 0,6-7 0,8-13 37,0 0 0,-2-1 0,-1-1 0,20-47 0,34-119 251,-64 177-313,0-2 29,-1 0 0,0 0 0,-1 0 0,2-25 0,-7 40 17,-1 6-26,-4 13 0,-7 25-2,5-10 0,-32 140 115,34-136-136,1-1-1,0 71 0,5-102-25,0 0-1,0 0 1,1 0-1,-1 0 1,1 0-1,-1 0 1,1 0-1,0 0 1,0 0 0,0 0-1,1 0 1,-1-1-1,1 1 1,-1-1-1,1 1 1,3 3-1,-3-4 1,1-1-1,-1 1 0,0-1 1,1 0-1,-1 0 1,0 0-1,1-1 0,-1 1 1,1 0-1,0-1 1,-1 0-1,1 1 0,-1-1 1,1 0-1,0-1 1,-1 1-1,1 0 1,-1-1-1,4 0 0,9-3 9,0-1-1,-1 0 1,0-1-1,0-1 0,-1 0 1,0-1-1,16-11 0,81-72-215,-105 86 179,3 1-128,-9 8 114,1-2 61,5-8 26,5-12 35,-1 0 0,-1 0 0,0-1 0,-2 0 0,8-33 0,-4 16 22,9-37 106,-3-1 0,9-102-1,-26 156-195,1 20-16,0 0 1,0 0 0,0 0 0,0-1 0,0 1 0,0 0 0,0 0 0,0 0 0,0 0 0,0 0 0,0 0 0,0-1 0,-1 1 0,1 0 0,0 0 0,0 0 0,0 0 0,0 0 0,0 0 0,0 0 0,-1 0 0,1 0 0,0 0 0,0 0-1,0 0 1,0 0 0,0 0 0,-1 0 0,1 0 0,0 0 0,0 0 0,0 0 0,0 0 0,0 0 0,-1 0 0,1 0 0,0 0 0,0 0 0,0 0 0,0 0 0,0 0 0,-1 0 0,1 0 0,0 0 0,0 0 0,0 0 0,0 1 0,0-1 0,0 0-1,0 0 1,-1 0 0,-1 4-2,-1-1-1,1 0 0,-1 1 1,1 0-1,0 0 0,-2 4 1,-10 26 8,1 1 1,2 0 0,1 1 0,2 0 0,2 0 0,1 0 0,1 1 0,2 0 0,4 40 0,-1-68-10,0-1 1,1 1 0,0 0-1,0 0 1,1-1-1,0 0 1,8 14-1,-9-18-54,0 0 0,1 0 0,0-1-1,0 1 1,0-1 0,0 0 0,0 0 0,1 0-1,-1 0 1,1 0 0,0-1 0,0 0 0,0 0-1,0 0 1,0 0 0,8 2 0,23 4-398,-22-4 159</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37.466"/>
    </inkml:context>
    <inkml:brush xml:id="br0">
      <inkml:brushProperty name="width" value="0.05" units="cm"/>
      <inkml:brushProperty name="height" value="0.05" units="cm"/>
    </inkml:brush>
  </inkml:definitions>
  <inkml:trace contextRef="#ctx0" brushRef="#br0">1166 171 13027,'0'0'1783,"-3"-21"2780,2 19-4394,0 0 0,0 0 0,0 0-1,-1 0 1,1 0 0,0 0-1,-1 0 1,1 0 0,-1 1-1,0-1 1,1 0 0,-1 1-1,0 0 1,0-1 0,0 1 0,0 0-1,0 0 1,-1 0 0,1 0-1,-3 0 1,-6-3 52,0 1 0,-21-2-1,-37-4 316,-133 1 1,183 7-416,0 0 0,-25-5 0,22 3 17,-31-1 1,-76 12 89,-8 0-205,119-9 3,1 0 0,-1-1 0,1-1 0,0 0 1,-33-12-1,15 0 86,21 9 24,0 0 1,-19-5-1,28 10-106,1 0-1,-1 0 1,0 1-1,0 0 1,0-1 0,0 2-1,0-1 1,0 1-1,0-1 1,1 1-1,-6 2 1,8-2-25,0-1 1,-1 1-1,1-1 0,0 0 0,0 0 1,0 1-1,-1-2 0,1 1 0,0 0 1,0 0-1,0-1 0,0 1 1,-1-1-1,1 1 0,-3-3 0,-16-3 104,11 8 649,-1 7-3894,11-22-2897,7-3 4704</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38.062"/>
    </inkml:context>
    <inkml:brush xml:id="br0">
      <inkml:brushProperty name="width" value="0.05" units="cm"/>
      <inkml:brushProperty name="height" value="0.05" units="cm"/>
    </inkml:brush>
  </inkml:definitions>
  <inkml:trace contextRef="#ctx0" brushRef="#br0">390 415 14619,'-1'7'522,"-1"-1"0,1 0 0,-1 0-1,0 0 1,0 0 0,-5 8 0,6-13-449,1-1 1,0 0-1,-1 1 1,1-1-1,-1 0 1,1 0-1,-1 1 0,1-1 1,-1 0-1,1 0 1,-1 0-1,1 0 1,-1 0-1,1 0 1,-1 0-1,1 0 1,-1 0-1,1 0 0,-1 0 1,1 0-1,-1 0 1,1 0-1,-1 0 1,1 0-1,0-1 1,-1 1-1,1 0 0,-1 0 1,1-1-1,-1 1 1,1 0-1,0 0 1,-1-1-1,1 1 1,0-1-1,-1 1 0,1 0 1,0-1-1,-1 0 1,-19-21 751,12 14-414,-38-35 631,-2 1 0,-74-48 0,103 77-888,-33-24 105,47 34-240,1-1 0,0 0 0,0 0 0,0 0-1,1 0 1,-1 0 0,1-1 0,-4-6 0,7 9-17,-1 1-1,1 0 1,0-1-1,-1 1 1,1 0-1,0-1 1,0 1 0,0 0-1,0-1 1,0 1-1,0 0 1,1-1-1,-1 1 1,0 0 0,1-1-1,-1 1 1,1 0-1,-1 0 1,1-1-1,0 1 1,-1 0 0,1 0-1,0 0 1,0 0-1,0 0 1,0 0-1,0 0 1,1-1 0,4-3-6,0 1 0,0-1 0,13-5 0,-14 7 3,30-15-14,1 1 0,0 2 1,1 1-1,1 2 0,54-11 0,-88 23-50,0-1-1,0 1 1,0 0 0,0 0-1,0 0 1,0 1 0,0-1-1,0 1 1,0 0 0,0 0-1,-1 0 1,1 1 0,0-1 0,-1 1-1,1 0 1,-1 0 0,1 0-1,2 3 1,8 4-1343,-13-9 1270,0 0-1,0 1 1,0-1-1,0 0 1,0 1-1,0-1 1,0 0-1,0 0 1,0 0-1,0 0 1,0 0-1,0 0 1,0 0-1,-1 0 1,1 0-1,0-1 1,0 1-1,0 0 1,0 0-1,0-1 1,0 1-1,0-1 1,0 1-1,0-1 1,-1 1-1,2-2 1,8-8-909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0.969"/>
    </inkml:context>
    <inkml:brush xml:id="br0">
      <inkml:brushProperty name="width" value="0.05" units="cm"/>
      <inkml:brushProperty name="height" value="0.05" units="cm"/>
    </inkml:brush>
  </inkml:definitions>
  <inkml:trace contextRef="#ctx0" brushRef="#br0">172 388 16556,'-7'-4'474,"-1"1"1,0-1-1,0 1 1,0 0 0,0 1-1,-1 0 1,1 0 0,-16 0-1,20 2-402,1 0-1,-1 1 0,1-1 0,-1 1 1,1 0-1,-1 0 0,1 0 1,0 1-1,-1-1 0,1 1 0,0 0 1,0 0-1,0 0 0,0 0 1,1 0-1,-1 1 0,1-1 0,-1 1 1,1-1-1,0 1 0,0 0 1,0 0-1,-2 5 0,2-5-52,0 1 0,1-1 0,-1 1 0,1 0 0,0-1 0,0 1 0,0 0 1,1 0-1,-1 0 0,1-1 0,0 1 0,0 0 0,1 0 0,0 5 0,-1-8 1,1 0-1,-1 0 1,1 1 0,-1-1 0,1 0 0,-1 0-1,1 0 1,0 1 0,0-1 0,-1 0 0,1 0 0,0 0-1,0 0 1,0-1 0,0 1 0,0 0 0,0 0-1,1 0 1,-1-1 0,0 1 0,0-1 0,0 1-1,1-1 1,-1 1 0,0-1 0,1 0 0,-1 0-1,0 1 1,1-1 0,-1 0 0,0 0 0,1 0-1,-1-1 1,0 1 0,1 0 0,-1 0 0,0-1 0,1 1-1,-1-1 1,0 1 0,2-2 0,6-2 130,0-1-1,-1 1 1,1-2 0,-1 1 0,-1-1-1,1-1 1,-1 1 0,0-1 0,0 0 0,-1-1-1,0 0 1,0 0 0,-1 0 0,0-1-1,5-12 1,-8 15 37,-4 8-8,-6 12-58,1 7-58,-7 40 1,13-54-64,0 0 0,0 1 0,1-1 1,0 0-1,0 1 0,0-1 1,1 0-1,0 0 0,4 10 0,-5-15 0,0-1-1,1 0 1,-1 0-1,1 0 0,-1 0 1,1 0-1,-1 0 0,1 0 1,0 0-1,-1 0 1,1 0-1,0-1 0,0 1 1,0 0-1,0 0 1,0-1-1,0 1 0,0-1 1,0 1-1,0-1 1,0 1-1,0-1 0,0 1 1,0-1-1,2 1 0,-1-2 2,1 1 0,-1 0 0,0 0 0,0-1 0,1 0 0,-1 1-1,0-1 1,0 0 0,0 0 0,0 0 0,0 0 0,3-2 0,4-4 20,-1 0 0,1 0 0,-1-1 0,8-10 1,7-11 83,-2 0 0,-1-2 0,-2 0 0,0-1 0,13-37 0,-15 26 27,-1 0 0,-3-1 1,12-74-1,-22 112-118,-2 4-12,1-1 1,0 1-1,-1 0 0,0 0 0,1-1 1,-1 1-1,0 0 0,0-1 1,0 1-1,-1 0 0,1-1 0,-1-1 1,-4 4-9,2 9 9,-1 10 24,4-19-26,-15 184 4,14-153-1,2 0-1,2 0 1,11 58 0,-1-51 1,-13-36-3,1 0-1,0 0 1,0 0-1,0 0 0,1 0 1,-1-1-1,0 1 1,1 0-1,-1-1 1,1 1-1,0-1 0,-1 1 1,1-1-1,0 0 1,2 2-1,-4-4-1,1 1 0,-1 0 0,0 0 0,0 0 0,1 0 0,-1 0 0,0 0 0,0 0 0,0 0 0,1-1 0,-1 1 0,0 0 0,0 0 0,0 0 0,0 0 0,1-1 0,-1 1 0,0 0 0,0 0 0,0 0 0,0-1 0,0 1 0,0 0 0,1 0 0,-1 0 0,0-1 0,0 1 0,0 0 0,0 0 0,0-1 0,0 1 0,0 0 0,0 0 0,0-1 0,0 1 0,0 0 0,0 0 0,0-1 0,-1 1 0,1 0 0,0 0 0,0 0 0,0-1 0,0 1 0,0 0 0,-1 0 0,-2-14-3,-5-7-52,-1 0-1,-2 0 0,0 1 1,-17-22-1,12 18-104,-23-47 0,39 71 162,0 0 0,-1 0 0,1-1 0,0 1 0,0 0 0,0-1 0,-1 1 0,1 0 0,0-1 0,0 1 0,0 0 1,0-1-1,0 1 0,0 0 0,0-1 0,0 1 0,0 0 0,0-1 0,0 1 0,0 0 0,0-1 0,0 1 0,0-1 1,0 1-1,0 0 0,0-1 0,0 1 0,1 0 0,-1-1 0,0 1 0,0 0 0,0 0 0,1-1 0,-1 1 0,0 0 0,0 0 1,1-1-1,-1 1 0,0 0 0,0 0 0,1-1 0,-1 1 0,0 0 0,1 0 0,-1 0 0,0 0 0,1 0 0,-1 0 1,0-1-1,1 1 0,-1 0 0,0 0 0,1 0 0,-1 0 0,1 0 0,-1 0 0,0 0 0,1 1 0,-1-1 0,0 0 1,1 0-1,-1 0 0,0 0 0,1 0 0,-1 0 0,1 1 0,33 11 176,-22-7-125,15 3-270,1-2-1,-1-1 0,52 4 0,-71-8 0</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2.763"/>
    </inkml:context>
    <inkml:brush xml:id="br0">
      <inkml:brushProperty name="width" value="0.05" units="cm"/>
      <inkml:brushProperty name="height" value="0.05" units="cm"/>
    </inkml:brush>
  </inkml:definitions>
  <inkml:trace contextRef="#ctx0" brushRef="#br0">42 19 15763,'2'-18'2548,"-2"21"-218,-4 33-605,-9 66-1026,-13 164 216,26-255-833,0 31 186,0-40-227,1 0 0,-1 1 0,0-1 1,1 1-1,0-1 0,0 0 0,0 1 0,0-1 1,0 0-1,0 0 0,0 0 0,1 1 0,1 1 1,-2-3-11,1 0 1,-1-1-1,0 1 1,1-1-1,-1 1 1,1-1-1,-1 1 1,1-1-1,-1 1 1,1-1 0,-1 0-1,1 0 1,-1 0-1,1 0 1,-1 0-1,1 0 1,-1-1-1,1 1 1,-1 0-1,1-1 1,-1 1-1,0-1 1,1 1-1,-1-1 1,0 0 0,1 0-1,-1 0 1,2-1-1,36-27 423,-39 28-445,14-13 224,0-1-1,19-27 1,-19 23 11,20-21 0,-33 39-235,0 1 1,-1-1-1,1 0 1,-1 1-1,1-1 1,0 1 0,0-1-1,-1 1 1,1-1-1,0 1 1,0-1-1,-1 1 1,1 0-1,0 0 1,0-1-1,1 1 1,-2 0-7,1 0 1,-1 0 0,0 0-1,1 1 1,-1-1 0,0 0-1,0 0 1,1 0 0,-1 1-1,0-1 1,0 0 0,1 0-1,-1 1 1,0-1 0,0 0-1,0 0 1,0 1-1,1-1 1,-1 0 0,0 1-1,0-1 1,0 0 0,0 1-1,0-1 1,0 0 0,0 1-1,0-1 1,0 1 0,-2 33 82,1-23-83,0-3 5,1 0 0,0 0 0,0 0 0,1 0-1,0 0 1,4 13 0,-5-20-5,1 1 0,-1-1 0,1 1 0,0-1 0,0 1 0,-1-1 0,1 1 0,0-1 1,1 0-1,-1 1 0,0-1 0,0 0 0,0 0 0,1 0 0,-1 0 0,1 0 0,-1 0 0,0 0 0,1-1 0,0 1 0,-1 0 0,1-1 0,-1 1 1,1-1-1,0 0 0,-1 1 0,1-1 0,0 0 0,-1 0 0,1 0 0,0 0 0,0-1 0,-1 1 0,1 0 0,0-1 0,2 0 0,7-2 37,0-1 0,-1-1 0,1 1 0,-1-2 0,0 1 0,0-1 0,-1-1 0,12-9 0,8-11 166,28-32 0,-16 15-3,-61 75-1073,18-28 674,1 1 1,-1-1-1,0 1 0,0-1 1,-1 0-1,1 0 0,0 0 1,-1 0-1,0 0 1,0-1-1,0 1 0,0-1 1,0 0-1,-7 4 0,-4-5-401,5-12-158</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3.227"/>
    </inkml:context>
    <inkml:brush xml:id="br0">
      <inkml:brushProperty name="width" value="0.05" units="cm"/>
      <inkml:brushProperty name="height" value="0.05" units="cm"/>
    </inkml:brush>
  </inkml:definitions>
  <inkml:trace contextRef="#ctx0" brushRef="#br0">14 1 19644,'-1'5'1825,"-4"1"-1241,2 0-256,2 3 800,-3 0-664,4 0 896,0 1-1080,10-1-127,2-2 7</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3.714"/>
    </inkml:context>
    <inkml:brush xml:id="br0">
      <inkml:brushProperty name="width" value="0.05" units="cm"/>
      <inkml:brushProperty name="height" value="0.05" units="cm"/>
    </inkml:brush>
  </inkml:definitions>
  <inkml:trace contextRef="#ctx0" brushRef="#br0">101 335 17460,'0'0'231,"-1"-1"0,0 1 0,0-1 0,0 1 0,0-1 0,0 1 0,0 0 0,0 0 0,0-1 0,1 1 0,-1 0 0,0 0 0,0 0 0,0 0 0,-2 0 0,2 1-126,0 0-1,0-1 1,0 1 0,0 0 0,1 0 0,-1-1 0,0 1 0,1 0-1,-1 0 1,1 0 0,-1 0 0,1 0 0,-1 0 0,1 0 0,-1 0-1,1 1 1,-4 11 88,0 0 1,1 0-1,1 0 0,0 0 0,0 16 0,4 68-209,3-51 102,21 88 0,-17-101 137,-2 1-1,-1 0 1,-2 0-1,-1 0 1,-2 39-1,-1-66-116,-2 1 0,1-1-1,-1 0 1,0 0 0,0 0 0,-5 9-1,7-15-87,0 0 0,-1 0 0,1 0 0,-1 0 0,1 0 0,-1 0 0,1 0 0,-1 0 0,1 0 0,-1-1 0,0 1 0,0 0 0,1 0 0,-1-1 0,0 1 0,0 0 0,0-1 0,0 1 0,0-1 0,0 1 0,0-1 0,0 1 0,0-1 0,0 0 0,0 1 0,0-1 0,0 0 0,0 0 0,-1 0 0,1 0 0,0 0 0,0 0 0,0 0 0,0 0 0,0-1 0,0 1 0,0 0 0,0-1 0,0 1 0,0 0 0,0-1 0,0 0 0,0 1 0,0-1 0,0 1 0,0-1 0,0 0 0,1 0 0,-2-1 0,-3-3 17,1 0 0,-1-1-1,2 1 1,-1-1-1,0 0 1,1 0-1,0-1 1,1 1-1,-1-1 1,-1-9-1,-2-7-2,-3-41 1,6 37-43,2 0 0,1 0 0,1 0 0,1-1 1,2 1-1,0 1 0,2-1 0,1 1 1,1 0-1,2 0 0,21-43 0,55-85 13,42-87-11,-125 235 2,0-1 1,1 0-1,-1 0 1,0-1-1,-1 1 1,0-1 0,0 1-1,-1-1 1,0 0-1,1-11 1,-2 19 4,0-1 0,0 0 1,0 1-1,0-1 0,0 0 0,0 1 1,-1-1-1,1 1 0,0-1 0,0 0 1,0 1-1,-1-1 0,1 0 1,0 1-1,-1-1 0,1 1 0,0-1 1,-1 1-1,1-1 0,-1 1 0,1-1 1,-1 1-1,1-1 0,-1 1 0,1 0 1,-1-1-1,0 1 0,1 0 0,-1-1 1,-1 1-2,1 0 1,0 0-1,-1 0 1,1 1 0,0-1-1,-1 0 1,1 0-1,0 1 1,0-1-1,-1 1 1,1-1-1,0 1 1,-2 1 0,-3 2-3,1-1 1,0 2-1,0-1 1,0 1 0,-5 5-1,1 3 2,1 1 0,0 1 0,0-1 0,2 1-1,0 0 1,0 1 0,2-1 0,0 1 0,0 0 0,2 0 0,0 1-1,1-1 1,0 0 0,1 1 0,1-1 0,1 0 0,6 29 0,-6-41 6,-1 0 0,1 0 1,-1-1-1,1 1 0,0 0 1,0-1-1,1 1 0,-1-1 1,1 0-1,-1 0 0,1 0 1,0 0-1,0 0 0,1-1 1,-1 1-1,0-1 1,5 3-1,5 0-145,0 1-1,0-2 1,24 6-1,-24-7-163,-3-1 503,-9-2-368,-1-1 0,0 1 0,1 0 0,-1 0 0,1 0 0,-1 0 1,1 0-1,-1 0 0,0 1 0,1-1 0,-1 0 0,1 0 0,-1 0 0,0 0 0,1 0 0,-1 1 0,0-1 0,1 0 0,-1 0 1,0 0-1,1 1 0,-1-1 0,0 0 0,1 1 0,-1-1 0,0 0 0,0 1 0,0-1 0,1 0 0,-1 1 0,0-1 0,0 0 0,0 1 1,0-1-1,1 1 0,-1-1 0,0 0 0,0 1 0,0-1 0,0 1 0,0-1 0,0 0 0,0 1 0,0-1 0,-1 1 0,-2-5-1859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2.550"/>
    </inkml:context>
    <inkml:brush xml:id="br0">
      <inkml:brushProperty name="width" value="0.05" units="cm"/>
      <inkml:brushProperty name="height" value="0.05" units="cm"/>
    </inkml:brush>
  </inkml:definitions>
  <inkml:trace contextRef="#ctx0" brushRef="#br0">222 32 14475,'1'-2'376,"0"0"0,0 0 0,-1 0-1,1 0 1,-1-1 0,1 1 0,-1 0 0,0 0-1,0-4 1,0 6-303,0-1 0,0 1 0,0 0 0,0-1 1,0 1-1,-1 0 0,1-1 0,0 1 0,0 0 0,0 0 0,0-1 0,-1 1 0,1 0 0,0-1 0,0 1 0,0 0 0,-1 0 0,1 0 0,0-1 0,0 1 0,-1 0 0,1 0 1,0 0-1,-1-1 0,1 1 0,-1 0 0,0 0 39,0 0 1,0 0 0,1 0-1,-1 0 1,0 0 0,0 1-1,0-1 1,0 0 0,0 1-1,0-1 1,0 0-1,1 1 1,-1-1 0,-1 2-1,-3 1 71,0 1 1,1 0-1,0 0 0,0 0 0,0 0 0,0 1 0,1 0 0,-4 6 0,-23 46 274,25-46-352,-24 51 331,-31 103-1,49-125-303,1 1-1,2 0 0,-5 77 0,13-105-171,0-1 0,0 1 0,2-1-1,-1 1 1,1-1 0,1 1 0,0-1 0,9 21-1,-9-28-27,0 0-1,0 0 1,0 0-1,0 0 1,1-1-1,0 1 1,0-1-1,0 0 1,0 0-1,1 0 1,-1-1-1,1 0 1,0 0-1,0 0 1,0 0 0,1-1-1,-1 1 1,1-2-1,-1 1 1,12 2-1,27 0-259,-2-3-120</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4.730"/>
    </inkml:context>
    <inkml:brush xml:id="br0">
      <inkml:brushProperty name="width" value="0.05" units="cm"/>
      <inkml:brushProperty name="height" value="0.05" units="cm"/>
    </inkml:brush>
  </inkml:definitions>
  <inkml:trace contextRef="#ctx0" brushRef="#br0">4 230 17980,'0'1'120,"-1"3"328,0 1 0,0-1 0,1 1 0,0-1 0,-1 0 0,2 9 0,0-12-382,-1 0 1,0-1-1,0 1 1,0 0-1,1-1 1,-1 1-1,0 0 1,1-1-1,-1 1 1,1-1-1,-1 1 1,0-1-1,1 1 1,0-1-1,-1 1 1,1-1-1,-1 1 1,1-1-1,-1 0 1,2 1-1,-1-1 31,1 1 0,-1-1 0,1 0 0,-1 0-1,1 0 1,-1 0 0,1 0 0,-1 0 0,1 0-1,-1 0 1,1-1 0,-1 1 0,2-1 0,3-2 43,-1 1 1,1-1 0,-1 0-1,0 0 1,0-1-1,0 0 1,-1 1-1,0-2 1,1 1 0,6-10-1,-1 1 189,-1 0 0,14-27 1,-19 33-215,16-38 516,-19 42-571,1 0-1,-1 0 0,-1 0 0,1-1 1,0 1-1,-1 0 0,0 0 0,1-1 1,-1 1-1,-1 0 0,0-6 0,1 9-52,0 0-1,0 0 1,0 0-1,0 0 0,0 0 1,0-1-1,0 1 1,0 0-1,0 0 1,-1 0-1,1 0 1,0 0-1,0 0 0,0 0 1,0 0-1,0-1 1,0 1-1,-1 0 1,1 0-1,0 0 0,0 0 1,0 0-1,0 0 1,-1 0-1,1 0 1,0 0-1,0 0 1,0 0-1,0 0 0,0 0 1,-1 0-1,1 0 1,0 0-1,0 0 1,0 0-1,0 0 0,-1 0 1,1 1-1,0-1 1,0 0-1,0 0 1,0 0-1,0 0 0,0 0 1,-1 0-1,1 0 1,0 1-1,-7 5 112,1 4-103,0 0 0,0 0 0,1 0 0,0 0 0,1 1 0,0 0 0,1 0 0,0 0 0,1 1 0,0-1 0,1 0 0,0 1-1,1 16 1,1-26-17,-1-1 0,0 1-1,1 0 1,-1 0 0,0-1-1,1 1 1,0 0-1,-1-1 1,1 1 0,0-1-1,0 1 1,0-1-1,0 1 1,0-1 0,0 0-1,1 0 1,-1 1 0,0-1-1,4 2 1,-3-2 0,1 0 1,0 0-1,-1 0 0,1 0 1,0 0-1,0-1 0,0 1 1,0-1-1,0 0 0,0 0 1,3 0-1,7-2 8,1 0 1,-1-1-1,1 0 0,13-6 1,-21 7 0,173-51 136,-179 53-134,0 0 1,1 0-1,-1 0 0,0 0 1,0 0-1,0-1 0,1 1 1,-1 0-1,0 0 0,0 0 0,0-1 1,0 1-1,0 0 0,1 0 1,-1-1-1,0 1 0,0 0 1,0 0-1,0-1 0,0 1 0,0 0 1,0 0-1,0-1 0,0 1 1,0 0-1,0 0 0,0-1 0,0 1 1,0 0-1,0 0 0,0-1 1,0 1-1,0 0 0,-1 0 1,1 0-1,0-1 0,0 1 0,0 0 1,0 0-1,0-1 0,0 1 1,-1 0-1,1 0 0,0 0 1,0 0-1,0-1 0,-1 1 0,1 0 1,0 0-1,0 0 0,-1 0 1,1 0-1,-1 0 0,-18-18 339,4 5-88,2-2-6,2 0 1,-18-28-1,24 35-225,1 0 1,0 0 0,0 0-1,1-1 1,0 1-1,1-1 1,-1 0 0,0-9-1,3 18-51,0-1-1,1 1 1,-1-1 0,0 1-1,0-1 1,0 1-1,0-1 1,0 1 0,1 0-1,-1-1 1,0 1-1,1-1 1,-1 1-1,0 0 1,0-1 0,1 1-1,-1 0 1,1-1-1,-1 1 1,0 0 0,1-1-1,-1 1 1,1 0-1,-1 0 1,1 0 0,-1-1-1,0 1 1,1 0-1,-1 0 1,1 0-1,-1 0 1,1 0 0,-1 0-1,1 0 1,-1 0-1,1 0 1,-1 0 0,2 0-1,28 4-1339,-8-2 826,-8-3 21</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5.425"/>
    </inkml:context>
    <inkml:brush xml:id="br0">
      <inkml:brushProperty name="width" value="0.05" units="cm"/>
      <inkml:brushProperty name="height" value="0.05" units="cm"/>
    </inkml:brush>
  </inkml:definitions>
  <inkml:trace contextRef="#ctx0" brushRef="#br0">1 0 17108,'2'4'371,"1"1"1,-1-1 0,1 1 0,-1-1-1,-1 1 1,1 0 0,-1 0 0,1 0-1,-1 0 1,0 9 0,1 1 533,4 14 353,-4-13-789,0 0 0,1-1 0,1 1 0,1-1 0,0 0 0,14 26 0,-19-40-438,1 1 0,0-1 0,0 0 0,0 0 0,0 0 1,1 0-1,-1 0 0,0 0 0,0-1 0,0 1 0,1 0 0,-1-1 0,0 1 0,1 0 0,-1-1 0,1 0 1,-1 1-1,1-1 0,-1 0 0,0 0 0,1 0 0,-1 0 0,1 0 0,-1 0 0,1 0 0,-1 0 0,1-1 1,-1 1-1,1 0 0,-1-1 0,0 1 0,1-1 0,0-1 0,5-1 54,0-1 0,-1 0-1,0 0 1,0-1 0,6-5 0,59-64 784,0 0-122,-70 72-733,0 1 0,0 0 1,0 0-1,0 0 0,0 1 0,0-1 1,0 0-1,0 0 0,1 1 0,-1-1 0,0 0 1,1 1-1,-1 0 0,0-1 0,1 1 1,-1 0-1,1-1 0,-1 1 0,3 0 0,-3 1-5,0-1 0,0 1-1,0 0 1,-1 0-1,1-1 1,0 1-1,0 0 1,-1 0 0,1 0-1,-1 0 1,1 0-1,0 0 1,-1 0-1,0 0 1,1 0 0,-1 0-1,0 0 1,1 0-1,-1 0 1,0 0 0,0 0-1,0 0 1,0 0-1,0 2 1,0 36 60,2 12-16,-2-50-52,0-1 0,0 1-1,0-1 1,0 1-1,0-1 1,1 0-1,-1 1 1,0-1-1,0 1 1,0-1 0,0 1-1,1-1 1,-1 0-1,0 1 1,0-1-1,1 0 1,-1 1-1,0-1 1,1 0-1,-1 1 1,0-1 0,1 0-1,-1 1 1,1-1-1,-1 0 1,0 0-1,1 0 1,-1 0-1,1 1 1,15-5 21,14-19 11,-28 20-32,16-12-11,37-31-92,-51 43 87,1 0 0,-1 1 0,1-1 0,0 1 1,-1 0-1,1 0 0,0 0 0,1 1 0,-1 0 1,8-1-1,-11 2-4,-1 0 0,0 0 0,1 0 0,-1 1 0,0-1 0,1 0 0,-1 1 1,0 0-1,0-1 0,0 1 0,1-1 0,-1 1 0,0 0 0,0 0 0,0 0 0,0 0 0,0 0 0,0 0 0,-1 0 1,1 0-1,0 0 0,0 0 0,-1 0 0,1 0 0,0 0 0,-1 1 0,0-1 0,1 0 0,-1 1 0,0-1 1,1 0-1,-1 2 0,1 4-155,0 0 0,0 0 1,-1 0-1,-1 11 0,0-9-306,0-1-1,0 0 0,-4 13 1,5-20 433,-1 0 1,1 0 0,0 0-1,-1 0 1,1 0 0,0 0-1,-1 0 1,1 1 0,-1-1-1,0 0 1,1 0-1,-1-1 1,0 1 0,1 0-1,-1 0 1,0 0 0,0 0-1,0-1 1,0 1 0,0 0-1,0-1 1,0 1 0,0-1-1,0 1 1,0-1 0,0 1-1,0-1 1,0 0 0,-1 0-1,1 1 1,0-1-1,0 0 1,0 0 0,0 0-1,-2-1 1,-14-9-613</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5.823"/>
    </inkml:context>
    <inkml:brush xml:id="br0">
      <inkml:brushProperty name="width" value="0.05" units="cm"/>
      <inkml:brushProperty name="height" value="0.05" units="cm"/>
    </inkml:brush>
  </inkml:definitions>
  <inkml:trace contextRef="#ctx0" brushRef="#br0">10 1 19476,'-2'4'2121,"-1"2"-1273,2-3-384,1 0 1040,0-1-664,0 6-624,-3-1-384</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6.270"/>
    </inkml:context>
    <inkml:brush xml:id="br0">
      <inkml:brushProperty name="width" value="0.05" units="cm"/>
      <inkml:brushProperty name="height" value="0.05" units="cm"/>
    </inkml:brush>
  </inkml:definitions>
  <inkml:trace contextRef="#ctx0" brushRef="#br0">185 25 19644,'0'0'99,"1"-1"0,-1 0 0,0 0 0,0 0-1,0 0 1,0 0 0,0 1 0,0-1 0,0 0 0,-1 0 0,1 0-1,0 0 1,0 0 0,-1 1 0,1-1 0,0 0 0,-1 0 0,1 1-1,-1-1 1,1 0 0,-1 0 0,1 1 0,-1-1 0,0 1 0,1-1-1,-1 0 1,0 1 0,1-1 0,-1 1 0,0 0 0,0-1-1,1 1 1,-1-1 0,0 1 0,0 0 0,0 0 0,1 0 0,-1-1-1,0 1 1,0 0 0,0 0 0,0 0 0,0 0 0,0 0 0,1 1-1,-1-1 1,0 0 0,0 0 0,0 0 0,0 1 0,1-1 0,-2 1-1,-3 1 172,1 0-1,-1 0 0,0 1 1,1-1-1,0 1 0,0 0 0,-7 7 1,-2 5-179,1 1 0,0 0 0,1 1 0,0 0 0,2 1 0,0 0 0,1 0 0,1 1 0,0 0 0,-4 28 0,10-43-81,0 0-1,0 1 0,1-1 1,0 0-1,0 1 0,0-1 0,1 1 1,-1-1-1,2 6 0,-1-9-14,-1 0 0,1 0 1,-1 0-1,1 0 0,-1 0 0,1 0 0,0 0 0,0 0 0,-1 0 0,1 0 0,0 0 1,0-1-1,0 1 0,0 0 0,0 0 0,0-1 0,0 1 0,0-1 0,0 1 0,0-1 1,0 0-1,1 1 0,-1-1 0,0 0 0,0 0 0,0 1 0,0-1 0,1 0 0,-1 0 1,0 0-1,0-1 0,0 1 0,1 0 0,-1 0 0,0-1 0,2 0 0,7-2-188,-1-1 0,1 0 0,-1-1-1,0 0 1,0-1 0,-1 1-1,1-2 1,11-11 0,57-63-153,-48 45-84,-1 2-97</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7.038"/>
    </inkml:context>
    <inkml:brush xml:id="br0">
      <inkml:brushProperty name="width" value="0.05" units="cm"/>
      <inkml:brushProperty name="height" value="0.05" units="cm"/>
    </inkml:brush>
  </inkml:definitions>
  <inkml:trace contextRef="#ctx0" brushRef="#br0">108 45 11698,'27'-5'1296,"-21"4"-780,1 0 0,-1 0 0,0 0 0,0-1 0,0 0-1,0 0 1,11-6 0,-17 8-443,0 0 0,0-1 0,1 1 0,-1 0 0,0 0 0,0 0-1,1-1 1,-1 1 0,0 0 0,0 0 0,0-1 0,1 1 0,-1 0 0,0 0 0,0-1 0,0 1 0,0 0 0,0-1 0,0 1 0,0 0-1,0-1 1,1 1 0,-1 0 0,0-1 0,0 1 0,0 0 0,-1 0 0,1-1 0,0 1 0,0 0 0,0-1 0,0 1 0,0 0-1,0-1 1,0 1 0,0 0 0,-1 0 0,1-1 0,0 1 0,0 0 0,0 0 0,-1-1 0,1 1 0,0 0 0,0 0 0,0 0-1,-1-1 1,1 1 0,0 0 0,-1 0 0,1 0 0,0 0 0,0 0 0,-1 0 0,1-1 0,0 1 0,-1 0 0,1 0 0,0 0 0,-1 0-1,-20-5 2256,15 5-2099,0 0 0,0 0-1,0 1 1,-1 0 0,1 1-1,0-1 1,0 1 0,0 0 0,1 1-1,-1-1 1,0 1 0,1 0 0,0 1-1,0-1 1,0 1 0,0 0-1,-7 8 1,6-6-187,0 0 0,0 1 1,1 0-1,0 0 0,0 0 0,1 1 0,0-1 0,0 1 0,1 0 1,0 0-1,0 0 0,-1 10 0,3-16-41,1-1 1,0 0-1,-1 0 0,1 0 0,0 0 1,0 0-1,0 0 0,0 0 0,0 0 1,0 0-1,0 0 0,0 1 0,1-1 1,-1 0-1,0 0 0,1 0 0,-1 0 1,1 0-1,-1 0 0,1 0 1,-1 0-1,1-1 0,0 1 0,-1 0 1,1 0-1,0 0 0,0-1 0,-1 1 1,1 0-1,0-1 0,0 1 0,0 0 1,0-1-1,0 1 0,0-1 0,0 0 1,0 1-1,0-1 0,0 0 0,0 0 1,1 0-1,-1 1 0,0-1 0,0 0 1,0 0-1,0-1 0,0 1 0,0 0 1,1-1-1,6 0-7,-1-1 0,1 1 0,-1-2 0,0 1 0,11-7 0,9-6 8,33-26 1,-41 27 2,1 1 1,1 0-1,27-12 0,-47 24-6,-1 1 0,1-1 0,0 1 0,0-1 0,0 1 0,0 0 0,0-1 0,-1 1 0,1 0 0,0 0 0,0 0 0,0 0 0,0-1 0,0 1 0,0 0 0,0 1 0,0-1 0,0 0 0,0 0 0,0 0 0,-1 0 0,1 1 0,0-1 0,0 0 0,0 1 0,0-1 0,0 1 0,-1-1 0,1 1 0,0 0 0,0-1 0,-1 1 0,1-1 0,-1 1 0,1 0 0,0 0 0,-1-1 0,1 1 0,-1 0 0,0 0 0,1 0 0,-1 0 0,1 0 0,-1-1 0,0 1 0,0 0 0,0 2 0,1 6-2,0 0 1,-1 1-1,-1-1 0,-1 13 0,0 9 108,2-30-99,0-1 0,0 0 0,0 1 0,0-1 0,0 0 0,0 1 0,0-1 0,0 0 0,0 1 0,0-1 0,1 0 0,-1 0 0,0 1 0,0-1 0,0 0 1,0 0-1,1 1 0,-1-1 0,0 0 0,0 0 0,1 0 0,-1 1 0,0-1 0,0 0 0,1 0 0,-1 0 0,0 0 0,0 0 0,1 0 0,-1 1 0,0-1 0,1 0 0,-1 0 0,13-4 140,12-14 8,-22 16-143,29-26 143,-26 21-133,0 1-1,1 0 1,0 0-1,0 1 1,0 0-1,1 0 1,-1 1-1,16-7 1,-22 10-21,1 1 1,-1 0-1,0 0 0,0 0 1,0 0-1,0 0 1,0 0-1,0 0 0,0 0 1,0 0-1,0 0 0,0 0 1,0 1-1,0-1 1,1 0-1,-1 1 0,-1-1 1,1 1-1,0-1 0,0 1 1,0 0-1,0-1 0,0 1 1,0 0-1,-1-1 1,1 1-1,0 0 0,-1 0 1,1 0-1,0 0 0,-1 0 1,1 0-1,-1 0 1,1 0-1,-1 0 0,0 0 1,1 0-1,-1 0 0,0 0 1,0 2-1,2 6-2,-1 1 0,-1-1-1,0 18 1,-1-16-4,1-3 5,1 18 6,-1-25-5,0-1 0,0 1 0,0-1 0,0 1-1,1-1 1,-1 1 0,0-1 0,0 1 0,0-1-1,1 0 1,-1 1 0,0-1 0,0 1 0,1-1-1,-1 0 1,0 1 0,1-1 0,-1 0 0,1 1 0,-1-1-1,0 0 1,1 0 0,-1 1 0,1-1 0,-1 0-1,1 0 1,-1 0 0,1 0 0,-1 1 0,1-1-1,-1 0 1,1 0 0,-1 0 0,1 0 0,-1 0 0,1 0-1,-1 0 1,1 0 0,-1-1 0,1 1 0,-1 0-1,1 0 1,0-1 0,6-2-11,0-1 0,-1-1 0,1 1 0,-1-1-1,0 0 1,0-1 0,8-8 0,21-18-209,-33 30 173,1 0 0,0 0 0,0 0 1,0 1-1,0-1 0,0 1 1,0 0-1,0-1 0,4 1 0,-6 1 29,0 0 0,0 0 0,0 0 0,0 0 0,0 0 0,0 0 1,0 0-1,0 0 0,-1 1 0,1-1 0,0 0 0,0 1 0,0-1 0,0 1 0,-1-1 0,1 1 0,0-1 0,-1 1 0,1 0 0,0-1 0,-1 1 0,1 0 0,-1-1 0,1 1 0,-1 0 0,1 0 0,-1 0 0,1-1 0,-1 1 0,0 0 0,1 0 0,-1 0 0,0 0 0,0 0 0,0 0 0,0-1 0,0 1 0,0 1 0,1 21-310,2 9-1,-3-32 325,0 0 0,0 1 0,0-1 0,0 0 1,1 0-1,-1 1 0,0-1 0,0 0 0,0 0 0,1 1 0,-1-1 1,0 0-1,0 0 0,1 0 0,-1 1 0,0-1 0,0 0 0,1 0 1,-1 0-1,0 0 0,1 0 0,-1 0 0,0 0 0,0 1 0,1-1 1,-1 0-1,0 0 0,1 0 0,-1 0 0,0 0 0,1 0 0,-1-1 1,0 1-1,0 0 0,1 0 0,-1 0 0,0 0 0,1 0 0,-1 0 1,1-1-1,11-6-102,-10 6 78,27-17-230,1 2 1,1 1 0,35-13 0,10-3-101,-74 30 377,0 0 1,-1 0-1,1 0 1,0 0-1,-1 0 1,1 0-1,-1 0 1,1 0-1,-1 0 1,0-1-1,0 1 1,1-1-1,-1 1 1,0-1-1,0 1 1,0-1-1,-1 1 1,1-1-1,0 0 1,-1 0-1,2-3 1,-2 4 7,0 0 0,-1 0 0,1 0 1,0 0-1,-1-1 0,1 1 0,0 0 0,-1 0 0,1 0 1,-1 0-1,0 0 0,1 0 0,-1 0 0,0 1 0,0-1 1,1 0-1,-1 0 0,0 1 0,0-1 0,0 0 0,0 1 1,0-1-1,0 0 0,0 1 0,0 0 0,0-1 0,0 1 1,0 0-1,0-1 0,0 1 0,-1 0 0,1 0 0,0 0 1,0 0-1,-2 0 0,-2 0 10,0 0 1,1 1-1,-1-1 1,0 1-1,1 0 1,-1 0 0,1 1-1,-1-1 1,1 1-1,-1 0 1,1 0-1,0 1 1,0-1-1,0 1 1,0 0-1,1 0 1,-1 0-1,1 0 1,-1 1-1,1-1 1,0 1-1,1 0 1,-4 5-1,2-2-26,0-1 0,0 1 0,1 0-1,0 1 1,0-1 0,1 0 0,0 1-1,0-1 1,1 1 0,0 0 0,0-1-1,1 1 1,1 12 0,-1-17-24,0 0 1,1-1-1,-1 1 1,1-1-1,-1 1 0,1-1 1,0 1-1,0-1 1,1 1-1,-1-1 1,0 0-1,1 0 1,-1 0-1,1 1 1,0-2-1,0 1 0,0 0 1,0 0-1,0 0 1,0-1-1,0 1 1,0-1-1,1 0 1,-1 0-1,0 0 1,1 0-1,-1 0 1,1 0-1,3 0 0,0 0 14,0-1-1,0 0 0,1 0 0,-1-1 1,0 0-1,0 0 0,0 0 0,0-1 1,0 0-1,0 0 0,10-5 0,27-18-133</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7.852"/>
    </inkml:context>
    <inkml:brush xml:id="br0">
      <inkml:brushProperty name="width" value="0.05" units="cm"/>
      <inkml:brushProperty name="height" value="0.05" units="cm"/>
    </inkml:brush>
  </inkml:definitions>
  <inkml:trace contextRef="#ctx0" brushRef="#br0">208 32 19828,'-3'-3'212,"0"0"-1,-1 0 1,1 1-1,0-1 1,-1 1-1,1 0 1,-1 0-1,0 0 1,0 0-1,0 1 1,0-1-1,0 1 1,0 0 0,0 0-1,0 1 1,0-1-1,0 1 1,0 0-1,-1 0 1,1 0-1,0 1 1,0-1-1,0 1 1,0 0-1,0 0 1,0 1-1,0-1 1,0 1-1,0 0 1,0 0-1,1 0 1,-6 4-1,2 0-168,0-1 0,0 1-1,1-1 1,0 2-1,0-1 1,-7 11 0,10-13-43,0 0 0,1 1 1,-1-1-1,1 1 0,0 0 1,0-1-1,0 1 0,1 0 1,0 0-1,0 0 0,0 0 1,0 7-1,1-11 0,0 0 0,0 1 0,0-1-1,0 0 1,1 1 0,-1-1 0,0 0 0,1 1 0,-1-1-1,1 0 1,-1 0 0,1 0 0,-1 1 0,1-1 0,0 0 0,0 0-1,0 0 1,-1 0 0,1 0 0,0 0 0,0-1 0,2 2-1,-1-1 1,-1 0-1,1 0 0,0-1 1,0 1-1,1-1 0,-1 1 1,0-1-1,0 0 0,0 0 1,0 0-1,0 0 0,4-1 1,3-1-1,1 0 0,-1-1 0,1 0 1,17-9-1,-5 0 29,32-24-1,-37 23 21,1 1 0,36-18 0,-53 30-45,-1-1 1,1 1-1,0 0 1,0-1-1,0 1 1,0 0-1,0-1 1,-1 1-1,1 0 1,0 0-1,0 0 1,0 0-1,0 0 1,0 0-1,0 0 0,0 0 1,0 0-1,-1 0 1,1 0-1,0 1 1,0-1-1,0 0 1,0 1-1,0-1 1,-1 1-1,1-1 1,0 1-1,0-1 1,-1 1-1,1-1 1,0 1-1,-1 0 1,1-1-1,-1 1 1,1 0-1,0-1 0,-1 1 1,0 0-1,1 0 1,-1 0-1,1-1 1,-1 1-1,0 0 1,0 0-1,0 0 1,1 0-1,-1 1 1,1 7 17,-1 0 1,1-1-1,-1 1 1,-2 11-1,1-6-15,1-10 10,0 0 0,0 0 0,0 0 0,1 0 0,-1 0-1,1 0 1,2 6 0,-3-10-9,1 1 0,-1 0-1,1 0 1,-1 0 0,1-1-1,-1 1 1,1 0 0,-1-1-1,1 1 1,0 0 0,-1-1 0,1 1-1,0-1 1,0 1 0,-1-1-1,1 1 1,0-1 0,0 1-1,0-1 1,0 0 0,-1 0-1,1 1 1,0-1 0,0 0-1,0 0 1,0 0 0,0 0-1,0 0 1,0 0 0,0 0 0,-1 0-1,1-1 1,0 1 0,0 0-1,0 0 1,0-1 0,0 1-1,0-1 1,13-6 57,-1-1 0,0-1 1,-1 0-1,0 0 0,0-1 0,19-22 1,0 2 37,-21 20-68,-7 7-27,0 0 0,-1 0 1,1 1-1,0-1 0,0 1 1,0 0-1,1-1 0,-1 1 1,1 0-1,-1 1 0,1-1 0,-1 1 1,5-1-1,-7 2-5,-1 0-1,1 0 1,0 0-1,0 0 1,-1 1 0,1-1-1,0 0 1,-1 1-1,1-1 1,-1 0 0,1 1-1,0-1 1,-1 1-1,1-1 1,-1 1-1,1-1 1,-1 1 0,1-1-1,-1 1 1,0 0-1,1-1 1,-1 1 0,0 0-1,1-1 1,-1 1-1,0 0 1,0-1-1,1 1 1,-1 0 0,0 0-1,0-1 1,0 1-1,0 1 1,1 34 23,-1-21-13,0-13-8,0-1 1,0 1 0,0-1 0,1 1-1,-1 0 1,0-1 0,1 1-1,-1-1 1,1 1 0,0-1-1,0 1 1,-1-1 0,1 0-1,0 1 1,0-1 0,2 2-1,-2-2-42,0-1-1,-1 1 1,1-1-1,0 0 1,0 1-1,0-1 1,0 0-1,0 1 1,0-1-1,0 0 1,0 0-1,0 0 1,0 0-1,0 0 0,0 0 1,0 0-1,0 0 1,0 0-1,2-1 1,4-2-327,0 0-1,0-1 1,0 0 0,0 0 0,9-8-1,-5 5 19,56-33-756,-28 21 316</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8.231"/>
    </inkml:context>
    <inkml:brush xml:id="br0">
      <inkml:brushProperty name="width" value="0.05" units="cm"/>
      <inkml:brushProperty name="height" value="0.05" units="cm"/>
    </inkml:brush>
  </inkml:definitions>
  <inkml:trace contextRef="#ctx0" brushRef="#br0">226 113 15859,'-12'2'668,"0"0"0,1 0 0,0 1 0,-1 1-1,1 0 1,0 0 0,1 1 0,-1 1-1,1 0 1,-15 10 0,14-7-278,0-1 0,1 1 0,-14 14 0,21-19-318,-1 0 0,1 0 0,0 1 0,0-1 0,0 1 0,1-1 0,-1 1 0,1 0-1,0 0 1,1 0 0,-2 8 0,2-11-62,1-1 1,0 0-1,0 0 0,0 0 1,0 0-1,0 0 0,0 0 1,0 0-1,0 0 0,1 0 1,-1 0-1,0 0 0,1 0 0,-1 0 1,1 0-1,-1 0 0,1 0 1,-1 0-1,1 0 0,0 0 1,-1 0-1,1 0 0,1 0 1,-1 0-3,1 0 0,0 0 0,0 0 1,-1 0-1,1-1 0,0 1 0,0-1 1,0 1-1,0-1 0,0 0 1,-1 0-1,4 0 0,4 0 1,0-1 0,-1 0 0,1-1 0,16-5 0,1-3-1,-1-1-1,-1-1 1,0-1 0,0-1-1,-1-1 1,-1-2-1,-1 0 1,0-1 0,-1-1-1,-1-1 1,-1 0-1,20-31 1,-34 45-2,0 0 1,0-1-1,-1 1 1,0-1-1,4-11 1,-7 18-7,0 0 0,1-1 0,-1 1 1,0 0-1,0 0 0,0-1 0,0 1 1,0 0-1,1-1 0,-1 1 0,0 0 1,0-1-1,0 1 0,0 0 1,0-1-1,0 1 0,0 0 0,0-1 1,0 1-1,0 0 0,0-1 0,0 1 1,0 0-1,-1 0 0,1-1 0,0 1 1,0 0-1,0-1 0,0 1 0,0 0 1,-1 0-1,1-1 0,0 1 0,0 0 1,-1 0-1,1-1 0,0 1 1,0 0-1,-1 0 0,1 0 0,0-1 1,0 1-1,-1 0 0,1 0 0,0 0 1,-1 0-1,1 0 0,0 0 0,-1 0 1,1 0-1,0 0 0,-1 0 0,1 0 1,0 0-1,-1 0 0,1 0 1,0 0-1,-1 0 0,1 0 0,0 0 1,0 0-1,-1 0 0,1 1 0,-19 9 0,11-1-84,-1-1 1,2 1 0,-1 1 0,1 0-1,1 0 1,-1 0 0,2 1-1,0 0 1,0 0 0,1 0 0,0 0-1,1 1 1,0 0 0,1-1 0,-1 15-1,4-4-120,5-5-76</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9.112"/>
    </inkml:context>
    <inkml:brush xml:id="br0">
      <inkml:brushProperty name="width" value="0.05" units="cm"/>
      <inkml:brushProperty name="height" value="0.05" units="cm"/>
    </inkml:brush>
  </inkml:definitions>
  <inkml:trace contextRef="#ctx0" brushRef="#br0">41 18 16307,'2'-17'3700,"-5"29"-1174,-6 30-350,8-34-1961,-10 45 626,3 1-1,-2 67 1,10-120-825,-1 0 0,1 0 1,0 0-1,0 1 0,0-1 0,0 0 0,0 0 1,1 0-1,-1 1 0,0-1 0,0 0 1,1 0-1,-1 0 0,1 0 0,-1 0 1,1 0-1,-1 0 0,1 0 0,0 0 0,-1 0 1,1 0-1,0 0 0,0 0 0,0 0 1,0 0-1,0-1 0,0 1 0,1 0 0,0 0 5,0-1-1,0 0 0,0-1 1,0 1-1,0 0 0,-1 0 1,1-1-1,0 1 0,0-1 0,0 0 1,-1 1-1,1-1 0,0 0 1,-1 0-1,1 0 0,-1 0 0,1-1 1,1 0-1,12-12 77,0-1 0,-1 0 0,0-1 0,14-22-1,-16 20-48,0 2-1,2 0 1,0 0-1,19-16 1,-31 30-47,0 1 0,0-1 1,0 1-1,1-1 1,-1 1-1,0 0 0,1 0 1,3-1-1,-5 2 0,0 0-1,0 0 1,-1 0-1,1 0 1,0 0-1,0 0 1,0 0 0,0 0-1,-1 1 1,1-1-1,0 0 1,0 1-1,-1-1 1,1 0-1,0 1 1,0-1-1,-1 1 1,1-1-1,-1 1 1,1-1-1,0 1 1,-1 0-1,1-1 1,-1 1-1,1 0 1,-1-1 0,1 1-1,-1 0 1,0 0-1,1-1 1,-1 1-1,0 0 1,0 1-1,7 18-5,-2 1 0,4 28 0,2 10 3,-9-49-2,0 0 0,1-1 1,1 1-1,0-1 0,0 0 0,7 11 0,-10-18 8,1 0-1,0 0 1,-1 0-1,1 0 1,0 0-1,0 0 1,1-1-1,-1 1 1,0-1-1,0 1 1,1-1-1,-1 0 1,1 0-1,-1 0 0,1 0 1,0 0-1,-1-1 1,1 1-1,0-1 1,-1 1-1,1-1 1,0 0-1,0 0 1,-1-1-1,1 1 1,0 0-1,4-2 1,-1 0 15,1-1 0,0 0 0,-1 0 0,1 0 0,-1-1 0,0 0 0,0 0 0,-1-1 0,1 1 0,-1-1 0,0-1 0,0 1 0,6-10 0,2-3 77,-1-1-1,19-40 1,-22 41-47,-1-2 0,-1 1 0,0-1 0,-2 0 1,4-21-1,-10 34-40,-3 12-9,-3 12-7,2 0-2,0 1-1,1 0 1,1 0-1,0 0 1,2 0-1,0 31 1,1-47-58,1 0 0,-1 0 0,0 0 0,0-1 0,1 1 0,-1 0 0,1 0 0,-1 0 0,1-1 0,0 1 0,0 0-1,0-1 1,0 1 0,0-1 0,0 1 0,0-1 0,0 0 0,1 1 0,-1-1 0,1 0 0,-1 0 0,1 0 0,-1 0 0,1 0 0,-1 0 0,1 0 0,0-1 0,0 1 0,-1 0 0,1-1 0,0 0 0,0 1 0,0-1 0,-1 0 0,1 0 0,0 0 0,0 0 0,0 0 0,0 0 0,1-1 0,2 0-244,0 0 0,-1-1 0,1 1 0,-1-1 0,0 0 0,1 0 0,-1-1 0,0 1 0,0-1 0,0 0 0,-1 0 0,1 0 0,-1 0 0,6-7 0,2-10-883</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8:59.561"/>
    </inkml:context>
    <inkml:brush xml:id="br0">
      <inkml:brushProperty name="width" value="0.05" units="cm"/>
      <inkml:brushProperty name="height" value="0.05" units="cm"/>
    </inkml:brush>
  </inkml:definitions>
  <inkml:trace contextRef="#ctx0" brushRef="#br0">22 16 18188,'-9'-8'2160,"3"2"-1287,0 4 1423,6 7-968,4 3-1064,3-1-752,-1-2 424,3-4-160,0 2-112</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0.382"/>
    </inkml:context>
    <inkml:brush xml:id="br0">
      <inkml:brushProperty name="width" value="0.05" units="cm"/>
      <inkml:brushProperty name="height" value="0.05" units="cm"/>
    </inkml:brush>
  </inkml:definitions>
  <inkml:trace contextRef="#ctx0" brushRef="#br0">157 301 19684,'-4'-3'176,"0"-1"0,-1 2 0,1-1 0,-1 1 0,1-1 0,-1 1 0,0 1 0,0-1 1,0 1-1,0-1 0,0 1 0,-1 1 0,1-1 0,0 1 0,-9 1 0,10-1-125,1 0 0,0 1 0,0 0 0,0 0 0,0 0 1,0 0-1,0 1 0,0-1 0,0 1 0,0 0 0,0-1 0,1 1 0,-1 0 1,1 1-1,0-1 0,-1 0 0,1 1 0,0-1 0,0 1 0,1 0 0,-1 0 0,0 0 1,1 0-1,0 0 0,0 0 0,-2 4 0,2 0-39,-1 0-1,1 0 0,1 0 1,-1 0-1,1-1 1,0 1-1,1 0 1,0 0-1,0 0 1,0 0-1,1 0 1,0-1-1,0 1 1,6 11-1,4 4 107,1 0 0,29 36-1,4 6 44,-30-38-98,-1 1 1,-1 1 0,15 45-1,-25-62-25,-1 0-1,0 1 0,-1-1 1,0 1-1,-1 0 0,0 0 1,-1-1-1,0 1 0,0 0 1,-2 0-1,0 0 0,-4 14 1,5-22 9,-1 0 0,1 0 0,-1-1 0,0 1 0,0 0 0,-1-1 0,1 0 0,-5 5 1,6-7-32,0 0 0,0 0 1,1-1-1,-1 1 1,0 0-1,0-1 1,0 1-1,0-1 1,0 1-1,0-1 1,0 1-1,0-1 1,0 0-1,0 1 1,0-1-1,0 0 0,0 0 1,0 0-1,0 0 1,-1 0-1,1 0 1,0 0-1,0 0 1,0 0-1,0 0 1,0-1-1,0 1 1,0 0-1,0-1 1,0 1-1,0-1 1,0 1-1,0-1 0,0 0 1,0 1-1,1-1 1,-2-1-1,-3-3 23,1 0 1,1-1-1,-1 0 0,1 1 0,0-1 0,0 0 1,0-1-1,1 1 0,0 0 0,0-1 0,-1-10 0,0-4-6,1-1 1,0-30-1,3 22-66,2 1 1,1 0 0,1 0 0,2 0-1,1 1 1,22-53 0,92-153-254,-10 24 139,-106 194 142,1 0 0,6-31 0,-12 34-7,-1 13 12,-1 0-1,1-1 1,0 1 0,0 0 0,0 0 0,0 0 0,0 0-1,0 0 1,0 0 0,0 0 0,0 0 0,0 0 0,-1 0-1,1-1 1,0 1 0,0 0 0,0 0 0,0 0 0,0 0-1,0 0 1,0 0 0,-1 0 0,1 0 0,0 0 0,0 0-1,0 0 1,0 0 0,0 0 0,0 0 0,0 0 0,-1 0-1,1 0 1,0 0 0,0 0 0,0 0 0,0 1 0,0-1-1,0 0 1,0 0 0,-1 0 0,1 0 0,0 0 0,0 0-1,0 0 1,0 0 0,0 0 0,-13 17-1,0 7 47,1 1 0,2 0-1,0 0 1,2 1 0,1 0 0,1 1-1,1 0 1,-3 50 0,8-72-30,0 0 1,0 1-1,1-1 1,0 0-1,-1 0 1,2 0-1,-1 1 1,0-1-1,1-1 1,0 1-1,1 0 1,-1 0-1,6 8 0,-5-10-7,0 0-1,0 0 0,0-1 0,0 1 1,1-1-1,-1 1 0,1-1 0,-1 0 0,1 0 1,0-1-1,0 1 0,0-1 0,0 0 1,0 0-1,0 0 0,0-1 0,0 1 1,5-1-1,-3 1 1,0-1 0,0 0 0,0-1 1,-1 1-1,11-3 0,-15 3-6,0-1-1,0 1 1,1-1 0,-1 1 0,0-1-1,0 0 1,0 1 0,0-1 0,0 0-1,0 0 1,0 0 0,0 0 0,0 0-1,0 0 1,-1 0 0,1 0 0,0 0-1,-1 0 1,1 0 0,-1-1-1,1 1 1,-1 0 0,1 0 0,-1 0-1,0-1 1,0 1 0,0 0 0,1-1-1,-1 1 1,-1-2 0,2-2-4,-1-1-1,1 0 1,0 0 0,0 0-1,1 0 1,-1 1 0,1-1-1,1 1 1,4-9 0,2-2-47,21-25 0,-18 26 26,-12 14 29,1-1 1,-1 1-1,1-1 0,-1 1 0,1-1 0,-1 1 1,0-1-1,0 1 0,0-1 0,0 0 1,0 1-1,0-1 0,0 1 0,0-1 0,0 1 1,-1-1-1,0-2 0,1 4-1,0-1 1,-1 1-1,1-1 1,0 1-1,0-1 1,0 1-1,-1-1 0,1 1 1,0-1-1,-1 1 1,1 0-1,0-1 0,-1 1 1,1-1-1,-1 1 1,1 0-1,-1-1 0,1 1 1,-1 0-1,1 0 1,-1-1-1,1 1 0,-1 0 1,1 0-1,-1 0 1,1-1-1,-1 1 1,1 0-1,-1 0 0,1 0 1,-1 0-1,0 0 1,1 0-1,-1 0 0,1 0 1,-1 1-1,1-1 1,-1 0-1,1 0 0,-1 0 1,1 1-1,-1-1 1,1 0-1,-1 0 1,1 1-1,-1-1 0,1 0 1,-1 1-1,1-1 1,0 1-1,-1-1 0,1 0 1,-1 2-1,-9 9 20,1 1 0,0 1 0,0-1 0,1 1 0,1 1 0,0 0 0,1 0 0,0 0 0,2 1 0,-7 29 0,10-43-27,1 1 0,0-1 1,-1 1-1,1 0 0,0-1 1,0 1-1,0 0 0,0-1 1,0 1-1,0-1 0,1 1 1,-1 0-1,0-1 1,1 1-1,1 2 0,-2-3 1,0-1 0,1 0 0,-1 0 0,0 1-1,1-1 1,-1 0 0,0 0 0,1 0 0,-1 0-1,0 1 1,1-1 0,-1 0 0,1 0 0,-1 0-1,0 0 1,1 0 0,-1 0 0,1 0 0,-1 0 0,0 0-1,1 0 1,-1 0 0,1 0 0,16-9 27,23-22 25,-23 16-39,1 1 0,22-12 0,-34 23-14,-1 0 1,1 0-1,0 1 1,0 0-1,0 0 1,0 0-1,0 1 0,0 0 1,1 0-1,-1 0 1,0 1-1,9 0 1,-13 1-2,1-1 1,-1 0 0,0 1 0,1 0-1,-1-1 1,0 1 0,0 0 0,0 0-1,0 0 1,0 1 0,0-1 0,0 0 0,0 1-1,0-1 1,0 1 0,-1 0 0,1-1-1,-1 1 1,1 0 0,1 3 0,0 1 11,0 1 0,0 0 0,-1 0 0,4 13 0,-5-15 2,2-9 254,0-6-132,-3-16 99,0 1 1,-2-1 0,-1 1-1,-7-30 1,9 54-263,1 1-1,0-1 1,0 0 0,-1 1-1,1-1 1,0 1-1,0-1 1,0 1 0,0-1-1,0 0 1,0 1 0,0-1-1,0 1 1,0-1 0,0 0-1,0 1 1,0-1 0,0 1-1,0-1 1,0 1 0,1-1-1,-1 1 1,0-1-1,0 0 1,1 1 0,-1-1-1,0 1 1,1 0 0,-1-1-1,1 1 1,-1-1 0,0 1-1,1-1 1,-1 1 0,1 0-1,-1 0 1,1-1-1,-1 1 1,1 0 0,0 0-1,0-1 1,2 1-228,0 0 1,1 1-1,-1-1 0,0 1 0,1-1 0,4 3 1,16 2-136,12-6-176,8-8-194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3.195"/>
    </inkml:context>
    <inkml:brush xml:id="br0">
      <inkml:brushProperty name="width" value="0.05" units="cm"/>
      <inkml:brushProperty name="height" value="0.05" units="cm"/>
    </inkml:brush>
  </inkml:definitions>
  <inkml:trace contextRef="#ctx0" brushRef="#br0">0 32 16940,'2'6'716,"0"-1"0,-1 1 0,0-1 0,0 1 1,0 0-1,-1-1 0,0 1 0,-1 9 0,2 24 398,1-29-1014,0-1 1,0 1-1,1 0 0,0-1 1,0 0-1,1 1 1,1-1-1,-1-1 1,1 1-1,10 12 1,-11-18-164,-1 1 1,1 0 0,0-1-1,0 0 1,0 0 0,1 0 0,-1-1-1,1 1 1,-1-1 0,1 0-1,0 0 1,0-1 0,0 1-1,0-1 1,0 0 0,0-1-1,0 1 1,1-1 0,-1 0-1,0 0 1,0-1 0,6 0 0,-1-1-179,-1-1 1,1 0-1,-1 0 1,0-1 0,0 0-1,0 0 1,0-1 0,-1 0-1,0-1 1,0 0-1,0 0 1,-1-1 0,11-12-1,-4 3-679,-2 0 1,0-1-1,-1-1 0,0 1 0,12-33 0,-9 0-1016,-9 29 2052,-30 69 4542,7-17-3131,-34 66 1247,-51 135 1,98-222-2887,1 1 0,1-1 0,0 1-1,1 0 1,0 0 0,0 0 0,1 0 0,0 16 0,7-11-137,6-11-112</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1.018"/>
    </inkml:context>
    <inkml:brush xml:id="br0">
      <inkml:brushProperty name="width" value="0.05" units="cm"/>
      <inkml:brushProperty name="height" value="0.05" units="cm"/>
    </inkml:brush>
  </inkml:definitions>
  <inkml:trace contextRef="#ctx0" brushRef="#br0">0 123 12811,'2'-6'1028,"0"0"0,1 0 0,-1 0-1,6-8 1,-7 14-892,-1-1-1,0 1 0,1-1 0,-1 1 0,0 0 0,1-1 1,-1 1-1,0-1 0,1 1 0,-1 0 0,1 0 0,-1-1 1,1 1-1,-1 0 0,1 0 0,-1-1 0,1 1 1,-1 0-1,1 0 0,-1 0 0,1 0 0,-1 0 0,1 0 1,-1 0-1,2 0 0,-1 0 39,0 1 1,0 0-1,0-1 0,0 1 1,-1 0-1,1 0 1,0 0-1,0 0 0,-1 0 1,1 0-1,0 0 1,-1 0-1,1 0 0,-1 0 1,1 0-1,-1 0 1,1 3-1,4 13 345,-1 0 0,0 1 0,-1-1 0,0 26 1,-3 75-89,-1-95-251,-8 150 584,12-155-502,-2-18-255,-1 0 1,0 0-1,0 0 1,0 1-1,1-1 1,-1 0-1,0 0 0,0 0 1,0 0-1,1 0 1,-1 0-1,0 0 0,0 0 1,1 0-1,-1 0 1,0 0-1,0 0 1,1 0-1,-1 0 0,0 0 1,0 0-1,1 0 1,-1 0-1,0 0 0,0 0 1,0 0-1,1 0 1,-1-1-1,0 1 0,0 0 1,0 0-1,1 0 1,-1 0-1,0-1 1,0 1-1,0 0 0,1 0 1,2-4 37,0 1-1,-1-1 1,1 1 0,-1-1 0,5-8 0,65-160 430,-52 116-459,3 2 0,2 0 1,42-65-1,-63 113-40,1 0 1,0 0-1,0 1 1,1-1 0,0 1-1,10-7 1,-15 11 14,0 0-1,0 0 1,0 0 0,0 0 0,1 1 0,-1-1 0,0 0 0,1 1 0,-1-1 0,0 1 0,1-1 0,-1 1 0,0 0 0,1 0-1,-1 0 1,1 0 0,-1 0 0,1 0 0,-1 0 0,0 0 0,1 0 0,-1 1 0,1-1 0,-1 0 0,0 1 0,1-1-1,-1 1 1,0 0 0,0-1 0,1 1 0,-1 0 0,0 0 0,0 0 0,0 0 0,0 0 0,0 0 0,0 0 0,0 0 0,0 0-1,-1 0 1,2 2 0,-1 0-5,0 0 0,0-1-1,-1 1 1,1 0 0,-1 0 0,1 0-1,-1 0 1,0 0 0,0 0-1,-1 0 1,1 0 0,0 0 0,-1 0-1,0 0 1,0-1 0,0 1-1,0 0 1,0 0 0,0-1 0,-1 1-1,1-1 1,-1 1 0,-3 4 0,-6 6-10,1-1 0,-25 22 0,33-32 21,-22 19 19,-50 34-1,60-47-175,1 0 0,-1-1 0,0 0 0,-1-1 0,-28 7-1,43-12 109,-1-1 0,1 0 0,0 0 0,-1 0 0,1 0 0,-1 1 0,1-1 0,0 0 0,-1 0 0,1 0 0,-1 0-1,1 0 1,-1 0 0,1 0 0,0 0 0,-1 0 0,1 0 0,-1-1 0,1 1 0,-1 0 0,1 0 0,0 0 0,-1 0 0,1-1 0,0 1-1,-1 0 1,1 0 0,0-1 0,-1 1 0,5-12-1375,18-13-702,37-20 231,-19 18 835</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1.590"/>
    </inkml:context>
    <inkml:brush xml:id="br0">
      <inkml:brushProperty name="width" value="0.05" units="cm"/>
      <inkml:brushProperty name="height" value="0.05" units="cm"/>
    </inkml:brush>
  </inkml:definitions>
  <inkml:trace contextRef="#ctx0" brushRef="#br0">56 105 14467,'5'-8'5787,"-16"30"-2001,-23 75-303,30-83-3328,0 0 0,2 1-1,0 0 1,0-1 0,1 17-1,1-31-146,0 1 0,0-1 0,0 1 0,0-1 0,0 1 0,0-1 0,0 1 0,0-1 0,0 1 0,0-1 0,0 1 0,0-1 0,0 1 0,0-1 0,0 1 0,0-1 0,1 0 0,-1 1 0,0-1 0,0 1 0,1-1 0,-1 1 0,0-1 0,1 0 0,-1 1 0,0-1 0,1 0 0,-1 1 0,0-1 0,1 0 0,-1 0 0,1 1 0,-1-1 0,1 0 0,0 0 8,0-1-1,0 1 0,0-1 0,0 1 0,0-1 0,0 1 0,0-1 0,0 0 0,0 0 0,0 1 0,0-1 0,-1 0 0,2-2 0,24-37 229,-10 7-139,-2-1-1,-1 0 1,-2-1-1,8-41 1,-23 94-116,-3 7-11,-2 28-1,7-40 10,0 3 8,1 0 0,1 23-1,0-36 6,0-1 0,0 1 0,0 0 0,0-1 0,1 1 0,-1-1 0,1 1 0,0-1 0,0 1 0,0-1 0,0 1 0,0-1 0,1 0 0,-1 0 0,1 0 0,-1 1 0,1-1 0,0-1 0,0 1 0,0 0 0,0 0 0,3 1 0,-3-2 0,1 0-1,-1-1 1,1 1 0,-1-1 0,0 0 0,1 0 0,-1 0 0,1 0 0,-1 0 0,1 0 0,-1-1 0,1 1 0,-1-1-1,1 0 1,-1 0 0,0 0 0,0 0 0,1 0 0,-1 0 0,0-1 0,3-1 0,5-5 4,0 0 1,16-18 0,-3 1-69,-1-2 1,-1 0-1,-2-2 1,-1 0-1,-1-1 1,20-48 0,-36 72-111,-5 8 115,-5 9 8,-4 17 45,1 0 1,-10 34 0,18-49 29,1 0-1,0 0 1,1 0 0,1 1-1,0-1 1,0 1-1,3 17 1,-2-28-33,1 0 0,0 0 0,0 0 1,0-1-1,0 1 0,0 0 0,1-1 0,-1 1 1,1-1-1,-1 1 0,1-1 0,0 0 0,0 0 1,0 0-1,0 0 0,5 3 0,-6-4-59,0 0 0,0-1 0,0 1 0,1-1-1,-1 1 1,0-1 0,0 1 0,1-1 0,-1 0-1,0 1 1,1-1 0,-1 0 0,0 0 0,1 0 0,-1 0-1,1 0 1,-1-1 0,0 1 0,1 0 0,-1-1-1,0 1 1,0 0 0,1-1 0,-1 0 0,0 1 0,0-1-1,0 0 1,0 1 0,1-1 0,-1 0 0,0 0-1,-1 0 1,1 0 0,0 0 0,0 0 0,0 0 0,0-2-1,3-3-87,-1 1-1,-1-1 0,1 0 1,-1-1-1,0 1 1,1-7-1,4-24-570</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2.145"/>
    </inkml:context>
    <inkml:brush xml:id="br0">
      <inkml:brushProperty name="width" value="0.05" units="cm"/>
      <inkml:brushProperty name="height" value="0.05" units="cm"/>
    </inkml:brush>
  </inkml:definitions>
  <inkml:trace contextRef="#ctx0" brushRef="#br0">20 7 18972,'-7'-6'2097,"1"6"-1321,1 0-352,4 3 1368,2 3-640,7 2-1152,-2-1-720,6-1 592,3 2-160,5 0-120</inkml:trace>
  <inkml:trace contextRef="#ctx0" brushRef="#br0" timeOffset="1">301 145 19580,'-8'15'2182,"-19"28"0,19-31-1581,1 0-1,0 0 1,0 0-1,-5 17 1,8-18-424,1 0-1,1 0 0,0 0 1,0 0-1,1 17 1,1-25-187,0 0 1,0 0-1,1 0 1,-1-1 0,1 1-1,0 0 1,0 0-1,0-1 1,0 1-1,0 0 1,0-1 0,2 3-1,-1-3-31,-1-1 1,0 0-1,0 0 0,1 0 0,-1 0 1,0 0-1,1 0 0,-1 0 0,1-1 1,-1 1-1,1 0 0,0-1 0,-1 0 1,1 1-1,0-1 0,-1 0 0,1 1 1,0-1-1,-1 0 0,1 0 0,0-1 1,2 1-1,0-1-144,0 0 0,0 0 1,0-1-1,0 1 1,0-1-1,0 0 0,0 0 1,0 0-1,-1 0 0,1-1 1,-1 0-1,1 1 0,3-5 1,4-6-340,0 0 0,9-15 1,-14 20 377,15-21-637</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2.596"/>
    </inkml:context>
    <inkml:brush xml:id="br0">
      <inkml:brushProperty name="width" value="0.05" units="cm"/>
      <inkml:brushProperty name="height" value="0.05" units="cm"/>
    </inkml:brush>
  </inkml:definitions>
  <inkml:trace contextRef="#ctx0" brushRef="#br0">3 163 16195,'0'2'129,"1"-1"0,-1 0-1,1 1 1,-1-1-1,1 0 1,-1 0-1,1 0 1,0 1-1,-1-1 1,1 0-1,0 0 1,0 0 0,0 0-1,0 0 1,0 0-1,0 0 1,0-1-1,0 1 1,0 0-1,1-1 1,-1 1-1,0 0 1,0-1 0,1 1-1,-1-1 1,0 0-1,0 1 1,1-1-1,-1 0 1,1 0-1,-1 0 1,0 0-1,1 0 1,-1 0 0,0 0-1,1-1 1,-1 1-1,0 0 1,1-1-1,1 0 1,7-3 316,0 0-1,0-1 1,-1 0 0,11-7 0,-10 7-171,64-44 1100,-66 43-1233,0-1 1,-1 1-1,0-2 0,0 1 0,0-1 1,8-14-1,-14 21-120,0 0 1,0 0 0,-1 0-1,1-1 1,-1 1-1,1 0 1,-1 0-1,1-1 1,-1 1-1,0 0 1,0-1-1,1 1 1,-1-1 0,0 1-1,0 0 1,-1-3-1,1 3-10,-1 0 0,1 1-1,0-1 1,-1 0 0,1 1 0,-1-1-1,1 0 1,-1 1 0,1-1 0,-1 1-1,0-1 1,1 1 0,-1-1 0,0 1-1,1-1 1,-1 1 0,0 0 0,0-1-1,1 1 1,-1 0 0,-1-1-1,-2 1 4,0-1 0,0 1-1,0 0 1,0 0 0,0 0-1,0 0 1,0 1-1,0-1 1,0 1 0,-4 2-1,-2 1-2,0 1 1,0 0-1,0 0 0,1 1 0,0 0 0,0 1 1,1 0-1,0 0 0,0 1 0,-14 17 1,12-11 40,0 0 0,1 0 1,1 1-1,0 1 1,0-1-1,-6 23 1,11-27 17,0 0-1,0 1 1,2 0 0,-1-1 0,1 1 0,1 0-1,0 0 1,2 16 0,-2-24-100,1-1 1,0 0-1,0 1 0,0-1 1,0 0-1,0 0 0,0 1 1,1-1-1,0 0 0,0 0 1,-1-1-1,2 1 0,-1 0 1,0-1-1,0 1 0,1-1 1,0 0-1,-1 0 0,1 0 1,0 0-1,0 0 0,0 0 1,0-1-1,0 0 0,0 1 1,1-1-1,-1 0 0,0-1 1,1 1-1,-1-1 1,0 1-1,6-1 0,-6 0-47,-1 1 0,0-1 0,1 0 0,-1 0 0,1-1-1,-1 1 1,1 0 0,-1-1 0,0 1 0,1-1 0,-1 0 0,0 0-1,0 0 1,1 0 0,-1 0 0,0 0 0,0-1 0,0 1 0,0-1 0,-1 1-1,1-1 1,0 0 0,1-2 0,5-16-550</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3.527"/>
    </inkml:context>
    <inkml:brush xml:id="br0">
      <inkml:brushProperty name="width" value="0.05" units="cm"/>
      <inkml:brushProperty name="height" value="0.05" units="cm"/>
    </inkml:brush>
  </inkml:definitions>
  <inkml:trace contextRef="#ctx0" brushRef="#br0">485 15 19924,'0'0'70,"0"0"-1,0-1 1,0 1-1,1 0 0,-1-1 1,0 1-1,0 0 1,0-1-1,1 1 0,-1 0 1,0-1-1,0 1 1,0 0-1,0-1 1,0 1-1,0 0 0,0-1 1,0 1-1,0 0 1,0-1-1,0 1 1,0-1-1,0 1 0,0 0 1,0-1-1,0 1 1,-1 0-1,1-1 0,0 1 1,0 0-1,0-1 1,-1 1-1,1 0 1,0-1-1,-15-2 1190,-19 8 389,16 1-1077,-1 1 0,-22 11 0,33-14-462,1 0 0,-1 1 0,1 0-1,0 0 1,0 0 0,1 1 0,-10 11 0,15-16-99,0 0 0,0 0 1,0 0-1,1 0 1,-1 0-1,1 0 1,-1 0-1,1 0 0,-1 0 1,1 1-1,-1-1 1,1 0-1,0 0 0,0 0 1,0 1-1,-1-1 1,1 0-1,1 0 0,-1 1 1,0-1-1,0 0 1,0 0-1,1 1 1,-1-1-1,0 0 0,1 0 1,-1 0-1,1 0 1,-1 1-1,1-1 0,0 0 1,0 0-1,0 1 1,4 2 6,0 0 0,0 0 1,0 0-1,0 0 0,9 3 1,6 5-6,-15-8 7,0 0 0,0 1 0,-1-1 0,1 1 0,-1-1 0,0 1 0,0 1-1,0-1 1,-1 0 0,0 1 0,0 0 0,-1 0 0,1 0 0,-1 0 0,0 0-1,-1 0 1,1 1 0,-1 8 0,0-8 34,-2 1-1,1 0 1,-1-1-1,0 1 1,-1-1 0,0 1-1,0-1 1,0 0-1,-1 0 1,0 0 0,-1 0-1,1 0 1,-1-1-1,-1 1 1,-5 6 0,3-5-2,-1 0 1,0 0-1,0-1 1,-1 0-1,0 0 1,0-1-1,-1 0 1,0-1-1,-14 6 1,-8 1-168,-58 12 0,5-2-37,25-2 1</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7.043"/>
    </inkml:context>
    <inkml:brush xml:id="br0">
      <inkml:brushProperty name="width" value="0.05" units="cm"/>
      <inkml:brushProperty name="height" value="0.05" units="cm"/>
    </inkml:brush>
  </inkml:definitions>
  <inkml:trace contextRef="#ctx0" brushRef="#br0">0 1 17204,'2'0'1992,"16"0"-1080,4 1-336,13 4 1249,14-1-737,11 1-312,2-2-64,1-1-536,-3-1-280,-10-1-488,-8 0-352,-16-1 752,-11-4-200,-15 4-128</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7.506"/>
    </inkml:context>
    <inkml:brush xml:id="br0">
      <inkml:brushProperty name="width" value="0.05" units="cm"/>
      <inkml:brushProperty name="height" value="0.05" units="cm"/>
    </inkml:brush>
  </inkml:definitions>
  <inkml:trace contextRef="#ctx0" brushRef="#br0">4 431 18380,'-3'20'2112,"6"-3"-1375,14-10-273,9-4 936,17-6-448,7-4-144,10-7-792,4 0-400,3-3-512,-4 0 752,-6-1-224,-7 1-176</inkml:trace>
  <inkml:trace contextRef="#ctx0" brushRef="#br0" timeOffset="1">703 1 18956,'19'7'1672,"-4"10"-1095,0 3-241,-2 9 616,-1 5-160,-8 6-208,-4 4-152,-7 7-184,-9 1-32,-10 1-88,-3 2 40,-1-6-488,-2-3-408,6-20 688,4-9-144,10-17-56</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8.574"/>
    </inkml:context>
    <inkml:brush xml:id="br0">
      <inkml:brushProperty name="width" value="0.05" units="cm"/>
      <inkml:brushProperty name="height" value="0.05" units="cm"/>
    </inkml:brush>
  </inkml:definitions>
  <inkml:trace contextRef="#ctx0" brushRef="#br0">7 59 15571,'-3'-19'4446,"2"41"-1472,1-8-2837,-2 16 227,2 0 1,1-1 0,1 1 0,2-1-1,12 48 1,-15-74-338,0-1 0,-1 0 0,1 0 1,0 1-1,1-1 0,-1 0 0,0 0 0,1 0 0,-1 0 0,4 3 1,-4-4-11,0 0 0,0-1 0,1 1 0,-1 0 0,0-1 0,0 0 0,0 1 1,1-1-1,-1 0 0,0 1 0,0-1 0,1 0 0,-1 0 0,0 0 0,1 0 1,-1 0-1,0 0 0,0-1 0,1 1 0,-1 0 0,0-1 0,0 1 0,3-2 1,3-1 35,0-1 1,-1 0-1,1 0 1,-1-1 0,0 0-1,0 0 1,10-12-1,35-48 286,-35 44-214,12-19 108,-14 20-92,0 0-1,2 1 0,35-35 1,-50 53-132,-1 0 0,1 1 1,0-1-1,0 0 1,0 1-1,0-1 1,0 0-1,0 1 1,0-1-1,0 1 0,1 0 1,-1-1-1,0 1 1,0 0-1,0 0 1,0-1-1,1 1 1,0 0-1,-1 1-4,0-1 1,-1 0-1,1 1 1,-1-1-1,1 0 1,0 1-1,-1-1 1,1 1-1,-1-1 1,1 1-1,-1-1 1,1 1-1,-1 0 0,1-1 1,-1 1-1,0-1 1,1 1-1,-1 0 1,0-1-1,1 1 1,-1 1-1,2 5 18,-1-1 0,0 1-1,-1 0 1,0 12 0,0-10-11,0 4 4,0-7 4,0-1 0,0 1 0,0-1 0,1 1 0,0-1 0,2 8 0,-3-12-16,0-1 0,1 1 1,-1 0-1,0-1 1,1 1-1,-1-1 1,0 1-1,1-1 0,-1 1 1,1-1-1,-1 1 1,1-1-1,-1 1 0,1-1 1,-1 0-1,1 1 1,0-1-1,-1 0 0,1 1 1,0-1-1,-1 0 1,1 0-1,0 0 0,1 0 5,0 0-1,-1 0 1,1 0-1,0-1 1,-1 1-1,1 0 1,-1-1-1,1 0 1,-1 1-1,1-1 1,-1 0-1,1 0 1,1-2-1,17-11 40,-2-2 0,18-18 1,29-25 38,-59 54-86,1 0 0,0 0 1,1 1-1,-1 0 1,1 0-1,-1 1 0,16-5 1,-21 8-3,0-1 0,0 1-1,0 0 1,0 0 0,0-1 0,0 1 0,0 0 0,0 1-1,0-1 1,0 0 0,0 1 0,-1-1 0,1 1 0,0-1 0,0 1-1,0 0 1,0 0 0,0 0 0,-1 0 0,1 0 0,0 0 0,-1 0-1,1 1 1,-1-1 0,0 0 0,1 1 0,-1 0 0,0-1-1,0 1 1,0 0 0,0-1 0,0 1 0,0 0 0,0 0 0,-1 0-1,1 0 1,-1 0 0,1 3 0,1 8-17,0 0-1,-1 0 1,0 0 0,-2 20-1,1-29 5,-1 13-392,0 0 0,-1 1 1,-1-1-1,-1 0 0,-10 29 0,14-45 360,-1-1-1,1 0 1,0 0-1,-1 1 1,1-1-1,0 0 1,-1 0 0,1 0-1,0 0 1,-1 0-1,1 1 1,-1-1-1,1 0 1,0 0 0,-1 0-1,1 0 1,-1 0-1,1 0 1,0 0-1,-1 0 1,1-1 0,0 1-1,-1 0 1,1 0-1,-1 0 1,1 0 0,0 0-1,-1-1 1,1 1-1,0 0 1,-1 0-1,1-1 1,0 1 0,0 0-1,-1 0 1,1-1-1,0 1 1,0 0-1,-1-1 1,1 1 0,0-1-1,-6-21-680,1-19-158</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09.041"/>
    </inkml:context>
    <inkml:brush xml:id="br0">
      <inkml:brushProperty name="width" value="0.05" units="cm"/>
      <inkml:brushProperty name="height" value="0.05" units="cm"/>
    </inkml:brush>
  </inkml:definitions>
  <inkml:trace contextRef="#ctx0" brushRef="#br0">15 0 17292,'1'13'2256,"-1"-3"-1456,-1 1-256,-3-2 1145,4-6-105,-10-1-1224</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0.011"/>
    </inkml:context>
    <inkml:brush xml:id="br0">
      <inkml:brushProperty name="width" value="0.05" units="cm"/>
      <inkml:brushProperty name="height" value="0.05" units="cm"/>
    </inkml:brush>
  </inkml:definitions>
  <inkml:trace contextRef="#ctx0" brushRef="#br0">11 50 14475,'4'-7'964,"8"-10"750,-7 17-485,-3 11 649,-17 224 2715,1-37-3779,12-172-718,1-19-54,0-1 0,0 0-1,1 1 1,0-1 0,0 1 0,1-1 0,0 0-1,0 0 1,0 1 0,3 7 0,-4-14-38,1 0 1,-1 1-1,0-1 1,0 0-1,0 0 0,0 0 1,0 1-1,0-1 1,0 0-1,0 0 1,0 0-1,1 0 0,-1 0 1,0 1-1,0-1 1,0 0-1,0 0 1,0 0-1,1 0 0,-1 0 1,0 0-1,0 0 1,0 0-1,0 1 1,1-1-1,-1 0 0,0 0 1,0 0-1,0 0 1,1 0-1,-1 0 1,0 0-1,0 0 0,0 0 1,1 0-1,-1 0 1,0 0-1,0-1 1,0 1-1,0 0 0,1 0 1,-1 0-1,0 0 1,0 0-1,0 0 1,7-11 98,1-17 5,-4-6-32,-1 0 1,-2-1-1,-2 1 1,-8-60-1,7 85-73,2 6-4,0 0 0,0 0 0,-1-1 0,0 1 0,0 0 0,0 0 0,0 0 1,0 0-1,-3-6 0,4 9 1,0 1-1,0-1 1,0 0 0,0 0-1,0 0 1,0 0 0,0 0 0,0 0-1,0 0 1,0 0 0,0 0 0,0 0-1,0 0 1,0 1 0,0-1 0,0 0-1,0 0 1,0 0 0,0 0 0,0 0-1,0 0 1,0 0 0,-1 0 0,1 0-1,0 0 1,0 0 0,0 0-1,0 1 1,0-1 0,0 0 0,0 0-1,0 0 1,0 0 0,0 0 0,0 0-1,0 0 1,0 0 0,0 0 0,-1 0-1,1 0 1,0 0 0,0 0 0,0 0-1,0 0 1,0 0 0,0 0 0,0 0-1,0 0 1,0 0 0,0 0 0,0 0-1,-1 0 1,1 0 0,0 0-1,0 0 1,0 0 0,0 0 0,0 0-1,0 0 1,0 0 0,0 0 0,0 0-1,0 0 1,0-1 0,0 1 0,0 0-1,-1 0 1,1 0 0,0 13-9,3 14-2,-1-18 8,1 0 0,-1 0 0,2-1-1,-1 0 1,1 0 0,0 0 0,1 0 0,0 0-1,7 7 1,-10-12 9,0-1 0,1 0-1,-1-1 1,0 1 0,1 0 0,-1-1-1,1 1 1,0-1 0,-1 0 0,1 0-1,0 0 1,0 0 0,0 0 0,-1 0-1,1-1 1,0 0 0,0 1 0,0-1 0,0 0-1,0-1 1,0 1 0,0 0 0,0-1-1,0 0 1,0 1 0,0-1 0,-1-1-1,1 1 1,0 0 0,-1 0 0,6-4-1,7-5 65,-1-1 0,0 0-1,0-1 1,-1 0-1,-1-1 1,0 0-1,17-26 1,-9 9 147,-1-1 0,25-60-1,-37 76-141,-1-1-1,0 0 1,-1 0-1,5-33 0,-9 49-70,-1-1 0,0 0-1,0 0 1,0 1 0,0-1-1,0 0 1,0 0-1,0 1 1,0-1 0,0 0-1,0 0 1,0 1-1,0-1 1,0 0 0,-1 1-1,1-1 1,0 0-1,-1 1 1,1-1 0,0 0-1,-2 0 1,2 0-4,-1 1 0,1 0 1,-1 0-1,1 0 0,-1 0 0,1 0 1,-1 0-1,1 0 0,-1 0 0,1 1 1,-1-1-1,1 0 0,-1 0 0,1 0 1,-1 1-1,1-1 0,-1 0 0,1 0 1,-1 1-1,1-1 0,0 0 0,-1 1 1,-3 3-10,0-1 0,0 1 0,1 0 0,0 0 0,-4 6 0,-7 15 8,1 1-1,1 1 0,2-1 0,1 2 0,0-1 1,2 2-1,2-1 0,0 0 0,2 1 0,1 32 0,2-54 6,0 0 0,1 0-1,0 0 1,0 0-1,1 0 1,-1 0 0,2 0-1,-1 0 1,1-1 0,0 1-1,0-1 1,6 8-1,-6-11-1,-1 0 0,1-1 1,-1 1-1,1-1 0,0 0 0,0 0 0,0 0 0,0 0 0,0 0 0,1-1 0,-1 0 0,0 1 0,1-1 0,-1 0 0,1-1 0,-1 1 0,1-1 1,-1 1-1,1-1 0,0 0 0,-1 0 0,1-1 0,-1 1 0,1-1 0,-1 0 0,6-1 0,6-3 0,0-1 0,0-1 0,-1 0 0,0-1 0,0-1 0,-1 0 0,0 0 0,0-2 0,-1 1 0,-1-2 0,0 1 0,0-2 0,-1 1 0,-1-1 0,15-26 0,-22 34 6,0 0 0,0 0 0,-1 0 0,1-1 0,-1 1 0,1-10 0,-2 13-6,1 1 0,-1 0 0,0 0 0,0 0 0,0-1 0,-1 1 0,1 0 0,0 0 0,0 0 0,-1 0 0,1 0 0,0-1 0,-1 1 0,1 0 0,-1 0 0,1 0 0,-1 0 0,0 0 0,0 0 0,1 0 0,-1 1 0,0-1 0,0 0 0,0 0 1,0 0-1,0 1 0,0-1 0,0 1 0,0-1 0,0 1 0,0-1 0,0 1 0,0-1 0,0 1 0,-1 0 0,-1-1 0,-1 2 3,0-1 1,0 0 0,-1 1-1,1 0 1,0 0-1,0 0 1,0 0-1,0 1 1,0 0-1,0-1 1,1 1 0,-1 1-1,1-1 1,-1 0-1,1 1 1,0 0-1,-4 4 1,-1 1-3,1 0-1,0 0 1,0 1 0,1 0-1,-9 16 1,13-19-90,0-1 1,0 0-1,0 1 1,1-1-1,0 1 1,0-1-1,1 1 1,0 0-1,-1-1 1,2 1-1,-1-1 1,1 1-1,0 0 0,0-1 1,0 0-1,1 1 1,3 6-1,-4-9-48,0-1 0,1 1-1,-1-1 1,1 0 0,-1 1-1,1-1 1,0 0 0,0 0 0,0 0-1,0 0 1,0 0 0,1 0-1,-1-1 1,1 1 0,-1-1-1,1 0 1,-1 0 0,1 0-1,0 0 1,-1 0 0,1 0-1,0-1 1,0 1 0,0-1 0,0 0-1,-1 0 1,1 0 0,0 0-1,0 0 1,0-1 0,0 1-1,-1-1 1,1 0 0,0 0-1,-1 0 1,4-1 0,32-17-1093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3.675"/>
    </inkml:context>
    <inkml:brush xml:id="br0">
      <inkml:brushProperty name="width" value="0.05" units="cm"/>
      <inkml:brushProperty name="height" value="0.05" units="cm"/>
    </inkml:brush>
  </inkml:definitions>
  <inkml:trace contextRef="#ctx0" brushRef="#br0">5 11 19508,'-5'9'1769,"8"-7"-1193,6-2-200,14 0 768,11 0-248,15-2-320,6-4-240,9 3-368,1 0-216,-3-1-560,-5 2-336,-14 1 888,-8 1-248,-26 3-208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5.224"/>
    </inkml:context>
    <inkml:brush xml:id="br0">
      <inkml:brushProperty name="width" value="0.05" units="cm"/>
      <inkml:brushProperty name="height" value="0.05" units="cm"/>
    </inkml:brush>
  </inkml:definitions>
  <inkml:trace contextRef="#ctx0" brushRef="#br0">12 6 25013,'-8'-1'1857,"5"1"-1513,3-3-16,6 1-272,-1 2-176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0.941"/>
    </inkml:context>
    <inkml:brush xml:id="br0">
      <inkml:brushProperty name="width" value="0.05" units="cm"/>
      <inkml:brushProperty name="height" value="0.05" units="cm"/>
    </inkml:brush>
  </inkml:definitions>
  <inkml:trace contextRef="#ctx0" brushRef="#br0">57 54 15427,'3'-53'4917,"-13"141"674,-6 8-3512,3-30-2021,4 1 1,-2 117-1,11-174-23,1 0 0,0 0 0,1 0 0,0 0 0,0-1 0,1 1 0,7 15 0,-9-22-38,0-1 0,1 0 0,-1 0 0,1 0 0,-1 0 0,1 0 0,0 0 0,-1 0 0,1 0 0,0 0 0,0-1 1,0 1-1,1-1 0,-1 0 0,0 0 0,0 1 0,1-1 0,-1-1 0,1 1 0,-1 0 0,1-1 0,-1 1 0,1-1 0,-1 0 0,1 1 0,-1-1 0,1-1 0,0 1 0,-1 0 0,1-1 0,-1 1 0,1-1 0,-1 0 0,0 1 0,4-3 0,7-3-232,-1 0 0,0-1-1,-1 0 1,0-1 0,0 0 0,-1-1-1,0 0 1,11-13 0,3-5-124,37-58 0,-30 34-195,-7 4-62</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1.626"/>
    </inkml:context>
    <inkml:brush xml:id="br0">
      <inkml:brushProperty name="width" value="0.05" units="cm"/>
      <inkml:brushProperty name="height" value="0.05" units="cm"/>
    </inkml:brush>
  </inkml:definitions>
  <inkml:trace contextRef="#ctx0" brushRef="#br0">48 0 13963,'-7'10'683,"0"1"-1,2-1 1,-1 1 0,1 1 0,1-1 0,-3 12-1,5-16-373,1-1 0,-1 0 1,2 1-1,-1-1 0,1 1 0,0-1 0,0 1 0,1-1 0,-1 1 0,1-1 1,1 1-1,3 10 0,-4-16-244,-1 1 0,1 0 1,0-1-1,0 1 0,0-1 1,0 1-1,0-1 0,0 1 1,0-1-1,0 0 0,0 1 0,1-1 1,-1 0-1,1 0 0,-1 0 1,1 0-1,-1 0 0,1 0 0,-1-1 1,1 1-1,0 0 0,-1-1 1,1 0-1,0 1 0,0-1 1,-1 0-1,1 0 0,0 0 0,0 0 1,0 0-1,-1 0 0,1 0 1,0 0-1,0-1 0,2 0 1,0-1 35,0 1 1,0-1 0,0 0 0,-1 0-1,1-1 1,0 1 0,-1-1 0,0 0-1,0 0 1,1 0 0,-2 0 0,1 0 0,4-8-1,-5 8-14,16-32 581,-18 34-644,1 0 0,0-1 0,-1 1 0,1-1 0,-1 1 0,0-1 0,1 1 0,-1-1 0,0 1 0,0-1 0,0 1 0,0-1 0,0 1 0,-1-1 0,1 1 0,0-1 0,-1 1 0,1-1 0,-1 1 0,1 0 0,-2-3 0,2 4-20,-1-1-1,1 1 0,0 0 0,0 0 1,-1-1-1,1 1 0,0 0 0,-1 0 1,1-1-1,0 1 0,0 0 1,-1 0-1,1 0 0,-1-1 0,1 1 1,0 0-1,-1 0 0,1 0 0,0 0 1,-1 0-1,1 0 0,-1 0 0,1 0 1,0 0-1,-1 0 0,1 0 1,0 0-1,-1 0 0,1 0 0,-1 0 1,1 0-1,-1 1 0,-9 10 34,0 19-38,10-28 2,0 0 0,-1 0-1,1 0 1,0 1-1,0-1 1,0 0 0,0 0-1,1 0 1,-1 0 0,1 0-1,-1 0 1,1 0-1,0 0 1,-1 0 0,1 0-1,0 0 1,0-1 0,0 1-1,1 0 1,-1-1-1,0 1 1,1 0 0,-1-1-1,1 0 1,-1 1 0,1-1-1,0 0 1,0 0-1,-1 0 1,4 1 0,-2 0-6,1-1 0,0 0 0,0-1 1,0 1-1,0-1 0,1 1 0,-1-1 0,0 0 1,0-1-1,0 1 0,0-1 0,0 0 0,0 0 1,0 0-1,4-2 0,9-5-81,0-1 0,-1-1 0,0-1 0,0 0 0,18-18 0,28-19-593,-44 40 571,-18 8 102,1 0 0,-1 0-1,0 0 1,1 0 0,-1 0-1,1 0 1,-1 1 0,0-1-1,1 0 1,-1 0 0,1 0-1,-1 0 1,0 0 0,1 1-1,-1-1 1,0 0 0,1 0 0,-1 1-1,0-1 1,0 0 0,1 1-1,-1-1 1,0 0 0,0 1-1,1-1 1,0 4-44,0-1-1,0 1 0,-1-1 1,1 1-1,-1-1 1,0 1-1,0 4 1,3 26-278,-3-33 324,0 0 0,0-1 0,1 1 0,-1 0 0,0-1 1,1 1-1,-1 0 0,0-1 0,1 1 0,-1-1 1,1 1-1,-1-1 0,1 1 0,-1-1 0,1 1 1,-1-1-1,1 1 0,-1-1 0,1 0 0,0 1 0,-1-1 1,1 0-1,-1 0 0,1 1 0,0-1 0,-1 0 1,1 0-1,0 0 0,0 0 0,-1 0 0,1 0 1,0 0-1,-1 0 0,1 0 0,0 0 0,1-1 0,25-8 6,-22 6-1,1 1-1,-1 0 1,1 0-1,8-1 1,-13 3-1,1 0 0,0 0-1,0 0 1,0 0 0,0 0 0,0 0 0,0 0 0,-1 1-1,1-1 1,0 1 0,0 0 0,-1-1 0,1 1 0,0 0-1,-1 0 1,1 0 0,0 0 0,1 2 0,1 2-2,1 0 0,-1 0 0,0 0 1,-1 1-1,1 0 0,-1 0 0,0 0 1,-1 0-1,0 0 0,1 0 0,0 7 0,3 16 20,4 31 0,-9-52-6,9 100 238,-10-95-164,0-1-1,-1 0 1,0 1-1,0-1 1,-2 0-1,-6 21 1,9-32-74,-1 0 1,1 1 0,-1-1-1,1 0 1,-1 0 0,1 0-1,-1 0 1,0 0 0,1 0-1,-1 0 1,0 0 0,0 0 0,0 0-1,0 0 1,0 0 0,0 0-1,0-1 1,0 1 0,0 0-1,0-1 1,-1 1 0,1-1-1,0 0 1,0 1 0,-2-1-1,0 0-1,1 0 1,0 0-1,0-1 0,-1 1 0,1-1 0,0 0 0,0 1 0,0-1 0,0 0 0,0 0 1,0 0-1,0-1 0,-2-1 0,-5-4 8,1 0 1,0-1-1,1 0 1,-13-16-1,15 15 11,-1 1 0,1-1 0,1 1-1,0-1 1,0 0 0,1-1-1,-5-18 1,7 25-18,1-1 1,0 1-1,-1-1 0,1 1 1,0-1-1,0 0 0,1 1 1,-1-1-1,1 1 0,0-1 1,0 1-1,0-1 0,0 1 0,1 0 1,-1-1-1,1 1 0,0 0 1,0 0-1,0 0 0,0 0 1,1 1-1,-1-1 0,1 1 1,4-4-1,134-81-2975,-88 57 2577,-3 1-278</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2.552"/>
    </inkml:context>
    <inkml:brush xml:id="br0">
      <inkml:brushProperty name="width" value="0.05" units="cm"/>
      <inkml:brushProperty name="height" value="0.05" units="cm"/>
    </inkml:brush>
  </inkml:definitions>
  <inkml:trace contextRef="#ctx0" brushRef="#br0">18 9 19276,'0'1'918,"-12"77"3887,10-44-4452,-2 32-74,4-60-208,0 1 1,1 0-1,0 0 1,0-1-1,1 1 0,3 11 1,-5-18-56,0 1 0,1 0 1,-1-1-1,0 1 0,0 0 0,1-1 1,-1 1-1,0-1 0,1 1 0,-1-1 1,1 1-1,-1-1 0,1 1 0,-1-1 1,1 1-1,-1-1 0,1 0 0,-1 1 1,1-1-1,0 0 0,-1 1 1,1-1-1,-1 0 0,1 0 0,0 0 1,-1 0-1,1 1 0,0-1 0,-1 0 1,1 0-1,0 0 0,-1 0 0,1 0 1,0-1-1,-1 1 0,1 0 0,0 0 1,-1 0-1,1-1 0,0 1 0,-1 0 1,1 0-1,-1-1 0,1 1 0,-1-1 1,1 1-1,-1 0 0,1-1 0,-1 1 1,1-1-1,0 0 0,2-3 64,1 0 1,-1 0-1,1 0 0,-1 0 1,3-7-1,4-9 75,-1 0 1,0-1-1,-2 0 0,0 0 1,-2-1-1,0 0 0,1-23 1,-6 54-148,0 0 0,0 0 0,1 0 1,0 0-1,3 11 0,-3-17-10,0-1 1,0 1-1,0-1 1,0 1-1,0-1 0,1 1 1,0-1-1,-1 0 0,1 0 1,0 0-1,0 0 0,0 0 1,0 0-1,0 0 0,1-1 1,-1 1-1,0-1 0,1 1 1,-1-1-1,1 0 0,0 0 1,-1 0-1,1 0 1,3 0-1,-1-1 2,0 0 0,1 0 0,-1 0 0,0-1 0,0 0 0,0 0 0,0 0 0,0 0 0,0-1 0,-1 0 0,1 0 0,7-5 0,-1 1 12,-1-2 1,-1 1-1,1-1 1,-1-1-1,-1 0 0,0 0 1,0 0-1,-1-1 1,0 0-1,0-1 1,6-13-1,-20 39-19,1 1 1,-8 28-1,13-40 7,0-1-1,0 1 1,1-1 0,-1 1 0,1 0-1,0 0 1,0-1 0,0 1 0,1 0-1,-1-1 1,1 1 0,0 0 0,0-1-1,0 1 1,0-1 0,1 1 0,-1-1-1,1 0 1,4 6 0,-5-7 1,1-1 0,0 0 1,0 0-1,0 0 0,-1 0 1,1 0-1,0 0 0,0 0 1,0-1-1,0 1 0,0-1 0,0 1 1,1-1-1,-1 0 0,0 0 1,0 0-1,0 0 0,0 0 1,0-1-1,0 1 0,0 0 0,0-1 1,3-1-1,6-1-3,-1-1 0,0-1 0,10-5 0,3-4-6,40-33 1,1 0-28,-63 46 33,1 0 1,-1 0-1,1 0 0,0 0 0,0 0 0,-1 1 0,1-1 1,0 0-1,0 1 0,2-1 0,-4 1 1,1 0 0,-1 0 0,1 0 0,-1 1 1,1-1-1,0 0 0,-1 0 0,1 0 0,-1 0 0,1 1 0,-1-1 0,0 0 0,1 0 0,-1 1 0,1-1 1,-1 0-1,1 1 0,-1-1 0,0 0 0,1 1 0,-1-1 0,0 1 0,1 0 0,0 2-2,1 1 1,-1 0-1,0 0 0,-1 0 0,1 0 0,-1 0 0,0 7 0,0-8 9,0 1 0,0-1 0,0 1 0,1-1 0,-1 0 0,1 1 0,0-1-1,0 1 1,0-1 0,3 6 0,-4-9-7,0 0 0,0 0-1,1 1 1,-1-1 0,0 0-1,0 1 1,1-1 0,-1 0-1,0 0 1,1 0 0,-1 1 0,0-1-1,1 0 1,-1 0 0,0 0-1,1 0 1,-1 0 0,0 1-1,1-1 1,-1 0 0,0 0 0,1 0-1,-1 0 1,0 0 0,1 0-1,-1 0 1,1 0 0,-1 0-1,0-1 1,1 1 0,-1 0-1,0 0 1,1 0 0,-1 0 0,0 0-1,1-1 1,-1 1 0,1 0-1,9-13-581,-3 5-1281,-8 9 1378</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3.352"/>
    </inkml:context>
    <inkml:brush xml:id="br0">
      <inkml:brushProperty name="width" value="0.05" units="cm"/>
      <inkml:brushProperty name="height" value="0.05" units="cm"/>
    </inkml:brush>
  </inkml:definitions>
  <inkml:trace contextRef="#ctx0" brushRef="#br0">194 87 13987,'0'-5'450,"0"-2"220,0-1 0,0 1 0,-1 0-1,0-1 1,-2-7 0,3 14-548,-1 0-1,1 0 1,0 0 0,-1 0-1,1 0 1,-1 0-1,1 0 1,-1 0 0,1 0-1,-1 0 1,0 0-1,0 1 1,1-1 0,-1 0-1,0 0 1,0 1-1,0-1 1,0 0 0,0 1-1,0-1 1,0 1-1,0-1 1,0 1 0,0 0-1,0-1 1,0 1-1,0 0 1,0 0 0,0 0-1,0-1 1,-1 1-1,1 1 1,0-1 0,0 0-1,0 0 1,0 0-1,0 0 1,0 1 0,0-1-1,0 1 1,0-1-1,-2 1 1,-3 3 112,-1-1 0,1 1-1,-1 1 1,1-1 0,0 1 0,1 0-1,-1 0 1,1 1 0,-6 8 0,-5 7 95,-17 31 1,28-44-305,0-1 0,1 1 0,0 1 1,1-1-1,-1 0 0,2 1 0,-1 0 0,1 0 1,-1 10-1,3-18-22,0 0 0,0 0 0,0 0 0,0 0 1,0 0-1,0 0 0,0-1 0,0 1 0,0 0 0,1 0 1,-1 0-1,0 0 0,1 0 0,-1 0 0,0-1 1,1 1-1,-1 0 0,1 0 0,-1-1 0,1 1 0,0 0 1,-1-1-1,1 1 0,0 0 0,-1-1 0,1 1 0,0-1 1,0 1-1,0-1 0,-1 1 0,1-1 0,0 0 0,0 0 1,0 1-1,0-1 0,0 0 0,0 0 0,0 0 0,-1 0 1,1 0-1,0 0 0,0 0 0,0 0 0,0 0 0,0 0 1,1-1-1,4 0 9,-1-1 0,0 0-1,0 0 1,0 0 0,0-1 0,7-4 0,8-7 19,-1-1-1,-1-1 1,-1-1 0,25-29 0,-11 6 15,28-47 1,-54 82-46,-6 15-1,-8 21 1,8-26 1,-23 95-235,22-88 183,1 0-1,0 0 1,1 1-1,0-1 1,1 0-1,3 17 1,-4-27 48,1 1 1,0 0-1,0 0 0,0 0 1,0-1-1,0 1 1,0 0-1,1-1 0,-1 1 1,1-1-1,0 0 0,3 4 1,8-3-99</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4.080"/>
    </inkml:context>
    <inkml:brush xml:id="br0">
      <inkml:brushProperty name="width" value="0.05" units="cm"/>
      <inkml:brushProperty name="height" value="0.05" units="cm"/>
    </inkml:brush>
  </inkml:definitions>
  <inkml:trace contextRef="#ctx0" brushRef="#br0">230 46 18580,'0'-3'192,"-1"1"-1,0 0 1,1-1 0,-1 1 0,0 0-1,-1-1 1,1 1 0,0 0 0,-1 0-1,1 0 1,-1 0 0,0 0 0,1 0-1,-1 1 1,0-1 0,0 1-1,0-1 1,-1 1 0,1 0 0,0-1-1,-4 0 1,3 1-35,-1 1 1,0-1-1,1 1 0,-1 0 0,0 0 1,1 0-1,-1 0 0,0 1 0,1-1 1,-1 1-1,1 0 0,-1 0 0,-4 3 1,1-1-100,-1 0 0,1 1 0,0 0 1,1 1-1,-1-1 0,1 1 1,0 1-1,0-1 0,0 1 1,1 0-1,0 0 0,-9 14 1,14-20-59,0 0 0,0 0 1,0 1-1,-1-1 1,1 0-1,0 0 1,0 0-1,0 1 1,0-1-1,-1 0 0,1 0 1,0 0-1,0 1 1,0-1-1,0 0 1,0 0-1,0 1 1,0-1-1,0 0 0,0 0 1,0 1-1,0-1 1,0 0-1,0 1 1,0-1-1,0 0 1,0 0-1,0 1 0,0-1 1,0 0-1,0 0 1,0 1-1,0-1 1,0 0-1,1 0 1,-1 0-1,0 1 0,0-1 1,0 0-1,0 0 1,1 0-1,-1 1 1,0-1-1,1 0 1,13-5 18,20-18 10,-32 21-27,6-4 2,-1 1 0,1 0 0,0 0 0,14-5 0,-20 9-3,-1 1 1,1-1-1,0 1 0,-1-1 1,1 1-1,0-1 0,-1 1 0,1 0 1,0 0-1,0 0 0,0 0 1,-1 0-1,1 0 0,0 0 1,0 1-1,-1-1 0,1 1 0,0-1 1,-1 1-1,1 0 0,-1 0 1,1-1-1,0 1 0,-1 0 0,0 0 1,1 1-1,-1-1 0,0 0 1,1 0-1,-1 1 0,2 2 1,0 2 3,0 1 1,0 0 0,-1 0 0,0 0 0,0 0 0,0 0 0,-1 0 0,1 14 0,-3 64 89,0-81-87,-4 58 393,-2 0 1,-3 0 0,-36 115 0,44-169-327,-16 38 336,16-44-364,1 1 1,-1 0-1,0-1 0,1 1 1,-1-1-1,0 1 1,-1-1-1,1 0 1,0 0-1,-1 0 1,1 0-1,-5 3 0,5-5-28,1 0-1,-1 1 1,0-1-1,1 0 1,-1 0-1,0 0 0,1 0 1,-1 0-1,1 0 1,-1 0-1,0-1 0,1 1 1,-1 0-1,1-1 1,-1 0-1,1 1 0,-1-1 1,1 0-1,0 0 1,-1 0-1,1 1 0,0-1 1,-1-1-1,1 1 1,0 0-1,0 0 0,0 0 1,0-1-1,0 1 1,-1-2-1,-3-5 20,-1-1 0,1 1-1,-6-17 1,5 11-12,0-1 0,1 0 0,1-1 0,1 1 0,0-1 0,-1-20 0,4 27-107,0 1 0,0 0 0,1 0 1,0 0-1,1 0 0,0 0 0,0 0 1,0 0-1,1 1 0,0-1 0,1 1 1,0 0-1,0 0 0,6-8 0,5-2-559,1 0-1,1 2 0,0 0 0,31-20 0,-27 20 330,23-15-472</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4.777"/>
    </inkml:context>
    <inkml:brush xml:id="br0">
      <inkml:brushProperty name="width" value="0.05" units="cm"/>
      <inkml:brushProperty name="height" value="0.05" units="cm"/>
    </inkml:brush>
  </inkml:definitions>
  <inkml:trace contextRef="#ctx0" brushRef="#br0">118 0 19716,'0'1'51,"-22"23"2248,-36 53 1,53-69-2157,0 0 0,0 1 0,1-1 1,1 1-1,-1 0 0,2 0 0,-1 0 0,1 0 1,0 1-1,1-1 0,0 15 0,1-23-137,0 0 0,0 1-1,0-1 1,0 0 0,0 1 0,0-1-1,0 0 1,1 1 0,-1-1-1,0 0 1,1 0 0,0 1 0,-1-1-1,1 0 1,-1 0 0,1 0-1,0 0 1,0 0 0,0 0 0,0 0-1,0 0 1,0 0 0,0 0-1,0-1 1,2 2 0,-1-1-2,0-1 1,0 1 0,1-1-1,-1 0 1,0 0-1,0 0 1,0 0 0,0 0-1,0-1 1,0 1-1,1-1 1,-1 1 0,0-1-1,0 0 1,0 0-1,2-1 1,6-3 9,-1-1-1,1-1 1,-1 0 0,0 0-1,0 0 1,-1-1 0,0-1 0,-1 1-1,9-14 1,2-5 22,-1 0 1,13-31 0,-24 43-31,-6 15-6,0 0 0,0 0 0,0 0 0,0 0 0,0 0 0,0 0 0,0 0 0,0 0 0,0 0 0,-1 0 0,1 0 0,0 1 0,0-1 0,0 0 0,0 0 1,0 0-1,0 0 0,0 0 0,0 0 0,0 0 0,0 0 0,0 0 0,0 0 0,0 0 0,0 0 0,-1 0 0,1 0 0,0 0 0,0 0 0,0 0 0,0 0 0,0 0 0,0 0 0,0 0 0,0 0 0,0 0 0,0 0 0,0 0 0,0 0 0,-1 0 0,1 0 0,0 0 0,0 0 0,0 0 0,0 0 0,0 0 0,0 0 0,0 0 0,0 0 0,0-1 0,0 1 0,0 0 0,0 0 0,0 0 0,0 0 0,0 0 0,0 0 0,0 0 0,0 0 0,0 0 0,0 0 0,0 0 0,0 0 0,0 0 0,0-1 0,0 1 0,-17 24-14,3 3 36,2 0 0,1 0 1,1 1-1,1 1 0,-5 31 0,14-57-11,-1-1 0,1 1 0,0-1 0,0 1 0,0-1 0,0 1 0,0-1 0,0 1 0,1-1 0,-1 1 0,1-1 1,0 1-1,-1-1 0,1 0 0,0 1 0,1-1 0,0 2 0,-1-2-2,1-1 1,-1 0 0,0 0 0,1-1 0,-1 1 0,1 0-1,-1 0 1,1-1 0,-1 1 0,1-1 0,0 1 0,-1-1 0,1 0-1,-1 0 1,1 0 0,0 0 0,-1 0 0,1 0 0,0 0 0,-1 0-1,1 0 1,0-1 0,-1 1 0,1-1 0,-1 1 0,3-2-1,10-4 29,-1 0 0,0-1-1,0 0 1,-1-1-1,0-1 1,18-15-1,61-68 91,-65 65-104,-17 17-22,-5 5-4,1 0-1,0 0 1,0 0-1,8-4 1,-13 9 1,0-1 1,1 1-1,-1 0 1,0 0 0,0 0-1,0 0 1,1 0 0,-1-1-1,0 1 1,0 0-1,0 0 1,1 0 0,-1 0-1,0 0 1,0 0 0,1 0-1,-1 0 1,0 0-1,0 0 1,1 0 0,-1 0-1,0 0 1,0 0 0,1 0-1,-1 0 1,0 0-1,0 0 1,0 0 0,1 0-1,-1 1 1,0-1 0,0 0-1,1 0 1,-1 0-1,0 0 1,0 0 0,0 1-1,0-1 1,1 0 0,-1 0-1,0 0 1,0 1-1,0-1 1,0 0 0,0 0-1,0 0 1,1 1 0,0 17-5,-7 18 2,-1-7 0,4-20 18,1 1 0,0 0-1,0 0 1,1-1 0,0 1 0,0 17-1,1-27-11,0 1 0,0-1 0,0 1 0,1-1-1,-1 1 1,0-1 0,0 0 0,0 1 0,0-1 0,0 1-1,0-1 1,1 1 0,-1-1 0,0 1 0,0-1 0,1 0 0,-1 1-1,0-1 1,1 1 0,-1-1 0,0 0 0,1 0 0,-1 1-1,0-1 1,1 0 0,-1 1 0,1-1 0,-1 0 0,1 0-1,-1 0 1,1 0 0,-1 1 0,0-1 0,1 0 0,-1 0 0,1 0-1,-1 0 1,1 0 0,-1 0 0,1 0 0,-1 0 0,1 0-1,-1 0 1,1-1 0,-1 1 0,1 0 0,-1 0 0,1 0-1,-1-1 1,0 1 0,1 0 0,-1 0 0,1-1 0,-1 1 0,1-1-1,22-19 83,-23 20-85,20-22 77,19-19-2,-36 37-74,1 1 0,0 0 0,-1 0-1,2 0 1,-1 1 0,0-1 0,0 1-1,8-2 1,-11 3-1,0 1-1,0 0 1,0-1 0,0 1-1,1 0 1,-1 0 0,0 0-1,0 0 1,0 0 0,1 0 0,-1 0-1,0 1 1,0-1 0,0 0-1,0 1 1,0-1 0,0 1-1,1-1 1,-1 1 0,0-1-1,0 1 1,0 0 0,-1-1-1,1 1 1,0 0 0,1 1 0,1 2-4,-1 0 1,1 0-1,-1 1 1,0-1 0,2 7-1,-3-8 4,0-1 0,0 1-1,0 0 1,1 0 0,-1-1-1,0 1 1,1-1-1,0 1 1,0-1 0,0 0-1,0 1 1,3 2 0,-4-5 3,0 0 1,1 1-1,-1-1 1,0 0-1,0 0 1,0 0-1,0 0 1,0 0-1,0 0 1,0-1-1,1 1 1,-1 0-1,0 0 1,0-1-1,0 1 1,0-1-1,0 1 1,0-1-1,0 1 1,0-1-1,1-1 1,24-20 6,-15 13-31,11-11-81,-16 14-33,0 1 0,0 0-1,1 0 1,-1 0 0,1 1 0,12-6 0,-19 10 105,0-1 0,0 1-1,1 0 1,-1 0 0,0-1 0,1 1-1,-1 0 1,0 0 0,1 0 0,-1 0 0,1-1-1,-1 1 1,0 0 0,1 0 0,-1 0-1,1 0 1,-1 0 0,0 0 0,1 0-1,-1 0 1,1 0 0,-1 0 0,0 0 0,1 0-1,-1 1 1,0-1 0,1 0 0,-1 0-1,1 0 1,-1 0 0,0 1 0,1-1-1,-1 0 1,0 0 0,0 1 0,1-1-1,-1 0 1,0 0 0,1 1 0,-1-1 0,0 0-1,0 1 1,0-1 0,1 0 0,-1 1-1,0-1 1,0 1 0,0-1 0,0 0-1,0 1 1,0-1 0,0 1 0,0 0-1,0-1-24,0 1-1,0 0 0,0 0 1,-1 0-1,1 0 0,0 0 1,-1-1-1,1 1 0,-1 0 1,1 0-1,-1-1 0,1 1 1,-1 0-1,0-1 0,1 1 1,-1-1-1,0 1 0,1-1 1,-1 1-1,0-1 0,0 1 1,1-1-1,-3 1 0,-9-1-393</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7.115"/>
    </inkml:context>
    <inkml:brush xml:id="br0">
      <inkml:brushProperty name="width" value="0.05" units="cm"/>
      <inkml:brushProperty name="height" value="0.05" units="cm"/>
    </inkml:brush>
  </inkml:definitions>
  <inkml:trace contextRef="#ctx0" brushRef="#br0">3 29 18828,'0'-17'2298,"-1"19"-515,0 31-49,6 64-934,20 109 1,-24-199-736,1-1-1,-1 1 1,6 11 0,-7-17-49,1 0 1,-1-1-1,0 1 1,0 0-1,1 0 1,-1-1-1,1 1 1,-1 0-1,0-1 1,1 1-1,-1-1 1,1 1-1,-1 0 1,1-1-1,0 1 1,-1-1-1,1 0 1,0 1-1,-1-1 1,1 1-1,0-1 1,-1 0-1,1 1 1,0-1-1,0 0 1,-1 0-1,1 0 1,0 0 0,0 0-1,0 0 1,-1 0-1,1 0 1,0 0-1,0 0 1,-1 0-1,1 0 1,0 0-1,0-1 1,-1 1-1,1 0 1,0-1-1,-1 1 1,1 0-1,1-2 1,2-1 57,0-1-1,-1 1 1,1-1 0,-1 0 0,0 0-1,0-1 1,-1 1 0,1-1 0,-1 1-1,3-7 1,15-53 439,-19 61-490,7-25 131,-1-1 0,-2-1 0,0 1 0,-3-1 0,0 1 1,-5-56-1,4 84-148,-1 0 0,-1 0 1,1-1-1,0 1 1,0 0-1,0 0 0,-1-1 1,1 1-1,0 0 1,-1 0-1,1 0 0,-1 0 1,0 0-1,-1-2 0,-3 15-27,-1 32-308,5-38 273,2 28-1222,-1-33 1165,0 1 0,0-1 0,0 0 0,0 0 0,1 0 0,-1 1 0,1-1 0,-1 0 0,0 0 0,1 0 0,0 0 0,-1 0 0,1 0 1,0 0-1,-1 0 0,1 0 0,0 0 0,0 0 0,0-1 0,0 1 0,0 0 0,0 0 0,2 0 0,5 1-534</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8.070"/>
    </inkml:context>
    <inkml:brush xml:id="br0">
      <inkml:brushProperty name="width" value="0.05" units="cm"/>
      <inkml:brushProperty name="height" value="0.05" units="cm"/>
    </inkml:brush>
  </inkml:definitions>
  <inkml:trace contextRef="#ctx0" brushRef="#br0">52 585 14651,'4'-2'545,"-1"1"-1,1-1 1,-1 0 0,0 0-1,0 0 1,0 0 0,0-1-1,0 1 1,0-1 0,-1 0-1,5-5 1,22-37 4188,-28 43-4575,0-1-1,0 1 1,0-1-1,0 0 1,0 1 0,-1-1-1,1 0 1,-1 0-1,1 1 1,-1-1-1,0 0 1,-1-5-1,1 8-134,0-1 0,0 1 0,0-1 0,-1 1 0,1-1 0,0 1 0,0-1-1,0 1 1,-1-1 0,1 1 0,0-1 0,-1 1 0,1 0 0,0-1 0,-1 1-1,1-1 1,-1 1 0,1 0 0,0-1 0,-1 1 0,1 0 0,-1 0 0,1-1-1,-2 1 1,1 0-8,0 0-1,0 0 1,-1 0-1,1 0 1,0 0 0,0 1-1,0-1 1,-1 0-1,1 1 1,0-1-1,0 1 1,0-1-1,0 1 1,0 0-1,0-1 1,-1 2-1,-5 4 8,1-1-1,-1 2 0,1-1 1,1 1-1,-1 0 0,1 0 1,1 0-1,-1 1 0,-3 8 1,-1 4-35,0 1 0,-7 29 0,15-45 13,-1 1-1,1-1 0,0 0 1,0 1-1,1-1 1,0 12-1,0-16 0,0 0 0,1 0 0,-1 0 0,0 0 0,1 0 0,-1 0 0,0 0 0,1 0 1,0 0-1,-1 0 0,1-1 0,-1 1 0,1 0 0,0 0 0,0 0 0,-1-1 0,1 1 0,0 0 0,0-1 0,0 1 0,0-1 0,0 1 0,0-1 0,0 1 0,0-1 0,0 0 0,0 1 0,0-1 1,0 0-1,0 0 0,0 0 0,0 0 0,1 0 0,-1 0 0,0 0 0,0 0 0,0 0 0,0 0 0,0-1 0,0 1 0,2-1 0,22-7-12,0 0 1,0-1-1,30-17 0,4-1 1,13 0-62,-70 25 72,1-1 0,-1 0 1,0 1-1,0-1 0,-1 0 1,1 0-1,-1 0 0,1 0 1,-1 0-1,0-1 0,0 1 0,1-5 1,4-10 13,19-45-116,-3-1 0,-2-1 0,-4 0 0,-2-2-1,7-85 1,-20 142 47,-1 6 14,1-1 0,-1 1-1,0-1 1,0 1 0,-1-1 0,1 1-1,-3-8 1,3 12 38,0 0-1,0 0 0,0-1 1,0 1-1,0 0 0,0 0 0,0 0 1,0-1-1,0 1 0,0 0 1,-1 0-1,1 0 0,0-1 1,0 1-1,0 0 0,0 0 1,0 0-1,-1 0 0,1-1 1,0 1-1,0 0 0,0 0 0,0 0 1,-1 0-1,1 0 0,0 0 1,0-1-1,0 1 0,-1 0 1,1 0-1,0 0 0,0 0 1,-1 0-1,1 0 0,0 0 1,0 0-1,-1 0 0,-5 8-108,-4 15 10,-1 16 132,1 0 0,2 1 0,3 0 1,0 1-1,3-1 0,1 1 1,2 0-1,8 50 0,-6-78 9,0 0-1,1 0 0,8 20 1,-10-28-26,0 0 1,1 0-1,0-1 1,0 1-1,0-1 1,1 1 0,-1-1-1,1 0 1,0 0-1,0-1 1,7 5-1,-10-7-5,-1-1-1,1 1 0,-1-1 1,1 0-1,-1 1 1,1-1-1,0 0 1,-1 1-1,1-1 0,0 0 1,-1 0-1,1 0 1,0 1-1,0-1 0,-1 0 1,1 0-1,0 0 1,-1 0-1,1 0 0,0 0 1,0-1-1,-1 1 1,1 0-1,0 0 0,-1 0 1,1-1-1,0 1 1,-1 0-1,1-1 0,0 0 1,0 0 5,0 0 0,0-1 0,0 1 0,0 0 0,0-1 0,-1 1 0,1-1 0,-1 0 0,1 1 0,-1-1 1,1 1-1,-1-4 0,1-5 37,-1 0 0,0 0 0,-2-12 0,-1 0-11,-1-1 0,-1 0-1,-1 1 1,-1 0-1,-1 1 1,-14-29-1,22 49-37,0 0 0,-1 1 0,1-1 0,-1 0 0,1 0-1,-1 0 1,1 1 0,-1-1 0,0 0 0,1 0-1,-1 1 1,0-1 0,1 1 0,-1-1 0,0 1-1,0-1 1,-1 0 0,1 1 0,1 0-1,-1 0 1,1 0-1,0 1 1,-1-1-1,1 0 1,0 0-1,-1 1 1,1-1-1,0 0 1,-1 0-1,1 1 1,0-1-1,0 0 1,-1 1-1,1-1 1,0 0-1,0 1 1,0-1-1,-1 0 1,1 1-1,0-1 1,0 0-1,0 1 1,0-1-1,0 1 1,0 0-1,-1 3-6,0 0-1,1 0 0,0 1 0,0-1 1,0 0-1,1 8 0,1-6 3,-1 0 0,1 0-1,0 0 1,0-1-1,1 1 1,-1-1-1,1 1 1,1-1-1,-1 0 1,1 0-1,-1 0 1,2-1 0,-1 0-1,0 1 1,1-1-1,0-1 1,0 1-1,0-1 1,0 0-1,0 0 1,11 4 0,-7-4 3,0-1 0,0 0 0,1 0 0,-1-1 0,0 0 0,1 0 0,-1-1 0,1-1 0,-1 0 0,1 0 0,-1 0 1,0-2-1,13-3 0,-6 0-54,-1 0 1,26-14-1,-35 17-9,-1-1-1,1 1 1,-1-1-1,0 0 1,0 0-1,-1-1 0,1 0 1,-1 1-1,0-1 1,4-7-1,-5 5-230,-6 7 23,-6 14 116,2 4 68,1 0 0,0 0 0,2 0 1,0 0-1,1 1 0,-1 34 1,7-39-750,3-19-649,5-23 204,-4-5 587,-2-11-241</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8.535"/>
    </inkml:context>
    <inkml:brush xml:id="br0">
      <inkml:brushProperty name="width" value="0.05" units="cm"/>
      <inkml:brushProperty name="height" value="0.05" units="cm"/>
    </inkml:brush>
  </inkml:definitions>
  <inkml:trace contextRef="#ctx0" brushRef="#br0">13 19 15411,'-3'-14'2185,"0"10"-1185,1 4-448,1 3 1481,1 5-625,-2-1-1184,1 1 160,2 1-360,6 0-160,8 0-80</inkml:trace>
  <inkml:trace contextRef="#ctx0" brushRef="#br0" timeOffset="1">310 142 20108,'-20'12'2952,"16"-10"-2670,0 0-1,0 0 1,0 1 0,0-1-1,1 1 1,-1 0-1,1 0 1,0 1 0,-4 3-1,1 4-169,-1 0-1,1 0 0,1 0 0,0 1 1,1-1-1,0 1 0,0 0 1,2 1-1,-1-1 0,1 0 1,1 1-1,1 0 0,0-1 1,0 1-1,1-1 0,3 18 1,-3-29-147,-1 1 1,0 0-1,0-1 1,1 1 0,-1 0-1,1-1 1,-1 1-1,1-1 1,0 1-1,0 0 1,-1-1 0,1 0-1,0 1 1,0-1-1,1 0 1,-1 1 0,0-1-1,0 0 1,1 0-1,-1 0 1,0 0 0,1 0-1,-1 0 1,1-1-1,-1 1 1,1 0 0,-1-1-1,1 1 1,0-1-1,-1 1 1,1-1-1,0 0 1,-1 0 0,1 0-1,0 0 1,0 0-1,-1 0 1,1 0 0,0-1-1,-1 1 1,1-1-1,-1 1 1,1-1 0,2-1-1,5-2-125,-1 0 0,0-1-1,0 0 1,0-1 0,0 0 0,11-12 0,1-3-160,19-27 1,-10 10-120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9.269"/>
    </inkml:context>
    <inkml:brush xml:id="br0">
      <inkml:brushProperty name="width" value="0.05" units="cm"/>
      <inkml:brushProperty name="height" value="0.05" units="cm"/>
    </inkml:brush>
  </inkml:definitions>
  <inkml:trace contextRef="#ctx0" brushRef="#br0">163 7 19044,'0'-7'2505,"-6"12"-2225,-2 4 1048,1 7-608,-1-1-224,2 6-408,0-1-200,4 3-120,1-3-120,2 0-288,2-3-192,2-2-368,-2-3 559,-3-6 177,0-4-96,-5-1-48</inkml:trace>
  <inkml:trace contextRef="#ctx0" brushRef="#br0" timeOffset="1">1 120 17220,'6'-8'1680,"8"1"-1080,2 0-240,9 3 800,2 2-183,7 2-801,0-1-600,-2 1 432,-3 1-88,-4-1-144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4.141"/>
    </inkml:context>
    <inkml:brush xml:id="br0">
      <inkml:brushProperty name="width" value="0.05" units="cm"/>
      <inkml:brushProperty name="height" value="0.05" units="cm"/>
    </inkml:brush>
  </inkml:definitions>
  <inkml:trace contextRef="#ctx0" brushRef="#br0">2 58 17236,'-2'8'1856,"12"-3"-976,8-5-336,20-8 1065,8 0-393,9-1-576,4 0-472,2 0-824,-2 0 848,-2 1-312,-9 2-152,-10 1-88</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19.304"/>
    </inkml:context>
    <inkml:brush xml:id="br0">
      <inkml:brushProperty name="width" value="0.05" units="cm"/>
      <inkml:brushProperty name="height" value="0.05" units="cm"/>
    </inkml:brush>
  </inkml:definitions>
  <inkml:trace contextRef="#ctx0" brushRef="#br0">130 295 14411,'-2'2'344,"0"0"0,1 0 0,-1 0 0,0 0 0,1 0 1,-1 0-1,1 0 0,-1 1 0,1-1 0,0 0 0,0 1 0,0-1 0,0 1 0,0 4 0,2-10-57,0-1 0,0 1 0,0 0 0,0 0 0,1 0 0,-1 0 0,1 0 0,0 0 0,0 0 0,0 0 0,0 1 0,0-1 0,4-2 0,9-13 1639,-47 27-25,25-4-1867,0 0 0,0 1 1,0-1-1,1 1 0,0 1 1,0-1-1,0 1 0,1 0 1,0 0-1,1 1 1,-1-1-1,-4 14 0,1-2 58,1 1 0,1 0 0,0 0-1,-2 23 1,7-37-71,0-1 0,0 0-1,1 1 1,0-1 0,0 0 0,1 1 0,0-1 0,0 0-1,2 10 1,-2-14-17,-1 0-1,1 0 1,-1 0 0,1 0-1,0 0 1,-1 0 0,1-1-1,0 1 1,-1 0-1,1 0 1,0 0 0,0-1-1,0 1 1,0 0 0,0-1-1,0 1 1,0-1-1,0 1 1,0-1 0,1 1-1,0-1 1,1 0 0,-1 0 0,0 0 1,0 0-1,1-1 0,-1 1 0,0-1 0,0 1 0,0-1 0,0 0 0,1 1 0,-1-1 0,0 0 0,1-2 0,12-6 7,0-1 0,-1 0 0,-1-2 0,0 1 0,15-19 0,56-74-32,-64 78 16,7-8-11,59-84-149,-81 106 85,-17 28 48,-9 20 9,1 1 0,-14 41 0,26-57 47,0 1 0,2 0-1,1 0 1,1 0 0,-3 35-1,7-55-21,0 4 12,0-1-1,0 1 1,0 0 0,3 10 0,-3-15-12,0 0 1,0 0-1,1 0 1,-1 0-1,0 0 1,1 0 0,-1 0-1,1 0 1,-1 0-1,1 0 1,0 0-1,-1-1 1,1 1 0,0 0-1,0 0 1,-1-1-1,1 1 1,0 0-1,0-1 1,0 1 0,0-1-1,0 1 1,0-1-1,0 1 1,0-1-1,0 0 1,0 0-1,0 1 1,0-1 0,0 0-1,0 0 1,0 0-1,0 0 1,1 0-1,4-2 4,-1 1-1,1-1 1,-1 0-1,0 0 1,0-1-1,0 1 1,0-1-1,0 0 1,-1-1-1,1 1 1,-1-1-1,7-7 0,6-8-8,23-30-1,9-22-72,65-125-1,-104 176 80,1 1 12,-1 0-1,-1-1 0,-1 0 1,0-1-1,4-24 0,-11 43-9,-1 0-1,0-1 0,1 1 0,-1 0 1,0 0-1,0 0 0,-1 0 0,1 0 1,0 0-1,-1 0 0,1-1 0,-1 1 1,1 0-1,-1 0 0,0 1 0,0-1 1,-1-2-1,1 3-2,0 0-1,0 1 1,0-1-1,0 0 1,0 1 0,-1-1-1,1 1 1,0-1 0,0 1-1,0-1 1,-1 1-1,1 0 1,0 0 0,0-1-1,-1 1 1,1 0 0,0 0-1,0 0 1,-1 1 0,1-1-1,0 0 1,0 0-1,0 1 1,-1-1 0,1 1-1,0-1 1,0 1 0,0-1-1,-1 2 1,-7 2-1,0 2 0,1-1-1,0 1 1,0 0 0,0 1 0,1 0 0,0 0 0,0 1 0,-9 13 0,4-3 0,0 0 0,2 1 0,-13 31 0,16-29 8,0-1-1,1 1 1,1 0 0,1 0-1,-2 25 1,6-37 2,-1 0 0,1-1 0,0 1 0,1 0 0,0 0 1,1-1-1,-1 1 0,2-1 0,-1 1 0,1-1 0,0 0 0,1 0 0,0 0 0,0 0 0,9 10 1,-11-15-25,1 0 1,0 1 0,0-1-1,1-1 1,-1 1 0,0 0-1,1-1 1,0 1 0,0-1 0,0 0-1,0-1 1,0 1 0,0-1-1,0 1 1,0-1 0,0 0 0,1-1-1,-1 1 1,0-1 0,1 0-1,-1 0 1,1 0 0,-1-1-1,0 1 1,1-1 0,-1 0 0,0 0-1,0-1 1,0 1 0,0-1-1,0 0 1,0 0 0,0 0 0,-1-1-1,1 1 1,-1-1 0,1 0-1,-1 0 1,0 0 0,5-7-1,6-14-140</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0.217"/>
    </inkml:context>
    <inkml:brush xml:id="br0">
      <inkml:brushProperty name="width" value="0.05" units="cm"/>
      <inkml:brushProperty name="height" value="0.05" units="cm"/>
    </inkml:brush>
  </inkml:definitions>
  <inkml:trace contextRef="#ctx0" brushRef="#br0">303 39 19956,'-1'-3'157,"0"1"0,0 0-1,1 0 1,-2 0-1,1 0 1,0 0 0,0 0-1,0 0 1,-1 1 0,1-1-1,-1 0 1,0 1-1,1-1 1,-1 1 0,0 0-1,0-1 1,0 1-1,0 0 1,0 0 0,0 0-1,0 0 1,0 1 0,0-1-1,0 1 1,-1-1-1,1 1 1,0 0 0,0-1-1,-4 2 1,-4-2 231,1 2 0,0-1 0,0 1 0,0 1 0,-18 4 0,8 0-159,-1 1 0,2 1 0,-19 10 0,28-12-221,1-1 0,-1 1-1,1 0 1,0 1 0,1 0-1,0 0 1,-12 15 0,18-22-14,1 1 1,-1 0 0,1-1-1,-1 1 1,1 0 0,-1-1-1,1 1 1,-1 0-1,1 0 1,0-1 0,0 1-1,-1 0 1,1 0 0,0 0-1,0-1 1,0 1 0,0 0-1,0 0 1,0 0 0,0-1-1,0 1 1,0 0-1,0 0 1,0 0 0,0 0-1,1-1 1,-1 2 0,1-1-6,0 0 0,1 0 1,-1 0-1,0 0 1,0-1-1,0 1 1,0-1-1,1 1 0,-1-1 1,0 1-1,0-1 1,1 1-1,-1-1 1,0 0-1,3 0 0,9 1-83,-1-1 0,26-3 0,-29 2 57,0 0-4,13-1-56,-1 1 0,1 0 0,29 4 0,-46-2 84,1 1-1,0-1 1,0 1-1,0 0 0,-1 0 1,1 0-1,6 5 1,-9-6 13,-1 1-1,1 0 1,-1 0 0,1 1 0,-1-1 0,0 0 0,0 1 0,0-1 0,0 1 0,0 0-1,-1 0 1,1-1 0,-1 1 0,2 5 0,-2-4 18,-1 0-1,1 0 1,-1 0-1,0 0 1,0 0-1,0 0 1,0 0 0,-1-1-1,1 1 1,-1 0-1,0 0 1,-1 0-1,1 0 1,-1-1 0,1 1-1,-1-1 1,0 1-1,0-1 1,-1 0-1,1 0 1,-1 0 0,1 0-1,-1 0 1,-6 4-1,2 0 23,0-2 0,-1 1 0,0-1 0,0 0-1,-1-1 1,1 0 0,-1 0 0,0-1 0,-12 3 0,13-4-124,0-1 1,0 0 0,0-1 0,-15 0 0,21 0-57,1 0 0,-1 0 0,1 0 1,-1-1-1,1 1 0,-1 0 0,1-1 0,-1 1 1,1-1-1,-1 1 0,1-1 0,0 0 0,-1 0 1,1 0-1,0 1 0,-1-1 0,1 0 0,0-1 1,0 1-1,0 0 0,0 0 0,0 0 0,0-1 1,1 1-1,-1 0 0,0-1 0,1 1 0,-1-1 0,1 1 1,-1 0-1,1-1 0,-1 1 0,1-3 0,0 2 29,1 0 0,-1 0 0,1 0 0,-1 0 0,1 0 0,0 0 0,0 0 0,0 0 0,0 0 0,0 1 0,0-1 0,0 0 0,1 1 0,-1-1 0,1 0 0,-1 1 0,1 0 0,2-2 0,24-20-1195</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0.662"/>
    </inkml:context>
    <inkml:brush xml:id="br0">
      <inkml:brushProperty name="width" value="0.05" units="cm"/>
      <inkml:brushProperty name="height" value="0.05" units="cm"/>
    </inkml:brush>
  </inkml:definitions>
  <inkml:trace contextRef="#ctx0" brushRef="#br0">79 5 16892,'0'0'105,"-1"-1"0,1 1 0,-1-1 0,1 1 0,-1 0 0,1-1 1,-1 1-1,0 0 0,1-1 0,-1 1 0,1 0 0,-1 0 0,0 0 1,1 0-1,-1 0 0,0 0 0,1 0 0,-1 0 0,0 0 1,1 0-1,-1 0 0,0 0 0,1 0 0,-1 0 0,1 0 0,-1 1 1,0-1-1,1 0 0,-1 1 0,1-1 0,-1 0 0,1 1 0,-1-1 1,1 0-1,-1 1 0,1-1 0,-1 1 0,0 0 0,-18 23 2444,13-13-2334,0 1-1,1 0 1,1 0 0,0 0 0,1 0-1,0 1 1,1-1 0,0 1-1,1 0 1,0 0 0,1-1 0,1 1-1,3 23 1,-4-35-210,0 0 0,0 1 0,1-1 0,-1 0 0,0 0 0,0 0 0,1 0 0,-1 0 0,1 0 0,-1 0 0,1 0 0,-1 0 0,1 0 0,0 0 0,-1 0 0,1 0 0,0 0 0,0-1 1,0 1-1,0 0 0,-1 0 0,1-1 0,0 1 0,0-1 0,0 1 0,0-1 0,1 1 0,-1-1 0,0 0 0,0 1 0,0-1 0,0 0 0,0 0 0,0 0 0,1 0 0,-1 0 0,0 0 0,0 0 0,0 0 0,0 0 0,0-1 0,0 1 0,0 0 0,1-1 0,-1 1 0,0-1 0,0 1 0,0-1 0,1-1 0,4-2 24,0 0 0,0-1-1,0 0 1,-1 0 0,1 0-1,5-9 1,52-83 272,-6 9-90,-57 88-210,0 1 0,0-1 0,0 0 0,0 0 0,0 0 0,0 0 0,0 0 0,0 0 0,0 1 0,0-1 0,0 0 0,0 0 0,0 0 0,0 0 0,0 0 0,1 0 0,-1 0 0,0 0 0,0 1 0,0-1 0,0 0 0,0 0 0,0 0 0,0 0 1,0 0-1,1 0 0,-1 0 0,0 0 0,0 0 0,0 0 0,0 0 0,0 0 0,1 0 0,-1 0 0,0 0 0,0 0 0,0 0 0,0 0 0,0 0 0,0 0 0,1 0 0,-1 0 0,0 0 0,0 0 0,0 0 0,0 0 0,0 0 0,0 0 0,0 0 0,1 0 0,-1-1 0,0 1 0,0 0 0,-2 17 5,0 0 1,-1 0-1,-9 28 1,-1 8 0,12-52-7,-16 99 24,15-83-47,0 0-1,1 0 0,3 32 1,-1-47 1,-1 0 0,0 0 1,0 0-1,1 0 1,-1 0-1,1 0 0,0-1 1,-1 1-1,1 0 1,0 0-1,0-1 1,0 1-1,0-1 0,2 3 1,-3-4-20,1 0-1,0 1 1,-1-1 0,1 1 0,0-1-1,-1 0 1,1 0 0,0 1 0,0-1-1,-1 0 1,1 0 0,0 0 0,0 0-1,-1 0 1,1 0 0,0 0 0,0 0-1,0 0 1,-1 0 0,1 0 0,0 0-1,-1-1 1,1 1 0,1-1 0,2-1-162,0-1 0,0 0 0,0 0 0,0 0 0,0 0 0,0-1 0,-1 1 0,0-1 0,4-5 0,56-91-1107,-29 41 441</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1.130"/>
    </inkml:context>
    <inkml:brush xml:id="br0">
      <inkml:brushProperty name="width" value="0.05" units="cm"/>
      <inkml:brushProperty name="height" value="0.05" units="cm"/>
    </inkml:brush>
  </inkml:definitions>
  <inkml:trace contextRef="#ctx0" brushRef="#br0">216 1 16692,'-36'74'2888,"19"-40"-1264,-22 59 0,24-33-826,2 0 0,3 1 0,-4 84 0,14-140-787,-16 127 40,14-119-19,-1-1-1,-1 1 0,0-1 0,0 0 0,-1 0 0,-1-1 1,0 1-1,-7 10 0,12-22-26,1 0 1,0 0-1,0 0 0,0 1 1,-1-1-1,1 0 0,0 0 0,0 0 1,0 0-1,-1 0 0,1 0 1,0 0-1,0 0 0,0 0 1,-1 0-1,1 0 0,0 0 1,0 0-1,-1 0 0,1 0 0,0 0 1,0-1-1,0 1 0,-1 0 1,1 0-1,0 0 0,0 0 1,0 0-1,0 0 0,-1-1 1,1 1-1,0 0 0,0 0 1,0 0-1,0 0 0,0-1 0,0 1 1,-1 0-1,1 0 0,0 0 1,0-1-1,0 1 0,0 0 1,0 0-1,0 0 0,0-1 1,0 1-1,0 0 0,0 0 0,0 0 1,0-1-1,0 1 0,0-5 35,0 0-1,0 0 1,1 0-1,-1 0 0,3-9 1,0-2 19,16-95 93,5 1-1,66-185 0,-82 274-158,1 0 0,22-35 1,-28 51-7,0 0 1,0 1-1,1-1 1,0 1 0,-1 0-1,2 0 1,-1 0 0,0 1-1,1 0 1,-1-1-1,1 2 1,0-1 0,0 0-1,1 1 1,-1 0 0,11-3-1,-15 5 5,0 0 0,1-1 0,-1 1-1,1 0 1,-1 0 0,1 0 0,-1 0 0,1 0-1,-1 1 1,1-1 0,-1 0 0,0 1-1,1-1 1,-1 0 0,1 1 0,-1 0 0,2 0-1,-2 0 4,-1 0 0,1-1-1,-1 1 1,1 0 0,-1 0 0,1 0-1,-1-1 1,1 1 0,-1 0-1,0 0 1,1 0 0,-1 0-1,0 0 1,0 0 0,0 0-1,1-1 1,-1 1 0,0 0-1,0 0 1,-1 1 0,1 2 11,-1 0 0,0 1 0,0-1 1,-1-1-1,1 1 0,-1 0 0,0 0 1,0-1-1,0 1 0,-4 4 0,-18 18 133,0-1 0,-2-1 0,0-1 0,-46 30 0,71-53-146,-27 16-569,18-15-274,10-2 787,0 1 0,-1-1 1,1 0-1,0 1 0,0-1 0,0 1 0,0-1 0,0 0 0,0 1 0,0-1 1,0 1-1,0-1 0,0 0 0,0 1 0,1-1 0,-1 1 0,0-1 0,0 1 0,0-1 1,1 1-1,-1-1 0,1 0 0,11-20-460,5-4-209</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1.577"/>
    </inkml:context>
    <inkml:brush xml:id="br0">
      <inkml:brushProperty name="width" value="0.05" units="cm"/>
      <inkml:brushProperty name="height" value="0.05" units="cm"/>
    </inkml:brush>
  </inkml:definitions>
  <inkml:trace contextRef="#ctx0" brushRef="#br0">115 31 16988,'1'0'76,"-1"0"0,1 0 0,-1 0 0,0 0 1,1 0-1,-1 0 0,1 0 0,-1 0 0,1 1 0,-1-1 1,0 0-1,1 0 0,-1 0 0,0 1 0,1-1 0,-1 0 1,1 0-1,-1 1 0,0-1 0,0 0 0,1 1 1,-1-1-1,0 0 0,0 1 0,1-1 0,-1 1 0,0-1 1,0 0-1,0 1 0,0-1 0,1 1 0,-1-1 0,0 1 1,0-1-1,0 0 0,0 1 0,0 0 0,-3 22 847,3-22-816,-53 224 5255,31-145-4954,4 2-1,-11 102 1,29-182-402,0 1 0,0-1 0,0 0 0,0 1 0,0-1 0,0 0 1,1 0-1,-1 1 0,1-1 0,0 0 0,-1 0 0,1 0 1,2 3-1,-3-5-5,0 0 1,0 1-1,0-1 1,1 0 0,-1 0-1,0 0 1,0 1-1,1-1 1,-1 0-1,0 0 1,0 0-1,1 0 1,-1 0 0,0 0-1,1 1 1,-1-1-1,0 0 1,0 0-1,1 0 1,-1 0 0,0 0-1,1 0 1,-1 0-1,0 0 1,0 0-1,1 0 1,-1-1 0,0 1-1,1 0 1,-1 0-1,0 0 1,0 0-1,1 0 1,11-16 27,0-11-34,-2 0 0,-2-1 0,10-48 0,-3 11-70,7-24-46,-5 18-105,47-126 1,-63 195 217,19-40-154,-18 39 142,0 0 0,0 1 0,0-1 0,0 0 0,1 1 0,-1 0 0,1-1-1,-1 1 1,1 0 0,0 0 0,4-2 0,-6 4 13,-1 0 0,1-1 1,0 1-1,0 0 0,0 0 0,0 0 0,-1 0 1,1 0-1,0 0 0,0 0 0,0 0 0,-1 0 1,1 0-1,0 0 0,0 1 0,0-1 0,-1 0 1,1 0-1,0 1 0,0-1 0,-1 1 0,1-1 1,0 0-1,-1 1 0,1-1 0,0 1 0,-1 0 1,1-1-1,-1 1 0,1 0 0,-1-1 0,1 1 1,-1 0-1,1-1 0,-1 1 0,0 0 0,1 0 1,-1-1-1,0 1 0,0 0 0,0 0 0,0 0 1,1 0-1,-1 1 0,1 4-17,0 0 1,-1 0-1,1 1 1,-1 8-1,-2-6 73,1 1 0,-1-1 1,0 0-1,-1 1 0,0-1 0,-1 0 0,0-1 0,0 1 1,-1-1-1,-6 9 0,7-11-13,0 0-1,-1 0 0,0 0 1,-1-1-1,1 1 1,-1-1-1,0-1 1,0 1-1,0-1 1,-1 0-1,0 0 1,0-1-1,-8 3 0,13-5-175,-1-1 0,1 1 0,0-1 0,-1 0 0,1 0 0,-1 0 0,1 0 0,-1 0 0,1 0 0,0-1 0,-1 1 0,1-1 0,-5-1 0,6 1 61,0 1-1,0-1 0,0 1 0,0-1 0,0 0 1,0 0-1,0 1 0,0-1 0,0 0 0,0 0 0,1 0 1,-1 0-1,0 0 0,1 0 0,-1 0 0,1 0 1,-1 0-1,1 0 0,-1 0 0,1 0 0,0-1 1,0 1-1,-1 0 0,1 0 0,0 0 0,0-1 0,0 1 1,0 0-1,1 0 0,-1-2 0,5-9-825</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2.233"/>
    </inkml:context>
    <inkml:brush xml:id="br0">
      <inkml:brushProperty name="width" value="0.05" units="cm"/>
      <inkml:brushProperty name="height" value="0.05" units="cm"/>
    </inkml:brush>
  </inkml:definitions>
  <inkml:trace contextRef="#ctx0" brushRef="#br0">54 21 18564,'7'-15'1632,"-3"9"-631,-1 11 380,-4 16-233,-1 0 0,-1 0-1,-9 39 1,2-19-591,2 1-226,-16 85 399,20-102-593,2 0 0,1 0-1,2 26 1,-1-49-124,0 0-1,0 1 0,0-1 1,1 0-1,-1 0 0,1 1 1,-1-1-1,1 0 0,0 0 1,0 0-1,0 1 0,0-1 1,0 0-1,1-1 0,-1 1 1,1 0-1,-1 0 0,1 0 1,0-1-1,-1 1 0,3 0 1,-1-1-7,-1 0 0,1 0 0,-1 0 1,1 0-1,0-1 0,-1 0 1,1 1-1,0-1 0,-1 0 0,1 0 1,0-1-1,-1 1 0,1 0 1,-1-1-1,1 0 0,-1 1 0,1-1 1,2-2-1,6-1 7,-1-1-1,1-1 1,-1 0-1,-1-1 1,17-14-1,41-45 48,-17 15-182,-50 51 120,0-1-1,0 1 1,0 0-1,0 0 0,0 0 1,1 0-1,-1 0 1,0 0-1,0 0 0,0 0 1,0 0-1,0-1 1,0 1-1,0 0 1,0 0-1,0 0 0,0 0 1,1 0-1,-1 0 1,0 0-1,0 0 0,0 0 1,0 0-1,0 0 1,0 0-1,0 0 0,1 0 1,-1 0-1,0 0 1,0 0-1,0 0 0,0 0 1,0 0-1,0 0 1,0 0-1,1 0 1,-1 0-1,0 0 0,0 0 1,0 0-1,0 0 1,0 0-1,0 1 0,0-1 1,0 0-1,0 0 1,0 0-1,1 0 0,-1 0 1,0 0-1,0 0 1,0 0-1,0 0 1,0 0-1,0 1 0,0-1 1,0 0-1,0 0 1,0 0-1,0 0 0,0 0 1,0 0-1,0 1 1,0 11-76,-6 18 7,6-28 60,-2 4-6,1 0 1,0 1 0,0-1-1,1 1 1,0 8-1,0-15 16,0 1 0,0 0 0,1 0 0,-1 0 0,0 0-1,0-1 1,1 1 0,-1 0 0,0 0 0,1-1 0,-1 1 0,0 0 0,1-1-1,0 1 1,-1 0 0,1-1 0,-1 1 0,1 0 0,1 0 0,-1-1 1,0 1 0,0-1 1,0 0-1,1 0 0,-1 0 1,0 0-1,0 0 0,0 0 1,0 0-1,1 0 0,-1 0 1,0 0-1,0-1 1,0 1-1,0 0 0,0-1 1,0 1-1,2-2 0,4-2-25,-1 1-1,0-2 1,-1 1 0,10-9-1,-10 8 5,0 1 0,-1 0 0,2 0 0,-1 1 0,9-5 0,-14 7 15,1 1 0,-1 0 0,1 0 1,-1 0-1,1 0 0,0 0 0,-1 0 1,1 0-1,-1 0 0,1 0 0,0 0 0,-1 0 1,1 1-1,-1-1 0,1 0 0,-1 0 0,1 0 1,-1 1-1,1-1 0,-1 0 0,1 1 0,-1-1 1,1 0-1,-1 1 0,1-1 0,-1 1 0,0-1 1,1 1-1,-1-1 0,0 1 0,1-1 0,-1 1 1,0-1-1,0 1 0,1-1 0,-1 1 0,0 0 1,0-1-1,0 1 0,0-1 0,0 1 0,0 0 1,0 0-1,3 33-100,-3-30 93,-26 388 151,25-376-126,0-5 3,0-1 0,0 1-1,-1-1 1,0 1-1,-1-1 1,0 0 0,-6 12-1,9-21-13,0 0 1,-1-1-1,1 1 0,0-1 0,0 1 1,-1-1-1,1 1 0,0-1 1,-1 0-1,1 1 0,0-1 0,-1 1 1,1-1-1,-1 0 0,1 1 0,0-1 1,-1 0-1,1 1 0,-1-1 0,1 0 1,-1 0-1,0 1 0,1-1 1,-1 0-1,1 0 0,-1 0 0,1 0 1,-1 0-1,1 0 0,-1 0 0,0 0 1,1 0-1,-1 0 0,1 0 0,-1 0 1,1 0-1,-1 0 0,1-1 0,-1 1 1,1 0-1,-1 0 0,1-1 1,-1 1-1,1 0 0,-1-1 0,1 1 1,-1 0-1,1-1 0,0 1 0,-1-1 1,1 1-1,0-1 0,-1 1 0,1 0 1,0-1-1,-1 0 0,-2-5 11,0 1 1,0 0-1,1-1 0,-3-7 1,-3-12 8,2 0 1,0 0 0,-3-47 0,8 56-15,0-1 1,1 1-1,1-1 1,1 1 0,0 0-1,2-1 1,5-17 0,-6 27-68,0 0 1,1-1 0,0 1 0,0 0 0,0 1 0,1-1-1,0 1 1,1 0 0,0 0 0,-1 1 0,2 0-1,-1 0 1,1 0 0,9-5 0,9-3-334,0 2-1,49-16 1,-59 22 336,13-4-320</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3.204"/>
    </inkml:context>
    <inkml:brush xml:id="br0">
      <inkml:brushProperty name="width" value="0.05" units="cm"/>
      <inkml:brushProperty name="height" value="0.05" units="cm"/>
    </inkml:brush>
  </inkml:definitions>
  <inkml:trace contextRef="#ctx0" brushRef="#br0">260 109 18884,'8'-8'906,"12"-8"2219,-20 16-3089,0 0 1,0 0 0,1 0-1,-1 0 1,0 0 0,0 0-1,0 0 1,0 0 0,0 0-1,0-1 1,1 1 0,-1 0-1,0 0 1,0 0 0,0 0-1,0 0 1,0 0 0,1 0 0,-1 1-1,0-1 1,0 0 0,0 0-1,0 0 1,0 0 0,0 0-1,0 0 1,1 0 0,-1 0-1,0 0 1,0 0 0,0 0-1,0 0 1,0 0 0,0 1-1,0-1 1,0 0 0,1 0-1,-1 0 1,0 0 0,0 0-1,0 0 1,0 0 0,0 1 0,0-1-1,0 0 1,0 0 0,0 0-1,-3 16 1615,-8 12-883,-1 0 1,-19 30 0,2-4-587,-60 110-2,-18 35-527,96-179-763,21-42-149,169-374-6818,-131 287 7085,-35 77 928,-10 23 170,0 0 0,1 0 1,0 0-1,1 0 0,0 1 0,0-1 1,1 1-1,11-13 0,-16 21-78,-1-1-1,0 1 1,0 0 0,1 0-1,-1-1 1,0 1-1,1 0 1,-1 0 0,0 0-1,1-1 1,-1 1-1,0 0 1,1 0 0,-1 0-1,0 0 1,1 0-1,-1 0 1,1 0-1,-1 0 1,0 0 0,1 0-1,-1 0 1,0 0-1,1 0 1,-1 0 0,1 0-1,-1 0 1,0 0-1,1 0 1,-1 0 0,0 1-1,1-1 1,-1 0-1,1 1 1,6 14 691,-1 25 291,-6-39-991,2 278 3509,0-16-1712,13-103-2420,-12-143-468,-9-49-3179,-24-45 1814,-48-82 0,21 43 4223,56 115-1680,0-1 0,0 1 0,0-1 0,0 1 1,1-1-1,-1 0 0,1 1 0,-1-1 0,1 0 0,-1 0 1,1 1-1,0-1 0,0 0 0,0 0 0,0 1 1,0-1-1,1-3 0,0 4-40,0 0 0,0 0 0,1 0 0,-1 0 0,0 1 0,0-1 0,1 0 0,-1 0 0,1 1 0,-1-1 0,0 1 0,1-1 0,-1 1 0,1 0-1,-1-1 1,1 1 0,-1 0 0,4 0 0,41-11 41,-18 1-294</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3.679"/>
    </inkml:context>
    <inkml:brush xml:id="br0">
      <inkml:brushProperty name="width" value="0.05" units="cm"/>
      <inkml:brushProperty name="height" value="0.05" units="cm"/>
    </inkml:brush>
  </inkml:definitions>
  <inkml:trace contextRef="#ctx0" brushRef="#br0">157 1 16508,'-15'18'1082,"1"1"0,0 0 0,2 1 0,-11 23 0,17-31-827,1 1 0,0-1 0,1 1-1,1 0 1,0 0 0,0 0 0,1 0 0,0 21 0,2-32-233,0 1 0,0-1 1,0 0-1,0 0 0,1 1 0,-1-1 1,1 0-1,-1 0 0,1 0 1,0 0-1,0 0 0,0 0 0,0 0 1,0 0-1,0 0 0,0 0 1,1 0-1,-1 0 0,1-1 0,-1 1 1,1-1-1,3 3 0,-1-2-6,0-1 0,1 1-1,-1-1 1,0 0 0,0 0 0,1-1-1,-1 1 1,0-1 0,1 0 0,7-1-1,0 1 1,6-2-42,0 1 1,-1 1-1,1 1 0,27 5 0,-42-5 29,1-1 1,-1 1-1,0 0 0,1 0 0,-1 0 1,0 1-1,0-1 0,0 1 0,0 0 0,0 0 1,0 0-1,-1 0 0,1 0 0,-1 0 1,1 1-1,-1-1 0,0 1 0,0 0 0,0 0 1,0 0-1,0 0 0,-1 0 0,0 0 0,1 0 1,-1 0-1,0 1 0,0-1 0,-1 0 1,1 1-1,-1 3 0,0-2 32,0-1 0,0 1-1,0-1 1,-1 0 0,0 1 0,0-1-1,0 0 1,-1 0 0,1 1 0,-1-1 0,0 0-1,-5 7 1,2-5 42,0 1 0,0-1 0,-1 0 0,1-1 0,-2 0 0,-11 9 0,8-7-36,-1-1 0,1-1 0,-2 1 0,1-2 0,0 1 0,-1-2 0,0 1-1,0-2 1,-17 3 0,24-5-117,1 1 0,-1-1-1,0-1 1,1 1 0,-1 0 0,1-1-1,-1 0 1,1 0 0,-1-1-1,1 1 1,0-1 0,-1 0-1,1 0 1,0 0 0,0 0 0,1-1-1,-1 0 1,0 0 0,1 0-1,0 0 1,-1 0 0,1-1 0,1 1-1,-1-1 1,0 0 0,1 0-1,0 0 1,-3-7 0,-3-23-463</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4.112"/>
    </inkml:context>
    <inkml:brush xml:id="br0">
      <inkml:brushProperty name="width" value="0.05" units="cm"/>
      <inkml:brushProperty name="height" value="0.05" units="cm"/>
    </inkml:brush>
  </inkml:definitions>
  <inkml:trace contextRef="#ctx0" brushRef="#br0">60 1 19388,'-1'2'1865,"-31"160"3774,20-92-4735,-3 110 1,15-174-926,0 1 0,0 0 0,1-1 0,0 1 0,0-1 0,0 1-1,4 8 1,-5-13-22,1-1-1,0 0 1,-1 1-1,1-1 1,0 0-1,0 0 1,0 0-1,0 0 1,0 0-1,0 0 1,0 0-1,0 0 1,0 0-1,0-1 1,1 1-1,1 1 1,-1-2-76,0 1 0,0-1 0,0 0 0,0 0 0,0 0 0,0 0 0,0 0 0,1 0 0,-1 0 0,0-1 0,0 1 0,0-1 0,0 1 0,3-2 0,3-3-356,1 0-1,-1 0 1,0 0 0,0-1-1,0 0 1,-1-1 0,0 0-1,8-10 1,11-15-635</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4.564"/>
    </inkml:context>
    <inkml:brush xml:id="br0">
      <inkml:brushProperty name="width" value="0.05" units="cm"/>
      <inkml:brushProperty name="height" value="0.05" units="cm"/>
    </inkml:brush>
  </inkml:definitions>
  <inkml:trace contextRef="#ctx0" brushRef="#br0">94 54 20044,'-11'8'850,"1"1"1,1-1-1,0 1 0,0 1 0,-11 16 0,16-22-724,1 1 1,0 0-1,1 0 1,-1 0-1,1 0 0,0 1 1,0-1-1,1 1 0,0-1 1,0 1-1,0-1 0,0 1 1,1 0-1,1 9 0,-1-14-118,0-1-1,0 0 0,0 1 0,0-1 0,0 0 0,0 1 0,0-1 1,0 0-1,0 1 0,0-1 0,0 0 0,1 1 0,-1-1 0,0 0 0,0 1 1,0-1-1,1 0 0,-1 1 0,0-1 0,0 0 0,1 0 0,-1 0 1,0 1-1,0-1 0,1 0 0,-1 0 0,0 0 0,1 1 0,-1-1 1,0 0-1,1 0 0,11-4 97,10-17-8,-20 20-75,23-26 89,-11 11-67,0 0 0,2 2-1,26-21 1,-41 34-44,1 0-1,-1 0 1,0 0-1,1 0 1,-1 0-1,1 1 1,-1-1-1,0 1 1,1-1-1,-1 1 1,1-1-1,0 1 1,-1 0-1,1 0 1,-1-1-1,1 1 1,0 0-1,-1 1 1,1-1-1,-1 0 1,1 0-1,-1 1 1,1-1-1,-1 1 1,1-1-1,-1 1 1,1 0-1,-1-1 1,0 1-1,1 0 1,-1 0-1,2 1 1,1 4-4,1 0 1,-1 0-1,0 0 0,0 0 1,0 1-1,2 6 1,-4-7 1,1-1 0,0 1 0,0-1 0,0 0 0,0 0 0,1 0 0,7 7 0,-9-11 4,0 0 0,0 0 0,0 0 0,1 0 0,-1 0 0,0 0 0,1-1 0,-1 1 0,1-1 0,-1 0 0,1 1 0,-1-1 0,1 0 0,-1-1 0,0 1 0,1 0 0,-1-1 0,1 1 0,-1-1 0,0 0 0,1 0 0,-1 0 0,0 0 0,0 0 0,0 0 0,3-2 0,6-5 4,1 0 0,-2-1 0,15-14 0,-17 15-8,14-14-66,-15 14-16,1-1 0,0 2 0,1-1 1,-1 1-1,1 0 0,1 1 0,17-9 0,-26 14 66,0 1 0,0 0 0,-1-1 1,1 1-1,0 0 0,0 0 0,0 0 1,0 0-1,0 0 0,0 0 0,0 0 1,0 0-1,0 0 0,0 0 0,0 1 1,0-1-1,0 0 0,-1 1 0,1-1 1,0 1-1,0-1 0,0 1 0,0-1 1,-1 1-1,1-1 0,0 1 0,-1 0 1,1-1-1,0 1 0,-1 0 0,1 0 1,-1 0-1,1-1 0,-1 1 0,1 0 1,-1 0-1,1 1 0,1 5-103,0-1-1,-1 1 0,0 0 1,1 9-1,1 5-269,-3-21 383,0 0 0,0 0 0,0 1 0,0-1 0,0 0 0,0 0 0,1 1 0,-1-1 0,0 0 0,0 0 0,0 0 0,0 1 0,0-1 0,0 0 0,1 0 0,-1 0 0,0 1 0,0-1 0,0 0 0,1 0 0,-1 0 0,0 0 0,0 0 0,0 0 0,1 1 0,-1-1 0,0 0 0,0 0 0,1 0 0,-1 0 0,0 0 1,0 0-1,1 0 0,-1 0 0,0 0 0,0 0 0,1 0 0,-1 0 0,0 0 0,0 0 0,0 0 0,1 0 0,-1 0 0,0-1 0,0 1 0,1 0 0,-1 0 0,0 0 0,0 0 0,0 0 0,1-1 0,-1 1 0,0 0 0,0 0 0,0 0 0,0 0 0,0-1 0,1 1 0,-1 0 0,0-1 0,9-11-236,6-21-166,-11 22 249,1 0 0,1 0 0,0 1-1,12-17 1,-18 27 158,0 0-1,1-1 1,-1 1 0,0 0 0,0 0 0,0 0-1,0 0 1,0-1 0,1 1 0,-1 0-1,0 0 1,0 0 0,1 0 0,-1 0-1,0 0 1,0-1 0,0 1 0,1 0 0,-1 0-1,0 0 1,0 0 0,1 0 0,-1 0-1,0 0 1,0 0 0,1 0 0,-1 0-1,0 0 1,0 0 0,1 0 0,-1 0-1,0 0 1,0 0 0,0 1 0,1-1 0,-1 0-1,0 0 1,0 0 0,1 0 0,-1 0-1,0 1 1,0-1 0,0 0 0,0 0-1,1 0 1,-1 0 0,0 1 0,0-1-1,0 0 1,0 0 0,0 1 0,0-1 0,0 0-1,1 0 1,-1 0 0,0 1 0,0-1-1,0 0 1,0 0 0,0 1 0,0-1-1,0 0 1,0 0 0,0 1 0,2 16-65,-2-16 65,-5 153 206,-1-26 895,7-105-832,0 27-117,-1-47-190,0-1 1,-1 1-1,1-1 0,-1 1 1,1-1-1,-1 0 0,0 1 1,0-1-1,0 0 0,0 0 1,0 1-1,-1-1 0,1 0 1,-1 0-1,-2 3 0,3-4 31,0 0-1,0-1 0,0 1 1,0 0-1,0-1 0,0 1 1,0-1-1,0 1 0,0-1 1,-1 0-1,1 1 0,0-1 0,0 0 1,0 0-1,0 0 0,0 0 1,-1 0-1,1 0 0,0 0 1,0 0-1,0 0 0,-1 0 0,0-1 1,0 0 15,0 0-1,0 0 1,0 0 0,0-1 0,0 1 0,0-1 0,1 1-1,-1-1 1,1 0 0,-1 1 0,-1-3 0,-1-2 26,0 0 1,1-1 0,0 1-1,0-1 1,0 1 0,-2-13-1,3 9-129,1 0 0,0 0 0,1 0-1,0 1 1,1-1 0,0 0 0,1 0-1,-1 1 1,2-1 0,-1 1 0,9-18 0,2-3-164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4.605"/>
    </inkml:context>
    <inkml:brush xml:id="br0">
      <inkml:brushProperty name="width" value="0.05" units="cm"/>
      <inkml:brushProperty name="height" value="0.05" units="cm"/>
    </inkml:brush>
  </inkml:definitions>
  <inkml:trace contextRef="#ctx0" brushRef="#br0">229 159 16331,'-2'-1'158,"-1"0"0,1 0-1,0 0 1,0 0-1,-1 0 1,1 1-1,-1-1 1,1 1-1,-1-1 1,1 1-1,-1 0 1,1 0-1,-1 0 1,1 0-1,-5 2 1,-1-1 107,1 1-1,-1 0 1,-12 6 0,10-3-48,-1 2-1,1-1 1,1 1 0,-1 0-1,1 1 1,0 0 0,1 0 0,0 1-1,0 0 1,1 1 0,-11 19-1,14-21-137,0-1 1,1 1-1,0 0 0,0 0 0,1 0 0,0 0 0,-2 16 1,4-19-31,0 0 0,0 1 1,0-1-1,1 0 0,0 1 1,0-1-1,0 0 1,0 0-1,1 0 0,0 0 1,0 0-1,1 0 0,2 4 1,-1-4-4,0 0-1,0-1 1,1 0 0,-1 0 0,1 0-1,0 0 1,0-1 0,0 1 0,1-1-1,-1 0 1,1-1 0,0 0 0,-1 0 0,1 0-1,0 0 1,0-1 0,0 0 0,1 0-1,-1-1 1,0 0 0,9 0 0,0-1 56,0 0 0,0-2 1,0 1-1,-1-1 0,1-1 1,-1-1-1,26-11 0,-28 9-9,0 0-1,0-1 0,-1 0 0,0 0 0,0-1 0,-1-1 0,0 0 0,0 0 0,8-13 0,-15 18-56,0 0-1,-1 1 1,1-1-1,-1 0 1,0 0-1,0 0 1,-1 0 0,1-1-1,-1 1 1,0 0-1,0-9 1,-1 10-24,-1 0 1,1 0 0,-1 0 0,0 0 0,0 0 0,-1 0 0,1 0-1,-1 0 1,0 0 0,1 0 0,-2 1 0,1-1 0,0 1 0,-1 0-1,0-1 1,-5-4 0,3 4-148,-1 0 0,0 0 0,0 0-1,0 0 1,0 1 0,0 0 0,-1 0 0,0 1-1,1 0 1,-12-2 0,13 3-38,0 0-1,0 0 1,0 1 0,0-1-1,0 1 1,-1 1-1,1-1 1,0 1 0,0-1-1,1 2 1,-1-1 0,0 0-1,0 1 1,0 0 0,-6 3-1,3 4-587</inkml:trace>
  <inkml:trace contextRef="#ctx0" brushRef="#br0" timeOffset="1">619 9 15307,'1'-1'155,"1"0"-1,-1 0 1,0 0-1,1 1 1,-1-1-1,0 0 1,1 1 0,-1-1-1,1 1 1,-1 0-1,1-1 1,-1 1-1,1 0 1,-1 0-1,1 0 1,-1 0-1,1 0 1,-1 0-1,1 0 1,-1 0-1,1 1 1,-1-1 0,1 1-1,-1-1 1,1 1-1,1 0 1,4 2 361,-1 0 0,1 1-1,0-1 1,6 6 0,-5-2-351,-1 0 0,1 0 0,-2 0 0,1 1 0,-1 0 0,0 0 0,-1 0 0,0 1 0,0 0 0,-1 0 0,0 0 0,-1 1 0,0-1 0,0 1-1,-1 0 1,2 15 0,-2-2-96,-1 0-1,-1 0 1,-1 0-1,0 0 1,-2 0-1,-7 27 1,-4-3-8,-2-1 1,-2 0-1,-2-2 1,-2 0-1,-1-1 1,-59 77 0,71-105-58,-1 0 1,0-1 0,-2 0 0,-27 23 0,3-16-53</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5.230"/>
    </inkml:context>
    <inkml:brush xml:id="br0">
      <inkml:brushProperty name="width" value="0.05" units="cm"/>
      <inkml:brushProperty name="height" value="0.05" units="cm"/>
    </inkml:brush>
  </inkml:definitions>
  <inkml:trace contextRef="#ctx0" brushRef="#br0">0 1 20220,'11'1'2369,"-5"5"-1553,-5 13-408,2 5 1424,-3 10-799,0 4-289,0 2-464,0 0-192,0-7-240,2-2-120,-1-11-232,-1-6-248,2-14-569,0-3 1001,-1-16-264,2-4-144</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5.678"/>
    </inkml:context>
    <inkml:brush xml:id="br0">
      <inkml:brushProperty name="width" value="0.05" units="cm"/>
      <inkml:brushProperty name="height" value="0.05" units="cm"/>
    </inkml:brush>
  </inkml:definitions>
  <inkml:trace contextRef="#ctx0" brushRef="#br0">19 0 22373,'-6'15'1872,"1"-1"-1392,-2 0-184,7-2 657,1-1-545,8-6-976,7-5-577,5-7 929,1 0-232,5 1-208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6.093"/>
    </inkml:context>
    <inkml:brush xml:id="br0">
      <inkml:brushProperty name="width" value="0.05" units="cm"/>
      <inkml:brushProperty name="height" value="0.05" units="cm"/>
    </inkml:brush>
  </inkml:definitions>
  <inkml:trace contextRef="#ctx0" brushRef="#br0">123 0 16331,'-1'2'171,"1"0"-1,-1-1 0,1 1 0,-1 0 1,0 0-1,0-1 0,0 1 0,0-1 0,0 1 1,0-1-1,0 1 0,0-1 0,-1 0 0,1 1 1,0-1-1,-1 0 0,1 0 0,-3 1 1,-38 18 2100,17-8-634,23-11-1515,-1 1 0,1-1 0,-1 1-1,1 0 1,-1-1 0,1 1-1,0 0 1,0 0 0,0 1 0,0-1-1,1 0 1,-1 1 0,-2 4 0,3-5-112,1 0 0,0-1 0,0 1 1,-1 0-1,1 0 0,0-1 0,0 1 0,1 0 1,-1 0-1,0-1 0,1 1 0,-1 0 1,1-1-1,-1 1 0,1 0 0,0-1 1,0 1-1,0-1 0,0 1 0,0-1 0,0 1 1,0-1-1,3 3 0,3 3-34,1 0-1,0 0 1,1-1-1,0 0 1,15 7 0,-16-9 20,0 1 0,0-1 0,0 1-1,-1 1 1,0 0 0,0 0 0,11 12 0,-17-17 16,0 1-1,0 0 1,0-1-1,0 1 0,0 0 1,-1 0-1,1-1 0,0 1 1,-1 0-1,1 0 1,-1 0-1,0 0 0,0 0 1,1 0-1,-1 0 0,-1 0 1,1 0-1,0 0 1,0 0-1,-1 2 0,-1-1-5,1 0 0,0 1 0,-1-1 0,0 0 0,1-1 0,-1 1 0,-1 0 0,1 0 0,0-1-1,0 1 1,-4 2 0,3-3-1,-1 1-1,1 0 0,-1-1 1,1 0-1,-1 0 1,0 0-1,0 0 0,0 0 1,0-1-1,0 0 0,0 0 1,0 0-1,0 0 1,-1 0-1,1-1 0,0 0 1,-1 0-1,1 0 0,-5-1 1,0-6-33,8-3-30</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6.525"/>
    </inkml:context>
    <inkml:brush xml:id="br0">
      <inkml:brushProperty name="width" value="0.05" units="cm"/>
      <inkml:brushProperty name="height" value="0.05" units="cm"/>
    </inkml:brush>
  </inkml:definitions>
  <inkml:trace contextRef="#ctx0" brushRef="#br0">1 85 17684,'0'164'5931,"1"-5"-3458,1-144-2192,-2-15-273,1 0 0,-1 0 0,0 0 0,0 1 0,0-1 0,0 0 0,0 0 0,0 0 0,0 0 0,0 0 0,0 0 0,0 0 0,1 1 0,-1-1 0,0 0 0,0 0 0,0 0 0,0 0 0,0 0 0,0 0 0,1 0 0,-1 0 0,0 0 0,0 0 0,0 0 0,0 0 0,0 0 0,1 0 0,-1 0 0,0 0 0,0 0 0,0 0 0,0 0 0,0 0 0,1 0 0,-1 0 0,0 0 0,0 0 0,0 0 0,0 0 0,0 0 0,1 0 0,-1-1 0,1 0 27,0 0-1,1-1 1,-1 0 0,0 1-1,0-1 1,0 0-1,0 1 1,-1-1 0,1 0-1,0 0 1,0-3-1,6-32 178,-1-1-1,-2 0 1,-3-73-1,-1 90-200,-2-10-5,2 26-56,4 18-31,-2-8 64,0 3-15,1 1 0,0-1-1,1 0 1,0 1 0,0-2 0,1 1-1,6 8 1,-9-14 28,-1 0 0,1-1-1,-1 1 1,1-1 0,0 0 0,0 0-1,0 1 1,0-1 0,0 0 0,0 0-1,0-1 1,0 1 0,0 0 0,0-1-1,1 1 1,-1-1 0,0 0 0,0 0-1,1 0 1,-1 0 0,0 0 0,0 0-1,0-1 1,1 1 0,-1-1 0,0 1-1,0-1 1,0 0 0,0 0 0,0 0 0,0 0-1,0 0 1,0 0 0,2-2 0,6-4 7,-1-1 0,0 1 0,0-2 0,0 1 0,-1-1 0,-1-1 1,14-19-1,-16 20 11,1 0 1,-1-1-1,-1 1 0,0-1 1,0 0-1,-1 0 1,0 0-1,-1-1 0,1-14 1,-2 24-12,-1 1 1,0-1 0,0 0-1,0 0 1,0 0-1,0 0 1,0 0 0,0 1-1,-1-1 1,1 0-1,0 0 1,0 0-1,-1 1 1,1-1 0,0 0-1,-1 0 1,1 1-1,-1-2 1,0 2-1,1 0 0,0 0 0,-1 0 0,1 0 0,0 0 0,-1 0 0,1 0 0,0-1 0,-1 2 0,1-1 0,-1 0 0,1 0 0,0 0 0,-1 0 0,1 0 0,0 0 0,-1 0 0,1 0 0,-1 0 0,1 1 0,0-1 0,-1 0 0,1 0 0,0 0 0,0 1 0,-1-1 0,-2 3 5,0 0 1,0 0-1,0 0 0,1 1 0,-1-1 0,-2 5 1,-5 14 41,0 1 0,2 0 0,0 1 0,2 0 0,0 0 0,2 1 1,0 0-1,2-1 0,1 28 0,1-45-23,0 0 1,0-1-1,1 1 0,0 0 1,0 0-1,1 0 0,0-1 1,3 9-1,-4-13-42,0 0-1,0 0 1,1 0-1,-1-1 0,0 1 1,1 0-1,-1-1 1,1 1-1,-1-1 1,1 0-1,0 1 1,0-1-1,0 0 1,0 0-1,0 0 1,0 0-1,0 0 0,0-1 1,0 1-1,0-1 1,0 1-1,0-1 1,0 0-1,1 0 1,-1 0-1,0 0 1,0 0-1,0 0 1,5-2-1,1 0-199,0 0 0,0-1 1,-1 0-1,1 0 0,0-1 0,-1 0 0,0-1 1,0 1-1,0-1 0,-1-1 0,0 1 0,0-1 0,9-11 1,3-8-460</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6.991"/>
    </inkml:context>
    <inkml:brush xml:id="br0">
      <inkml:brushProperty name="width" value="0.05" units="cm"/>
      <inkml:brushProperty name="height" value="0.05" units="cm"/>
    </inkml:brush>
  </inkml:definitions>
  <inkml:trace contextRef="#ctx0" brushRef="#br0">85 0 17276,'1'1'86,"-1"-1"0,1 0 0,-1 0 0,1 1 0,-1-1 1,1 0-1,-1 1 0,1-1 0,-1 0 0,0 1 0,1-1 0,-1 1 0,0-1 1,1 1-1,-1-1 0,0 1 0,0-1 0,1 1 0,-1-1 0,0 1 1,0-1-1,0 1 0,0-1 0,0 1 0,0-1 0,0 1 0,0 0 1,0-1-1,0 1 0,-2 24 359,1-15 18,-42 276 4938,-1 12-3555,44-290-1811,-2 35 59,2-40-141,0-1-1,0 1 1,0 0-1,1 0 1,0-1-1,-1 1 1,1 0-1,0 0 0,0-1 1,0 1-1,3 3 1,-4-5 0,1-1 1,-1 1-1,1-1 1,-1 1-1,0-1 1,1 0-1,-1 1 1,1-1-1,-1 0 1,1 1-1,-1-1 1,1 0-1,-1 0 1,1 1-1,0-1 1,-1 0-1,1 0 1,-1 0-1,1 0 1,-1 0-1,1 0 1,0 0 0,-1 0-1,1 0 1,-1 0-1,1 0 1,-1 0-1,1 0 1,0 0-1,-1-1 1,1 1-1,-1 0 1,1 0-1,-1-1 1,1 1-1,-1 0 1,1-1-1,-1 1 1,1 0-1,-1-1 1,0 1-1,1-1 1,-1 1-1,1-1 1,-1 1-1,0-1 1,0 1-1,1-1 1,-1 0-1,15-28-813,-9 7 156</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7.507"/>
    </inkml:context>
    <inkml:brush xml:id="br0">
      <inkml:brushProperty name="width" value="0.05" units="cm"/>
      <inkml:brushProperty name="height" value="0.05" units="cm"/>
    </inkml:brush>
  </inkml:definitions>
  <inkml:trace contextRef="#ctx0" brushRef="#br0">50 266 16964,'1'2'190,"1"-1"0,-1 1 1,0-1-1,0 0 1,1 0-1,-1 0 0,1 0 1,-1 0-1,1 0 1,-1 0-1,1 0 0,0 0 1,-1-1-1,1 1 0,0 0 1,0-1-1,-1 0 1,1 1-1,0-1 0,0 0 1,3 0-1,-2-1 28,0 0 0,-1 0 0,1 0 0,0 0 0,-1 0-1,1 0 1,-1-1 0,1 1 0,-1-1 0,1 0 0,-1 1 0,3-5-1,1-1 25,0 0 0,0 0 0,-1-1 0,0 1-1,0-2 1,-1 1 0,6-14 0,-7 10-165,0 1-1,0-1 1,-1 0 0,-1 1-1,1-21 1,-2 27-63,-1 0-1,1-1 1,-1 1 0,0 0-1,0 0 1,0 0 0,-1 0 0,0 0-1,0 0 1,0 0 0,0 0-1,-1 1 1,0-1 0,-6-7-1,8 11-11,-1-1 0,1 1 0,-1 0 0,1-1 0,-1 1 0,1 0 0,-1 0 0,0 0-1,0 1 1,1-1 0,-1 0 0,0 0 0,0 1 0,0 0 0,0-1 0,0 1 0,0 0-1,0 0 1,0 0 0,0 0 0,0 0 0,0 0 0,1 1 0,-1-1 0,0 0 0,0 1 0,0 0-1,0-1 1,0 1 0,1 0 0,-1 0 0,0 0 0,1 0 0,-1 1 0,1-1 0,-1 0-1,1 0 1,-2 3 0,-4 3 0,1 0 0,0 0-1,0 0 1,1 1-1,0 0 1,-6 13 0,4-5-2,0 1 1,2-1-1,0 1 0,0 0 1,2 0-1,0 1 1,1-1-1,0 1 1,2-1-1,0 1 1,4 24-1,-4-39 2,1-1 1,-1 1-1,1 0 0,0-1 0,0 1 1,0-1-1,0 1 0,0-1 0,1 1 1,-1-1-1,1 0 0,0 0 0,-1 0 1,1 0-1,0 0 0,2 2 0,-2-3 2,0 0-1,0 0 0,0 0 0,0-1 1,0 1-1,0 0 0,0-1 0,1 0 1,-1 1-1,0-1 0,0 0 0,0 0 1,0 0-1,0 0 0,1-1 1,1 0-1,4-1 3,0-1 1,0 0 0,0-1-1,-1 1 1,1-1 0,-1-1-1,0 0 1,11-9-1,8-12-5,-1-1-1,-1-1 1,25-37-1,-38 50 1,-9 12 0,0 0 0,0 1-1,1-1 1,-1 1 0,0 0-1,1-1 1,3-1 0,-5 3-1,-1 1 0,0 0 1,1 0-1,-1 0 0,0 0 1,1 0-1,-1 0 0,0-1 0,1 1 1,-1 0-1,0 0 0,1 0 1,-1 0-1,0 0 0,1 0 1,-1 0-1,0 0 0,1 1 0,-1-1 1,0 0-1,1 0 0,-1 0 1,0 0-1,1 0 0,-1 0 0,0 1 1,1-1-1,-1 1 2,1 0-1,0 0 1,-1 0 0,1 0-1,-1 0 1,0 0 0,1 0-1,-1 0 1,0 0 0,0 0-1,1 0 1,-1 0 0,0 2-1,0 19 9,-1 0-1,-6 44 1,3-43-5,1 0 1,1 33 0,2-55-7,0-1 1,0 1 0,0-1 0,0 1-1,0-1 1,0 0 0,0 1-1,0-1 1,0 1 0,0-1 0,0 0-1,0 1 1,0-1 0,0 1-1,1-1 1,-1 0 0,0 1-1,0-1 1,0 1 0,1-1 0,-1 0-1,0 1 1,0-1 0,1 0-1,-1 0 1,0 1 0,1-1 0,-1 0-1,0 0 1,1 1 0,-1-1-1,1 0 1,-1 0 0,0 0-1,1 0 1,-1 1 0,1-1 0,1-1-1,-1 1 1,0 0 0,1-1 0,-1 1 0,0-1 0,1 0 0,-1 1 0,0-1 0,0 0 0,1 0 0,0-1 0,28-30 17,-10 5-5,-1-2-1,-2 0 1,20-43 0,-45 99 31,-5 43 0,11-55-10,0 1-1,1 0 0,0 19 1,1-35-20,0 1 0,0 0 0,0 0 0,0-1 0,0 1 0,0 0 0,0-1 1,0 1-1,1 0 0,-1-1 0,0 1 0,0 0 0,0-1 0,1 1 0,-1-1 0,0 1 0,1 0 0,-1-1 1,1 1-1,-1-1 0,1 1 0,-1-1 0,1 1 0,-1-1 0,1 0 0,-1 1 0,1-1 0,0 1 1,0-1 5,0 0-1,0 0 1,0-1 0,0 1 0,0 0 0,0-1 0,0 1 0,0 0 0,0-1 0,0 1 0,0-1 0,0 1 0,0-1 0,-1 0 0,1 1 0,1-2 0,26-32 430,-17 15-297,0-2 0,-1 1 0,-1-1 0,-1-1 0,-1 1 0,-1-1 0,0-1 0,-2 1 0,-1-1 0,1-23 0,-4 44-150,0 1 0,0-1 0,0 0 0,0 1 1,-1-1-1,1 0 0,0 1 0,-1-1 0,1 1 0,-1-1 0,1 1 0,-3-3 0,-2 3-173,0 13-140,4-6-29,0 0-1,1 0 1,-1 1-1,1-1 1,0 0-1,3 11 0,-3-15 234,0 0 0,0-1 0,0 1 0,1-1-1,-1 1 1,1-1 0,-1 1 0,1-1 0,-1 1 0,1-1-1,0 0 1,0 1 0,0-1 0,0 0 0,0 0-1,0 1 1,0-1 0,0 0 0,0 0 0,0 0-1,1 0 1,-1-1 0,0 1 0,1 0 0,-1 0-1,1-1 1,-1 1 0,0-1 0,1 1 0,0-1-1,-1 0 1,3 1 0,15-5-861</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28.202"/>
    </inkml:context>
    <inkml:brush xml:id="br0">
      <inkml:brushProperty name="width" value="0.05" units="cm"/>
      <inkml:brushProperty name="height" value="0.05" units="cm"/>
    </inkml:brush>
  </inkml:definitions>
  <inkml:trace contextRef="#ctx0" brushRef="#br0">112 301 16844,'-17'30'1343,"-44"82"2175,55-97-3015,0-1 0,1 1 0,1-1 0,0 2 0,-4 29 0,8-42-427,0 0 0,0 0 0,-1-1 0,2 1 0,-1 0 0,0 0 0,1 0 0,-1 0 0,1-1 0,0 1 0,0 0 0,1 2 0,-2-4-57,1-1 1,-1 1 0,1-1-1,-1 1 1,1-1 0,-1 1 0,0-1-1,1 0 1,0 1 0,-1-1-1,1 0 1,-1 0 0,1 1 0,-1-1-1,1 0 1,-1 0 0,1 0-1,0 0 1,-1 0 0,1 0 0,-1 0-1,2 0 1,0 0 3,0 0-1,-1-1 1,1 1-1,0-1 1,0 0-1,0 0 1,-1 1 0,1-1-1,0 0 1,1-2-1,12-9 34,-1-2 0,0 1 0,-1-2-1,-1 0 1,0 0 0,16-28 0,12-16 44,-38 56-101,0 1 0,0 0 0,0-1 0,0 1 0,1 0 0,-1 0 0,5-3 0,-6 5 1,-1 0-1,0 0 0,1-1 1,-1 1-1,0 0 1,1 0-1,-1 0 0,0 0 1,1 0-1,-1 0 0,0 0 1,1 0-1,-1 0 1,0 0-1,1 0 0,-1 0 1,0 0-1,1 0 0,-1 0 1,0 0-1,1 1 1,-1-1-1,0 0 0,0 0 1,1 0-1,-1 0 0,1 1 1,3 14-20,-5 0 11,0 0 0,-5 24 0,4-28 12,0 0-1,1 0 0,0 0 0,0 0 0,1 0 0,0 0 0,3 11 0,-3-21 0,0-1-1,0 1 1,0-1-1,0 0 1,0 1-1,0-1 0,0 0 1,0 1-1,0-1 1,0 0-1,1 1 1,-1-1-1,0 0 0,0 0 1,0 1-1,0-1 1,1 0-1,-1 1 1,0-1-1,0 0 0,1 0 1,-1 1-1,0-1 1,0 0-1,1 0 1,-1 0-1,0 0 0,1 1 1,-1-1-1,0 0 1,1 0-1,-1 0 1,0 0-1,1 0 0,-1 0 1,0 0-1,1 0 1,-1 0-1,0 0 1,1 0-1,-1 0 0,0 0 1,1 0-1,-1 0 1,0 0-1,1 0 0,-1 0 1,0-1-1,1 1 1,-1 0-1,0 0 1,1 0-1,-1-1 0,0 1 1,0 0-1,1 0 1,-1-1-1,14-14 19,0-8-7,-1-1 0,-1 0 1,-1 0-1,-2-1 0,8-28 0,-9 26-20,11-28-53,4-13-131,-2 0 0,15-94 0,-35 150 40,-5 26 47,1-1 116,-14 48 317,-13 99 0,27-139-238,2 0 1,0 0-1,1 0 0,1 0 1,1 0-1,1 0 1,1 0-1,11 36 0,4-19-105,-16-32-13,1 1 0,-1 0 0,0-1 0,0 1 0,-1 0 0,0 0 0,2 10 0,-4-16 23,0-1 0,0 0 0,0 0 0,0 1 0,0-1 0,0 0 0,0 0 0,0 0 0,0 1 0,-1-1 0,1 0 0,0 0 1,0 1-1,0-1 0,0 0 0,0 0 0,0 0 0,0 0 0,0 1 0,-1-1 0,1 0 0,0 0 0,0 0 0,0 0 0,0 1 1,-1-1-1,1 0 0,0 0 0,0 0 0,0 0 0,0 0 0,-1 0 0,1 0 0,0 0 0,0 0 0,-1 1 0,1-1 0,0 0 0,0 0 1,0 0-1,-1 0 0,1 0 0,0 0 0,0 0 0,0-1 0,-1 1 0,1 0 0,0 0 0,0 0 0,-1 0 0,1 0 0,0 0 1,0 0-1,0 0 0,0 0 0,-1-1 0,1 1 0,0 0 0,0 0 0,0 0 0,0 0 0,-1-1 0,1 1 0,0 0 0,0 0 1,0 0-1,0-1 0,-14-10-143,2-5-5,1-1 0,0 0-1,2 0 1,-15-36 0,6 14 12,-1 1 44,7 16 377,1 0 1,1-1-1,-13-43 0,23 65-243,0 1-1,0-1 0,0 0 1,0 0-1,0 0 1,0 0-1,0 0 0,0 1 1,0-1-1,0 0 1,0 0-1,1 0 0,-1 0 1,0 1-1,1-1 1,-1 0-1,0 0 0,1 1 1,-1-1-1,1 0 1,-1 1-1,1-1 0,0 0 1,-1 1-1,1-1 1,0 1-1,-1-1 0,1 1 1,0-1-1,-1 1 1,1 0-1,0-1 0,0 1 1,0 0-1,-1-1 1,1 1-1,0 0 1,0 0-1,1 0 0,5-1 201,0 0 0,0 1 0,14 1 0,-9-1-40,10 1-110,-8 0-492,0-1 0,0 0 1,0-1-1,-1-1 0,1 0 0,0-1 1,20-6-1,-32 8 327,-1 0-1,0 1 1,1-1 0,-1 0 0,0 0-1,0 0 1,0 0 0,0 0-1,1 0 1,-1 0 0,0 0 0,-1 0-1,1 0 1,0-1 0,0 1-1,0 0 1,-1-1 0,1 1 0,0-3-1,0-9-898</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2.291"/>
    </inkml:context>
    <inkml:brush xml:id="br0">
      <inkml:brushProperty name="width" value="0.05" units="cm"/>
      <inkml:brushProperty name="height" value="0.05" units="cm"/>
    </inkml:brush>
  </inkml:definitions>
  <inkml:trace contextRef="#ctx0" brushRef="#br0">55 1 12755,'-36'2'2608,"17"1"6797,119 24-5390,-68-21-3970,0-2 0,56 1 0,-70-5-138,-5 1-431,1-1 0,-1 0-1,1-1 1,-1-1 0,0 0 0,1-1 0,19-6 0,-31 7-351</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2.798"/>
    </inkml:context>
    <inkml:brush xml:id="br0">
      <inkml:brushProperty name="width" value="0.05" units="cm"/>
      <inkml:brushProperty name="height" value="0.05" units="cm"/>
    </inkml:brush>
  </inkml:definitions>
  <inkml:trace contextRef="#ctx0" brushRef="#br0">1 433 16476,'1'11'2160,"8"-5"-1256,10-6-208,5-3 1425,11-5-937,5 1-152,8-1-392,2-1-224,-1 4-632,-1 2-368,-4 3 456,-7 2-136,-11-1-120</inkml:trace>
  <inkml:trace contextRef="#ctx0" brushRef="#br0" timeOffset="1">633 0 16315,'4'35'1633,"1"1"-1017,-4-1-272,6 1 1024,2 0-624,0-1-239,-6 2-65,-3-4-240,-8-1-56,-8 4-176,-1-1-152,-11-3 1472,-4-1-1184,-3-11 56,0-5 64</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3.435"/>
    </inkml:context>
    <inkml:brush xml:id="br0">
      <inkml:brushProperty name="width" value="0.05" units="cm"/>
      <inkml:brushProperty name="height" value="0.05" units="cm"/>
    </inkml:brush>
  </inkml:definitions>
  <inkml:trace contextRef="#ctx0" brushRef="#br0">0 90 16019,'2'17'5359,"2"6"-4152,-4 40 935,-1-45-1812,0 1 0,2-1 0,0 0-1,6 28 1,-7-46-323,0 1 0,1-1 1,-1 1-1,0-1 0,0 1 0,0-1 0,0 1 0,0-1 0,0 0 0,1 1 0,-1-1 0,0 1 1,0-1-1,1 0 0,-1 1 0,0-1 0,1 0 0,-1 1 0,0-1 0,1 0 0,-1 0 0,0 1 0,1-1 1,-1 0-1,1 0 0,-1 0 0,0 1 0,1-1 0,-1 0 0,1 0 0,-1 0 0,1 0 0,-1 0 0,1 0 1,-1 0-1,0 0 0,1 0 0,-1 0 0,1 0 0,-1 0 0,1 0 0,-1 0 0,0-1 0,1 1 0,-1 0 1,1 0-1,-1 0 0,0-1 0,1 1 0,-1 0 0,1 0 0,-1-1 0,1 1 0,17-20 126,-17 19-123,68-96 423,-53 72-290,1 0 0,1 1 0,1 1 0,1 0 0,34-29 0,-48 48-107,0-1 0,0 1 0,0 1 0,12-6 0,-17 8-25,1 1 0,0-1 0,0 1 0,-1-1 0,1 1 0,0-1 0,0 1 0,0 0 0,-1 0 1,1 0-1,0 0 0,0 0 0,0 1 0,-1-1 0,1 0 0,0 1 0,0-1 0,-1 1 1,1 0-1,0-1 0,-1 1 0,1 0 0,-1 0 0,3 2 0,-1 1 2,0-1-1,0 1 1,0-1 0,-1 1-1,0 0 1,1 0 0,-1 0-1,-1 1 1,1-1 0,-1 0-1,1 1 1,-1-1 0,-1 1-1,2 7 1,-1 9-4,-1-1-1,-3 23 1,0 0 10,6-32-5,3-14-3,4-13-8,2-8-2,-6 10-11,1 0 1,1 0-1,0 1 0,0 0 1,1 1-1,1-1 0,17-15 1,-26 27-2,0 0-1,0-1 1,1 1 0,-1 1-1,0-1 1,1 0 0,-1 0 0,1 0-1,-1 1 1,1-1 0,0 1-1,-1-1 1,1 1 0,-1 0 0,1-1-1,0 1 1,-1 0 0,1 0-1,0 0 1,-1 0 0,1 1 0,0-1-1,1 1 1,0 0-17,-1 0 0,0 1 0,0-1 0,-1 1-1,1-1 1,0 1 0,0 0 0,-1 0 0,1-1 0,-1 1 0,1 0 0,-1 1 0,0-1-1,1 2 1,3 8-234,-1 0-1,0 0 0,-1 0 1,3 23-1,-2 17-1242,-4-48 1364,0 0 0,0 0 0,-1 0 0,1 0-1,-1 0 1,0 0 0,0-1 0,-1 1 0,1 0-1,-4 6 1,0-7-483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5.478"/>
    </inkml:context>
    <inkml:brush xml:id="br0">
      <inkml:brushProperty name="width" value="0.05" units="cm"/>
      <inkml:brushProperty name="height" value="0.05" units="cm"/>
    </inkml:brush>
  </inkml:definitions>
  <inkml:trace contextRef="#ctx0" brushRef="#br0">1 1 17964,'0'8'1544,"15"4"-1056,1-3-232,13-3 609,12 3-193,11 0-352,0 1-224,2-4-416,-4 1-320,-10-7 504,-5-3-97,-27-6-143</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3.894"/>
    </inkml:context>
    <inkml:brush xml:id="br0">
      <inkml:brushProperty name="width" value="0.05" units="cm"/>
      <inkml:brushProperty name="height" value="0.05" units="cm"/>
    </inkml:brush>
  </inkml:definitions>
  <inkml:trace contextRef="#ctx0" brushRef="#br0">16 1 17364,'-3'1'2288,"2"4"-1464,-4-4-344,2 1 1785,6-1-2033,-2-1 456,-8 3-776</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4.358"/>
    </inkml:context>
    <inkml:brush xml:id="br0">
      <inkml:brushProperty name="width" value="0.05" units="cm"/>
      <inkml:brushProperty name="height" value="0.05" units="cm"/>
    </inkml:brush>
  </inkml:definitions>
  <inkml:trace contextRef="#ctx0" brushRef="#br0">176 37 18404,'1'-1'134,"-1"0"1,1 0-1,-1 1 1,1-1-1,-1 0 0,0 0 1,1 0-1,-1 1 1,0-1-1,1 0 0,-1 0 1,0 0-1,0 0 1,0 0-1,0 0 0,0 0 1,0 0-1,0 1 1,0-1-1,0 0 1,0 0-1,-1 0 0,1 0 1,0 0-1,-1 0 1,1 1-1,0-1 0,-1 0 1,1 0-1,-1 1 1,1-1-1,-1 0 0,0 0 1,1 1-1,-1-1 1,0 1-1,1-1 0,-1 1 1,0-1-1,0 1 1,1-1-1,-1 1 0,0-1 1,0 1-1,0 0 1,0 0-1,-1-1 1,-1 0 103,-1 1 0,0 0 0,0-1 0,0 1 0,0 0 0,0 1 1,0-1-1,1 1 0,-1 0 0,-5 1 0,2 1-176,1 0-1,-1 1 0,1-1 1,0 1-1,0 1 0,0-1 1,1 1-1,0 0 0,0 0 1,0 0-1,0 1 0,1-1 1,0 1-1,0 1 1,0-1-1,-4 12 0,3-7-58,1 0 0,1 1 0,0 0 0,0 0 0,1 0 1,1 0-1,0 0 0,0 0 0,2 15 0,-1-23-35,1 1 1,-1-1 0,1 0-1,0 1 1,1-1-1,-1 0 1,1 0-1,0 0 1,-1 0 0,2 0-1,-1 0 1,0-1-1,1 1 1,3 3 0,-3-5-54,-1 0 0,0 0 0,1 0 0,-1-1 0,1 1 0,0-1 0,-1 0 0,1 0 0,0 0 0,0 0 0,0 0 0,0 0 0,-1-1 1,1 0-1,0 1 0,0-1 0,0 0 0,0-1 0,0 1 0,0 0 0,0-1 0,4-1 0,2 0-34,-1-2-1,0 1 0,1-1 0,-1 0 1,-1-1-1,1 0 0,6-5 1,24-22-491</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4.853"/>
    </inkml:context>
    <inkml:brush xml:id="br0">
      <inkml:brushProperty name="width" value="0.05" units="cm"/>
      <inkml:brushProperty name="height" value="0.05" units="cm"/>
    </inkml:brush>
  </inkml:definitions>
  <inkml:trace contextRef="#ctx0" brushRef="#br0">151 4 18068,'0'0'54,"0"0"1,0 0-1,0 0 1,0 0 0,0-1-1,0 1 1,0 0-1,0 0 1,0 0-1,0 0 1,0 0-1,0 0 1,0 0-1,0-1 1,0 1-1,0 0 1,0 0-1,0 0 1,0 0 0,0 0-1,0 0 1,0 0-1,0 0 1,0-1-1,0 1 1,0 0-1,0 0 1,0 0-1,0 0 1,-1 0-1,1 0 1,0 0 0,0 0-1,0 0 1,0 0-1,0 0 1,0-1-1,0 1 1,0 0-1,-1 0 1,1 0-1,0 0 1,0 0-1,0 0 1,0 0-1,0 0 1,0 0 0,0 0-1,-1 0 1,1 0-1,0 0 1,0 0-1,0 0 1,-12 2 1323,-12 6 365,14 0-1614,1 1 0,0 0 0,0 0 0,0 1 0,1 0 0,1 1-1,0 0 1,0 0 0,1 1 0,1-1 0,0 1 0,0 0-1,2 1 1,-1-1 0,1 1 0,1 0 0,-1 19 0,2-31-125,1 1 0,0 0 0,0 0 0,0-1 0,0 1 1,0 0-1,1-1 0,-1 1 0,0 0 0,1 0 0,-1-1 1,1 1-1,0-1 0,-1 1 0,1 0 0,2 2 0,-2-4-1,-1 0-1,1 1 0,0-1 0,-1 0 0,1 0 0,0 1 0,-1-1 0,1 0 0,0 0 0,0 0 0,-1 0 0,1 0 0,0 0 0,-1 0 1,1 0-1,0 0 0,0 0 0,-1 0 0,1-1 0,0 1 0,-1 0 0,1 0 0,0-1 0,-1 1 0,1 0 0,0-1 0,6-4 5,-1 0 1,0 0-1,0 0 0,0-1 0,6-8 0,45-62 23,-38 49-19,1 0 1,27-27-1,-46 53-10,0 0 0,0-1 0,1 1 0,-1 0 0,1-1 0,-1 1 0,1 0 0,-1 0 0,1 0 0,0 1 0,-1-1-1,1 0 1,0 1 0,0-1 0,0 1 0,0-1 0,2 1 0,-3 0-1,0 0 1,0 1-1,0-1 0,0 0 1,0 1-1,0-1 0,-1 1 1,1-1-1,0 1 0,0 0 0,-1-1 1,1 1-1,0 0 0,-1-1 1,1 1-1,-1 0 0,1 0 0,-1 0 1,1 0-1,-1-1 0,1 1 1,-1 0-1,1 2 0,1 6 4,-1 0 0,1 0 0,-1 1 0,-1 17 0,0-26-4,-1 69 29,56-142 346,-52 68-367,1 0 0,0 1 0,-1 0 0,1 0 1,0 0-1,0 0 0,1 1 0,-1-1 0,0 1 0,1 0 0,0 0 0,5-1 0,-7 3-8,-1 0 0,0-1 0,1 1 0,-1 1 0,1-1 0,-1 0 0,0 0 0,1 1 0,-1 0 0,0-1 0,0 1 0,1 0 0,-1 0 0,0 0 0,0 0 0,0 0 0,0 1 0,0-1 0,0 1 0,-1-1 0,1 1 0,0 0 0,-1 0 0,1-1 0,-1 1 0,0 0 0,2 4 0,2 2 0,-1 0 0,-1 1-1,0-1 1,0 1 0,0-1-1,-1 1 1,0 0 0,0 11-1,-1 0-4,0-1 1,-5 36-1,4-54 4,0 1-1,-1-1 1,1 1-1,0 0 1,0-1-1,0 1 1,0-1 0,0 1-1,0 0 1,1-1-1,-1 1 1,0-1-1,2 3 1,-2-4-1,0 0 1,1 0-1,-1 0 0,0 0 1,1 0-1,-1 0 0,1 0 1,-1-1-1,0 1 0,1 0 1,-1 0-1,1 0 1,-1 0-1,0 0 0,1-1 1,-1 1-1,0 0 0,1 0 1,-1 0-1,0-1 0,0 1 1,1 0-1,-1-1 1,0 1-1,0 0 0,1 0 1,-1-1-1,0 1 0,0 0 1,0-1-1,1 0 0,24-43-84,-22 40 85,-1 0-3,8-17-45,2 0-1,0 1 1,1 1 0,16-19-1,-28 37 43,-1 0-1,1 0 0,0 0 0,-1 1 0,1-1 0,0 0 0,0 1 1,-1-1-1,1 0 0,0 1 0,0-1 0,0 1 0,0 0 0,0-1 1,0 1-1,0 0 0,0-1 0,0 1 0,0 0 0,0 0 0,0 0 1,0 0-1,0 0 0,2 0 0,-2 1 1,0-1-1,0 1 1,0 0 0,0 0-1,-1-1 1,1 1 0,0 0-1,0 0 1,0 0 0,-1 0-1,1 0 1,-1 0 0,1 0-1,-1 0 1,1 1 0,-1-1-1,1 1 1,2 9-34,-1-1 1,-1 1-1,1 15 1,-1-22 26,-1 15-22,-1-15 32,1 1 1,0-1-1,0 0 0,1 0 0,-1 0 0,3 7 1,-3-10 2,0-1 1,0 0 0,0 0 0,0 0 0,0 0-1,0 0 1,0 0 0,0 0 0,0 0 0,0 1 0,1-1-1,-1 0 1,0 0 0,0 0 0,0 0 0,0 0-1,0 0 1,0 0 0,0 0 0,0 0 0,1 0-1,-1 0 1,0 0 0,0 0 0,0 0 0,0 0 0,0 1-1,0-1 1,0 0 0,1 0 0,-1 0 0,0 0-1,0 0 1,0-1 0,0 1 0,0 0 0,0 0-1,1 0 1,-1 0 0,0 0 0,0 0 0,0 0 0,0 0-1,0 0 1,0 0 0,0 0 0,0 0 0,0 0-1,1 0 1,6-8 91,5-2-222,-12 10 107,0 0 0,0 0 0,1-1-1,-1 1 1,0 0 0,0 0 0,1 0 0,-1 0-1,0 0 1,1 0 0,-1 0 0,0-1-1,0 1 1,1 0 0,-1 0 0,0 0-1,1 0 1,-1 0 0,0 0 0,1 0-1,-1 1 1,0-1 0,1 0 0,-1 0-1,0 0 1,0 0 0,1 0 0,-1 0 0,0 1-1,1-1 1,-1 0 0,0 0 0,0 0-1,1 1 1,10 20-368,-5-10 129</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5.393"/>
    </inkml:context>
    <inkml:brush xml:id="br0">
      <inkml:brushProperty name="width" value="0.05" units="cm"/>
      <inkml:brushProperty name="height" value="0.05" units="cm"/>
    </inkml:brush>
  </inkml:definitions>
  <inkml:trace contextRef="#ctx0" brushRef="#br0">40 188 17276,'-1'1'132,"1"0"-1,0 1 1,0-1 0,0 0 0,0 0 0,0 0 0,0 0-1,0 0 1,0 0 0,0 0 0,1 0 0,-1 0 0,0 1 0,1-1-1,-1 0 1,0 0 0,1 0 0,0-1 0,-1 1 0,1 0 0,0 0-1,1 1 1,-1-1-32,0-1 0,0 0 0,0 1-1,0-1 1,0 0 0,0 0 0,1 0 0,-1 0 0,0 0-1,0 0 1,0-1 0,0 1 0,0 0 0,0-1-1,0 1 1,0 0 0,0-1 0,0 1 0,0-1-1,0 1 1,0-1 0,0 0 0,0 0 0,1 0 0,8-7 160,-1-1 0,1 0 1,-1 0-1,-1-1 1,0 0-1,0 0 1,-1-1-1,-1 0 1,1 0-1,-2-1 1,1 0-1,6-23 1,-12 33-226,1 0 1,-1 0 0,0 0 0,1 0-1,-1 0 1,0 1 0,0-1 0,0 0-1,0 0 1,-1 0 0,1 0 0,-1 0-1,1 0 1,-1 0 0,1 0 0,-1 0-1,0 1 1,-1-4 0,1 4-7,0 0 1,-1 0 0,1 1-1,0-1 1,0 0-1,-1 0 1,1 0 0,0 1-1,-1-1 1,1 1-1,0-1 1,-1 1 0,1-1-1,-1 1 1,1 0-1,-1 0 1,1 0 0,-3 0-1,-1 0 14,0 1-1,0 0 1,0 0 0,0 0 0,0 1-1,0 0 1,1 0 0,-1 0-1,1 0 1,-1 1 0,1 0-1,0-1 1,-4 5 0,0 2-33,0 0 1,1 1 0,0 0-1,0 0 1,1 1 0,1-1-1,-1 1 1,2 1 0,0-1-1,0 1 1,1-1 0,0 1-1,1 0 1,1 0 0,0 0-1,0 0 1,1 0 0,1 1-1,0-1 1,3 15 0,-3-24-27,0 1 0,0-1 1,0 0-1,1 0 0,-1 1 1,1-1-1,0 0 0,-1 0 1,1-1-1,1 1 0,-1 0 1,0-1-1,1 1 0,-1-1 1,6 4-1,-6-5 27,0 0 1,1 0-1,-1 0 1,0 0-1,0-1 0,1 1 1,-1-1-1,1 1 1,-1-1-1,0 0 0,1 0 1,-1 0-1,0 0 0,1-1 1,-1 1-1,1 0 1,-1-1-1,0 0 0,0 1 1,1-1-1,-1 0 1,0 0-1,4-3 0,-1 0-15,0 0 0,0 0 0,-1 0-1,8-9 1,18-25-20</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6.041"/>
    </inkml:context>
    <inkml:brush xml:id="br0">
      <inkml:brushProperty name="width" value="0.05" units="cm"/>
      <inkml:brushProperty name="height" value="0.05" units="cm"/>
    </inkml:brush>
  </inkml:definitions>
  <inkml:trace contextRef="#ctx0" brushRef="#br0">6 59 18644,'0'-10'1096,"-2"-8"1253,0 30 502,1 4-2483,1 0 0,1 0-1,0-1 1,5 27 0,-6-41-366,1 0 1,-1-1-1,0 1 1,0 0-1,0 0 0,0 0 1,1-1-1,-1 1 0,0 0 1,1-1-1,-1 1 1,1 0-1,-1-1 0,1 1 1,-1 0-1,1-1 1,-1 1-1,1-1 0,0 1 1,-1-1-1,1 1 0,0-1 1,-1 0-1,1 1 1,0-1-1,-1 0 0,1 1 1,0-1-1,0 0 0,-1 0 1,1 0-1,0 0 1,0 0-1,0 0 0,-1 0 1,1 0-1,0 0 1,0 0-1,0 0 0,-1 0 1,1-1-1,0 1 0,0 0 1,-1 0-1,1-1 1,0 1-1,-1-1 0,2 0 1,5-3 18,-1-1 0,0 1 0,0-2 0,6-5 0,-4 3 6,-7 7-22,86-72 256,-78 66-242,0 1 1,1 1-1,0-1 1,0 1 0,0 1-1,0 0 1,0 0-1,15-2 1,-22 6-16,0-1 0,0 1 1,0-1-1,0 1 0,0 0 1,0 0-1,0 1 0,0-1 1,0 0-1,0 1 0,0 0 1,0 0-1,-1 0 0,1 0 1,0 0-1,0 0 0,-1 1 1,1 0-1,-1-1 0,3 3 0,-2 0-1,0-1 0,-1 0 0,1 1 0,-1 0 0,0 0 0,0-1 0,0 1 0,0 1 0,-1-1 0,0 0 0,0 0 0,1 6 0,0 8 11,-1 0-1,-1-1 1,-1 1-1,0 0 1,-6 27 0,5-37 11,-4 27 169,6-35-190,0 0 0,0 1 0,0-1 0,0 0 0,0 0 0,0 0 1,0 0-1,0 1 0,0-1 0,0 0 0,0 0 0,0 0 0,0 1 0,0-1 0,0 0 1,0 0-1,0 0 0,0 0 0,0 1 0,0-1 0,0 0 0,0 0 0,0 0 1,0 0-1,0 1 0,0-1 0,0 0 0,1 0 0,-1 0 0,0 0 0,0 0 1,0 1-1,0-1 0,0 0 0,1 0 0,-1 0 0,0 0 0,0 0 0,0 0 0,0 0 1,1 0-1,9-13 228,26-52 51,-21 36-462,1 0 0,31-42 0,-46 70 108,0 1 0,-1-1 0,1 0 1,0 0-1,-1 0 0,1 1 0,0-1 0,0 0 0,0 1 0,0-1 0,-1 1 0,1-1 0,0 1 0,0-1 0,2 0 0,-3 2 24,0-1 1,1 0-1,-1 0 0,0 0 0,1 0 1,-1 0-1,0 0 0,1 1 0,-1-1 1,0 0-1,0 0 0,1 0 0,-1 1 1,0-1-1,0 0 0,1 0 0,-1 1 1,0-1-1,0 0 0,0 1 0,1-1 1,-1 0-1,0 0 0,0 1 0,0-1 1,0 0-1,0 1 0,0-1 0,0 1 1,1 32-1998,-1-29 1971,0 12-823</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6.938"/>
    </inkml:context>
    <inkml:brush xml:id="br0">
      <inkml:brushProperty name="width" value="0.05" units="cm"/>
      <inkml:brushProperty name="height" value="0.05" units="cm"/>
    </inkml:brush>
  </inkml:definitions>
  <inkml:trace contextRef="#ctx0" brushRef="#br0">113 156 19260,'-4'0'155,"0"0"-1,0 0 0,0 0 1,0 1-1,0-1 1,0 1-1,0 0 0,0 0 1,0 0-1,0 1 1,1-1-1,-1 1 1,0 0-1,1 0 0,-1 0 1,1 1-1,0-1 1,0 1-1,0 0 1,0 0-1,0 0 0,1 0 1,-1 0-1,1 1 1,0-1-1,-3 8 1,1-5-99,2 0 1,-1 0 0,1 1 0,0-1 0,0 1 0,1-1 0,0 1 0,0 0 0,1 0-1,-1-1 1,1 1 0,1 0 0,0 0 0,0 0 0,3 11 0,-4-17-39,0 0 1,1 0 0,-1 1-1,0-1 1,1 0-1,-1 0 1,1 0-1,0 0 1,-1 0 0,1 0-1,0 0 1,0 0-1,0 0 1,-1 0-1,1 0 1,0-1 0,0 1-1,0 0 1,0-1-1,0 1 1,1 0-1,-1-1 1,0 1-1,0-1 1,3 1 0,-2-1 9,0 0 1,0-1 0,0 1 0,0-1 0,0 1-1,0-1 1,0 1 0,-1-1 0,1 0 0,0 0 0,0 0-1,0 0 1,-1-1 0,3 0 0,4-6 99,0 1 1,0-1-1,-1-1 1,11-14 0,-11 13 4,-1-1 0,1 1 0,-2-1 0,1 0 0,-1-1 0,-1 1 0,0-1 0,-1 0 1,0 0-1,1-18 0,-4 29-122,0 1 0,1-1 0,-1 1 0,0-1 0,0 1 0,0-1 0,0 0 0,0 1 1,0-1-1,-1 1 0,1-1 0,0 0 0,0 1 0,0-1 0,0 1 0,-1-1 0,1 1 0,0-1 0,-1 1 0,1-1 1,0 1-1,-1-1 0,1 1 0,-1-1 0,1 1 0,0 0 0,-2-1 0,1 1 0,1 0-1,-1 0 0,0 0 1,0 0-1,0 0 0,1 0 1,-1 1-1,0-1 1,0 0-1,1 1 0,-1-1 1,0 0-1,0 1 1,1-1-1,-1 1 0,1-1 1,-2 2-1,-21 26 102,20-23-110,0 0 0,0 0 0,1 0-1,0 0 1,0 1 0,0-1 0,1 1 0,0-1-1,0 1 1,0 0 0,0 10 0,1-15-2,1-1 0,-1 1 1,0-1-1,0 0 1,0 1-1,0-1 0,1 1 1,-1-1-1,0 0 0,0 1 1,1-1-1,-1 1 1,0-1-1,1 0 0,-1 1 1,0-1-1,1 0 0,-1 0 1,0 1-1,1-1 1,-1 0-1,1 0 0,-1 1 1,0-1-1,1 0 0,-1 0 1,1 0-1,-1 0 1,1 0-1,-1 0 0,1 0 1,-1 0-1,1 0 0,-1 0 1,1 0-1,-1 0 1,0 0-1,1 0 0,-1 0 1,1 0-1,-1-1 0,1 1 1,-1 0-1,0 0 1,1-1-1,-1 1 0,1 0 1,-1-1-1,28-16-3,-23 13 9,19-11-14,0 1 0,42-19 0,-58 30-10,0 0-1,0 0 1,0 1 0,0 0 0,0 0 0,1 1 0,-1 0-1,1 0 1,-1 1 0,0 0 0,1 1 0,-1 0-1,11 3 1,-16-4 9,0 1 0,0 0 0,0 0 0,-1 1 0,1-1 0,-1 0 0,1 1 0,-1 0 0,0 0 0,1-1-1,-1 1 1,0 0 0,0 1 0,0-1 0,0 0 0,-1 1 0,4 4 0,-3 0-11,1 0 0,-1 1 1,0-1-1,-1 0 0,1 11 0,1-1 34,-3-17-9,-1 1 0,1-1-1,0 1 1,0 0-1,1-1 1,-1 1 0,0-1-1,0 1 1,0 0 0,0-1-1,0 1 1,1-1 0,-1 1-1,0-1 1,0 1 0,1 0-1,-1-1 1,0 1 0,1-1-1,-1 0 1,1 1 0,-1-1-1,1 1 1,-1-1 0,1 1-1,-1-1 1,1 0 0,-1 0-1,1 1 1,-1-1 0,1 0-1,-1 0 1,1 1 0,0-1-1,-1 0 1,1 0-1,-1 0 1,1 0 0,0 0-1,-1 0 1,1 0 0,0 0-1,-1 0 1,1 0 0,-1 0-1,1-1 1,0 1 0,-1 0-1,1 0 1,-1-1 0,1 1-1,-1 0 1,1-1 0,-1 1-1,1 0 1,-1-1 0,1 1-1,0-1 1,5-5 41,0 1 0,1-1-1,6-9 1,-7 8-12,4-4 13,2 0-28,-1-1 1,-1-1 0,0 0 0,0 0 0,8-17 0,-20 35-49,-1-1 16,1 0-1,0 0 0,1 0 1,-1 0-1,-1 8 0,3-11 13,0-1 0,0 1 0,0 0-1,0-1 1,0 1 0,0 0 0,0-1-1,0 1 1,0 0 0,0-1 0,0 1-1,1 0 1,-1-1 0,0 1 0,0 0-1,1-1 1,-1 1 0,1 0-1,-1-1 1,0 1 0,1-1 0,-1 1-1,1-1 1,-1 1 0,1-1 0,-1 0-1,1 1 1,0-1 0,-1 1 0,1-1-1,0 0 1,-1 0 0,1 1 0,0-1-1,-1 0 1,1 0 0,0 0-1,-1 0 1,1 0 0,0 0 0,-1 0-1,1 0 1,0 0 0,-1 0 0,1 0-1,0 0 1,0 0 0,-1-1 0,2 1-1,3-1 3,-1-1-1,1 1 0,0-1 0,0 1 0,-1-2 1,1 1-1,-1 0 0,0-1 0,0 0 0,6-5 1,39-38 46,-40 36-39,-7 8-6,34-38 40,-33 36-36,-1 1 1,1-1 0,-1 0-1,1 0 1,-1 0 0,0 0-1,-1 0 1,1-1 0,0-4-1,-1 9-6,-1-1 0,0 1 1,0 0-1,0 0 0,0-1 0,0 1 0,0 0 0,0 0 0,0-1 0,0 1 0,0 0 0,0 0 0,0-1 0,0 1 0,-1 0 0,1 0 0,0-1 0,0 1 0,0 0 1,0 0-1,0 0 0,0-1 0,-1 1 0,1 0 0,0 0 0,0 0 0,0-1 0,0 1 0,-1 0 0,1 0 0,0 0 0,0 0 0,0 0 0,-1 0 0,1-1 0,0 1 1,0 0-1,-1 0 0,1 0 0,0 0 0,0 0 0,-1 0 0,1 0 0,0 0 0,0 0 0,-1 0 0,1 0 0,0 0 0,0 0 0,-1 0 0,1 0 0,0 0 0,0 1 1,-1-1-1,1 0 0,0 0 0,0 0 0,0 0 0,-1 0 0,1 1 0,0-1 0,0 0 0,0 0 0,0 0 0,-1 1 0,-14 9-14,7-3 21,1 1 1,-1-1-1,1 2 1,1-1-1,-1 1 1,-9 17-1,14-21 7,-1-1-1,1 1 1,0 0-1,0 0 0,1 0 1,-1 0-1,1 0 0,0 0 1,1 1-1,-1-1 1,1 0-1,0 0 0,0 1 1,1-1-1,1 10 0,-1-14-24,-1 0 0,1 1 0,-1-1 0,1 0 0,-1 0 0,1 0-1,0 0 1,0 0 0,0 0 0,0 0 0,0 0 0,-1 0 0,2 0-1,-1 0 1,0 0 0,0-1 0,0 1 0,0 0 0,0-1 0,3 2-1,-1-2-33,0 1 0,0-1 0,0 1-1,1-1 1,-1 0 0,0 0 0,0-1-1,5 0 1,4-2 14,0 0-1,-1-1 1,16-7 0,-5 1-140,-3 1-45</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7.385"/>
    </inkml:context>
    <inkml:brush xml:id="br0">
      <inkml:brushProperty name="width" value="0.05" units="cm"/>
      <inkml:brushProperty name="height" value="0.05" units="cm"/>
    </inkml:brush>
  </inkml:definitions>
  <inkml:trace contextRef="#ctx0" brushRef="#br0">141 14 19900,'0'-1'94,"-1"1"0,1-1 0,-1 0 1,1 0-1,-1 0 0,1 0 0,-1 1 0,0-1 0,0 0 0,1 1 0,-1-1 0,0 0 0,0 1 0,0-1 0,0 1 0,1-1 0,-1 1 0,0 0 0,0-1 0,0 1 1,0 0-1,0 0 0,0-1 0,0 1 0,0 0 0,0 0 0,0 0 0,0 0 0,0 0 0,0 1 0,0-1 0,0 0 0,0 0 0,0 1 0,0-1 0,0 0 1,0 1-1,0-1 0,-1 2 0,-2 0 147,0 0-1,0 0 1,0 1 0,1-1 0,-1 1 0,0 0 0,-3 5-1,3-4-182,1 0-1,0-1 0,0 1 0,1 1 0,-1-1 0,1 0 0,-2 7 0,3-10-56,1 0 0,0 0 0,0 1-1,0-1 1,0 0 0,0 0 0,0 0 0,0 1-1,0-1 1,1 0 0,-1 0 0,0 0 0,1 1-1,-1-1 1,1 0 0,-1 0 0,1 0 0,-1 0-1,1 0 1,0 0 0,-1 0 0,1 0 0,0 0-1,0-1 1,0 1 0,0 0 0,0 0 0,0-1-1,0 1 1,0 0 0,0-1 0,0 1 0,0-1-1,0 0 1,2 1 0,53 18 9,-42-15-40,0 0-1,0 1 1,0 0 0,19 12 0,-32-17 25,-1 1 1,1-1 0,0 1 0,0-1 0,-1 1 0,1-1-1,0 1 1,-1-1 0,1 1 0,-1 0 0,1-1-1,-1 1 1,1 0 0,-1 0 0,1-1 0,-1 1 0,1 0-1,-1 0 1,0 0 0,0 0 0,0-1 0,1 1 0,-1 0-1,0 0 1,0 1 0,-1-1 0,1 0 0,0 1 0,-1-1 0,0 0 0,1 1 0,-1-1 0,0 0 0,1 0 0,-1 0 0,0 0 0,0 0 0,0 0 0,0 0 0,-2 1 0,-5 4 4,0-1 0,0 0 1,-15 7-1,18-10 14,-4 3-128,0-1-1,-1 0 0,1 0 1,-1-1-1,1-1 1,-1 1-1,0-1 0,0-1 1,0 0-1,-1-1 1,1 1-1,-13-3 1,2-5-172</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7.973"/>
    </inkml:context>
    <inkml:brush xml:id="br0">
      <inkml:brushProperty name="width" value="0.05" units="cm"/>
      <inkml:brushProperty name="height" value="0.05" units="cm"/>
    </inkml:brush>
  </inkml:definitions>
  <inkml:trace contextRef="#ctx0" brushRef="#br0">35 5 18580,'-1'-4'3060,"-3"16"-1626,-3 22-211,1 16-431,-2 6-238,3 0 0,2 65 0,3-119-523,0 1 0,0-1 0,0 0 0,0 0-1,0 0 1,1 0 0,-1 0 0,1 0 0,0 0 0,0 0 0,-1 0 0,1 0 0,0 0-1,1-1 1,0 3 0,0-3-13,-1 0 0,0-1-1,1 1 1,-1 0 0,1-1-1,-1 1 1,1-1 0,-1 0-1,1 0 1,-1 1 0,1-1-1,-1 0 1,1 0 0,-1 0-1,1-1 1,-1 1 0,1 0-1,-1-1 1,1 1 0,-1-1-1,3 0 1,73-30 164,7-2-129,-74 30-52,0 1 1,0 0-1,0 0 1,0 1-1,1 0 1,16 2-1,-25-1 1,1 0-1,-1 0 0,1 0 0,-1 0 1,1 1-1,-1 0 0,1-1 1,-1 1-1,0 0 0,1 0 0,-1 0 1,0 0-1,0 1 0,0-1 1,0 1-1,0-1 0,0 1 0,0 0 1,0-1-1,0 1 0,-1 0 0,1 0 1,-1 0-1,0 1 0,0-1 1,1 0-1,-1 0 0,-1 1 0,1-1 1,0 1-1,0-1 0,-1 0 1,0 1-1,1-1 0,-1 1 0,0-1 1,0 1-1,-1 3 0,1-1 48,-1 1 1,-1 0-1,1-1 0,-1 0 0,1 1 0,-2-1 0,1 0 0,0 0 1,-1 0-1,0 0 0,0 0 0,-1-1 0,1 1 0,-1-1 1,0 0-1,-7 5 0,5-5 17,0-1 0,0 1 1,0-2-1,0 1 1,-1-1-1,0 0 0,1 0 1,-1-1-1,0 0 0,0 0 1,0 0-1,0-1 0,1 0 1,-1-1-1,0 1 0,-9-3 1,8 1-148,1 1 0,0-1 1,0 0-1,0-1 1,0 0-1,0 0 0,0-1 1,1 1-1,-1-1 1,1-1-1,0 1 0,1-1 1,-1 0-1,-8-10 0,13 14-12,1 0-1,-1 0 0,0 0 1,0 0-1,1 0 0,-1 0 1,0 0-1,1 0 0,-1 0 1,1 0-1,0 0 0,-1 0 1,1 0-1,0-1 0,0 1 1,-1 0-1,1 0 0,0 0 1,0 0-1,0-1 0,1 1 1,-1 0-1,0 0 1,0 0-1,1 0 0,-1-1 1,0 1-1,1 0 0,-1 0 1,1 0-1,-1 0 0,1 0 1,0 0-1,0 0 0,-1 0 1,1 1-1,0-1 0,0 0 1,0 0-1,0 1 0,0-1 1,0 0-1,0 1 0,0-1 1,0 1-1,1-1 0,18-4-854</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8.438"/>
    </inkml:context>
    <inkml:brush xml:id="br0">
      <inkml:brushProperty name="width" value="0.05" units="cm"/>
      <inkml:brushProperty name="height" value="0.05" units="cm"/>
    </inkml:brush>
  </inkml:definitions>
  <inkml:trace contextRef="#ctx0" brushRef="#br0">160 37 18484,'0'0'104,"-1"-1"0,1 1 0,-1 0 0,1-1 0,-1 1 0,1-1 1,-1 1-1,1 0 0,-1-1 0,1 1 0,-1 0 0,0 0 0,1-1 0,-1 1 0,0 0 0,1 0 0,-1 0 1,1 0-1,-1 0 0,0 0 0,1 0 0,-1 0 0,0 0 0,-1 0 0,-18 4 448,12-1-387,1-1 1,0 2-1,0-1 0,0 1 1,0 0-1,0 0 1,1 1-1,0 0 0,0 0 1,0 0-1,0 1 0,1 0 1,0 0-1,1 0 0,-1 1 1,1-1-1,0 1 1,1 0-1,-1 0 0,-3 14 1,7-19-161,-1-1 1,1 0 0,-1 1 0,1-1-1,0 0 1,0 1 0,0-1 0,0 0-1,0 1 1,0-1 0,0 0-1,0 1 1,0-1 0,1 0 0,-1 1-1,0-1 1,1 0 0,-1 0 0,1 1-1,0-1 1,-1 0 0,1 0-1,0 0 1,0 0 0,0 0 0,0 0-1,0 0 1,0 0 0,0 0 0,0 0-1,0-1 1,0 1 0,0 0-1,0-1 1,1 1 0,-1-1 0,0 1-1,0-1 1,1 1 0,-1-1 0,0 0-1,1 0 1,1 0 0,2 0 27,1 0 0,-1 0 0,0-1 0,0 0-1,1 0 1,-1 0 0,0-1 0,0 0 0,9-4 0,4-6-8,0-1 1,-1-1-1,0-1 0,-1 0 0,-1-1 0,0-1 1,-1 0-1,-1-1 0,18-33 0,-38 65-412,0 0-1,0 0 0,1 0 1,1 1-1,1 0 1,0 0-1,-4 27 1,10-30 140</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8.900"/>
    </inkml:context>
    <inkml:brush xml:id="br0">
      <inkml:brushProperty name="width" value="0.05" units="cm"/>
      <inkml:brushProperty name="height" value="0.05" units="cm"/>
    </inkml:brush>
  </inkml:definitions>
  <inkml:trace contextRef="#ctx0" brushRef="#br0">152 358 13523,'-15'12'1352,"-7"8"-864,-4 1-224,2 1 769,1 0-409,8-2-160,1 0-200,5-1-392,6-7-120,4-3-192,4-3 1360,2-4-976,1-2 40,1-2-32</inkml:trace>
  <inkml:trace contextRef="#ctx0" brushRef="#br0" timeOffset="1">241 1 18532,'-4'3'262,"0"0"0,0 0 0,1 0 0,-1 1 1,1-1-1,0 1 0,0 0 0,0 0 0,0 0 0,-3 7 0,-18 50 642,17-40-166,-17 49 213,2 2 0,4 0 0,-15 122-1,33-188-876,-1 1-1,1-1 0,0 1 0,0-1 0,1 0 0,2 11 0,-3-16-59,1 0 1,-1 0-1,0 0 0,1 0 1,-1 0-1,1 0 0,-1 0 1,1 0-1,0 0 0,-1 0 0,1-1 1,0 1-1,-1 0 0,1 0 1,0-1-1,0 1 0,0 0 0,0-1 1,0 1-1,0-1 0,0 1 1,0-1-1,0 0 0,0 1 0,0-1 1,0 0-1,0 0 0,0 0 1,0 1-1,0-1 0,0 0 1,0-1-1,1 1 0,-1 0 0,0 0 1,0 0-1,0-1 0,0 1 1,0 0-1,0-1 0,0 1 0,0-1 1,0 1-1,1-2 0,7-3 71,-1 0-1,0 0 0,0-1 0,0 0 1,-1 0-1,12-13 0,37-49 420,-34 39-304,10-11-58,15-17-83,-2-2-1,45-81 0,-90 140-115,1 0 0,-1 0 0,0-1 0,0 1 0,1 0 0,-1-1 0,0 1-1,0 0 1,0-1 0,0 1 0,1-1 0,-1 1 0,0 0 0,0-1 0,0 1 0,0 0 0,0-1-1,0 1 1,0-1 0,0 1 0,0 0 0,0-1 0,0 1 0,0 0 0,-1-1 0,1 1-1,0-1 1,0 1 0,0 0 0,0-1 0,-1 1 0,1 0 0,0 0 0,0-1 0,0 1 0,-1 0-1,1-1 1,0 1 0,-1 0 0,1 0 0,0 0 0,-1-1 0,1 1 0,0 0 0,-1 0-1,1 0 1,0 0 0,-1-1 0,1 1 0,0 0 0,-1 0 0,1 0 0,-1 0 0,1 0 0,0 0-1,-1 0 1,1 0 0,-1 0 0,1 0 0,-1 1 0,-5 1-721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5.927"/>
    </inkml:context>
    <inkml:brush xml:id="br0">
      <inkml:brushProperty name="width" value="0.05" units="cm"/>
      <inkml:brushProperty name="height" value="0.05" units="cm"/>
    </inkml:brush>
  </inkml:definitions>
  <inkml:trace contextRef="#ctx0" brushRef="#br0">1 77 18196,'20'8'1696,"29"-13"-1160,12-2-224,19-7 585,4-1-273,6-1-736,-3 0 376,-9 9-272,-10 3-112</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9.337"/>
    </inkml:context>
    <inkml:brush xml:id="br0">
      <inkml:brushProperty name="width" value="0.05" units="cm"/>
      <inkml:brushProperty name="height" value="0.05" units="cm"/>
    </inkml:brush>
  </inkml:definitions>
  <inkml:trace contextRef="#ctx0" brushRef="#br0">7 0 16788,'-7'17'1816,"7"-5"-1152,0-6-288,2 1 1073,-1-4-721,3 3-672,0 0-360,2 3-649,3 3-103,-2-1 664,0 3-264,1-2-152</inkml:trace>
  <inkml:trace contextRef="#ctx0" brushRef="#br0" timeOffset="1">112 167 9322,'0'2'1160,"-1"-2"-752,-4 0-112,2 0 1441,0 0-1185,1 0 48,-4 0 800,2 0 793,2 0-1785,-4-2-408,1-1 264,-2-3-216,-2-2-120</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39.798"/>
    </inkml:context>
    <inkml:brush xml:id="br0">
      <inkml:brushProperty name="width" value="0.05" units="cm"/>
      <inkml:brushProperty name="height" value="0.05" units="cm"/>
    </inkml:brush>
  </inkml:definitions>
  <inkml:trace contextRef="#ctx0" brushRef="#br0">0 12 15027,'0'0'182,"0"-1"-1,0 1 1,0-1 0,0 1-1,0-1 1,0 1-1,0 0 1,0-1-1,1 1 1,-1-1 0,0 1-1,0 0 1,0-1-1,0 1 1,1-1-1,-1 1 1,0 0 0,0-1-1,1 1 1,-1 0-1,0-1 1,1 1-1,-1 0 1,0 0 0,1-1-1,-1 1 1,0 0-1,1 0 1,-1 0 0,1-1-1,-1 1 1,0 0-1,1 0 1,-1 0-1,1 0 1,-1 0 0,1 0-1,-1 0 1,1 0-1,-1 0 1,0 0-1,1 0 1,-1 0 0,1 0-1,-1 0 1,0 0-1,1 0 1,-1 1-1,1-1 1,-1 0 0,1 1-1,4 3-19,0 1 0,0 0 0,0 1 0,-1-1 0,0 1 0,0 0 0,0 0 0,-1 0 0,4 10 0,9 15-292,-14-28 29,10 14-365,-12-17 469,0 1 0,0-1 0,0 0 0,1 0 0,-1 0 0,0 1 0,0-1 0,0 0 0,0 0 0,1 0 0,-1 1 0,0-1 0,0 0-1,0 0 1,1 0 0,-1 0 0,0 1 0,0-1 0,1 0 0,-1 0 0,0 0 0,0 0 0,1 0 0,-1 0 0,0 0 0,0 0 0,1 0 0,-1 0 0,0 0 0,0 0 0,1 0 0,-1 0 0,0 0 0,0 0-1,1 0 1,-1 0 0,0 0 0,0 0 0,1-1 0,-1 1 0,0 0 0,0 0 0,1 0 0,-1 0 0,0-1 0,0 1 0,0 0 0,1 0 0,-1 0 0,0-1 0,0 1 0,0 0 0,0 0 0,0 0 0,1-1-1,-1-5-154</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0.157"/>
    </inkml:context>
    <inkml:brush xml:id="br0">
      <inkml:brushProperty name="width" value="0.05" units="cm"/>
      <inkml:brushProperty name="height" value="0.05" units="cm"/>
    </inkml:brush>
  </inkml:definitions>
  <inkml:trace contextRef="#ctx0" brushRef="#br0">99 11 19940,'0'0'70,"0"0"-1,0-1 1,0 1-1,0 0 1,0-1-1,1 1 0,-1 0 1,0-1-1,0 1 1,0 0-1,0-1 1,0 1-1,-1 0 1,1-1-1,0 1 0,0 0 1,0-1-1,0 1 1,0 0-1,0-1 1,0 1-1,-1 0 1,1 0-1,0-1 1,0 1-1,0 0 0,-1 0 1,1-1-1,0 1 1,0 0-1,-1 0 1,1 0-1,0-1 1,-1 1-1,1 0 0,0 0 1,0 0-1,-1 0 1,-11 8 1246,-8 21 136,8-7-960,1 0-1,-15 45 0,23-57-467,0-1 1,1 1-1,0-1 0,1 1 0,0-1 1,0 1-1,1 0 0,1 0 0,-1-1 1,4 15-1,-3-20-44,0 0 0,1 0 0,0-1 0,-1 1 0,1-1 0,1 1 0,-1-1 0,0 0 0,1 1 0,-1-1 0,1-1 1,0 1-1,0 0 0,0-1 0,1 1 0,-1-1 0,1 0 0,-1 0 0,1 0 0,0-1 0,-1 1 0,1-1 0,0 0 0,5 1 0,6 1 12,1-1-1,0-1 1,0-1-1,28-2 0,-13-1-129</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1.270"/>
    </inkml:context>
    <inkml:brush xml:id="br0">
      <inkml:brushProperty name="width" value="0.05" units="cm"/>
      <inkml:brushProperty name="height" value="0.05" units="cm"/>
    </inkml:brush>
  </inkml:definitions>
  <inkml:trace contextRef="#ctx0" brushRef="#br0">0 0 17588,'1'1'128,"0"-1"0,0 0 1,-1 0-1,1 1 0,0-1 1,-1 0-1,1 1 0,0-1 1,-1 0-1,1 1 0,0-1 1,-1 1-1,1-1 0,-1 1 1,1 0-1,-1-1 0,1 1 1,-1-1-1,0 1 0,1 0 1,-1-1-1,0 1 0,1 0 1,-1 0-1,0-1 0,0 1 1,0 0-1,1 0 0,-1 1 0,9 35 1366,-7-26-789,56 319 1146,-57-311-2274,-9-30-194,-3-6 597,-6-5-210</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1.714"/>
    </inkml:context>
    <inkml:brush xml:id="br0">
      <inkml:brushProperty name="width" value="0.05" units="cm"/>
      <inkml:brushProperty name="height" value="0.05" units="cm"/>
    </inkml:brush>
  </inkml:definitions>
  <inkml:trace contextRef="#ctx0" brushRef="#br0">2 139 13867,'-2'1'2184,"9"1"-935,3-1-393,12-1 2217,5-1-1289,11-2-528,5-5-216,9-4-375,0-4-217,2 0-568,-5-3-465,-5 7-439,-5-2 776,-10 3-168,-5 4-192</inkml:trace>
  <inkml:trace contextRef="#ctx0" brushRef="#br0" timeOffset="1">533 36 16836,'-4'10'577,"0"0"1,0 0-1,1 0 1,1 1 0,0 0-1,0-1 1,1 1 0,0 0-1,2 20 1,-1-26-462,1-1-1,-1 0 1,1 1 0,0-1 0,1 0 0,-1 0-1,1 0 1,0 0 0,0 0 0,0 0-1,5 6 1,-4-7-71,-1-1-1,0 0 1,1 0-1,-1 0 1,1 0-1,0-1 1,0 1-1,-1-1 1,1 0-1,0 0 1,0 0-1,0 0 1,1 0-1,-1 0 1,0-1-1,0 1 1,0-1-1,4 0 1,0-1 60,0 0 0,0 0-1,0-1 1,-1 0 0,1 0 0,0 0 0,-1-1 0,0 0 0,0 0 0,0-1 0,0 0 0,0 0 0,-1 0 0,1 0 0,-1-1-1,6-7 1,-6 7 8,-1-1-1,1 1 0,-1-1 1,0 0-1,0 0 0,0-1 1,-1 1-1,0-1 0,-1 0 1,1 1-1,-1-1 0,0 0 0,-1-1 1,0 1-1,0-11 0,-1 15-112,0 0 0,0 0 0,-1 0-1,0 0 1,1 0 0,-1 0 0,0 0 0,-1 0-1,1 0 1,0 0 0,-1 1 0,0-1-1,1 1 1,-1-1 0,0 1 0,0-1-1,-1 1 1,1 0 0,0 0 0,-1 0-1,1 0 1,-1 1 0,0-1 0,1 1 0,-1-1-1,0 1 1,0 0 0,0 0 0,0 0-1,0 1 1,0-1 0,0 1 0,0-1-1,0 1 1,0 0 0,-1 0 0,-2 1 0,1-1-145,0 1 0,0-1 0,0 1 0,0 0 1,0 0-1,0 1 0,0-1 0,0 1 0,1 0 0,-1 1 1,1-1-1,-1 1 0,1 0 0,0 0 0,0 0 1,0 1-1,0-1 0,1 1 0,0 0 0,-1 0 1,1 0-1,-3 6 0,2 7-522</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2.191"/>
    </inkml:context>
    <inkml:brush xml:id="br0">
      <inkml:brushProperty name="width" value="0.05" units="cm"/>
      <inkml:brushProperty name="height" value="0.05" units="cm"/>
    </inkml:brush>
  </inkml:definitions>
  <inkml:trace contextRef="#ctx0" brushRef="#br0">0 82 14395,'2'-33'2514,"-3"28"-1915,1 0 0,0 0 0,1 0 0,-1 0 0,1 0 0,0 0 0,3-8 0,-1 13 1639,-1 7-1369,2 9-205,4 58 1040,-5-42-1365,1 0-1,13 48 0,-17-78-329,1-1 0,-1 0 0,0 1 0,1-1-1,0 0 1,-1 1 0,1-1 0,0 0 0,-1 0-1,1 0 1,0 0 0,0 0 0,0 0 0,0 0-1,1 1 1,-1-1-6,-1-1 0,1 0 1,0 0-1,-1 0 0,1 0 0,-1 0 0,1 0 0,0 1 0,-1-1 1,1-1-1,0 1 0,-1 0 0,1 0 0,-1 0 0,1 0 0,0 0 1,-1 0-1,1-1 0,-1 1 0,1 0 0,-1 0 0,1-1 0,0 0 1,4-3 4,-1 0 0,0 0 0,0-1 0,0 1 0,5-9 1,0 1 4,-7 8-28,21-21-39,-22 24 15,0 0-1,0 0 1,0 0 0,0 0-1,0 0 1,0 0-1,0 1 1,1-1 0,-1 0-1,0 1 1,1-1-1,-1 1 1,0 0 0,1-1-1,-1 1 1,1 0-1,-1 0 1,3 0 0,-4 0-24,1 0 0,-1 0 0,1 1 0,-1-1 0,1 0 0,-1 1 0,1-1 0,-1 0 0,1 1 0,-1-1 0,0 1 0,1-1 1,-1 1-1,0-1 0,1 1 0,-1-1 0,0 1 0,0-1 0,0 1 0,1 0 0,-1-1 0,0 1 0,0-1 0,0 1 0,0 0 1,1 17-1460,-1-15 1222,-1-2-349,-3-3-164</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3.278"/>
    </inkml:context>
    <inkml:brush xml:id="br0">
      <inkml:brushProperty name="width" value="0.05" units="cm"/>
      <inkml:brushProperty name="height" value="0.05" units="cm"/>
    </inkml:brush>
  </inkml:definitions>
  <inkml:trace contextRef="#ctx0" brushRef="#br0">144 394 14995,'-1'2'200,"1"-1"1,-1 1-1,0 0 0,0-1 0,0 1 0,0 0 1,0-1-1,0 0 0,0 1 0,-1-1 0,1 1 1,0-1-1,-1 0 0,1 0 0,-1 0 0,1 0 1,-1 0-1,1 0 0,-1 0 0,-3 0 0,-8 7 1128,3-1-712,0 0-1,1 1 1,1 0-1,-1 0 1,1 1-1,-11 16 1,15-19-520,0-1 1,1 1-1,0 0 1,0 0-1,1 0 1,0 0-1,0 0 1,0 1-1,1-1 1,0 1-1,0-1 1,1 1-1,0 10 1,0-15-90,-1-1 0,1 0 0,0 1 0,1-1 0,-1 0-1,0 1 1,0-1 0,1 0 0,-1 1 0,0-1 0,1 0 0,0 0 0,-1 0 0,1 1 0,0-1 0,-1 0 0,1 0-1,0 0 1,0 0 0,0 0 0,0 0 0,0 0 0,0 0 0,0-1 0,0 1 0,0 0 0,1-1 0,-1 1 0,0 0-1,0-1 1,1 0 0,-1 1 0,0-1 0,0 0 0,1 1 0,-1-1 0,3 0 0,0-1 0,-1 0 0,1 1 0,-1-2 0,1 1 0,-1 0 0,1 0 0,-1-1 0,0 0-1,0 0 1,0 0 0,0 0 0,5-5 0,6-8 69,0-2 0,-1 0 0,-1 0 0,0-1 0,-2-1-1,16-36 1,-19 39 3,-7 17-76,1-1-1,-1 0 1,0 0 0,0 0 0,0 0-1,0 0 1,0 0 0,0 0 0,0 0 0,0 0-1,0 0 1,0 0 0,1 1 0,-1-1 0,0 0-1,0 0 1,0 0 0,0 0 0,0 0-1,0 0 1,0 0 0,0 0 0,1 0 0,-1 0-1,0 0 1,0 0 0,0 0 0,0 0-1,0 0 1,0 0 0,0 0 0,1 0 0,-1 0-1,0-1 1,0 1 0,0 0 0,0 0 0,0 0-1,0 0 1,0 0 0,0 0 0,0 0-1,1 0 1,-1 0 0,0 0 0,0 0 0,0-1-1,0 1 1,0 0 0,0 0 0,0 0 0,0 0-1,0 0 1,0 0 0,0 0 0,0 0-1,0-1 1,0 1 0,0 0 0,0 0 0,0 0-1,2 16 49,-4 30-95,2-41 41,0-3-5,-1 7-80,1 0-1,0 0 0,0 1 0,1-1 0,0 0 0,0 0 1,1 0-1,4 11 0,-6-19 50,0 1 0,1-1 0,-1 0-1,0-1 1,1 1 0,-1 0 0,1 0 0,-1 0 0,1 0-1,0 0 1,-1 0 0,1-1 0,0 1 0,0 0 0,0 0-1,-1-1 1,1 1 0,0-1 0,0 1 0,0-1 0,0 1 0,0-1-1,0 1 1,0-1 0,0 0 0,0 0 0,0 0 0,0 1-1,0-1 1,0 0 0,0 0 0,0 0 0,0 0 0,1-1 0,-1 1-1,0 0 1,0 0 0,0-1 0,0 1 0,0 0 0,0-1-1,0 1 1,-1-1 0,1 0 0,0 1 0,0-1 0,0 0-1,1 0 1,4-5-326,0 0-1,0 0 1,0 0-1,9-14 1,13-23-709,-2-2 1,-2 0-1,17-50 1,47-149-3493,-76 206 2868,-6 24 1332,-4 10 402,0-1-1,0 0 0,-1 1 0,1-1 0,-1 0 1,1-8-1,-2 19 316,0 0-1,0 0 1,-1-1 0,0 1 0,0-1-1,0 1 1,-2 6 0,-2 9 418,-20 144 5073,18-103-4226,4 123 0,4-179-1564,-1 2-10,0 0 0,0 0 0,1 0 0,0-1 0,0 1 0,1 0 0,0-1-1,1 0 1,0 1 0,0-1 0,7 13 0,-9-20-47,-1 1 0,1 0 0,-1 0 0,1-1 1,-1 1-1,1 0 0,-1-1 0,1 1 0,0-1 0,0 1 0,-1-1 0,1 1 0,0-1 0,0 1 0,-1-1 1,1 0-1,0 1 0,0-1 0,0 0 0,0 0 0,-1 0 0,1 0 0,0 1 0,0-1 0,0 0 1,1-1-1,-1 1-5,0-1 0,1 0 0,-1 1 0,0-1 1,0 0-1,0 0 0,-1 0 0,1 0 0,0 0 0,0 0 1,0 0-1,-1 0 0,1 0 0,0 0 0,0-3 1,2-2-31,-1-1 1,0 0 0,-1 1-1,1-1 1,0-14 0,-2 6 2,-1-1-1,-1 1 1,-1-1 0,0 1 0,-1 0 0,0 0 0,-1 0 0,-1 1-1,0-1 1,-1 1 0,-1 1 0,-12-17 0,19 28 22,1 1 0,-1 0 0,0 0 1,1 0-1,-1 0 0,0 0 0,0 0 0,0 0 0,0 0 1,0 0-1,0 1 0,0-1 0,0 0 0,0 0 0,-1 1 1,1-1-1,-2 0 0,3 2 5,-1-1 0,1 0 0,-1 1 0,1-1 0,0 1 0,-1-1 0,1 0 0,0 1 0,-1-1 0,1 1 0,0-1 0,0 1 0,0-1 0,-1 1 0,1 0 0,0-1 0,0 1 0,0-1 0,0 1 0,0-1 0,0 1 0,0-1 0,0 1 0,0 0 0,0-1 0,0 1 0,1 7-34,0 1 0,0-1 1,1 0-1,3 9 0,-3-12 60,1 1 0,-1-1 0,1 1 0,0-1 1,0 0-1,0 0 0,1 0 0,0-1 0,0 1 0,7 6 1,-8-10 5,0 1 1,-1 0 0,1-1-1,0 0 1,0 1 0,0-1 0,0-1-1,0 1 1,0 0 0,0-1-1,0 1 1,0-1 0,0 0-1,0 0 1,0 0 0,0 0 0,1-1-1,-1 1 1,0-1 0,0 0-1,0 0 1,5-2 0,5-3 58,0-1 1,0-1-1,0 0 1,-1 0-1,0-1 1,-1 0-1,12-13 1,-8 5-2,0 0-1,-1 0 1,0-2 0,10-20 0,-19 26-10,-12 23 5,-2 8-44,1 0 0,1 1 1,1 0-1,1 0 0,0 1 0,2-1 0,0 1 0,1 0 1,1 0-1,2 26 0,0-41-18,-1-1 1,1 1-1,0-1 1,0 0-1,0 1 1,1-1-1,-1 0 1,1 0-1,0 0 1,5 6-1,-6-8-6,0-1-1,0 0 1,0 0-1,0 0 1,0 0-1,1 0 1,-1-1 0,0 1-1,1 0 1,-1 0-1,0-1 1,1 1-1,-1-1 1,1 1-1,-1-1 1,1 0-1,-1 0 1,1 0 0,-1 0-1,1 0 1,0 0-1,-1 0 1,1 0-1,-1 0 1,1-1-1,-1 1 1,1 0-1,-1-1 1,0 0 0,1 1-1,-1-1 1,1 0-1,-1 0 1,2-1-1,8-6 19,-1 1 0,-1-2 0,0 1-1,0-1 1,0-1 0,10-14 0,41-69 64,39-114 35,-110 243-35,2 2-1,1-1 1,3 1-1,-2 45 1,7-81-74,0 0 0,0 0 0,0 0-1,0 0 1,0 0 0,0 0 0,0 0 0,1-1 0,-1 1 0,1 0 0,0 0 0,-1 0 0,1-1 0,0 1 0,2 3-1,-2-5-47,0 1 0,0-1 0,0 1-1,0-1 1,0 1 0,0-1 0,0 0 0,1 1-1,-1-1 1,0 0 0,0 0 0,0 0-1,0 0 1,0 0 0,1 0 0,-1 0-1,0 0 1,0 0 0,0-1 0,0 1-1,0 0 1,0-1 0,0 1 0,0-1-1,0 1 1,0-1 0,2-1 0,5-2-503,0 0 1,0-1 0,10-9 0,-2 0-161</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4.055"/>
    </inkml:context>
    <inkml:brush xml:id="br0">
      <inkml:brushProperty name="width" value="0.05" units="cm"/>
      <inkml:brushProperty name="height" value="0.05" units="cm"/>
    </inkml:brush>
  </inkml:definitions>
  <inkml:trace contextRef="#ctx0" brushRef="#br0">186 47 15403,'-2'-4'386,"-1"1"0,1-1 0,0 1 0,-1 0 0,0-1 0,0 1 0,0 1 0,0-1 0,0 0-1,0 1 1,-1-1 0,1 1 0,-1 0 0,-5-2 0,6 4-260,1-1 0,0 1 1,-1 0-1,1-1 0,0 1 0,-1 0 1,1 1-1,0-1 0,-1 0 0,1 1 0,0-1 1,0 1-1,-1 0 0,1 0 0,0 0 0,0 0 1,0 0-1,0 0 0,0 1 0,0-1 1,0 0-1,0 1 0,1 0 0,-1-1 0,1 1 1,-3 3-1,-5 8-13,-1 1 0,2 0 0,0 1 0,1-1-1,0 2 1,1-1 0,1 1 0,1-1 0,0 1 0,1 1 0,-2 31 0,4-46-109,1 0 1,0 0-1,0 0 0,0 0 0,0 0 1,1 0-1,-1 0 0,0 0 1,1-1-1,-1 1 0,1 0 1,0 0-1,0 0 0,0-1 1,0 1-1,0 0 0,1 1 1,-1-2 0,0-1 0,1 1 0,-1-1 0,0 0 0,0 1 1,0-1-1,0 0 0,1 0 0,-1 0 0,0 0 1,0 0-1,0 0 0,1 0 0,-1 0 0,0 0 1,0-1-1,0 1 0,0 0 0,0-1 0,1 1 0,-1-1 1,0 1-1,0-1 0,0 1 0,0-1 0,0 0 1,0 0-1,1-1 0,44-34 158,-31 23-117,0 1 0,0 0 0,1 2 0,1 0 0,21-10 0,-34 18-43,0 1 1,0 0-1,0-1 0,0 1 1,0 1-1,1-1 0,-1 1 1,0 0-1,0 0 0,1 0 1,-1 0-1,0 1 0,1-1 1,-1 1-1,0 1 0,0-1 1,0 0-1,0 1 1,0 0-1,0 0 0,-1 0 1,1 0-1,0 1 0,-1-1 1,0 1-1,0 0 0,0 0 1,5 5-1,0 3-11,-1 0 0,1 1 0,-2 0 0,9 20 0,-2-5 0,-13-26 9,0 0 0,1-1 0,-1 1 0,0 0 0,1-1 0,-1 1 1,0-1-1,1 1 0,-1-1 0,1 1 0,-1-1 0,1 1 0,-1-1 0,1 1 0,-1-1 0,1 1 0,-1-1 0,1 0 0,0 1 1,-1-1-1,2 1 0,-2-2 1,1 1 1,-1 0-1,0 0 1,1 0-1,-1-1 1,1 1-1,-1 0 1,1 0-1,-1-1 1,0 1 0,1 0-1,-1-1 1,0 1-1,1 0 1,-1-1-1,0 1 1,0 0-1,1-1 1,-1 1-1,0-1 1,0 1-1,0-1 1,9-31 161,-9 30-154,5-30 231,-2-1 0,-1 0 0,-1 0 0,-2 0 0,-5-34 0,1 47-58,5 20-187,0 0 0,0 1 0,0-1 1,0 0-1,0 0 0,0 0 0,0 0 0,0 0 0,0 0 0,0 0 1,0 0-1,0 0 0,0 0 0,-1 0 0,1 0 0,0 0 1,0 0-1,0 0 0,0 0 0,0 0 0,0 0 0,0 0 1,0 0-1,0 0 0,0 0 0,0 0 0,0 0 0,0 0 1,0 0-1,-1 0 0,1 0 0,0 0 0,0 0 0,0 0 0,0 0 1,0 0-1,0 0 0,0 0 0,0 0 0,0 0 0,0 0 1,0 0-1,0 0 0,0 0 0,0 0 0,0 0 0,0 0 1,0-1-1,-1 1 0,1 0 0,0 0 0,0 3-91,1 0 0,-1-1 0,0 1 0,1-1 0,-1 1 0,1-1 0,0 1 0,0-1 0,0 1 0,1 2 0,0-2-100,-1-1 1,1 1-1,0-1 0,0 1 0,-1-1 0,2 0 1,-1 0-1,0 0 0,0 0 0,1 0 0,-1-1 1,0 1-1,1-1 0,0 1 0,-1-1 1,1 0-1,0 0 0,0 0 0,0-1 0,0 1 1,5 0-1,-1-1-60,-1 0 1,0-1 0,1 1-1,-1-1 1,1-1-1,-1 1 1,0-1 0,0 0-1,7-4 1,19-11-728</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4.528"/>
    </inkml:context>
    <inkml:brush xml:id="br0">
      <inkml:brushProperty name="width" value="0.05" units="cm"/>
      <inkml:brushProperty name="height" value="0.05" units="cm"/>
    </inkml:brush>
  </inkml:definitions>
  <inkml:trace contextRef="#ctx0" brushRef="#br0">144 275 16716,'-12'7'616,"1"0"1,0 0 0,0 1-1,1 1 1,0 0 0,0 0 0,-15 21-1,20-23-390,0 0-1,0 1 1,1 0-1,0 0 0,0 0 1,1 0-1,0 1 1,0-1-1,1 1 1,0 0-1,1 0 0,-1 14 1,2-21-205,0-1 0,0 0-1,0 0 1,0 1 0,0-1 0,0 0 0,0 0 0,1 1-1,-1-1 1,1 0 0,-1 0 0,1 0 0,-1 0 0,2 2-1,-1-2-6,-1-1 0,1 1-1,-1-1 1,1 0 0,-1 1 0,1-1-1,-1 0 1,1 0 0,-1 1 0,1-1-1,0 0 1,-1 0 0,1 0-1,-1 0 1,1 0 0,0 1 0,-1-1-1,1 0 1,0-1 0,-1 1-1,2 0 1,1-1 16,0 0 0,0 0-1,0-1 1,0 1 0,0-1 0,0 0-1,0 0 1,0 0 0,-1 0 0,3-3-1,18-19 155,-2-1 0,25-39 0,22-26 271,-67 88-446,1 1-1,-1-1 1,1 1-1,-1 0 1,1-1-1,-1 1 1,1 0-1,-1 0 0,1 0 1,0 0-1,0 0 1,0 0-1,3-1 1,-4 2-7,-1 0 0,1 0 0,-1 0 0,1 0 0,-1 0 0,1 0 0,-1 0 0,0 1 0,1-1 0,-1 0 0,1 0 0,-1 0 0,0 1 0,1-1 1,-1 0-1,1 0 0,-1 1 0,0-1 0,1 0 0,-1 1 0,0-1 0,1 1 0,4 16 2,-2 29-38,-2-29 20,0-1 0,0 0 0,2 0 0,6 24 0,-9-39 14,1 0-1,-1 0 1,0 0 0,0 0 0,1 0 0,-1 0-1,1 0 1,-1-1 0,1 1 0,-1 0 0,1 0 0,-1-1-1,1 1 1,0 0 0,-1-1 0,1 1 0,0-1-1,0 1 1,-1 0 0,1-1 0,0 0 0,0 1 0,0-1-1,0 0 1,0 1 0,0-1 0,1 0 0,0 0 0,-1 0 1,1-1 0,0 1-1,-1-1 1,1 1-1,-1-1 1,1 0 0,-1 0-1,1 0 1,-1 1 0,1-1-1,-1-1 1,3-1-1,4-6 13,0 0 0,-1-1 0,9-12-1,-15 19-5,24-40 115,-1 0 0,-3-2 0,-2-1 0,-1 0 0,20-94 0,-35 118-58,-2 22-63,-1 0-1,0 0 1,0 0 0,0 0 0,0 0-1,0-1 1,0 1 0,0 0 0,0 0-1,0 0 1,0 0 0,0 0-1,0 0 1,0-1 0,0 1 0,0 0-1,0 0 1,0 0 0,0 0 0,0 0-1,0 0 1,0-1 0,-1 1-1,1 0 1,0 0 0,0 0 0,0 0-1,0 0 1,0 0 0,0 0 0,0-1-1,0 1 1,0 0 0,-1 0-1,1 0 1,0 0 0,0 0 0,0 0-1,0 0 1,0 0 0,0 0 0,-1 0-1,1 0 1,0 0 0,0 0-1,0 0 1,0 0 0,0 0 0,0 0-1,-1 0 1,1 0 0,0 0 0,-2 2 0,0 0 0,0 1 0,0-1 0,0 1 0,1 0 0,-1-1 0,1 1 0,0 0 0,-1 3 1,-14 34-6,1 0 0,3 1 0,1 1 0,2 0 0,-4 52 0,12-86-105,1 1 0,0 0 1,1-1-1,0 1 1,0 0-1,4 12 1,-4-19 66,0-1 1,-1 1-1,1 0 1,0 0-1,0 0 1,0 0 0,0 0-1,0-1 1,0 1-1,0 0 1,1-1-1,-1 1 1,1-1-1,-1 0 1,1 1-1,0-1 1,-1 0-1,1 0 1,0 0-1,0 0 1,0 0-1,0-1 1,-1 1-1,1 0 1,0-1-1,0 0 1,0 1-1,1-1 1,-1 0 0,0 0-1,0 0 1,2 0-1,23-5-341</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5.859"/>
    </inkml:context>
    <inkml:brush xml:id="br0">
      <inkml:brushProperty name="width" value="0.05" units="cm"/>
      <inkml:brushProperty name="height" value="0.05" units="cm"/>
    </inkml:brush>
  </inkml:definitions>
  <inkml:trace contextRef="#ctx0" brushRef="#br0">163 327 18924,'0'-1'133,"-1"0"0,0 0 0,1 0 1,-1 0-1,0 0 0,0 1 0,0-1 0,0 0 0,1 0 1,-1 1-1,0-1 0,0 0 0,0 1 0,-1-1 0,1 1 0,0-1 1,0 1-1,0 0 0,0-1 0,0 1 0,0 0 0,-2 0 0,0 0 54,1 0 0,-1 1 0,0-1 0,0 1 0,1-1 0,-1 1 0,1 0 0,-1 0 0,-3 2 0,-1 2 148,0-1 0,0 1 0,0 0 0,1 1 1,-9 9-1,7-6-181,0 1-1,1 0 1,0 0 0,-10 22-1,15-26-132,0-1 1,-1 2-1,2-1 0,-1 0 1,1 0-1,0 0 0,0 1 1,1-1-1,0 0 0,0 1 1,1 8-1,-1-14-18,1 1 0,-1 0 0,0 0 0,1-1 0,0 1 0,-1 0-1,1-1 1,0 1 0,0 0 0,0-1 0,0 1 0,0-1 0,0 0 0,0 1 0,1-1 0,-1 0 0,0 0-1,1 1 1,-1-1 0,1 0 0,-1-1 0,1 1 0,0 0 0,-1 0 0,1-1 0,0 1 0,0-1 0,-1 1-1,1-1 1,0 0 0,0 0 0,0 0 0,-1 0 0,1 0 0,0 0 0,0 0 0,3-1 0,2-1 17,0 1 1,1-1-1,-1-1 1,0 1-1,-1-1 0,1 0 1,0-1-1,7-5 1,3-5 77,0-1 0,-1-1 0,-1 0 0,0-1 1,-1 0-1,-1-1 0,-1-1 0,-1 0 0,12-26 0,-21 40-65,0 1 0,0 0 0,0-1 0,-1 0-1,0 1 1,0-1 0,0 1 0,0-1 0,-1-9-1,0 14-29,0 0 0,1 0-1,-1-1 1,0 1-1,0 0 1,0 0 0,0-1-1,0 1 1,0 0 0,0-1-1,0 1 1,0 0-1,0-1 1,0 1 0,0 0-1,0 0 1,0-1-1,-1 1 1,1 0 0,0 0-1,0-1 1,0 1-1,0 0 1,0 0 0,-1-1-1,1 1 1,0 0-1,0 0 1,0-1 0,-1 1-1,1 0 1,0 0 0,0 0-1,-1 0 1,1-1-1,0 1 1,0 0 0,-1 0-1,1 0 1,0 0-1,-1 0 1,1 0 0,0 0-1,0 0 1,-1 0-1,1 0 1,0 0 0,-1 0-1,1 0 1,0 0-1,0 0 1,-1 0 0,1 0-1,0 0 1,-1 0 0,1 0-1,0 1 1,0-1-1,-1 0 1,1 0 0,0 0-1,0 0 1,0 1-1,-1-1 1,1 0 0,-15 19 35,9-6-38,0 1-1,0 0 1,1 0 0,1 1-1,0-1 1,1 1 0,1 0-1,0 0 1,1 0 0,2 28-1,-1-40 2,0 0 0,0 0 0,1 0-1,0 0 1,-1 0 0,1 0 0,0 0 0,1 0-1,-1 0 1,0-1 0,1 1 0,2 3 0,-3-5 2,0 0 0,0 0 0,0-1 0,0 1 0,0 0 0,0-1 0,0 1 0,0-1 0,0 1 0,0-1 0,0 0 0,0 1 0,0-1 0,0 0 0,0 0 0,1 0 0,-1 0 0,0 0 0,0 0 0,0 0 0,0 0 0,1 0 0,-1-1 0,0 1 0,0 0 0,0-1 0,0 1 0,0-1 0,0 1 0,0-1 0,0 1 0,0-1 0,0 0 0,0 0 0,1-1 0,6-5 18,0-1 0,0 0 0,0-1 0,-1 1 0,-1-1 0,0-1 1,10-18-1,27-75 130,-29 61-95,-2 10-58,-17 64-28,4-24 22,-3 7 2,1 1-1,1-1 1,0 1-1,1 0 1,3 28-1,-2-43 5,0 1 0,0-1 0,0 0 0,1 1 0,-1-1 0,0 0 0,1 1 0,-1-1 0,1 0 0,0 0-1,-1 0 1,1 1 0,0-1 0,0 0 0,-1 0 0,1 0 0,0 0 0,2 1 0,-2-2 2,-1 0 0,1 1-1,0-1 1,0 0 0,0 0 0,0 0 0,0 0 0,0 0 0,-1 0-1,1 0 1,0 0 0,0 0 0,0 0 0,0 0 0,0 0 0,0-1 0,-1 1-1,1 0 1,0-1 0,1 0 0,3-2 8,0-1-1,0 1 1,0-1-1,0-1 1,-1 1-1,6-7 1,3-8 8,0 0 0,19-39 0,-20 35-8,21-32 1,-33 55-10,0 0 0,0 0 0,0 0 1,0 1-1,0-1 0,0 0 0,0 0 0,0 0 0,0 0 0,0 0 0,0 0 0,0 0 0,0 0 0,0 0 0,0 0 0,1 0 0,-1 0 1,0 0-1,0 0 0,0 1 0,0-1 0,0 0 0,0 0 0,0 0 0,0 0 0,0 0 0,0 0 0,0 0 0,0 0 0,0 0 1,0 0-1,0 0 0,0 0 0,0 0 0,0 0 0,1 0 0,-1 0 0,0 0 0,0 0 0,0 0 0,0 0 0,0 0 0,0 0 0,0 0 1,0 0-1,0 0 0,0 0 0,0 0 0,0 0 0,0 0 0,0 0 0,1 0 0,-1 0 0,0 0 0,0 0 0,0 0 0,0 0 1,0 0-1,0 0 0,0 11-17,-4 15 10,-1-2-8,0 1-1,2-1 1,1 1 0,1 0 0,2 25 0,-1-48 13,0-1 1,0 1-1,1-1 1,-1 1 0,0-1-1,1 1 1,-1-1 0,1 0-1,-1 1 1,1-1 0,0 0-1,-1 1 1,1-1 0,0 0-1,0 0 1,2 3-1,-2-4 3,0 0 0,-1 1 0,1-1-1,0 0 1,0 0 0,0 1-1,-1-1 1,1 0 0,0 0 0,0 0-1,0 0 1,0 0 0,-1 0-1,1 0 1,0 0 0,0-1-1,0 1 1,-1 0 0,1 0 0,0-1-1,1 0 1,3-2 2,0 0-1,0 0 0,0-1 1,-1 0-1,0 0 1,1 0-1,3-6 1,20-28-198,-1-1-1,-1-2 1,-3 0 0,29-71-1,-49 106 71,-1 0 0,0 0-1,0 0 1,-1 0-1,0-1 1,0 1 0,0 0-1,-1-9 1,7-56 429,-5 56-106,0 13 100,-1 9-197,1 12-44,-4 17 16,-8 45 0,1-11 68,5-27-22,0-18 6,1 1 1,2-1 0,1 1 0,4 44 0,-3-66-104,0-1 0,0 1 0,0-1-1,1 0 1,-1 0 0,4 5 0,-5-8-20,0 0 1,0 1-1,0-1 0,1 0 0,-1 1 0,0-1 0,0 0 1,1 1-1,-1-1 0,0 0 0,1 0 0,-1 1 0,0-1 1,1 0-1,-1 0 0,0 1 0,1-1 0,-1 0 0,0 0 1,1 0-1,-1 0 0,1 0 0,-1 0 0,0 0 0,1 0 1,-1 1-1,1-1 0,-1-1 0,0 1 0,1 0 0,-1 0 1,1 0-1,-1 0 0,0 0 0,1 0 0,-1 0 1,1 0-1,-1-1 0,0 1 0,1 0 0,-1 0 0,0-1 1,1 1-1,-1 0 0,0 0 0,0-1 0,1 1 0,-1 0 1,0-1-1,0 1 0,1 0 0,-1-1 0,0 1 0,0 0 1,0-1-1,0 1 0,0-1 0,1 1 0,-1 0 0,0-1 1,0 1-1,0-1 0,0 0 0,2-4-17,-1-1-1,0 0 0,0 0 1,0 0-1,0 0 0,-1 0 1,0 0-1,0 0 0,-1 0 1,0 0-1,0 0 0,0 0 1,-3-8-1,-3-5-45,0 1 0,-17-31 0,11 25 22,-2 0-1,-25-31 0,40 55 42,0 0 0,0 0 0,0 0 0,0 0 0,0-1 1,0 1-1,0 0 0,0 0 0,0 0 0,0 0 0,0-1 0,0 1 1,0 0-1,0 0 0,0 0 0,0 0 0,0 0 0,0-1 0,0 1 1,1 0-1,-1 0 0,0 0 0,0 0 0,0 0 0,0 0 0,0 0 1,0-1-1,0 1 0,1 0 0,-1 0 0,0 0 0,0 0 0,0 0 1,0 0-1,0 0 0,1 0 0,-1 0 0,0 0 0,0 0 0,0 0 1,0 0-1,0 0 0,1 0 0,-1 0 0,0 0 0,0 0 0,0 0 1,0 0-1,0 0 0,1 0 0,-1 0 0,0 0 0,0 0 1,9 0 4,26 7-57,0-2 0,40 0 1,-44-6-5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0.573"/>
    </inkml:context>
    <inkml:brush xml:id="br0">
      <inkml:brushProperty name="width" value="0.05" units="cm"/>
      <inkml:brushProperty name="height" value="0.05" units="cm"/>
    </inkml:brush>
  </inkml:definitions>
  <inkml:trace contextRef="#ctx0" brushRef="#br0">21 702 16131,'-19'38'2234,"19"-37"-2217,0-1-1,0 0 0,-1 0 0,1 0 1,0 0-1,0 0 0,0 0 1,0 1-1,0-1 0,0 0 0,0 0 1,-1 0-1,1 0 0,0 0 0,0 1 1,0-1-1,0 0 0,0 0 1,0 0-1,0 0 0,0 1 0,0-1 1,0 0-1,0 0 0,0 0 1,0 0-1,0 1 0,0-1 0,0 0 1,0 0-1,0 0 0,0 0 1,0 1-1,1-1 0,-1 0 0,0 0 1,0 0-1,0 0 0,0 0 0,0 1 1,0-1-1,0 0 0,0 0 1,1 0-1,-1 0 0,0 0 0,0 0 1,0 0-1,0 1 0,1-1 1,-1 0-1,0 0 0,0 0 0,0 0 1,0 0-1,1 0 0,11-9 1195,9-12-610,-1-1 0,24-36 0,-11 14-248,351-535 1863,-374 564-2064,-10 15-147,0 0-1,0 0 1,0 1-1,0-1 1,0 0-1,0 0 1,0 0 0,0 0-1,0 0 1,0 0-1,0 0 1,0 0-1,0 0 1,0 0 0,0 0-1,0 0 1,0 0-1,0 0 1,0 0-1,0 0 1,0 0 0,0 0-1,1 0 1,-1 0-1,0 0 1,0 0-1,0 0 1,0 0 0,0 0-1,0 0 1,0 0-1,-12 28 235,1-3-140,-88 264 452,84-232-550,3 0 1,2 1-1,-3 74 0,13-125-23,-1 9-135,3 32 1,-2-45 74,1-1 0,-1 1 0,0 0 0,1 0 0,0 0 0,0 0-1,0 0 1,0-1 0,0 1 0,0 0 0,1-1 0,-1 1 0,1-1 0,0 0 0,0 1 0,0-1 0,4 4 0,-5-6 67,-1 0 0,1 1 0,-1-1-1,1 0 1,0 0 0,-1 0 0,1 1 0,0-1 0,-1 0 0,1 0 0,0 0 0,0 0-1,-1 0 1,1 0 0,0-1 0,-1 1 0,1 0 0,0 0 0,-1 0 0,1-1 0,-1 1-1,1 0 1,0-1 0,-1 1 0,1 0 0,-1-1 0,2 0 0,12-17-316,-2-13-158</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6.475"/>
    </inkml:context>
    <inkml:brush xml:id="br0">
      <inkml:brushProperty name="width" value="0.05" units="cm"/>
      <inkml:brushProperty name="height" value="0.05" units="cm"/>
    </inkml:brush>
  </inkml:definitions>
  <inkml:trace contextRef="#ctx0" brushRef="#br0">10 26 16804,'-3'17'6354,"-3"10"-4371,5 59-1127,17 141 0,-4-85-763,-12-141-91,0 0-1,0-1 1,0 1 0,0 0 0,0-1 0,0 1 0,0 0-1,0 0 1,0-1 0,0 1 0,1 0 0,-1-1 0,0 1-1,0 0 1,0-1 0,1 1 0,-1 0 0,1-1 0,-1 1-1,1 0 1,5-22 32,13-90-79,41-193-165,-58 297 198,2-8-11,11-28-1,-14 40 23,0 1 0,0 0 0,0-1 0,0 1 0,1 0 1,-1 0-1,1 0 0,-1 0 0,1 0 0,0 0 0,-1 0 0,1 1 0,0-1 0,0 1 0,1-1 0,-1 1 0,0 0 1,0-1-1,4 0 0,-4 2-4,0 0 0,0 0-1,0 0 1,0 0 0,0 0 0,-1 0 0,1 1 0,0-1 0,0 1 0,0-1 0,-1 1 0,1 0 0,0-1 0,-1 1-1,1 0 1,0 0 0,-1 0 0,0 0 0,1 1 0,-1-1 0,1 0 0,-1 1 0,0-1 0,0 1 0,0-1-1,0 1 1,0-1 0,0 1 0,-1 0 0,1 0 0,0-1 0,-1 1 0,1 2 0,1 1-1,-1-1 0,0 1 1,-1 0-1,1-1 0,-1 1 1,0 0-1,0 0 0,0-1 1,0 1-1,-1 0 0,0 0 1,-2 5-1,-2 1 18,-1 0 1,0-1-1,-1 0 1,0 0-1,-1 0 0,1-1 1,-2 0-1,0-1 1,0 1-1,0-2 0,-1 1 1,0-2-1,0 1 1,-1-1-1,0-1 0,-13 5 1,23-9-104,0-1 0,0 1 0,0-1 0,-1 0 0,1 0 0,0 1 0,0-1 0,-1 0 0,1 0 0,0 0 0,-1 0 0,1-1 0,0 1 0,0 0 0,-1 0 0,1-1 1,0 1-1,0-1 0,-1 1 0,1-1 0,0 1 0,-2-2 0,3 1 24,0 0-1,-1 0 1,1 0 0,-1 0 0,1 0-1,0 0 1,0 0 0,0 0-1,0 0 1,-1 0 0,1 0 0,0 0-1,1 0 1,-1 0 0,0 0 0,0 0-1,0 0 1,1 0 0,-1 0 0,0 0-1,1 0 1,-1 0 0,1 0 0,-1 0-1,1 1 1,-1-1 0,1 0 0,0 0-1,-1 0 1,2 0 0,13-14-793</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7.191"/>
    </inkml:context>
    <inkml:brush xml:id="br0">
      <inkml:brushProperty name="width" value="0.05" units="cm"/>
      <inkml:brushProperty name="height" value="0.05" units="cm"/>
    </inkml:brush>
  </inkml:definitions>
  <inkml:trace contextRef="#ctx0" brushRef="#br0">74 432 15387,'-21'32'2304,"10"-15"-667,-17 32 1,26-43-1441,-1 0 1,1 0 0,1-1 0,-1 1-1,1 0 1,0 0 0,0 1 0,1-1-1,-1 0 1,2 8 0,-1-13-177,0 0-1,0 0 1,0 0-1,0 0 1,1 0-1,-1 0 1,0 0 0,1 0-1,-1 0 1,0-1-1,1 1 1,-1 0-1,1 0 1,-1 0 0,1 0-1,0-1 1,-1 1-1,1 0 1,0-1-1,-1 1 1,1 0-1,0-1 1,0 1 0,0-1-1,0 1 1,0-1-1,-1 1 1,1-1-1,0 0 1,0 0 0,0 1-1,0-1 1,0 0-1,0 0 1,0 0-1,2 0 1,0 0 16,-1-1-1,1 1 1,0-1 0,0 0 0,0 0-1,0 0 1,-1 0 0,1 0-1,0-1 1,-1 1 0,5-4 0,3-3 61,-1-1 1,0 0-1,0-1 1,-1 0-1,9-13 1,31-59 493,-25 41-286,-43 154-204,20-113-103,-1 6 1,1 0 0,-1 0 1,1 0-1,0 1 0,1 6 0,-1-13 0,0 1 1,1 0-1,-1 0 1,0-1-1,0 1 1,0 0-1,1-1 1,-1 1 0,0 0-1,1-1 1,-1 1-1,1-1 1,-1 1-1,1 0 1,-1-1-1,1 1 1,-1-1-1,1 1 1,-1-1-1,1 0 1,1 1-1,-1 0 1,0-1 0,1 0 0,-1 0-1,0 0 1,0 0 0,1-1-1,-1 1 1,0 0 0,0 0 0,1-1-1,-1 1 1,0-1 0,0 1-1,0-1 1,0 1 0,0-1-1,0 0 1,1 0 0,6-6 4,0 1 0,0-1 0,-1 0 0,-1 0 0,1-1 1,8-13-1,33-58 21,-44 71-23,26-48 76,-3 0-1,-3-2 1,-2-1-1,-3-1 1,14-72-1,-31 119-23,-2 13-51,0 0 0,0 0 1,0 0-1,0 0 0,0 0 0,0 0 1,0 0-1,0 0 0,0 0 1,0 0-1,0 0 0,-5 24 39,-24 215 80,27-195-79,1-1 1,2 0-1,12 70 0,-11-99-23,2-1 0,7 20 0,-10-28-33,1-1-1,0 0 1,0 0-1,0-1 1,0 1-1,1 0 1,0-1 0,-1 1-1,2-1 1,-1 0-1,5 4 1,4-3-248,-7-10-92,-5 3 287,0 1 1,0-1-1,-1 1 1,1 0-1,0-1 1,-1 1-1,0 0 1,-1-4-1,-12-23-449,-2 2 0,-1 0-1,-1 1 1,-41-46-1,27 34 194,3 4 251,-24-33 908,54 64 374,6 3-759,8 3 6,10 3-278,1 0 0,1-2 0,-1 0 0,0-2 0,40-2 0,-63 0-204,-1 0 0,1-1 1,0 1-1,-1-1 0,1 0 1,-1 1-1,1-1 0,-1 0 1,1 0-1,-1-1 0,1 1 1,-1-1-1,0 1 0,0-1 1,0 1-1,0-1 0,0 0 1,0 0-1,2-3 0,12-19-299</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8.861"/>
    </inkml:context>
    <inkml:brush xml:id="br0">
      <inkml:brushProperty name="width" value="0.05" units="cm"/>
      <inkml:brushProperty name="height" value="0.05" units="cm"/>
    </inkml:brush>
  </inkml:definitions>
  <inkml:trace contextRef="#ctx0" brushRef="#br0">214 35 17476,'-8'2'282,"0"0"0,0 0 0,1 1 1,-1 0-1,1 0 0,-1 1 0,1-1 1,0 2-1,1-1 0,-1 1 0,1 0 0,-7 7 1,0 1-14,0 0 1,1 1 0,1 1-1,-12 20 1,15-22-196,2-1-1,0 2 1,-8 23 0,12-31-50,1 0 1,-1 0-1,1 0 1,0 0-1,1 0 1,0 1-1,0-1 1,0 0 0,0 0-1,1 1 1,2 5-1,-3-11-19,0 0-1,1 0 1,-1 0-1,0 0 1,0 0 0,1 0-1,-1-1 1,1 1-1,-1 0 1,1 0-1,-1 0 1,1-1-1,-1 1 1,1 0 0,0-1-1,-1 1 1,1-1-1,0 1 1,0-1-1,-1 1 1,1-1-1,0 1 1,0-1 0,0 0-1,0 1 1,0-1-1,0 0 1,-1 0-1,1 1 1,0-1-1,0 0 1,0 0 0,0 0-1,0 0 1,0-1-1,0 1 1,0 0-1,0 0 1,-1 0-1,1-1 1,0 1 0,0 0-1,0-1 1,0 1-1,-1-1 1,1 1-1,1-2 1,4-2 32,-1 0 0,1 0 0,-1 0 0,0-1 1,6-7-1,7-11 87,0-1 1,-2-1 0,26-54 0,22-83 443,-72 195-485,2 1 1,1 1-1,1-1 1,2 1 0,1 0-1,7 55 1,-5-84-40,0 0 1,0 0-1,0 0 0,4 7 0,-5-11-26,1-1-1,-1 0 0,0 0 0,1 0 1,-1 0-1,1 0 0,0 0 0,-1 0 1,1-1-1,0 1 0,0 0 0,-1 0 1,1 0-1,0-1 0,0 1 1,0 0-1,0-1 0,0 1 0,0-1 1,0 1-1,0-1 0,0 1 0,0-1 1,0 0-1,0 0 0,0 1 0,1-1 1,-1 0-1,0 0 0,0 0 0,0 0 1,2-1-1,0 0 25,1 0 1,-1-1-1,1 1 1,-1-1 0,0 0-1,1 0 1,-1 0-1,0-1 1,0 1-1,-1-1 1,1 1-1,3-6 1,28-41 306,-30 43-303,38-71 330,-23 42-184,30-44 0,-47 76-189,18-20 6,-20 23-9,0 0-1,1-1 1,-1 1 0,0-1 0,1 1 0,-1 0-1,1-1 1,-1 1 0,1 0 0,-1-1-1,1 1 1,-1 0 0,1 0 0,-1-1 0,1 1-1,-1 0 1,1 0 0,0 0 0,-1 0 0,1 0-1,-1 0 1,1 0 0,-1 0 0,1 0-1,-1 0 1,1 0 0,0 0 0,-1 0 0,1 1-1,-1-1 1,1 0 0,-1 0 0,1 1-1,-1-1 1,1 0 0,-1 0 0,1 1 0,-1-1-1,0 1 1,1-1 0,-1 0 0,0 1-1,1-1 1,-1 1 0,0-1 0,1 1 0,2 6-8,0 0 1,0 1 0,-1-1-1,0 0 1,0 1 0,1 11-1,1 54-68,-3-35 73,-1-24 16,0-10 0,-1 1 0,1 0 0,1-1 0,-1 1 0,0 0 1,1-1-1,0 1 0,0-1 0,1 1 0,1 4 0,-3-9-11,1 0 1,-1 0-1,0 0 0,0 1 0,1-1 0,-1 0 1,0 0-1,1 0 0,-1 0 0,0 0 0,0 0 1,1 0-1,-1 0 0,0 0 0,1 0 0,-1 0 1,0 0-1,0 0 0,1 0 0,-1 0 0,0-1 0,1 1 1,-1 0-1,0 0 0,0 0 0,1 0 0,-1 0 1,0-1-1,0 1 0,1 0 0,-1 0 0,0 0 1,0-1-1,0 1 0,9-11 45,22-48 129,0-3-51,-27 57-134,-1 0 0,0 0 0,1 1-1,0 0 1,0-1 0,0 1 0,1 0 0,-1 1 0,7-4 0,-10 6 3,1 0 0,-1 0 0,1 0-1,-1 1 1,1-1 0,0 0 0,-1 1 0,1 0 0,-1-1 0,1 1 0,0 0 0,0 0 0,-1 0 0,1 0 0,0 0 0,-1 0 0,1 0 0,0 1 0,-1-1 0,1 1 0,0-1 0,1 2 0,0-1-9,-1 1 0,0 0 1,1 0-1,-1 0 0,0 0 1,0 0-1,0 1 1,0-1-1,0 1 0,-1-1 1,3 5-1,1 3-24,-1 1-1,0 0 1,-1 0 0,0 1-1,2 14 1,-3 8 83,-2-32 1,-1-4 22,1-18 160,0 13-170</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49.513"/>
    </inkml:context>
    <inkml:brush xml:id="br0">
      <inkml:brushProperty name="width" value="0.05" units="cm"/>
      <inkml:brushProperty name="height" value="0.05" units="cm"/>
    </inkml:brush>
  </inkml:definitions>
  <inkml:trace contextRef="#ctx0" brushRef="#br0">172 242 15323,'0'-1'174,"0"0"0,0-1 0,0 1 0,-1 0 0,1 0 0,0 0 0,-1 0 0,1-1 0,-1 1 0,1 0 0,-1 0 0,0 0 0,1 0 0,-1 0 0,0 0-1,0 0 1,1 1 0,-1-1 0,0 0 0,0 0 0,0 1 0,0-1 0,0 0 0,0 1 0,-1-1 0,1 1 0,0 0 0,0-1 0,0 1 0,0 0 0,-1-1 0,1 1 0,0 0 0,-2 0 0,-1 0 54,0 0 1,0 0 0,1 0 0,-1 1 0,0-1-1,0 1 1,1 0 0,-1 0 0,-6 3 0,2 1-189,1 0-1,0 0 1,0 1 0,0 0 0,1 1 0,0 0-1,0 0 1,0 0 0,1 0 0,0 1 0,1 0-1,0 0 1,0 0 0,1 1 0,0-1-1,0 1 1,1 0 0,-3 16 0,5-22-78,0-1 0,0 1-1,0-1 1,0 1 0,0-1 0,0 1 0,1-1-1,-1 1 1,1-1 0,1 4 0,-1-5 17,-1 0 0,1 0 0,-1 0 0,1-1 0,0 1 0,-1 0 0,1-1 0,0 1 0,0 0 0,-1-1 0,1 1 0,0-1 0,0 1 0,0-1 0,0 0 0,0 1 0,-1-1 0,1 0 0,0 0 1,0 1-1,0-1 0,0 0 0,0 0 0,0 0 0,0 0 0,0 0 0,0 0 0,0-1 0,0 1 0,0 0 0,1-1 0,5-1-63,0-1 0,0 0-1,0 0 1,-1-1 0,0 0 0,0 0 0,0 0 0,0-1-1,0 0 1,-1 0 0,7-9 0,5-7-215,27-43 1,-28 39 360,-1-2 1,-1 0 0,-2 0-1,0-1 1,-2-1-1,-1 1 1,6-42-1,-14 56 87,-3 12 86,-4 26 127,0 24-211,3 1 0,1-1 1,8 72-1,2-60-160,-7-55-41,0 0 1,0 0-1,1 0 1,0 0-1,0 0 1,0 0-1,0-1 1,1 1-1,3 4 1,-5-8 43,-1-1 1,1 1-1,0-1 0,-1 1 1,1-1-1,-1 1 0,1-1 1,0 1-1,0-1 0,-1 1 1,1-1-1,0 0 0,0 1 1,-1-1-1,1 0 1,0 0-1,0 0 0,0 0 1,0 0-1,-1 0 0,1 0 1,0 0-1,0 0 0,0 0 1,-1 0-1,1 0 0,0 0 1,0-1-1,0 1 0,-1 0 1,1-1-1,0 1 0,0 0 1,-1-1-1,1 1 1,0-1-1,0 0 0,19-20-135</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0.097"/>
    </inkml:context>
    <inkml:brush xml:id="br0">
      <inkml:brushProperty name="width" value="0.05" units="cm"/>
      <inkml:brushProperty name="height" value="0.05" units="cm"/>
    </inkml:brush>
  </inkml:definitions>
  <inkml:trace contextRef="#ctx0" brushRef="#br0">224 56 17212,'-6'-2'320,"-1"0"1,1 0-1,-1 0 0,0 1 1,1 0-1,-1 0 1,0 1-1,0 0 1,0 0-1,1 0 0,-1 1 1,0 0-1,0 0 1,1 1-1,-1 0 1,-11 5-1,12-4-258,-1 1-1,1-1 1,0 1-1,0 1 0,0 0 1,0-1-1,1 1 1,0 1-1,0-1 1,0 1-1,1 0 1,0 0-1,0 1 1,0-1-1,1 1 1,0 0-1,0-1 1,1 1-1,0 1 1,0-1-1,1 0 1,-1 0-1,1 12 0,1-17-48,0 0 0,0 1 0,0-1 0,0 0 0,0 1 0,0-1 0,1 1 0,-1-1 0,1 0 0,0 0-1,0 1 1,-1-1 0,1 0 0,1 0 0,-1 0 0,0 0 0,1 0 0,-1 0 0,1 0 0,3 3-1,-4-5-3,1 1 0,0 0 0,0-1 0,0 1-1,0-1 1,-1 0 0,1 1 0,0-1-1,0 0 1,0 0 0,0 0 0,0-1 0,0 1-1,0 0 1,0-1 0,0 1 0,-1-1 0,1 0-1,0 1 1,0-1 0,-1 0 0,1 0-1,0 0 1,-1 0 0,1 0 0,2-3 0,9-7 20,-1 0 0,0-1 0,0 0 1,15-22-1,36-62 158,-34 49-67,-29 46-109,1-1 0,0 0 0,0 0 0,1 1 0,-1-1 1,0 0-1,0 1 0,1-1 0,-1 1 0,1 0 0,-1-1 0,1 1 0,0 0 0,0 0 0,-1 0 0,3-1 0,-3 2-6,-1 0 1,0 1-1,1-1 0,-1 0 0,1 0 0,-1 0 0,0 0 0,1 1 0,-1-1 0,0 0 0,1 0 1,-1 0-1,0 1 0,1-1 0,-1 0 0,0 1 0,1-1 0,-1 0 0,0 1 0,0-1 0,1 0 1,-1 1-1,0-1 0,0 0 0,0 1 0,5 22 102,0 57 28,-5-55-127,1 0 0,1 1 1,2-1-1,8 33 0,-12-56-59,1-1 0,-1 1 0,1-1 0,0 1 0,-1-1 0,1 0 0,0 1 0,0-1-1,0 0 1,0 0 0,0 1 0,0-1 0,0 0 0,0 0 0,1 0 0,-1 0 0,0-1 0,2 2 0,-2-2 29,0 0 1,0 0-1,-1 0 1,1 0-1,0 0 0,0 0 1,0 0-1,0 0 1,0 0-1,0 0 1,-1-1-1,1 1 1,0 0-1,0-1 0,0 1 1,-1 0-1,1-1 1,0 1-1,-1-1 1,1 1-1,0-1 1,-1 0-1,1 1 0,0-1 1,-1 0-1,1 1 1,-1-1-1,1 0 1,-1 0-1,0 1 1,1-1-1,-1-1 0,10-23-319</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0.909"/>
    </inkml:context>
    <inkml:brush xml:id="br0">
      <inkml:brushProperty name="width" value="0.05" units="cm"/>
      <inkml:brushProperty name="height" value="0.05" units="cm"/>
    </inkml:brush>
  </inkml:definitions>
  <inkml:trace contextRef="#ctx0" brushRef="#br0">0 0 17388,'4'86'6500,"10"57"-5113,-1-15-1243,-5-57-28,-8-70-103,0 0 0,0-1 0,0 1 0,0 0 0,0-1 0,1 1 0,-1 0 0,0 0-1,1-1 1,-1 1 0,0-1 0,1 1 0,-1 0 0,0-1 0,1 1 0,-1-1 0,1 1 0,0-1 0,-1 1 0,2 0 0,-2-1-4,1 0 0,-1 0 1,0 0-1,1 0 0,-1 0 0,1 0 0,-1 0 0,1 0 1,-1-1-1,1 1 0,-1 0 0,1 0 0,-1 0 1,0-1-1,1 1 0,-1 0 0,1-1 0,-1 1 0,0 0 1,1-1-1,-1 1 0,1-1 0,18-29 301,-16 24-226,-2 5-63,-1-1 0,1 0-1,1 1 1,-1-1 0,0 1 0,0-1-1,1 1 1,-1 0 0,0-1-1,1 1 1,0 0 0,-1 0-1,1 0 1,-1 0 0,4-1 0,-4 2-17,0 0 1,0 0 0,0 0 0,0 0 0,0 1 0,0-1-1,1 0 1,-1 0 0,0 1 0,0-1 0,0 0-1,0 1 1,0-1 0,0 1 0,0 0 0,0-1 0,0 1-1,-1 0 1,1-1 0,0 1 0,0 0 0,0 0-1,-1 0 1,1 0 0,0 0 0,0 1 0,7 12-34,0 0 1,-2 0-1,9 24 0,-11-26 1,0 0-1,1-1 0,0 0 0,1 1 0,1-2 0,10 16 1,-16-26 31,-1 1 0,1 0 0,0 0 0,-1-1 0,1 1-1,0 0 1,0-1 0,-1 1 0,1-1 0,0 1 0,0-1 0,0 1 0,0-1 0,0 0 0,-1 0 0,1 1 0,0-1 0,0 0 0,0 0 0,0 0 0,0 0 0,0 0 0,0 0 0,0 0 0,0 0 0,0 0 0,1-1 0,1 0 11,-1 0 0,0 0 0,-1-1 0,1 1 0,0-1 0,0 1 0,0-1 0,-1 1 0,1-1 0,-1 0 0,2-3 0,3-5 75,0-1-1,0 0 1,5-16-1,-1-3 57,-1-1 0,-2 0 1,-1 0-1,-1-1 0,1-45 0,-6 100-109,2 72-30,-1-85-5,1 1 0,0 0 0,0-1 0,1 1 0,1-1 0,-1 0 1,8 12-1,-9-19 10,0 0 0,0 0 0,0-1 0,0 1 1,1 0-1,0-1 0,-1 0 0,1 0 0,0 0 1,0 0-1,0 0 0,0 0 0,1-1 0,-1 1 1,0-1-1,1 0 0,-1 0 0,1-1 0,-1 1 1,1 0-1,-1-1 0,7 0 0,-1-1-157,0 1 1,0-1-1,-1-1 0,1 0 1,-1 0-1,1 0 0,-1-1 1,11-6-1,-18 9 143,0 0 1,0-1-1,0 1 1,0-1-1,0 1 0,0-1 1,-1 1-1,1-1 0,0 1 1,0-1-1,-1 0 1,1 1-1,0-1 0,-1 0 1,1 0-1,-1 0 0,1 0 1,-1 1-1,1-1 1,-1 0-1,1 0 0,-1 0 1,0 0-1,1 0 0,-1 0 1,0 0-1,0 0 1,0 0-1,0 0 0,0 0 1,0 0-1,0 0 0,-1-1 1,-4-15-318</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1.358"/>
    </inkml:context>
    <inkml:brush xml:id="br0">
      <inkml:brushProperty name="width" value="0.05" units="cm"/>
      <inkml:brushProperty name="height" value="0.05" units="cm"/>
    </inkml:brush>
  </inkml:definitions>
  <inkml:trace contextRef="#ctx0" brushRef="#br0">1 0 16091,'9'0'1945,"0"6"-1177,0 2-368,1 1 1801,2 3-1161,2 1-1176,2-1-432,3-3 448,1-1-136,6-4-97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1.992"/>
    </inkml:context>
    <inkml:brush xml:id="br0">
      <inkml:brushProperty name="width" value="0.05" units="cm"/>
      <inkml:brushProperty name="height" value="0.05" units="cm"/>
    </inkml:brush>
  </inkml:definitions>
  <inkml:trace contextRef="#ctx0" brushRef="#br0">107 325 15707,'-3'0'250,"-1"1"-1,0-1 0,0 1 1,0 0-1,1 0 0,-1 1 1,0-1-1,1 1 0,-1-1 0,1 1 1,0 0-1,0 1 0,-1-1 1,1 1-1,1-1 0,-1 1 1,0 0-1,1 0 0,-1 0 0,1 0 1,0 0-1,0 1 0,0-1 1,1 1-1,-2 4 0,-3 5-81,1 1 0,1-1 0,0 2 0,1-1 0,-1 23 0,2-21-83,1 0-1,1 1 1,1-1-1,1 1 1,3 17 0,-4-28-42,0-1 0,1 1 0,0-1 0,0 1 0,0-1 0,1 0 0,-1 0 0,1 0 0,1 0 0,-1-1 0,0 1 0,1-1 0,0 0 0,0 0 0,1 0 0,-1-1 0,1 1 1,6 3-1,-11-7-38,17 9 144,0 0 0,29 22 0,-42-28-143,0 1 0,0-1-1,0 1 1,-1 0 0,1 0-1,-1 0 1,0 0 0,0 1 0,-1 0-1,1-1 1,-1 1 0,0 0-1,-1 0 1,1 0 0,1 9 0,-3-13-5,1 0 0,-1 0 0,0 0 0,0 0 0,0 0 0,0 0 0,0 0 1,0 0-1,0 0 0,0 0 0,0 0 0,0 0 0,-1 0 0,1 0 0,0 0 0,-1 0 1,1 0-1,-1 0 0,1 0 0,-1 0 0,1-1 0,-1 1 0,0 0 0,1 0 0,-1-1 1,0 1-1,0 0 0,-1 0 0,1-1 1,0 0 0,0 1 0,0-1 0,0-1 0,-1 1 0,1 0 0,0 0 0,0 0 1,0 0-1,0-1 0,0 1 0,0-1 0,0 1 0,0-1 0,0 1 0,0-1 0,0 1 0,0-1 0,0 0 0,0 0 0,0 0 0,0 1 0,1-1 1,-1 0-1,0 0 0,0-1 0,-4-5-2,0 0 1,1 0-1,0-1 1,0 1 0,0-1-1,1 0 1,1 0-1,-1 0 1,1 0-1,0-1 1,1 1-1,0 0 1,1-1 0,-1 1-1,2-1 1,-1 1-1,1-1 1,0 1-1,4-13 1,4-11-3,2 1-1,1 0 1,26-47 0,-33 69 10,33-65 102,37-76 198,-61 119-171,-1-1 0,14-60 0,-25 81-83,0 0 1,-1-1-1,0-21 1,-1 30-46,0 1 1,0-1 0,-1 1-1,1-1 1,-1 1 0,0-1-1,1 1 1,-1-1-1,0 1 1,-2-3 0,2 4-7,0 0 1,1 0-1,-1 0 1,0 1-1,0-1 1,0 0-1,0 1 1,0-1-1,0 0 1,0 1-1,0-1 1,0 1-1,0-1 1,0 1-1,0 0 1,0 0-1,0-1 1,0 1-1,-1 0 1,1 0-1,0 0 1,0 0-1,-2 0 1,-1 1-2,1 0 1,-1 0 0,1 1-1,0-1 1,-1 1-1,1 0 1,0-1 0,0 1-1,0 1 1,0-1 0,0 0-1,0 1 1,1-1 0,-1 1-1,1 0 1,0 0 0,0 0-1,-3 5 1,-2 4-4,1 0-1,0 1 1,-7 22 0,7-15 0,1 1 1,0 0-1,2 0 1,0 0-1,1 0 0,2 1 1,0-1-1,1 0 0,1 1 1,1-1-1,1 0 1,10 31-1,-13-49 2,-1 0 0,2-1 0,-1 1 0,0 0 0,1-1 0,-1 1 0,1-1 0,0 1 0,-1-1 0,1 0 0,0 0 0,1 0 0,-1 0 0,0 0 0,0 0 0,1-1 0,-1 1 0,1-1 0,0 0 0,3 2 0,-2-3 1,0 1 0,-1-1 0,1 0 0,0 0 0,-1 0 0,1 0 0,-1-1 0,1 0 0,0 0-1,-1 0 1,1 0 0,-1 0 0,0-1 0,1 1 0,4-4 0,9-7 15,0 0 0,-1-1 0,0 0-1,20-25 1,-11 13 76,-20 21-6,-5 7-16,1 10-61,1-8-18,1-1 0,-1 0 0,1 1 0,0-1 0,-1 0 0,2 0-1,-1-1 1,0 1 0,1 0 0,0-1 0,0 0 0,0 0 0,0 0 0,0-1-1,1 1 1,-1-1 0,1 0 0,-1 0 0,10 2 0,-8-3 5,1 0 1,0-1 0,0 0-1,0 0 1,0 0-1,0-1 1,0 0 0,0 0-1,0 0 1,-1-1-1,1 0 1,0-1 0,11-5-1,4-5 12,27-21 0,-15 11-21,-29 21 32,-8 6 148,2-4-141,0 1 0,0 0 0,0-1 0,0 1 0,1-1 0,-1 1 0,0-1 0,0 0-1,0 1 1,0-1 0,0 0 0,0 0 0,0 0 0,0 0 0,0 0 0,0 0 0,-1 0 0,0 0 0,-3-2 69,0 0 0,0 0 0,1-1 0,-1 1 0,1-1 1,0 0-1,0 0 0,0-1 0,0 1 0,0-1 0,1 0 0,-4-5 1,4 6-101,1 1 1,0-1 0,1 0 0,-1 0 0,0 0 0,1 0 0,-1 0 0,1 0 0,0 0-1,0 0 1,1 0 0,-1-1 0,0 1 0,1 0 0,0-1 0,0 1 0,0 0-1,0-1 1,0 1 0,2-4 0,-1 6-100,-1-1 1,1 1-1,0 0 0,0-1 1,0 1-1,1 0 0,-1 0 1,0 0-1,0-1 0,1 1 1,-1 1-1,1-1 0,-1 0 1,1 0-1,2 0 0,28-10-497,-17 7 328,12-7-298</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2.695"/>
    </inkml:context>
    <inkml:brush xml:id="br0">
      <inkml:brushProperty name="width" value="0.05" units="cm"/>
      <inkml:brushProperty name="height" value="0.05" units="cm"/>
    </inkml:brush>
  </inkml:definitions>
  <inkml:trace contextRef="#ctx0" brushRef="#br0">1 103 20188,'5'40'4160,"54"205"-1837,-12-61-2056,-45-177-248,0 5 20,0 0 1,1 0 0,1 0-1,-1-1 1,2 0 0,0 1-1,7 11 1,-11-23-38,-1 1 0,0-1 1,0 0-1,0 0 0,1 1 0,-1-1 0,0 0 1,1 0-1,-1 1 0,0-1 0,1 0 1,-1 0-1,0 0 0,1 0 0,-1 0 0,0 1 1,1-1-1,-1 0 0,0 0 0,1 0 1,-1 0-1,0 0 0,1 0 0,-1 0 0,0 0 1,1 0-1,-1 0 0,1 0 0,-1-1 1,0 1-1,1 0 0,-1 0 0,0 0 0,1 0 1,-1-1-1,0 1 0,0 0 0,1 0 1,-1 0-1,0-1 0,1 1 0,-1 0 0,0 0 1,0-1-1,0 1 0,1 0 0,-1-1 1,0 1-1,0 0 0,0-1 0,0 1 1,0 0-1,1-1 0,-1 0 0,9-23 17,-8 21-15,8-37 9,0 0-1,3-53 0,0-2 5,-5 53-6,5-32 52,33-114 0,-42 180-64,0 0 0,0 0 0,1 1 0,0-1 0,0 1 0,10-12 0,-13 18-6,-1 0 0,1-1-1,1 1 1,-1 0 0,0 0 0,0 0-1,0 0 1,1 0 0,-1 1 0,0-1 0,1 0-1,-1 0 1,0 1 0,1-1 0,-1 1-1,1 0 1,-1-1 0,1 1 0,-1 0-1,1 0 1,0 0 0,-1 0 0,1 0-1,-1 0 1,1 0 0,-1 0 0,1 1-1,-1-1 1,1 1 0,-1-1 0,1 1-1,-1-1 1,0 1 0,1 0 0,-1 0-1,0 0 1,1 0 0,-1 0 0,0 0-1,0 0 1,0 0 0,0 0 0,1 2-1,1 1-21,0 0 0,0 0 0,0 0 0,-1 0 0,1 1-1,-1-1 1,0 0 0,-1 1 0,1 0 0,-1-1-1,0 1 1,1 7 0,-1-4 15,-1 0-1,0 1 1,-1-1 0,1 0-1,-2 0 1,-3 16 0,0-10 45,0 0 0,-1 0 0,0-1 0,-1 0 0,-1 0 0,0 0-1,-17 20 1,19-27-24,0 0 0,0-1 0,0 0 0,-1 0 0,0 0 0,0 0 0,-1-1 0,1-1 0,-1 1 0,1-1 0,-16 4 0,20-7-56,1 1-1,-1-1 1,0 0-1,0 0 1,1 0-1,-1 0 0,0 0 1,0 0-1,1-1 1,-1 1-1,0-1 1,1 0-1,-1 0 1,1 0-1,-6-3 0,6 2-67,0 0 0,-1 0-1,1 0 1,0 0 0,1-1-1,-1 1 1,0-1-1,1 0 1,-1 1 0,1-1-1,0 0 1,0 0-1,0 0 1,0 1 0,0-1-1,1 0 1,-1-6 0,0 5 56,1 0 0,0 0 0,0 0 0,1 0 0,-1 0 0,1 0 0,0 0 0,0 0 0,0 0 0,0 0 0,1 0 0,0 0 0,0 1 0,0-1 0,0 0 0,0 1 0,1 0 0,-1 0 0,1 0 0,5-5 0,25-16-548</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3.242"/>
    </inkml:context>
    <inkml:brush xml:id="br0">
      <inkml:brushProperty name="width" value="0.05" units="cm"/>
      <inkml:brushProperty name="height" value="0.05" units="cm"/>
    </inkml:brush>
  </inkml:definitions>
  <inkml:trace contextRef="#ctx0" brushRef="#br0">45 116 17372,'-3'2'294,"0"1"1,1-1 0,-1 1 0,1-1-1,-1 1 1,1 0 0,0 0-1,0 1 1,0-1 0,0 0-1,1 1 1,0-1 0,-1 1 0,0 5-1,-2 5 625,1 0 0,-1 21 0,2-17-272,3 39 0,-1-53-617,1 0-1,-1 1 1,1-1-1,-1 0 1,1 0 0,1 0-1,-1 0 1,0 1-1,1-2 1,0 1 0,0 0-1,0 0 1,1-1-1,5 7 1,-8-9-26,1-1 1,-1 1-1,1-1 1,-1 0-1,1 1 1,0-1-1,-1 0 1,1 0-1,-1 1 1,1-1-1,0 0 1,-1 0-1,1 0 1,0 0-1,-1 0 1,1 0-1,0 0 1,-1 0-1,1 0 1,0 0-1,-1 0 1,1 0-1,0 0 1,-1-1-1,1 1 1,0-1-1,16-14 90,5-28 50,-22 41-135,13-34 191,-1-2 1,-3 1-1,-1-2 0,5-62 1,-15 126-203,1 0 1,1 0-1,0 0 1,2 1-1,2-1 1,0 0-1,12 39 1,-15-61 3,0-1 0,0 1 0,0-1 1,0 0-1,0 1 0,1-1 1,-1 0-1,1 0 0,0 0 0,-1 0 1,1 0-1,0 0 0,0 0 1,0 0-1,1-1 0,-1 1 1,3 0-1,-3-1 4,0-1 1,0 1-1,0-1 1,0 0 0,1 0-1,-1 0 1,0 0-1,0 0 1,0 0-1,1-1 1,-1 1-1,0-1 1,0 1 0,0-1-1,0 0 1,0 0-1,0 0 1,0 0-1,0 0 1,0-1-1,2-1 1,10-9 23,0 0-1,-1 0 1,-1-2-1,0 1 1,15-23-1,45-82 127,-50 81-113,20-37-119,-50 94 13,1 0 1,-6 31-1,10-37 42,-3 10-72,1 0 1,2 0-1,0 0 0,1 38 1,2-60 29,0-1 1,0 1 0,0 0-1,1 0 1,-1-1-1,0 1 1,1 0-1,-1-1 1,1 1-1,0 0 1,-1-1-1,1 1 1,0-1 0,0 1-1,2 1 1,-3-2 50,0-1 0,1 0 0,-1 0 0,0 0 0,1 0 1,-1 0-1,0 1 0,1-1 0,-1 0 0,0 0 0,1 0 0,-1 0 1,0 0-1,1 0 0,-1 0 0,0 0 0,1 0 0,-1 0 0,0 0 1,1-1-1,-1 1 0,0 0 0,1 0 0,-1 0 0,0 0 0,0 0 1,1-1-1,11-13-24,0-13-303,0-6-144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1.361"/>
    </inkml:context>
    <inkml:brush xml:id="br0">
      <inkml:brushProperty name="width" value="0.05" units="cm"/>
      <inkml:brushProperty name="height" value="0.05" units="cm"/>
    </inkml:brush>
  </inkml:definitions>
  <inkml:trace contextRef="#ctx0" brushRef="#br0">130 38 16644,'3'0'343,"-1"0"1,1 0-1,-1-1 1,1 1-1,-1-1 1,1 1-1,-1-1 1,1 0-1,-1 0 1,0 0-1,4-2 1,12-4 573,6 1-520,1 1 0,0 0 0,0 2-1,25 0 1,-39 3-353,0 1 0,0-1 0,0 2 0,-1-1 0,1 1 0,0 1 0,-1 0 0,0 1 0,1 0 0,-2 0 0,18 11-1,-23-13-5,0 1-1,0 0 0,-1 0 1,0 0-1,1 1 0,-1-1 0,-1 1 1,1 0-1,0-1 0,-1 1 0,0 1 1,0-1-1,0 0 0,0 0 0,-1 1 1,1-1-1,0 7 0,-1-4 49,-1 0 0,0 0 0,0 0 0,-1 1 0,0-1 0,0 0 0,-1 0 0,0 0-1,0 0 1,-4 8 0,-2 3 166,-2 0 0,0 0 0,-2-1 0,1-1 0,-2 0 0,0 0 0,-16 14 0,0-4 219,-1-1 1,-48 31-1,62-46-362,0 0 0,-1-2 1,0 0-1,0-1 0,-1-1 0,1 0 0,-25 3 0,39-8-170,0-1-1,-1 1 0,1-1 1,0 0-1,0-1 0,-1 1 1,1 0-1,0-1 1,0 0-1,0 0 0,0 0 1,0 0-1,0 0 1,0 0-1,0-1 0,0 0 1,1 1-1,-1-1 1,1 0-1,-1 0 0,1 0 1,0-1-1,-1 1 1,1-1-1,0 1 0,1-1 1,-1 0-1,0 1 1,1-1-1,0 0 0,-2-4 1,-2-7-487,1 0 1,1 1 0,0-1-1,1-1 1,0-25-1,1 0-320</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3.648"/>
    </inkml:context>
    <inkml:brush xml:id="br0">
      <inkml:brushProperty name="width" value="0.05" units="cm"/>
      <inkml:brushProperty name="height" value="0.05" units="cm"/>
    </inkml:brush>
  </inkml:definitions>
  <inkml:trace contextRef="#ctx0" brushRef="#br0">5 1 16115,'-5'21'1769,"5"4"-1121,3 1-264,2-5 1272,4 5-1159,6-4-337,4-5-48,4-8-224,3 0-65</inkml:trace>
  <inkml:trace contextRef="#ctx0" brushRef="#br0" timeOffset="1">340 267 17444,'-46'27'3518,"31"-19"-2053,-28 20-1,38-24-1266,0 0-1,1 1 0,-1 0 1,1 0-1,-1 0 0,2 0 0,-1 1 1,-5 9-1,8-11-132,-1 0 0,1 0 0,-1 0 0,1 0 1,0 0-1,0 0 0,1 0 0,-1 0 0,1 1 0,0-1 1,1 4-1,-1-6-54,0 0 1,1 0-1,-1-1 1,1 1-1,-1 0 0,1 0 1,0-1-1,-1 1 1,1-1-1,0 1 1,0-1-1,0 1 1,0-1-1,1 0 1,-1 1-1,0-1 0,1 0 1,-1 0-1,0 0 1,1 0-1,-1 0 1,1 0-1,0 0 1,-1-1-1,1 1 1,0 0-1,-1-1 0,1 1 1,2-1-1,3 1-73,0-1-1,1 0 0,-1 0 1,0-1-1,0 0 0,0 0 1,0-1-1,0 1 0,13-7 1,6-2-188,26-17-1,-52 27 254,16-10-218</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4.439"/>
    </inkml:context>
    <inkml:brush xml:id="br0">
      <inkml:brushProperty name="width" value="0.05" units="cm"/>
      <inkml:brushProperty name="height" value="0.05" units="cm"/>
    </inkml:brush>
  </inkml:definitions>
  <inkml:trace contextRef="#ctx0" brushRef="#br0">1 103 16660,'1'0'400,"0"1"0,0-1 0,0 0 1,0 1-1,0-1 0,1 0 1,-1 0-1,0 0 0,0 0 0,0 0 1,0 0-1,1 0 0,-1 0 1,0-1-1,0 1 0,1-1 0,30-4 1420,-5-1-785,-2 2-633,0-2 1,-1 0-1,0-2 1,33-15-1,-55 22-396,1 0-1,-1-1 0,0 1 1,-1 0-1,1-1 0,0 1 1,0-1-1,0 0 0,-1 0 0,1 0 1,-1 1-1,0-1 0,2-4 1,-3 6-5,1 0 0,-1-1 0,0 1 1,0-1-1,0 1 0,0-1 0,0 1 0,0-1 1,0 1-1,0 0 0,0-1 0,0 1 0,0-1 1,-1 1-1,1-1 0,0 1 0,0 0 0,0-1 1,0 1-1,-1-1 0,1 1 0,0 0 0,0-1 1,-1 1-1,0-1 0,0 0 1,0 0-1,-1 0 0,1 1 1,0-1-1,-1 0 1,1 1-1,-1 0 0,1-1 1,-1 1-1,1 0 1,-4-1-1,-6 1 1,0 0 0,0 0 1,0 1-1,0 0 0,0 1 0,0 1 1,0 0-1,0 0 0,1 1 0,-20 10 0,23-11-3,1 0 0,0 0-1,0 1 1,1 0 0,-1 0 0,1 1-1,0 0 1,0 0 0,0 0 0,1 0-1,-1 1 1,1 0 0,1-1-1,-1 1 1,1 1 0,0-1 0,1 0-1,-4 12 1,6-15-10,-1 0 0,1-1 0,0 1-1,0 0 1,0 0 0,0-1 0,1 1 0,-1 0 0,1 0 0,-1-1-1,1 1 1,0 0 0,0-1 0,1 1 0,-1-1 0,0 1-1,1-1 1,-1 0 0,1 0 0,0 0 0,0 0 0,0 0 0,0 0-1,0 0 1,0 0 0,0-1 0,1 1 0,-1-1 0,1 0-1,-1 1 1,1-1 0,-1 0 0,5 0 0,2 2-154,0-1 1,-1 0 0,1-1-1,0 0 1,0 0 0,0-1-1,0 0 1,0-1-1,13-2 1,0-2-93,-1-2 0,32-13 0,-4-3-254</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5.241"/>
    </inkml:context>
    <inkml:brush xml:id="br0">
      <inkml:brushProperty name="width" value="0.05" units="cm"/>
      <inkml:brushProperty name="height" value="0.05" units="cm"/>
    </inkml:brush>
  </inkml:definitions>
  <inkml:trace contextRef="#ctx0" brushRef="#br0">33 15 16123,'-6'-14'2215,"5"13"-2138,1 1 0,0 0 0,0 0 0,0 0 0,-1 0 0,1 0 0,0 0 0,0 0 0,0 0 0,-1 0 0,1 0 0,0 0 0,0 0 0,0 0 0,0 0 0,-1 0 0,1 0 0,0 0 0,0 1 0,0-1 0,-1 0 0,1 0 0,0 0 0,0 0 0,0 0 0,0 0 0,-1 1 0,1-1 0,0 0 0,0 0 0,0 0 0,0 0 0,0 0 0,0 1 0,0-1 0,-1 0 0,1 0 0,0 0 0,0 1 0,-9 32 3326,2 29-2577,3 1-1,6 74 1,-1-86-613,-1-37-156,0-7-14,-1-1 0,2 1 0,-1 0 0,1 0 0,0-1 1,0 1-1,1-1 0,-1 1 0,4 6 0,-4-12-31,-1 0-1,1-1 1,0 1-1,-1 0 1,1 0-1,0-1 1,0 1-1,0-1 1,0 1-1,-1-1 1,1 1-1,0-1 1,0 1-1,0-1 1,0 0-1,0 1 1,0-1-1,0 0 1,0 0-1,0 0 1,0 0-1,0 0 1,0 0-1,0 0 1,0 0-1,0 0 1,0-1-1,0 1 1,0 0-1,0-1 1,0 1-1,1-1 1,33-18 146,-29 16-122,13-9-343,0 1 0,1 0 0,0 2 0,1 1 0,0 0 0,37-8 0,-57 16 252,0 0-1,0 0 1,0-1-1,0 1 1,0 0-1,0-1 1,0 1-1,0-1 0,0 1 1,0-1-1,0 1 1,0-1-1,0 0 1,0 1-1,-1-1 1,2-1-1,3-5-603</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5.691"/>
    </inkml:context>
    <inkml:brush xml:id="br0">
      <inkml:brushProperty name="width" value="0.05" units="cm"/>
      <inkml:brushProperty name="height" value="0.05" units="cm"/>
    </inkml:brush>
  </inkml:definitions>
  <inkml:trace contextRef="#ctx0" brushRef="#br0">116 117 16796,'4'1'271,"-1"0"0,1 0 1,-1 0-1,1 0 1,0 0-1,-1-1 1,1 0-1,0 0 1,-1 0-1,1 0 0,0 0 1,-1-1-1,1 1 1,-1-1-1,1 0 1,6-3-1,-9 3-208,1 1-1,-1-1 1,0 0-1,1 0 1,-1 0 0,0 0-1,1 0 1,-1-1-1,0 1 1,0 0 0,0 0-1,0-1 1,0 1 0,-1-1-1,1 1 1,0-1-1,-1 1 1,1-1 0,-1 1-1,1-1 1,-1 0-1,0 1 1,1-1 0,-1 0-1,0 1 1,0-1-1,0 0 1,-1 1 0,1-1-1,0 1 1,-1-1 0,1 0-1,-1 1 1,1-1-1,-1 1 1,0-1 0,1 1-1,-1-1 1,-1-1-1,0-1-25,-1 1-1,1-1 1,0 0-1,-1 1 1,0-1 0,0 1-1,0 0 1,0 0-1,0 0 1,-1 0-1,1 0 1,-1 1-1,0 0 1,0 0-1,0 0 1,0 0-1,0 0 1,0 1-1,0 0 1,-1 0-1,1 0 1,0 0-1,-1 1 1,1 0-1,-1 0 1,1 0-1,0 0 1,-1 1-1,1-1 1,-1 1-1,1 0 1,0 1-1,0-1 1,0 1-1,0-1 1,0 1-1,0 1 1,0-1-1,0 0 1,1 1-1,-1 0 1,1 0-1,0 0 1,0 0-1,0 0 1,0 1-1,1-1 1,-1 1-1,1 0 1,0 0-1,0 0 1,-2 6 0,1-1-38,1 1 1,0 0 0,1 0 0,0 0 0,0 0 0,1 0 0,1 0 0,-1 0 0,2 0 0,2 11 0,-3-17-44,0 0 0,0 0 1,1 0-1,0 0 1,0 0-1,0 0 1,0-1-1,0 1 1,1-1-1,0 1 0,4 3 1,-5-5-55,1 0 0,-1 0 0,1-1 0,0 1 0,0-1 0,-1 0 0,1 1 0,0-1-1,0-1 1,0 1 0,0 0 0,0-1 0,1 1 0,-1-1 0,0 0 0,0 0 0,4-1 0,1 0-7,0-1 0,-1 0-1,1 0 1,-1 0 0,0-1 0,0 0 0,8-5 0,20-12-490</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6.400"/>
    </inkml:context>
    <inkml:brush xml:id="br0">
      <inkml:brushProperty name="width" value="0.05" units="cm"/>
      <inkml:brushProperty name="height" value="0.05" units="cm"/>
    </inkml:brush>
  </inkml:definitions>
  <inkml:trace contextRef="#ctx0" brushRef="#br0">1 524 12563,'2'-4'543,"1"1"0,0-1 0,-1 1 0,2 0 0,-1 0 0,0 0 0,0 1 0,1-1 0,0 1 0,-1 0 0,1 0 0,0 0 0,0 0 0,6-1 0,-8 2-446,0 1 0,-1 0 1,1 0-1,0 0 1,-1 0-1,1 0 1,0 0-1,0 0 1,-1 0-1,1 1 0,0-1 1,-1 1-1,1-1 1,-1 1-1,1 0 1,-1 0-1,1-1 1,-1 1-1,1 0 0,-1 0 1,1 1-1,-1-1 1,0 0-1,0 0 1,0 1-1,0-1 1,0 0-1,0 1 0,0-1 1,0 1-1,0-1 1,-1 1-1,1 0 1,-1-1-1,1 1 1,-1 0-1,0-1 0,1 4 1,1 6-53,-1 1 0,0-1 0,-1 1 1,0 0-1,-3 14 0,1 33 195,2-57-231,0-1 0,0 0 1,0 0-1,0 1 0,1-1 0,-1 0 1,0 0-1,1 1 0,-1-1 1,0 0-1,1 0 0,0 0 1,-1 0-1,1 1 0,0-1 0,-1 0 1,1 0-1,0 0 0,0-1 1,0 1-1,1 1 0,-1-1 2,1-1-1,-1 0 1,0 1 0,0-1-1,0 0 1,1 0 0,-1 0-1,0 0 1,0 0-1,0 0 1,0 0 0,1-1-1,-1 1 1,0 0-1,0-1 1,0 1 0,0-1-1,2 0 1,3-3 24,0 1-1,0-2 1,0 1 0,-1-1 0,1 1-1,4-7 1,2-4 15,0-1 1,-2 0-1,1 0 0,-2-1 0,-1 0 1,0 0-1,-1-1 0,0 0 0,-2-1 0,0 1 1,2-25-1,-9 6 79,2 36-124,0 0 0,0 0 0,0 0-1,-1 0 1,1 0 0,0 1 0,-1-1 0,1 0 0,-1 0 0,1 0 0,-1 0 0,1 0 0,-1 1 0,0-2 0,0 2-3,1 0 1,-1 0-1,1 0 0,-1 0 1,1 0-1,0 0 0,-1 0 1,1 0-1,-1 0 0,1 0 1,-1 0-1,1 0 0,-1 0 1,1 0-1,0 0 0,-1 1 1,1-1-1,-1 0 0,1 0 1,0 0-1,-1 1 0,1-1 1,0 0-1,-1 1 0,1-1 1,0 0-1,-1 1 0,1-1 1,0 0-1,0 1 0,-1-1 1,1 1-1,-4 5 4,1 0-1,0-1 1,0 1-1,0 1 1,1-1 0,0 0-1,0 0 1,0 1 0,1-1-1,0 1 1,0 8-1,0-7-9,1 1-1,0-1 0,1 0 0,0 1 0,0-1 0,0 0 1,1 0-1,5 13 0,-6-19 5,-1 0 0,1 0 0,0-1 0,0 1 0,0-1 0,0 1 0,0-1 1,0 1-1,0-1 0,1 1 0,-1-1 0,0 0 0,1 0 0,-1 0 0,1 0 0,-1 0 0,1 0 0,0 0 0,-1 0 0,1-1 0,3 2 0,-2-2 3,-1 0-1,1 0 0,-1 0 0,1-1 0,-1 1 0,1-1 0,-1 1 0,1-1 1,-1 0-1,0 0 0,1 0 0,-1 0 0,4-3 0,5-5 11,0 0-1,0 0 1,-1-1-1,12-15 0,0-1 6,-1 0-1,-1-2 0,-2 0 1,0-1-1,20-48 0,-36 72-12,0 1 0,-1-1 0,1 0 0,-1 1 0,0-1 0,0 0 0,-1 0 0,1-7-1,-1 11-2,0 1-1,0 0 0,0-1 0,0 1 0,0 0 0,0-1 0,0 1 0,0 0 1,-1-1-1,1 1 0,0 0 0,0-1 0,0 1 0,0 0 0,-1 0 0,1-1 1,0 1-1,0 0 0,0 0 0,-1-1 0,1 1 0,0 0 0,-1 0 1,1-1-1,0 1 0,0 0 0,-1 0 0,1 0 0,0 0 0,-1 0 0,1-1 1,0 1-1,-1 0 0,1 0 0,0 0 0,-1 0 0,1 0 0,0 0 0,-1 0 1,1 0-1,0 0 0,-1 0 0,1 0 0,0 1 0,-1-1 0,1 0 1,0 0-1,-1 0 0,1 0 0,0 0 0,-1 1 0,1-1 0,0 0 0,0 0 1,-1 1-1,1-1 0,0 0 0,0 0 0,-1 1 0,1-1 0,0 0 1,0 1-1,-19 18 31,9-3-24,0 1 0,1 0 0,1 0 0,1 1 0,0-1 0,1 2 0,1-1 0,0 1 0,2-1 0,0 1 0,1 0 0,1 0 0,2 22 0,-1-37-6,0-1-1,0 0 0,1 0 1,-1 0-1,1 1 0,0-1 0,0 0 1,0 0-1,0 0 0,1 0 1,-1-1-1,1 1 0,0 0 0,0 0 1,0-1-1,0 1 0,0-1 1,0 0-1,1 0 0,-1 0 1,5 3-1,-3-3 1,0-1 1,0 1-1,0-1 0,0 0 1,-1 0-1,1-1 1,1 1-1,-1-1 1,0 0-1,0 0 0,0 0 1,0-1-1,0 1 1,0-1-1,0 0 0,6-3 1,4-1 3,0-2 1,-1 1 0,0-2-1,0 0 1,-1 0-1,0-1 1,-1-1 0,0 0-1,0-1 1,-1 0-1,0 0 1,16-25-1,1-8 137,-3-1 0,28-66-1,-37 73-4,0 0-1,-3-1 0,12-62 1,-21 74-61,-3 27-75,0-1-1,0 1 1,0 0 0,0-1 0,0 1-1,0 0 1,0-1 0,0 1 0,0 0-1,0-1 1,0 1 0,0-1-1,0 1 1,0 0 0,0-1 0,0 1-1,-1 0 1,1-1 0,0 1-1,0 0 1,0 0 0,-1-1 0,1 1-1,0 0 1,0 0 0,-1-1-1,1 1 1,0 0 0,0 0 0,-1-1-1,-7 7 4,-5 16-31,-1 13 14,2 0 0,1 1 0,2 1 0,1 0 0,2 0 0,1 0 0,3 0 0,1 45 0,1-66-43,2 0 0,-1-1 0,2 1 1,0-1-1,1 1 0,0-1 0,7 15 0,-9-25-13,1 0-1,-1-1 0,0 0 1,1 0-1,0 0 1,0 0-1,0 0 0,1 0 1,-1-1-1,1 1 1,0-1-1,0 0 0,0 0 1,0-1-1,0 1 1,1-1-1,-1 0 0,1 0 1,0 0-1,-1-1 0,1 0 1,0 0-1,0 0 1,0 0-1,0-1 0,6 0 1,26-2-299,-2-6-96</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9.373"/>
    </inkml:context>
    <inkml:brush xml:id="br0">
      <inkml:brushProperty name="width" value="0.05" units="cm"/>
      <inkml:brushProperty name="height" value="0.05" units="cm"/>
    </inkml:brush>
  </inkml:definitions>
  <inkml:trace contextRef="#ctx0" brushRef="#br0">560 281 13755,'0'2'650,"1"0"0,0 0 0,-1 0 0,1 0 0,-1 0 0,1 0 1,-1 0-1,0 0 0,0 0 0,0 0 0,0 0 0,0 0 0,-1 3 0,-7 6 543,-13-26 21,6 5-544,0 0-1,-1 1 1,0 1 0,0 0 0,-32-9 0,22 8-324,-39-20 0,38 12-38,-45-36 0,51 36-149,-1 1 0,0 0 0,-32-15 1,45 27-135,0 0 0,-1 0 1,1 1-1,-1 0 0,0 1 1,0 0-1,-12-1 0,21 3-26,1 0-1,-1-1 0,1 1 1,-1 0-1,1-1 1,-1 1-1,1 0 0,0 0 1,-1-1-1,1 1 0,-1-1 1,1 1-1,0-1 0,-1 1 1,1 0-1,0-1 1,-1 1-1,1-1 0,0 1 1,0-1-1,0 1 0,-1-1 1,1 0-1,0 1 0,0-1 1,0 1-1,0-1 1,0 1-1,0-1 0,0 1 1,0-1-1,0 0 0,0 1 1,0-1-1,1 0 0,3-10-1480,-4 11 1295,0-1-1,0 1 1,0 0 0,1-1 0,-1 1-1,0 0 1,0 0 0,1 0 0,-1-1 0,0 1-1,1 0 1,-1 0 0,0 0 0,1-1-1,-1 1 1,0 0 0,1 0 0,-1 0 0,0 0-1,1 0 1,-1 0 0,0 0 0,1 0-1,-1 0 1,1 0 0,12 4-1789,-2-4 865</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29:59.875"/>
    </inkml:context>
    <inkml:brush xml:id="br0">
      <inkml:brushProperty name="width" value="0.05" units="cm"/>
      <inkml:brushProperty name="height" value="0.05" units="cm"/>
    </inkml:brush>
  </inkml:definitions>
  <inkml:trace contextRef="#ctx0" brushRef="#br0">338 503 17588,'-3'0'317,"0"1"0,0-1 0,0 0 0,-1 0 0,1-1 0,0 1 0,0 0 0,0-1 0,-1 0 0,1 0 0,0 0 0,0 0 0,0 0-1,0-1 1,1 0 0,-1 1 0,-2-3 0,-3-3 221,1 0-1,1 0 0,-1 0 0,-7-13 0,13 19-513,-56-79 1189,3-3 0,-51-106 0,103 185-1189,-1-3 25,-1-1 0,1 1 0,1-1 0,-4-14-1,6 21-45,-1 0 0,1 0 0,0 0 0,0 0 0,0 0 0,0 0 0,0 0 0,0 0 0,0 0 0,0 0 0,1 0 0,-1 0 0,0 0 0,1 0 0,-1 0 0,0 0 0,1 0 0,-1 0 0,1 0 0,0 0 1,-1 1-1,1-1 0,0 0 0,-1 0 0,1 1 0,0-1 0,0 0 0,0 1 0,-1-1 0,1 1 0,0-1 0,0 1 0,0-1 0,0 1 0,0 0 0,0-1 0,0 1 0,0 0 0,0 0 0,0 0 0,0 0 0,0 0 0,0 0 0,0 0 0,0 0 0,2 1 0,23 2-5,0 1 1,-1 1-1,1 2 1,48 19-1,-5-2-16,-39-15-37,5 3-298,2-2-1,43 6 0,-80-16 354,1 0 1,-1 0-1,0 0 0,0 0 0,0 0 0,1 0 1,-1 0-1,0 0 0,0 0 0,0 0 1,1 0-1,-1 0 0,0 0 0,0-1 0,0 1 1,1 0-1,-1 0 0,0 0 0,0 0 1,0 0-1,0-1 0,0 1 0,1 0 0,-1 0 1,0 0-1,0-1 0,0 1 0,0 0 1,0 0-1,0 0 0,0-1 0,0 1 0,0 0 1,0 0-1,0 0 0,0-1 0,0 1 1,0 0-1,0 0 0,0-1 0,0 1 0,0 0 1,0 0-1,0 0 0,0-1 0,0 1 1,0 0-1,0 0 0,0 0 0,-1-1 0,1 1 1,-5-12-157,5 11 144,-9-16-272</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0:00.792"/>
    </inkml:context>
    <inkml:brush xml:id="br0">
      <inkml:brushProperty name="width" value="0.05" units="cm"/>
      <inkml:brushProperty name="height" value="0.05" units="cm"/>
    </inkml:brush>
  </inkml:definitions>
  <inkml:trace contextRef="#ctx0" brushRef="#br0">1332 82 15043,'-1'2'194,"0"-1"0,0 1-1,0-1 1,0 0-1,-1 0 1,1 1 0,-1-1-1,1 0 1,0 0 0,-1 0-1,0 0 1,1-1 0,-1 1-1,1 0 1,-1-1 0,0 1-1,0-1 1,1 0 0,-1 1-1,0-1 1,0 0 0,1 0-1,-1 0 1,0 0 0,0 0-1,0-1 1,1 1 0,-1 0-1,0-1 1,1 0 0,-1 1-1,-1-2 1,-5-3 289,0 0 0,0 0 0,1-1 0,0 0 0,-8-10 0,9 10-399,0-1 0,-1 2-1,1-1 1,-11-5 0,10 7-253,0 2 1,0-1-1,-1 1 1,1 0-1,-1 1 1,1-1-1,-1 2 1,0-1-1,0 1 1,1 0-1,-1 0 1,-8 3-1,-14 2-1592,-53 18-1,14-4-510,13-10 68,-75 4 1,88-11 2013,-1 2 0,2 2 0,-66 17 0,87-16 1033,0-1-1,-34 5 1,47-10-593,0-1 0,0 1 0,1-2 0,-1 1 0,0-1 0,0 0 1,1-1-1,-1 0 0,1 0 0,-14-6 0,-20-12 511,25 11-966,0 1-1,0 1 1,-1 0-1,0 1 1,0 1-1,0 0 1,-1 2-1,-21-3 1,8 6-281,-1 0-86</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0:01.245"/>
    </inkml:context>
    <inkml:brush xml:id="br0">
      <inkml:brushProperty name="width" value="0.05" units="cm"/>
      <inkml:brushProperty name="height" value="0.05" units="cm"/>
    </inkml:brush>
  </inkml:definitions>
  <inkml:trace contextRef="#ctx0" brushRef="#br0">377 1 7122,'-52'9'880,"3"2"-320,3-3-168,0-2 1104,5-2-1064,1-2-296,2-1 96,6-1 64,0-3-47</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0:01.646"/>
    </inkml:context>
    <inkml:brush xml:id="br0">
      <inkml:brushProperty name="width" value="0.05" units="cm"/>
      <inkml:brushProperty name="height" value="0.05" units="cm"/>
    </inkml:brush>
  </inkml:definitions>
  <inkml:trace contextRef="#ctx0" brushRef="#br0">1113 45 7082,'-31'-2'918,"1"-1"0,-1-1 1,1-1-1,-42-14 0,58 15-670,-1 1 0,0 1 0,0 1-1,1 0 1,-1 0 0,-24 4 0,-88 20 568,4 0-34,67-20-180,-1-2 0,-81-10 0,94 6-46,36 1-461,-1 2 0,1-1 0,-1 1 0,1 1 0,-1 0 1,1 0-1,-1 0 0,1 1 0,0 1 0,-1-1 0,1 1 1,0 0-1,1 1 0,-1 0 0,1 0 0,-9 8 0,3-3 226,-1 0 0,1 0 0,-1-2 0,-1 1 0,-16 5 0,65-15-661,-24-1 305,-1 0 0,0-1 0,17-10 0,4-5-144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1.780"/>
    </inkml:context>
    <inkml:brush xml:id="br0">
      <inkml:brushProperty name="width" value="0.05" units="cm"/>
      <inkml:brushProperty name="height" value="0.05" units="cm"/>
    </inkml:brush>
  </inkml:definitions>
  <inkml:trace contextRef="#ctx0" brushRef="#br0">0 113 19348,'9'-43'1993,"-9"20"-1329,-4 7-312,4 11 1144,15 5-552,11 6-640,6-1-328,13 1-888,5-6-264,10-2 704,3-4 112,1-9-256,-1-5-193</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0:02.559"/>
    </inkml:context>
    <inkml:brush xml:id="br0">
      <inkml:brushProperty name="width" value="0.05" units="cm"/>
      <inkml:brushProperty name="height" value="0.05" units="cm"/>
    </inkml:brush>
  </inkml:definitions>
  <inkml:trace contextRef="#ctx0" brushRef="#br0">97 32 19268,'-1'1'92,"0"0"1,0-1-1,1 1 1,-1 0-1,0 0 0,1 0 1,-1 0-1,0 0 0,1 0 1,-1 0-1,1 0 1,-1 0-1,1 0 0,0 0 1,0 0-1,-1 0 0,1 0 1,0 2-1,-1 24-43,2-18 136,14 232 1267,0-2 116,-17-382 230,4-181-1681,-2 314-111,1 0 0,0 1 0,0-1 0,1 0 0,5-14-1,-6 22-4,-1 1-1,1-1 0,0 1 0,0-1 0,-1 1 1,1-1-1,0 1 0,0 0 0,1-1 0,-1 1 0,0 0 1,0 0-1,1 0 0,-1 0 0,0 0 0,1 0 1,-1 0-1,1 0 0,-1 1 0,1-1 0,-1 1 0,1-1 1,0 1-1,-1-1 0,1 1 0,0 0 0,-1 0 1,1 0-1,0 0 0,-1 0 0,1 0 0,0 0 0,-1 1 1,1-1-1,0 0 0,-1 1 0,1 0 0,-1-1 1,1 1-1,1 1 0,4 1-12,-1 0 1,0 0-1,0 0 0,0 1 1,-1 0-1,1 0 0,-1 1 1,0 0-1,0 0 0,0 0 1,7 11-1,-10-13 17,0 1 1,0 0-1,-1-1 0,1 1 0,-1 0 1,0 0-1,0-1 0,0 1 0,0 0 1,-1 0-1,0 0 0,1 0 1,-2 0-1,1 0 0,0 0 0,-1 0 1,0 0-1,1 0 0,-2 0 0,1 0 1,-3 6-1,-5 6 77,0-1 1,-1 0-1,0 0 1,-1-1-1,-20 19 0,7-9 131,-55 39-1,73-59-184,1 1-118,-1-1 0,0 0 1,0 0-1,0-1 1,0 1-1,-1-1 0,1-1 1,-1 1-1,-6 1 1,12-4 97,1 0 1,0 0-1,-1 0 1,1 0-1,0 0 0,-1-1 1,1 1-1,0 0 1,0 0-1,-1 0 1,1 0-1,0 0 1,-1 0-1,1 0 1,0-1-1,0 1 1,-1 0-1,1 0 1,0 0-1,0 0 1,0-1-1,-1 1 1,1 0-1,0 0 1,0-1-1,0 1 0,0 0 1,-1 0-1,1-1 1,0 1-1,0 0 1,0-1-1,0 1 1,0 0-1,0 0 1,0-1-1,0 1 1,0-1-1,2-13 2,11-17-150,7-6-44</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0:02.977"/>
    </inkml:context>
    <inkml:brush xml:id="br0">
      <inkml:brushProperty name="width" value="0.05" units="cm"/>
      <inkml:brushProperty name="height" value="0.05" units="cm"/>
    </inkml:brush>
  </inkml:definitions>
  <inkml:trace contextRef="#ctx0" brushRef="#br0">50 48 16540,'-2'-11'2332,"-3"15"-1190,-5 21 470,-2 35-1132,3 0 0,3 0 0,1 73 0,5-123-526,1 36-90,-1-45 116,0 0 1,0 1 0,0-1-1,0 0 1,1 0-1,-1 0 1,0 0 0,1 1-1,-1-1 1,1 0 0,-1 0-1,1 0 1,-1 0 0,1 0-1,0 0 1,0 0 0,-1 0-1,1 0 1,0-1-1,0 1 1,0 0 0,0 0-1,0-1 1,0 1 0,0-1-1,0 1 1,0-1 0,2 2-1,-1-3-29,0 1 0,0-1-1,0 1 1,0-1 0,0 0 0,0 0-1,0 0 1,0 0 0,-1 0 0,1 0-1,0 0 1,-1 0 0,1-1 0,-1 1 0,1-1-1,-1 1 1,0-1 0,1 0 0,-1 1-1,0-1 1,1-4 0,1 2-60,17-31-533,-1-1-1,-2-1 1,21-65 0,-28 74 416,41-149 70,-47 164 321,-10 92 1486,-13 201-1426,18-261-334,0-2 46,-1-11-21</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12.839"/>
    </inkml:context>
    <inkml:brush xml:id="br0">
      <inkml:brushProperty name="width" value="0.05" units="cm"/>
      <inkml:brushProperty name="height" value="0.05" units="cm"/>
    </inkml:brush>
  </inkml:definitions>
  <inkml:trace contextRef="#ctx0" brushRef="#br0">47 55 13491,'-3'-11'965,"2"7"-749,1 1 0,-1 0 0,0 0 0,0 0 0,0 0 0,-1 0 0,1 1 1,0-1-1,-1 0 0,0 0 0,0 1 0,-4-5 0,6 7-166,0 0-1,-1 0 1,1-1-1,-1 1 1,1 0-1,0 0 1,-1 0-1,1 0 1,0 0-1,-1 0 1,1 0-1,-1 0 1,1 0-1,0 0 1,-1 0-1,1 0 1,-1 0-1,1 0 1,0 0-1,-1 0 1,1 0-1,0 1 1,-1-1-1,1 0 1,0 0-1,-1 0 1,1 1-1,0-1 1,-1 0-1,1 0 1,0 1-1,0-1 1,-1 0-1,1 1 1,0-1-1,0 0 1,0 1-1,-1-1 1,1 0-1,0 1 1,0-1-1,0 1 1,-6 16 408,3 37 38,2-1-1,3 0 1,11 75 0,-1-1 366,1-16 84,-1-28 216,-11-74-1001,1 3 105,-2-12-259,0 0-1,0 0 1,0 0-1,0 0 1,0 0-1,0 0 1,0 0-1,0 0 1,0-1-1,-1 1 1,1 0-1,0 0 1,0 0-1,0 0 1,0 0-1,0 0 1,0 0-1,0 0 1,0 0-1,0 0 1,0 0-1,0 0 1,-1 0-1,1 0 1,0 1-1,0-1 1,0 0-1,0 0 1,0 0-1,0 0 1,0 0-1,0 0 1,0 0-1,0 0 1,0 0-1,0 0 1,0 0-1,0 0 1,0 0-1,-1 0 1,1 0-1,0 0 1,0 0-1,0 1 1,0-1 0,0 0-1,0 0 1,0 0-1,0 0 1,0 0-1,0 0 1,0 0-1,0 0 1,0 0-1,0 0 1,0 0-1,0 1 1,0-1-1,-12-21-1649,2 11 1307</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2:13.639"/>
    </inkml:context>
    <inkml:brush xml:id="br0">
      <inkml:brushProperty name="width" value="0.05" units="cm"/>
      <inkml:brushProperty name="height" value="0.05" units="cm"/>
    </inkml:brush>
  </inkml:definitions>
  <inkml:trace contextRef="#ctx0" brushRef="#br0">25 8 14851,'0'-8'1819,"-5"13"-811,-4 14 130,5 5-553,1 0 1,0 1-1,2-1 1,1 1-1,6 41 1,0-12 244,-2 74 0,-3-57-458,-1-63-380,0 0 1,0-1-1,-1 1 0,-2 10 1,-2-57-31,7 19-42</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7:07.028"/>
    </inkml:context>
    <inkml:brush xml:id="br0">
      <inkml:brushProperty name="width" value="0.05" units="cm"/>
      <inkml:brushProperty name="height" value="0.05" units="cm"/>
    </inkml:brush>
  </inkml:definitions>
  <inkml:trace contextRef="#ctx0" brushRef="#br0">15 23 12235,'-10'-9'3100,"6"3"-1522,9 7-586,-1 1-904,1-1 0,0 0 0,0 0 0,1 0 0,-1 0 0,0-1 0,0 0 0,0 0 0,0 0 0,0-1 0,0 1 0,0-1 0,0-1 0,8-2 0,-7 2-38,0 1 1,0-1 0,0 1 0,1 1 0,-1-1 0,0 1 0,1 0 0,-1 0 0,7 1 0,-11 0-44,-1 0 1,1-1 0,-1 1-1,0 0 1,1-1 0,-1 1 0,0 0-1,0 0 1,1 0 0,-1 0-1,0 0 1,0 0 0,0 1 0,0-1-1,0 0 1,0 0 0,-1 1 0,1-1-1,0 1 1,-1-1 0,1 0-1,-1 1 1,1 2 0,1 4 78,-1 0 1,0 1-1,0 10 1,0 3-14,15 41-70,-12-50-1,0 0 0,-1 0-1,-1 0 1,2 22 0,-4-26 8,-1 0 0,0 0 0,-1 0 0,0 0 0,-1 0 0,0 0 0,0-1-1,-8 15 1,-1 0 17,-29 37-1,78-81 13,-31 16-68,0 0-1,0 0 1,0 0 0,-1-1 0,0 0-1,0 0 1,0 0 0,-1-1 0,5-8-1,-8 11 14,1 1 0,-1-1-1,0 1 1,0-1 0,0 0-1,0 0 1,-1 0-1,0 1 1,0-1 0,0 0-1,0 0 1,0 0 0,-1 0-1,1 1 1,-1-1 0,0 0-1,0 1 1,-1-1 0,1 0-1,-3-4 1,-8-9 38,-1 1-1,0 0 1,-1 0 0,0 2-1,-28-23 1,20 18 4,10 10-19,-19-18 129,30 27-132,1-1 0,-1 1 0,1-1 0,-1 0 0,0 1 0,1-1 0,-1 0 0,1 1 0,0-1-1,-1 0 1,1 1 0,0-1 0,-1 0 0,1 0 0,0 0 0,0 1 0,-1-1 0,1 0 0,0 0 0,0 0-1,0 0 1,0 1 0,0-1 0,0 0 0,0 0 0,1 0 0,-1 0 0,0 1 0,0-1 0,1 0 0,-1 0-1,0 1 1,1-1 0,-1 0 0,2-1 0,-1 2-3,0-1 0,0 0-1,0 1 1,0-1 0,0 1 0,0-1-1,0 1 1,0 0 0,0 0 0,0-1 0,0 1-1,0 0 1,1 0 0,-1 0 0,0 0-1,0 0 1,0 0 0,0 0 0,2 1-1,26 8-26,-17-5 1,-9-3 17,8 1-38,0 1 0,-1 1-1,16 7 1,-23-9 25,1 0 0,0 1 0,-1 0 0,0-1 0,1 1 0,-1 1 0,0-1 0,0 0 0,-1 1 0,1-1 0,3 9 0,0-2-244,-2-4-211,-1 1 0,0 0-1,0-1 1,0 2 0,3 11 0,-6-19 460,0 0 1,0 0-1,0 0 1,0 0 0,0 0-1,0 0 1,0 0-1,0 1 1,0-1 0,0 0-1,0 0 1,0 0 0,0 0-1,0 0 1,0 0-1,0 0 1,0 0 0,0 0-1,0 0 1,0 0-1,-1 1 1,1-1 0,0 0-1,0 0 1,0 0-1,0 0 1,0 0 0,0 0-1,0 0 1,0 0 0,0 0-1,0 0 1,0 0-1,0 0 1,0 0 0,-1 0-1,1 0 1,0 0-1,0 0 1,0 0 0,0 0-1,0 0 1,0 0-1,0 0 1,0 0 0,0 0-1,0 0 1,-1 0 0,1 0-1,0 0 1,0 0-1,0 0 1,0 0 0,0 0-1,0 0 1,0 0-1,0 0 1,0 0 0,0 0-1,0 0 1,-1 0-1,1 0 1,0 0 0,0-1-1,-1 1-189,-5-1-558</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7:09.347"/>
    </inkml:context>
    <inkml:brush xml:id="br0">
      <inkml:brushProperty name="width" value="0.05" units="cm"/>
      <inkml:brushProperty name="height" value="0.05" units="cm"/>
    </inkml:brush>
  </inkml:definitions>
  <inkml:trace contextRef="#ctx0" brushRef="#br0">45 10 13011,'0'0'37,"0"-1"-1,0 1 1,0 0 0,0 0 0,0-1-1,0 1 1,0 0 0,0-1 0,0 1-1,0 0 1,0 0 0,0-1 0,0 1-1,0 0 1,0-1 0,0 1 0,0 0 0,0 0-1,0-1 1,0 1 0,-1 0 0,1 0-1,0-1 1,0 1 0,0 0 0,0 0-1,-1-1 1,1 1 0,0 0 0,0 0-1,0 0 1,-1 0 0,1-1 0,0 1 0,0 0-1,-1 0 1,1 0 0,0 0 0,-1 0-1,1 0 1,0 0 0,0 0 0,-1 0-1,1 0 1,0 0 0,-1 0 0,1 0-1,0 0 1,-1 0 0,0 0 14,1 0-1,-1 1 1,0-1-1,0 1 1,1-1-1,-1 1 1,0 0 0,1-1-1,-1 1 1,1 0-1,-1-1 1,0 1-1,1 0 1,0 0 0,-1-1-1,0 2 1,-3 14 53,1 0 1,0-1 0,1 1 0,0 1-1,2-1 1,2 32 0,-2-24-18,9 82 193,1 13-379,-10-119 139,-4 32-1429,4-31 1331,0-1 0,0 1 0,0 0 0,0-1 0,0 1 0,0-1 0,0 1 0,-1-1 0,1 1 0,0-1 0,0 1 0,-1-1 0,1 0 0,0 1 0,-1-1 0,1 1 0,0-1 0,-1 0 0,1 1 0,-1-1 0,1 0 0,-1 1 0,1-1 0,-1 0-1,1 0 1,-1 1 0,1-1 0,-1 0 0,1 0 0,-1 0 0,1 0 0,-1 0 0,1 0 0,-1 0 0,1 0 0,-1 0 0,1 0 0,-1 0 0,0 0 0,1 0 0,-1 0 0,1 0 0,-1 0 0,1-1 0,-1 1 0,1 0 0,-1 0 0,1-1 0,0 1 0,-1 0 0,0-1 0,-7-5-740</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7:09.714"/>
    </inkml:context>
    <inkml:brush xml:id="br0">
      <inkml:brushProperty name="width" value="0.05" units="cm"/>
      <inkml:brushProperty name="height" value="0.05" units="cm"/>
    </inkml:brush>
  </inkml:definitions>
  <inkml:trace contextRef="#ctx0" brushRef="#br0">11 184 11226,'0'0'10,"-2"-4"346,1 1 0,-1-1 0,1 1 1,0-1-1,0 1 0,-1-8 0,2 10-263,0-1 1,0 0-1,1 0 0,-1 1 0,1-1 1,-1 0-1,1 1 0,0-1 1,0 1-1,0-1 0,-1 1 1,1-1-1,1 1 0,-1-1 1,0 1-1,2-2 0,28-27 180,1 0 0,38-26 0,-54 48-160,-16 8-108,1 0 1,-1 0-1,1 0 1,-1 0-1,0 0 0,1 0 1,-1 0-1,1 0 0,-1 1 1,0-1-1,1 0 1,-1 0-1,0 0 0,1 0 1,-1 0-1,1 1 0,-1-1 1,0 0-1,1 0 0,-1 1 1,0-1-1,0 0 1,1 1-1,0 1 12,0 0 1,0 1-1,0-1 1,0 1-1,-1-1 0,1 0 1,-1 1-1,1 4 1,0 4-37,1-3-57,0 1 0,0-1 0,7 17 0,-6-21 13,0-5-9</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7:15.976"/>
    </inkml:context>
    <inkml:brush xml:id="br0">
      <inkml:brushProperty name="width" value="0.05" units="cm"/>
      <inkml:brushProperty name="height" value="0.05" units="cm"/>
    </inkml:brush>
  </inkml:definitions>
  <inkml:trace contextRef="#ctx0" brushRef="#br0">1 3878 9298,'2'-4'84,"1"1"0,-1-1 0,0-1 0,0 1 0,0 0 0,0 0 0,0-6 0,9-17 724,-12 29-708,0 0 0,1 0-1,-1 0 1,1 0-1,0 0 1,0 0 0,0 0-1,0 0 1,0 0 0,0 0-1,0 0 1,1 3-1,0-5-91,-1 1-1,0-1 0,0 1 1,0-1-1,0 1 0,1-1 0,-1 0 1,0 1-1,1-1 0,-1 1 1,0-1-1,1 1 0,-1-1 0,0 0 1,1 1-1,-1-1 0,1 0 0,-1 0 1,1 1-1,-1-1 0,1 0 1,0 1-1,0-1-1,0 0 0,0 0 1,0 0-1,1-1 0,-1 1 1,0 0-1,0 0 0,0-1 1,0 1-1,0-1 0,0 1 0,0-1 1,0 1-1,0-1 0,0 1 1,1-2-1,11-10 96,1 0 0,-1-1 0,-1 0-1,13-19 1,-16 19 5,1 0 1,1 1-1,0 0 0,1 1 0,26-19 0,-13 16 20,1 2-1,1 1 0,0 1 1,50-12-1,4-1-55,169-73 2,-204 77-58,-16 9-12,0 1 1,1 2-1,59-7 0,2 0 11,-54 5 0,-1-1 0,-1-2 1,1-2-1,-2-2 0,0-1 0,42-27 1,174-94-31,-194 111 22,140-64 73,-193 89-79,209-83 566,-149 63-301,92-19 0,-105 30-257,0-2 0,-1-2-1,-1-2 1,0-3-1,-2-1 1,77-48 0,-75 39-5,0 3 1,55-22 0,107-32 13,-9 5-5,-75 24 18,223-56 1,81-20-6,-272 78-10,183-82-5,-11-29-17,-208 100-1,-53 26 8,352-163 6,380-178 10,-175 115-260,-118 56 34,-145 13 108,-58 28 50,-99 70 186,338-104-1,-518 189-150,1 1 0,0 2 1,0 1-1,0 1 0,1 1 0,36 1 1,-64 2 15,0 0 0,-1 0 0,1 0 0,0 0 0,-1 0 1,1 0-1,0 0 0,-1 0 0,1 0 0,0 0 1,-1 0-1,1 0 0,0 0 0,-1 1 0,1-1 0,-1 0 1,1 1-1,0-1 0,-1 0 0,1 1 0,-1-1 0,1 0 1,-1 1-1,1-1 0,-1 1 0,1-1 0,-1 1 1,0 0-1,1-1 0,-1 1 0,0-1 0,1 1 0,-1 0 1,-3 6-50</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1:50.836"/>
    </inkml:context>
    <inkml:brush xml:id="br0">
      <inkml:brushProperty name="width" value="0.05" units="cm"/>
      <inkml:brushProperty name="height" value="0.05" units="cm"/>
    </inkml:brush>
  </inkml:definitions>
  <inkml:trace contextRef="#ctx0" brushRef="#br0">0 118 12435,'26'-4'830,"-1"0"0,1 2 0,43 2 0,-24 0-567,-25-1-226,608-23 1286,671-17-1024,-732 88-314,-198-9 27,263 14 58,188-44-90,-591-12 17,-59 2 9,243-9 15,127-9-24,-450 16 5,103-18 0,6-1 11,155 8-6,69-5 4,-290 3 86,-103 11-79,1 1 1,46-1-1,-38 5-5,0-3 1,63-13-1,-102 16-20,-1 1-1,1 0 1,0 0 0,0 0 0,0 0-1,0 0 1,0 0 0,-1 0 0,1 0 0,0-1-1,0 1 1,0 0 0,0 0 0,0 0-1,0 0 1,0-1 0,0 1 0,0 0-1,-1 0 1,1 0 0,0 0 0,0-1 0,0 1-1,0 0 1,0 0 0,0 0 0,0 0-1,0-1 1,0 1 0,0 0 0,0 0-1,1 0 1,-1 0 0,0-1 0,0 1 0,0 0-1,0 0 1,0 0 0,0 0 0,0-1-1,0 1 1,0 0 0,1 0 0,-1 0-1,0 0 1,0 0 0,0 0 0,0 0 0,0-1-1,1 1 1,-1 0 0,0 0 0,0 0-1,0 0 1,0 0 0,1 0 0,-1 0-1,0 0 1,0 0 0,0 0 0,0 0 0,1 0-1,-1 0 1,-8-2-82</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3:03.343"/>
    </inkml:context>
    <inkml:brush xml:id="br0">
      <inkml:brushProperty name="width" value="0.05" units="cm"/>
      <inkml:brushProperty name="height" value="0.05" units="cm"/>
    </inkml:brush>
  </inkml:definitions>
  <inkml:trace contextRef="#ctx0" brushRef="#br0">5 69 12131,'-1'-1'104,"1"1"1,-1-1 0,1 0 0,0 0-1,-1 1 1,1-1 0,0 0 0,0 0 0,-1 1-1,1-1 1,0 0 0,0 0 0,0 0-1,0 0 1,0 1 0,0-1 0,0 0 0,0 0-1,0 0 1,1 1 0,-1-1 0,0 0-1,0 0 1,1 1 0,-1-1 0,1 0 0,-1 0-1,1 1 1,-1-1 0,1 0 0,-1 1-1,1-1 1,-1 1 0,1-1 0,0 1 0,-1-1-1,1 1 1,0-1 0,-1 1 0,1 0-1,0-1 1,0 1 0,-1 0 0,1-1 0,0 1-1,1 0 1,7-2 119,-1 1 1,0 0-1,0 1 1,9 0-1,-3-1 110,26 1 355,69 8 0,15 1-34,-33-9-312,246-8 189,-9-15-276,-139 8-100,197 11 0,-246 15-121,162 35-1,34 5 9,162-21 166,3-21 522,-471-9-688,554-25 109,-516 22-116,-1 3-1,78 9 1,-126-7-44,-15-1 5,-3-1 2,0 0 1,1 0-1,-1 0 0,0 0 0,0 0 0,0 0 0,0 0 0,0 0 0,1-1 0,-1 1 0,0 0 0,0-1 0,0 1 0,0-1 1,1 0-1,-1 1-118,-1 0 1,0 0 0,0 0-1,0-1 1,1 1 0,-1 0-1,0 0 1,0 0 0,1 0-1,-1 0 1,0 0 0,1 0-1,-1 0 1,0 0 0,0 0-1,1 0 1,-1 0 0,0 0-1,0 0 1,1 0 0,-1 0-1,0 0 1,1 0 0,-1 0-1,0 0 1,0 0 0,1 0-1,-1 0 1,0 1 0,0-1-1,1 0 1,-1 0 0,0 0-1,0 1 1,0-1 0,1 0-1,-1 0 1,6 5-29,7 4-617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2.196"/>
    </inkml:context>
    <inkml:brush xml:id="br0">
      <inkml:brushProperty name="width" value="0.05" units="cm"/>
      <inkml:brushProperty name="height" value="0.05" units="cm"/>
    </inkml:brush>
  </inkml:definitions>
  <inkml:trace contextRef="#ctx0" brushRef="#br0">236 0 14947,'-36'72'1516,"-87"188"2463,106-218-3441,2 1 1,2 0-1,2 0 1,-7 60-1,17-84-435,0 1-1,0-1 0,2 1 0,1-1 1,4 25-1,-5-37-86,1 0 0,0-1 1,0 1-1,0 0 0,1-1 0,-1 0 1,2 1-1,-1-1 0,1-1 0,0 1 0,0 0 1,0-1-1,1 0 0,0 0 0,0 0 0,0-1 1,10 7-1,-11-9-17,1 0 0,-1-1 0,0 1 0,1-1 0,0 0 0,-1 0-1,1-1 1,0 1 0,-1-1 0,1 0 0,0 0 0,-1-1 0,1 1 0,0-1 0,-1 0 0,1 0 0,-1-1 0,1 1 0,-1-1 0,0 0 0,8-5 0,-1 0 5,0 0 0,-1-1-1,0 0 1,-1 0 0,0-1 0,16-20 0,-11 9 79,-1 0 0,-1-1 0,-1 0 0,-1-1 0,-1 0 0,10-35 1,-9 20 118,-3-1 1,0 1-1,0-55 1,-6 76-91,-1 0-1,-1 0 0,0-1 1,-2 1-1,1 0 1,-10-28-1,10 39-87,0 0 0,0 1-1,-1-1 1,1 1 0,-1 0 0,0-1-1,0 1 1,-1 0 0,1 1 0,-1-1-1,-4-3 1,4 5-39,1 0-1,0 0 1,-1 0 0,0 1-1,1-1 1,-1 1 0,0 0-1,1 0 1,-1 1 0,0-1-1,0 1 1,0 0 0,0 0-1,1 0 1,-1 0 0,-7 2-1,5-1-164,0 1-1,0-1 1,1 1-1,-1 1 1,0-1 0,1 1-1,-1 0 1,1 0-1,0 1 1,0-1-1,0 1 1,1 0-1,-1 1 1,1-1-1,0 1 1,0 0-1,1 0 1,-7 10 0,10-14 139,-1 0 0,1 0 1,0 0-1,-1 1 1,1-1-1,0 0 1,0 0-1,0 0 0,0 1 1,0-1-1,0 0 1,0 0-1,0 0 0,1 1 1,-1-1-1,0 0 1,1 0-1,-1 0 1,1 0-1,-1 1 0,1-1 1,-1 0-1,1 0 1,0 0-1,0 0 1,-1-1-1,1 1 0,0 0 1,0 0-1,0 0 1,0-1-1,2 2 1,21 11-821</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3:16.731"/>
    </inkml:context>
    <inkml:brush xml:id="br0">
      <inkml:brushProperty name="width" value="0.05" units="cm"/>
      <inkml:brushProperty name="height" value="0.05" units="cm"/>
    </inkml:brush>
  </inkml:definitions>
  <inkml:trace contextRef="#ctx0" brushRef="#br0">562 1148 13515,'-1'-1'86,"1"1"0,0-1 1,0 1-1,-1 0 0,1-1 0,0 1 1,0-1-1,0 1 0,0-1 0,-1 1 1,1-1-1,0 1 0,0-1 1,0 1-1,0-1 0,0 1 0,0-1 1,0 1-1,0-1 0,1 1 0,-1-1 1,0 1-1,0 0 0,0-1 0,0 1 1,1-1-1,-1 1 0,0-1 0,0 1 1,1 0-1,-1-1 0,0 1 0,1-1 1,20-10 1078,27 1-463,4 7-498,0 2 0,1 2 1,60 10-1,3 0-105,368 10 128,116 8-106,-149-1-65,1-33 63,305-21 13,-152 33 194,7 1-151,132-19-139,-490-14 28,-126 10-53,185 2 1,-131 5 38,-93 1-36,332-35-56,-388 38 21,1-1-1,-1-2 0,-1-2 0,45-17 0,-75 25 26,0-1 1,0 1-1,0-1 0,0 1 1,0-1-1,-1 0 0,1 0 1,0 0-1,-1 0 1,0 0-1,1 0 0,-1 0 1,0 0-1,0 0 0,0-1 1,-1 1-1,1 0 0,0-1 1,-1 1-1,1-1 0,-1-3 1,1-7 14,-1 0 0,-2-24 0,1 28-24,-1-12 44,-1 0 1,0 0-1,-2 1 0,-1 0 1,0 0-1,-1 0 0,-2 1 1,0 0-1,-16-27 0,-1 5 231,10 13-60,-24-30 0,34 49-193,-2 1 0,1 0 0,-1 1 0,-1-1 0,1 2 0,-1-1 0,-14-7 0,-13-3-6,-1 2 1,-1 2-1,-43-11 0,25 9 11,-183-51-32,-392-71-525,286 70 326,181 37 85,-175-9 0,-165 15-260,325 18 317,-34-3-50,-268-8-652,0 25-201,-87 44 757,62-3 190,334-36-25,-262 12-143,327-22 110,1 5-1,-1 5 1,-114 28 0,88-9 2,-181 49-52,237-56 125,-332 122-32,408-146 38,-14 5-7,0 1 1,0 1-1,1 1 0,-20 14 0,31-21 5,0 1 0,0 0 1,0 0-1,0 1 0,0-1 0,1 0 0,-1 1 0,1 0 0,0-1 0,0 1 1,1 0-1,-1 0 0,1 0 0,0 0 0,0 1 0,0-1 0,0 0 0,1 0 1,-1 1-1,1-1 0,0 0 0,2 7 0,0 1-4,1 1 1,1 0-1,0-1 1,1 0-1,1 0 0,9 16 1,48 67-32,-55-83 32,14 17-27,1 0 1,1-1 0,1-1 0,1-2-1,1 0 1,2-2 0,54 34 0,-66-47 124,1-1 0,1 0 0,-1-1 1,1-1-1,1-1 0,-1-1 1,1-1-1,0 0 0,0-2 1,0 0-1,0-1 0,0-1 1,1-1-1,-1 0 0,32-8 1,5-8 644,-35 7-355</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7:48.346"/>
    </inkml:context>
    <inkml:brush xml:id="br0">
      <inkml:brushProperty name="width" value="0.05" units="cm"/>
      <inkml:brushProperty name="height" value="0.05" units="cm"/>
    </inkml:brush>
  </inkml:definitions>
  <inkml:trace contextRef="#ctx0" brushRef="#br0">1 263 14507,'8'6'98,"1"-1"1,1-1-1,-1 1 0,1-2 0,0 1 0,0-1 1,0-1-1,0 1 0,0-2 0,0 0 0,11 1 1,11-2-59,-1-2 0,41-6 0,-19-2 39,-1-1 0,67-25 0,97-48 62,42-15-52,-214 86-78,0 1 1,0 3-1,1 1 1,50-1-1,184 13 9,-118 2-8,99-7-9,153 6 34,-317 1 51,-1 5 1,124 29 0,-191-33-73,7 2-117,56 7 0,-81-15 83,0 0 0,0-1 1,0 0-1,0 0 0,0-1 1,0-1-1,-1 0 0,1 0 1,0-1-1,13-5 0,21-19-66</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1.145"/>
    </inkml:context>
    <inkml:brush xml:id="br0">
      <inkml:brushProperty name="width" value="0.05" units="cm"/>
      <inkml:brushProperty name="height" value="0.05" units="cm"/>
    </inkml:brush>
  </inkml:definitions>
  <inkml:trace contextRef="#ctx0" brushRef="#br0">338 33 13419,'12'-33'2424,"-10"40"-775,-2 27-566,-8 64 1,2-39-805,-55 1110 2032,21-5-1990,-16-463 99,-38-3 335,72-571-688,-37 187-1336,55-306-1051,3-16 1336,1-18 172,5-4-123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1.874"/>
    </inkml:context>
    <inkml:brush xml:id="br0">
      <inkml:brushProperty name="width" value="0.05" units="cm"/>
      <inkml:brushProperty name="height" value="0.05" units="cm"/>
    </inkml:brush>
  </inkml:definitions>
  <inkml:trace contextRef="#ctx0" brushRef="#br0">2 42 14699,'0'0'19,"0"0"1,0 0-1,0 0 0,0 0 0,0 1 1,0-1-1,0 0 0,0 0 0,0 0 1,0 0-1,0 0 0,0 0 0,0 0 1,0 0-1,0 0 0,0 0 0,0 0 1,0 0-1,0 0 0,0 0 0,0 0 1,0 1-1,0-1 0,0 0 0,0 0 1,0 0-1,0 0 0,0 0 0,0 0 1,0 0-1,0 0 0,0 0 0,0 0 1,0 0-1,0 0 0,0 0 0,0 0 1,0 0-1,0 1 0,0-1 0,0 0 1,0 0-1,0 0 0,0 0 0,0 0 1,0 0-1,0 0 0,-1 0 0,1 0 1,0 0-1,0 0 0,0 0 0,0 0 1,0 0-1,0 0 0,0 0 0,0 0 1,0 0-1,0 0 0,0 0 0,0 0 1,0 0-1,0 0 0,-1 0 0,1 0 1,0 0-1,0 0 0,0 0 0,7 5 333,12 6-49,4-4-115,-1 0-1,1-2 0,0-1 0,24 2 1,96 1 75,-125-7-217,638 6 236,-204-3-220,524-12 141,-197-1-210,681-27 450,-401 4-55,0 28-7,-873 10-231,66 0-1628,-244-5 1396,-1-1 1,0 1-1,0-2 1,0 1-1,0-1 1,10-3-1,2-5-295</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2.306"/>
    </inkml:context>
    <inkml:brush xml:id="br0">
      <inkml:brushProperty name="width" value="0.05" units="cm"/>
      <inkml:brushProperty name="height" value="0.05" units="cm"/>
    </inkml:brush>
  </inkml:definitions>
  <inkml:trace contextRef="#ctx0" brushRef="#br0">56 20 13611,'-9'-5'775,"6"3"-663,1 1 0,0-1 1,-1 1-1,0 0 0,1-1 1,-1 1-1,0 0 0,1 0 1,-1 1-1,0-1 0,0 1 0,0-1 1,-5 1-1,8 0-89,0 0 0,0 0-1,-1 0 1,1 0 0,0 1-1,0-1 1,-1 0 0,1 0 0,0 0-1,0 0 1,0 1 0,0-1 0,-1 0-1,1 0 1,0 0 0,0 1 0,0-1-1,0 0 1,0 0 0,0 0-1,-1 1 1,1-1 0,0 0 0,0 0-1,0 1 1,0-1 0,0 0 0,0 0-1,0 1 1,0-1 0,0 0 0,0 0-1,0 1 1,0-1 0,0 0-1,7 11 451,13 6-14,-20-16-431,8 5 42,0-1 1,0 0 0,0-1-1,0 0 1,1 0-1,0-1 1,0 0 0,0 0-1,0-1 1,0 0-1,10 1 1,9-2 57,1-1 1,35-3-1,12-1 49,-71 4-139,0 0 0,0 0-1,-1 0 1,1 1 0,-1 0-1,1 0 1,0 0 0,-1 0-1,0 1 1,1 0 0,-1 0-1,0 0 1,7 5-1,-7-4 14,-1 0-1,0 0 0,0 1 0,-1-1 0,1 1 0,-1 0 0,0 0 0,0 0 1,0 0-1,0 0 0,-1 0 0,0 1 0,1-1 0,0 7 0,0 10 128,0-1 1,-2 0-1,0 1 0,-1-1 0,-1 0 0,-7 33 0,-3-3-26,-27 69-1,37-113-218,0 0 0,-1 0-1,1-1 1,-1 1 0,0-1 0,-7 10-1,9-15 66,1 0-1,0 0 1,0 0-1,0 0 1,0 0-1,0 0 1,-1 1-1,1-1 0,0 0 1,0 0-1,0 0 1,0 0-1,-1 0 1,1 0-1,0 0 1,0 0-1,0 0 1,0 0-1,-1 0 1,1 0-1,0 0 1,0 0-1,0 0 0,0 0 1,-1 0-1,1 0 1,0 0-1,0-1 1,0 1-1,0 0 1,-1 0-1,1 0 1,0 0-1,0 0 1,0 0-1,0 0 1,0-1-1,0 1 0,-1 0 1,1 0-1,0 0 1,0 0-1,0 0 1,0-1-1,0 1 1,0 0-1,0 0 1,0 0-1,0-1 1,-5-14-162</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3.005"/>
    </inkml:context>
    <inkml:brush xml:id="br0">
      <inkml:brushProperty name="width" value="0.05" units="cm"/>
      <inkml:brushProperty name="height" value="0.05" units="cm"/>
    </inkml:brush>
  </inkml:definitions>
  <inkml:trace contextRef="#ctx0" brushRef="#br0">34 831 14587,'-24'21'1107,"15"-17"-675,9-4-409,0-1 1,0 1 0,-1-1 0,1 1-1,0-1 1,0 0 0,0 1-1,0-1 1,1 1 0,-1-1 0,0 1-1,0-1 1,0 1 0,0-1 0,0 1-1,1-1 1,-1 1 0,0-1 0,0 1-1,1-1 1,-1 1 0,1-1 0,117-197 1670,-36 66-1088,-12 8-86,117-198 482,-180 312-978,15-25 34,-20 33-54,-1 0-1,1 0 0,0 0 1,0 0-1,0 1 1,0-1-1,0 0 0,0 1 1,0-1-1,0 1 1,1 0-1,2-1 0,-4 2-2,0 0 0,-1 0 0,1 0-1,0 0 1,-1 0 0,1 0 0,0 0-1,-1 1 1,1-1 0,-1 0 0,1 0-1,0 1 1,-1-1 0,1 0 0,-1 1-1,1-1 1,0 1 0,-1-1-1,1 1 1,-1-1 0,0 1 0,1-1-1,-1 1 1,1-1 0,-1 1 0,0 0-1,1-1 1,-1 1 0,0-1 0,0 1-1,1 1 1,6 23 7,-6-22-5,18 89 335,29 104-1617,-41-174 961,0-1 0,2 0-1,1-1 1,1 0 0,0 0 0,24 30-1,0-14-283</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3.923"/>
    </inkml:context>
    <inkml:brush xml:id="br0">
      <inkml:brushProperty name="width" value="0.05" units="cm"/>
      <inkml:brushProperty name="height" value="0.05" units="cm"/>
    </inkml:brush>
  </inkml:definitions>
  <inkml:trace contextRef="#ctx0" brushRef="#br0">4 165 11979,'-4'-12'2826,"5"20"-684,5 21-440,15 42-274,10 76-1,-23-102-1271,-3 1 0,-2 88-1,-4-124-122,1 0-1,-2 0 1,0 0 0,-4 16-1,-1-15 72,-1-12 0,7 0-92,0-1-1,-1 1 1,1-1 0,0 0-1,0 0 1,0 1 0,0-1 0,1 0-1,-1 0 1,1 0 0,-1 0-1,0-4 1,-2-20 57,0 0 0,2 0 0,4-45 0,16-83 94,13-14-128,-25 138-34,2 0 0,1 0 0,18-37 0,-26 63-4,1-1 0,-1 0 0,1 1 0,0-1 1,1 1-1,-1 0 0,1 0 0,-1 0 1,8-5-1,-9 8 1,-1 1 1,0-1 0,0 0 0,1 1-1,-1-1 1,1 1 0,-1 0-1,0-1 1,1 1 0,-1 0-1,1 0 1,-1 0 0,1 0 0,-1 0-1,0 0 1,1 0 0,-1 0-1,1 1 1,-1-1 0,0 1-1,1-1 1,-1 1 0,0-1 0,1 1-1,-1 0 1,0 0 0,0-1-1,0 1 1,1 0 0,-1 0-1,0 0 1,0 0 0,0 1-1,-1-1 1,2 2 0,3 4 0,0 0 0,-1 0 0,0 1 1,-1 0-1,0 0 0,0 0 0,-1 0 0,1 0 1,-2 0-1,2 11 0,-1 4 22,-1 1 0,-2 32-1,0-35 11,-2 1 0,0-1 0,-12 37-1,12-47-44,-1-1 0,0 1 0,-1-1 0,0 1 0,-1-1 0,0-1 0,-1 1-1,-12 13 1,15-19-63,-1-1-1,1 0 1,0 1 0,-1-2-1,0 1 1,-5 2-1,9-4 99,0-1-1,0 1 1,0-1 0,0 1-1,0-1 1,0 1 0,0-1-1,0 0 1,0 0-1,0 1 1,-1-1 0,1 0-1,0 0 1,0 0-1,0 0 1,0 0 0,0-1-1,0 1 1,-1 0-1,1 0 1,0-1 0,0 1-1,0-1 1,0 1-1,0-1 1,0 1 0,0-1-1,0 0 1,0 1 0,0-1-1,1 0 1,-1 0-1,-1 0 1,2 0-23,0 1 0,0-1 0,0 1 0,0 0 0,0-1 0,0 1 0,0-1-1,0 1 1,0 0 0,0-1 0,0 1 0,0 0 0,0-1 0,0 1 0,0-1 0,0 1 0,0 0 0,1-1 0,-1 1 0,0 0 0,0-1 0,0 1 0,1-1 0,9-7-41</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4.787"/>
    </inkml:context>
    <inkml:brush xml:id="br0">
      <inkml:brushProperty name="width" value="0.05" units="cm"/>
      <inkml:brushProperty name="height" value="0.05" units="cm"/>
    </inkml:brush>
  </inkml:definitions>
  <inkml:trace contextRef="#ctx0" brushRef="#br0">1 8 18540,'0'0'104,"1"0"0,0 1 0,0-1 1,0 0-1,-1 1 0,1-1 0,0 1 0,0-1 0,-1 1 0,1-1 0,0 1 1,-1-1-1,1 1 0,-1 0 0,1-1 0,-1 1 0,1 0 0,-1-1 1,1 1-1,-1 0 0,0 0 0,1 1 0,7 22-81,-5-17 285,26 73 860,53 102 1,-61-141-1122,3-2 0,1 0 0,2-2 0,36 39 0,-60-73-48,30 29 31,-31-30-35,-1-1 0,1 0 0,0 0 0,-1 0 0,1 0 0,0 0 0,0 0 0,-1 0 0,1-1 0,0 1 0,0 0 0,0-1 0,0 0 0,0 1 0,0-1 0,0 0 0,0 0 0,3-1 0,-4 1-17,0 0 1,-1-1-1,1 1 0,0-1 1,0 1-1,-1-1 1,1 1-1,-1-1 0,1 0 1,0 1-1,-1-1 1,1 0-1,-1 1 0,1-1 1,-1 0-1,0 0 1,1 0-1,-1 1 1,0-1-1,0 0 0,1 0 1,-1 0-1,0 0 1,0 1-1,0-1 0,0 0 1,0 0-1,0 0 1,0 0-1,0 0 0,0 1 1,-1-3-1,-9-28-883,3 18 376,-1 0 0,0 0 0,0 1 0,-2 0 0,1 1 0,-1 0 0,-1 0 0,-13-10 0,17 16 251,0-1-1,0 1 1,-1 0-1,1 1 1,-1 0 0,0 0-1,0 1 1,-1 0 0,1 0-1,-1 1 1,0 0 0,1 0-1,-1 1 1,-18 0-1,13 6 362,11-1 2580,172-117 3096,-118 74-5613,-2-2 1,78-86-1,-78 67-318</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5.792"/>
    </inkml:context>
    <inkml:brush xml:id="br0">
      <inkml:brushProperty name="width" value="0.05" units="cm"/>
      <inkml:brushProperty name="height" value="0.05" units="cm"/>
    </inkml:brush>
  </inkml:definitions>
  <inkml:trace contextRef="#ctx0" brushRef="#br0">1 3249 13907,'37'-25'2315,"-3"0"-1540,97-52 659,134-75-950,117-66-471,-140 78 14,-73 43-14,195-108 15,1095-604 57,-565 279-103,53-36 294,-202 179 947,-722 377-1563,-18 5 165,-10 3 92,-22 2-85</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6.531"/>
    </inkml:context>
    <inkml:brush xml:id="br0">
      <inkml:brushProperty name="width" value="0.05" units="cm"/>
      <inkml:brushProperty name="height" value="0.05" units="cm"/>
    </inkml:brush>
  </inkml:definitions>
  <inkml:trace contextRef="#ctx0" brushRef="#br0">20 0 14131,'-3'4'77,"1"-1"0,0 1 0,0-1 0,0 1 0,0 0-1,1 0 1,-1 0 0,1 0 0,0 0 0,1 0 0,-1 0 0,1 0 0,-1 0 0,1 0-1,0 0 1,1 1 0,-1-1 0,1 0 0,0 0 0,1 6 0,4 6 20,0-1-1,0 1 1,16 26 0,216 307 1244,-189-283-1139,215 293 405,143 197-353,137 182 574,166 122 1029,-336-452-1626,-313-344-194,3-3 0,138 102 1,-174-143-103,-4-5-139,-2 1 0,0 2-1,-1 0 1,23 25 0,-44-43 195,0 1 0,0-1 0,0 0 0,0 0 0,1 1-1,-1-1 1,0 0 0,0 0 0,0 1 0,0-1 0,1 0 0,-1 0 0,0 1 0,0-1 0,1 0 0,-1 0-1,0 0 1,0 1 0,1-1 0,-1 0 0,0 0 0,0 0 0,1 0 0,-1 0 0,0 0 0,1 0-1,-1 0 1,0 0 0,0 0 0,1 0 0,-1 0 0,0 0 0,1 0 0,-1 0 0,0 0 0,1 0 0,-1 0-1,0 0 1,1 0 0,-1 0 0,0 0 0,0 0 0,1-1 0,-1 1 0,0 0 0,0 0 0,1 0-1,-1-1 1,0 1 0,0 0 0,0 0 0,1-1 0,-1 1 0,0 0 0,0 0 0,0-1 0,0 1 0,0 0-1,1 0 1,-1-1 0,6-15-319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2.566"/>
    </inkml:context>
    <inkml:brush xml:id="br0">
      <inkml:brushProperty name="width" value="0.05" units="cm"/>
      <inkml:brushProperty name="height" value="0.05" units="cm"/>
    </inkml:brush>
  </inkml:definitions>
  <inkml:trace contextRef="#ctx0" brushRef="#br0">192 1 19212,'0'5'1524,"-34"49"-394,11-18-87,-31 65 0,34-54-494,-17 68 0,30-89-424,1 1 0,2-1 1,1 1-1,0 37 0,3-56-101,0 0 0,1 0 0,0 0 0,1 1 0,0-1 1,0 0-1,1-1 0,0 1 0,0 0 0,9 13 0,-10-18-22,0 0 1,0 0-1,1 0 1,-1-1-1,1 1 1,0-1-1,0 0 1,0 1-1,0-1 1,0-1-1,0 1 1,0 0-1,1-1 1,-1 1-1,1-1 1,-1 0-1,1 0 1,0-1-1,-1 1 1,1-1-1,0 0 1,-1 0-1,1 0 1,0 0-1,-1 0 1,5-2-1,5-1 17,0-1 0,0-1 0,-1 0-1,0-1 1,0 0 0,-1-1 0,1 0-1,-1-1 1,17-15 0,-4 0 129,0-1-1,36-46 1,-42 44 7,-1 0 0,0-1 1,20-48-1,-29 56-63,-1-1 0,-1 1 1,-1-1-1,0 0 0,-2-1 1,2-30-1,-5 44-70,0 0 0,0 1-1,0-1 1,-1 1 0,0-1 0,-1 1-1,0-1 1,0 1 0,0 0 0,0 0 0,-1 0-1,0 0 1,-6-8 0,7 11-31,-1-1 0,-1 1 0,1 0 0,0 0 0,-1 0 0,0 1 0,0-1 0,1 1 0,-1 0-1,-1 0 1,1 0 0,0 0 0,0 1 0,-1 0 0,1 0 0,-1 0 0,1 0 0,-1 1 0,-7 0 0,2 0-94,1 1 0,0 1 1,0-1-1,0 2 0,1-1 0,-1 1 1,0 0-1,1 1 0,0 0 0,0 0 1,0 1-1,-11 9 0,3-2-166,2 1 0,0 0 0,0 1 0,-21 30 0,11-11-203</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7.576"/>
    </inkml:context>
    <inkml:brush xml:id="br0">
      <inkml:brushProperty name="width" value="0.05" units="cm"/>
      <inkml:brushProperty name="height" value="0.05" units="cm"/>
    </inkml:brush>
  </inkml:definitions>
  <inkml:trace contextRef="#ctx0" brushRef="#br0">234 8 19332,'16'-7'1616,"-13"8"-1175,-6 1-185,-13 21 552,-6 16-112,-9 21-208,-1 4-168,-1 7-184,0-1-24,3-6-104,5-4-160,7-22-328,9-13-216,9-31-392,6-16-137,9-28 761,1-11-256,8-11-168</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8.057"/>
    </inkml:context>
    <inkml:brush xml:id="br0">
      <inkml:brushProperty name="width" value="0.05" units="cm"/>
      <inkml:brushProperty name="height" value="0.05" units="cm"/>
    </inkml:brush>
  </inkml:definitions>
  <inkml:trace contextRef="#ctx0" brushRef="#br0">79 1 10562,'0'0'62,"0"0"-1,0 0 1,1 0 0,-1 0-1,0 0 1,1 0 0,-1 0-1,0 0 1,0 0-1,1 0 1,-1 0 0,0 0-1,1 0 1,-1 0 0,0 0-1,1 0 1,-1 0-1,0 0 1,0 0 0,1 0-1,-1 0 1,0 0-1,1 1 1,-1-1 0,0 0-1,0 0 1,1 0 0,-1 1-1,0-1 1,0 0-1,0 0 1,1 0 0,-1 1-1,0-1 1,5 16 1218,-5 26 385,-1-32-780,8 218 3858,-3-187-4633,2 1 1,2-1-1,18 57 1,-16-75-1562,-16-34-1150,-22-37 1390,-9-15 2666,-38-90-1,74 150-1278,0 0-1,0 0 1,0 1-1,0-1 1,0 0-1,1 0 1,-1 0-1,1 0 1,0-4-1,0 6-123,1 0 0,-1 0 0,0 1 1,1-1-1,-1 0 0,1 1 0,-1-1 0,0 0 0,1 1 0,0-1 0,-1 0 1,1 1-1,-1-1 0,1 1 0,0 0 0,-1-1 0,1 1 0,0-1 0,-1 1 0,1 0 1,0-1-1,0 1 0,-1 0 0,1 0 0,0 0 0,0 0 0,0 0 0,-1 0 1,1 0-1,0 0 0,0 0 0,0 0 0,-1 0 0,1 0 0,0 0 0,0 1 1,1-1-1,56 12-148,-41-8-108,0 0-1,0-2 1,0 0 0,1 0-1,17-2 1,18-8-233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8.488"/>
    </inkml:context>
    <inkml:brush xml:id="br0">
      <inkml:brushProperty name="width" value="0.05" units="cm"/>
      <inkml:brushProperty name="height" value="0.05" units="cm"/>
    </inkml:brush>
  </inkml:definitions>
  <inkml:trace contextRef="#ctx0" brushRef="#br0">311 1 18316,'-15'7'513,"0"2"1,0-1 0,1 2-1,1 0 1,-1 1-1,2 0 1,0 0-1,0 2 1,1-1 0,-19 29-1,29-39-507,0-1 1,0 1-1,1-1 0,-1 1 1,1 0-1,-1-1 0,1 1 0,0 0 1,-1-1-1,1 1 0,0 0 1,0-1-1,0 1 0,0 0 0,1-1 1,-1 1-1,0 0 0,1-1 1,-1 1-1,1 0 0,-1-1 0,1 1 1,0-1-1,0 1 0,0-1 1,0 1-1,0-1 0,0 0 0,0 0 1,0 1-1,0-1 0,1 0 1,-1 0-1,0 0 0,1 0 1,-1 0-1,2 0 0,9 6-26,-1-1-1,1-1 1,25 8-1,-16-5 47,-6-2-20,7 2-8,26 15 0,-43-20 13,1 0 0,-1 0 0,0 1 0,0 0 0,-1 0 0,1 0 0,-1 0 0,0 1 0,7 10 0,-9-13 1,-1 0 0,0 0 0,0 1 0,0-1 0,-1 0 0,1 1 0,0-1 0,-1 1 0,0-1 0,1 0 0,-1 1 0,0-1 0,0 1 0,-1-1 0,1 1 0,-1 3 0,-1-2 11,1 0 0,-1 1 0,0-1 0,0 0 0,0 0 1,-1 0-1,1 0 0,-5 4 0,-4 3 36,0 0 0,0-1 0,-1 0 1,-15 9-1,-15 6-888,0-2 1,-49 18-1,-1 1-268,50-19 348</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8.937"/>
    </inkml:context>
    <inkml:brush xml:id="br0">
      <inkml:brushProperty name="width" value="0.05" units="cm"/>
      <inkml:brushProperty name="height" value="0.05" units="cm"/>
    </inkml:brush>
  </inkml:definitions>
  <inkml:trace contextRef="#ctx0" brushRef="#br0">174 63 19364,'-20'37'1504,"-8"7"-1119,5 4-161,-1 1 408,-1-2-96,2-4-264,8-5-248,6-10-488,3-8-200,7-26-665,6-22 841,2-6-160</inkml:trace>
  <inkml:trace contextRef="#ctx0" brushRef="#br0" timeOffset="1">151 5 14315,'14'-5'2353,"-5"7"-1273,-6 15-400,5 9 2257,-7 7-1641,2 3-248,2 2-392,1 0-176,3-4-288,3-2-176,1-6-344,2-3-232,0-6-456,-3 0 640,-4-5 40,-3-3-200,-5-4-88</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9.368"/>
    </inkml:context>
    <inkml:brush xml:id="br0">
      <inkml:brushProperty name="width" value="0.05" units="cm"/>
      <inkml:brushProperty name="height" value="0.05" units="cm"/>
    </inkml:brush>
  </inkml:definitions>
  <inkml:trace contextRef="#ctx0" brushRef="#br0">0 314 17612,'0'-6'2424,"3"-2"-1456,17 1-423,5-1 1695,7 0-1224,4 2-400,7-1-896,-1-1-488,-3 2 608,3-2-200,-12 3-168</inkml:trace>
  <inkml:trace contextRef="#ctx0" brushRef="#br0" timeOffset="1">563 0 18284,'14'0'1784,"0"11"-1128,-2 7-287,-1 8 1143,0 3-576,1 8-432,-1 0-176,-1 4-312,4-1-160,-5-6-560,-1-2-232,-3-11 720,-5-4-144,-13-12-192</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8:59.794"/>
    </inkml:context>
    <inkml:brush xml:id="br0">
      <inkml:brushProperty name="width" value="0.05" units="cm"/>
      <inkml:brushProperty name="height" value="0.05" units="cm"/>
    </inkml:brush>
  </inkml:definitions>
  <inkml:trace contextRef="#ctx0" brushRef="#br0">1 24 16676,'2'-2'200,"0"0"-1,0 0 1,1 0 0,-1 0 0,1 0 0,0 1 0,-1-1 0,1 1 0,0-1 0,0 1 0,0 0 0,0 0 0,0 1 0,0-1 0,0 1 0,0-1 0,0 1 0,1 0 0,4 0 0,8 2 307,1 0 0,25 6 0,-15-2 223,60 10 536,155 52-1,-229-64-1260,0 1 0,-1 0 0,1 1-1,-1 1 1,13 9 0,-22-14-6,-1 0 1,0-1 0,0 1-1,0 0 1,0 0 0,0 1-1,0-1 1,0 0-1,-1 1 1,1-1 0,-1 1-1,0-1 1,1 1 0,-1 0-1,-1-1 1,1 1 0,0 0-1,-1 0 1,1 0 0,-1 0-1,0-1 1,0 1 0,0 0-1,0 0 1,0 0 0,-1 0-1,1 0 1,-1 0-1,0-1 1,-2 6 0,0-1-2,-1 0 0,0-1 0,-1 1 0,0-1-1,0 0 1,0 0 0,0 0 0,-1-1 0,0 0 0,0 0 0,-1 0 0,-7 3 0,-10 6-40,-1-1 0,-27 8 1,16-7-514,-69 17 0,92-28 403,0 0-1,0-1 0,0-1 0,-1 0 0,1-1 1,0-1-1,-1 0 0,-24-5 0,6-8-360</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0.776"/>
    </inkml:context>
    <inkml:brush xml:id="br0">
      <inkml:brushProperty name="width" value="0.05" units="cm"/>
      <inkml:brushProperty name="height" value="0.05" units="cm"/>
    </inkml:brush>
  </inkml:definitions>
  <inkml:trace contextRef="#ctx0" brushRef="#br0">469 1 12467,'-5'15'602,"1"-1"1,1 1 0,0 0-1,-2 28 1,5 63 1741,1-37-1481,-100 1446 5029,66-1107-5171,-5 43-589,12-198 51,-64 403 398,74-585-572,-45 221 23,25 3 25,25 419 664,11-699-781,0-15 48,0 0 1,0 0-1,0 0 1,0 0-1,0 0 1,0 0-1,0 0 1,0 0-1,0 0 0,0 0 1,0 0-1,0 0 1,0 0-1,0 0 1,-1 0-1,1 0 0,0 0 1,0 0-1,0 0 1,0 0-1,0 0 1,0 0-1,0 0 1,0 0-1,0 0 0,0 0 1,0 0-1,0 0 1,0 0-1,0 0 1,0 0-1,0 0 1,0 0-1,0 0 0,0 0 1,-1 0-1,1 0 1,0 0-1,0 0 1,0 0-1,0 0 1,0 0-1,0 0 0,0 0 1,0 0-1,0 0 1,0 0-1,0 0 1,0 0-1,0 0 1,0 0-1,0 0 0,0 0 1,0 1-1,-8-25-1668,2 5 1412,-5-9-155,-1-14-96</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2.045"/>
    </inkml:context>
    <inkml:brush xml:id="br0">
      <inkml:brushProperty name="width" value="0.05" units="cm"/>
      <inkml:brushProperty name="height" value="0.05" units="cm"/>
    </inkml:brush>
  </inkml:definitions>
  <inkml:trace contextRef="#ctx0" brushRef="#br0">1 2 18164,'4'-1'6656,"-4"1"-6553,10 13 2493,11 21-1274,-20-33-1086,21 40 600,41 64 87,-56-95-926,0-1-1,1 0 0,-1 0 0,2-1 0,-1 0 0,1-1 0,0 0 0,12 7 0,-18-12-87,0-1 1,0 0-1,0 1 0,0-1 0,0 0 1,0-1-1,0 1 0,0-1 0,1 1 1,-1-1-1,0 0 0,0 0 0,1 0 1,-1-1-1,0 1 0,0-1 0,0 1 0,0-1 1,0 0-1,0-1 0,0 1 0,0 0 1,0-1-1,0 0 0,0 1 0,-1-1 1,1 0-1,-1 0 0,1-1 0,-1 1 0,0 0 1,2-4-1,5-5-274,0-1 0,-2-1-1,1 0 1,-1 0 0,8-22 0,2-11-485</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2.503"/>
    </inkml:context>
    <inkml:brush xml:id="br0">
      <inkml:brushProperty name="width" value="0.05" units="cm"/>
      <inkml:brushProperty name="height" value="0.05" units="cm"/>
    </inkml:brush>
  </inkml:definitions>
  <inkml:trace contextRef="#ctx0" brushRef="#br0">167 0 15531,'0'0'2864,"-3"10"-2020,-65 226 7158,-10 127-6690,76-353-1411,-8 29-1237,6-45-738,2-10 1777,2-17-461</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2.949"/>
    </inkml:context>
    <inkml:brush xml:id="br0">
      <inkml:brushProperty name="width" value="0.05" units="cm"/>
      <inkml:brushProperty name="height" value="0.05" units="cm"/>
    </inkml:brush>
  </inkml:definitions>
  <inkml:trace contextRef="#ctx0" brushRef="#br0">1 33 18780,'1'-5'336,"10"-21"2726,-10 26-3025,-1 0-1,0 0 0,0 0 0,0-1 0,0 1 1,0 0-1,0 0 0,0 0 0,1 0 1,-1 0-1,0 0 0,0 0 0,0 0 0,0 0 1,1 0-1,-1 0 0,0 0 0,0 0 0,0 0 1,0-1-1,0 1 0,1 0 0,-1 1 0,0-1 1,0 0-1,0 0 0,0 0 0,1 0 0,-1 0 1,0 0-1,0 0 0,0 0 0,0 0 0,0 0 1,1 0-1,-1 0 0,0 0 0,0 0 0,0 1 1,0-1-1,0 0 0,0 0 0,0 0 1,1 0-1,-1 1 0,6 17 1444,3 29-478,-3 1 0,0 58 0,-2-11-371,0-72-400,-4-23-226,0 0 1,0 1-1,0-1 1,0 0-1,0 0 1,0 0-1,0 1 1,0-1 0,0 0-1,0 0 1,0 0-1,0 1 1,0-1-1,0 0 1,0 0-1,0 0 1,0 1 0,1-1-1,-1 0 1,0 0-1,0 0 1,0 0-1,0 1 1,0-1-1,1 0 1,-1 0-1,0 0 1,0 0 0,0 0-1,1 0 1,-1 0-1,0 1 1,0-1-1,0 0 1,1 0-1,-1 0 1,0 0 0,0 0-1,0 0 1,1 0-1,-1 0 1,0 0-1,0 0 1,0 0-1,1 0 1,-1 0 0,0-1-1,1 1 1,6-10 171,25-75 227,-27 67-360,2-1 0,0 1 0,0 1-1,2-1 1,0 1 0,19-26 0,-27 42-44,0 0-1,0-1 1,1 1 0,-1 0-1,0-1 1,1 1 0,-1 0-1,0 0 1,1 0 0,0 0 0,-1 0-1,1 1 1,-1-1 0,1 0-1,0 1 1,-1-1 0,1 1 0,0 0-1,2-1 1,-3 1-1,1 1 0,-1-1 0,0 1 0,1-1 0,-1 1-1,0-1 1,1 1 0,-1 0 0,0-1 0,0 1 0,0 0 0,0 0 0,0 0 0,0 0 0,0 0 0,0 0 0,0 0-1,1 2 1,2 4-5,0 1 0,-1-1 0,0 0 0,-1 1 0,1 0 0,1 12-1,1 5-313,-2-1 0,-1 1 0,0-1 0,-2 1 0,-1-1 0,-6 39 0,7-63 314,0 1 0,0-1 0,0 0 0,0 0 0,0 0 0,0 0 0,0 0 0,0 0 0,0 0 0,0 0 0,0 0 0,0 0 0,0 1 0,0-1 0,0 0 0,0 0 0,0 0 0,0 0 0,0 0 0,0 0 0,0 0 0,0 0 0,0 0 0,0 1 0,0-1 1,0 0-1,0 0 0,0 0 0,0 0 0,0 0 0,0 0 0,0 0 0,0 0 0,-1 0 0,1 0 0,0 0 0,0 0 0,0 0 0,0 0 0,0 0 0,0 0 0,0 0 0,0 0 0,0 0 0,0 0 0,-1 0 0,1 0 0,0 0 0,0 0 0,0 0 0,0 0 0,0 0 0,0 0 0,0 0 0,0 0 0,0 0 0,0 0 0,-1 0 0,1 0 0,0 0 0,0 0 0,0 0 0,0 0 0,-8-10-487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015"/>
    </inkml:context>
    <inkml:brush xml:id="br0">
      <inkml:brushProperty name="width" value="0.05" units="cm"/>
      <inkml:brushProperty name="height" value="0.05" units="cm"/>
    </inkml:brush>
  </inkml:definitions>
  <inkml:trace contextRef="#ctx0" brushRef="#br0">10 596 20660,'-10'10'2033,"13"0"-1353,7-6-320,10-4 1592,10-1-1079,13-7-777,4-1-408,12-6-753,2-1-271,-4-5 1008,-7 2-264,-9 3-304</inkml:trace>
  <inkml:trace contextRef="#ctx0" brushRef="#br0" timeOffset="1">1020 0 21093,'-3'14'1872,"0"14"-1320,-3 5-272,-2 15 1384,-3 7-967,2 11-457,1 6-112,2 4-192,2-1-288,4-9-561,0-6-351,1-19 992,5-10-216,5-22-240</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4.356"/>
    </inkml:context>
    <inkml:brush xml:id="br0">
      <inkml:brushProperty name="width" value="0.05" units="cm"/>
      <inkml:brushProperty name="height" value="0.05" units="cm"/>
    </inkml:brush>
  </inkml:definitions>
  <inkml:trace contextRef="#ctx0" brushRef="#br0">1 137 15835,'0'11'923,"0"1"-1,1-1 1,1 1-1,-1-1 1,2 1 0,0-1-1,0 0 1,1 0-1,7 14 1,-9-21-834,1-1 1,-1 1 0,1-1-1,-1 1 1,1-1 0,0 0-1,0 0 1,0 0-1,0 0 1,1-1 0,-1 1-1,1-1 1,0 0 0,0 0-1,-1-1 1,1 1 0,0-1-1,1 1 1,-1-1 0,0 0-1,0-1 1,0 1 0,1-1-1,-1 0 1,0 0 0,0 0-1,1-1 1,5-1 0,3-1-315,0 0 0,-1-2 0,0 1 0,0-2 1,0 1-1,0-2 0,-1 0 0,0 0 0,0-1 1,-1 0-1,17-18 0,-2-1-1365,-1-1 0,39-61 1,-57 80 1272,-1 2-44,0-1 1,-1 1 0,1-1 0,-1-1 0,-1 1 0,5-16 0,-14 47 1468,-2-1 0,-13 29 0,5-13-59,-21 53 1015,-87 232 1533,117-301-3720,0 1-1,-5 38 1,11-52-56,1 0-1,-1 1 1,1-1-1,1 1 1,0-1-1,0 0 1,1 1-1,0-1 1,5 13-1,-3-13-282,-2-1-80</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4.928"/>
    </inkml:context>
    <inkml:brush xml:id="br0">
      <inkml:brushProperty name="width" value="0.05" units="cm"/>
      <inkml:brushProperty name="height" value="0.05" units="cm"/>
    </inkml:brush>
  </inkml:definitions>
  <inkml:trace contextRef="#ctx0" brushRef="#br0">27 16 18196,'1'-16'2970,"-4"21"-343,-4 27-349,-10 90-746,16-109-1499,1 1 0,0-1-1,1 0 1,1 0 0,0 0 0,0 0 0,6 16 0,-7-27-48,0 0 1,-1 0-1,1 0 0,0 0 1,0-1-1,1 1 0,-1 0 1,0 0-1,0-1 0,1 1 1,-1-1-1,1 1 0,0-1 1,-1 1-1,1-1 0,0 0 1,0 0-1,0 0 0,2 1 1,-1-1-118,0-1 0,1 1-1,-1-1 1,0 0 0,0 1 0,0-2 0,0 1 0,1 0 0,-1-1 0,0 1 0,5-2-1,6-4-481,-1 1-1,0-1 0,0-1 1,17-12-1,-2 0-172,-3-2-167</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5.752"/>
    </inkml:context>
    <inkml:brush xml:id="br0">
      <inkml:brushProperty name="width" value="0.05" units="cm"/>
      <inkml:brushProperty name="height" value="0.05" units="cm"/>
    </inkml:brush>
  </inkml:definitions>
  <inkml:trace contextRef="#ctx0" brushRef="#br0">94 73 11610,'-2'0'375,"-1"0"-1,0 0 0,1 0 0,-1 0 0,0 0 0,1 1 0,-1-1 0,0 1 1,1 0-1,-1-1 0,1 1 0,-1 0 0,1 1 0,0-1 0,-1 0 0,1 1 1,-4 2-1,2 0 128,-1 0 0,1 0 1,0 0-1,0 0 0,0 0 1,0 1-1,-3 7 0,5-10-359,1 1-1,0 0 0,0 0 0,0 1 1,0-1-1,0 0 0,1 0 0,0 0 0,-1 0 1,1 1-1,0-1 0,1 0 0,-1 0 0,2 5 1,-2-7-110,0 0 0,0 0 0,1 0 1,-1-1-1,1 1 0,-1 0 0,1 0 1,-1 0-1,1-1 0,-1 1 0,1 0 0,0-1 1,-1 1-1,1 0 0,0-1 0,-1 1 1,1-1-1,0 1 0,0-1 0,1 1 1,0-1-11,0 0 1,-1 1 0,1-1-1,-1 0 1,1-1 0,0 1-1,-1 0 1,1 0 0,-1-1 0,1 1-1,0-1 1,-1 1 0,1-1-1,-1 0 1,0 1 0,3-2-1,6-5 172,1 0-1,-1-1 0,0 0 0,-1 0 0,0-1 0,0 0 1,0-1-1,-2 0 0,1 0 0,-1-1 0,10-21 0,-16 31-131,0 0 0,0 0 0,1 0 0,-1 0 0,0 1-1,0-1 1,1 0 0,-1 1 0,0-1 0,1 0 0,-1 1 0,1 0 0,-1-1-1,1 1 1,2 0 0,33-5-212,-24 3 222,-5 1-69,0 0 0,1 1 1,-1-1-1,0 2 0,1-1 1,-1 1-1,0 1 0,10 2 1,-14-3-5,0 0 1,0 1 0,-1 0 0,1 0-1,0 0 1,-1 1 0,1-1-1,-1 1 1,0-1 0,0 1 0,0 0-1,0 1 1,0-1 0,-1 0 0,0 1-1,1-1 1,2 9 0,2 12 0,-6-20-1,0 0-1,0 0 1,0 1-1,1-1 1,-1 0 0,1-1-1,0 1 1,5 7-1,-7-11 1,1 0 1,-1 1-1,1-1 0,-1 0 1,1 0-1,-1 0 0,1 0 0,-1 0 1,1 0-1,-1 0 0,1-1 1,-1 1-1,1 0 0,-1 0 0,1 0 1,-1 0-1,0-1 0,1 1 1,-1 0-1,1 0 0,-1-1 0,1 1 1,-1 0-1,0-1 0,1 1 1,-1 0-1,0-1 0,1 1 0,-1 0 1,0-2-1,13-14-69,-12 15 54,36-61-682,-27 42-334,2 1 0,13-18 0,-25 37 949,0-1 0,0 1 0,0-1 0,1 1 0,-1-1 0,0 1 0,0 0 0,1-1 0,-1 1 0,0-1 0,1 1 0,-1 0 0,0-1 0,1 1 0,-1 0 0,0 0 0,1-1 0,-1 1 0,1 0 0,-1 0 0,1-1 0,-1 1 0,0 0 0,1 0 0,-1 0 0,1 0 0,-1 0 0,1 0 0,-1 0 0,1 0 0,-1 0 0,1 0 0,-1 0 0,1 0-1,-1 0 1,1 0 0,-1 0 0,1 0 0,-1 1 0,1-1 0,-1 0 0,0 0 0,1 1 0,-1-1 0,1 0 0,-1 0 0,0 1 0,1-1 0,-1 0 0,0 1 0,1-1 0,-1 1 0,0-1 0,0 0 0,1 1 0,-1-1 0,0 1 0,0-1 0,0 1 0,1-1 0,-1 1 0,0-1 0,0 1 0,6 9-1930,-5-10 2001,-1 0 0,0 0 0,1 0 1,-1 1-1,0-1 0,1 0 0,-1 0 0,0 0 0,1 0 0,-1 0 0,0 0 0,1 0 0,-1 0 0,0 0 0,1 0 0,-1-1 1,0 1-1,1 0 0,-1 0 0,0 0 0,1 0 0,-1 0 0,0 0 0,1-1 0,-1 1 0,0 0 0,0 0 0,1-1 0,-1 1 1,0 0-1,0 0 0,1-1 0,-1 0 69,0 1-1,1 0 1,-1-1 0,0 1 0,1 0 0,-1 0 0,1-1 0,-1 1 0,1 0-1,-1 0 1,0-1 0,1 1 0,-1 0 0,1 0 0,-1 0 0,1 0-1,-1 0 1,1 0 0,-1 0 0,1 0 0,-1 0 0,1 0 0,-1 0 0,1 0-1,-1 0 1,1 0 0,-1 0 0,1 1 0,-1-1 0,0 0 0,1 0-1,-1 0 1,1 1 0,-1-1 0,0 0 0,1 1 0,-1-1 0,1 0 0,-1 1-1,0-1 1,0 0 0,1 1 0,-1-1 0,0 1 0,0-1 0,1 1 0,12 27 1087,-10-19-935,19 36 359,30 46 0,19 36-284,-64-111-153,0 0 0,-2 0 0,0 0 0,0 1-1,-2-1 1,3 26 0,-6-35 12,0 1 0,-1-1 0,0 1 0,0-1 0,0 0 0,-1 1-1,0-1 1,-4 10 0,5-15-92,0-1 0,1 1 0,-1 0 0,0-1 0,0 1 0,0-1 0,0 1 0,0-1-1,0 1 1,0-1 0,-1 0 0,1 1 0,0-1 0,-1 0 0,1 0 0,-1 0 0,1 0 0,-1 0 0,1-1-1,-1 1 1,0 0 0,0-1 0,1 1 0,-1-1 0,0 0 0,0 1 0,1-1 0,-1 0 0,0 0 0,0 0-1,0 0 1,1-1 0,-1 1 0,0 0 0,0-1 0,1 1 0,-1-1 0,0 0 0,1 1 0,-3-3-1,0 1 12,0-1-1,1 0 0,0 0 0,0 0 0,0 0 1,0 0-1,0-1 0,0 0 0,1 1 0,0-1 1,0 0-1,0 0 0,-3-8 0,0-4 21,0 1 1,-3-26-1,4 22-96,2-1 1,1 1-1,0-1 1,1 1-1,1-1 1,4-20-1,-4 32-44,1 1-1,0-1 1,0 0-1,1 1 1,0-1 0,0 1-1,1 0 1,0 0-1,0 0 1,1 0-1,0 1 1,0 0-1,0 0 1,1 0 0,0 1-1,0 0 1,10-7-1,66-35-238,-33 22 79</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7.014"/>
    </inkml:context>
    <inkml:brush xml:id="br0">
      <inkml:brushProperty name="width" value="0.05" units="cm"/>
      <inkml:brushProperty name="height" value="0.05" units="cm"/>
    </inkml:brush>
  </inkml:definitions>
  <inkml:trace contextRef="#ctx0" brushRef="#br0">854 12 15515,'-43'-6'547,"0"3"0,0 1-1,0 2 1,0 2 0,0 2 0,0 2-1,-83 22 1,101-20-365,0 0 1,1 2-1,0 1 1,1 1-1,0 1 0,1 1 1,0 0-1,1 2 0,1 1 1,1 0-1,0 2 1,1 0-1,1 1 0,-19 29 1,23-28-87,1 1 0,1 0 0,1 1 0,1 0-1,1 1 1,1-1 0,1 2 0,2-1 0,0 0 0,1 1 0,2 0 0,1 30 0,3-19-51,2-1-1,1 0 1,2-1 0,1 1 0,1-2 0,2 1 0,33 62 0,-12-40-58,2 0 0,3-3 0,2-1 0,2-2 1,3-2-1,1-1 0,2-3 0,3-2 0,70 45 0,-95-70 0,2 0 0,0-3 0,1 0-1,0-1 1,1-2 0,53 13 0,-65-21 11,0 0 1,0-1 0,0-1 0,1 0 0,-1-2 0,0 0-1,0-1 1,0-1 0,0 0 0,0-2 0,0 0-1,-1-1 1,18-8 0,-12 1 38,0-1-1,-1 0 1,0-2 0,-1-1-1,-1 0 1,-1-1 0,0-2-1,22-29 1,-12 10 72,-2-2-1,-2-1 1,35-76-1,-44 78-37,-1 0-1,-3-1 0,-1-1 1,-1 0-1,-3-1 0,-2 0 1,-1 1-1,-3-2 0,-6-75 1,1 88-45,-1 1 0,-1 1 0,-2-1 0,-1 1 0,-2 0 0,-16-33 0,16 41-19,-1 1-1,-1 1 0,0 0 1,-2 1-1,0 0 0,-1 1 1,0 1-1,-35-26 0,39 33-6,0 1-1,-1 0 0,0 0 1,-1 2-1,0-1 0,0 2 1,0 0-1,-1 0 1,1 2-1,-1 0 0,0 0 1,0 2-1,0 0 0,0 0 1,0 1-1,-25 4 0,18 1-132,0 0-1,0 2 0,1 1 1,0 0-1,0 1 0,1 2 0,1 0 1,-22 15-1,11-3-92,1 1 0,0 2 0,2 0 0,-25 32 0,-2 10-221</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7.727"/>
    </inkml:context>
    <inkml:brush xml:id="br0">
      <inkml:brushProperty name="width" value="0.05" units="cm"/>
      <inkml:brushProperty name="height" value="0.05" units="cm"/>
    </inkml:brush>
  </inkml:definitions>
  <inkml:trace contextRef="#ctx0" brushRef="#br0">61 2958 11650,'-3'0'71,"0"0"-1,0 0 1,0-1-1,1 1 1,-1-1-1,0 0 1,0 0-1,0 0 1,1 0-1,-1 0 1,1-1-1,-1 1 1,1-1-1,-1 0 1,1 0-1,-3-2 1,3 2-43,1 0 0,0 0 0,0 0 0,-1-1-1,1 1 1,1 0 0,-1 0 0,0-1 0,0 1 0,1 0 0,0-1 0,-1 1 0,1 0 0,0-1-1,0 1 1,0-1 0,0 1 0,1 0 0,-1-1 0,2-3 0,2-7 130,1 1 0,1 0 0,0 0 0,1 1 0,0-1 0,1 1 0,17-19 0,3-4 185,359-408 1723,-312 361-1872,580-552 369,-160 222-542,19 24-22,122-7 537,-468 308 380,348-124-1,-300 147-118,-169 53-508,1 1 1,74-4 0,-114 15-761,-16 3 344,-16 3 257,-63 14-269,38-9-39</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08.246"/>
    </inkml:context>
    <inkml:brush xml:id="br0">
      <inkml:brushProperty name="width" value="0.05" units="cm"/>
      <inkml:brushProperty name="height" value="0.05" units="cm"/>
    </inkml:brush>
  </inkml:definitions>
  <inkml:trace contextRef="#ctx0" brushRef="#br0">237 5 14187,'0'0'54,"0"-1"0,-1 1 0,1 0 0,0-1 0,-1 1 0,1 0 0,-1-1 0,1 1 0,0 0 0,-1 0 0,1-1 0,-1 1 0,1 0 0,-1 0 0,1 0 0,-1-1 0,1 1 0,0 0 0,-1 0 0,1 0 0,-1 0 0,1 0 0,-1 0 0,1 0 0,-1 0 0,1 0 0,-1 1 0,0-1 0,-14 10 610,-7 22 453,-3 17 388,-29 78-1,-7 58 466,59-177-1867,-10 26 328,3 1 0,1-1 0,-6 59 0,13-82-354,1 0 0,0 0 0,1 0 0,1 0 0,-1 0 0,7 20 0,-5-25-55,-1 1 1,1-1 0,0-1-1,1 1 1,-1 0 0,1-1-1,0 0 1,0 1 0,1-2-1,0 1 1,-1 0 0,10 5-1,-6-5-9,0-1-1,0 0 0,0-1 0,0 1 0,1-1 0,-1-1 0,1 0 0,0 0 0,0-1 1,0 0-1,0 0 0,0-1 0,0-1 0,-1 1 0,15-3 0,6-3-17,0-2-1,-1 0 1,36-16-1,177-92-608,-164 76 488</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1.605"/>
    </inkml:context>
    <inkml:brush xml:id="br0">
      <inkml:brushProperty name="width" value="0.05" units="cm"/>
      <inkml:brushProperty name="height" value="0.05" units="cm"/>
    </inkml:brush>
  </inkml:definitions>
  <inkml:trace contextRef="#ctx0" brushRef="#br0">3 125 18140,'-1'13'878,"0"0"0,0 0 1,1 0-1,1 0 0,3 18 0,18 65 8,-15-71-669,-7-25-216,5 22 75,1-1-1,0 0 1,2 0 0,13 25 0,-20-44-64,0 0 1,0 0-1,0-1 0,1 1 1,-1 0-1,1 0 1,-1-1-1,1 1 0,0-1 1,-1 1-1,1-1 0,0 0 1,0 0-1,0 1 0,3 0 1,-3-2 3,0 1 0,0-1-1,0 0 1,0 0 0,0 0 0,0-1 0,0 1 0,-1 0 0,1-1-1,0 1 1,0-1 0,0 1 0,0-1 0,-1 0 0,1 0-1,0 0 1,-1 0 0,1 0 0,-1 0 0,3-2 0,8-8 71,0-1 1,-1 0 0,0-1-1,10-14 1,36-63 311,-34 51-205,2-2 22,-11 16-69,1 1 0,1 0 0,1 1 1,30-31-1,-46 53-133,-1 0 0,2 0 0,-1 0 0,0 1 1,0-1-1,0 0 0,0 0 0,0 1 0,1-1 0,-1 1 0,0-1 0,1 1 1,-1-1-1,0 1 0,1 0 0,2-1 0,-3 2-6,-1-1 1,1 0-1,0 0 0,0 1 1,0-1-1,0 0 0,-1 1 1,1-1-1,0 1 0,0-1 1,-1 1-1,1-1 0,0 1 1,-1 0-1,1-1 0,0 1 0,-1 0 1,1 0-1,0 1 0,2 4 18,-1 0 0,1 1 0,-1 0 0,0 0 0,1 9 0,0 0-13,-3-14-7,1 1 0,0-1-1,0 1 1,0-1 0,0 0 0,0 1 0,0-1 0,0 0 0,2 2 0,-2-3-3,-1-1-1,1 0 1,0 1-1,-1-1 1,1 0-1,0 0 1,-1 0-1,1 1 1,-1-1-1,1 0 1,0 0 0,0 0-1,-1 0 1,1 0-1,0 0 1,-1 0-1,1 0 1,0 0-1,-1-1 1,1 1-1,-1 0 1,1 0 0,0-1-1,-1 1 1,1 0-1,-1-1 1,1 1-1,0 0 1,-1-1-1,1 1 1,-1-1-1,1 1 1,-1-1 0,0 1-1,1-1 1,-1 1-1,0-1 1,1 0-1,10-13-1,0 0 0,-1 0-1,10-21 1,-13 23-13,0 0 0,0 0 0,1 0 0,1 1 0,18-19 0,-26 29 10,-1 1-1,1-1 1,0 0 0,0 0-1,-1 1 1,1-1 0,0 0 0,0 1-1,0-1 1,0 1 0,0-1-1,0 1 1,0-1 0,0 1-1,0 0 1,0 0 0,0-1 0,0 1-1,0 0 1,0 0 0,0 0-1,0 0 1,0 0 0,0 0-1,0 0 1,0 0 0,0 1-1,0-1 1,0 0 0,0 1 0,0-1-1,0 1 1,0-1 0,0 1-1,-1-1 1,1 1 0,0-1-1,0 1 1,0 0 0,-1 0 0,1-1-1,0 1 1,-1 0 0,1 0-1,0 0 1,-1 0 0,0 0-1,1-1 1,-1 1 0,1 0-1,-1 0 1,0 0 0,1 2 0,2 7-74,-1 1 0,0-1 0,0 1 0,0 11 1,-1-12-102,0 1-80,0-3-230,0 0-1,-1 1 0,0 15 1,-2-23 36,-1-7-132</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2.024"/>
    </inkml:context>
    <inkml:brush xml:id="br0">
      <inkml:brushProperty name="width" value="0.05" units="cm"/>
      <inkml:brushProperty name="height" value="0.05" units="cm"/>
    </inkml:brush>
  </inkml:definitions>
  <inkml:trace contextRef="#ctx0" brushRef="#br0">10 0 20476,'-6'20'1609,"4"-6"-1521,1-3 1792,6-17-1320,1-5-80</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3.510"/>
    </inkml:context>
    <inkml:brush xml:id="br0">
      <inkml:brushProperty name="width" value="0.05" units="cm"/>
      <inkml:brushProperty name="height" value="0.05" units="cm"/>
    </inkml:brush>
  </inkml:definitions>
  <inkml:trace contextRef="#ctx0" brushRef="#br0">165 444 9226,'5'-4'190,"0"1"0,-1-1 0,1 0 1,-1 0-1,0 0 0,-1-1 0,1 1 0,-1-1 0,5-8 0,-2 3 618,0-1-1,-1 1 0,6-21 0,-10 29-457,0-1-1,0 1 0,-1 0 0,1 0 0,-1 0 1,0-1-1,0 1 0,1 0 0,-1 0 0,-1-1 0,1 1 1,0 0-1,-1 0 0,1-1 0,-1 1 0,1 0 1,-1 0-1,0 0 0,0 0 0,-2-3 0,1 4-153,0-1 0,0 1 1,0-1-1,0 1 0,0 0 0,0 0 0,-1 0 0,1 0 0,0 0 0,-1 0 0,1 1 0,-1 0 0,1-1 0,-1 1 0,1 0 1,-1 0-1,-2 0 0,-3 0-166,0 1 0,0-1 0,0 1 0,0 1 1,0-1-1,0 1 0,1 1 0,-1 0 0,1 0 1,-1 0-1,1 1 0,0 0 0,1 0 0,-1 1 1,1-1-1,0 2 0,0-1 0,0 1 0,1 0 0,0 0 1,0 0-1,0 1 0,1-1 0,0 1 0,0 0 1,1 1-1,0-1 0,0 0 0,1 1 0,-1 0 1,2 0-1,-2 10 0,2-7-12,0 0 0,0 0-1,1 0 1,1-1 0,2 16 0,-3-23-14,1 0 0,0 0 0,0 0 0,0 0 0,0 0 0,1 0 0,-1 0 0,1 0 0,0 0 0,2 2 1,-3-4-5,0 0 1,0 0 0,0 0 0,1 0-1,-1 0 1,1 0 0,-1 0 0,1 0 0,-1-1-1,1 1 1,-1 0 0,1-1 0,-1 0-1,1 1 1,0-1 0,-1 0 0,1 0 0,0 0-1,-1 0 1,4 0 0,-1-1-1,0 0-1,0-1 1,0 1 0,0-1 0,-1 0 0,1 0-1,0 0 1,-1 0 0,1-1 0,-1 0-1,0 1 1,0-1 0,0 0 0,4-7-1,6-5-5,16-30 0,-29 45 6,14-24-3,-2 0 0,16-42 0,13-74-16,-40 210 16,0-51 29,1 0-1,1 0 0,0 0 1,1 0-1,1 0 0,1-1 1,1 0-1,10 21 1,13 17 63,42 59 1,-47-75-68,-5-10 10,4 6 44,25 51 0,-45-77-34,1 0 1,-1 1-1,0-1 0,-1 1 0,-1 0 1,1 0-1,-2 0 0,1 0 1,-2 0-1,0 14 0,0-23-20,0 0 1,0 0-1,0 0 0,-1 0 1,1 0-1,-1 0 0,1 0 1,-1 0-1,0 0 0,0-1 0,1 1 1,-1 0-1,-1 0 0,1-1 1,0 1-1,0-1 0,-1 1 0,1-1 1,0 0-1,-1 1 0,-3 1 1,3-2 5,-1 0 0,1-1 0,-1 1 0,1 0 0,-1-1 0,1 0 0,-1 0-1,1 0 1,-1 0 0,0 0 0,1 0 0,-1-1 0,1 1 0,-5-2 0,-3-2 50,0 0-1,0 0 1,0-1-1,1 0 1,-1-1-1,-14-12 1,13 9-50,1-1 0,0 0 0,1 0 0,0-1 0,0 0 0,1-1 0,1 0 0,0 0 0,0-1 0,-7-21 0,11 25-96,1-1 1,0 1-1,0-1 1,1 1-1,0-1 1,1 1-1,0-1 1,0 1-1,1-1 1,0 0-1,1 1 1,0 0 0,1-1-1,0 1 1,0 0-1,7-13 1,52-91-1330,-27 52 777,49-122 0,-72 153 688,-2-1-1,-2 0 1,-1 0-1,7-63 0,-14 93-55,0 0 0,0-1-1,0 1 1,0 0 0,0 0-1,0 0 1,0 0 0,0 0-1,0 0 1,-1 0 0,1 0-1,0 0 1,-1 0 0,1 0-1,-1 0 1,1 0-1,-1 0 1,1 0 0,-1 0-1,0 0 1,0 0 0,1 0-1,-1 1 1,-1-2 0,1 2-3,0 0 1,0 0 0,0 0 0,0 0 0,0 0-1,0 0 1,0 0 0,0 0 0,0 1-1,0-1 1,0 0 0,0 1 0,0-1 0,0 1-1,1-1 1,-1 1 0,0-1 0,0 1-1,0 0 1,1-1 0,-1 1 0,0 0 0,1-1-1,-1 1 1,1 0 0,-1 0 0,1 0 0,-1 0-1,-7 11 10,1 0 0,1 1-1,0 0 1,0 0 0,1 0-1,1 0 1,0 1 0,1 0-1,0 0 1,2-1 0,-1 2-1,1-1 1,1 0 0,1 0-1,0 0 1,5 24 0,-5-36-18,-1 0 1,1 0-1,-1 0 1,1 0-1,0 0 1,0 0 0,0-1-1,0 1 1,0 0-1,1 0 1,-1-1-1,0 1 1,1 0-1,-1-1 1,1 0 0,0 1-1,-1-1 1,1 0-1,0 0 1,0 0-1,3 2 1,-2-3 1,0 1-1,0-1 1,-1 0 0,1 0 0,0 0-1,0 0 1,0-1 0,0 1 0,0-1-1,-1 1 1,1-1 0,0 0 0,0 0-1,2-2 1,6-3 8,0 0 0,-1-1 1,1-1-1,-2 1 0,1-2 0,9-10 0,40-54 87,-40 47-10,28-29 1,-47 54-85,1 1-1,-1-1 1,1 0 0,-1 1 0,1-1 0,-1 1 0,1-1 0,0 1-1,-1 0 1,1-1 0,0 1 0,-1 0 0,1-1 0,0 1-1,-1 0 1,1 0 0,0-1 0,0 1 0,-1 0 0,1 0 0,0 0-1,0 0 1,-1 0 0,1 0 0,0 0 0,0 1 0,-1-1-1,1 0 1,0 0 0,0 0 0,-1 1 0,1-1 0,0 0 0,-1 1-1,1-1 1,0 1 0,-1-1 0,1 1 0,-1-1 0,1 1-1,-1-1 1,1 1 0,-1-1 0,1 1 0,-1 0 0,1-1 0,-1 1-1,0 0 1,0-1 0,1 2 0,3 6 16,-1 0-1,0-1 1,3 16-1,-3-12 3,-3-9-21,12 23 41,-12-25-39,0 0-1,1 1 1,-1-1-1,1 1 0,-1-1 1,1 0-1,-1 0 0,1 1 1,-1-1-1,1 0 0,-1 0 1,1 1-1,-1-1 0,1 0 1,0 0-1,-1 0 0,1 0 1,-1 0-1,1 0 0,-1 0 1,1 0-1,0 0 1,-1 0-1,1 0 0,-1 0 1,1 0-1,-1-1 0,1 1 1,-1 0-1,1 0 0,0-1 1,-1 1-1,0 0 0,1-1 1,-1 1-1,1 0 0,-1-1 1,1 1-1,-1-1 0,0 1 1,1-1-1,-1 1 1,0-1-1,1 0 0,9-12 43,-1 0 0,-1 0 0,0-1 0,11-27 0,-13 27-19,1 0-1,0 0 0,0 1 0,1 0 0,17-20 0,-24 32-23,0 0-1,0 0 0,-1 0 1,1 0-1,0 1 0,0-1 1,0 0-1,0 0 0,0 1 1,0-1-1,0 1 0,0-1 1,0 1-1,0-1 0,0 1 1,1 0-1,-1 0 0,0-1 1,0 1-1,2 0 1,-2 0 0,0 1 0,0-1 1,0 1-1,0-1 0,0 1 1,0-1-1,-1 1 1,1 0-1,0-1 0,0 1 1,-1 0-1,1-1 0,0 1 1,-1 0-1,1 0 0,-1 0 1,1 0-1,0 1 1,2 7 14,0-1 1,-1 0-1,0 1 1,2 11-1,-4-14-10,12 103-2567,-14-119 2062</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4.423"/>
    </inkml:context>
    <inkml:brush xml:id="br0">
      <inkml:brushProperty name="width" value="0.05" units="cm"/>
      <inkml:brushProperty name="height" value="0.05" units="cm"/>
    </inkml:brush>
  </inkml:definitions>
  <inkml:trace contextRef="#ctx0" brushRef="#br0">20 393 17164,'1'1'154,"1"-1"0,-1 0 0,0 1 0,0-1 0,1 0 0,-1 0 0,0 0 0,0 0 0,1 0 0,-1 0 0,0 0 0,0-1 0,1 1 0,-1 0 0,0-1 0,0 1 0,0-1 0,3 0 0,-1-1 164,1-1-1,-1 1 1,0-1 0,1 0-1,4-5 1,0-2 453,0-1 0,12-19 0,-15 21-523,0-1 0,-1 0 0,-1 0 0,1 0-1,-1 0 1,2-16 0,-5 22-210,1 0 0,0 1 0,-1-1 0,0 0 0,0 0 0,0 0 0,0 0 0,-1 1 0,0-1 0,0 0 0,0 0 0,0 1 0,0-1 0,-1 1 0,1-1 0,-1 1 0,0-1 0,0 1 0,0 0 0,-5-5 0,6 7-30,0 0 0,0 0 0,0 0 0,0 1 0,0-1 0,-1 1 0,1-1 0,0 1 0,0-1 0,0 1 0,0 0 1,-1-1-1,1 1 0,0 0 0,0 0 0,-1 0 0,1 0 0,0 0 0,0 0 0,-1 0 0,-1 1 0,1 0 2,0 0 0,0 0 0,-1 0 0,1 0 0,0 0 0,0 1 0,0-1 0,0 1 0,0 0 0,-1 2 0,-3 3 4,0 0 1,1 1 0,0 0 0,-7 13 0,6-7-13,0 0-1,-4 20 1,8-29-2,1 0 0,0 0 1,0 0-1,1 0 0,-1 0 0,1 0 0,0 0 0,0 0 0,1 0 1,2 9-1,-3-13 1,0-1 0,0 1 0,1-1 0,-1 1 1,0-1-1,1 1 0,-1-1 0,0 1 0,1-1 0,-1 0 0,0 1 1,1-1-1,-1 0 0,1 1 0,-1-1 0,1 0 0,-1 1 0,1-1 1,-1 0-1,1 0 0,-1 0 0,1 1 0,-1-1 0,1 0 1,0 0-1,-1 0 0,1 0 0,-1 0 0,1 0 0,-1 0 0,1 0 1,0 0-1,-1 0 0,2-1 0,20-8 22,-19 7-20,58-31 46,-36 17-21,1 2 0,33-12 0,-51 23-27,0 0 1,1 1 0,-1 0 0,1 0-1,0 1 1,0 0 0,-1 0 0,1 1 0,0 1-1,0-1 1,15 4 0,-17-1 7,0 0 0,0 0 0,0 1 0,0-1 0,-1 1 0,0 1 0,0 0 1,0-1-1,0 2 0,7 8 0,-11-12 11,-2-2-12,0 0 0,1 0 0,-1 0 1,0 0-1,0 0 0,0 0 0,0 0 0,1 0 0,-1 0 0,0 0 1,0 0-1,0 0 0,1 0 0,-1-1 0,0 1 0,0 0 0,0 0 1,0 0-1,0 0 0,1 0 0,-1 0 0,0 0 0,0-1 1,0 1-1,0 0 0,0 0 0,0 0 0,0 0 0,1-1 0,-1 1 1,0 0-1,0 0 0,0 0 0,0 0 0,0-1 0,0 1 1,0 0-1,0 0 0,0 0 0,0-1 0,0 1 0,0 0 0,0 0 1,0 0-1,0 0 0,0-1 0,0 1 0,0 0 0,0 0 0,-1 0 1,2-12 170,-3-8 69,-1 0 0,0 0 1,-2 1-1,-10-31 1,-36-71 205,45 109-451,0-1-1008,9 13 220,5 5-86,-6-3 681,1-1 0,-1 1 0,1-1-1,-1 1 1,1-1 0,0 0 0,-1 0 0,1 0-1,0 0 1,0-1 0,0 1 0,0-1 0,0 1-1,0-1 1,0 0 0,0 0 0,0-1 0,-1 1-1,1-1 1,3 0 0,15-5-714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0.650"/>
    </inkml:context>
    <inkml:brush xml:id="br0">
      <inkml:brushProperty name="width" value="0.05" units="cm"/>
      <inkml:brushProperty name="height" value="0.05" units="cm"/>
    </inkml:brush>
  </inkml:definitions>
  <inkml:trace contextRef="#ctx0" brushRef="#br0">188 117 17708,'2'-3'256,"1"1"1,-1 0 0,0-1 0,0 1-1,0-1 1,0 0 0,0 1-1,-1-1 1,1 0 0,-1 0 0,1-4-1,-1 6-173,-1 0 0,0 0 0,0 0 0,0 0 0,0 0 0,0 0 1,0 0-1,0 0 0,0 0 0,0 0 0,0 0 0,0 0 0,-1 1 0,1-1 0,0 0 0,-1 0 0,1 0 0,-1 0 0,1 0 0,-1 0 0,0 1 0,1-1 0,-1 0 0,0 0 0,1 1 0,-1-1 0,0 0 0,0 1 0,1-1 0,-1 1 0,0-1 0,0 1 0,0-1 0,0 1 0,0 0 0,0-1 0,0 1 0,0 0 0,0 0 0,0 0 0,0 0 1,-1 0-1,-3 0 42,0 0 1,1 0 0,-1 1 0,0 0-1,0 0 1,1 0 0,-1 0 0,0 1-1,1 0 1,0 0 0,-1 0 0,1 0-1,0 1 1,-4 2 0,-6 5-74,1 0 0,-21 21-1,-4 14-11,36-43-41,0 1 0,0-1-1,1 0 1,0 1 0,-1-1 0,1 1-1,0-1 1,0 1 0,0 0 0,0-1-1,1 1 1,-1 0 0,1 0 0,0 0-1,0-1 1,0 1 0,0 0 0,0 3-1,1-5 3,-1 0 0,1 0-1,0 0 1,-1 0 0,1 0-1,0 0 1,0 0-1,0-1 1,0 1 0,-1 0-1,1 0 1,0-1 0,0 1-1,0-1 1,0 1 0,1-1-1,-1 1 1,0-1-1,0 0 1,0 0 0,0 1-1,0-1 1,0 0 0,1 0-1,-1 0 1,0 0 0,0 0-1,0 0 1,2-1-1,4 0 13,-1 0 0,1-1 0,-1 0-1,7-2 1,2-2 35,-1-1-1,0-1 1,0 0-1,-1-1 1,0 0 0,-1-1-1,14-14 1,-19 18-4,-1 0 0,0-1 0,-1 1 0,0-1 0,0-1 0,0 1 0,-1-1 0,0 1 0,0-1 0,-1-1 0,0 1 0,-1 0 0,0-1 0,2-14 1,-3 22-54,-1 1 0,0-1 0,0 1 0,0-1 0,1 0 1,-1 1-1,0-1 0,0 1 0,0-1 0,0 0 0,0 1 1,0-1-1,-1 1 0,1-1 0,0 0 0,0 1 1,0-1-1,0 1 0,-1-1 0,1 1 0,0-1 0,-1 1 1,1-1-1,0 1 0,-1-1 0,1 1 0,0-1 0,-1 1 1,1 0-1,-1-1 0,1 1 0,-1-1 0,1 1 0,-1 0 1,1 0-1,-1-1 0,0 1 0,1 0 0,-1 0 1,1 0-1,-1 0 0,0-1 0,1 1 0,-1 0 0,1 0 1,-1 0-1,0 0 0,1 1 0,-1-1 0,1 0 0,-1 0 1,0 0-1,1 0 0,-1 1 0,1-1 0,-1 0 0,-3 2-194,0 0 0,1 0 0,-1 1 0,1-1 0,0 1 0,-1-1 0,-3 5 0,1 1-112,-1 0 0,1 1 0,1 0-1,-1 0 1,2 0 0,-1 0 0,-6 20 0,2 6-596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478"/>
    </inkml:context>
    <inkml:brush xml:id="br0">
      <inkml:brushProperty name="width" value="0.05" units="cm"/>
      <inkml:brushProperty name="height" value="0.05" units="cm"/>
    </inkml:brush>
  </inkml:definitions>
  <inkml:trace contextRef="#ctx0" brushRef="#br0">131 13 19068,'-2'7'317,"-1"1"1,0 0-1,-1-1 1,0 0-1,0 0 1,-1 0-1,0-1 0,0 1 1,-7 6-1,-19 28 958,23-30-1088,1 1 1,1 0-1,0 1 0,0-1 1,1 1-1,1 0 0,0 1 0,-2 15 1,6-27-179,-1 0 0,1 0 0,0 1 0,0-1 0,1 0 0,-1 0-1,0 1 1,1-1 0,-1 0 0,1 0 0,0 1 0,-1-1 0,1 0 0,0 0 0,0 0 0,1 0 0,-1 0 0,0-1 0,1 1 0,-1 0 0,1 0 0,0-1 0,-1 1 0,1-1 0,0 0 0,0 1 0,0-1 0,0 0 0,0 0 0,0 0 0,0 0 0,0-1 0,0 1 0,1-1 0,-1 1 0,0-1-1,3 1 1,9 0-16,1 0 0,-1-1 0,0-1 0,23-3 0,2-2-37,-20 2 31,-1 1-1,1 1 1,0 1 0,30 2-1,-45-1 15,0 0 1,0 1-1,-1 0 0,1-1 0,0 2 0,0-1 0,-1 0 0,1 1 1,-1-1-1,1 1 0,-1 0 0,0 0 0,0 1 0,0-1 0,0 1 1,0-1-1,0 1 0,-1 0 0,1 0 0,-1 0 0,0 0 1,0 1-1,0-1 0,0 1 0,-1-1 0,1 1 0,1 7 0,-2-3 45,1 1-1,-1-1 0,-1 1 0,0 0 1,0-1-1,-1 1 0,0 0 1,0-1-1,-1 1 0,0-1 0,-1 1 1,0-1-1,0 0 0,-1 0 0,0 0 1,0-1-1,-1 1 0,-6 7 0,2-3 49,0-1 1,0-1-1,-2 1 0,1-2 0,-1 1 0,-1-1 0,0-1 0,0 0 0,0-1 0,-18 8 1,24-13-144,0 0 0,0 0 0,0 0 0,-1-1 0,1 0 0,0 0 1,-1 0-1,1-1 0,-1 0 0,1 0 0,0-1 0,-1 0 0,1 0 1,0 0-1,-1-1 0,1 0 0,0 0 0,0-1 0,0 0 1,1 0-1,-1 0 0,1 0 0,-1-1 0,1 0 0,0 0 0,-5-6 1,-25-29-305</inkml:trace>
  <inkml:trace contextRef="#ctx0" brushRef="#br0" timeOffset="1">237 10 20476,'29'6'1753,"-1"-5"-1233,4-1-344,8 0 472,6 0-624,9 0 1200,3 0-1144,6-7-136,7-3-8</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5.051"/>
    </inkml:context>
    <inkml:brush xml:id="br0">
      <inkml:brushProperty name="width" value="0.05" units="cm"/>
      <inkml:brushProperty name="height" value="0.05" units="cm"/>
    </inkml:brush>
  </inkml:definitions>
  <inkml:trace contextRef="#ctx0" brushRef="#br0">108 580 17892,'-3'0'237,"0"0"-1,1-1 1,-1 1 0,0 0 0,1 1-1,-1-1 1,0 0 0,1 1 0,-1-1-1,1 1 1,-1 0 0,1 0 0,-1 0-1,1 0 1,-1 0 0,-3 3 0,2-1-4,1 0 0,0 1 0,-1-1 0,1 1 0,0-1 0,1 1 0,-1 0 0,-3 8 0,0 0-9,2 1 0,0-1-1,0 1 1,1 0-1,-2 26 1,4-34-179,0 4 20,0 0 1,1 0-1,0 0 0,2 9 1,-2-16-53,0-1 1,0 1 0,1-1-1,-1 1 1,0-1-1,1 1 1,0-1 0,-1 0-1,1 1 1,0-1-1,-1 0 1,1 1 0,0-1-1,0 0 1,0 0-1,0 0 1,0 0 0,0 0-1,0 0 1,1 0-1,-1 0 1,0 0 0,0 0-1,1-1 1,-1 1-1,1-1 1,-1 1 0,0-1-1,1 1 1,-1-1-1,2 0 1,0 0 5,0 0-1,-1 0 1,1-1 0,0 1 0,-1-1-1,1 0 1,-1 0 0,1 0-1,-1 0 1,0 0 0,1 0 0,-1-1-1,0 1 1,0-1 0,0 0-1,2-1 1,29-34 184,-32 35-191,13-17 106,-1 0 0,-1 0 0,-1-1 0,11-29 0,23-87 349,-43 192-410,-2-38-59,0-1 1,2 1-1,0-1 0,1 1 0,1-1 1,10 27-1,-14-42 4,1 0-1,0 0 1,0 0-1,0 0 1,0 0 0,0-1-1,0 1 1,0 0 0,1-1-1,-1 1 1,1 0-1,-1-1 1,1 0 0,0 1-1,-1-1 1,1 0 0,3 1-1,-3-1 4,-1-1 0,1 0 0,0 1 0,-1-1 0,1 0 0,0 0 0,-1 0 0,1-1 0,0 1 0,-1 0 0,1-1-1,-1 1 1,1-1 0,0 1 0,-1-1 0,1 0 0,1-1 0,4-3 24,0 0 0,0-1 0,-1 0-1,1 0 1,-2-1 0,10-12 0,4-9 78,-2 0-1,-1 0 1,-2-2-1,0 0 0,17-62 1,-18 43 31,-3-1 1,-1 0-1,1-58 0,-8 91-109,-1 1-1,-1-1 1,-1 1-1,0-1 1,-1 1-1,-1-1 1,-9-29-1,12 44-26,-1 0-1,1 1 0,-1-1 0,0 0 1,0 1-1,0-1 0,0 0 0,0 1 1,0-1-1,0 1 0,0 0 0,-1-1 1,1 1-1,0 0 0,-1 0 1,-2-2-1,3 3-2,0 0 1,-1 0-1,1 0 0,0 0 1,0 0-1,0 1 0,-1-1 1,1 0-1,0 1 0,0-1 1,0 0-1,0 1 0,0-1 1,0 1-1,0 0 0,0-1 1,0 1-1,0 0 0,0 0 1,0 0-1,0-1 1,1 1-1,-1 0 0,0 0 1,0 0-1,1 0 0,-1 0 1,0 2-1,-9 13-14,1 0 0,1 0-1,0 1 1,1 1 0,-5 21 0,2-1-13,-8 60 0,16-83 28,1 0-1,0 0 0,1 0 1,1 0-1,0 0 0,1 0 1,6 21-1,-6-29-41,0 0-1,1-1 1,0 1-1,0-1 1,0 0-1,1 0 0,0 0 1,0 0-1,1-1 1,0 1-1,-1-1 1,2 0-1,-1-1 1,1 1-1,-1-1 1,1 0-1,13 6 0,-11-7-281,0 1-1,0-1 0,1 0 0,-1-1 1,1 0-1,0 0 0,-1-1 0,1 0 0,0 0 1,0-1-1,0-1 0,0 1 0,0-1 1,8-3-1,8-4-694</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7.225"/>
    </inkml:context>
    <inkml:brush xml:id="br0">
      <inkml:brushProperty name="width" value="0.05" units="cm"/>
      <inkml:brushProperty name="height" value="0.05" units="cm"/>
    </inkml:brush>
  </inkml:definitions>
  <inkml:trace contextRef="#ctx0" brushRef="#br0">27 568 18028,'-5'-8'365,"2"0"1,-1 0-1,1 0 1,0 0-1,1-1 1,0 1-1,1-1 1,-1 0-1,1 1 0,1-1 1,0-12-1,1 16-217,-1 0-1,0 0 0,1 0 1,0 0-1,0 0 0,1 1 1,-1-1-1,1 0 0,0 1 1,0-1-1,0 1 0,1 0 1,0 0-1,0 0 0,0 0 1,0 0-1,0 1 0,1-1 1,-1 1-1,1 0 0,7-5 1,-8 7-126,-1 0 0,0 0 0,0 0 0,0 0 0,1 1 0,-1-1 0,0 1 0,1-1 0,-1 1 0,1 0 0,-1 0 0,0 0 0,1 0 0,-1 0 0,1 1 1,-1-1-1,0 1 0,4 1 0,-2 0-11,0 0 0,-1 0 0,1 0 0,-1 1 0,1-1 0,-1 1 1,0 0-1,0 0 0,4 6 0,3 5-12,-2 1 1,0-1-1,0 1 0,6 20 1,32 110 54,-45-144-51,-1 1-1,1 0 0,0-1 1,-1 1-1,1-1 0,0 1 0,0-1 1,0 0-1,0 1 0,0-1 1,0 0-1,0 1 0,1-1 1,-1 0-1,2 1 0,-3-2 1,1 0 0,0 0 0,-1 0 0,1 0-1,-1 0 1,1 0 0,0 0 0,-1 0 0,1 0-1,-1 0 1,1 0 0,-1 0 0,1 0 0,-1-1 0,1 1-1,0 0 1,-1 0 0,1-1 0,-1 1 0,0 0-1,1-1 1,-1 1 0,1-1 0,-1 1 0,1 0 0,-1-1-1,1 0 1,3-6 27,0 1 0,-1-1 0,0 0 0,5-13 0,-8 19-29,16-48 284,-3-1 0,15-99 0,-26 135-174,-2 14-108,0 0-1,0 0 0,0 0 1,0 0-1,0 0 0,0 0 1,0 0-1,0 0 0,0 0 1,0 1-1,0-1 0,0 0 1,0 0-1,0 0 1,0 0-1,0 0 0,1 0 1,-1 0-1,0 0 0,0 0 1,0 0-1,0 0 0,0 0 1,0 0-1,0 0 0,0 0 1,0 0-1,0 0 1,0 0-1,0 0 0,0 0 1,0 0-1,0 0 0,0 0 1,0 0-1,0 0 0,0 0 1,1 0-1,-1 0 0,0 0 1,0 0-1,0 0 1,0 0-1,0 0 0,0 0 1,0 0-1,0 0 0,0 0 1,0 0-1,0 0 0,0 0 1,0 0-1,0 0 0,0 0 1,0 0-1,0-1 1,0 1-1,0 0 0,0 0 1,4 22 200,-3-15-203,1 9 22,1 0 0,0-1 0,1 1 1,1-1-1,0 0 0,1-1 0,1 1 0,0-1 0,11 15 0,-18-28-16,1 0 0,0 1 0,0-1 0,0 0 0,0 0 1,0 0-1,0 0 0,0 0 0,1 0 0,-1 0 0,0 0 0,0 0 0,1-1 0,-1 1 0,1 0 0,-1-1 0,1 1 0,-1-1 0,1 0 0,-1 1 0,1-1 0,-1 0 0,1 0 0,-1 0 0,1 0 0,-1 0 0,1 0 0,-1 0 0,1-1 0,-1 1 0,1-1 0,-1 1 0,1-1 0,-1 1 0,0-1 1,1 0-1,-1 0 0,0 0 0,0 1 0,1-1 0,-1 0 0,0-1 0,0 1 0,0 0 0,1-2 0,4-4 45,-1 0-1,0-1 1,-1 0-1,0 1 1,0-2 0,3-9-1,1-5 78,-2 0 0,-1-1 0,-1 1 0,-1-1-1,-1 0 1,0 0 0,-2 0 0,-2 0-1,-5-38 1,2 46-70,3 20-43,2 0-21,1 1 0,-1-1 0,1 0-1,0 0 1,2 8 0,-1-7-12,0 0-1,1 0 1,-1 0 0,1 0-1,0-1 1,0 1 0,0-1-1,1 0 1,0 0 0,-1 0 0,1 0-1,7 4 1,-9-7 11,1 0-1,-1 0 1,0 0 0,1 0 0,0 0-1,-1-1 1,1 1 0,-1-1 0,1 0-1,0 0 1,-1 0 0,1 0 0,-1 0 0,1 0-1,0-1 1,-1 1 0,1-1 0,-1 0-1,1 0 1,-1 0 0,1 0 0,-1 0-1,0 0 1,0-1 0,1 1 0,-1-1-1,0 1 1,2-4 0,6-4 14,0-1 1,-1-1-1,0 0 0,-1 0 1,0 0-1,-1-1 0,0 0 1,-1-1-1,-1 1 0,0-1 1,0 0-1,-1-1 0,-1 1 1,0-1-1,1-23 0,-4 33 2,0 0-1,0 1 0,-1-1 1,0 0-1,1 1 0,-2-1 1,0-4-1,2 8-8,-1-1 0,1 1 0,0-1 0,0 1 0,-1 0 0,1-1 0,0 1 0,-1-1 1,1 1-1,0 0 0,-1-1 0,1 1 0,0 0 0,-1-1 0,1 1 0,-1 0 0,1 0 0,-1-1 0,1 1 0,-1 0 0,1 0 0,-1 0 0,0 0-1,0 0 0,0 0-1,0 0 1,0 1 0,1-1 0,-1 0-1,0 1 1,0-1 0,1 1 0,-1-1-1,0 1 1,1-1 0,-1 1 0,0 0-1,1-1 1,-1 1 0,1 0 0,-1 1-1,-3 4-3,0 0-1,1 0 0,0 1 1,1 0-1,-1-1 0,1 1 1,1 0-1,-1 0 0,1 0 1,0 0-1,1 1 0,0 7 1,1 10-4,0 1 0,7 25 0,-7-40 4,2 1 0,0-2-1,0 1 1,1 0 0,0-1-1,1 1 1,0-1 0,9 12-1,-12-20 1,-1 1-1,1-1 0,0 0 1,0 1-1,0-1 0,0 0 1,1 0-1,-1 0 0,0-1 1,1 1-1,0-1 0,-1 1 1,1-1-1,0 0 0,-1 0 1,1 0-1,0 0 0,0-1 1,0 1-1,0-1 0,0 1 1,0-1-1,0 0 0,0 0 1,0-1-1,0 1 0,0-1 1,0 1-1,0-1 1,-1 0-1,1 0 0,0 0 1,0 0-1,-1-1 0,1 1 1,2-3-1,5-3 1,-1 0 0,0 0 0,0-1-1,-1-1 1,11-12 0,9-17-87</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7.767"/>
    </inkml:context>
    <inkml:brush xml:id="br0">
      <inkml:brushProperty name="width" value="0.05" units="cm"/>
      <inkml:brushProperty name="height" value="0.05" units="cm"/>
    </inkml:brush>
  </inkml:definitions>
  <inkml:trace contextRef="#ctx0" brushRef="#br0">5 21 17212,'-1'-1'213,"0"0"1,1 0 0,-1 0-1,1 0 1,-1 0-1,1-1 1,0 1 0,0 0-1,-1 0 1,1 0-1,0-1 1,0-1 0,4-1 1156,5 9 77,-2 1-983,0 1 0,0 0-1,-1 1 1,0-1 0,0 1 0,5 11-1,26 56 199,-24-47-382,0 0-102,-4-7-50,0-1 0,2-1 0,0 0 0,18 22 1,-29-39-122,1-1 0,0 0 1,0 0-1,0 0 1,0 0-1,1 0 0,-1 0 1,0-1-1,0 1 1,1 0-1,-1-1 0,0 1 1,1-1-1,-1 1 1,0-1-1,1 1 1,-1-1-1,1 0 0,-1 0 1,1 0-1,-1 0 1,0 0-1,1 0 0,-1 0 1,1 0-1,-1-1 1,1 1-1,-1 0 0,0-1 1,1 1-1,-1-1 1,0 0-1,1 1 0,-1-1 1,0 0-1,0 0 1,0 0-1,0 0 1,2-1-1,3-5 15,1 0 1,-1 0-1,-1 0 0,9-15 1,-11 18-15,17-32 34,-16 27-36,1-1-1,0 1 1,1 0 0,0 1 0,0 0 0,12-12-1,-17 19-5,0 0 0,0 0 1,0 1-1,0-1 0,0 0 0,0 1 0,0-1 0,0 1 0,0 0 0,0-1 0,0 1 0,0 0 0,1-1 0,-1 1 0,0 0 0,0 0 0,0 0 0,0 0 0,1 0 0,-1 1 0,0-1 0,0 0 1,0 0-1,0 1 0,0-1 0,0 1 0,0-1 0,0 1 0,0-1 0,0 1 0,0-1 0,0 1 0,0 0 0,0 0 0,0 0 0,0-1 0,-1 1 0,1 0 0,1 2 0,3 5 4,0-1 0,0 1 0,-1 1-1,4 8 1,-5-11-1,10 23 9,-3-6-176,20 34 0,-30-56 108,1 0-1,-1 0 0,0-1 1,1 1-1,-1 0 0,1-1 1,-1 1-1,1 0 0,0-1 1,-1 1-1,1-1 1,-1 1-1,1-1 0,0 1 1,0-1-1,-1 1 0,1-1 1,0 0-1,0 1 0,-1-1 1,1 0-1,0 0 0,1 1 1,-1-2-43,-1 1 1,1 0 0,0-1-1,-1 1 1,1 0 0,-1-1-1,1 1 1,0-1 0,-1 1-1,1-1 1,-1 0 0,1 1-1,-1-1 1,1 1 0,-1-1-1,0 0 1,1 1 0,-1-1-1,1-1 1,1-5-306,0 1 1,-1-1-1,1 0 1,0-7 0,1-23-526,5-4-198</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8.154"/>
    </inkml:context>
    <inkml:brush xml:id="br0">
      <inkml:brushProperty name="width" value="0.05" units="cm"/>
      <inkml:brushProperty name="height" value="0.05" units="cm"/>
    </inkml:brush>
  </inkml:definitions>
  <inkml:trace contextRef="#ctx0" brushRef="#br0">76 120 16548,'-18'30'1922,"10"-17"-1288,0-1 0,1 1 0,0 1 1,1-1-1,1 1 0,0 0 0,1 0 0,-4 22 0,8-33-545,0 0-1,0-1 0,0 1 1,1 0-1,-1-1 0,1 1 1,-1 0-1,1-1 1,0 1-1,0-1 0,0 1 1,2 3-1,-2-5-65,-1-1 1,1 1-1,0 0 0,-1 0 0,1 0 0,0 0 0,0-1 1,0 1-1,0 0 0,-1-1 0,1 1 0,0-1 0,0 1 1,0-1-1,1 1 0,-1-1 0,0 0 0,0 1 0,0-1 1,0 0-1,0 0 0,0 0 0,0 0 0,0 0 1,1 0-1,-1 0 0,0 0 0,0 0 0,0-1 0,0 1 1,0 0-1,2-1 0,2-2 12,0 0 0,0 0 1,0-1-1,0 1 0,-1-1 0,0 0 0,1-1 1,-1 1-1,-1 0 0,1-1 0,-1 0 1,1 0-1,3-10 0,1 0 38,-2 0 0,0-1 0,6-28 0,-8 26-34,0 0 0,-1 0-1,-1 0 1,-1 0 0,0 0-1,-2 0 1,-2-23 0,3 40-37,0 0 1,0 0-1,-1 0 1,1 0-1,0 0 1,-1 0-1,1 0 1,0 0-1,-1 0 1,1 0-1,-1 0 1,0 1-1,1-1 0,-1 0 1,0 0-1,0-1 1,0 2-2,1 0 1,-1 0 0,1 0-1,0 0 1,-1 0-1,1 0 1,0 0-1,-1 0 1,1 0-1,0 1 1,-1-1 0,1 0-1,0 0 1,-1 0-1,1 0 1,0 1-1,-1-1 1,1 0-1,0 0 1,-1 0-1,1 1 1,0-1 0,0 0-1,-1 1 1,1-1-1,0 0 1,0 1-1,0-1 1,-1 1-1,-1 2 6,0 1-1,1 0 1,-1 0-1,1 0 0,-1 0 1,0 8-1,-1 11-6,1 0 0,1 0 0,2 0 0,0 0-1,1 0 1,1 0 0,9 31 0,-11-50-83,1 1 0,0-1-1,0 1 1,0-1 0,1 0 0,0 0 0,5 7 0,-7-10 26,0 0-1,0 0 1,-1 0 0,1 0 0,0-1 0,0 1 0,0 0 0,0 0 0,0-1 0,0 1 0,0-1 0,0 1 0,0-1 0,1 1 0,-1-1 0,0 0 0,0 0 0,0 1 0,0-1 0,1 0 0,-1 0 0,0 0 0,0 0 0,0 0 0,1-1 0,-1 1 0,0 0 0,0 0 0,0-1 0,0 1 0,0-1 0,0 1 0,1-1 0,-1 1 0,0-1 0,1-1 0,3-3-98,-1 0 0,0 0 0,0-1 0,0 1 0,-1-1 0,5-11 0,8-26-594</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8.648"/>
    </inkml:context>
    <inkml:brush xml:id="br0">
      <inkml:brushProperty name="width" value="0.05" units="cm"/>
      <inkml:brushProperty name="height" value="0.05" units="cm"/>
    </inkml:brush>
  </inkml:definitions>
  <inkml:trace contextRef="#ctx0" brushRef="#br0">0 176 19540,'2'1'317,"-1"0"0,0 0-1,1 0 1,-1-1 0,1 1-1,-1 0 1,1-1 0,-1 1-1,1 0 1,-1-1 0,4 1-1,-3-1-187,-1 0-1,1 0 0,-1 1 0,1-1 0,0 1 1,-1-1-1,0 1 0,1 0 0,-1-1 0,1 1 1,-1 0-1,0 0 0,0 0 0,1 0 1,-1 0-1,0 0 0,2 2 0,0 4-69,1 0 0,-2 1 0,1-1-1,-1 0 1,0 1 0,0 0 0,-1-1 0,0 1-1,0 11 1,0-8-28,0 0-1,0 0 0,6 17 1,-7-27-23,0 0 0,0 0 1,1 0-1,-1 0 1,0 0-1,1 0 0,-1 0 1,0 0-1,1 0 0,-1 0 1,1-1-1,0 1 1,-1 0-1,1 0 0,0 0 1,-1-1-1,1 1 1,0 0-1,0-1 0,0 1 1,-1 0-1,1-1 0,0 0 1,0 1-1,0-1 1,0 1-1,0-1 0,0 0 1,0 0-1,0 1 1,0-1-1,0 0 0,0 0 1,0 0-1,0 0 0,0 0 1,0-1-1,0 1 1,0 0-1,0 0 0,0-1 1,0 1-1,0 0 1,0-1-1,2 0 0,2-3 30,0 1-1,0-1 0,0 0 1,-1-1-1,1 1 0,4-6 0,6-9 28,0-1-1,-2 0 1,0 0-1,-1-2 1,-1 1-1,-1-2 0,-1 1 1,-1-1-1,7-33 1,-13 47-54,-1 1 1,-1-1 0,0-11 0,1 19-10,-1 0 0,0 0 0,0 0 0,0 0 0,0-1 0,0 1 0,-1 0 0,1 0 0,0 0 0,0 0 1,-1-1-1,1 1 0,-1 0 0,1 0 0,-1 0 0,1 0 0,-1 0 0,0 0 0,0 0 0,1 0 0,-1 0 0,0 1 0,0-1 0,0 0 0,0 0 0,0 1 0,0-1 0,0 1 0,0-1 0,0 1 0,0-1 0,0 1 0,0-1 0,-2 1 0,1 0 0,1 0-1,-1 1 1,1-1-1,-1 1 1,1 0-1,-1-1 0,1 1 1,-1 0-1,1 0 1,0-1-1,-1 1 1,1 1-1,0-1 1,0 0-1,-1 0 1,1 0-1,0 0 1,0 1-1,1-1 0,-1 1 1,0-1-1,0 0 1,1 1-1,-1-1 1,1 1-1,-1 0 1,1-1-1,-1 1 1,1-1-1,0 3 0,-1 2 1,0 1-1,1-1 1,-1 0-1,1 0 0,1 0 1,1 11-1,-2-14 2,1 1-1,0-1 1,0 0-1,0 0 1,1 0 0,-1 0-1,1 0 1,-1 0-1,1 0 1,0 0-1,0 0 1,0-1 0,1 1-1,-1-1 1,1 0-1,-1 0 1,1 0 0,0 0-1,-1 0 1,1 0-1,0-1 1,0 1 0,1-1-1,-1 0 1,0 0-1,4 0 1,-3 0 1,1-1 0,0 0 0,0 0 0,0 0 1,-1 0-1,1-1 0,0 0 0,-1 0 0,1-1 0,0 1 0,-1-1 0,0 0 0,1 0 1,-1 0-1,0-1 0,0 1 0,6-6 0,-3 2 5,-1 0 0,0 0 0,-1-1 0,1 1 0,-1-1 0,4-8 0,-6 11-7,-1-1 0,0 1 0,0 0 0,-1-1 1,1 0-1,-1 1 0,0-1 0,0 0 0,0 0 0,-1 1 0,0-10 0,0 13-2,0 1 1,0-1-1,0 0 1,0 1-1,0-1 1,0 0-1,0 1 1,0-1-1,0 0 1,-1 1-1,1-1 1,0 0-1,0 1 1,-1-1-1,1 1 1,0-1-1,-1 1 1,1-1-1,-1 1 1,1-1-1,-1 1 1,1-1-1,-1 1 1,1-1-1,-1 1 1,1 0-1,-2-1 1,1 1-1,1 0 1,-1 0-1,0 0 1,0 0-1,0 1 1,0-1-1,0 0 1,0 1-1,1-1 1,-1 0 0,0 1-1,0-1 1,0 1-1,1-1 1,-1 1-1,-1 1 1,-2 1-6,0 1 0,1 0-1,0 0 1,-1 1 0,-3 6 0,4-3-15,-1 0 0,2 1-1,-1 0 1,1-1 0,0 1 0,1 0-1,-1 11 1,2-16-66,0 0 0,0-1 0,0 1 1,0 0-1,1-1 0,-1 1 0,1 0 0,0-1 0,0 1 0,0-1 0,1 1 0,-1-1 0,1 1 1,0-1-1,0 0 0,0 0 0,0 0 0,1 0 0,-1 0 0,4 2 0,-4-4 47,1 1 1,-1-1-1,0 0 0,1 0 0,-1-1 0,0 1 0,1 0 1,-1-1-1,1 1 0,-1-1 0,1 0 0,-1 0 1,1 0-1,-1 0 0,1 0 0,-1-1 0,5-1 0,27-4-433</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9.309"/>
    </inkml:context>
    <inkml:brush xml:id="br0">
      <inkml:brushProperty name="width" value="0.05" units="cm"/>
      <inkml:brushProperty name="height" value="0.05" units="cm"/>
    </inkml:brush>
  </inkml:definitions>
  <inkml:trace contextRef="#ctx0" brushRef="#br0">4 0 18540,'-1'3'164,"0"0"1,1 1-1,-1-1 0,1 0 1,0 0-1,0 1 0,0-1 1,0 0-1,1 0 0,-1 1 1,1-1-1,0 0 0,2 6 1,-1 1 123,9 31 182,1 0 1,2 0 0,1-1 0,3-1-1,1-1 1,2 0 0,38 52 0,-56-86-447,26 30 159,-27-32-164,0 0 1,0 0 0,0-1-1,1 1 1,-1 0 0,0-1-1,1 0 1,0 1 0,-1-1-1,1 0 1,-1 0 0,6 0-1,-8-1-17,1 0-1,-1 0 0,1 0 0,-1 0 0,1 0 0,-1 0 0,1 0 1,-1 0-1,1 0 0,-1-1 0,1 1 0,-1 0 0,0 0 0,1-1 1,-1 1-1,1 0 0,-1 0 0,0-1 0,1 1 0,-1-1 0,0 1 1,1 0-1,-1-1 0,0 1 0,1-1 0,-1 1 0,0 0 0,0-1 0,0 1 1,1-1-1,-1 1 0,0-1 0,0 1 0,0-1 0,0 1 0,0-1 1,0 1-1,0-1 0,0 1 0,0-1 0,0 1 0,0-1 0,0 1 1,-1-1-1,1 1 0,0-1 0,0 1 0,0-1 0,-1 1 0,1-1 1,-10-25-46,-7-3-24,-1 1-1,-2 1 1,0 1-1,-2 1 1,-48-44-1,64 63 46,5 5 19,0 0 1,0-1-1,0 1 0,-1 0 1,1 0-1,0 0 0,-1 0 0,1 0 1,-1 0-1,1 0 0,-1 1 0,1-1 1,-1 1-1,1-1 0,-1 1 0,-2-1 1,1 4 4,7 5-14,7 6-91,-5-10-34,0 1 1,1-2 0,-1 1 0,1-1-1,-1 0 1,1 0 0,0 0 0,0-1 0,0 0-1,1-1 1,-1 0 0,0 0 0,1 0-1,12-1 1,-3-1-87,1-1-1,-1-1 1,0 0 0,0-1-1,20-8 1,18-8-422</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19.774"/>
    </inkml:context>
    <inkml:brush xml:id="br0">
      <inkml:brushProperty name="width" value="0.05" units="cm"/>
      <inkml:brushProperty name="height" value="0.05" units="cm"/>
    </inkml:brush>
  </inkml:definitions>
  <inkml:trace contextRef="#ctx0" brushRef="#br0">76 149 15131,'-2'0'191,"-1"1"0,1 0-1,0 0 1,0 0 0,0 1-1,-1-1 1,1 0 0,0 1-1,1 0 1,-1-1 0,0 1-1,0 0 1,1 0 0,-1 0-1,-2 4 1,-16 35 1449,15-30-1097,1 1 1,0 0 0,-3 17 0,6-24-384,1 1 0,-1-1 0,1 1 1,0 0-1,0-1 0,1 1 0,0 0 0,0-1 0,3 11 0,-4-15-127,1 0 0,-1 0-1,0 0 1,1 1 0,-1-1-1,1 0 1,0 0-1,-1 0 1,1 0 0,0 0-1,0 0 1,-1 0 0,1 0-1,0-1 1,0 1-1,0 0 1,0 0 0,0-1-1,0 1 1,0-1 0,1 1-1,-1-1 1,0 1-1,0-1 1,0 0 0,1 1-1,-1-1 1,0 0 0,0 0-1,0 0 1,1 0-1,-1 0 1,0 0 0,0 0-1,1-1 1,-1 1 0,2-1-1,1-1 45,0 0 1,0 0-1,0 0 0,0-1 0,0 1 1,0-1-1,-1 0 0,1 0 1,3-5-1,4-5 78,0-2 0,-1 0 1,0 0-1,-1 0 0,-1-1 0,0-1 1,-2 1-1,0-1 0,0 0 1,-2-1-1,0 1 0,-1-1 0,1-32 1,-4 46-169,0-1 0,0 1 0,-1-1 0,0 1 0,0 0 0,0 0 1,0 0-1,-1-1 0,1 1 0,-1 0 0,0 1 0,-1-1 0,1 0 1,-3-3-1,4 6-30,0 0-1,-1 0 1,1 0 0,0 0 0,-1 0-1,1 0 1,-1 0 0,1 0 0,-1 1-1,1-1 1,-1 0 0,1 1 0,-1-1-1,0 1 1,1 0 0,-1 0 0,0 0 0,1-1-1,-1 1 1,0 1 0,1-1 0,-1 0-1,1 0 1,-1 1 0,0-1 0,1 1-1,-1-1 1,1 1 0,-1 0 0,1-1-1,-1 1 1,1 0 0,0 0 0,-1 0-1,1 0 1,0 0 0,0 1 0,-2 1 0,-9 10-328,5 1-119</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0.359"/>
    </inkml:context>
    <inkml:brush xml:id="br0">
      <inkml:brushProperty name="width" value="0.05" units="cm"/>
      <inkml:brushProperty name="height" value="0.05" units="cm"/>
    </inkml:brush>
  </inkml:definitions>
  <inkml:trace contextRef="#ctx0" brushRef="#br0">0 120 16179,'9'14'1257,"-1"0"-1,0 1 0,6 19 0,12 22 981,-13-31-1585,-3-5 124,25 36 0,-32-52-693,0 0-1,0 0 1,1 0 0,-1-1-1,1 0 1,0 1-1,-1-1 1,1 0 0,1-1-1,-1 1 1,0-1 0,1 0-1,-1 0 1,8 2-1,-9-4-51,-1 1 0,1-1 0,0 0 0,-1-1 0,1 1 0,-1 0 0,1-1-1,-1 0 1,1 1 0,-1-1 0,1 0 0,-1 0 0,0 0 0,0-1 0,1 1-1,-1 0 1,0-1 0,0 0 0,0 1 0,-1-1 0,1 0 0,0 0 0,0 0 0,-1 0-1,0 0 1,2-3 0,4-7 106,0 0-1,-2-1 1,8-19-1,-13 32-134,13-42 441,12-73 0,-11 43-121,-14 71-314,1 0-1,-1 1 0,0-1 0,0 0 0,0 0 1,0 0-1,1 1 0,-1-1 0,0 0 0,1 0 1,-1 0-1,0 1 0,1-1 0,-1 0 1,1 1-1,-1-1 0,1 1 0,-1-1 0,1 0 1,0 1-1,1-1 0,-2 1-5,1 0-1,-1 0 1,1 0-1,-1 0 1,1 1-1,0-1 1,-1 0 0,1 0-1,-1 1 1,1-1-1,-1 0 1,1 1-1,-1-1 1,0 1 0,1-1-1,-1 0 1,1 1-1,-1-1 1,0 1-1,1-1 1,-1 1 0,0 0-1,19 40-60,-17-35 59,2 5-9,14 32-37,-17-40 44,0-1 0,0 0-1,0 0 1,0 0 0,1 0 0,-1 0 0,1 0-1,0-1 1,-1 1 0,1 0 0,0-1 0,0 1-1,0-1 1,0 0 0,2 2 0,-2-3 2,-1 0 1,0 0 0,0 0 0,1 0-1,-1-1 1,0 1 0,0 0-1,1 0 1,-1-1 0,0 1 0,0-1-1,0 1 1,0-1 0,0 0 0,1 1-1,-1-1 1,0 0 0,0 0-1,0 1 1,-1-1 0,1 0 0,0 0-1,0 0 1,0 0 0,-1 0 0,1 0-1,0-3 1,18-36 29,-15 32-28,8-23 5,-7 16-7,1 1-1,0-1 1,17-24-1,-23 38-7,0 0 0,1 0 0,-1 1 0,1-1 0,-1 0 0,1 1 0,-1-1 0,1 0 0,-1 1 0,1-1 0,0 1 1,-1-1-1,1 1 0,0-1 0,0 1 0,-1-1 0,1 1 0,0 0 0,0 0 0,0-1 0,-1 1 0,1 0 0,0 0 0,0 0 0,0 0 0,0 0 0,1 0 0,-1 0-15,0 1 0,0 0 1,0-1-1,0 1 0,0 0 0,0 0 0,-1 0 0,1 0 0,0 0 0,0 0 0,-1 0 1,1 0-1,0 0 0,-1 0 0,1 0 0,0 2 0,2 6-544,0 0-1,0 1 1,1 13-1,-4-22 404,2 17-868,-2-18 1007,0 0 0,0 0 1,1 1-1,-1-1 0,0 0 1,0 0-1,0 1 0,0-1 1,0 0-1,0 0 0,0 1 1,0-1-1,0 0 1,0 1-1,0-1 0,0 0 1,0 0-1,0 1 0,0-1 1,0 0-1,-1 0 0,1 1 1,0-1-1,0 0 0,0 0 1,0 0-1,0 1 0,-1-1 1,1 0-1,0 0 0,0 0 1,0 1-1,-1-1 0,1 0 1,0 0-1,0 0 0,0 0 1,-1 0-1,1 1 0,0-1 1,0 0-1,-1 0 0,1 0 1,0 0-1,0 0 0,-1 0 1,1 0-1,0 0 1,0 0-1,-1 0 0,1 0 1,-1 0-1,-5-6-802</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0.794"/>
    </inkml:context>
    <inkml:brush xml:id="br0">
      <inkml:brushProperty name="width" value="0.05" units="cm"/>
      <inkml:brushProperty name="height" value="0.05" units="cm"/>
    </inkml:brush>
  </inkml:definitions>
  <inkml:trace contextRef="#ctx0" brushRef="#br0">6 1 18780,'-5'12'1480,"5"-1"-1088,2 5-248,5 1 369,4-1-537,3-3 72,3-4-104,2-1-120</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1.196"/>
    </inkml:context>
    <inkml:brush xml:id="br0">
      <inkml:brushProperty name="width" value="0.05" units="cm"/>
      <inkml:brushProperty name="height" value="0.05" units="cm"/>
    </inkml:brush>
  </inkml:definitions>
  <inkml:trace contextRef="#ctx0" brushRef="#br0">187 44 18748,'-1'-2'187,"1"-1"1,0 1-1,-1 0 1,1 0-1,-1 0 1,1-1-1,-1 1 1,0 0-1,0 0 1,0 0-1,0 0 1,0 1-1,-1-1 1,1 0-1,-1 0 1,1 1-1,-1-1 1,1 1-1,-4-3 1,3 3-61,0 1 0,0-1 0,0 1 0,0-1 1,1 1-1,-1 0 0,0 0 0,0 0 0,0 0 1,0 0-1,0 1 0,1-1 0,-1 0 0,0 1 1,0-1-1,0 1 0,1 0 0,-1 0 0,0 0 1,1 0-1,-1 0 0,1 0 0,-1 0 0,-2 3 0,-6 5 87,0 0 0,1 1 0,1 1-1,-1 0 1,1 0 0,1 0-1,0 1 1,1 0 0,-7 18 0,7-14-209,0 0 1,2 0-1,0 0 1,1 0 0,0 1-1,1 0 1,1 21-1,1-33-7,0 0-1,1 0 1,0 0-1,0 1 0,0-1 1,1-1-1,-1 1 1,1 0-1,0 0 1,1-1-1,4 8 1,-6-10-7,1-1 1,-1 1 0,0-1 0,1 0-1,0 1 1,-1-1 0,1 0 0,0 0-1,-1 0 1,1 0 0,0 0 0,0-1-1,0 1 1,0 0 0,0-1 0,0 1-1,-1-1 1,1 0 0,0 0 0,0 0-1,0 0 1,0 0 0,0 0 0,0 0-1,0-1 1,0 1 0,0-1 0,0 0 0,0 1-1,0-1 1,0 0 0,3-2 0,3-2-171,0 0 0,0-1 1,-1 1-1,0-2 0,0 1 1,0-1-1,10-14 0,-2 1-124,22-42 0,-9 4-117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947"/>
    </inkml:context>
    <inkml:brush xml:id="br0">
      <inkml:brushProperty name="width" value="0.05" units="cm"/>
      <inkml:brushProperty name="height" value="0.05" units="cm"/>
    </inkml:brush>
  </inkml:definitions>
  <inkml:trace contextRef="#ctx0" brushRef="#br0">219 0 18244,'-129'165'3890,"115"-145"-3494,2 0 0,0 2 1,2-1-1,0 1 0,1 0 0,-9 38 0,17-54-330,0 0 0,0 0 0,0 0 0,1 0 0,0 0 0,0 0 1,0 0-1,1 0 0,0 0 0,0 0 0,1 0 0,0 0 0,3 8 0,-2-10-42,-1 0-1,1 0 0,0 0 1,0 0-1,0 0 0,1-1 0,0 1 1,-1-1-1,1 0 0,0 0 1,0 0-1,1-1 0,-1 1 0,1-1 1,-1 0-1,8 2 0,-4-1-31,1-1 0,-1 0 0,1-1 0,-1 1 0,1-2 0,-1 1 0,1-1-1,0 0 1,-1-1 0,1 0 0,-1-1 0,1 1 0,-1-2 0,14-4 0,-12 2 25,1-1 1,-2 1 0,1-2-1,-1 1 1,0-1 0,0 0-1,0-1 1,-1 0 0,-1-1-1,9-11 1,-6 7 61,-2-1 0,1 0-1,-2 0 1,0 0 0,-1-1 0,0 0 0,-1-1-1,-1 1 1,0-1 0,-1 0 0,-1 0 0,-1 0-1,0 0 1,-1 0 0,-3-30 0,2 41-47,0 1 0,0 0 0,0 0 0,0 0 1,-1 0-1,0 0 0,1 0 0,-2 0 0,1 0 0,0 1 0,-1-1 0,1 1 1,-1 0-1,0 0 0,0 0 0,0 0 0,-1 0 0,1 0 0,-7-3 1,6 4-22,-1 1 1,1-1 0,-1 1 0,1 0 0,-1 1 0,0-1 0,1 1 0,-1-1 0,0 1 0,1 1 0,-1-1 0,0 1 0,1 0 0,-1 0 0,1 0 0,-1 0 0,1 1-1,-5 2 1,2-1-50,-1 1-1,1 0 0,0 1 1,0-1-1,-10 10 0,14-11-73,0-1 1,1 1-1,-1 0 0,1 0 1,0 0-1,0 0 1,0 0-1,0 0 0,0 1 1,1-1-1,0 1 0,-1-1 1,1 1-1,-1 7 0,2-10 59,0 0-1,0-1 1,0 1-1,0 0 0,0 0 1,0 0-1,0 0 1,1 0-1,-1 0 0,0 0 1,0 0-1,1-1 1,-1 1-1,1 0 0,-1 0 1,1 0-1,-1-1 1,1 1-1,-1 0 0,1 0 1,0-1-1,-1 1 1,1-1-1,0 1 0,-1 0 1,1-1-1,0 0 1,0 1-1,1 0 0,1 0-22,-1-1 0,1 1 0,0 0 0,0-1-1,0 0 1,0 0 0,0 0 0,-1 0 0,7-1-1,28-9-664</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1.660"/>
    </inkml:context>
    <inkml:brush xml:id="br0">
      <inkml:brushProperty name="width" value="0.05" units="cm"/>
      <inkml:brushProperty name="height" value="0.05" units="cm"/>
    </inkml:brush>
  </inkml:definitions>
  <inkml:trace contextRef="#ctx0" brushRef="#br0">1 187 17628,'2'13'4585,"9"18"-2262,-1 0-1360,-1 2-374,3 12-168,21 54 1,-33-98-408,1 0 1,-1 1-1,1-1 0,-1 0 0,1 0 1,-1 0-1,1 0 0,0 1 0,-1-1 0,1 0 1,0 0-1,0 0 0,0 0 0,0-1 1,0 1-1,0 0 0,1 1 0,-2-3-2,1 1-1,-1 0 0,1-1 1,-1 1-1,1-1 0,-1 1 0,0-1 1,1 1-1,-1 0 0,0-1 1,1 1-1,-1-1 0,0 0 1,0 1-1,1-1 0,-1 1 1,0-1-1,0 1 0,0-1 0,0 0 1,0 1-1,0-1 0,0 1 1,0-2-1,1-8 104,-1 0 0,-1-19 0,-8-17 90,-2 1 0,-19-47 1,25 76-236,7 15-197,4 5 104,10 10-3,-11-11 59,0 2 22,1-1 1,0 0-1,1 0 0,-1-1 0,1 0 1,-1 0-1,1 0 0,0-1 0,0 0 1,0 0-1,0-1 0,0 0 1,1 0-1,-1 0 0,0-1 0,0-1 1,1 1-1,-1-1 0,0 0 1,0-1-1,0 1 0,0-1 0,14-6 1,-13 4 52,-1 0 0,1 0 0,-1-1 0,0 0 0,0 0 0,0 0 0,0-1 0,-1 0 0,0 0 0,-1-1 0,1 0 0,-1 0 0,0 0 0,-1 0 0,0-1-1,0 0 1,0 0 0,-1 0 0,-1 0 0,3-9 0,-4 13 22,-1-1-1,1 1 0,-1-1 0,0 1 0,0-1 0,-1 1 0,1 0 0,-1-1 0,0 1 0,0-1 0,0 1 1,-1 0-1,1 0 0,-1 0 0,-4-6 0,5 8-15,0 0 1,-1 1-1,1-1 0,-1 0 1,1 1-1,-1 0 0,0-1 1,0 1-1,0 0 0,0 0 1,0 0-1,0 0 0,0 0 1,0 0-1,0 0 0,0 1 1,0-1-1,-1 1 0,1 0 1,0 0-1,0-1 0,-1 1 1,1 1-1,0-1 1,0 0-1,0 0 0,-1 1 1,1 0-1,0-1 0,0 1 1,0 0-1,-2 1 0,-2 1-5,0 1 0,1-1 0,-1 1-1,1 0 1,0 1 0,0-1-1,1 1 1,0 0 0,-1 0 0,1 1-1,1-1 1,-1 1 0,1 0 0,0 0-1,-3 9 1,-1 3-7,1 1 0,1-1 0,1 1 0,-2 21 0,4-32-12,2 1 0,-1 0 1,1 0-1,1 0 0,-1 0 1,2 0-1,2 11 1,-4-17-33,1-1 0,0 0 0,0 0 1,0 0-1,0 0 0,0 0 1,0 0-1,0 0 0,0 0 1,1-1-1,-1 1 0,1 0 1,-1-1-1,1 1 0,0-1 1,0 0-1,0 1 0,0-1 1,-1 0-1,1 0 0,1 0 1,-1-1-1,0 1 0,0 0 0,0-1 1,0 1-1,1-1 0,-1 0 1,0 0-1,0 0 0,0 0 1,1 0-1,-1 0 0,0 0 1,3-1-1,6-2-298,0-1 1,0 0-1,-1 0 0,1-1 1,-1 0-1,0-1 0,-1 0 1,1-1-1,-1 0 0,8-9 1,8-7-381,-1-2 0,23-30 0,-11 6-228,-4 3 45</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2.123"/>
    </inkml:context>
    <inkml:brush xml:id="br0">
      <inkml:brushProperty name="width" value="0.05" units="cm"/>
      <inkml:brushProperty name="height" value="0.05" units="cm"/>
    </inkml:brush>
  </inkml:definitions>
  <inkml:trace contextRef="#ctx0" brushRef="#br0">88 80 14851,'0'0'104,"-1"-1"-1,1 1 1,0 0-1,-1-1 1,1 1 0,0 0-1,-1-1 1,1 1-1,-1 0 1,1-1-1,-1 1 1,1 0 0,-1 0-1,1 0 1,-1-1-1,1 1 1,-1 0-1,1 0 1,-1 0 0,1 0-1,-1 0 1,1 0-1,-1 0 1,1 0-1,-1 0 1,1 0 0,-1 0-1,0 1 1,-16 10 1642,-10 22 974,23-25-2497,-1 0 0,2 0 0,-1 1 0,1-1 0,1 1 0,-1 0 0,1 0 0,1 0 0,0 0 0,0 0 0,1 0 0,0 0 0,0 0 0,4 15-1,-4-22-217,0-1-1,0 1 0,1 0 1,-1-1-1,0 1 0,1-1 0,0 0 1,-1 1-1,1-1 0,0 1 0,0-1 1,-1 0-1,1 1 0,0-1 0,1 0 1,-1 0-1,0 0 0,0 0 0,0 0 1,1 0-1,-1 0 0,0 0 1,1-1-1,-1 1 0,0 0 0,1-1 1,-1 1-1,1-1 0,-1 0 0,3 1 1,-2-1-3,0-1 0,1 1 0,-1-1 0,1 1 0,-1-1 0,0 0 0,0 0 0,1 0 0,-1 0 0,0 0 0,0 0 0,0-1 0,0 1 0,0-1 0,-1 1 0,1-1 0,0 0 0,-1 1 0,3-5 0,3-4 14,0-1 1,-1 0 0,-1 0 0,0-1 0,0 0 0,-1 0-1,3-16 1,-2 7 29,-2 0-1,-1 0 0,0-33 1,-5 23-3,-2 17-20,5 13-22,0 1 0,-1 0 0,1 0 0,0-1 0,0 1 0,0 0 0,0 0 0,0-1 0,-1 1 0,1 0 0,0 0 0,0 0 0,0-1 0,-1 1 0,1 0 0,0 0 0,0 0 0,-1 0 0,1 0 0,0 0 0,0-1 0,-1 1 0,1 0 0,0 0 0,-1 0 0,1 0 0,0 0 0,0 0 0,-1 0 0,1 0 0,0 0 0,-1 0 0,1 1 0,-1-1 1,-1 1 0,1 0 1,0 0-1,0 0 0,0 0 1,0 0-1,0 1 1,1-1-1,-1 0 0,0 0 1,0 1-1,1-1 0,-1 0 1,1 1-1,-1-1 0,1 1 1,-1 1-1,-5 30 15,6-28-14,-3 17 11,1-1-1,2 23 1,0-36-43,0-1-1,1 0 1,0 1 0,0-1 0,1 0-1,0 0 1,0 0 0,1 0 0,7 12-1,-10-18-17,1 0-1,-1 0 0,1 0 1,0 0-1,-1 0 1,1 0-1,0 0 1,0-1-1,0 1 0,0 0 1,0-1-1,0 1 1,0 0-1,0-1 0,0 1 1,0-1-1,0 0 1,0 1-1,0-1 0,0 0 1,0 1-1,0-1 1,1 0-1,-1 0 1,0 0-1,1 0 0,1-1-33,-1 0 0,0 0 0,0 0 0,1 0-1,-1 0 1,0 0 0,0 0 0,0-1-1,0 1 1,-1-1 0,4-3 0,3-3-110,-1-1-1,-1 0 1,0 0 0,8-16 0,5-22-485</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2.558"/>
    </inkml:context>
    <inkml:brush xml:id="br0">
      <inkml:brushProperty name="width" value="0.05" units="cm"/>
      <inkml:brushProperty name="height" value="0.05" units="cm"/>
    </inkml:brush>
  </inkml:definitions>
  <inkml:trace contextRef="#ctx0" brushRef="#br0">48 0 16331,'-19'56'2677,"13"-41"-1779,0 0 0,2 0 0,0 0 0,-4 30 0,8-44-861,-1 0 0,1 0 0,1 0 0,-1-1-1,0 1 1,0 0 0,0 0 0,0 0 0,1-1-1,-1 1 1,0 0 0,1 0 0,-1-1 0,0 1-1,1 0 1,-1-1 0,1 1 0,-1 0 0,1-1-1,-1 1 1,1-1 0,0 1 0,-1 0 0,1-1-1,0 0 1,-1 1 0,1-1 0,0 1 0,0-1-1,0 0 1,-1 0 0,1 1 0,0-1 0,0 0-1,0 0 1,-1 0 0,1 0 0,0 0 0,0 0-1,0 0 1,-1 0 0,1 0 0,1-1 0,7 0-15,0-1 0,0 0 0,12-4 0,-4 1 17,-7 3-57,1 0 0,0 1 0,0 1 0,0 0 0,0 0 0,0 1 0,-1 0 0,1 1 0,0 0 0,18 7 0,-24-7 13,-1 0 1,0-1 0,0 1 0,0 0 0,0 1 0,0-1 0,-1 1 0,1 0 0,-1 0 0,0 0 0,0 0 0,0 0-1,0 1 1,0 0 0,-1-1 0,1 1 0,-1 0 0,0 0 0,0 0 0,-1 0 0,1 1 0,-1-1 0,0 0-1,0 1 1,0-1 0,-1 1 0,0-1 0,0 7 0,0-6 15,-1-1 1,0 0-1,0 0 1,0 1-1,0-1 1,-1 0-1,0 0 1,0 0-1,0 0 0,0-1 1,0 1-1,-1 0 1,0-1-1,0 0 1,0 1-1,0-1 1,0-1-1,0 1 1,-1 0-1,0-1 0,1 1 1,-1-1-1,0 0 1,-5 1-1,5-1-45,1-1-1,-1 0 1,0 0-1,1 0 1,-1-1-1,0 1 1,1-1-1,-1 0 1,0 0-1,0 0 1,1 0-1,-1-1 0,0 0 1,1 1-1,-1-1 1,0-1-1,1 1 1,0 0-1,-1-1 1,1 0-1,0 0 1,0 0-1,-1 0 1,2 0-1,-1-1 1,0 1-1,0-1 1,-3-5-1,2 3 2,1-1 0,0 1 0,0-1 0,0 1 0,1-1 1,0 0-1,0 0 0,1 0 0,-2-9 0,2-24-358</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2.989"/>
    </inkml:context>
    <inkml:brush xml:id="br0">
      <inkml:brushProperty name="width" value="0.05" units="cm"/>
      <inkml:brushProperty name="height" value="0.05" units="cm"/>
    </inkml:brush>
  </inkml:definitions>
  <inkml:trace contextRef="#ctx0" brushRef="#br0">120 196 15739,'7'-5'609,"-1"0"-1,1-1 1,-1 1 0,0-1-1,0-1 1,-1 1-1,0-1 1,8-13-1,-10 15-274,0-1 1,-1 1-1,0-1 0,0 1 0,0-1 0,-1 0 0,0 1 0,0-1 0,0 0 0,-1 0 0,1 0 0,-2 0 0,0-9 1,1 13-289,0 1 0,-1-1 0,1 0 0,-1 0 0,1 0 0,-1 1 0,1-1 0,-1 0 0,0 1 0,0-1 1,0 1-1,0-1 0,0 1 0,0-1 0,-1 1 0,1 0 0,0-1 0,-1 1 0,1 0 0,-1 0 0,1 0 0,-1 0 1,1 0-1,-1 0 0,0 1 0,1-1 0,-1 0 0,0 1 0,0 0 0,1-1 0,-1 1 0,0 0 0,0 0 1,0 0-1,0 0 0,1 0 0,-1 0 0,-2 1 0,-2 0-13,1 0 0,-1 1 1,1 0-1,-1 0 0,1 0 0,0 1 1,0-1-1,0 1 0,0 1 0,1-1 1,-5 5-1,0 0-27,1 1 0,1 1 0,0 0 0,0 0 0,1 0-1,0 0 1,1 1 0,0 0 0,1 0 0,-4 16 0,6-20-5,0 0 0,1 0 0,0 0 0,0 0 0,0 0 0,1 1 0,0-1-1,1 0 1,-1 0 0,1 0 0,1 0 0,-1 0 0,1 0 0,1 0 0,-1 0 0,1-1 0,0 1 0,7 9 0,-8-13 4,1 0 0,-1 0 0,1-1 0,0 1 1,0-1-1,0 0 0,0 1 0,0-1 0,0-1 1,1 1-1,-1 0 0,0-1 0,1 0 0,0 1 1,-1-1-1,7 0 0,-3 0-52,-1-1 0,0 0 0,1-1 0,-1 1 0,0-1 0,1-1 0,-1 1 0,0-1 0,8-3 0,-3 0-52,0 0 0,0-1 0,0-1 0,0 0 0,-1 0 0,-1-1 1,1 0-1,-1 0 0,13-17 0,2-11-177</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6.541"/>
    </inkml:context>
    <inkml:brush xml:id="br0">
      <inkml:brushProperty name="width" value="0.05" units="cm"/>
      <inkml:brushProperty name="height" value="0.05" units="cm"/>
    </inkml:brush>
  </inkml:definitions>
  <inkml:trace contextRef="#ctx0" brushRef="#br0">19 363 15243,'-2'-8'548,"0"-4"295,0 0-1,-1 1 0,-6-16 0,43 103 3727,19 47-2922,36 79-1303,-86-194-281,-2-7-47,-1 0 1,0 1-1,1-1 0,-1 0 1,1 0-1,-1 1 1,1-1-1,0 0 1,-1 0-1,1 0 1,0 0-1,0 0 1,0 0-1,0 0 1,0 0-1,0 0 0,1 1 1,-1-3 3,-1 0 1,1 1-1,-1-1 1,1 0-1,-1 0 1,0 0-1,0 1 0,1-1 1,-1 0-1,0 0 1,0 0-1,0 0 1,0 0-1,0 0 0,0 0 1,0 1-1,0-1 1,0 0-1,-1-1 1,1 2-18,-4-30 264,-2 1-1,-2 0 1,0 0 0,-2 1 0,-1 0-1,-16-29 1,-7-3-71,34 58-573,7 5 227,6 7 53,11 29 46,-19-30 100,0 1 1,0-2-1,11 13 1,-15-19-41,1 0 0,-1-1 0,1 1 0,-1-1 0,1 0 0,0 1 0,0-1 0,0 0 1,0 0-1,0 0 0,0 0 0,0 0 0,0-1 0,0 1 0,0-1 0,0 1 0,0-1 0,0 0 0,0 0 1,1 0-1,2 0 0,-3-1-6,0 1 0,0-1-1,0 0 1,0 0 0,0 0 0,0-1 0,0 1 0,-1 0 0,1-1 0,0 1 0,-1-1 0,1 1 0,-1-1 0,1 0-1,0-2 1,19-31 77,-3-5-17,-2 0-1,-2-1 0,-2 0 0,12-74 0,-20 93-44,1-43 0,-5 59-15,0-1 0,0 1 1,-1-1-1,0 0 0,0 1 0,-1-1 0,0 1 0,0 0 0,0-1 1,-6-10-1,8 16-2,-1 1 0,1-1 0,-1 0 0,1 0 0,0 0 0,-1 1 0,1-1 0,-1 0 0,0 1 0,1-1 0,-1 0 0,0 1 0,1-1 0,-1 1 0,0-1 0,1 1 0,-1-1 0,0 1 0,0 0 0,0-1 0,0 1 0,1 0 0,-1 0 0,0-1 0,0 1 0,0 0 0,0 0 0,0 0 0,0 0 0,0 0 0,1 0 0,-1 0 0,0 1 0,0-1 0,0 0 0,0 0 0,0 1 0,1-1 0,-1 0 0,0 1 0,0-1 0,1 1 0,-1-1 0,0 1 0,0 0 0,1-1 0,-1 1 0,0 1 0,-2 1 3,0 1 0,1-1 0,-1 1 0,1 0 0,0 0 0,0 0 0,1 0 0,-3 9 0,1 4-1,0 1 0,2 0 0,0 0 0,1 0 0,1 0 0,4 27 0,-1-21-10,1-1 0,2 0 0,0 0 1,14 30-1,-20-51 3,2 4-6,0 0 0,0 0 0,1 0 0,5 6 0,-9-11 8,1 0 1,-1-1 0,1 1-1,0 0 1,0 0 0,-1-1-1,1 1 1,0 0 0,0-1-1,0 1 1,0-1 0,0 1-1,0-1 1,0 1-1,0-1 1,0 0 0,0 1-1,0-1 1,0 0 0,0 0-1,0 0 1,0 0 0,0 0-1,1 0 1,-1 0 0,0 0-1,0-1 1,0 1 0,0 0-1,0 0 1,0-1 0,0 1-1,0-1 1,1 0-1,5-6-5,-1 1-1,0-1 0,0-1 0,0 1 0,-1-1 0,-1 0 0,1 0 0,6-17 1,6-8 8,-15 29-1,-1 1 0,1 0 0,0 0 0,1 0 0,-1 0 0,0 0 0,1 1 0,4-5 0,-6 7-1,-1-1 0,1 1 0,-1 0 1,1 0-1,0 0 0,-1-1 0,1 1 1,-1 0-1,1 0 0,-1 0 0,1 0 0,0 0 1,-1 0-1,1 0 0,-1 0 0,1 0 1,-1 0-1,1 0 0,0 1 0,-1-1 1,1 0-1,0 1 0,0 0-2,1 0-1,-1 0 1,0 0-1,1 0 1,-1 1-1,0-1 1,0 1-1,0-1 1,0 1 0,1 2-1,17 42-11,-15-34-5,0-1 0,1 0 0,8 14 0,-13-24 12,1 0 0,-1-1-1,0 1 1,1 0 0,-1-1-1,1 1 1,-1-1-1,1 1 1,-1-1 0,1 1-1,-1-1 1,1 1 0,-1-1-1,1 0 1,-1 1 0,1-1-1,0 0 1,-1 1-1,1-1 1,0 0 0,-1 0-1,1 1 1,0-1 0,0 0-1,-1 0 1,1 0 0,0 0-1,-1 0 1,1 0-1,0 0 1,-1 0 0,1-1-1,0 1 1,0 0 0,-1 0-1,1-1 1,0 1-1,-1 0 1,1-1 0,-1 1-1,1 0 1,0-1 0,-1 1-1,1-1 1,-1 1 0,1-1-1,-1 1 1,0-1-1,1 1 1,-1-1 0,1 0-1,-1 0 1,5-6-217,-1 1 0,0-1-1,4-12 1,-7 17 169,49-126-4885,-43 104 3193,0 0-1,-2-1 1,4-39 0,-12-13 10167,2 103-7306,-7 37 1,4-37-567,-1 38 1,4-54-468,2 0 1,0 0-1,0 0 0,0 0 1,1 0-1,4 10 1,-5-18-72,-1 0 1,1-1 0,0 1 0,0-1 0,0 0 0,-1 1 0,1-1 0,1 1 0,-1-1 0,0 0 0,0 0 0,0 0 0,1 0 0,-1 0-1,0 0 1,1 0 0,2 1 0,-2-1-6,0-1 0,0 0 0,0 0 0,0 0 0,0 0-1,0 0 1,0-1 0,0 1 0,0 0 0,-1-1 0,1 0 0,0 1 0,0-1-1,0 0 1,-1 0 0,1 0 0,0 0 0,-1 0 0,3-2 0,8-8-200,-1 0 0,1 0 1,-2-1-1,0 0 1,-1-1-1,0 0 0,0-1 1,10-25-1,-11 11-88,-7 3-67</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8.056"/>
    </inkml:context>
    <inkml:brush xml:id="br0">
      <inkml:brushProperty name="width" value="0.05" units="cm"/>
      <inkml:brushProperty name="height" value="0.05" units="cm"/>
    </inkml:brush>
  </inkml:definitions>
  <inkml:trace contextRef="#ctx0" brushRef="#br0">0 103 16892,'5'19'686,"1"0"1,0-1 0,2 1 0,0-1 0,20 33 0,-6-12-146,63 133 1581,-79-165-982,-8-21-562,-10-25-2,5 19-280,-1 1 1,-1 0-1,-1 1 1,-21-30 0,26 44-119,4 8-64,5 9-25,-3-10-87,1 1 1,0-1-1,0 1 1,1-1-1,-1 0 1,1 0-1,-1 0 1,1 0-1,0 0 1,0 0-1,0-1 1,1 0-1,-1 1 1,0-1-1,1-1 1,0 1-1,-1 0 0,1-1 1,0 0-1,0 0 1,0 0-1,0 0 1,0 0-1,0-1 1,0 0-1,0 0 1,0 0-1,0 0 1,0-1-1,0 1 1,0-1-1,0 0 1,0-1-1,-1 1 0,1 0 1,0-1-1,-1 0 1,1 0-1,-1 0 1,5-4-1,4-3 25,-1-1 1,0-1-1,0 0 0,-1 0 0,-1-1 0,0 0 0,-1 0 0,9-18 1,-6 10 59,-2 0 0,-1-1 1,0 0-1,8-42 1,-16 62-78,5-37 162,-4 36-161,-1 1 0,0-1-1,0 1 1,0-1-1,0 1 1,0-1 0,0 1-1,-1-1 1,1 1-1,0-1 1,-1 1 0,1 0-1,-1-1 1,1 1 0,-1 0-1,0-1 1,0 1-1,1 0 1,-1 0 0,0 0-1,-2-2 1,3 3-9,-1 0 0,1 0 0,-1 0 0,1 0 0,-1-1 0,1 1 0,-1 0 0,0 0 0,1 0 0,-1 0-1,1 0 1,-1 1 0,1-1 0,-1 0 0,1 0 0,-1 0 0,1 0 0,-1 1 0,1-1 0,-1 0 0,1 0 0,-1 1 0,1-1 0,-1 0 0,1 1 0,0-1 0,-1 1 0,1-1 0,-1 0 0,1 1 0,0-1 0,0 1 0,-1-1 0,1 1 0,0-1 0,0 1 0,-1 0 0,-7 23-4,5-4-15,1-1 0,0 0-1,3 36 1,0-44-74,0 1 1,1 0-1,0-1 1,1 0-1,0 1 1,1-1-1,7 17 1,-10-27 44,-1 0 0,1 0 0,0 0 0,-1 0 0,1 0 1,0 0-1,0 0 0,-1 0 0,1 0 0,0 0 0,0 0 1,0-1-1,0 1 0,0 0 0,0-1 0,0 1 0,1 0 0,-1-1 1,0 0-1,0 1 0,0-1 0,1 0 0,-1 1 0,1-1 1,0 0-62,0-1 1,0 1-1,0-1 1,0 1 0,0-1-1,0 0 1,-1 1 0,1-1-1,0 0 1,-1 0 0,1-1-1,0 1 1,2-2 0,4-5-331,-1-1 0,0 0 1,13-19-1,-20 28 440,25-41-723,3-6-65</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8.519"/>
    </inkml:context>
    <inkml:brush xml:id="br0">
      <inkml:brushProperty name="width" value="0.05" units="cm"/>
      <inkml:brushProperty name="height" value="0.05" units="cm"/>
    </inkml:brush>
  </inkml:definitions>
  <inkml:trace contextRef="#ctx0" brushRef="#br0">60 1 17876,'-8'12'456,"0"1"1,1 0-1,1 0 0,0 1 1,1 0-1,0 0 0,1 0 1,1 1-1,0-1 0,1 1 1,0 0-1,1 0 1,1 0-1,2 20 0,-1-30-416,0 0 0,0 0-1,0 0 1,0-1 0,1 1-1,0 0 1,0-1 0,0 0-1,1 1 1,-1-1 0,1 0-1,0 0 1,0 0 0,7 5-1,-8-7-45,0-1 0,0 1 0,1-1 0,-1 1 0,1-1 0,-1 0 0,1 0 0,0-1 0,-1 1 0,1 0 0,0-1 0,-1 0 0,1 1 0,0-1 0,-1 0-1,1-1 1,0 1 0,0 0 0,-1-1 0,1 1 0,0-1 0,-1 0 0,1 0 0,-1 0 0,1 0 0,-1 0 0,5-4 0,-1 1-238,0 0 0,0-1 0,-1 0 0,0-1 0,1 1 0,-2-1 0,1 0 0,-1 0 0,0 0 0,0-1 0,0 1 1,-1-1-1,4-14 0,-2 6-525,-1 0 0,-1 0 0,0 0 0,-1 0 0,-1-29 0,-2 0-586</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8.921"/>
    </inkml:context>
    <inkml:brush xml:id="br0">
      <inkml:brushProperty name="width" value="0.05" units="cm"/>
      <inkml:brushProperty name="height" value="0.05" units="cm"/>
    </inkml:brush>
  </inkml:definitions>
  <inkml:trace contextRef="#ctx0" brushRef="#br0">16 3 15939,'0'-1'57,"0"1"-1,-1 0 0,1 0 0,0-1 0,0 1 0,-1 0 1,1 0-1,0 0 0,-1 0 0,1-1 0,0 1 1,-1 0-1,1 0 0,0 0 0,-1 0 0,1 0 0,0 0 1,-1 0-1,1 0 0,0 0 0,-1 0 0,1 0 0,-1 0 1,1 0-1,0 0 0,-1 1 0,1-1 0,0 0 1,0 0-1,-1 0 0,1 0 0,-1 1 0,-3 12 972,4 26 96,0-32-731,2 35 423,2-1 1,1 0-1,18 67 1,-23-106-764,1 0 1,-1 1-1,1-1 1,0 0 0,0 0-1,0 0 1,0 0-1,0-1 1,0 1-1,1 0 1,-1 0 0,0-1-1,1 1 1,0-1-1,-1 1 1,1-1-1,0 1 1,2 0 0,-2-2-19,0 1 1,-1-1-1,1 0 1,0 0 0,-1 0-1,1 0 1,0-1 0,-1 1-1,1 0 1,-1-1-1,1 1 1,0-1 0,-1 1-1,1-1 1,-1 0 0,1 0-1,-1 0 1,0 0-1,1 0 1,-1 0 0,0 0-1,1 0 1,-1 0-1,1-2 1,3-3 34,0 1 11,1 0 1,-1 0 0,1 0 0,8-5 0,-13 9-70,0 0 0,0 1 0,1-1 0,-1 0 0,0 1 0,1-1 0,-1 1 0,0 0 0,1-1-1,-1 1 1,1 0 0,-1 0 0,1 0 0,-1 0 0,0 0 0,1 0 0,-1 0 0,1 0 0,-1 0 0,1 1 0,-1-1 0,0 1 0,1-1 0,-1 1 0,0 0 0,0-1 0,1 1 0,-1 0 0,1 1 0,4 4-13,-1 1-1,0 0 1,0 0 0,-1 1 0,0-1 0,-1 1 0,1 0 0,-1 0 0,-1 0 0,3 11 0,11 30-1314,-13-44 1102,0-8-152,-3-15-3</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9.337"/>
    </inkml:context>
    <inkml:brush xml:id="br0">
      <inkml:brushProperty name="width" value="0.05" units="cm"/>
      <inkml:brushProperty name="height" value="0.05" units="cm"/>
    </inkml:brush>
  </inkml:definitions>
  <inkml:trace contextRef="#ctx0" brushRef="#br0">1 137 16972,'7'27'2162,"16"40"0,-20-58-1808,1-1 0,1 1 0,-1-1 0,1 0 0,1 0 0,0 0-1,0-1 1,8 8 0,-12-13-307,-1-1 1,1 0-1,0 1 0,0-1 0,0 0 0,1 0 1,-1 0-1,0-1 0,0 1 0,0 0 1,1-1-1,-1 1 0,0-1 0,1 0 0,-1 0 1,0 0-1,1 0 0,-1 0 0,0-1 0,1 1 1,-1-1-1,0 1 0,0-1 0,1 0 0,-1 0 1,0 0-1,0 0 0,0 0 0,0 0 0,0-1 1,0 1-1,-1-1 0,4-2 0,4-5 81,-1 0 1,0 0-1,-1 0 0,0-1 0,8-13 0,52-114 1090,-51 102-940,-15 32-249,0 0-1,1 0 0,-1 0 1,1 0-1,0 1 0,0-1 0,0 1 1,0-1-1,0 1 0,3-3 0,-4 5-21,-1 0-1,1-1 0,-1 1 0,1 0 1,0 0-1,-1-1 0,1 1 0,0 0 1,-1 0-1,1 0 0,-1 0 0,1 0 0,0 0 1,-1 0-1,1 0 0,0 0 0,-1 0 1,1 0-1,0 0 0,0 1 0,0-1-3,1 1-1,-1 0 1,0 0-1,0 0 1,0-1-1,0 1 1,0 1 0,0-1-1,0 0 1,0 0-1,0 0 1,1 2-1,6 13-31,-1 0 0,0 0 0,-2 1 0,7 25 0,10 29-887,-22-71 880,0 1-1,0-1 1,0 0 0,0 1 0,0-1 0,0 0 0,0 1 0,0-1 0,0 0 0,0 1 0,0-1 0,1 0 0,-1 1 0,0-1-1,0 0 1,0 0 0,1 1 0,-1-1 0,0 0 0,0 0 0,1 1 0,-1-1 0,0 0 0,0 0 0,1 0 0,-1 1 0,0-1-1,1 0 1,-1 0 0,0 0 0,1 0 0,-1 0 0,0 0 0,1 0 0,3-12-1224,-2-25-467,-2 36 1660,1-132-1279,0 84 729</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29.723"/>
    </inkml:context>
    <inkml:brush xml:id="br0">
      <inkml:brushProperty name="width" value="0.05" units="cm"/>
      <inkml:brushProperty name="height" value="0.05" units="cm"/>
    </inkml:brush>
  </inkml:definitions>
  <inkml:trace contextRef="#ctx0" brushRef="#br0">0 117 14955,'6'71'2857,"-6"-54"-1995,1-1 0,1 1 1,0-1-1,5 17 0,-7-32-775,1 0-1,-1 0 1,0 0 0,0 0-1,1-1 1,-1 1-1,1 0 1,-1 0-1,1-1 1,-1 1-1,1 0 1,-1 0 0,1-1-1,0 1 1,-1-1-1,2 2 1,-1-2-33,-1 0 0,1 0 1,-1 0-1,0 0 0,1 0 1,-1 0-1,1 0 0,-1 0 0,0 0 1,1 0-1,-1 0 0,1 0 1,-1 0-1,0 0 0,1 0 1,-1-1-1,1 1 0,-1 0 0,0 0 1,1 0-1,-1-1 0,0 1 1,1 0-1,-1-1 0,2-1 95,0 0-1,0-1 1,0 1 0,-1-1-1,1 1 1,-1-1-1,0 1 1,2-6 0,8-27 306,-1-1 1,-2 0 0,-1-1 0,-2 0 0,0-40 0,-6 64-413,0 18-53,-2 18-18,3-18 38,0 0-1,0 0 1,0 0-1,1 0 1,0 0-1,0 0 1,3 9-1,-3-13-16,-1-1-1,0 0 1,0 0 0,0 0-1,1 1 1,-1-1-1,0 0 1,0 0 0,0 0-1,1 0 1,-1 0-1,0 0 1,0 0 0,1 0-1,-1 0 1,0 1-1,0-1 1,1 0 0,-1 0-1,0 0 1,0 0-1,1 0 1,-1-1-1,0 1 1,0 0 0,1 0-1,-1 0 1,0 0-1,0 0 1,1 0 0,-1 0-1,0 0 1,0-1-1,0 1 1,1 0 0,-1 0-1,0 0 1,0 0-1,0-1 1,1 1 0,-1 0-1,0 0 1,0 0-1,0-1 1,0 1 0,0 0-1,0 0 1,0-1-1,1 1 1,-1 0 0,0 0-1,0-1 1,0 1-1,0 0 1,0 0-1,0-1 1,0 1 0,6-16-1019,10-23-1122,-10 32 1466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4.348"/>
    </inkml:context>
    <inkml:brush xml:id="br0">
      <inkml:brushProperty name="width" value="0.05" units="cm"/>
      <inkml:brushProperty name="height" value="0.05" units="cm"/>
    </inkml:brush>
  </inkml:definitions>
  <inkml:trace contextRef="#ctx0" brushRef="#br0">203 0 18780,'-57'58'3553,"40"-41"-2751,0 0 1,0 1-1,-24 38 1,33-43-637,0 0 0,2 1 0,0 0 0,0 0 0,1 0-1,1 1 1,0-1 0,-1 19 0,4-28-142,1 0-1,-1 0 0,1 0 1,0 0-1,1 0 1,-1 0-1,1 0 0,0 0 1,1 0-1,-1 0 1,1 0-1,0 0 0,0-1 1,0 1-1,1-1 1,-1 1-1,1-1 0,0 0 1,0 0-1,1 0 1,-1-1-1,1 1 0,0-1 1,0 0-1,0 0 0,1 0 1,5 3-1,-3-3-11,0 0 0,0 0 0,0-1 1,0 0-1,1 0 0,-1-1 0,1 0 0,-1 0 0,1-1 0,-1 0 0,1 0 0,-1 0 0,1-1 0,-1-1 0,0 1 0,1-1 1,-1 0-1,0-1 0,0 1 0,0-2 0,-1 1 0,1-1 0,9-6 0,-9 4 24,-1 1-1,1-1 1,-1 0-1,0 0 1,-1-1-1,1 1 0,-2-1 1,1-1-1,-1 1 1,0 0-1,0-1 1,-1 0-1,0 0 1,0 0-1,-1-1 1,0 1-1,0 0 1,-1-1-1,0 1 1,-1-14-1,0 14-41,-1 0 1,0 0-1,0 0 0,-1 0 0,0 0 1,-1 0-1,1 1 0,-2-1 1,1 1-1,-1 0 0,0 0 0,0 0 1,-1 0-1,0 1 0,0-1 0,-7-5 1,4 5-137,0 1 0,-1 0 0,0 0 0,0 1 0,0 0 0,-1 0 0,0 1 0,0 0-1,0 1 1,0 0 0,-21-3 0,-14 1-251,5 2-132</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2.805"/>
    </inkml:context>
    <inkml:brush xml:id="br0">
      <inkml:brushProperty name="width" value="0.05" units="cm"/>
      <inkml:brushProperty name="height" value="0.05" units="cm"/>
    </inkml:brush>
  </inkml:definitions>
  <inkml:trace contextRef="#ctx0" brushRef="#br0">25 184 15147,'-1'-8'810,"0"2"-225,0-1 0,0 1 0,-1-1 0,0 1 0,0 0 1,0 0-1,-6-9 0,4 50 2927,5 20-3074,3 0-1,2 0 0,21 83 0,-3-51-85,-21-77-294,1-1-1,0 0 1,0 0 0,1-1 0,0 1 0,1-1 0,6 8 0,-10-14-42,-1-1-1,1 1 1,0 0 0,0-1 0,0 1 0,-1-1 0,1 0 0,1 1 0,-1-1-1,0 0 1,0 0 0,0-1 0,1 1 0,-1 0 0,0-1 0,1 1 0,-1-1-1,0 0 1,5 0 0,-3 0-15,0-1-1,-1 0 0,1 0 1,-1-1-1,1 1 0,-1-1 1,0 1-1,0-1 1,1 0-1,-1 0 0,4-5 1,3-2-273,-1-1 1,0 0-1,0-1 1,-1 0-1,12-22 1,-13 20 130,0-1-1,-2 0 1,1 0 0,-2 0 0,0-1-1,3-19 1,-6 23-278,0 0 1,-1 0-1,-1-18 0,-1 20-438,1 0-1,-1 1 1,0-1-1,-1 1 1,-4-9-1,7 16 769,0 0-1,0 0 0,-1 0 1,1 0-1,-1 0 0,1 0 1,-1 0-1,1 0 0,-1 0 1,1 1-1,-1-1 0,0 0 1,1 0-1,-1 1 0,0-1 1,0 0-1,1 1 0,-1-1 1,-2 0-1,3 1 119,-1 0 0,1 1 0,-1-1 0,1 0 0,-1 1 0,1-1 0,-1 0-1,1 1 1,0-1 0,-1 0 0,1 1 0,-1-1 0,1 1 0,0-1 0,0 1 0,-1-1 0,1 1 0,0-1 0,0 1-1,0-1 1,-1 1 0,1-1 0,0 1 0,0 0 0,-1 6 565,-1 0 1,1 0-1,1 0 1,0 8-1,0-6 1,1-1-1,1 1 0,0 0 1,5 14-1,-6-20-497,0 0 0,1 0-1,-1 0 1,1 1 0,-1-2 0,1 1 0,0 0-1,0 0 1,1-1 0,-1 1 0,1-1-1,-1 1 1,1-1 0,4 3 0,-6-5-82,1 1 1,-1-1 0,1 0 0,-1 1-1,1-1 1,-1 0 0,1 0-1,-1 0 1,1 0 0,-1 0 0,1 0-1,-1-1 1,1 1 0,-1 0-1,0-1 1,1 1 0,-1-1 0,1 1-1,-1-1 1,0 0 0,0 0-1,1 1 1,-1-1 0,0 0-1,0 0 1,0 0 0,0-1 0,0 1-1,0 0 1,1-2 0,3-3 23,-1 0 0,0-1-1,0 1 1,5-14 0,-1-4 73,0-1-1,-2 0 1,-1-1-1,-1 1 1,-1-1-1,-2 0 1,-1-34-1,-2 46-51,2 14-59,0 0-1,0 0 1,0 0-1,0-1 1,0 1 0,0 0-1,0 0 1,0 0-1,0 0 1,0 0 0,0 0-1,0 0 1,0 0-1,0 0 1,-1 0 0,1 0-1,0 0 1,0 0-1,0 0 1,0 0 0,0 0-1,0 0 1,0 0 0,0 0-1,0 0 1,0 0-1,0 0 1,0 0 0,0 0-1,0 0 1,-1 0-1,1 0 1,0 0 0,0 0-1,0 0 1,0 0-1,0 0 1,0 0 0,0 0-1,0 0 1,0 0-1,0 0 1,0 0 0,0 0-1,0 0 1,-1 0-1,1 0 1,0 0 0,0 0-1,0 0 1,0 0 0,0 0-1,0 0 1,0 0-1,0 0 1,0 0 0,0 0-1,0 1 1,0-1-1,0 0 1,0 0 0,0 0-1,0 0 1,0 0-1,0 0 1,0 0 0,0 0-1,0 0 1,-5 24 8,4 0-43,1 1 0,6 48-1,-6-69 35,1 0-1,0 0 0,0 0 0,0-1 0,3 8 0,-3-11 1,-1 1 0,0-1 0,0 1 0,1-1-1,-1 0 1,0 1 0,1-1 0,-1 0 0,0 1 0,1-1 0,-1 0 0,0 1 0,1-1-1,-1 0 1,1 0 0,-1 1 0,1-1 0,-1 0 0,1 0 0,-1 0 0,1 1 0,0-2-1,0 1 1,-1 0 0,1 0 0,0 0 0,-1-1 0,1 1 0,0 0 0,-1-1-1,1 1 1,0-1 0,-1 1 0,1-1 0,-1 1 0,1-1 0,-1 1-1,1-1 1,-1 1 0,0-1 0,1 0 0,6-11 6,0 1 0,-1-1 0,7-22 1,-8 22-34,0-1 0,1 1 0,9-16 0,-15 28 24,0 0 0,0-1 1,1 1-1,-1 0 0,0-1 0,0 1 0,0 0 1,0 0-1,1-1 0,-1 1 0,0 0 0,0 0 0,1-1 1,-1 1-1,0 0 0,0 0 0,1 0 0,-1-1 1,0 1-1,1 0 0,-1 0 0,0 0 0,1 0 1,-1 0-1,0 0 0,1 0 0,-1 0 0,0 0 0,1 0 1,-1 0-1,0 0 0,1 0 0,-1 0 0,0 0 1,0 0-1,1 0 0,-1 0 0,0 0 0,1 0 0,-1 0 1,0 1-1,1-1 0,-1 0 0,0 0 0,0 0 1,1 1-1,-1-1 0,0 0 0,0 0 0,1 1 0,-1-1 1,0 0-1,0 0 0,0 1 0,0-1 0,1 0 1,-1 1-1,0-1 0,0 1 0,8 22-77,-7-20 65,9 47-87,-7-32 120,1-1-1,0 0 1,1 0 0,1-1-1,10 20 1,-16-35-16,0 0 1,0 0-1,1-1 0,-1 1 1,0 0-1,1-1 0,-1 1 1,1 0-1,-1-1 0,1 1 1,-1-1-1,1 1 0,0-1 1,-1 1-1,1-1 0,0 1 1,-1-1-1,1 0 0,0 1 1,-1-1-1,1 0 0,0 1 1,0-1-1,-1 0 0,2 0 1,-1 0-3,0-1 1,-1 1 0,1 0-1,0-1 1,0 1 0,-1-1-1,1 1 1,-1-1 0,1 0-1,0 1 1,-1-1 0,1 0-1,-1 1 1,1-1 0,-1 0-1,0 0 1,1 1 0,-1-2-1,3-5 0,-1 1-1,0 0 1,-1-1-1,2-10 1,-5-165 53,-3 63-137,-4 107-32,9 12 120,0 0 0,0 0 0,0-1 0,0 1-1,-1 0 1,1 0 0,0-1 0,0 1 0,0 0 0,0 0-1,-1 0 1,1-1 0,0 1 0,0 0 0,-1 0 0,1 0-1,0 0 1,0 0 0,-1-1 0,1 1 0,0 0 0,0 0 0,-1 0-1,1 0 1,0 0 0,0 0 0,-1 0 0,1 0 0,0 0-1,-1 0 1,1 0 0,0 0 0,0 0 0,-1 0 0,1 0 0,0 0-1,0 1 1,-1-1 0,1 0 0,0 0 0,0 0 0,-1 0-1,1 0 1,0 1 0,0-1 0,0 0 0,-1 0 0,1 0 0,0 1-1,0-1 1,0 0 0,0 0 0,-1 1 0,1-1 0,0 0-1,0 0 1,0 1 0,0-1 0,0 0 0,0 1 0,-2 3-215,1-1 1,-1 1 0,0 0-1,0-1 1,-1 0 0,1 1-1,-6 4 1,-10 18-1901,17-19 1398</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3.720"/>
    </inkml:context>
    <inkml:brush xml:id="br0">
      <inkml:brushProperty name="width" value="0.05" units="cm"/>
      <inkml:brushProperty name="height" value="0.05" units="cm"/>
    </inkml:brush>
  </inkml:definitions>
  <inkml:trace contextRef="#ctx0" brushRef="#br0">5 87 12715,'-5'-87'8631,"13"128"-4888,23 100-3102,-10-53-576,-5-15 172,44 126-1,-58-193-213,1-1 0,0 1 0,0 0 0,0-1 0,8 10 1,-10-14-22,-1 0 0,1 0 0,0-1 1,0 1-1,0 0 0,-1 0 1,1 0-1,0-1 0,0 1 1,0-1-1,0 1 0,0 0 0,0-1 1,0 0-1,1 1 0,-1-1 1,0 0-1,0 1 0,0-1 1,0 0-1,0 0 0,0 0 0,1 0 1,-1 0-1,0 0 0,0 0 1,0-1-1,0 1 0,0 0 1,1-1-1,-1 1 0,0 0 0,0-1 1,0 0-1,0 1 0,0-1 1,0 1-1,1-2 0,2-3-22,0 1 0,0-1 0,0 0 0,-1 0 0,0 0-1,0-1 1,0 1 0,0-1 0,2-9 0,14-60-222,-16 62 203,6-31-104,-1 0 0,-2 0 0,-3-1 0,-2-58 0,-3 89 139,2 13 4,-1 1 0,1 0 0,0 0 0,0 0 0,0 0 0,0 0 0,0 0 0,0 0 1,0 0-1,0 0 0,0 0 0,0 0 0,0 0 0,0 0 0,0 0 0,-1 0 0,1 0 0,0 0 0,0 0 0,0 0 0,0 0 0,0 0 0,0 0 1,0 0-1,0 0 0,0 0 0,-1 0 0,1 0 0,0 0 0,0 0 0,0 0 0,0 0 0,0 0 0,0 0 0,0 0 0,0 0 0,0 0 0,0 0 1,-1 0-1,1 0 0,0 0 0,0 0 0,0 0 0,0 0 0,0 0 0,0 0 0,0 0 0,0 1 0,0-1 0,0 0 0,0 0 0,0 0 0,0 0 1,0 0-1,0 0 0,0 0 0,0 0 0,0 1 0,-6 22 21,6-13-1,-1 29 35,1-37-52,0-1 0,0 1-1,1 0 1,-1 0 0,0 0-1,1-1 1,-1 1 0,1 0 0,0-1-1,-1 1 1,1 0 0,0-1 0,0 1-1,0-1 1,0 1 0,3 2-1,-4-4-2,1 0 0,-1 0 0,1 0 0,-1 0 0,1 0 0,-1 0 0,1 1-1,-1-1 1,1 0 0,0-1 0,-1 1 0,1 0 0,-1 0 0,1 0 0,-1 0-1,1 0 1,-1 0 0,1-1 0,-1 1 0,1 0 0,-1 0 0,1-1-1,-1 1 1,1 0 0,-1-1 0,1 1 0,-1-1 0,0 1 0,1-1 0,-1 1-1,1-1 1,13-19-25,-10 13 12,-3 7 12,-1-1 0,1 0-1,-1 0 1,1 1 0,-1-1 0,1 0 0,0 1 0,-1-1 0,1 0-1,0 1 1,0-1 0,-1 1 0,1-1 0,0 1 0,0 0 0,0-1 0,-1 1-1,1 0 1,0-1 0,0 1 0,0 0 0,0 0 0,0 0 0,0 0-1,-1 0 1,1 0 0,0 0 0,0 0 0,0 0 0,0 0 0,0 1 0,0-1-1,0 0 1,-1 1 0,1-1 0,0 0 0,0 1 0,0-1 0,-1 1 0,1-1-1,0 1 1,-1 0 0,1-1 0,0 1 0,-1 0 0,1-1 0,0 2 0,4 5-7,0 0 1,-1 0 0,0 0-1,4 11 1,-5-10 4,128 293 386,-117-271-293,-1 1 1,-2 0-1,10 39 0,-18-59-84,-1 1-1,0 0 1,-1-1-1,0 1 1,-1 0-1,0 0 1,-1 0 0,0 0-1,-1-1 1,0 1-1,-1 0 1,-6 15 0,8-25-3,0 1 0,0-1 0,0 0 1,0 0-1,-1 0 0,1 0 0,-1 0 1,0 0-1,0 0 0,1 0 1,-1-1-1,0 1 0,0-1 0,-4 2 1,5-2-2,-1 0 1,1-1 0,-1 0 0,1 1-1,-1-1 1,1 0 0,-1 0 0,1 0-1,-1 0 1,0 0 0,1 0-1,-1 0 1,1-1 0,-1 1 0,1 0-1,-1-1 1,1 1 0,-1-1 0,1 0-1,-1 1 1,1-1 0,0 0-1,-1 0 1,-1-2 0,-3-2 4,1-1-1,0 1 1,1-1 0,-1 0-1,1 0 1,0-1 0,1 1 0,-1-1-1,1 0 1,-3-9 0,-2-11 17,-6-39-1,5 21-5,3-2 0,2 1 0,2 0 0,2-1 0,1 1 0,3-1-1,2 1 1,2 0 0,16-52 0,-20 88-62,1-1 0,0 1 1,0 0-1,1 0 0,8-11 0,-2 4-547,-12 17 534,1 0-1,-1-1 0,0 1 0,0 0 0,0 0 0,1 0 0,-1-1 1,0 1-1,0 0 0,0 0 0,0-1 0,1 1 0,-1 0 0,0 0 1,0-1-1,0 1 0,0 0 0,0 0 0,0-1 0,0 1 0,0 0 1,0-1-1,0 1 0,0 0 0,0 0 0,0-1 0,0 1 0,0 0 0,0-1 1,0 1-1,0 0 0,0 0 0,0-1 0,-1 1 0,1 0 0,0 0 1,0-1-1,0 1 0,0 0 0,-1 0 0,1 0 0,0-1 0,0 1 1,0 0-1,-1 0 0,1 0 0,0 0 0,0 0 0,-1-1 0,1 1 1,0 0-1,-1 0 0,-15 0-810,13 0 636,-12 0-603</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5.303"/>
    </inkml:context>
    <inkml:brush xml:id="br0">
      <inkml:brushProperty name="width" value="0.05" units="cm"/>
      <inkml:brushProperty name="height" value="0.05" units="cm"/>
    </inkml:brush>
  </inkml:definitions>
  <inkml:trace contextRef="#ctx0" brushRef="#br0">102 485 16051,'-1'-1'134,"1"0"1,-1-1-1,0 1 0,0 0 0,0 0 0,0 0 0,0 0 0,0 0 0,0 0 0,0 0 0,0 0 0,0 0 0,-1 0 0,1 0 0,0 1 0,0-1 0,-1 1 0,1-1 1,-1 1-1,1-1 0,-1 1 0,1 0 0,0 0 0,-1 0 0,1-1 0,-1 1 0,1 1 0,-1-1 0,1 0 0,-1 0 0,1 1 0,-1-1 0,1 0 0,0 1 0,-1-1 0,1 1 1,0 0-1,-3 1 0,1 1 18,0 0-1,0 0 1,0 0 0,0 0 0,0 1 0,0-1 0,1 1 0,0 0 0,0 0 0,0 0 0,0 0-1,-1 6 1,-2 7-71,1 1 0,1 0 0,1 0-1,0 22 1,2-28-75,0 1 0,1-1 0,0 1 0,1-1 0,1 0-1,0 0 1,5 12 0,-8-23-1,1 1 0,-1-1-1,1 0 1,0 1 0,-1-1 0,1 0 0,0 0 0,0 0-1,0 1 1,0-1 0,0 0 0,0 0 0,0 0-1,2 1 1,-2-2 3,-1 0-1,1 0 1,0 0-1,-1 1 1,1-1 0,-1 0-1,1 0 1,0 0-1,-1 0 1,1 0 0,0 0-1,-1-1 1,1 1-1,-1 0 1,1 0 0,0 0-1,-1 0 1,1-1-1,-1 1 1,1 0 0,-1-1-1,1 1 1,0-1-1,2-2 34,0 0-1,-1 0 0,1 0 1,-1 0-1,0 0 0,0-1 1,0 1-1,0-1 0,2-5 1,4-17 238,-1 0 0,0 0 1,-2 0-1,2-28 1,-3-109 1164,-5 145-1207,0-1-1,-7-29 1,11 53-324,-1 1 0,1-1-1,1 0 1,-1 0 0,1 0 0,-1 0 0,1 0-1,5 3 1,-8-7 69,0 0-1,0 0 0,0-1 1,0 1-1,0-1 1,0 1-1,0-1 0,0 1 1,0-1-1,1 1 1,-1-1-1,0 0 0,0 0 1,0 0-1,0 0 1,1 0-1,-1 0 0,0 0 1,1 0-1,0-1 10,0 1 0,-1-1 0,1 0 0,-1 0-1,1 0 1,-1 0 0,1 0 0,-1-1 0,1 1 0,-1 0 0,0-1-1,0 1 1,0 0 0,0-1 0,0 0 0,1-2 0,5-10 46,-1 0 0,0-1 0,-1 0 0,-1 0 0,0-1 0,3-30 0,-4 4 247,-2-56 0,-2 86-228,2 7-37,-1 0 0,0 0-1,0 0 1,-1 0 0,1 0 0,-1 1-1,0-1 1,-1 0 0,1 0-1,-1 1 1,-2-6 0,4 10-19,-1 0 0,1 0 1,0 1-1,0-1 0,0 0 0,-1 0 0,1 0 1,0 0-1,0 0 0,0 0 0,-1 0 1,1 0-1,0 0 0,0 0 0,0 1 0,0-1 1,-1 0-1,1 0 0,0 0 0,0 0 0,0 0 1,0 1-1,0-1 0,0 0 0,0 0 1,-1 0-1,1 1 0,0-1 0,0 0 0,0 0 1,0 0-1,0 1 0,0-1 0,0 0 1,0 0-1,0 0 0,0 1 0,0-1 0,0 0 1,0 0-1,0 0 0,0 1 0,0-1 0,0 0 1,1 0-1,-3 15-9,3 11-4,2 0 0,0 0 0,9 32 0,26 74-7,-23-87 18,24 48 0,-28-72-38,0-1 0,1 0-1,1-1 1,20 24 0,-27-37-5,-1 0 1,2 0-1,10 7 0,-15-11 27,0-1 1,-1 0-1,1 0 0,0 1 0,0-2 0,1 1 0,-1 0 0,0 0 0,0-1 0,0 1 0,0-1 0,1 1 0,-1-1 0,0 0 0,1 0 0,-1 0 0,4-1 0,-5 1 13,-1 0 0,0 0 0,1 0 0,-1 0 0,0 0 0,1 0 0,-1-1-1,0 1 1,1 0 0,-1 0 0,0 0 0,1 0 0,-1-1 0,0 1 0,0 0 0,1 0-1,-1-1 1,0 1 0,0 0 0,1-1 0,-1 1 0,0 0 0,0 0 0,0-1 0,0 1-1,0 0 1,1-1 0,-1 1 0,0 0 0,0-1 0,0 1 0,0-1 0,0 1-1,0 0 1,0-1 0,0 1 0,0 0 0,0-1 0,0 0 0,-12-14-17,-20-10 114,21 19-92,0 0 0,0-2 1,1 1-1,0-1 1,1-1-1,0 1 0,0-2 1,1 1-1,0-1 1,0 0-1,1-1 0,1 0 1,-7-15-1,12 23-101,0 1 0,1 0-1,-1 0 1,1 0 0,0 0 0,0 0-1,0 0 1,0-1 0,0 1-1,0 0 1,1 0 0,-1 0 0,1 0-1,-1 0 1,1 0 0,0 0 0,0 0-1,0 0 1,0 0 0,0 0 0,0 1-1,1-1 1,-1 0 0,0 1 0,1-1-1,2-2 1,5-3-459,0 1 0,0 0 0,0 0-1,11-4 1,-9 4 531,23-14-1038</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6.081"/>
    </inkml:context>
    <inkml:brush xml:id="br0">
      <inkml:brushProperty name="width" value="0.05" units="cm"/>
      <inkml:brushProperty name="height" value="0.05" units="cm"/>
    </inkml:brush>
  </inkml:definitions>
  <inkml:trace contextRef="#ctx0" brushRef="#br0">38 353 16299,'-2'1'239,"0"0"-1,-1 1 0,1 0 0,0-1 0,0 1 0,0 0 0,0 0 0,0 0 1,1 0-1,-1 0 0,1 1 0,-1-1 0,1 0 0,0 1 0,0-1 0,0 1 1,0-1-1,0 1 0,0 0 0,1-1 0,-1 5 0,-1 7 464,0 1-1,1 21 0,1-30-584,2 38 390,-2-41-483,1-1 1,-1 1-1,1-1 0,-1 1 0,1-1 0,0 1 1,0-1-1,0 1 0,0-1 0,1 0 0,-1 0 1,0 0-1,1 0 0,2 3 0,-4-5-15,1 0-1,-1 0 0,0 1 1,1-1-1,-1 0 0,1 0 1,-1 0-1,1 0 0,-1 1 1,1-1-1,-1 0 0,1 0 1,-1 0-1,1 0 0,-1 0 1,1 0-1,-1 0 0,1 0 1,-1 0-1,0-1 1,1 1-1,-1 0 0,1 0 1,-1 0-1,1-1 0,-1 1 1,1 0-1,-1 0 0,0-1 1,1 1-1,-1 0 0,0-1 1,1 1-1,-1 0 0,0-1 1,1 1-1,-1 0 0,0-1 1,0 1-1,1-1 0,-1 1 1,0-1-1,0 1 0,0-1 1,0 1-1,1-1 0,7-26 280,-3-4-30,0 0 0,-2 0-1,-1 0 1,-2 0-1,-1 0 1,-2 0-1,-10-54 1,6 66-146,2 15-47,2 13-19,1 7-50,1 0 0,0 0 1,2 0-1,-1 0 0,2 0 1,0 0-1,1 0 0,1 0 1,1-1-1,6 18 1,-10-32 3,-1 0 1,1 1 0,-1-1-1,1 0 1,-1 0 0,1 0-1,0 0 1,0 0 0,-1 0-1,1 0 1,0 0 0,0 0-1,0 0 1,0-1 0,0 1-1,0 0 1,0-1 0,1 1-1,-1 0 1,2 0 0,-2-1 0,0 0 0,1 0 0,-1-1 0,0 1 0,0 0 0,0 0 0,0-1 0,0 1 0,0-1 0,0 1 0,0-1 0,0 1 0,0-1 0,0 1 1,0-1-1,-1 0 0,1 0 0,1-1 0,3-4 4,-1 0 0,1 0 0,-1-1 1,-1 1-1,5-11 0,0-5 8,0-1 1,-2 1-1,-1-1 0,-1 0 1,0 0-1,-1-35 0,-7 99-126,4-25 92,0 1 1,2-1-1,0 1 1,8 29-1,-10-45 21,0 0-1,0 0 1,0 0 0,1-1-1,-1 1 1,0 0-1,1 0 1,-1 0 0,0-1-1,1 1 1,-1 0 0,1 0-1,-1-1 1,1 1-1,0 0 1,-1-1 0,1 1-1,0-1 1,-1 1-1,1-1 1,0 1 0,0-1-1,-1 1 1,2-1 0,-1 0 1,0 0 1,0 0 0,-1 0 0,1-1-1,0 1 1,0 0 0,0-1 0,-1 1-1,1-1 1,0 1 0,-1-1 0,1 1-1,0-1 1,-1 1 0,1-1 0,0 1-1,-1-1 1,1 0 0,0 0 0,3-7 16,1 1 1,-1 0 0,5-13-1,11-48 50,-15 49-34,0 1 1,11-24-1,-16 42-35,0-1 1,0 1-1,0 0 1,0-1-1,0 1 1,1 0 0,-1-1-1,0 1 1,0 0-1,1-1 1,-1 1-1,0 0 1,0-1-1,1 1 1,-1 0-1,0 0 1,1-1-1,-1 1 1,0 0-1,1 0 1,-1 0-1,0-1 1,1 1-1,-1 0 1,0 0-1,1 0 1,-1 0-1,1 0 1,-1 0-1,0 0 1,1 0-1,10 9-21,7 29-16,-13-27 33,-2-5 1,0-1 0,0 1 1,1-1-1,0 0 0,0 1 1,0-2-1,0 1 0,1 0 1,0-1-1,8 6 0,-11-9 6,1 1-1,-1-1 1,0-1-1,1 1 1,-1 0-1,1 0 1,-1-1-1,1 0 1,-1 1-1,1-1 1,0 0-1,-1 0 1,1 0-1,-1-1 1,1 1-1,-1-1 0,1 1 1,-1-1-1,1 0 1,-1 0-1,0 0 1,1 0-1,-1 0 1,0-1-1,0 1 1,0-1-1,0 1 1,0-1-1,2-2 1,6-5 7,-2 0 0,1-1 1,-1 0-1,13-22 0,-18 27-11,0 0-1,0 0 0,-1-1 0,0 1 0,0-1 1,0 1-1,0-1 0,-1 0 0,0 0 1,-1 0-1,1 0 0,-1-11 0,0 16 3,-1 0-1,1 1 0,0-1 1,0 0-1,0 1 1,-1-1-1,1 0 0,0 1 1,-1-1-1,1 1 1,0-1-1,-1 1 1,1-1-1,-1 0 0,1 1 1,-1 0-1,1-1 1,-1 1-1,1-1 0,-1 1 1,1 0-1,-1-1 1,0 1-1,1 0 0,-1-1 1,-21 1 4,-19 14 96,39-14-85,-16 7 105,22-12-146,31-18-597,-25 17 115,51-30-71,-23 16 230</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6.669"/>
    </inkml:context>
    <inkml:brush xml:id="br0">
      <inkml:brushProperty name="width" value="0.05" units="cm"/>
      <inkml:brushProperty name="height" value="0.05" units="cm"/>
    </inkml:brush>
  </inkml:definitions>
  <inkml:trace contextRef="#ctx0" brushRef="#br0">0 378 13299,'3'1'347,"1"0"1,-1 0-1,0 0 0,1-1 1,-1 1-1,1-1 1,-1 0-1,1 0 1,-1 0-1,1 0 0,-1 0 1,0-1-1,1 1 1,-1-1-1,1 0 0,-1 0 1,0-1-1,0 1 1,0-1-1,0 1 0,0-1 1,0 0-1,0 0 1,4-4-1,4-3 294,-1-1-1,-1 0 1,0 0-1,16-23 1,-12 13-97,0-1 0,19-45-1,-28 57-488,-1 0-1,0 0 0,-1-1 0,0 1 1,0 0-1,-1-1 0,0 1 0,-1-1 1,0 0-1,-2-14 0,2 21-48,0 0 0,-1 0 0,0 0-1,1 0 1,-1 1 0,0-1 0,-1 0-1,1 0 1,0 1 0,-1-1 0,1 0-1,-1 1 1,0 0 0,0-1 0,0 1 0,0 0-1,0 0 1,-1 0 0,1 0 0,-1 1-1,1-1 1,-1 1 0,1-1 0,-1 1 0,0 0-1,0 0 1,0 0 0,0 0 0,0 0-1,-4 0 1,2 2-2,1-1 0,-1 0-1,1 1 1,-1 0-1,0 0 1,1 0 0,0 0-1,-1 1 1,1 0 0,0 0-1,0 0 1,0 1 0,0-1-1,0 1 1,0 0 0,1 0-1,-1 0 1,1 0 0,-3 5-1,-2 3-2,0 1 0,0 0-1,2 1 1,0 0 0,0 0 0,1 0-1,0 0 1,2 1 0,-1 0-1,-1 16 1,3-17-10,1 0-1,0 0 1,1 0 0,1-1 0,0 1-1,0 0 1,1-1 0,1 1-1,0-1 1,1 1 0,7 17-1,-9-27-43,-1-1-1,1 1 0,0 0 1,0-1-1,0 1 0,0-1 1,0 1-1,1-1 0,-1 0 1,1 0-1,-1 0 0,1 0 1,0-1-1,0 1 1,0-1-1,0 1 0,0-1 1,0 0-1,0 0 0,0-1 1,1 1-1,-1-1 0,0 1 1,0-1-1,1 0 0,-1 0 1,0-1-1,0 1 1,1 0-1,-1-1 0,0 0 1,3-1-1,6-2-132,0 0 1,-1-1 0,0-1-1,0 1 1,0-2-1,0 1 1,10-11-1,22-20-462</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7.332"/>
    </inkml:context>
    <inkml:brush xml:id="br0">
      <inkml:brushProperty name="width" value="0.05" units="cm"/>
      <inkml:brushProperty name="height" value="0.05" units="cm"/>
    </inkml:brush>
  </inkml:definitions>
  <inkml:trace contextRef="#ctx0" brushRef="#br0">137 175 17804,'-1'-1'117,"0"0"-1,0 0 1,0 0 0,0 1 0,0-1 0,0 0-1,0 0 1,0 0 0,-1 1 0,1-1 0,0 0-1,0 1 1,-1 0 0,1-1 0,0 1 0,-1 0-1,1-1 1,0 1 0,-1 0 0,1 0 0,0 0-1,-1 0 1,1 0 0,0 0 0,-1 1 0,1-1-1,0 0 1,-1 1 0,1-1 0,0 1 0,0-1-1,-1 1 1,1 0 0,0-1 0,0 1 0,0 0-1,0 0 1,0 0 0,-2 2 0,-2 3 135,1-1 1,-1 2-1,1-1 0,0 0 1,1 1-1,-3 7 1,-6 14 129,2 0 1,1 1 0,-6 32 0,11-42-254,2 1 0,0-1 0,1 1 0,1-1 0,3 36 0,-2-53-117,-1 0 0,0 0 0,0 0 0,1 0 0,-1 0 0,1 0 0,0 0 0,0 0 0,0 0 0,-1 0-1,2 0 1,-1-1 0,0 1 0,0 0 0,1-1 0,-1 1 0,0-1 0,1 1 0,0-1 0,-1 0 0,4 2 0,-3-2-17,0-1 1,-1 0 0,1 0 0,0 0 0,0 0 0,0 0 0,0 0 0,0 0 0,-1-1 0,1 1 0,0 0-1,0-1 1,-1 0 0,1 1 0,0-1 0,-1 0 0,1 0 0,0 0 0,-1 0 0,0 0 0,1 0 0,-1-1 0,1 1-1,0-2 1,7-7-172,0-1-1,-1 0 0,0 0 1,-1 0-1,0-1 0,-1 0 1,0-1-1,5-17 0,25-108-2959,-23 41-1288,-3 125 4026,-10-28 487,0 1 0,0 0 0,1 0 0,-1-1 0,0 1 0,1 0 0,-1 0 0,0-1 0,1 1 0,-1 0 0,1-1 0,-1 1 0,1 0 0,0-1 0,-1 1 0,1-1 0,0 1 0,-1-1 0,1 0 1,0 1-1,-1-1 0,1 1 0,0-1 0,0 0 0,0 0 0,-1 0 0,1 1 0,0-1 0,0 0 0,0 0 0,0 0 0,-1 0 0,1 0 0,0 0 0,0 0 0,0-1 0,-1 1 0,1 0 0,0 0 0,1-1 0,34-30 2342,-27 22-1925,1 0-1,16-11 1,-23 18-460,0 0-1,0 0 0,1 1 1,-1-1-1,0 1 1,1 0-1,-1 0 1,1 0-1,-1 0 1,1 1-1,0-1 1,-1 1-1,7 0 1,-8 1-35,0 0 0,0-1 0,1 1 0,-1 0 0,0 0 0,0 0 0,0 0 0,0 0 0,0 1 0,0-1 0,-1 0 0,3 3 0,-3-3-6,1 0-1,-1 1 1,0-1 0,1 0-1,-1 0 1,1 0 0,0-1 0,-1 1-1,1 0 1,2 0 0,-3-1-3,0 0-1,0 0 1,0 0 0,1 0-1,-1-1 1,0 1 0,0 0 0,0-1-1,0 1 1,0-1 0,0 1 0,0-1-1,0 0 1,0 1 0,0-1-1,-1 0 1,1 0 0,0 1 0,0-1-1,0 0 1,-1 0 0,2-1-1,18-25 12,-10 13-14,1 0 0,-1 1 1,2 1-1,0 0 0,0 1 0,18-13 0,-29 23 0,0 0-1,1 0 1,-1 0 0,1 0-1,-1 0 1,1 1 0,-1-1-1,1 0 1,-1 1 0,1-1-1,0 1 1,-1 0 0,1 0-1,0-1 1,-1 1-1,1 0 1,0 0 0,-1 0-1,1 1 1,0-1 0,-1 0-1,1 1 1,-1-1 0,1 1-1,0-1 1,-1 1-1,1 0 1,2 1 0,-1 2 3,1 0 0,-1 0-1,0 0 1,-1 0 0,1 0 0,-1 1 0,4 8 0,10 17 75,-15-30-73,-1 1-1,0-1 0,0 0 0,0 1 0,1-1 0,-1 0 1,0 0-1,0 1 0,1-1 0,-1 0 0,0 0 1,0 0-1,1 1 0,-1-1 0,0 0 0,1 0 0,-1 0 1,0 0-1,1 0 0,-1 0 0,0 0 0,1 1 0,-1-1 1,0 0-1,1 0 0,-1 0 0,0 0 0,1 0 0,-1-1 1,0 1-1,1 0 0,-1 0 0,0 0 0,1 0 0,9-12-241,3-20-728,-12 27 887,1-3-26,0 1 0,1-1 0,5-10 0,4-1-211</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8.093"/>
    </inkml:context>
    <inkml:brush xml:id="br0">
      <inkml:brushProperty name="width" value="0.05" units="cm"/>
      <inkml:brushProperty name="height" value="0.05" units="cm"/>
    </inkml:brush>
  </inkml:definitions>
  <inkml:trace contextRef="#ctx0" brushRef="#br0">57 319 15555,'-6'6'528,"1"0"-1,0 1 1,0 0 0,0 0-1,1 0 1,0 0-1,1 1 1,-1-1-1,2 1 1,-1 0 0,-2 13-1,3-7-258,0 0-1,1 0 0,1 0 1,0 0-1,1 0 1,2 15-1,-3-28-231,0 0 0,0 1 1,1-1-1,-1 0 0,0 1 0,1-1 0,-1 0 0,0 1 0,1-1 1,0 0-1,-1 0 0,1 0 0,0 1 0,-1-1 0,1 0 0,0 0 1,0 0-1,2 2 0,-2-3-9,0 0 1,0 0-1,-1 0 1,1 0-1,0 0 1,0 0-1,0 0 1,-1 0-1,1 0 1,0 0-1,0 0 1,0 0-1,-1 0 1,1-1 0,0 1-1,0 0 1,-1-1-1,1 1 1,0-1-1,0 1 1,-1 0-1,2-2 1,5-4 102,-1 0 0,0-1 0,0 1 0,6-11 0,-12 17-131,42-60 370,-18 24-289,1 1 1,2 2-1,41-41 1,-66 72-88,0 0 1,0 0 0,0 1 0,0-1 0,0 1-1,0-1 1,1 1 0,-1 0 0,0 0-1,1 0 1,-1 0 0,1 0 0,-1 1-1,1-1 1,-1 1 0,1-1 0,-1 1-1,6 0 1,-6 1-2,0 0 1,1 0-1,-1 0 0,0 0 0,0 0 0,0 1 0,0-1 1,0 1-1,0-1 0,0 1 0,0 0 0,-1-1 0,1 1 1,0 0-1,-1 0 0,0 0 0,1 1 0,-1-1 0,1 2 1,-1-1 2,0-1 1,0 0 0,0 0-1,1 0 1,-1 0 0,1 0 0,-1 0-1,1-1 1,0 1 0,0 0 0,3 1-1,-3-2 5,-1-1 0,0 1 0,0-1-1,0 0 1,1 1 0,-1-1 0,0 0-1,1 0 1,-1 0 0,0 0 0,0 0 0,1 0-1,-1-1 1,0 1 0,0 0 0,1-1-1,-1 1 1,0-1 0,0 1 0,0-1 0,0 1-1,0-1 1,1 0 0,0-1 0,8-7 7,-1 0 1,0-1-1,-1 0 1,0-1-1,-1 1 1,0-2-1,10-20 1,-2 3 4,61-120 8,-76 149-22,0 0 0,0-1-1,0 1 1,0 0-1,0 0 1,1 0 0,-1 0-1,0 0 1,0-1 0,0 1-1,0 0 1,0 0-1,0 0 1,0 0 0,0 0-1,0 0 1,0-1 0,1 1-1,-1 0 1,0 0-1,0 0 1,0 0 0,0 0-1,0 0 1,0 0-1,1 0 1,-1 0 0,0 0-1,0 0 1,0 0 0,0-1-1,0 1 1,1 0-1,-1 0 1,0 0 0,0 0-1,0 0 1,0 0 0,0 1-1,1-1 1,-1 0-1,0 0 1,0 0 0,3 8-28,-2 12 2,-1-19 23,0 10-27,-1-4 29,1-1 1,1 0 0,-1 0 0,1 1-1,1 6 1,-1-11-1,0 1-1,0-1 1,0 0 0,1 0-1,-1 0 1,0 0 0,1 0-1,-1 0 1,1 0 0,0 0-1,0-1 1,-1 1 0,1 0 0,0-1-1,0 0 1,5 3 0,7 4-130,0 1 1,-1 1 0,0 0 0,-1 1 0,0 0 0,0 1-1,-1 0 1,-1 1 0,0 0 0,-1 1 0,9 17 0,-7-10 41,-1 1 1,-1 0 0,0 0-1,-2 1 1,-1 1 0,0-1-1,1 25 1,-6-38 188,0 0-1,-1 0 1,-2 16-1,2-25-70,0 1 0,-1-1 0,1 1 1,0-1-1,-1 0 0,1 1 0,-1-1 0,1 0 0,-1 1 0,0-1 0,0 0 0,1 0 0,-1 1 0,0-1 0,-2 1 0,3-2-1,-1 1-1,0-1 1,0 0-1,0 0 1,0 1-1,0-1 1,0 0-1,0 0 1,1 0-1,-1 0 0,0 0 1,0 0-1,0-1 1,0 1-1,0 0 1,0 0-1,0-1 1,0 1-1,1 0 1,-1-1-1,0 1 1,0-1-1,1 1 1,-1-1-1,0 1 1,0-1-1,0-1 0,-4-2 67,0-1 0,0-1 0,1 1 0,-1-1 0,1 1 0,1-1 0,-1 0 0,-3-10 0,-21-57 229,24 63-280,3 7-34,-12-34 83,-9-42 0,20 68-85,0 1-1,1-1 0,0 0 0,1 1 0,0-1 0,0 0 0,1 0 0,1 1 0,2-13 0,0 14-212,0 0-1,0 0 1,1 0 0,0 1-1,6-9 1,-4 8-101,-1-1-1,0 0 1,6-13-1,-1-12-112,-2-8-138</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8.539"/>
    </inkml:context>
    <inkml:brush xml:id="br0">
      <inkml:brushProperty name="width" value="0.05" units="cm"/>
      <inkml:brushProperty name="height" value="0.05" units="cm"/>
    </inkml:brush>
  </inkml:definitions>
  <inkml:trace contextRef="#ctx0" brushRef="#br0">0 0 19956,'2'12'1865,"4"8"-1185,0 6-208,5 7 784,4 2-280,2 8-279,4 3-217,1 7-440,-1-4-368,0-1-545,1-1 721,-5-3-120,-2-2-184</inkml:trace>
  <inkml:trace contextRef="#ctx0" brushRef="#br0" timeOffset="0.1">308 695 18836,'7'9'2184,"-4"1"-1335,1-7-345,-1-3 1504,4 0-1144,-2-3-608,-2-4 25,-8 4-289,-4 2-137</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10:39:39.039"/>
    </inkml:context>
    <inkml:brush xml:id="br0">
      <inkml:brushProperty name="width" value="0.05" units="cm"/>
      <inkml:brushProperty name="height" value="0.05" units="cm"/>
    </inkml:brush>
  </inkml:definitions>
  <inkml:trace contextRef="#ctx0" brushRef="#br0">0 2414 21293,'8'1'160,"-1"-1"1,1 1 0,0-1 0,-1-1 0,1 1 0,0-1 0,-1-1 0,1 1 0,-1-1 0,0 0 0,9-5 0,9-4 55,43-28 0,-34 18 257,421-274-91,587-561 551,-605 451-168,224-202-772,-626 576-188,-4 3-448,1 1 0,58-37 0,-64 50 207,-17 13 43,-10 6-131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4.782"/>
    </inkml:context>
    <inkml:brush xml:id="br0">
      <inkml:brushProperty name="width" value="0.05" units="cm"/>
      <inkml:brushProperty name="height" value="0.05" units="cm"/>
    </inkml:brush>
  </inkml:definitions>
  <inkml:trace contextRef="#ctx0" brushRef="#br0">74 362 19028,'-9'23'1992,"-3"10"-1119,-2 6-265,0 10 896,0 1-168,7 4-263,4-4-273,12-10-440,14-9-152,10-15-544,6-12-384,5-18-769,0-11-207,-5-21 1144,-7-13-336,-9-16-193</inkml:trace>
  <inkml:trace contextRef="#ctx0" brushRef="#br0" timeOffset="1">249 16 20140,'-14'-12'2009,"3"9"-1321,0 6-296,10 4 1032,5 5-360,12 2-983,7 0-602,7 1 441,7 1-120,7 2-120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5.279"/>
    </inkml:context>
    <inkml:brush xml:id="br0">
      <inkml:brushProperty name="width" value="0.05" units="cm"/>
      <inkml:brushProperty name="height" value="0.05" units="cm"/>
    </inkml:brush>
  </inkml:definitions>
  <inkml:trace contextRef="#ctx0" brushRef="#br0">0 163 19516,'0'9'1913,"12"-7"-1121,13-6-312,21-5 1072,6-1-400,14-9-407,4-1-201,4-3-568,-4-1-232,-9 4-737,-12 3-359,-21 3 1000,-11 5-248,-17 5-280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5.698"/>
    </inkml:context>
    <inkml:brush xml:id="br0">
      <inkml:brushProperty name="width" value="0.05" units="cm"/>
      <inkml:brushProperty name="height" value="0.05" units="cm"/>
    </inkml:brush>
  </inkml:definitions>
  <inkml:trace contextRef="#ctx0" brushRef="#br0">1 419 18684,'9'15'1688,"21"-12"-1040,10-3-231,15-5 719,7-2-240,8-4-368,2 0-608,3-2 1296,-5-1-1024,-13 2-72,-5-1-24</inkml:trace>
  <inkml:trace contextRef="#ctx0" brushRef="#br0" timeOffset="1">1094 1 19628,'-13'23'2265,"9"6"-1497,5 6-320,7 3 1144,12-1-712,7 3-167,15-10-417,7-5-344,9-16-616,3-7-417,-3-19 849,0-9-216,-9-11-184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6.092"/>
    </inkml:context>
    <inkml:brush xml:id="br0">
      <inkml:brushProperty name="width" value="0.05" units="cm"/>
      <inkml:brushProperty name="height" value="0.05" units="cm"/>
    </inkml:brush>
  </inkml:definitions>
  <inkml:trace contextRef="#ctx0" brushRef="#br0">326 0 16019,'-29'52'2593,"-6"6"-1337,-2 5-472,0 1 2529,2 4-1929,1 1-271,4-7-753,4 3-552,1-10 304,4-5-136,4-11-176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07.332"/>
    </inkml:context>
    <inkml:brush xml:id="br0">
      <inkml:brushProperty name="width" value="0.05" units="cm"/>
      <inkml:brushProperty name="height" value="0.05" units="cm"/>
    </inkml:brush>
  </inkml:definitions>
  <inkml:trace contextRef="#ctx0" brushRef="#br0">11 17 14899,'-1'0'74,"1"0"0,-1 0 0,1 0 0,-1 0 0,1 0 0,0 0 0,-1-1 0,1 1 0,-1 0 0,1 0 0,-1-1 0,1 1 0,0 0 0,-1-1 0,1 1 0,0 0 0,-1-1 0,1 1 0,0-1 0,-1 1 0,1 0 0,0-1 0,0 1 0,0-1 0,-1 1 0,1-1 0,0 1 0,0-1 0,0 0 0,0 1-30,0-1 1,0 1 0,0 0 0,0-1-1,1 1 1,-1 0 0,0-1 0,0 1-1,0 0 1,0-1 0,1 1 0,-1 0-1,0 0 1,0-1 0,1 1 0,-1 0-1,0 0 1,1 0 0,-1-1 0,0 1-1,1 0 1,-1 0 0,0 0 0,1 0-1,-1 0 1,0-1 0,1 1 0,-1 0-1,0 0 1,1 0 0,-1 0 0,0 0-1,1 0 1,-1 0 0,0 0-1,1 0 1,-1 1 0,0-1 0,1 0-1,-1 0 1,0 0 0,1 0 0,3 2 101,0 1 1,0-1-1,0 0 1,0 1-1,-1 0 1,1 0-1,-1 0 1,0 0-1,0 1 1,0-1-1,0 1 1,0-1-1,-1 1 1,4 7-1,2 3 121,40 74 762,1 2-384,-43-81-604,0 0 1,1 0-1,0-1 0,1 0 1,-1 0-1,18 12 0,-21-17-59,0-1 0,0 0 0,0 0 0,0 0 0,0-1 0,0 1 0,1-1 0,-1 0 0,8 0 0,-11 0-37,0-1 0,0 0 0,0 0 0,0 0-1,1 0 1,-1 0 0,0 0 0,0 0 0,0-1 0,0 1 0,1 0 0,-1-1 0,0 1 0,0-1 0,0 1 0,0-1 0,0 1-1,0-1 1,0 0 0,0 1 0,0-1 0,-1 0 0,1 0 0,0 0 0,0 0 0,0 0 0,-1 0 0,1 0 0,-1 0 0,1 0-1,-1 0 1,1 0 0,-1 0 0,0 0 0,1 0 0,-1 0 0,0-1 0,0-1 0,1-11-329,-1-7-154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08.152"/>
    </inkml:context>
    <inkml:brush xml:id="br0">
      <inkml:brushProperty name="width" value="0.05" units="cm"/>
      <inkml:brushProperty name="height" value="0.05" units="cm"/>
    </inkml:brush>
  </inkml:definitions>
  <inkml:trace contextRef="#ctx0" brushRef="#br0">364 6 16179,'3'-6'3181,"-5"14"-1212,-2 14-1181,1 28-750,-3-1 0,-2 0 1,-3 0-1,-1-1 1,-2 0-1,-3-1 0,-1-1 1,-49 85-1,52-102-6,4-9 0,0 0-1,-1-2 1,-16 20 0,28-38-31,0 0-1,0 1 1,0-1 0,0 0 0,0 0-1,0 1 1,0-1 0,-1 0-1,1 0 1,0 0 0,0 1 0,0-1-1,0 0 1,-1 0 0,1 0 0,0 0-1,0 0 1,-1 1 0,1-1 0,0 0-1,0 0 1,0 0 0,-1 0 0,1 0-1,0 0 1,0 0 0,-1 0 0,1 0-1,0 0 1,0 0 0,-1 0-1,1 0 1,0 0 0,0 0 0,-1 0-1,1 0 1,0 0 0,0 0 0,-1 0-1,1-1 1,-2-10-96,5-18-179,10-18-273,2 0 1,2 2-1,42-80 0,14-8-17,18-36 987,-91 169-417,-1 0 0,1 0 0,0 0 1,0 0-1,0 0 0,0 0 1,0 0-1,0 0 0,0 0 1,0 0-1,0 0 0,0 0 0,0 0 1,0 0-1,0 0 0,0 0 1,-1 0-1,1 0 0,0 0 0,0 0 1,0 0-1,0 0 0,0 0 1,0 0-1,0 0 0,0 0 1,0 0-1,0 0 0,0 0 0,0 0 1,0-1-1,0 1 0,0 0 1,0 0-1,0 0 0,-1 0 0,1 0 1,0 0-1,0 0 0,0 0 1,0 0-1,0 0 0,0 0 0,0 0 1,0 0-1,0 0 0,0-1 1,0 1-1,0 0 0,0 0 1,0 0-1,0 0 0,0 0 0,-7 6 103,-22 31 176,1 1 1,-34 63-1,27-42-173,-173 297 795,202-346-864,5-9-34,0 0 1,0 1-1,0-1 1,0 0-1,0 1 1,0-1-1,1 1 1,-1-1-1,1 1 1,-1 0-1,1-1 1,-1 1-1,1-1 1,0 1-1,0 2 0,4-6 46,9-12-41,0-1 0,-1-1 0,-1 0 0,-1-1 0,14-29 0,-5 12-2,29-53 54,127-251 167,-162 306-172,-12 21 10,-7 17-16,-13 21 17,18-25-68,-193 354 176,121-212-754,56-107-1176,17-36 1370,1-1-124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19.956"/>
    </inkml:context>
    <inkml:brush xml:id="br0">
      <inkml:brushProperty name="width" value="0.05" units="cm"/>
      <inkml:brushProperty name="height" value="0.05" units="cm"/>
    </inkml:brush>
  </inkml:definitions>
  <inkml:trace contextRef="#ctx0" brushRef="#br0">375 83 12467,'-2'-5'404,"1"-1"1,-2 1-1,1 0 1,0-1-1,-1 1 1,0 0-1,0 1 1,-1-1-1,0 0 1,1 1-1,-9-7 1,10 9-188,-1 0 1,0 0 0,0 1-1,0-1 1,-1 1 0,1-1 0,0 1-1,-1 0 1,1 0 0,0 1-1,-1-1 1,1 1 0,-1-1 0,1 1-1,-1 0 1,1 1 0,-1-1 0,1 0-1,0 1 1,-8 2 0,1 1 13,0 1 1,0 0 0,1 0 0,0 1-1,0 0 1,0 1 0,0 0-1,1 0 1,0 1 0,1 0 0,-14 18-1,1 2 108,1 2-1,-21 45 0,28-50-195,2-1 1,1 2-1,-10 38 0,16-51-97,1 0 1,0 0-1,1 0 0,0-1 0,1 1 0,1 0 0,0 0 1,1 0-1,4 17 0,-5-26-33,0 0 0,1 1 0,-1-1 0,1 0 0,0-1 0,0 1-1,1 0 1,-1-1 0,1 1 0,-1-1 0,1 1 0,0-1 0,1 0 0,-1-1 0,0 1 0,1 0 0,-1-1 0,1 0 0,0 0-1,0 0 1,0 0 0,0-1 0,0 1 0,0-1 0,0 0 0,1 0 0,-1-1 0,0 1 0,1-1 0,-1 0 0,7-1-1,1-1 18,-1 0-1,0-2 1,0 1-1,0-1 1,-1-1-1,1 0 1,-1 0 0,0-1-1,0 0 1,-1-1-1,0 0 1,0 0-1,11-13 1,-3 2 68,-2 0 1,0-1-1,-1-1 1,0 0-1,15-34 1,-19 32 11,-1 0 1,-1-1-1,-1 0 1,6-34-1,-11 46-74,-1 1 0,1-1 0,-2 0 0,0 1-1,0-1 1,-1 0 0,0 1 0,-1-1 0,0 1 0,-1-1 0,0 1 0,-6-14 0,7 21-52,-1-1 0,1 1 0,-1-1 0,0 1 1,1 0-1,-2 0 0,1 0 0,0 1 0,-4-4 1,6 6-47,-1-1-1,1 0 1,0 0 0,0 0 0,0 1 0,-1-1 0,1 1 0,0-1 0,-1 1 0,1-1-1,0 1 1,-1 0 0,1 0 0,0 0 0,-1 0 0,1 0 0,-1 0 0,1 0 0,0 0-1,-1 0 1,1 1 0,0-1 0,-1 0 0,1 1 0,0-1 0,-1 1 0,1 0 0,-2 1-1,2-2 23,1 1-1,-1-1 1,1 1-1,-1 0 1,1-1-1,-1 1 1,1-1-1,-1 1 1,1 0-1,0 0 0,-1-1 1,1 1-1,0 0 1,0-1-1,0 1 1,-1 0-1,1 0 1,0-1-1,0 1 0,0 0 1,0 0-1,0 0 1,1-1-1,-1 1 1,0 0-1,0 0 1,0-1-1,1 1 0,-1 0 1,0-1-1,0 1 1,1 0-1,-1-1 1,1 1-1,0 0 1,0 1-9,0-1 0,1 1 0,-1-1 0,1 1 1,0-1-1,-1 0 0,1 0 0,0 0 0,0 0 1,-1 0-1,1 0 0,0 0 0,3 0 0,25 3-555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03.916"/>
    </inkml:context>
    <inkml:brush xml:id="br0">
      <inkml:brushProperty name="width" value="0.05" units="cm"/>
      <inkml:brushProperty name="height" value="0.05" units="cm"/>
    </inkml:brush>
  </inkml:definitions>
  <inkml:trace contextRef="#ctx0" brushRef="#br0">18 254 13491,'-17'-20'944,"23"-2"-696,10-2-104,16-3 216,7 2-8,5-4-368,3 0-96,1 0 152,1 2 0,-12 5-128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1.076"/>
    </inkml:context>
    <inkml:brush xml:id="br0">
      <inkml:brushProperty name="width" value="0.05" units="cm"/>
      <inkml:brushProperty name="height" value="0.05" units="cm"/>
    </inkml:brush>
  </inkml:definitions>
  <inkml:trace contextRef="#ctx0" brushRef="#br0">39 0 16964,'-3'20'1808,"-2"11"-1112,-1 2-280,-1 3 1025,-1 0-481,2-4-672,3-4-296,6-17-704,4-11-273,10-20 729,2-12-224,4-14-232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0.406"/>
    </inkml:context>
    <inkml:brush xml:id="br0">
      <inkml:brushProperty name="width" value="0.05" units="cm"/>
      <inkml:brushProperty name="height" value="0.05" units="cm"/>
    </inkml:brush>
  </inkml:definitions>
  <inkml:trace contextRef="#ctx0" brushRef="#br0">91 1 16251,'2'9'2241,"4"3"-1345,1-4-304,7 1 1713,6-3-1233,3-1-232,4-4-368,6-1-224,-3 0-552,-1 0-256,-7 0-608,-5 3 928,-16 0-88,-4 3-184,-14 3-144</inkml:trace>
  <inkml:trace contextRef="#ctx0" brushRef="#br0" timeOffset="0.4">24 230 14995,'-20'20'2169,"17"-2"-1009,7-4-472,18-12 2081,8-2-1217,13-3-520,3-3-272,6-1-688,2 3-536,-10 4 480,-9-3-56,-13 1-224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0.839"/>
    </inkml:context>
    <inkml:brush xml:id="br0">
      <inkml:brushProperty name="width" value="0.05" units="cm"/>
      <inkml:brushProperty name="height" value="0.05" units="cm"/>
    </inkml:brush>
  </inkml:definitions>
  <inkml:trace contextRef="#ctx0" brushRef="#br0">101 1 22733,'-10'6'572,"0"2"0,0-1 0,1 1 0,1 1 0,-1-1 1,1 2-1,1-1 0,-1 1 0,-9 18 0,17-27-560,-1 0-1,1 0 0,-1-1 1,1 1-1,-1 0 1,1 0-1,0 0 1,-1 0-1,1 0 1,0 0-1,0 0 1,0 0-1,0 0 0,0 0 1,0 0-1,0 0 1,0-1-1,0 1 1,0 0-1,0 0 1,1 0-1,-1 0 1,0 0-1,1 0 1,-1 0-1,0 0 0,1-1 1,-1 1-1,1 0 1,0 0-1,-1 0 1,1-1-1,0 1 1,-1 0-1,1-1 1,0 1-1,0-1 1,-1 1-1,1-1 0,0 1 1,0-1-1,0 0 1,0 1-1,0-1 1,0 0-1,0 1 1,0-1-1,0 0 1,0 0-1,0 0 0,1 0 1,7 0-51,0 0 0,1 0 1,-1-1-1,12-2 0,-16 2 45,39-9-124,-31 7 52,-1 0 0,1 0 0,0 1 0,0 1 1,21 0-1,-32 2 60,0-1 0,0 0 0,0 1 0,-1-1 0,1 1 0,0 0 0,0-1 0,-1 1 0,1 0 0,0 0 0,-1 0 0,1 0 1,-1 1-1,0-1 0,1 0 0,-1 0 0,0 1 0,0-1 0,0 1 0,0 0 0,0-1 0,0 1 0,0-1 0,0 1 0,-1 0 0,1 0 0,0 0 0,-1-1 1,0 1-1,1 0 0,-1 0 0,0 0 0,0 0 0,0 0 0,-1 3 0,0 5 6,0 1 0,-1-1 0,0 0 0,-7 20 0,1-9 25,0-1 0,-23 38 0,25-47-12,-1-1 0,-1 0 0,0 0 0,-1 0 1,0-1-1,-14 12 0,21-19-73,0 0 0,0-1 0,0 0 0,0 1 0,0-1 0,0 0 0,-1 0 0,1 0 0,0 0 0,-1 0 0,1-1 0,0 1 0,-1-1 0,1 0 1,-1 1-1,1-1 0,-1 0 0,1 0 0,0-1 0,-1 1 0,1 0 0,-1-1 0,1 0 0,0 1 0,-1-1 0,1 0 0,0 0 0,0 0 0,0-1 0,0 1 0,0 0 0,0-1 0,0 1 0,0-1 0,0 0 0,1 0 0,-1 1 0,0-1 0,1 0 0,-2-3 0,-3-5-196,1 0 0,0 0 0,0 0 1,1-1-1,0 0 0,1 0 0,-3-15 0,0-25-631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1.242"/>
    </inkml:context>
    <inkml:brush xml:id="br0">
      <inkml:brushProperty name="width" value="0.05" units="cm"/>
      <inkml:brushProperty name="height" value="0.05" units="cm"/>
    </inkml:brush>
  </inkml:definitions>
  <inkml:trace contextRef="#ctx0" brushRef="#br0">1 61 16235,'16'-1'2185,"1"1"-1289,0 1-368,6 1 1513,6 0-1289,5-2-568,9-7-8,3 0-24,4-4-240,2-1-160</inkml:trace>
  <inkml:trace contextRef="#ctx0" brushRef="#br0" timeOffset="1">533 0 20140,'-21'19'1187,"-8"6"340,-29 34 0,51-52-1244,1 1 1,0 0 0,0 0 0,1 1 0,0 0 0,0-1 0,1 2-1,0-1 1,-3 15 0,6-22-260,1 0 0,-1 0 1,1 0-1,-1 0 0,1 0 0,0 1 0,0-1 0,0 0 0,0 0 0,0 0 1,1 0-1,-1 0 0,1 0 0,-1 0 0,1 0 0,0 0 0,0 0 1,0 0-1,0 0 0,0 0 0,0 0 0,0-1 0,1 1 0,-1-1 1,1 1-1,-1-1 0,1 1 0,-1-1 0,1 0 0,0 1 0,0-1 0,0 0 1,0 0-1,-1-1 0,1 1 0,0 0 0,1-1 0,-1 1 0,0-1 1,0 1-1,0-1 0,2 0 0,5 0-38,-1 1 1,0-1-1,0-1 1,0 0-1,0 0 1,0 0-1,0-1 1,0-1-1,14-5 1,-11 3 0,-1-1-1,-1 0 1,1-1-1,-1 0 1,0 0-1,11-12 1,-16 14 15,1 0 0,-2 0 0,1 0 0,0 0 0,-1 0 0,0-1 0,0 0 0,0 0 0,-1 1 0,0-1 0,0-1 0,2-11 0,-4 15 3,0 1 0,0-1-1,0 1 1,0-1 0,0 1 0,0-1 0,-1 1-1,1-1 1,-1 1 0,1-1 0,-1 1-1,0-1 1,0 1 0,0 0 0,-1 0 0,1-1-1,0 1 1,-1 0 0,1 0 0,-1 0 0,0 1-1,0-1 1,0 0 0,0 1 0,0-1-1,0 1 1,0-1 0,0 1 0,0 0 0,-1 0-1,1 0 1,-1 0 0,1 1 0,0-1 0,-1 0-1,-3 1 1,-2-1-52,1 0-1,-1 1 0,1 0 1,0 1-1,-1 0 1,1 0-1,0 0 1,0 1-1,0 0 1,0 1-1,-10 3 1,13-3-128,0-1 1,0 1-1,0 0 1,1 0 0,-1 0-1,1 1 1,-1-1-1,1 1 1,-3 4 0,6-7 81,-1 0 0,0 0 0,1 0 0,-1 0 0,1 0 0,-1 0 0,1 0 0,0 0 0,-1 0 0,1 0 0,0 0 0,0 0 0,-1 0 0,1 0 0,0 0 0,0 0 0,0 0 0,1 1 0,-1-1 0,0 0 0,0 0 0,0 0 0,1 0 0,-1 0 0,1 0 1,-1 0-1,1 0 0,-1 0 0,1 0 0,-1 0 0,1-1 0,0 1 0,0 0 0,-1 0 0,1 0 0,0-1 0,0 1 0,0 0 0,0-1 0,0 1 0,0-1 0,0 1 0,0-1 0,0 0 0,0 1 0,1-1 0,5 2-197,1 0-1,-1-1 1,1 0-1,-1 0 1,0-1-1,13 0 1,27-4-836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1.676"/>
    </inkml:context>
    <inkml:brush xml:id="br0">
      <inkml:brushProperty name="width" value="0.05" units="cm"/>
      <inkml:brushProperty name="height" value="0.05" units="cm"/>
    </inkml:brush>
  </inkml:definitions>
  <inkml:trace contextRef="#ctx0" brushRef="#br0">102 11 13475,'19'-11'2032,"-28"17"-316,1 0 0,0 1 0,-11 11-1,10-8-784,0 1 0,-14 21 0,18-25-786,1 0-1,0 1 1,0 0 0,0 0 0,1 0-1,1 0 1,-1 1 0,1-1 0,1 1 0,-1-1-1,1 1 1,1 0 0,0 13 0,1-19-117,-1 0-1,1 0 1,0-1 0,0 1 0,0 0 0,0-1 0,0 1-1,1-1 1,-1 0 0,1 1 0,-1-1 0,1 0 0,0 0-1,0 0 1,0 0 0,0 0 0,0 0 0,1-1 0,-1 1-1,1-1 1,-1 0 0,1 1 0,-1-1 0,1 0 0,-1 0-1,1-1 1,0 1 0,0-1 0,-1 1 0,6-1 0,1 1-11,-1-1 1,0 0-1,0-1 1,0 0 0,0 0-1,0-1 1,0 0-1,0 0 1,13-6 0,-9 1 18,0 0 1,0 0-1,0-1 1,-1-1 0,19-17-1,-25 20-4,1 1 0,-1-1-1,-1-1 1,1 1 0,-1-1-1,0 1 1,0-1 0,-1 0 0,0 0-1,0-1 1,3-14 0,-5 19-25,-1 0 0,0 0 0,0 0 1,0 1-1,0-1 0,0 0 0,0 0 1,-1 0-1,0 0 0,1 1 0,-1-1 0,0 0 1,0 1-1,-1-1 0,1 1 0,0-1 0,-1 1 1,0 0-1,1-1 0,-1 1 0,0 0 0,0 0 1,0 0-1,-1 0 0,1 1 0,0-1 1,-1 1-1,1-1 0,-1 1 0,1 0 0,-1 0 1,0 0-1,1 0 0,-1 0 0,-4 0 0,1 0-129,1 0 0,-1 0 0,0 1 0,1-1 0,-1 2 0,0-1 0,0 0 0,1 1 0,-1 0 0,1 0 0,-1 1 0,1 0-1,-1 0 1,1 0 0,0 0 0,0 1 0,-6 4 0,-1 6-295,7 1-115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3.286"/>
    </inkml:context>
    <inkml:brush xml:id="br0">
      <inkml:brushProperty name="width" value="0.05" units="cm"/>
      <inkml:brushProperty name="height" value="0.05" units="cm"/>
    </inkml:brush>
  </inkml:definitions>
  <inkml:trace contextRef="#ctx0" brushRef="#br0">1 2 21677,'9'0'1880,"5"-2"-1288,-4 2-216,4 0 696,2 2-231,5 1-337,0 0-120,1 0-312,1 0-168,-5 0-704,-1-1-537,-3-4 1105,0 0-240,-2-1-144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3.740"/>
    </inkml:context>
    <inkml:brush xml:id="br0">
      <inkml:brushProperty name="width" value="0.05" units="cm"/>
      <inkml:brushProperty name="height" value="0.05" units="cm"/>
    </inkml:brush>
  </inkml:definitions>
  <inkml:trace contextRef="#ctx0" brushRef="#br0">43 1 19172,'-1'18'2385,"-5"1"-1513,-5 2-400,2 5 1864,1 3-1471,3 2-273,2-1-592,3 1-408,3-6-817,4-2-271,0-11 1096,1-6-320,3-6-304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4.155"/>
    </inkml:context>
    <inkml:brush xml:id="br0">
      <inkml:brushProperty name="width" value="0.05" units="cm"/>
      <inkml:brushProperty name="height" value="0.05" units="cm"/>
    </inkml:brush>
  </inkml:definitions>
  <inkml:trace contextRef="#ctx0" brushRef="#br0">134 97 19044,'0'0'98,"0"1"-1,0-1 1,1 0-1,-1 0 1,0 1 0,0-1-1,0 0 1,1 0-1,-1 1 1,0-1 0,0 0-1,0 1 1,0-1-1,1 0 1,-1 1 0,0-1-1,0 0 1,0 1-1,0-1 1,0 0 0,0 1-1,0-1 1,0 0-1,0 1 1,0-1 0,0 0-1,0 1 1,0-1-1,-1 0 1,1 1 0,0-1-1,0 0 1,0 1-1,0-1 1,-1 0 0,1 1-1,0-1 1,0 0-1,0 0 1,-1 1 0,1-1-1,-12 21 930,11-18-422,-13 20 714,5-10-937,1 1 0,0 0-1,1 0 1,1 1 0,-8 24 0,14-38-378,-1 0 0,1 0 1,0 0-1,0 0 0,0 0 0,-1 1 1,1-1-1,0 0 0,1 0 0,-1 0 1,0 0-1,0 0 0,0 0 0,1 0 1,-1 0-1,0 0 0,1 0 0,-1 0 1,1 0-1,-1 0 0,1 0 0,-1 0 1,1-1-1,1 2 0,-1-1-22,1 0 0,-1 0 0,1-1 0,0 1 1,-1 0-1,1-1 0,0 1 0,-1-1 0,1 0 0,0 0 0,-1 0 0,1 0 0,3 0 0,6-1-208,0-1 0,0-1 0,18-5 0,-27 7 183,71-29-1211,-50 20 541,1 0 0,34-9 0,-57 19 692,0 0 0,-1 0 0,1-1 0,0 1 0,0 0 0,-1 0 0,1 0 1,0-1-1,0 1 0,-1 0 0,1 0 0,0 0 0,0 1 0,0-1 0,-1 0 0,1 0 0,0 0 1,0 0-1,-1 1 0,1-1 0,0 0 0,-1 1 0,1-1 0,0 1 0,-1-1 0,1 1 0,0 0 0,-1 0 33,1 0 0,-1 0 0,0 0 0,0 0-1,0 0 1,0 0 0,0 0 0,0 0-1,0 0 1,-1 0 0,1 0 0,0 0 0,-1 0-1,1 0 1,0-1 0,-1 1 0,0 1-1,-4 8 331,-1-1 0,-12 14 0,17-21-307,-14 17 510,-123 141 2768,133-155-3435,1 0 0,-1-1 0,-1 0 0,1 0 0,-1 0 1,1-1-1,-1 0 0,-12 5 0,15-7 34,1-1 1,-1 1-1,1-1 1,-1 1-1,0-1 1,0 0-1,1 0 1,-1 0-1,0 0 0,1-1 1,-1 1-1,0-1 1,1 1-1,-1-1 1,0 0-1,1 0 1,-1 0-1,1-1 1,0 1-1,-1 0 0,1-1 1,0 0-1,-4-3 1,-14-20-452,1-7-108</inkml:trace>
  <inkml:trace contextRef="#ctx0" brushRef="#br0" timeOffset="1">127 25 22381,'8'2'1968,"3"-2"-1336,3 1-272,5 2 801,6-1-329,4-1-672,0-1-448,2-3-944,-2-4 1096,-2 1-281,-1-11-175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4.573"/>
    </inkml:context>
    <inkml:brush xml:id="br0">
      <inkml:brushProperty name="width" value="0.05" units="cm"/>
      <inkml:brushProperty name="height" value="0.05" units="cm"/>
    </inkml:brush>
  </inkml:definitions>
  <inkml:trace contextRef="#ctx0" brushRef="#br0">59 0 18196,'-17'50'2543,"-17"55"1214,31-93-3457,1-1 1,1 1 0,0-1 0,0 1-1,1-1 1,1 1 0,2 16 0,-2-24-275,-1 0-1,1 0 1,1 0 0,-1 0 0,0-1 0,1 1 0,0-1 0,0 1-1,0-1 1,0 1 0,1-1 0,-1 0 0,1 0 0,0 0 0,0 0-1,0-1 1,0 1 0,6 3 0,-6-5-17,0 0 0,0 0 0,0 0 0,0 0 0,0-1 0,0 1 0,0-1 0,0 0 1,0 1-1,0-1 0,0-1 0,0 1 0,0 0 0,0-1 0,0 0 0,0 0 0,0 0 0,0 0 0,0 0 0,0 0 0,-1-1 0,1 1 0,-1-1 0,1 0 1,2-2-1,0-1 43,0 0 1,0 0 0,-1-1 0,1 0 0,-1 0 0,-1 0-1,1 0 1,-1-1 0,0 1 0,0-1 0,-1 0 0,0 0-1,0 0 1,-1 0 0,0 0 0,0 0 0,0 0 0,-1-14 0,-1 16-28,1 0 1,-1 0-1,0 0 1,0 0 0,0 0-1,-1 0 1,0 0 0,0 1-1,0-1 1,0 1 0,-1-1-1,-3-4 1,3 6-49,0 0 0,0 1 0,0-1 0,0 1-1,0-1 1,0 1 0,0 0 0,-1 0 0,0 0 0,1 1 0,-1-1 0,0 1 0,1 0-1,-1 0 1,0 0 0,0 0 0,-5 1 0,7 0-138,-1 0 1,0 0-1,0 0 1,1 1-1,-1-1 0,0 1 1,1 0-1,-6 2 1,7-3 92,1 0 1,-1 1 0,0-1-1,0 0 1,1 1 0,-1-1 0,0 1-1,1-1 1,-1 1 0,1-1 0,-1 1-1,0-1 1,1 1 0,-1 0-1,1-1 1,-1 1 0,1 0 0,0-1-1,-1 1 1,1 0 0,0-1 0,-1 1-1,1 0 1,0 0 0,0 0-1,0-1 1,0 1 0,0 0 0,0 0-1,0 0 1,0-1 0,0 1 0,0 1-1,7 6-616,11-2-140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038"/>
    </inkml:context>
    <inkml:brush xml:id="br0">
      <inkml:brushProperty name="width" value="0.05" units="cm"/>
      <inkml:brushProperty name="height" value="0.05" units="cm"/>
    </inkml:brush>
  </inkml:definitions>
  <inkml:trace contextRef="#ctx0" brushRef="#br0">170 0 21141,'-20'23'1489,"-24"20"0,31-32-1101,1 0 0,0 1 0,1 0 0,0 1 0,1 0 0,0 1 0,-10 21 0,19-34-351,0 1 0,0 0 0,0 0-1,1 0 1,-1 0 0,0 0 0,1 0-1,0 0 1,-1 0 0,1 0 0,0 0 0,0 0-1,0 1 1,1-1 0,-1 0 0,0 0 0,1 0-1,-1 0 1,1 0 0,0 0 0,0 2 0,1-2-25,-1-1 0,1 1 1,0-1-1,-1 1 1,1-1-1,0 1 0,0-1 1,0 0-1,0 0 1,0 0-1,0 0 0,0 0 1,0-1-1,0 1 1,1-1-1,-1 1 0,0-1 1,0 0-1,4 0 1,7 0 2,1 0 0,0-1 0,-1-1 0,1 0 0,0-1 0,-1 0 0,0-1 0,0-1 0,0 0 0,-1-1 0,1 0 1,-1-1-1,-1 0 0,1-1 0,-1 0 0,-1-1 0,1 0 0,-1-1 0,16-21 0,-23 27 7,-1 1-1,0-1 1,0 0 0,0 1-1,0-1 1,-1 0-1,0 0 1,1-1-1,-2 1 1,1 0 0,0 0-1,-1 0 1,0-1-1,0-7 1,-1 9-9,1 1 0,-1 0 0,0-1 0,0 1 1,0 0-1,0-1 0,0 1 0,0 0 0,-1 0 0,1 0 0,-1 0 0,1 0 0,-1 0 0,0 1 0,0-1 1,0 0-1,0 1 0,0-1 0,0 1 0,0 0 0,-1 0 0,1 0 0,0 0 0,-1 0 0,1 0 1,-3 0-1,-4 0-38,-1-1-1,0 1 1,1 1 0,-1 0 0,1 0 0,-1 1 0,1 0 0,-1 0 0,-9 4 0,12-4-279,-1 1 1,1 1-1,0 0 1,0 0-1,0 0 0,0 1 1,0 0-1,1 0 0,0 0 1,0 1-1,-10 10 0,15-14 184,0-1-1,1 1 0,-1 0 0,1 0 0,-1 0 0,0-1 0,1 1 0,0 0 0,-1 0 1,1 0-1,-1 0 0,1 0 0,0 0 0,0 0 0,0 0 0,0 0 0,-1 0 0,1 0 1,0 0-1,1 0 0,-1 0 0,0 0 0,0 0 0,0 0 0,1 0 0,-1 0 0,0 0 1,1 0-1,1 1-3,-1 0 1,0 0-1,1-1 1,0 1-1,0-1 0,-1 1 1,1-1-1,0 0 1,0 1-1,0-1 1,0 0-1,3 1 1,29 8-1343</inkml:trace>
  <inkml:trace contextRef="#ctx0" brushRef="#br0" timeOffset="1.06">545 62 22101,'-1'5'369,"0"0"0,-1 1 1,0-1-1,0 0 0,0 0 0,-1 0 1,0 0-1,0 0 0,0-1 1,0 1-1,-8 7 0,-9 14 1069,15-17-1225,0-1 0,0 1 0,1 0-1,0 0 1,1 1 0,-3 10 0,6-18-219,-1 0-1,1-1 1,0 1 0,0 0-1,-1 0 1,1 0 0,0 0-1,1 0 1,-1 0 0,0 0-1,0 0 1,1 0 0,-1-1-1,1 1 1,0 0 0,-1 0-1,1 0 1,0-1 0,0 1-1,0 0 1,0-1 0,1 1-1,-1-1 1,0 1 0,1-1 0,-1 0-1,1 0 1,-1 0 0,1 1-1,-1-1 1,1 0 0,0-1-1,0 1 1,-1 0 0,1-1-1,0 1 1,4 0 0,-3 0-71,0 0 1,0-1-1,0 1 1,1-1-1,-1 0 1,0 0-1,0 0 1,1-1-1,-1 1 1,0-1-1,0 1 1,0-1-1,0 0 1,0 0-1,0-1 1,0 1-1,0-1 1,0 1-1,0-1 1,-1 0-1,1 0 1,3-3-1,-2 0 34,-1 1 0,1-1 0,-1 1 0,0-1 0,-1 0 0,1 0 0,-1 0 0,0-1 0,0 1 0,-1 0 0,0-1-1,2-7 1,0-26-291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427"/>
    </inkml:context>
    <inkml:brush xml:id="br0">
      <inkml:brushProperty name="width" value="0.05" units="cm"/>
      <inkml:brushProperty name="height" value="0.05" units="cm"/>
    </inkml:brush>
  </inkml:definitions>
  <inkml:trace contextRef="#ctx0" brushRef="#br0">22 25 23197,'-12'-7'2112,"4"3"-1519,6 4-257,8 4 984,7 2-576,2-3-424,-3-6-136,-4-8-248,0-1-32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1.491"/>
    </inkml:context>
    <inkml:brush xml:id="br0">
      <inkml:brushProperty name="width" value="0.05" units="cm"/>
      <inkml:brushProperty name="height" value="0.05" units="cm"/>
    </inkml:brush>
  </inkml:definitions>
  <inkml:trace contextRef="#ctx0" brushRef="#br0">77 59 12259,'4'-9'773,"-2"6"-474,-1 1 1,1-1-1,-1 0 0,0 0 1,0 0-1,0-1 1,-1 1-1,1 0 1,0-6-1,-4 10 114,1 0 0,0 0 0,0 0 0,0 1 0,-1-1 0,1 1 0,1-1 0,-1 1 0,0 0 0,-2 2 0,3-3-299,-7 7 324,-1 1 0,2 0 0,-1 0 0,1 0 1,0 1-1,1 1 0,-6 11 0,12-21-416,-1 0-1,1 0 1,0 1 0,0-1-1,0 0 1,-1 1 0,1-1 0,0 0-1,1 1 1,-1-1 0,0 0-1,0 1 1,1-1 0,-1 0-1,0 1 1,1-1 0,-1 0 0,1 0-1,0 1 1,-1-1 0,1 0-1,0 0 1,0 0 0,0 0 0,0 0-1,0 0 1,0 0 0,0 0-1,0-1 1,0 1 0,0 0 0,0-1-1,1 1 1,-1 0 0,0-1-1,2 1 1,8 3-16,0 0-1,0-1 1,17 3-1,-6-2 53,-2 2-39,-1 0 1,21 10 0,-34-13-22,-1 0 1,1 0-1,-1 0 0,0 1 0,0-1 1,0 1-1,0 1 0,-1-1 1,1 0-1,-1 1 0,5 7 0,-8-10 2,0-1-1,-1 0 0,1 1 0,0-1 0,-1 0 0,1 1 0,-1-1 1,0 1-1,1-1 0,-1 1 0,0-1 0,0 1 0,0-1 0,0 1 1,0-1-1,0 1 0,0-1 0,-1 1 0,1-1 0,0 1 1,-1-1-1,-1 3 0,1-2 1,-1 1 0,1-1-1,-1 0 1,0 0 0,0 0 0,0-1 0,0 1 0,-1 0 0,1-1 0,0 0-1,-5 3 1,-3 0 12,-1-1-1,1 1 1,-1-2-1,1 1 1,-17 0-1,21-3 5,0 1 0,0-1 1,0-1-1,0 1 0,0-1 0,0 0 0,0 0 0,0-1 0,1 0 0,-1 0 0,0 0 0,-5-4 0,9 5-9,0-1 1,0 1-1,0-1 1,0 0-1,0 1 0,0-1 1,1 0-1,-1 0 1,1 0-1,-1 0 0,1 0 1,0-1-1,0 1 1,0 0-1,0-1 0,0 1 1,1 0-1,-1-1 1,1 1-1,-1-1 0,1 1 1,0-1-1,0 1 1,0-1-1,0 1 0,1-1 1,-1 1-1,1-1 1,-1 1-1,1 0 0,1-4 1,0 1-2,1 0 0,-1 0-1,1 0 1,0 0 0,0 0 0,1 1 0,0-1 0,-1 1 0,1 0 0,1 0-1,4-4 1,9-5 46,31-18 0,6-3 125,-48 28-123,0 0 0,0 0 0,0 0 0,-1-1 0,9-12 0,-14 18-47,0 0 1,-1-1-1,1 1 1,0 0-1,0 0 0,-1-1 1,1 1-1,-1-1 1,1 1-1,-1-1 0,1 1 1,-1-1-1,0 1 1,0-1-1,0 1 0,0-1 1,0 1-1,0-1 0,0 1 1,-1-1-1,1 1 1,0-1-1,-1 1 0,1 0 1,-1-1-1,1 1 1,-1-1-1,0 1 0,0 0 1,0 0-1,0-1 0,0 1 1,0 0-1,0 0 1,0 0-1,0 0 0,0 0 1,0 0-1,-1 1 1,1-1-1,-3-1 0,1 0-44,-1 1 0,0 0 0,0 0 0,1 0 0,-1 0 0,0 0 0,0 1 0,0 0 0,0-1 0,0 1-1,0 1 1,0-1 0,0 1 0,0 0 0,0-1 0,1 2 0,-1-1 0,0 0 0,1 1 0,-6 2 0,5-2-19,0 1 0,0-1 0,1 0 0,-1 1 0,1 0 0,0 0 1,0 0-1,0 0 0,0 0 0,0 0 0,1 1 0,-1 0 0,1-1 0,0 1 0,0 0 1,0 0-1,1 0 0,-2 6 0,2 8-279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876"/>
    </inkml:context>
    <inkml:brush xml:id="br0">
      <inkml:brushProperty name="width" value="0.05" units="cm"/>
      <inkml:brushProperty name="height" value="0.05" units="cm"/>
    </inkml:brush>
  </inkml:definitions>
  <inkml:trace contextRef="#ctx0" brushRef="#br0">1 109 18836,'18'-3'1752,"20"-5"-1127,11-3-233,22-2 768,5-1-288,7-2-248,3 1-320,-7 4-728,-5 1-464,-27 2 776,-12 8-184,-24 8-184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6.322"/>
    </inkml:context>
    <inkml:brush xml:id="br0">
      <inkml:brushProperty name="width" value="0.05" units="cm"/>
      <inkml:brushProperty name="height" value="0.05" units="cm"/>
    </inkml:brush>
  </inkml:definitions>
  <inkml:trace contextRef="#ctx0" brushRef="#br0">8 345 16772,'-8'14'2144,"16"-3"-984,9-5-424,22-6 1801,7-5-1073,14-4-640,4 0-327,7-2-697,-2-1-369,-7-2 1322,-5 0-889,-14 2-80,-5 1-153</inkml:trace>
  <inkml:trace contextRef="#ctx0" brushRef="#br0" timeOffset="1">643 10 18548,'12'-6'1736,"8"3"-1152,8 3-263,7 0 1007,3 4-440,0 10-520,-1 3-144,-9 9-112,-11 5-48,-17 7-56,-14 3 16,-14 7-48,-5 1-72,-7-2-592,0-4 624,2-14-64,6-6-48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6.928"/>
    </inkml:context>
    <inkml:brush xml:id="br0">
      <inkml:brushProperty name="width" value="0.05" units="cm"/>
      <inkml:brushProperty name="height" value="0.05" units="cm"/>
    </inkml:brush>
  </inkml:definitions>
  <inkml:trace contextRef="#ctx0" brushRef="#br0">1 4 20076,'7'-3'2041,"1"9"-1177,-7 9-352,-2 18 1048,-2 6-327,1 9-473,1-2-224,1 0-328,4-7-80,7-10-344,0-7-296,4-16-760,-1-6 1055,-7-12-151,-2-10-176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7.391"/>
    </inkml:context>
    <inkml:brush xml:id="br0">
      <inkml:brushProperty name="width" value="0.05" units="cm"/>
      <inkml:brushProperty name="height" value="0.05" units="cm"/>
    </inkml:brush>
  </inkml:definitions>
  <inkml:trace contextRef="#ctx0" brushRef="#br0">7 28 21117,'-7'-8'1928,"7"6"-1400,2 1-240,12 2 904,6 2-544,12-3-1256,8 0-480,12-7 840,6 1-232,6-2-144</inkml:trace>
  <inkml:trace contextRef="#ctx0" brushRef="#br0" timeOffset="1">576 66 19292,'-3'12'2105,"12"-6"-1233,5-6-352,10-6 1128,8-3-368,10-3-655,5-1-425,-1 1-776,-1 1-425,-12 7 793,-7 1-224,-20 6-176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7.857"/>
    </inkml:context>
    <inkml:brush xml:id="br0">
      <inkml:brushProperty name="width" value="0.05" units="cm"/>
      <inkml:brushProperty name="height" value="0.05" units="cm"/>
    </inkml:brush>
  </inkml:definitions>
  <inkml:trace contextRef="#ctx0" brushRef="#br0">1 194 19052,'9'4'2193,"9"-4"-1481,16-18-304,9-4 1088,14-4-968,1-1-488,6-2-808,-1 3 768,-2 1-320,-6 1-168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8.228"/>
    </inkml:context>
    <inkml:brush xml:id="br0">
      <inkml:brushProperty name="width" value="0.05" units="cm"/>
      <inkml:brushProperty name="height" value="0.05" units="cm"/>
    </inkml:brush>
  </inkml:definitions>
  <inkml:trace contextRef="#ctx0" brushRef="#br0">1 66 17452,'-1'-1'146,"1"-1"1,0 1-1,1-1 1,-1 1 0,0 0-1,0-1 1,1 1-1,-1 0 1,0-1 0,1 1-1,-1 0 1,1 0-1,0 0 1,-1-1-1,1 1 1,0 0 0,0 0-1,0 0 1,1-1-1,1-1 157,0 1 0,0-1-1,0 1 1,1 0-1,-1 0 1,7-2 0,1-1 421,1 1 1,0 1-1,18-3 1,-20 4-382,0 1-1,0 0 0,1 1 1,19 2-1,-28-1-301,0-1-1,1 0 0,-1 1 0,0 0 1,0 0-1,0-1 0,0 1 1,0 0-1,0 1 0,0-1 1,0 0-1,3 3 0,-5-3-28,1 0 0,0 0 0,0 0 1,-1 1-1,1-1 0,-1 0 0,1 0 0,-1 1 0,1-1 0,-1 0 0,0 1 0,0-1 0,1 0 0,-1 1 0,0-1 0,0 0 1,0 1-1,-1-1 0,1 0 0,0 1 0,0-1 0,-2 3 0,0 1-7,0 1-1,-1-1 1,0 0 0,0 0-1,0 0 1,-1 0 0,1 0-1,-1-1 1,0 1 0,-7 4 0,-8 7 3,-24 15 1,18-14 18,23-15-41,0-1 1,0 1-1,0-1 1,0 1-1,0 0 1,0 0-1,0 0 1,-2 3-1,4-5 7,0 1 1,0-1-1,0 0 1,0 0-1,0 0 1,0 0-1,0 1 0,0-1 1,0 0-1,0 0 1,0 0-1,0 0 0,0 1 1,0-1-1,0 0 1,0 0-1,1 0 0,-1 0 1,0 0-1,0 0 1,0 1-1,0-1 0,0 0 1,0 0-1,1 0 1,-1 0-1,0 0 1,0 0-1,0 0 0,0 0 1,0 0-1,1 0 1,-1 0-1,0 1 0,0-1 1,0 0-1,0 0 1,1 0-1,-1 0 0,0 0 1,18-1-273,-12 1 208,14-3-232,0 1-1,0 1 1,0 1-1,36 4 1,-51-3 278,0 0-1,-1 0 1,1 0-1,-1 0 1,1 1-1,-1 0 1,0 0-1,0 0 1,0 1 0,0-1-1,0 1 1,0 0-1,-1 0 1,1 0-1,-1 0 1,0 1-1,0 0 1,0-1 0,0 1-1,-1 0 1,1 0-1,-1 1 1,0-1-1,-1 0 1,1 1-1,1 6 1,-2-2 92,0 0-1,0 0 1,-1 0 0,0 0 0,-1 0-1,0 0 1,0 0 0,-1 0 0,-1 0-1,1 0 1,-1-1 0,0 1 0,-7 10-1,3-6 165,0 0-1,-1-1 1,0 0 0,-1 0-1,0-1 1,-1-1 0,-18 17-1,24-24-187,-1 0 0,1 0 0,-1 0 1,1-1-1,-1 1 0,0-1 0,0 0 0,-5 1 0,8-3-69,1 1-1,-1-1 1,1 0 0,-1 0-1,1 0 1,-1 0 0,0 0-1,1 0 1,-1 0 0,1 0-1,-1-1 1,1 1 0,-1 0-1,1-1 1,-1 0 0,1 1-1,0-1 1,-1 0 0,1 0-1,0 1 1,-1-1 0,1 0-1,0 0 1,0-1 0,0 1-1,0 0 1,0 0 0,0 0-1,0-1 1,0 1 0,0-2 0,-2-5-35,1 0 0,0 0 0,1 0 0,-1 0 0,2 0 0,-1 0 0,1 0 0,1-10 0,2-34-373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8.699"/>
    </inkml:context>
    <inkml:brush xml:id="br0">
      <inkml:brushProperty name="width" value="0.05" units="cm"/>
      <inkml:brushProperty name="height" value="0.05" units="cm"/>
    </inkml:brush>
  </inkml:definitions>
  <inkml:trace contextRef="#ctx0" brushRef="#br0">0 19 21845,'10'-4'627,"1"0"-1,-1 1 1,1 1 0,-1 0 0,1 0 0,0 1 0,0 0-1,17 2 1,-22-1-555,0 1 0,0-1 0,-1 1 1,1 0-1,-1 1 0,1 0 0,-1 0 0,0 0 0,1 0 0,-1 1 0,0-1 0,0 2 0,-1-1 0,1 0 0,-1 1 0,0 0 0,1 0 0,2 5 1,-5-6-76,0 0 0,0 1 0,-1 0 0,1-1 0,-1 1 0,2 8 0,6 15-94,-8-26 43,0 0-1,0 0 1,0 0 0,0 0 0,0 0 0,0 0-1,0 0 1,0 0 0,1 0 0,-1-1 0,0 1-1,0 0 1,1-1 0,-1 1 0,1-1 0,-1 0-1,0 1 1,1-1 0,2 0 0,-2 0-3,0 0 1,0 1 0,0-1-1,0 0 1,0 1-1,0 0 1,0-1-1,0 1 1,0 0 0,0 0-1,0 0 1,-1 0-1,1 0 1,0 1-1,-1-1 1,1 0-1,-1 1 1,1-1 0,-1 1-1,1 0 1,-1-1-1,0 1 1,0 0-1,0 0 1,0 0 0,0 0-1,-1-1 1,1 1-1,-1 1 1,1-1-1,-1 0 1,1 0 0,-1 0-1,0 0 1,0 0-1,0 0 1,-1 3-1,0 9 281,-1 0-1,-1-1 0,0 1 0,-7 19 1,9-29-184,-5 13 299,-1 0 1,0 0-1,-1 0 1,-17 27-1,22-40-274,-1 1-1,0-1 0,0 1 1,0-1-1,0 0 1,-1-1-1,1 1 1,-9 4-1,10-6-64,0-1 0,0 0 0,0 0 0,0 0 0,0 0 0,0-1 0,0 1 0,0-1 0,-1 0 0,1 1 0,0-2 0,0 1-1,0 0 1,0-1 0,-1 1 0,-4-2 0,6 1-86,0 0 0,0 1 1,0-1-1,0 0 0,0 0 0,0 0 0,1 0 0,-1-1 0,0 1 0,0 0 1,1-1-1,-1 1 0,1-1 0,-1 1 0,1-1 0,0 0 0,0 0 0,0 0 1,0 1-1,0-1 0,0 0 0,0 0 0,1 0 0,-1-1 0,1 1 1,-1 0-1,1 0 0,0 0 0,0 0 0,0 0 0,0 0 0,0-1 0,0 1 1,1 0-1,-1 0 0,1 0 0,-1 0 0,1 0 0,0 0 0,2-4 0,14-15-618</inkml:trace>
  <inkml:trace contextRef="#ctx0" brushRef="#br0" timeOffset="1">508 247 13995,'5'-8'2384,"-1"5"-927,-1 1-577,-1 10 2305,-2 7-1401,-2 13-480,-1 3-287,3 7-449,0 3-312,0 2-464,3-3-328,4-8 1040,0-8-584,-2-17-8,-1-12-72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128"/>
    </inkml:context>
    <inkml:brush xml:id="br0">
      <inkml:brushProperty name="width" value="0.05" units="cm"/>
      <inkml:brushProperty name="height" value="0.05" units="cm"/>
    </inkml:brush>
  </inkml:definitions>
  <inkml:trace contextRef="#ctx0" brushRef="#br0">16 37 20196,'20'-8'588,"1"2"0,-1 0-1,2 1 1,-1 1 0,0 0-1,1 2 1,0 1 0,0 1-1,-1 0 1,1 2 0,42 8-1,-59-8-539,0-1 0,0 1 0,0 0 0,0 0 0,0 1 0,0-1 0,-1 1 0,9 7 0,-11-8-37,0-1 0,-1 1 0,0 0 0,1-1 0,-1 1 0,0 0 0,0 0 0,0 0 0,0 0 0,0 0 0,-1 0 0,1 0 0,-1 0 0,1 1 0,-1-1 0,0 0 0,1 0 0,-1 0 0,0 1 0,-1-1 0,1 0 0,0 0 0,-1 0 0,0 3 0,-1 2 14,-1 0-1,0 0 0,0 0 0,-1 0 0,0-1 1,0 0-1,-7 8 0,-38 38 138,18-21-20,31-31-144,0 0 0,0 0 0,1 0 0,-1 0 1,0 0-1,0 0 0,1 0 0,-1 0 0,0 0 0,0 1 0,1-1 1,-1 0-1,0 0 0,0 0 0,0 0 0,1 0 0,-1 0 1,0 0-1,0 1 0,0-1 0,1 0 0,-1 0 0,0 0 0,0 0 1,0 1-1,0-1 0,1 0 0,-1 0 0,0 0 0,0 1 1,0-1-1,0 0 0,0 0 0,0 1 0,0-1 0,0 0 0,0 0 1,0 1-1,0-1 0,0 0 0,0 0 0,0 1 0,0-1 1,0 0-1,0 0 0,0 1 0,0-1 0,0 0 0,0 0 0,0 0 1,0 1-1,0-1 0,0 0 0,-1 0 0,1 1 0,0-1 1,0 0-1,0 0 0,0 0 0,-1 1 0,34-8-114,-15 3 11,-11 3 80,-1 1-1,1 0 0,0 0 0,0 0 1,-1 1-1,1 0 0,0 1 0,-1-1 0,8 4 1,-13-5 25,1 1-1,0 0 1,-1-1 0,1 1 0,0 0 0,-1 0 0,1 0 0,-1 0 0,0 0-1,1 1 1,-1-1 0,0 0 0,0 1 0,0-1 0,1 0 0,-2 1 0,1-1-1,0 1 1,0 0 0,0-1 0,-1 1 0,1 0 0,-1-1 0,1 1 0,-1 0-1,0 0 1,0 0 0,1-1 0,-1 1 0,-1 0 0,1 0 0,0-1 0,0 1-1,-1 0 1,1 0 0,-1-1 0,1 1 0,-1 0 0,-1 2 0,-2 3 17,0 0 1,-1 0 0,1-1 0,-1 1-1,-1-1 1,1-1 0,-1 1 0,0-1-1,0 0 1,-1 0 0,0 0 0,0-1-1,0 0 1,-9 3 0,0 0-80,-1 0 0,0-2 0,0 0 0,0-1 0,-26 3 0,31-6 95,1-1-1,-1 0 0,1 0 0,0-1 0,-1-1 1,1 0-1,0-1 0,0 0 0,0 0 1,1-1-1,-19-10 0,-16-13-84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537"/>
    </inkml:context>
    <inkml:brush xml:id="br0">
      <inkml:brushProperty name="width" value="0.05" units="cm"/>
      <inkml:brushProperty name="height" value="0.05" units="cm"/>
    </inkml:brush>
  </inkml:definitions>
  <inkml:trace contextRef="#ctx0" brushRef="#br0">1 215 17668,'1'-5'2192,"15"0"-1088,5-1-399,19-6 1615,7 1-736,15-6-583,-1 2-297,3-2-600,-3-3-360,-6-3-392,-7-3 544,-11-3-176,-10 0-161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973"/>
    </inkml:context>
    <inkml:brush xml:id="br0">
      <inkml:brushProperty name="width" value="0.05" units="cm"/>
      <inkml:brushProperty name="height" value="0.05" units="cm"/>
    </inkml:brush>
  </inkml:definitions>
  <inkml:trace contextRef="#ctx0" brushRef="#br0">226 1 21829,'0'17'1928,"-12"9"-1304,-4 4-256,-7 10 913,-1 5-401,-4 4-360,4 0-200,2-7-408,2-2-248,5-12-648,0-5-329,7-13 1025,0-3-240,-2-9-280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1.954"/>
    </inkml:context>
    <inkml:brush xml:id="br0">
      <inkml:brushProperty name="width" value="0.05" units="cm"/>
      <inkml:brushProperty name="height" value="0.05" units="cm"/>
    </inkml:brush>
  </inkml:definitions>
  <inkml:trace contextRef="#ctx0" brushRef="#br0">1 1 20028,'1'1'204,"0"0"0,0 1 0,0-1 0,0 1 0,0-1 0,-1 1 0,1-1 0,0 1-1,-1-1 1,1 1 0,-1 0 0,0-1 0,1 1 0,-1-1 0,0 1 0,0 3 0,-2 34 1673,0-17-841,2-21-1012,0 1-1,0-1 0,0 1 0,0-1 0,0 1 1,0-1-1,0 1 0,1-1 0,-1 1 0,0-1 1,1 0-1,0 1 0,-1-1 0,1 1 0,0-1 1,0 0-1,-1 0 0,1 0 0,0 1 0,0-1 1,0 0-1,1 0 0,-1 0 0,0 0 0,0-1 1,0 1-1,1 0 0,-1 0 0,0-1 0,3 2 1,1-2-125,-1 1 0,0-1 0,1 1 1,-1-1-1,1-1 0,-1 1 0,1-1 1,-1 1-1,7-3 0,6-3-703,0 0 0,0-1 0,-1-1 0,0-1 0,-1 0 0,20-16 0,-8 8-455,-28 17 1274,1 0 0,0 0 0,0 0 0,0 0 0,0 0 0,0 0-1,0 0 1,0 0 0,0 0 0,0 0 0,0 0 0,-1 0 0,1 0 0,0 0-1,0 1 1,0-1 0,0 0 0,0 0 0,0 0 0,0 0 0,0 0-1,0 0 1,0 0 0,0 0 0,0 0 0,0 1 0,0-1 0,0 0-1,0 0 1,0 0 0,0 0 0,0 0 0,0 0 0,0 0 0,0 1 0,0-1-1,0 0 1,0 0 0,0 0 0,0 0 0,0 0 0,0 0 0,0 0-1,1 0 1,-1 0 0,0 0 0,0 1 0,0-1 0,0 0 0,0 0-1,0 0 1,0 0 0,0 0 0,0 0 0,0 0 0,1 0 0,-1 0-1,0 0 1,0 0 0,0 0 0,0 0 0,0 0 0,0 0 0,0 0 0,0 0-1,1 0 1,-1 0 0,-4 10 533,-26 37 1515,13-21-1540,1 0 0,1 1 0,1 1 0,2 0-1,-17 56 1,24-67-742,2 1 0,0 0 0,1 0 0,1 23 0,3-15-105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0.439"/>
    </inkml:context>
    <inkml:brush xml:id="br0">
      <inkml:brushProperty name="width" value="0.05" units="cm"/>
      <inkml:brushProperty name="height" value="0.05" units="cm"/>
    </inkml:brush>
  </inkml:definitions>
  <inkml:trace contextRef="#ctx0" brushRef="#br0">12 0 21020,'-2'5'126,"0"0"0,0-1 0,1 1 0,0 0 0,0 0 0,0 0 0,0 0 0,1 0 0,0 0 0,0 0 0,0 0 0,0 0 0,1 0 0,0 0 0,0 0 0,0-1 0,1 1 0,0 0 0,0 0 0,0-1 0,0 0 0,1 1 0,-1-1-1,1 0 1,0 0 0,1 0 0,-1 0 0,1-1 0,-1 0 0,1 1 0,0-1 0,0 0 0,1-1 0,-1 1 0,0-1 0,1 0 0,8 3 0,-6-3-49,0-1 1,0 0-1,0 0 1,0 0-1,1-1 1,-1 0-1,0 0 1,1 0-1,-1-1 1,0-1-1,0 1 1,0-1-1,0 0 1,7-3-1,-11 4-31,0 0-1,0-1 1,0 1-1,-1 0 1,1-1-1,0 0 1,-1 1-1,1-1 1,-1 0-1,0-1 1,0 1-1,0 0 1,0 0-1,0-1 1,0 1-1,0-1 1,-1 0-1,1 0 1,-1 1-1,0-1 1,0 0-1,0 0 1,0 0-1,-1 0 1,1 0-1,-1 0 1,0 0-1,1 0 1,-2-1-1,1 1 1,0 0-1,0 0 1,-1 0-1,0 0 1,-1-3-1,1 3-19,0 0 0,-1 0-1,1 0 1,-1 0 0,0 0-1,0 0 1,0 0-1,0 1 1,-1-1 0,1 1-1,-1 0 1,1 0 0,-1 0-1,0 0 1,0 0-1,0 0 1,0 1 0,0-1-1,0 1 1,0 0-1,-1 0 1,1 0 0,0 0-1,-1 1 1,1-1 0,0 1-1,-1 0 1,-4 0-1,1 1-39,-1-1-1,1 1 0,0 0 0,0 1 0,-1-1 0,1 1 0,0 1 0,1-1 0,-1 1 1,0 1-1,1-1 0,-9 7 0,10-6-96,0 1 0,0 0 0,0 0 0,1 0 0,0 1-1,0-1 1,0 1 0,1 0 0,0 0 0,0 0 0,0 1 0,-3 11 0,5-13-14,0 0-1,0 1 1,0-1-1,1 0 1,0 0 0,0 0-1,0 0 1,1 0 0,0 0-1,0 0 1,0 0-1,0 0 1,1 0 0,0 0-1,0-1 1,0 1 0,0-1-1,5 6 1,-3-4-1,2 0 0,-1 0 1,0-1-1,11 7 1,31 20-669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0.846"/>
    </inkml:context>
    <inkml:brush xml:id="br0">
      <inkml:brushProperty name="width" value="0.05" units="cm"/>
      <inkml:brushProperty name="height" value="0.05" units="cm"/>
    </inkml:brush>
  </inkml:definitions>
  <inkml:trace contextRef="#ctx0" brushRef="#br0">78 0 21933,'-9'7'1048,"-1"1"-280,0 1 0,0 0-1,-16 18 1,25-25-668,-1 0 0,1 1 0,-1-1 0,1 0 0,0 0 0,0 1 0,0-1 0,0 1 0,1-1 0,-1 1 0,0 2 1,1-3-24,0-1 0,0 1 1,1-1-1,-1 1 0,0-1 1,1 1-1,-1-1 0,1 1 1,-1-1-1,1 0 0,-1 1 1,1-1-1,0 0 0,0 1 1,0-1-1,0 0 0,0 0 1,0 0-1,0 0 0,2 1 1,2 2-11,0-1 0,1 0 0,-1-1 0,1 0 0,-1 1 0,1-2 0,0 1 0,0-1 0,0 0 0,0 0 0,0 0 0,9-1 0,8 0 29,44-7 0,-47 3-30,-1 0 1,26-9 0,-40 11-37,0 0 0,1 0 0,-1 0 1,0-1-1,0 0 0,-1 0 1,1 0-1,0 0 0,-1-1 0,0 0 1,0 0-1,6-8 0,-9 11-22,0 0 1,-1 0-1,1 0 0,-1 0 0,0 0 0,1-1 1,-1 1-1,0 0 0,0 0 0,1 0 0,-1 0 1,0-1-1,0 1 0,-1 0 0,1 0 1,0 0-1,0-1 0,0 1 0,-1 0 0,1 0 1,-1 0-1,1 0 0,-1 0 0,1 0 0,-1 0 1,1 0-1,-1 0 0,0 0 0,0 0 1,0 0-1,1 0 0,-1 0 0,0 1 0,0-1 1,0 0-1,0 1 0,-2-2 0,-3-1-37,0 0 0,0 1-1,0-1 1,0 1 0,-11-2-1,7 2-152,-1 0 0,1 1 0,0 1-1,-1 0 1,1 0 0,-1 1 0,1 1 0,-1 0-1,1 0 1,0 1 0,0 0 0,-10 5 0,-15 7-353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2.869"/>
    </inkml:context>
    <inkml:brush xml:id="br0">
      <inkml:brushProperty name="width" value="0.05" units="cm"/>
      <inkml:brushProperty name="height" value="0.05" units="cm"/>
    </inkml:brush>
  </inkml:definitions>
  <inkml:trace contextRef="#ctx0" brushRef="#br0">0 263 17452,'12'-6'5281,"23"-13"-3251,317-117 1432,-346 134-3429,190-60 462,-149 50-486,1 2 1,56-5 0,-98 15-29,0 0 0,1 0 0,-1 0 1,0 1-1,0 0 0,0 0 0,0 0 0,10 4 0,-15-4-10,1-1-1,-1 1 1,1 0-1,-1-1 1,0 1-1,1 0 1,-1 0 0,0 0-1,0 0 1,0 0-1,0 0 1,0 1-1,0-1 1,0 0 0,0 0-1,0 1 1,0-1-1,-1 1 1,1-1 0,-1 1-1,1-1 1,-1 1-1,1-1 1,-1 1-1,0-1 1,0 1 0,0-1-1,0 1 1,0-1-1,0 1 1,0 0-1,0-1 1,-1 1 0,1-1-1,-1 1 1,1-1-1,-2 2 1,0 2-78,0-1 0,-1 0 0,1 0 0,-1 0 0,-1 0 1,1-1-1,0 1 0,-1-1 0,0 0 0,1 0 0,-1 0 0,-6 3 0,-10 2-272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3.750"/>
    </inkml:context>
    <inkml:brush xml:id="br0">
      <inkml:brushProperty name="width" value="0.05" units="cm"/>
      <inkml:brushProperty name="height" value="0.05" units="cm"/>
    </inkml:brush>
  </inkml:definitions>
  <inkml:trace contextRef="#ctx0" brushRef="#br0">13 90 18588,'-1'0'119,"0"-1"0,0 0-1,0 1 1,0-1 0,1 0 0,-1 0-1,0 1 1,1-1 0,-1 0 0,0 0 0,1 0-1,-1 0 1,1 0 0,-1 0 0,1 0-1,0 0 1,-1 0 0,1 0 0,0 0-1,0 0 1,0 0 0,0 0 0,0 0 0,0-1-1,0 1 1,0 0 0,0 0 0,0 0-1,1 0 1,-1 0 0,0 0 0,1 0 0,-1 0-1,1 0 1,-1 0 0,1 0 0,-1 1-1,1-1 1,0 0 0,0 0 0,-1 0 0,1 1-1,0-1 1,0 0 0,0 1 0,0-1-1,-1 0 1,3 0 0,4-4 306,2 1-1,-1-1 1,0 1-1,13-4 1,-8 4-241,0 0 1,1 0-1,-1 2 1,1 0-1,-1 0 1,1 1-1,0 1 1,20 2-1,-29-1-163,1-1-1,0 2 1,-1-1-1,1 1 1,-1 0 0,0 0-1,0 0 1,0 1-1,0 0 1,5 3 0,-7-3-12,0-1 0,0 1 0,-1 0 0,1 0 0,-1 0 0,0 0 0,0 0 1,0 0-1,0 1 0,0-1 0,-1 1 0,0-1 0,0 1 0,0-1 1,0 1-1,1 6 0,-2-1-4,0 1 0,0-1 0,-1 1 0,0-1 0,-1 1 1,0-1-1,0 0 0,-1 0 0,0 0 0,-1 0 0,0 0 0,0-1 0,-1 1 0,-8 10 1,-8 10-17,-2-2 0,-37 36 0,56-59 5,4-4 4,0 0 0,0 0 0,0 0 0,-1 0 0,1 0 0,0 0 0,0 0-1,0 0 1,0 0 0,0 0 0,-1 0 0,1 1 0,0-1 0,0 0 0,0 0-1,0 0 1,0 0 0,0 0 0,-1 0 0,1 1 0,0-1 0,0 0 0,0 0 0,0 0-1,0 0 1,0 1 0,0-1 0,0 0 0,0 0 0,0 0 0,0 0 0,0 1-1,0-1 1,0 0 0,0 0 0,0 0 0,0 0 0,0 1 0,0-1 0,0 0-1,0 0 1,0 0 0,0 0 0,0 1 0,0-1 0,0 0 0,1 0 0,-1 0-1,0 0 1,0 0 0,0 1 0,0-1 0,0 0 0,0 0 0,1 0 0,-1 0-1,0 0 1,0 0 0,0 0 0,0 0 0,0 0 0,1 0 0,-1 0 0,0 1-1,0-1 1,1 0 0,11-1-72,8-2-26,0 0 0,0 2-1,1 0 1,37 4 0,-53-3 86,0 1 0,0 0 0,0 0 1,0 0-1,0 1 0,0 0 0,0 0 1,-1 0-1,1 0 0,-1 1 0,1 0 0,-1 0 1,0 0-1,0 0 0,0 1 0,-1-1 0,1 1 1,-1 0-1,0 0 0,0 0 0,0 1 0,-1-1 1,0 1-1,1-1 0,1 8 0,-3-7 19,1 0-1,-1 1 1,-1-1-1,1 1 1,-1-1-1,0 0 0,0 1 1,-1-1-1,1 1 1,-1-1-1,0 0 1,-3 8-1,1-5 41,-1 1-1,0-1 1,0 0-1,-1 0 1,0 0-1,-11 12 1,1-4 97,0-1 0,-1-1 0,-1-1 1,-1 0-1,-27 16 0,34-23-175,0 0-1,0 0 1,-1-1 0,0-1-1,0 1 1,-23 3 0,34-8-17,0 1 0,0-1 0,0 0 0,1 0 0,-1 0 1,0 0-1,0 0 0,0 0 0,0 0 0,1-1 0,-1 1 0,0 0 0,0 0 1,0-1-1,1 1 0,-1 0 0,0-1 0,1 1 0,-1-1 0,0 1 1,0-1-1,1 1 0,-1-1 0,1 1 0,-1-1 0,1 1 0,-1-1 0,1 0 1,-1 0-1,1 1 0,-1-1 0,1 0 0,0 0 0,-1 1 0,1-1 0,0 0 1,0 0-1,0 0 0,0 1 0,0-1 0,0-1 0,0-3-48,0 1 0,1-1 0,-1 1 0,1-1 0,3-7 0,13-30-508,7-5-209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4.217"/>
    </inkml:context>
    <inkml:brush xml:id="br0">
      <inkml:brushProperty name="width" value="0.05" units="cm"/>
      <inkml:brushProperty name="height" value="0.05" units="cm"/>
    </inkml:brush>
  </inkml:definitions>
  <inkml:trace contextRef="#ctx0" brushRef="#br0">0 10 19940,'7'-3'528,"0"1"-1,1 1 0,-1-1 1,0 1-1,1 1 0,-1-1 1,0 1-1,8 1 1,-9 0-384,1 1 1,-1-1 0,0 1 0,0 0 0,0 1 0,0 0-1,0 0 1,-1 0 0,9 6 0,-6-3-103,-1 0-1,1 0 1,-1 0 0,-1 1 0,1 0-1,-1 0 1,10 16 0,-13-18-20,-1 0 0,0 0 1,0 0-1,0 1 0,-1-1 0,1 1 0,-1-1 0,0 1 1,-1 0-1,0-1 0,1 1 0,-2 0 0,1-1 1,-2 9-1,1-9-2,0 1-1,0-1 1,0 0 0,1 1 0,0-1-1,1 8 1,-1-11-23,1-1-1,-1 0 1,1 1-1,-1-1 1,1 0-1,-1 0 0,1 1 1,0-1-1,0 0 1,-1 0-1,1 0 1,0 0-1,0 0 1,0 0-1,0 0 0,0 0 1,1-1-1,-1 1 1,0 0-1,0 0 1,0-1-1,1 1 1,-1-1-1,0 1 1,1-1-1,-1 0 0,0 1 1,1-1-1,1 0 1,23 2-84,-14-1 32,0 0 1,0 1-1,23 7 1,-32-8 49,1 0 0,-1 0 1,0 1-1,0 0 0,0 0 1,0 0-1,0 0 0,0 0 1,-1 0-1,1 1 1,-1-1-1,1 1 0,-1 0 1,0-1-1,0 1 0,0 0 1,-1 0-1,3 5 0,-1 0 21,-1 1 0,0-1-1,-1 1 1,0-1-1,0 1 1,0 0 0,-1-1-1,-1 1 1,1 0-1,-2-1 1,-2 16 0,1-13 130,-1 1 0,0 0 0,-1-1 0,0 0 0,0 0 0,-1 0 0,-13 16 1,16-23-83,0-1 0,-1 0 0,1 0 0,-1-1 0,1 1 0,-1-1 0,0 0 0,0 0 0,0 0 0,0 0 0,0 0 0,0-1 1,-8 2-1,11-3-63,-1 0 1,1 0 0,-1 1 0,1-1 0,0 0-1,-1 0 1,1 0 0,-1 0 0,1-1 0,0 1-1,-1 0 1,1-1 0,-1 1 0,1-1 0,0 1-1,0-1 1,-1 1 0,1-1 0,0 0 0,0 0-1,0 0 1,0 1 0,0-1 0,0 0 0,0 0-1,0-1 1,0 1 0,0 0 0,0 0 0,1 0-1,-1-1 1,0 1 0,1 0 0,-1 0 0,1-1-1,0 1 1,-1-1 0,1 1 0,0 0 0,0-1-1,0 1 1,0-1 0,0-2 0,2-14-172,7 1-59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4.743"/>
    </inkml:context>
    <inkml:brush xml:id="br0">
      <inkml:brushProperty name="width" value="0.05" units="cm"/>
      <inkml:brushProperty name="height" value="0.05" units="cm"/>
    </inkml:brush>
  </inkml:definitions>
  <inkml:trace contextRef="#ctx0" brushRef="#br0">0 0 18292,'12'8'2408,"-4"7"-1199,-8 4-489,3 4 2080,-1 1-1279,2 5-649,4 0-224,-1-3-776,3-1-328,-1-10-856,2-4-345,-7-10 1225,-4-5-312,-4-10-352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5.181"/>
    </inkml:context>
    <inkml:brush xml:id="br0">
      <inkml:brushProperty name="width" value="0.05" units="cm"/>
      <inkml:brushProperty name="height" value="0.05" units="cm"/>
    </inkml:brush>
  </inkml:definitions>
  <inkml:trace contextRef="#ctx0" brushRef="#br0">1 90 20124,'20'-14'1176,"0"0"-1,37-18 0,-45 26-726,0 1 1,0 1-1,0 0 0,0 1 1,1 0-1,24-1 0,-34 3-407,-1 1-1,0 0 1,1 0 0,-1 0-1,1 0 1,-1 1 0,0-1 0,1 1-1,-1-1 1,0 1 0,1 0-1,-1 0 1,0 0 0,0 0-1,0 0 1,0 0 0,0 1-1,3 2 1,-4-3-31,0 1 0,0 0 0,1 0 0,-2 0-1,1 0 1,0 0 0,0 1 0,-1-1 0,1 0 0,-1 0 0,1 0-1,-1 1 1,0-1 0,0 0 0,0 0 0,0 1 0,-1-1 0,1 0 0,0 0-1,-2 3 1,-2 8 48,0-1-1,-8 15 0,-8 24 77,19-47-126,0 0-1,0 0 1,0 0 0,1 0-1,0 1 1,-1-1-1,1 0 1,1 0 0,0 7-1,-1-9-16,1-1 0,-1 1-1,1 0 1,0-1-1,0 0 1,-1 1 0,1-1-1,0 0 1,0 1-1,0-1 1,0 0 0,1 0-1,-1 0 1,0 0 0,0 0-1,1 0 1,-1 0-1,0 0 1,1 0 0,-1-1-1,1 1 1,-1 0-1,1-1 1,0 0 0,1 1-1,5 0-75,1 0-1,-1 0 0,15-1 1,-6 0-6,-10 0 40,0 0 0,1 1 0,-1 0 0,0 0 0,0 0 0,1 1 0,-1 0 0,0 1 0,11 5 0,-16-6 47,1 0 0,-1 0 0,1 0 0,-1 0 0,0 0 0,0 1 0,0-1 0,0 1 0,0-1 0,0 1-1,-1 0 1,1 0 0,-1-1 0,0 1 0,0 0 0,0 0 0,0 1 0,-1-1 0,1 0 0,-1 0 0,1 0 0,-1 0 0,0 0 0,-1 1 0,1 2 0,-2 3 52,0-1 0,0 0 0,0 0 1,-1 0-1,0-1 0,-1 1 0,1 0 0,-2-1 1,1 0-1,-1 0 0,-10 11 0,5-6 75,-1-1 1,-1 0-1,0-1 0,0 0 1,-20 11-1,26-17-224,0-1 1,-1 0-1,1-1 1,-1 1-1,-10 1 0,15-4 21,1 0-1,-1 1 1,0-1-1,0 0 0,0 0 1,0 0-1,0 0 1,0-1-1,0 1 0,0-1 1,-2 0-1,3 0 53,0 1-1,0-1 1,1 1-1,-1-1 1,0 1-1,0-1 1,1 0-1,-1 0 1,0 1-1,1-1 1,-1 0-1,1 0 1,-1 0-1,1 0 1,-1 1-1,1-1 1,-1 0-1,1 0 1,0 0-1,0 0 1,0 0 0,-1 0-1,1-2 1,2-18-470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5.739"/>
    </inkml:context>
    <inkml:brush xml:id="br0">
      <inkml:brushProperty name="width" value="0.05" units="cm"/>
      <inkml:brushProperty name="height" value="0.05" units="cm"/>
    </inkml:brush>
  </inkml:definitions>
  <inkml:trace contextRef="#ctx0" brushRef="#br0">181 0 19236,'0'14'2401,"-4"12"-1545,-10 14-320,-3 7 1680,-4 14-1239,1 4-177,0 2-320,2-3-128,2-7-288,6-4-72,0-14-400,4-7-240,3-14-705,2-7-71,-4-13 992,-1-5-360,-3-16-144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6.143"/>
    </inkml:context>
    <inkml:brush xml:id="br0">
      <inkml:brushProperty name="width" value="0.05" units="cm"/>
      <inkml:brushProperty name="height" value="0.05" units="cm"/>
    </inkml:brush>
  </inkml:definitions>
  <inkml:trace contextRef="#ctx0" brushRef="#br0">108 1 19908,'-6'3'219,"-1"1"-1,0 0 1,1 0 0,0 1-1,0-1 1,0 1 0,0 1-1,1-1 1,0 1-1,0 0 1,0 0 0,1 0-1,0 1 1,0-1-1,1 1 1,0 0 0,0 0-1,0 1 1,1-1-1,0 0 1,1 1 0,0 0-1,0-1 1,0 13-1,1-18-194,0 0-1,0 0 0,0 0 0,0-1 1,1 1-1,-1 0 0,1 0 0,-1 0 1,1 0-1,0-1 0,-1 1 0,1 0 1,0-1-1,0 1 0,0 0 1,0-1-1,1 1 0,-1-1 0,3 2 1,-3-2 0,1 0 0,-1 0 0,1-1 0,0 1 0,-1-1 0,1 0 0,0 1 0,-1-1 0,1 0 0,0 0 0,0 0 0,-1 0 0,1 0 0,0 0 0,-1-1 0,1 1 0,2-1 0,3-2 55,0 0 1,0 0-1,-1-1 1,1 1-1,-1-1 0,0-1 1,0 1-1,8-9 1,34-41 590,-44 48-598,-1 1 0,1-1-1,-1 0 1,0 0 0,0 0 0,0 0 0,-1 0 0,2-10 0,-3 14-64,-1 1 0,0 0 0,0-1 0,1 1 0,-1-1 0,0 1 0,-1 0 0,1-1 0,0 1 0,0 0 0,-1-1 0,1 1 0,0 0 0,-1-1 0,1 1 0,-1 0 0,0 0 0,1-1 0,-1 1 0,0 0 0,0 0 0,0 0 0,0 0 0,0 0 0,0 0 0,0 0 0,0 1 0,0-1 0,0 0 0,-1 0 0,1 1 0,0-1 0,0 1 0,-1-1 0,1 1 0,0 0 0,-1-1 0,1 1 0,0 0 0,-1 0 0,1 0 0,-2 0 0,-3 0-23,1 0 1,-1 0 0,1 1 0,-1 0 0,1 0-1,0 0 1,-1 0 0,1 1 0,-6 3 0,3-1-151,0 1 1,0 0 0,1 0 0,0 1-1,0 0 1,0 0 0,1 1-1,0 0 1,0 0 0,1 0 0,-5 9-1,7-11 63,1-1 0,-1 1-1,1 0 1,0 0 0,1 0-1,-1 0 1,1 0 0,0 0-1,1 0 1,-1 1-1,1-1 1,0 0 0,0 0-1,0 1 1,1-1 0,0 0-1,0 0 1,0 0 0,1 1-1,3 6 1,10 12-525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6.576"/>
    </inkml:context>
    <inkml:brush xml:id="br0">
      <inkml:brushProperty name="width" value="0.05" units="cm"/>
      <inkml:brushProperty name="height" value="0.05" units="cm"/>
    </inkml:brush>
  </inkml:definitions>
  <inkml:trace contextRef="#ctx0" brushRef="#br0">45 75 20108,'-19'51'2701,"15"-40"-2237,-1 0 0,2 0 0,-1 0 0,2 0 0,-1 0 1,0 15-1,3-25-427,-1 0 1,1 0 0,0 0 0,0-1-1,0 1 1,0 0 0,0 0 0,0 0 0,0-1-1,0 1 1,0 0 0,1 0 0,-1 0-1,0-1 1,0 1 0,1 0 0,-1 0-1,0-1 1,1 1 0,-1 0 0,1-1 0,-1 1-1,1-1 1,-1 1 0,1 0 0,0-1-1,-1 1 1,1-1 0,0 1 0,-1-1-1,1 0 1,0 1 0,-1-1 0,1 0 0,0 1-1,0-1 1,-1 0 0,1 0 0,0 0-1,0 0 1,0 0 0,-1 0 0,1 0-1,0 0 1,0 0 0,0 0 0,0 0 0,3-1 13,-1 0 1,0-1 0,0 1-1,0 0 1,0-1 0,0 0-1,0 0 1,0 0 0,4-4-1,5-6 65,-1 0-1,0-1 0,-1 0 1,13-23-1,-20 31-73,0-1 0,0 0 1,0 0-1,0 0 0,-1-1 0,0 1 0,-1-1 1,1 1-1,-1-1 0,-1 1 0,1-1 0,-1 1 1,0-1-1,-2-8 0,2 13-27,0 1 0,0-1 0,-1 1 0,1-1 0,-1 0 0,0 1 0,1-1 0,-1 1 0,0 0 0,0-1 0,0 1 0,0 0 0,0-1 1,0 1-1,0 0 0,0 0 0,-1 0 0,1 0 0,0 0 0,-1 0 0,-2-1 0,2 1-38,0 1 1,0-1-1,-1 1 1,1 0 0,0 0-1,-1 0 1,1 0-1,0 0 1,0 0-1,-1 1 1,1-1-1,0 1 1,-4 1-1,1 0-104,0 0-1,0 0 1,0 1-1,1 0 1,-1 0-1,1 0 1,0 0-1,0 1 0,0-1 1,1 1-1,-1 0 1,-4 8-1,1 7-240,8 1-101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3.679"/>
    </inkml:context>
    <inkml:brush xml:id="br0">
      <inkml:brushProperty name="width" value="0.05" units="cm"/>
      <inkml:brushProperty name="height" value="0.05" units="cm"/>
    </inkml:brush>
  </inkml:definitions>
  <inkml:trace contextRef="#ctx0" brushRef="#br0">33 7 18036,'-3'-6'1720,"3"11"-1152,0 2-176,-2 10 793,-2 4-201,0 7-312,0 0-176,2 8-232,2-1-48,0-2-216,0-4-152,0-5-472,3-4-216,0-6-408,-3-5-1017,-3-9 1657,-3-3-416,-4-8-96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0.643"/>
    </inkml:context>
    <inkml:brush xml:id="br0">
      <inkml:brushProperty name="width" value="0.05" units="cm"/>
      <inkml:brushProperty name="height" value="0.05" units="cm"/>
    </inkml:brush>
  </inkml:definitions>
  <inkml:trace contextRef="#ctx0" brushRef="#br0">1 6 12827,'0'0'40,"-1"0"0,1-1 0,0 1 0,0 0 0,0 0 0,0 0 0,0 0 0,0 0 0,0-1 0,0 1 0,0 0 0,0 0 0,0 0 0,0 0 0,0-1 0,0 1 0,0 0 0,0 0 0,0 0 1,0 0-1,0-1 0,0 1 0,0 0 0,1 0 0,-1 0 0,0 0 0,0 0 0,0-1 0,0 1 0,0 0 0,0 0 0,0 0 0,1 0 0,-1 0 0,0 0 0,0 0 0,0 0 0,0-1 0,0 1 0,1 0 0,-1 0 0,0 0 0,0 0 0,0 0 0,0 0 1,0 0-1,1 0 0,-1 0 0,0 0 0,13 4 886,12 10-63,168 132 2095,-153-118-2816,16 11 66,1-1 1,79 37-1,-19-27 154,-60-26-40,90 50 0,-126-58-181,-1 1 0,-1 1 0,34 35 0,-35-32 8,1-1 0,1 0 0,29 20 0,209 94 376,-165-89-297,191 111 146,-19-15-313,-122-68-26,95 78-61,-52-28 28,-45-42 17,165 101 30,-53-13-60,252 184-8,-257-164 84,43 34-28,176 115-43,-91-73 33,16 17-4,-301-217 35,81 53 41,278 212-46,10 44 14,-33-30-86,-203-155 9,302 274 46,403 333 137,-454-456-163,-160-120 2,91 50 6,-172-118-32,-158-95 17,95 90 1,41 31 130,-188-161-129,1 0-1,0-2 1,37 13 0,2 2-117,-48-18-383,-18-7-43,-13-5 304,-18-5-13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1.478"/>
    </inkml:context>
    <inkml:brush xml:id="br0">
      <inkml:brushProperty name="width" value="0.05" units="cm"/>
      <inkml:brushProperty name="height" value="0.05" units="cm"/>
    </inkml:brush>
  </inkml:definitions>
  <inkml:trace contextRef="#ctx0" brushRef="#br0">0 0 21693,'5'38'1648,"1"14"-1296,0-7-152,5 10 448,0 9-232,4 4-264,-1-7-376,-1-14-728,3-10-200,-7-20 864,0-5-240,-4-21-184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1.960"/>
    </inkml:context>
    <inkml:brush xml:id="br0">
      <inkml:brushProperty name="width" value="0.05" units="cm"/>
      <inkml:brushProperty name="height" value="0.05" units="cm"/>
    </inkml:brush>
  </inkml:definitions>
  <inkml:trace contextRef="#ctx0" brushRef="#br0">140 0 19972,'-82'182'2412,"68"-145"-1872,1 0 1,-13 76-1,24-105-481,1-1 0,0 1-1,1 0 1,0-1 0,0 1-1,1 0 1,2 12 0,-3-19-56,1 1 1,-1-1-1,1 1 0,-1-1 1,1 0-1,0 0 0,-1 1 1,1-1-1,0 0 0,0 0 1,0 0-1,0 0 0,0 0 1,0 0-1,1 0 0,-1 0 1,0-1-1,2 2 0,-1-2-8,0 1 0,0-1 1,0 1-1,1-1 0,-1 0 0,0 0 0,0 0 0,1 0 0,-1 0 0,0-1 0,0 1 0,1-1 1,-1 1-1,0-1 0,2-1 0,19-8-131,-1-1 1,-1-1-1,32-23 1,-32 20 11,0 2-1,0 0 1,43-18 0,-54 28 96,-1 0 0,1 0 0,0 1 0,0 0 1,0 1-1,0 0 0,0 1 0,0 0 0,19 3 0,-23-2 39,0 0 0,-1 1 0,1 0 0,-1 0 0,1 0 0,-1 1 0,0-1 0,0 1 0,0 0 0,0 1 0,-1-1 0,1 1 0,-1 0 0,0 0-1,0 1 1,-1-1 0,1 1 0,4 7 0,-4-3 72,0 0 0,-1 1 0,0-1 0,0 1 0,-1 0 0,0-1 0,0 1 0,-1 0 0,-1 0 0,0 0 0,0 0 0,-1 0 0,0 0 0,-1 0 0,0 0 0,-5 14 0,-3 5 318,-1 1 1,-2-2-1,-31 54 1,28-57-508,0-1 1,-2 0-1,0-2 0,-1 0 1,-2-1-1,0-1 0,-1-1 1,-39 26-1,43-31-309,5-1-125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8.746"/>
    </inkml:context>
    <inkml:brush xml:id="br0">
      <inkml:brushProperty name="width" value="0.05" units="cm"/>
      <inkml:brushProperty name="height" value="0.05" units="cm"/>
    </inkml:brush>
  </inkml:definitions>
  <inkml:trace contextRef="#ctx0" brushRef="#br0">1 11 20300,'12'-10'1532,"-12"10"-1490,0 0 0,0 0 0,1 0 0,-1 0-1,0 0 1,1 0 0,-1 0 0,0 0 0,0 0 0,1 0-1,-1 0 1,0 0 0,1 0 0,-1 0 0,0 0 0,0 1-1,1-1 1,-1 0 0,0 0 0,0 0 0,1 0 0,-1 1-1,0-1 1,0 0 0,0 0 0,1 1 0,-1-1-1,0 0 1,1 3 90,0-1-1,0 0 0,-1 0 1,1 1-1,-1-1 0,1 0 1,-1 1-1,0-1 0,0 0 1,0 0-1,-1 4 0,-4 49 1156,-2 3-656,3 0 0,5 87 0,0-139-621,0 0 0,0 0 0,0 1 0,1-1 0,0-1 0,0 1 0,0 0 0,1 0 0,0-1 0,0 1 0,0-1 0,7 7 0,-8-9-95,0-1 0,0-1 0,0 1 0,1 0 0,-1 0 0,1-1 0,-1 0 0,1 1 0,0-1 0,0 0 1,-1 0-1,1 0 0,0-1 0,0 1 0,0-1 0,0 0 0,0 1 0,0-1 0,0-1 0,0 1 0,-1 0 1,1-1-1,0 1 0,0-1 0,0 0 0,0 0 0,-1 0 0,5-2 0,1-1-214,-1-1-1,1 0 1,-1 0 0,0-1-1,0 0 1,-1 0 0,0-1 0,10-12-1,2-6-677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145"/>
    </inkml:context>
    <inkml:brush xml:id="br0">
      <inkml:brushProperty name="width" value="0.05" units="cm"/>
      <inkml:brushProperty name="height" value="0.05" units="cm"/>
    </inkml:brush>
  </inkml:definitions>
  <inkml:trace contextRef="#ctx0" brushRef="#br0">51 1 15963,'-8'17'1897,"-1"12"-1033,-1 7-320,-1 9 1104,2 5-287,6-1-617,4-1-528,13-15-928,7-7 736,21-26-176,7-12-128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522"/>
    </inkml:context>
    <inkml:brush xml:id="br0">
      <inkml:brushProperty name="width" value="0.05" units="cm"/>
      <inkml:brushProperty name="height" value="0.05" units="cm"/>
    </inkml:brush>
  </inkml:definitions>
  <inkml:trace contextRef="#ctx0" brushRef="#br0">177 111 16267,'-2'0'127,"0"0"0,0 0 0,0 1-1,0-1 1,1 1 0,-1-1-1,0 1 1,0 0 0,1 0-1,-1 0 1,1 0 0,-1 0 0,1 0-1,-1 0 1,1 0 0,-1 1-1,1-1 1,0 1 0,-2 1-1,-25 39 358,20-28 5,-10 14 426,1 1 1,2 1 0,-14 39 0,23-52-732,0 1 1,2 0-1,0 0 0,1 1 0,0 0 0,2-1 0,0 28 1,2-41-142,-1-1-1,1 1 1,0 0 0,0-1 0,0 1 0,0-1 0,1 1 0,0-1 0,0 0 0,0 0-1,5 8 1,-5-10-21,0 0-1,0 0 0,1 1 1,-1-2-1,1 1 0,-1 0 1,1 0-1,0-1 0,0 1 1,0-1-1,0 0 0,0 0 1,0 0-1,0 0 0,0-1 1,0 1-1,0-1 0,7 0 1,1 0-9,0-2 0,0 1 0,0-1 0,-1-1 0,1 0 0,0-1 0,-1 0 0,0 0-1,0-1 1,0 0 0,0-1 0,-1 0 0,15-13 0,-6 3 47,-1 0-1,0-1 0,-1-1 1,-1-1-1,19-29 0,-25 33 3,-1 0 0,-1 0-1,0-1 1,-1 0 0,-1 0-1,6-28 1,-10 38-39,1 0-1,-2-1 1,1 1-1,-1 0 1,0 0-1,0-1 1,-1 1-1,1 0 1,-1 0-1,-1 0 1,1 0-1,-1 0 1,0 0-1,-1 0 1,1 1-1,-1-1 1,0 1-1,-1-1 1,1 1-1,-1 0 1,-6-6-1,6 8-31,-1 0 0,1 0 0,-1 1 0,1-1-1,-1 1 1,0 0 0,0 1 0,0-1 0,0 1 0,0 0 0,-1 0-1,1 1 1,0-1 0,0 1 0,-1 0 0,1 1 0,0-1 0,0 1-1,0 0 1,0 0 0,-9 4 0,10-4-87,1 0 0,-1 1 1,1-1-1,-1 1 0,1-1 1,0 1-1,0 0 0,0 1 0,0-1 1,0 0-1,0 1 0,0 0 1,1 0-1,0 0 0,-1 0 0,1 0 1,0 0-1,0 0 0,1 1 0,-1-1 1,1 0-1,0 1 0,0 0 1,0-1-1,0 1 0,0 0 0,1-1 1,0 1-1,0 0 0,0 6 0,0-9 55,0 0 0,1 1 0,-1-1 0,0 0 0,1 1 0,-1-1 0,1 0 0,-1 0 0,1 1 0,0-1 0,0 0 0,1 2 0,17 9-675</inkml:trace>
  <inkml:trace contextRef="#ctx0" brushRef="#br0" timeOffset="1">745 25 18540,'-25'50'1938,"-26"60"419,45-93-2019,0 0 0,1 1 1,0 0-1,-2 25 1,6-39-294,1 0 1,0-1 0,0 1 0,0 0 0,0 0-1,0-1 1,1 1 0,0 0 0,0-1-1,0 1 1,0 0 0,0-1 0,1 1 0,-1-1-1,1 0 1,0 0 0,0 1 0,5 4 0,-4-5-22,1-1 0,-1 1 0,1-1 0,-1 0-1,1 0 1,0 0 0,0-1 0,0 1 0,0-1 0,0 0 0,1 0 0,-1 0 0,0 0 0,0-1 0,1 0 0,3 0 0,6-1 26,-1-1-1,1 0 1,-1-1 0,0 0-1,0-1 1,0 0 0,0-1-1,-1-1 1,0 0 0,0-1-1,0 0 1,-1 0-1,0-1 1,-1-1 0,1 0-1,9-12 1,-12 13 29,-1-1 0,0 0 0,-1 0 0,0-1 0,0 0 0,-1 0 0,-1 0 0,7-20-1,-9 22-22,0 0 0,-1 0 0,0 0-1,0 0 1,-1 0 0,0 0-1,0 0 1,-1 0 0,0 0-1,-1 0 1,0 0 0,0 0-1,-4-8 1,5 12-36,-1 0 0,0 0 1,0 0-1,-1 0 0,1 1 0,-1-1 0,0 1 1,0-1-1,0 1 0,0 0 0,0 0 0,-1 1 0,1-1 1,-1 1-1,0-1 0,0 1 0,0 0 0,0 1 1,0-1-1,0 1 0,0 0 0,0 0 0,-8-1 0,7 2-98,0-1 0,-1 2-1,1-1 1,0 1 0,0-1-1,0 2 1,0-1-1,0 0 1,0 1 0,0 0-1,1 0 1,-1 0-1,1 1 1,-1 0 0,1-1-1,0 2 1,0-1 0,0 0-1,0 1 1,-3 4-1,3-4-59,1 1 0,0-1 0,0 1 0,0 0-1,0-1 1,1 1 0,0 0 0,0 1-1,0-1 1,1 0 0,0 1 0,0-1 0,0 1-1,0-1 1,1 1 0,1 8 0,6 17-604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1.620"/>
    </inkml:context>
    <inkml:brush xml:id="br0">
      <inkml:brushProperty name="width" value="0.05" units="cm"/>
      <inkml:brushProperty name="height" value="0.05" units="cm"/>
    </inkml:brush>
  </inkml:definitions>
  <inkml:trace contextRef="#ctx0" brushRef="#br0">64 0 21661,'-6'16'2224,"-5"7"-1656,-4 16-272,-1 6 1129,6 2-745,5 1-168,10-10-280,10-4-64,14-18-256,5-9-312,-1-24-400,1-11 672,-11-12-104,-3-6-128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2.094"/>
    </inkml:context>
    <inkml:brush xml:id="br0">
      <inkml:brushProperty name="width" value="0.05" units="cm"/>
      <inkml:brushProperty name="height" value="0.05" units="cm"/>
    </inkml:brush>
  </inkml:definitions>
  <inkml:trace contextRef="#ctx0" brushRef="#br0">3 3 21173,'-3'-3'1784,"12"9"-1280,7-1-192,13 3 456,9 1-744,14-2 144,9 7-104,14 6-184</inkml:trace>
  <inkml:trace contextRef="#ctx0" brushRef="#br0" timeOffset="1">923 319 22373,'26'-6'2064,"5"-4"-1632,10-2-296,8 0 1097,5 0-1225,-1 2-312,-5 6-673,-12 2-151,-13 4 768,-7 2-256,-27 6-136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2.524"/>
    </inkml:context>
    <inkml:brush xml:id="br0">
      <inkml:brushProperty name="width" value="0.05" units="cm"/>
      <inkml:brushProperty name="height" value="0.05" units="cm"/>
    </inkml:brush>
  </inkml:definitions>
  <inkml:trace contextRef="#ctx0" brushRef="#br0">1 461 11106,'4'38'6434,"25"-29"-5274,17-9-608,22-17-232,7-3 1289,10-7-1249,1-4-432,-3-5 120,-5-6-120,-14 2-96</inkml:trace>
  <inkml:trace contextRef="#ctx0" brushRef="#br0" timeOffset="1">971 0 20556,'-2'6'286,"0"1"0,0-1 0,0 1-1,1 0 1,0 0 0,1-1 0,-1 1-1,1 0 1,0 0 0,1 0 0,0-1-1,0 1 1,0 0 0,1-1-1,0 1 1,0-1 0,6 12 0,-4-12-193,0 0 0,0-1 1,0 0-1,1 0 1,-1 0-1,1 0 0,0-1 1,1 0-1,-1 0 0,1 0 1,-1 0-1,1-1 1,0 0-1,1-1 0,-1 1 1,0-1-1,1 0 1,7 1-1,0-2-90,0 0 0,0 0 0,0-1 0,-1-1 0,1 0 0,0-1 0,0-1 0,-1 0 0,1 0 0,-1-2 0,0 0 0,0 0 0,-1-1 0,1 0 0,-1-1 0,-1-1 0,1 0 0,-1-1 0,-1 0 1,0 0-1,16-19 0,-13 8-145,-9 9 47,-4 11 92,0 0 1,0 0 0,1 0-1,-1 0 1,0-1 0,0 1-1,0 0 1,0 0 0,0 0-1,0 0 1,0 0 0,0 0-1,0 0 1,0-1 0,0 1-1,0 0 1,0 0 0,0 0-1,0 0 1,0 0 0,0 0-1,0 0 1,0-1 0,0 1-1,-1 0 1,1 0 0,0 0-1,0 0 1,0 0 0,0 0-1,0 0 1,0 0 0,0 0-1,0-1 1,0 1 0,0 0-1,0 0 1,-1 0-1,1 0 1,0 0 0,0 0-1,0 0 1,0 0 0,0 0-1,0 0 1,0 0 0,0 0-1,-1 0 1,1 0 0,0 0-1,-1 0 4,-1 1-1,1-1 1,0 1-1,-1 0 0,1-1 1,0 1-1,0 0 0,0 0 1,0 0-1,0-1 0,0 1 1,0 1-1,0-1 0,0 0 1,0 0-1,0 0 0,0 0 1,1 1-1,-1 0 0,-4 6 7,-14 21-137,2 1 0,2 1 0,0 0 0,2 1 0,2 1 0,0 0 0,3 0 0,0 1 0,-4 64 0,11-83-2,1 0 1,1 0-1,0 0 1,5 22-1,3-7-311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983"/>
    </inkml:context>
    <inkml:brush xml:id="br0">
      <inkml:brushProperty name="width" value="0.05" units="cm"/>
      <inkml:brushProperty name="height" value="0.05" units="cm"/>
    </inkml:brush>
  </inkml:definitions>
  <inkml:trace contextRef="#ctx0" brushRef="#br0">1 1 20020,'7'4'1897,"-4"10"-1201,-4 1-256,1 13 880,0 6-272,3 5-439,4 6-145,7 4-248,3-5-176,1-4-464,1-5-377,-2-10-583,-5-9-248,-11-14 1128,-1 3-328,-18-16-297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4.142"/>
    </inkml:context>
    <inkml:brush xml:id="br0">
      <inkml:brushProperty name="width" value="0.05" units="cm"/>
      <inkml:brushProperty name="height" value="0.05" units="cm"/>
    </inkml:brush>
  </inkml:definitions>
  <inkml:trace contextRef="#ctx0" brushRef="#br0">1 62 16339,'0'-11'2153,"0"5"-1153,7-2-368,7 4 1169,6 1-281,5 1-488,-1-1-192,8-2-832,2 1-472,3-1 464,-4-1-104,-5 1-96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0.385"/>
    </inkml:context>
    <inkml:brush xml:id="br0">
      <inkml:brushProperty name="width" value="0.05" units="cm"/>
      <inkml:brushProperty name="height" value="0.05" units="cm"/>
    </inkml:brush>
  </inkml:definitions>
  <inkml:trace contextRef="#ctx0" brushRef="#br0">10 103 16564,'-9'-18'2024,"15"4"-1152,9 2-376,17 3 1521,8 2-801,17 1-744,5 0-600,9-4 176,4 3-96,0-6-104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0.811"/>
    </inkml:context>
    <inkml:brush xml:id="br0">
      <inkml:brushProperty name="width" value="0.05" units="cm"/>
      <inkml:brushProperty name="height" value="0.05" units="cm"/>
    </inkml:brush>
  </inkml:definitions>
  <inkml:trace contextRef="#ctx0" brushRef="#br0">189 73 19604,'-98'65'3375,"87"-57"-2995,0 1 1,0 1-1,1 0 0,1 0 1,0 1-1,-9 13 0,16-22-331,1 0 0,0 0 0,0 0 0,0 1 0,0-1 0,0 0 0,0 0 0,0 0 0,1 1 0,-1-1 0,1 0 0,0 1 0,0-1 0,0 1 0,0-1 0,0 0 0,1 5 0,0-5-42,0 0 0,-1 0 0,1-1 1,1 1-1,-1 0 0,0-1 0,0 1 1,1-1-1,-1 0 0,1 1 0,-1-1 1,1 0-1,-1 0 0,1 0 0,0 0 1,-1 0-1,3 1 0,8 1-100,0 1 0,0-1 0,0-1 0,0 0 0,17 0 0,-27-2 82,63 2-417,-35-1 172,0 1-1,0 1 1,34 8 0,-60-10 251,-1 0 0,1 0 0,0 1 0,0-1 0,0 1 1,-1 0-1,1 0 0,-1 0 0,0 1 0,0-1 0,0 1 0,0 0 1,0 0-1,0 0 0,4 6 0,-6-6 50,1 0 0,-1 0 0,0 1 0,0-1 0,0 0 0,0 0 0,0 1 0,-1-1 0,0 0 0,1 1 0,-1-1-1,0 0 1,-1 1 0,1-1 0,-1 1 0,1-1 0,-1 0 0,0 0 0,-3 6 0,0-1 69,0-1 0,0 1 1,-1-1-1,0 0 0,-1 0 0,0 0 0,0-1 0,0 0 1,-1 0-1,-12 9 0,9-9-95,0 1 0,-1-1 1,0-1-1,0 0 0,0-1 0,0 0 1,-16 4-1,22-8-157,1 1 1,0 0 0,0-1-1,-1 0 1,1 0 0,0 0-1,-1-1 1,1 1 0,0-1-1,0 0 1,-7-2 0,9 1 86,-1 1 0,1 0 0,-1-1 0,1 1 0,0-1 0,0 0 1,0 0-1,0 0 0,0 0 0,0 0 0,1 0 0,-1-1 0,1 1 0,-1 0 0,1-1 1,0 1-1,0-1 0,0 1 0,0-1 0,0-3 0,-5-40-585</inkml:trace>
  <inkml:trace contextRef="#ctx0" brushRef="#br0" timeOffset="1">286 4 18060,'23'-3'1344,"6"3"-1424,5 0-352,11 0 920,11 0-160,12 3-384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1.180"/>
    </inkml:context>
    <inkml:brush xml:id="br0">
      <inkml:brushProperty name="width" value="0.05" units="cm"/>
      <inkml:brushProperty name="height" value="0.05" units="cm"/>
    </inkml:brush>
  </inkml:definitions>
  <inkml:trace contextRef="#ctx0" brushRef="#br0">289 6 19100,'-19'7'645,"0"1"0,1 0 0,0 1 0,0 1 0,1 1-1,1 0 1,0 2 0,0 0 0,-23 25 0,29-27-474,0 0-1,2 0 1,-1 1 0,1 0 0,1 0-1,0 1 1,1 0 0,1 0 0,0 1-1,0-1 1,1 1 0,1 0 0,1 0-1,-2 18 1,4-25-161,0 0-1,1-1 0,-1 1 1,2-1-1,-1 1 1,0-1-1,1 0 1,1 1-1,-1-1 1,1 0-1,0 0 1,0-1-1,0 1 1,1-1-1,0 1 1,0-1-1,0 0 1,1-1-1,0 1 1,0-1-1,0 0 1,0 0-1,1 0 1,-1-1-1,1 0 1,6 3-1,-4-3-45,0 0 1,0 0-1,0-1 0,0 0 0,0-1 1,1 0-1,-1 0 0,1-1 0,-1 0 1,0 0-1,1-1 0,-1 0 0,0 0 1,1-1-1,-1 0 0,0-1 0,0 1 1,-1-2-1,1 1 0,7-5 0,-4 0 3,-1 0-1,0-1 0,0 0 0,-1-1 1,0 0-1,-1 0 0,0-1 1,0 0-1,-1 0 0,-1 0 1,0-1-1,0 0 0,-2-1 0,1 1 1,4-23-1,-7 25 37,0 0 0,0-1 0,-1 1-1,0-1 1,-1 0 0,0 1 0,-1-1 0,0 1-1,-1-1 1,0 1 0,-1-1 0,0 1 0,0 0-1,-1 0 1,0 1 0,-1-1 0,0 1 0,-1 0 0,1 0-1,-9-9 1,10 14-50,-1 1 0,0-1-1,1 1 1,-1 0 0,0 0 0,-1 0-1,1 1 1,0-1 0,-1 2-1,1-1 1,-1 0 0,0 1 0,-11-1-1,15 2-34,-1-1-1,1 1 0,-1 0 0,1 0 0,-1 0 0,1 0 0,-1 1 0,1-1 1,-1 1-1,1 0 0,0-1 0,-1 1 0,1 0 0,0 0 0,-1 1 1,1-1-1,0 0 0,0 1 0,0-1 0,0 1 0,0 0 0,1-1 0,-1 1 1,0 0-1,1 0 0,-1 0 0,1 1 0,0-1 0,0 0 0,0 0 1,0 1-1,0-1 0,0 0 0,0 4 0,1-4 28,-1 0 0,1-1 0,0 1-1,0 0 1,0-1 0,0 1 0,0 0 0,1 0 0,-1-1-1,1 3 1,10 13-722</inkml:trace>
  <inkml:trace contextRef="#ctx0" brushRef="#br0" timeOffset="0.81">955 0 17300,'-14'5'511,"0"0"0,0 1 0,1 1 1,0 0-1,0 0 0,1 2 1,0-1-1,0 2 0,1-1 0,0 1 1,1 1-1,0 0 0,-16 23 0,21-25-387,-1-1 0,1 1 0,1 0-1,0 0 1,0 0 0,1 1 0,0-1 0,0 1-1,1 0 1,0 0 0,1 0 0,0 0-1,1 0 1,0 0 0,1 0 0,0 0 0,0 0-1,1 0 1,0 0 0,1-1 0,5 13-1,-5-15-93,0-1-1,0 0 1,1 1-1,0-1 0,1 0 1,-1-1-1,1 1 0,0-1 1,0 0-1,1 0 0,-1-1 1,1 1-1,0-1 0,1-1 1,-1 1-1,1-1 0,9 4 1,-10-6-15,0 1-1,1-1 1,-1 0 0,1 0 0,-1-1 0,0 0 0,1 0 0,-1 0-1,1-1 1,-1 0 0,0-1 0,1 1 0,-1-1 0,0 0 0,0 0-1,0-1 1,0 0 0,-1 0 0,1-1 0,5-3 0,-3-1 40,1 0 1,-1 0 0,0-1-1,-1 0 1,0 0 0,0 0 0,-1-1-1,0 0 1,-1-1 0,0 1-1,-1-1 1,0 0 0,-1 0-1,0 0 1,2-19 0,-4 21-157,0 1 1,-1-1 0,0 1-1,0-1 1,-1 1 0,0-1-1,-1 1 1,0-1-1,-5-13 1,5 16-221,-1 1-1,0-1 1,0 1-1,-1 0 1,1 0-1,-1 0 1,0 0-1,0 1 1,-1-1 0,0 1-1,1 0 1,-1 1-1,-1-1 1,-7-3-1,-7-2-685,5 6-292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3.180"/>
    </inkml:context>
    <inkml:brush xml:id="br0">
      <inkml:brushProperty name="width" value="0.05" units="cm"/>
      <inkml:brushProperty name="height" value="0.05" units="cm"/>
    </inkml:brush>
  </inkml:definitions>
  <inkml:trace contextRef="#ctx0" brushRef="#br0">46 0 19908,'1'1'99,"0"-1"1,0 1-1,0 0 0,-1-1 0,1 1 0,0 0 1,-1 0-1,1 0 0,-1-1 0,1 1 0,-1 0 1,1 0-1,-1 0 0,1 0 0,-1 0 0,0 0 1,0 0-1,0 0 0,1 0 0,-1 0 0,0 0 0,0 0 1,0 0-1,0 0 0,-1 0 0,1 0 0,0 0 1,0 0-1,-1 1 0,-9 39 659,7-31-169,-9 33-64,3 1 0,1-1 1,2 1-1,0 58 1,6-95-512,1 1 1,-1-1-1,1 0 1,1 1-1,-1-1 0,1 0 1,1 0-1,-1 0 1,1 0-1,4 6 1,-4-9-9,0 0 1,0 0 0,0-1-1,0 1 1,0-1 0,1 0-1,-1 0 1,1 0 0,0 0-1,0-1 1,0 0 0,0 1-1,1-1 1,-1-1-1,1 1 1,7 1 0,1-1-44,1 0 0,-1-1 0,0-1 0,1 0 0,-1-1 0,0 0 0,1-1 0,-1-1 0,0 0 0,0 0 0,0-2 0,13-6 0,-10 4-150,0-1 0,-1 0-1,0-1 1,0-1 0,-1-1 0,-1 0-1,1 0 1,20-26 0,-4-2-252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3.670"/>
    </inkml:context>
    <inkml:brush xml:id="br0">
      <inkml:brushProperty name="width" value="0.05" units="cm"/>
      <inkml:brushProperty name="height" value="0.05" units="cm"/>
    </inkml:brush>
  </inkml:definitions>
  <inkml:trace contextRef="#ctx0" brushRef="#br0">144 78 17580,'0'-1'53,"1"1"0,-1 0 0,0 0 0,1 0 0,-1 0 0,0 0 0,1 0 0,-1 1 0,0-1 0,1 0 0,-1 0 0,0 0 0,1 0 0,-1 0 0,0 0 0,1 0 0,-1 1 0,0-1 0,0 0 0,1 0 0,-1 0 0,0 1 0,0-1 0,1 0 0,-1 0 0,0 1 0,0-1 0,0 0 0,0 1 0,1-1 0,-1 1 0,-3 12 843,-18 21-25,9-17 131,1 6-540,0 0-1,2 0 1,-10 36 0,16-46-474,0 0 0,1 1 0,0-1 0,1 1 0,0-1 0,2 1 0,2 26 0,-20-119-2420,-17-98 1004,33 167 1464,-2-13 407,1 1-1,1-37 0,1 58-381,0 0-1,0 0 0,0 0 0,0 0 1,0 0-1,0 0 0,0-1 1,1 1-1,-1 0 0,1 0 1,-1 0-1,0 0 0,1 0 1,0 1-1,-1-1 0,1 0 0,-1 0 1,2-1-1,-1 2-11,-1 0 1,1-1-1,0 1 1,-1 0-1,1 0 0,0 0 1,-1 0-1,1 0 0,0 0 1,-1 0-1,1 0 0,0 0 1,-1 0-1,1 0 0,0 0 1,-1 0-1,1 0 0,0 1 1,-1-1-1,1 0 0,1 1 1,4 3 258,0 0 0,1 1 0,-1 0 0,7 7 1,-1 0-88,1-1-139,1 0 0,0 0 0,1-2 0,0 0 0,1 0 0,0-2 0,0 0 0,1 0 0,-1-2 0,1 0 0,1-1 0,-1-1 0,0 0 0,1-1 0,0-1-1,-1-1 1,20-2 0,-22 0-75,0-1 0,0 0-1,0-1 1,-1 0 0,0-1-1,0-1 1,0-1 0,0 0-1,-1 0 1,0-1 0,-1-1-1,0 0 1,0-1 0,-1 0-1,0 0 1,-1-2 0,14-18-1,-18 14-63,-6 16 56,0 0-1,0 0 1,0 0-1,0 0 1,0 0-1,-1-1 1,1 1-1,0 0 1,0 0-1,0 0 1,0 0-1,-1 0 1,1 0-1,0-1 1,0 1-1,0 0 1,-1 0-1,1 0 1,0 0-1,0 0 1,0 0-1,-1 0 1,1 0-1,0 0 1,0 0-1,0 0 1,-1 0-1,1 0 1,0 0-1,0 0 1,0 0-1,-1 0 1,1 0-1,0 1 1,0-1-1,0 0 1,0 0-1,-1 0 1,1 0-1,-3 2-13,1-1 0,-1 0-1,1 1 1,0 0-1,-1-1 1,1 1 0,0 0-1,0 0 1,-3 4 0,-3 8-97,0 0 0,2 0 0,-1 1 0,2 0 0,0 0-1,1 0 1,-3 18 0,0 7 186,-1 66-1,9-33-186,5-1-53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5.646"/>
    </inkml:context>
    <inkml:brush xml:id="br0">
      <inkml:brushProperty name="width" value="0.05" units="cm"/>
      <inkml:brushProperty name="height" value="0.05" units="cm"/>
    </inkml:brush>
  </inkml:definitions>
  <inkml:trace contextRef="#ctx0" brushRef="#br0">20 36 14747,'3'-13'1084,"3"-8"51,-3 19-91,-2 12 712,-8 218 2120,2-143-3345,-16 203 812,23-302-1290,13-132 220,-5-219 0,-13 345-268,3 20-5,0 0 0,0 0 0,0 0 0,0 0 0,0 0 0,0 0 0,0 0 0,0 0 0,0 0 0,0-1 0,0 1 0,0 0 0,0 0 0,0 0 1,0 0-1,0 0 0,0 0 0,0 0 0,0 0 0,0 0 0,0 0 0,0-1 0,0 1 0,-1 0 0,1 0 0,0 0 0,0 0 0,0 0 0,0 0 0,0 0 0,0 0 0,0 0 0,0 0 1,0 0-1,0 0 0,-1 0 0,1 0 0,0 0 0,0 0 0,0 0 0,0 0 0,0 0 0,0 0 0,0 0 0,0 0 0,0 0 0,-1 0 0,1 0 0,0 0 0,0 0 0,0 0 0,0 0 0,0 0 1,0 0-1,0 0 0,0 0 0,0 0 0,0 0 0,0 1 0,-1-1 0,1 0 0,0 0 0,0 0 0,0 0 0,0 0 0,0 0 0,-1 4 0,-1 0-1,1-1 1,0 1 0,0 0-1,0 0 1,0 4-1,-4 76 19,9 158 0,8-97-127,-19-177 224,2-2-135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6.508"/>
    </inkml:context>
    <inkml:brush xml:id="br0">
      <inkml:brushProperty name="width" value="0.05" units="cm"/>
      <inkml:brushProperty name="height" value="0.05" units="cm"/>
    </inkml:brush>
  </inkml:definitions>
  <inkml:trace contextRef="#ctx0" brushRef="#br0">219 13 17364,'11'-9'1842,"-10"6"381,-3 3-2037,1 1 0,0 0 0,-1 0 0,1 0 0,0 0 0,0 0 0,0 0 0,0 0 0,0 0 0,0 0 0,0 0 0,0 1 0,1-1 0,-2 3 0,-43 84 817,-59 173 0,92-226-824,2-9-87,-19 59 239,25-73-228,1 1 0,1-1 0,0 1 0,0 23 0,2-35-87,0 0 0,0 1 1,0-1-1,0 1 0,0-1 0,1 1 1,-1-1-1,1 1 0,-1-1 1,1 0-1,-1 1 0,1-1 0,0 0 1,0 0-1,0 1 0,-1-1 0,1 0 1,0 0-1,1 0 0,-1 0 0,1 1 1,1-1 2,-1 0 0,0 0 0,1 0 0,-1 0-1,1 0 1,-1-1 0,1 1 0,-1-1 0,1 0 0,0 1 0,2-2 0,9 0 16,-1-1 0,0 0 0,23-7-1,-29 7-39,32-9-674,-1-2 1,-1-2-1,0-1 0,57-34 1,-89 47 616,0 0 0,-1 0 0,0 0 1,1-1-1,-1 1 0,0-1 0,-1 0 0,1 0 0,-1-1 0,0 1 1,0-1-1,0 1 0,0-1 0,-1 0 0,3-9 0,-2-11-579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6.974"/>
    </inkml:context>
    <inkml:brush xml:id="br0">
      <inkml:brushProperty name="width" value="0.05" units="cm"/>
      <inkml:brushProperty name="height" value="0.05" units="cm"/>
    </inkml:brush>
  </inkml:definitions>
  <inkml:trace contextRef="#ctx0" brushRef="#br0">100 0 14939,'-9'9'2425,"0"5"-1313,-4 12-320,0 5 2105,0 10-1401,0 3-216,0 4-431,4 1-201,5-2-480,1-2-200,9-10-664,7-6-313,6-17-247,4-6 864,3-15-312,1-8-304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7.359"/>
    </inkml:context>
    <inkml:brush xml:id="br0">
      <inkml:brushProperty name="width" value="0.05" units="cm"/>
      <inkml:brushProperty name="height" value="0.05" units="cm"/>
    </inkml:brush>
  </inkml:definitions>
  <inkml:trace contextRef="#ctx0" brushRef="#br0">78 236 15179,'5'-16'2807,"-17"45"-1037,-6 20 14,-16 69 1,28-88-1314,1-1 1,1 1-1,1 56 1,3-82-403,0 1 0,0 0-1,1-1 1,0 1 0,0-1 0,0 1 0,3 5 0,-4-9-48,1 0-1,-1 0 1,1 0 0,0 0-1,0 0 1,0 0-1,0 0 1,-1 0 0,1 0-1,0 0 1,0 0 0,1-1-1,-1 1 1,0 0 0,0-1-1,0 1 1,0-1-1,1 1 1,-1-1 0,0 0-1,0 1 1,1-1 0,-1 0-1,0 0 1,1 0-1,-1 0 1,0 0 0,1 0-1,-1 0 1,3-1 0,2-1 17,1-1 1,-1 1 0,1-1 0,-1-1 0,0 1-1,-1-1 1,1 0 0,0 0 0,-1-1 0,0 1-1,0-1 1,0-1 0,5-7 0,7-11 170,28-47 0,-27 37-18,-1-1 1,19-61-1,-30 78-137,-1-1 0,-1 0-1,0-1 1,-2 1 0,0-1 0,-1 1 0,-2-24-1,1 39-47,-1-1-1,0 1 0,0 0 0,0 0 0,0-1 0,-1 1 0,0 0 1,0 0-1,-3-5 0,4 7-14,0 1 0,0 0 0,-1-1 1,1 1-1,0 0 0,0 0 0,-1 0 0,1 0 1,0 0-1,-1 0 0,1 1 0,-1-1 0,1 0 1,-1 1-1,0-1 0,1 1 0,-1 0 0,1-1 0,-1 1 1,0 0-1,1 0 0,-1 0 0,0 0 0,1 0 1,-1 0-1,0 1 0,1-1 0,-3 1 0,-1 1-66,0 0-1,1 1 0,-1-1 0,1 1 0,-1 0 0,1 0 1,0 1-1,0-1 0,0 1 0,1 0 0,-1 0 1,1 0-1,-4 6 0,0 2-312,0-1 0,1 1 0,0 1-1,-4 12 1,8-19 258,0 0 0,0 1 0,1-1-1,0 0 1,0 1 0,0-1 0,1 1-1,0 7 1,8 2-574</inkml:trace>
  <inkml:trace contextRef="#ctx0" brushRef="#br0" timeOffset="1">646 0 17900,'-30'42'1341,"-8"9"599,-41 76 0,71-112-1725,0 0 0,1 1 1,1 1-1,0-1 0,2 1 0,0 0 1,0 0-1,2 0 0,-2 32 0,4-45-178,1-1-1,-1 1 0,0-1 0,1 0 0,0 1 0,-1-1 0,1 0 0,1 0 0,-1 1 1,0-1-1,1 0 0,0 0 0,2 3 0,-2-4-18,0 0 0,-1-1 0,1 1 1,0 0-1,1-1 0,-1 0 0,0 0 0,0 1 0,1-1 0,-1-1 0,0 1 1,1 0-1,-1 0 0,1-1 0,-1 0 0,1 1 0,-1-1 0,1 0 0,2 0 1,4-1 0,0-1 1,0 0 0,0 0 0,0 0 0,0-1 0,-1-1-1,1 1 1,-1-1 0,0-1 0,0 1 0,-1-2-1,1 1 1,9-10 0,1-1 81,-1-1-1,-1-1 1,28-39 0,-32 39 13,-1 0 0,-1-1 0,15-38 1,-22 50-78,-1 0 0,0 0 0,0 0 1,0-1-1,-1 1 0,0 0 1,-1-1-1,0 1 0,0-1 0,0 1 1,-1 0-1,0-1 0,0 1 1,-5-14-1,5 19-37,0 1 1,0-1 0,0 0-1,0 0 1,0 0-1,0 1 1,0-1-1,-1 1 1,1-1-1,-1 1 1,1-1 0,-1 1-1,0 0 1,1 0-1,-1 0 1,0 0-1,0 0 1,-3-1-1,1 1-41,1 0-1,0 1 0,0 0 0,0 0 1,0 0-1,-1 0 0,1 0 0,0 1 0,0-1 1,0 1-1,-4 1 0,-6 4-170,-1 0 1,1 1-1,0 0 0,-14 11 0,18-12 187,-13 10-312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055"/>
    </inkml:context>
    <inkml:brush xml:id="br0">
      <inkml:brushProperty name="width" value="0.05" units="cm"/>
      <inkml:brushProperty name="height" value="0.05" units="cm"/>
    </inkml:brush>
  </inkml:definitions>
  <inkml:trace contextRef="#ctx0" brushRef="#br0">394 68 18572,'-2'-4'251,"0"0"1,0 0-1,-1 0 1,1 0-1,-1 1 0,0-1 1,0 1-1,-1 0 1,1 0-1,0 0 1,-1 0-1,0 0 0,0 1 1,0 0-1,0 0 1,0 0-1,0 0 1,0 0-1,-1 1 0,-6-1 1,0-1 32,0 1 1,0 1-1,0 0 1,0 0 0,0 1-1,-1 1 1,-15 2-1,12 0-174,0 1 1,1 0-1,-1 1 0,1 1 0,0 0 1,0 1-1,1 1 0,-22 15 0,29-19-99,0 1-1,1 1 1,0-1-1,0 1 0,0 0 1,1 0-1,-1 0 1,-5 12-1,8-14-11,1 1 0,-1 0 1,0 0-1,1 1 0,0-1 0,0 0 1,1 0-1,0 0 0,0 1 0,0-1 0,0 0 1,1 0-1,1 9 0,0-9-11,0 1-1,1 0 1,-1-1 0,1 0-1,0 1 1,1-1 0,-1 0-1,1-1 1,0 1 0,0-1-1,0 1 1,1-1 0,0 0-1,0-1 1,10 7 0,6 1-62,0 0 1,38 13 0,48 12-145,47 18-91,-146-50 297,0 0 1,0 0-1,-1 0 0,1 1 0,-1 0 1,10 9-1,-16-13 13,1 1 1,-1-1-1,1 1 0,-1 0 1,0-1-1,1 1 0,-1 0 1,0 0-1,0 0 1,-1 0-1,1 0 0,0 0 1,-1 0-1,1 0 0,-1 0 1,1 0-1,-1 0 0,0 0 1,0 0-1,0 0 0,0 1 1,-1-1-1,1 0 0,0 0 1,-1 0-1,1 0 1,-1 0-1,0 0 0,0 0 1,0 0-1,-2 3 0,-2 1 23,0 0-1,0 0 1,-1 0-1,1-1 1,-2 0-1,1 0 1,0 0-1,-1-1 1,0 0-1,0 0 0,0 0 1,-15 4-1,1-1 62,-1-1-1,0-1 1,-31 3-1,30-5-11,0-2 0,-25-2 0,38 1-156,0-1 0,0-1 0,1 0 1,-1 0-1,1-1 0,-1 0 0,-11-6 0,19 8 43,0 0 0,0 0 0,0 0 0,0 0 0,0-1 0,1 1 0,-1-1 0,1 1 0,-1-1 0,1 0 0,-1 1 0,1-1 0,0 0 0,0 0 0,0 0 0,0 0 0,0 0 0,0 0 0,0 0 0,1 0 0,-1-1 0,0-3 0,1 3 17,1 0 0,-1-1 0,1 1 1,-1 0-1,1 0 0,0 0 0,0 0 1,0 0-1,1 0 0,-1 0 0,1 0 1,-1 1-1,1-1 0,0 1 0,4-5 1,25-20-444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7.181"/>
    </inkml:context>
    <inkml:brush xml:id="br0">
      <inkml:brushProperty name="width" value="0.05" units="cm"/>
      <inkml:brushProperty name="height" value="0.05" units="cm"/>
    </inkml:brush>
  </inkml:definitions>
  <inkml:trace contextRef="#ctx0" brushRef="#br0">33 89 14843,'6'-9'982,"0"1"-1,1-1 1,-1 1-1,2 1 1,-1-1-1,1 1 1,11-7-1,-15 11-784,0 1-1,0 0 0,0 0 1,0 0-1,0 0 0,1 1 1,-1 0-1,1-1 0,-1 2 1,1-1-1,-1 0 0,1 1 1,-1 0-1,1 0 0,0 0 0,-1 1 1,1 0-1,-1 0 0,6 1 1,-8-1-178,0 0 1,0-1-1,-1 1 1,1 0 0,0 0-1,0 0 1,0 0-1,-1 1 1,1-1 0,0 0-1,-1 1 1,1-1-1,-1 1 1,0 0 0,0-1-1,1 1 1,-1 0-1,0 0 1,0 0-1,-1 0 1,1 0 0,0 0-1,-1 0 1,1 0-1,-1 0 1,1 0 0,-1 0-1,0 0 1,0 0-1,0 0 1,0 0 0,-1 1-1,1-1 1,0 0-1,-1 0 1,-1 3 0,0 2-5,0 1 0,-1-1 0,-1 0 0,1 1 0,-1-2 1,0 1-1,0 0 0,-9 8 0,1-2 3,-2-1 0,1-1-1,-2 0 1,1-1 0,-1 0 0,-18 7-1,33-17-20,0 0 0,0 0 0,0 0 0,-1 0 0,1 0 0,0 0 0,0 1 1,0-1-1,0 0 0,-1 0 0,1 0 0,0 0 0,0 0 0,0 0 0,0 0 0,0 0 0,0 0 0,-1 0 0,1 0 0,0 1 0,0-1 0,0 0 0,0 0 0,0 0 0,0 0 0,0 0 0,0 0 0,0 1 0,0-1 0,-1 0 0,1 0 0,0 0 0,0 0 0,0 0 1,0 1-1,0-1 0,0 0 0,0 0 0,0 0 0,0 0 0,0 1 0,0-1 0,0 0 0,0 0 0,1 0 0,-1 0 0,0 0 0,0 1 0,0-1 0,0 0 0,0 0 0,0 0 0,12 5-108,29 2-39,-27-5 85,-10-2 48,12 3-47,30 10 1,-43-13 62,0 1-1,0 0 1,0 1-1,0-1 1,0 1-1,0-1 1,-1 1-1,1 0 1,0 0-1,-1 0 1,0 0 0,1 0-1,-1 0 1,0 1-1,0-1 1,-1 1-1,3 4 1,-3-6 8,-1 1 1,0-1 0,0 1-1,0-1 1,0 1 0,0-1-1,0 1 1,0-1-1,-1 1 1,1-1 0,0 0-1,-1 1 1,1-1-1,-1 1 1,0-1 0,1 0-1,-1 0 1,0 1 0,0-1-1,0 0 1,0 0-1,0 0 1,0 0 0,0 0-1,0 0 1,0 0 0,0 0-1,-1 0 1,-1 0-1,-4 4 62,-1-1-1,0 0 0,-13 4 0,3-1-7,-1-2 1,0 0-1,0-1 0,-1-1 0,1-1 0,-36 0 0,42-5-929,18-3-242,21-4-1131,90-18-2438,-63 15 3178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536"/>
    </inkml:context>
    <inkml:brush xml:id="br0">
      <inkml:brushProperty name="width" value="0.05" units="cm"/>
      <inkml:brushProperty name="height" value="0.05" units="cm"/>
    </inkml:brush>
  </inkml:definitions>
  <inkml:trace contextRef="#ctx0" brushRef="#br0">24 286 18148,'6'-1'359,"0"0"0,0-1 1,0 0-1,0 0 0,0-1 1,0 1-1,-1-1 0,1 0 0,-1-1 1,0 0-1,0 1 0,0-1 1,6-8-1,7-7 509,29-40 1,-45 56-829,9-12 83,-1 0 1,8-17 0,-15 26-100,-1 0 0,1 1 0,-1-1 0,0 0 0,-1 0 0,1 0 0,-1-1 1,-1 1-1,1-10 0,-1 15-18,0 0-1,0 0 1,0 0 0,0 0 0,0 0 0,0 0 0,0 0-1,0 0 1,-1 0 0,1 0 0,0 0 0,-1 0-1,1 0 1,-1 0 0,1 0 0,-1 0 0,1 1-1,-1-1 1,1 0 0,-1 0 0,0 1 0,0-1 0,1 0-1,-1 1 1,0-1 0,0 0 0,0 1 0,0-1-1,0 1 1,0 0 0,1-1 0,-1 1 0,0 0 0,0-1-1,0 1 1,0 0 0,0 0 0,0 0 0,0 0-1,-1 0 1,1 0 0,0 0 0,0 0 0,0 1 0,0-1-1,1 0 1,-1 1 0,-1-1 0,-4 2 19,1 1 0,-1-1 0,1 1 0,0 0 0,0 0 0,0 0 0,-6 7 0,-4 6 34,0 0-1,1 1 1,1 1-1,1 0 0,0 1 1,2 0-1,0 1 1,1 0-1,1 0 1,1 1-1,0 0 0,2 1 1,1-1-1,0 1 1,0 32-1,3-47-38,2 0 0,-1 0 0,1 0 0,0 0 0,0-1 0,1 1-1,4 12 1,-5-16-20,1 0 0,-1 0 0,1-1 0,0 1 0,0 0 0,0-1 0,0 0 0,0 1 0,1-1-1,-1 0 1,1 0 0,-1 0 0,1 0 0,0-1 0,0 1 0,0-1 0,0 1 0,0-1 0,3 1-1,2-1-63,0 1-1,-1-1 0,1 0 1,0-1-1,0 0 0,0 0 1,0 0-1,0-1 0,10-3 0,-4 1-150,-1-2 0,0 0-1,1 0 1,20-12-1,-6-1-474,-1-1-1,-1-1 1,40-40-1,-36 30 119,-2-2-1,-1 0 0,-2-2 1,-1-1-1,21-41 1,-6-7-511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978"/>
    </inkml:context>
    <inkml:brush xml:id="br0">
      <inkml:brushProperty name="width" value="0.05" units="cm"/>
      <inkml:brushProperty name="height" value="0.05" units="cm"/>
    </inkml:brush>
  </inkml:definitions>
  <inkml:trace contextRef="#ctx0" brushRef="#br0">200 3 16331,'0'0'35,"0"0"0,0 0 0,0 0 0,0 0-1,0 0 1,0 0 0,0 0 0,0 0-1,0-1 1,0 1 0,0 0 0,0 0-1,0 0 1,0 0 0,0 0 0,0 0-1,0 0 1,0 0 0,0 0 0,0-1-1,0 1 1,0 0 0,0 0 0,0 0-1,0 0 1,0 0 0,0 0 0,-1 0-1,1 0 1,0 0 0,0 0 0,0 0-1,0 0 1,0-1 0,0 1 0,0 0-1,0 0 1,0 0 0,0 0 0,0 0 0,-1 0-1,1 0 1,0 0 0,0 0 0,0 0-1,0 0 1,0 0 0,0 0 0,0 0-1,0 0 1,0 0 0,-1 0 0,1 0-1,0 0 1,0 0 0,0 0 0,0 0-1,0 0 1,0 0 0,0 0 0,0 0-1,0 1 1,0-1 0,-1 0 0,1 0-1,0 0 1,0 0 0,0 0 0,0 0-1,-8 10 1019,-7 13 520,10-8-1092,1 0 0,0 0 0,0 0 1,2 0-1,0 0 0,0 1 0,2 19 0,12 108 304,28 64-435,-11-67-404,-29-140 46,0 0-1,0 0 0,0 0 1,0 0-1,0 0 0,0 0 1,0 0-1,-1 0 0,1 0 1,0 0-1,0 0 1,0 0-1,0 0 0,0 0 1,0 0-1,0 0 0,0 0 1,0 0-1,0 0 0,0 0 1,0 0-1,-1 0 0,1 0 1,0 0-1,0 0 1,0 0-1,0 0 0,0 0 1,0 0-1,0 0 0,0 0 1,0 0-1,0 0 0,0 0 1,0 0-1,0 1 0,0-1 1,0 0-1,0 0 1,0 0-1,0 0 0,0 0 1,0 0-1,0 0 0,0 0 1,0 0-1,0 0 0,0 0 1,0 0-1,0 0 0,0 1 1,0-1-1,0 0 0,0 0 1,0 0-1,0 0 1,0 0-1,0 0 0,0 0 1,0 0-1,0 0 0,0 0 1,0 0-1,-7-7-337,-8-15-191,-166-276-2357,175 287 2948,3 7 113,0-1 0,1 1 1,0 0-1,0-1 0,0 1 0,0-1 0,-1-6 0,3 10-118,0 0-1,0 1 1,0-1-1,0 0 1,0 0-1,0 1 0,0-1 1,1 0-1,-1 0 1,0 1-1,0-1 1,1 0-1,-1 1 1,0-1-1,1 0 0,-1 1 1,0-1-1,1 1 1,-1-1-1,1 1 1,0-2-1,1 1 46,0 0-1,-1 0 1,1 1 0,0-1-1,0 0 1,0 1 0,0-1-1,-1 1 1,1 0 0,0-1-1,4 1 1,101 0 1272,-70 1-1760,-1-1 1,69-9-1,-78 3 107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9.031"/>
    </inkml:context>
    <inkml:brush xml:id="br0">
      <inkml:brushProperty name="width" value="0.05" units="cm"/>
      <inkml:brushProperty name="height" value="0.05" units="cm"/>
    </inkml:brush>
  </inkml:definitions>
  <inkml:trace contextRef="#ctx0" brushRef="#br0">1 68 18132,'6'26'1711,"1"0"0,1 0 0,1-1 1,13 25-1,-19-42-1685,1-1 0,0-1 1,0 1-1,1 0 0,-1-1 0,1 0 0,1 0 1,-1-1-1,1 1 0,0-1 0,1 0 0,-1-1 1,1 0-1,-1 0 0,2 0 0,-1-1 0,0 0 1,9 3-1,-9-5-246,1-1 0,-1 1 0,1-1 0,-1-1 0,1 1 0,-1-1 0,1-1 0,-1 1 0,0-1-1,1 0 1,-1-1 0,0 0 0,0 0 0,-1 0 0,1-1 0,-1 0 0,1-1 0,6-6 0,4-3-514,-1 0-1,-1-2 1,-1 0-1,0 0 1,13-23 0,-16 24 536,-1-1 1,-1 0 0,0-1-1,-1 0 1,-1 0-1,-1-1 1,5-19 0,-12 26 1743,-6 16-445,-6 17 202,-27 57 1230,-12 25-222,-61 173 0,107-257-2293,0 1 1,2-1 0,-2 28-1,5-45 17,1 0 1,0 0-1,0 0 0,1 0 0,-1 0 0,0 0 0,1 0 0,0 0 0,0 0 0,0 0 0,0 0 0,2 3 0,-2-4-31,0-1-1,1 1 0,-1-1 0,0 1 0,1-1 0,-1 0 1,1 0-1,-1 0 0,1 0 0,0 0 0,-1 0 0,1 0 0,0-1 1,-1 1-1,1 0 0,0-1 0,0 0 0,3 1 0,22 0-56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1.355"/>
    </inkml:context>
    <inkml:brush xml:id="br0">
      <inkml:brushProperty name="width" value="0.05" units="cm"/>
      <inkml:brushProperty name="height" value="0.05" units="cm"/>
    </inkml:brush>
  </inkml:definitions>
  <inkml:trace contextRef="#ctx0" brushRef="#br0">144 34 15795,'6'-29'3248,"-4"25"-1133,-3 20 4,-2 22-1019,-15 197 1738,17-188-3069,2-1 1,2 1-1,9 47 0,-9-79-886,-5-20-709,-7-23-481,-53-107-4536,-6 2 5701,62 116 1848,6 17-633,0 0-1,0-1 1,0 1-1,0 0 1,0-1-1,0 1 1,0 0-1,0 0 1,0-1 0,0 1-1,0 0 1,0-1-1,0 1 1,0 0-1,0 0 1,1-1-1,-1 1 1,0 0 0,0 0-1,0 0 1,0-1-1,1 1 1,-1 0-1,0 0 1,0 0-1,0-1 1,1 1 0,-1 0-1,3-1 326,-1 1 1,0 0-1,0 0 0,1 0 0,-1 0 0,0 1 1,0-1-1,0 1 0,4 0 0,6 2-331,20 1 88,1-1 0,-1-2-1,1-1 1,0-1 0,-1-2-1,1-1 1,48-13 0,-19 2-377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1.758"/>
    </inkml:context>
    <inkml:brush xml:id="br0">
      <inkml:brushProperty name="width" value="0.05" units="cm"/>
      <inkml:brushProperty name="height" value="0.05" units="cm"/>
    </inkml:brush>
  </inkml:definitions>
  <inkml:trace contextRef="#ctx0" brushRef="#br0">172 0 19028,'-30'28'1730,"-35"41"-1,54-55-1289,1 0-1,0 0 1,1 1 0,1 0 0,-12 28-1,18-37-318,1-1-1,-1 0 0,1 1 0,0-1 0,0 1 0,0 0 0,1 8 0,0-12-92,0 0 0,1-1 0,-1 1 0,0 0 0,1 0 0,-1 0 0,1 0-1,0 0 1,0-1 0,0 1 0,0 0 0,0-1 0,0 1 0,0 0 0,0-1-1,0 0 1,1 1 0,-1-1 0,1 0 0,-1 1 0,1-1 0,0 0-1,-1 0 1,1 0 0,2 0 0,1 1-7,1-1 1,-1 0-1,0 0 0,0-1 1,1 0-1,-1 0 0,0 0 1,0 0-1,1-1 0,-1 0 1,0 0-1,0-1 0,0 1 1,0-1-1,7-4 0,3 0-10,-1-2 0,-1 0 0,0 0 0,13-12 0,-15 11 20,-1 0 1,0-1-1,-1 0 0,0-1 1,0 0-1,8-14 0,-14 20-15,0 0 0,-1-1 0,1 1 0,-1-1 0,0 1 0,0-1 1,-1 1-1,0-1 0,0 0 0,0 0 0,0 0 0,-1 0 0,0 0 0,-1 0 0,1 1 0,-1-1 0,-2-8 0,2 12-25,1-1-1,-1 1 1,0 0-1,-1-1 1,1 1-1,0 0 1,0 0-1,-1 0 1,0 0-1,1 0 1,-1 0-1,0 0 1,0 0-1,0 1 1,0-1-1,0 1 0,0 0 1,0-1-1,-1 1 1,1 0-1,0 0 1,-1 0-1,1 1 1,-1-1-1,1 0 1,-1 1-1,1 0 1,-1 0-1,-3 0 1,-1 0-30,0 1 0,0 0 0,1 0 0,-1 1 0,1 0 0,-1 0 0,1 1 0,0-1 0,-12 8 0,3 2-107,13-1-46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2.617"/>
    </inkml:context>
    <inkml:brush xml:id="br0">
      <inkml:brushProperty name="width" value="0.05" units="cm"/>
      <inkml:brushProperty name="height" value="0.05" units="cm"/>
    </inkml:brush>
  </inkml:definitions>
  <inkml:trace contextRef="#ctx0" brushRef="#br0">187 12 18220,'5'-11'2282,"-10"13"-335,-14 19 261,8-6-1518,2 0 1,-11 21-1,17-30-607,0 1 1,1 0-1,-1 0 1,1 0-1,0 0 1,1 0-1,0 0 1,0 11-1,1-16-74,0-1 0,0 1 1,0 0-1,1-1 0,-1 1 0,0-1 0,1 1 0,0-1 0,-1 1 0,1-1 0,0 1 1,0-1-1,0 0 0,0 1 0,0-1 0,0 0 0,0 0 0,2 2 0,0-1-10,0 0 0,0 0-1,0-1 1,0 1-1,0-1 1,1 0-1,-1 1 1,5-1 0,7 2-69,1-1 0,-1-1 0,18-1 1,-19 1 6,32-2-109,35 3-198,-79-2 359,-1 0-1,1 0 1,-1 0-1,1 0 0,-1 0 1,1 0-1,-1 1 1,1-1-1,-1 1 1,1-1-1,-1 1 0,0-1 1,1 1-1,-1 0 1,0 0-1,1 0 0,-1 0 1,0 0-1,0 0 1,0 0-1,0 0 1,0 0-1,0 0 0,0 1 1,0-1-1,1 2 1,-2-1 8,0 1 1,0-1 0,0 0-1,-1 0 1,1 0 0,0 0-1,-1 0 1,1 0 0,-1 0 0,0 0-1,1-1 1,-1 1 0,0 0-1,0 0 1,0 0 0,-1-1 0,1 1-1,0-1 1,-3 3 0,-14 14 62,-1 0 0,0-2 1,-1 0-1,-1-2 1,0 0-1,-1-1 1,-1-1-1,1-1 0,-48 15 1,63-24-107,1-1 0,0 1 1,-1-1-1,1 0 1,-1-1-1,1 0 0,-1 0 1,1 0-1,-1-1 0,1 0 1,-12-3-1,15 3-25,-1 0 1,1-1-1,0 1 0,0-1 0,1 0 1,-1 0-1,0 0 0,1 0 0,-1-1 1,1 1-1,0 0 0,-1-1 0,1 0 1,0 0-1,1 1 0,-1-1 0,0 0 1,1 0-1,0-1 0,0 1 0,0 0 1,0 0-1,0-1 0,0-4 0,1-34-323,8-3-140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3.097"/>
    </inkml:context>
    <inkml:brush xml:id="br0">
      <inkml:brushProperty name="width" value="0.05" units="cm"/>
      <inkml:brushProperty name="height" value="0.05" units="cm"/>
    </inkml:brush>
  </inkml:definitions>
  <inkml:trace contextRef="#ctx0" brushRef="#br0">0 69 19012,'19'-8'1832,"2"-2"-1207,2 1-281,9-1 752,8 3-488,9 1 880,6 1-1152,6 0-104,4 2-31</inkml:trace>
  <inkml:trace contextRef="#ctx0" brushRef="#br0" timeOffset="1">642 0 19868,'-47'38'2005,"25"-22"-844,-35 35 0,50-44-935,1 0 1,1 0 0,-1 1 0,1 0-1,1 0 1,-1 0 0,1 0-1,1 0 1,-4 13 0,6-19-196,0 1 0,1-1 1,-1 1-1,1-1 0,-1 1 1,1-1-1,0 1 1,0-1-1,0 1 0,0-1 1,1 1-1,-1-1 0,1 1 1,-1-1-1,1 1 0,0-1 1,0 1-1,0-1 0,0 0 1,0 0-1,1 0 1,-1 0-1,1 0 0,-1 0 1,1 0-1,0 0 0,0 0 1,0-1-1,0 1 0,0-1 1,0 1-1,0-1 0,0 0 1,1 0-1,-1 0 1,5 1-1,6 2-26,-1 0 0,1-1 0,0-1 0,0 0 1,0-1-1,0 0 0,1-1 0,-1-1 0,18-2 0,-19 1-12,-1 0 0,1-1 1,0 0-1,-1-1 0,0-1 0,0 1 0,0-2 0,0 1 1,-1-1-1,15-12 0,-22 15 5,1 0 1,-1 0-1,0 0 0,0-1 1,0 1-1,0-1 0,-1 0 1,1 0-1,-1 0 0,0 0 1,-1 0-1,1 0 0,-1-1 1,1 1-1,-1 0 1,0-1-1,-1 1 0,1-1 1,-1 1-1,0-1 0,0 1 1,0-1-1,-1 1 0,0-1 1,0 1-1,0-1 0,-2-4 1,1 4 2,0-1 0,-1 1 0,0-1 0,-1 1 0,1 0 0,-1 1 0,0-1 0,0 0 0,0 1 0,-1 0-1,1 0 1,-1 0 0,0 1 0,0 0 0,0 0 0,-1 0 0,1 0 0,-1 1 0,-10-3 0,8 3-27,0 1-1,-1 0 0,1 0 0,0 0 1,0 1-1,-1 1 0,-12 1 1,18-1-61,0-1 1,0 1 0,1-1-1,-1 1 1,0 0-1,0 0 1,0 1 0,0-1-1,1 0 1,-1 1-1,1 0 1,-1-1-1,1 1 1,0 0 0,-1 0-1,1 1 1,0-1-1,0 0 1,1 1 0,-1-1-1,0 1 1,1-1-1,-3 6 1,4-7 59,0 0 1,0 0-1,0 0 1,-1 0-1,1 0 0,0 0 1,0 1-1,1-1 1,-1 0-1,0 0 1,0 0-1,0 0 0,1 0 1,-1 0-1,0 0 1,1 0-1,-1 0 0,1 0 1,-1 0-1,1 0 1,0-1-1,-1 1 0,1 0 1,0 0-1,0 0 1,-1-1-1,1 1 0,0 0 1,0-1-1,1 1 1,32 13-524,-32-14 504,35 11-629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3.513"/>
    </inkml:context>
    <inkml:brush xml:id="br0">
      <inkml:brushProperty name="width" value="0.05" units="cm"/>
      <inkml:brushProperty name="height" value="0.05" units="cm"/>
    </inkml:brush>
  </inkml:definitions>
  <inkml:trace contextRef="#ctx0" brushRef="#br0">217 46 16804,'-15'4'780,"-1"1"0,1 0 0,0 2 1,1 0-1,-1 0 0,2 1 1,-1 1-1,1 0 0,0 1 0,-15 15 1,22-19-629,1-1 1,0 1-1,0 0 1,1 1-1,0-1 1,0 1-1,-5 10 0,9-16-131,-1 1-1,0 0 0,1 0 0,-1 0 0,1 0 1,-1 0-1,1 0 0,0 0 0,0 0 0,0 0 0,0 0 1,0 0-1,1 0 0,-1 0 0,1 0 0,-1 0 1,1-1-1,-1 1 0,1 0 0,0 0 0,0 0 1,0-1-1,0 1 0,0 0 0,1-1 0,-1 1 0,0-1 1,1 0-1,-1 1 0,1-1 0,-1 0 0,3 2 0,4 1-7,0 0 0,1 0-1,-1-1 1,1 0-1,0-1 1,-1 1 0,1-2-1,0 1 1,14-1-1,3 0-93,53-6 0,-64 3 55,0-1 0,-1 0 0,1 0-1,-1-2 1,0 0 0,0-1-1,19-10 1,-28 14 23,-1-1 0,0 0-1,0 1 1,0-1 0,0-1 0,-1 1-1,1 0 1,-1-1 0,0 0-1,0 0 1,0 0 0,0 0 0,-1 0-1,0-1 1,0 1 0,0-1 0,0 1-1,-1-1 1,1 0 0,-1 1-1,0-1 1,-1 0 0,1 0 0,-1 0-1,0 0 1,-1-7 0,0 6 14,-1 0 0,0 0 0,0 0 0,0 0 0,-1 0 0,1 1 0,-2-1 1,1 1-1,0 0 0,-1-1 0,0 2 0,0-1 0,-1 0 0,1 1 0,-1 0 0,0 0 0,0 0 0,0 1 1,-1-1-1,-5-2 0,4 3-39,1 0 1,-1 1-1,0-1 1,0 1 0,0 0-1,0 1 1,-1 0-1,1 0 1,0 0-1,-1 1 1,1 0 0,0 1-1,-1-1 1,1 1-1,0 1 1,-14 4-1,18-5 15,0 0 0,1 0 0,-1 1 0,0-1 0,1 1-1,-1 0 1,1 0 0,-1 0 0,1 0 0,0 0-1,0 0 1,0 1 0,0-1 0,0 1 0,-2 3 0,1 17-131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1.813"/>
    </inkml:context>
    <inkml:brush xml:id="br0">
      <inkml:brushProperty name="width" value="0.05" units="cm"/>
      <inkml:brushProperty name="height" value="0.05" units="cm"/>
    </inkml:brush>
  </inkml:definitions>
  <inkml:trace contextRef="#ctx0" brushRef="#br0">77 3 18596,'1'0'79,"-1"0"0,1-1 0,-1 1-1,1 0 1,-1 0 0,1 0 0,0-1 0,-1 1 0,1 0 0,-1 0 0,1 0-1,-1 0 1,1 0 0,0 0 0,-1 0 0,1 0 0,-1 0 0,1 0-1,0 0 1,-1 0 0,1 0 0,-1 1 0,1-1 0,-1 0 0,1 0 0,-1 1-1,1-1 1,-1 0 0,1 1 0,-1-1 0,1 0 0,-1 1 0,1-1-1,-1 1 1,0-1 0,1 1 0,-1-1 0,0 1 0,1-1 0,-1 1-1,0 2 97,0 1-1,0-1 0,0 0 0,0 0 0,0 0 0,-1 0 1,-1 3-1,-1 16 364,3-18-490,0 0 0,0 0 0,1 0 0,-1 1 0,1-1 0,0 0 0,0 0 0,1 0 0,-1 0 0,1 0 0,0-1 0,0 1 0,0 0 0,0-1 0,1 1 0,5 5 0,-2-4-34,0 0 0,1 0 0,0 0 0,0-1 0,0 0 0,1-1 0,13 5 0,-9-4-9,0 1 0,0 1-1,0-1 1,-1 2-1,0 0 1,17 13 0,-23-16 2,-1 1 0,1 0 0,-1 0 0,0 0 0,0 0 0,-1 1 0,0-1 0,0 1 0,0 0 0,0 0 0,-1 0 0,0 0 0,-1 1 0,1-1 1,0 8-1,-1 2 57,0-1 0,-1 1-1,-1-1 1,0 1 0,-1-1 0,-1 0 0,0 0 0,-1 0 0,-1 0 0,-10 22 0,11-28-5,0-1 0,-1 1 0,0-1 0,0 0 0,-1 0 0,0-1 0,-1 1 0,0-1 0,0-1-1,0 1 1,-1-1 0,0-1 0,0 0 0,0 0 0,-1 0 0,1-1 0,-19 6 0,23-9-70,0 0 0,-1 0 0,1 0-1,0 0 1,-1-1 0,1 0 0,-1 0 0,1 0 0,0-1 0,-1 1-1,1-1 1,-1 0 0,1 0 0,0-1 0,0 1 0,-7-4 0,6 2-78,1-1 1,0 1 0,0-1 0,0 1 0,0-1-1,0 0 1,1-1 0,0 1 0,0 0 0,0-1-1,0 0 1,1 0 0,-3-7 0,-3-14 55,1-1 1,1-1-1,1 1 0,1-1 1,2 0-1,1-30 1,0-26-390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2.187"/>
    </inkml:context>
    <inkml:brush xml:id="br0">
      <inkml:brushProperty name="width" value="0.05" units="cm"/>
      <inkml:brushProperty name="height" value="0.05" units="cm"/>
    </inkml:brush>
  </inkml:definitions>
  <inkml:trace contextRef="#ctx0" brushRef="#br0">1 14 16027,'18'2'1721,"4"-1"-969,4-1-272,10 0 768,6 0-319,8-4-705,2 1-432,5-2 296,0 2-136,-5 1-241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7.665"/>
    </inkml:context>
    <inkml:brush xml:id="br0">
      <inkml:brushProperty name="width" value="0.05" units="cm"/>
      <inkml:brushProperty name="height" value="0.05" units="cm"/>
    </inkml:brush>
  </inkml:definitions>
  <inkml:trace contextRef="#ctx0" brushRef="#br0">136 48 15051,'6'-5'880,"14"-9"775,-19 13-1575,0 0 0,-1 1 0,1-1 1,0 0-1,-1 1 0,1-1 0,-1 0 0,1 0 0,-1 0 1,1 0-1,-1 1 0,0-1 0,1 0 0,-1 0 0,0 0 1,0 0-1,0 0 0,1 0 0,-1 0 0,0-1 0,-1 1 17,1 1 0,0-1-1,-1 1 1,1-1-1,0 1 1,-1-1-1,1 1 1,0-1 0,-1 1-1,1-1 1,-1 1-1,1-1 1,-1 1-1,1 0 1,-1-1 0,1 1-1,-1 0 1,0 0-1,1-1 1,-1 1-1,1 0 1,-1 0 0,0 0-1,1 0 1,-1 0-1,1 0 1,-1 0 0,0 0-1,1 0 1,-1 0-1,0 0 1,1 0-1,-2 1 1,-22 5 986,14-2-821,0 0 1,1 1-1,0 1 0,0 0 1,1 0-1,-16 14 1,19-15-194,0 0-1,1-1 1,-1 2 0,1-1 0,1 0-1,-1 1 1,1 0 0,0 0 0,0 0 0,0 0-1,1 0 1,-2 7 0,4-11-53,0-1 0,0 1 0,0 0 1,0-1-1,0 1 0,0-1 0,0 1 0,0-1 0,1 1 1,-1-1-1,0 1 0,1-1 0,0 1 0,-1-1 1,1 0-1,0 1 0,-1-1 0,1 0 0,0 1 0,0-1 1,0 0-1,0 0 0,1 0 0,-1 0 0,0 0 0,0 0 1,0 0-1,1 0 0,-1-1 0,1 1 0,-1 0 0,0-1 1,1 1-1,-1-1 0,1 0 0,-1 1 0,1-1 0,2 0 1,5 1 22,0 0 1,-1-1 0,1 0 0,0-1 0,12-1-1,-7-1 20,0 0 0,0-1 0,-1-1 0,0 0 0,20-10 0,-27 12-34,-1 1 0,-1-1-1,1-1 1,0 1-1,-1-1 1,1 1 0,-1-1-1,0-1 1,-1 1-1,1 0 1,-1-1 0,0 0-1,0 0 1,0 0-1,0 0 1,2-9 0,-4 13-40,-1-1 0,1 0 0,-1 0 0,1 0 0,-1 1 0,0-1 0,0 0 0,0 0 0,0 0 0,0 0 0,0 0 0,0 0 0,-1 1 0,1-1 0,-1 0 1,1 0-1,-1 0 0,0 1 0,0-1 0,0 0 0,1 1 0,-2-1 0,1 1 0,0-1 0,0 1 0,0-1 0,-1 1 0,1 0 0,-1 0 0,1-1 0,-1 1 0,1 0 0,-1 1 0,0-1 1,1 0-1,-1 0 0,0 1 0,0-1 0,0 1 0,1-1 0,-1 1 0,-3 0 0,1-1-173,-1 1 1,1 0-1,-1 0 1,1 0-1,-1 1 1,1 0-1,-1-1 1,1 2-1,0-1 1,0 0-1,-1 1 1,1 0-1,0 0 1,0 0-1,0 0 0,1 1 1,-5 3-1,-4 9-478,5 1-117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2.588"/>
    </inkml:context>
    <inkml:brush xml:id="br0">
      <inkml:brushProperty name="width" value="0.05" units="cm"/>
      <inkml:brushProperty name="height" value="0.05" units="cm"/>
    </inkml:brush>
  </inkml:definitions>
  <inkml:trace contextRef="#ctx0" brushRef="#br0">115 65 18420,'-26'31'1716,"8"-12"-483,-26 40 1,40-53-1025,1-1 0,0 1 1,0 1-1,0-1 0,1 0 1,0 1-1,0-1 0,0 1 1,1 0-1,0-1 0,0 14 1,1-17-184,1-1 0,-1 0 1,1 1-1,-1-1 1,1 0-1,0 0 0,0 0 1,0 0-1,0 0 1,0 0-1,0 0 0,1 0 1,-1 0-1,0 0 0,1 0 1,0-1-1,-1 1 1,1-1-1,0 1 0,0-1 1,0 0-1,0 0 0,0 0 1,0 0-1,0 0 1,0 0-1,1 0 0,-1-1 1,0 1-1,3-1 1,6 2-41,0 0 1,-1-2-1,1 1 1,0-1 0,13-2-1,-1-2-35,-1 0-1,0-2 1,0-1-1,-1 0 1,1-2-1,-2 0 1,1-2 0,-1 0-1,-1-1 1,0-1-1,23-20 1,-37 28 57,0 1 1,-1-1-1,1 1 0,-1-1 1,0-1-1,-1 1 0,1 0 1,-1-1-1,0 0 1,4-12-1,-6 16 6,-1-1-1,1 1 1,-1 0 0,0-1 0,1 1-1,-1-1 1,0 1 0,-1-1-1,1 1 1,0-1 0,-1 1-1,1 0 1,-1-1 0,0 1 0,0 0-1,0-1 1,0 1 0,0 0-1,0 0 1,-1 0 0,1 0-1,-1 0 1,1 0 0,-1 1 0,0-1-1,0 0 1,0 1 0,0-1-1,0 1 1,0 0 0,-3-2 0,-3 0 23,0-1 1,0 1 0,-1 1 0,1-1 0,-1 2 0,1-1 0,-1 1 0,0 0 0,0 1 0,0 0 0,1 0 0,-11 3 0,8-2-65,-1 1 0,1 1-1,0 0 1,0 0 0,0 1-1,1 0 1,-1 1 0,-17 11 0,26-15-38,1 0 0,-1 0 0,1 0 0,-1 1 0,1-1 0,-1 0 1,1 1-1,0-1 0,0 1 0,0-1 0,0 1 0,0-1 0,0 1 1,0 0-1,0 0 0,1-1 0,-1 1 0,1 0 0,-1 0 0,1 0 1,-1 2-1,2-3 16,-1 1 0,1-1 0,-1 0 0,1 0 0,-1 0 0,1 0 0,0 0 0,0 0 0,0 0 0,-1 0 0,1 0 0,0 0 0,0 0-1,0 0 1,0 0 0,0-1 0,1 1 0,-1 0 0,0-1 0,0 1 0,0-1 0,0 0 0,1 1 0,-1-1 0,0 0 0,1 0 0,-1 1 0,0-1 0,0 0 0,1 0 0,0-1 0,37 2-503,13-2-181</inkml:trace>
  <inkml:trace contextRef="#ctx0" brushRef="#br0" timeOffset="1">762 1 16428,'-43'40'2415,"23"-23"-1156,-28 31-1,43-43-1052,1 1 1,0 0-1,0 0 1,0 0-1,1 0 1,0 1 0,0-1-1,0 1 1,1 0-1,-2 10 1,3-15-185,1-1 1,0 1-1,0 0 1,0-1-1,1 1 1,-1 0-1,0-1 1,0 1-1,1 0 1,-1-1-1,1 1 1,0-1 0,-1 1-1,1-1 1,0 1-1,0-1 1,0 1-1,0-1 1,0 0-1,0 0 1,1 1-1,-1-1 1,0 0-1,0 0 1,1 0-1,-1 0 1,1 0-1,-1-1 1,1 1-1,-1 0 1,1-1-1,0 1 1,-1-1-1,1 0 1,2 1 0,7 1 2,-1 0 0,1-1 0,0 0 0,11-1 0,-18 0-9,13 0 14,-1-1 1,24-4 0,-34 4-9,1-1 0,-1 0-1,0 0 1,0 0 0,0 0 0,0-1 0,0 0 0,10-8 0,-14 10-12,-1 0-1,0-1 1,1 0-1,-1 1 1,0-1-1,0 0 1,0 0 0,0 0-1,0 0 1,0 1-1,-1-1 1,1 0-1,-1 0 1,1-1-1,-1 1 1,0 0-1,1 0 1,-1 0-1,0 0 1,-1 0-1,1 0 1,0 0-1,0 0 1,-1 0-1,0 0 1,1 0 0,-1 0-1,0 0 1,0 0-1,0 0 1,0 0-1,-2-2 1,-1-2-106,0-1 1,-1 1-1,0 0 1,0 0-1,0 0 1,-1 1-1,-7-6 1,10 9 15,1 0 1,-1 1 0,1-1-1,-1 0 1,1 1-1,-1 0 1,0 0-1,0 0 1,0 0 0,1 0-1,-1 1 1,0-1-1,0 1 1,0 0 0,0 0-1,0 0 1,-4 0-1,-12 4-373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3.517"/>
    </inkml:context>
    <inkml:brush xml:id="br0">
      <inkml:brushProperty name="width" value="0.05" units="cm"/>
      <inkml:brushProperty name="height" value="0.05" units="cm"/>
    </inkml:brush>
  </inkml:definitions>
  <inkml:trace contextRef="#ctx0" brushRef="#br0">16 1 18132,'1'22'2080,"-2"6"-1384,-6 3-303,1 1 1327,3 5-960,5 1-192,2-1-552,3-4-232,3-4-472,1-6-272,-6-9 1928,-4-12-1192,-5 1-120,-10-14-64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3.944"/>
    </inkml:context>
    <inkml:brush xml:id="br0">
      <inkml:brushProperty name="width" value="0.05" units="cm"/>
      <inkml:brushProperty name="height" value="0.05" units="cm"/>
    </inkml:brush>
  </inkml:definitions>
  <inkml:trace contextRef="#ctx0" brushRef="#br0">13 39 16428,'-9'-5'1848,"6"2"-1248,7 3-216,12 2 1008,16 1-423,8 1-297,12-4-952,4-1 984,6-8-600,2-2 8,0-7-80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4.374"/>
    </inkml:context>
    <inkml:brush xml:id="br0">
      <inkml:brushProperty name="width" value="0.05" units="cm"/>
      <inkml:brushProperty name="height" value="0.05" units="cm"/>
    </inkml:brush>
  </inkml:definitions>
  <inkml:trace contextRef="#ctx0" brushRef="#br0">87 85 17884,'-12'17'1739,"-18"34"1,27-44-1497,-1 1 0,2-1 0,-1 0 0,1 1 0,0 0-1,1-1 1,0 1 0,0 9 0,1-15-229,0 0 0,1 0 0,-1 1 0,1-1 0,-1 0 0,1 0 0,0 0 0,0 0 0,0 1 0,0-1 0,0-1 0,0 1 0,1 0 0,-1 0 0,1 0 0,-1-1 0,1 1 0,0-1 0,-1 1 0,1-1 0,0 0 0,0 1 0,0-1 0,0 0 0,0 0 0,0 0 0,0-1 0,1 1 0,2 0 0,10 2-182,0 0 0,0-1 0,24 1 1,-12-2-35,-11 1 80,49 7-487,-60-8 565,0 0 1,0 1-1,0-1 0,0 1 1,0 1-1,-1-1 0,1 0 1,-1 1-1,1 0 0,3 4 1,-7-6 59,0 0 1,0 0 0,0 0-1,0 0 1,0 1 0,0-1-1,0 0 1,0 1 0,-1-1 0,1 1-1,0-1 1,-1 1 0,1-1-1,-1 1 1,0-1 0,1 1-1,-1 0 1,0-1 0,0 1-1,0-1 1,0 1 0,-1 0-1,1-1 1,0 1 0,0-1-1,-1 1 1,1-1 0,-1 1-1,0-1 1,1 1 0,-1-1-1,0 0 1,0 1 0,0-1 0,0 0-1,0 0 1,0 1 0,0-1-1,-2 1 1,-4 5 178,-1-1 0,0 0 0,0 0 1,-17 9-1,9-7 10,0 0 0,0 0 0,-1-2-1,0 0 1,0-1 0,-19 3 0,30-7-236,0-1 0,1 1 1,-1-1-1,0 0 0,1-1 0,-1 1 0,1-1 0,-1 0 0,1-1 0,-8-2 0,10 2-8,-1 1 0,1-1-1,0 0 1,0 0 0,0-1-1,1 1 1,-1-1 0,0 1-1,1-1 1,0 0 0,-1 0-1,1 0 1,0 0 0,1 0-1,-1 0 1,0-1 0,-1-4-1,-6-35-317</inkml:trace>
  <inkml:trace contextRef="#ctx0" brushRef="#br0" timeOffset="0.5">94 22 17492,'28'8'1408,"10"-7"-1128,5-1-352,10 0-328,1-4 712,9-9-304,-5 0-248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4.822"/>
    </inkml:context>
    <inkml:brush xml:id="br0">
      <inkml:brushProperty name="width" value="0.05" units="cm"/>
      <inkml:brushProperty name="height" value="0.05" units="cm"/>
    </inkml:brush>
  </inkml:definitions>
  <inkml:trace contextRef="#ctx0" brushRef="#br0">137 26 16363,'-36'52'2112,"13"-22"-408,-21 41 1,39-61-1449,0 0 1,0 1 0,1-1-1,1 1 1,0 0-1,0 0 1,1 1 0,-1 14-1,3-23-225,0 1 0,-1-1 0,2 1 0,-1-1 0,0 0-1,1 1 1,-1-1 0,1 1 0,0-1 0,0 0 0,1 0 0,-1 0 0,1 0-1,-1 0 1,1 0 0,0 0 0,0 0 0,0 0 0,0-1 0,1 1 0,-1-1-1,1 0 1,0 0 0,-1 0 0,1 0 0,0 0 0,0 0 0,0-1 0,0 1-1,6 1 1,-4-2-27,1 0-1,0 0 1,-1-1 0,1 1-1,0-1 1,-1 0-1,1-1 1,0 1-1,-1-1 1,1 0 0,-1-1-1,1 1 1,-1-1-1,0 0 1,0-1 0,1 1-1,6-6 1,-5 3 2,-2 0 0,1 0 0,0-1 0,-1 0 0,0 0 0,0-1 0,-1 1 0,0-1 0,0 0 0,-1 0 0,1 0 0,-1 0 0,-1-1 0,0 1-1,3-15 1,-3 11 0,-1-1 0,0 1 0,0-1 0,-1 1 0,-1-1 0,0 1-1,-1 0 1,0-1 0,0 1 0,-6-14 0,7 22-44,0 1-1,0-1 1,0 1 0,0-1 0,-1 1 0,1 0 0,-1 0 0,1-1 0,-1 1-1,0 0 1,0 1 0,0-1 0,0 0 0,0 0 0,0 1 0,-1 0 0,1-1-1,-1 1 1,1 0 0,0 0 0,-1 0 0,-4-1 0,5 2-18,1 0 0,0 0 0,-1 0 0,1 0 0,0 0 0,-1 1 0,1-1 0,0 0 0,-1 1 0,1-1 0,0 1 0,0-1 0,0 1 0,-1 0 0,1-1 0,0 1 0,0 0 0,-1 1 0,0 0 40,1 0 0,-1 0 0,1 0 0,0 0 0,0 0 0,0 0 0,0 1 0,0-1 0,0 0 0,0 1 0,1-1 0,-1 5 0,1-4-9,-1-1-1,1 1 1,0-1 0,0 1-1,1-1 1,-1 1-1,0-1 1,1 1 0,0-1-1,-1 1 1,1-1-1,0 0 1,0 1 0,0-1-1,1 0 1,-1 0-1,3 3 1,18 12-379</inkml:trace>
  <inkml:trace contextRef="#ctx0" brushRef="#br0" timeOffset="1">665 20 17292,'-17'13'869,"0"0"-1,1 1 1,1 1 0,-25 31 0,34-38-682,0 0 1,1 0 0,-1 1-1,2 0 1,-1 0-1,1 0 1,1 1 0,0-1-1,0 1 1,1 0-1,0 0 1,0 12-1,1-19-165,1 0-1,0 0 1,1 0-1,-1-1 0,1 1 1,-1 0-1,1 0 1,0 0-1,0 0 0,0 0 1,0-1-1,1 1 1,-1 0-1,1-1 0,-1 0 1,1 1-1,0-1 0,0 0 1,0 0-1,0 0 1,1 0-1,-1 0 0,0 0 1,1 0-1,-1-1 1,1 0-1,0 1 0,-1-1 1,1 0-1,0 0 0,0 0 1,0-1-1,0 1 1,4 0-1,3 0-9,-1-1-1,0 0 1,0 0-1,1-1 1,-1 0 0,0 0-1,0-1 1,0 0-1,0-1 1,9-4 0,-9 3 28,0-1 1,0-1 0,-1 1-1,1-2 1,-2 1-1,1-1 1,-1 0 0,1-1-1,-2 1 1,1-1 0,-1-1-1,-1 1 1,0-1-1,6-13 1,-8 16-2,0 0 0,-1 0-1,0 0 1,0 0 0,0-1 0,-1 1 0,0-1-1,-1 1 1,1-1 0,-1 1 0,0-1 0,-1 1-1,1-1 1,-1 1 0,-1-1 0,1 1-1,-1 0 1,0 0 0,-1-1 0,1 2 0,-1-1-1,0 0 1,-6-8 0,6 11-71,0 0 0,0 0 0,0 1 1,0-1-1,0 1 0,0 0 0,0 0 0,-1 0 0,1 0 1,-1 1-1,0-1 0,1 1 0,-1 0 0,0 0 0,0 0 0,0 0 1,0 1-1,0 0 0,0 0 0,0 0 0,0 0 0,1 0 1,-6 2-1,6-1-45,0-1-1,0 1 1,0 0 0,0 0 0,0 1 0,0-1 0,0 0-1,1 1 1,-1 0 0,0 0 0,1 0 0,0 0 0,-1 0-1,1 0 1,0 0 0,0 1 0,0-1 0,1 1 0,-1 0-1,1-1 1,-1 1 0,1 0 0,0 0 0,0 0 0,0 0-1,0 0 1,1 0 0,-1 0 0,1 5 0,1 15-554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5.295"/>
    </inkml:context>
    <inkml:brush xml:id="br0">
      <inkml:brushProperty name="width" value="0.05" units="cm"/>
      <inkml:brushProperty name="height" value="0.05" units="cm"/>
    </inkml:brush>
  </inkml:definitions>
  <inkml:trace contextRef="#ctx0" brushRef="#br0">45 261 20484,'-3'29'1865,"-11"-2"-1257,-1-1-256,7 5 768,3 0-288,11-7-239,10-4-337,10-12-344,4-4-401,2-7-615,1-8 920,-7-18-168,-3-7-144</inkml:trace>
  <inkml:trace contextRef="#ctx0" brushRef="#br0" timeOffset="1">144 0 18276,'0'0'1480,"5"2"-1136,1 3-224,11 2 120,1 1-1984,13 0 1632,5-1-296,7-1-256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5.758"/>
    </inkml:context>
    <inkml:brush xml:id="br0">
      <inkml:brushProperty name="width" value="0.05" units="cm"/>
      <inkml:brushProperty name="height" value="0.05" units="cm"/>
    </inkml:brush>
  </inkml:definitions>
  <inkml:trace contextRef="#ctx0" brushRef="#br0">54 60 19820,'14'6'2033,"4"-3"-1481,16-4-280,4-4 992,10-3-600,2 2-304,1-3-472,-4 0-368,-7 1-664,-5 2 312,-15-1 520,-6 0-240,-14 4-201</inkml:trace>
  <inkml:trace contextRef="#ctx0" brushRef="#br0" timeOffset="0.49">0 290 18596,'0'9'1680,"23"-8"-1200,10-2-216,15-5 681,6 0-201,4-5-576,0 3-456,-7 2 288,-1-5-112,-11-1-64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6.308"/>
    </inkml:context>
    <inkml:brush xml:id="br0">
      <inkml:brushProperty name="width" value="0.05" units="cm"/>
      <inkml:brushProperty name="height" value="0.05" units="cm"/>
    </inkml:brush>
  </inkml:definitions>
  <inkml:trace contextRef="#ctx0" brushRef="#br0">34 1 13363,'6'1'7080,"-6"-1"-6930,-3 6 783,-3 5-481,0 0-1,1 1 1,1-1 0,0 1-1,0 0 1,-2 23 0,5-31-363,1 0 1,-1 0 0,1 0-1,1 0 1,-1 0 0,1 0-1,-1 0 1,1 0 0,0 0-1,0 0 1,1 0 0,-1-1-1,1 1 1,0 0 0,0-1-1,0 1 1,0-1 0,1 0-1,-1 0 1,1 0 0,0 0-1,0 0 1,0 0 0,0-1-1,4 3 1,5 0-166,0 1 1,0-2-1,1 0 0,-1 0 0,1-1 0,0-1 1,0 0-1,0 0 0,23-2 0,-16 1-93,-1 0 0,39 9-1,-57-10 147,1 0 0,0 1 0,0-1-1,0 1 1,0 0 0,-1 0 0,1-1-1,0 1 1,-1 0 0,1 1 0,0-1-1,-1 0 1,0 0 0,1 1 0,-1-1-1,0 1 1,1-1 0,-1 1 0,0-1-1,1 4 1,-1-2 15,-1-1-1,1 1 0,-1-1 1,0 0-1,0 1 0,0-1 1,0 1-1,0-1 0,-1 1 1,1-1-1,-1 0 0,1 1 1,-1-1-1,-1 3 0,-4 7 42,0-1 0,-1 0-1,0 0 1,-16 18 0,10-13 33,-1-2 1,0 0 0,-1 0-1,-18 11 1,27-20-71,-1-1 0,0 0 0,0 0 1,-1 0-1,1-1 0,-1 0 0,1 0 0,-1-1 0,0 0 0,0-1 0,0 0 0,-16 1 0,22-2-65,-1-1-1,1 1 1,-1 0-1,1-1 0,-1 1 1,1-1-1,0 0 1,-1 0-1,1 0 0,0 0 1,0 0-1,0-1 0,0 1 1,0-1-1,0 1 1,0-1-1,0 0 0,0 1 1,1-1-1,-1 0 1,1 0-1,-2-3 0,1 1 4,0-1 0,0 0 0,0-1 0,1 1-1,-1 0 1,1-1 0,0 1 0,1 0 0,-1-8-1,5-35-414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6.708"/>
    </inkml:context>
    <inkml:brush xml:id="br0">
      <inkml:brushProperty name="width" value="0.05" units="cm"/>
      <inkml:brushProperty name="height" value="0.05" units="cm"/>
    </inkml:brush>
  </inkml:definitions>
  <inkml:trace contextRef="#ctx0" brushRef="#br0">50 27 13723,'-19'-6'1024,"7"4"-808,1-1-104,8 0 528,-1 0-328,5-2-280,2 4-184,0-1-128,2 2 232,-4 0-48,2-1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126"/>
    </inkml:context>
    <inkml:brush xml:id="br0">
      <inkml:brushProperty name="width" value="0.05" units="cm"/>
      <inkml:brushProperty name="height" value="0.05" units="cm"/>
    </inkml:brush>
  </inkml:definitions>
  <inkml:trace contextRef="#ctx0" brushRef="#br0">34 117 16596,'-10'-5'1952,"0"1"-944,0-2-344,7 2 929,4 1-185,13 2-376,4-1-240,18 1-320,5-1-143,5-1-241,6-1-112,-2-2-273,-1-1-127,-9-3-480,-6 1-280,-14-5 864,-3-3-240,-8-1-168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8.124"/>
    </inkml:context>
    <inkml:brush xml:id="br0">
      <inkml:brushProperty name="width" value="0.05" units="cm"/>
      <inkml:brushProperty name="height" value="0.05" units="cm"/>
    </inkml:brush>
  </inkml:definitions>
  <inkml:trace contextRef="#ctx0" brushRef="#br0">8 33 19852,'-5'0'2425,"2"0"-977,8 0 384,7 0-583,5 0-297,9-3-544,3 0-232,8-2-496,1-1-320,-3-2 176,-3 2 272,-10 5-136,-4 1-120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578"/>
    </inkml:context>
    <inkml:brush xml:id="br0">
      <inkml:brushProperty name="width" value="0.05" units="cm"/>
      <inkml:brushProperty name="height" value="0.05" units="cm"/>
    </inkml:brush>
  </inkml:definitions>
  <inkml:trace contextRef="#ctx0" brushRef="#br0">299 26 17252,'-4'-2'192,"0"-1"1,0 1-1,0 0 1,0 0-1,0 1 0,0-1 1,-1 1-1,1 0 1,-1 0-1,1 0 1,-1 1-1,0-1 1,1 1-1,-1 0 1,1 1-1,-1-1 0,1 1 1,-1 0-1,1 0 1,-1 0-1,1 1 1,0-1-1,-1 1 1,-4 3-1,-4 2 27,1 0-1,0 1 1,0 1-1,0 0 1,1 0-1,-15 18 1,15-15-114,1 1 0,0 0 0,1 1 0,1 0 0,0 0 0,1 1 0,-7 19 0,12-27-51,0 0 0,0 0 0,1 1-1,0-1 1,0 1 0,1-1 0,0 15 0,1-17-20,0-1 0,0 1 0,0-1 0,1 1 0,-1-1 0,1 1 0,0-1 0,0 0 0,1 0 0,-1 0 0,1 0 0,0 0 0,5 5 0,-4-6-11,1 1 0,-1 0 0,1-1 0,0 0-1,0 0 1,0-1 0,0 1 0,0-1 0,1 0 0,-1-1 0,1 1 0,-1-1 0,1 0-1,0 0 1,-1-1 0,1 0 0,0 0 0,0 0 0,-1-1 0,1 0 0,0 0-1,-1 0 1,11-4 0,-1 0-5,-1-1-1,1-1 0,-1 0 1,-1-1-1,1 0 0,-1-1 1,18-17-1,-20 15-19,0 1-1,-1-2 0,0 0 1,-1 0-1,-1 0 1,0-1-1,12-27 0,-16 32-78,-1 1 1,-1-1-1,1 0 0,-1 0 0,-1 0 0,0-1 0,0 1 0,0 0 0,-1-1 0,0 1 0,-1 0 0,0 0 1,0-1-1,0 1 0,-1 0 0,-4-9 0,4 13-69,0 1 0,0-1 0,0 1 0,-1-1 0,1 1 1,-1 0-1,0 0 0,0 0 0,-4-3 0,6 5 73,0 0 0,-1 0 0,1 1 1,0-1-1,-1 0 0,1 0 0,0 1 0,-1-1 1,1 0-1,-1 1 0,1 0 0,-1-1 0,1 1 0,-1 0 1,0 0-1,1 0 0,-1 0 0,1 0 0,-1 0 0,1 0 1,-1 0-1,1 1 0,-1-1 0,1 1 0,-1-1 0,1 1 1,-2 0-1,2 0 37,0-1 0,1 1 0,-1-1 0,0 1 0,1 0 0,-1-1 0,1 1 0,-1 0 0,1 0 1,-1-1-1,1 1 0,0 0 0,-1 0 0,1 0 0,0-1 0,-1 3 0,2 18-667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947"/>
    </inkml:context>
    <inkml:brush xml:id="br0">
      <inkml:brushProperty name="width" value="0.05" units="cm"/>
      <inkml:brushProperty name="height" value="0.05" units="cm"/>
    </inkml:brush>
  </inkml:definitions>
  <inkml:trace contextRef="#ctx0" brushRef="#br0">174 45 19316,'-29'16'1340,"8"-5"-525,0 2 0,-25 19 1,40-27-672,2-1 1,-1 0 0,0 1 0,1 0-1,0 0 1,0 0 0,0 1 0,1-1-1,0 1 1,0 0 0,0 0 0,1 0-1,-3 10 1,4-14-111,1 0 0,0 1 1,-1-1-1,1 0 0,0 0 0,0 1 0,0-1 0,1 0 0,-1 1 1,0-1-1,1 0 0,0 0 0,-1 0 0,1 1 0,0-1 0,0 0 1,0 0-1,0 0 0,1 0 0,1 2 0,0-1 2,0 0-1,0-1 0,1 1 0,-1 0 0,1-1 1,0 0-1,0 0 0,-1 0 0,1 0 1,5 0-1,6 2 11,0 0 0,0-2 0,0 0 0,0 0 1,17-2-1,-11-1-22,0 0 0,0-2 0,0-1 0,0 0 0,32-12 1,-44 13-14,-1 0 1,1 0-1,-1-1 1,0-1 0,0 1-1,0-1 1,-1-1-1,0 1 1,0-1 0,0-1-1,-1 1 1,0-1 0,0 0-1,0 0 1,5-12-1,-9 16-5,0-1-1,-1 1 0,1-1 0,-1 0 0,0 0 1,0 0-1,0 0 0,-1 0 0,1 0 1,-1 0-1,0 0 0,0 0 0,-1 0 0,1 0 1,-1 0-1,0 0 0,0 0 0,0 0 0,-1 1 1,1-1-1,-1 0 0,0 1 0,0-1 1,0 1-1,0-1 0,-1 1 0,1 0 0,-1 0 1,0 0-1,-5-4 0,0 2-79,1-1 0,-1 2-1,0-1 1,0 1 0,0 0 0,-1 1 0,1 0 0,-1 0-1,0 1 1,0 0 0,0 1 0,-17-2 0,8 4-24,-1 1 1,1 1 0,-34 8-1,1 5-177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8.397"/>
    </inkml:context>
    <inkml:brush xml:id="br0">
      <inkml:brushProperty name="width" value="0.05" units="cm"/>
      <inkml:brushProperty name="height" value="0.05" units="cm"/>
    </inkml:brush>
  </inkml:definitions>
  <inkml:trace contextRef="#ctx0" brushRef="#br0">156 162 13675,'25'-49'2660,"-13"26"-89,0 1 1,28-40-1,-40 62-2523,0 0 0,0-1 0,0 1 1,0 0-1,0 0 0,0-1 0,0 1 0,0 0 0,1 0 0,-1-1 0,0 1 0,0 0 1,0 0-1,0-1 0,1 1 0,-1 0 0,0 0 0,0 0 0,0 0 0,1-1 0,-1 1 1,0 0-1,0 0 0,0 0 0,1 0 0,-1 0 0,0 0 0,0 0 0,1-1 0,-1 1 0,0 0 1,0 0-1,1 0 0,-1 0 0,0 0 0,1 0 0,-1 0 0,0 0 0,0 0 0,1 1 1,-1-1-1,0 0 0,0 0 0,1 0 0,-1 0 0,0 0 0,0 0 0,1 0 0,-1 1 1,0-1-1,0 0 0,1 1 0,-1 0 68,0 0 1,0 1-1,1-1 1,-1 1-1,0-1 1,0 1-1,0-1 1,-1 1-1,1-1 1,0 0-1,-1 3 1,-15 45 335,-1 0 0,-32 59 0,18-42-335,-3 9-17,10-26-19,2 1-1,2 1 1,-17 70 0,36-116-69,0 1 0,0-1 1,0 0-1,1 1 0,0-1 0,0 1 0,0-1 1,1 0-1,0 1 0,0-1 0,1 6 0,0-9-5,-1 0-1,0 0 0,0 0 1,1 0-1,-1 0 0,1 0 1,0-1-1,-1 1 0,1-1 1,0 1-1,0-1 0,0 1 1,0-1-1,0 0 0,0 0 1,0 0-1,1 0 0,-1-1 1,0 1-1,0 0 0,1-1 1,-1 0-1,0 1 0,1-1 1,-1 0-1,4-1 0,8 0-3,0 0 0,0-1 0,-1-1 0,1 0 0,0-1 0,-1 0 0,0-1 0,16-8 0,98-60-1007,-110 63 864,-1-1-1,0-1 1,-1 0 0,0-1-1,-1 0 1,-1-1 0,0-1 0,0 0-1,10-18 1,-1-7-332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8.796"/>
    </inkml:context>
    <inkml:brush xml:id="br0">
      <inkml:brushProperty name="width" value="0.05" units="cm"/>
      <inkml:brushProperty name="height" value="0.05" units="cm"/>
    </inkml:brush>
  </inkml:definitions>
  <inkml:trace contextRef="#ctx0" brushRef="#br0">300 1 19276,'-3'3'421,"0"1"0,1-1 0,0 1 0,0 0 0,0 0 0,-3 8 0,-3 7 126,-81 189 4163,-12 118-2818,40-61-1100,52-206-838,2 1 0,1 89 0,6-141 54,4 51-677,-3-55 639,-1 0-1,1 0 0,0 0 1,0 0-1,0 0 1,1 0-1,0-1 0,-1 1 1,1 0-1,0-1 1,3 5-1,-3-8 20,-1 1 0,0-1-1,0 1 1,0-1 0,1 0-1,-1 1 1,0-1 0,0 0-1,1 0 1,-1 0 0,0 0-1,0 0 1,1 0 0,-1 0 0,0 0-1,0 0 1,1-1 0,-1 1-1,0 0 1,0-1 0,1 1-1,-1-1 1,0 0 0,0 1-1,0-1 1,0 0 0,0 0-1,1 0 1,23-22-285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7.530"/>
    </inkml:context>
    <inkml:brush xml:id="br0">
      <inkml:brushProperty name="width" value="0.05" units="cm"/>
      <inkml:brushProperty name="height" value="0.05" units="cm"/>
    </inkml:brush>
  </inkml:definitions>
  <inkml:trace contextRef="#ctx0" brushRef="#br0">168 8 15955,'-3'-8'1306,"0"8"-298,-3 15 316,-1 26-91,5-31-1077,0 2-49,1 1-1,0 0 1,1 18-1,1-28-105,-1 0 0,0 0 0,1 0 0,0 0 0,-1 0 0,1 0 0,0 0 0,1 0 0,-1 0 0,1-1 0,-1 1 0,1-1 0,0 1-1,-1-1 1,2 1 0,-1-1 0,0 0 0,0 0 0,5 3 0,-6-4-1,7 3-27,-1 1 0,1 0 1,-1 0-1,11 11 1,-16-13 18,0 0 0,0 0 0,0 0 1,0 0-1,0 0 0,-1 1 1,0-1-1,1 0 0,-1 1 0,0-1 1,-1 1-1,1 0 0,-1-1 1,1 8-1,-2 5 77,0 1 0,-1-1 1,-1 1-1,0-1 0,-1 0 1,-1 0-1,-9 21 0,5-17 49,0-1 0,-2 0 1,0 0-1,-1-1 0,-17 19 0,27-34-71,-1 1 0,-1-1 1,1 0-1,0 0 0,-1 0 1,1-1-1,-1 1 0,0-1 0,0 0 1,0 0-1,0 0 0,0-1 1,-8 2-1,10-3-53,0 1 1,-1-1 0,1 0-1,0-1 1,0 1 0,-1 0-1,1-1 1,0 1 0,0-1-1,0 0 1,0 1 0,0-1-1,0 0 1,0 0 0,0-1-1,0 1 1,0 0-1,0-1 1,1 1 0,-1-1-1,1 1 1,-1-1 0,1 0-1,-1 0 1,1 1 0,0-1-1,0 0 1,0 0 0,-1-3-1,-1-4-190,-1 0 0,2-1-1,-1 1 1,1-1 0,1 1-1,0-1 1,0 0 0,1-10-1,1-9-190,7-41 1,5 12-204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7.920"/>
    </inkml:context>
    <inkml:brush xml:id="br0">
      <inkml:brushProperty name="width" value="0.05" units="cm"/>
      <inkml:brushProperty name="height" value="0.05" units="cm"/>
    </inkml:brush>
  </inkml:definitions>
  <inkml:trace contextRef="#ctx0" brushRef="#br0">1 87 15707,'3'-9'1905,"-2"1"-1249,5-4-296,5 5 920,7-1-856,7 0-488,6-2 224,1 0-160,3-5-240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8.400"/>
    </inkml:context>
    <inkml:brush xml:id="br0">
      <inkml:brushProperty name="width" value="0.05" units="cm"/>
      <inkml:brushProperty name="height" value="0.05" units="cm"/>
    </inkml:brush>
  </inkml:definitions>
  <inkml:trace contextRef="#ctx0" brushRef="#br0">167 51 16916,'-36'37'1290,"-38"45"98,67-73-1144,0 1 0,0 0 0,1 0 0,0 1 0,1 0 0,-7 21 0,11-29-204,0 0 0,0 0 0,0 0 0,0 0 1,1 0-1,-1 0 0,1 1 0,0-1 0,0 0 0,0 0 0,1 0 1,-1 1-1,1-1 0,-1 0 0,1 0 0,0 0 0,0 0 0,1 0 1,-1 0-1,1 0 0,-1 0 0,1-1 0,0 1 0,0-1 0,0 1 1,0-1-1,0 1 0,1-1 0,-1 0 0,1 0 0,0-1 0,-1 1 1,6 2-1,-1-1-25,1 0 1,0-1 0,0 0 0,0-1 0,0 1-1,0-1 1,1-1 0,-1 0 0,0 0-1,0 0 1,0-1 0,11-3 0,-7 1 4,0 0 1,0-1 0,0-1 0,-1 0 0,0-1-1,0 0 1,0 0 0,-1-1 0,0-1 0,0 0-1,16-16 1,-23 20 6,1 0-1,0 0 0,-1 0 1,0-1-1,0 1 0,0-1 1,-1 0-1,0 0 0,0 0 1,0 0-1,0 0 0,-1 0 1,0-1-1,0 1 0,0 0 1,-1-1-1,1 1 1,-1-1-1,-1 1 0,1-1 1,-1 1-1,0 0 0,0-1 1,-1 1-1,1 0 0,-1 0 1,0 0-1,-1 0 0,-2-5 1,1 4 3,-1 0 0,0 0 0,0 0 1,0 0-1,-1 1 0,1 0 0,-1 0 0,-1 1 0,1-1 1,-1 1-1,-7-3 0,9 5-84,0 0 0,1 0 0,-1 0-1,0 1 1,0-1 0,0 1 0,0 0 0,0 1 0,0 0 0,0-1 0,0 1-1,-1 1 1,1-1 0,0 1 0,0 0 0,0 0 0,-7 3 0,11-3 74,-1 0 0,0 0 0,0 0 0,1 0 0,-1 0 0,1 0 0,-1 1 0,1-1 0,0 0 0,-1 1 0,1-1 0,0 1 0,0 0 0,0-1 0,0 1 0,0 0 0,0 0 0,1 0 0,-1-1 0,1 1 0,-1 0 0,1 0 0,0 0 0,-1 0 0,1 0 0,0 0 0,0 0 0,1 0 0,-1 0 0,1 2 0,9 17-103</inkml:trace>
  <inkml:trace contextRef="#ctx0" brushRef="#br0" timeOffset="1">611 0 18756,'-11'4'236,"1"0"-1,-1 1 1,1 0 0,0 0-1,0 1 1,0 1 0,1 0-1,0 0 1,0 1 0,1 0-1,0 0 1,-9 12 0,12-13-169,-1 0-1,1 1 1,1 0 0,-1 0 0,1 0 0,1 1 0,-1-1 0,2 1 0,-1 0 0,1 0 0,0 0 0,1 0-1,0 0 1,0 0 0,2 17 0,0-23-57,-1 0-1,1 0 1,0 0-1,0-1 1,0 1-1,0 0 1,1 0-1,-1 0 1,1-1-1,0 1 1,-1-1-1,1 1 1,0-1-1,1 0 1,-1 0-1,0 0 1,1 0-1,-1 0 1,1 0-1,-1-1 1,1 1-1,0-1 1,0 0-1,-1 0 1,5 1-1,5 1 7,-1 0-1,1-1 1,0 0-1,0-1 1,14-1-1,-5 0 72,-1-2 0,0 0 0,0-1 0,0-1 0,-1 0 0,1-2-1,-1 0 1,-1-2 0,1 0 0,-1-1 0,0 0 0,-1-2 0,18-13 0,-30 20-32,-1 1 1,0-1-1,-1 0 0,1 0 1,-1-1-1,0 1 1,0-1-1,0 1 1,0-1-1,-1 0 1,0 0-1,2-7 1,-3 9-24,0-1 1,-1 1-1,0 0 1,0 0-1,0-1 0,0 1 1,0 0-1,-1-1 1,1 1-1,-1 0 1,0 0-1,0 0 1,0 0-1,0 0 0,-1 0 1,1 0-1,-1 0 1,0 0-1,1 1 1,-2-1-1,-2-3 1,-2-1 0,-1 1 0,0 0 1,0 0-1,0 1 1,-1 0-1,0 1 1,0-1-1,0 2 1,0-1-1,0 1 1,-1 1-1,-16-3 1,10 3-192,0 0 0,1 1 0,-1 1 1,0 0-1,0 1 0,0 1 0,-18 4 1,31-5 121,-1 0 1,1 0 0,0 0-1,-1 0 1,1 1 0,0 0 0,0-1-1,0 1 1,0 0 0,0 1-1,0-1 1,1 0 0,-1 1 0,-2 3-1,-2 14-308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1.098"/>
    </inkml:context>
    <inkml:brush xml:id="br0">
      <inkml:brushProperty name="width" value="0.05" units="cm"/>
      <inkml:brushProperty name="height" value="0.05" units="cm"/>
    </inkml:brush>
  </inkml:definitions>
  <inkml:trace contextRef="#ctx0" brushRef="#br0">203 1 14947,'-17'71'5211,"-22"97"-3647,39-168-1560,0 0 0,0 1 0,0-1 0,0 0 1,0 0-1,0 0 0,0 1 0,0-1 0,0 0 0,0 0 0,0 0 0,0 1 0,0-1 1,0 0-1,0 0 0,0 0 0,0 1 0,0-1 0,1 0 0,-1 0 0,0 0 1,0 0-1,0 1 0,0-1 0,0 0 0,1 0 0,-1 0 0,0 0 0,0 0 0,0 1 1,0-1-1,1 0 0,-1 0 0,0 0 0,0 0 0,0 0 0,1 0 0,-1 0 0,0 0 1,0 0-1,0 0 0,1 0 0,-1 0 0,0 0 0,0 0 0,0 0 0,1 0 0,-1 0 1,0 0-1,0 0 0,0 0 0,1 0 0,-1 0 0,0 0 0,0-1 0,0 1 1,1 0-1,-1 0 0,0 0 0,0 0 0,0 0 0,0 0 0,0-1 0,1 1 0,-1 0 1,0 0-1,0-1 0,15-10 91,-13 10-63,-1-1-24,1 1-1,-1 0 1,1-1 0,-1 1 0,1 0 0,-1 0 0,1 0-1,0 1 1,0-1 0,-1 0 0,1 1 0,0-1 0,0 1 0,0-1-1,-1 1 1,1 0 0,0 0 0,0 0 0,0 0 0,0 0-1,3 1 1,-4 0-6,1 0 1,-1 0-1,1 0 0,-1 0 0,0 0 1,0 0-1,1 0 0,-1 1 0,0-1 1,0 0-1,0 1 0,0-1 0,-1 1 1,1 0-1,0-1 0,-1 1 0,1-1 1,0 4-1,1 5 6,-1 0 0,1-1 0,-2 1 0,1 0 0,-2 0-1,-1 18 1,0-17 62,0-1 0,-1 1 0,0-1 0,-1 1 0,0-1 0,0-1 0,-9 15 0,10-19-8,0-1 0,-1 1 1,1-1-1,-1 0 0,0-1 1,0 1-1,0 0 0,-1-1 1,1 0-1,-1 0 0,0-1 1,0 1-1,0-1 0,0 0 1,0 0-1,-10 2 0,1-2 109,0 0-1,-18 0 0,29-2-183,0 1 1,0-1-1,0-1 0,0 1 0,0 0 0,0-1 1,0 1-1,0-1 0,1 0 0,-1 0 1,0 0-1,1 0 0,-1-1 0,0 1 1,1-1-1,-1 1 0,1-1 0,-3-3 1,4 4-89,1-1 1,-1 1 0,1-1-1,-1 0 1,1 1 0,0-1 0,-1 0-1,1 0 1,0 1 0,0-1-1,0 0 1,0 1 0,0-1 0,1 0-1,-1 0 1,1 1 0,-1-1 0,1 1-1,0-3 1,16-31-468,2 8 12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1.521"/>
    </inkml:context>
    <inkml:brush xml:id="br0">
      <inkml:brushProperty name="width" value="0.05" units="cm"/>
      <inkml:brushProperty name="height" value="0.05" units="cm"/>
    </inkml:brush>
  </inkml:definitions>
  <inkml:trace contextRef="#ctx0" brushRef="#br0">14 77 17148,'-6'-15'1784,"3"9"-1048,-2-1 1113,9 7-921,8-1-280,6 1-216,10 0-536,5 0-240,9-3-456,-1-5 640,-3-9-80,-4-3-136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2.371"/>
    </inkml:context>
    <inkml:brush xml:id="br0">
      <inkml:brushProperty name="width" value="0.05" units="cm"/>
      <inkml:brushProperty name="height" value="0.05" units="cm"/>
    </inkml:brush>
  </inkml:definitions>
  <inkml:trace contextRef="#ctx0" brushRef="#br0">0 22 17268,'3'3'1576,"19"-4"-1008,10 1-216,5-5 744,10-1-359,8 1-289,2 1-192,-5 4-768,-5-2-104,-14 1 487,-12 4-151,-15 6-128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8.546"/>
    </inkml:context>
    <inkml:brush xml:id="br0">
      <inkml:brushProperty name="width" value="0.05" units="cm"/>
      <inkml:brushProperty name="height" value="0.05" units="cm"/>
    </inkml:brush>
  </inkml:definitions>
  <inkml:trace contextRef="#ctx0" brushRef="#br0">1 26 15803,'1'-1'300,"0"-1"-1,1 0 1,-1 0-1,0 1 0,1-1 1,0 1-1,-1-1 1,1 1-1,0 0 0,0 0 1,-1-1-1,1 1 1,0 1-1,0-1 0,0 0 1,0 0-1,1 1 1,-1-1-1,0 1 0,4-1 1,47-1 3323,-48 3-3454,1-1-26,0 1-1,0 0 1,-1 0 0,1 0-1,0 1 1,-1 0 0,0 0 0,1 0-1,8 6 1,-13-7-133,1 0 0,-1 0-1,1-1 1,-1 1 0,0 1-1,0-1 1,1 0 0,-1 0-1,0 0 1,0 0 0,0 1 0,0-1-1,-1 1 1,1-1 0,0 1-1,-1-1 1,1 1 0,0-1 0,-1 1-1,0-1 1,1 1 0,-1 0-1,0-1 1,0 1 0,0-1-1,0 1 1,0 0 0,0-1 0,0 1-1,-1 0 1,1-1 0,-1 1-1,1-1 1,-1 1 0,0-1-1,1 1 1,-1-1 0,-1 2 0,-3 3-5,1 0 0,-1 0 0,0 0 0,-1-1 0,1 1 0,-1-2 0,0 1 1,-1-1-1,-6 5 0,-9 2 26,-34 13 0,22-10 28,95-10-350,-36-2 60,39 7 0,-56-8 182,0 1 0,0 1 0,-1-1 0,1 1 0,-1 0 1,0 1-1,1 0 0,-2 0 0,9 6 0,-14-9 45,1 0 1,-1 1-1,1-1 0,-1 1 0,1 0 0,-1-1 1,0 1-1,1 0 0,-1 0 0,0 0 1,0 0-1,-1 0 0,1 0 0,0 0 1,-1 0-1,1 0 0,-1 0 0,0 0 1,1 0-1,-1 1 0,0 3 0,-1-2 26,0-1 0,0 1 0,-1-1 0,1 1 0,-1-1-1,0 1 1,0-1 0,0 0 0,0 0 0,0 0 0,-5 5-1,-2 1 107,-1 0-1,-1 0 1,1-1 0,-2-1-1,1 1 1,-13 5-1,16-10-32,0 0 0,0 0 0,-1-1 0,1 0 0,-13 1 0,19-2-115,1-1 0,-1 0 0,0 0 0,0 0 0,0-1 0,1 1 0,-1 0 0,0-1 0,0 1 0,0-1 0,1 1 0,-1-1 0,0 0 0,-1-1 0,2 1-42,0 1-1,1-1 0,-1 0 0,0 0 0,1 0 1,-1 0-1,0 0 0,1 0 0,0 0 0,-1 0 0,1-1 1,0 1-1,-1 0 0,1 0 0,0 0 0,0 0 1,0 0-1,0-1 0,0 1 0,0 0 0,0 0 1,0 0-1,1 0 0,-1 0 0,1-2 0,0-1-24,1-1 0,0 0 0,0 1 0,0 0 1,1-1-1,0 1 0,0 0 0,0 0 0,5-4 0,19-16-503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2.797"/>
    </inkml:context>
    <inkml:brush xml:id="br0">
      <inkml:brushProperty name="width" value="0.05" units="cm"/>
      <inkml:brushProperty name="height" value="0.05" units="cm"/>
    </inkml:brush>
  </inkml:definitions>
  <inkml:trace contextRef="#ctx0" brushRef="#br0">8 20 15443,'-8'5'1745,"8"2"-1121,19-5-192,7-1 976,13-2-648,6-2-120,7-3-575,3 0-330,-6-4 329,-3 6-104,-14-1-168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6.013"/>
    </inkml:context>
    <inkml:brush xml:id="br0">
      <inkml:brushProperty name="width" value="0.05" units="cm"/>
      <inkml:brushProperty name="height" value="0.05" units="cm"/>
    </inkml:brush>
  </inkml:definitions>
  <inkml:trace contextRef="#ctx0" brushRef="#br0">10 398 12427,'-10'13'5049,"18"-22"-942,16-22-1574,18-29-1831,-3-2 0,58-122 0,-66 120-610,-32 86-174,-6 9 39,-51 266-255,58-291 142,-1-4 103,1 0 1,-1 1-1,1-1 1,0 0-1,0 1 1,0-1-1,0 1 1,1-1-1,-1 0 1,2 4-1,2-1-123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6.881"/>
    </inkml:context>
    <inkml:brush xml:id="br0">
      <inkml:brushProperty name="width" value="0.05" units="cm"/>
      <inkml:brushProperty name="height" value="0.05" units="cm"/>
    </inkml:brush>
  </inkml:definitions>
  <inkml:trace contextRef="#ctx0" brushRef="#br0">223 27 17436,'-3'-1'165,"0"0"1,-1-1-1,1 1 1,0 1-1,0-1 1,-1 0 0,1 1-1,0 0 1,-1-1-1,1 1 1,0 1-1,-1-1 1,1 0-1,0 1 1,-1 0-1,1 0 1,0 0-1,0 0 1,0 0 0,0 0-1,0 1 1,0 0-1,0-1 1,-4 5-1,-4 2 93,1 1-1,1-1 1,0 2-1,0-1 1,-7 12 0,4-4-78,0 0 1,-14 30-1,21-37-157,1-1 0,1 0 1,0 1-1,0-1 0,1 1 0,0 0 0,0 14 0,1-21-15,1-1-1,0 1 1,0-1-1,0 1 1,1-1-1,-1 1 1,0-1-1,1 0 1,0 1-1,-1-1 1,1 0-1,0 1 1,0-1-1,1 0 1,-1 0-1,0 0 1,1 0-1,-1 0 1,1 0-1,0 0 1,-1 0-1,1-1 1,0 1-1,0-1 0,0 1 1,0-1-1,0 0 1,1 0-1,-1 0 1,0 0-1,1 0 1,-1 0-1,0-1 1,1 1-1,-1-1 1,1 0-1,-1 0 1,1 0-1,-1 0 1,4 0-1,4-1 38,0 0 0,-1-1 0,1 0 0,-1 0 0,1-1 0,-1 0 0,0 0 0,0-1 0,10-6 0,-9 3 50,0 0 0,0 0 1,-1-1-1,1-1 0,-2 1 0,1-1 1,-1-1-1,-1 1 0,11-19 1,-14 20-15,0 0 1,0 0 0,-1-1 0,0 1 0,0-1-1,-1 1 1,-1-1 0,1 0 0,-1 0-1,-1 0 1,0 0 0,0 0 0,-3-17-1,3 23-53,-1-1 0,0 1 0,0 0 0,0-1-1,0 1 1,0 0 0,-1 0 0,0 0-1,1 0 1,-1 0 0,-1 0 0,1 0 0,0 1-1,0-1 1,-1 1 0,0-1 0,1 1 0,-1 0-1,0 0 1,0 0 0,0 1 0,0-1 0,-4 0-1,4 1-26,0 0-1,0 1 1,0-1 0,0 1-1,0 0 1,0 0-1,0 0 1,0 0 0,0 1-1,0-1 1,0 1-1,0 0 1,0 0 0,0 0-1,0 0 1,0 0-1,1 1 1,-1-1-1,0 1 1,1 0 0,0 0-1,-1 0 1,1 0-1,0 0 1,0 0 0,-3 4-1,3-2-96,-1-1-1,0 1 0,1 0 1,0 0-1,0 0 0,0 0 1,1 1-1,-1-1 1,1 0-1,0 1 0,0-1 1,0 8-1,1-10-1,0 0 0,0 0 0,0 0-1,1-1 1,-1 1 0,0 0 0,1 0 0,0 0 0,-1-1-1,1 1 1,0 0 0,0-1 0,0 1 0,0 0-1,0-1 1,0 1 0,0-1 0,1 0 0,-1 1-1,0-1 1,1 0 0,-1 0 0,1 0 0,0 0 0,-1 0-1,1 0 1,0 0 0,-1-1 0,1 1 0,0-1-1,0 1 1,0-1 0,2 1 0,5-1-110,0 1 0,0-1 0,-1-1 0,1 0 0,0 0 0,-1-1 0,13-3 0,32-13-809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7.345"/>
    </inkml:context>
    <inkml:brush xml:id="br0">
      <inkml:brushProperty name="width" value="0.05" units="cm"/>
      <inkml:brushProperty name="height" value="0.05" units="cm"/>
    </inkml:brush>
  </inkml:definitions>
  <inkml:trace contextRef="#ctx0" brushRef="#br0">205 1 17388,'-35'26'2235,"-60"60"1,87-78-2039,1 0 1,0 1 0,0 0 0,1 0 0,0 1 0,0-1-1,1 1 1,1 0 0,-1 1 0,2-1 0,0 1 0,-4 20 0,6-28-165,1 0 1,0 0 0,0 0-1,0-1 1,1 1-1,-1 0 1,1 0 0,-1-1-1,1 1 1,0 0 0,0-1-1,0 1 1,0 0 0,1-1-1,-1 0 1,1 1 0,2 2-1,-1-2-6,0 0 0,1 0 0,-1 0 0,1-1 0,-1 0 0,1 1-1,0-1 1,0-1 0,0 1 0,6 1 0,3 0-6,1 0 0,0-1 0,-1-1 1,1 0-1,0-1 0,18-1 0,-16-2 28,0 1-1,0-2 1,0 0 0,-1-1-1,0-1 1,0 0 0,0-1-1,-1 0 1,18-13 0,-25 15 12,0 0 1,-1-1-1,0 1 1,0-2 0,0 1-1,-1 0 1,0-1-1,8-13 1,-11 15-11,0 1 0,0-1-1,0-1 1,-1 1 0,1 0-1,-1 0 1,0-1 0,-1 1 0,1 0-1,-1-1 1,0 1 0,-1 0-1,1-1 1,-3-8 0,2 9-11,-1 1 0,1-1-1,-1 1 1,0 0 0,0-1 0,0 1 0,-1 0 0,0 0-1,1 0 1,-1 1 0,-1-1 0,1 1 0,-5-4 0,2 2-14,0 1 0,-1 0 0,1 0 0,-1 1 1,0 0-1,0 0 0,-13-3 0,1 2-266,-1 1 0,0 1-1,0 0 1,-1 2-1,-27 2 1,-62 5-461,62-5 232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7.794"/>
    </inkml:context>
    <inkml:brush xml:id="br0">
      <inkml:brushProperty name="width" value="0.05" units="cm"/>
      <inkml:brushProperty name="height" value="0.05" units="cm"/>
    </inkml:brush>
  </inkml:definitions>
  <inkml:trace contextRef="#ctx0" brushRef="#br0">56 413 21381,'1'0'1832,"-1"13"-1272,-6 6-248,0 8 792,-2 4-327,1-2-353,2 0-120,2-6-360,3-8-176,3-9-561,3-6-415,0-10 936,2-9-192,0-17-232</inkml:trace>
  <inkml:trace contextRef="#ctx0" brushRef="#br0" timeOffset="1">34 2 18468,'-6'-1'1624,"-3"7"-1160,0 6-128,4 5 521,1 0-441,5-6-192,2-7-160,6-4-168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1.868"/>
    </inkml:context>
    <inkml:brush xml:id="br0">
      <inkml:brushProperty name="width" value="0.05" units="cm"/>
      <inkml:brushProperty name="height" value="0.05" units="cm"/>
    </inkml:brush>
  </inkml:definitions>
  <inkml:trace contextRef="#ctx0" brushRef="#br0">74 0 14451,'0'3'469,"0"-1"0,0 1 0,0-1 0,0 0-1,-1 1 1,1-1 0,-1 0 0,1 1 0,-1-1 0,-2 4 0,3-5-159,-4 8 158,-37 115 2327,35-101-2704,1-1 1,0 1-1,-1 37 1,6-57-96,0 0 0,0 0-1,0 0 1,1 1 0,-1-1 0,1 0 0,0 0 0,0 0 0,0 0 0,0 0 0,1 0 0,-1 0 0,1-1 0,-1 1 0,1 0-1,0-1 1,0 1 0,0-1 0,1 0 0,-1 0 0,0 0 0,5 3 0,-5-4-47,0 0 1,1 0 0,-1 0-1,0-1 1,0 1-1,1-1 1,-1 1-1,0-1 1,1 0-1,-1 0 1,0 0 0,1 0-1,-1 0 1,0 0-1,1-1 1,-1 1-1,0-1 1,0 1-1,1-1 1,-1 0-1,0 0 1,0 0 0,0 0-1,0-1 1,0 1-1,0 0 1,0-1-1,-1 0 1,1 1-1,2-4 1,10-15-210,-1-6-109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2.331"/>
    </inkml:context>
    <inkml:brush xml:id="br0">
      <inkml:brushProperty name="width" value="0.05" units="cm"/>
      <inkml:brushProperty name="height" value="0.05" units="cm"/>
    </inkml:brush>
  </inkml:definitions>
  <inkml:trace contextRef="#ctx0" brushRef="#br0">3 4 17244,'-1'-4'1928,"-1"4"-912,7 4 369,5 2-489,1-2-264,3 2-1104,-2 1 552,6-4-96,-2 0-56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2.747"/>
    </inkml:context>
    <inkml:brush xml:id="br0">
      <inkml:brushProperty name="width" value="0.05" units="cm"/>
      <inkml:brushProperty name="height" value="0.05" units="cm"/>
    </inkml:brush>
  </inkml:definitions>
  <inkml:trace contextRef="#ctx0" brushRef="#br0">69 3 20724,'-6'11'1673,"7"-8"-1217,5-1-176,13 1 664,4 0-216,7-3-432,7 3-256,1-3-256,-1-2-176,-3 1-568,-5-2-272,-12-3 880,-8-1-256,-9-2-153</inkml:trace>
  <inkml:trace contextRef="#ctx0" brushRef="#br0" timeOffset="1">0 262 16884,'29'1'1968,"6"-1"-1352,7-9-256,7 0 1081,1-2-809,-1-4-448,-11 0-2529,-4 6 2225,-16 7-400,-4 2-192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062"/>
    </inkml:context>
    <inkml:brush xml:id="br0">
      <inkml:brushProperty name="width" value="0.05" units="cm"/>
      <inkml:brushProperty name="height" value="0.05" units="cm"/>
    </inkml:brush>
  </inkml:definitions>
  <inkml:trace contextRef="#ctx0" brushRef="#br0">8 508 12867,'-7'9'3052,"7"-18"-781,6-20-97,25-28-754,2 1 0,53-66 1,-34 49-971,63-98-18,-132 234-382,8-33-82,1 0 0,2 0 0,1 1 0,1 0-1,1-1 1,3 37 0,-1-64-219,2 0 0,-1 0 1,0 0-1,1 0 0,-1 0 0,1 0 0,0 0 1,0-1-1,0 1 0,0 0 0,0-1 0,3 4 0,-4-6 228,0 1-1,0-1 1,0 0-1,0 0 0,0 0 1,0 0-1,0 0 0,0 0 1,1 0-1,-1 0 1,0 0-1,0 0 0,0 0 1,0 0-1,0 0 0,0 0 1,0 0-1,0 0 1,1 0-1,-1 0 0,0 0 1,0 0-1,0 0 0,0 0 1,0 0-1,0 0 1,0 0-1,0 0 0,0-1 1,0 1-1,1 0 1,-1 0-1,0 0 0,0 0 1,0 0-1,0 0 0,0 0 1,0 0-1,0 0 1,0 0-1,0 0 0,0-1 1,0 1-1,0 0 0,0 0 1,0 0-1,0 0 1,0 0-1,0 0 0,0 0 1,0 0-1,0 0 1,0-1-1,0 1 0,0 0 1,0 0-1,0 0 0,0 0 1,0-6-899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519"/>
    </inkml:context>
    <inkml:brush xml:id="br0">
      <inkml:brushProperty name="width" value="0.05" units="cm"/>
      <inkml:brushProperty name="height" value="0.05" units="cm"/>
    </inkml:brush>
  </inkml:definitions>
  <inkml:trace contextRef="#ctx0" brushRef="#br0">7 125 17644,'-6'13'1768,"6"-7"-1256,8-6-152,7-3 849,11-7-505,6-3-144,11-5-296,6 0-64,5-2-136,-2 0-176,-3 5-472,-7 1-216,-9 6 1936,-9 4-1256,-18 4 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8.953"/>
    </inkml:context>
    <inkml:brush xml:id="br0">
      <inkml:brushProperty name="width" value="0.05" units="cm"/>
      <inkml:brushProperty name="height" value="0.05" units="cm"/>
    </inkml:brush>
  </inkml:definitions>
  <inkml:trace contextRef="#ctx0" brushRef="#br0">184 78 19356,'-14'3'705,"-1"1"-1,1 0 1,-1 1 0,1 1-1,-14 7 1,21-9-464,-1 0 1,1 1-1,-1 0 1,1 0-1,1 0 1,-1 1-1,1 0 1,0 1-1,-9 12 1,14-18-213,0 0 1,1 0-1,-1 0 0,0 0 1,1 0-1,-1 0 1,1 0-1,0 0 0,-1 1 1,1-1-1,0 0 1,0 0-1,-1 0 1,1 1-1,0-1 0,0 0 1,0 0-1,1 0 1,-1 1-1,0-1 0,0 0 1,1 0-1,-1 0 1,1 0-1,0 2 0,0-1-2,1-1 1,-1 1-1,1-1 0,-1 0 0,1 1 0,0-1 0,0 0 0,-1 0 0,1 0 1,0 0-1,0 0 0,0 0 0,3 0 0,5 2 20,1-1 0,0-1 0,-1 1 0,16-1 0,-9-2-17,0 0-1,0-1 1,0 0 0,-1-2 0,31-9 0,-41 11-23,1-1 1,-1 1-1,0-1 1,0 0 0,0-1-1,0 1 1,-1-1 0,1 0-1,-1-1 1,0 1-1,0-1 1,-1 0 0,0 0-1,1-1 1,-1 1 0,-1-1-1,4-7 1,-6 10-8,0 1 0,0 0 1,0-1-1,0 1 0,-1-1 0,1 1 0,-1-1 1,0 1-1,0-1 0,0 0 0,0 1 0,0-1 1,0 1-1,-1-1 0,1 1 0,-1-1 0,0 1 1,0-1-1,0 1 0,-2-4 0,1 3 3,0 1-1,0-1 0,-1 1 1,1 0-1,-1 0 1,1 0-1,-1 0 0,0 0 1,0 1-1,0-1 1,0 1-1,0-1 0,0 1 1,-4-1-1,1 1-77,0 0-1,0 0 0,0 0 1,-1 0-1,1 1 0,0 0 1,0 1-1,0-1 0,0 1 1,0 0-1,0 1 1,0-1-1,0 1 0,0 0 1,0 1-1,-10 5 0,15-7-22,0 0-1,0-1 1,0 1 0,0 0-1,0 0 1,0 0-1,1 0 1,-1 0 0,0 0-1,0 0 1,1 0-1,-1 0 1,1 0 0,-1 0-1,1 0 1,-1 0-1,1 1 1,0-1-1,0 0 1,-1 0 0,1 0-1,0 1 1,0 1-1,1-2 16,-1 0 0,1 0 0,-1 0 0,1 0-1,-1 0 1,1 0 0,0 0 0,-1 0-1,1 0 1,0 0 0,0-1 0,0 1 0,0 0-1,0 0 1,0-1 0,0 1 0,0-1 0,0 1-1,0-1 1,0 1 0,0-1 0,0 1-1,0-1 1,2 0 0,23 5-756,9-3-172</inkml:trace>
  <inkml:trace contextRef="#ctx0" brushRef="#br0" timeOffset="1">664 14 16323,'8'-7'1902,"-17"7"-437,-22 8 427,11-1-1070,1 2 0,0 0-1,-26 16 1,36-19-664,1 0 0,0 0-1,0 1 1,0 0 0,1 0-1,-1 1 1,2 0 0,-12 17-1,17-23-133,0-1-1,0 1 1,1-1 0,-1 0-1,0 1 1,1-1 0,-1 1-1,1-1 1,0 1-1,-1-1 1,1 1 0,0 0-1,0-1 1,0 1-1,0-1 1,0 1 0,0 0-1,1-1 1,-1 1-1,0-1 1,1 1 0,0 1-1,0-1-4,1-1-1,-1 1 1,0-1-1,1 1 1,-1-1-1,1 0 0,0 0 1,-1 1-1,1-1 1,0 0-1,0-1 1,-1 1-1,1 0 1,0 0-1,2 0 0,7 1 15,-1 0 0,0-1 0,1 0 0,0-1-1,16-1 1,-5-1 2,0-1 0,0-1 0,41-14 1,-50 14-14,0-2 1,-1 1-1,0-1 1,0-1 0,0 0-1,-1-1 1,17-15 0,-25 20-16,0 1 1,0-1-1,-1 0 1,0 0-1,1-1 1,-1 1-1,-1 0 0,1-1 1,0 1-1,-1-1 1,1 1-1,-1-1 1,0 0-1,-1 0 1,1 1-1,-1-1 1,1-7-1,-2 8-23,1 1-1,0 0 0,-1 0 1,0 0-1,0 0 0,1 0 1,-1 0-1,0 0 0,-1 0 1,1 0-1,0 1 1,0-1-1,-1 0 0,1 1 1,-1-1-1,0 1 0,1-1 1,-1 1-1,0 0 0,0 0 1,0 0-1,0 0 0,0 0 1,0 0-1,0 0 0,0 1 1,0-1-1,0 1 0,0-1 1,-1 1-1,1 0 0,-3 0 1,-1 0-230,0-1 1,0 2-1,0-1 0,0 1 1,0-1-1,0 2 0,0-1 1,0 1-1,1-1 0,-1 2 1,0-1-1,-5 4 0,7-4-85,1 1 0,0-1 0,-1 0-1,1 1 1,0 0 0,1 0 0,-1 0 0,1 0-1,-1 0 1,1 1 0,0-1 0,0 1-1,0-1 1,1 1 0,-1 0 0,1 0-1,0 0 1,0 0 0,-1 5 0,2 9-1118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951"/>
    </inkml:context>
    <inkml:brush xml:id="br0">
      <inkml:brushProperty name="width" value="0.05" units="cm"/>
      <inkml:brushProperty name="height" value="0.05" units="cm"/>
    </inkml:brush>
  </inkml:definitions>
  <inkml:trace contextRef="#ctx0" brushRef="#br0">65 83 15731,'-4'4'558,"1"1"-1,-1-1 1,1 1-1,0 0 1,0 0-1,1 0 1,0 1-1,0-1 1,0 0-1,-1 7 1,0-4-5,2-6-463,1 1 0,-1-1 0,0 1 0,1-1 0,-1 1 0,1-1 0,0 1 0,0-1 0,0 1 0,0-1 0,1 4 0,-1-5-78,1 0 1,-1 0-1,1 0 0,-1 0 0,1 0 0,0 0 1,-1 0-1,1-1 0,0 1 0,0 0 1,0 0-1,-1-1 0,1 1 0,0-1 0,0 1 1,0-1-1,0 1 0,0-1 0,0 1 1,0-1-1,0 0 0,0 0 0,0 1 0,0-1 1,1 0-1,-1 0 0,0 0 0,0 0 1,1-1-1,12 0-11,-1 0 0,23-6 0,-27 4-4,0 1 0,0 1 0,0-1 0,0 1 1,0 1-1,0 0 0,0 0 0,13 2 0,-20-1 4,0-1-1,-1 1 1,1-1 0,0 1-1,-1 0 1,1 0 0,0 0-1,-1 0 1,1 0 0,-1 0-1,0 0 1,1 0 0,-1 1-1,0-1 1,0 1 0,1-1-1,-1 1 1,0-1-1,1 3 1,-1-1 4,0 1 1,0-1-1,0 0 0,-1 1 0,1-1 0,-1 1 1,0-1-1,0 1 0,0 5 0,-3 5 32,1-1-1,-2 0 1,1 1 0,-7 12-1,4-11 89,0 1-1,-1-1 1,0 0 0,-2-1-1,0 1 1,0-2-1,-1 1 1,-19 18 0,28-30-124,-1-1 1,0 1-1,0 0 1,0-1-1,0 0 0,0 1 1,0-1-1,0 0 1,-1 0-1,1 0 1,0 0-1,-1-1 1,1 1-1,-1-1 0,1 1 1,0-1-1,-1 0 1,1 0-1,-1 0 1,-2 0-1,2-1-74,1 0 0,-1 0-1,0 0 1,1-1 0,-1 1 0,1 0 0,0-1-1,-1 0 1,1 0 0,0 0 0,0 0-1,0 0 1,0 0 0,-3-4 0,-1-4-138,1 0 0,-1-1 0,2 1 0,-1-1 0,2 0 0,-1 0 0,-2-17 0,0-18-415</inkml:trace>
  <inkml:trace contextRef="#ctx0" brushRef="#br0" timeOffset="1">34 54 18524,'14'-5'1880,"6"-2"-1151,4-1-305,10 0 920,4 1-296,5-1-712,0 2-464,-3 3 208,-13 1-96,-10 2-168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018"/>
    </inkml:context>
    <inkml:brush xml:id="br0">
      <inkml:brushProperty name="width" value="0.05" units="cm"/>
      <inkml:brushProperty name="height" value="0.05" units="cm"/>
    </inkml:brush>
  </inkml:definitions>
  <inkml:trace contextRef="#ctx0" brushRef="#br0">0 41 19284,'3'0'2145,"6"3"-1489,11-9-272,8-4 1120,10-1-656,3 5-280,5-2-512,0 5-336,-4 3-832,-6 2-1064,-13-2 1760,-21 0-337,-7-2-327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467"/>
    </inkml:context>
    <inkml:brush xml:id="br0">
      <inkml:brushProperty name="width" value="0.05" units="cm"/>
      <inkml:brushProperty name="height" value="0.05" units="cm"/>
    </inkml:brush>
  </inkml:definitions>
  <inkml:trace contextRef="#ctx0" brushRef="#br0">1 530 17060,'12'5'1648,"10"-5"-1264,16-3-288,8-6 552,12-7 1201,3-2-1489,3-6-56,1-5 40</inkml:trace>
  <inkml:trace contextRef="#ctx0" brushRef="#br0" timeOffset="1">546 36 16916,'6'-4'416,"0"0"0,1 0 1,0 0-1,-1 1 0,1 0 1,0 1-1,1-1 0,-1 1 0,0 1 1,13-2-1,-8 2-107,0 0 0,-1 1 0,1 0 0,0 0 0,0 2 0,11 2 0,-21-4-290,-1 0-1,1 0 0,0 1 0,0-1 0,-1 1 1,1-1-1,0 1 0,-1 0 0,1-1 0,-1 1 1,1 0-1,-1 0 0,1 0 0,-1 0 1,0 1-1,0-1 0,1 0 0,-1 1 0,0-1 1,0 0-1,0 1 0,0-1 0,0 1 0,-1-1 1,1 1-1,0 0 0,-1-1 0,1 1 0,-1 0 1,0 0-1,1-1 0,-1 1 0,0 0 1,0 0-1,-1 2 0,0 2-9,-1 0 0,0 1 0,0-1 0,0-1 0,-1 1 0,0 0 0,0-1 0,-7 9 0,-32 41 65,18-25 23,-24 40-1,43-62-80,1 0 0,-1 1 0,1-1 0,1 1 0,0 0 0,0 0 0,1 0 0,0 1-1,0-1 1,1 11 0,1-18-36,0 1 0,0-1 0,0 0 0,0 1 0,1-1 1,-1 0-1,1 0 0,0 0 0,0 0 0,0 1 0,0-1 0,0 0 0,0 0 0,0 0 0,1-1 0,-1 1 0,1 0 0,-1 0 0,1-1 0,-1 1 0,1-1 0,0 0 0,0 1 0,0-1 0,0 0 0,0 0 0,0 0 0,0 0 0,0-1 0,4 2 0,3 0-218,1-1-1,-1 1 1,0-2-1,1 1 1,-1-1-1,13-2 1,0-2-32,0 0 0,-1-2 0,0 0 0,0-1 0,0-1 0,-1-1 1,28-18-1,20-15-580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913"/>
    </inkml:context>
    <inkml:brush xml:id="br0">
      <inkml:brushProperty name="width" value="0.05" units="cm"/>
      <inkml:brushProperty name="height" value="0.05" units="cm"/>
    </inkml:brush>
  </inkml:definitions>
  <inkml:trace contextRef="#ctx0" brushRef="#br0">230 66 15643,'-11'2'319,"-1"-1"-1,1 2 0,0 0 1,0 0-1,0 1 0,0 0 0,1 1 1,-1 0-1,1 0 0,0 1 1,1 1-1,0 0 0,0 0 1,0 1-1,1 0 0,0 0 1,0 1-1,1 0 0,0 0 1,1 1-1,0-1 0,1 2 0,0-1 1,-5 13-1,9-20-279,0 0-1,1 1 1,-1-1 0,1 0-1,-1 0 1,1 1 0,0-1 0,0 0-1,0 1 1,1-1 0,-1 0-1,1 0 1,0 0 0,0 1-1,0-1 1,0 0 0,0 0-1,1 0 1,0 0 0,1 3 0,0-3-18,0-1 0,0 1 0,0 0 0,0-1 0,1 1 0,-1-1 0,0 0 0,1 0 0,0 0 0,-1-1 0,1 1 1,0-1-1,0 0 0,0 0 0,0 0 0,4 0 0,0-1-27,0 1 0,1-1 0,-1-1 0,0 0 0,0 0-1,0 0 1,0-1 0,0 0 0,0-1 0,0 0 0,13-7 0,-11 5-13,-1-1-1,0 0 1,-1 0-1,0-1 1,0 0-1,0 0 1,-1-1-1,13-17 1,-16 19-53,1-1-1,-2 0 1,1 0 0,-1 0 0,0 0-1,0 0 1,-1 0 0,0-1-1,-1 0 1,1 1 0,-1-1-1,-1-10 1,0 12-67,-1 0 0,1 0-1,-2 0 1,1 0 0,-1 0 0,0 0-1,0 0 1,0 0 0,-1 1-1,0-1 1,0 1 0,-1 0 0,1 0-1,-1 0 1,0 0 0,-9-7 0,9 8 97,-1 0 0,0 0 0,0 1 1,0 0-1,0 0 0,0 0 0,0 0 1,-1 1-1,0 0 0,1 0 1,-1 0-1,0 1 0,-8-1 0,-4 3-378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9.393"/>
    </inkml:context>
    <inkml:brush xml:id="br0">
      <inkml:brushProperty name="width" value="0.05" units="cm"/>
      <inkml:brushProperty name="height" value="0.05" units="cm"/>
    </inkml:brush>
  </inkml:definitions>
  <inkml:trace contextRef="#ctx0" brushRef="#br0">564 219 20116,'-21'11'1809,"-15"12"-1217,-5 3-280,-5 12 832,3 2-384,4 6-232,2-2-232,8-1-424,7-5-320,18-8-720,5-12 1008,4-20-192,-1-10-128</inkml:trace>
  <inkml:trace contextRef="#ctx0" brushRef="#br0" timeOffset="1">237 78 15899,'-6'3'292,"0"-1"0,0 1 0,1-1 0,-1 2 0,1-1 0,0 0 0,0 1 0,0 0 0,1 0 0,-1 1 0,1-1 0,0 1 0,0 0 0,1 0 0,-6 11 0,8-15-263,1-1 0,0 1 0,-1 0 0,1 0 0,0-1 0,0 1 0,0 0 0,0 0 0,-1 0 0,1-1 0,0 1 1,0 0-1,1 0 0,-1 0 0,0-1 0,0 1 0,0 0 0,0 0 0,1-1 0,-1 1 0,0 0 0,1 0 0,-1-1 0,1 1 0,-1 0 0,1 0 0,0 0-7,1 0 1,-1-1-1,0 1 1,0 0-1,1-1 0,-1 1 1,0-1-1,1 0 1,-1 1-1,0-1 0,1 0 1,-1 0-1,3 0 0,2 0-4,0 0 0,0-1 0,0 0-1,0 0 1,0 0 0,6-3 0,-7 2-7,1-1 0,-1 0 0,1-1 0,-1 1 0,0-1 0,-1 0 1,1 0-1,-1-1 0,0 1 0,0-1 0,0 0 0,0 0 0,2-6 0,-4 9 5,-1 0-1,0 0 0,0-1 1,0 1-1,0-1 0,0 1 0,0-1 1,-1 1-1,1-1 0,-1 0 1,0 1-1,1-1 0,-1 0 0,0 1 1,-1-1-1,1 0 0,0 1 1,-1-1-1,0 1 0,1-1 0,-1 1 1,0-1-1,0 1 0,-1-1 1,1 1-1,0 0 0,-1 0 0,1 0 1,-1-1-1,0 2 0,0-1 1,-3-3-1,0 2 22,0 0 1,0 0-1,-1 0 0,1 1 1,-1 0-1,1 0 0,-1 0 1,1 1-1,-1 0 1,0 0-1,0 0 0,0 1 1,0 0-1,1 0 0,-1 0 1,0 1-1,0 0 1,0 0-1,1 0 0,-10 4 1,5-2 7,0 1 0,0 1 1,1-1-1,-1 2 0,1-1 0,0 1 1,1 0-1,-1 1 0,1 0 0,-10 12 1,13-13-60,0 1 1,1-1 0,0 1-1,0 0 1,0 0-1,1 0 1,0 0 0,1 1-1,-1-1 1,0 10-1,2-14 37,0 1-1,1 0 0,0 0 0,0-1 0,0 1 0,1 0 1,-1 0-1,1 0 0,0-1 0,0 1 0,0-1 1,0 1-1,1-1 0,-1 1 0,1-1 0,0 1 0,0-1 1,0 0-1,0 0 0,1 0 0,-1-1 0,5 5 0,23 15 21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9.763"/>
    </inkml:context>
    <inkml:brush xml:id="br0">
      <inkml:brushProperty name="width" value="0.05" units="cm"/>
      <inkml:brushProperty name="height" value="0.05" units="cm"/>
    </inkml:brush>
  </inkml:definitions>
  <inkml:trace contextRef="#ctx0" brushRef="#br0">86 92 19148,'-28'36'2065,"2"-3"-1289,6-2-336,11-7 1320,6-1-712,12-13-479,10-7-193,14-11-360,6-4-80,2-13-200,-1-4-217,-8-8-599,-6-2 1888,-14 0-944,-6 6-104,-7 4 16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3.882"/>
    </inkml:context>
    <inkml:brush xml:id="br0">
      <inkml:brushProperty name="width" value="0.05" units="cm"/>
      <inkml:brushProperty name="height" value="0.05" units="cm"/>
    </inkml:brush>
  </inkml:definitions>
  <inkml:trace contextRef="#ctx0" brushRef="#br0">7 38 11314,'-1'1'98,"0"0"0,1 0 0,-1 0 0,0 0 0,1 0 0,-1 0 0,1 0 0,0 0 0,-1 0 0,1 0 0,0 0 0,-1 1 0,1-1 0,0 0 0,0 0 0,0 0 0,0 0 0,0 1 0,0-1 0,1 0 0,-1 0 0,0 0 0,0 0 0,1 2 0,1-3 7,0 1 0,-1-1 0,1 1 0,0-1 0,-1 1 0,1-1 0,0 0-1,0 0 1,-1 0 0,1 0 0,0 0 0,-1 0 0,1-1 0,0 1 0,0-1-1,2 0 1,79-21 1547,-33 8-888,55-7 0,-81 17-681,0 1 1,0 1 0,0 1 0,0 2 0,37 4-1,-61-5-82,0 0 0,0 0 0,0 0 0,0 0 0,1 1 0,-1-1 0,0 0 0,0 0-1,0 0 1,0 0 0,0 0 0,1 1 0,-1-1 0,0 0 0,0 0 0,0 0 0,0 0-1,0 1 1,0-1 0,0 0 0,0 0 0,0 0 0,0 1 0,0-1 0,0 0-1,0 0 1,0 1 0,0-1 0,0 0 0,0 0 0,0 0 0,0 1 0,0-1 0,0 0-1,0 0 1,0 0 0,0 0 0,0 1 0,0-1 0,-1 0 0,1 0 0,0 0 0,0 0-1,0 1 1,0-1 0,0 0 0,-1 0 0,1 0 0,0 0 0,0 0 0,0 0 0,0 1-1,-1-1 1,1 0 0,0 0 0,0 0 0,-1 0 0,-9 8 17,-28 12 46,-1-3-1,0-1 1,-65 17 0,51-17 158,25-6-54,11-4 21,-1 0 0,1-2 0,-1 0 1,-23 2-1,40-5-168,0-1 1,0 0 0,-1 0 0,1 0-1,0-1 1,0 1 0,0 0-1,0 0 1,-1-1 0,1 1 0,0 0-1,-2-2 1,3 2-12,0 0 0,-1-1 0,1 1 0,0 0 0,0-1 0,-1 1-1,1 0 1,0 0 0,0-1 0,-1 1 0,1 0 0,0-1 0,0 1 0,0-1 0,0 1 0,0 0 0,0-1 0,0 1 0,-1 0 0,1-1-1,0 1 1,0-1 0,0 1 0,0 0 0,1-1 0,-1 1 0,0-2-2,1 1 0,-1 0 0,1 0 0,0 0 0,0 0 0,-1 0-1,1 0 1,0 0 0,0 0 0,0 0 0,0 1 0,0-1 0,0 0 0,0 0 0,0 1 0,0-1-1,1 1 1,-1-1 0,0 1 0,0-1 0,1 1 0,1 0 0,10-2-4,0 0 0,1 1 1,-1 1-1,1 0 0,21 3 0,68 19-112,-67-13-14,44 4-1,-75-12 101,0-1 0,0 0 1,0 0-1,0 0 0,-1-1 0,1 0 1,6-1-1,-10 2 18,0-1 0,0 1 0,0 0 0,-1-1-1,1 1 1,0-1 0,0 1 0,-1-1 0,1 1 0,0-1 0,-1 1 0,1-1 0,0 0 0,-1 1 0,1-1 0,-1 0 0,1 1 0,-1-1-1,1 0 1,-1 0 0,0 0 0,1 1 0,-1-1 0,0 0 0,0 0 0,0 0 0,0 0 0,1 0 0,-1 1 0,0-1 0,0 0 0,-1 0-1,1 0 1,0 0 0,0 0 0,0 0 0,-1 1 0,1-1 0,0 0 0,-1 0 0,1 0 0,0 1 0,-1-1 0,1 0 0,-1 1 0,0-2-1,-2-2 7,0 0-1,-1 0 0,1 0 1,-1 1-1,0-1 0,0 1 0,0 0 1,0 0-1,0 1 0,-1-1 1,1 1-1,-1 0 0,0 0 0,1 0 1,-1 1-1,0 0 0,0 0 1,0 0-1,-8 0 0,2 0-1,0 1 0,1 0 0,-1 0-1,0 1 1,1 1 0,-1 0 0,1 0 0,-14 6-1,-20 18-40,30-17-12,11-7 8,3-4-17,25-41-2,-25 43 32,0 0-1,0-1 1,0 1-1,1 0 1,-1 0-1,0-1 0,1 1 1,-1 0-1,0-1 1,0 1-1,1 0 1,-1 0-1,0 0 1,1 0-1,-1-1 1,0 1-1,1 0 1,-1 0-1,1 0 1,-1 0-1,0 0 1,1 0-1,-1 0 1,0 0-1,1 0 1,-1 0-1,1 0 1,-1 0-1,0 0 1,1 0-1,-1 0 1,0 0-1,1 0 1,-1 1-1,1-1 1,-1 0-1,0 0 1,0 0-1,1 1 1,-1-1-1,0 0 0,1 0 1,-1 1-1,17 15-975,-11-10 598,0-1 150,0 0-1,1-1 0,-1 1 1,1-2-1,13 7 0,1-5-90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4.799"/>
    </inkml:context>
    <inkml:brush xml:id="br0">
      <inkml:brushProperty name="width" value="0.05" units="cm"/>
      <inkml:brushProperty name="height" value="0.05" units="cm"/>
    </inkml:brush>
  </inkml:definitions>
  <inkml:trace contextRef="#ctx0" brushRef="#br0">1 66 16452,'0'-3'117,"0"1"0,1-1 0,-1 0 0,1 1 0,-1-1 0,1 1 0,0 0 0,0-1 0,0 1 0,0 0 0,1-1 0,-1 1 0,1 0 1,-1 0-1,1 0 0,0 0 0,-1 0 0,1 0 0,0 1 0,0-1 0,1 1 0,-1-1 0,0 1 0,0 0 0,1 0 0,-1 0 0,4-1 1,-1 0-8,1 0 1,0 1-1,0-1 1,0 1 0,0 0-1,0 1 1,0 0 0,0 0-1,0 0 1,0 0-1,0 1 1,0 0 0,11 4-1,-14-4-88,1 1 0,-1-1 0,0 1 0,1 0-1,-1 1 1,0-1 0,-1 0 0,1 1 0,0 0-1,-1 0 1,1-1 0,-1 2 0,0-1 0,0 0 0,0 0-1,0 1 1,-1-1 0,1 0 0,-1 1 0,0 0 0,0-1-1,0 1 1,0 6 0,1 7-2,-1 1 1,-1 0-1,-1 0 1,0-1-1,-7 32 0,-30 88 130,1-5 58,36-125-204,-5 34 101,6-40-108,0 0-1,0 1 1,0-1 0,0 0-1,0 0 1,0 1-1,1-1 1,-1 0 0,0 0-1,1 1 1,-1-1-1,1 0 1,-1 0 0,1 0-1,-1 0 1,1 0-1,0 0 1,0 0 0,-1 0-1,1 0 1,0 0 0,0 0-1,0 0 1,0 0-1,0-1 1,0 1 0,0 0-1,2 0 1,0-1-67,1 1-1,-1-1 1,0 1 0,1-1 0,-1-1 0,1 1-1,-1 0 1,1-1 0,-1 1 0,0-1 0,1 0-1,-1 0 1,0-1 0,0 1 0,6-4 0,4-2-70,-1-1 0,16-15 0,27-25-152,6-7-98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5.202"/>
    </inkml:context>
    <inkml:brush xml:id="br0">
      <inkml:brushProperty name="width" value="0.05" units="cm"/>
      <inkml:brushProperty name="height" value="0.05" units="cm"/>
    </inkml:brush>
  </inkml:definitions>
  <inkml:trace contextRef="#ctx0" brushRef="#br0">53 43 16732,'-13'29'1148,"-14"45"1,23-62-992,2-1 0,-1 1 0,2-1 1,-1 1-1,2-1 0,-1 1 0,3 15 0,-2-25-135,0 0 1,1 1 0,-1-1-1,0 0 1,1 0 0,0 0 0,0 0-1,-1 0 1,1 0 0,1 0-1,-1 0 1,0-1 0,0 1 0,0 0-1,1-1 1,1 3 0,-1-4-14,-1 1 0,1 0 0,-1 0 0,1-1 0,-1 1 0,1-1 0,-1 0 0,1 1 0,0-1 0,-1 0 1,1 0-1,0 0 0,-1 0 0,1 0 0,-1 0 0,1 0 0,0-1 0,-1 1 0,1-1 0,-1 1 0,1-1 0,2-1 0,7-4 4,-1 0 0,1-1-1,-1 0 1,-1 0-1,0-1 1,0 0 0,0-1-1,-1 0 1,11-16-1,-11 14 33,-1 0 1,0 0-1,0-1 0,-1 0 0,-1-1 0,0 1 0,-1-1 0,4-20 1,-7 31-40,0 0 0,-1 0 0,0-1 0,1 1 0,-1 0 0,0 0 0,0-1 0,-1 1 0,1 0 0,0-1 0,-1 1 0,1 0 1,-1 0-1,0-1 0,0 1 0,1 0 0,-2 0 0,1 0 0,0 0 0,0 0 0,-1 0 0,1 1 0,-1-1 0,1 0 0,-1 1 0,0-1 1,1 1-1,-1-1 0,0 1 0,0 0 0,0 0 0,-3-1 0,1 1-47,0 0-1,0 0 1,0 0 0,-1 1-1,1 0 1,0 0-1,0 0 1,0 0 0,-1 1-1,1-1 1,0 1 0,0 0-1,0 1 1,0-1 0,0 1-1,-5 2 1,-11 11-146,4 1-100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5.626"/>
    </inkml:context>
    <inkml:brush xml:id="br0">
      <inkml:brushProperty name="width" value="0.05" units="cm"/>
      <inkml:brushProperty name="height" value="0.05" units="cm"/>
    </inkml:brush>
  </inkml:definitions>
  <inkml:trace contextRef="#ctx0" brushRef="#br0">167 1 16988,'-12'24'1496,"-2"10"-1208,-7 9-152,1 7 680,-3 14-616,2-1-40,4 1-48,3-4-88,5-11-264,4-8-192,4-16 1896,1-22-1432,-5-6 97,0-17 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21.137"/>
    </inkml:context>
    <inkml:brush xml:id="br0">
      <inkml:brushProperty name="width" value="0.05" units="cm"/>
      <inkml:brushProperty name="height" value="0.05" units="cm"/>
    </inkml:brush>
  </inkml:definitions>
  <inkml:trace contextRef="#ctx0" brushRef="#br0">0 2 16163,'14'-1'921,"6"2"-881,2 1-64,7 18 120,12 11-312,13 5-168,5 1-73,1 2 345,-6 2-64,-1-6-96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9.402"/>
    </inkml:context>
    <inkml:brush xml:id="br0">
      <inkml:brushProperty name="width" value="0.05" units="cm"/>
      <inkml:brushProperty name="height" value="0.05" units="cm"/>
    </inkml:brush>
  </inkml:definitions>
  <inkml:trace contextRef="#ctx0" brushRef="#br0">89 1 14691,'-7'7'6807,"-35"40"-1226,36-40-5380,0 0 0,1 1 0,0-1 0,1 2 0,-7 13 0,10-20-174,1-1 0,-1 1 1,1 0-1,0-1 0,-1 1 0,1-1 1,0 1-1,0 0 0,0-1 1,0 1-1,0-1 0,1 1 0,-1 0 1,0-1-1,1 1 0,-1-1 1,1 1-1,0-1 0,-1 1 0,1-1 1,0 0-1,1 3 0,1-2-8,-1 0 0,1 0-1,-1 0 1,1 0 0,0 0 0,0-1-1,-1 1 1,1-1 0,0 1 0,5 0-1,4 1-189,0 0 0,0-1 0,0-1 0,1 0 0,12 0-1,-20-2-149,1 1-1,0-1 0,-1 0 1,1 0-1,9-3 0,-13 3 226,0 0 0,0 0 0,0 0 0,0 0 0,0 0 0,0-1 0,0 1 0,0-1 0,-1 1-1,1-1 1,0 1 0,-1-1 0,1 0 0,-1 0 0,0 0 0,0 0 0,2-3 0,1-15-771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6.091"/>
    </inkml:context>
    <inkml:brush xml:id="br0">
      <inkml:brushProperty name="width" value="0.05" units="cm"/>
      <inkml:brushProperty name="height" value="0.05" units="cm"/>
    </inkml:brush>
  </inkml:definitions>
  <inkml:trace contextRef="#ctx0" brushRef="#br0">81 60 17204,'-16'33'1329,"-8"21"-557,22-49-682,1 0 0,0 0 0,0-1-1,0 1 1,0 0 0,1 0 0,0 0-1,0 0 1,1 6 0,-1-9-72,0-1 1,1 0-1,-1 1 1,0-1-1,1 0 1,-1 1-1,1-1 0,-1 0 1,1 0-1,0 0 1,-1 1-1,1-1 0,0 0 1,0 0-1,0 0 1,0 0-1,0 0 1,0 0-1,0 0 0,0-1 1,0 1-1,0 0 1,1-1-1,1 2 1,-1-2-10,1 1 1,0-1-1,0 1 1,0-1-1,0 0 1,0 0-1,-1-1 1,1 1-1,0 0 1,0-1-1,3-1 1,5-1-12,0-2 1,0 0 0,0 0-1,15-10 1,-15 7 30,1 0-1,-2 0 1,1-1-1,-1-1 1,-1 0-1,0 0 1,0-1-1,-1 0 1,0 0-1,12-25 1,-19 35-8,-1-1 0,1 0 0,0 0 1,0 1-1,-1-1 0,1 0 1,-1 0-1,0 0 0,1 0 1,-1 0-1,0 0 0,0 0 1,0 0-1,0 0 0,-1 0 0,1 0 1,-1 1-1,1-1 0,-1 0 1,1 0-1,-1 0 0,0 0 1,0 1-1,-1-3 0,0 2 6,0 1 0,0-1 0,0 1 0,0 0 0,0 0 1,0 0-1,0 0 0,0 0 0,-1 0 0,1 0 0,0 1 0,-1-1 0,1 1 0,0-1 0,-1 1 0,1 0 0,0 0 0,-1 0 0,-3 1 0,-2 1 25,0-1 0,0 2 0,0-1 0,0 1 0,0 0 0,1 1 0,-1 0 1,1 0-1,0 0 0,0 1 0,1 0 0,-12 11 0,4-1-17,0 0-1,1 1 1,0 1 0,-10 18 0,16-23-160,0 0 0,1 1 1,1 0-1,0 0 0,1 0 0,-5 22 1,9-31 37,-1 0 1,1 1-1,0-1 0,0 0 1,0 1-1,0-1 1,1 0-1,0 1 1,0-1-1,0 0 0,2 5 1,-2-7 41,1 1-1,-1-1 1,1 0 0,0 1 0,0-1 0,0 0-1,0 0 1,0 0 0,0 0 0,0 0-1,0-1 1,1 1 0,-1-1 0,1 1 0,-1-1-1,1 0 1,0 0 0,4 1 0,31 4-493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6.465"/>
    </inkml:context>
    <inkml:brush xml:id="br0">
      <inkml:brushProperty name="width" value="0.05" units="cm"/>
      <inkml:brushProperty name="height" value="0.05" units="cm"/>
    </inkml:brush>
  </inkml:definitions>
  <inkml:trace contextRef="#ctx0" brushRef="#br0">20 0 14771,'-4'15'990,"-10"47"636,13-58-1426,1 0 1,-1 0 0,1 0-1,0 0 1,0 0-1,1 0 1,-1 0 0,1 0-1,0 0 1,0-1 0,0 1-1,3 5 1,-4-7-132,1-1 1,-1 0-1,1 0 1,0 0-1,0 0 1,-1 0-1,1-1 1,0 1-1,0 0 1,0 0-1,0 0 1,0-1-1,0 1 1,0 0-1,0-1 1,0 1-1,1-1 1,-1 0-1,0 1 1,0-1-1,0 0 1,1 1-1,1-1 1,-1 0 4,1-1 0,-1 1 0,0-1 0,1 0 0,-1 1 0,0-1 0,0 0 0,0 0 0,0 0 0,0 0 0,4-3 0,-2 0 49,1 1 0,-1-1 0,0 0 0,0-1 0,-1 1 1,1 0-1,-1-1 0,0 0 0,4-9 0,-6 12-112,0 0 0,0 0-1,-1 0 1,1 0 0,-1 0 0,0 0-1,1 0 1,-1 0 0,0 0-1,0 0 1,0 0 0,-1 0-1,1 0 1,0 1 0,-1-1 0,1 0-1,-1 0 1,0 0 0,1 0-1,-1 0 1,0 0 0,0 1-1,0-1 1,0 0 0,-1 1-1,1-1 1,0 1 0,-1 0 0,1-1-1,-1 1 1,1 0 0,-1 0-1,0 0 1,0 0 0,1 0-1,-1 0 1,0 0 0,0 0-1,0 1 1,0-1 0,0 1 0,0 0-1,0-1 1,0 1 0,0 0-1,0 0 1,0 0 0,0 1-1,0-1 1,0 0 0,0 1-1,1-1 1,-1 1 0,0 0 0,0-1-1,-3 3 1,-9 5-118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9.927"/>
    </inkml:context>
    <inkml:brush xml:id="br0">
      <inkml:brushProperty name="width" value="0.05" units="cm"/>
      <inkml:brushProperty name="height" value="0.05" units="cm"/>
    </inkml:brush>
  </inkml:definitions>
  <inkml:trace contextRef="#ctx0" brushRef="#br0">1 6214 6201,'2'0'186,"-1"-1"0,1 1 0,-1-1 0,1 1-1,-1-1 1,1 0 0,-1 0 0,0 1 0,1-1-1,-1 0 1,0 0 0,1-1 0,-1 1 0,0 0-1,0 0 1,0 0 0,0-1 0,0 1 0,0-1-1,-1 1 1,1 0 0,1-4 0,15-42 1701,-12 31-1282,15-33 28,50-89 0,-57 114-527,34-70-28,-27 51-9,42-65 0,52-85 97,-55 86-76,43-41 146,-22 36-166,123-221 340,-183 295-394,-1 0 0,14-44 1,19-84 98,-25 79 151,7-6 92,5 2 0,68-117 0,-107 207-359,60-108 313,141-192 0,-134 207-310,-4-2-1,94-198 0,-87 163 118,122-173 0,-147 234-9,63-131 0,9-90 54,-75 168-115,145-359 123,-31 193 228,3-6-130,-49 65-216,77-157 176,-168 350-153,2 1 0,1 1 0,1 1 0,2 1 0,56-57 1,-80 89-45,-1 0 0,1 0 1,0 1-1,0-1 1,-1 1-1,1-1 0,0 0 1,0 1-1,-1-1 1,1 1-1,0 0 1,0-1-1,0 1 0,0 0 1,0-1-1,1 1 1,-2 0-22,1 1 0,-1-1 1,0 0-1,0 0 1,0 1-1,1-1 0,-1 0 1,0 1-1,0-1 0,0 0 1,0 1-1,0-1 1,0 0-1,0 1 0,1-1 1,-1 0-1,0 1 0,0-1 1,0 0-1,-1 1 1,1-1-1,0 1 0,0-1 1,0 0-1,0 1 0,0-1 1,0 1-1,-14 31-429,14-31 387,-1-1 0,0 1-1,0-1 1,1 1 0,-1-1 0,0 1 0,0-1 0,0 0-1,0 1 1,0-1 0,0 0 0,1 0 0,-1 0-1,0 0 1,0 1 0,0-1 0,-2-1 0,1 1-3,-10 1-170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41.650"/>
    </inkml:context>
    <inkml:brush xml:id="br0">
      <inkml:brushProperty name="width" value="0.05" units="cm"/>
      <inkml:brushProperty name="height" value="0.05" units="cm"/>
    </inkml:brush>
  </inkml:definitions>
  <inkml:trace contextRef="#ctx0" brushRef="#br0">13 1 17396,'1'0'165,"0"0"0,0 0 0,0 0 0,1 0 0,-1 0 0,0 0 0,0 0 0,0 0 0,0 1 1,0-1-1,0 0 0,0 1 0,0-1 0,0 0 0,-1 1 0,1-1 0,0 1 0,0-1 0,0 1 0,0 0 0,0-1 0,1 3 1,-1-1 31,0 0 1,1 0 0,-1 0 0,0 1 0,0-1 0,-1 0 0,1 1-1,0-1 1,0 5 0,0 7 249,0 0 0,-3 28 0,1-28-102,-23 199 806,5-58-956,18-150-189,0 5 7,0 0 0,1 0 0,2 19 0,-2-27-10,0-1 0,0 1 0,1-1 0,-1 1-1,0 0 1,1-1 0,-1 1 0,1-1 0,0 0 0,-1 1-1,1-1 1,0 0 0,0 1 0,0-1 0,0 0 0,0 0-1,0 0 1,0 1 0,0-1 0,0 0 0,1-1 0,-1 1-1,0 0 1,1 0 0,-1 0 0,0-1 0,1 1 0,-1-1-1,1 1 1,-1-1 0,1 0 0,0 0 0,1 1 0,5-2 8,-1 0-1,0 0 1,1 0 0,-1-1 0,0 0 0,0-1 0,8-3 0,53-30 60,-32 17-52,49-23-280,74-40-2327,-136 65 2111,-12 2-151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42.154"/>
    </inkml:context>
    <inkml:brush xml:id="br0">
      <inkml:brushProperty name="width" value="0.05" units="cm"/>
      <inkml:brushProperty name="height" value="0.05" units="cm"/>
    </inkml:brush>
  </inkml:definitions>
  <inkml:trace contextRef="#ctx0" brushRef="#br0">99 185 18644,'-1'9'537,"0"-1"0,0 0-1,0 0 1,-1 0 0,0 0 0,-5 10-1,-3 14 584,-29 129 786,34-134-1891,1 0-1,2 0 1,1 0 0,2 29-1,-1-53-45,1 0 0,-1 0 0,1 0 0,-1 0 0,1 0 0,0 0 0,0-1 0,0 1 0,1 0 0,-1-1 0,4 5 0,-5-6 12,1-1 0,-1 1 0,1-1-1,-1 0 1,1 1 0,-1-1 0,1 0 0,-1 1 0,1-1 0,-1 0 0,1 1 0,-1-1 0,1 0 0,-1 0 0,1 0 0,0 0 0,-1 0 0,1 0 0,-1 0 0,1 0 0,-1 0 0,1 0-1,0 0 1,1 0-24,-1-1 0,0 0 0,0 1 0,0-1 0,1 0 0,-1 0 0,0 0 0,0 0 0,0 0 0,0 0 0,-1 0 0,1 0 0,0 0 0,1-2 0,2-4-130,-1 0 1,0-1-1,0 0 0,0 1 1,-1-1-1,0 0 0,-1 0 1,0 0-1,0 0 0,-1-14 1,-1-13-395,-6-38-1,5 60 415,0-9 112,-1 1-1,-1 0 1,-1 0 0,-1 0 0,-1 0 0,-14-29 0,20 48 101,0 0 1,-1 0 0,1 0-1,-1 0 1,1 0-1,-1 0 1,0 1 0,1-1-1,-1 0 1,-3-1 0,5 3-39,0 0 0,0 0 0,-1 0 0,1 0 0,0 0 0,-1 0 0,1 0 1,0-1-1,0 1 0,-1 0 0,1 0 0,0 0 0,-1 0 0,1 0 0,0 0 0,0 1 1,-1-1-1,1 0 0,0 0 0,-1 0 0,1 0 0,0 0 0,0 0 0,-1 0 1,1 0-1,0 1 0,0-1 0,-1 0 0,1 1 0,-4 14 543,3-13-513,1 0-1,0 1 1,0-1 0,0 0 0,0 1-1,1-1 1,-1 0 0,0 1 0,1-1 0,0 0-1,-1 0 1,1 0 0,0 1 0,0-1-1,0 0 1,0 0 0,1 0 0,-1 0-1,1-1 1,-1 1 0,1 0 0,-1-1 0,1 1-1,0-1 1,0 1 0,0-1 0,0 0-1,0 0 1,0 0 0,0 0 0,0 0-1,0 0 1,3 0 0,1 0 1,-1 0 1,1-1-1,0 0 0,-1 0 1,1-1-1,0 1 1,-1-1-1,1 0 0,-1-1 1,0 1-1,1-1 0,8-5 1,4-2 83,0-2 1,-1 0 0,0-1-1,25-23 1,52-64 362,-7 7-27,-85 90-461,-1 1 1,1-1-1,0 1 0,0 0 0,0-1 0,-1 1 0,1 0 0,5-2 0,-7 3-9,0 0 0,1 0 0,-1 0-1,0 0 1,1 0 0,-1 0 0,0 0 0,1 0 0,-1 0-1,0 0 1,1 0 0,-1 0 0,0 0 0,1 1 0,-1-1 0,0 0-1,1 0 1,-1 0 0,0 0 0,0 0 0,1 1 0,-1-1-1,0 0 1,1 0 0,-1 1 0,0-1 0,0 0 0,0 0-1,1 1 1,-1-1 0,0 0 0,0 1 0,0-1 0,1 5 9,0 0 0,0 0 0,-1-1 0,0 1 1,0 0-1,0 0 0,-1 4 0,-2 31-16,-6 145 143,9-148-232,2 0-1,1 0 1,9 36-1,27 85-955,-31-130 783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6.112"/>
    </inkml:context>
    <inkml:brush xml:id="br0">
      <inkml:brushProperty name="width" value="0.05" units="cm"/>
      <inkml:brushProperty name="height" value="0.05" units="cm"/>
    </inkml:brush>
  </inkml:definitions>
  <inkml:trace contextRef="#ctx0" brushRef="#br0">1 49 12971,'9'8'1168,"0"1"-944,6-4-120,4-5 616,5 0-584,4-5-16,7 1-72,3-2-48,7-4-136,0 0-80,6 1-752,-2-2 848,-3 3-104,0 0-104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6.609"/>
    </inkml:context>
    <inkml:brush xml:id="br0">
      <inkml:brushProperty name="width" value="0.05" units="cm"/>
      <inkml:brushProperty name="height" value="0.05" units="cm"/>
    </inkml:brush>
  </inkml:definitions>
  <inkml:trace contextRef="#ctx0" brushRef="#br0">0 180 11955,'3'0'234,"0"1"1,-1 0-1,1-1 1,0 1-1,-1-1 1,1 0-1,0 0 1,0 0-1,-1 0 1,1-1-1,0 1 1,0-1-1,-1 1 1,1-1-1,2-1 1,41-22 443,-14 6-904,1 4-792,0 2-1,1 0 0,66-11 0,-80 19 712,1 2 1,0 0-1,-1 2 0,1 0 0,-1 1 1,1 1-1,-1 1 0,24 7 0,-30-7 924,1 0-1,-1 0 0,0-2 0,1 0 1,-1 0-1,1-2 0,16-1 1,100-25-262,-17 3-1040,-60 17 380</inkml:trace>
  <inkml:trace contextRef="#ctx0" brushRef="#br0" timeOffset="1">1306 31 7586,'60'0'256,"7"-8"-264,3-1-32,13-4 928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7.076"/>
    </inkml:context>
    <inkml:brush xml:id="br0">
      <inkml:brushProperty name="width" value="0.05" units="cm"/>
      <inkml:brushProperty name="height" value="0.05" units="cm"/>
    </inkml:brush>
  </inkml:definitions>
  <inkml:trace contextRef="#ctx0" brushRef="#br0">0 178 12379,'77'12'864,"-4"-3"-744,1-1-80,2-5 136,2-3-192,6-6-1400,5-5 1280,6-4-168,3-1-137</inkml:trace>
  <inkml:trace contextRef="#ctx0" brushRef="#br0" timeOffset="1">1387 141 11218,'76'12'1297,"1"-3"-809,-1-2-200,9-6 1144,3-2-680,12-10-560,4-3-16,5-4-112</inkml:trace>
  <inkml:trace contextRef="#ctx0" brushRef="#br0" timeOffset="2">2879 92 14947,'77'6'1128,"1"-4"-1048,-2-2-176,10-5-960,3-4 1160,9-5-296,3-4-224</inkml:trace>
  <inkml:trace contextRef="#ctx0" brushRef="#br0" timeOffset="3">4209 0 12011,'210'27'1851,"3"-17"-3506,-141-12 1078,122 3-278,-158 1 1575,0 2-1,0 1 1,45 13 0,-20 5 1748,-51-18-2201,0-1 1,0 0-1,0 0 0,1-1 1,0-1-1,-1 1 0,1-2 1,16 1-1,2-4-162,0-3-110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8.022"/>
    </inkml:context>
    <inkml:brush xml:id="br0">
      <inkml:brushProperty name="width" value="0.05" units="cm"/>
      <inkml:brushProperty name="height" value="0.05" units="cm"/>
    </inkml:brush>
  </inkml:definitions>
  <inkml:trace contextRef="#ctx0" brushRef="#br0">15 1 16219,'-2'5'343,"-1"1"0,1 0 0,0 0 0,1 0 0,-1 0 0,1 0-1,0 1 1,1-1 0,0 0 0,0 11 0,3 8 270,7 33 0,-5-33-673,28 121-1392,4 17-3996,-33-137 5000,-2-1 0,0 1 0,-2 0 0,-4 40 0,0-36 1247,0-2 493,1 0 0,0 37 0,4-55-1151,0-1 0,0 0 0,0 0-1,1 0 1,1-1 0,-1 1 0,2 0-1,-1-1 1,1 0 0,0 0 0,7 11-1,-6-12-118,0 1-1,-1-1 1,0 1 0,-1 0-1,1 0 1,-2 1-1,1-1 1,-1 1-1,0-1 1,-1 1 0,1 9-1,-2 7 161,-1 0 0,-6 37-1,3-35 149,0 51-1,8-56-546,-4-22 211,0 0-1,1 1 1,-1-1-1,0 0 0,0 1 1,0-1-1,0 0 1,0 1-1,1-1 1,-1 0-1,0 0 0,0 1 1,1-1-1,-1 0 1,0 0-1,0 1 1,1-1-1,-1 0 0,0 0 1,1 0-1,-1 0 1,0 0-1,1 1 0,-1-1 1,0 0-1,1 0 1,-1 0-1,0 0 1,1 0-1,-1 0 0,0 0 1,1 0-1,-1 0 1,0 0-1,1 0 0,-1 0 1,0 0-1,1 0 1,-1-1-1,0 1 1,1 0-1,-1 0 0,0 0 1,0 0-1,1-1 1,-1 1-1,0 0 1,1 0-1,-1 0 0,0-1 1,0 1-1,0 0 1,1-1-1,-1 1 0,6-8-150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045"/>
    </inkml:context>
    <inkml:brush xml:id="br0">
      <inkml:brushProperty name="width" value="0.05" units="cm"/>
      <inkml:brushProperty name="height" value="0.05" units="cm"/>
    </inkml:brush>
  </inkml:definitions>
  <inkml:trace contextRef="#ctx0" brushRef="#br0">131 1 17380,'-1'3'320,"0"0"1,0 0 0,0 0 0,0 0 0,-1 0-1,1 0 1,-1-1 0,0 1 0,0 0 0,-3 3-1,-2 3 513,-10 15 304,-34 56 799,45-68-1723,-1 0 0,2 0 0,-1 1 0,-4 22 0,9-34-197,1 0 1,-1 0-1,1 1 1,0-1-1,0 0 1,0 0-1,-1 1 1,1-1-1,1 0 1,-1 1-1,0-1 0,0 0 1,0 0-1,1 1 1,-1-1-1,0 0 1,1 0-1,-1 0 1,1 1-1,0-1 1,-1 0-1,1 0 1,0 0-1,0 0 1,0 0-1,0 0 0,-1 0 1,1 0-1,0-1 1,1 1-1,-1 0 1,0-1-1,0 1 1,0 0-1,0-1 1,0 1-1,1-1 1,-1 0-1,0 1 1,0-1-1,1 0 0,-1 0 1,0 0-1,1 0 1,-1 0-1,2 0 1,8-1-17,1 0 1,-1 0-1,0-1 1,14-4-1,-18 5-47,11-4-214,0 0 0,20-9 0,-33 12 261,0 0-1,0-1 0,0 1 1,-1-1-1,1 0 0,-1 0 0,0-1 1,0 1-1,0-1 0,0 0 1,-1 0-1,5-7 0,-2-4-234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9.805"/>
    </inkml:context>
    <inkml:brush xml:id="br0">
      <inkml:brushProperty name="width" value="0.05" units="cm"/>
      <inkml:brushProperty name="height" value="0.05" units="cm"/>
    </inkml:brush>
  </inkml:definitions>
  <inkml:trace contextRef="#ctx0" brushRef="#br0">20 12 19412,'-9'-7'2073,"1"2"-1489,5 5-264,3 2 984,3 4-1224,3-3 352,3-3-408,-1-3-136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476"/>
    </inkml:context>
    <inkml:brush xml:id="br0">
      <inkml:brushProperty name="width" value="0.05" units="cm"/>
      <inkml:brushProperty name="height" value="0.05" units="cm"/>
    </inkml:brush>
  </inkml:definitions>
  <inkml:trace contextRef="#ctx0" brushRef="#br0">32 0 15067,'-9'26'2289,"2"2"-1281,-4-1-488,8 2 2129,1 1-1745,5-4-504,8-5-1048,0-6 1864,4-13-1248,3-4-80,5-8-24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895"/>
    </inkml:context>
    <inkml:brush xml:id="br0">
      <inkml:brushProperty name="width" value="0.05" units="cm"/>
      <inkml:brushProperty name="height" value="0.05" units="cm"/>
    </inkml:brush>
  </inkml:definitions>
  <inkml:trace contextRef="#ctx0" brushRef="#br0">79 71 18916,'1'-1'140,"4"-9"790,1-1 0,14-17 0,-19 27-816,0-1 0,0 1 1,0 0-1,0-1 1,0 1-1,1 0 1,-1 0-1,0-1 0,1 1 1,-1 0-1,1 1 1,-1-1-1,1 0 1,-1 0-1,1 0 0,0 1 1,-1-1-1,1 1 1,0 0-1,0-1 1,-1 1-1,1 0 0,0 0 1,0 0-1,-1 0 1,1 0-1,0 1 1,3 0-1,-4 0-48,0 0 0,1 0 0,-1 0 0,0 0 0,0 0 0,0 0 0,0 0 0,0 1 0,0-1 0,0 0 0,0 1 0,-1-1 0,1 1 1,0-1-1,-1 1 0,0-1 0,1 1 0,-1 0 0,0-1 0,1 4 0,-2 31 310,-1-21-310,-1 0 0,0 0 1,-2-1-1,0 1 0,0-1 0,-1 0 0,-11 18 0,-65 88 213,47-72-195,34-47-87,0 0-1,0 1 1,0-1-1,0 1 1,0-1-1,0 1 1,1-1-1,-1 1 1,0-1-1,1 1 1,-1 0 0,1-1-1,0 1 1,-1 0-1,1 2 1,0-4-10,0 0 1,1 1 0,-1-1 0,0 0-1,0 1 1,0-1 0,1 0 0,-1 0 0,0 1-1,0-1 1,1 0 0,-1 0 0,0 0-1,0 1 1,1-1 0,-1 0 0,0 0 0,1 0-1,-1 0 1,0 0 0,1 0 0,-1 0-1,0 1 1,1-1 0,0 0 0,17-3-583,-7 0 117,-1-1-1,0-1 0,0 1 1,0-2-1,-1 1 1,16-13-1,-5 2-289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0.283"/>
    </inkml:context>
    <inkml:brush xml:id="br0">
      <inkml:brushProperty name="width" value="0.05" units="cm"/>
      <inkml:brushProperty name="height" value="0.05" units="cm"/>
    </inkml:brush>
  </inkml:definitions>
  <inkml:trace contextRef="#ctx0" brushRef="#br0">90 122 16628,'0'0'55,"0"0"-1,0-1 1,-1 1 0,1 0 0,0 0 0,0 0 0,0 0 0,0 0 0,0 0 0,0 0 0,0-1 0,0 1 0,1 0 0,-1 0 0,0 0 0,0 0 0,0 0 0,0 0 0,0 0 0,0 0 0,0-1 0,0 1 0,0 0 0,0 0 0,0 0 0,0 0 0,0 0 0,0 0 0,0 0 0,1 0 0,-1 0 0,0 0 0,0 0 0,0 0-1,0 0 1,0-1 0,0 1 0,0 0 0,0 0 0,0 0 0,1 0 0,-1 0 0,0 0 0,0 0 0,0 0 0,0 0 0,0 0 0,0 0 0,0 0 0,1 0 0,-1 0 0,0 0 0,0 1 0,0-1 0,0 0 0,0 0 0,0 0 0,0 0 0,0 0 0,1 0 0,-1 0 0,0 0 0,0 0 0,0 0 0,0 0 0,0 0-1,0 0 1,0 1 0,2 12 1915,-2 28-904,0-29-780,0-8-240,0 2-7,0 0 1,0 0-1,0 0 1,1 0-1,2 8 1,-2-12-34,-1-1-1,1 0 1,-1 1-1,1-1 1,0 0-1,0 1 1,0-1 0,0 0-1,0 0 1,0 0-1,0 0 1,0 0 0,0 0-1,0 0 1,0 0-1,1 0 1,-1-1 0,0 1-1,1 0 1,-1-1-1,0 1 1,1-1-1,-1 0 1,1 1 0,-1-1-1,3 0 1,-1 0 25,1 0 1,-1 1-1,-1-1 1,1 1-1,0-1 1,0 1-1,0 0 1,0 0-1,0 0 1,-1 1-1,1-1 1,0 0-1,-1 1 1,1 0-1,-1 0 1,0 0-1,1 0 1,-1 0-1,0 0 1,0 0-1,-1 1 1,1-1-1,0 1 1,-1-1-1,1 1 1,-1 0-1,0 0 1,0 0-1,0-1 1,1 6-1,-2-3 79,0 0 0,0 0 0,0 0 1,0 0-1,-1 0 0,1 0 0,-1 0 0,-1 0 0,1-1 0,-1 1 0,0 0 0,0-1 0,0 1 0,0-1 1,-1 0-1,0 1 0,-6 6 0,2-4 25,0 0 0,-1 0 0,1-1 0,-1 0 0,-1-1 0,1 1 0,-1-1 0,-15 6 0,22-10-176,0 0-1,0-1 1,-1 1 0,1 0-1,0-1 1,-1 1 0,1-1-1,0 0 1,-1 1 0,1-1 0,-1 0-1,1-1 1,0 1 0,-1 0-1,1-1 1,0 1 0,-1-1-1,1 0 1,0 0 0,0 0-1,-1 0 1,1 0 0,0 0-1,0 0 1,0-1 0,1 1-1,-1-1 1,0 0 0,0 1 0,1-1-1,-1 0 1,1 0 0,0 0-1,-1 0 1,1 0 0,0 0-1,0 0 1,0-1 0,0 1-1,0-4 1,-1-1-208,1 0-1,0-1 1,0 1-1,0 0 1,1 0 0,0-1-1,1 1 1,1-13 0,5-13-485</inkml:trace>
  <inkml:trace contextRef="#ctx0" brushRef="#br0" timeOffset="1">90 61 20116,'1'9'2449,"4"-6"-1625,2-5-368,6-2 1753,8-1-1249,4 0-288,2-2-824,1 1-528,-2-5 584,0-3-104,-5-4-120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6.842"/>
    </inkml:context>
    <inkml:brush xml:id="br0">
      <inkml:brushProperty name="width" value="0.05" units="cm"/>
      <inkml:brushProperty name="height" value="0.05" units="cm"/>
    </inkml:brush>
  </inkml:definitions>
  <inkml:trace contextRef="#ctx0" brushRef="#br0">75 16 17540,'1'-16'3128,"-1"16"-3083,0 0 0,0 1 0,0-1 0,0 0 0,0 0-1,0 0 1,0 0 0,0 0 0,0 0 0,0 0-1,0 0 1,0 0 0,0 0 0,0 0 0,0 0 0,0 0-1,0 1 1,0-1 0,0 0 0,0 0 0,0 0-1,0 0 1,1 0 269,-1 0-269,0 0 0,0 0 0,0 0-1,0 0 1,0 0 0,0 0 0,0 1 0,0-1-1,0 0 1,0 0 0,0 0 0,0 0 0,1 0 0,-1 0-1,0 0 1,0 0 0,0 0 0,0 0 0,0 0-1,0 0 1,0 0 0,0 0 0,0 0 0,0-1 0,0 1-1,0 0 1,0 0 0,1 0 0,-1 0 0,0 0 0,0 0-1,0 0 1,0 0 0,5 29 1847,-1 70-1268,-5-66-627,2 0-1,11 62 1,-11-92-1,-1-1 0,1 0 0,-1 1 0,1-1 0,0 0 0,0 0 0,0 1 0,1-1 0,-1 0 0,0 0 0,1 0 0,-1 0 0,1-1 0,0 1 0,-1 0 0,1-1 0,0 1 0,0-1 0,0 1 0,4 1 0,1-1-19,-1 0 0,1-1 0,-1 1 0,1-1 0,13 0 0,-7 0-7,-12-2 28,1 1-1,0 0 1,0 1 0,-1-1-1,1 0 1,0 0 0,-1 1-1,1-1 1,0 1 0,-1-1 0,1 1-1,-1 0 1,1 0 0,-1-1-1,1 1 1,-1 0 0,1 1-1,-1-1 1,0 0 0,0 0-1,1 0 1,-1 1 0,0-1 0,0 1-1,0-1 1,-1 1 0,1-1-1,0 1 1,0-1 0,-1 1-1,1 0 1,-1-1 0,0 1 0,1 0-1,-1-1 1,0 1 0,0 0-1,0 3 1,-1 0 13,0 1 1,0 0-1,-1 0 1,0-1-1,0 1 1,0-1-1,-1 1 1,1-1-1,-1 0 0,-5 7 1,2-5 52,-1 1 0,1-1 0,-1 0 0,-1-1 0,1 0 0,-1 0 0,0 0 0,0-1 0,-1 0-1,-9 3 1,16-7-101,-1 1-1,0-1 0,0 0 0,0-1 0,0 1 0,0 0 1,0-1-1,0 0 0,0 1 0,0-1 0,0-1 0,0 1 0,0 0 1,0-1-1,0 1 0,0-1 0,0 0 0,1 0 0,-1 0 1,0 0-1,0-1 0,1 1 0,-1-1 0,1 1 0,-1-1 0,1 0 1,0 0-1,-1 0 0,1-1 0,0 1 0,1 0 0,-1-1 1,0 1-1,1-1 0,-3-5 0,-1-2-58,2 0-1,-1-1 1,1 1-1,1-1 1,0 0 0,-1-15-1,-2-35-431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7.306"/>
    </inkml:context>
    <inkml:brush xml:id="br0">
      <inkml:brushProperty name="width" value="0.05" units="cm"/>
      <inkml:brushProperty name="height" value="0.05" units="cm"/>
    </inkml:brush>
  </inkml:definitions>
  <inkml:trace contextRef="#ctx0" brushRef="#br0">1 30 17076,'13'0'2136,"3"-2"-1296,4 1-360,7-1 1049,7-1-513,3 2-160,5-4-920,0 2-520,-1-5 552,0 5-208,-7 2-88</inkml:trace>
  <inkml:trace contextRef="#ctx0" brushRef="#br0" timeOffset="1">711 4 15819,'0'12'2097,"-6"14"-1137,-6 6-400,-10 14 1729,-4 8-1025,-1 5-536,-1 6-192,-1-3-392,4-2-96,5-9-200,4-7-240,5-18-512,2-8 1912,3-21-1072,6-6-56,1-18-16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7.739"/>
    </inkml:context>
    <inkml:brush xml:id="br0">
      <inkml:brushProperty name="width" value="0.05" units="cm"/>
      <inkml:brushProperty name="height" value="0.05" units="cm"/>
    </inkml:brush>
  </inkml:definitions>
  <inkml:trace contextRef="#ctx0" brushRef="#br0">120 0 17564,'-3'0'217,"0"0"0,-1 1 1,1-1-1,0 1 0,-1-1 1,1 1-1,0 0 0,-1 0 1,1 0-1,0 1 0,0-1 1,0 1-1,0 0 0,1 0 1,-1 0-1,0 0 0,1 0 1,-1 0-1,1 1 0,0-1 1,-2 4-1,0-2-71,1 0 0,0 1 0,0-1 1,1 1-1,-1 0 0,1 0 0,0 0 0,1 0 0,-1 0 1,1 0-1,0 0 0,-1 10 0,2-14-138,0 0-1,0 0 1,0 0-1,0 1 1,0-1 0,0 0-1,1 0 1,-1 0-1,0 1 1,1-1-1,-1 0 1,0 0-1,1 0 1,-1 0-1,1 0 1,0 0 0,-1 0-1,1 0 1,0 0-1,0 0 1,0 0-1,-1 0 1,1 0-1,0-1 1,0 1 0,0 0-1,0-1 1,0 1-1,1-1 1,-1 1-1,0-1 1,0 1-1,0-1 1,0 0 0,0 0-1,1 1 1,-1-1-1,0 0 1,0 0-1,0 0 1,1 0-1,-1-1 1,0 1 0,2-1-1,3 0 19,-1 0 0,0-1 0,0 1 0,0-1 0,-1 0 0,1-1 0,0 1 0,-1-1 0,6-4 0,-4 2 23,-1 0 0,0-1 0,-1 1 0,1-1 0,-1 1 0,0-1 0,4-10 0,-7 14-44,0 1 0,-1 0-1,1 0 1,-1 0 0,1-1 0,-1 1-1,1 0 1,-1-1 0,0 1 0,1 0-1,-1-1 1,0 1 0,0 0 0,0-1-1,0 1 1,0 0 0,-1-1 0,1 1-1,0 0 1,-1-1 0,1 1 0,-1 0-1,1-1 1,-1 1 0,1 0 0,-1 0-1,0 0 1,0 0 0,0 0 0,1-1-1,-1 2 1,0-1 0,0 0 0,0 0-1,-1 0 1,1 0 0,0 1 0,0-1-1,0 0 1,-1 1 0,1-1-1,0 1 1,0-1 0,-3 1 0,-1-1-102,1 0 1,-1 1-1,0-1 1,0 1-1,1 0 1,-1 1 0,0-1-1,0 1 1,1 0-1,-1 0 1,0 1-1,1-1 1,-1 1-1,1 0 1,0 0-1,0 0 1,0 1-1,-4 2 1,4-2-26,1 0-1,-1-1 1,1 1 0,0 0-1,0 1 1,0-1 0,1 1-1,-1-1 1,1 1-1,0 0 1,0-1 0,0 1-1,0 0 1,1 1 0,-1-1-1,1 0 1,0 0 0,0 0-1,1 1 1,-1 4 0,7 18-611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8.143"/>
    </inkml:context>
    <inkml:brush xml:id="br0">
      <inkml:brushProperty name="width" value="0.05" units="cm"/>
      <inkml:brushProperty name="height" value="0.05" units="cm"/>
    </inkml:brush>
  </inkml:definitions>
  <inkml:trace contextRef="#ctx0" brushRef="#br0">82 25 15803,'-33'48'3107,"28"-41"-2677,-1 0-1,1-1 0,0 2 0,1-1 0,0 1 1,0-1-1,0 1 0,1 0 0,1 0 1,-4 12-1,6-18-383,0-1-1,0 0 1,0 1 0,0-1 0,0 0 0,0 1-1,0-1 1,0 1 0,0-1 0,1 0 0,-1 1 0,0-1-1,1 0 1,-1 0 0,1 1 0,0-1 0,-1 0-1,1 0 1,0 0 0,0 0 0,0 0 0,0 0 0,1 2-1,0-2-5,0 0-1,1 0 1,-1 0-1,0 0 0,0-1 1,0 1-1,1-1 1,-1 1-1,0-1 0,0 0 1,1 0-1,3 0 1,4-1 23,-1-1 0,0 1 1,0-1-1,0-1 0,0 0 1,8-4-1,-6 1 28,-1 0 1,0 0-1,0-1 0,0 0 1,14-14-1,-20 17-62,0 0 0,0 0 0,-1 0 0,0-1 0,1 1-1,-2-1 1,1 0 0,0 0 0,-1 0 0,0 0 0,0 0 0,-1-1 0,1 1-1,0-8 1,-2 11-40,0 0-1,0 0 1,0 0-1,0 0 1,0 0-1,0 0 1,-1 0-1,1 0 1,-1 0-1,1 0 1,-1 0-1,0 0 1,1 0-1,-1 0 1,0 0-1,-1 1 1,1-1-1,0 0 1,0 1-1,-1-1 1,1 1-1,-1 0 1,1-1 0,-1 1-1,0 0 1,1 0-1,-1 0 1,0 0-1,0 0 1,0 0-1,0 0 1,0 1-1,0-1 1,0 1-1,0-1 1,0 1-1,0 0 1,0 0-1,0 0 1,-2 0-1,-2 0-43,0 1 1,0-1-1,0 1 0,0 0 0,1 1 1,-1-1-1,0 1 0,1 0 0,-1 1 1,1-1-1,-1 1 0,-8 7 0,-13 17-241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29.851"/>
    </inkml:context>
    <inkml:brush xml:id="br0">
      <inkml:brushProperty name="width" value="0.05" units="cm"/>
      <inkml:brushProperty name="height" value="0.05" units="cm"/>
    </inkml:brush>
  </inkml:definitions>
  <inkml:trace contextRef="#ctx0" brushRef="#br0">27 212 10530,'-13'0'1433,"6"2"-705,1-2-312,6 3 1720,7 0-1456,16-5-159,11-4-73,24-6-184,14-5-48,14-9-232,6-2-160,7-2-344,7 1-505,-2 1 825,0 5-152,-11 5-176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0.283"/>
    </inkml:context>
    <inkml:brush xml:id="br0">
      <inkml:brushProperty name="width" value="0.05" units="cm"/>
      <inkml:brushProperty name="height" value="0.05" units="cm"/>
    </inkml:brush>
  </inkml:definitions>
  <inkml:trace contextRef="#ctx0" brushRef="#br0">1 60 12451,'55'7'1240,"0"0"-936,0-3-120,-1-1 544,5-3-376,0-3-192,2-3-336,-2-6-168,6-4-1080,-2 0 1232,1 0-232,2 4-152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0.764"/>
    </inkml:context>
    <inkml:brush xml:id="br0">
      <inkml:brushProperty name="width" value="0.05" units="cm"/>
      <inkml:brushProperty name="height" value="0.05" units="cm"/>
    </inkml:brush>
  </inkml:definitions>
  <inkml:trace contextRef="#ctx0" brushRef="#br0">0 63 11178,'62'5'478,"-1"-3"0,73-6-1,118-25-403,-132 13-300,17 3-240,1 6 1,228 16-1,397 13-919,-132-9 3220,395-30 748,-769 3-2669,399 30 0,-448-4-22,-102-11 48</inkml:trace>
  <inkml:trace contextRef="#ctx0" brushRef="#br0" timeOffset="1">5860 17 10770,'84'8'776,"-6"0"-632,-3 1-79,2-1 351,1-4-216,3-4-168,0 0-56,5-9 16,-2-2 8,-3-6-8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1.788"/>
    </inkml:context>
    <inkml:brush xml:id="br0">
      <inkml:brushProperty name="width" value="0.05" units="cm"/>
      <inkml:brushProperty name="height" value="0.05" units="cm"/>
    </inkml:brush>
  </inkml:definitions>
  <inkml:trace contextRef="#ctx0" brushRef="#br0">26 10 17860,'7'-9'2187,"-5"9"-302,-4 19 482,2-17-2295,-1 3 76,-14 124 3017,14-110-3972,1 0 1,1 0 0,0-1-1,8 36 1,-26-65-3922,7 1 3736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1.153"/>
    </inkml:context>
    <inkml:brush xml:id="br0">
      <inkml:brushProperty name="width" value="0.05" units="cm"/>
      <inkml:brushProperty name="height" value="0.05" units="cm"/>
    </inkml:brush>
  </inkml:definitions>
  <inkml:trace contextRef="#ctx0" brushRef="#br0">0 92 12755,'119'-23'2155,"-60"9"-1647,1 4-1,93-6 1,-77 15-477,284-11 321,-349 11 124,-5 1-255,0 0 0,0-1-1,0 0 1,0 0 0,0-1 0,0 1 0,8-4 0,-8 1 244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1.601"/>
    </inkml:context>
    <inkml:brush xml:id="br0">
      <inkml:brushProperty name="width" value="0.05" units="cm"/>
      <inkml:brushProperty name="height" value="0.05" units="cm"/>
    </inkml:brush>
  </inkml:definitions>
  <inkml:trace contextRef="#ctx0" brushRef="#br0">85 1 12947,'-14'33'1288,"-3"7"-936,-1 9-176,4 6 632,5 8-496,4 3-40,2 3-120,3 1-71,1 4-322,1 1-23,-4 1 216,2 1-72,-6 2-24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2.035"/>
    </inkml:context>
    <inkml:brush xml:id="br0">
      <inkml:brushProperty name="width" value="0.05" units="cm"/>
      <inkml:brushProperty name="height" value="0.05" units="cm"/>
    </inkml:brush>
  </inkml:definitions>
  <inkml:trace contextRef="#ctx0" brushRef="#br0">36 0 8722,'3'513'3887,"-23"-249"-3485,10-185-235,3 1 0,5 86 0,6-117-284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2.460"/>
    </inkml:context>
    <inkml:brush xml:id="br0">
      <inkml:brushProperty name="width" value="0.05" units="cm"/>
      <inkml:brushProperty name="height" value="0.05" units="cm"/>
    </inkml:brush>
  </inkml:definitions>
  <inkml:trace contextRef="#ctx0" brushRef="#br0">92 0 11963,'-56'410'5539,"39"-328"-2612,11-62-2650,2 1 0,0 0 0,-1 33 0,7-61-804,4-6 169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1.056"/>
    </inkml:context>
    <inkml:brush xml:id="br0">
      <inkml:brushProperty name="width" value="0.05" units="cm"/>
      <inkml:brushProperty name="height" value="0.05" units="cm"/>
    </inkml:brush>
  </inkml:definitions>
  <inkml:trace contextRef="#ctx0" brushRef="#br0">0 57 12659,'6'-50'1265,"-4"43"-936,1 10 118,0 14 224,19 242 2127,41 307-1064,108 245-1213,-37-209-433,96 691 963,-95-545-841,-111-642 153,70 189 0,-94-294-371,1-1 0,-1 1-1,0-1 1,0 1-1,1-1 1,-1 1-1,0 0 1,0-1-1,0 1 1,1-1 0,-1 1-1,0-1 1,0 1-1,0 0 1,0-1-1,0 1 1,0-1-1,0 1 1,0 0-1,-1-1 1,1 1 0,0 0-1,-10-6-644,-16-22-803,25 25 1358,-38-41-813,19 18 296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1.474"/>
    </inkml:context>
    <inkml:brush xml:id="br0">
      <inkml:brushProperty name="width" value="0.05" units="cm"/>
      <inkml:brushProperty name="height" value="0.05" units="cm"/>
    </inkml:brush>
  </inkml:definitions>
  <inkml:trace contextRef="#ctx0" brushRef="#br0">1 151 14603,'4'37'577,"2"0"0,1-1-1,14 40 1,-17-65-339,1 0 0,-1 0-1,2 0 1,-1-1 0,1 0 0,1 0 0,0-1-1,1 1 1,-1-2 0,2 1 0,-1-1-1,1 0 1,19 12 0,-17-13 67,-1-1-1,1 0 1,0-1 0,0-1-1,13 5 1,-21-9-263,-1 1 0,1-1-1,0 1 1,-1-1 0,1 0-1,0 0 1,-1 0 0,1 0 0,-1 0-1,1-1 1,0 1 0,-1-1 0,1 0-1,-1 0 1,1 0 0,-1 0 0,0 0-1,1 0 1,-1-1 0,0 1 0,0-1-1,0 1 1,0-1 0,0 0 0,0 0-1,0 0 1,-1 0 0,1 0 0,-1 0-1,2-4 1,8-16-64,-1 0 1,-1-1-1,-1 0 0,0 0 0,-2-1 1,4-34-1,-5 16-325,-3 0-1,0 0 1,-6-43-1,-6 4-50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2.381"/>
    </inkml:context>
    <inkml:brush xml:id="br0">
      <inkml:brushProperty name="width" value="0.05" units="cm"/>
      <inkml:brushProperty name="height" value="0.05" units="cm"/>
    </inkml:brush>
  </inkml:definitions>
  <inkml:trace contextRef="#ctx0" brushRef="#br0">174 62 13027,'-2'-2'252,"1"0"0,-1 1 1,0-1-1,0 1 0,0 0 0,0-1 1,0 1-1,0 0 0,0 0 0,0 0 1,0 0-1,0 1 0,-1-1 0,1 1 1,0-1-1,-1 1 0,1 0 0,0 0 1,-1 0-1,1 0 0,0 0 0,-1 0 1,1 1-1,0-1 0,-1 1 0,1 0 1,0-1-1,0 1 0,-3 1 0,0 1-75,-1 0-1,0 0 1,0 1-1,1-1 1,0 1-1,0 0 1,0 0-1,0 1 1,-5 7-1,3-2-107,1 0 0,0 0-1,1 1 1,0 0 0,1 0 0,0 1-1,1-1 1,0 1 0,1-1-1,0 1 1,1 0 0,0 0-1,1 0 1,1-1 0,-1 1-1,2 0 1,0 0 0,0 0-1,7 18 1,-8-27-36,0-1-1,0 1 1,1 0 0,-1-1-1,1 0 1,-1 1-1,1-1 1,0 0 0,0 0-1,0 0 1,0 0 0,1 0-1,-1 0 1,0-1-1,1 1 1,-1-1 0,1 1-1,-1-1 1,5 1 0,-3-1 16,-1-1 0,0 0 0,0 0 0,1 0 0,-1 0 0,0 0 0,0-1 0,0 0 1,0 1-1,1-1 0,-1 0 0,0-1 0,0 1 0,-1 0 0,1-1 0,0 0 0,4-3 0,2-2 99,0-1-1,-1 0 0,0-1 0,-1 1 0,0-2 1,0 1-1,-1-1 0,0 0 0,0 0 0,-1 0 1,-1-1-1,6-17 0,-7 15-6,1 1 0,-2-1 0,0 0 0,0 0-1,-1 0 1,-1 0 0,0 0 0,-1 0 0,0 0 0,-6-25 0,5 32-93,-1 0 1,1 0 0,-1 1-1,0-1 1,-4-5 0,6 9-71,0 1 0,0 0 0,0-1 0,0 1 0,0 0 0,0 0 0,0-1 0,0 1 0,-1 0 0,1 0 0,0 0 0,-1 1 0,1-1 0,-1 0 0,1 0 0,-1 1 0,1-1 0,-1 1 0,1-1 0,-1 1 0,0 0 0,-2-1 0,3 2-26,1-1-1,-1 0 0,1 0 1,-1 1-1,1-1 0,0 0 0,-1 0 1,1 1-1,-1-1 0,1 0 0,0 1 1,-1-1-1,1 1 0,0-1 1,-1 0-1,1 1 0,0-1 0,0 1 1,0-1-1,-1 1 0,1-1 0,0 1 1,0-1-1,0 1 0,0-1 1,0 1-1,0-1 0,0 1 0,0-1 1,0 1-1,0-1 0,0 1 1,0-1-1,0 1 0,0-1 0,0 1 1,1-1-1,-1 1 0,0-1 0,0 0 1,1 1-1,-1-1 0,0 1 1,0-1-1,1 1 0,-1-1 0,1 1 1,15 21-2384,-13-18 2121,1-1-1,0 0 1,-1 0-1,1 0 1,8 3 0,6 0-782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3.292"/>
    </inkml:context>
    <inkml:brush xml:id="br0">
      <inkml:brushProperty name="width" value="0.05" units="cm"/>
      <inkml:brushProperty name="height" value="0.05" units="cm"/>
    </inkml:brush>
  </inkml:definitions>
  <inkml:trace contextRef="#ctx0" brushRef="#br0">1 265 11666,'3'-7'630,"0"0"-1,1-1 0,0 1 0,1 1 1,-1-1-1,11-10 0,-6 5 273,-2 4-268,-2 3 82,-1 0-1,0-1 0,1 0 0,-2 0 0,1 0 0,-1 0 0,0-1 0,0 1 1,2-8-1,-8 31-431,2-1 0,0 1 0,0 0 0,2-1 1,4 31-1,-3-36-270,1 0 0,0 0 0,0 0 0,1-1 0,0 1 0,1-1 0,1 0 0,-1 0 0,12 14 0,-15-22-1,-1 0 0,1 0-1,-1 0 1,1-1 0,0 1 0,-1 0-1,1-1 1,0 0 0,0 1-1,0-1 1,0 0 0,1 0-1,-1 0 1,0 0 0,0 0-1,1-1 1,-1 1 0,0 0-1,1-1 1,-1 0 0,1 0 0,-1 0-1,1 0 1,-1 0 0,0 0-1,1-1 1,-1 1 0,4-2-1,-2 0 31,1 0-1,-1-1 0,0 1 0,0-1 0,-1 0 1,1 0-1,0 0 0,-1-1 0,0 1 0,0-1 1,0 0-1,0 0 0,3-7 0,0-1 83,-1 0 0,0 0 0,0 0 0,-2 0 0,5-24 0,-7 27-55,0 0 0,0 0 0,-1 0 0,0-1-1,-1 1 1,0 0 0,0 0 0,-1 0 0,-2-9 0,3 17-60,0-1 1,1 1-1,-1-1 1,0 1-1,0 0 1,0-1-1,1 1 1,-2 0-1,1 0 1,0 0-1,0 0 1,0 0 0,0 0-1,-3-2 1,3 3-9,1 0-1,0 0 1,0 0 0,0 0 0,-1-1 0,1 1 0,0 0 0,0 0 0,-1 0 0,1 0 0,0 0 0,0 0 0,-1 0 0,1 0 0,0 0 0,0 0 0,0 0-1,-1 0 1,1 1 0,0-1 0,0 0 0,-1 0 0,1 0 0,0 0 0,0 0 0,0 0 0,-1 0 0,1 1 0,0-1 0,0 0 0,0 0 0,-1 1 0,1 13 24,0-11-27,0-1 0,1 0 0,0 1 0,-1-1 0,1 0 1,0 1-1,0-1 0,1 0 0,-1 0 0,0 0 0,1 0 1,-1 0-1,1 0 0,-1 0 0,1-1 0,0 1 0,0 0 1,0-1-1,0 1 0,0-1 0,0 0 0,0 0 0,1 0 1,-1 0-1,0 0 0,1 0 0,-1-1 0,0 1 0,1-1 1,-1 0-1,1 1 0,-1-1 0,1 0 0,-1-1 0,0 1 1,1 0-1,2-1 0,5-1-3,0 0 0,-1-1 1,1 0-1,-1 0 0,0-1 0,0 0 1,0-1-1,8-5 0,-10 5-10,-1 0-1,0-1 1,0 0-1,0 0 0,-1 0 1,0-1-1,0 1 1,0-1-1,-1 0 1,6-15-1,-11 31-59,0-1 1,0 0-1,1 1 0,0-1 0,1 0 1,0 1-1,0-1 0,0 0 1,1 0-1,1 0 0,-1 0 0,1 0 1,1 0-1,0-1 0,0 1 0,5 7 1,-8-14 61,1 1 1,-1-1 0,0 0 0,1 0 0,-1 0 0,1 0 0,-1 0-1,1 0 1,-1 0 0,1 0 0,0 0 0,-1-1 0,1 1 0,0-1-1,-1 1 1,1-1 0,0 0 0,3 1 0,-2-1-5,1-1 1,0 1 0,0-1 0,-1 1-1,1-1 1,0-1 0,-1 1-1,6-3 1,1-1-12,0-1 0,0 0 0,-1-1 0,17-15 1,-19 16 27,0-1 1,-1-1 0,10-12 0,-15 18-1,0 1 0,0-1 0,0 0 1,0 1-1,0-1 0,0 0 0,-1 0 0,1 0 1,-1 0-1,1 1 0,-1-1 0,1 0 0,-1 0 1,0 0-1,0 0 0,0 0 0,0 0 1,-1 0-1,1 0 0,0 0 0,-1 0 0,1 0 1,-1 1-1,0-1 0,-1-2 0,1 3 1,0 0-1,1 0 1,-1 0 0,0 0-1,0 0 1,1 0 0,-1-1-1,1 1 1,-1 0 0,1 0-1,-1 0 1,1-1 0,0 1-1,-1 0 1,1 0 0,0-1-1,0 1 1,0 0-1,0 0 1,0-1 0,1 1-1,-1 0 1,0 0 0,0-1-1,1 1 1,0-1 0,0 0-46,1 0 1,0 1 0,0-1 0,0 1 0,0 0 0,0 0-1,0-1 1,0 1 0,1 1 0,-1-1 0,0 0-1,0 0 1,3 0 0,103-24-7108,-88 19 5947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3.690"/>
    </inkml:context>
    <inkml:brush xml:id="br0">
      <inkml:brushProperty name="width" value="0.05" units="cm"/>
      <inkml:brushProperty name="height" value="0.05" units="cm"/>
    </inkml:brush>
  </inkml:definitions>
  <inkml:trace contextRef="#ctx0" brushRef="#br0">95 127 17380,'-1'-2'227,"0"0"0,0 0-1,-1 0 1,1 0 0,-1 1 0,1-1 0,-1 0 0,1 1 0,-1-1 0,0 1 0,0 0 0,1-1 0,-1 1 0,0 0 0,0 0-1,0 0 1,0 1 0,-1-1 0,1 0 0,0 1 0,0-1 0,-4 1 0,4 0-168,0 0 1,0 1-1,0-1 1,0 1-1,0 0 1,0 0-1,0-1 0,0 1 1,1 0-1,-1 1 1,0-1-1,0 0 1,1 0-1,-1 1 1,1-1-1,-1 1 1,1 0-1,0-1 0,0 1 1,-1 0-1,1 0 1,0-1-1,0 1 1,0 2-1,-1 2-46,0 1 0,0-1-1,0 0 1,1 0 0,-1 12-1,2-17-13,0 0 0,0 0-1,0 0 1,0 0-1,0 0 1,1 0-1,-1 0 1,0 0 0,0 0-1,1 0 1,-1 0-1,0 0 1,1 0 0,-1 0-1,1 0 1,-1 0-1,1-1 1,0 2-1,0-2 5,0 1 0,0-1 0,0 0 0,0 0 0,-1 1 0,1-1 0,0 0-1,0 0 1,0 0 0,0 0 0,0 0 0,0-1 0,0 1 0,-1 0 0,1 0-1,0 0 1,0-1 0,0 1 0,0-1 0,-1 1 0,1 0 0,0-1 0,0 1-1,-1-1 1,2-1 0,4-3 31,-1-1 0,1 0-1,-1 0 1,-1-1 0,1 1-1,-1-1 1,0 0 0,-1 0-1,0-1 1,4-9 0,2-5 85,4-11 65,-11 25-118,1 0-1,0 0 0,0 1 0,1-1 1,6-9-1,-9 18-61,-1-1 0,0 0 0,1 0 0,-1 1 0,0-1 0,1 1 0,-1-1 0,0 0 0,1 1 0,-1-1 0,0 1 0,0-1 0,1 0 0,-1 1 0,0-1 1,0 1-1,0-1 0,0 1 0,0-1 0,0 1 0,0-1 0,0 1 0,0-1 0,0 1 0,0-1 0,0 1 0,0 0 0,1 21 8,-2-7-90,2 0 1,0-1 0,1 1 0,0-1-1,8 25 1,-10-38 37,0 0 1,1 0-1,-1 0 0,0 0 1,0 0-1,1 0 0,-1 0 0,1-1 1,-1 1-1,1 0 0,-1 0 1,1 0-1,0-1 0,-1 1 1,1 0-1,0-1 0,-1 1 1,1-1-1,0 1 0,0-1 0,0 1 1,0-1-1,-1 0 0,2 1 1,-1-1-37,0 0 1,0-1 0,0 1 0,0 0 0,-1-1-1,1 1 1,0-1 0,0 1 0,-1-1 0,1 1-1,0-1 1,-1 0 0,1 1 0,0-1-1,-1 0 1,1 1 0,-1-1 0,1 0 0,0-1-1,3-5-228,-1-1-1,0 1 0,0-1 0,2-11 0,3-24-343,-2-8-135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4.077"/>
    </inkml:context>
    <inkml:brush xml:id="br0">
      <inkml:brushProperty name="width" value="0.05" units="cm"/>
      <inkml:brushProperty name="height" value="0.05" units="cm"/>
    </inkml:brush>
  </inkml:definitions>
  <inkml:trace contextRef="#ctx0" brushRef="#br0">15 158 15539,'-6'49'1666,"-2"45"24,8-83-1430,0 0 0,1 0 1,0 0-1,1 0 0,0-1 0,5 14 0,-7-22-229,1 0 0,-1 0 0,1 0 0,0 0 0,-1-1 0,1 1 0,0 0 0,0-1 0,1 1 0,-1 0-1,0-1 1,0 0 0,1 1 0,-1-1 0,1 0 0,-1 1 0,1-1 0,-1 0 0,1 0 0,0 0 0,0-1 0,-1 1-1,1 0 1,0-1 0,0 1 0,0-1 0,0 1 0,0-1 0,0 0 0,0 0 0,0 0 0,0 0 0,0 0-1,0 0 1,-1-1 0,1 1 0,0-1 0,4-1 0,1-1 31,1-2-1,-1 1 1,1-1-1,-1 0 1,-1 0-1,1-1 1,-1 0-1,0 0 1,8-11-1,5-9 226,20-34-1,-25 37-89,-1-1 0,-1 0 0,-1-1 0,-1 0 0,-1-1 1,-1 0-1,7-51 0,-17 57 77,2 19-264,0 1-1,0 0 1,0 0 0,0 0-1,0-1 1,0 1 0,-1 0 0,1 0-1,0 0 1,0 0 0,0-1-1,-1 1 1,1 0 0,0 0-1,0 0 1,0 0 0,-1 0 0,1 0-1,0-1 1,0 1 0,0 0-1,-1 0 1,1 0 0,0 0-1,0 0 1,-1 0 0,1 0 0,0 0-1,0 0 1,-1 0 0,1 0-1,0 0 1,0 0 0,0 1-1,-1-1 1,1 0 0,0 0 0,-1 0-1,0 1 25,-1 1 0,0-1 0,1 1 1,-1 0-1,1-1 0,0 1 0,0 0 0,-1 0 0,1 0 0,0 0 0,1 0 0,-1 0 0,-1 4 0,-2 9 49,0 1-1,2-1 0,0 1 1,0 0-1,2 0 1,0 0-1,0 0 0,5 19 1,-3-22-128,0-1 0,2 0-1,-1 0 1,1 0 0,1 0 0,0-1 0,1 0 0,0 0 0,1 0 0,14 18 0,-19-26 64,1-1 0,-1 1 0,1 0 0,-1-1 0,1 1 0,0-1 1,0 0-1,0 0 0,0 0 0,1-1 0,-1 1 0,0-1 1,1 1-1,-1-1 0,1 0 0,-1 0 0,1-1 0,-1 1 0,1-1 1,0 0-1,-1 0 0,1 0 0,0 0 0,3-1 0,19-9-65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2.222"/>
    </inkml:context>
    <inkml:brush xml:id="br0">
      <inkml:brushProperty name="width" value="0.05" units="cm"/>
      <inkml:brushProperty name="height" value="0.05" units="cm"/>
    </inkml:brush>
  </inkml:definitions>
  <inkml:trace contextRef="#ctx0" brushRef="#br0">23 48 14707,'-9'-10'1985,"0"2"-945,4 2-392,10 4 1104,5 1-159,9 1-385,4 0-192,9 0-408,0 0-256,3 0-528,5 0-352,-3-3-776,-4-3 1096,-5 1-232,-5-1-200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4.633"/>
    </inkml:context>
    <inkml:brush xml:id="br0">
      <inkml:brushProperty name="width" value="0.05" units="cm"/>
      <inkml:brushProperty name="height" value="0.05" units="cm"/>
    </inkml:brush>
  </inkml:definitions>
  <inkml:trace contextRef="#ctx0" brushRef="#br0">1 230 17236,'0'2'177,"1"0"0,0 1 0,0-1 1,0 0-1,0 0 0,0 1 0,1-1 1,-1 0-1,1 0 0,-1 0 0,1-1 0,0 1 1,-1 0-1,1-1 0,0 1 0,0-1 1,0 1-1,1-1 0,-1 0 0,0 0 0,3 1 1,0-1 26,1 1 0,0-1 1,-1-1-1,1 1 1,0-1-1,-1 0 0,1-1 1,7 0-1,2-2-19,-1 0-1,0-1 1,0 0 0,-1-1-1,1-1 1,-1 0-1,0-1 1,0 0-1,19-15 1,-24 15-142,1 0 0,-1 0 0,0-1-1,-1 0 1,0 0 0,0 0 0,-1-1 0,0 0 0,0-1 0,-1 0-1,0 1 1,-1-1 0,5-16 0,-8 23-18,-1-1-1,1 0 1,-1 1-1,1-1 1,-1 0 0,0 0-1,-1 1 1,1-1-1,-1 0 1,1 1 0,-3-7-1,2 9-11,1-1-1,-1 1 0,0 0 1,0 0-1,1 0 1,-1 0-1,0 0 0,0 0 1,0 0-1,0 0 1,0 0-1,0 0 0,-1 0 1,1 0-1,0 1 1,0-1-1,0 1 1,-1-1-1,1 1 0,0-1 1,-1 1-1,1 0 1,-1 0-1,1-1 0,0 1 1,-1 0-1,1 0 1,0 0-1,-1 1 1,1-1-1,-1 0 0,1 0 1,0 1-1,-2 0 1,-3 1 19,-1 1 1,1 0 0,0 0-1,0 0 1,1 1 0,-1 0-1,1 0 1,0 1 0,0-1-1,0 1 1,0 0 0,1 0-1,0 1 1,0-1 0,-3 8-1,-3 4 28,1 0 0,1 1 0,-12 38 0,15-39-10,0 1-1,-3 32 1,8-47-66,-1 1 1,1-1-1,0 0 1,0 1 0,0-1-1,0 1 1,0-1-1,1 0 1,0 1-1,0-1 1,0 0 0,0 0-1,0 0 1,0 0-1,1 0 1,0 0-1,-1 0 1,1 0-1,0 0 1,0-1 0,1 1-1,2 2 1,-3-4-82,1 1 0,0-1 0,0 0 0,-1 0 1,1 0-1,0-1 0,0 1 0,0-1 0,0 1 0,0-1 0,-1 0 1,1 0-1,0-1 0,0 1 0,0 0 0,0-1 0,0 0 1,0 1-1,-1-1 0,1 0 0,0-1 0,-1 1 0,1 0 1,3-4-1,4-1-218,0-2-1,-1 1 1,0-1 0,14-16 0,15-24-411,0-14-205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5.772"/>
    </inkml:context>
    <inkml:brush xml:id="br0">
      <inkml:brushProperty name="width" value="0.05" units="cm"/>
      <inkml:brushProperty name="height" value="0.05" units="cm"/>
    </inkml:brush>
  </inkml:definitions>
  <inkml:trace contextRef="#ctx0" brushRef="#br0">213 67 16972,'0'0'54,"0"0"0,-1 0 0,1 0 0,0-1 1,-1 1-1,1 0 0,0 0 0,0 0 0,-1 0 1,1 0-1,0 0 0,0-1 0,0 1 0,-1 0 0,1 0 1,0 0-1,0-1 0,0 1 0,-1 0 0,1 0 1,0-1-1,0 1 0,0 0 0,0 0 0,0-1 1,0 1-1,0 0 0,-1 0 0,1-1 0,0 1 0,0 0 1,0 0-1,0-1 0,0 1 0,0 0 0,0-1 1,0 1-1,1 0 0,-1 0 0,0-1 0,0 1 1,0-1-1,-1-15 579,4 4 39,-2 10-567,0 0-1,-1 0 0,1 0 1,-1 0-1,0 0 0,0 0 1,0 0-1,0-1 1,0 1-1,0-2 0,0 4-78,-1-1 0,1 1-1,0 0 1,0 0 0,-1 0-1,1 0 1,0 0 0,0 0 0,-1-1-1,1 1 1,0 0 0,0 0-1,-1 0 1,1 0 0,0 0-1,-1 0 1,1 0 0,0 0-1,0 0 1,-1 0 0,1 0 0,0 1-1,0-1 1,-1 0 0,1 0-1,0 0 1,0 0 0,-1 0-1,1 0 1,0 1 0,0-1-1,-1 0 1,1 0 0,0 0-1,0 0 1,0 1 0,-1-1 0,1 0-1,0 0 1,0 1 0,0-1-1,0 0 1,0 1 0,-12 12 440,11-12-345,-17 20 301,2 0 0,1 2 1,0 0-1,2 0 0,-17 41 0,24-47-397,0 0 0,1 0 0,1 1-1,0 0 1,1 0 0,1 0-1,1 0 1,1 0 0,2 24 0,-2-40-24,0-1 1,0 1 0,1-1 0,-1 1-1,0-1 1,1 1 0,-1 0-1,1-1 1,0 1 0,-1-1 0,1 0-1,0 1 1,0-1 0,0 0 0,0 1-1,2 1 1,-2-3 0,-1 1-1,1-1 1,0 0-1,0 1 1,0-1-1,0 0 1,0 0-1,-1 1 1,1-1-1,0 0 1,0 0-1,0 0 1,0 0 0,0 0-1,0-1 1,0 1-1,0 0 1,-1 0-1,1-1 1,0 1-1,1-1 1,4-2 3,-1-1 1,1 1 0,-1-1-1,0-1 1,0 1 0,7-8-1,21-26 41,-1-1 0,-2-2 0,-2-1 0,45-88 0,-61 99 31,-10 22-6,-8 16 94,-22 42-59,3 0 1,1 2-1,-23 74 0,-33 166-20,25-81-43,54-207-43,-9 35 16,-2-1 0,-1 0 0,-26 48 0,64-151 49,47-86-71,7 3-1,135-190 1,-99 177-130,-103 150 52,-12 12 81,0 0 0,0 0 0,1 0 0,-1 0 0,0 0 0,0 1 0,0-1 0,0 0 0,1 0 0,-1 0 0,0 1 0,0-1 0,0 0 0,0 0 0,0 0 0,0 1 0,0-1 0,0 0 0,0 0 0,1 1 0,-1-1 0,0 0 0,0 0 0,0 0 0,0 1 0,0-1 0,0 0 0,0 0 0,-1 1 0,1-1 0,0 0 0,0 0 0,0 1 0,0-1 0,-8 35-119,7-31 126,-5 15-31,-9 37-14,15-52 46,-1 0-1,1 0 1,-1 0-1,1 0 1,1 0-1,-1 0 0,0 0 1,1 0-1,0 0 1,0 0-1,2 5 1,-2-8-1,-1 0 0,1 0 1,0 0-1,-1 0 0,1-1 1,0 1-1,0 0 0,0 0 0,0-1 1,0 1-1,0 0 0,0-1 1,0 1-1,0-1 0,0 1 0,0-1 1,1 0-1,-1 0 0,0 1 1,0-1-1,0 0 0,0 0 0,0 0 1,1 0-1,-1 0 0,0 0 1,0-1-1,0 1 0,0 0 0,1 0 1,-1-1-1,0 1 0,0-1 1,0 1-1,1-2 0,7-2 18,-1 0 0,0 0 0,9-8 0,-16 11-19,16-12 38,-1 0 1,0-2-1,-1 0 0,25-33 0,-15 13 12,30-54 0,-42 59-11,-12 24-16,-9 19-14,-1 2 1,1 1-1,1-1 1,0 2 0,1-1-1,0 1 1,2 0-1,0 0 1,-2 21 0,6-37-11,-1 0-1,1 0 1,0 0 0,0 0 0,0 0 0,0 1 0,0-1 0,0 0 0,1 0-1,-1 0 1,0 0 0,1 0 0,-1 0 0,0 0 0,1 0 0,-1 0 0,1 0 0,0 0-1,-1 0 1,1 0 0,0 0 0,-1 0 0,1-1 0,0 1 0,0 0 0,0 0 0,0-1-1,0 1 1,0-1 0,0 1 0,0-1 0,0 1 0,0-1 0,0 1 0,0-1-1,0 0 1,0 0 0,0 0 0,1 0 0,-1 0 0,0 0 0,0 0 0,0 0 0,0 0-1,2 0 1,4-2 7,0 0-1,-1 0 1,1 0 0,-1 0-1,1-1 1,8-5-1,7-6 9,-1-1-1,0-1 0,30-29 1,51-64 58,-61 63-90,-46 71-32,-4-1-10,0 1-183,0 1 1,2 0 0,-8 47-1,15-70 126,-1-2 78,1 0 0,0 0 0,0 0 0,0 0-1,-1 0 1,1 0 0,0 0 0,0 0 0,0 0 0,0 0 0,1 0 0,-1 0-1,0 0 1,0-1 0,1 1 0,-1 0 0,0 0 0,1 0 0,-1 0 0,1 0-1,-1 0 1,1 0 0,-1-1 0,1 1 0,0 0 0,-1 0 0,2 0 0,-2-1 26,1 0 1,-1 0 0,0 0-1,0 0 1,1 1 0,-1-1 0,0 0-1,1 0 1,-1 0 0,0 0 0,0 0-1,1 0 1,-1-1 0,0 1 0,0 0-1,1 0 1,-1 0 0,0 0 0,0 0-1,1 0 1,-1 0 0,0 0-1,0-1 1,1 1 0,-1 0 0,0 0-1,0 0 1,0 0 0,1-1 0,-1 1-1,0 0 1,0 0 0,0-1 0,0 1-1,0 0 1,1-1 0,5-22-425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6.822"/>
    </inkml:context>
    <inkml:brush xml:id="br0">
      <inkml:brushProperty name="width" value="0.05" units="cm"/>
      <inkml:brushProperty name="height" value="0.05" units="cm"/>
    </inkml:brush>
  </inkml:definitions>
  <inkml:trace contextRef="#ctx0" brushRef="#br0">98 47 14507,'8'-33'2256,"-4"19"-592,-6 20 2260,-63 276-1133,58-240-2670,0-7-96,-17 107 17,22-121-39,0 1-1,2-1 0,0 1 0,5 32 0,-4-51-1,-1-1 0,1 0 0,-1 1 0,1-1 0,0 1 0,0-1-1,0 0 1,0 0 0,1 1 0,-1-1 0,0 0 0,1 0 0,2 3-1,-2-4 2,-1-1 0,0 1 0,1 0 0,-1 0 0,1-1 0,-1 1 0,0-1 0,1 0 0,-1 1 0,1-1 0,-1 0 0,1 0 0,0 0 0,-1 0 0,1 0 0,-1 0 0,1 0 0,-1 0 0,1-1 0,-1 1 0,1-1 0,-1 1 0,0-1 0,2 0 0,5-3 6,0 0 1,-1-1 0,0 0-1,0 0 1,0-1-1,0 1 1,-1-1 0,6-8-1,44-59 58,-45 57-47,10-14 16,0 0-1,-3-2 0,24-51 1,-39 71-23,-6 14 2,-8 17 4,6-9-10,-51 117 171,49-111-133,2 1 0,0-1 0,1 1 0,1 0 0,-2 34 0,4-49-37,1 0 0,0-1 0,0 1 0,1 0 0,-1 0 0,0-1 0,1 1 0,-1 0 0,1 0 0,-1-1 0,1 1 0,0-1 0,-1 1 0,1 0 0,2 1 0,-3-3-3,1 1-1,0-1 0,0 0 1,0 1-1,0-1 0,0 0 1,0 1-1,0-1 0,0 0 0,0 0 1,0 0-1,0 0 0,0 0 1,0 0-1,0 0 0,0-1 1,0 1-1,-1 0 0,1 0 1,0-1-1,0 1 0,0-1 1,0 1-1,0 0 0,0-1 0,-1 0 1,1 1-1,0-1 0,0 1 1,-1-1-1,2-1 0,5-5-95,1 0-1,-1 0 0,0-1 0,-1 0 1,0 0-1,0 0 0,-1-1 0,0 0 0,-1 0 1,0 0-1,0-1 0,-1 1 0,3-14 1,-1 1-132,-1 0 1,-1 0 0,-1 0 0,-1 0 0,-2-24-1,-6-12-283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7.236"/>
    </inkml:context>
    <inkml:brush xml:id="br0">
      <inkml:brushProperty name="width" value="0.05" units="cm"/>
      <inkml:brushProperty name="height" value="0.05" units="cm"/>
    </inkml:brush>
  </inkml:definitions>
  <inkml:trace contextRef="#ctx0" brushRef="#br0">13 27 24077,'-2'-9'2081,"-1"4"-1593,-2 2-200,5 0 600,0-2-520,5 5-1328,-2-1 968,-5 1-360,-7 9-176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7.668"/>
    </inkml:context>
    <inkml:brush xml:id="br0">
      <inkml:brushProperty name="width" value="0.05" units="cm"/>
      <inkml:brushProperty name="height" value="0.05" units="cm"/>
    </inkml:brush>
  </inkml:definitions>
  <inkml:trace contextRef="#ctx0" brushRef="#br0">283 1 18204,'-9'19'841,"1"0"1,0 1-1,2 0 0,-5 24 1,0-4 621,-1-1-932,2-1 0,2 1 0,1 1 0,2-1-1,1 69 1,4-102-555,1 0 0,0 1 0,0-1 0,0 0 0,1 0 0,0 0 0,0-1 0,1 1 0,-1 0 0,1-1 0,0 0 0,1 1 0,3 4 0,-4-7-23,0-1 0,0 1 0,0-1 0,0 1 0,0-1 0,0 0 0,1 0 0,-1 0 1,1-1-1,-1 1 0,1-1 0,0 0 0,-1 0 0,1 0 0,0-1 0,0 1 0,0-1 0,0 0 1,0 0-1,-1 0 0,8-1 0,18-8-240,-25 7 267,0 0-1,0 1 0,0 0 1,0-1-1,1 1 0,-1 1 0,0-1 1,0 1-1,7 0 0,-11 0 30,1 0 0,-1 1-1,0-1 1,1 0 0,-1 1-1,1-1 1,-1 0 0,0 1-1,1-1 1,-1 1 0,0-1-1,1 0 1,-1 1 0,0-1-1,0 1 1,1-1 0,-1 1-1,0-1 1,0 1 0,0-1-1,0 1 1,0 0 0,0-1-1,0 1 1,0-1 0,0 1-1,0-1 1,0 1 0,0-1-1,0 1 1,0-1 0,0 1-1,-1-1 1,1 2 0,-8 17 198,0-7-70,0 0 1,-1 0-1,0-1 0,-1 0 0,0-1 1,-1 0-1,-22 15 0,6-6 140,-2-2 0,-39 19 0,53-29-216,-1 0 1,0-1-1,0-1 1,-1 0-1,-29 4 1,45-9-96,-1 0 0,1 0 0,-1 0-1,1 0 1,-1 0 0,1 0 0,-1 0 0,1 0 0,-1-1 0,1 1-1,-1 0 1,1-1 0,-2 0 0,2 0-3,1 1 0,0 0-1,0-1 1,-1 1 0,1 0 0,0-1-1,0 1 1,-1 0 0,1-1-1,0 1 1,0 0 0,0-1 0,0 1-1,0-1 1,0 1 0,-1 0 0,1-1-1,0 1 1,0-1 0,0 1 0,0-1-1,1 1 1,-1 0 0,0-1 0,0 1-1,0-1 1,0 1 0,0 0 0,1-1-1,1-3-232,0 0 0,1 1 0,-1-1 1,1 1-1,0 0 0,0 0 0,5-4 0,65-53-1236,-24 20 526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8.082"/>
    </inkml:context>
    <inkml:brush xml:id="br0">
      <inkml:brushProperty name="width" value="0.05" units="cm"/>
      <inkml:brushProperty name="height" value="0.05" units="cm"/>
    </inkml:brush>
  </inkml:definitions>
  <inkml:trace contextRef="#ctx0" brushRef="#br0">189 0 18244,'-39'48'2475,"-41"54"586,68-83-2433,0-1-1,1 2 1,-14 34 0,23-49-520,0 1-1,1-1 1,-1 1 0,1 0-1,0 0 1,1-1 0,-1 1 0,1 9-1,0-14-100,1 1-1,-1-1 1,0 1 0,1-1-1,-1 0 1,1 1-1,-1-1 1,1 0-1,0 1 1,-1-1 0,1 0-1,0 0 1,0 1-1,0-1 1,0 0-1,0 0 1,0 0 0,0 0-1,0 0 1,0-1-1,1 1 1,-1 0-1,0 0 1,1-1-1,-1 1 1,0-1 0,1 1-1,-1-1 1,1 0-1,-1 1 1,1-1-1,-1 0 1,1 0 0,-1 0-1,0 0 1,1 0-1,2-1 1,4 0-38,1-1 1,-1 0 0,0 0-1,0-1 1,0 0-1,0 0 1,13-9-1,52-37-203,-57 38 184,24-20-83,-31 22 88,1 1 1,0 0 0,0 1 0,1 0 0,0 0-1,1 1 1,15-6 0,-26 12 42,0 0 0,0 0 0,0 0 0,0-1 0,0 1 0,0 0 0,0 0 0,1 1 0,-1-1 0,0 0 0,0 0 0,0 0 0,0 1 0,0-1 0,0 0 0,0 1 0,0-1 0,0 1 0,0 0 0,-1-1 0,1 1 0,0 0 0,0-1 0,0 1 0,-1 0 0,1 0 0,0 0 0,-1-1 0,1 1 0,-1 0 0,1 0 0,-1 0 0,1 2 0,2 3 6,-1 1 1,0 0-1,0-1 0,0 10 1,1-2 9,-1-4 6,0-1 0,1 0 1,0 0-1,0 0 0,1 0 0,1 0 0,10 16 1,-13-23-16,0 1 0,1-1 1,-1 0-1,1 1 1,-1-1-1,1 0 0,0-1 1,0 1-1,0 0 0,0-1 1,0 0-1,1 1 1,-1-1-1,0-1 0,0 1 1,1 0-1,-1-1 0,0 0 1,1 1-1,-1-1 0,1-1 1,-1 1-1,0 0 1,1-1-1,-1 0 0,6-1 1,17-8-120,0-1-1,0-1 1,-1-1 0,0-1 0,33-26 0,52-29-731,-108 68 818,1 0 0,-1-1 1,1 1-1,-1 0 0,1 1 0,-1-1 0,1 0 0,0 1 0,4-1 1,-6 1 26,0 0 0,1 1 1,-1-1-1,0 0 0,1 1 1,-1-1-1,0 1 0,0 0 1,1-1-1,-1 1 0,0 0 1,0-1-1,0 1 1,0 0-1,0 0 0,0 0 1,0 0-1,0 0 0,1 3 1,0-2 19,0-1 1,-1 1-1,1 0 0,0 0 1,0-1-1,0 1 1,1-1-1,-1 0 0,0 1 1,1-1-1,-1 0 1,0 0-1,1-1 1,-1 1-1,1 0 0,-1-1 1,1 0-1,0 0 1,-1 1-1,4-2 1,6 1 20,1-1 1,-1-1-1,12-3 1,-16 3-33,87-24 54,37-8-305,-118 32 181,1 0-1,-1 1 1,1 0 0,-1 1-1,0 1 1,1 0 0,15 4-1,-24-4 47,-1 1 1,0-1-1,0 1 0,-1 1 0,1-1 0,0 1 0,-1-1 0,1 1 0,-1 1 0,7 5 1,-1 2 31,-1 0 1,12 19-1,9 9 225,-29-36-271,1-1 0,0 0 0,1 0 0,-1 0 0,0 0 0,1 0 0,-1 0 0,1-1 0,-1 1-1,1-1 1,0 0 0,0 0 0,0 0 0,-1 0 0,1 0 0,0-1 0,0 1 0,0-1 0,0 0 0,4 0 0,-5 0-16,1 0 0,-1-1 0,0 0 0,0 1 0,-1-1 0,1 0 0,0 0 0,0 0 0,0 0 0,0 0 0,-1-1 0,1 1 0,-1 0 0,1-1 0,-1 0 0,1 1 0,-1-1 0,0 0 0,0 1 0,0-1 0,0 0 0,0 0 0,0 0 0,0 0 0,-1 0 0,1 0 0,-1 0 0,1 0 0,-1-3 0,3-25-378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9:22:38.486"/>
    </inkml:context>
    <inkml:brush xml:id="br0">
      <inkml:brushProperty name="width" value="0.05" units="cm"/>
      <inkml:brushProperty name="height" value="0.05" units="cm"/>
    </inkml:brush>
  </inkml:definitions>
  <inkml:trace contextRef="#ctx0" brushRef="#br0">1 2 20796,'6'7'769,"4"-7"-737,-2-4 8,1-1-88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1:08.082"/>
    </inkml:context>
    <inkml:brush xml:id="br0">
      <inkml:brushProperty name="width" value="0.05" units="cm"/>
      <inkml:brushProperty name="height" value="0.05" units="cm"/>
    </inkml:brush>
  </inkml:definitions>
  <inkml:trace contextRef="#ctx0" brushRef="#br0">1 327 16668,'138'4'1192,"190"-1"-84,90-48 459,18-1-488,-213 43-940,217-18-101,-259-4 26,205-23 214,875-77-77,-1209 118-180,-15 1 62,46-1 1,-70 7-63,1 0 0,-1 1 1,0 1-1,1 0 1,-1 1-1,0 1 0,13 5 1,43 20 43,43 16 6,-95-40-59,-1-1 0,1 0 1,0-1-1,0-1 0,20 0 0,-6-3 3,0-1 0,0-1-1,58-14 1,-65 10-4,-13 4-20,-1 0 1,1 0-1,-1 1 1,1 0-1,0 1 1,0 0-1,0 1 1,20 2 0,-30-2-13,-1 0 1,1 1 0,0-1 0,-1 0 0,1 1 0,-1-1 0,1 1 0,-1-1-1,1 1 1,-1-1 0,0 1 0,1-1 0,-1 1 0,0-1 0,1 1-1,-1 0 1,0-1 0,1 1 0,-1-1 0,0 1 0,0 0 0,0-1 0,0 1-1,0 0 1,0-1 0,0 1 0,0 0 0,0-1 0,0 1 0,0 0-1,0-1 1,0 1 0,-1 0 0,1-1 0,0 1 0,-1 0 0,-10 24-1129,8-22 984,0-1 1,0 0 0,0 0-1,0 0 1,0 0 0,0 0-1,-1-1 1,1 0 0,-5 2-1,-1 0-30,-2 0-116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1:27.793"/>
    </inkml:context>
    <inkml:brush xml:id="br0">
      <inkml:brushProperty name="width" value="0.05" units="cm"/>
      <inkml:brushProperty name="height" value="0.05" units="cm"/>
    </inkml:brush>
  </inkml:definitions>
  <inkml:trace contextRef="#ctx0" brushRef="#br0">64 191 9690,'-8'-2'776,"1"1"-1,-1 0 1,1 0-1,-1 0 1,-11 1 0,13 0 445,251-8 3528,126-24-3546,-25 1-881,598-50-44,-927 79-279,106-13-19,229 2-1,-344 13 6,-6 0 8,0 0 0,0 0 0,0 0 0,1 1 0,-1-1 0,0 0 0,0 1 0,0-1 1,0 1-1,-1 0 0,4 1 0,-4 2-112,-8 1 36,-11 2-51,17-7 122,-61 18-675,-2-2 0,1-3 1,-73 5-1,-199-1-918,270-15 1506,-212 3-28,-234 11 130,380-5 101,-240 50 0,368-60-100,-106 29 94,97-25-96,-1 0 0,1 0 0,-1 1 0,2 1 0,-1 0 0,-13 11 0,24-18-2,1 0-1,-1 1 0,1-1 0,-1 0 1,1 1-1,-1-1 0,1 0 0,-1 1 1,1-1-1,-1 1 0,1-1 0,0 1 1,-1-1-1,1 1 0,0-1 0,0 1 1,-1-1-1,1 1 0,0-1 0,0 1 1,-1 0-1,1-1 0,0 1 0,0-1 1,0 1-1,0 0 0,0-1 0,0 1 1,0-1-1,1 2 0,-1-1-1,1-1 0,0 1 0,0 0-1,0-1 1,0 1 0,0-1 0,0 0 0,0 1 0,0-1-1,0 0 1,0 1 0,0-1 0,0 0 0,0 0 0,2 0-1,44-1-53,309-64 144,-135 21 17,1181-129-485,-1289 162 66,-39 3-279,-1 2 0,92 7 1,-164-1 569,1 0 0,-1 0 0,0 0 1,0 0-1,0 0 0,0 0 1,0 1-1,0-1 0,1 0 1,-1 1-1,0-1 0,0 1 1,0-1-1,0 1 0,1 1 0,-2-2 17,0 0 0,0 1 0,0-1 0,0 0 0,0 1 0,0-1 0,0 0 0,0 1 0,0-1 0,0 0 0,-1 1 0,1-1 0,0 0 0,0 1 0,0-1 0,-1 0 0,1 1 0,0-1 0,0 0 0,-1 0 0,1 1 0,0-1 0,0 0 0,-1 0 0,1 1 0,0-1 0,-1 0 0,1 0 0,-1 0 0,-36 16-63,-45 3 201,-166 17 0,-90-19 533,256-14-463,-202 4 425,-164 7 56,5 34-511,384-38-480,0 2 1,-114 41-1,137-36 157,15-2-61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1:52.531"/>
    </inkml:context>
    <inkml:brush xml:id="br0">
      <inkml:brushProperty name="width" value="0.05" units="cm"/>
      <inkml:brushProperty name="height" value="0.05" units="cm"/>
    </inkml:brush>
  </inkml:definitions>
  <inkml:trace contextRef="#ctx0" brushRef="#br0">7 280 11795,'-7'-5'970,"8"3"-63,15 4 481,-3 1-970,53 2 1075,131-6 0,68-24-1115,-210 19-295,264-32 32,138-15-58,-389 46-58,251-33-112,-273 31 91,1-2 1,-2-2 0,0-2-1,72-35 1,-97 38 39,-16 9 0,-13 7-10,-64 29-319,-1-3-1,-1-4 1,-1-3-1,-97 17 1,-322 26-385,414-57 698,-488 52-55,562-60 183,-20 2-731,22-4 145,15-3 184,9 0 73,7 2-56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2.702"/>
    </inkml:context>
    <inkml:brush xml:id="br0">
      <inkml:brushProperty name="width" value="0.05" units="cm"/>
      <inkml:brushProperty name="height" value="0.05" units="cm"/>
    </inkml:brush>
  </inkml:definitions>
  <inkml:trace contextRef="#ctx0" brushRef="#br0">43 74 10962,'0'-3'370,"1"0"-1,-1 0 0,0 0 1,1 0-1,-1 0 0,1 1 0,0-1 1,0 0-1,0 1 0,0-1 1,1 0-1,-1 1 0,1 0 1,-1-1-1,1 1 0,0 0 1,0 0-1,0 0 0,0 0 1,0 0-1,1 0 0,2-1 0,-1 0-54,0 1 1,1 0-1,-1 0 0,1 1 0,-1-1 0,1 1 0,0 0 0,0 0 0,-1 1 0,1 0 0,0-1 0,8 2 0,-9-1-214,0 1 0,0-1 1,0 1-1,0 0 0,0 1 0,-1-1 0,1 0 1,0 1-1,0 0 0,-1 0 0,1 0 0,-1 0 1,0 1-1,6 5 0,-7-6-68,0 0 0,-1 1 0,1-1 1,-1 1-1,1 0 0,-1 0 0,0-1 0,0 1 0,0 0 0,0 0 1,-1 0-1,1 0 0,-1 0 0,0 0 0,0 0 0,0 0 0,0 0 1,0 0-1,-1 0 0,1 0 0,-1 0 0,-1 4 0,-2 3-10,1-1 1,-2 0-1,1 0 0,-1 0 0,0 0 0,-1-1 0,0 0 1,-12 12-1,-6 3 4,-35 26 1,2 0 8,55-48-34,-1 1-1,1 0 1,1 0-1,-1 0 0,0 0 1,0 0-1,1 1 1,-1-1-1,1 1 0,-1 2 1,2-5-2,0 1 0,-1-1 0,1 0 1,0 1-1,0-1 0,0 1 0,0-1 0,0 1 0,1-1 1,-1 1-1,0-1 0,0 0 0,0 1 0,0-1 0,0 1 1,1-1-1,-1 1 0,0-1 0,0 0 0,1 1 0,-1-1 1,0 0-1,1 1 0,16 6-22,3-4-287,0-1 0,0-1 0,32-1 0,63-12-1306,-88 8 1536,48-6-404,3-3-165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1.976"/>
    </inkml:context>
    <inkml:brush xml:id="br0">
      <inkml:brushProperty name="width" value="0.05" units="cm"/>
      <inkml:brushProperty name="height" value="0.05" units="cm"/>
    </inkml:brush>
  </inkml:definitions>
  <inkml:trace contextRef="#ctx0" brushRef="#br0">1 391 12499,'0'1'54,"1"0"1,0 0 0,0 0-1,0-1 1,-1 1 0,1 0-1,0 0 1,0-1 0,0 1-1,0 0 1,0-1 0,1 1-1,-1-1 1,0 0 0,0 1-1,0-1 1,0 0 0,0 0-1,1 1 1,-1-1 0,0 0-1,0 0 1,0 0 0,1 0-1,-1-1 1,2 1 0,39-11 386,-25 6-109,124-22 592,143-10 0,147 12-700,248-37-148,-13 1-50,-245 47-16,326-18 40,625-83-19,-987 102 1443,-363 14-1211,1 1 0,39 9 0,-36-1 169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2.815"/>
    </inkml:context>
    <inkml:brush xml:id="br0">
      <inkml:brushProperty name="width" value="0.05" units="cm"/>
      <inkml:brushProperty name="height" value="0.05" units="cm"/>
    </inkml:brush>
  </inkml:definitions>
  <inkml:trace contextRef="#ctx0" brushRef="#br0">425 93 14443,'17'-16'1347,"-8"9"-659,0-1 0,-1 0-1,0-1 1,-1 0 0,10-13-1,-17 22-610,0 0-1,0-1 0,0 1 0,1 0 1,-1 0-1,0-1 0,0 1 0,0 0 1,0-1-1,0 1 0,0 0 1,1-1-1,-1 1 0,0-1 0,0 1 1,0 0-1,0-1 0,0 1 1,0 0-1,0-1 0,-1 1 0,1 0 1,0-1-1,0 1 0,0 0 1,0-1-1,0 1 0,0 0 0,-1-1 1,1 1-1,0 0 0,0-1 0,-13-1 1078,-19 7-325,29-4-638,-25 7-87,0 1 0,1 1 1,0 1-1,0 2 0,2 1 1,-1 1-1,2 1 0,0 1 1,1 1-1,1 1 0,0 1 1,2 1-1,0 1 0,2 1 1,0 0-1,-14 26 0,26-38-72,0-1 0,1 1-1,0 0 1,1 1-1,0-1 1,1 1 0,1 0-1,-3 22 1,4-28-31,1 0 0,0-1 0,1 1 0,0 0 0,0-1 0,0 1 0,0-1 1,1 1-1,0-1 0,0 1 0,0-1 0,1 0 0,-1 0 0,1 0 0,1-1 0,-1 1 0,1-1 0,-1 1 0,1-1 0,1 0 0,5 4 0,1-1-216,1 0-1,-1-1 1,1-1-1,1 1 1,-1-2-1,1 0 1,-1 0-1,1-1 1,0-1-1,1 0 1,16 0-1,-7-2-205,0 0 0,0-2 0,0 0 0,-1-2-1,41-11 1,-2-8-510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3.460"/>
    </inkml:context>
    <inkml:brush xml:id="br0">
      <inkml:brushProperty name="width" value="0.05" units="cm"/>
      <inkml:brushProperty name="height" value="0.05" units="cm"/>
    </inkml:brush>
  </inkml:definitions>
  <inkml:trace contextRef="#ctx0" brushRef="#br0">208 0 17396,'-7'0'265,"1"1"0,-1-1 0,1 1-1,-1 0 1,1 1 0,-1 0 0,1 0 0,0 0 0,0 1 0,0-1 0,0 2 0,0-1 0,1 1 0,0-1 0,-1 1 0,1 1 0,1-1 0,-9 11 0,2-3 21,1 1 0,0 1 1,1 0-1,1 0 1,0 1-1,-8 21 1,13-28-225,0 0 1,0 1-1,1-1 1,1 1 0,-1-1-1,2 1 1,-1 0 0,1 0-1,1 10 1,-1-16-53,1 1 0,0-1 0,0 0 0,-1 0 0,2 0 0,-1 0 0,0 1 0,1-1 0,-1-1 0,1 1 0,0 0 0,0 0 0,0-1 0,0 1 1,1-1-1,-1 0 0,1 1 0,-1-1 0,1-1 0,0 1 0,0 0 0,0 0 0,0-1 0,0 0 0,0 0 0,6 2 0,-3-2-2,0 0 0,0-1 0,1 1 0,-1-1 0,0-1 0,0 1-1,0-1 1,1 0 0,-1 0 0,0-1 0,0 0 0,-1 0 0,1 0 0,0-1 0,-1 0 0,1 0 0,6-5 0,6-6 23,0 0 0,-1-1 1,21-24-1,-9 5 72,-3-1 0,27-46-1,-17 26 160,-48 96 92,5-24-301,0 0 0,2 0 0,0 1 0,1 0 0,-3 29 0,7-46-48,0 1-1,0-1 1,0 1 0,0-1 0,0 1 0,1-1 0,-1 1 0,0-1 0,1 0-1,-1 1 1,1-1 0,-1 1 0,1-1 0,0 0 0,-1 1 0,1-1-1,0 0 1,0 0 0,0 0 0,0 0 0,0 0 0,0 0 0,2 2-1,-1-2 0,0-1-1,0 1 1,1 0-1,-1-1 0,0 0 1,0 1-1,1-1 1,-1 0-1,0 0 0,0 0 1,0 0-1,1-1 1,-1 1-1,2-1 0,11-3 7,-2-1 0,1-1-1,24-13 1,-29 14 4,55-30 21,-31 16-40,67-27 0,-96 44 6,0 1 0,0-1-1,0 1 1,0 1 0,1-1 0,6 0-1,-10 1 7,0 0 0,0 0 0,1 1 0,-1-1 0,0 0 0,0 0 0,0 1-1,0-1 1,1 1 0,-1-1 0,0 1 0,0-1 0,0 1 0,0 0 0,0 0 0,0-1 0,0 1-1,-1 0 1,1 0 0,0 0 0,0 0 0,0 0 0,-1 0 0,1 0 0,-1 0 0,1 0-1,-1 0 1,1 1 0,-1 0 0,2 5 48,-1 0 0,0 1-1,-1-1 1,0 0 0,0 0-1,-2 12 1,0 27 296,2-45-339,0 0 0,0 0 1,1 0-1,-1 1 0,0-1 1,0 0-1,1 0 0,-1 0 1,1 0-1,-1 0 0,1 0 1,-1 0-1,1 0 0,-1 0 1,1-1-1,0 1 0,0 0 1,-1 0-1,1 0 0,0-1 1,0 1-1,0 0 0,0-1 1,0 1-1,0-1 0,0 1 1,0-1-1,0 0 0,0 1 1,0-1-1,0 0 0,0 0 1,0 1-1,0-1 0,0 0 1,1 0-1,-1 0 0,0-1 1,0 1-1,2 0 0,3-2 13,1 1 0,-1-1 0,1-1 1,-1 1-1,10-6 0,24-16 52,39-30 1,-45 29-107,66-36 0,-99 60 23,1 1-1,-1-1 1,1 0-1,0 0 1,-1 1 0,1-1-1,0 1 1,-1-1-1,1 1 1,0 0 0,-1 0-1,1-1 1,0 1-1,0 1 1,-1-1 0,1 0-1,2 1 1,-3-1 0,-1 1 1,1-1 0,0 1-1,-1-1 1,1 1 0,-1 0-1,1-1 1,0 1 0,-1 0 0,1-1-1,-1 1 1,0 0 0,1 0-1,-1-1 1,0 1 0,1 0-1,-1 0 1,0 0 0,0 0-1,0 0 1,0-1 0,0 1-1,0 2 1,-1 7-28,0-1 0,-1 1 0,0 0 0,-6 15 0,4-12 34,0 3-15,1-9-63,1-1 0,0 1 0,1 1 1,0-1-1,0 0 0,0 9 0,1-16 34,0 1-1,0-1 1,0 1 0,0-1-1,0 0 1,0 1-1,0-1 1,0 1-1,0-1 1,0 1-1,0-1 1,0 0-1,1 1 1,-1-1 0,0 1-1,0-1 1,0 0-1,1 1 1,-1-1-1,0 0 1,0 1-1,1-1 1,-1 0 0,0 0-1,1 1 1,-1-1-1,0 0 1,1 0-1,-1 1 1,0-1-1,1 0 1,-1 0 0,1 0-1,-1 0 1,1 1-1,16-8-1214,13-20 206,-3-3 327,7-4-282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3.890"/>
    </inkml:context>
    <inkml:brush xml:id="br0">
      <inkml:brushProperty name="width" value="0.05" units="cm"/>
      <inkml:brushProperty name="height" value="0.05" units="cm"/>
    </inkml:brush>
  </inkml:definitions>
  <inkml:trace contextRef="#ctx0" brushRef="#br0">61 0 17116,'-15'23'4550,"12"-19"-4032,0 0-1,1 0 0,-1 0 1,-3 10-1,-3 9 682,-6 34 0,13-50-1123,1-1 0,0 1 0,1-1 0,-1 1 0,1 0-1,1-1 1,-1 1 0,1-1 0,0 1 0,3 9 0,-3-14-71,0 0 0,-1-1 0,1 1 0,0-1 1,0 1-1,0-1 0,1 1 0,-1-1 0,0 0 0,0 0 0,1 1 0,-1-1 1,1 0-1,-1 0 0,1 0 0,-1 0 0,1-1 0,-1 1 0,1 0 0,0-1 1,0 1-1,-1-1 0,1 0 0,0 1 0,0-1 0,0 0 0,-1 0 1,1 0-1,0 0 0,0-1 0,-1 1 0,1 0 0,0-1 0,0 1 0,-1-1 1,3 0-1,7-3 2,-1 0-1,1-1 1,-1 0 0,13-9 0,1-3 12,-1-1 1,31-31-1,20-17-29,-64 62-7,-8 12 3,-8 18 13,4-18 20,1-6-15,1 1 1,-1-1-1,1 0 1,0 1-1,0-1 1,0 0-1,0 1 1,0-1-1,1 1 1,-1-1 0,1 0-1,-1 1 1,1-1-1,0 0 1,0 0-1,0 1 1,0-1-1,2 2 1,-2-3-3,0 0-1,1 0 1,-1 0 0,0-1 0,1 1 0,-1 0 0,1-1-1,-1 1 1,1-1 0,-1 0 0,1 1 0,-1-1-1,1 0 1,0 0 0,-1 0 0,1 0 0,-1 0-1,1 0 1,-1 0 0,1-1 0,0 1 0,-1-1-1,1 1 1,-1-1 0,0 1 0,1-1 0,-1 0-1,3-1 1,6-4-18,0-1-1,15-11 1,-34 42-47,1-4-94,0 0 0,-6 25 0,11-36-20,2-1 0,-1 1 0,1-1-1,0 1 1,1-1 0,0 1 0,0-1 0,3 12-1,2-10-151,3-13-82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4.560"/>
    </inkml:context>
    <inkml:brush xml:id="br0">
      <inkml:brushProperty name="width" value="0.05" units="cm"/>
      <inkml:brushProperty name="height" value="0.05" units="cm"/>
    </inkml:brush>
  </inkml:definitions>
  <inkml:trace contextRef="#ctx0" brushRef="#br0">87 27 16844,'8'-12'2964,"-8"12"-2878,0 0 0,0-1 0,0 1 0,0 0-1,0 0 1,0-1 0,0 1 0,0 0 0,0-1-1,0 1 1,0 0 0,-1 0 0,1-1 0,0 1-1,0 0 1,0 0 0,0-1 0,-1 1 0,1 0-1,0 0 1,0-1 0,0 1 0,-1 0 0,1 0-1,0 0 1,-1 0 0,1-1 0,-1 1 64,-1 0 0,1-1 1,0 1-1,0 0 0,-1 0 0,1 0 1,0 0-1,0 0 0,-1 0 0,1 0 1,0 0-1,0 0 0,-1 0 0,1 1 1,0-1-1,0 1 0,0-1 1,0 1-1,-2 0 0,-2 3-11,0 0 0,0 0 1,0 1-1,1 0 0,-1-1 0,1 2 0,1-1 1,-1 0-1,1 1 0,0 0 0,-5 10 0,6-11-132,0-1-1,1 0 0,0 1 1,-1-1-1,1 1 0,1 0 1,-1-1-1,1 1 0,0 0 1,0-1-1,0 1 0,0 0 1,1-1-1,0 1 0,0 0 1,0-1-1,3 5 0,-4-7-3,1-1-1,0 1 1,0 0-1,1-1 0,-1 0 1,0 1-1,0-1 0,1 0 1,-1 0-1,1 1 1,-1-1-1,1 0 0,-1 0 1,1-1-1,0 1 0,-1 0 1,1-1-1,0 1 1,2 0-1,0 0 3,0-1 0,0 0-1,1 0 1,-1 0 0,0 0 0,0-1 0,1 1 0,3-3 0,6-1 13,0-1 1,-1 0 0,26-15 0,-20 9 61,-1-2 0,0 0 0,0-1-1,-1 0 1,23-27 0,-38 39-61,-1 1 1,0-1-1,1 0 0,-1 0 1,0 0-1,0 0 0,0 0 1,0 0-1,0 0 0,-1 0 1,1 0-1,-1 0 0,1 0 1,-1 0-1,0-4 0,0 5-11,0 0 0,0 1 0,0-1 0,0 1 0,-1-1-1,1 1 1,0-1 0,0 1 0,-1-1 0,1 1-1,0-1 1,-1 1 0,1-1 0,0 1 0,-1-1-1,1 1 1,-1 0 0,1-1 0,-1 1 0,1 0 0,-2-1-1,1 1 3,-1-1 0,1 1 0,-1 0-1,1-1 1,-1 1 0,1 0 0,-1 0 0,1 0-1,-1 0 1,1 0 0,-4 1 0,1 0-84,0 1 0,0-1 0,0 1 1,0 0-1,0 0 0,1 0 0,-1 0 0,0 0 1,1 1-1,0 0 0,-1 0 0,-2 3 1,5-4 25,-1-1 1,1 1 0,0-1-1,0 1 1,0-1 0,0 1 0,0 0-1,0-1 1,0 1 0,1 0-1,-1 0 1,1 0 0,-1-1-1,1 1 1,0 0 0,0 0 0,0 0-1,0 0 1,0 0 0,0 0-1,0 0 1,1 0 0,-1-1 0,0 1-1,1 0 1,0 0 0,-1 0-1,1-1 1,1 3 0,0-2 19,-1-1 0,1 1 1,0-1-1,-1 1 0,1-1 0,0 0 1,0 1-1,0-1 0,0 0 0,0 0 1,0-1-1,0 1 0,0 0 0,0-1 0,1 1 1,-1-1-1,0 1 0,0-1 0,1 0 1,-1 0-1,2-1 0,-3 1 25,38 1-525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5.660"/>
    </inkml:context>
    <inkml:brush xml:id="br0">
      <inkml:brushProperty name="width" value="0.05" units="cm"/>
      <inkml:brushProperty name="height" value="0.05" units="cm"/>
    </inkml:brush>
  </inkml:definitions>
  <inkml:trace contextRef="#ctx0" brushRef="#br0">254 253 18268,'-17'2'550,"0"1"0,0 1 1,1 1-1,-1 0 0,1 1 1,0 1-1,0 0 0,1 1 0,0 1 1,1 1-1,-1 0 0,-19 19 0,30-26-470,1 1 0,0-1 0,0 1-1,1-1 1,-1 1 0,1 0 0,0 0-1,-3 7 1,5-10-69,0 0 1,-1-1-1,1 1 0,0 0 1,0-1-1,0 1 0,0 0 0,0-1 1,0 1-1,0 0 0,0 0 1,0-1-1,0 1 0,1 0 0,-1-1 1,0 1-1,0 0 0,1-1 1,-1 1-1,0 0 0,1-1 1,-1 1-1,1 0 0,0 0-3,1-1 0,-1 1 1,0 0-1,1-1 0,-1 1 0,0-1 0,1 1 0,-1-1 0,0 0 0,1 1 1,-1-1-1,1 0 0,-1 0 0,1 0 0,-1 0 0,2 0 0,10-2-9,-1 0 0,1-1-1,-1 0 1,0-1 0,0 0 0,0-1-1,0-1 1,11-6 0,7-7-30,47-36 0,-47 31-5,-1-2-1,-1-1 1,35-44 0,-79 86 2,4 3 60,2 0-1,0 1 0,1 0 1,-12 40-1,17-44 6,0 0 0,1 0 0,1 0-1,0 1 1,1-1 0,1 1 0,2 22 0,-2-34-18,1 0 1,0 1-1,0-1 1,0 0-1,1 0 1,-1 0-1,1 0 1,0 0-1,1 0 1,-1 0-1,0 0 1,1-1-1,5 6 1,-6-7-7,0-1-1,0 1 1,1-1 0,-1 1 0,0-1 0,0 0-1,1 0 1,-1 0 0,1 0 0,-1 0 0,1-1-1,-1 1 1,1-1 0,0 0 0,-1 1-1,1-1 1,0-1 0,-1 1 0,1 0 0,-1 0-1,1-1 1,-1 0 0,1 1 0,2-2-1,4-2 2,0-1-1,0 0 0,-1 0 1,1-1-1,-1 0 1,-1-1-1,1 0 0,-1 0 1,0 0-1,9-14 0,2-4 30,-1-1 0,15-31-1,-24 41-28,-2 7-7,-1 0-1,-1-1 0,0 1 0,0-1 0,4-19 0,-9 20-8,-6 18-6,-6 21-4,9-19 14,1 0-1,0 0 1,0 0-1,-1 21 1,4-26-20,-1-1 0,1 1 1,1-1-1,-1 1 0,1-1 1,0 1-1,0-1 0,1 1 1,-1-1-1,1 0 0,5 10 1,-6-14-15,0 1 0,0 0 0,1-1 0,-1 0 0,0 1 0,0-1 0,1 0 0,-1 0 0,1 1 0,-1-1 0,1 0 0,0 0 0,-1-1 0,1 1 0,0 0 0,0-1 0,-1 1 0,1-1 0,2 1 0,0-1-70,-1 0 0,1 0 0,-1 0-1,1 0 1,-1-1 0,1 0 0,-1 0 0,0 0-1,6-2 1,1-2-262,1 0 0,-2-1 0,1 0 1,-1-1-1,11-10 0,9-12-1105,-1-2 1,40-57 0,-31 39 410,21-34-220,26-29 5038,-84 112-3711,-2 9 856,-6 10 58,0-1-311,2 0 0,0 1-1,0-1 1,2 1 0,-4 36 0,7-30-528,0 0 0,2 0 1,1 0-1,1 0 0,1-1 1,1 1-1,9 25 0,-11-37-103,3 6-5,-6-19-7,0-1 1,0 1-1,0 0 1,0 0 0,0 0-1,0 0 1,0 0-1,0 0 1,0 0-1,0 0 1,0-1 0,0 1-1,1 0 1,-1 0-1,0 0 1,0 0-1,0 0 1,0 0-1,0 0 1,0 0 0,0 0-1,0 0 1,1 0-1,-1 0 1,0 0-1,0 0 1,0 0 0,0 0-1,0 0 1,0 0-1,1 0 1,-1 0-1,0 0 1,0 0 0,0 0-1,0 0 1,0 0-1,0 0 1,0 0-1,1 0 1,-1 0 0,0 0-1,0 0 1,7-57 119,-6 35-107,2-1-1,0 1 0,2 1 0,7-23 1,-12 43-17,0 1 0,0 0 0,0-1 0,0 1 1,1-1-1,-1 1 0,0 0 0,0-1 0,0 1 1,0 0-1,1-1 0,-1 1 0,0 0 0,0 0 0,1-1 1,-1 1-1,0 0 0,0 0 0,1-1 0,-1 1 1,0 0-1,1 0 0,-1 0 0,0-1 0,1 1 1,-1 0-1,0 0 0,1 0 0,-1 0 0,0 0 0,1 0 1,-1 0-1,1 0 0,-1 0 0,0 0 0,1 0 1,-1 0-1,0 0 0,1 0 0,-1 0 0,0 0 0,1 0 1,-1 1-1,0-1 0,1 0 0,-1 0 0,0 0 1,1 0-1,-1 1 0,0-1 0,1 0 0,-1 0 0,0 1 1,0-1-1,1 0 0,-1 1 0,0-1 0,19 26-21,-11-13 17,-2-6 8,0-1-1,0 0 1,1-1-1,0 1 1,0-1 0,0-1-1,0 1 1,1-1-1,0 0 1,0-1 0,0 0-1,0 0 1,0-1-1,1 0 1,-1-1 0,1 1-1,-1-2 1,1 1-1,0-1 1,-1-1-1,1 1 1,0-1 0,-1-1-1,0 0 1,1 0-1,-1 0 1,0-1 0,0 0-1,0-1 1,0 0-1,-1 0 1,1-1 0,-1 0-1,11-10 1,-13 10-1,-2 3-1,-4 3-1,-17 23 2,13-12 5,0 1 1,1 0-1,0 0 0,1 0 1,1 0-1,0 0 0,0 22 1,3 5 42,7 48 0,-5-58-19,0 0 1,-2 1 0,-3 45-1,1-72-23,1 1 0,-1-1-1,0 0 1,0 0-1,-1 0 1,1 0-1,-1 0 1,0 0-1,0 0 1,0-1-1,-1 1 1,1-1-1,-1 1 1,0-1-1,0 0 1,0 0-1,0 0 1,0-1-1,-7 5 1,7-6 9,0 0 0,1 0 0,-1 0 0,0 0 0,0-1 0,0 1 0,0-1 0,0 0 0,0 0 0,1 0 0,-1 0 0,0 0 0,0-1 0,0 1 0,0-1 0,0 0 0,0 0 0,1 0 0,-1 0 0,0 0 0,1 0 0,-1-1 0,1 0 0,-1 1 0,1-1 0,0 0 0,0 0 0,0 0 0,-3-4 0,-1-1 13,0-1 0,1 1-1,0-1 1,1-1 0,0 1 0,0 0 0,0-1 0,1 0 0,1 0 0,0 0 0,0 0 0,0-1 0,1 1 0,1 0 0,0-13 0,0 8-20,1 1 1,1-1 0,0 1-1,0-1 1,2 1 0,0 0-1,0 0 1,1 1-1,13-25 1,-9 25-102,1 0-1,0 1 1,0 0-1,1 0 1,1 1-1,-1 1 1,2 0-1,14-8 1,17-15-1509,-43 32 1555,1-1 0,-1 0 1,0 0-1,1 0 0,-1-1 0,0 1 1,0 0-1,0 0 0,0-1 1,0 1-1,0 0 0,0-1 0,-1 1 1,1-1-1,0 1 0,-1-1 0,1 1 1,-1-1-1,0 0 0,1 1 0,-1-4 1,-7-11-586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6.059"/>
    </inkml:context>
    <inkml:brush xml:id="br0">
      <inkml:brushProperty name="width" value="0.05" units="cm"/>
      <inkml:brushProperty name="height" value="0.05" units="cm"/>
    </inkml:brush>
  </inkml:definitions>
  <inkml:trace contextRef="#ctx0" brushRef="#br0">5 46 20164,'-5'-3'1577,"8"-6"-1641,6-2-24,7 0 712,10-1-88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6.509"/>
    </inkml:context>
    <inkml:brush xml:id="br0">
      <inkml:brushProperty name="width" value="0.05" units="cm"/>
      <inkml:brushProperty name="height" value="0.05" units="cm"/>
    </inkml:brush>
  </inkml:definitions>
  <inkml:trace contextRef="#ctx0" brushRef="#br0">48 16 17572,'-1'-14'3055,"1"14"-3013,0 0 0,0 0 0,0-1 0,0 1 0,0 0 0,0 0 0,0 0 0,0 0 0,0 0 0,-1 0 0,1 0 0,0 0 0,0 0 0,0 0 0,0 0 0,0 0 0,0 0 0,0 0 0,0 0 0,0-1 0,0 1 0,0 0 0,-1 0 0,1 0 0,0 0 0,0 0 0,0 0 0,0 0 0,0 0 0,0 0 0,0 0 0,0 0 0,0 0 0,-1 0 0,1 1 0,0-1 0,0 0 0,0 0 0,0 0 0,0 0 0,0 0 0,0 0 0,0 0 0,0 0 0,0 0 0,0 0 0,0 0 0,-1 0 0,1 0 0,0 0 0,0 0 0,0 0 0,0 1 0,0-1 0,0 0 0,0 0 0,0 0 0,-11 24 2119,4-6-1908,1 1 1,0-1-1,2 1 1,0 0-1,-1 26 0,5-44-241,0 1 0,0-1 0,0 1 0,0-1 0,0 1 0,1 0 0,-1-1 0,0 1 0,1-1 0,-1 1 0,1-1-1,0 1 1,-1-1 0,1 0 0,0 1 0,0-1 0,0 0 0,0 0 0,0 1 0,0-1 0,2 1 0,-2-1 2,1 0 0,0 0 0,0 0 0,-1-1 1,1 1-1,0-1 0,0 0 0,0 1 0,0-1 1,-1 0-1,1 0 0,0 0 0,0 0 0,0 0 1,0 0-1,0-1 0,0 1 0,2-2 0,17-5 66,-1-2-1,0-1 0,-1 0 1,32-23-1,-26 17 37,45-23 1,-69 38-112,0 1-1,1-1 1,-1 0-1,0 1 1,1-1-1,-1 1 1,1 0-1,-1-1 1,0 1 0,1 0-1,-1 0 1,1 0-1,-1 0 1,1 0-1,-1 0 1,1 1-1,1-1 1,-2 1-1,-1-1 1,1 1-1,0-1 1,-1 1-1,1-1 1,-1 1-1,1 0 1,-1-1-1,1 1 1,-1 0-1,1-1 0,-1 1 1,0 0-1,1-1 1,-1 1-1,0 0 1,0 0-1,0 0 1,1-1-1,-1 1 0,0 0 1,0 1-1,0 5 16,-1 0 0,0 1 0,0-1 0,-1 0 0,-2 9 0,4-16-20,-9 32 25,2-10-5,0 1-1,2 0 0,0 0 1,2 1-1,-1 29 0,4-52-25,0 0-1,0 1 0,0-1 0,0 1 0,1-1 1,-1 0-1,0 1 0,0-1 0,1 0 0,-1 1 0,1-1 1,-1 0-1,1 1 0,0-1 0,0 0 0,-1 0 1,1 0-1,0 0 0,0 0 0,0 0 0,0 0 1,0 0-1,2 1 0,-1-1-35,0-1 0,0 1 0,-1-1 0,1 0 0,0 0 0,0 0 0,0 0 0,-1 0 0,1 0 0,0 0 0,0-1 0,0 1 0,-1 0 0,1-1 0,2-1 0,7-3-292,0 0 0,-1-1 0,0-1 0,11-8 0,55-54 240,-31 26-353,-1 4-53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6.994"/>
    </inkml:context>
    <inkml:brush xml:id="br0">
      <inkml:brushProperty name="width" value="0.05" units="cm"/>
      <inkml:brushProperty name="height" value="0.05" units="cm"/>
    </inkml:brush>
  </inkml:definitions>
  <inkml:trace contextRef="#ctx0" brushRef="#br0">114 85 17380,'0'-1'132,"-1"1"0,1 0 1,0 0-1,0-1 0,0 1 0,-1 0 1,1 0-1,0-1 0,0 1 0,-1 0 1,1 0-1,0 0 0,0-1 1,-1 1-1,1 0 0,0 0 0,-1 0 1,1 0-1,0 0 0,-1 0 0,1-1 1,0 1-1,-1 0 0,1 0 1,0 0-1,-1 0 0,1 0 0,0 0 1,-1 1-1,1-1 0,0 0 1,-1 0-1,1 0 0,0 0 0,-1 0 1,1 0-1,0 0 0,0 1 0,-1-1 1,1 0-1,0 0 0,-1 0 1,1 1-1,0-1 0,-17 10 572,8-1-559,0 0 0,0 1 0,1 0 0,0 1 0,1 0 0,0 0 0,1 0 0,0 1-1,-5 16 1,10-26-123,1-1 0,-1 0 0,1 0-1,-1 0 1,1 1 0,0-1-1,0 0 1,0 0 0,0 1-1,0-1 1,0 0 0,0 0 0,0 1-1,0-1 1,1 0 0,-1 0-1,0 1 1,2 1 0,-2-3-10,1 1 0,-1-1 0,1 1 0,-1-1 0,1 0 0,0 1 1,-1-1-1,1 1 0,0-1 0,0 0 0,-1 0 0,1 1 0,0-1 1,0 0-1,-1 0 0,1 0 0,0 0 0,0 0 0,-1 0 0,1 0 0,1 0 1,6-2 25,-1 0 0,1 0 1,-1-1-1,12-5 0,-17 7-38,47-23 106,57-23 1,-87 40-106,0 0 0,0 2-1,33-6 1,-48 11-2,0-1 0,-1 1 0,1 0 0,0 0 0,0 0 0,0 0 0,0 1 0,0 0 0,0-1 0,0 2 0,6 1 0,-9-2 2,1 0 1,-1 0-1,1 1 0,-1-1 0,1 0 1,-1 1-1,0-1 0,0 0 0,1 1 0,-1 0 1,0-1-1,0 1 0,-1 0 0,1-1 1,0 1-1,-1 0 0,1 0 0,-1 0 1,1 0-1,-1-1 0,0 1 0,0 0 1,0 0-1,0 0 0,0 3 0,-1 7-86,1 18 794,0-30-700,0 0 1,0 0-1,0 0 0,0 0 0,0 0 0,0 1 0,1-1 0,-1 0 1,0 0-1,0 0 0,0 0 0,0 0 0,0 0 0,0 0 1,0 0-1,0 0 0,0 1 0,0-1 0,0 0 0,1 0 1,-1 0-1,0 0 0,0 0 0,0 0 0,0 0 0,0 0 1,0 0-1,0 0 0,1 0 0,-1 0 0,0 0 0,0 0 0,0 0 1,0 0-1,0 0 0,0 0 0,0 0 0,1 0 0,-1 0 1,0 0-1,0 0 0,0 0 0,0 0 0,0 0 0,0 0 1,0 0-1,0 0 0,1-1 0,-1 1 0,0 0 0,0 0 1,0 0-1,0 0 0,0 0 0,0 0 0,0 0 0,0-1 0,11-16 390,-2-2-117,-1 0-1,6-22 1,-8 20-253,16-33 0,-21 52-93,0 1 0,0-1 0,0 1 1,0-1-1,0 1 0,1-1 0,-1 1 0,0 0 0,1 0 1,0 0-1,-1 0 0,1 0 0,-1 0 0,1 0 1,0 0-1,0 0 0,-1 1 0,1-1 0,0 1 0,0 0 1,2-1-1,5 0-549,0 1 0,0 0 0,13 2 0,6 0-811,-20-2 1124,1-1 0,0 0 1,0-1-1,-1 0 0,15-5 0,13-8-746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7.480"/>
    </inkml:context>
    <inkml:brush xml:id="br0">
      <inkml:brushProperty name="width" value="0.05" units="cm"/>
      <inkml:brushProperty name="height" value="0.05" units="cm"/>
    </inkml:brush>
  </inkml:definitions>
  <inkml:trace contextRef="#ctx0" brushRef="#br0">90 0 18076,'0'1'161,"-1"-1"0,0 1 0,1-1 0,-1 1 0,0-1 0,1 1 0,-1-1 1,1 1-1,-1 0 0,1-1 0,0 1 0,-1 0 0,1 0 0,0-1 0,-1 1 0,1 1 0,-2 1 147,-12 29 1227,1 1 0,-12 48 1,16-46-1166,2 1 0,2 0 0,1 0 0,1 55 0,4-82-338,-1 0 0,1 1 0,0-1 1,1 0-1,0 0 0,6 15 0,-7-23-25,0 1-1,-1 0 0,1-1 1,1 1-1,-1 0 0,0-1 1,0 1-1,0-1 1,1 0-1,-1 1 0,1-1 1,-1 0-1,1 0 0,0 0 1,3 2-1,-3-3 2,0 1-1,0-1 1,0 0-1,1 0 1,-1 0-1,0 0 1,0 0-1,1 0 1,-1 0-1,0-1 1,0 1-1,0-1 1,0 1-1,1-1 1,-1 0-1,3-2 1,15-10 42,0 0-1,-2-2 1,1 0 0,-2 0 0,29-35 0,-20 22-9,-11 12-41,154-176-499,-160 181-311,-11 16-812,-13 20 177,-2 1 713,-4 4-160</inkml:trace>
  <inkml:trace contextRef="#ctx0" brushRef="#br0" timeOffset="1">259 478 16428,'1'20'1976,"1"-2"-1304,5-4-224,4-4 672,4-6-824,4-6 273,5-7-457,5-2-160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3.107"/>
    </inkml:context>
    <inkml:brush xml:id="br0">
      <inkml:brushProperty name="width" value="0.05" units="cm"/>
      <inkml:brushProperty name="height" value="0.05" units="cm"/>
    </inkml:brush>
  </inkml:definitions>
  <inkml:trace contextRef="#ctx0" brushRef="#br0">202 0 19068,'-38'31'1930,"-41"44"-1,69-64-1703,0 0 1,1 1-1,0 0 0,1 0 0,1 1 0,0 0 0,1 0 1,-8 22-1,13-32-190,0 0 1,0 0 0,1 0-1,-1 0 1,1 0 0,-1 0-1,1 0 1,0 0 0,0 0-1,1 0 1,-1 0-1,1 0 1,-1 0 0,1 0-1,0 0 1,0 0 0,0-1-1,1 1 1,1 3 0,-1-3-10,1 0 0,0 0 0,0-1 0,0 1 0,0-1 0,0 1 1,0-1-1,1 0 0,-1-1 0,1 1 0,-1 0 0,1-1 0,4 1 0,8 2 18,0-2 0,0 0 0,0-1-1,1 0 1,-1-1 0,18-3-1,-8 0 57,1-1 0,-1-2 0,37-12 0,-52 14-42,0 0 0,0-1 0,0 0 1,-1-1-1,0 0 0,0-1 0,0 0 1,-1 0-1,0-1 0,10-11 0,-16 15-38,0 0-1,-1 0 1,1 0-1,-1 0 1,0 0-1,0 0 0,0-1 1,0 1-1,-1-1 1,0 1-1,0-1 1,0 0-1,-1 1 1,1-1-1,-1 0 1,0 0-1,-2-9 1,1 11-43,0-1 0,0 1 0,0 0 0,0-1-1,-1 1 1,0 0 0,0 0 0,0 0 0,0 0 0,0 0 0,0 0 0,-1 0 0,1 1 0,-1-1 0,0 1 0,0 0 0,0 0 0,0 0 0,0 0 0,0 0 0,-1 1 0,1 0 0,-7-2 0,1 1-150,-1 0 1,1 1-1,-1 0 0,1 1 1,-1 0-1,1 0 0,-1 1 1,1 1-1,-1-1 0,1 2 1,0-1-1,0 1 0,0 1 1,0-1-1,0 1 0,1 1 1,-15 10-1,-17 17-520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8.099"/>
    </inkml:context>
    <inkml:brush xml:id="br0">
      <inkml:brushProperty name="width" value="0.05" units="cm"/>
      <inkml:brushProperty name="height" value="0.05" units="cm"/>
    </inkml:brush>
  </inkml:definitions>
  <inkml:trace contextRef="#ctx0" brushRef="#br0">1 442 13787,'0'1'114,"0"0"1,0 0-1,0 0 1,0 0-1,0 0 1,0 0-1,1 0 1,-1 0-1,0 0 1,1 0 0,-1 0-1,0-1 1,1 1-1,-1 0 1,1 0-1,0 0 1,-1-1-1,1 1 1,-1 0-1,1-1 1,0 1-1,0 0 1,-1-1-1,1 1 1,0-1-1,0 1 1,0-1-1,-1 0 1,1 1-1,0-1 1,0 0-1,0 1 1,0-1-1,0 0 1,1 0-1,4 1 457,0 0-1,0 0 1,0 0-1,8-1 1,-6-1-380,-1 0 0,0 0 0,0-1-1,1 0 1,-1 0 0,0 0 0,-1-1 0,1 0 0,0-1 0,7-5 0,-9 6-135,-1 1 0,0-1 0,-1-1 1,1 1-1,0-1 0,-1 1 0,0-1 0,0 0 1,0 0-1,0 0 0,-1-1 0,1 1 0,-1-1 1,0 1-1,-1-1 0,2-6 0,-2 10-47,-1 0-1,0 1 1,1-1-1,-1 0 1,0 0-1,0 1 1,0-1-1,0 0 1,0 0-1,0 0 1,0 0-1,0 1 1,0-1 0,0 0-1,0 0 1,0 0-1,-1 1 1,1-1-1,0 0 1,-1 0-1,1 1 1,0-1-1,-1 0 1,1 1-1,-1-1 1,1 0-1,-1 1 1,0-1-1,1 1 1,-1-1 0,1 1-1,-1-1 1,0 1-1,0-1 1,1 1-1,-1 0 1,0-1-1,0 1 1,1 0-1,-1-1 1,0 1-1,0 0 1,0 0-1,1 0 1,-1 0 0,0 0-1,0 0 1,0 0-1,1 0 1,-1 0-1,0 1 1,0-1-1,0 0 1,1 0-1,-2 1 1,-4 1 23,1 0 1,-1 0-1,1 0 1,-1 1 0,1 0-1,-7 5 1,2-1 12,1 1 1,1 0 0,-1 1 0,2 0 0,-1 0 0,1 1 0,-11 20 0,14-23-13,1 0 1,0 0 0,0 0 0,0 1 0,1 0 0,0-1-1,1 1 1,0 0 0,0 0 0,0 0 0,1 0 0,2 14-1,-2-19-22,1-1 1,-1 1-1,1-1 0,0 1 0,0-1 0,0 1 0,0-1 0,1 0 0,-1 1 0,0-1 0,1 0 0,0 0 0,-1 0 0,1 0 0,0 0 0,0-1 1,0 1-1,0 0 0,0-1 0,1 1 0,-1-1 0,0 0 0,1 0 0,-1 0 0,1 0 0,-1 0 0,1-1 0,0 1 0,-1-1 0,1 0 1,3 1-1,3-1 13,1-1-1,-1 1 1,1-2 0,-1 1 0,0-1 0,0 0 0,14-6 0,-3-1 17,0-1-1,-1-1 1,-1 0 0,1-1-1,-2-1 1,0-1 0,0-1 0,-2 0-1,22-26 1,3-10 156,62-106-1,-81 121-87,17-41 0,-32 64-86,-1 0 1,-1 0 0,0 0-1,-1 0 1,-1-1 0,0 1-1,1-16 1,-3 29-23,0 0 0,0-1 1,0 1-1,0-1 0,0 1 1,0 0-1,0-1 0,0 1 1,0-1-1,0 1 0,0 0 1,0-1-1,0 1 0,0-1 1,0 1-1,0-1 0,0 1 1,0 0-1,-1-1 0,1 1 1,0 0-1,0-1 0,-1 1 1,1 0-1,0-1 0,0 1 1,-1 0-1,1-1 0,0 1 1,-1 0-1,1 0 0,-1-1 1,-9 10 8,-11 28-11,9-8 3,2 0-1,1 0 1,1 1 0,1 1-1,2-1 1,2 1-1,0 0 1,2 0 0,5 52-1,-1-60 2,1 0-1,12 39 1,-12-50-5,1 0-1,0 0 1,1 0 0,0 0 0,1-1-1,10 13 1,-6-13 13,-4-13-105,-6 1 70,-1 0 0,0 0 0,1 0 0,-1 0 0,0-1 1,0 1-1,0 0 0,0 0 0,0 0 0,0 0 1,0-1-1,0 1 0,-1 0 0,1 0 0,0 0 0,-1 0 1,1 0-1,-2-2 0,-5-9-322,0 0 0,-2 0 1,1 1-1,-1 0 0,-1 1 0,0 0 1,-19-15-1,9 7-121,-14-12-241,-47-45-100,80 74 836,0 0 1,-1 0-1,1-1 1,0 1-1,0 0 0,0-1 1,0 1-1,0-1 1,0 1-1,1-1 0,-1 0 1,0 1-1,1-1 1,-1 0-1,0-2 0,2 3 7,-1 0-1,0 1 1,0-1-1,0 0 0,1 1 1,-1-1-1,0 0 0,1 1 1,-1-1-1,0 1 1,1-1-1,-1 0 0,1 1 1,-1-1-1,1 1 0,-1 0 1,1-1-1,-1 1 1,1-1-1,0 1 0,-1 0 1,1-1-1,0 1 0,-1 0 1,2-1-1,5 0 197,0-1 0,-1 1 0,1 0 0,0 1 0,14 1 0,71 5 1004,61 0-1529,-147-6 267,0 0 0,-1 0-1,1-1 1,0 0 0,0 0-1,0-1 1,-1 0 0,1 0-1,0 0 1,-1 0 0,0-1-1,0 0 1,7-4 0,20-28-287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4.691"/>
    </inkml:context>
    <inkml:brush xml:id="br0">
      <inkml:brushProperty name="width" value="0.05" units="cm"/>
      <inkml:brushProperty name="height" value="0.05" units="cm"/>
    </inkml:brush>
  </inkml:definitions>
  <inkml:trace contextRef="#ctx0" brushRef="#br0">13 30 17420,'0'0'46,"0"0"0,0 0 0,0-1 1,0 1-1,0 0 0,0 0 0,0 0 1,0-1-1,0 1 0,0 0 0,0 0 0,-1 0 1,1 0-1,0-1 0,0 1 0,0 0 1,0 0-1,0 0 0,0 0 0,0 0 0,-1-1 1,1 1-1,0 0 0,0 0 0,0 0 1,0 0-1,0 0 0,-1 0 0,1 0 0,0 0 1,0 0-1,0 0 0,-1 0 0,1 0 1,0-1-1,0 1 0,0 0 0,0 0 1,-1 0-1,1 0 0,0 1 0,0-1 0,0 0 1,-1 0-1,1 0 0,0 0 0,0 0 1,0 0-1,0 0 0,-1 0 0,1 0 0,0 0 1,0 0-1,0 1 0,-1-1 0,-2 15 1270,2 23 25,1-8-996,2-1 0,1 0 0,1 0 0,2 0 0,11 34 0,-16-58-361,1-1 0,0 1 0,0 0 0,1-1 1,-1 0-1,1 1 0,0-1 0,0 0 1,1-1-1,-1 1 0,1 0 0,0-1 0,0 0 1,0 0-1,0 0 0,0 0 0,1-1 1,-1 0-1,10 4 0,-8-5-114,0 0 0,0 0-1,0-1 1,0 0 0,0 0 0,0 0 0,0-1 0,0 1-1,0-2 1,0 1 0,0-1 0,0 1 0,-1-2 0,1 1-1,-1-1 1,8-4 0,4-4-411,-1 0 0,0-1-1,-1-1 1,0-1 0,-1 0 0,22-29-1,61-104-2198,-54 75 2496,-36 64 1063,-9 16-166,-8 17 135,-100 181 3111,10-23-2014,82-144-1759,2 0 0,-22 76 1,36-103-441,0 1 0,0 0 0,2 25-1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5.210"/>
    </inkml:context>
    <inkml:brush xml:id="br0">
      <inkml:brushProperty name="width" value="0.05" units="cm"/>
      <inkml:brushProperty name="height" value="0.05" units="cm"/>
    </inkml:brush>
  </inkml:definitions>
  <inkml:trace contextRef="#ctx0" brushRef="#br0">102 0 15547,'5'17'1481,"-10"9"-1049,-10 14-104,-2 8 704,-1 10-600,1 1 0,1 3 8,6-6-80,2-8-480,8-10-304,0-20 392,2-10-104,-4-23-96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5.536"/>
    </inkml:context>
    <inkml:brush xml:id="br0">
      <inkml:brushProperty name="width" value="0.05" units="cm"/>
      <inkml:brushProperty name="height" value="0.05" units="cm"/>
    </inkml:brush>
  </inkml:definitions>
  <inkml:trace contextRef="#ctx0" brushRef="#br0">16 58 15627,'-15'-7'1963,"15"7"-1917,0 0 0,0 0-1,0 0 1,0-1 0,0 1-1,0 0 1,0 0 0,0-1-1,0 1 1,0 0 0,0 0-1,0-1 1,0 1 0,0 0-1,0 0 1,0 0 0,0-1 0,0 1-1,0 0 1,0 0 0,0-1-1,0 1 1,1 0 0,-1 0-1,0 0 1,0-1 0,0 1-1,0 0 1,0 0 0,1 0-1,-1 0 1,0-1 0,0 1-1,0 0 1,1 0 0,2-2 196,1 0 0,0 0 0,-1 0 0,1 0 0,0 1 0,4-2-1,35-6 28,-1 1-1,1 2 0,1 1 1,-1 3-1,81 6 0,-104-3-258,29 7 1,-43-7-11,0 1 1,0 0-1,0 0 0,0 1 1,0-1-1,-1 1 0,1 1 1,8 5-1,-13-7 1,1-1 1,-1 1-1,1 0 0,-1-1 1,1 1-1,-1 0 0,0 0 1,0 0-1,0 0 0,0 0 1,0 0-1,0 0 0,0 0 1,-1 0-1,1 0 0,-1 1 0,1 3 1,-1-2 5,-1 1 1,1-1 0,-1 1-1,0-1 1,0 1-1,0-1 1,0 0 0,-4 7-1,-2 3 43,-1 0 0,-1 0-1,-20 24 1,1-7 109,0-1 0,-2-1 0,-42 31 0,47-42-45,0-2-1,-1 0 1,0-1-1,-1-2 1,-36 13-1,58-25-33,-33 9-587,37-10 476,1 1 1,-1-1 0,0 0-1,1 0 1,-1 0-1,0 0 1,1 0 0,-1 0-1,0 0 1,1 0-1,-1 0 1,1 0 0,-1 0-1,0 0 1,1 0-1,-1-1 1,0 1 0,1 0-1,-1 0 1,1-1 0,-1 1-1,1 0 1,-1-1-1,1 1 1,-1-1 0,1 1-1,-1-1 1,1 1-1,-1 0 1,1-1 0,0 0-1,-1 1 1,1-1 0,0 1-1,-1-1 1,1 1-1,0-1 1,0 0 0,0 1-1,0-1 1,-1 0-1,1 1 1,0-1 0,0 0-1,0 1 1,0-1 0,0 1-1,1-1 1,-1-1-1,6-17-335,4-2-142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6.062"/>
    </inkml:context>
    <inkml:brush xml:id="br0">
      <inkml:brushProperty name="width" value="0.05" units="cm"/>
      <inkml:brushProperty name="height" value="0.05" units="cm"/>
    </inkml:brush>
  </inkml:definitions>
  <inkml:trace contextRef="#ctx0" brushRef="#br0">4 4 17236,'-3'-3'1400,"10"4"-864,10 1-176,18 1 616,11 0-231,14 0-273,7 0-16,8-2-64,-1-1-152,-7 0-432,-7 0-272,-17 3-440,-17-1 744,-20 4-145,-8 2-159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6.479"/>
    </inkml:context>
    <inkml:brush xml:id="br0">
      <inkml:brushProperty name="width" value="0.05" units="cm"/>
      <inkml:brushProperty name="height" value="0.05" units="cm"/>
    </inkml:brush>
  </inkml:definitions>
  <inkml:trace contextRef="#ctx0" brushRef="#br0">0 28 14915,'6'17'1481,"25"-5"-825,9-5-240,19-7 592,7 0-168,8-7-584,-2-4-2136,1-3 1856,-4-1-248,-14-2-352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6.914"/>
    </inkml:context>
    <inkml:brush xml:id="br0">
      <inkml:brushProperty name="width" value="0.05" units="cm"/>
      <inkml:brushProperty name="height" value="0.05" units="cm"/>
    </inkml:brush>
  </inkml:definitions>
  <inkml:trace contextRef="#ctx0" brushRef="#br0">228 64 16059,'1'-2'149,"0"1"-1,-1-1 0,1 1 1,0 0-1,-1-1 0,1 1 1,-1-1-1,0 0 0,1 1 1,-1-1-1,0 1 0,0-1 1,0 1-1,0-1 0,0 0 1,0 1-1,-1-1 0,1 1 1,0-1-1,-1 1 0,1-1 1,-1 1-1,0-1 0,1 1 1,-1-1-1,0 1 0,0 0 1,0-1-1,0 1 0,0 0 1,0 0-1,0 0 0,-1 0 0,1 0 1,0 0-1,-1 0 0,1 0 1,0 1-1,-1-1 0,1 0 1,-3 0-1,0-1 19,-1 1 0,0-1 0,0 1 0,0 0 1,0 1-1,0-1 0,0 1 0,-1 0 0,1 0 0,0 1 0,0-1 0,-6 3 0,4-1-143,0 1 0,0 1 0,1-1 0,-1 1 0,1 0-1,0 0 1,0 1 0,1 0 0,0 0 0,-1 0 0,1 1 0,1 0 0,-1-1-1,-5 12 1,4-6-19,-1 1-1,2 0 1,0 0-1,0 0 0,1 1 1,0 0-1,-2 19 1,5-25-2,1 0 0,-1 0 0,1 0 1,0 1-1,1-1 0,0 0 0,0 0 1,3 9-1,-3-13-7,0 0-1,1 1 1,0-1 0,-1 0-1,1 0 1,0 0 0,0 0-1,1 0 1,-1-1-1,1 1 1,-1-1 0,1 1-1,0-1 1,0 0 0,0 0-1,0 0 1,0-1 0,5 3-1,4 0-186,0 0 0,0-1 0,0-1 0,1 0 1,-1 0-1,0-1 0,1-1 0,23-2 0,-9-2-97,0 0 1,-1-2-1,28-10 1,11-6-273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7.321"/>
    </inkml:context>
    <inkml:brush xml:id="br0">
      <inkml:brushProperty name="width" value="0.05" units="cm"/>
      <inkml:brushProperty name="height" value="0.05" units="cm"/>
    </inkml:brush>
  </inkml:definitions>
  <inkml:trace contextRef="#ctx0" brushRef="#br0">203 0 15451,'0'25'2097,"-2"1"-1201,-9 2-304,-1 5 1336,1 5-943,1 1-113,2 2-312,5-4-240,3-8-648,1-3-328,4-8-464,1-2 904,-4-15-241,-1 5-175</inkml:trace>
  <inkml:trace contextRef="#ctx0" brushRef="#br0" timeOffset="1">1 187 15467,'4'2'1745,"8"4"-1161,13-2-208,9 4 936,18-2-720,7 2-336,9-4 0,2 3-8,-1-9-184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7.813"/>
    </inkml:context>
    <inkml:brush xml:id="br0">
      <inkml:brushProperty name="width" value="0.05" units="cm"/>
      <inkml:brushProperty name="height" value="0.05" units="cm"/>
    </inkml:brush>
  </inkml:definitions>
  <inkml:trace contextRef="#ctx0" brushRef="#br0">236 0 15563,'8'26'1737,"-7"5"-905,-1-2-336,0 5 1080,-3 1-599,0 3-281,-1 1-272,2-4-792,2-3-280,0-8 504,2-1-145,1-6-143</inkml:trace>
  <inkml:trace contextRef="#ctx0" brushRef="#br0" timeOffset="1">0 475 17348,'0'3'1696,"19"-1"-1008,10-2-280,18-7 1169,10 0-849,9-2-304,1-1 24,-4 0-376,-2 0-296,-13 1 1368,-10-1-1120,-26 2 72,-10 0 72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8.252"/>
    </inkml:context>
    <inkml:brush xml:id="br0">
      <inkml:brushProperty name="width" value="0.05" units="cm"/>
      <inkml:brushProperty name="height" value="0.05" units="cm"/>
    </inkml:brush>
  </inkml:definitions>
  <inkml:trace contextRef="#ctx0" brushRef="#br0">5 1 14227,'-5'10'1664,"22"-3"-791,11-6-369,16 2 1776,11 3-1408,13 0-296,10-3-351,0 0-369,3-3 296,-5-9-208,-2-4-48</inkml:trace>
  <inkml:trace contextRef="#ctx0" brushRef="#br0" timeOffset="1">1046 79 19508,'-6'38'1400,"-10"-6"-1151,3 5-113,2 3 304,2 1-224,4-6-424,4-1-312,1-8-241,3-5 585,0-5-184,-2-4-152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4.378"/>
    </inkml:context>
    <inkml:brush xml:id="br0">
      <inkml:brushProperty name="width" value="0.05" units="cm"/>
      <inkml:brushProperty name="height" value="0.05" units="cm"/>
    </inkml:brush>
  </inkml:definitions>
  <inkml:trace contextRef="#ctx0" brushRef="#br0">3931 288 11474,'-1'-1'127,"-1"-1"0,1 1-1,0-1 1,-1 1 0,1-1-1,-1 1 1,1 0 0,-1 0 0,0 0-1,1 0 1,-1 0 0,0 0-1,0 0 1,0 1 0,0-1-1,0 1 1,0-1 0,-2 1-1,-3-2 267,-40-11 167,-1 2 1,-52-6-1,-101 0 948,141 12-1391,-1447-95-271,845 36 501,498 46-298,-1 7 1,-322 21-1,430-5 9,-51 4 388,-131-5 0,234-4-371,-24-5-223,28 5 137,1 0 0,-1-1 0,0 1 0,1 0 1,-1-1-1,1 1 0,-1-1 0,1 1 0,-1-1 1,1 1-1,-1-1 0,1 1 0,-1-1 0,1 1 0,0-1 1,-1 0-1,1 1 0,0-1 0,0 1 0,-1-1 0,1 0 1,0 0-1,0 1 0,0-1 0,0 0 0,0 1 0,0-1 1,0 0-1,0 1 0,0-1 0,0 0 0,0 1 0,0-1 1,0 0-1,1 0 0,3-11-153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8.742"/>
    </inkml:context>
    <inkml:brush xml:id="br0">
      <inkml:brushProperty name="width" value="0.05" units="cm"/>
      <inkml:brushProperty name="height" value="0.05" units="cm"/>
    </inkml:brush>
  </inkml:definitions>
  <inkml:trace contextRef="#ctx0" brushRef="#br0">1 16 15387,'21'1'960,"16"-1"-984,10 0 1465,19-1-1169,11-4 32,10-6 32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9.103"/>
    </inkml:context>
    <inkml:brush xml:id="br0">
      <inkml:brushProperty name="width" value="0.05" units="cm"/>
      <inkml:brushProperty name="height" value="0.05" units="cm"/>
    </inkml:brush>
  </inkml:definitions>
  <inkml:trace contextRef="#ctx0" brushRef="#br0">224 1 16396,'-30'22'1966,"-39"38"0,57-47-1677,0 1 0,1-1 0,1 2 0,0-1 0,-10 21 0,12-17-128,0 0 0,1 1-1,0 1 1,2-1 0,-6 40 0,9-46-152,1 0 0,1 0 0,0 0 0,1 1 1,0-1-1,1 0 0,0 0 0,1 0 0,1-1 0,5 15 1,-7-24-4,-1 0 0,0 0 0,1-1 0,0 1 0,-1-1 1,1 1-1,0-1 0,0 1 0,1-1 0,-1 0 0,0 0 1,1 0-1,-1 0 0,1-1 0,0 1 0,-1-1 0,7 3 1,-5-3 12,1 0 0,-1-1 0,1 1 0,-1-1 1,1 1-1,-1-1 0,1-1 0,-1 1 0,1-1 0,-1 0 1,7-1-1,-4-1 24,1 1 0,-1-1 0,1-1 0,-1 1 0,0-1 0,0 0 0,-1-1 0,1 0 0,-1 0 1,0 0-1,0-1 0,-1 0 0,8-10 0,-12 15-31,1-1 0,-1 0-1,0 0 1,-1 0 0,1 0 0,0 0 0,0 0 0,-1 0 0,1 0 0,-1 0-1,0 0 1,0 0 0,0 0 0,0 0 0,0-4 0,0 4-1,-1 1 0,1-1 0,-1 1 1,0 0-1,0-1 0,1 1 0,-1 0 0,0-1 1,0 1-1,0 0 0,0 0 0,0 0 0,0 0 0,-1 0 1,1 0-1,-3-1 0,1 0 14,-1 0 1,0 1-1,0-1 1,0 1-1,0 0 0,0 0 1,0 1-1,0-1 1,0 1-1,0 0 1,-1 0-1,1 0 0,0 1 1,-6 1-1,6-1-1,0 0 0,0 1 0,0 0 0,0-1 0,1 2 0,-1-1 0,1 0 0,-4 4 0,6-6-19,0 1 0,0-1 0,1 1 0,-1 0 0,0-1 0,1 1 0,-1 0 0,0 0 0,1-1 0,-1 1 0,1 0 0,-1 0 0,1 0 0,0 0 0,-1 0 0,1 0 0,0 0 0,0-1 0,-1 1 0,1 0 0,0 0 0,0 0 0,0 0 1,0 0-1,0 0 0,1 0 0,-1 0 0,0 0 0,0 0 0,1 0 0,-1 0 0,0 0 0,1 0 0,-1 0 0,1-1 0,-1 1 0,1 0 0,-1 0 0,1-1 0,0 1 0,1 1 0,3 2-2,1 0 1,0 0-1,-1-1 1,1 1-1,1-1 0,-1-1 1,0 1-1,1-1 0,-1 0 1,1-1-1,12 2 1,13 0-226,39-1 0,-44-2 18,98-1-1039,-124 1 1227,-1 0 0,0-1 0,1 1 0,-1 0 0,0 0-1,1 0 1,-1 0 0,1 0 0,-1 0 0,0 0 0,1 0-1,-1 0 1,1 0 0,-1 0 0,0 0 0,1 0 0,-1 1-1,0-1 1,1 0 0,-1 0 0,0 0 0,1 0 0,-1 1-1,0-1 1,1 0 0,-1 0 0,0 1 0,1-1 0,-1 0-1,0 0 1,0 1 0,0-1 0,1 0 0,-1 1 0,0-1-1,0 0 1,0 1 0,0-1 0,1 1 0,-1-1 0,0 0-1,0 1 1,0-1 0,0 0 0,0 1 0,0-1 0,0 1-1,0-1 1,0 0 0,0 1 0,0-1 0,-1 1 0,1-1 0,0 0-1,0 1 1,0-1 0,0 0 0,-1 1 0,1-1 0,0 0-1,0 1 1,-1-1 0,1 1 0,-23 23-195,15-16 120,-13 17-32,-29 49 0,25-36 130,7-10-5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57.261"/>
    </inkml:context>
    <inkml:brush xml:id="br0">
      <inkml:brushProperty name="width" value="0.05" units="cm"/>
      <inkml:brushProperty name="height" value="0.05" units="cm"/>
    </inkml:brush>
  </inkml:definitions>
  <inkml:trace contextRef="#ctx0" brushRef="#br0">37 12 14483,'286'18'5917,"34"-1"-5761,-273-17-119,-27 1-19,1-1 0,-1 0 0,1-2 0,-1-1-1,40-9 1,-59 12-16,-1-1 0,1 1-1,-1 0 1,1 0 0,-1 0-1,1 0 1,-1-1 0,1 1 0,-1 0-1,1-1 1,-1 1 0,1 0-1,-1-1 1,0 1 0,1 0-1,-1-1 1,1 1 0,-1-1-1,0 1 1,0-1 0,1 0-1,-8-5 21,-29-2-1,-79-1-1,-197 9 0,244 2-19,1-1 24,-1 3 1,-100 19 0,148-15-30,20-8 4,0 0 0,0 0-1,0 0 1,0 1 0,0-1 0,0 0-1,0 0 1,0 0 0,0 1-1,0-1 1,0 0 0,0 0 0,0 0-1,0 1 1,0-1 0,0 0-1,1 0 1,-1 0 0,0 0 0,0 1-1,0-1 1,0 0 0,0 0 0,1 0-1,-1 0 1,0 0 0,0 0-1,0 0 1,0 1 0,1-1 0,-1 0-1,0 0 1,0 0 0,0 0-1,1 0 1,-1 0 0,0 0 0,0 0-1,0 0 1,1 0 0,-1 0-1,0 0 1,0 0 0,1 0 0,40 4-22,507 6-26,-392-10 72,-143 0-33,-14 1-7,-20 3-8,-122 10-285,-62 8-822,156-16 908,12-4-49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13.781"/>
    </inkml:context>
    <inkml:brush xml:id="br0">
      <inkml:brushProperty name="width" value="0.05" units="cm"/>
      <inkml:brushProperty name="height" value="0.05" units="cm"/>
    </inkml:brush>
  </inkml:definitions>
  <inkml:trace contextRef="#ctx0" brushRef="#br0">94 45 15803,'-2'0'210,"-1"0"-1,1 1 1,-1-1-1,1 1 1,-1 0-1,1 0 1,0 0-1,-1 0 1,1 0-1,-3 3 1,5-3-99,1-1 1,0 0-1,0 1 0,0-1 1,0 0-1,0 0 1,-1 1-1,1-1 0,0 0 1,0 0-1,0 0 1,0 0-1,0 0 0,0 0 1,0-1-1,1 1 1,69-21 745,-53 15-752,0 0 0,0 1 0,1 1 0,32-2 1,68 13 163,-144-15 232,-139 0 128,133 8-429,-1 2 0,1 1 0,-37 8 0,66-10-180,-1-1 8,0 1 0,0-1 0,0 1 1,0 0-1,1 0 0,-1 0 1,0 0-1,1 0 0,-1 1 1,1-1-1,-1 1 0,1 0 0,-3 2 1,5-4-28,-1 0 0,1 0 0,0 1 0,0-1 0,0 0 0,0 0 0,0 0 0,0 0 0,0 0 0,0 1 0,0-1 0,0 0 0,0 0 0,0 0 0,0 0 0,0 1 0,0-1 0,0 0 0,0 0 0,0 0 0,0 0 0,0 0 0,0 1 0,0-1 0,0 0 0,0 0 0,0 0 0,0 0 0,0 0 0,0 1 0,0-1 0,0 0 0,1 0 0,-1 0 0,0 0 0,0 0 0,0 0 0,0 0 0,0 1 0,0-1 0,1 0 0,-1 0 0,0 0 0,0 0 0,0 0 0,0 0 0,1 0 0,11 2-21,12-2-24,97-17-159,-65 8-936,89-3-1,-145 12 1127,0 0-1,0 1 1,0-1-1,0 0 1,-1 0-1,1 0 1,0 0 0,0 0-1,0 0 1,0 0-1,0 0 1,0 1 0,0-1-1,0 0 1,0 0-1,0 0 1,0 0 0,0 0-1,0 0 1,0 0-1,0 1 1,0-1-1,0 0 1,0 0 0,0 0-1,0 0 1,1 0-1,-1 0 1,0 0 0,0 0-1,0 1 1,0-1-1,0 0 1,0 0 0,0 0-1,0 0 1,0 0-1,0 0 1,0 0-1,1 0 1,-1 0 0,0 0-1,0 0 1,0 0-1,0 0 1,0 0 0,0 0-1,0 0 1,1 0-1,-12 6-49,-47 10 658,-62 9 0,69-15-36,76-15-575,21-4-2305,48-5-1,-94 14 2285,1 0-1,-1 0 0,1 0 0,-1 0 1,0 0-1,1 0 0,-1 0 0,0 0 1,1 0-1,-1 0 0,0 0 0,1 0 1,-1 0-1,0 0 0,1 0 0,-1 0 1,1 0-1,-1 0 0,0 0 0,1 1 1,-1-1-1,0 0 0,0 0 0,1 0 0,-1 1 1,0-1-1,0 0 0,1 0 0,-1 1 1,0-1-1,0 0 0,1 1 0,-1-1 1,0 1-1,-1 6-624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16.275"/>
    </inkml:context>
    <inkml:brush xml:id="br0">
      <inkml:brushProperty name="width" value="0.05" units="cm"/>
      <inkml:brushProperty name="height" value="0.05" units="cm"/>
    </inkml:brush>
  </inkml:definitions>
  <inkml:trace contextRef="#ctx0" brushRef="#br0">225 73 12755,'0'-8'583,"-1"0"1,0-1-1,-1 1 1,0 0-1,-3-9 1,4 16-522,1 0 1,0 0 0,-1 0-1,1 1 1,-1-1-1,1 0 1,-1 0 0,1 0-1,-1 1 1,0-1-1,1 0 1,-1 1 0,0-1-1,0 1 1,1-1-1,-1 1 1,0-1 0,0 1-1,0-1 1,0 1-1,-1-1 1,0 2-25,1-1 1,-1 0-1,1 0 0,-1 1 0,1-1 1,0 1-1,-1-1 0,1 1 0,-1 0 1,1 0-1,0-1 0,-1 1 0,1 0 1,0 0-1,0 0 0,0 0 0,0 0 1,-1 2-1,-8 9 87,1 0-1,0 0 1,1 0-1,1 1 1,0 0 0,-7 20-1,-26 89 297,37-110-379,-16 56 86,4 1 0,-11 111 0,23-143-77,2 0 0,1 1 0,2-1 0,2 0 0,1 0 0,16 57 0,-16-80-41,1 1-1,0-1 0,0 0 1,2-1-1,-1 0 1,13 15-1,-16-23-4,-1 0 0,1 0 0,0-1 0,1 0-1,-1 0 1,1 0 0,0 0 0,-1-1 0,2 0 0,-1 0 0,0 0 0,1-1 0,-1 0 0,1 0-1,-1 0 1,1 0 0,0-1 0,10 1 0,-12-3 26,0 1 0,1-1-1,-1 0 1,1-1 0,-1 1 0,0-1-1,0 0 1,0 0 0,0 0 0,0 0 0,0-1-1,-1 1 1,1-1 0,-1 0 0,0 0-1,0 0 1,4-6 0,7-8 163,-1-1 1,13-24 0,-16 25-70,27-43 209,-4-2 0,38-95 0,-60 127-285,-1-1-1,-2 0 1,0 0-1,-3-1 0,0 1 1,-2-1-1,-2-56 1,-3 67-21,0 1 0,-2 0 0,-1 0 0,-7-23 1,8 34-49,0-1-1,0 0 1,-1 1 0,0 0 0,0 0 0,-1 0 0,0 1 0,-1 0 0,-14-14 0,17 19-141,1 1 1,-1-1 0,1 1 0,-1 0 0,0 1 0,0-1-1,0 1 1,0-1 0,0 1 0,0 0 0,0 1 0,0-1 0,-1 1-1,1 0 1,0 0 0,0 0 0,0 0 0,-1 1 0,1 0-1,0 0 1,0 0 0,0 0 0,0 0 0,0 1 0,1 0-1,-1 0 1,0 0 0,1 0 0,-1 1 0,-5 4 0,-13 14-843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24.554"/>
    </inkml:context>
    <inkml:brush xml:id="br0">
      <inkml:brushProperty name="width" value="0.05" units="cm"/>
      <inkml:brushProperty name="height" value="0.05" units="cm"/>
    </inkml:brush>
  </inkml:definitions>
  <inkml:trace contextRef="#ctx0" brushRef="#br0">326 19 13075,'-8'-4'102,"0"1"1,0 1 0,0-1-1,0 1 1,-1 0 0,1 1-1,-1 0 1,1 0-1,-1 1 1,0 0 0,1 1-1,-1 0 1,1 0 0,-1 1-1,1 0 1,0 0 0,-1 1-1,1 0 1,1 0-1,-1 1 1,0 0 0,1 1-1,0-1 1,-10 9 0,7-4 31,0 1 0,1 0 1,0 0-1,0 1 1,1 0-1,1 1 1,0 0-1,0 0 1,1 0-1,1 1 0,0-1 1,1 1-1,0 1 1,-3 23-1,3-1 41,2 1 0,5 65 0,18 73-190,-16-141 36,-3-23-31,0 10 69,1 0 0,1-1-1,1 1 1,13 32 0,-16-49-16,0 0-1,0 0 1,0 0-1,0 0 1,1-1 0,-1 1-1,1-1 1,0 1-1,0-1 1,0 0 0,0 0-1,1 0 1,-1-1-1,1 1 1,0-1-1,0 0 1,0 0 0,0 0-1,0-1 1,0 1-1,0-1 1,0 0-1,1 0 1,-1-1 0,0 1-1,1-1 1,-1 0-1,8-1 1,-3 0 51,0-1 0,0-1 0,0 1 0,0-2 0,0 1 0,-1-1 0,1-1 0,-1 1 0,0-1 0,0-1 0,-1 1 0,0-2 0,0 1 0,11-13 0,5-8 287,-2 0 0,29-48 1,-33 46-145,-1 0 1,-2 0-1,0-2 1,-2 0-1,-1 0 1,-2-1-1,6-35 1,-12 50-213,-2 0 1,1 0-1,-2 0 1,0 0-1,-1-1 1,-1 1-1,0 0 0,-2 1 1,0-1-1,0 0 1,-2 1-1,0 0 1,-1 0-1,0 1 0,-14-21 1,19 33-64,1 1-1,-1-1 1,1 1 0,-1 0 0,0 0-1,0 0 1,0 0 0,0 0-1,0 1 1,0-1 0,-1 0 0,1 1-1,0 0 1,-1-1 0,1 1 0,-1 0-1,0 0 1,1 1 0,-1-1-1,0 0 1,1 1 0,-1 0 0,0-1-1,0 1 1,1 0 0,-1 1 0,0-1-1,0 0 1,1 1 0,-1 0-1,0-1 1,1 1 0,-1 0 0,1 0-1,-1 1 1,1-1 0,-1 0 0,1 1-1,0-1 1,0 1 0,0 0-1,-2 2 1,-15 15-271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0.042"/>
    </inkml:context>
    <inkml:brush xml:id="br0">
      <inkml:brushProperty name="width" value="0.05" units="cm"/>
      <inkml:brushProperty name="height" value="0.05" units="cm"/>
    </inkml:brush>
  </inkml:definitions>
  <inkml:trace contextRef="#ctx0" brushRef="#br0">368 34 16684,'-2'-2'104,"1"0"1,0 0 0,0-1 0,-1 1-1,0 0 1,1 0 0,-1 1 0,0-1-1,0 0 1,0 1 0,0-1 0,0 1-1,0-1 1,0 1 0,0 0 0,-1 0-1,1 0 1,0 0 0,-1 1 0,1-1-1,-1 0 1,1 1 0,-1 0 0,1 0-1,-1 0 1,1 0 0,-1 0 0,1 0 0,-1 0-1,1 1 1,-1-1 0,1 1 0,-5 2-1,-1 0 36,0 0 0,-1 1 0,2 0 0,-1 1 0,1 0 0,-1 0 0,1 0 0,-8 9 0,-8 11-28,1 1 0,0 1 0,2 2 0,2 0 0,0 0 0,2 2 1,1 0-1,2 1 0,1 0 0,1 1 0,-7 40 0,16-64-77,1 1 0,0-1-1,0 1 1,1-1 0,1 20 0,-1-27-29,1 0 0,-1 1 0,1-1 1,-1 0-1,1 0 0,0 1 0,0-1 1,0 0-1,0 0 0,0 0 0,1 0 1,-1 0-1,1 0 0,-1-1 0,1 1 1,0 0-1,-1-1 0,1 1 0,0-1 0,0 0 1,0 1-1,0-1 0,0 0 0,1 0 1,-1-1-1,0 1 0,0 0 0,4 0 1,3 0 12,1-1 0,-1 0-1,1 0 1,-1-1 0,0 0 0,1-1 0,-1 1 0,0-2 0,0 0 0,0 0 0,0 0 0,0-1 0,9-6 0,2-2 8,0-1 1,-1 0-1,-1-2 1,19-18-1,-33 29-13,3-2 38,-1 0 0,1-1 0,-1 0 0,0 0 1,-1 0-1,0-1 0,8-14 0,-12 13 219,-10 16-75,-9 17 31,12-16-199,1 1 1,1 0 0,0 0-1,0 0 1,0 1 0,1-1-1,1 1 1,0 0 0,0 0-1,1 0 1,0 0 0,1 0-1,0 10 1,1-18-29,-1 0-1,0 0 1,1-1-1,-1 1 0,1 0 1,0 0-1,0 0 1,0-1-1,-1 1 1,2 0-1,-1-1 1,0 1-1,0-1 1,0 0-1,1 1 1,-1-1-1,1 0 1,-1 0-1,1 1 1,-1-1-1,1 0 1,0-1-1,-1 1 1,1 0-1,0 0 1,0-1-1,0 1 1,-1-1-1,1 0 1,0 1-1,0-1 1,3 0-1,6 0 29,-1-1-1,0 0 0,1-1 1,17-5-1,-12 3 44,9-2-65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0.524"/>
    </inkml:context>
    <inkml:brush xml:id="br0">
      <inkml:brushProperty name="width" value="0.05" units="cm"/>
      <inkml:brushProperty name="height" value="0.05" units="cm"/>
    </inkml:brush>
  </inkml:definitions>
  <inkml:trace contextRef="#ctx0" brushRef="#br0">1 2 21061,'4'10'1760,"2"2"-1280,4-6-208,8-3 768,3 2-432,8-5-360,4-2-160,5-2-368,0 0-256,-3-3-616,-3 2-232,-9-1 968,-4 1-288,-4 1-113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0.966"/>
    </inkml:context>
    <inkml:brush xml:id="br0">
      <inkml:brushProperty name="width" value="0.05" units="cm"/>
      <inkml:brushProperty name="height" value="0.05" units="cm"/>
    </inkml:brush>
  </inkml:definitions>
  <inkml:trace contextRef="#ctx0" brushRef="#br0">0 0 15579,'60'17'7359,"-24"-8"-6845,0 2 0,-1 1 1,55 27-1,-87-37-508,0-1 0,0 1 1,0 0-1,0 1 1,0-1-1,-1 0 0,1 1 1,-1 0-1,0-1 1,0 1-1,0 0 0,0 0 1,0 0-1,0 1 1,-1-1-1,0 0 0,2 5 1,-2-4 7,-1 1 0,1 0 0,-1-1 0,0 1 1,-1 0-1,1-1 0,-1 1 0,0 0 0,0-1 1,0 1-1,-3 6 0,-4 6 41,0 0 0,-2-1 0,0 0 0,0-1 0,-18 19-1,-69 68-470,83-87 322,8-9-48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1.476"/>
    </inkml:context>
    <inkml:brush xml:id="br0">
      <inkml:brushProperty name="width" value="0.05" units="cm"/>
      <inkml:brushProperty name="height" value="0.05" units="cm"/>
    </inkml:brush>
  </inkml:definitions>
  <inkml:trace contextRef="#ctx0" brushRef="#br0">281 79 15019,'34'-26'2913,"-32"25"-2677,-1-1 0,1 0 0,0 1 1,-1-1-1,0 0 0,1 0 0,-1 0 0,0 0 1,0 0-1,0-1 0,0 1 0,0 0 1,0 0-1,-1-1 0,1-3 0,-1 5-161,0 0-1,0 0 1,-1 1-1,1-1 1,0 0-1,-1 0 0,1 1 1,0-1-1,-1 0 1,1 1-1,-1-1 1,1 0-1,-1 1 0,1-1 1,-1 1-1,0-1 1,1 0-1,-1 1 1,0 0-1,1-1 1,-1 1-1,0-1 0,0 1 1,0 0-1,1 0 1,-1-1-1,0 1 1,0 0-1,0 0 1,1 0-1,-1 0 0,0 0 1,0 0-1,0 0 1,1 0-1,-1 0 1,0 0-1,-1 1 1,-34 7 722,23-2-683,-1 0-1,2 1 1,-1 0 0,1 2-1,0-1 1,1 1 0,-13 12-1,6-2-62,0 1 0,-30 43 0,33-40-16,1 0 1,-10 25 0,19-38-24,1 1-1,1 0 0,-1 0 1,2 0-1,-1 0 1,2 0-1,-1 15 0,1-23-8,2 1-1,-1 0 1,0-1-1,1 1 1,0-1-1,-1 1 1,2-1 0,-1 0-1,0 1 1,1-1-1,-1 0 1,1 0-1,0 0 1,0 0-1,0 0 1,0 0-1,1 0 1,-1-1-1,1 1 1,-1-1-1,1 0 1,0 0-1,0 0 1,0 0-1,0 0 1,1-1-1,-1 1 1,0-1-1,1 0 1,-1 0 0,1 0-1,5 0 1,2 1 2,0-1 1,-1 0 0,1-1 0,0-1 0,0 1-1,-1-2 1,1 0 0,0 0 0,17-6 0,-16 3 6,1 0 0,-2-1 0,1-1 0,-1 0 0,0 0 0,12-11 0,-19 15-4,0 0-1,0-1 1,-1 1-1,1-1 1,-1 0 0,0 0-1,0 0 1,-1-1-1,1 1 1,-1 0 0,0-1-1,0 0 1,-1 1-1,1-1 1,-1 0-1,0 0 1,0 0 0,-1 0-1,1-6 1,-1 10-5,0 0 0,0-1 0,0 1 0,0 0 0,-1 0 0,1 0 0,0 0-1,0 0 1,-1 0 0,1 0 0,-1 0 0,1 0 0,-1 0 0,1 0 0,-1 0 0,0 0 0,1 0 0,-1 0 0,0 0 0,0 0 0,0 1 0,1-1 0,-1 0 0,0 1 0,0-1 0,-2 0 0,1 0 0,0 1 1,0 0-1,-1 0 0,1-1 1,0 2-1,0-1 0,0 0 1,0 0-1,0 1 1,0-1-1,0 1 0,0-1 1,-3 2-1,-2 1 7,1 0 1,0 1-1,0-1 0,0 1 0,0 0 1,1 1-1,-11 9 0,15-12-9,-1-1 0,1 1 1,0-1-1,0 1 0,-1 0 0,1 0 0,0-1 0,1 1 1,-1 0-1,0 0 0,0 0 0,1 0 0,-1 0 0,1 0 0,0 0 1,0 0-1,0 0 0,0 0 0,0 0 0,0 0 0,0 0 1,0 0-1,1 0 0,-1 0 0,1 0 0,0 0 0,1 3 0,-1-3-4,1 0 1,0 0-1,0 0 0,1 0 0,-1 0 0,0-1 0,0 1 0,1-1 0,-1 1 0,1-1 0,0 0 0,-1 0 0,1 0 0,0 0 0,0 0 0,-1-1 0,1 1 0,0-1 0,4 0 0,7 0-133,1 0-1,0-1 0,0-1 0,0 0 0,26-8 0,-5-2-2114,37-18 0,-73 30 2212,1 0 0,-1 0 0,0 0 0,0 0 0,0 0 0,0 0 0,1 0 0,-1 0 0,0 0 0,0 0 0,0 0 0,0 0 0,1 0 0,-1 0 0,0 0 0,0 0 0,0 0 0,0 0 0,1 0 0,-1 0 0,0 0 0,0 0 0,0 0 0,0 0 0,1 0 0,-1 0 0,0 0 0,0 1 0,0-1 0,0 0 0,0 0 0,0 0 0,1 0 0,-1 0 0,0 0 0,0 1 0,0-1 0,0 0 0,0 0 0,0 0 0,0 0 0,0 1 0,0-1 0,0 0 0,0 0 0,0 0 0,0 0 0,0 1 0,0-1 0,0 0 0,0 0 0,0 0 0,0 0 0,0 1 0,0-1 0,0 0 0,0 0 0,0 0 0,0 0 0,0 1 0,0-1 0,-4 15-552,3-12 132,-1 12-250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5.402"/>
    </inkml:context>
    <inkml:brush xml:id="br0">
      <inkml:brushProperty name="width" value="0.05" units="cm"/>
      <inkml:brushProperty name="height" value="0.05" units="cm"/>
    </inkml:brush>
  </inkml:definitions>
  <inkml:trace contextRef="#ctx0" brushRef="#br0">791 316 10066,'-1'1'151,"1"1"1,-1-1-1,1 0 0,-1 0 0,0 0 0,1 0 0,-1 0 1,0 0-1,0 0 0,0 0 0,0 0 0,0-1 1,0 1-1,0 0 0,0 0 0,0-1 0,0 1 1,0-1-1,0 1 0,-1-1 0,1 1 0,0-1 0,0 0 1,0 0-1,-2 1 0,-34 5 2429,-39 0-30,-87-4 1,133-3-2335,0-2-1,1-1 1,-1-2 0,1 0 0,-56-21 0,71 20-137,0 0-1,0-1 1,1 0 0,0-1-1,0 0 1,1-1 0,-16-17-1,5 1-8,1-1-1,-23-38 0,37 53-279,-1 0-1,-18-21 0,55 8-3652,-13 8 3048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1.943"/>
    </inkml:context>
    <inkml:brush xml:id="br0">
      <inkml:brushProperty name="width" value="0.05" units="cm"/>
      <inkml:brushProperty name="height" value="0.05" units="cm"/>
    </inkml:brush>
  </inkml:definitions>
  <inkml:trace contextRef="#ctx0" brushRef="#br0">225 1 16307,'0'24'1889,"-13"10"-889,-9 3-352,2 4 1625,3 6-1153,2 2-344,1-1-56,11-5-272,3-6-144,5-5-328,2-5-144,3-7-344,-4-5-296,1-7-472,-5-6 968,-4-4-232,-5-6-168</inkml:trace>
  <inkml:trace contextRef="#ctx0" brushRef="#br0" timeOffset="1">2 293 18452,'-2'-3'1928,"5"2"-1352,11-1-191,8 1 991,10 2-488,6-1-336,6 0-912,5 0-480,3-6 808,3-3-160,1-10-200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2.366"/>
    </inkml:context>
    <inkml:brush xml:id="br0">
      <inkml:brushProperty name="width" value="0.05" units="cm"/>
      <inkml:brushProperty name="height" value="0.05" units="cm"/>
    </inkml:brush>
  </inkml:definitions>
  <inkml:trace contextRef="#ctx0" brushRef="#br0">221 1 19916,'1'0'66,"-1"0"-1,0 0 1,1 0-1,-1 0 0,0 0 1,0 0-1,1 0 1,-1 0-1,0 0 0,1 0 1,-1 0-1,0 0 1,0 0-1,1 0 0,-1 1 1,0-1-1,0 0 1,1 0-1,-1 0 1,0 1-1,0-1 0,0 0 1,1 0-1,-1 0 1,0 1-1,0-1 0,0 0 1,0 0-1,1 1 1,-1-1-1,0 0 1,0 1-1,0-1 0,0 0 1,0 0-1,0 1 1,-3 15 1217,-18 23-195,16-31-665,-84 148 1323,15-28-2520,37-60-4270,66-134 3145,-10 18 735</inkml:trace>
  <inkml:trace contextRef="#ctx0" brushRef="#br0" timeOffset="1">214 28 14099,'1'-1'176,"0"0"0,1 0 0,-1 0 0,0 0 0,1 0 0,-1 0 0,1 0 0,0 1 0,-1-1 0,1 1 0,0-1-1,-1 1 1,1-1 0,0 1 0,2 0 0,-3 0-76,0 1-1,-1 0 0,1-1 0,0 1 1,0 0-1,-1 0 0,1 0 0,-1-1 1,1 1-1,0 0 0,-1 0 0,0 0 1,1 0-1,-1 0 0,1 0 0,-1 0 1,0 0-1,0 0 0,0 0 0,0 0 1,0 0-1,0 0 0,0 0 1,0 1-1,0-1 0,0 0 0,-1 1 1,-15 145 4045,0-6-2868,14-100-1387,3 0-1,2 0 1,10 57 0,-13-97 87,1 0 1,-1-1 0,0 1-1,0 0 1,1 0 0,-1-1 0,0 1-1,0 0 1,0 0 0,0-1-1,0 1 1,0 0 0,0 0 0,-1-1-1,1 1 1,0 0 0,0 0 0,0-1-1,-1 1 1,1 0 0,0-1-1,-1 1 1,0 0 0,0 0 14,0-1-1,0 0 1,0 0 0,0 0-1,0 0 1,0 0 0,0 0-1,0 0 1,0 0 0,1-1 0,-1 1-1,0 0 1,0-1 0,0 1-1,0 0 1,0-1 0,-1 0-1,-13-6-400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2.815"/>
    </inkml:context>
    <inkml:brush xml:id="br0">
      <inkml:brushProperty name="width" value="0.05" units="cm"/>
      <inkml:brushProperty name="height" value="0.05" units="cm"/>
    </inkml:brush>
  </inkml:definitions>
  <inkml:trace contextRef="#ctx0" brushRef="#br0">16 17 16083,'-9'0'2097,"2"5"-1265,12-1-304,6-2 1689,12 3-1177,9-1-208,6-1-504,7 3-368,7-4-672,3-2-296,1-8 800,2-4-248,5-16-169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3.217"/>
    </inkml:context>
    <inkml:brush xml:id="br0">
      <inkml:brushProperty name="width" value="0.05" units="cm"/>
      <inkml:brushProperty name="height" value="0.05" units="cm"/>
    </inkml:brush>
  </inkml:definitions>
  <inkml:trace contextRef="#ctx0" brushRef="#br0">223 1 16740,'-18'11'486,"1"1"1,0 1 0,1 0 0,0 2 0,1 0 0,1 0-1,1 1 1,0 1 0,-13 22 0,18-25-356,0 0 0,1 1 1,0-1-1,1 2 0,1-1 0,0 1 1,2 0-1,-1 0 0,2 0 1,0 0-1,1 0 0,2 23 0,-1-35-129,0 0-1,1 1 1,0-1-1,0 1 0,0-1 1,0 0-1,1 1 0,-1-1 1,1 0-1,0 0 1,1 0-1,-1-1 0,1 1 1,-1 0-1,1-1 1,0 0-1,1 0 0,-1 0 1,0 0-1,6 3 1,-5-4-4,0 0 0,0 0 1,1-1-1,-1 1 0,1-1 1,-1 0-1,1-1 0,-1 1 1,1-1-1,-1 0 0,1 0 1,0 0-1,-1-1 0,1 1 1,-1-1-1,1 0 0,-1-1 1,0 1-1,7-4 0,0 1 18,-1-1 1,17-11-1,-25 15 4,-1 0 1,1 0-1,-1 0 0,1 0 1,-1 0-1,1 0 1,-1-1-1,1 1 1,-1-1-1,0 1 1,0-1-1,0 1 1,0-1-1,0 0 0,0 1 1,0-1-1,-1 0 1,1 0-1,-1 0 1,1 1-1,-1-1 1,1 0-1,-1 0 1,0 0-1,0-2 0,-1 2 13,0 0-1,0 1 0,0-1 1,0 1-1,0-1 0,0 1 0,-1-1 1,1 1-1,0 0 0,-1-1 1,1 1-1,-1 0 0,1 0 0,-1 0 1,0 0-1,1 1 0,-1-1 0,0 0 1,0 1-1,0-1 0,-2 0 1,-41-5 517,35 5-427,0 0 0,0 1 0,0 0 0,1 1 0,-1 0 1,0 0-1,0 1 0,-15 5 0,24-6-115,1-1 0,-1 0 1,0 0-1,1 1 0,-1-1 0,0 0 0,1 1 1,-1-1-1,1 0 0,-1 1 0,1-1 0,-1 1 1,1-1-1,-1 1 0,1-1 0,-1 1 0,1-1 1,-1 1-1,1 0 0,0-1 0,-1 1 0,1 0 1,0-1-1,0 1 0,0 0 0,-1-1 0,1 1 1,0 0-1,0-1 0,0 1 0,0 0 0,0-1 1,0 1-1,0 0 0,1 0 0,-1-1 0,0 1 1,0 0-1,1 0 0,0 0 3,0 1 1,0-1-1,0 1 0,0-1 1,0 0-1,0 0 0,1 1 1,-1-1-1,1 0 0,-1 0 1,1-1-1,-1 1 0,1 0 1,-1 0-1,3 0 0,10 3 6,1-1 0,-1-1-1,1 0 1,0-1 0,0 0 0,0-1-1,-1-1 1,1 0 0,18-5-1,5-3-79,-1-1-1,47-19 0,-84 28 60,1 1-1,-1 0 0,0 0 1,1-1-1,-1 1 0,0 0 1,1 0-1,-1 0 0,0 0 1,1 0-1,-1-1 0,1 1 1,-1 0-1,0 0 0,1 0 1,-1 0-1,0 0 0,1 0 1,-1 0-1,1 0 0,-1 0 1,0 1-1,1-1 0,-1 0 0,0 0 1,1 0-1,-1 0 0,0 0 1,1 1-1,0-1 0,-5 11-48,-21 21 60,19-26-12,-9 16-113,0 0 0,1 1 0,1 0-1,2 1 1,-18 51 0,23-61-52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6.802"/>
    </inkml:context>
    <inkml:brush xml:id="br0">
      <inkml:brushProperty name="width" value="0.05" units="cm"/>
      <inkml:brushProperty name="height" value="0.05" units="cm"/>
    </inkml:brush>
  </inkml:definitions>
  <inkml:trace contextRef="#ctx0" brushRef="#br0">0 2254 11026,'11'-2'4476,"15"-5"-3919,-1-1-127,77-20 535,6-2-817,-81 20-44,1 2 0,0 1 0,33-4 1,-4 2 367,-1-2 0,78-26 0,-25 6-400,-35 13-43,299-89 14,-325 93-14,0 2 1,1 3 0,98-7-1,-49 7-62,252-52 45,-349 61-12,214-37 2,-21 4-25,69-14 41,217-49 36,-177 7-55,-56 16 30,-96 29-24,316-79-1,-241 78 1,284-65 26,-364 71-22,204-83 1,-225 70-27,419-167-5,-371 158 15,216-46 0,12 34 22,43-10-33,-416 77 17,241-59 60,-184 40 96,92-40 0,-120 36 249,-40 19-216,0 1 1,27-10 0,-27 14-229,11-5-378,0 1 0,1 1 0,0 2 0,31-3 0,-49 8-282,0-1 0,0 0 1,18-5-1,-22 5 797,-1 0 0,1-1-1,-1 0 1,0 0 0,0-1 0,0 1-1,0-1 1,-1-1 0,0 1 0,1-1-1,6-8 1,1-4 310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7.644"/>
    </inkml:context>
    <inkml:brush xml:id="br0">
      <inkml:brushProperty name="width" value="0.05" units="cm"/>
      <inkml:brushProperty name="height" value="0.05" units="cm"/>
    </inkml:brush>
  </inkml:definitions>
  <inkml:trace contextRef="#ctx0" brushRef="#br0">1 0 16772,'0'20'1688,"1"-2"-912,2 2-280,7 5 704,-1 1-135,8-2-169,2 1-152,6-7-256,1-3-112,3-7-272,-1-3-96,-4-8-464,1-7-376,-5-6-1320,-4-7 1823,-2-8-327,-2-6-280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8.066"/>
    </inkml:context>
    <inkml:brush xml:id="br0">
      <inkml:brushProperty name="width" value="0.05" units="cm"/>
      <inkml:brushProperty name="height" value="0.05" units="cm"/>
    </inkml:brush>
  </inkml:definitions>
  <inkml:trace contextRef="#ctx0" brushRef="#br0">119 0 14523,'-7'23'1672,"-2"9"-759,0 2-289,-5 4 1240,2 5-552,-2 5-287,1 1-121,0 3-224,4 0-128,3 1-368,-2-2-192,5-5-800,2-5 712,5-20-112,6-11-56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8.548"/>
    </inkml:context>
    <inkml:brush xml:id="br0">
      <inkml:brushProperty name="width" value="0.05" units="cm"/>
      <inkml:brushProperty name="height" value="0.05" units="cm"/>
    </inkml:brush>
  </inkml:definitions>
  <inkml:trace contextRef="#ctx0" brushRef="#br0">31 1 18364,'2'0'2120,"-2"1"-1463,-5 8-225,0 8 1008,1 11-528,1 4-96,0 11-352,-2 3-136,5 4-208,2 4-112,1-5-456,1-6-288,1-11-480,-4-6-16,-2-17 792,-7-4-297,-6-16-239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8.983"/>
    </inkml:context>
    <inkml:brush xml:id="br0">
      <inkml:brushProperty name="width" value="0.05" units="cm"/>
      <inkml:brushProperty name="height" value="0.05" units="cm"/>
    </inkml:brush>
  </inkml:definitions>
  <inkml:trace contextRef="#ctx0" brushRef="#br0">0 38 17132,'0'-1'102,"1"0"0,-1 1 0,0-1 1,0 0-1,1 0 0,-1 1 0,0-1 1,1 0-1,-1 0 0,0 1 1,1-1-1,-1 0 0,1 1 0,-1-1 1,1 1-1,0-1 0,-1 1 0,1-1 1,0 1-1,-1-1 0,1 1 0,0 0 1,-1-1-1,1 1 0,0 0 0,1-1 1,24-5 251,-19 5 99,25-5-245,0 2 1,0 1-1,1 2 0,-1 1 0,0 1 0,1 2 0,-1 2 0,0 0 0,50 17 0,-72-19-195,-1 1 1,0 0-1,0 1 1,0 0-1,0 1 1,-1-1-1,0 1 0,0 1 1,0 0-1,-1 0 1,0 0-1,7 11 1,-10-12 6,0 1 0,-1-1 1,0 1-1,0 0 1,0-1-1,-1 1 1,0 0-1,-1 1 1,1-1-1,-1 0 1,0 0-1,-1 1 0,0-1 1,0 0-1,-1 1 1,0-1-1,-3 13 1,1-10 38,-1 1 1,-1-1 0,0 1 0,0-1-1,-1-1 1,0 1 0,-1-1 0,0 0 0,0-1-1,-1 1 1,0-1 0,0-1 0,-18 12-1,2-2 92,0-2 0,-1-1-1,-1-1 1,-34 12-1,58-24-114,-10 3-97,1 0 1,-1 0-1,-24 3 0,34-6 28,0-1 0,0 0-1,0 0 1,-1 1 0,1-1 0,0-1 0,0 1 0,0 0 0,0 0 0,0-1 0,0 1 0,0-1-1,0 0 1,0 0 0,0 1 0,0-1 0,1 0 0,-1-1 0,0 1 0,0 0 0,1 0 0,-1-1 0,1 1-1,-1-1 1,1 1 0,0-1 0,0 0 0,0 0 0,-1 1 0,0-5 0,-6-32-193,8-9-103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9.729"/>
    </inkml:context>
    <inkml:brush xml:id="br0">
      <inkml:brushProperty name="width" value="0.05" units="cm"/>
      <inkml:brushProperty name="height" value="0.05" units="cm"/>
    </inkml:brush>
  </inkml:definitions>
  <inkml:trace contextRef="#ctx0" brushRef="#br0">250 9 18036,'7'-9'2643,"-15"15"-1279,-19 17 78,13-5-1044,-1 1 0,2 0 0,-18 37 0,-26 68-91,48-104-224,-12 31 96,-16 58 1,30-83-181,1 1 0,1 0 0,2 0-1,-1 32 1,4-54-72,0-1 0,0 1-1,1 0 1,-1-1 0,1 1-1,0-1 1,1 1 0,-1-1-1,1 1 1,0-1 0,4 8 0,-4-9 33,0-1 0,0 1 0,1-1 1,-1 0-1,0 0 0,1 0 0,-1 0 1,1-1-1,0 1 0,0-1 0,0 1 1,-1-1-1,1 0 0,0 0 0,1 0 1,-1-1-1,5 2 0,23-1-316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5.852"/>
    </inkml:context>
    <inkml:brush xml:id="br0">
      <inkml:brushProperty name="width" value="0.05" units="cm"/>
      <inkml:brushProperty name="height" value="0.05" units="cm"/>
    </inkml:brush>
  </inkml:definitions>
  <inkml:trace contextRef="#ctx0" brushRef="#br0">320 12 14339,'0'0'119,"0"-1"0,0 1 0,0-1 0,0 1 0,0-1 0,0 1 0,-1-1 0,1 1 0,0-1 0,0 1 0,0-1 0,0 1 0,-1 0 0,1-1-1,0 1 1,-1-1 0,1 1 0,0 0 0,-1-1 0,1 1 0,0 0 0,-1-1 0,1 1 0,0 0 0,-1 0 0,1-1 0,-1 1 0,1 0 0,-1 0 0,1 0 0,-1 0 0,1 0 0,-1-1 0,1 1 0,-1 0 0,1 0 0,-1 0 0,1 0 0,0 0 0,-1 0-1,1 1 1,-1-1 0,1 0 0,-1 0 0,1 0 0,-1 0 0,1 0 0,-1 1 0,1-1 0,0 0 0,-1 1 0,0-1 0,-31 18 335,24-13-171,-58 33 135,-116 77 146,181-115-562,0 0-1,1 1 0,-1-1 1,0 0-1,1 1 0,-1-1 1,0 1-1,1-1 0,-1 1 1,0-1-1,1 1 0,-1-1 1,1 1-1,-1-1 0,1 1 1,0 0-1,-1-1 0,1 1 1,0 0-1,-1-1 0,1 1 1,0 0-1,0 0 0,-1-1 1,1 1-1,0 0 0,0 0 1,0 0-1,0-1 0,0 1 1,0 1-1,2 0 3,0-1 0,-1 1 1,1-1-1,0 0 0,0 0 0,-1 1 1,1-1-1,0 0 0,4 1 0,5 3 1,31 19-108,52 37 1,14 10-161,-100-66 232,0-1 1,1 0-1,-1 0 1,1-1-1,-1 0 1,19 4-1,5-10-111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0.328"/>
    </inkml:context>
    <inkml:brush xml:id="br0">
      <inkml:brushProperty name="width" value="0.05" units="cm"/>
      <inkml:brushProperty name="height" value="0.05" units="cm"/>
    </inkml:brush>
  </inkml:definitions>
  <inkml:trace contextRef="#ctx0" brushRef="#br0">305 4 18508,'-4'-1'222,"1"0"1,-1 1-1,1-1 1,-1 1-1,0 0 1,1 0 0,-1 0-1,0 0 1,1 1-1,-1-1 1,1 1-1,-1 0 1,1 0-1,-1 0 1,1 0-1,0 1 1,-1 0-1,1-1 1,0 1-1,0 0 1,0 1-1,0-1 1,1 0-1,-5 5 1,-7 8 102,1 1 0,0 0 0,-13 22 0,11-15-115,-10 14-22,1 1-1,-19 41 0,35-62-130,1-1 0,1 1 0,0 1 0,2-1 0,0 1 0,1-1 0,-2 36 0,5-50-52,0 1 0,0-1 0,0 0 0,0 0 0,1 0 0,0 0 0,0 0 0,0 1 1,0-1-1,0-1 0,0 1 0,1 0 0,-1 0 0,1 0 0,0-1 0,0 1 0,0-1 0,0 1 0,0-1 0,5 3 0,-3-2-5,0-1 1,0 0-1,0 0 0,0-1 0,0 1 1,1-1-1,-1 0 0,1 0 0,-1 0 0,1-1 1,-1 0-1,1 1 0,-1-2 0,6 0 0,-1 0 0,-1 0 1,1-1-1,-1 0 0,0-1 0,0 1 0,0-2 0,0 1 0,-1-1 0,1 0 0,10-9 0,-15 11 7,1-1 1,0 0-1,-1-1 0,0 1 0,0-1 0,0 1 1,0-1-1,0 0 0,-1 0 0,0 0 0,0 0 1,0 0-1,0-1 0,0 1 0,-1-1 0,0 1 1,0-1-1,0 1 0,-1-1 0,1-8 0,-2 11-2,1-1-1,-1 1 0,1 0 0,-1-1 0,0 1 1,0 0-1,0 0 0,0 0 0,0 0 0,-1 0 1,1 0-1,-1 0 0,1 0 0,-1 0 0,0 1 1,1-1-1,-1 1 0,0-1 0,0 1 0,0 0 1,0-1-1,0 1 0,-1 0 0,1 0 0,0 1 1,0-1-1,-1 0 0,-4 0 0,4 1-2,1-1 0,-1 1-1,0 0 1,0 0 0,0 0 0,0 0 0,0 0 0,1 1-1,-1-1 1,0 1 0,0 0 0,0-1 0,1 1-1,-1 1 1,0-1 0,1 0 0,-1 1 0,1-1-1,0 1 1,-1 0 0,1 0 0,0 0 0,0 0-1,-3 3 1,5-4-3,-1 0-1,1-1 1,-1 1 0,1 0-1,-1 0 1,1 0 0,-1-1-1,1 1 1,-1 0-1,1 0 1,0 0 0,0 0-1,-1 0 1,1 0 0,0 0-1,0 0 1,0 0 0,0 0-1,0 0 1,0 0 0,0-1-1,1 1 1,-1 0-1,0 0 1,0 0 0,1 0-1,0 1 1,0-1 0,0 1 1,1-2-1,-1 1 0,0 0 1,1 0-1,-1 0 0,1-1 1,-1 1-1,1 0 0,-1-1 1,1 0-1,-1 1 0,1-1 1,2 0-1,5 1-5,1-1 0,-1 0 0,0-1 0,15-2-1,-1-4-14,-1-1-1,1-1 0,-2-1 0,1-1 1,25-18-1,8-3-72,-55 32 92,0 0-1,1 0 1,-1-1-1,0 1 1,1 0-1,-1 0 0,0-1 1,1 1-1,-1 0 1,1 0-1,-1 0 1,0 0-1,1 0 0,-1-1 1,1 1-1,-1 0 1,0 0-1,1 0 1,-1 0-1,1 0 1,-1 0-1,1 0 0,-1 1 1,0-1-1,1 0 1,-1 0-1,1 0 1,-1 0-1,0 0 0,1 1 1,-1-1-1,1 0 1,-1 1-1,1 15-42,-16 28 6,12-37 25,-12 28-13,10-23-252,-1 0-1,2 0 1,0 0 0,0 1-1,-2 17 1,6-30 284,0 0-1,0 0 1,0 0 0,-1 1 0,1-1-1,0 0 1,0 0 0,0 0-1,0 0 1,0 0 0,0 0 0,0 0-1,0 1 1,0-1 0,0 0-1,0 0 1,0 0 0,0 0 0,0 0-1,0 0 1,0 1 0,0-1-1,0 0 1,0 0 0,0 0 0,0 0-1,0 0 1,0 0 0,0 1 0,0-1-1,0 0 1,0 0 0,0 0-1,0 0 1,0 0 0,1 0 0,-1 0-1,0 1 1,0-1 0,0 0-1,0 0 1,0 0 0,0 0 0,0 0-1,0 0 1,1 0 0,-1 0-1,0 0 1,0 0 0,0 0 0,0 0-1,0 0 1,0 0 0,1 0-1,-1 0 1,0 0 0,0 0 0,0 0-1,0 0 1,8-7-170,-6 4 70,10-13-255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0.746"/>
    </inkml:context>
    <inkml:brush xml:id="br0">
      <inkml:brushProperty name="width" value="0.05" units="cm"/>
      <inkml:brushProperty name="height" value="0.05" units="cm"/>
    </inkml:brush>
  </inkml:definitions>
  <inkml:trace contextRef="#ctx0" brushRef="#br0">157 0 19220,'-8'33'1937,"-2"-1"-1289,-1 1-288,5 4 856,1 0-232,4-5-544,1-3-320,1-4-392,5-4-224,-3-4-592,-1-6 0,-8-11 63,-2-7 393</inkml:trace>
  <inkml:trace contextRef="#ctx0" brushRef="#br0" timeOffset="1">1 121 17692,'0'0'1656,"4"0"-1032,9 0-272,8 3 849,5 0-209,8-3-904,4 4-600,6-11 560,5-3-96,5-12-200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1.228"/>
    </inkml:context>
    <inkml:brush xml:id="br0">
      <inkml:brushProperty name="width" value="0.05" units="cm"/>
      <inkml:brushProperty name="height" value="0.05" units="cm"/>
    </inkml:brush>
  </inkml:definitions>
  <inkml:trace contextRef="#ctx0" brushRef="#br0">248 34 17028,'0'14'2104,"-9"15"-1120,-6 2-368,-7 13 1689,-4 3-977,-3 7-456,-3-2-151,1-3-393,2-3-184,9-9-352,4-7-224,5-18-745,9-10-159,-4-11 960,12-14-320,5-18-144</inkml:trace>
  <inkml:trace contextRef="#ctx0" brushRef="#br0" timeOffset="0.49">248 0 13347,'8'16'2120,"-8"8"-839,-5 7-441,-4 7 2080,1 6-1303,4 7-353,2-2-216,4-5-440,5 1-128,4-12-272,4 0-175,1-11-522,-1-8-223,-3-6 1560,-2-2-944,-9-6-24,1 2-80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1.663"/>
    </inkml:context>
    <inkml:brush xml:id="br0">
      <inkml:brushProperty name="width" value="0.05" units="cm"/>
      <inkml:brushProperty name="height" value="0.05" units="cm"/>
    </inkml:brush>
  </inkml:definitions>
  <inkml:trace contextRef="#ctx0" brushRef="#br0">8 15 16195,'-8'8'1649,"10"0"-817,7-1-256,12 1 856,5-2-231,8-3-313,4 0-104,4-3-352,4-4-400,-2-6-1000,-3 3 928,-12-9-224,-2-5-136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2.168"/>
    </inkml:context>
    <inkml:brush xml:id="br0">
      <inkml:brushProperty name="width" value="0.05" units="cm"/>
      <inkml:brushProperty name="height" value="0.05" units="cm"/>
    </inkml:brush>
  </inkml:definitions>
  <inkml:trace contextRef="#ctx0" brushRef="#br0">330 0 15795,'-7'5'965,"0"-1"0,0 0 0,-1 0 0,-9 2 0,-26 14 1383,21-5-1797,-1 2 1,2 0-1,0 1 1,2 1-1,0 0 1,-17 24-1,26-30-462,1 0 1,0 0-1,2 0 0,-1 1 0,1 1 1,1-1-1,1 1 0,0 0 0,1 0 1,1 0-1,-4 32 0,7-43-78,0 1 0,0 0-1,1 0 1,-1-1 0,1 1-1,0 0 1,0-1 0,1 1 0,-1-1-1,1 1 1,0-1 0,0 0-1,1 0 1,-1 0 0,1 0-1,0 0 1,6 6 0,-3-5-9,-1-1 1,0 0-1,1 0 1,0-1-1,0 0 1,0 0-1,0 0 1,1-1-1,-1 0 1,1 0 0,11 2-1,-8-3-5,0 0 0,1-1 0,-1 0 0,1 0 0,-1-1 0,0 0 0,17-5 0,-20 4 5,0 0 1,0-1 0,-1 0 0,1 0-1,0 0 1,-1-1 0,0 0-1,0 0 1,0 0 0,8-9-1,-12 12 2,-1-1 0,0 1 0,0 0 1,1 0-1,-1-1 0,0 1 0,0-1 0,0 1 0,0-1 0,-1 1 0,1-1 0,0 1 0,-1-1 0,1 0 0,-1 1 0,1-1 0,-1 0 0,0 0 0,0 1 0,0-1 0,0 0 0,0 0 0,0 1 0,0-1 0,0 0 1,-1 0-1,1 1 0,-1-1 0,0 0 0,1 1 0,-1-1 0,0 1 0,0-1 0,0 1 0,0-1 0,0 1 0,-1-2 0,-2 0 7,1 0 0,0 1 0,-1-1 1,0 1-1,0 0 0,1 0 0,-1 0 0,0 1 0,-1-1 0,1 1 0,0 0 1,0 0-1,-8 0 0,-30 4 83,26-1-79,16-2-19,0 0 0,0 0 0,0 0 0,0 0 0,0 0 0,0 0 0,0 0 0,0 0 0,0-1 0,-1 1 0,1 0 0,0 0 0,0 0 0,0 0 0,0 0 0,0 0 0,0 0 0,0 0 0,0 0 0,0 0 0,0 0 0,0 0 0,0 0 0,0 0 0,0 0 0,0 0 0,0 0 0,0 0 0,0 0 0,-1 0 0,16-8-107,0-1-1,20-15 1,-25 16 50,0 1 1,0 1-1,1-1 0,0 1 1,0 1-1,20-7 0,-30 12 59,-1 0-1,1-1 0,0 1 1,0 0-1,-1 0 1,1 0-1,0 0 0,0 0 1,0 0-1,-1 0 1,1 1-1,0-1 0,0 0 1,-1 0-1,1 1 1,0-1-1,0 0 0,-1 1 1,1-1-1,0 0 1,-1 1-1,1-1 0,0 1 1,-1-1-1,1 1 1,-1 0-1,1-1 0,-1 1 1,1 0-1,-1-1 1,0 1-1,1 0 0,-1-1 1,0 1-1,1 0 1,-1 0-1,0-1 0,0 1 1,0 0-1,0 0 1,0 0-1,0-1 0,0 2 1,1 4 4,-1 1 1,0-1 0,-1 1-1,-1 6 1,-39 165 228,26-119-834,11-27 333,4-22 76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8.957"/>
    </inkml:context>
    <inkml:brush xml:id="br0">
      <inkml:brushProperty name="width" value="0.05" units="cm"/>
      <inkml:brushProperty name="height" value="0.05" units="cm"/>
    </inkml:brush>
  </inkml:definitions>
  <inkml:trace contextRef="#ctx0" brushRef="#br0">339 33 11963,'1'-1'301,"0"0"0,0 0 0,0 0 0,0 0 0,0-1 0,0 1 1,-1 0-1,1 0 0,-1-1 0,1 1 0,-1 0 0,1-1 0,-1 1 1,0 0-1,1-3 0,-2 3-133,1 1 1,0-1-1,-1 0 0,1 1 1,-1-1-1,1 0 1,-1 1-1,1-1 1,-1 1-1,1-1 0,-1 1 1,0-1-1,1 1 1,-1-1-1,0 1 0,1 0 1,-1-1-1,0 1 1,0 0-1,1 0 1,-1-1-1,0 1 0,0 0 1,1 0-1,-1 0 1,0 0-1,0 0 0,0 0 1,1 0-1,-1 0 1,-1 1-1,-11 0 223,0 0 1,0 1-1,1 0 1,-1 1-1,1 1 0,0 0 1,0 1-1,0 0 0,-18 11 1,12-5-297,0 0 0,1 2 0,1 0 0,0 1 0,-16 17 0,24-21-66,1-1 1,0 1 0,0 0 0,1 1-1,0-1 1,1 1 0,1 0 0,-1 1-1,2-1 1,-5 24 0,7-31-76,0 0 0,1 0 1,-1 0-1,1 0 0,0 0 1,1 0-1,-1 0 0,1 0 1,-1 0-1,1 0 0,0 0 1,1 0-1,-1 0 0,1 0 1,0-1-1,0 1 0,0 0 0,0-1 1,0 0-1,1 1 0,0-1 1,-1 0-1,1-1 0,0 1 1,1 0-1,-1-1 0,0 1 1,1-1-1,-1 0 0,1-1 1,0 1-1,0 0 0,-1-1 0,1 0 1,6 1-1,-2 0 47,1-1 0,-1 0 0,1 0 0,0-1 0,-1 0 0,1 0 0,0-1 0,-1 0 0,1-1 0,11-3 0,21-10-335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9.329"/>
    </inkml:context>
    <inkml:brush xml:id="br0">
      <inkml:brushProperty name="width" value="0.05" units="cm"/>
      <inkml:brushProperty name="height" value="0.05" units="cm"/>
    </inkml:brush>
  </inkml:definitions>
  <inkml:trace contextRef="#ctx0" brushRef="#br0">84 0 18956,'-16'30'1289,"0"-1"219,-20 50-1,32-70-1355,1 0 1,1 1-1,0-1 0,0 0 0,1 1 1,0-1-1,0 1 0,1-1 0,0 1 0,3 11 1,-3-19-137,0 0-1,0-1 1,1 1 0,-1 0 0,0-1 0,1 1 0,0-1 0,-1 1 0,1 0-1,0-1 1,0 0 0,-1 1 0,1-1 0,0 0 0,1 1 0,-1-1 0,0 0-1,0 0 1,0 0 0,1 0 0,-1 0 0,1 0 0,-1 0 0,1 0-1,-1-1 1,1 1 0,-1-1 0,1 1 0,-1-1 0,1 1 0,0-1 0,-1 0-1,1 0 1,0 0 0,-1 0 0,1 0 0,0 0 0,1-1 0,2 0 22,-1 0 1,0 0-1,0-1 1,1 1-1,-1-1 0,0 0 1,-1-1-1,1 1 1,0-1-1,0 1 1,-1-1-1,0 0 1,4-5-1,0 0 74,-1 0-1,0-1 1,-1 0 0,0 0-1,0-1 1,5-14 0,-8 18-40,0 0 1,-1 0 0,0 0 0,0 0 0,0-1 0,-1 1-1,0 0 1,0 0 0,0-1 0,-1 1 0,0 0 0,-2-8 0,2 11-45,0 1 1,0 0 0,-1-1-1,1 1 1,-1 0 0,1 0 0,-1 0-1,0 0 1,0 0 0,0 1-1,0-1 1,0 1 0,0-1-1,0 1 1,-1 0 0,1-1 0,0 1-1,-3 0 1,3 0-104,1 0-1,0 1 1,-1 0 0,1-1 0,0 1 0,-1 0-1,1 0 1,-1 0 0,1 0 0,-1 0 0,1 0-1,0 0 1,-1 0 0,1 0 0,-1 1 0,1-1-1,0 1 1,-1-1 0,1 1 0,0-1-1,0 1 1,-1 0 0,1 0 0,0-1 0,0 1-1,0 0 1,0 0 0,0 0 0,0 0 0,0 1-1,0-1 1,1 0 0,-1 0 0,-1 2 0,3-3 59,-1 0 1,0 0-1,0 0 1,0 0-1,0 0 1,1 0-1,-1-1 1,0 1 0,0 0-1,0 0 1,0 0-1,1 0 1,-1 0-1,0 0 1,0 0 0,0 0-1,1 0 1,-1 0-1,0 0 1,0 0-1,0 1 1,0-1 0,1 0-1,-1 0 1,0 0-1,0 0 1,0 0-1,0 0 1,1 0 0,-1 0-1,0 0 1,0 1-1,0-1 1,0 0-1,0 0 1,0 0 0,1 0-1,-1 1 1,0-1-1,0 0 1,0 0-1,0 0 1,0 0 0,0 1-1,0-1 1,0 0-1,0 0 1,0 0-1,0 0 1,0 1 0,0-1-1,0 0 1,0 0-1,0 0 1,0 1-1,0-1 1,0 0-1,0 0 1,0 0 0,0 0-1,0 1 1,0-1-1,-1 0 1,1 0-1,0 0 1,0 0 0,0 1-1,0-1 1,-1 0-1,15-5-760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50.134"/>
    </inkml:context>
    <inkml:brush xml:id="br0">
      <inkml:brushProperty name="width" value="0.05" units="cm"/>
      <inkml:brushProperty name="height" value="0.05" units="cm"/>
    </inkml:brush>
  </inkml:definitions>
  <inkml:trace contextRef="#ctx0" brushRef="#br0">22 0 16940,'2'3'368,"-1"-1"0,0 1 0,1 0 0,-1-1 0,0 1 0,0 0 0,-1 0 0,1-1 0,-1 1 0,1 0 0,-1 0 0,0 5 0,-4 42 2236,0-18-1640,4-4-968,1 1 0,2-1 0,8 44 0,-11-72-36,0 0-1,0 1 0,0-1 1,0 0-1,0 0 1,0 0-1,0 0 1,0 1-1,0-1 1,0 0-1,0 0 1,0 0-1,0 0 1,-1 0-1,1 1 1,0-1-1,0 0 1,0 0-1,0 0 1,0 0-1,0 0 0,0 0 1,-1 0-1,1 0 1,0 1-1,0-1 1,0 0-1,0 0 1,0 0-1,0 0 1,-1 0-1,1 0 1,0 0-1,0 0 1,0 0-1,0 0 1,-1 0-1,1 0 1,0 0-1,0 0 0,0 0 1,0 0-1,0 0 1,-1 0-1,1 0 1,0 0-1,0 0 1,0 0-1,0 0 1,0-1-1,-1 1 1,1 0-1,0 0 1,0 0-1,0 0 1,0 0-1,0 0 1,0 0-1,0 0 1,-1-1-1,1 1 0,0 0 1,0 0-1,0 0 1,0-1-1,-14-8-125,12 8-118,-14-11-382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50.552"/>
    </inkml:context>
    <inkml:brush xml:id="br0">
      <inkml:brushProperty name="width" value="0.05" units="cm"/>
      <inkml:brushProperty name="height" value="0.05" units="cm"/>
    </inkml:brush>
  </inkml:definitions>
  <inkml:trace contextRef="#ctx0" brushRef="#br0">1 25 17764,'14'0'1976,"4"2"-1376,11-2-192,6-3 929,5-1-625,3 1-24,-2 0-608,-3-1-376,-5 1-608,-9-3 824,-15 6-256,-9 1-88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50.958"/>
    </inkml:context>
    <inkml:brush xml:id="br0">
      <inkml:brushProperty name="width" value="0.05" units="cm"/>
      <inkml:brushProperty name="height" value="0.05" units="cm"/>
    </inkml:brush>
  </inkml:definitions>
  <inkml:trace contextRef="#ctx0" brushRef="#br0">214 1 19012,'0'12'2209,"-2"5"-1465,-4 4-304,-3 4 1272,0 7-880,-1 2-120,1 1-303,2 0-129,-1-3-184,5-1-48,1-8-192,2-2-176,0-7-649,2-2-319,-2-6 992,-8-4-920</inkml:trace>
  <inkml:trace contextRef="#ctx0" brushRef="#br0" timeOffset="1">2 400 19556,'-1'11'1809,"9"-5"-1137,5-3-240,13-3 896,5 0-328,4-4-392,5-1-143,-2-3-225,0-1-72,-5 2-280,-7-1-329,-11 2-775,-6 0 1040,-3-2-176,0 0-128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6.939"/>
    </inkml:context>
    <inkml:brush xml:id="br0">
      <inkml:brushProperty name="width" value="0.05" units="cm"/>
      <inkml:brushProperty name="height" value="0.05" units="cm"/>
    </inkml:brush>
  </inkml:definitions>
  <inkml:trace contextRef="#ctx0" brushRef="#br0">2 298 11386,'0'-2'172,"-1"0"0,1 0-1,0 0 1,-1 0 0,1 0-1,0 0 1,0 0 0,1 0-1,-1 1 1,0-1 0,0 0-1,1 0 1,-1 0 0,1 0-1,0 0 1,0 1 0,-1-1-1,1 0 1,0 1 0,0-1-1,1 1 1,-1-1 0,0 1-1,0-1 1,3-1 0,3-4 306,0 1 1,0 0-1,15-10 1,1 3-221,0 1 0,1 1 0,0 1 0,1 1 0,-1 1 0,2 1 0,-1 2 0,45-5 1,10 6-162,119 9 1,8 0-22,-41-20-82,-109 8 0,113 0-1,-72 14-5,-47-2-1,0-2 0,1-2-1,51-7 1,-27-8-3,75-23 1,-90 19 19,1 4 1,92-11-1,17 25 74,-24 0 35,-74-4-61,-7 0 20,127 8 0,-182-3-97,0 1 0,0 1 0,0 0 1,0 1-1,-1 0 0,1 0 0,-1 1 0,0 1 0,0 0 0,-1 0 0,0 0 0,0 1 0,-1 1 1,13 13-1,-19-20-16,18 17-389,-19-17 420,-1-1-1,1 1 0,0-1 0,0 0 0,0 1 1,0-1-1,0 0 0,0 0 0,0 1 0,0-1 1,0 0-1,0 0 0,0 0 0,-1 0 0,1 0 1,0 0-1,0 0 0,0-1 0,0 1 0,0 0 1,0-1-1,0 1 0,0 0 0,1-1 1,10-10-204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51.361"/>
    </inkml:context>
    <inkml:brush xml:id="br0">
      <inkml:brushProperty name="width" value="0.05" units="cm"/>
      <inkml:brushProperty name="height" value="0.05" units="cm"/>
    </inkml:brush>
  </inkml:definitions>
  <inkml:trace contextRef="#ctx0" brushRef="#br0">1 0 15219,'16'3'2313,"3"8"-1217,5-3-416,7-2 2521,7 0-2193,3 2-240,2-5-88,2-2-200,-7-1-560,-3-4-496,-9-4 512,-4-3-96,-6-6-80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3.977"/>
    </inkml:context>
    <inkml:brush xml:id="br0">
      <inkml:brushProperty name="width" value="0.05" units="cm"/>
      <inkml:brushProperty name="height" value="0.05" units="cm"/>
    </inkml:brush>
  </inkml:definitions>
  <inkml:trace contextRef="#ctx0" brushRef="#br0">168 7 16123,'7'-6'3897,"-8"6"-3759,0 0-1,0 0 0,0 1 0,0-1 0,1 0 0,-1 1 1,0-1-1,0 0 0,0 1 0,1 0 0,-1-1 1,0 1-1,1-1 0,-1 1 0,0 1 0,-10 10 306,2 0 0,0 1 0,0 1 0,1 0 0,-8 18-1,-26 79-114,38-101-241,-11 36 136,-12 57 0,22-81-168,2-1 0,1 1-1,1-1 1,0 1 0,4 25 0,-3-44-112,0 0-1,0 0 1,1 0 0,0-1 0,-1 1 0,1 0 0,0 0 0,0-1 0,0 1 0,1 0 0,-1-1 0,1 1 0,-1-1 0,1 0 0,0 0 0,0 1 0,0-1 0,0 0 0,0-1 0,1 1-1,-1 0 1,0-1 0,1 1 0,0-1 0,-1 0 0,1 1 0,0-1 0,-1-1 0,1 1 0,0 0 0,0-1 0,0 1 0,0-1 0,-1 0 0,1 0 0,0 0 0,0 0 0,0-1 0,0 1-1,0-1 1,-1 1 0,1-1 0,0 0 0,0 0 0,-1-1 0,1 1 0,-1 0 0,1-1 0,2-2 0,12-8-507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4.427"/>
    </inkml:context>
    <inkml:brush xml:id="br0">
      <inkml:brushProperty name="width" value="0.05" units="cm"/>
      <inkml:brushProperty name="height" value="0.05" units="cm"/>
    </inkml:brush>
  </inkml:definitions>
  <inkml:trace contextRef="#ctx0" brushRef="#br0">50 221 15859,'3'2'2193,"-8"13"-1089,-3 5-432,-1 4 1985,0 5-1273,1 2-600,2 1-264,2-4-584,1-4-264,3-8-544,3-6-280,1-10 824,2-7-248,-1-9-176</inkml:trace>
  <inkml:trace contextRef="#ctx0" brushRef="#br0" timeOffset="1">99 2 18956,'0'-1'3177,"0"5"-1577,0-2-840,0 2-440,0 1-1088,1 3-1952,-9-10 1591,1-1 89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4.891"/>
    </inkml:context>
    <inkml:brush xml:id="br0">
      <inkml:brushProperty name="width" value="0.05" units="cm"/>
      <inkml:brushProperty name="height" value="0.05" units="cm"/>
    </inkml:brush>
  </inkml:definitions>
  <inkml:trace contextRef="#ctx0" brushRef="#br0">1 190 17380,'1'6'1123,"1"8"200,-2-14-1271,0 1 1,0-1-1,0 0 1,0 0-1,0 0 0,0 0 1,1 1-1,-1-1 0,0 0 1,0 0-1,0 0 0,0 0 1,0 0-1,0 0 1,0 1-1,0-1 0,0 0 1,1 0-1,-1 0 0,0 0 1,0 0-1,0 0 0,0 0 1,0 0-1,1 0 1,-1 0-1,0 0 0,0 0 1,0 1-1,0-1 0,0 0 1,1 0-1,-1 0 0,0 0 1,0 0-1,0 0 1,0 0-1,1-1 0,-1 1 1,0 0-1,0 0 0,0 0 1,0 0-1,0 0 1,1 0-1,-1 0 0,0 0 1,0 0-1,0 0 0,0 0 1,0 0-1,0-1 0,0 1 1,1 0-1,-1 0 1,0 0-1,0 0 0,0 0 1,0 0-1,0-1 0,0 1 1,0 0-1,0 0 0,0 0 1,0 0-1,0-1 1,0 1-1,0 0 0,0 0 1,52-79 3329,33-36-2858,-69 100-536,-15 15 12,-1 0-1,0 0 1,0 0-1,0-1 1,0 1 0,1 0-1,-1 0 1,0 0-1,0 0 1,0 0-1,1 0 1,-1 0 0,0 0-1,0 0 1,0 0-1,0 0 1,1 0-1,-1 0 1,0 0 0,0 1-1,0-1 1,1 0-1,-1 0 1,0 0-1,0 0 1,0 0 0,0 0-1,0 0 1,1 0-1,-1 1 1,0-1-1,0 0 1,0 0-1,0 0 1,0 0 0,0 0-1,0 1 1,1-1-1,-1 0 1,0 0-1,0 0 1,0 1 0,0-1-1,0 0 1,0 0-1,0 1 1,0 4-5,0 0 0,0 0 0,-1 0 0,0 0 0,-1 7 1,-36 162-423,36-163-339,2-12 470,5-21 408,0 0-300,1-8-139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5.273"/>
    </inkml:context>
    <inkml:brush xml:id="br0">
      <inkml:brushProperty name="width" value="0.05" units="cm"/>
      <inkml:brushProperty name="height" value="0.05" units="cm"/>
    </inkml:brush>
  </inkml:definitions>
  <inkml:trace contextRef="#ctx0" brushRef="#br0">40 1 18228,'8'9'1640,"-2"9"-1088,2 4-208,7 8 601,1 2-177,2 5-208,-3 1-128,-1 4-184,-5 4-88,-6 4-80,-3 8-32,-12 7 32,-3 6-64,-5 9-312,-3 0-360,-2-2 560,-1-5-64,-4-7-72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6.815"/>
    </inkml:context>
    <inkml:brush xml:id="br0">
      <inkml:brushProperty name="width" value="0.05" units="cm"/>
      <inkml:brushProperty name="height" value="0.05" units="cm"/>
    </inkml:brush>
  </inkml:definitions>
  <inkml:trace contextRef="#ctx0" brushRef="#br0">71 15 17828,'-2'-15'3158,"-3"24"-811,-5 27-252,3 0-1467,1 0-1,-1 43 0,6-56-712,1 0-1,2-1 1,0 1 0,9 37-1,-23-81-5211,-8-19 3937,5 14 266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7.294"/>
    </inkml:context>
    <inkml:brush xml:id="br0">
      <inkml:brushProperty name="width" value="0.05" units="cm"/>
      <inkml:brushProperty name="height" value="0.05" units="cm"/>
    </inkml:brush>
  </inkml:definitions>
  <inkml:trace contextRef="#ctx0" brushRef="#br0">1 22 16748,'0'0'1808,"4"0"-944,6 5-288,2-1 929,6-1-257,7-1-384,2-2-344,2-5 808,0-4-1015,-2 0-57,-5-3-16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7.711"/>
    </inkml:context>
    <inkml:brush xml:id="br0">
      <inkml:brushProperty name="width" value="0.05" units="cm"/>
      <inkml:brushProperty name="height" value="0.05" units="cm"/>
    </inkml:brush>
  </inkml:definitions>
  <inkml:trace contextRef="#ctx0" brushRef="#br0">109 0 18268,'-8'17'1892,"-19"31"0,18-34-1138,0 2-1,-8 19 1,10-17-659,0 0-1,1 1 1,1 0-1,0 0 1,2 0 0,0 0-1,1 0 1,1 1-1,2 25 1,-1-42-90,1 0 0,-1 0-1,1 0 1,0 0 0,0 0 0,0-1 0,0 1 0,0 0 0,0 0 0,1-1 0,-1 1-1,1-1 1,0 0 0,0 1 0,0-1 0,0 0 0,0 0 0,0 0 0,1 0 0,-1-1-1,1 1 1,-1-1 0,1 1 0,3 0 0,-4-1 7,1 0-1,0-1 1,0 0 0,0 1 0,0-1-1,-1 0 1,1 0 0,0-1-1,0 1 1,0-1 0,0 1-1,-1-1 1,1 0 0,0 0 0,0 0-1,-1 0 1,1-1 0,-1 1-1,1-1 1,-1 1 0,0-1-1,0 0 1,0 0 0,3-3-1,-3 4 17,-1-1-1,1 1 1,-1 0-1,0-1 1,0 1-1,0-1 0,0 0 1,0 1-1,0-1 1,0 0-1,0 1 1,-1-1-1,1 0 1,-1 0-1,1 0 0,-1 0 1,0 1-1,0-1 1,1 0-1,-1 0 1,-1 0-1,1 0 0,0 0 1,0 0-1,-1 1 1,1-1-1,-1 0 1,1 0-1,-1 0 0,0 1 1,-1-3-1,1 2 15,-1 1 0,0-1 0,0 0 0,0 1 1,0-1-1,0 1 0,0-1 0,0 1 0,0 0 0,0 0 0,-1 0 0,1 0 0,0 0 0,-1 1 0,1-1 0,-1 1 0,1 0 0,-1-1 0,1 1 0,-1 0 0,1 0 0,0 1 1,-5 0-1,3 0 0,-1 0 1,0 0 0,1 1 0,-1 0 0,1 0 0,-7 4 0,10-6-39,0 1 1,0 0 0,-1-1-1,1 1 1,0 0-1,0 0 1,0 0-1,0 0 1,0 0-1,0 0 1,0 1-1,0-1 1,1 0-1,-1 0 1,0 1-1,1-1 1,-1 0-1,1 1 1,-1-1-1,1 0 1,0 1-1,-1-1 1,1 1-1,0 2 1,0-4-4,0 1-1,1-1 1,-1 1 0,0-1-1,1 1 1,-1-1 0,0 1-1,1-1 1,-1 1 0,1-1-1,-1 1 1,0-1 0,1 1-1,-1-1 1,1 0 0,-1 1-1,1-1 1,0 0 0,-1 0-1,1 1 1,-1-1 0,1 0-1,-1 0 1,1 0 0,0 0-1,-1 0 1,1 1 0,0-1-1,-1 0 1,1-1 0,-1 1-1,2 0 1,19-3 10,-7-2-18,-1-1 1,1 0-1,-1 0 0,22-16 0,-24 15-14,1-1-1,0 2 1,1 0-1,0 0 1,14-4 0,-27 10 19,1 0 0,0 0 0,-1 0 0,1 0 1,-1 0-1,1 0 0,-1 0 0,1 0 0,-1 0 0,1 1 1,-1-1-1,1 0 0,-1 0 0,1 0 0,-1 1 1,1-1-1,-1 0 0,1 1 0,-1-1 0,1 0 0,-1 1 1,0-1-1,1 1 0,-1-1 0,0 1 0,1-1 1,-1 0-1,0 1 0,1-1 0,-1 1 0,0 0 0,0-1 1,0 1-1,0-1 0,0 1 0,1-1 0,-1 1 1,0-1-1,0 1 0,0-1 0,0 1 0,-1 0 0,1-1 1,0 1-1,0-1 0,0 1 0,0 0 0,-6 32 10,6-31-7,-26 82 203,-1 12-28,30-107-604,2 1 1,-1 0-1,1 0 1,1 1-1,7-11 0,-2 2 44,10-17-239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8.165"/>
    </inkml:context>
    <inkml:brush xml:id="br0">
      <inkml:brushProperty name="width" value="0.05" units="cm"/>
      <inkml:brushProperty name="height" value="0.05" units="cm"/>
    </inkml:brush>
  </inkml:definitions>
  <inkml:trace contextRef="#ctx0" brushRef="#br0">79 1 18636,'-1'3'445,"0"0"-1,0 0 1,0 0-1,0 0 1,0 1-1,1-1 1,0 0-1,0 1 1,0 3-1,-1 8 1199,-2 4 56,0 39 0,4-46-1833,0-1 1,0 1-1,1-1 1,5 19-1,-3-20-2049,-5-13-653,-9-19-33,3 12 862,0 0 0,-13-13 1,13 17 2742,0-1 0,0 1 0,-8-12 5323,43 12-4258,-11 2-1289,-4 0-811,-1-1-1,0 0 1,0-1-1,-1 0 0,22-15 1,-10 4-121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8.598"/>
    </inkml:context>
    <inkml:brush xml:id="br0">
      <inkml:brushProperty name="width" value="0.05" units="cm"/>
      <inkml:brushProperty name="height" value="0.05" units="cm"/>
    </inkml:brush>
  </inkml:definitions>
  <inkml:trace contextRef="#ctx0" brushRef="#br0">204 0 17692,'-1'9'702,"0"0"-1,-1 0 1,-1 0 0,1 0 0,-1 0 0,-1-1-1,0 1 1,0-1 0,-7 11 0,-3 6 503,-22 43 349,-41 89-2400,141-301-9279,11 2 6431,-71 135 4030,-3 4-51,1-1-1,0 1 0,0-1 0,0 1 1,0 0-1,1 0 0,-1 0 0,1 0 1,0 0-1,0 1 0,0-1 0,6-3 1,-5 8 1563,-5 8-424,-5 10 414,6-19-1734,-15 43 1754,-20 73 562,31-102-2346,2 0 0,-1 1 1,2-1-1,0 0 0,3 30 1,-1-40-370,0-1 1,0 0-1,0 0 1,1 0-1,0 0 1,3 6-1,-2-3 138,-3-7 140,0 0 0,0 0 0,0 0 1,0 1-1,0-1 0,0 0 1,0 0-1,-1 0 0,1 0 1,0 0-1,0 1 0,0-1 0,0 0 1,0 0-1,-1 0 0,1 0 1,0 0-1,0 0 0,0 1 0,0-1 1,0 0-1,-1 0 0,1 0 1,0 0-1,0 0 0,0 0 1,-1 0-1,1 0 0,0 0 0,0 0 1,0 0-1,-1 0 0,1 0 1,0 0-1,0 0 0,0 0 1,0 0-1,-1 0 0,1-1 0,-9-1-560</inkml:trace>
  <inkml:trace contextRef="#ctx0" brushRef="#br0" timeOffset="1">11 345 16804,'-10'1'3600,"20"1"-1615,7-2-417,8 0-576,5 0-264,7-2-399,4-1-345,-2 0-665,-3-5-455,-2 1 920,-3-1-248,-5 0-168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21.493"/>
    </inkml:context>
    <inkml:brush xml:id="br0">
      <inkml:brushProperty name="width" value="0.05" units="cm"/>
      <inkml:brushProperty name="height" value="0.05" units="cm"/>
    </inkml:brush>
  </inkml:definitions>
  <inkml:trace contextRef="#ctx0" brushRef="#br0">11 417 16844,'-8'-12'1224,"6"-11"-976,2-5-144,13 1 280,9-3-16,11-9-400,7 0-232,16-5-384,4-2 544,9-10-136,-1-17-56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7.945"/>
    </inkml:context>
    <inkml:brush xml:id="br0">
      <inkml:brushProperty name="width" value="0.05" units="cm"/>
      <inkml:brushProperty name="height" value="0.05" units="cm"/>
    </inkml:brush>
  </inkml:definitions>
  <inkml:trace contextRef="#ctx0" brushRef="#br0">2033 161 12931,'0'1'133,"0"0"0,0 0-1,0 0 1,0 0 0,0-1 0,0 1 0,0 0 0,0 0 0,0 0 0,-1 0-1,1 0 1,0-1 0,-1 1 0,1 0 0,-1 0 0,1 0 0,-1-1 0,1 1 0,-1 0-1,1-1 1,-1 1 0,0 0 0,1-1 0,-1 1 0,0-1 0,1 1 0,-1-1-1,0 1 1,0-1 0,0 0 0,1 1 0,-1-1 0,0 0 0,0 0 0,0 0 0,-1 1-1,-3 0 129,0 0-1,0 0 0,0 0 0,0 0 0,-7-1 0,-306-21 1373,222 10-1622,-123-30 0,160 28 6,0 3 0,0 2 0,-1 3-1,-114 6 1,-336-3-15,415-1 31,45 2 34,-69-9-1,55-7 251,53 12-264,-2 2-1,1-1 1,0 2 0,-1-1 0,-16 0 0,29 4-52,0-1 0,0 0 0,0 0 0,-1 0 0,1 0 0,0 0 0,0 0 0,0 0 0,0 0 0,0 0 0,-1 0 0,1 0 0,0 0 0,0 0 0,0 0 0,0 0 0,0 0 0,0 0 0,-1 0 0,1 0 0,0 0 0,0 0 0,0 0 0,0 0 0,0 0 0,0-1 0,-1 1 0,1 0 0,0 0 0,0 0 0,0 0 0,0 0 0,0 0 0,0 0 0,0 0 0,0-1 0,0 1 0,-1 0 0,1 0 0,0 0 0,0 0 0,0 0 0,0 0 0,0-1 0,0 1 0,0 0 0,0 0 0,0 0 0,0 0 0,0 0 0,0-1 0,0 1 0,0 0 0,0 0 0,0 0 0,0 0 0,0 0 0,1-1 0,6-8-532,4-7-1232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9.041"/>
    </inkml:context>
    <inkml:brush xml:id="br0">
      <inkml:brushProperty name="width" value="0.05" units="cm"/>
      <inkml:brushProperty name="height" value="0.05" units="cm"/>
    </inkml:brush>
  </inkml:definitions>
  <inkml:trace contextRef="#ctx0" brushRef="#br0">235 0 19364,'-120'112'6808,"103"-94"-6350,0 2 1,1 0-1,1 1 1,-15 30 0,27-46-434,0 1 0,0 0 1,1 0-1,0 1 0,0-1 0,1 0 1,0 1-1,0-1 0,0 1 0,1-1 1,0 1-1,0 7 0,1-11-23,0 0 0,-1 0 1,1 0-1,0 0 0,1 0 0,-1 0 0,1 0 0,-1 0 1,1 0-1,0-1 0,0 1 0,0-1 0,0 1 0,0-1 1,0 0-1,1 0 0,-1 0 0,1 0 0,0 0 0,0-1 1,-1 1-1,1-1 0,0 0 0,0 1 0,0-1 0,4 0 1,1 1-6,0-1 0,0 0 0,0 0 0,0-1 0,0 0 1,0-1-1,0 1 0,-1-1 0,1-1 0,8-2 1,-10 3 2,-1-1 1,0 0 0,0 0-1,-1 0 1,1 0-1,0-1 1,-1 0 0,1 0-1,-1 0 1,0-1 0,0 1-1,0-1 1,-1 0 0,1 0-1,-1 0 1,3-5-1,-5 8 3,0-1 0,-1 1 0,1 0 0,-1 0 0,1 0 0,-1-1 0,1 1 0,-1 0 0,0 0 0,0-1 0,1 1 0,-1 0 0,0-1 0,0 1 0,-1 0 0,1-1 0,0 1-1,0 0 1,0-1 0,-1 1 0,1 0 0,-1 0 0,1-1 0,-2-1 0,0 1 1,1 1 1,-1-1-1,1 1 1,-1 0-1,0-1 0,0 1 1,0 0-1,0 0 0,0 0 1,0 0-1,0 0 0,0 1 1,-4-2-1,2 1-1,0 0 0,0 1 0,0-1-1,0 1 1,0 0 0,0 0 0,0 0 0,0 1 0,0-1-1,0 1 1,0 0 0,0 0 0,0 0 0,0 1 0,1-1-1,-6 4 1,9-5-3,0 0-1,0 0 0,1 0 0,-1 0 1,0 0-1,0 0 0,0 0 1,0 0-1,1 0 0,-1 0 0,0 0 1,0 0-1,0 0 0,0 0 1,0 0-1,1 0 0,-1 0 1,0 0-1,0 0 0,0 0 0,0 0 1,0 0-1,1 0 0,-1 1 1,0-1-1,0 0 0,0 0 0,0 0 1,0 0-1,0 0 0,0 0 1,0 0-1,1 1 0,-1-1 1,0 0-1,0 0 0,0 0 0,0 0 1,0 1-1,0-1 0,0 0 1,0 0-1,0 0 0,0 0 0,0 0 1,0 1-1,0-1 0,0 0 1,0 0-1,0 0 0,0 0 1,0 1-1,0-1 0,0 0 0,-1 0 1,1 0-1,0 0 0,0 0 1,0 0-1,0 1 0,0-1 0,0 0 1,0 0-1,0 0 0,-1 0 1,1 0-1,0 0 0,0 0 1,12 1-16,-2-4-19,0 0 0,0 0 0,0-1 0,0-1 0,-1 1-1,1-2 1,15-10 0,-3 1-60,-21 15 87,-1-1 1,1 1-1,-1-1 0,1 1 0,0 0 1,-1-1-1,1 1 0,0 0 0,-1-1 1,1 1-1,0 0 0,0 0 0,-1-1 1,1 1-1,0 0 0,0 0 0,-1 0 1,1 0-1,0 0 0,0 0 0,-1 0 1,1 1-1,0-1 0,0 0 0,0 1 1,0-1-2,-1 1-1,1 0 1,-1-1 0,1 1 0,-1 0 0,0 0 0,0 0 0,1-1 0,-1 1 0,0 0 0,0 0 0,0 0 0,0 0 0,0-1 0,0 1 0,0 0 0,0 0 0,0 1 0,-12 43-371,11-42 329,-9 25-412,6-20-187,0 1-1,1-1 0,0 1 0,1 0 0,0 0 0,0-1 1,1 1-1,0 12 0,3-11-611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9.528"/>
    </inkml:context>
    <inkml:brush xml:id="br0">
      <inkml:brushProperty name="width" value="0.05" units="cm"/>
      <inkml:brushProperty name="height" value="0.05" units="cm"/>
    </inkml:brush>
  </inkml:definitions>
  <inkml:trace contextRef="#ctx0" brushRef="#br0">1 2 16027,'0'-1'2177,"4"1"-1017,1 1-440,1 4 1889,3 0-897,7 2-576,2 1-247,11 1-385,2-1-64,7-1-224,2-1-112,1-1-336,-1-3-232,-2-4-424,-4-3-353,-8-4 921,-5-1-264,-4-9-144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9.979"/>
    </inkml:context>
    <inkml:brush xml:id="br0">
      <inkml:brushProperty name="width" value="0.05" units="cm"/>
      <inkml:brushProperty name="height" value="0.05" units="cm"/>
    </inkml:brush>
  </inkml:definitions>
  <inkml:trace contextRef="#ctx0" brushRef="#br0">46 0 19444,'10'7'1404,"-1"0"1,0 1-1,9 10 0,20 29 765,-33-40-2122,-1 1 1,1 0-1,-2 0 0,1 0 1,-1 0-1,0 1 1,-1-1-1,0 1 0,0 0 1,-1 0-1,0-1 1,-1 1-1,1 0 1,-2 0-1,1 0 0,-1 0 1,-1-1-1,-3 14 1,-2 1-201,-1 0 1,-2 0 0,0-1-1,-1 0 1,-21 31-1,29-50 65,1 1 0,0-1 0,-1 0 0,0 0 0,0 0 0,0 0 0,0-1 0,0 1 0,-1-1-1,1 0 1,-1 0 0,0 0 0,1 0 0,-1-1 0,-4 2 0,-16 4-322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18.478"/>
    </inkml:context>
    <inkml:brush xml:id="br0">
      <inkml:brushProperty name="width" value="0.05" units="cm"/>
      <inkml:brushProperty name="height" value="0.05" units="cm"/>
    </inkml:brush>
  </inkml:definitions>
  <inkml:trace contextRef="#ctx0" brushRef="#br0">1 45 13827,'0'0'119,"0"1"-1,0 0 1,0 0-1,0 0 1,0 0 0,0 0-1,0 0 1,0 0 0,0 0-1,0 0 1,0 0 0,1 0-1,-1 0 1,0 0-1,1-1 1,-1 1 0,1 0-1,-1 0 1,1 0 0,-1-1-1,1 1 1,-1 0 0,1 0-1,0-1 1,-1 1-1,1-1 1,0 1 0,0 0-1,0-1 1,-1 1 0,1-1-1,0 0 1,0 1-1,0-1 1,0 0 0,0 0-1,0 1 1,0-1 0,-1 0-1,1 0 1,0 0 0,0 0-1,0 0 1,2 0-1,17 0 475,0 0 0,0-1 0,0 0 0,30-8-1,78-24 324,-127 32-911,27-8 157,-18 5-82,0 1 0,0 0 0,1 0 0,-1 1 0,15-1 0,-39 16 84,-6-3-85,-1 0 0,0-2 1,0 0-1,0-1 0,-37 7 1,29-8 3,-46 7 135,51-10-133,0 1 1,-28 9-1,43-7-84,12-1-12,17 0 3,-3-4 4,1-2 1,-1 0-1,1 0 1,-1-2-1,29-7 1,85-35-12,-77 25-12,0-2-36,-156 61 25,58-25 31,23-7 3,-1 0-1,0-1 1,0-2-1,0 0 1,-23 1-1,24-6-1720,24 5 1398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25.966"/>
    </inkml:context>
    <inkml:brush xml:id="br0">
      <inkml:brushProperty name="width" value="0.05" units="cm"/>
      <inkml:brushProperty name="height" value="0.05" units="cm"/>
    </inkml:brush>
  </inkml:definitions>
  <inkml:trace contextRef="#ctx0" brushRef="#br0">138 46 11819,'13'-32'4037,"-8"19"1949,-20 88-4521,8-43-1271,0 1-1,-1 48 1,6-44-136,1-16-30,0 1-1,6 41 1,-20-165 352,9 49-58,-2 0-1,-22-73 0,25 117-173,2 15-99,-1 15-39,1 62-5,16 163-1,-13-245-3,0 1 0,0-1 0,0 0-1,0 0 1,0 0 0,0 0 0,0 0-1,1 1 1,-1-1 0,1 0 0,-1 0-1,0 0 1,1 0 0,0 0 0,0 2-1,6-15 42,1-32 18,-5 5 6,-1 0 1,-1 0-1,-3 0 0,-8-54 1,-2 56 0,12 36-65,-1 1-1,1-1 0,0 1 1,0-1-1,-1 1 1,1-1-1,0 1 0,0-1 1,-1 1-1,1 0 0,-1-1 1,1 1-1,0 0 1,-1-1-1,1 1 0,-1 0 1,1-1-1,-1 1 1,1 0-1,-1 0 0,1-1 1,-1 1-1,0 0 0,1 0 0,-1 1 0,0-1-1,0 1 1,1 0 0,-1-1-1,1 1 1,-1 0 0,1-1-1,-1 1 1,1 0 0,-1 0 0,1-1-1,-1 1 1,1 0 0,0 0-1,0 0 1,-1-1 0,1 1-1,0 0 1,0 1 0,-6 27-5,2 0 0,0 0 0,2 0 0,2 1 0,5 55 0,-2-73-189,-3-10 176,1 0 0,-1 0 0,1 0-1,-1-1 1,0 1 0,0 0-1,0 0 1,0 0 0,0 3 0,0-5 23,-1 1 0,1 0 0,-1-1 0,1 1 0,0-1 0,-1 1 0,1-1 0,-1 1 0,0-1 0,1 1 0,-1-1 0,1 0 0,-1 1 0,0-1 0,1 0 0,-1 1 0,0-1 0,1 0 1,-1 0-1,0 0 0,1 0 0,-1 0 0,0 0 0,0 0 0,1 0 0,-1 0 0,0 0 0,1 0 0,-1 0 0,0 0 0,0 0 0,0-1 0,-14-1-56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27.298"/>
    </inkml:context>
    <inkml:brush xml:id="br0">
      <inkml:brushProperty name="width" value="0.05" units="cm"/>
      <inkml:brushProperty name="height" value="0.05" units="cm"/>
    </inkml:brush>
  </inkml:definitions>
  <inkml:trace contextRef="#ctx0" brushRef="#br0">717 58 12387,'-26'-10'517,"0"1"0,0 1 1,-1 1-1,-33-4 0,10 5 92,-70 0-1,107 6-521,0 0 0,1 1 0,-1 0 0,0 1-1,1 0 1,0 1 0,-1 1 0,1 0 0,1 0 0,-1 2 0,1-1-1,0 1 1,0 1 0,0 0 0,1 0 0,0 1 0,0 1 0,1-1-1,0 1 1,1 1 0,0 0 0,-13 21 0,2 5-66,2 0 0,2 1 0,1 0 0,2 1 0,1 1-1,2 0 1,-5 57 0,10-51-16,3 0 0,1 0 0,2 0 0,2 0 0,2 0-1,16 59 1,-17-84 6,2 0-1,0 0 1,1-1-1,1 0 1,1-1-1,1 0 0,0 0 1,1-1-1,19 19 1,-18-22-2,0-2 0,2 0 0,-1 0 0,2-1 1,-1-1-1,2-1 0,-1 0 0,1-1 0,0-1 0,29 9 1,-26-11-1,0-1 1,0 0-1,0-2 1,1 0-1,-1-1 0,1-1 1,-1-1-1,27-5 1,-22 1 12,-1-1 0,0-2 0,-1 0 0,0-1 0,0-1-1,31-20 1,3-5 62,-3-3 0,-1-3 0,-1-1 0,85-94 0,-126 123 39,0-2-1,-2 1 0,1-2 0,-2 1 0,0-1 1,-1 0-1,0-1 0,-2 0 0,0 0 0,0 0 0,-2 0 1,0-1-1,-1 1 0,-1-1 0,-1-18 0,-1 14 49,-1 0-1,-1 1 1,0-1 0,-2 1-1,0 0 1,-2 0 0,0 1-1,-1 0 1,-2 0-1,1 1 1,-25-35 0,27 46-153,0 0 1,0 0 0,0 1 0,-1 0 0,0 0 0,-1 1 0,1 0 0,-1 1-1,0 0 1,-1 0 0,1 1 0,-1 0 0,-18-5 0,10 5-214,0 1 1,1 1-1,-1 1 1,0 0-1,0 1 0,0 1 1,-22 4-1,12 1-171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2.608"/>
    </inkml:context>
    <inkml:brush xml:id="br0">
      <inkml:brushProperty name="width" value="0.05" units="cm"/>
      <inkml:brushProperty name="height" value="0.05" units="cm"/>
    </inkml:brush>
  </inkml:definitions>
  <inkml:trace contextRef="#ctx0" brushRef="#br0">15 0 16035,'0'0'1265,"0"17"-921,-4 0-112,1 9 504,0 3-192,2 8-240,-1-1-112,1 4-48,1-2 8,1 1-272,2-3-272,0 0 1976,0 0-1527,1-2 111,-1-2 48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3.043"/>
    </inkml:context>
    <inkml:brush xml:id="br0">
      <inkml:brushProperty name="width" value="0.05" units="cm"/>
      <inkml:brushProperty name="height" value="0.05" units="cm"/>
    </inkml:brush>
  </inkml:definitions>
  <inkml:trace contextRef="#ctx0" brushRef="#br0">1 0 11298,'3'52'1177,"-1"-1"-793,-1 1-128,2 0 400,2-6-200,-2-2-8,1-9-272,1-6 592,-2-6-624,0-3-8,-1-6-16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3.441"/>
    </inkml:context>
    <inkml:brush xml:id="br0">
      <inkml:brushProperty name="width" value="0.05" units="cm"/>
      <inkml:brushProperty name="height" value="0.05" units="cm"/>
    </inkml:brush>
  </inkml:definitions>
  <inkml:trace contextRef="#ctx0" brushRef="#br0">17 1 11450,'-14'266'2941,"21"0"-1936,-3-139-1334,-2-80 166,0 109 294,-8-51 2771,7-57-463,0-40-2789,-1 0 0,0 0 0,0 0-1,-1-1 1,1 1 0,-2 0 0,-1 8-1,-2-3-150,2 1-176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8.277"/>
    </inkml:context>
    <inkml:brush xml:id="br0">
      <inkml:brushProperty name="width" value="0.05" units="cm"/>
      <inkml:brushProperty name="height" value="0.05" units="cm"/>
    </inkml:brush>
  </inkml:definitions>
  <inkml:trace contextRef="#ctx0" brushRef="#br0">127 51 13427,'1'-2'444,"0"-1"1,0 1-1,0 0 1,0 0-1,0-1 0,0 1 1,-1-1-1,1 1 1,-1-1-1,0 1 0,0-1 1,0 1-1,0-1 1,0 1-1,0-1 0,-1-2 1,1 5-380,0 0 0,-1 0 0,1-1 0,0 1 0,0 0 0,0 0 1,0 0-1,-1 0 0,1 0 0,0 0 0,0-1 0,0 1 0,0 0 0,-1 0 0,1 0 0,0 0 1,0 0-1,-1 0 0,1 0 0,0 0 0,0 0 0,0 0 0,-1 0 0,1 0 0,0 0 0,0 0 1,0 0-1,-1 0 0,1 0 0,0 0 0,0 0 0,0 0 0,-1 1 0,1-1 0,0 0 0,0 0 1,0 0-1,-1 0 0,1 0 0,0 0 0,0 1 0,0-1 0,0 0 0,0 0 0,-1 0 0,1 1 1,-7 7 892,2-1-684,1 0 0,1 0 0,-1 1 0,1-1 0,1 1-1,-1 0 1,-1 12 0,0 2 15,0 33 0,3-53-268,1-1 1,0 1-1,1 0 1,-1 0-1,0-1 1,0 1 0,1 0-1,-1-1 1,1 1-1,1 2 1,3-2 128,2-12-43,-2-1-35,-1-1 0,0 0 0,-1-1 0,3-22 0,-5 30-56,-1-1 0,1 1 1,-1-1-1,0 1 0,-1-1 1,1 1-1,-1-1 0,0 1 1,-1-1-1,1 1 0,-1 0 1,0 0-1,-3-6 1,4 10-15,1 0 1,-1 0 0,0 0-1,0 0 1,0 0 0,1 1-1,-1-1 1,0 0 0,0 0-1,0 1 1,0-1 0,0 1-1,0-1 1,0 1 0,0-1-1,0 1 1,-1 0 0,1-1-1,0 1 1,0 0 0,0 0-1,0 0 1,-1 0 0,1 0-1,0 0 1,0 0 0,0 0-1,0 1 1,0-1 0,-1 0-1,1 1 1,0-1 0,0 1-1,0-1 1,0 1 0,0-1-1,0 1 1,0 0 0,0-1-1,1 1 1,-1 0 0,-1 1-1,-4 3 8,1 1-1,0-1 0,0 1 1,0 0-1,-4 8 0,5-6-9,-1 1 1,2-1-1,-1 1 0,1 0 0,-2 10 1,4-17-1,0 1 0,1 0 1,-1 0-1,1 0 1,0 0-1,0 0 0,0 1 1,0-1-1,0 0 1,0 0-1,1 0 0,0 0 1,-1 0-1,1-1 1,0 1-1,0 0 0,1 0 1,-1 0-1,3 2 1,-3-3-2,0-1 0,0 0 0,0 0 1,1 0-1,-1 0 0,0 0 0,1-1 1,-1 1-1,1 0 0,-1-1 0,1 1 1,-1-1-1,1 1 0,0-1 1,-1 0-1,1 1 0,-1-1 0,1 0 1,0 0-1,-1 0 0,4-1 0,-1 0 3,-1 0-1,1 0 1,0 0-1,-1-1 1,1 0-1,-1 0 1,0 0-1,1 0 1,2-3-1,1 0 5,-1-1 0,1 0 0,-2-1 0,1 1 0,-1-1 0,0 0 0,0 0 0,4-9 0,-8 14-6,-1 1 0,1 0 0,-1 0 1,0 0-1,1-1 0,-1 1 1,0 0-1,0 0 0,0-1 0,0 1 1,0 0-1,0-2 0,0 3-2,0-1-1,0 1 1,0-1-1,-1 1 1,1 0 0,0-1-1,0 1 1,0 0-1,-1-1 1,1 1-1,0 0 1,0-1-1,-1 1 1,1 0-1,0 0 1,-1-1 0,1 1-1,0 0 1,-1 0-1,1 0 1,0-1-1,-1 1 1,1 0-1,-1 0 1,-1 0-6,1 0 1,0 0-1,-1 0 1,1 0-1,0 0 0,-1 1 1,1-1-1,0 0 1,-1 1-1,1-1 0,0 1 1,0-1-1,0 1 1,0 0-1,-1 0 1,1-1-1,0 1 0,0 0 1,-1 2-1,-2 2-14,0-1 1,1 1-1,0 0 0,-4 8 1,3 4-99,4-16 113,0-1-1,0 1 0,1-1 1,-1 1-1,0-1 0,0 0 1,0 1-1,0-1 0,1 1 0,-1-1 1,0 0-1,0 1 0,1-1 1,-1 0-1,0 1 0,1-1 0,-1 0 1,0 1-1,1-1 0,-1 0 1,1 0-1,-1 1 0,0-1 0,1 0 1,-1 0-1,1 0 0,-1 0 1,1 1-1,-1-1 0,1 0 0,2 0-9,-1-1-1,0 1 0,1 0 0,-1-1 0,0 0 0,0 1 0,0-1 0,0 0 0,1 0 1,-1 0-1,0 0 0,-1-1 0,1 1 0,0 0 0,0-1 0,0 0 0,2-2 0,27-33-152,-30 36 161,1-3 1,1 1-1,0-1 1,-1 0-1,0-1 1,0 1 0,0 0-1,0-1 1,-1 1-1,2-8 1,-3 12 8,0 0 0,0 0-1,0 0 1,0 1 0,-1-1 0,1 0 0,0 0-1,0 0 1,0 0 0,-1 1 0,1-1 0,0 0-1,0 0 1,-1 0 0,1 0 0,0 0 0,0 0 0,-1 0-1,1 0 1,0 0 0,0 0 0,-1 0 0,1 0-1,0 0 1,0 0 0,-1 0 0,1 0 0,0 0-1,0 0 1,-1 0 0,1 0 0,0 0 0,0 0-1,-1 0 1,1-1 0,0 1 0,0 0 0,0 0-1,-1 0 1,1 0 0,0 0 0,0-1 0,0 1 0,-1 0-1,1 0 1,0-1 0,0 1 0,0 0 0,0 0-1,0 0 1,0-1 0,0 1 0,0 0 0,-1-1-1,1 1 1,0 0 0,0 0 0,0-1 0,0 1-1,0 0 1,0 0 0,0-1 0,0 1 0,1 0 0,-1 0-1,0-1 1,-17 17-38,9-2-21,-1 0-1,-10 27 0,16-35-237,1 0-1,0 0 1,1 0-1,-1 0 1,1 0-1,0 0 1,0 0-1,1 0 1,0 0-1,1 9 1,-1-15 284,0 0-1,0 1 1,0-1 0,0 0 0,0 0-1,0 0 1,0 0 0,0 0 0,0 0-1,0 0 1,0 0 0,0 1 0,1-1-1,-1 0 1,0 0 0,0 0 0,0 0-1,0 0 1,0 0 0,0 0-1,0 0 1,0 0 0,0 0 0,1 0-1,-1 0 1,0 0 0,0 0 0,0 0-1,0 1 1,0-1 0,0 0 0,0 0-1,1 0 1,-1 0 0,0 0 0,0 0-1,0 0 1,0-1 0,0 1 0,0 0-1,0 0 1,1 0 0,-1 0 0,0 0-1,0 0 1,0 0 0,0 0 0,0 0-1,0 0 1,0 0 0,0 0 0,0 0-1,1 0 1,-1 0 0,0-1 0,0 1-1,0 0 1,0 0 0,0 0-1,6-7-390,4-9-391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8.924"/>
    </inkml:context>
    <inkml:brush xml:id="br0">
      <inkml:brushProperty name="width" value="0.05" units="cm"/>
      <inkml:brushProperty name="height" value="0.05" units="cm"/>
    </inkml:brush>
  </inkml:definitions>
  <inkml:trace contextRef="#ctx0" brushRef="#br0">1 270 14035,'99'-48'2633,"6"-3"-1699,-65 35-821,0 3 0,1 1-1,1 2 1,0 1-1,0 3 1,1 1-1,0 2 1,-1 2 0,1 2-1,0 2 1,66 13-1,-99-14-109,411 63 77,-302-58 92,1-6 1,-1-5-1,187-29 1,-235 24 237,-43 6-170,0 0 0,34-11 0,-54 12-369,1-1 0,-1 0 1,-1 0-1,1-1 0,0 0 0,-1 0 0,0-1 0,0 0 0,0 0 0,-1-1 0,11-12 0,5-12-147,-4-2-129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8.189"/>
    </inkml:context>
    <inkml:brush xml:id="br0">
      <inkml:brushProperty name="width" value="0.05" units="cm"/>
      <inkml:brushProperty name="height" value="0.05" units="cm"/>
    </inkml:brush>
  </inkml:definitions>
  <inkml:trace contextRef="#ctx0" brushRef="#br0">13 58 14931,'0'0'114,"-1"0"-1,1 1 1,-1-1-1,1 0 1,-1 0-1,1 0 1,0 0-1,-1 0 1,1 0-1,-1-1 1,1 1 0,-1 0-1,1 0 1,-1 0-1,1 0 1,0 0-1,-1-1 1,1 1-1,-1 0 1,1 0-1,0-1 1,-1 1-1,1 0 1,0-1-1,-1 1 1,1 0-1,0-1 1,-1 1-1,1 0 1,0-1 0,-1 0-1,1 0 56,0 0-1,1 0 0,-1 0 1,0 0-1,0 1 1,1-1-1,-1 0 1,0 0-1,1 0 1,-1 0-1,0 0 1,1 1-1,0-1 0,0-1 1,2-1 221,0-1 1,0 1 0,0 0-1,1-1 1,6-3-1,-7 5-311,0 0 0,1 1 0,-1-1 0,1 1 0,-1 0 0,1 0 0,0 0 0,-1 0 0,1 0 0,0 1 0,0 0 0,0 0-1,-1 0 1,1 0 0,0 0 0,0 1 0,-1 0 0,1 0 0,0 0 0,-1 0 0,1 0 0,-1 1 0,1 0 0,-1 0 0,0-1 0,0 2-1,0-1 1,0 0 0,0 1 0,0-1 0,-1 1 0,1 0 0,-1 0 0,4 6 0,-1-2-30,-1 0 0,-1 1 0,1-1-1,-1 1 1,-1 0 0,1-1 0,-1 2 0,0-1 0,-1 0 0,0 0 0,-1 0 0,1 1-1,-1-1 1,-1 0 0,-1 10 0,-1-9-3,1 0 0,-1-1 0,-1 0 0,0 1 0,-7 10 0,-10 22 146,21-39-190,0-1 0,-1 0 1,1 0-1,0 0 0,0 1 0,0-1 0,0 0 0,0 0 0,0 0 1,0 1-1,0-1 0,0 0 0,0 0 0,1 1 0,-1-1 0,1 0 1,-1 0-1,1 0 0,-1 0 0,2 2 0,0 0-3,0 0 0,1-1 0,-1 1 0,1-1-1,0 0 1,0 1 0,3 1 0,4 2-167,-1-1 1,1-1-1,20 7 0,-19-9-421,0 0 0,1-1 0,0 0 0,-1-1 0,1 0 0,-1-1 0,13-2 0,-2 1 227,13-2-604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7.744"/>
    </inkml:context>
    <inkml:brush xml:id="br0">
      <inkml:brushProperty name="width" value="0.05" units="cm"/>
      <inkml:brushProperty name="height" value="0.05" units="cm"/>
    </inkml:brush>
  </inkml:definitions>
  <inkml:trace contextRef="#ctx0" brushRef="#br0">14 104 16468,'-13'-20'9637,"13"36"-7905,1 15-853,7 31 0,-6-54-853,-1 0 1,1 0-1,1 0 0,0 0 0,0-1 0,0 1 1,1-1-1,0 0 0,6 8 0,-9-13-86,0-1 1,0 0-1,0 0 1,0 0-1,0 0 0,0 0 1,0 0-1,1 0 0,-1 0 1,0 0-1,1 0 0,-1-1 1,1 1-1,-1-1 1,1 1-1,-1-1 0,1 1 1,-1-1-1,1 0 0,-1 0 1,1 0-1,-1 0 1,4 0-1,-2-1-165,-1 0 0,1 0 0,0 0 0,0-1 0,-1 1 0,1-1 1,-1 1-1,1-1 0,-1 0 0,0 0 0,4-3 0,3-6-702,0-1 0,-1 1-1,13-25 1,27-62-4492,-43 82 4481,9-31 0,-10 7 2971,-17 65 1993,-38 151 2278,32-90-5497,-9 100 1,27-147-1229,-4 16-2252,7-63 2015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9.297"/>
    </inkml:context>
    <inkml:brush xml:id="br0">
      <inkml:brushProperty name="width" value="0.05" units="cm"/>
      <inkml:brushProperty name="height" value="0.05" units="cm"/>
    </inkml:brush>
  </inkml:definitions>
  <inkml:trace contextRef="#ctx0" brushRef="#br0">1 63 13691,'8'-9'1355,"1"2"-1,0-1 1,0 1 0,17-10-1,-22 15-1084,0 0-1,0 0 0,0 0 1,1 1-1,-1-1 1,0 1-1,1 0 0,-1 1 1,1-1-1,-1 1 1,1 0-1,-1 0 0,1 0 1,-1 0-1,5 2 1,-7-2-212,-1 0 0,1 1 0,-1-1 0,0 1 0,1-1 1,-1 1-1,0-1 0,0 1 0,0 0 0,1 0 0,-1 0 1,0 0-1,0 0 0,0 0 0,0 0 0,0 0 0,-1 0 1,1 0-1,0 0 0,0 0 0,-1 1 0,1 0 0,0 1 0,0 0-1,-1-1 0,0 1 1,0-1-1,0 1 0,0 0 1,0-1-1,0 1 0,0 0 1,-1-1-1,0 4 0,-4 7 77,0 0 0,-1-1 0,-11 20-1,12-24-27,-31 50 306,23-39-245,1 0 0,1 0 0,1 2 0,-8 20-1,17-39-149,0 0-1,1 0 0,-1 0 0,1 0 0,0 0 0,-1 1 0,1-1 0,0 0 0,0 0 0,0 0 0,0 0 0,1 0 0,-1 0 0,1 0 0,-1 0 0,1 2 0,0-3-33,0 0 0,0 0 0,0-1 0,-1 1 0,1 0-1,0-1 1,0 1 0,0 0 0,0-1 0,0 1 0,0-1-1,0 0 1,0 1 0,0-1 0,1 0 0,-1 0 0,0 0 0,0 1-1,0-1 1,0 0 0,0-1 0,0 1 0,0 0 0,0 0-1,1 0 1,-1-1 0,0 1 0,0 0 0,0-1 0,0 1 0,2-2-1,3-1-183,-1 1 1,1-1-1,0-1 0,-1 1 0,0-1 0,0 0 0,0 0 0,0-1 0,5-6 0,2-3-231,19-33-1,-5 3-211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9.964"/>
    </inkml:context>
    <inkml:brush xml:id="br0">
      <inkml:brushProperty name="width" value="0.05" units="cm"/>
      <inkml:brushProperty name="height" value="0.05" units="cm"/>
    </inkml:brush>
  </inkml:definitions>
  <inkml:trace contextRef="#ctx0" brushRef="#br0">253 2 18212,'0'0'51,"1"-1"-1,-1 1 1,0 0-1,0 0 1,0 0 0,0 0-1,0 0 1,0 0 0,0 0-1,0 0 1,0 0 0,0 0-1,0 0 1,1 0-1,-1 0 1,0 0 0,0 0-1,0 0 1,0 0 0,0 0-1,0 0 1,0 0 0,0 0-1,1 0 1,-1 0-1,0 0 1,0 0 0,0 0-1,0 0 1,0 0 0,0 0-1,0 0 1,0 0-1,1 0 1,-1 0 0,0 0-1,0 0 1,0 0 0,0 0-1,0 0 1,0 0 0,0 0-1,0 0 1,0 1-1,0-1 1,0 0 0,0 0-1,0 0 1,1 0 0,-1 0-1,0 0 1,0 0 0,-1 9 1051,-4 12-111,4-19-731,-55 146 3532,-54 63-2554,99-197-1264,10-19-295,10-27-216,33-108-942,1-3 639,-34 203 960,-7-34-84,10 76 125,-10-89-108,1 0 0,1-1 1,0 0-1,0 0 0,12 22 0,-15-32-30,0 0 0,1 0 0,-1 0 0,0 0 0,1 0 0,0 0 0,-1 0 0,1-1 0,0 1 0,0 0 0,0-1 0,0 0 0,0 1 0,0-1 1,0 0-1,1 0 0,-1 0 0,4 0 0,-19-19 139,-138-95-47,97 75 30,40 29-55,11 8-48,0-1 1,0 0-1,0 0 0,0 0 1,0 0-1,0 0 0,1-1 1,-4-3-1,6 6-36,0 0-1,0 0 1,0 0 0,0-1-1,0 1 1,0 0 0,1 0-1,-1 0 1,0 0 0,0 0-1,0-1 1,0 1 0,0 0-1,0 0 1,0 0 0,0 0-1,0 0 1,0 0 0,1 0-1,-1-1 1,0 1-1,0 0 1,0 0 0,0 0-1,0 0 1,0 0 0,1 0-1,-1 0 1,0 0 0,0 0-1,0 0 1,0 0 0,0 0-1,1 0 1,-1 0 0,0 0-1,0 0 1,0 0 0,0 0-1,0 0 1,1 0 0,-1 0-1,0 0 1,0 0-1,0 0 1,0 0 0,1 0-1,16 1 146,23 4-26,-37-5-112,147 17-643,-125-16 202,0-1 0,-1-1 0,1-1 0,26-6 0,-27 2-80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0.844"/>
    </inkml:context>
    <inkml:brush xml:id="br0">
      <inkml:brushProperty name="width" value="0.05" units="cm"/>
      <inkml:brushProperty name="height" value="0.05" units="cm"/>
    </inkml:brush>
  </inkml:definitions>
  <inkml:trace contextRef="#ctx0" brushRef="#br0">296 1 18276,'-1'2'229,"-1"-1"1,1 1-1,-1 0 1,1 0-1,-1-1 1,0 1-1,0-1 1,1 1-1,-1-1 1,0 0-1,0 0 1,-4 2-1,-9 5 319,3 2-46,-1 0 0,1 1 0,1 0 0,0 1 0,1 1 1,0 0-1,-10 16 0,-4 13-61,-21 49 1,27-51-251,1 1 0,3 1 0,-11 49-1,21-71-195,0 0 0,2 0-1,0 0 1,2 0-1,0 1 1,1-1 0,1 0-1,1 0 1,6 22 0,-7-34-192,0-1 0,1 0 0,0 0 1,0 0-1,1 0 0,0-1 0,0 1 1,1-1-1,0 0 0,5 5 1,-7-8 47,-1-1 0,1 0 1,0 0-1,0 0 1,0 0-1,0 0 0,0-1 1,1 1-1,-1-1 1,0 0-1,1 0 0,-1 0 1,1 0-1,-1-1 0,1 0 1,-1 1-1,1-1 1,-1 0-1,1-1 0,-1 1 1,1-1-1,-1 1 1,6-3-1,26-13-846,0-11-268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1.385"/>
    </inkml:context>
    <inkml:brush xml:id="br0">
      <inkml:brushProperty name="width" value="0.05" units="cm"/>
      <inkml:brushProperty name="height" value="0.05" units="cm"/>
    </inkml:brush>
  </inkml:definitions>
  <inkml:trace contextRef="#ctx0" brushRef="#br0">202 30 15091,'0'-2'186,"0"1"0,1 0 1,-1 0-1,0-1 0,0 1 0,0 0 0,0-1 0,0 1 0,0 0 0,0-1 0,0 1 1,-1 0-1,1-1 0,0 1 0,-1 0 0,1-1 0,-1 1 0,0-1 0,0 1-99,1 1 0,-1-1 0,0 1 0,1 0-1,-1-1 1,0 1 0,1 0 0,-1 0 0,0 0-1,0 0 1,1-1 0,-1 1 0,0 0 0,0 0 0,1 0-1,-1 1 1,0-1 0,0 0 0,1 0 0,-1 0-1,0 0 1,1 1 0,-1-1 0,0 0 0,1 1-1,-1-1 1,0 0 0,1 1 0,-1-1 0,1 1 0,-1-1-1,1 1 1,-1-1 0,1 1 0,-2 1 0,-11 11 379,-1 0 0,2 2 1,0 0-1,1 0 1,0 1-1,-10 20 1,1 4 141,-23 64 0,39-94-506,1 1 0,0-1 0,1 1 0,0 0 0,0 0 0,1 0 0,1 15 0,0-22-85,0-1 1,1 0-1,-1 1 0,1-1 0,0 0 0,0 0 0,0 1 0,0-1 0,0 0 1,1 0-1,-1 0 0,1-1 0,0 1 0,0 0 0,0 0 0,0-1 1,1 0-1,-1 1 0,1-1 0,-1 0 0,1 0 0,0 0 0,-1 0 1,1-1-1,0 1 0,0-1 0,1 0 0,3 1 0,-1 0-12,0-1-1,1 0 1,-1-1-1,0 0 0,1 0 1,-1 0-1,0-1 1,1 1-1,-1-2 1,0 1-1,11-4 0,-13 3 8,0 1-1,-1-1 0,1 0 0,0 0 0,-1 0 0,1 0 0,-1-1 0,0 1 0,1-1 0,-1 0 1,0 0-1,-1 0 0,1 0 0,-1-1 0,1 1 0,-1-1 0,0 1 0,3-8 0,-5 10 3,0 0 0,1-1-1,-1 1 1,0 0 0,1 0-1,-1-1 1,0 1 0,0 0-1,0 0 1,0-1 0,0 1 0,0 0-1,-1-1 1,1 1 0,0 0-1,-1 0 1,1 0 0,-1-1-1,1 1 1,-1 0 0,1 0-1,-1 0 1,0 0 0,0 0-1,-1-2 1,0 2 12,0-1 0,-1 1 0,1-1 0,-1 1 0,1 0 0,-1 0 0,1 0-1,-1 0 1,0 0 0,1 0 0,-5 0 0,0 1 23,-1-1 0,1 1-1,0 0 1,-1 0 0,1 1 0,0 0-1,0 0 1,-12 4 0,19-5-47,-1 1 0,1-1 0,-1 0 0,0 0 0,1 0 1,-1 1-1,1-1 0,-1 0 0,1 0 0,-1 1 0,1-1 0,-1 0 1,1 1-1,-1-1 0,1 1 0,0-1 0,-1 1 0,1-1 0,0 1 0,-1-1 1,1 1-1,8 4-9,24-5-60,-11-6-77,0-1-1,-1-1 1,0-1-1,23-13 0,-2 1-285,-16 13 60,-24 8 360,-1 0 0,1 0-1,-1 0 1,1 0 0,-1 0 0,1 0 0,-1 0 0,1 0 0,-1 0 0,1 0 0,-1 0 0,0 0 0,1 0 0,-1 1 0,1-1-1,-1 0 1,1 0 0,-1 0 0,0 1 0,1-1 0,-1 0 0,1 1 0,-1-1 0,0 0 0,1 1 0,-1-1 0,0 1 0,0-1 0,1 0-1,-1 1 1,0-1 0,0 1 0,0-1 0,1 1 0,-1-1 0,0 1 0,0-1 0,0 1 0,0-1 0,0 1 0,0-1 0,0 1-1,0-1 1,0 0 0,0 1 0,0-1 0,-1 1 0,-2 18-1,-1-2 0,-1 1-1,0 0 1,-12 23 0,-8 26-1684,27-78 1059,4-8 225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1.865"/>
    </inkml:context>
    <inkml:brush xml:id="br0">
      <inkml:brushProperty name="width" value="0.05" units="cm"/>
      <inkml:brushProperty name="height" value="0.05" units="cm"/>
    </inkml:brush>
  </inkml:definitions>
  <inkml:trace contextRef="#ctx0" brushRef="#br0">130 1 16964,'2'26'2216,"-4"5"-1024,-7-1-471,3 2 1607,1 4-792,4-1-511,-2 0-177,6-7-568,1-2-200,3-10-432,0 0-216,-1-10-497,-1-2-263,-2-7-704,-5-4 1368,-5-6-241,-2-2-239</inkml:trace>
  <inkml:trace contextRef="#ctx0" brushRef="#br0" timeOffset="1">0 131 17668,'0'0'1968,"5"2"-1056,4 4-327,11 0 1111,6 1-320,8-3-456,1-1-239,6-3-633,-1 0-369,-5-3 345,2 3-104,-8 0-136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2.623"/>
    </inkml:context>
    <inkml:brush xml:id="br0">
      <inkml:brushProperty name="width" value="0.05" units="cm"/>
      <inkml:brushProperty name="height" value="0.05" units="cm"/>
    </inkml:brush>
  </inkml:definitions>
  <inkml:trace contextRef="#ctx0" brushRef="#br0">224 15 17644,'8'-4'1167,"13"-6"538,-20 10-1653,-1 0 0,0-1 0,1 1 1,-1 0-1,0 0 0,1 0 0,-1 0 1,0 0-1,1 0 0,-1 1 0,0-1 0,1 0 1,-1 0-1,0 0 0,1 0 0,-1 0 0,0 0 1,1 1-1,-1-1 0,0 0 0,0 0 0,1 0 1,-1 1-1,0-1 0,0 0 0,1 0 1,-1 1-1,0-1 0,0 0 0,0 0 0,1 1 1,-1-1-1,0 0 0,0 1 0,0-1 0,0 0 1,0 1-1,0-1 0,0 0 0,0 1 0,0-1 1,0 0-1,0 1 0,0-1 0,0 0 1,0 1-1,0-1 0,0 0 0,0 1 0,0-1 1,0 0-1,0 1 0,-1-1 0,1 0 0,0 1 1,-3 9 419,0 0-1,0 1 1,-1-1 0,0-1 0,0 1 0,-7 9 0,-39 55 220,28-44-405,-127 162 6,141-183-1043,13-17-21,15-21-562,25-28 808,164-227-8952,-205 282 10836,-2 9-788,-1 9 133,-14 68 3095,7-47-2775,1-1 0,1 1 0,3 62 0,1-92-1026,1 0 0,1 0-1,-1 0 1,1 0 0,0 0-1,1 0 1,0 0 0,0-1-1,5 8 1,-5-9-396,1 0 1,-1 0-1,1-1 0,0 0 1,1 0-1,-1 0 0,7 4 0,-8-6-352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3.077"/>
    </inkml:context>
    <inkml:brush xml:id="br0">
      <inkml:brushProperty name="width" value="0.05" units="cm"/>
      <inkml:brushProperty name="height" value="0.05" units="cm"/>
    </inkml:brush>
  </inkml:definitions>
  <inkml:trace contextRef="#ctx0" brushRef="#br0">1 66 17516,'8'6'2088,"2"-1"-1328,13-5-280,6 0 1201,10-5-697,5-1-312,5-4-864,1-3-464,-1-2 616,-4 0-160,-5 2-192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3.435"/>
    </inkml:context>
    <inkml:brush xml:id="br0">
      <inkml:brushProperty name="width" value="0.05" units="cm"/>
      <inkml:brushProperty name="height" value="0.05" units="cm"/>
    </inkml:brush>
  </inkml:definitions>
  <inkml:trace contextRef="#ctx0" brushRef="#br0">229 0 18108,'-6'3'374,"-1"-1"-1,1 2 1,-1-1 0,1 0-1,0 1 1,0 1 0,1-1-1,-1 1 1,-8 9 0,-3 5 488,-18 29 1,35-48-861,-22 32 689,-29 57 0,45-77-595,1 0 0,0 0 0,1 1 0,0-1 0,1 1 0,0 0 0,1 0 0,-1 22 0,3-33-77,0 1 1,1-1 0,-1 1 0,0-1 0,1 1 0,-1-1 0,1 0 0,0 1 0,0-1-1,0 0 1,0 1 0,0-1 0,0 0 0,1 0 0,-1 0 0,1 0 0,-1 0-1,1-1 1,0 1 0,2 2 0,-1-2-5,1 0-1,-1-1 0,1 1 1,0-1-1,-1 1 1,1-1-1,0 0 1,0-1-1,0 1 0,0-1 1,6 1-1,4-2 0,-1 0 0,1-1 1,-1 0-1,1-1 0,-1 0 0,18-8 0,-26 9-6,-1 1 7,0-1-1,0 1 1,0-1-1,-1 0 1,1 0-1,-1 0 1,0 0-1,1 0 1,-1-1 0,0 1-1,4-6 1,-7 8-9,0-1 1,0 1-1,0 0 1,1-1-1,-1 1 1,0-1-1,0 1 1,0-1-1,0 1 1,0-1-1,0 1 1,0 0-1,0-1 1,0 1-1,-1-1 1,1 1 0,0-1-1,0 1 1,0 0-1,0-1 1,-1 1-1,1-1 1,0 1-1,0 0 1,-1-1-1,1 1 1,0 0-1,0-1 1,-1 1-1,1 0 1,-1-1-1,1 1 1,0 0-1,-1 0 1,1 0-1,0-1 1,-1 1-1,1 0 1,-1 0-1,1 0 1,-1 0 0,1 0-1,-1 0 1,1 0-1,0 0 1,-1 0-1,1 0 1,-1 0-1,0 0 1,-26-2 197,27 2-196,-25 2 283,0 1 0,-37 10 0,213-90-934,-44 21-189,-104 54 787,0 1 0,0-1 0,1 1 0,-1 0 0,0 0 0,0 1 0,6-2 0,-8 2 38,-1 0 0,1 0 1,-1 0-1,1 0 1,-1 0-1,1 1 0,-1-1 1,1 0-1,-1 0 1,0 0-1,1 0 0,-1 1 1,1-1-1,-1 0 1,1 0-1,-1 1 0,0-1 1,1 0-1,-1 1 1,0-1-1,1 0 1,-1 1-1,1 0 6,-1 0-1,0 0 1,1 0 0,-1 0-1,0 0 1,0 0-1,0 0 1,0 0 0,0 0-1,0 0 1,0 0 0,0 0-1,0 0 1,-1 0 0,1 2-1,-11 30 336,-23 51-1,22-59-147,2 0-1,1 1 0,-13 52 1,22-61-775,0-17 571,1 0 0,-1 0 0,0 0 0,0 0 1,0 1-1,0-1 0,0 0 0,0 0 0,0 0 0,0 0 0,1 1 0,-1-1 1,0 0-1,0 0 0,0 0 0,0 0 0,0 0 0,1 0 0,-1 0 1,0 0-1,0 0 0,0 1 0,0-1 0,1 0 0,-1 0 0,0 0 0,0 0 1,0 0-1,0 0 0,1 0 0,-1 0 0,0 0 0,0 0 0,0 0 0,1 0 1,-1-1-1,0 1 0,0 0 0,0 0 0,3-1-63,-1-1-1,0 1 1,0-1 0,0 0 0,0 0-1,0 0 1,0 0 0,1-2-1,13-17-378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9.436"/>
    </inkml:context>
    <inkml:brush xml:id="br0">
      <inkml:brushProperty name="width" value="0.05" units="cm"/>
      <inkml:brushProperty name="height" value="0.05" units="cm"/>
    </inkml:brush>
  </inkml:definitions>
  <inkml:trace contextRef="#ctx0" brushRef="#br0">44 16 15283,'11'-8'1713,"-6"4"-977,-1 1-312,-4 6 816,0 4-264,-3 12-304,0 5-127,-1 7-321,-1 4-120,2 3-248,0 0-96,-2-4-265,4-2-159,-4-9 536,-2-10-56,-4-13-176,-3-7-104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3.914"/>
    </inkml:context>
    <inkml:brush xml:id="br0">
      <inkml:brushProperty name="width" value="0.05" units="cm"/>
      <inkml:brushProperty name="height" value="0.05" units="cm"/>
    </inkml:brush>
  </inkml:definitions>
  <inkml:trace contextRef="#ctx0" brushRef="#br0">252 1 18676,'3'0'255,"0"1"1,1-1-1,-1 1 1,0 0-1,1 0 1,-1 0-1,0 1 1,0-1-1,0 1 1,0-1-1,0 1 1,0 0-1,-1 0 1,1 1-1,-1-1 1,1 0-1,2 5 1,5 5 302,-1 0 1,11 21-1,-19-30-485,6 10 78,0 1 0,-1 0 0,0 0 0,-2 0 1,1 1-1,-2-1 0,0 1 0,-1 0 0,0 0 0,-1 23 1,-2-16-29,-1-1 1,-1 1 0,-1-1 0,-1 1 0,-1-1-1,-14 32 1,-3-5-201,-3-1-1,-1-1 1,-3-1-1,-1-2 1,-42 45-1,53-65-24,-2 0 1,-33 27-1,10-20-82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10.180"/>
    </inkml:context>
    <inkml:brush xml:id="br0">
      <inkml:brushProperty name="width" value="0.05" units="cm"/>
      <inkml:brushProperty name="height" value="0.05" units="cm"/>
    </inkml:brush>
  </inkml:definitions>
  <inkml:trace contextRef="#ctx0" brushRef="#br0">41 921 12411,'-8'-68'1186,"1"-102"0,7 101-1415,-14-93-1,7 91 108,2-1-1,7-94 0,1 40 7413,-7 118-7346,4 0-138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43.099"/>
    </inkml:context>
    <inkml:brush xml:id="br0">
      <inkml:brushProperty name="width" value="0.05" units="cm"/>
      <inkml:brushProperty name="height" value="0.05" units="cm"/>
    </inkml:brush>
  </inkml:definitions>
  <inkml:trace contextRef="#ctx0" brushRef="#br0">251 152 12635,'-20'2'2405,"16"-2"-1934,1 1-1,-1-1 0,1 1 1,-1-1-1,1 1 1,-1 0-1,1 1 1,0-1-1,-1 0 1,1 1-1,-5 3 1,3-1-119,0 0 0,0 0-1,0 1 1,1 0 0,-1 0 0,-2 5 0,5-43-265,4 20-73,3-57 64,-5 63-46,0 0 0,0 0-1,-1 0 1,0 0-1,-1 0 1,1 0-1,-4-9 1,4 15-20,1 0 0,0 0 0,-1-1 0,0 1 0,1 0 0,-1 0 0,0-1 0,1 1 0,-1 0 0,0 0 0,0 0 0,0 0 1,0 0-1,0 0 0,0 0 0,0 0 0,0 1 0,-1-1 0,1 0 0,0 1 0,0-1 0,-1 1 0,1-1 0,0 1 0,-1 0 0,1-1 0,0 1 0,-1 0 0,1 0 0,0 0 0,-1 0 0,1 0 0,-1 0 0,1 0 0,0 1 0,-1-1 0,1 0 0,0 1 0,-1-1 1,1 1-1,0 0 0,0-1 0,0 1 0,-2 1 0,-3 2 36,1 0 0,0 0 0,0 1 0,0-1 0,1 1 1,0 0-1,-7 11 0,2-1 52,0 1-1,-9 26 1,16-36-85,-1 1 0,1 0 1,1 0-1,0 0 0,-1 0 0,2 0 0,-1 0 0,1 1 1,1 7-1,-1-14-12,0 1 0,1 0 0,-1 0 1,0-1-1,1 1 0,-1 0 1,1-1-1,0 1 0,0 0 0,-1-1 1,1 1-1,0-1 0,0 1 0,1-1 1,-1 0-1,0 1 0,0-1 1,1 0-1,-1 0 0,0 0 0,1 0 1,2 2-1,-2-3 0,1 1 0,0 0 0,-1-1 0,1 0 0,-1 0 0,1 0 0,0 0 0,-1 0 1,1 0-1,-1 0 0,1-1 0,0 0 0,3-1 0,4-2 4,0 0 0,0-1 0,-1 0 0,1-1 0,-2 0-1,13-10 1,-12 8 0,0-1-1,-1 0 0,0 0 0,-1-1 0,0 0 1,0 0-1,-1-1 0,7-16 0,-18 39-57,2-7 38,0 1-1,1 0 0,0-1 0,0 1 1,-1 7-1,2-9 9,1 0-1,-1 1 1,1-1-1,0 0 1,0 0-1,1 0 1,-1 0-1,1 1 1,2 6-1,-2-10-3,-1-1 0,0 1 0,1 0-1,-1-1 1,0 1 0,1 0 0,-1-1-1,1 1 1,-1-1 0,1 1 0,-1-1-1,1 1 1,0-1 0,-1 1 0,1-1 0,-1 0-1,1 1 1,0-1 0,-1 0 0,1 0-1,0 1 1,1-1 0,0 0-38,-1 0 1,1 0-1,0-1 1,-1 1-1,1 0 1,-1-1-1,1 0 0,0 1 1,-1-1-1,1 0 1,-1 1-1,1-1 1,-1 0-1,2-2 0,3-2-408,-5 4 372,0 0 1,0 0-1,0 0 1,0 0 0,0 0-1,0 0 1,0 1-1,0-1 1,0 0 0,0 1-1,0-1 1,1 1 0,-1-1-1,0 1 1,0 0-1,1-1 1,-1 1 0,0 0-1,1 0 1,-1 0 0,0 0-1,0 0 1,1 0-1,-1 0 1,2 1 0,7 8-543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5.406"/>
    </inkml:context>
    <inkml:brush xml:id="br0">
      <inkml:brushProperty name="width" value="0.05" units="cm"/>
      <inkml:brushProperty name="height" value="0.05" units="cm"/>
    </inkml:brush>
  </inkml:definitions>
  <inkml:trace contextRef="#ctx0" brushRef="#br0">1 0 11867,'1'58'920,"1"-9"-824,1-3-152,4-6-296,4 0-441,0-8 721,1-1-256,-3 1-152</inkml:trace>
  <inkml:trace contextRef="#ctx0" brushRef="#br0" timeOffset="1">97 669 6569,'2'58'897,"-1"2"-545,2-8-240,-3-3 248,2-6-88,-1-5-32,1-7-128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6.089"/>
    </inkml:context>
    <inkml:brush xml:id="br0">
      <inkml:brushProperty name="width" value="0.05" units="cm"/>
      <inkml:brushProperty name="height" value="0.05" units="cm"/>
    </inkml:brush>
  </inkml:definitions>
  <inkml:trace contextRef="#ctx0" brushRef="#br0">47 0 11514,'-6'59'838,"0"-15"-1042,3 0 0,1 0 0,5 53 0,1-30-3,-3 0 0,-4 1 1,-11 76-1,4-52 330,3-25 471,3 0 0,7 90 1,8 269 3852,-9-139-4249,39 154-3434,-33-371 3145,0 77-1,-3-15 851,-4 59-565,-3-41-122,19 82 1458,-15-211-1190,5 185 4453,-7-201-6691,0-14 1332,-1-21 206,4-5-189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3.222"/>
    </inkml:context>
    <inkml:brush xml:id="br0">
      <inkml:brushProperty name="width" value="0.05" units="cm"/>
      <inkml:brushProperty name="height" value="0.05" units="cm"/>
    </inkml:brush>
  </inkml:definitions>
  <inkml:trace contextRef="#ctx0" brushRef="#br0">1 6 15739,'1'-1'2055,"-1"1"-1990,0-1 1,0 1 0,0 0 0,0 0-1,1-1 1,-1 1 0,0 0 0,0 0 0,1-1-1,-1 1 1,0 0 0,1 0 0,-1 0 0,0-1-1,1 1 1,-1 0 0,0 0 0,1 0-1,-1 0 1,0 0 0,1 0 0,-1 0 0,0 0-1,1 0 1,-1 0 0,0 0 0,1 0-1,-1 0 1,0 0 0,1 0 0,-1 0 0,0 0-1,1 0 1,-1 0 0,0 1 0,1-1-1,-1 0 1,0 0 0,1 0 0,-1 1 0,0-1-1,0 0 1,1 0 0,-1 1 0,30 14 193,-24-12-610,1 0 0,-1 1 0,1-2 0,-1 1 0,1-1 0,8 2 0,3-2-1518,1-1 0,0-1 0,19-2 0,6 0 91,0 5 3529,-28-3-1178,-1 1-1,1-2 1,-1 0 0,1-1-1,18-5 1,-17 3-597,1 2-1,0-1 1,18 1 0,-29 3-89,0-1 0,-1 1 0,1 0 0,0 1 0,-1-1 0,0 1 1,1 1-1,-1-1 0,0 1 0,0 0 0,0 0 0,5 5 0,0-1-100,1-2-63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3.652"/>
    </inkml:context>
    <inkml:brush xml:id="br0">
      <inkml:brushProperty name="width" value="0.05" units="cm"/>
      <inkml:brushProperty name="height" value="0.05" units="cm"/>
    </inkml:brush>
  </inkml:definitions>
  <inkml:trace contextRef="#ctx0" brushRef="#br0">0 50 9938,'23'0'960,"3"-3"-744,0-3-224,2-3 8,1-2 112,3 2-48,-3-2-152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4.179"/>
    </inkml:context>
    <inkml:brush xml:id="br0">
      <inkml:brushProperty name="width" value="0.05" units="cm"/>
      <inkml:brushProperty name="height" value="0.05" units="cm"/>
    </inkml:brush>
  </inkml:definitions>
  <inkml:trace contextRef="#ctx0" brushRef="#br0">172 37 15299,'-8'0'416,"0"0"-1,1 0 0,-1 0 0,1 1 1,-1 0-1,0 0 0,1 1 0,0 0 1,-11 5-1,14-6-340,0 1 0,1 0 0,-1 0 0,1 0 0,-1 0 0,1 1 0,0-1 0,0 1 0,0 0 0,0 0 0,1 0-1,-1 0 1,1 0 0,-1 0 0,1 1 0,0-1 0,1 1 0,-1 0 0,-1 5 0,2-9-73,1 1 0,0-1 0,0 1-1,-1-1 1,1 1 0,0-1 0,0 1 0,0-1 0,0 1-1,0-1 1,0 1 0,-1-1 0,1 1 0,0-1 0,1 1-1,-1-1 1,0 1 0,0-1 0,0 1 0,0-1 0,0 1-1,0-1 1,1 1 0,-1-1 0,0 1 0,0-1 0,1 0-1,-1 1 1,0-1 0,0 1 0,1-1 0,-1 0 0,1 1-1,-1-1 1,0 0 0,1 1 0,-1-1 0,1 0 0,-1 0-1,1 1 1,-1-1 0,1 0 0,-1 0 0,1 0 0,-1 0 0,1 0-1,-1 0 1,1 1 0,-1-1 0,1 0 0,-1 0 0,1-1-1,2 1 8,-1-1 0,0 1-1,0-1 1,0 0 0,0 0-1,0 1 1,0-2 0,0 1-1,0 0 1,0 0 0,1-2 0,3-3 83,0 0 1,-1-1 0,0 1 0,0-1 0,4-8 0,-7 12 3,0-1 0,0 0-1,-1 0 1,1 1 0,-1-1-1,0 0 1,0 0 0,-1 0-1,1-1 1,-1 1 0,1 0 0,-2-5-1,1 9-76,0-1 0,0 1-1,0 0 1,0-1-1,0 1 1,0-1 0,0 1-1,0-1 1,0 1 0,-1 0-1,1-1 1,0 1 0,0-1-1,0 1 1,-1 0-1,1-1 1,0 1 0,-1 0-1,1-1 1,0 1 0,-1 0-1,1-1 1,0 1 0,-1 0-1,1 0 1,0-1 0,-1 1-1,1 0 1,-1 0-1,1 0 1,-1 0 0,1 0-1,-1 0 1,1-1 0,0 1-1,-1 0 1,1 0 0,-1 0-1,1 0 1,-1 1-1,1-1 1,-1 0 0,1 0-1,0 0 1,-1 0 0,1 0-1,-1 1 1,1-1 0,0 0-1,-1 0 1,0 1-1,-19 15 400,13-8-366,1-1 1,0 2-1,1-1 0,-1 0 0,2 1 0,-1 0 0,1 0 0,-4 15 1,8-23-52,0-1 1,-1 0-1,1 0 1,0 1-1,0-1 1,0 0-1,0 1 0,0-1 1,0 0-1,0 0 1,0 1-1,0-1 1,0 0-1,0 1 1,0-1-1,0 0 1,0 0-1,0 1 1,0-1-1,0 0 1,1 1-1,-1-1 1,0 0-1,0 0 1,0 1-1,0-1 1,0 0-1,1 0 1,-1 0-1,0 1 1,0-1-1,1 0 0,-1 1 1,10-5 36,10-11 31,-19 14-68,6-6 29,1-1 0,-1 0 0,7-12 0,-11 17-6,-1-1 1,1 0-1,-1 0 1,0 0-1,-1 0 0,1 0 1,-1 0-1,1 0 1,-1-1-1,0-5 0,-1 10-18,1-1 0,-1 1 0,0-1 0,0 1-1,0 0 1,0-1 0,-1 1 0,1-1-1,0 1 1,0 0 0,0-1 0,0 1 0,0-1-1,0 1 1,-1 0 0,1-1 0,0 1 0,0 0-1,-1-1 1,1 1 0,0 0 0,0-1-1,-1 1 1,1 0 0,0 0 0,-1-1 0,1 1-1,0 0 1,-1 0 0,1 0 0,-1-1 0,-14 4 123,-12 14 45,20-10-152,0 0 1,0 0 0,1 0 0,0 1 0,1 0 0,0 0 0,0 1 0,1 0 0,0-1-1,0 1 1,-2 10 0,6-18-28,0-1 0,-1 0 1,1 1-1,0-1 0,0 1 0,0-1 0,0 0 0,0 1 0,0-1 0,0 1 1,0-1-1,0 0 0,0 1 0,0-1 0,0 1 0,0-1 0,0 1 0,0-1 1,0 0-1,0 1 0,0-1 0,0 0 0,1 1 0,-1-1 0,0 1 0,0-1 1,0 0-1,1 1 0,-1-1 0,0 0 0,0 1 0,1-1 0,-1 0 0,0 0 0,1 1 1,0-1-1,-1 0-4,1 0 1,-1-1 0,1 1 0,-1 0-1,1-1 1,-1 1 0,1 0-1,-1-1 1,0 1 0,1 0 0,-1-1-1,1 1 1,-1-1 0,0 1-1,1-1 1,-1 1 0,0-1 0,0 1-1,1-1 1,-1 1 0,0-1-1,0 0 1,0 1 0,0-1-1,1 0 1,0-21-69,-3-8-5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4.955"/>
    </inkml:context>
    <inkml:brush xml:id="br0">
      <inkml:brushProperty name="width" value="0.05" units="cm"/>
      <inkml:brushProperty name="height" value="0.05" units="cm"/>
    </inkml:brush>
  </inkml:definitions>
  <inkml:trace contextRef="#ctx0" brushRef="#br0">1 0 13019,'4'10'1448,"-1"5"-936,-3 6-208,2 8 825,-2 11-505,0 3-112,3 9-176,-3 2-184,4-1-440,0-2 296,-1-10-40,0-3-64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9.337"/>
    </inkml:context>
    <inkml:brush xml:id="br0">
      <inkml:brushProperty name="width" value="0.05" units="cm"/>
      <inkml:brushProperty name="height" value="0.05" units="cm"/>
    </inkml:brush>
  </inkml:definitions>
  <inkml:trace contextRef="#ctx0" brushRef="#br0">47 554 15579,'5'-1'1321,"-2"-7"-985,-4-6-160,-2-12 608,1-3-280,-1-14-384,0-3-160,0-4-336,0-2-88,-2 1-104,1 2-56,-3 6 103,1 2-999,0 6 1112,0 1-168,3 2 128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9.854"/>
    </inkml:context>
    <inkml:brush xml:id="br0">
      <inkml:brushProperty name="width" value="0.05" units="cm"/>
      <inkml:brushProperty name="height" value="0.05" units="cm"/>
    </inkml:brush>
  </inkml:definitions>
  <inkml:trace contextRef="#ctx0" brushRef="#br0">1 138 12787,'1'3'231,"0"-1"0,0 0 0,1 1 1,-1-1-1,0 0 0,1 0 0,0 0 1,-1 0-1,1 0 0,0 0 0,0-1 0,0 1 1,0-1-1,1 1 0,3 1 0,1 1 379,0-1 0,1 0 0,14 5-1,-13-7-353,0 0-1,0-1 0,0 1 0,0-2 1,0 1-1,0-1 0,0-1 0,0 1 1,0-1-1,0-1 0,-1 0 0,1 0 0,-1-1 1,0 0-1,13-8 0,1-3-8,-1 0 0,0-1-1,0-2 1,17-19 0,7-17-265,-43 80-1628,-2-23 1589,0 0-1,0 0 0,1 0 0,-1 0 1,1 0-1,0 0 0,0 0 0,0 0 1,0 0-1,1 0 0,-1-1 0,4 6 1,15 17-455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9.774"/>
    </inkml:context>
    <inkml:brush xml:id="br0">
      <inkml:brushProperty name="width" value="0.05" units="cm"/>
      <inkml:brushProperty name="height" value="0.05" units="cm"/>
    </inkml:brush>
  </inkml:definitions>
  <inkml:trace contextRef="#ctx0" brushRef="#br0">30 458 14411,'0'-11'1156,"3"-113"1356,-1 81-3758,-2 1 1,-2 0 0,-2-1-1,-16-69 1,12 71 539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7.718"/>
    </inkml:context>
    <inkml:brush xml:id="br0">
      <inkml:brushProperty name="width" value="0.05" units="cm"/>
      <inkml:brushProperty name="height" value="0.05" units="cm"/>
    </inkml:brush>
  </inkml:definitions>
  <inkml:trace contextRef="#ctx0" brushRef="#br0">1 0 15307,'7'0'1145,"1"8"-905,-5-2-128,2-2 304,2-1-160,4-3-288,1 0-200,2-1-1225,-2-2 1281,1 0-208,-3-3-128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8.178"/>
    </inkml:context>
    <inkml:brush xml:id="br0">
      <inkml:brushProperty name="width" value="0.05" units="cm"/>
      <inkml:brushProperty name="height" value="0.05" units="cm"/>
    </inkml:brush>
  </inkml:definitions>
  <inkml:trace contextRef="#ctx0" brushRef="#br0">0 42 10570,'17'8'1217,"2"-2"-713,-2-3-224,4-3 856,0-1-440,8-5-456,2-4-272,4 0-1016,2-3 952,0 4-168,3 0-104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8.549"/>
    </inkml:context>
    <inkml:brush xml:id="br0">
      <inkml:brushProperty name="width" value="0.05" units="cm"/>
      <inkml:brushProperty name="height" value="0.05" units="cm"/>
    </inkml:brush>
  </inkml:definitions>
  <inkml:trace contextRef="#ctx0" brushRef="#br0">0 37 9210,'41'0'1186,"0"-2"-1,0-1 1,57-12-1,-55 8-1395,0 2-1,65 1 0,85 13-2203,8 0 4111,-98-16 6172,-96 7-7288,-4 0-384,0 0-1,-1 0 0,1 0 0,0 0 0,0 1 0,-1 0 0,1-1 0,4 2 0,0 0-301,-7-2 64,0 0-1,1 0 1,-1 0 0,0 0-1,1 0 1,-1 0 0,0 0 0,1 0-1,-1 0 1,0 0 0,0 1-1,1-1 1,-1 0 0,0 0-1,1 0 1,-1 0 0,0 0-1,0 1 1,1-1 0,-1 0-1,0 0 1,0 0 0,0 1 0,1-1-1,-1 0 1,0 0 0,0 1-1,0-1 1,0 0 0,1 1-1,-1-1 1,0 0 0,0 0-1,0 1 1,0-1 0,0 1 0,0 0-292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9.027"/>
    </inkml:context>
    <inkml:brush xml:id="br0">
      <inkml:brushProperty name="width" value="0.05" units="cm"/>
      <inkml:brushProperty name="height" value="0.05" units="cm"/>
    </inkml:brush>
  </inkml:definitions>
  <inkml:trace contextRef="#ctx0" brushRef="#br0">2 18 14147,'-1'4'1936,"4"-2"-1159,4-2-313,7 3 1280,1-5-864,7 1-232,5-5-536,6 3-296,3-2-112,6-1 208,-1 4-136,0 1-80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9.446"/>
    </inkml:context>
    <inkml:brush xml:id="br0">
      <inkml:brushProperty name="width" value="0.05" units="cm"/>
      <inkml:brushProperty name="height" value="0.05" units="cm"/>
    </inkml:brush>
  </inkml:definitions>
  <inkml:trace contextRef="#ctx0" brushRef="#br0">0 82 10026,'34'9'1184,"0"-1"-591,0-7-233,-1-1 864,4 0-472,1-1-384,5-4-160,6 1-176,0-3-72,5 0-96,-2-1-24,-2 0-96,-1 4-472,-4 1 624,-4 1-48,-6 2-32</inkml:trace>
  <inkml:trace contextRef="#ctx0" brushRef="#br0" timeOffset="1">842 51 11891,'25'-1'1408,"-4"-1"-688,1 1-224,-2-1 920,0 1-311,-2-1-281,2 1-144,-2-4-264,4 0-176,-1 1-488,-1-2 808,-3 0-568,-8 1 8,-4-4-48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9.944"/>
    </inkml:context>
    <inkml:brush xml:id="br0">
      <inkml:brushProperty name="width" value="0.05" units="cm"/>
      <inkml:brushProperty name="height" value="0.05" units="cm"/>
    </inkml:brush>
  </inkml:definitions>
  <inkml:trace contextRef="#ctx0" brushRef="#br0">5 5 17164,'-5'12'1576,"10"-7"-1008,5-1-272,12-4 680,5-1-167,10-2-601,4-2-384,10 1 192,1-2-32,6-1-184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0.399"/>
    </inkml:context>
    <inkml:brush xml:id="br0">
      <inkml:brushProperty name="width" value="0.05" units="cm"/>
      <inkml:brushProperty name="height" value="0.05" units="cm"/>
    </inkml:brush>
  </inkml:definitions>
  <inkml:trace contextRef="#ctx0" brushRef="#br0">1 123 14443,'7'2'211,"1"0"0,-1-1 0,0 0 0,1 0 0,-1-1 0,1 0 0,-1 0 0,1-1 0,-1 0 0,13-3 1,9-4 199,38-15 0,-35 11-186,11-3-144,104-32-435,-127 42 294,0 1 1,0 0-1,0 2 1,0 1 0,30 1-1,-45 1 186,1 0-1,-1 0 1,1 1 0,-1-1-1,0 1 1,0 1-1,0-1 1,0 1-1,0-1 1,5 6-1,-5-4 238,1-1 0,0 1 1,0-1-1,1 0 0,7 2 0,-11-4-276,1 0 0,-1-1 0,1 0 1,-1 0-1,1 0 0,-1 0 0,1 0 1,-1-1-1,1 0 0,-1 1 0,1-2 0,4-1 1,-5 2-121,-1 0 0,1 0 0,-1 0 0,0 0 0,1-1 0,-1 1 0,0-1 0,0 0 0,0 0 0,0 0 0,0 1 0,-1-2 0,1 1 0,0 0 0,-1 0 0,0-1 0,2-2 0,-2-7-229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3.564"/>
    </inkml:context>
    <inkml:brush xml:id="br0">
      <inkml:brushProperty name="width" value="0.05" units="cm"/>
      <inkml:brushProperty name="height" value="0.05" units="cm"/>
    </inkml:brush>
  </inkml:definitions>
  <inkml:trace contextRef="#ctx0" brushRef="#br0">1 0 10578,'199'126'3194,"-57"-38"-1815,-89-50-731,-1 3-1,-1 2 1,67 75-1,-82-82-229,2-2 0,80 57 0,96 39 191,84 75 85,-96-59-497,-87-72-170,-21-15 366,87 73 1,134 111 694,-217-173-925,149 140 1,-190-160 142,2-3 1,1-2 0,89 48-1,-78-51-137,-2 3 0,-2 3 0,-2 3 0,58 59 0,-28-15 140,193 151 0,-227-204-294,270 210 273,168 148 530,-396-320-730,84 50-62,-105-75-45,86 74 0,-98-67 24,21 20-44,140 97 1,-20-50-17,-110-70-124,173 132 1,304 245 126,-420-329-142,-157-106-225,-2-2 408,0 1-1,-1 0 0,1 0 0,0-1 0,0 1 1,-1 0-1,1-1 0,0 0 0,0 1 0,0-1 1,0 1-1,-2-2 0,-9-10-179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6.283"/>
    </inkml:context>
    <inkml:brush xml:id="br0">
      <inkml:brushProperty name="width" value="0.05" units="cm"/>
      <inkml:brushProperty name="height" value="0.05" units="cm"/>
    </inkml:brush>
  </inkml:definitions>
  <inkml:trace contextRef="#ctx0" brushRef="#br0">4 22 18156,'-2'-18'1864,"1"15"-1128,1 17-327,0 16 1079,0 7-368,1 13-504,2 6-200,2 9-304,1 0 24,0-3-128,0-8-120,0-7-424,0-7-280,-1-12 672,-2-10-136,-1-18-128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30.735"/>
    </inkml:context>
    <inkml:brush xml:id="br0">
      <inkml:brushProperty name="width" value="0.05" units="cm"/>
      <inkml:brushProperty name="height" value="0.05" units="cm"/>
    </inkml:brush>
  </inkml:definitions>
  <inkml:trace contextRef="#ctx0" brushRef="#br0">5 27 17644,'-4'-6'1952,"4"1"-1096,3 0-336,8 2 1113,6-1-353,10 4-448,7-3-216,7 3-288,5 0-135,1 4-410,-1-1-255,-4 4-648,-6 0 1960,-14-4-992,-21-1-80,-7 1-136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6.748"/>
    </inkml:context>
    <inkml:brush xml:id="br0">
      <inkml:brushProperty name="width" value="0.05" units="cm"/>
      <inkml:brushProperty name="height" value="0.05" units="cm"/>
    </inkml:brush>
  </inkml:definitions>
  <inkml:trace contextRef="#ctx0" brushRef="#br0">138 7 19892,'8'-7'1838,"-14"16"-601,-10 12-187,-1 8-147,-79 149 188,95-175-1090,-1 0 1,1 0-1,0-1 1,0 1-1,0 0 1,0 0-1,0 0 1,1 1-1,-1-1 1,1 0-1,0 0 1,0 3-1,1-4 0,-1-1 0,1 0 0,0 1 0,0-1 1,0 0-1,0 1 0,0-1 0,0 0 0,0 0 0,1 0 0,-1 0 0,0 0 0,0 0 1,1-1-1,-1 1 0,1 0 0,-1-1 0,1 1 0,-1-1 0,1 1 0,-1-1 0,1 0 1,-1 1-1,1-1 0,2 0 0,72 10 20,-43-7-7,0 2 1,41 11-1,-64-13-13,-1 0 0,0 0 0,0 1 0,0 1 0,-1-1 0,1 2 0,-1-1 0,0 1 0,0 0 0,-1 0 0,0 1 0,8 10 0,-13-15 27,0 1 0,0 0 1,0 0-1,0 0 0,-1 0 0,1 0 0,-1 0 0,0 0 0,0 0 0,0 1 0,0-1 0,0 0 0,-1 1 1,0-1-1,1 0 0,-1 1 0,-1-1 0,1 0 0,0 1 0,-1-1 0,0 1 0,1-1 0,-1 0 1,-1 0-1,1 0 0,0 0 0,-1 0 0,1 0 0,-1 0 0,0 0 0,0 0 0,0-1 0,-1 1 0,-4 4 1,0-1 112,-1 1 0,0-1 0,-1 0 0,1-1 0,-1 0 0,0 0 0,0-1 0,0 0 0,-1-1 0,-17 4 0,4-3 150,0-1 0,-32 0 0,46-2-462,1-2-1,-1 1 1,1-1 0,-1-1 0,1 1-1,-1-1 1,1-1 0,0 0 0,-13-6-1,21 9 142,0 0 0,0 0-1,0 0 1,0 0-1,-1 0 1,1 0 0,0 0-1,0 0 1,0 0-1,0 0 1,0 0 0,-1 0-1,1 0 1,0 0 0,0 0-1,0 0 1,0 0-1,0 0 1,-1 0 0,1 0-1,0 0 1,0-1 0,0 1-1,0 0 1,0 0-1,0 0 1,0 0 0,0 0-1,-1 0 1,1-1-1,0 1 1,0 0 0,0 0-1,0 0 1,0 0 0,0 0-1,0-1 1,0 1-1,0 0 1,0 0 0,0 0-1,0 0 1,0-1-1,0 1 1,0 0 0,0 0-1,0 0 1,0 0 0,0 0-1,0-1 1,10 0-834,-10 1 859,13-1-803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7.175"/>
    </inkml:context>
    <inkml:brush xml:id="br0">
      <inkml:brushProperty name="width" value="0.05" units="cm"/>
      <inkml:brushProperty name="height" value="0.05" units="cm"/>
    </inkml:brush>
  </inkml:definitions>
  <inkml:trace contextRef="#ctx0" brushRef="#br0">229 20 19828,'1'-14'1822,"-7"9"-562,4 5-1147,1 0 0,-1 0 0,1 1 0,-1-1 0,1 1 0,0-1 0,-1 1 0,1 0 0,-1 0 0,1-1 0,0 1 0,0 0 0,0 0 0,-1 0 0,1 0 0,-1 2 0,-10 11 375,0 1 0,1 0 0,1 0 0,-15 31 1,-26 72-363,45-102-65,-12 31-22,2 1 1,-10 53-1,21-79-44,2 0 1,0 0 0,2 0-1,0 0 1,2 0 0,0 0-1,5 26 1,-4-42-81,-1 0 1,1-1-1,-1 1 1,2-1-1,-1 1 1,0-1-1,1 0 1,0 0 0,0 0-1,1 0 1,0-1-1,-1 1 1,1-1-1,1 0 1,-1 0-1,1-1 1,-1 1-1,9 4 1,-7-5-47,0-1 0,1 0 1,-1 0-1,1 0 0,-1 0 1,1-1-1,0 0 1,0-1-1,-1 1 0,1-1 1,0-1-1,0 1 0,0-1 1,-1 0-1,11-4 0,26-11-582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7.646"/>
    </inkml:context>
    <inkml:brush xml:id="br0">
      <inkml:brushProperty name="width" value="0.05" units="cm"/>
      <inkml:brushProperty name="height" value="0.05" units="cm"/>
    </inkml:brush>
  </inkml:definitions>
  <inkml:trace contextRef="#ctx0" brushRef="#br0">181 7 17980,'0'-1'68,"0"1"0,-1-1 0,1 1 1,0 0-1,-1-1 0,1 1 0,-1-1 0,1 1 1,-1 0-1,1-1 0,-1 1 0,1 0 0,-1 0 1,1-1-1,-1 1 0,1 0 0,-1 0 0,0 0 1,1 0-1,-1 0 0,1 0 0,-1 0 0,0 0 1,1 0-1,-1 0 0,1 0 0,-1 0 0,1 0 1,-1 0-1,0 0 0,1 1 0,-1-1 0,1 0 0,-1 0 1,1 1-1,-1-1 0,1 0 0,-1 1 0,1-1 1,0 1-1,-1-1 0,1 0 0,-1 1 0,1-1 1,0 1-1,-1-1 0,1 1 0,-21 28 1109,-3 12-500,3 2 1,1 0-1,2 2 0,-19 69 0,33-98-531,0 0 0,1 0-1,0 0 1,2 1 0,0 18-1,1-32-119,0 1 0,0 0 0,0-1-1,1 1 1,0-1 0,0 1 0,0-1-1,0 1 1,0-1 0,1 1 0,-1-1 0,1 0-1,0 0 1,0 0 0,0 0 0,1 0 0,-1 0-1,1-1 1,-1 1 0,1-1 0,0 0-1,0 0 1,0 0 0,0 0 0,0 0 0,1 0-1,-1-1 1,7 2 0,1-1-12,-1 0-1,1-2 1,-1 1 0,1-1 0,-1-1-1,1 0 1,-1 0 0,1-1-1,-1 0 1,0-1 0,0 0 0,0-1-1,0 0 1,-1-1 0,1 1 0,12-10-1,-21 13 4,0 1 0,1-1 0,-1 0 0,0 0-1,0 0 1,0 0 0,1 0 0,-1 0 0,0 0 0,0 0 0,-1-1-1,1 1 1,0 0 0,0 0 0,0-1 0,-1 1 0,1-1-1,0-1 1,-1 2 2,-1 1-1,1-1 1,0 0-1,0 0 1,-1 1-1,1-1 1,0 1-1,-1-1 1,1 0-1,-1 1 1,1-1-1,-1 1 1,1-1-1,-1 1 1,1-1-1,-1 1 1,0-1-1,1 1 1,-1 0-1,0-1 1,1 1-1,-1 0 1,0 0-1,1-1 1,-2 1-1,-6-2 118,0 0 1,-1 1-1,1 0 0,-15 0 0,10 1-61,0 0 0,0 0 0,0 2 1,0-1-1,1 2 0,-1 0 0,-13 5 0,19-3-49,12-2-22,17-4-32,1-6-100,0-1 0,0-1 0,-1-1 0,0-1 0,-1-1 0,33-23-1,-53 34 122,0 0-1,0 0 0,0 1 0,0-1 0,0 0 1,0 1-1,0-1 0,1 1 0,-1-1 0,0 1 0,0 0 1,1-1-1,-1 1 0,0 0 0,0 0 0,2 0 0,-3 0 7,1 0 0,-1 1 0,1-1-1,-1 0 1,0 0 0,1 1 0,-1-1 0,0 1-1,1-1 1,-1 0 0,0 1 0,1-1-1,-1 0 1,0 1 0,0-1 0,0 1-1,1-1 1,-1 1 0,0-1 0,0 1-1,0-1 1,0 1 0,0-1 0,0 0 0,0 1-1,0-1 1,0 1 0,0 0 0,-1 7 13,0 0 1,-1-1-1,-5 16 1,4-14-7,-51 198-1044,54-204 835,1-2-41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8.552"/>
    </inkml:context>
    <inkml:brush xml:id="br0">
      <inkml:brushProperty name="width" value="0.05" units="cm"/>
      <inkml:brushProperty name="height" value="0.05" units="cm"/>
    </inkml:brush>
  </inkml:definitions>
  <inkml:trace contextRef="#ctx0" brushRef="#br0">6 0 15435,'-3'0'2361,"2"11"-1049,-1 6-528,5 6 2561,0 7-1697,0 16-543,1 2-209,-1 8-360,0 1-128,1-3-296,1-6-136,-2-6-408,1-10-224,1-17-713,-3-12 1938,-1 3-874,-9-15-183,-1-11 24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9.016"/>
    </inkml:context>
    <inkml:brush xml:id="br0">
      <inkml:brushProperty name="width" value="0.05" units="cm"/>
      <inkml:brushProperty name="height" value="0.05" units="cm"/>
    </inkml:brush>
  </inkml:definitions>
  <inkml:trace contextRef="#ctx0" brushRef="#br0">5 455 19212,'-4'-4'2065,"8"4"-1185,10 1-376,9 5 1136,6-1-288,11-2-695,6-3-489,6-2-1081,1-8 913,-7-15-232,2-7-104</inkml:trace>
  <inkml:trace contextRef="#ctx0" brushRef="#br0" timeOffset="1">882 1 18668,'-9'22'2344,"-3"15"-1487,-6 15-377,-2 8 1736,-3 7-1264,-3 2-207,0 0-465,0-2-152,1-10-336,4-6-224,4-21-569,3-10-351,8-23 1008,4-12-256,6-28-168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9.507"/>
    </inkml:context>
    <inkml:brush xml:id="br0">
      <inkml:brushProperty name="width" value="0.05" units="cm"/>
      <inkml:brushProperty name="height" value="0.05" units="cm"/>
    </inkml:brush>
  </inkml:definitions>
  <inkml:trace contextRef="#ctx0" brushRef="#br0">89 0 18780,'3'5'2024,"-1"16"-1199,-2 10-345,-2 12 1392,1 7-648,2 7-567,4 4-121,4-1-376,2-2-120,4-6-336,2-5-64,1-8-457,-1-9-263,-3-7 1800,-5-7-1056,-4-7-32,-4-3-24</inkml:trace>
  <inkml:trace contextRef="#ctx0" brushRef="#br0" timeOffset="1">7 525 20092,'-6'0'1905,"7"2"-1257,7 2-320,9 1 1000,4-2-392,8-3-960,3 0-600,5-8 576,-2-2-144,-1-16-168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9.909"/>
    </inkml:context>
    <inkml:brush xml:id="br0">
      <inkml:brushProperty name="width" value="0.05" units="cm"/>
      <inkml:brushProperty name="height" value="0.05" units="cm"/>
    </inkml:brush>
  </inkml:definitions>
  <inkml:trace contextRef="#ctx0" brushRef="#br0">163 0 19420,'-4'1'218,"-1"-1"1,1 1-1,0 0 1,0 0-1,0 1 0,0-1 1,0 1-1,0 0 0,0 0 1,0 0-1,1 1 0,-1-1 1,1 1-1,0 0 0,-1 0 1,-2 4-1,-4 4 172,1 0-1,1 0 1,-12 20 0,13-16-296,0 1 1,0-1-1,1 1 1,1 0 0,1 0-1,0 1 1,1-1 0,1 1-1,1 0 1,0-1-1,1 1 1,3 28 0,-1-36-73,-1 1 0,1-1 0,1 1 0,-1-1 0,2 0 0,-1 0 0,1 0 0,1 0 0,-1-1 1,2 0-1,-1 0 0,1 0 0,0 0 0,1-1 0,-1 0 0,1-1 0,1 1 0,-1-1 0,1-1 1,0 0-1,1 0 0,-1 0 0,11 3 0,-12-5 12,1-1-1,-1-1 1,0 0 0,1 0 0,-1 0-1,0-1 1,1 0 0,-1 0-1,11-2 1,-15 1-1,0 0-1,0 1 1,1-1-1,-1-1 1,0 1-1,0 0 0,0-1 1,0 1-1,-1-1 1,4-3-1,-4 4-1,-1 0 0,0-1-1,1 1 1,-1-1 0,0 1 0,0-1-1,0 0 1,0 1 0,-1-1-1,1 0 1,0 1 0,-1-1-1,1 0 1,-1 0 0,0 0-1,1 0 1,-1 1 0,0-1 0,0-2-1,-1 1 8,0 0-1,1 0 0,-1 0 1,0 0-1,0 0 0,-1 0 1,1 1-1,-1-1 0,1 0 1,-1 1-1,0 0 0,0-1 1,0 1-1,0 0 0,0 0 1,0 0-1,-1 0 0,1 0 1,-1 0-1,0 1 0,1-1 1,-4 0-1,-7-4 51,0 0 0,0 2 0,-19-6 0,20 7-68,0 0 0,0 1 0,0 0 0,-1 1 0,1 0 0,0 1 0,-1 1 0,1-1 0,-19 5 0,14 4-9,17-8-9,0-1-1,0 0 0,-1 1 1,1-1-1,0 0 0,0 1 1,0-1-1,-1 0 0,1 1 1,0-1-1,0 0 0,0 1 1,0-1-1,0 1 0,0-1 1,0 0-1,0 1 0,0-1 1,0 1-1,0-1 0,0 0 0,0 1 1,0-1-1,0 1 0,0 0 1,1 0 0,0 0-1,1 0 1,-1 0 0,0 0 0,0 0 0,0 0 0,1 0 0,-1 0-1,0 0 1,1-1 0,-1 1 0,0 0 0,1-1 0,-1 1 0,1-1-1,-1 0 1,1 1 0,0-1 0,1 0 0,13 1-58,0 0 0,0-2 1,0 0-1,0 0 0,-1-2 1,1 0-1,0 0 0,-1-2 0,22-8 1,-8 1-270,-2-2 1,0-1 0,0 0-1,24-21 1,-48 34 279,5-3-182,1-1 0,-1-1 1,0 0-1,-1 0 0,1 0 0,-2-1 1,13-17-1,-44 87 1116,-22 87 0,38-112-631,2-1-1,2 1 0,1 0 0,0 40 0,5-69-372,-1-1-1,1 0 1,3 14-1,-4-20 82,0-1-1,0 1 0,0 0 0,0-1 0,0 1 0,1 0 1,-1-1-1,0 1 0,0 0 0,1-1 0,-1 1 0,0-1 1,1 1-1,-1-1 0,0 1 0,1 0 0,-1-1 1,1 1-1,-1-1 0,1 0 0,-1 1 0,1-1 0,-1 1 1,1-1-1,0 0 0,-1 1 0,1-1 0,-1 0 0,1 0 1,0 0-1,-1 1 0,1-1 0,0 0 0,-1 0 0,1 0 1,0 0-1,-1 0 0,1 0 0,0 0 0,-1 0 1,1 0-1,0-1 0,-1 1 0,1 0 0,0 0 0,-1-1 1,1 1-1,0 0 0,-1-1 0,1 1 0,-1 0 0,1-1 1,-1 1-1,1-1 0,-1 1 0,1-1 0,-1 0 1,15-18-445,-3-14-187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0.371"/>
    </inkml:context>
    <inkml:brush xml:id="br0">
      <inkml:brushProperty name="width" value="0.05" units="cm"/>
      <inkml:brushProperty name="height" value="0.05" units="cm"/>
    </inkml:brush>
  </inkml:definitions>
  <inkml:trace contextRef="#ctx0" brushRef="#br0">68 1 17140,'66'147'8571,"-44"-104"-7926,-3 0-1,-1 1 1,-2 1 0,17 79 0,-28-92-524,-1 0-1,-1 1 1,-2-1 0,-1 1 0,-2-1-1,-1 0 1,-13 58 0,3-44-433,-2-1-1,-3 0 1,-1-1-1,-2-1 1,-2-1 0,-1-1-1,-36 45 1,20-35-220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3.711"/>
    </inkml:context>
    <inkml:brush xml:id="br0">
      <inkml:brushProperty name="width" value="0.05" units="cm"/>
      <inkml:brushProperty name="height" value="0.05" units="cm"/>
    </inkml:brush>
  </inkml:definitions>
  <inkml:trace contextRef="#ctx0" brushRef="#br0">0 320 17860,'17'-6'2040,"6"-5"-1376,24-5-336,18-13 1385,17-8-1073,6-5-160,0-2-384,-3 1-344,-13 8-520,-8 6-304,-31 9 832,-14 12-233,-39 18-135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4.177"/>
    </inkml:context>
    <inkml:brush xml:id="br0">
      <inkml:brushProperty name="width" value="0.05" units="cm"/>
      <inkml:brushProperty name="height" value="0.05" units="cm"/>
    </inkml:brush>
  </inkml:definitions>
  <inkml:trace contextRef="#ctx0" brushRef="#br0">14 762 15587,'-14'25'1713,"22"-15"-777,9-10-272,18-15 1016,17-9-279,20-10-369,9-3-152,6-1-280,0-3-176,-4 1-728,-5 5-392,-14 3-1344,-13-1 1704,-14 9-305,-11-2-247</inkml:trace>
  <inkml:trace contextRef="#ctx0" brushRef="#br0" timeOffset="1">775 14 21205,'74'-7'2859,"-51"4"-2343,34 0-1,-43 3-416,0 1 0,1 0 0,-1 1 0,0 1 0,0 0 0,26 10 1,-34-11-92,0 1 0,-1 0 0,1 0 0,-1 1 0,0 0 1,0-1-1,0 2 0,0-1 0,-1 0 0,0 1 1,0 0-1,0 0 0,0 0 0,-1 1 0,0-1 1,0 1-1,0-1 0,1 9 0,0-2-5,-2 1 1,0 0-1,0 0 0,-1 0 1,-1 0-1,0 0 0,-1 0 0,0 0 1,-4 17-1,-5 12-8,-22 58 0,-5-1-1047,-88 169 1,107-237 664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31.247"/>
    </inkml:context>
    <inkml:brush xml:id="br0">
      <inkml:brushProperty name="width" value="0.05" units="cm"/>
      <inkml:brushProperty name="height" value="0.05" units="cm"/>
    </inkml:brush>
  </inkml:definitions>
  <inkml:trace contextRef="#ctx0" brushRef="#br0">0 10 16908,'12'7'1704,"11"-5"-1080,6 0-256,17-2 720,5 0-239,10-4-737,2 1-528,-2-4 440,2 4-168,-5 0-145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5.930"/>
    </inkml:context>
    <inkml:brush xml:id="br0">
      <inkml:brushProperty name="width" value="0.05" units="cm"/>
      <inkml:brushProperty name="height" value="0.05" units="cm"/>
    </inkml:brush>
  </inkml:definitions>
  <inkml:trace contextRef="#ctx0" brushRef="#br0">0 23 17180,'3'-14'2168,"5"5"-1296,3 12-264,2 12 1153,4 14-425,-1 8-192,2 14-512,2 4-183,-2 5-89,1 2-144,-3-7-448,1-3-360,-3-9-721,-3-6 2017,-7-16-888,-1-1-128,-3-3-152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6.381"/>
    </inkml:context>
    <inkml:brush xml:id="br0">
      <inkml:brushProperty name="width" value="0.05" units="cm"/>
      <inkml:brushProperty name="height" value="0.05" units="cm"/>
    </inkml:brush>
  </inkml:definitions>
  <inkml:trace contextRef="#ctx0" brushRef="#br0">227 920 17780,'6'0'2048,"6"0"-1240,5-18-175,4-2 1063,8-9-536,3-3-192,4-6-360,-1-7-239,-4-4-505,-4-1-513,-13 5 537,-7-2-168,-13 6-120</inkml:trace>
  <inkml:trace contextRef="#ctx0" brushRef="#br0" timeOffset="0.5">0 151 19484,'0'-13'2009,"9"7"-1193,2-3-352,17-2 1136,1 1-424,9-4-503,-3-5-313,2 3-456,-4 0-424,-6 6-2665,-6-1 2833,-3 5-360,-1-3-273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6.814"/>
    </inkml:context>
    <inkml:brush xml:id="br0">
      <inkml:brushProperty name="width" value="0.05" units="cm"/>
      <inkml:brushProperty name="height" value="0.05" units="cm"/>
    </inkml:brush>
  </inkml:definitions>
  <inkml:trace contextRef="#ctx0" brushRef="#br0">1 152 17188,'9'26'1743,"-7"-17"-1226,1 0-1,0 0 0,1 0 1,0-1-1,0 1 1,1-1-1,10 13 0,-14-20-447,0 0 0,-1-1 0,1 1 0,0-1 0,0 1 0,0-1 0,0 0 0,0 1 0,0-1 0,0 0-1,-1 1 1,1-1 0,0 0 0,0 0 0,0 0 0,0 0 0,0 0 0,0 0 0,0 0 0,0 0 0,0-1 0,0 1 0,0 0-1,0 0 1,0-1 0,0 1 0,0-1 0,0 1 0,-1-1 0,2 0 0,3-2 42,-1-1 0,0 1 0,-1 0 1,7-9-1,66-95 206,-15 18-151,-60 87-158,25-26 79,-25 27-81,0 0-1,0 0 1,-1 0-1,1 1 1,0-1-1,0 1 1,0-1-1,0 0 1,0 1-1,0 0 1,0-1-1,0 1 0,1-1 1,-1 1-1,0 0 1,0 0-1,0 0 1,0 0-1,0 0 1,0 0-1,1 0 1,-1 0-1,0 0 1,0 0-1,0 1 1,0-1-1,0 0 1,0 1-1,2 0 1,-1 1 9,0 0 1,0 0 0,0 1-1,0-1 1,0 1 0,0-1 0,-1 1-1,1 0 1,-1-1 0,2 6-1,9 32 114,-8-28-102,9 47 106,-11-43-93,1-1 0,1 0 0,0-1 0,1 1 0,10 18 0,-15-32-53,0 0 0,0-1 0,1 1 0,-1 0 0,1-1 0,-1 1 0,0-1 0,1 1 0,-1-1 0,1 1 0,-1-1 0,1 1 0,0-1 0,-1 1 0,1-1 0,-1 0 0,1 1 0,0-1 0,0 0 0,0 1 0,-1-1 5,1 0-1,-1-1 1,1 1 0,-1 0-1,1 0 1,-1 0 0,1 0 0,-1-1-1,1 1 1,-1 0 0,0-1-1,1 1 1,-1 0 0,1-1 0,-1 1-1,0 0 1,1-1 0,-1 1-1,0 0 1,0-1 0,1 0-1,11-32 2,-10 26 127,5-15-181,1 0-40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7.235"/>
    </inkml:context>
    <inkml:brush xml:id="br0">
      <inkml:brushProperty name="width" value="0.05" units="cm"/>
      <inkml:brushProperty name="height" value="0.05" units="cm"/>
    </inkml:brush>
  </inkml:definitions>
  <inkml:trace contextRef="#ctx0" brushRef="#br0">222 1 21205,'-6'0'238,"-1"1"0,1 0 1,-1 1-1,1-1 1,0 1-1,-1 1 1,1-1-1,0 1 1,0 0-1,0 0 1,1 1-1,-1 0 0,1 0 1,0 0-1,0 1 1,1-1-1,-1 1 1,1 0-1,-5 8 1,-5 6 15,1 2 1,2-1-1,0 2 0,-9 23 1,12-25-189,1 0 1,1 0-1,-5 29 1,10-43-56,0-1 0,0 0-1,1 1 1,0-1 0,0 0 0,0 1 0,0-1 0,1 1 0,0-1-1,0 0 1,0 1 0,1-1 0,0 0 0,0 0 0,0 0-1,1-1 1,-1 1 0,7 7 0,-7-10-27,0 0-1,0-1 1,1 1 0,-1 0 0,1-1 0,-1 0-1,1 0 1,-1 1 0,1-2 0,0 1 0,0 0-1,0 0 1,-1-1 0,1 0 0,0 1-1,0-1 1,0 0 0,0-1 0,0 1 0,-1 0-1,1-1 1,0 1 0,4-3 0,4 0-213,-1-1 0,0-1 1,0 0-1,17-11 1,-11 5-193,-1 0 0,0-1 0,-1-1 1,-1 0-1,0-1 0,0 0 0,-1-1 1,-1-1-1,16-28 0,-3-7-529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7.707"/>
    </inkml:context>
    <inkml:brush xml:id="br0">
      <inkml:brushProperty name="width" value="0.05" units="cm"/>
      <inkml:brushProperty name="height" value="0.05" units="cm"/>
    </inkml:brush>
  </inkml:definitions>
  <inkml:trace contextRef="#ctx0" brushRef="#br0">4 143 19124,'-1'6'449,"0"0"1,0 0-1,0 0 0,1 0 0,0 0 1,0 0-1,1 0 0,1 10 0,1 1 593,1 27-143,3 1 1,14 52-1,-20-95-883,-1 0-1,1 1 1,0-1-1,0 0 1,0 0-1,0 0 1,1 0-1,-1 0 1,0 0 0,1 0-1,-1-1 1,1 1-1,2 1 1,-4-3-13,0 1 0,1-1 1,-1 0-1,0 0 0,1 0 1,-1 0-1,0 0 1,1 0-1,-1 0 0,0 1 1,1-1-1,-1 0 0,0 0 1,1 0-1,-1 0 0,0-1 1,0 1-1,1 0 0,-1 0 1,0 0-1,1 0 0,-1 0 1,0 0-1,1 0 1,-1 0-1,0-1 0,1 1 1,-1 0-1,0 0 0,0 0 1,1-1-1,-1 1 0,1-2 1,0 1 0,0-1-1,-1 1 1,1-1-1,0 1 1,-1-1 0,1 0-1,-1 1 1,0-1 0,1-3-1,-1-11 10,0 1-1,-1-1 1,-1 0-1,0 1 1,-1 0-1,0-1 1,-2 1-1,1 0 1,-2 1-1,0-1 1,-1 1-1,-9-14 1,10 22 1,5 12 2,4 12 1,-1-15-17,-1 0 0,1 0 0,0 0 1,0-1-1,0 1 0,0 0 1,0-1-1,1 1 0,-1-1 0,1 0 1,0 0-1,-1 0 0,1 0 1,0 0-1,5 1 0,-5-2 1,-1 0-1,1-1 0,0 1 0,0-1 1,0 0-1,-1 0 0,1 0 1,0 0-1,0 0 0,0-1 1,-1 1-1,1-1 0,0 0 0,-1 1 1,1-1-1,0-1 0,-1 1 1,1 0-1,2-3 0,8-6 1,0 0-1,0-2 0,-2 1 1,1-1-1,-2-1 0,1 0 1,-2-1-1,0 0 1,0 0-1,-2-1 0,0 0 1,0 0-1,5-23 1,-11 34 2,0 0 1,0 0-1,-1 0 1,0 0 0,0 0-1,0 0 1,-1-8-1,1 11-2,0 1 0,0 0 0,0-1-1,0 1 1,-1-1 0,1 1-1,0-1 1,0 1 0,0 0-1,-1-1 1,1 1 0,0-1 0,0 1-1,-1 0 1,1-1 0,0 1-1,-1 0 1,1 0 0,0-1 0,-1 1-1,1 0 1,0 0 0,-1-1-1,1 1 1,-1 0 0,1 0-1,-1 0 1,0-1 0,0 2 1,0-1-1,-1 1 1,1-1 0,0 0 0,0 1-1,0 0 1,-1-1 0,1 1 0,0 0-1,0 0 1,0 0 0,0-1 0,0 1-1,0 0 1,-1 2 0,-5 6 36,0 1 0,0 0 0,1 0 0,1 0 0,-1 1 0,2 0 1,-1-1-1,-2 14 0,1 0 110,0 0 1,-2 45-1,7-60-128,1 0-1,0-1 0,0 1 1,1 0-1,0-1 1,4 13-1,-5-19-70,0 0-1,1-1 1,0 1-1,-1 0 1,1-1-1,0 1 1,0-1-1,0 1 1,0-1 0,0 1-1,0-1 1,0 1-1,0-1 1,1 0-1,-1 0 1,1 0-1,-1 0 1,1 0-1,-1 0 1,1 0-1,-1 0 1,1 0-1,0-1 1,-1 1-1,1-1 1,0 1-1,0-1 1,-1 0-1,1 0 1,0 0 0,0 0-1,0 0 1,-1 0-1,1 0 1,0 0-1,3-2 1,-1 1-129,0 0 1,1-1-1,-1 1 1,0-1 0,0 0-1,0 0 1,-1-1-1,1 1 1,6-7 0,26-33-677,-7 2-31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8.195"/>
    </inkml:context>
    <inkml:brush xml:id="br0">
      <inkml:brushProperty name="width" value="0.05" units="cm"/>
      <inkml:brushProperty name="height" value="0.05" units="cm"/>
    </inkml:brush>
  </inkml:definitions>
  <inkml:trace contextRef="#ctx0" brushRef="#br0">69 27 17612,'-1'0'119,"0"0"0,1 0 0,-1 1 0,0-1 1,0 0-1,0 1 0,1-1 0,-1 1 0,0-1 0,0 1 0,1-1 1,-1 1-1,0-1 0,1 1 0,-1-1 0,1 1 0,-1 0 1,1 0-1,-1-1 0,1 1 0,-1 0 0,1 0 0,0-1 1,-1 3-1,-14 23 513,7-5 50,1 1 0,1 0 0,1 0 0,1 0-1,0 1 1,0 30 0,4-47-602,1 0 0,-1 0 0,1 0 0,0 0 0,0 0 0,1 0 0,0 0 0,3 7 0,-5-12-62,1 1-1,0 0 1,0-1 0,0 1 0,-1-1 0,2 0 0,-1 1 0,0-1 0,0 0 0,0 1 0,1-1-1,-1 0 1,0 0 0,1 0 0,-1 0 0,1 0 0,-1 0 0,1-1 0,0 1 0,-1-1 0,1 1-1,0-1 1,-1 1 0,1-1 0,0 0 0,0 0 0,-1 0 0,1 0 0,0 0 0,0 0 0,3-1-1,0-1-5,1 0-1,-1-1 0,0 0 0,1 0 0,-1 0 1,-1 0-1,1-1 0,0 0 0,-1 0 0,0 0 1,0-1-1,0 1 0,-1-1 0,1 0 0,3-7 1,2-4 3,0-1 1,-1 0 0,9-30 0,-10 24 8,-1-1 0,-2 1-1,0-2 1,1-39 0,-7 48-34,2 16 11,-1 0-1,1 0 0,0-1 1,0 1-1,0 0 0,0 0 1,-1 0-1,1 0 0,0 0 1,0 0-1,0 0 0,-1 0 1,1 0-1,0 0 0,0 0 1,0 0-1,0 1 1,-1-1-1,1 0 0,0 0 1,0 0-1,0 0 0,0 0 1,-1 0-1,1 0 0,0 0 1,0 0-1,0 1 0,0-1 1,0 0-1,0 0 0,-1 0 1,1 0-1,0 0 1,0 1-1,0-1 0,0 0 1,0 0-1,0 0 0,0 0 1,0 1-1,-13 29 10,6-5-30,-4 32 1,9-48-58,1 1 0,1-1 0,0 1 0,0-1 0,1 1 0,2 15 0,-3-25 31,0 1-1,1 0 0,-1 0 1,0 0-1,0-1 0,0 1 1,1 0-1,-1 0 1,0-1-1,1 1 0,-1 0 1,1-1-1,-1 1 1,1 0-1,-1-1 0,1 1 1,-1-1-1,1 1 1,-1-1-1,1 1 0,0-1 1,-1 1-1,1-1 0,0 1 1,0-1-1,-1 0 1,1 0-1,0 1 0,0-1 1,-1 0-1,1 0 1,0 0-1,0 0 0,0 0 1,-1 0-1,1 0 1,0 0-1,0 0 0,0 0 1,-1 0-1,1-1 1,0 1-1,0 0 0,-1 0 1,1-1-1,0 1 0,0-1 1,-1 1-1,1 0 1,0-2-1,5-1-341,-1-1 0,-1 0 0,1 0 0,-1-1 0,6-6 0,3-6-236,-1-1 0,14-27 0,1-7-514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8.661"/>
    </inkml:context>
    <inkml:brush xml:id="br0">
      <inkml:brushProperty name="width" value="0.05" units="cm"/>
      <inkml:brushProperty name="height" value="0.05" units="cm"/>
    </inkml:brush>
  </inkml:definitions>
  <inkml:trace contextRef="#ctx0" brushRef="#br0">57 5 17260,'-2'-5'1909,"-3"11"-1033,-5 16-7,0 5 278,2 0 0,1 1 0,1 0-1,-2 31 1,8-58-1106,0 0 0,-1 1 0,1-1 0,0 0-1,1 1 1,-1-1 0,0 0 0,0 1 0,0-1-1,1 0 1,-1 1 0,1-1 0,-1 0 0,1 0-1,-1 0 1,1 1 0,1 0 0,-2-1-26,1-1 1,0 1-1,0-1 0,-1 0 1,1 1-1,0-1 0,0 1 1,0-1-1,0 0 0,-1 0 1,1 1-1,0-1 0,0 0 1,0 0-1,0 0 0,0 0 1,0 0-1,-1 0 0,3-1 1,4-1-40,0 0 1,0 0 0,0-1 0,0-1 0,7-3-1,2-1-119,-2 1 13,1 1-1,-1 1 0,1 1 1,22-5-1,-33 8 108,0 1 0,0-1 0,0 1 0,0-1 0,0 1 0,0 1 0,0-1 0,0 0 0,0 1 0,0 0 0,0 0 0,0 0 0,0 0 0,-1 1-1,1 0 1,0-1 0,-1 1 0,0 0 0,1 1 0,-1-1 0,0 1 0,4 3 0,-6-3 34,1-1 1,-1 1-1,0 0 0,1-1 0,-1 1 0,-1 0 0,1 0 0,0 0 0,-1 0 1,1 0-1,-1 0 0,0 0 0,0 0 0,0 0 0,0 0 0,-1 0 0,1 0 1,-1 0-1,0 0 0,0-1 0,0 1 0,0 0 0,0 0 0,0-1 1,-3 5-1,-2 3 22,-1-1 1,1 1 0,-1-1 0,-1-1 0,-10 11-1,10-12-169,-1 0-1,1 0 0,-1-1 0,0 0 1,-1 0-1,0-1 0,0 0 0,0-1 1,0 0-1,-18 4 0,9-9-166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9.095"/>
    </inkml:context>
    <inkml:brush xml:id="br0">
      <inkml:brushProperty name="width" value="0.05" units="cm"/>
      <inkml:brushProperty name="height" value="0.05" units="cm"/>
    </inkml:brush>
  </inkml:definitions>
  <inkml:trace contextRef="#ctx0" brushRef="#br0">0 381 18964,'5'0'354,"-1"-1"0,0 1 1,0-1-1,0 0 0,0-1 0,0 1 1,0-1-1,0 0 0,0 0 0,0 0 0,-1 0 1,1 0-1,-1-1 0,0 0 0,5-4 1,4-6 369,1-1 0,11-19 1,-18 25-490,8-11-2,0 0-1,-2 0 0,0-1 1,-2-1-1,0 0 1,-1-1-1,-1 1 0,9-44 1,-16 63-209,-1-1 0,0 0 0,1 0 0,-1 1 0,0-1 0,-1 0 0,1 0 1,0 0-1,-1 1 0,1-1 0,-1 0 0,0 1 0,0-1 0,0 1 1,-2-4-1,2 5-15,1 1 1,-1-1 0,0 0-1,1 1 1,-1-1 0,0 1-1,1-1 1,-1 1 0,0-1-1,0 1 1,0 0-1,1-1 1,-1 1 0,0 0-1,0-1 1,0 1 0,0 0-1,-1 0 1,0 0-2,0 0 1,0 1-1,0-1 1,0 0-1,0 1 1,0 0-1,0-1 1,0 1-1,0 0 0,1 0 1,-3 2-1,-4 3 18,0 0 0,0 1-1,1 0 1,0 1 0,0-1 0,1 1-1,0 1 1,1-1 0,0 1-1,-8 17 1,2 1-27,2-1 0,-12 47 0,18-55-43,0 0-1,1 0 1,0 33-1,2-42-57,1 0-1,0 0 1,0 0-1,1 0 1,0 0-1,1-1 1,0 1-1,0-1 1,6 12 0,-8-19 51,0 1 1,0 0 0,0-1-1,1 1 1,-1-1 0,0 1 0,1-1-1,-1 1 1,1-1 0,-1 0-1,1 0 1,0 0 0,-1 0 0,1 0-1,0 0 1,0 0 0,0 0-1,0-1 1,0 1 0,-1-1 0,1 1-1,3-1 1,-2 0 11,0 0 0,0-1-1,1 0 1,-1 1 0,0-1 0,0 0 0,0 0 0,0-1-1,0 1 1,-1 0 0,1-1 0,4-3 0,25-21-473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9.519"/>
    </inkml:context>
    <inkml:brush xml:id="br0">
      <inkml:brushProperty name="width" value="0.05" units="cm"/>
      <inkml:brushProperty name="height" value="0.05" units="cm"/>
    </inkml:brush>
  </inkml:definitions>
  <inkml:trace contextRef="#ctx0" brushRef="#br0">0 350 15275,'4'-16'771,"1"1"-1,0 0 1,1 1-1,0-1 0,1 1 1,1 0-1,1 1 1,-1 0-1,2 0 0,0 1 1,1 0-1,22-20 1,-30 30-596,0-1-1,0 1 1,1 0 0,-1 0 0,0 1 0,1-1 0,-1 1 0,1 0-1,-1 0 1,1 0 0,7-1 0,-10 2-139,1 0 0,-1 0 0,1 0 0,0 0 0,-1 1 0,1-1 0,-1 1 0,1-1 0,-1 1 0,0 0 0,1-1 0,-1 1 0,1 0 0,-1 0 1,0 0-1,0 0 0,0 0 0,1 0 0,-1 0 0,0 0 0,0 1 0,0-1 0,-1 0 0,1 1 0,0-1 0,0 0 0,-1 1 0,1-1 0,0 3 0,4 15 56,-1 0 0,-1 0 0,0 0 0,-2 1 0,0 32 0,-2-28-58,2 0 0,1 0-1,5 26 1,-6-46-32,0 0-1,0 1 1,1-1 0,0 0 0,0 0 0,2 4-1,-3-7 0,-1 0 0,1 0-1,-1-1 1,1 1-1,-1 0 1,1 0 0,0-1-1,0 1 1,-1-1 0,1 1-1,0 0 1,0-1 0,0 1-1,0-1 1,-1 0-1,1 1 1,0-1 0,0 0-1,0 1 1,0-1 0,0 0-1,0 0 1,0 0 0,0 0-1,0 0 1,0 0-1,0 0 1,0 0 0,0 0-1,0-1 1,0 1 0,0 0-1,0-1 1,1 0 0,1-1-3,1 0 1,-1 0 0,0-1 0,0 1 0,0-1 0,0 0-1,0 0 1,-1 0 0,0 0 0,4-6 0,18-38 14,-21 39-7,6-12 41,-1-1-1,-1 0 0,-1-1 1,-1 1-1,3-33 0,-7 38-3,0 0 0,-1 0 0,0 0 0,-2 0 0,0 0 1,-1 0-1,0 1 0,-7-21 0,7 29-27,0 1 1,0-1-1,-1 1 1,-8-12-1,12 17-34,-1 0 0,0 0 0,1 0 0,-1 0 0,0 0-1,1 0 1,-1 1 0,0-1 0,0 0 0,0 0 0,0 0 0,0 1 0,0-1 0,0 1 0,0-1-1,0 1 1,0-1 0,-1 1 0,1 0 0,0-1 0,0 1 0,0 0 0,0 0 0,-1 0 0,1 0-1,0 0 1,0 0 0,0 0 0,-1 0 0,1 0 0,0 1 0,0-1 0,0 0 0,0 1 0,-1-1-1,1 1 1,-1 0 0,1 1-82,-1-1-1,1 0 1,0 1-1,0-1 1,0 1-1,1-1 1,-1 1-1,0-1 0,0 1 1,1 0-1,-1-1 1,1 1-1,-1 0 1,1-1-1,0 1 1,0 0-1,0-1 1,0 1-1,0 0 1,0 0-1,0-1 0,1 1 1,-1 0-1,1-1 1,-1 1-1,1 0 1,-1-1-1,1 1 1,0-1-1,1 2 1,0 1-104,0 0 1,0-1 0,0 1 0,1-1-1,-1 1 1,1-1 0,0 0 0,0 0-1,0 0 1,0-1 0,6 4-1,19 1-673,4-6-191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9.967"/>
    </inkml:context>
    <inkml:brush xml:id="br0">
      <inkml:brushProperty name="width" value="0.05" units="cm"/>
      <inkml:brushProperty name="height" value="0.05" units="cm"/>
    </inkml:brush>
  </inkml:definitions>
  <inkml:trace contextRef="#ctx0" brushRef="#br0">92 38 17084,'0'-1'58,"0"1"0,0-1 0,0 1 0,0-1 1,0 1-1,0-1 0,0 1 0,0-1 0,0 1 1,0-1-1,0 1 0,0-1 0,0 1 0,0-1 1,-1 1-1,1-1 0,0 1 0,0-1 0,0 1 0,-1 0 1,1-1-1,0 1 0,-1-1 0,1 1 0,0 0 1,-1-1-1,1 1 0,0 0 0,-1-1 0,1 1 1,-1 0-1,1 0 0,-1 0 0,1-1 0,-1 1 1,1 0-1,-1 0 0,1 0 0,-1 0 0,1 0 1,-1 0-1,1 0 0,-1 0 0,1 0 0,-1 0 0,1 0 1,-1 0-1,1 0 0,-1 0 0,1 0 0,0 0 1,-1 1-1,1-1 0,-1 0 0,1 0 0,-1 1 1,0-1-1,-2 2 154,1 0 0,-1-1 0,0 1 0,0 1 0,1-1 0,-1 0 0,-3 5 0,-1 3 258,1 1-1,0-1 0,0 1 0,1 0 0,-4 14 0,7-19-382,0-1 1,1 1-1,-1 0 1,1-1-1,1 1 1,-1 0-1,1 0 1,0 0-1,1-1 1,-1 1-1,1 0 0,2 10 1,-2-15-70,0 1-1,-1-1 1,1 1-1,0-1 1,-1 0 0,1 1-1,0-1 1,0 0 0,0 1-1,0-1 1,1 0 0,-1 0-1,0 0 1,0 0-1,1 0 1,-1 0 0,0-1-1,1 1 1,-1 0 0,1-1-1,-1 1 1,1-1-1,-1 1 1,1-1 0,-1 0-1,1 1 1,0-1 0,-1 0-1,1 0 1,0 0 0,-1 0-1,1-1 1,-1 1-1,3-1 1,3-1 34,0 0-1,0-1 1,-1 0 0,1 0-1,-1 0 1,10-7 0,19-17 243,61-58 0,-29 22-52,-62 58-223,0 1-1,1-1 0,0 1 1,11-5-1,-17 8-17,1 1 1,0-1-1,0 1 1,0-1-1,0 1 0,0 0 1,0 0-1,0-1 1,0 1-1,0 0 0,0 0 1,0 0-1,0 0 1,0 0-1,0 0 0,0 0 1,0 0-1,-1 1 1,1-1-1,0 0 1,0 0-1,0 1 0,0-1 1,0 1-1,0-1 1,0 1-1,-1-1 0,1 1 1,0-1-1,0 1 1,-1 0-1,1-1 0,0 1 1,-1 0-1,1 0 1,-1 0-1,1-1 1,-1 1-1,1 0 0,-1 0 1,0 0-1,1 0 1,-1 1-1,4 12 25,-2 0 0,1 0 0,-2 1 0,0-1 0,-2 25 0,1-24-86,0 1 1,1-1 0,0 0 0,4 20 0,1-38-3797,-1-10 3656,-5 13 194,8-23-697,-1-4-237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31.670"/>
    </inkml:context>
    <inkml:brush xml:id="br0">
      <inkml:brushProperty name="width" value="0.05" units="cm"/>
      <inkml:brushProperty name="height" value="0.05" units="cm"/>
    </inkml:brush>
  </inkml:definitions>
  <inkml:trace contextRef="#ctx0" brushRef="#br0">2 1 16556,'-1'15'697,"1"-6"-298,-1 1 0,1 0 0,0 0 0,3 10 0,-3-17-300,1 0 0,0 0 0,0 0 0,0 0 0,0 0 0,1-1 1,-1 1-1,1 0 0,0 0 0,-1-1 0,1 0 0,0 1 0,1-1 0,-1 0 0,0 0 0,1 0 0,2 2 0,5 1-42,0 0-1,0 0 1,1-1 0,0-1-1,-1 1 1,1-2-1,0 0 1,0 0 0,1-1-1,-1 0 1,0-1-1,0 0 1,1-1 0,16-3-1,-4-1-257,1 0-1,-1-2 1,0-1-1,0-1 1,31-17-1,-42 20 15,-1-1-1,0-1 1,0 0 0,-1-1 0,0 0-1,-1-1 1,0 0 0,11-14-1,-50 63 498,-78 113 947,85-117-946,1 2-1,-24 58 0,-8 62-492,44-124 150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0.404"/>
    </inkml:context>
    <inkml:brush xml:id="br0">
      <inkml:brushProperty name="width" value="0.05" units="cm"/>
      <inkml:brushProperty name="height" value="0.05" units="cm"/>
    </inkml:brush>
  </inkml:definitions>
  <inkml:trace contextRef="#ctx0" brushRef="#br0">206 154 17212,'2'-9'434,"-1"0"1,1-1-1,-2 1 1,1-1-1,-1 0 0,-1 1 1,0-1-1,-2-12 1,2 19-307,0 0 0,1 0-1,-1 1 1,0-1 0,0 0 0,0 1 0,-1-1-1,1 1 1,-1-1 0,1 1 0,-1 0 0,0 0 0,0 0-1,0 0 1,0 0 0,0 0 0,0 0 0,-1 1 0,1-1-1,0 1 1,-1-1 0,1 1 0,-1 0 0,0 0 0,1 0-1,-1 1 1,0-1 0,0 0 0,1 1 0,-1 0-1,0 0 1,-5 0 0,3 1-58,-1 0-1,1 0 1,0 1 0,-1 0-1,1 0 1,0 0 0,0 1-1,0 0 1,1 0 0,-1 0-1,1 0 1,-1 1 0,1 0-1,0 0 1,1 0 0,-1 0-1,1 0 1,-1 1 0,-2 5-1,0 0-59,0 0 0,1 1 0,0-1 0,0 1-1,2 0 1,-1 1 0,1-1 0,-2 14 0,5-25-12,0 1 1,0 0-1,0-1 1,-1 1-1,1 0 1,0-1-1,0 1 1,0 0-1,0 0 1,0-1-1,1 1 0,-1 0 1,0-1-1,0 1 1,0 0-1,0-1 1,1 1-1,-1 0 1,0-1-1,1 1 1,-1 0-1,0-1 1,1 1-1,0 0 1,0-1-2,-1 0 1,1 0 0,0 0 0,-1 0-1,1 0 1,0 0 0,-1 0-1,1-1 1,0 1 0,-1 0-1,1 0 1,0 0 0,-1-1 0,1 1-1,-1 0 1,1-1 0,-1 1-1,1-1 1,0 0 0,30-31-79,-27 28 71,-1 0 1,1 0 0,1 0 0,-1 0 0,0 0 0,1 0 0,0 1 0,0 0 0,0 0 0,0 1 0,8-3 0,-11 4 4,1 0 1,-1 1-1,1-1 1,-1 1-1,1 0 0,-1 0 1,1 0-1,0 0 1,-1 1-1,1-1 0,-1 1 1,1-1-1,-1 1 1,1 0-1,-1 0 0,0 0 1,1 0-1,-1 0 1,0 1-1,0-1 0,0 1 1,0 0-1,0-1 1,0 1-1,3 4 0,3 4-5,0 1 1,-1 0-1,0 0 0,-1 1 0,0 0 0,6 21 0,0 4 32,7 41 0,-10-29 190,-2 0 0,-2 1 0,-2 50-1,-4-64 101,-1-1-1,-2 0 0,-2 0 0,-1 0 0,-12 35 0,17-63-235,-1-1 0,1 0 0,-1 0 0,0-1 0,-1 1 0,1 0 0,-1-1 1,0 0-1,0 0 0,-6 5 0,9-9-53,-1 0 0,1 0 0,-1 0 0,1 0 0,-1 0 0,0 0 0,0 0 0,1-1 0,-1 1 0,0-1 0,0 1 1,0-1-1,0 0 0,0 0 0,-3 0 0,3 0-14,-1-1-1,1 1 1,-1-1 0,1 0 0,0 0 0,-1 0-1,1 0 1,0 0 0,0-1 0,0 1 0,0-1 0,0 1-1,0-1 1,0 0 0,-1-2 0,-6-6-26,1-1 0,0-1-1,1 1 1,0-1 0,1-1 0,1 1 0,-1-1 0,-3-15 0,4 10-254,1-1 0,1 1 0,0-1 0,2 0 0,0-27-1,3 26-171,1 0-1,1 1 1,0-1-1,2 1 0,0 0 1,1 1-1,1-1 0,12-18 1,9-11-475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1.178"/>
    </inkml:context>
    <inkml:brush xml:id="br0">
      <inkml:brushProperty name="width" value="0.05" units="cm"/>
      <inkml:brushProperty name="height" value="0.05" units="cm"/>
    </inkml:brush>
  </inkml:definitions>
  <inkml:trace contextRef="#ctx0" brushRef="#br0">183 554 19148,'0'-3'186,"0"0"0,0 0 0,-1 1 0,1-1 0,0 0 0,-1 1 0,0-1 0,0 1 0,0-1 0,0 1 0,0-1 0,0 1 0,0 0 0,-1-1 0,1 1 0,-1 0 0,0 0 0,-3-3 0,4 4-66,-1 0 0,0 0 0,0 0 0,0 0 0,0 1 0,1-1 0,-1 0 1,0 1-1,0 0 0,0-1 0,0 1 0,0 0 0,0 0 0,0 0 0,0 0 0,0 1 0,0-1 0,0 0 1,0 1-1,0-1 0,0 1 0,0 0 0,0 0 0,0 0 0,1 0 0,-4 2 0,-3 2 8,0 1-1,1 0 1,0 1-1,0 0 1,0 0 0,1 1-1,0-1 1,0 1-1,1 1 1,0-1-1,-7 16 1,8-14-107,0 0 0,1 0 0,0 1 0,0-1 1,1 1-1,0-1 0,1 1 0,0 0 0,1-1 0,1 18 0,-1-27-19,0 0 0,0 0-1,1 0 1,-1 0 0,0 0 0,0 0-1,0 0 1,1 0 0,-1 0-1,0 0 1,1 0 0,-1 0 0,1 0-1,-1 0 1,1-1 0,0 1-1,-1 0 1,1 0 0,0-1 0,-1 1-1,1 0 1,0-1 0,0 1-1,0-1 1,0 1 0,-1-1 0,1 1-1,0-1 1,0 1 0,0-1-1,0 0 1,0 0 0,0 0 0,0 1-1,0-1 1,0 0 0,0 0-1,0 0 1,0 0 0,0-1 0,2 1-1,0-1 3,1 0 0,-1-1 1,1 1-1,-1-1 0,0 0 0,0 0 0,1 0 0,-1 0 0,0-1 0,3-2 1,4-7 3,0 0 0,0 0 1,-2 0-1,1-1 1,7-17-1,28-73 0,-27 62 18,-17 40-27,1-1 0,-1 0 0,1 0 0,0 0 1,0 1-1,0-1 0,0 0 0,0 1 1,1-1-1,-1 1 0,0 0 0,1-1 0,1 0 1,-2 2-1,-1-1 0,1 1 0,0 1 1,-1-1-1,1 0 0,0 0 1,0 0-1,-1 0 0,1 0 0,0 1 1,-1-1-1,1 0 0,0 0 0,-1 1 1,1-1-1,-1 1 0,1-1 0,-1 1 1,1-1-1,0 1 0,-1-1 0,0 1 1,1-1-1,-1 1 0,1-1 0,-1 1 1,0 0-1,1-1 0,-1 1 1,0 0-1,0-1 0,1 1 0,-1 1 1,2 2-6,1 3 0,0-1 1,0 0-1,1 0 1,0 0-1,0-1 0,7 9 1,-9-13-1,-1 0 0,0-1 1,0 1-1,1 0 0,-1 0 0,1-1 0,-1 1 1,1-1-1,-1 1 0,1-1 0,-1 1 1,1-1-1,-1 0 0,1 0 0,-1 0 1,1 0-1,0 0 0,-1 0 0,1 0 0,-1-1 1,1 1-1,-1-1 0,1 1 0,-1-1 1,1 1-1,-1-1 0,0 0 0,1 0 1,-1 1-1,0-1 0,1 0 0,-1 0 0,0 0 1,1-2-1,29-32-264,-27 29 214,-1 1 0,1 0 0,1 1 0,-1-1 0,1 1 0,-1-1 0,1 1 0,7-4 0,-11 8 51,-1 0 0,1 0-1,0 0 1,0-1 0,0 1-1,-1 0 1,1 0-1,0 0 1,0 0 0,-1 1-1,1-1 1,0 0 0,0 0-1,-1 0 1,1 1 0,0-1-1,0 0 1,-1 1-1,1-1 1,0 0 0,-1 1-1,1-1 1,-1 1 0,1-1-1,0 1 1,-1 0 0,1-1-1,-1 1 1,0-1-1,1 1 1,-1 0 0,1-1-1,-1 1 1,0 0 0,1 0-1,-1-1 1,0 2 0,12 37 9,-9-28 5,-2-8 18,0 0 0,0 1 0,1-1 1,-1 0-1,1 0 0,-1 0 0,1 0 0,0-1 1,5 6-1,-6-7-10,0-1 0,0 1 0,-1 0-1,2-1 1,-1 1 0,0-1 0,0 0 0,0 1 0,0-1 0,0 0 0,0 0 0,0 0 0,0 0-1,0 0 1,1 0 0,-1 0 0,0 0 0,0 0 0,0 0 0,0-1 0,0 1 0,0 0 0,0-1 0,0 1-1,0-1 1,0 1 0,0-1 0,0 1 0,0-1 0,0 0 0,0 0 0,0 1 0,0-2 0,7-5 104,-1 0 1,0-1 0,-1 0 0,0 0 0,0 0 0,-1-1 0,0 1 0,0-1 0,-1 0 0,0-1-1,3-12 1,-4 11-33,0 0-1,-1 0 0,0-1 0,-1 1 0,0 0 0,-1-1 1,0 1-1,-1-1 0,-4-18 0,3 24-58,0 0 0,0 0 0,-1 1 0,-6-11 0,9 15-27,-1 0-1,0 0 0,0 0 0,0 0 0,0 0 1,0 0-1,0 0 0,0 0 0,0 0 1,0 0-1,0 1 0,-2-2 0,3 2-3,-1 0 1,1 0-1,-1 0 0,0 0 0,1 0 0,-1 0 0,1 0 1,-1 0-1,1 0 0,-1 0 0,1 1 0,-1-1 0,1 0 0,-1 0 1,1 0-1,-1 1 0,1-1 0,0 0 0,-1 0 0,1 1 0,-1-1 1,1 1-1,0-1 0,-1 0 0,1 1 0,0-1 0,-1 1 1,1-1-1,0 1 0,-1-1 0,1 1 0,-1 1 0,0 0-1,0-1 1,1 1 0,-1 0-1,1 0 1,-1 0 0,1 0-1,0-1 1,-1 1 0,1 0-1,0 0 1,0 0-1,1 0 1,-1 0 0,0 0-1,0-1 1,1 1 0,-1 0-1,1 0 1,0 0 0,0-1-1,-1 1 1,1 0 0,0-1-1,0 1 1,1-1-1,-1 1 1,0-1 0,0 1-1,1-1 1,-1 0 0,1 0-1,-1 0 1,3 2 0,1 0-10,-1-1 1,0 1 0,1-1-1,-1 0 1,1 0 0,0 0 0,-1-1-1,1 0 1,0 1 0,0-2-1,0 1 1,6 0 0,-4-2-10,0 0 0,1 0 0,-1-1 0,0 0 0,0 0 0,-1-1 0,1 0 0,-1 0 0,10-6 0,3-3-117,28-27 0,-2 3-67,-26 27 47,-19 9 152,1 0 0,-1 0 0,1 0 0,-1 0 0,0 0 0,1 0 0,-1 0 0,1 0 1,-1 0-1,1 0 0,-1 0 0,0 1 0,1-1 0,-1 0 0,1 0 0,-1 0 0,0 1 0,1-1 0,-1 0 1,0 1-1,1-1 0,-1 0 0,0 1 0,1 0 0,0 2-11,0 0-1,0 0 1,0 0 0,0 0-1,0 1 1,-1-1-1,0 0 1,0 5 0,0-4 13,1 0-1,-1 0 1,0 0 0,1 0 0,0-1 0,0 1-1,2 6 1,-2-9 5,-1 0-1,1-1 1,-1 1-1,0-1 1,1 1-1,-1-1 1,1 1-1,-1-1 1,1 0-1,-1 1 1,1-1 0,0 0-1,-1 1 1,1-1-1,-1 0 1,1 1-1,0-1 1,-1 0-1,1 0 1,0 0-1,1 0 4,0 0 0,0 0 0,-1 0 0,1 0 0,0-1 0,-1 1 0,1-1 0,0 1 0,-1-1 0,1 0 0,1-1 0,12-7 27,0-1 1,-1-1-1,0 0 1,-1-1-1,13-15 1,-13 14-13,0 0-1,1 1 1,0 0 0,25-15-1,-37 25-19,0 1-1,1 0 1,-1 0-1,0 0 1,1 0 0,-1 0-1,0 1 1,1-1-1,-1 1 1,1-1-1,-1 1 1,1 0 0,-1 0-1,1 0 1,-1 0-1,1 1 1,-1-1-1,1 1 1,-1-1 0,1 1-1,-1 0 1,0 0-1,1 0 1,-1 0-1,0 0 1,0 1-1,0-1 1,2 3 0,16 7-49,-17-10 45,-1 0-1,1-1 1,0 1 0,-1 0 0,1-1 0,0 0 0,-1 1-1,1-1 1,0 0 0,0-1 0,-1 1 0,1 0-1,0-1 1,0 0 0,-1 1 0,1-1 0,-1 0-1,1 0 1,3-3 0,6-3-169,0 0-1,18-16 1,-15 12-113,11-10-425,4-2-1905,55-32 1,-60 42 1486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2.077"/>
    </inkml:context>
    <inkml:brush xml:id="br0">
      <inkml:brushProperty name="width" value="0.05" units="cm"/>
      <inkml:brushProperty name="height" value="0.05" units="cm"/>
    </inkml:brush>
  </inkml:definitions>
  <inkml:trace contextRef="#ctx0" brushRef="#br0">1 718 11971,'1'0'122,"0"-1"0,0 1 0,0 0 0,-1 0 0,1 0 0,0 0 0,0 0 0,0 0 0,0 0 0,0 0 0,0 1 0,0-1 0,0 0 0,-1 0 1,1 1-1,0-1 0,0 1 0,0-1 0,0 1 0,-1-1 0,1 1 0,0-1 0,-1 1 0,1-1 0,0 1 0,-1 0 0,1 0 0,-1-1 0,1 1 0,-1 0 1,1 0-1,-1 0 0,1-1 0,-1 3 0,0 0 170,0 1 0,0-1 0,-1 1 0,0-1-1,0 0 1,0 1 0,-2 5 0,-5 19 466,8-28-733,0 0-1,0 0 1,0 1 0,0-1-1,0 0 1,0 0 0,0 0-1,0 0 1,0 0 0,0 1-1,0-1 1,0 0 0,0 0-1,0 0 1,0 0-1,0 0 1,0 0 0,0 1-1,0-1 1,0 0 0,0 0-1,1 0 1,-1 0 0,0 0-1,0 0 1,0 0 0,0 1-1,0-1 1,0 0 0,0 0-1,0 0 1,1 0 0,-1 0-1,0 0 1,0 0-1,0 0 1,0 0 0,0 0-1,0 0 1,1 0 0,-1 0-1,0 0 1,0 0 0,0 0-1,0 0 1,0 0 0,1 0-1,-1 0 1,0 0 0,9-5 771,5-11 168,-8 8-708,-1 0 0,0-1 1,0 0-1,-1 0 0,0 0 0,-1-1 1,0 1-1,0-1 0,-1 0 0,-1 1 1,1-1-1,-1-13 0,-1 23-242,0 0-1,0 0 1,0-1 0,0 1-1,0 0 1,0 0-1,0-1 1,0 1 0,0 0-1,0 0 1,0-1 0,0 1-1,0 0 1,0 0-1,0 0 1,0-1 0,0 1-1,-1 0 1,1 0 0,0-1-1,0 1 1,0 0-1,0 0 1,0 0 0,-1-1-1,1 1 1,0 0-1,0 0 1,0 0 0,-1 0-1,1 0 1,0 0 0,0-1-1,0 1 1,-1 0-1,1 0 1,0 0 0,0 0-1,-1 0 1,1 0 0,-1 0-1,-9 7 287,-7 16-61,12-14-204,1 0 0,0 0 1,0 0-1,1 1 0,0-1 0,0 1 0,2 0 1,-1 0-1,1 0 0,0 0 0,1 0 0,1 15 0,-1-24-31,1 0 0,-1 0 0,0 0 0,0 0 0,1 0 0,-1 0 0,0 0 0,1 0 0,-1 0 0,1 0 0,-1 0 0,1-1 0,0 1 0,-1 0 0,1 0 0,0 0 0,-1-1 0,1 1 0,0-1 0,0 1-1,0 0 1,0-1 0,-1 1 0,1-1 0,0 0 0,2 1 0,-1-1 2,-1 0 0,1 0 0,0 0 0,0 0 0,0-1 0,0 1 0,0 0 0,0-1 0,-1 0-1,1 1 1,0-1 0,-1 0 0,3-1 0,6-4 12,-1-1 0,0 0 0,13-13 0,57-69-43,-13 14-377,-64 72 346,1 0 0,-1 1 0,1 0 0,0-1 0,0 1 0,0 0 0,0 1 0,3-3-1,-5 4 41,-1 0-1,1 0 0,-1 0 0,0 0 1,1-1-1,-1 1 0,1 0 0,-1 0 1,0 0-1,1 0 0,-1 0 0,1 1 1,-1-1-1,0 0 0,1 0 0,-1 0 1,1 0-1,-1 0 0,0 1 0,1-1 1,-1 0-1,0 0 0,1 0 0,-1 1 1,1 0-1,0 0-11,-1 0 1,1 0-1,-1 0 1,1 0-1,-1 1 0,1-1 1,-1 0-1,0 0 1,0 1-1,1-1 0,-1 0 1,0 2-1,0 7-103,0-7 117,0 1 1,0 0-1,1 0 1,-1 0-1,1 0 1,1 4-1,-2-7 20,1 0-1,-1-1 0,0 1 1,1-1-1,-1 1 1,1-1-1,-1 1 1,1-1-1,-1 1 1,1-1-1,-1 1 0,1-1 1,0 0-1,-1 1 1,1-1-1,-1 0 1,1 1-1,0-1 1,-1 0-1,1 0 0,0 0 1,-1 0-1,1 1 1,0-1-1,0 0 1,-1 0-1,1 0 1,0-1-1,-1 1 0,1 0 1,0 0-1,-1 0 1,1 0-1,0-1 1,-1 1-1,1 0 1,0 0-1,-1-1 0,1 1 1,-1-1-1,1 0 1,5-2 27,0-1 1,0 1-1,-1-2 1,0 1-1,0 0 1,0-1-1,0 0 0,5-8 1,32-50 141,-31 44-115,18-32 41,-1-1-1,-4-2 1,-1 0-1,-3-2 1,-2 0 0,16-91-1,-33 140-75,1 0 0,-2 0 1,1 0-1,-1 0 0,0 0 0,-1-10 0,1 17-24,0 0 0,0 0 0,0-1 0,0 1 0,0 0 0,0 0 1,0 0-1,0 0 0,0-1 0,0 1 0,0 0 0,-1 0 0,1 0 0,0 0 0,0 0 0,0-1 0,0 1 0,0 0 0,0 0 0,0 0 0,-1 0 0,1 0 0,0 0 0,0 0 1,0 0-1,0 0 0,0-1 0,-1 1 0,1 0 0,0 0 0,0 0 0,0 0 0,0 0 0,-1 0 0,1 0 0,0 0 0,0 0 0,0 0 0,0 0 0,-1 0 0,1 0 1,0 0-1,0 0 0,0 1 0,0-1 0,-1 0 0,1 0 0,0 0 0,0 0 0,0 0 0,0 0 0,0 0 0,-1 0 0,1 1 0,0-1 0,0 0 0,-7 11 52,0 7-12,2 0 0,0 0 0,1 0 0,1 1 0,0-1-1,2 1 1,0 0 0,3 23 0,1-5 4,1 1 0,3-1 0,12 44 1,-12-60-170,1 1 1,0-1 0,2-1-1,0 0 1,2 0 0,0-1 0,1 0-1,19 21 1,-96-91-1073,53 42 1283,0 0 120,1 0-1,-1 0 1,2-1 0,-1-1 0,1 0 0,1 0 0,-8-13-1,15 22-160,0 0 0,1 0 0,-1 0 0,1 0-1,-1 0 1,1 0 0,0 0 0,0 0-1,0 0 1,0 0 0,0 0 0,0 0 0,1 0-1,-1 0 1,1 0 0,-1 0 0,1 0-1,0 0 1,0 0 0,0 0 0,0 0 0,0 1-1,0-1 1,0 0 0,1 1 0,-1-1-1,0 1 1,1 0 0,2-2 0,6-5-34,0 1-1,0 0 1,23-10 0,0 0-111,1-8 6,-1-1-18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3.301"/>
    </inkml:context>
    <inkml:brush xml:id="br0">
      <inkml:brushProperty name="width" value="0.05" units="cm"/>
      <inkml:brushProperty name="height" value="0.05" units="cm"/>
    </inkml:brush>
  </inkml:definitions>
  <inkml:trace contextRef="#ctx0" brushRef="#br0">42 589 16780,'0'1'78,"0"-1"0,0 0 0,1 1 1,-1-1-1,0 1 0,1-1 1,-1 0-1,0 1 0,1-1 0,-1 0 1,0 1-1,1-1 0,-1 0 0,1 1 1,-1-1-1,1 0 0,-1 0 1,1 0-1,-1 0 0,1 1 0,-1-1 1,1 0-1,-1 0 0,1 0 1,-1 0-1,1 0 0,-1 0 0,1 0 1,18-8 1035,16-19 158,-32 24-926,21-19 821,-1 0 0,35-45 0,-50 56-1001,0 1 0,-1-1 0,-1-1 0,0 1 0,0-1-1,-1 0 1,-1-1 0,0 1 0,4-21 0,-8 30-138,1-1 0,-1 1 0,0-1 0,0 1 0,0 0 0,0-1 1,-1 1-1,1-1 0,-1 1 0,0 0 0,0 0 0,0-1 0,0 1 0,-1 0 0,1 0 0,-4-4 1,4 5-13,-1 1 0,0-1 0,0 0 0,0 1 0,0-1 1,-1 1-1,1-1 0,0 1 0,-1 0 0,1 0 0,-1 0 1,1 0-1,-1 1 0,1-1 0,-1 1 0,1-1 0,-1 1 1,0 0-1,1 0 0,-1 0 0,-3 1 0,-1 0-2,-1 1 0,1 0 0,0 0 0,0 1 0,1-1 0,-1 2 0,0-1 0,1 1-1,0 0 1,0 0 0,0 0 0,0 1 0,1 0 0,0 0 0,0 1 0,-6 7 0,0 2-11,1 1 1,0 0 0,0 0 0,2 1-1,-8 22 1,8-17-12,1 0 1,2 1-1,-4 27 1,7-40-15,1-1 1,1 1-1,0 0 0,0-1 1,1 1-1,0 0 0,0-1 1,1 1-1,1-1 1,4 12-1,-6-18-12,0 0 0,1-1 0,-1 1 0,1 0-1,0-1 1,-1 1 0,1-1 0,1 1 0,-1-1 0,0 0 0,0 0 0,1 0 0,0 0 0,-1-1-1,1 1 1,0-1 0,-1 1 0,7 1 0,-5-2-62,1-1 0,-1 1 1,1-1-1,0 0 0,-1 0 0,1 0 0,0-1 1,-1 0-1,1 0 0,-1 0 0,7-2 0,6-4-352,-1-1-1,0-1 1,0 0-1,-1-1 1,17-13-1,17-18-1605,-1-2 0,80-94 1,60-115 1759,-177 237 762,0 0 3192,-49 81-1670,-74 136 412,14 4-3480,97-214-2562,-2-35 792,-3-117-2229,2 92 6062,6 48 1465,-2 19-2378,0 1 1,1 0-1,-1-1 1,0 1 0,0 0-1,0-1 1,1 1-1,-1 0 1,0 0-1,0-1 1,1 1-1,-1 0 1,0 0-1,1 0 1,-1-1-1,0 1 1,0 0-1,1 0 1,-1 0-1,0 0 1,1 0-1,-1 0 1,0 0 0,1 0-1,-1-1 1,1 1-1,-1 0 1,1 1-1,2 0 280,0 0 1,0 0-1,0 0 0,0 1 0,-1-1 0,1 1 1,5 4-1,4 2 143,6 4-44,0-2 0,1-1 1,0 0-1,1-1 0,32 8 1,-43-14-840,0 0 1,0 0 0,1-1 0,-1 0-1,0-1 1,1 0 0,-1-1 0,1 0 0,-1 0-1,0-1 1,1 0 0,-1 0 0,0-1-1,15-7 1,-18 6-51,-1-1 0,1 1-1,-1-1 1,0 0 0,0 0-1,0 0 1,-1-1 0,0 1-1,0-1 1,-1 0 0,1 0-1,-1-1 1,0 1 0,3-12-1,-2 3 485,0 1-1,-1-1 1,-1 1-1,0-1 0,0-29 1,-6 27 2035,4 17-2023,0 0 0,0 0-1,0 0 1,0 0 0,0 0-1,-1-1 1,1 1 0,0 0 0,0 0-1,0 0 1,0 0 0,0 0 0,-1 0-1,1 0 1,0 0 0,0 0-1,0 0 1,0-1 0,-1 1 0,1 0-1,0 0 1,0 0 0,0 0 0,0 0-1,-1 0 1,1 0 0,0 0-1,0 0 1,0 0 0,-1 1 0,1-1-1,0 0 1,0 0 0,0 0 0,0 0-1,0 0 1,-1 0 0,1 0 0,0 0-1,0 0 1,0 1 0,-2 1 230,0 0 1,1 0-1,-1 0 1,1 0-1,-1 0 1,1 1-1,0-1 1,0 0-1,-1 4 1,-6 23 363,0 1 0,3 0 0,0 0 1,2 0-1,1 1 0,1-1 0,4 36 1,4 3-214,4 0-1,20 70 1,-29-129-422,-1-6-11,0-1 0,-1 0 1,1 0-1,0 0 0,1 0 0,-1 0 1,3 5-1,0-28-17,-2-95-32,8-137-154,-5 182 137,24-107-1,-25 159 63,1-1 1,1 1-1,11-25 0,-16 41 3,0 0 0,0 0 0,1 0 0,-1 0 0,0 0 0,1 1 0,-1-1 0,1 0 0,3-2 0,-4 4-2,-1-1 1,1 1-1,0 0 0,-1-1 1,1 1-1,0 0 1,-1 0-1,1-1 0,0 1 1,0 0-1,-1 0 1,1 0-1,0 0 1,-1 0-1,1 0 0,0 0 1,0 0-1,-1 1 1,1-1-1,0 0 0,0 1 1,1 0 3,0 0 1,0 1-1,-1-1 0,1 1 1,-1 0-1,1-1 0,-1 1 1,0 0-1,1 0 1,-1 0-1,0 0 0,0 0 1,-1 0-1,1 0 0,0 1 1,-1-1-1,1 4 1,2 11-4,-2 0 1,-1 1 0,0-1 0,-1 0 0,0 0 0,-2 0 0,0 0-1,-1 0 1,-1 0 0,0-1 0,-1 0 0,-1 0 0,-11 19 0,-2-5-332,19-28 175,0-1 0,-1 1 0,1-1 0,-1 1 0,0-1 1,1 0-1,-1 1 0,0-1 0,0 0 0,1 0 1,-1 0-1,0 0 0,-4 1 0,6-2 74,-1 0 1,1 0-1,-1 0 0,1-1 1,-1 1-1,1 0 0,-1 0 0,1 0 1,0 0-1,-1 0 0,1-1 1,-1 1-1,1 0 0,0 0 0,-1-1 1,1 1-1,0 0 0,-1-1 1,1 1-1,0 0 0,-1-1 0,1 1 1,0-1-1,0 1 0,0 0 1,-1-1-1,1 1 0,0-1 1,0 1-1,0 0 0,0-1 0,0 1 1,0-1-1,0 1 0,0-1 1,0 1-1,0-1 0,0 1 0,0-1 1,0 1-1,0 0 0,0-1 1,0 0-1,5-25-856,4-7-366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3.717"/>
    </inkml:context>
    <inkml:brush xml:id="br0">
      <inkml:brushProperty name="width" value="0.05" units="cm"/>
      <inkml:brushProperty name="height" value="0.05" units="cm"/>
    </inkml:brush>
  </inkml:definitions>
  <inkml:trace contextRef="#ctx0" brushRef="#br0">0 219 19692,'4'3'451,"1"1"0,-1-1 0,1 0 0,-1 0 0,1 0 0,8 3 0,-11-5-312,0-1 0,0 1 0,0-1 0,0 0 0,1 1 0,-1-1-1,0 0 1,0-1 0,0 1 0,0 0 0,0 0 0,0-1 0,0 1 0,0-1 0,0 0 0,0 0 0,0 0 0,0 0 0,0 0 0,0 0 0,1-2 0,6-4 46,-1 0 0,-1 0 0,1-1 0,-2-1 0,1 1 0,-1-1 1,0 0-1,-1 0 0,6-12 0,-8 14-181,1-1-1,-1-1 1,0 1 0,-1 0 0,0-1-1,-1 1 1,1-1 0,-2 1 0,1-1-1,-1 0 1,-2-15 0,2 23-11,0 0 0,0 0 0,0 0 0,0 0 0,0 0 0,-1 0 0,1 0 0,0 0 0,-1 0 0,1 0 0,-1 0 0,1 0 0,-1 0 0,0 0 0,1 1 0,-1-1 0,0 0 0,1 0 0,-1 1 0,0-1 0,0 0 0,0 1 0,0-1 0,0 1 0,1-1 0,-1 1 0,0-1 0,0 1 0,0 0 0,-1-1 0,1 1 0,0 0 0,0 0 0,0 0 0,0 0 0,-2 0 0,0 0-10,1 1 0,-1 0-1,0 0 1,1 0 0,-1 0 0,1 1 0,-1-1 0,1 1 0,0-1 0,0 1 0,-1 0-1,1 0 1,-2 2 0,-3 5-15,0 1 0,0-1 1,1 1-1,0 0 0,1 0 0,0 1 0,1-1 0,-4 15 0,6-17 28,0-1 0,0 1 0,1-1 0,0 1 0,1 0 0,-1 0 0,2 0 0,-1-1 0,1 1 0,0 0 0,0-1 0,1 1 0,3 8 0,-4-14 4,0 0 0,0-1 0,0 1 0,0 0 0,0 0 0,1-1 0,-1 1 0,0-1 0,1 1-1,-1-1 1,1 1 0,0-1 0,0 0 0,-1 0 0,1 0 0,0 0 0,0 0 0,0 0 0,0 0 0,0-1-1,0 1 1,0-1 0,0 0 0,0 1 0,0-1 0,0 0 0,0 0 0,0 0 0,1 0 0,-1-1 0,0 1-1,0-1 1,0 1 0,2-2 0,4 0-14,-1-1 0,1 0 0,-1-1 0,0 1-1,0-2 1,-1 1 0,1-1 0,5-5 0,8-10-574,-1-2 0,0 0 0,-2-1 1,-1-1-1,-1 0 0,15-32 1,-21 41-172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4.214"/>
    </inkml:context>
    <inkml:brush xml:id="br0">
      <inkml:brushProperty name="width" value="0.05" units="cm"/>
      <inkml:brushProperty name="height" value="0.05" units="cm"/>
    </inkml:brush>
  </inkml:definitions>
  <inkml:trace contextRef="#ctx0" brushRef="#br0">11 277 11755,'44'-127'2866,"-40"112"-2070,0-2 0,-1 1 0,0 0 0,-2-1-1,0-31 1,-6 31 327,4 17-1099,1 0 1,0 0-1,0-1 0,0 1 0,0 0 0,-1 0 1,1-1-1,0 1 0,0 0 0,-1 0 0,1 0 1,0 0-1,0-1 0,-1 1 0,1 0 0,0 0 1,-1 0-1,1 0 0,0 0 0,0 0 1,-1 0-1,1 0 0,0 0 0,-1 0 0,1 0 1,0 0-1,-1 0 0,1 0 0,0 0 0,0 0 1,-1 0-1,1 0 0,0 0 0,-1 0 0,1 1 1,0-1-1,0 0 0,-1 0 0,1 0 1,0 0-1,0 1 0,-1-1 0,1 0 0,0 1 1,-3 2 90,1 0 0,-1 0 1,1 1-1,0-1 1,0 1-1,0 0 0,1 0 1,-1 0-1,-1 7 1,-7 45 425,7-38-376,-5 33 257,-2 95-1,10-116-320,1 1 1,2-1-1,1 0 0,12 44 1,-14-68-84,0 0 1,0 0 0,1 0 0,-1-1 0,1 1 0,0-1-1,1 0 1,-1 0 0,1 0 0,5 5 0,-8-9-15,0 0 1,0 0 0,1 0-1,-1-1 1,0 1 0,1 0 0,-1 0-1,1-1 1,-1 1 0,0-1-1,1 1 1,0-1 0,-1 0-1,1 0 1,-1 1 0,1-1-1,-1 0 1,2-1 0,0 1-2,-1-1 1,0 0-1,0 0 1,1 0 0,-1 0-1,0 0 1,0 0-1,0 0 1,0-1 0,-1 1-1,1-1 1,0 0-1,-1 1 1,1-1-1,1-3 1,3-3 13,-1 0 0,0 0 0,-1-1 0,0 0 0,-1 1 0,0-1 0,0 0 0,3-16 0,-3 1 37,0 0-1,-1-31 0,-2 54-49,0-2 3,0 0 0,0 0 0,0 0 0,0 0 1,0 0-1,0 0 0,-1 0 0,1 0 1,-1 1-1,0-1 0,0 0 0,0 0 1,0 1-1,-1-1 0,1 1 0,-1-1 1,-2-2-1,4 5-6,0 0-1,0 0 1,0 0 0,0 0 0,0 0-1,0-1 1,0 1 0,0 0 0,0 0-1,0 0 1,0 0 0,-1 0 0,1 0-1,0 0 1,0 0 0,0 0 0,0 0-1,0 0 1,0 0 0,0 0 0,0 0 0,-1 0-1,1 0 1,0 0 0,0 0 0,0 0-1,0 0 1,0 0 0,0 0 0,0 0-1,0 0 1,-1 0 0,1 0 0,0 0-1,0 0 1,0 0 0,0 0 0,0 0-1,0 0 1,0 0 0,0 1 0,0-1-1,0 0 1,-1 0 0,1 0 0,0 0 0,0 0-1,0 0 1,0 0 0,0 0 0,0 9 19,3 7 9,-1-11-21,0-1 1,0 1-1,0-1 0,1 0 1,0 0-1,0 0 0,0 0 1,0 0-1,0-1 1,1 1-1,-1-1 0,1 0 1,0 0-1,0 0 0,0-1 1,1 0-1,-1 1 1,1-1-1,-1-1 0,1 1 1,0-1-1,-1 0 0,1 0 1,0 0-1,0 0 0,0-1 1,5 0-1,-1 0 15,0-1-1,0 0 1,0 0 0,0-1-1,0 0 1,0 0-1,0-1 1,0 0 0,-1-1-1,0 0 1,0 0-1,0-1 1,12-9 0,-11 7 43,-1-1 0,1 1 0,-2-2 1,1 1-1,-1-1 0,-1 0 1,1-1-1,-2 0 0,8-15 0,-19 39 455,2-4-434,0 0 0,1 0 0,-3 12 0,4-12-166,0 1 0,1-1 1,0 0-1,1 1 0,0-1 0,0 1 1,4 17-1,-4-28 68,0 1 1,0-1-1,0 1 0,0-1 1,1 0-1,-1 1 0,0-1 1,0 1-1,0-1 0,0 0 1,0 1-1,1-1 0,-1 0 1,0 1-1,0-1 0,0 0 1,1 1-1,-1-1 0,0 0 1,1 1-1,-1-1 0,0 0 1,1 0-1,-1 0 0,0 1 1,1-1-1,-1 0 0,0 0 1,1 0-1,-1 0 0,1 1 1,-1-1-1,0 0 0,1 0 1,-1 0-1,1 0 0,-1 0 1,0 0-1,1 0 0,-1 0 1,1 0-1,-1-1 0,0 1 1,1 0-1,-1 0 0,0 0 1,1 0-1,1-1-1,-1 0 1,0-1-1,0 1 0,0 0 0,0 0 1,0 0-1,0-1 0,0 1 1,-1 0-1,1-1 0,0 1 1,0-3-1,4-18-293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4.677"/>
    </inkml:context>
    <inkml:brush xml:id="br0">
      <inkml:brushProperty name="width" value="0.05" units="cm"/>
      <inkml:brushProperty name="height" value="0.05" units="cm"/>
    </inkml:brush>
  </inkml:definitions>
  <inkml:trace contextRef="#ctx0" brushRef="#br0">6 1 19812,'-4'0'952,"2"4"-936,4 2-16,4 2 305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5.341"/>
    </inkml:context>
    <inkml:brush xml:id="br0">
      <inkml:brushProperty name="width" value="0.05" units="cm"/>
      <inkml:brushProperty name="height" value="0.05" units="cm"/>
    </inkml:brush>
  </inkml:definitions>
  <inkml:trace contextRef="#ctx0" brushRef="#br0">40 6 17180,'0'0'47,"0"0"0,-1 0 0,1-1 0,0 1 0,0 0 0,0 0 0,0-1 1,0 1-1,0 0 0,0 0 0,0-1 0,0 1 0,-1 0 0,1 0 0,0 0 0,0-1 0,0 1 1,0 0-1,-1 0 0,1 0 0,0 0 0,0-1 0,-1 1 0,1 0 0,0 0 0,0 0 1,0 0-1,-1 0 0,1 0 0,0 0 0,0 0 0,-1 0 0,1 0 0,0 0 0,-1 0 0,1 0 1,0 0-1,0 0 0,-1 0 0,1 0 0,0 0 0,0 0 0,-1 0 0,1 0 0,0 0 1,0 0-1,0 0 0,-1 1 0,1-1 0,0 0 0,0 0 0,0 0 0,-1 0 0,1 1 0,0-1 1,0 0-1,0 0 0,0 0 0,-1 1 0,1-1 0,0 0 0,0 0 0,0 1 0,-8 21 980,0 29 1449,-3 87 1,11-60-1522,17 131-1,-15-191-873,8 44 148,-9-56-203,1-1-1,0 0 0,0 0 1,0 0-1,0 0 1,1 0-1,0 0 1,6 7-1,-9-10-22,1-1 0,0 0 0,0 0 0,0 0 0,1 0 0,-1 0 0,0 0 0,0 0 0,0 0 0,1 0 0,-1-1 0,0 1 0,1 0 0,-1-1 0,1 1 0,-1-1 0,1 0 0,-1 1 0,1-1 0,-1 0 0,2 0 0,-1 0 0,-1-1-1,1 1 1,-1-1-1,0 0 1,1 1 0,-1-1-1,0 0 1,0 0-1,1 0 1,-1 0-1,0 0 1,0 0-1,0 0 1,0 0-1,0 0 1,0 0-1,0-2 1,3-4 6,-1 0 1,0 0-1,0 0 0,-1 0 1,0 0-1,2-13 0,6-81 28,-10 88-49,0-1 0,-1 1 0,0 0 0,-1 0-1,-5-20 1,-1 17-79,8 16 89,-1 0 0,1 0 0,0 0-1,0-1 1,0 1 0,0 0 0,0 0 0,0 0 0,0 0-1,-1 0 1,1 0 0,0 0 0,0 0 0,0 0 0,0 0-1,0 0 1,-1 0 0,1 0 0,0 0 0,0 0 0,0 0-1,0 0 1,0 0 0,-1 0 0,1 0 0,0 0 0,0 0-1,0 0 1,0 0 0,0 0 0,-1 0 0,1 0 0,0 0-1,0 0 1,0 0 0,0 0 0,0 1 0,0-1 0,0 0-1,-1 0 1,1 0 0,0 0 0,0 0 0,0 0 0,0 0-1,0 1 1,0-1 0,-1 2-10,0 1 0,0-1 0,1 1 0,-1-1 0,1 1 0,0 0 1,0-1-1,0 1 0,0 4 0,1 2-8,0 0-1,0 0 1,1 0 0,0 0 0,1 0 0,0-1 0,5 12 0,-6-18 19,-1 1 1,1-1 0,-1 1-1,1-1 1,0 0 0,-1 0 0,1 0-1,0 0 1,0 0 0,1-1-1,-1 1 1,0 0 0,1-1 0,-1 0-1,1 1 1,-1-1 0,1 0-1,-1 0 1,1-1 0,0 1 0,0-1-1,-1 1 1,1-1 0,0 0 0,0 0-1,-1 0 1,1 0 0,5-1-1,-3-1 5,1 1 0,-1-1 0,1-1 0,-1 1 0,0-1-1,0 0 1,0 0 0,-1 0 0,1-1 0,-1 1 0,1-1 0,-1 0-1,0-1 1,4-6 0,2-2 17,-1 0 0,-1-1 0,14-29 0,-18 30-14,1-1 0,-2 0 1,3-15-1,-1 2-42,-9 46 24,0-1-1,2 1 0,0-1 0,1 1 0,1 0 0,0 0 1,5 22-1,-5-39 15,1 1 0,-1-1 0,1 0 1,0 1-1,0-1 0,0 0 0,0 0 1,0 0-1,0 0 0,1 0 0,-1 0 1,1 0-1,-1 0 0,3 1 0,-3-2 0,0 0-1,0-1 0,0 1 0,0-1 0,1 1 0,-1-1 0,0 1 0,0-1 1,1 0-1,-1 1 0,0-1 0,0 0 0,1 0 0,-1 0 0,0 0 0,1 0 0,-1-1 1,0 1-1,1 0 0,-1 0 0,0-1 0,0 1 0,1-1 0,-1 1 0,0-1 0,0 0 1,1 0-1,13-11 17,0 0 1,-1 0-1,-1-1 1,-1-1-1,1 0 1,14-25 0,-2 6-95,-9 12-17,-9 11-16,0 1-1,1-1 1,16-14 0,-24 24 101,0-1 0,0 1-1,1 0 1,-1 0 0,0-1 0,0 1-1,0 0 1,1 0 0,-1 0 0,0 0-1,0-1 1,1 1 0,-1 0 0,0 0-1,0 0 1,1 0 0,-1 0 0,0 0-1,1 0 1,-1 0 0,0 0 0,0 0 0,1 0-1,-1 0 1,0 0 0,1 0 0,-1 0-1,0 0 1,1 0 0,-1 0 0,0 0-1,0 0 1,1 0 0,-1 0 0,0 0-1,0 1 1,1-1 0,-1 0 0,0 0 0,0 0-1,1 1 1,-1-1 0,0 0 0,0 0-1,0 1 1,0-1 0,1 0 0,-1 0-1,0 1 1,0-1 0,0 0 0,0 0-1,0 1 1,0-1 0,0 0 0,0 1 0,0-1-1,0 0 1,0 0 0,0 1 0,1 18-191,-5 11-3,-3 31 34,7-56 169,0 0-1,0 0 1,1 0 0,0 0-1,-1-1 1,2 1-1,-1 0 1,0 0 0,5 7-1,-5-10 5,0-1 0,0 1 0,0 0 0,0-1 1,1 1-1,-1-1 0,1 0 0,-1 1 0,1-1 0,0 0 0,-1 0 0,1 0 0,0 0 0,0 0 0,0-1 0,-1 1 1,1 0-1,0-1 0,0 1 0,0-1 0,0 0 0,0 0 0,0 0 0,0 0 0,0 0 0,0 0 0,0 0 1,0-1-1,0 1 0,0-1 0,3-1 0,2 0 23,0-1 0,0 0 0,0 0 1,-1-1-1,0 0 0,1 0 0,5-6 0,-2 1-75,0 0 0,-1-1 0,-1 0 0,0 0 0,0 0 0,-1-1 0,0-1 0,-1 1 0,0-1 0,-1 0 0,0 0 0,-1-1 0,0 1 0,-1-1 0,0 0 0,-1 0 0,0-18 0,-2 30-20,0 0 0,0 1 0,0-1 0,1 0 1,-1 0-1,-1 0 0,1 0 0,0 0 0,0 0 0,0 0 0,0 0 0,-1 0 1,1 1-1,0-1 0,-1 0 0,1 0 0,0 0 0,-1 0 0,0 1 0,1-1 1,-1 0-1,1 0 0,-1 1 0,0-1 0,1 1 0,-1-1 0,0 0 0,0 1 0,1 0 1,-1-1-1,-1 0 0,-1 1-95,0 0 1,1 0-1,-1 0 1,0 0 0,1 1-1,-1-1 1,0 1-1,1 0 1,-4 1-1,-15 4-464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6.412"/>
    </inkml:context>
    <inkml:brush xml:id="br0">
      <inkml:brushProperty name="width" value="0.05" units="cm"/>
      <inkml:brushProperty name="height" value="0.05" units="cm"/>
    </inkml:brush>
  </inkml:definitions>
  <inkml:trace contextRef="#ctx0" brushRef="#br0">4 273 13395,'-1'0'70,"1"0"0,0 0 0,0 0 0,0 0-1,-1 0 1,1 0 0,0 0 0,0-1 0,0 1 0,0 0 0,0 0 0,-1 0 0,1 0 0,0-1 0,0 1-1,0 0 1,0 0 0,0 0 0,0-1 0,0 1 0,0 0 0,0 0 0,0 0 0,0-1 0,0 1 0,0 0-1,0 0 1,0 0 0,0-1 0,0 1 0,0 0 0,0 0 0,0 0 0,0-1 0,0 1 0,0 0 0,0 0-1,6-12 1427,13-12 318,-17 23-1529,56-62 3064,45-56-561,-93 100-2622,-10 19-165,0 0 0,0 0-1,0-1 1,0 1 0,0 0 0,0 0 0,0-1 0,0 1 0,0 0 0,0 0 0,0-1 0,1 1 0,-1 0 0,-1 0 0,1-1-1,0 1 1,0 0 0,0 0 0,0-1 0,0 1 0,0 0 0,0 0 0,0-1 0,0 1 0,0 0 0,0 0 0,-1 0-1,1-1 1,0 1 0,0 0 0,0 0 0,0 0 0,-1-1 0,1 1 0,0 0 0,0 0 0,-1 0 0,1 0 0,0 0 0,0 0-1,0 0 1,-1-1 0,1 1 0,0 0 0,0 0 0,-1 0 0,1 0 0,0 0 0,0 0 0,-1 0 0,1 0 0,0 0-1,0 0 1,-1 0 0,1 1 0,0-1 0,0 0 0,-1 0 0,1 0 0,0 0 0,0 0 0,-1 0 0,1 0 0,0 1 0,0-1-1,0 0 1,0 0 0,-1 1 0,0-1-1,0 0-1,0 1 0,0-1 1,0 1-1,0-1 0,0 1 1,0-1-1,0 1 0,0 0 1,0-1-1,0 1 1,0 0-1,1 0 0,-1 0 1,0 0-1,0 0 0,1 0 1,-1 0-1,1 0 0,-1 0 1,1 0-1,-1 0 0,1 0 1,0 0-1,0 0 1,-1 0-1,1 0 0,0 0 1,0 1-1,0-1 0,0 0 1,0 0-1,0 0 0,1 0 1,-1 0-1,0 1 0,0-1 1,1 0-1,-1 0 1,1 0-1,-1 0 0,1 0 1,1 1-1,-1 1 1,1-1 0,0 1 0,0-1 0,0 0 0,0 0 0,0 1-1,1-2 1,-1 1 0,1 0 0,-1 0 0,1-1 0,0 1 0,0-1 0,-1 0 0,6 1 0,-3-1 6,0 0 0,1-1-1,-1 0 1,0 0 0,0-1 0,0 1 0,0-1 0,0 0-1,0 0 1,0-1 0,0 1 0,0-1 0,6-4 0,-8 5 24,-1-1 0,0 1 0,1-1 0,-1 0 0,0 0 1,0 1-1,0-2 0,0 1 0,-1 0 0,1 0 0,0 0 1,-1-1-1,0 1 0,1-1 0,-1 1 0,0-1 0,0 0 1,-1 1-1,1-1 0,0 0 0,-1 0 0,0 1 0,0-1 1,0 0-1,0 0 0,0-4 0,0 6-15,0 1-1,0-1 1,0 1 0,0-1-1,0 1 1,0-1 0,0 1-1,-1-1 1,1 0 0,0 1-1,0-1 1,0 1 0,0-1-1,-1 1 1,1-1 0,0 1-1,0-1 1,-1 1 0,1 0-1,-1-1 1,1 1 0,0-1-1,-1 1 1,1 0 0,-1-1-1,1 1 1,-1 0 0,1 0-1,-1-1 1,1 1 0,-1 0-1,1 0 1,-1-1 0,1 1-1,-1 0 1,1 0 0,-2 0-1,1 0-1,0 1 0,1-1 0,-1 1 0,0-1 0,0 1 1,0 0-1,1-1 0,-1 1 0,0 0 0,0-1 0,1 1 0,-1 0 0,1 0 0,-1-1 0,1 1 0,-1 0 0,1 0 0,-1 0 0,1 0 0,0 0 0,-1 2 0,-1 3-4,1 1-1,-1 0 0,1 1 1,1-1-1,-1 0 1,1 0-1,1 0 0,-1 0 1,1 0-1,0 0 1,1 0-1,0 0 0,3 9 1,-4-13-3,1 1 0,0-1 1,0 1-1,0-1 1,0 0-1,1 0 1,-1 0-1,1 0 0,0 0 1,0 0-1,0-1 1,0 0-1,0 1 0,0-1 1,1 0-1,-1-1 1,1 1-1,-1-1 0,1 1 1,0-1-1,0 0 1,-1 0-1,1-1 1,0 1-1,6-1 0,3 1-70,-1-1 0,1-1 0,-1 0 0,13-3 0,-22 3 37,0 1 0,0-1 0,0 0 0,0 0 0,0 0 0,-1-1 1,1 1-1,0-1 0,-1 1 0,1-1 0,-1 0 0,1 0 0,-1 0 0,0-1 0,0 1 0,0 0 0,0-1 0,0 1 0,0-1 0,-1 0 0,2-4 0,2-15-157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7.310"/>
    </inkml:context>
    <inkml:brush xml:id="br0">
      <inkml:brushProperty name="width" value="0.05" units="cm"/>
      <inkml:brushProperty name="height" value="0.05" units="cm"/>
    </inkml:brush>
  </inkml:definitions>
  <inkml:trace contextRef="#ctx0" brushRef="#br0">361 96 18060,'0'-4'250,"1"-1"-1,-1 0 1,0 1 0,0-1 0,0 1 0,-1-1-1,0 0 1,0 1 0,0-1 0,0 1 0,-1-1-1,0 1 1,-2-6 0,2 8-125,0 0 0,0 0 0,0 0-1,0 0 1,0 0 0,-1 0 0,1 0 0,0 1 0,-1-1-1,1 1 1,-1 0 0,0 0 0,1 0 0,-1 0 0,0 0 0,0 1-1,1-1 1,-1 1 0,0-1 0,0 1 0,0 0 0,0 0-1,-3 1 1,-3 1 90,0-1 0,0 1 0,1 1 0,-1 0 0,1 0 1,0 0-1,0 1 0,0 0 0,0 1 0,1 0 0,0 0 0,-12 11 0,-1 3 47,0 2-1,-28 36 1,33-37-196,1 0-1,-12 22 1,22-34-67,1 0-1,-1-1 1,1 1 0,1 0 0,-1 0-1,1 1 1,1-1 0,0 0-1,-1 13 1,2-19-8,0-1-1,0 1 1,1-1 0,-1 1 0,0-1-1,1 1 1,-1-1 0,1 0 0,-1 1-1,1-1 1,-1 0 0,1 1-1,0-1 1,0 0 0,0 0 0,0 0-1,0 1 1,0-1 0,0 0-1,0 0 1,0-1 0,0 1 0,1 0-1,-1 0 1,0 0 0,1-1 0,-1 1-1,0-1 1,1 1 0,-1-1-1,1 0 1,-1 1 0,0-1 0,1 0-1,2 0 1,6 0-82,0 0 1,-1-1-1,1 0 0,13-4 0,-17 4 46,56-14-381,24-5-114,-75 19 471,-1 0 0,1 0 0,-1 1 0,1 0-1,-1 1 1,12 2 0,-19-3 78,1 1-1,-1 0 1,0 0 0,0 0-1,0 0 1,-1 0 0,1 0 0,0 1-1,0 0 1,-1-1 0,1 1-1,-1 0 1,1 1 0,-1-1 0,0 0-1,0 0 1,0 1 0,0 0-1,0-1 1,-1 1 0,1 0-1,-1 0 1,0-1 0,1 1 0,-1 0-1,-1 1 1,1-1 0,0 0-1,-1 0 1,0 0 0,1 0 0,-1 0-1,0 1 1,-1 2 0,0 3 58,0-1 0,-1 1 0,0-1 0,0 0 0,-1 0 0,0 0 0,0 0 0,-1 0 0,0-1 0,-1 0 0,-8 12 0,6-11-35,-1 0-1,0 0 0,0-1 0,-1 0 0,0 0 0,0-1 0,-1 0 0,-11 5 0,18-9-83,0-1-1,0 0 0,0 1 0,0-1 0,0 0 0,-1-1 1,1 1-1,0 0 0,-1-1 0,1 0 0,0 0 1,-1 0-1,1 0 0,0 0 0,-1-1 0,1 0 0,0 1 1,0-1-1,-1 0 0,1-1 0,0 1 0,0 0 0,0-1 1,0 0-1,1 0 0,-1 0 0,0 0 0,1 0 0,-1 0 1,-2-4-1,3 3 15,0 0 1,0 0 0,0 0-1,0-1 1,0 1 0,1 0-1,0-1 1,-2-4 0,-1-43-369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05.112"/>
    </inkml:context>
    <inkml:brush xml:id="br0">
      <inkml:brushProperty name="width" value="0.05" units="cm"/>
      <inkml:brushProperty name="height" value="0.05" units="cm"/>
    </inkml:brush>
  </inkml:definitions>
  <inkml:trace contextRef="#ctx0" brushRef="#br0">0 81 14715,'0'2'1945,"11"-1"-1153,11-4-296,8-3 1376,13-2-976,6-2-159,9-3-193,2 4-120,4 3-232,1 2-152,-6 2-408,-2 1-368,-5-1 640,-2-4-112,-2-8-121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7.781"/>
    </inkml:context>
    <inkml:brush xml:id="br0">
      <inkml:brushProperty name="width" value="0.05" units="cm"/>
      <inkml:brushProperty name="height" value="0.05" units="cm"/>
    </inkml:brush>
  </inkml:definitions>
  <inkml:trace contextRef="#ctx0" brushRef="#br0">0 1 18732,'3'6'268,"0"-1"1,-1 1-1,1 1 0,-2-1 1,1 0-1,0 0 1,-1 1-1,-1-1 0,1 0 1,-1 1-1,0-1 0,-1 8 1,1 4 172,0 85 1705,2 83 13,1-142-1764,2-1 1,11 52-1,-14-87-354,-1-3-15,0 0-1,0 0 0,0 1 1,1-1-1,0 0 1,0 0-1,0-1 1,1 1-1,-1 0 0,1-1 1,0 0-1,0 1 1,5 3-1,-7-8-21,0 1-1,1 0 1,-1 0 0,1 0-1,-1-1 1,1 1-1,0-1 1,-1 1 0,1-1-1,-1 1 1,1-1-1,0 0 1,0 0 0,-1 0-1,1 0 1,0 0-1,-1 0 1,1-1 0,0 1-1,-1-1 1,1 1-1,-1-1 1,1 1 0,-1-1-1,1 0 1,-1 0-1,1 1 1,-1-1 0,1 0-1,-1-1 1,0 1-1,0 0 1,0 0 0,2-3-1,4-3-5,-1-1-1,0 1 1,0-2-1,7-13 0,-1-5-1,16-47-1,-9 20-22,-19 52 26,1 1-1,-1 0 1,1-1-1,-1 1 1,1 0-1,0-1 0,0 1 1,-1 0-1,1 0 1,0 0-1,2-2 0,-3 3 2,1 0-1,-1 0 0,0 0 0,0 0 0,0 0 1,1 0-1,-1 0 0,0 0 0,0 0 1,1 0-1,-1 0 0,0 0 0,0 0 0,1 0 1,-1 0-1,0 0 0,0 1 0,0-1 0,1 0 1,-1 0-1,0 0 0,0 0 0,0 1 1,1-1-1,-1 0 0,0 0 0,0 0 0,0 1 1,0-1-1,0 0 0,0 0 0,0 1 0,1-1 1,-1 0-1,0 0 0,0 0 0,0 1 1,0-1-1,7 40-35,-6-29 49,-1-6-15,2 8-3,0 0 1,1 0-1,0 0 1,10 24-1,-13-35 6,1 0 1,0 0 0,0 0-1,0 0 1,1 0-1,-1-1 1,0 1-1,1 0 1,-1 0-1,1-1 1,-1 1-1,1-1 1,0 1-1,0-1 1,-1 0-1,1 0 1,0 0-1,0 0 1,1 0-1,-1 0 1,0 0-1,0-1 1,0 1-1,0-1 1,1 0-1,-1 1 1,0-1-1,0 0 1,0 0-1,1 0 1,-1-1-1,0 1 1,0-1-1,1 1 1,-1-1-1,0 0 1,3-1-1,3-2 4,1-1 0,-1 0 0,-1-1 0,1 0-1,-1 0 1,0 0 0,0-1 0,-1 0-1,1 0 1,-2-1 0,8-11 0,5-11 41,24-55 0,9-57 28,-43 120-74,-4 15 25,-1 12-21,0 15-7,-3 11-36,2 85 24,-1-99-141,1 1 0,1-1-1,1 1 1,7 22 0,-10-39 100,-1 0 0,0 0 1,0 1-1,1-1 0,-1 0 0,1 0 0,-1 0 0,1 0 1,-1 0-1,1 0 0,0 0 0,0 0 0,-1 0 1,1 0-1,0 0 0,0 0 0,0 0 0,0-1 1,0 1-1,0 0 0,0-1 0,0 1 0,0 0 1,0-1-1,2 1 0,-1-1-39,-1-1 0,0 1-1,1-1 1,-1 1 0,0-1 0,0 0 0,1 1-1,-1-1 1,0 0 0,0 0 0,0 0 0,0 0-1,0 0 1,0 0 0,0 0 0,0 0 0,-1 0 0,2-2-1,4-7-383,0-1 0,-1 0-1,7-19 1,2-18-377,-3-10-69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8.263"/>
    </inkml:context>
    <inkml:brush xml:id="br0">
      <inkml:brushProperty name="width" value="0.05" units="cm"/>
      <inkml:brushProperty name="height" value="0.05" units="cm"/>
    </inkml:brush>
  </inkml:definitions>
  <inkml:trace contextRef="#ctx0" brushRef="#br0">8 0 17508,'-3'3'1376,"0"17"-1160,2 6-216,1 2 200,3-1 400,3-5-536,1-5-104,4-16-88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8.761"/>
    </inkml:context>
    <inkml:brush xml:id="br0">
      <inkml:brushProperty name="width" value="0.05" units="cm"/>
      <inkml:brushProperty name="height" value="0.05" units="cm"/>
    </inkml:brush>
  </inkml:definitions>
  <inkml:trace contextRef="#ctx0" brushRef="#br0">1 15 17820,'0'-1'105,"0"0"0,0 1 0,1-1 1,-1 0-1,0 0 0,1 0 0,-1 1 0,1-1 1,-1 0-1,1 1 0,-1-1 0,1 0 1,-1 1-1,1-1 0,-1 1 0,1-1 0,0 0 1,-1 1-1,2-1 0,-1 2-45,0-1 0,0 1 1,-1 0-1,1 0 0,0 0 0,-1 0 1,1 0-1,-1 0 0,0 0 0,1 0 0,-1 0 1,0 0-1,1 0 0,-1 0 0,0 0 0,0 0 1,0 0-1,0 0 0,0 0 0,0 2 1,7 156 3781,4 36-1863,34 88-192,-32-228-1590,2 0-1,2-2 0,26 55 0,-28-81-205,-8-23-4,-3-17 18,-4-23-30,-2 0-1,-2 0 1,-8-39 0,0 2-93,-12-106-640,-2-199 0,25 361 668,0 13 70,1 1 0,-1-1 0,1 1 0,0 0 0,0-1-1,1 1 1,-1 0 0,1-1 0,-1 1 0,1 0 0,0-1 0,0 1 0,3-5 0,-3 7 18,-1 1-1,0 0 0,1-1 1,-1 1-1,1 0 0,-1 0 1,1-1-1,-1 1 1,1 0-1,-1 0 0,1 0 1,-1 0-1,1 0 1,-1 0-1,1 0 0,-1 0 1,1 0-1,-1 0 0,1 0 1,-1 0-1,1 0 1,-1 0-1,1 0 0,-1 0 1,1 1-1,-1-1 0,1 0 1,-1 0-1,0 0 1,1 1-1,-1-1 0,1 0 1,-1 1-1,0-1 1,1 0-1,-1 1 0,0-1 1,1 1-1,-1-1 0,0 1 1,1-1-1,-1 1 1,16 21-34,-14-20 30,25 45-36,-15-25 61,20 29 0,-27-45-9,0-1 0,0 1 0,0 0 0,1-1 0,-1 0 0,1-1 1,1 1-1,-1-1 0,7 3 0,-10-6-8,-1 1-1,0-1 1,1-1 0,-1 1 0,0 0 0,1-1-1,-1 1 1,1-1 0,-1 0 0,1 0-1,-1 0 1,1 0 0,-1 0 0,1 0 0,-1-1-1,1 1 1,-1-1 0,0 0 0,1 1 0,3-3-1,-3 1-3,1-1 0,-1 1 0,0-1 0,0 0 0,0 0 0,0 0 0,0 0 0,-1-1-1,1 1 1,-1-1 0,3-5 0,-1 0-3,0 0-1,-1 0 0,0-1 1,0 1-1,-1-1 0,0 0 1,-1 1-1,0-1 0,-1-19 1,-1 23 5,0 0 0,-1 1 0,0-1 0,0 0 0,0 1 1,0 0-1,-1-1 0,0 1 0,0 0 0,-1 0 0,0 1 0,1-1 0,-1 1 0,-9-8 1,11 10-3,0 1 1,-1-1 0,1 0-1,0 1 1,-1-1 0,1 1 0,-1 0-1,0 0 1,1 0 0,-1 0 0,0 0-1,0 1 1,1-1 0,-1 1 0,0 0-1,0-1 1,0 1 0,1 1-1,-1-1 1,0 0 0,0 1 0,0-1-1,1 1 1,-1 0 0,0 0 0,1 0-1,-1 0 1,1 1 0,-1-1 0,1 1-1,-1-1 1,1 1 0,-3 2 0,2 0 3,1-1 1,-1 0 0,1 1-1,-1 0 1,1 0 0,0-1-1,0 1 1,1 1 0,-1-1-1,1 0 1,0 0 0,0 0-1,1 1 1,-1-1 0,1 8-1,0 7 53,1 0 0,5 25 1,2 0 65,3 0 0,2-1 0,2 0 0,1-1 1,2-1-1,2 0 0,32 47 0,-45-77-108,0 0 0,1 0 0,0-1 0,1 0 0,11 10-1,-10-15-32,-6-11-84,-9-17-125,-4 6 52,-1 0 1,0 1-1,-1 0 1,-1 1-1,0 0 1,-20-17-1,20 19 207,-1 1 0,0 1 0,-1 0 0,0 0 0,-24-11 0,136 55 761,-83-29-1058,0 0-1,0-1 0,1-1 1,25 0-1,-37-2 57,0 0-1,-1-1 1,1 1 0,0-1 0,-1 0-1,1 0 1,0 0 0,-1-1-1,0 1 1,1-1 0,-1 0 0,0 0-1,0 0 1,6-5 0,-4 2-33,-1 0 1,1 0 0,-1-1 0,0 0-1,-1 0 1,1 0 0,3-8-1,5-20-707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9.185"/>
    </inkml:context>
    <inkml:brush xml:id="br0">
      <inkml:brushProperty name="width" value="0.05" units="cm"/>
      <inkml:brushProperty name="height" value="0.05" units="cm"/>
    </inkml:brush>
  </inkml:definitions>
  <inkml:trace contextRef="#ctx0" brushRef="#br0">48 1 17932,'-2'0'3135,"-5"10"-2076,-6 13 536,8-11-1169,0 0-1,2 0 1,-1 0 0,1 0 0,1 1-1,0-1 1,1 1 0,1-1-1,1 23 1,-1-34-417,1 0 0,-1 1 0,1-1 0,-1 1 0,1-1 0,0 0 0,0 1 0,-1-1 0,1 0 0,0 0 0,0 0 0,0 0 0,1 0 1,-1 0-1,0 0 0,0 0 0,0 0 0,1 0 0,-1-1 0,0 1 0,1-1 0,-1 1 0,1-1 0,-1 1 0,1-1 0,-1 0 0,1 1 0,-1-1 0,1 0 0,-1 0 0,3-1 0,7 1-125,-1-1-1,0 0 1,16-4-1,-23 4 87,4-1-44,19-4-387,51-4 0,-71 9 417,0 1 0,0 0 0,0 0 0,0 0 0,0 1 0,0 0 0,-1 0 0,1 0 0,0 1 0,-1 0 0,1 0 0,-1 1 0,1-1 0,-1 1 0,5 4 0,-8-6 47,-1 0-1,0 0 1,0 0 0,0 1-1,0-1 1,0 0 0,0 1-1,0-1 1,0 1 0,0-1-1,-1 1 1,1-1 0,0 1-1,-1-1 1,1 1 0,-1 0-1,0-1 1,0 1 0,0-1-1,0 1 1,0 2 0,0-1 9,-1-1 0,0 1 0,0 0-1,0 0 1,0 0 0,0-1 0,0 1 0,-1 0 0,0-1 0,-3 5 0,-3 2 46,0-1 0,-1 0 1,0 0-1,-17 10 0,10-7 32,-1-2 0,0 0 0,0 0 0,-1-2-1,0 0 1,0-1 0,-1-1 0,-27 4 0,23-8 11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9.895"/>
    </inkml:context>
    <inkml:brush xml:id="br0">
      <inkml:brushProperty name="width" value="0.05" units="cm"/>
      <inkml:brushProperty name="height" value="0.05" units="cm"/>
    </inkml:brush>
  </inkml:definitions>
  <inkml:trace contextRef="#ctx0" brushRef="#br0">0 150 18060,'15'31'1496,"-1"1"-1,-2 1 1,14 53 0,-9-24-198,2 0-640,-1 3-196,4-1-1,40 86 0,-60-146-443,0 0 1,1 0-1,-1 0 0,1 0 1,0 0-1,0-1 0,0 1 1,1-1-1,7 6 0,-11-9-14,1 0-1,0 1 1,0-1-1,-1 0 1,1 1-1,0-1 1,0 0-1,0 0 1,-1 0-1,1 1 1,0-1-1,0 0 1,0 0 0,0 0-1,-1 0 1,1-1-1,0 1 1,0 0-1,0 0 1,-1 0-1,1-1 1,1 0-1,-1 0 0,1 0-1,-1 0 1,1 0-1,-1-1 1,0 1-1,0-1 1,0 1-1,0-1 1,0 1-1,0-1 1,0 0-1,-1 1 1,1-1-1,0-2 1,3-10 8,-1 0 1,-1 0 0,0 0 0,-1 0 0,0-19 0,-8-75 60,5 88-59,-23-142-3,19 131-74,7 18-33,5 11 48,10 10-17,-7 0 21,1 0 0,1-1 0,-1-1 0,14 7 0,-20-12 47,0 1 1,-1-1-1,1 0 0,0 0 1,0 0-1,0 0 0,-1-1 1,1 0-1,0 0 1,0 0-1,0 0 0,0 0 1,0-1-1,0 1 0,-1-1 1,1 0-1,7-4 1,-4 1 14,0 0 0,-1-1 0,1 0 0,-1 0 0,0-1 0,0 1 1,-1-2-1,1 1 0,-1 0 0,-1-1 0,1 0 0,6-14 1,-3 3 44,-1 0 1,0-1-1,-2 0 1,6-25 0,-8 29-19,-1-1 1,0 1 0,-1 0 0,-1-1-1,0 1 1,-4-30 0,4 43-42,-1 1 0,1 0 0,0 0 0,0 0 0,0 0 0,-1 0 0,1 0 0,-1 0 0,1 0 0,-1 0 1,1 0-1,-1 0 0,1 0 0,-1 0 0,0 1 0,1-1 0,-1 0 0,0 0 0,0 1 0,0-1 0,-1 0 0,2 1-2,-1 0 1,0 0-1,1 0 0,-1 0 0,0 0 1,1 1-1,-1-1 0,0 0 1,1 1-1,-1-1 0,0 0 0,1 1 1,-1-1-1,1 1 0,-1-1 1,1 1-1,-1-1 0,1 1 0,-1-1 1,1 1-1,0-1 0,-1 1 1,1 0-1,-4 6-2,1-1 0,0 1 1,0 0-1,0 0 0,-1 7 0,-1 14-19,1 0-1,1 0 1,1 1-1,4 47 1,0-55 17,0-1 0,2 0 0,0 0 1,1 0-1,1 0 0,1-1 0,11 24 0,-14-37 5,-1-1 1,0 1-1,1-1 1,0 0-1,1 0 0,-1 0 1,1 0-1,0-1 1,0 0-1,0 0 0,0 0 1,1-1-1,0 1 0,0-1 1,0-1-1,0 1 1,0-1-1,0 0 0,1-1 1,-1 1-1,13 0 1,-9-2 4,1 0 1,-1 0-1,0-2 1,1 1-1,-1-1 1,0-1 0,0 1-1,0-2 1,-1 0-1,1 0 1,-1 0 0,1-1-1,8-7 1,-5 3 9,-1-1 1,0 0-1,-1 0 1,0-1-1,-1-1 1,16-22-1,-21 27-10,-1 0 0,0 0-1,0-1 1,0 1 0,-1-1-1,-1 0 1,1 0 0,-1 0-1,0 0 1,-1-1 0,0 1-1,0 0 1,-2-17 0,1 22-6,0 0 0,-1 0 1,0 1-1,1-1 0,-1 0 0,0 0 1,-1 0-1,1 1 0,0-1 0,-1 1 1,1-1-1,-1 1 0,0-1 0,0 1 0,0 0 1,-4-4-1,4 5-3,1 0 1,-1 1-1,0-1 0,1 0 0,-1 0 1,0 1-1,0-1 0,0 1 1,1 0-1,-1-1 0,0 1 0,0 0 1,0 0-1,0 0 0,0 0 1,0 0-1,1 1 0,-1-1 0,0 1 1,0-1-1,0 1 0,1-1 1,-1 1-1,0 0 0,1 0 1,-1 0-1,-1 2 0,-3 1-23,1 0-1,1 0 1,-1 1-1,1 0 1,0 0-1,0 0 1,0 0-1,1 1 1,0-1 0,0 1-1,0 0 1,0 0-1,1 0 1,0 0-1,1 1 1,-1-1-1,0 10 1,1-7-78,1 1 0,-1-1 0,1 1 0,1 0 0,0-1 0,0 1-1,1-1 1,1 1 0,-1-1 0,1 0 0,6 12 0,-7-17 72,0 0 1,0-1-1,1 1 0,0 0 1,-1-1-1,1 1 0,5 3 1,-1-2-47,0 0 0,0-1 0,13 6 0,-20-10 77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2.042"/>
    </inkml:context>
    <inkml:brush xml:id="br0">
      <inkml:brushProperty name="width" value="0.05" units="cm"/>
      <inkml:brushProperty name="height" value="0.05" units="cm"/>
    </inkml:brush>
  </inkml:definitions>
  <inkml:trace contextRef="#ctx0" brushRef="#br0">22 333 16732,'-22'-5'2216,"34"14"-1224,14-12-328,8-6 1377,9-11-577,1-12-456,4-3-95,-7 1-593,3-9-328,-10-1-1065,-8 0 1017,-21 4-280,-10 8-168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2.496"/>
    </inkml:context>
    <inkml:brush xml:id="br0">
      <inkml:brushProperty name="width" value="0.05" units="cm"/>
      <inkml:brushProperty name="height" value="0.05" units="cm"/>
    </inkml:brush>
  </inkml:definitions>
  <inkml:trace contextRef="#ctx0" brushRef="#br0">2 118 17836,'-1'-3'1784,"5"-5"-1120,8-1-256,11-5 745,7-1-561,3-6-184,9-1-96,14-4-240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2.912"/>
    </inkml:context>
    <inkml:brush xml:id="br0">
      <inkml:brushProperty name="width" value="0.05" units="cm"/>
      <inkml:brushProperty name="height" value="0.05" units="cm"/>
    </inkml:brush>
  </inkml:definitions>
  <inkml:trace contextRef="#ctx0" brushRef="#br0">16 0 19916,'-11'19'2265,"6"-2"-1497,5 9-280,0 4 1432,6 9-903,1 0-217,8 9-296,3 1-112,4-2-96,2-1-80,1 0-216,2-2-176,-4-4-488,-1-2-280,-6-10-521,-3-8 1145,-4-11-344,0-7-232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3.332"/>
    </inkml:context>
    <inkml:brush xml:id="br0">
      <inkml:brushProperty name="width" value="0.05" units="cm"/>
      <inkml:brushProperty name="height" value="0.05" units="cm"/>
    </inkml:brush>
  </inkml:definitions>
  <inkml:trace contextRef="#ctx0" brushRef="#br0">42 510 16420,'-19'-11'2112,"7"2"-888,1 0-408,11-5 1369,8-3-489,12-13-239,9-6-73,15-8-488,8-3-184,14-2-248,5-2-96,5 5-192,-2 2-208,-6 10-608,-5 5-504,-15 9 928,-7 6-144,-15 8-192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3.784"/>
    </inkml:context>
    <inkml:brush xml:id="br0">
      <inkml:brushProperty name="width" value="0.05" units="cm"/>
      <inkml:brushProperty name="height" value="0.05" units="cm"/>
    </inkml:brush>
  </inkml:definitions>
  <inkml:trace contextRef="#ctx0" brushRef="#br0">336 55 18012,'-4'-3'296,"0"1"-1,0-1 1,-1 0 0,1 1-1,0 0 1,-1 0 0,0 0 0,1 1-1,-1-1 1,0 1 0,0 0-1,0 1 1,0-1 0,1 1 0,-1 0-1,0 0 1,0 0 0,0 1 0,0 0-1,0 0 1,0 0 0,1 0-1,-9 5 1,-1-1 45,0 2 1,1-1-1,0 2 0,0 0 0,1 1 1,-20 17-1,20-14-244,0 0 0,1 1 0,1 0 1,0 0-1,-12 24 0,18-30-88,0 1 1,0 0-1,1 0 1,0 0-1,1 0 0,0 0 1,0 1-1,1-1 1,0 1-1,0-1 1,1 1-1,1 12 0,-1-18-18,1 0-1,0 1 0,0-1 1,1 0-1,-1 0 0,1 0 0,-1 0 1,1 0-1,0-1 0,0 1 1,0 0-1,0-1 0,1 1 1,-1-1-1,1 0 0,-1 0 0,1 0 1,0 0-1,0-1 0,0 1 1,0-1-1,0 1 0,0-1 0,0 0 1,1 0-1,-1 0 0,7 0 1,8 1-111,-1 0 1,1-1-1,34-4 0,-46 3 86,59-6-243,50-2-178,-102 8 396,1 0-1,-1 1 1,0 1 0,0 0 0,1 1-1,14 5 1,-24-7 64,0 1 0,0 0-1,0-1 1,0 1 0,-1 0-1,1 1 1,-1-1 0,1 1-1,-1-1 1,0 1 0,0 0-1,0 0 1,-1 0 0,1 1-1,-1-1 1,1 1 0,-1-1 0,0 1-1,0 0 1,-1 0 0,1 0-1,-1 0 1,1 7 0,-1-5 30,-1 1 0,0 0 1,-1-1-1,1 1 1,-1 0-1,-1-1 1,1 1-1,-1-1 1,0 1-1,-1-1 1,1 0-1,-1 0 1,0 0-1,-6 7 0,-2 3 34,0-1 0,-2 0 0,0-1 0,0 0 0,-18 13 0,25-21-161,-1-1 1,1 0-1,-2 0 1,1-1-1,0 0 1,-1 0-1,0-1 0,0 0 1,0 0-1,0-1 1,0 0-1,0 0 0,-1-1 1,-8 0-1,14-1 69,1 0 0,0 0 0,-1-1 0,1 1 0,0-1 0,-1 0 0,1 1 0,0-1 0,0 0 0,-4-3 0,-14-16-339</inkml:trace>
  <inkml:trace contextRef="#ctx0" brushRef="#br0" timeOffset="1">685 137 22093,'26'-4'2320,"3"4"-1728,0-4-232,3-1 1129,5-4-857,-1-3-464,0-8-3385,0 0 2977,3-7-456,-6-9-184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05.822"/>
    </inkml:context>
    <inkml:brush xml:id="br0">
      <inkml:brushProperty name="width" value="0.05" units="cm"/>
      <inkml:brushProperty name="height" value="0.05" units="cm"/>
    </inkml:brush>
  </inkml:definitions>
  <inkml:trace contextRef="#ctx0" brushRef="#br0">0 37 13627,'0'6'1584,"2"-1"-1024,8-2-32,6-2 785,14 1-473,10-1-56,14-1-280,5-4-304,7-7 16,2-6 16,-6-6-248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4.226"/>
    </inkml:context>
    <inkml:brush xml:id="br0">
      <inkml:brushProperty name="width" value="0.05" units="cm"/>
      <inkml:brushProperty name="height" value="0.05" units="cm"/>
    </inkml:brush>
  </inkml:definitions>
  <inkml:trace contextRef="#ctx0" brushRef="#br0">212 13 20036,'-1'-2'117,"0"1"-1,0 0 0,-1 0 0,1 0 1,0 0-1,-1 0 0,1 1 0,-1-1 1,1 0-1,-1 0 0,1 1 0,-1-1 1,0 1-1,1 0 0,-1-1 0,0 1 1,1 0-1,-1 0 0,0 0 0,1 0 1,-1 0-1,0 1 0,1-1 0,-1 0 1,1 1-1,-1-1 0,0 1 0,-1 0 1,-2 2 91,-1-1-1,1 1 1,0 1 0,-1-1 0,2 1 0,-9 7 0,1 1-6,0 2 1,1-1 0,1 2-1,1-1 1,0 1 0,0 1 0,2 0-1,0 0 1,-9 30 0,11-27-176,0 0 0,2 0 0,0 1 0,1 0 0,1-1 0,1 1-1,0 0 1,6 28 0,-6-43-48,1-1 0,1 1 0,-1-1 0,1 1 0,-1-1-1,1 0 1,0 0 0,1 0 0,-1 0 0,1 0-1,0 0 1,0-1 0,0 1 0,0-1 0,1 0-1,-1 0 1,1 0 0,0 0 0,-1-1 0,2 0 0,-1 1-1,0-1 1,0-1 0,1 1 0,-1-1 0,0 0-1,1 1 1,0-2 0,-1 1 0,1-1 0,-1 1 0,1-1-1,0-1 1,8 0 0,0-2-266,1 0-1,0 0 1,0-1 0,-1-1-1,0 0 1,0-1 0,0-1-1,-1 0 1,0 0 0,0-1-1,13-12 1,-10 7-56,-1-1-1,0 0 1,-1-1 0,-1 0-1,0-1 1,-1-1 0,14-26-1,1-18-744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5.542"/>
    </inkml:context>
    <inkml:brush xml:id="br0">
      <inkml:brushProperty name="width" value="0.05" units="cm"/>
      <inkml:brushProperty name="height" value="0.05" units="cm"/>
    </inkml:brush>
  </inkml:definitions>
  <inkml:trace contextRef="#ctx0" brushRef="#br0">27 376 13675,'-2'2'240,"-1"1"1,1 0 0,0 0-1,0 0 1,0 0-1,1 0 1,-1 0-1,1 1 1,0-1 0,0 0-1,0 1 1,0-1-1,0 1 1,1-1-1,-1 7 1,2 4 1063,0 0-1,5 26 1,1 16 3743,-8-35-4094,-7 37 1,5-47-880,1 0 0,0 1 0,1-1 0,0 0 0,1 1 0,0-1 0,1 1 0,0-1 0,5 22 0,-5-32-60,-1 1 0,0-1 0,1 0 1,-1 0-1,1 1 0,0-1 0,0 0 0,-1 0 1,1 0-1,0 0 0,0 0 0,0 0 0,0 0 1,0 0-1,0 0 0,2 1 0,-2-2-4,0 0-1,-1 1 1,1-1-1,0 0 1,0 0 0,-1 0-1,1 0 1,0 0-1,0 0 1,0 0-1,-1 0 1,1-1-1,0 1 1,0 0 0,-1 0-1,1-1 1,0 1-1,0 0 1,-1-1-1,2 0 1,2-2 22,0-1 1,0 0-1,0 0 0,-1 0 0,1 0 1,4-9-1,14-25 116,-1-2 0,28-76 1,17-90 0,-60 186-146,-2 8 1,-1 3-2,0-1 0,-1 1-1,0-1 1,1-13-1,-10 38 13,-5 29-10,2 1 0,2 0 0,2 0 1,2 0-1,2 1 0,6 67 0,-3-108-4,5 31 1,-6-34 2,1-1 0,-1 1-1,1 0 1,0-1 0,0 1-1,-1 0 1,1-1 0,0 1-1,0-1 1,1 1 0,-1-1-1,0 0 1,0 1 0,1-1-1,-1 0 1,3 2 0,-3-3-2,0 0 0,0 0 1,0 1-1,0-1 0,0 0 0,0 0 1,0 0-1,0-1 0,0 1 0,-1 0 0,1 0 1,0 0-1,0-1 0,0 1 0,0 0 1,0-1-1,0 1 0,0-1 0,0 1 1,-1-1-1,1 0 0,0 1 0,0-1 1,-1 0-1,1 1 0,0-1 0,-1 0 1,1 0-1,-1 0 0,1 1 0,-1-1 1,1 0-1,-1 0 0,1-1 0,14-36 17,-14 36-18,9-36 30,10-71 1,-14 66-64,15-49 1,-20 89 20,0 0-1,1 0 1,0 0-1,-1 0 0,1 0 1,0 0-1,1 1 1,-1-1-1,0 1 1,1-1-1,-1 1 1,1 0-1,0 0 1,0 0-1,-1 1 0,1-1 1,4-1-1,-6 3 4,0-1-1,0 1 1,1-1 0,-1 1-1,0-1 1,1 1-1,-1 0 1,0 0 0,1 0-1,-1 0 1,0 0-1,1 0 1,-1 0 0,0 0-1,0 0 1,1 1-1,-1-1 1,0 0-1,1 1 1,-1-1 0,0 1-1,0 0 1,0-1-1,0 1 1,0 0 0,0 0-1,0 0 1,0-1-1,0 1 1,0 0 0,0 0-1,0 0 1,0 1-1,-1-1 1,1 0-1,0 0 1,-1 0 0,1 1-1,-1-1 1,0 0-1,1 0 1,-1 1 0,0-1-1,0 2 1,2 11-32,-1 0 1,0 0 0,-1 0 0,-3 15-1,2-19 48,0 0-1,0 0 1,1 0 0,0 0-1,1-1 1,0 1-1,1 0 1,0 0-1,6 17 1,-8-26-4,1 0 1,-1 0 0,1 0 0,-1 0-1,1 0 1,0 0 0,-1 0-1,1-1 1,0 1 0,-1 0 0,1 0-1,0-1 1,0 1 0,0 0-1,0-1 1,0 1 0,0-1 0,0 1-1,0-1 1,0 0 0,0 1-1,0-1 1,0 0 0,0 0 0,0 0-1,0 0 1,0 1 0,0-2-1,0 1 1,0 0 0,0 0 0,0 0-1,0 0 1,0-1 0,1 1-1,-1 0 1,0-1 0,-1 1 0,1-1-1,0 1 1,0-1 0,0 0-1,0 1 1,0-1 0,0 0 0,0 0-1,7-6 21,-1 1 0,-1-1 0,13-14 0,-19 20-22,30-41 44,-3 0 0,27-56 0,-8 14-19,-46 83-28,0 1 1,0 0-1,0 0 0,0 0 0,0 0 0,0-1 1,0 1-1,0 0 0,0 0 0,0 0 1,0-1-1,0 1 0,0 0 0,0 0 0,0 0 1,0 0-1,0 0 0,1-1 0,-1 1 1,0 0-1,0 0 0,0 0 0,0 0 0,0 0 1,0-1-1,1 1 0,-1 0 0,0 0 1,0 0-1,0 0 0,0 0 0,1 0 0,-1 0 1,0 0-1,0 0 0,0 0 0,0 0 1,1 0-1,-1 0 0,0 0 0,0 0 0,0 0 1,1 0-1,-1 0 0,0 0 0,0 0 1,0 0-1,0 0 0,1 0 0,-1 0 0,0 0 1,0 0-1,0 0 0,1 1 0,1 13-29,-4 30-1,2-38 27,-1 4 6,0 0 1,1 1-1,1-1 1,0 1-1,0-1 0,1 0 1,1 0-1,-1 0 1,2 0-1,-1 0 0,1-1 1,1 1-1,6 10 0,-10-18 6,0-1-1,0 1 0,0-1 0,0 0 1,0 1-1,1-1 0,-1 0 1,0 0-1,1 0 0,-1 0 0,1 0 1,-1 0-1,1 0 0,0 0 0,-1-1 1,1 1-1,0 0 0,-1-1 0,1 0 1,0 1-1,0-1 0,-1 0 0,1 0 1,0 0-1,0 0 0,0 0 1,-1 0-1,1-1 0,0 1 0,0-1 1,-1 1-1,1-1 0,0 1 0,-1-1 1,1 0-1,-1 0 0,1 0 0,-1 0 1,1 0-1,-1 0 0,0 0 0,1-1 1,1-1-1,3-4 63,0 0 0,-1-1-1,1 1 1,-1-1 0,-1 0-1,0 0 1,4-11 0,-3 5 55,0-1-1,-1 0 1,-1-1-1,0 1 1,1-21 0,-4 30-98,0 1 1,0 0 0,0-1-1,0 1 1,-1 0-1,0 0 1,0 0 0,0-1-1,-1 1 1,1 0 0,-1 0-1,-1 1 1,1-1 0,-1 0-1,0 1 1,0-1-1,0 1 1,0 0 0,-5-4-1,7 7-26,0 0-1,0 0 0,1 1 0,-1-1 1,0 1-1,0-1 0,0 1 0,0-1 1,1 1-1,-1 0 0,0-1 0,0 1 1,0 0-1,0 0 0,0-1 0,0 1 1,0 0-1,0 0 0,0 0 1,0 0-1,0 1 0,0-1 0,0 0 1,0 0-1,0 0 0,0 1 0,0-1 1,-1 1-1,2-1-1,0 1 0,-1-1 0,1 0 0,0 0 0,0 1-1,0-1 1,-1 0 0,1 0 0,0 1 0,0-1 0,0 0 0,0 1 0,0-1 0,-1 0 0,1 1 0,0-1 0,0 1-1,0-1 1,0 0 0,0 1 0,0-1 0,0 0 0,0 1 0,0-1 0,0 0 0,1 1 0,-1 0-3,1 0 0,-1 0 1,1 0-1,-1-1 1,1 1-1,-1 0 0,1 0 1,0-1-1,-1 1 0,1 0 1,0-1-1,0 1 0,0 0 1,0 0-1,5 1-14,1 1 0,-1-1 0,0 0 1,1 0-1,-1 0 0,1-1 0,-1 0 0,1-1 0,0 1 0,-1-1 0,1 0 0,-1-1 0,8-1 0,6-1-62,1-2 0,35-12-1,-38 10 34,0-1 0,0 0 0,-1-2-1,27-19 1,-35 23 39,-1-1-1,0 0 1,0 0-1,-1 0 1,0-1-1,0-1 1,-1 1-1,0-1 1,-1 0-1,6-11 1,-10 19 8,-1-1 0,1 1 1,-1 0-1,1 0 1,-1-1-1,1 1 0,-1 0 1,0 0-1,0-1 1,0 1-1,0 0 0,0-1 1,0 1-1,0 0 1,0-1-1,0 1 0,0 0 1,-1 0-1,1-1 1,-1 1-1,1 0 0,-1 0 1,1 0-1,-1-1 1,0 1-1,0 0 0,1 0 1,-1 0-1,0 0 1,-1-1-1,0 1-1,0 0 0,1 1 1,-1-1-1,0 1 0,0-1 0,1 1 0,-1-1 1,0 1-1,0 0 0,0 0 0,0 0 0,0 0 1,1 0-1,-1 0 0,0 1 0,0-1 0,0 1 1,0-1-1,1 1 0,-1-1 0,-2 2 0,-7 4-2,-1 1 0,2 0-1,-1 0 1,1 1-1,0 0 1,0 1-1,1 0 1,-8 11-1,11-12 3,0-1-1,1 1 0,-1 0 0,2 0 1,-1 0-1,1 1 0,1-1 0,0 1 1,0 0-1,0 0 0,-1 18 0,3-23-33,1 0 0,0 1-1,0-1 1,1 0-1,-1 0 1,1 0-1,0 0 1,0 0 0,0 0-1,1 0 1,0 0-1,-1 0 1,1 0 0,1-1-1,-1 1 1,0-1-1,1 1 1,0-1-1,0 0 1,0 0 0,0 0-1,0 0 1,0-1-1,7 4 1,0-1-86,-1-1-1,1 0 1,0 0-1,0-1 1,0-1 0,0 0-1,0 0 1,1-1 0,11 0-1,32-1-262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6.048"/>
    </inkml:context>
    <inkml:brush xml:id="br0">
      <inkml:brushProperty name="width" value="0.05" units="cm"/>
      <inkml:brushProperty name="height" value="0.05" units="cm"/>
    </inkml:brush>
  </inkml:definitions>
  <inkml:trace contextRef="#ctx0" brushRef="#br0">1 0 17732,'1'1'209,"0"0"0,0-1 1,0 1-1,0 0 0,0 0 1,0 0-1,0 0 0,-1 0 0,1 1 1,0-1-1,0 0 0,-1 0 1,1 0-1,-1 1 0,1-1 0,-1 0 1,1 3-1,6 28 228,-6-23 161,33 178 4647,5 23-3039,-26-155-1854,34 92-1,-44-139-388,-1-3-14,-1-1 0,1 1 0,0-1 0,0 0 0,0 0 0,0 0 0,1 0 0,-1 0 0,1 0 0,0-1 0,0 1 0,5 3 0,-13-21-887,-53-75-471,38 62 1324,2 0 0,1-1 0,1-1 0,-23-58 0,38 83 126,0 0 0,0 0-1,0-1 1,0 1-1,1 0 1,-1 0-1,1 0 1,1-8-1,-1 10-23,0 1 0,1-1 0,0 1 0,-1-1 0,1 1 0,0-1 0,-1 1 0,1 0 0,0-1 0,0 1 0,0 0 0,0 0 0,0 0 0,0 0 0,1 0 0,-1 0 0,0 0 0,1 0 0,-1 0 0,0 0 0,1 1 0,-1-1 0,1 1 0,-1-1 0,4 0 0,26-5-597,2 1-1,37-1 0,18-3-1647,33-15 622,-64 9 492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6.529"/>
    </inkml:context>
    <inkml:brush xml:id="br0">
      <inkml:brushProperty name="width" value="0.05" units="cm"/>
      <inkml:brushProperty name="height" value="0.05" units="cm"/>
    </inkml:brush>
  </inkml:definitions>
  <inkml:trace contextRef="#ctx0" brushRef="#br0">161 79 16179,'-4'0'311,"-1"1"-1,1 0 0,0 0 0,0 0 0,0 0 0,0 1 0,0 0 0,1-1 0,-1 1 0,0 1 0,1-1 0,-5 4 0,-2 3 586,0-1-1,-14 18 1,16-16-453,1-1 1,1 1-1,0 1 1,0-1-1,1 1 1,0 0-1,0 1 1,-3 16-1,7-24-375,0 1-1,0-1 1,0 1-1,0-1 1,1 1-1,0 0 1,0-1-1,0 1 1,1 0-1,-1-1 1,1 1-1,0-1 1,1 1-1,-1-1 1,1 1-1,0-1 1,0 0-1,0 0 1,0 0-1,1 0 0,0 0 1,0 0-1,0-1 1,4 4-1,-4-4-37,-1-1 0,1 0-1,0-1 1,0 1-1,0-1 1,0 1-1,1-1 1,-1 0-1,0 0 1,0 0-1,1 0 1,-1-1 0,1 1-1,-1-1 1,6 0-1,-3-1-4,0 0 1,-1 0-1,1 0 0,-1-1 0,1 0 0,-1 0 1,0 0-1,9-6 0,-3 1 4,-1 0 1,0-1-1,0 0 1,-1-1-1,-1 0 0,1 0 1,-1-1-1,7-11 1,-10 12-86,0 1 1,-1-1-1,0 0 1,0-1 0,-1 1-1,-1-1 1,1 1-1,-1-1 1,-1 0-1,0 0 1,0 0 0,-1 0-1,-1-11 1,0 13-86,0 1 1,-1 0 0,1 0-1,-1 0 1,-1 0-1,1 0 1,-1 0 0,-1 1-1,1-1 1,-1 1-1,0 0 1,-1 0 0,1 0-1,-1 1 1,0-1-1,0 1 1,-1 0 0,-8-5-1,-1 2-442,8 7-77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7.055"/>
    </inkml:context>
    <inkml:brush xml:id="br0">
      <inkml:brushProperty name="width" value="0.05" units="cm"/>
      <inkml:brushProperty name="height" value="0.05" units="cm"/>
    </inkml:brush>
  </inkml:definitions>
  <inkml:trace contextRef="#ctx0" brushRef="#br0">88 40 20348,'-4'1'182,"0"1"-1,1 0 1,-1 0-1,1 0 0,0 1 1,0-1-1,0 1 1,0 0-1,0-1 0,0 2 1,1-1-1,-1 0 1,1 0-1,0 1 0,0-1 1,-1 5-1,-3 4 218,1 1 1,1-1-1,-4 22 0,2-7 75,2 1 0,1 1-1,2-1 1,0 0-1,2 1 1,8 52-1,-5-60-345,1 0-1,1 1 0,1-2 0,1 1 0,0-1 0,2 0 0,0-1 0,1 0 1,20 25-1,-27-39-110,0 0-1,0 0 1,0 0 0,1-1 0,0 1 0,0-1 0,0 0-1,0-1 1,1 1 0,9 3 0,-14-6-15,-1-1 0,1 0 1,-1 0-1,1 0 0,-1 0 0,1 0 0,-1 0 0,1 0 1,-1 0-1,1 0 0,-1 0 0,1 0 0,0 0 0,-1-1 1,1 1-1,-1 0 0,1 0 0,-1-1 0,1 1 1,-1 0-1,0 0 0,1-1 0,-1 1 0,1 0 0,-1-1 1,0 1-1,1-1 0,-1 1 0,0-1 0,1 1 0,-1-1 1,0 1-1,1 0 0,-1-1 0,0 0 0,0 1 1,0-1-1,0 0 0,3-20 29,-3 20-30,0-18-15,-1 0 0,-1 0 0,-1 1 0,-8-31-1,-28-70-246,38 116 253,-1-3-6,-1-3-36,-1-1 1,0 1 0,0 0-1,-1 0 1,-10-14 0,23 35-112,12 11 154,-15-18 12,1-1 1,0 0 0,0 0 0,0-1 0,1 0-1,-1 0 1,1 0 0,0-1 0,-1 0 0,1 0-1,0-1 1,0 1 0,0-2 0,1 1 0,-1-1-1,0 0 1,0 0 0,0-1 0,0 0 0,0-1-1,0 1 1,11-5 0,-6 1 12,0 0 0,0-1 0,-1 0-1,0-1 1,0-1 0,0 1 0,-1-2 0,-1 1 0,1-1 0,-1-1 0,12-16 0,-9 9-2,0-1 1,-2 0 0,0-1 0,9-25 0,-15 33-18,0 0 1,-1 0-1,-1-1 1,0 1-1,0-1 0,-1 1 1,-1-1-1,1 0 1,-3-13-1,2 22-1,-1 1-1,1-1 0,-1 1 0,1-1 0,-1 1 1,0 0-1,0-1 0,0 1 0,0 0 0,0 0 1,-1 0-1,1 0 0,0 0 0,-1 0 0,0 0 1,1 0-1,-1 0 0,0 1 0,0-1 1,-3-1-1,3 2-1,0 1 0,0-1 1,0 1-1,0 0 0,0-1 0,0 1 1,0 0-1,0 0 0,0 0 1,1 0-1,-1 1 0,0-1 1,0 0-1,0 1 0,0 0 0,0-1 1,0 1-1,1 0 0,-1 0 1,0 0-1,0 0 0,1 0 0,-1 0 1,1 0-1,-1 1 0,-1 1 1,-4 4-6,0 1 1,1 0-1,0 1 1,0-1-1,1 1 0,0 0 1,0 1-1,1-1 1,0 1-1,-5 20 1,5-10 10,0 1 1,1-1-1,1 1 1,2 33-1,0-45 2,1 1 0,0-1-1,0 0 1,1 0 0,1 0 0,-1 0-1,1 0 1,1 0 0,0-1 0,0 1-1,8 11 1,-9-16 2,1 1 1,0-1-1,1 1 0,-1-1 0,1 0 0,-1-1 1,1 1-1,0-1 0,1 0 0,-1 0 0,0-1 1,1 1-1,-1-1 0,1 0 0,0-1 0,0 1 1,0-1-1,11 0 0,-4-1 3,1 0 0,-1-1-1,1-1 1,0 0 0,-1-1 0,0-1 0,0 0-1,0 0 1,0-1 0,-1-1 0,0 0 0,16-11-1,-20 12 15,0-1-1,0 0 0,0 0 1,-1-1-1,1 0 0,-2 0 1,1-1-1,-1 0 0,0 0 1,-1 0-1,0-1 0,0 0 0,-1 0 1,0 0-1,-1 0 0,1-1 1,1-14-1,-4 21-7,-1 1 0,0-1 1,0 1-1,0-1 0,0 1 0,0-1 0,0 1 0,-1-1 0,1 1 1,-1 0-1,0-1 0,1 1 0,-1 0 0,-1-1 0,1 1 1,0 0-1,-2-3 0,2 5-8,1-1 1,-1 1 0,1-1-1,-1 1 1,1 0-1,-1-1 1,0 1 0,1 0-1,-1-1 1,0 1-1,1 0 1,-1 0 0,0 0-1,0-1 1,1 1-1,-1 0 1,0 0 0,1 0-1,-1 0 1,0 0-1,0 0 1,-1 1-1,0 0 3,0-1 0,0 1 0,1 0 0,-1 0 0,0 1 0,0-1-1,1 0 1,-1 1 0,1-1 0,-1 1 0,-2 2 0,0 1-2,1 0 0,-1 1 1,1-1-1,0 1 1,1 0-1,-1 0 1,1 0-1,0 0 1,0 0-1,1 0 0,0 1 1,0-1-1,0 1 1,1-1-1,0 0 1,0 1-1,1-1 1,0 1-1,2 6 0,-2-7-17,1-1-1,-1 1 1,1-1-1,1 0 1,-1 1-1,1-1 1,0 0-1,0-1 1,0 1-1,1-1 1,0 1-1,0-1 1,0 0-1,0 0 1,0-1 0,1 1-1,0-1 1,0 0-1,0 0 1,0-1-1,10 5 1,-6-5-166,0 0 0,0 0 0,0 0 0,0-1 0,0-1 0,13 0 0,-16 0 125,-1-1-1,0 1 0,0-1 1,0-1-1,0 1 0,0-1 1,0 0-1,0 0 0,-1 0 1,1-1-1,-1 1 0,1-1 0,3-4 1,22-26-381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8.675"/>
    </inkml:context>
    <inkml:brush xml:id="br0">
      <inkml:brushProperty name="width" value="0.05" units="cm"/>
      <inkml:brushProperty name="height" value="0.05" units="cm"/>
    </inkml:brush>
  </inkml:definitions>
  <inkml:trace contextRef="#ctx0" brushRef="#br0">0 245 21085,'13'47'2467,"27"69"1,-31-95-2132,0-1-1,2 0 0,0-1 0,1 0 0,23 26 0,-32-41-294,1-1-1,0 1 1,0-1 0,0 1-1,0-1 1,1 0-1,-1-1 1,1 1-1,0-1 1,0 0-1,0 0 1,9 2 0,-12-4-26,1 1 0,0-1 1,0 0-1,0 0 1,-1 0-1,1 0 1,0-1-1,0 1 1,-1-1-1,1 0 1,0 1-1,-1-1 1,1 0-1,0-1 1,-1 1-1,0 0 1,1-1-1,-1 1 1,0-1-1,0 0 0,1 0 1,-2 0-1,1 0 1,0 0-1,3-5 1,-2 2 6,0-1-1,0 0 1,-1-1 0,0 1 0,0 0 0,0-1-1,-1 1 1,0-1 0,0 1 0,0-1-1,-1 0 1,0 1 0,0-1 0,-1 0 0,0 1-1,-2-8 1,-2-5 14,0 0-1,-1 0 1,-1 1-1,-12-22 1,10 23-26,-1 0-1,-21-28 1,24 37-14,0 0 0,0 1 0,0 0 0,-1 0 0,0 0 0,0 1 0,-10-5 0,17 10 2,0 1 0,0-1 0,-1 0 0,1 1 0,0-1 0,0 1 0,0 0 0,0-1 0,-1 1 0,1 0 0,0 0 0,0 0 0,-1 0 0,1 0 0,-3 0 0,4 0-1,-1 0 0,1 1 0,0-1 0,-1 0 0,1 1 0,-1-1 0,1 0 0,0 1 0,-1-1 0,1 0 0,0 1 0,0-1 0,-1 1 0,1-1 0,0 0 1,0 1-1,0-1 0,-1 1 0,1-1 0,0 1 0,0-1 0,0 1 0,0-1 0,0 1 0,0-1 0,0 2 0,0 1-7,1 1 1,-1-1-1,1 0 1,0 1 0,0-1-1,1 0 1,-1 0-1,0 0 1,1 1 0,2 2-1,1 0 9,-1 0-1,1 0 1,0 0 0,1-1-1,0 0 1,-1 0-1,1 0 1,1-1 0,-1 0-1,1 0 1,0-1-1,0 1 1,0-1 0,0-1-1,0 0 1,0 0 0,1 0-1,12 1 1,-12-3 17,1 0-1,0 0 1,-1-1 0,1 0 0,-1-1 0,1 0 0,-1 0-1,0 0 1,0-1 0,0-1 0,0 1 0,0-1 0,-1 0-1,1-1 1,-1 0 0,7-7 0,-3 2 25,-1 0 1,-1-1-1,1 0 1,-2 0-1,0-1 0,0 0 1,-1-1-1,7-17 1,-2-2 106,-1-1 0,9-44 1,-22 99-125,1-1 0,0 1 0,5 41 0,-2-36-19,0-1-4,0 4 4,7 44 0,-8-67-4,1 0 1,0 0-1,0 0 1,1 0-1,-1 0 0,1 0 1,1-1-1,0 0 1,-1 1-1,2-1 0,7 8 1,-11-13-1,0 1 0,0-1 1,1 0-1,-1 0 0,0 0 0,1 0 0,-1 0 1,1 0-1,-1-1 0,1 1 0,0 0 1,-1-1-1,1 1 0,-1-1 0,1 0 1,0 0-1,-1 1 0,1-1 0,0 0 0,0 0 1,2-1-1,-2 0-19,1 1 0,-1-1 0,0 0 0,0-1 1,1 1-1,-1 0 0,0-1 0,0 1 0,0-1 0,0 0 0,-1 1 1,1-1-1,1-2 0,2-3-255,0 0-1,-1 0 1,0-1 0,0 1 0,-1-1 0,0 0 0,4-16-1,-4 7-152,-1 0 0,-2-1 0,1 1 0,-2-1 0,0 1 0,-6-27 0,-4-16-610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9.134"/>
    </inkml:context>
    <inkml:brush xml:id="br0">
      <inkml:brushProperty name="width" value="0.05" units="cm"/>
      <inkml:brushProperty name="height" value="0.05" units="cm"/>
    </inkml:brush>
  </inkml:definitions>
  <inkml:trace contextRef="#ctx0" brushRef="#br0">5 0 19620,'-5'9'2121,"5"7"-1545,6 2-248,6 3 1136,8 4-1184,8-2-520,6-5-848,4 1-288,5-7 944,-2-3-273,0-7-327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9.835"/>
    </inkml:context>
    <inkml:brush xml:id="br0">
      <inkml:brushProperty name="width" value="0.05" units="cm"/>
      <inkml:brushProperty name="height" value="0.05" units="cm"/>
    </inkml:brush>
  </inkml:definitions>
  <inkml:trace contextRef="#ctx0" brushRef="#br0">77 750 15019,'0'-1'96,"-1"0"0,1 0 0,-1 0-1,1 0 1,-1 1 0,0-1 0,1 0 0,-1 0 0,0 0-1,0 0 1,0 1 0,1-1 0,-1 0 0,0 1-1,0-1 1,0 1 0,0-1 0,0 1 0,0 0 0,0-1-1,0 1 1,-1 0 0,1-1 0,0 1 0,0 0-1,0 0 1,0 0 0,0 0 0,0 0 0,0 0-1,-1 1 1,1-1 0,0 0 0,0 1 0,0-1 0,0 0-1,0 1 1,0-1 0,0 1 0,0 0 0,0-1-1,0 1 1,1 0 0,-1-1 0,0 1 0,0 0 0,1 0-1,-2 1 1,-1 2 161,-1-1 1,1 1-1,0 0 0,1 0 0,-1 0 0,1 0 1,0 1-1,0-1 0,0 1 0,-1 5 0,2 4-10,0 0-1,1 0 0,0 0 1,2 0-1,-1 0 0,2 0 1,0 0-1,0 0 0,1-1 1,1 1-1,1-1 0,9 18 1,8 10 36,2-1 0,41 50 0,-39-56-206,52 74 35,-70-94-88,0 1-1,-1 1 1,-1-1-1,0 1 1,7 26 0,-13-39-15,0 0 0,-1 1 0,0-1 0,1 0 0,-1 0 0,0 0 0,0 1 0,-1-1 0,1 0 0,-1 0 0,1 0 0,-1 0 0,0 1 0,0-1 0,-1 0 0,1-1 1,-3 5-1,3-5 1,-1 0 1,1 0 0,-1-1 0,0 1 0,0-1-1,1 0 1,-1 1 0,0-1 0,0 0 0,0 0 0,-1 0-1,1 0 1,0 0 0,0-1 0,0 1 0,-1-1-1,1 1 1,0-1 0,-1 0 0,1 0 0,0 0 0,-1 0-1,1 0 1,0 0 0,-4-2 0,1 1-5,-1-1 0,1 0-1,0 0 1,-1-1 0,1 1 0,0-1 0,0 0 0,1-1-1,-1 1 1,1-1 0,0 0 0,0 0 0,0 0 0,0-1 0,1 1-1,-5-8 1,2 3-41,1-1-1,0 0 1,1 0 0,0 0-1,0 0 1,1-1-1,-3-18 1,3-2-93,2 1 0,1-1 1,1 0-1,1 1 0,2-1 0,8-31 1,60-181-709,-22 87 448,-7-16 77,-38 142 294,0 1 1,-2-1 0,-2-54 0,-1 79 36,-1-1 1,1 1-1,-1 0 0,0-1 0,0 1 1,-1 0-1,0 0 0,0 0 1,0 0-1,0 0 0,-1 1 1,-3-5-1,5 8-6,0 0 1,0 0 0,0 0-1,0 0 1,0 0-1,0 0 1,0 0-1,-1 1 1,1-1-1,0 0 1,0 1-1,-1-1 1,1 1-1,0 0 1,-1-1-1,1 1 1,-1 0 0,-1 0-1,0 0 13,0 1 0,0-1 0,1 1 0,-1 0 0,0 0 1,1 0-1,-1 0 0,1 0 0,-1 1 0,1-1 0,0 1 0,-4 3 0,-5 5 73,2 0 0,-1 0 0,1 1 0,1 0 0,0 1 0,0 0 0,2 0 0,-11 25 0,7-11 84,1 1 1,1 0-1,-7 45 1,13-61-123,1 1 1,0 0-1,0 0 1,2 0 0,2 20-1,-3-29-49,1 0 0,0 0-1,0 0 1,0 1 0,0-1-1,0 0 1,1 0 0,-1-1 0,1 1-1,0 0 1,0 0 0,0-1 0,0 1-1,0-1 1,1 0 0,-1 1-1,1-1 1,-1 0 0,1-1 0,0 1-1,0 0 1,0-1 0,0 0 0,6 3-1,-1-3-17,0 1 0,0-1 0,0 0 0,0-1 0,0 0 0,0 0 0,0-1-1,0 0 1,0 0 0,0-1 0,-1 0 0,10-4 0,9-5-135,1-1 1,26-17 0,28-12-289,-80 40 418,1 0-1,0 0 1,-1 0-1,1 0 1,0 1-1,-1-1 1,1 1-1,0 0 1,0-1-1,-1 1 1,1 0 0,0 0-1,0 0 1,0 0-1,-1 0 1,1 0-1,0 1 1,0-1-1,-1 1 1,1-1-1,0 1 1,0 0-1,-1-1 1,4 3-1,-4-1 21,1 1-1,0-1 0,-1 1 0,0-1 0,0 1 0,1-1 0,-2 1 0,1 0 0,0-1 0,0 1 0,-1 0 0,0 0 1,1 0-1,-1 4 0,0 2 30,3 27 92,-3-35-123,0 0 1,0 1-1,0-1 0,0 0 1,1 0-1,-1 0 1,0 1-1,1-1 0,-1 0 1,1 0-1,-1 0 1,1 0-1,0 0 0,0 0 1,-1 0-1,1 0 1,0 0-1,0 0 0,0 0 1,0 0-1,1 0 0,0-1-15,-1 0-1,1 0 0,0 0 0,-1 0 0,1-1 0,0 1 0,-1 0 0,1-1 0,0 1 0,-1-1 0,1 0 0,-1 0 1,1 1-1,-1-1 0,1 0 0,-1 0 0,0-1 0,1 1 0,-1 0 0,0 0 0,0 0 0,0-1 0,0 1 0,1-2 0,25-40-308,-25 39 285,11-22-159,-2 0 0,-1-1 0,0 0-1,-3-1 1,0 1 0,4-37 0,5-173-778,-16 225 931,1 2 10,0-35-22,-5-69 1,4 113 58,0-1 1,0 1 0,0 0 0,0-1 0,-1 1 0,1-1 0,0 1 0,-1 0 0,1-1 0,-1 1 0,1 0 0,-1-1 0,0 0 0,-5 15 268,-1 38 151,4-18-233,2 0 1,2 0-1,1 0 0,1 0 0,2 0 0,16 58 0,-13-63-123,2-1 0,1 0 0,1 0-1,1-1 1,1-1 0,2 0 0,0-1 0,21 23 0,-26-36-248,1 0-1,0 0 1,1-1 0,26 16 0,-32-24-701,-8-6 455,-6-3 93,0 0-1,0 1 1,0 1 0,-1-1 0,-16-8-1,2 1-79,-16-12-125,-29-18 526,2-2 0,-69-62 0,126 100 246,1 0 0,0-1 0,0 0 0,1 0 0,-10-16 0,15 22-177,0 0 0,0 1-1,1-1 1,-1 0 0,0 0-1,1 0 1,-1 0 0,1 0-1,-1 0 1,1 0 0,0 0 0,0 0-1,0 0 1,0 0 0,0 0-1,0 0 1,1 0 0,-1 0-1,1 0 1,-1 0 0,1 0-1,0 1 1,0-1 0,0 0 0,0 0-1,0 1 1,0-1 0,0 0-1,0 1 1,1-1 0,-1 1-1,1 0 1,-1-1 0,1 1-1,-1 0 1,1 0 0,3-1 0,10-6 100,1 1 1,1 1 0,26-7 0,0 1-494,-5-1-268,-1-1 0,0-2 1,0-2-1,60-39 0,-38 14-139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40.300"/>
    </inkml:context>
    <inkml:brush xml:id="br0">
      <inkml:brushProperty name="width" value="0.05" units="cm"/>
      <inkml:brushProperty name="height" value="0.05" units="cm"/>
    </inkml:brush>
  </inkml:definitions>
  <inkml:trace contextRef="#ctx0" brushRef="#br0">16 1 16692,'-11'33'1344,"8"9"-1024,1-1-104,6 8 272,0 0 648,8-2-920,5-4 40,5-4-64</inkml:trace>
  <inkml:trace contextRef="#ctx0" brushRef="#br0" timeOffset="1">244 928 21004,'6'37'2273,"0"-6"-1585,-1-13-448,-1-4 1136,1-10-1232,-1-4 233,-4-3-441,-3 0-200,-3-4-81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55.011"/>
    </inkml:context>
    <inkml:brush xml:id="br0">
      <inkml:brushProperty name="width" value="0.05" units="cm"/>
      <inkml:brushProperty name="height" value="0.05" units="cm"/>
    </inkml:brush>
  </inkml:definitions>
  <inkml:trace contextRef="#ctx0" brushRef="#br0">1266 35 12083,'-65'-13'916,"0"4"0,0 2 0,-1 3 0,1 3 0,-120 13 0,146-5-608,0 1 1,0 1 0,1 3 0,-52 22 0,64-21-222,-1 1 0,2 0 1,0 2-1,1 1 0,1 2 0,-35 33 1,28-18-5,0 1 1,2 1 0,2 2-1,2 1 1,1 1 0,-25 61-1,29-53-31,2 1-1,2 0 0,2 2 1,3-1-1,-6 76 0,14-97-44,2-1 0,1 1 0,1-1 0,1 0 1,2 0-1,1 0 0,1-1 0,1 0 0,16 37 0,-16-48-2,0 1 0,1-2 0,1 1 0,0-2 0,1 1 0,0-1 1,2-1-1,-1 0 0,2-1 0,-1 0 0,2-1 0,-1 0 0,2-2 0,-1 0 0,29 12 0,-14-10 10,1-3 0,0 0-1,0-2 1,1-1 0,-1-2-1,1-1 1,0-1 0,59-7 0,-18-4 21,-2-3 0,125-40 0,-95 17 45,142-72 0,83-68 413,-324 175-491,244-146 598,-187 108-288,-2-3 0,54-52 1,-103 87-254,-1-1 1,1 0 0,-1-1-1,-1 1 1,10-17 0,-14 21-42,0 0 0,0-1-1,0 1 1,-1-1 0,0 1 0,0-1 0,0 1 0,0-1-1,-1 0 1,0 1 0,0-1 0,0 0 0,0 0-1,-1 1 1,-2-9 0,0 4 1,0 0 0,-1 1-1,0 0 1,-1 0 0,1 0 0,-2 1-1,1-1 1,-11-10 0,-8-5 2,-26-21 0,43 39-21,-92-73-996,-4 4 0,-158-85 0,246 151 850,0 1-1,0 1 1,-1 0-1,0 1 0,0 0 1,-25-3-1,-25 1-450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06.863"/>
    </inkml:context>
    <inkml:brush xml:id="br0">
      <inkml:brushProperty name="width" value="0.05" units="cm"/>
      <inkml:brushProperty name="height" value="0.05" units="cm"/>
    </inkml:brush>
  </inkml:definitions>
  <inkml:trace contextRef="#ctx0" brushRef="#br0">1 68 17212,'3'7'1672,"9"-7"-1264,15 0-128,12-3 624,17-1-464,7-2-71,9-2-49,5 0-88,-2 1-488,-3 1-305,-13-4 465,-8 0-48,-18-3-104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06.199"/>
    </inkml:context>
    <inkml:brush xml:id="br0">
      <inkml:brushProperty name="width" value="0.05" units="cm"/>
      <inkml:brushProperty name="height" value="0.05" units="cm"/>
    </inkml:brush>
  </inkml:definitions>
  <inkml:trace contextRef="#ctx0" brushRef="#br0">22 7 12739,'-4'3'1534,"-10"4"-525,11-6 104,5-6 1423,-2 4-2438,1 0 0,0 0 0,0 0 0,0 0 0,-1 0 0,1 1 0,0-1 1,0 0-1,0 1 0,0-1 0,0 1 0,0-1 0,0 1 0,1-1 0,-1 1 0,0 0 0,0-1 1,0 1-1,0 0 0,0 0 0,1 0 0,-1 0 0,0 0 0,0 0 0,0 0 0,1 0 1,-1 1-1,0-1 0,0 0 0,0 1 0,0-1 0,0 1 0,0-1 0,0 1 0,0-1 0,2 2 1,4 3 148,0 0 0,0 1 0,11 11 0,-15-13-138,26 24 162,1-1 0,2-1 0,38 23-1,-50-34 0,1 1 0,-2 1 0,27 31 0,-25-26-128,1-1 1,26 20-1,37 14-50,-55-37-5,0 1 0,29 26 1,12 18 164,115 98 57,261 163-230,3-32-90,-23 32 19,-107-73 5,25 23 9,-76-44-37,85 76 36,-243-208-24,203 176 38,7 17-39,13 11-18,50 48 15,-264-238 17,4-5 0,169 111 0,94 93-58,-142-106 104,-153-132-52,270 194 20,-356-263-88,-8-2-104,-15-5-356,-28-9-378,20 3 564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07.492"/>
    </inkml:context>
    <inkml:brush xml:id="br0">
      <inkml:brushProperty name="width" value="0.05" units="cm"/>
      <inkml:brushProperty name="height" value="0.05" units="cm"/>
    </inkml:brush>
  </inkml:definitions>
  <inkml:trace contextRef="#ctx0" brushRef="#br0">887 167 13003,'-3'-10'153,"-1"0"-1,0 1 1,-1-1 0,0 1 0,0 0 0,-1 1-1,0-1 1,-1 1 0,0 0 0,0 1 0,-1 0 0,1 0-1,-2 0 1,1 1 0,-1 0 0,0 1 0,0 0-1,0 0 1,-1 1 0,1 0 0,-1 1 0,0 0 0,0 1-1,-1 0 1,1 0 0,0 1 0,-1 0 0,-14 2-1,4 0-69,1 2 0,-1 0 0,1 1-1,0 2 1,0 0 0,1 0-1,0 2 1,0 1 0,1 0 0,-21 14-1,5 0 26,2 1-1,1 1 0,0 2 0,-34 40 0,41-38 12,1 1 0,2 0 0,1 2 0,2 0 0,0 1 0,3 1 0,1 1 0,1 0 0,2 1 0,1 0 0,-7 56 0,12-45-20,1 1-1,3 0 0,2-1 0,1 1 1,3 0-1,2-1 0,2 0 0,24 71 1,-24-92-89,1 0 1,2-1 0,0 0-1,2 0 1,1-2 0,1 0-1,0 0 1,2-2 0,1 0-1,0-1 1,25 19 0,-30-28 18,1 0 0,0-1 1,1-1-1,0 0 1,1-1-1,-1-1 0,2 0 1,-1-2-1,1 0 1,0 0-1,0-2 1,0 0-1,0-2 0,0 0 1,1 0-1,-1-2 1,34-5-1,-24 0 60,0-2-1,-1 0 1,-1-2 0,34-17 0,-15 3 134,65-46 1,-76 44-94,-1-2-1,-2 0 1,-1-3 0,-1 0 0,44-63-1,-45 50-45,-1 0-1,-2-2 1,-2-1 0,22-66-1,-35 84-72,-3-1 1,0 1-1,-2-1 0,0 0 0,-3-1 0,0 1 1,-2 0-1,-1-1 0,-2 1 0,-9-42 0,8 51-98,-2 1-1,0 0 0,-1 0 0,-1 1 0,-1 0 1,-1 0-1,-1 1 0,0 0 0,-1 1 0,-1 0 1,-1 1-1,0 1 0,-1 0 0,0 1 0,-31-22 1,34 28-29,0 0 1,0 1-1,-1 1 1,0 0 0,0 0-1,0 1 1,-1 1 0,0 0-1,0 1 1,0 1 0,0 0-1,0 1 1,-17 0-1,-31 12-344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09.081"/>
    </inkml:context>
    <inkml:brush xml:id="br0">
      <inkml:brushProperty name="width" value="0.05" units="cm"/>
      <inkml:brushProperty name="height" value="0.05" units="cm"/>
    </inkml:brush>
  </inkml:definitions>
  <inkml:trace contextRef="#ctx0" brushRef="#br0">500 77 14995,'0'-4'194,"0"0"0,0 0 0,0 1 0,-1-1 0,1 0 1,-1 0-1,0 0 0,0 1 0,-1-1 0,1 0 0,-1 1 0,-3-6 0,3 6-95,0 2 0,0-1 1,0 0-1,0 0 0,0 0 1,-1 1-1,1 0 0,0-1 0,-1 1 1,1 0-1,-1 0 0,1 0 1,-1 0-1,0 1 0,1-1 0,-1 1 1,0-1-1,-5 1 0,0 0 82,-1 1 1,1 0-1,-1 0 1,1 1-1,0 0 0,0 0 1,0 1-1,0 0 0,0 1 1,1-1-1,-12 9 0,-5 4 68,1 2 0,-22 20 0,21-15-107,0 1-1,2 1 1,1 1-1,1 1 0,-29 52 1,37-56-61,1 0 0,1 1 0,0 0 0,2 1 1,2 0-1,0 0 0,1 1 0,-1 25 0,5-40-59,1-1 0,0 0 0,1 1-1,0-1 1,1 0 0,0 0 0,1 0 0,0 0-1,0 0 1,1 0 0,0-1 0,6 10-1,-6-14-14,0 1 0,0-1 0,0 0 0,1 0 0,0 0 0,0-1 0,0 0 0,1 1 0,-1-2 0,1 1 0,0-1 0,0 0 0,0 0 0,0-1 0,1 1 0,-1-1 0,1-1 0,-1 1 0,9 0 0,-5-2 14,1 0 0,-1 0-1,0-1 1,0 0 0,0-1-1,0 0 1,-1-1 0,1 0-1,-1 0 1,1-1 0,-1 0-1,0-1 1,0 0 0,15-12-1,-16 12 40,-1-2-1,1 1 0,-1-1 0,-1 0 0,1 0 1,-1-1-1,-1 0 0,1 0 0,-1 0 1,-1-1-1,1 0 0,-2 0 0,1 0 0,-1 0 1,3-15-1,-6 21-13,1-1 0,-1 1 0,0-1 0,0 1 0,0-1 0,0 1 0,-1-1 0,0 0 0,1 1 0,-1 0-1,-1-1 1,1 1 0,0 0 0,-1-1 0,-2-3 0,3 5-24,0 1-1,-1 0 0,1 0 1,0 0-1,-1 0 0,1 0 1,-1 0-1,1 0 1,-1 0-1,1 0 0,-1 0 1,1 1-1,-1-1 0,0 1 1,1-1-1,-1 1 0,0 0 1,0 0-1,1 0 0,-1 0 1,0 0-1,1 0 1,-1 0-1,0 0 0,0 1 1,1-1-1,-1 1 0,0-1 1,1 1-1,-1 0 0,1-1 1,-1 1-1,-1 1 0,-2 1 1,1 1 1,0-1-1,0 1 0,0 0 0,0 0 0,0 0 0,1 0 0,0 1 0,0-1 0,0 1 0,0 0 0,1 0 0,-1 0 0,1 0 0,-1 8 0,2-10-19,0-1-1,1 1 0,0-1 0,-1 1 0,1-1 1,0 1-1,0-1 0,0 1 0,1-1 1,-1 1-1,1-1 0,-1 1 0,1-1 0,0 1 1,1 2-1,-1-4-2,1 1 0,-1 0 0,0-1 1,1 1-1,-1-1 0,1 0 0,-1 1 0,1-1 0,0 0 1,0 0-1,0 0 0,-1 0 0,1 0 0,0-1 0,0 1 1,0 0-1,0-1 0,0 0 0,0 1 0,1-1 0,1 0 1,7 0-6,-1-1 1,1 0 0,-1-1 0,1 0-1,-1-1 1,0 0 0,0-1-1,0 1 1,12-8 0,31-10-69,-52 21 68,0-1 0,1 1 1,-1-1-1,0 1 0,0 0 1,0 0-1,1-1 0,-1 1 1,0 0-1,0 0 0,1 0 1,-1 0-1,0 1 0,0-1 1,1 0-1,-1 0 0,0 1 1,0-1-1,0 1 0,0-1 1,1 1-1,0 0 0,-1 0 3,-1 0-1,1 0 0,0 0 1,-1 1-1,1-1 1,0 0-1,-1 0 0,0 0 1,1 1-1,-1-1 0,0 0 1,1 0-1,-1 1 1,0-1-1,0 0 0,0 1 1,0 1-1,-2 8-28,0 0-1,0 0 1,-1-1-1,-5 12 1,4-11-74,-9 29-374,6-21 429,1 0 0,0 1 0,2 0 0,-3 26 0,8-24-93,-1-22 136,0 0 0,1 0 0,-1 1 0,0-1-1,0 0 1,1 0 0,-1 0 0,0 1 0,0-1 0,1 0 0,-1 0-1,0 0 1,0 0 0,1 1 0,-1-1 0,0 0 0,1 0 0,-1 0-1,0 0 1,0 0 0,1 0 0,-1 0 0,0 0 0,1 0-1,-1 0 1,0 0 0,1 0 0,-1 0 0,0 0 0,1-1 0,-1 1 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09.552"/>
    </inkml:context>
    <inkml:brush xml:id="br0">
      <inkml:brushProperty name="width" value="0.05" units="cm"/>
      <inkml:brushProperty name="height" value="0.05" units="cm"/>
    </inkml:brush>
  </inkml:definitions>
  <inkml:trace contextRef="#ctx0" brushRef="#br0">0 200 16836,'0'0'105,"0"1"0,0 0 0,0 0 1,0 0-1,0 0 0,1 0 0,-1 0 1,0 0-1,0 0 0,1-1 1,-1 1-1,0 0 0,1 0 0,-1 0 1,1 0-1,-1-1 0,1 1 0,-1 0 1,1-1-1,-1 1 0,1 0 0,0-1 1,-1 1-1,1-1 0,0 1 0,1 0 1,0 0 52,0-1 0,0 1 0,0-1-1,0 0 1,0 0 0,0 0 0,0 0 0,0 0 0,0 0 0,0 0 0,4-2 0,6-2 388,1 0 0,-1-1 0,13-7 0,-23 10-430,36-20 344,-2-2-1,0-2 1,50-47-1,-29 24-382,-72 75-40,8-13-60,6-11 35,-9 14-290,2 0 1,0 1-1,0 0 1,2 0 0,-7 24-1,15-20 37,6-4-86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0.062"/>
    </inkml:context>
    <inkml:brush xml:id="br0">
      <inkml:brushProperty name="width" value="0.05" units="cm"/>
      <inkml:brushProperty name="height" value="0.05" units="cm"/>
    </inkml:brush>
  </inkml:definitions>
  <inkml:trace contextRef="#ctx0" brushRef="#br0">1 203 18316,'6'14'2088,"15"-2"-1191,4 0-361,12-9 1584,10-1-944,13-7-688,4-4-367,3-6-994,2-1-1191,-14 3 1728,-6 0-344,-12 4-265</inkml:trace>
  <inkml:trace contextRef="#ctx0" brushRef="#br0" timeOffset="1">512 19 17796,'4'-2'182,"-1"-1"1,1 1-1,0 0 0,0 0 1,-1 1-1,1-1 1,1 1-1,-1 0 1,0 0-1,0 0 0,0 1 1,1-1-1,-1 1 1,0 0-1,0 0 1,5 1-1,11 2 271,0 0 1,20 7-1,-29-8-237,5 2-25,-1 1 1,0 0-1,0 1 0,0 0 1,18 11-1,-29-14-131,0 0 0,0 0 0,0 0 0,-1 0 0,1 1 0,-1-1 0,0 1 0,0 0 0,4 7 0,-5-8-13,-1 0 0,0 0 0,0 0 0,0 0 0,0 0 0,-1 1 0,1-1 0,-1 0 0,0 0 0,0 0 0,0 1 0,0-1 0,-1 0 0,1 0 0,-1 0 0,-1 4 0,-3 7 87,-1 0 0,0 0 0,-1-1 0,0 0 0,-15 19 0,-54 60 187,48-61-488,-30 30-282,51-54 413,0-1 0,-1 0 0,0-1 0,0 0 0,0 0 0,-15 5 0,19-8-2,0-1-1,-1 0 0,1-1 1,-1 1-1,-5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0.773"/>
    </inkml:context>
    <inkml:brush xml:id="br0">
      <inkml:brushProperty name="width" value="0.05" units="cm"/>
      <inkml:brushProperty name="height" value="0.05" units="cm"/>
    </inkml:brush>
  </inkml:definitions>
  <inkml:trace contextRef="#ctx0" brushRef="#br0">439 142 16035,'8'-13'1003,"-1"0"-1,8-23 1,-14 33-842,0 0 1,0 0-1,0 0 1,-1 0-1,1 0 1,-1-1-1,1 1 0,-1 0 1,0 0-1,0 0 1,-1-1-1,1 1 0,-1 0 1,1 0-1,-1 0 1,0 0-1,0 0 1,-3-5-1,3 7-60,0 0 0,0-1 0,0 1 0,0 0 0,0 0-1,-1 0 1,1 0 0,0 0 0,-1 1 0,1-1 0,0 0 0,-1 0 0,1 1 0,-1-1 0,1 1 0,-1 0-1,1-1 1,-1 1 0,0 0 0,1 0 0,-1 0 0,1 0 0,-1 0 0,1 0 0,-4 1 0,-1 1 93,0-1 0,0 1 0,0 0 0,0 1 0,-6 3 0,-14 9 55,1 1 1,1 1 0,1 1 0,0 1 0,-28 32 0,18-15-140,2 2 0,-39 63 0,53-74-14,-25 55-1,38-73-79,1-1-1,0 0 0,1 1 1,0 0-1,0 0 0,1-1 0,0 1 1,0 0-1,1 0 0,0 0 1,3 16-1,-3-22-10,1 0 0,0 1-1,0-1 1,0 0 0,0 0 0,1 0 0,-1 0 0,1 0-1,0-1 1,0 1 0,0 0 0,0-1 0,0 1-1,1-1 1,-1 0 0,1 0 0,-1 0 0,5 3 0,-2-3-2,-1-1 0,1 1 0,-1-1-1,1 1 1,0-1 0,-1-1 0,1 1 0,0-1 0,0 0 0,0 0 0,7-1 0,1-1 3,1-1 0,0 0 0,-1-1 0,0-1 0,0 0 0,0-1 0,23-13 0,-25 12 5,0-1 0,0 1 0,0-2 0,-1 0 0,-1 0 1,1-1-1,-1 0 0,-1 0 0,0-1 0,13-22 0,-21 32-9,1 0-1,0-1 0,-1 1 0,1 0 0,-1 0 0,0 0 1,1 0-1,-1-1 0,0 1 0,0 0 0,0 0 0,0 0 1,0-1-1,0 1 0,0 0 0,0 0 0,0-1 0,-1 1 1,1 0-1,0 0 0,-1 0 0,0-2 0,0 2 1,0 1-1,0-1 0,1 1 0,-1 0 1,0-1-1,0 1 0,0 0 0,0-1 0,0 1 1,0 0-1,0 0 0,0 0 0,0 0 1,0 0-1,0 0 0,0 0 0,0 0 1,0 1-1,0-1 0,0 0 0,0 1 0,0-1 1,0 0-1,0 1 0,0-1 0,0 1 1,1-1-1,-2 2 0,-1 0 1,-1-1 1,1 2-1,0-1 1,0 0-1,0 1 0,1-1 1,-1 1-1,1 0 1,-1 0-1,1 0 0,0 0 1,0 0-1,0 0 1,0 1-1,1-1 0,-1 1 1,1-1-1,0 1 1,-1 6-1,2-9-6,0 0 0,1-1 0,-1 1 0,0 0 0,0-1 0,1 1 0,-1 0 0,1 0 0,-1-1 0,0 1 0,1-1 0,0 1 0,-1 0 1,1-1-1,-1 1 0,1-1 0,-1 1 0,1-1 0,0 0 0,-1 1 0,1-1 0,0 0 0,0 1 0,-1-1 0,1 0 0,0 0 0,0 1 0,-1-1 0,1 0 0,0 0 0,0 0 0,0 0 0,-1 0 0,2 0 0,31-4-184,-33 4 186,19-5-183,1 0 0,28-14 0,-32 13 21,1-1 1,-1 2 0,1 0 0,22-3 0,-38 8 150,1-1 0,-1 1 0,1 0 1,-1 0-1,1 0 0,-1 0 0,1 0 1,-1 0-1,0 1 0,1-1 0,-1 0 0,1 1 1,-1-1-1,1 1 0,-1-1 0,0 1 1,1 0-1,-1 0 0,0 0 0,0-1 0,0 1 1,2 2-1,-2-1 11,0 0 0,0 0-1,0 0 1,0 0 0,-1 0 0,1 0 0,-1 0-1,0 0 1,1 0 0,-1 0 0,0 0 0,0 0 0,0 0-1,-1 3 1,-2 9 43,0-1 0,-1 0 0,0-1-1,-7 14 1,9-21-32,-109 241-566,108-241 361,0-3-54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1.301"/>
    </inkml:context>
    <inkml:brush xml:id="br0">
      <inkml:brushProperty name="width" value="0.05" units="cm"/>
      <inkml:brushProperty name="height" value="0.05" units="cm"/>
    </inkml:brush>
  </inkml:definitions>
  <inkml:trace contextRef="#ctx0" brushRef="#br0">319 0 20076,'1'1'158,"-1"0"0,1 0-1,-1 0 1,1 0 0,0-1-1,-1 1 1,1 0 0,0 0-1,0-1 1,0 1 0,-1-1-1,1 1 1,0-1 0,0 1-1,0-1 1,0 0 0,0 1-1,0-1 1,0 0 0,0 0-1,0 1 1,0-1 0,0 0-1,0 0 1,0 0 0,2-1-1,-2 1-98,0 0 0,0 0 0,-1 0-1,1 0 1,0 0 0,0 0 0,0 0-1,0 0 1,0 0 0,0 0 0,0 1-1,-1-1 1,1 0 0,0 0 0,0 1-1,0-1 1,0 1 0,-1-1 0,1 1 0,0-1-1,-1 1 1,1-1 0,0 1 0,-1 0-1,1-1 1,0 1 0,-1 0 0,1-1-1,-1 1 1,0 0 0,1 0 0,-1 0-1,0 0 1,1-1 0,-1 1 0,0 0-1,0 0 1,0 0 0,1 0 0,-1 0-1,0 0 1,0 0 0,0-1 0,-1 1 0,1 0-1,0 0 1,0 1 0,-2 6 3,1 0-1,-1 0 1,-1 0 0,0 0-1,0 0 1,0-1 0,-1 0 0,0 1-1,0-1 1,-8 9 0,-8 10 123,-31 27 0,45-46-139,-33 31 264,-3-1 1,0-2 0,-85 53 0,221-138-343,-86 46 18,2-1 3,-1 0 0,1 1 0,0 0 0,0 1 0,0 0 0,0 0 0,0 1 0,1 0 0,-1 1 0,13 0 0,-21 1 10,-1 0 0,1 0 1,-1 0-1,1 1 0,-1-1 0,0 0 0,1 1 1,-1-1-1,1 1 0,-1 0 0,0-1 0,1 1 1,-1 0-1,0 0 0,0 0 0,0 0 0,0 0 0,0 0 1,0 0-1,0 0 0,0 1 0,0-1 0,0 0 1,0 0-1,-1 1 0,1-1 0,-1 0 0,1 2 1,0 3 0,0 0 0,0 0 0,-1 0 0,0 0 0,-1 10 0,0 10 48,1-25-49,0-1 0,0 1 0,0-1 0,1 1-1,-1-1 1,0 1 0,0-1 0,0 1 0,1-1-1,-1 1 1,0-1 0,0 1 0,1-1 0,-1 1-1,0-1 1,1 0 0,-1 1 0,1-1 0,-1 0 0,1 1-1,-1-1 1,0 0 0,1 1 0,-1-1 0,1 0-1,-1 0 1,1 0 0,0 1 0,-1-1 0,1 0 0,-1 0-1,1 0 1,-1 0 0,1 0 0,-1 0 0,1 0-1,-1 0 1,1 0 0,0 0 0,-1 0 0,1-1-1,-1 1 1,1 0 0,24-11-357,-21 8 216,1 0 1,-1 0 0,0-1-1,0 1 1,-1-1 0,1 0 0,-1-1-1,1 1 1,-1-1 0,-1 1 0,1-1-1,-1 0 1,3-6 0,-4-4-319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2.572"/>
    </inkml:context>
    <inkml:brush xml:id="br0">
      <inkml:brushProperty name="width" value="0.05" units="cm"/>
      <inkml:brushProperty name="height" value="0.05" units="cm"/>
    </inkml:brush>
  </inkml:definitions>
  <inkml:trace contextRef="#ctx0" brushRef="#br0">444 188 8018,'26'-29'1338,"-17"21"-601,0-1-1,-1 0 0,0-1 1,0 0-1,-1 0 1,-1-1-1,0 1 1,0-1-1,4-13 1,-9 22-605,-1 1-1,1 0 1,-1-1 0,0 1-1,1 0 1,-1-1 0,0 1-1,0 0 1,0-1 0,0 1-1,0 0 1,0-1 0,0 1 0,0 0-1,-1-1 1,1 1 0,0 0-1,-1-1 1,1 1 0,-1 0-1,0 0 1,1-1 0,-1 1-1,0 0 1,0 0 0,0 0 0,0 0-1,0 0 1,0 0 0,0 0-1,0 0 1,0 1 0,0-1-1,0 0 1,0 1 0,-1-1-1,1 1 1,0-1 0,-2 0-1,-2 0 107,0 1 0,0-1-1,0 1 1,0 0-1,-1 1 1,1-1-1,0 1 1,0 0-1,0 0 1,-5 2-1,-11 5 37,1 1 0,0 0-1,0 2 1,1 0 0,0 1 0,-20 18-1,-2 5-7,-52 58-1,70-67-162,1 1 0,1 1 0,-32 56 0,45-68-64,0 1 0,1 0-1,0 0 1,2 0 0,0 1-1,1 0 1,0 0 0,-1 36 0,5-48-33,0 0 1,1 0-1,-1 0 1,1 0-1,1-1 1,-1 1-1,1 0 0,0 0 1,0-1-1,1 1 1,-1-1-1,1 0 1,1 0-1,-1 0 1,1 0-1,0 0 1,0-1-1,0 0 1,0 0-1,1 0 1,9 6-1,-8-6-4,1-1-1,-1 0 1,1 0-1,0 0 1,0-1-1,1 0 1,-1-1-1,0 1 1,0-1-1,1-1 1,-1 1-1,1-1 1,-1-1-1,1 1 1,-1-1-1,0-1 0,8-1 1,-3-1 10,-1 0 0,0-1 0,1 0 0,-2-1 0,1 0 0,15-12 0,-21 15 13,-1-1 0,1 0 1,0 0-1,-1-1 0,0 0 1,0 1-1,-1-1 0,1-1 1,-1 1-1,0 0 1,0-1-1,-1 1 0,1-1 1,1-10-1,-3 14-14,-1 1 0,1-1 0,-1 1 0,0-1 0,1 0 0,-1 1 1,0-1-1,0 1 0,0-1 0,-1 0 0,1 1 0,0-1 0,0 1 0,-1-1 0,1 1 0,-1-1 0,0 1 0,1-1 0,-1 1 0,0-1 1,0 1-1,0 0 0,0-1 0,0 1 0,0 0 0,0 0 0,0 0 0,-1 0 0,1 0 0,0 0 0,-1 0 0,1 0 0,-1 1 0,1-1 1,-1 0-1,1 1 0,-1-1 0,1 1 0,-1 0 0,1-1 0,-1 1 0,0 0 0,1 0 0,-3 0 0,-3 0 22,0 1-1,1 0 1,-1 0-1,0 0 1,1 1-1,0 0 1,-1 0-1,1 1 0,-11 5 1,13-5-28,0 0 0,0 0 0,0 0 0,0 0 0,1 1 1,-5 5-1,7-8-5,1-1 0,0 1 1,-1-1-1,1 1 0,0 0 0,-1-1 1,1 1-1,0 0 0,-1-1 1,1 1-1,0 0 0,0-1 0,0 1 1,0 0-1,0-1 0,0 1 1,0 0-1,0-1 0,0 1 0,0 1 1,1-1-1,-1-1 0,1 1 1,0 0-1,-1-1 0,1 1 1,0-1-1,-1 1 0,1-1 1,0 1-1,0-1 0,-1 0 1,1 1-1,0-1 1,0 0-1,0 0 0,0 1 1,-1-1-1,1 0 0,0 0 1,0 0-1,1 0 0,10 0-9,-1 0 1,0 0-1,0-1 0,0-1 0,0 0 0,14-4 0,65-27-162,-69 24 68,1 0-1,0 2 1,39-8-1,-60 14 96,0 1-1,0 0 1,0 0-1,0 0 1,0 0-1,0 0 1,0 0-1,0 0 1,0 0-1,0 1 1,-1-1-1,1 0 1,0 0-1,0 1 1,0-1-1,0 1 1,0-1-1,0 0 1,-1 1-1,1 0 1,0-1-1,0 1 1,-1-1-1,1 1 1,0 0-1,-1 0 1,1-1-1,-1 1 1,1 0-1,-1 0 1,1 0-1,-1 0 1,0 0-1,1-1 1,-1 1-1,0 0 1,0 0-1,0 0 1,1 0-1,-1 0 1,0 0-1,0 0 1,0 0-1,-1 0 1,1 0-1,0 2 1,-2 6-30,1 0 1,-1 0-1,-6 17 1,6-19 13,-23 65-91,12-38-347,1 0 0,3 0 0,-10 54 0,19-83 479,0-1 0,0 1 1,0-1-1,1 1 0,1 7 0,-2-12-24,0 1 0,0 0 0,0-1-1,0 1 1,0 0 0,1-1 0,-1 1 0,0-1-1,1 1 1,-1 0 0,0-1 0,1 1 0,-1-1-1,1 1 1,-1-1 0,0 1 0,1-1 0,0 1-1,-1-1 1,1 0 0,-1 1 0,1-1 0,-1 0-1,1 1 1,0-1 0,-1 0 0,1 0-1,0 0 1,-1 0 0,1 1 0,0-1 0,-1 0-1,1 0 1,0 0 0,-1 0 0,1 0 0,0-1-1,-1 1 1,1 0 0,-1 0 0,1 0 0,0 0-1,-1-1 1,1 1 0,0 0 0,-1-1 0,1 1-1,-1 0 1,1-1 0,0 0 0,26-22-407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2.973"/>
    </inkml:context>
    <inkml:brush xml:id="br0">
      <inkml:brushProperty name="width" value="0.05" units="cm"/>
      <inkml:brushProperty name="height" value="0.05" units="cm"/>
    </inkml:brush>
  </inkml:definitions>
  <inkml:trace contextRef="#ctx0" brushRef="#br0">1 295 19172,'0'0'51,"0"1"-1,0-1 1,0 0 0,0 1-1,0-1 1,0 0 0,0 1-1,0-1 1,0 1 0,0-1-1,0 0 1,0 1 0,0-1-1,0 0 1,0 1 0,1-1-1,-1 0 1,0 1 0,0-1-1,0 0 1,0 1 0,1-1-1,-1 0 1,0 0 0,0 1-1,1-1 1,-1 0 0,0 0-1,1 1 1,-1-1 0,0 0-1,1 0 1,-1 0-1,0 0 1,1 0 0,-1 1-1,0-1 1,1 0 0,-1 0-1,0 0 1,1 0 0,-1 0-1,1 0 1,-1 0 0,0 0-1,1 0 1,-1 0 0,0-1-1,1 1 1,0 0 0,17-14 410,-14 10-309,104-100 2251,76-64-1879,-162 154-486,-22 14-36,0 0 0,1 0-1,-1-1 1,0 1-1,0 0 1,0 0-1,0 0 1,1 0-1,-1 0 1,0 0-1,0 0 1,0 0-1,1 0 1,-1 0-1,0 0 1,0 0 0,0 0-1,0 0 1,1 0-1,-1 0 1,0 0-1,0 0 1,0 0-1,0 1 1,1-1-1,-1 0 1,0 0-1,0 0 1,0 0-1,0 0 1,0 0 0,1 0-1,-1 1 1,0-1-1,0 0 1,0 0-1,0 0 1,0 0-1,0 0 1,0 1-1,0-1 1,0 0-1,0 0 1,1 0-1,-1 1 1,0-1 0,0 0-1,0 0 1,0 0-1,0 0 1,0 1-1,-2 5 15,1 0 0,-1-1 0,0 1 0,-1-1 0,-2 7-1,-16 30-9,8-17-120,0 2 1,2 0 0,1 0-1,-14 57 1,24-49-669,0-34 766,0 0 0,0-1 0,0 1 0,0 0 0,0 0 0,1 0 0,-1-1 0,0 1 0,0 0 0,1 0 0,-1-1 0,0 1 0,1 0 0,-1 0 0,1-1 0,-1 1 0,1-1 0,0 1 0,-1 0 0,1-1 0,-1 1 0,1-1 0,0 1 0,-1-1 0,1 0 0,0 1 0,0-1 0,-1 0 0,1 1 0,0-1 0,0 0 0,0 0 0,0 0 0,-1 0 0,1 1 0,0-1 0,0 0 0,0-1 0,-1 1 0,1 0 0,1 0 0,26-13-401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3.392"/>
    </inkml:context>
    <inkml:brush xml:id="br0">
      <inkml:brushProperty name="width" value="0.05" units="cm"/>
      <inkml:brushProperty name="height" value="0.05" units="cm"/>
    </inkml:brush>
  </inkml:definitions>
  <inkml:trace contextRef="#ctx0" brushRef="#br0">482 1 18244,'0'1'153,"0"1"1,1-1 0,-1 1-1,0-1 1,0 1-1,0 0 1,0-1 0,0 1-1,0-1 1,0 1-1,-1-1 1,1 1 0,-1-1-1,1 1 1,-1-1-1,1 1 1,-1-1-1,-1 3 1,-18 26 884,18-27-755,-11 12 149,0 0-1,-1 0 0,0-2 0,-1 0 0,-29 19 0,-90 47 254,120-72-609,-102 49 243,63-32-181,32-12-70,18-4-40,13-2-45,41 4-35,0-2-1,71 2 1,-26-2 46,-46-2-64,-1 2 0,0 3-1,53 18 1,-87-24-15</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4T10:59:40.433"/>
    </inkml:context>
    <inkml:brush xml:id="br0">
      <inkml:brushProperty name="width" value="0.05292" units="cm"/>
      <inkml:brushProperty name="height" value="0.05292" units="cm"/>
      <inkml:brushProperty name="color" value="#FF0000"/>
    </inkml:brush>
  </inkml:definitions>
  <inkml:trace contextRef="#ctx0" brushRef="#br0">21890 10566 0,'0'-18'15,"0"36"-15,-18-71 0,-123-35 32,71 70-32,-1 0 15,-123-17 1,-88 35-1,141 0-15,-230 124 16,-87 158 0,87 18-1,18 35 1,54 141 0,228-247-1,53 1 1,54-54 15,69-17-15,19-106-1,52-36 1,212-70 0,71-211-1,123-177 1,-176-53-1,-53 71 1,-106-36 0,52-35-1,-228 318 1,-53 52 0,-18 36-1,-18 17 16,0 36-31,-35 0 16,-17-18 0,-18 35-1,-36-17 1,-70 17 0,141 1-1,36 17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0.326"/>
    </inkml:context>
    <inkml:brush xml:id="br0">
      <inkml:brushProperty name="width" value="0.05" units="cm"/>
      <inkml:brushProperty name="height" value="0.05" units="cm"/>
    </inkml:brush>
  </inkml:definitions>
  <inkml:trace contextRef="#ctx0" brushRef="#br0">2 297 15451,'0'0'49,"0"0"0,0 0 0,0 0 0,0 0 0,0 0-1,0 0 1,0 0 0,0 0 0,0 0 0,0 0 0,0 0 0,-1 0-1,1 0 1,0 0 0,0 0 0,0 0 0,0 0 0,0 0 0,0-1-1,0 1 1,0 0 0,0 0 0,0 0 0,0 0 0,0 0-1,0 0 1,-1 0 0,1 0 0,0 0 0,0 0 0,0 0 0,0 0-1,0 0 1,0-1 0,0 1 0,0 0 0,0 0 0,0 0 0,0 0-1,0 0 1,0 0 0,0 0 0,0 0 0,0 0 0,0 0 0,0 0-1,0-1 1,0 1 0,0 0 0,0 0 0,0 0 0,0 0-1,0 0 1,0 0 0,1 0 0,-1 0 0,0 0 0,0 0 0,0 0-1,0 0 1,0 0 0,0-1 0,0 1 0,0 0 0,0 0 0,0 0-1,0 0 1,0 0 0,1 0 0,8-9 1761,27-17-776,-14 10-396,41-38 66,84-92 0,-119 117-677,-12 16-13,-16 13-13,0 0 1,0 1-1,0-1 0,1 0 0,-1 0 0,0 0 0,0 0 0,0 0 0,0 0 0,1 0 1,-1 0-1,0 0 0,0 1 0,0-1 0,0 0 0,0 0 0,0 0 0,0 0 1,0 0-1,1 1 0,-1-1 0,0 0 0,0 0 0,0 0 0,0 0 0,0 0 0,0 1 1,0-1-1,0 0 0,0 0 0,0 0 0,0 0 0,0 1 0,0-1 0,0 0 0,0 0 1,0 0-1,0 0 0,0 1 0,0-1 0,0 0 0,-1 0 0,1 0 0,0 0 0,0 1 1,0-1-1,0 0 0,0 0 0,-16 38 119,11-26-107,-8 18 50,0-1 4,1 1 1,1 0-1,1 1 1,-6 42 0,15-71-90,1 0 1,0 1 0,0-1-1,0 1 1,0-1 0,0 1 0,1-1-1,-1 0 1,1 1 0,0 1-1,-1-3 7,1 0 1,-1 0-1,1 0 0,-1 0 0,1-1 0,0 1 0,-1 0 0,1-1 0,0 1 1,-1 0-1,1-1 0,0 1 0,0-1 0,-1 1 0,1-1 0,0 1 0,0-1 1,1 1-1,2-1-15,1 1 1,-1-1 0,0 0 0,0 0-1,0 0 1,1-1 0,-1 0 0,0 0-1,7-2 1,22-7-131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4.107"/>
    </inkml:context>
    <inkml:brush xml:id="br0">
      <inkml:brushProperty name="width" value="0.05" units="cm"/>
      <inkml:brushProperty name="height" value="0.05" units="cm"/>
    </inkml:brush>
  </inkml:definitions>
  <inkml:trace contextRef="#ctx0" brushRef="#br0">471 171 18340,'5'-11'444,"-1"0"0,-1 0 0,0 0 1,-1-1-1,0 1 0,0-14 0,-2 22-326,0 0 0,0 0 0,0 0 0,0-1 0,-1 1 0,1 0 0,-1 0-1,0 0 1,0 0 0,0 0 0,0 0 0,0 1 0,-1-1 0,1 0 0,-1 0 0,0 1 0,0-1 0,0 1-1,0 0 1,0-1 0,0 1 0,-1 0 0,1 0 0,-1 1 0,0-1 0,1 0 0,-7-1 0,4 1-22,0 1 1,0 0 0,-1 1-1,1-1 1,0 1 0,-1 0 0,1 0-1,0 1 1,-1 0 0,1 0-1,0 0 1,0 0 0,0 1 0,0 0-1,0 0 1,0 0 0,-9 7-1,-4 2 3,1 1-1,0 1 0,-20 19 0,10-5-36,0 1 0,2 1-1,1 1 1,1 1-1,2 1 1,1 1 0,2 1-1,1 1 1,-21 60 0,35-83-48,-1 1 0,2-1 0,0 1 0,0 0 0,1 0 0,1 0 0,0 0 0,0 0 0,4 16 0,-3-23-12,1 0 1,0 0-1,0 0 1,0 0-1,1-1 0,0 1 1,0-1-1,0 1 1,0-1-1,1 0 0,0 0 1,0-1-1,1 1 1,-1-1-1,1 0 0,0 0 1,0 0-1,0-1 1,1 0-1,-1 0 0,7 3 1,-2-3-1,0 0 0,0-1 0,1 0 0,-1 0 1,0-1-1,0-1 0,1 1 0,-1-2 0,1 1 0,-1-2 0,0 1 1,0-1-1,0-1 0,16-5 0,-17 4 3,0 1 0,0-1 0,0-1 0,0 0 0,-1 0-1,0-1 1,0 1 0,0-2 0,-1 1 0,0-1 0,0 0 0,0-1 0,-1 0 0,0 0 0,6-12 0,-11 17-2,1 0 0,-1 0 0,0 0 0,0-1 0,0 1 1,0 0-1,-1-1 0,1 1 0,-1 0 0,0-1 0,0 1 0,0-1 1,-1-4-1,0 6-1,1 0 0,-1 0 0,0 0 0,0 0 0,0 1 0,0-1 0,0 0 0,0 1 0,0-1 0,-1 1 0,1-1 0,-1 1 0,1-1 0,-1 1 0,1 0 0,-1 0 0,0 0 0,0 0 0,1 0 0,-1 0 0,0 0 0,0 1 0,-4-2 0,-1 1 2,0-1 1,-1 1 0,1 1 0,-1 0 0,1 0 0,-1 0-1,-11 2 1,15-1-3,0 0 1,-1 0-1,1 0 0,0 0 0,0 1 0,0 0 1,0-1-1,0 2 0,0-1 0,0 0 0,1 1 1,-1 0-1,-5 5 0,9-8-3,-1 0 0,1 1 0,-1-1 0,1 1 0,0-1 0,-1 1 0,1-1 0,-1 1 0,1-1 0,0 1 0,-1 0 0,1-1 0,0 1 0,0-1 1,0 1-1,-1 0 0,1-1 0,0 1 0,0 0 0,0-1 0,0 1 0,0 0 0,0-1 0,0 1 0,0-1 0,0 1 0,1 0 0,-1-1 0,0 1 0,0 0 0,1-1 0,-1 1 0,0-1 0,0 1 0,1-1 0,-1 1 0,1-1 0,-1 1 0,1-1 0,-1 1 0,0-1 0,1 1 0,0-1 1,-1 0-1,1 1 0,-1-1 0,1 0 0,-1 1 0,1-1 0,0 0 0,-1 0 0,1 0 0,-1 0 0,1 0 0,0 1 0,0-1 0,5 1-21,1 0 0,-1 0 1,1 0-1,9-1 0,16-3-115,0-1 1,57-14 0,27-5-207,-114 23 337,-1-1 0,1 1 0,-1 0-1,1 0 1,-1 0 0,1 0 0,-1 0 0,0 0 0,1 1 0,-1-1 0,1 0 0,-1 1 0,1-1 0,-1 1-1,0-1 1,3 2 0,-4-1 5,1 0 1,-1-1-1,1 1 0,-1 0 0,0-1 0,1 1 0,-1 0 1,1 0-1,-1-1 0,0 1 0,0 0 0,0 0 0,1 0 1,-1-1-1,0 1 0,0 0 0,0 0 0,0 0 0,0 0 0,-1-1 1,1 3-1,-2 4 11,-1 0 0,0 1-1,0-1 1,0 0 0,-6 7 0,1 1-6,-5 10-270,1 1 1,1 0-1,2 0 1,0 1-1,-6 41 0,11-49-428,9-29 260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4.556"/>
    </inkml:context>
    <inkml:brush xml:id="br0">
      <inkml:brushProperty name="width" value="0.05" units="cm"/>
      <inkml:brushProperty name="height" value="0.05" units="cm"/>
    </inkml:brush>
  </inkml:definitions>
  <inkml:trace contextRef="#ctx0" brushRef="#br0">124 3 20476,'9'-1'626,"1"0"0,-1 1-1,1 0 1,-1 1-1,0 0 1,17 4 0,-24-5-581,0 1 1,1 0 0,-1 0 0,0 0 0,0 0 0,0 0 0,0 0 0,0 1-1,0-1 1,0 1 0,0-1 0,0 1 0,-1 0 0,1 0 0,-1 0 0,1 0 0,-1 0-1,0 0 1,0 0 0,0 0 0,0 0 0,0 1 0,0-1 0,-1 0 0,1 1-1,-1-1 1,1 0 0,-1 1 0,0-1 0,0 1 0,0-1 0,-1 3 0,0 6-7,-1 0 0,-1 0 1,0 0-1,0-1 0,-1 1 0,-1-1 1,-9 17-1,-49 68 247,41-64-142,-22 28 135,22-30 9,-31 50 1,52-77-271,0-1 0,0 1 0,1 0 0,-1-1 0,0 1-1,0 0 1,1 0 0,-1 0 0,1 0 0,0-1 0,0 1 0,-1 3 0,2-4-10,-1 0 1,1 0-1,-1 0 0,1 0 1,-1 0-1,1-1 0,0 1 0,-1 0 1,1-1-1,0 1 0,0 0 1,0-1-1,-1 1 0,1-1 1,0 1-1,0-1 0,0 0 1,0 1-1,0-1 0,0 0 1,0 1-1,0-1 0,0 0 0,0 0 1,0 0-1,1 0 0,37 3-309,1-1 0,0-2 0,43-6 0,-79 5 293,44-4-220,-2-11-33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01.182"/>
    </inkml:context>
    <inkml:brush xml:id="br0">
      <inkml:brushProperty name="width" value="0.05" units="cm"/>
      <inkml:brushProperty name="height" value="0.05" units="cm"/>
    </inkml:brush>
  </inkml:definitions>
  <inkml:trace contextRef="#ctx0" brushRef="#br0">53 2 12299,'0'0'46,"0"0"0,0 0 1,0 0-1,0 0 0,0 0 1,0 0-1,0 0 1,0 0-1,0 0 0,0-1 1,0 1-1,0 0 0,0 0 1,0 0-1,0 0 1,0 0-1,0 0 0,0 0 1,0 0-1,0 0 0,0 0 1,-1 0-1,1 0 0,0 0 1,0 0-1,0 0 1,0 0-1,0 0 0,0 0 1,0 0-1,0 0 0,0 0 1,0 0-1,-1 0 1,1 0-1,0 0 0,0 0 1,0 0-1,0 0 0,0 0 1,0 0-1,0 0 0,0 0 1,0 0-1,0 0 1,-1 0-1,1 0 0,0 0 1,0 0-1,0 0 0,0 0 1,0 0-1,0 0 1,0 0-1,0 0 0,0 0 1,0 0-1,0 1 0,0-1 1,0 0-1,0 0 0,0 0 1,0 0-1,0 0 1,0 0-1,-1 0 0,-4 11 1156,-4 15-488,4-2-482,1 0 0,1 0 1,1 1-1,2 26 0,12 99-59,-1 12-721,-17-246 1068,6 46-353,-9-265 734,9 301-897,-4-26 36,4 27-42,0 0 0,0 0 0,0 0-1,-1 0 1,1 0 0,0 0 0,0 0 0,-1 0-1,1 0 1,0 0 0,-1 0 0,1 0-1,-1 0 1,1 1 0,-1-1 0,0 0 0,1 0-1,-1 1 1,0-1 0,0 0 0,1 1-1,-2-2 1,1 3-4,0 0-1,1-1 1,-1 1 0,0 0-1,1 0 1,-1 0 0,1-1-1,-1 1 1,1 0-1,0 0 1,-1 0 0,1 0-1,0 0 1,-1 0-1,1 0 1,0 0 0,0 0-1,0 0 1,0 1-1,-3 25-48,3-24 46,-3 291-326,3-291 335,0 3-2,0 0 1,1-1-1,-1 1 0,1 0 0,2 7 1,-3-13 2,0 0 0,0 0-1,0 0 1,0 1 0,0-1 0,0 0 0,0 0 0,0 0 0,1 0 0,-1 0 0,0 0 0,0 1 0,0-1-1,0 0 1,0 0 0,0 0 0,0 0 0,0 0 0,1 0 0,-1 0 0,0 0 0,0 0 0,0 0 0,0 1-1,0-1 1,1 0 0,-1 0 0,0 0 0,0 0 0,0 0 0,0 0 0,0 0 0,1 0 0,-1 0-1,0 0 1,0 0 0,0 0 0,0 0 0,0 0 0,1-1 0,-1 1 0,0 0 0,0 0 0,0 0 0,0 0-1,0 0 1,0 0 0,1 0 0,-1 0 0,0 0 0,0 0 0,0-1 0,0 1 0,0 0 0,0 0 0,0 0-1,0 0 1,0 0 0,0 0 0,1-1 0,-1 1 0,5-11 45,3-29 128,-1-1-1,-1 0 0,-3 0 0,-4-81 0,1 105-116,-1 1 0,-5-24 0,0 28-41,0 13-43,5 0 19,0 0-1,0 0 1,0 0 0,0 1 0,1-1 0,-1 0-1,0 1 1,1-1 0,0 0 0,-1 1 0,0 2-1,-5 41-351,2 1 0,3 0 0,1 0 0,11 88 0,-9-123 255,0-1-1,0 1 1,6 14 0,0-14-98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10.943"/>
    </inkml:context>
    <inkml:brush xml:id="br0">
      <inkml:brushProperty name="width" value="0.05" units="cm"/>
      <inkml:brushProperty name="height" value="0.05" units="cm"/>
    </inkml:brush>
  </inkml:definitions>
  <inkml:trace contextRef="#ctx0" brushRef="#br0">309 1 10554,'-10'0'247,"0"0"-1,0 1 1,1-1-1,-1 2 0,0 0 1,1 0-1,-1 0 1,1 1-1,0 1 1,0-1-1,0 2 0,0-1 1,1 1-1,0 0 1,0 1-1,0 0 1,1 0-1,-1 1 0,2 0 1,-1 0-1,1 1 1,0 0-1,0 0 1,1 0-1,0 0 1,1 1-1,-6 16 0,-8 24-239,3 1-1,2 0 0,-6 57 0,9-28 8,1 106-1,11-144-4,1-1 0,2 1 0,2-1-1,18 59 1,-2-28 12,49 103 0,-70-169-23,3 7-3,1-1 0,0 0 0,0 0 0,13 14-1,-18-23 8,0-1 0,0 1 0,0-1 0,1 1 0,-1-1 0,1 0 0,-1 0 0,1 0 0,-1 0 0,1 0 0,0 0 0,-1 0 0,1 0 0,0-1 0,0 1 0,-1-1 0,1 1-1,0-1 1,0 0 0,0 1 0,0-1 0,0 0 0,0 0 0,0-1 0,-1 1 0,1 0 0,0 0 0,0-1 0,0 0 0,0 1 0,-1-1 0,1 0 0,0 0 0,-1 0 0,1 0 0,0 0 0,1-1-1,12-11 61,-1 0-1,-1-1 0,0-1 0,-1 0 1,11-16-1,48-89 189,-63 107-222,17-34 22,-2 0-1,23-69 1,-35 83-30,-3 0 1,0 0 0,-3 0-1,4-62 1,-9 53 49,-1-1 0,-2 1 0,-2 0 0,-2 0 1,-1 1-1,-26-72 0,27 96-99,-1 1-1,-2 0 1,1 0 0,-2 1 0,0 0-1,0 1 1,-2 0 0,0 1 0,0 0 0,-30-21-1,41 33-20,0 0 0,0 0 0,0-1 0,0 1 0,0 0 0,0 1 0,0-1 0,-4-1 0,-2 4-265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12.545"/>
    </inkml:context>
    <inkml:brush xml:id="br0">
      <inkml:brushProperty name="width" value="0.05" units="cm"/>
      <inkml:brushProperty name="height" value="0.05" units="cm"/>
    </inkml:brush>
  </inkml:definitions>
  <inkml:trace contextRef="#ctx0" brushRef="#br0">0 645 12579,'1'1'81,"-1"0"1,0 0 0,1-1-1,-1 1 1,1 0-1,-1-1 1,1 1 0,0-1-1,-1 1 1,1 0-1,0-1 1,-1 1 0,1-1-1,0 0 1,0 1-1,-1-1 1,1 0 0,0 1-1,0-1 1,0 0-1,-1 0 1,1 0 0,0 1-1,0-1 1,0 0-1,0 0 1,0 0 0,-1 0-1,2-1 1,30-3 810,-28 4-654,39-10 457,1-2 1,69-28-1,82-49 104,-122 54-548,587-286 614,-544 263-803,-72 36 110,66-42-1,-154 88-3472,34-18 2635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12.290"/>
    </inkml:context>
    <inkml:brush xml:id="br0">
      <inkml:brushProperty name="width" value="0.05" units="cm"/>
      <inkml:brushProperty name="height" value="0.05" units="cm"/>
    </inkml:brush>
  </inkml:definitions>
  <inkml:trace contextRef="#ctx0" brushRef="#br0">2121 271 10346,'-19'-17'521,"-1"0"-1,-1 2 0,0 0 1,0 1-1,-2 1 0,1 1 1,-44-15-1,-14 0 459,-86-15 0,85 22-700,16 5-158,-1 2-1,0 3 0,0 2 0,-98 3 1,93 8-71,0 4 0,0 2 0,-81 22 0,105-18 10,1 2 1,0 2-1,1 2 0,1 2 0,-65 42 0,65-33-56,2 2 0,1 2 0,1 1 0,-46 55 0,63-63-11,2 1-1,1 1 1,1 1 0,2 0-1,0 1 1,3 1 0,-18 55-1,22-49 22,1 1 0,3 0 0,1 0 0,1 0-1,3 1 1,1-1 0,2 1 0,1-1 0,3 1-1,1-1 1,1-1 0,3 0 0,1 0-1,1-1 1,3 0 0,1-2 0,1 0 0,2 0-1,1-2 1,36 42 0,-12-23-6,2-1 0,3-3 0,2-1 0,1-4 0,3-1 0,1-3 0,65 33 0,-36-29-4,1-4-1,2-4 1,2-4 0,147 31 0,58-6 15,-229-47-11,0-3 0,100-3-1,-143-5 10,-1-1-1,0-1 0,0 0 1,-1-2-1,0-1 0,0 0 1,0-2-1,36-20 0,-28 11 126,-1-2-1,-1-1 0,0-2 1,-2 0-1,27-32 0,-2-4-70,-2-2-1,-3-2 0,-2-2 1,-4-1-1,-2-3 1,-4-1-1,-3-1 0,-2-2 1,-4-1-1,-3-1 1,-4-1-1,-3 0 1,-3-2-1,2-83 0,-13 125-125,-1-1 0,-2 1-1,-2 0 1,-1 0-1,-15-57 1,13 72 47,-1 0 0,-1 0 0,0 0 0,-2 1 1,0 0-1,-1 1 0,-1 1 0,-1 0 0,0 0 0,-20-17 1,12 15-1,-1 1 0,-1 2 0,-1 0 1,0 1-1,-1 2 0,-32-14 1,34 19-36,1 0 0,-2 2 0,1 0 0,-1 2 0,0 1 0,0 1 0,-40 0 0,-79 10 1521,108-7-1239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4:14.921"/>
    </inkml:context>
    <inkml:brush xml:id="br0">
      <inkml:brushProperty name="width" value="0.05" units="cm"/>
      <inkml:brushProperty name="height" value="0.05" units="cm"/>
    </inkml:brush>
  </inkml:definitions>
  <inkml:trace contextRef="#ctx0" brushRef="#br0">5457 114 13059,'2'17'18,"-2"-16"15,-2-14 24,-1 0-1,-6-20 1,7 28-39,-1 1 0,0-1-1,0 1 1,0-1 0,-1 1 0,1 0-1,-1 1 1,0-1 0,0 1 0,-1-1-1,1 1 1,-1 0 0,1 1 0,-1-1-1,0 1 1,0 0 0,0 0 0,0 1-1,0-1 1,-1 1 0,-6-1 0,-12 0-75,0 0 1,0 1 0,-33 3 0,54-1 45,-508 73-1031,470-67 997,-62 12-31,-901 156 400,-385 97 547,1036-192-603,-49 12 82,7 20 101,276-69-151,-138 69 0,177-71-34,3 4 0,-111 84 0,152-101-192,2 1 1,0 1-1,3 2 1,-54 68-1,76-87-74,0 0 0,1 1 0,0 1 0,1-1 0,1 1 0,0 0 1,1 1-1,0-1 0,1 1 0,1 0 0,1 0 0,0 0 0,1 0 0,1 0 0,1 1 0,0-1 0,4 18 0,-2-21-3,1 1-1,0-1 1,1 1-1,1-1 0,0-1 1,0 1-1,2-1 1,9 13-1,-5-9-1,2-1 0,0-1 0,0 0 1,1-1-1,20 13 0,4-1-8,1-2 0,1-2 0,2-2 0,59 20 0,268 61-30,12-25 27,-288-58 16,785 120-47,7-73-47,123-99 9,-718 1 7,412-101 1,-497 79 116,-148 37 2,82-39-1,-114 46 29,-1-2-1,0 0 1,-1-2-1,0 0 1,-2-2 0,0-1-1,0 0 1,-2-2-1,-1 0 1,0-1 0,-2-1-1,24-40 1,-27 34 76,-1 0-1,-2 0 1,0-1 0,-2 0 0,-2-1-1,0 0 1,-2 0 0,-2 0-1,0-1 1,-2 0 0,-4-36 0,-4 11 11,-2-1 0,-3 1 0,-2 0 0,-2 1 1,-29-63-1,10 33-352,-5 2 0,-3 1 1,-75-108-1,85 147 24,-1 1 1,-2 2-1,-1 2 0,-3 1 0,-1 2 1,-1 2-1,-62-38 0,-46-7-230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9.146"/>
    </inkml:context>
    <inkml:brush xml:id="br0">
      <inkml:brushProperty name="width" value="0.05" units="cm"/>
      <inkml:brushProperty name="height" value="0.05" units="cm"/>
    </inkml:brush>
  </inkml:definitions>
  <inkml:trace contextRef="#ctx0" brushRef="#br0">4221 269 15275,'-46'6'58,"-1"-1"0,0-3 0,1-2 0,-1-2 0,0-2 0,1-2 0,-65-16 0,55 8-205,0 3-1,-1 3 0,-1 2 0,-73 1 1,-74 27 60,35-3 33,131-16 87,0-3 0,-54-5 0,86 4-29,-495-47 2385,450 45-1871,0-3 0,-85-21 0,-96-47-943,201 62 301,-109-37-368,116 43 441,-1 0 0,1 2 0,-50-2 0,22 6 174,-102 17 0,-53 24 168,93-17-521,-313 54-1165,111-39 3232,185-25-900,98-9-692,20-2-285,0-1-1,-19 0 1,28-2 14,1 0 1,0 0-1,0-1 0,0 1 1,0-1-1,0 0 0,0-1 1,1 1-1,-1-1 0,0 1 1,1-1-1,-7-4 0,-2-7-59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18.947"/>
    </inkml:context>
    <inkml:brush xml:id="br0">
      <inkml:brushProperty name="width" value="0.05" units="cm"/>
      <inkml:brushProperty name="height" value="0.05" units="cm"/>
    </inkml:brush>
  </inkml:definitions>
  <inkml:trace contextRef="#ctx0" brushRef="#br0">318 26 15499,'1'-1'171,"-1"0"0,1 1 0,0-1-1,0 0 1,-1 0 0,1 0 0,-1 0-1,1 0 1,-1 0 0,1 0-1,-1 0 1,0 0 0,1 0 0,-1 0-1,0 0 1,0 0 0,0 0 0,1-1-1,-2 1-67,1 1 1,0 0-1,-1-1 0,1 1 0,0-1 0,-1 1 0,1 0 0,0-1 0,-1 1 0,1 0 0,0 0 0,-1-1 1,1 1-1,-1 0 0,1 0 0,-1-1 0,1 1 0,-1 0 0,1 0 0,-1 0 0,1 0 0,-1 0 0,1 0 0,0 0 1,-1 0-1,0 0 0,-4 0 232,1 1 0,-1-1 0,1 1 0,-1 0 0,1 0 0,-9 3 0,-1 4-241,1 0 1,-1 0-1,1 1 0,1 1 1,0 0-1,0 1 0,1 0 1,0 0-1,1 1 1,1 1-1,0 0 0,0 0 1,-6 15-1,-4 11-85,2-1 0,2 2 0,-17 67 0,24-72 5,0 1 0,-1 39 0,7-61-10,2 0 0,0-1 0,1 1 1,0 0-1,1-1 0,0 1 1,1-1-1,9 23 0,-9-29 1,1 0 0,0 0-1,0-1 1,1 1 0,0-1-1,0 0 1,0-1 0,1 1-1,0-1 1,0 0 0,0-1-1,1 1 1,0-1 0,-1-1 0,1 1-1,1-1 1,-1 0 0,13 3-1,-11-4 5,-1 0 0,1-1 0,0 0 0,0 0 0,0-1 0,0 0 0,-1 0 0,1-1 0,0 0 0,0-1 0,-1 0 0,1 0 0,-1-1 0,1 0 0,-1-1 0,10-5 0,-16 8-3,0-1 1,0 1 0,0 0-1,0-1 1,0 0 0,0 1-1,-1-1 1,1 0 0,0 0-1,-1 0 1,0 0 0,1 0-1,-1 0 1,0-1 0,1-3-1,-2 5 0,1-1-1,-1 1 1,0-1 0,0 1-1,0-1 1,-1 1-1,1 0 1,0-1-1,0 1 1,-1-1 0,1 1-1,-1 0 1,1-1-1,-1 1 1,0 0 0,0-1-1,1 1 1,-1 0-1,0 0 1,0 0-1,0 0 1,0 0 0,0 0-1,0 0 1,-1 0-1,1 0 1,-2 0 0,-7-5 15,0 1 0,-1 0 0,0 0 0,1 2 0,-1-1 0,-1 1 0,-21-2 0,10 2 7,1 2 1,-1 0 0,-24 4-1,46-3-28,-32 4 14,32-3-13,0-1 1,0 0 0,-1 0-1,1 1 1,0-1 0,0 1-1,-1-1 1,1 1-1,0-1 1,0 1 0,0 0-1,0-1 1,0 1 0,0 0-1,0 0 1,0 0-1,0 0 1,0 0 0,0 0-1,1 0 1,-2 1 0,2-1-3,0-1 1,0 1 0,0-1 0,0 0-1,1 1 1,-1-1 0,0 1 0,0-1-1,0 0 1,0 1 0,1-1 0,-1 0-1,0 1 1,0-1 0,1 0 0,-1 1-1,0-1 1,0 0 0,1 0 0,-1 1-1,0-1 1,1 0 0,-1 0 0,0 0-1,1 0 1,-1 1 0,1-1 0,-1 0-1,0 0 1,1 0 0,-1 0 0,1 0-1,16 3-10,0-3-11,-1 0 0,1-1 0,0-1 0,-1-1 0,0 0 0,16-6 0,96-36-116,-63 16 89,-33 14 0,42-14 1,-73 29 50,-1-1-1,1 1 1,-1 0-1,1 0 1,-1-1 0,1 1-1,-1 0 1,1 0-1,-1 0 1,1 0-1,-1 0 1,1 0 0,-1 0-1,1 0 1,-1 0-1,1 0 1,-1 0-1,1 0 1,0 0 0,-1 0-1,1 0 1,-1 1-1,1-1 1,-1 0-1,0 0 1,1 1 0,-1-1-1,1 0 1,-1 0-1,1 1 1,-1-1-1,0 1 1,1-1 0,-1 0-1,0 1 1,1-1-1,-1 1 1,0-1-1,0 1 1,1-1 0,-1 1-1,0-1 1,0 1-1,0-1 1,0 1-1,0-1 1,1 1 0,-1-1-1,0 1 1,0-1-1,0 1 1,0-1-1,-1 1 1,1-1 0,0 1-1,0-1 1,0 2-1,-13 38 108,7-26-63,-5 21 53,-1-1-19,1 1-1,2 0 0,1 0 0,-3 49 1,10-79-238,1 0 1,1-1 0,-1 1-1,1 0 1,1 5 0,-2-10 134,0 1 0,0-1 0,0 1 0,0 0 0,1-1 0,-1 1 0,0-1 0,0 1 0,1-1 0,-1 1 0,1-1 0,-1 1 0,0-1 0,1 1 0,-1-1 0,1 0 0,-1 1 0,1-1 0,-1 0 0,1 1 0,-1-1 0,1 0 0,-1 0 0,1 0 0,0 1 0,-1-1 0,1 0 0,-1 0 0,1 0 0,0 0 0,-1 0 0,1 0 1,-1 0-1,1 0 0,0 0 0,-1 0 0,1 0 0,-1-1 0,1 1 0,-1 0 0,1 0 0,0 0 0,-1-1 0,1 0 0,23-13-361,4-10-135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19.424"/>
    </inkml:context>
    <inkml:brush xml:id="br0">
      <inkml:brushProperty name="width" value="0.05" units="cm"/>
      <inkml:brushProperty name="height" value="0.05" units="cm"/>
    </inkml:brush>
  </inkml:definitions>
  <inkml:trace contextRef="#ctx0" brushRef="#br0">93 0 17804,'3'8'1736,"-5"19"-1000,-4 12-240,-3 16 905,1 9-265,-4 16-368,0 5-176,1 6-208,4-3-32,2-8-272,3-10-184,1-18-440,2-10-240,4-24-456,-7-22-681,-5-19 1073,-10-16-144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0.806"/>
    </inkml:context>
    <inkml:brush xml:id="br0">
      <inkml:brushProperty name="width" value="0.05" units="cm"/>
      <inkml:brushProperty name="height" value="0.05" units="cm"/>
    </inkml:brush>
  </inkml:definitions>
  <inkml:trace contextRef="#ctx0" brushRef="#br0">77 11 15803,'-12'23'1036,"-5"7"395,-14 36-1,28-58-1169,0 0 1,0 0-1,1 1 1,0 0-1,0-1 0,1 1 1,1 0-1,-1 0 1,2 13-1,-1-19-222,1-1 1,-1 1-1,1 0 0,0-1 0,-1 1 1,1-1-1,0 1 0,1-1 0,-1 0 1,0 1-1,1-1 0,-1 0 0,1 0 1,0 0-1,0 0 0,0 0 1,0 0-1,3 1 0,-2-1-23,0 0 0,1 0 1,-1-1-1,1 0 0,-1 0 0,1 0 1,0 0-1,-1 0 0,1-1 0,0 0 0,7 0 1,-4 0 2,1-1 0,0 0 1,-1-1-1,1 0 0,0 0 0,-1 0 1,0-1-1,0 0 0,0-1 1,0 0-1,13-9 0,-16 9 26,0 0 1,0 0-1,0-1 0,-1 1 0,0-1 0,0 0 0,0 0 0,0-1 0,-1 1 0,0 0 0,0-1 0,0 1 0,0-1 1,-1 0-1,0 0 0,-1 1 0,1-1 0,-1 0 0,0 0 0,0 0 0,-1 0 0,-2-9 0,2 8-11,-1 1 0,0-1 0,0 1 0,0 0 0,-1 0-1,0 0 1,0 0 0,-1 0 0,0 1 0,0-1 0,0 1-1,0 0 1,-1 0 0,0 1 0,0-1 0,0 1 0,-1 0-1,1 1 1,-11-6 0,14 8-76,0 0-1,-1 0 1,1 0-1,0 1 1,-1-1-1,1 1 1,0-1-1,-1 1 1,1 0-1,-1 0 1,1 0-1,0 0 1,-4 1-1,4-1-33,1 1 0,0-1 1,-1 1-1,1-1 0,0 1 0,0 0 0,0 0 0,-1 0 0,1 0 0,0 0 1,0 0-1,0 0 0,0 0 0,0 0 0,0 0 0,1 0 0,-2 2 0,1 1-55,-1 0 0,1 1 1,0-1-1,0 1 0,0-1 0,1 0 0,-1 1 0,1-1 0,0 1 0,0-1 0,1 1 0,0-1 0,0 5 0,9 24-599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19.830"/>
    </inkml:context>
    <inkml:brush xml:id="br0">
      <inkml:brushProperty name="width" value="0.05" units="cm"/>
      <inkml:brushProperty name="height" value="0.05" units="cm"/>
    </inkml:brush>
  </inkml:definitions>
  <inkml:trace contextRef="#ctx0" brushRef="#br0">15 441 14483,'0'0'149,"-1"-1"-1,0 1 1,0 0-1,1 0 1,-1-1-1,0 1 1,0-1-1,1 1 1,-1-1-1,0 1 1,1-1-1,-1 1 1,1-1-1,-1 1 1,0-1-1,1 0 1,0 1-1,-1-1 1,1 0-1,-1 0 1,1 1-1,0-1 1,-1 0 0,1 0-1,0-1 1,1 1 112,-1 0 0,1-1 0,0 1 1,0 0-1,1 0 0,-1 0 1,0 0-1,0 0 0,0 0 1,1 0-1,1-1 0,5-3-98,27-20 498,-2-2 0,-1-2 0,0 0 0,30-40 0,94-142 450,-145 197-983,-11 14-123,0 0-1,0 0 1,1 0-1,-1 0 1,0 0 0,0-1-1,0 1 1,1 0-1,-1 0 1,0 0-1,0 0 1,1 0 0,-1 0-1,0 0 1,0 0-1,1 0 1,-1 0-1,0 0 1,0 0 0,1 0-1,-1 0 1,0 0-1,0 0 1,1 0-1,-1 0 1,0 0 0,0 0-1,1 0 1,-1 0-1,0 1 1,1 1 13,0-1 0,0 1 1,0 0-1,0 0 0,0 1 0,-1-1 0,1 0 1,-1 0-1,0 0 0,0 0 0,1 0 0,-2 3 1,7 156 324,8 98-368,-10-229-212,1 0 1,2 0-1,1-1 1,1 0-1,1-1 1,20 38-1,-5-27-36,0-10-101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1.842"/>
    </inkml:context>
    <inkml:brush xml:id="br0">
      <inkml:brushProperty name="width" value="0.05" units="cm"/>
      <inkml:brushProperty name="height" value="0.05" units="cm"/>
    </inkml:brush>
  </inkml:definitions>
  <inkml:trace contextRef="#ctx0" brushRef="#br0">13 0 18156,'-11'10'1312,"10"-3"-1032,5-2-112,15-4 488,5 1-119,14-2-137,8 0-56,14-2-88,4 2-8,2 0-24,2 0-40,-7 3-176,-5-1-248,-8 2-528,-10-2-169,-9-2 721,-1-6-144,-2-12-184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2.275"/>
    </inkml:context>
    <inkml:brush xml:id="br0">
      <inkml:brushProperty name="width" value="0.05" units="cm"/>
      <inkml:brushProperty name="height" value="0.05" units="cm"/>
    </inkml:brush>
  </inkml:definitions>
  <inkml:trace contextRef="#ctx0" brushRef="#br0">1 0 20220,'0'3'115,"0"0"-1,0 0 1,1 0 0,-1 0-1,1 0 1,0 0-1,0 0 1,0-1 0,0 1-1,1 0 1,-1-1-1,1 1 1,0-1 0,-1 1-1,1-1 1,0 0-1,0 1 1,1-1-1,-1 0 1,0-1 0,1 1-1,-1 0 1,5 1-1,5 3-4,1 0 0,0-1 0,26 6 0,-17-5 36,38 9-53,-30-9-69,32 12 0,-54-15-20,0 0 0,0 1 1,-1 0-1,0 0 0,0 0 0,0 1 0,0 0 0,11 11 0,-15-13 5,0 1-1,0 0 1,-1-1-1,1 1 1,-1 0-1,0 1 1,0-1-1,0 0 1,-1 1 0,1-1-1,-1 1 1,0-1-1,0 1 1,0 6-1,-1-3 19,-1 0-1,1 0 1,-1 0-1,-1 1 1,1-1-1,-2 0 1,-4 11 0,-4 6 76,-1 0 1,-2-1 0,-29 39-1,11-21-267,-1 0 0,-56 53 0,86-92-89,-26 21-1592,27-23 1771,1 0 0,-1 0 0,1 0 0,-1 0-1,1-1 1,-1 1 0,0 0 0,1-1 0,-1 1-1,0-1 1,1 0 0,-1 1 0,0-1 0,0 0-1,0 0 1,1 0 0,-1 0 0,-2-1 0,-4-7-772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40.192"/>
    </inkml:context>
    <inkml:brush xml:id="br0">
      <inkml:brushProperty name="width" value="0.05" units="cm"/>
      <inkml:brushProperty name="height" value="0.05" units="cm"/>
    </inkml:brush>
  </inkml:definitions>
  <inkml:trace contextRef="#ctx0" brushRef="#br0">5 1 17196,'-4'11'1776,"5"1"-1040,4 2-232,7-8 1073,9-3-457,15-2-296,0 1-136,15-2-264,2 0-88,6-3-80,-3-3-136,-1 4-176,-6-1-248,-9 2-496,-2 1-376,-12-2 912,-6 1-176,-9-4-216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40.563"/>
    </inkml:context>
    <inkml:brush xml:id="br0">
      <inkml:brushProperty name="width" value="0.05" units="cm"/>
      <inkml:brushProperty name="height" value="0.05" units="cm"/>
    </inkml:brush>
  </inkml:definitions>
  <inkml:trace contextRef="#ctx0" brushRef="#br0">0 18 19020,'45'-12'3811,"-32"10"-3526,0 0-1,0 1 1,16 0-1,-7 2-213,0 0 0,0 1 0,0 1 0,0 2 0,-1 0 0,27 10 1,-41-12-68,1 1 0,0 0 0,-1 0 1,0 0-1,0 1 0,0 0 1,-1 1-1,9 8 0,-11-9 8,0 0-1,-1 0 0,0 0 0,0 0 0,0 1 0,0-1 0,-1 1 0,0-1 1,0 1-1,-1 0 0,0 0 0,0 0 0,1 7 0,-2-1 25,-1 0-1,0 0 1,0 0 0,-1 0-1,-1 0 1,0-1-1,0 1 1,-1-1 0,-1 1-1,0-1 1,0-1-1,-14 20 1,1-5 19,0-1 0,-2-1 0,-44 40 0,39-43-1481,0-1-1,-44 25 1,53-34 621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2.851"/>
    </inkml:context>
    <inkml:brush xml:id="br0">
      <inkml:brushProperty name="width" value="0.05" units="cm"/>
      <inkml:brushProperty name="height" value="0.05" units="cm"/>
    </inkml:brush>
  </inkml:definitions>
  <inkml:trace contextRef="#ctx0" brushRef="#br0">1 13 20100,'4'8'949,"0"-1"1,0 1-1,5 13 0,34 77 146,-36-86-1029,0 1 1,0-1-1,2 0 0,-1-1 0,16 15 0,-22-23-86,1-1-1,0 0 0,0 0 1,0 0-1,0 0 0,0 0 1,0 0-1,0-1 0,1 0 1,-1 1-1,1-1 0,-1 0 1,1-1-1,-1 1 0,8 0 0,-6-2-112,1 1-1,-1-1 1,0 0-1,0-1 1,0 1-1,0-1 0,0 0 1,0 0-1,8-5 1,5-5-592,-1-1 1,-1 0-1,-1-2 1,19-20-1,-27 27 440,109-127-4496,-100 120 4517,-16 15 278,-1 0 1,1 1-1,0-1 0,0 0 0,0 1 1,0-1-1,0 0 0,0 0 1,0 1-1,0-1 0,0 0 0,0 1 1,0-1-1,0 0 0,0 0 0,0 1 1,0-1-1,0 0 0,0 1 1,0-1-1,0 0 0,0 0 0,0 1 1,1-1-1,-1 0 0,0 0 0,0 1 1,0-1-1,0 0 0,1 0 1,-1 1-1,0-1 0,0 0 0,1 0 1,-1 0-1,0 0 0,0 1 0,1-1 1,-1 0-1,0 0 0,0 0 1,1 0-1,-1 0 0,0 0 0,1 0 1,-1 0-1,0 0 0,0 0 0,1 0 1,-1 0-1,0 0 0,1 0 1,-1 0-1,0 0 0,0 0 0,1 0 1,-1 0-1,0 0 0,1-1 1,-1 1-1,0 0 0,0 0 0,0 0 1,1 0-1,-1-1 0,0 1 0,1 0 1,-5 18 678,0 1 0,-1-1 1,-1 1-1,-15 29 0,4-7 223,-17 42 426,-37 103 811,58-147-2238,2 2 0,-10 69 1,19-82-691,2-28 766,0 0 1,0 0-1,0 0 1,0 0-1,0-1 0,0 1 1,0 0-1,0 0 1,0 0-1,1 0 0,-1 0 1,0 0-1,0 0 1,0 0-1,0 0 1,0 0-1,0 0 0,0 0 1,0 0-1,1 0 1,-1 0-1,0 0 1,0 0-1,0 0 0,0 0 1,0 0-1,0 0 1,0 0-1,1 0 0,-1 0 1,0 0-1,0 0 1,0 0-1,0 0 1,0 0-1,0 0 0,0 0 1,0 0-1,1 0 1,-1 1-1,0-1 1,0 0-1,0 0 0,0 0 1,0 0-1,0 0 1,0 0-1,0 0 1,0 0-1,0 0 0,0 1 1,0-1-1,0 0 1,0 0-1,0 0 0,0 0 1,0 0-1,6-10-224,4-17-316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3.750"/>
    </inkml:context>
    <inkml:brush xml:id="br0">
      <inkml:brushProperty name="width" value="0.05" units="cm"/>
      <inkml:brushProperty name="height" value="0.05" units="cm"/>
    </inkml:brush>
  </inkml:definitions>
  <inkml:trace contextRef="#ctx0" brushRef="#br0">45 0 18116,'9'5'1456,"-6"15"-984,-3 4-168,-2 16 697,1 4-265,-4 10-256,1 4-80,-1 3-112,1-1 8,0-10-152,1-4-104,2-14-368,-1-4-256,2-14-400,-12-23-3233,-2-16 3017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4.167"/>
    </inkml:context>
    <inkml:brush xml:id="br0">
      <inkml:brushProperty name="width" value="0.05" units="cm"/>
      <inkml:brushProperty name="height" value="0.05" units="cm"/>
    </inkml:brush>
  </inkml:definitions>
  <inkml:trace contextRef="#ctx0" brushRef="#br0">1 334 17508,'4'3'2569,"10"1"-1687,-4-5-668,1 0 0,0-1 0,-1 0 0,1-1 0,-1 0 0,0 0 0,0-1 0,0-1 0,0 1 0,14-11 0,-4 1 20,0 0 0,0-2 0,25-27 0,-16 11 199,-1-2 0,-1-1 0,33-59 1,-50 80-310,-3 12 33,-6 4-146,0-1 0,0 1 0,0-1 0,0 1 1,-1-1-1,1 1 0,-1 0 0,1-1 0,-1 1 0,1 0 0,-1 0 1,0-1-1,0 3 0,10 46-300,2 1 1,2-2-1,2 0 0,2-1 1,3-1-1,30 53 1,-38-79-106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8.725"/>
    </inkml:context>
    <inkml:brush xml:id="br0">
      <inkml:brushProperty name="width" value="0.05" units="cm"/>
      <inkml:brushProperty name="height" value="0.05" units="cm"/>
    </inkml:brush>
  </inkml:definitions>
  <inkml:trace contextRef="#ctx0" brushRef="#br0">1609 153 14627,'-28'4'321,"1"0"-1,-1-2 0,-38-2 1,55-1-336,-1 0 1,0-1 0,1-1 0,-1 0-1,1-1 1,0 0 0,0 0-1,0-1 1,1-1 0,-16-10-1,9 4-34,-4-3-90,-30-17 0,43 28 118,-1 0 0,1 1 0,0 0 0,-1 0 0,0 1 0,1 0 1,-17-1-1,-7 3 78,-1 1 1,-42 8 0,52-5 143,0-1-1,0-2 1,0 0-1,0-1 1,-1-1 0,-33-6-1,-3-10 416,44 12-521,-1 0 0,0 0 0,0 2 0,0 0 1,0 1-1,-1 1 0,-19 1 0,3 5-158,0 2 0,0 1 1,-45 18-1,-10 3-353,53-20 195,0-1 0,-1-1 1,0-3-1,-1 0 0,-37-3 0,7-5-115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0.090"/>
    </inkml:context>
    <inkml:brush xml:id="br0">
      <inkml:brushProperty name="width" value="0.05" units="cm"/>
      <inkml:brushProperty name="height" value="0.05" units="cm"/>
    </inkml:brush>
  </inkml:definitions>
  <inkml:trace contextRef="#ctx0" brushRef="#br0">0 490 15571,'2'40'7850,"1"43"-6326,-2-73-1448,0-1-1,0 1 0,1-1 0,0 1 0,1-1 0,3 10 1,-5-17-71,0 0 0,0 0 0,0 0 0,1 0 0,-1 0 0,0-1 0,1 1 0,-1 0 0,1-1 0,0 1 0,-1-1 0,1 0 0,0 0 0,0 1 0,0-1 0,0 0 0,0-1 0,0 1 0,0 0 0,0-1 0,1 1 0,-1-1 0,0 1 0,0-1 0,0 0 0,1 0 1,-1 0-1,0 0 0,0-1 0,0 1 0,1 0 0,-1-1 0,3 0 0,7-4 2,1 0-1,0 0 1,-1-1 0,0-1 0,0 0-1,-1 0 1,0-1 0,0-1 0,-1 0-1,17-18 1,-1-3 18,-1-1-1,30-49 1,-32 43-1,-2-1 0,-1-1 0,-2-1 0,-1-1 0,-3-1 0,-1 0 0,12-72 0,-23 104-14,-1 1 0,-1-1 0,1 1 0,-2-1-1,1 1 1,-3-14 0,3 23-9,0-1 0,-1 1-1,1 0 1,0-1 0,0 1-1,0 0 1,0-1 0,0 1 0,0 0-1,0 0 1,-1-1 0,1 1-1,0 0 1,0-1 0,0 1-1,-1 0 1,1 0 0,0 0 0,0-1-1,-1 1 1,1 0 0,0 0-1,0 0 1,-1-1 0,1 1 0,0 0-1,-1 0 1,1 0 0,0 0-1,-1 0 1,1 0 0,0 0-1,-1 0 1,1 0 0,0 0 0,-1 0-1,1 0 1,0 0 0,-1 0-1,1 0 1,0 0 0,0 0-1,-1 0 1,1 0 0,0 0 0,-1 1-1,-11 10 21,1 8-16,1 0 0,1 0 0,0 1 0,-9 34 0,-15 87 11,25-89-17,2 0-1,3 1 1,4 69 0,25 155 0,2 64 78,-45-579 171,-1-13-238,18 247-7,0-1-1,0 0 1,0 1-1,1-1 1,0 1-1,0-1 0,2-6 1,-2 9-35,0 0-1,0 1 1,0-1 0,1 0 0,-1 1 0,0-1 0,1 1-1,-1 0 1,1-1 0,-1 1 0,1 0 0,-1 0-1,1 0 1,0 0 0,0 0 0,0 0 0,-1 1 0,1-1-1,4 0 1,-2 0-68,-1 0 0,1 0 0,0-1 0,0 1 0,-1-1 0,1 0 0,-1 0 0,1 0 0,-1-1 0,0 1 0,5-5 0,4-9-235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1.274"/>
    </inkml:context>
    <inkml:brush xml:id="br0">
      <inkml:brushProperty name="width" value="0.05" units="cm"/>
      <inkml:brushProperty name="height" value="0.05" units="cm"/>
    </inkml:brush>
  </inkml:definitions>
  <inkml:trace contextRef="#ctx0" brushRef="#br0">211 0 16604,'-8'1'271,"0"0"1,0 0-1,0 1 1,0-1-1,1 2 1,-1-1-1,0 1 1,1 0-1,0 1 1,0 0 0,0 0-1,0 0 1,1 1-1,-1 0 1,1 0-1,-11 13 1,8-8-92,1 1 0,0 0 0,0 0 0,1 1 0,1 0 0,0 0 0,0 0 0,1 1 0,-4 18 0,8-26-119,0-1 0,0 1 1,0-1-1,1 1 0,0 0 1,0 0-1,0-1 0,1 1 1,-1 0-1,1-1 0,0 1 1,2 5-1,-1-7-28,-1 0 0,1-1 0,-1 1 0,1-1 0,0 1 0,0-1 1,0 1-1,0-1 0,0 0 0,1 0 0,-1 0 0,1 0 0,-1-1 0,1 1 0,0 0 0,-1-1 0,1 0 0,0 0 0,5 2 1,3-1 13,0-1 0,-1 0 0,1 0 0,0-1 1,0 0-1,0-1 0,-1 0 0,1-1 0,-1 0 1,1-1-1,-1 0 0,0 0 0,18-9 0,-20 8-5,1-1-1,-1 1 1,0-1-1,0-1 1,0 1-1,-1-2 1,0 1-1,0-1 1,-1 1-1,0-2 1,0 1-1,0-1 0,-1 0 1,0 0-1,7-17 1,-11 19-12,1-1 1,-1 1 0,-1-1-1,1 1 1,-1-1 0,0 0-1,0 1 1,-1-1-1,0 1 1,0-1 0,-1 1-1,0-1 1,-3-7 0,4 11-81,0 0 0,0 0 1,-1 0-1,1 0 1,-1 0-1,0 0 0,0 1 1,0-1-1,0 1 1,0-1-1,0 1 0,-1 0 1,1 0-1,-1 0 1,0 0-1,1 0 0,-1 0 1,0 1-1,0-1 1,0 1-1,0 0 0,-1 0 1,1 0-1,0 1 1,0-1-1,-1 1 1,1 0-1,-5-1 0,3 1-203,5-2-90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0.565"/>
    </inkml:context>
    <inkml:brush xml:id="br0">
      <inkml:brushProperty name="width" value="0.05" units="cm"/>
      <inkml:brushProperty name="height" value="0.05" units="cm"/>
    </inkml:brush>
  </inkml:definitions>
  <inkml:trace contextRef="#ctx0" brushRef="#br0">22 22 17396,'-13'-14'1720,"7"9"-1184,3 2-208,9 6 544,10 5-511,6 3 31,5 1-184,6 3-320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1.049"/>
    </inkml:context>
    <inkml:brush xml:id="br0">
      <inkml:brushProperty name="width" value="0.05" units="cm"/>
      <inkml:brushProperty name="height" value="0.05" units="cm"/>
    </inkml:brush>
  </inkml:definitions>
  <inkml:trace contextRef="#ctx0" brushRef="#br0">0 307 16732,'9'-21'1158,"14"-31"360,-21 49-1301,0-1 1,0 0-1,1 1 1,-1 0-1,1 0 1,-1-1-1,1 1 1,0 1 0,0-1-1,5-3 1,-8 6-166,1 0 0,-1-1 0,1 1 0,-1 0 0,1 0 0,-1-1 0,1 1 0,-1 0 1,1 0-1,-1 0 0,1 0 0,-1-1 0,1 1 0,0 0 0,-1 0 0,1 0 0,-1 0 0,1 1 0,-1-1 1,1 0-1,-1 0 0,1 0 0,-1 0 0,1 0 0,0 1 0,-1-1 0,1 0 0,-1 1 0,0-1 1,1 0-1,0 1 0,0 0 26,0 1 1,0-1-1,-1 1 1,1-1 0,0 1-1,-1-1 1,1 1-1,-1-1 1,1 1-1,-1 3 1,1 45 449,-1-47-488,-12 95 218,7-67-226,1 0-1,1 31 0,3-60-27,0 0 0,0 0 0,0 0 0,0 0 0,0 0 0,1 0-1,-1 0 1,1 0 0,-1-1 0,1 1 0,0 0 0,-1 0 0,1-1 0,0 1 0,0 0 0,0-1 0,2 2-1,-2-2 3,0-1 0,0 1-1,0-1 1,0 1-1,-1-1 1,1 1 0,0-1-1,1 0 1,-1 0 0,0 0-1,0 1 1,0-1-1,0 0 1,0 0 0,0-1-1,0 1 1,0 0-1,0 0 1,0 0 0,0-1-1,0 1 1,1-1-1,4-1 27,-1-1 0,0-1 0,1 1 0,-1-1-1,0 1 1,-1-1 0,1-1 0,5-6-1,7-11 92,-1-1-1,0-1 0,-2 0 0,-1-1 0,-1-1 0,-1 0 0,-1 0 0,-2-1 0,9-45 0,-42 193 12,22-104-140,-4 53 10,7-64-1,0 1-1,1-1 1,-1 0-1,1 0 1,0 0-1,0 0 1,1 0-1,4 10 0,-6-15 3,1 0-1,-1 0 1,1 0-1,-1 0 1,1 0-1,0 0 1,-1 0-1,1 0 1,0 0-1,-1-1 0,1 1 1,0 0-1,0-1 1,0 1-1,0 0 1,0-1-1,0 1 1,0-1-1,0 1 0,0-1 1,0 0-1,0 1 1,0-1-1,2 0 1,-1 0 7,0 0 1,0-1-1,0 1 1,0-1 0,0 1-1,-1-1 1,1 0-1,0 0 1,0 0 0,0 0-1,-1 0 1,3-2-1,3-3 52,0 0 0,-1-1 0,1 0 0,8-14 0,-1-2 68,-2-1 0,-1 0-1,-1-1 1,0 0 0,-2 0-1,-2-1 1,7-42 0,-11 51-55,-5 23-13,-2 28-33,5-28-32,0 1 0,0-1 0,0 0 1,1 1-1,0-1 0,1 0 0,-1 0 0,1 1 0,5 9 1,-5-13 0,-1-1 0,1 0 0,-1 1 0,1-1 0,0 0 1,0 0-1,0 0 0,0 0 0,1 0 0,-1-1 0,0 1 1,1 0-1,-1-1 0,1 0 0,0 0 0,-1 0 0,1 0 1,0 0-1,-1 0 0,1-1 0,0 1 0,0-1 0,0 0 1,3 0-1,5-1-2,0 0 0,0-1 0,-1 0 1,1-1-1,-1 0 0,1-1 0,-1 0 1,0-1-1,0 0 0,-1 0 0,1-1 0,-1 0 1,14-13-1,-9 6 4,1 0 0,-2-2 1,0 1-1,-1-2 0,0 0 0,17-31 1,-24 39 3,-1 0 0,0-1 1,-1 0-1,1 0 1,-2 0-1,1-1 0,-1 1 1,-1 0-1,1-11 1,-2 20-8,1-1 1,-1 1 0,0-1-1,0 1 1,0-1 0,0 1-1,0-1 1,0 1 0,0-1-1,0 1 1,0-1 0,0 1-1,0-1 1,0 1 0,-1-1 0,1 1-1,0-1 1,0 1 0,0-1-1,-1 1 1,1-1 0,0 1-1,-1-1 1,1 1 0,0 0-1,-1-1 1,1 1 0,0 0 0,-1-1-1,1 1 1,-1 0 0,1-1-1,-1 1 1,1 0 0,0 0-1,-1 0 1,1-1 0,-1 1-1,1 0 1,-1 0 0,0 0-1,1 0 1,-1 0 0,1 0 0,-1 0-1,1 0 1,-1 0 0,1 0-1,-1 0 1,-2 2-1,0-1 1,1 0-1,0 0 0,-1 1 0,1 0 1,0-1-1,-3 4 0,-9 11 0,1 0 0,1 0 0,0 1 0,1 1-1,1 0 1,1 0 0,0 1 0,2 0 0,0 1 0,1-1 0,1 1-1,1 0 1,-2 25 0,5-39 0,1 0 0,0 0 1,1 0-1,-1 0 0,1 0 0,0-1 0,1 1 0,-1 0 1,1 0-1,3 6 0,-3-9-53,0 0-1,0 0 1,0 0 0,0 0 0,0-1 0,0 1 0,1-1 0,-1 0-1,1 0 1,0 0 0,0 0 0,-1 0 0,1 0 0,0-1 0,1 1-1,-1-1 1,0 0 0,0 0 0,6 1 0,-4-1 9,1-1 1,-1 1-1,1-1 1,-1 0-1,1 0 1,-1-1-1,1 1 0,-1-1 1,1 0-1,-1-1 1,9-3-1,24-17-252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1.511"/>
    </inkml:context>
    <inkml:brush xml:id="br0">
      <inkml:brushProperty name="width" value="0.05" units="cm"/>
      <inkml:brushProperty name="height" value="0.05" units="cm"/>
    </inkml:brush>
  </inkml:definitions>
  <inkml:trace contextRef="#ctx0" brushRef="#br0">36 6 15803,'1'-6'2417,"1"12"-1313,-7 23-432,-1 11 2481,-3 17-1841,1 13-336,2 13-463,1 0-97,5-2-168,7-6-40,6-14-184,4-9-72,9-17-344,3-13-281,3-26-439,2-11 864,0-25-176,-4-4-216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2.070"/>
    </inkml:context>
    <inkml:brush xml:id="br0">
      <inkml:brushProperty name="width" value="0.05" units="cm"/>
      <inkml:brushProperty name="height" value="0.05" units="cm"/>
    </inkml:brush>
  </inkml:definitions>
  <inkml:trace contextRef="#ctx0" brushRef="#br0">81 64 17420,'-30'70'2375,"20"-51"-1719,1 1 0,1 0 0,1 1 0,-8 40 1,15-59-592,-1 1 0,1-1 0,0 1 1,0 0-1,0-1 0,0 1 0,0-1 1,1 1-1,-1-1 0,1 1 0,0-1 1,0 0-1,-1 1 0,4 3 0,-3-4-20,0-1-1,0 0 0,0 0 1,0 0-1,0 0 0,0 0 1,1 0-1,-1 0 0,0-1 0,1 1 1,-1 0-1,1-1 0,-1 1 1,0-1-1,1 0 0,-1 1 1,1-1-1,2 0 0,1 0 29,0 0 0,0-1 0,0 1 0,0-1 0,0-1 0,0 1 0,-1-1 0,1 0 0,0 0 0,-1 0 1,1 0-1,6-6 0,-2 1 25,-1 0 1,-1-1 0,1 1 0,-1-2 0,0 1 0,-1-1 0,0 0 0,-1 0 0,1-1 0,-2 0 0,7-17 0,-9 22-71,0 0 1,-1-1 0,0 1 0,1-1-1,-2 0 1,1 1 0,-1-1 0,0 0 0,0 0-1,0 1 1,-1-1 0,0 0 0,0 1-1,0-1 1,-1 1 0,0-1 0,0 1 0,0 0-1,-1 0 1,1 0 0,-1 0 0,0 0-1,-7-7 1,8 10-43,0 0-1,0 0 0,0 0 0,0 1 1,0-1-1,0 1 0,0 0 1,0-1-1,0 1 0,-1 0 0,1 0 1,-1 0-1,1 1 0,0-1 1,-1 1-1,1-1 0,-1 1 0,0 0 1,1 0-1,-1 0 0,1 0 1,-1 0-1,1 1 0,-1-1 1,1 1-1,-1-1 0,1 1 0,0 0 1,-1 0-1,1 0 0,-4 3 1,3-2-88,0 0 1,1 1-1,-1-1 0,1 1 1,-1-1-1,1 1 1,0 0-1,0 0 1,1 0-1,-1 0 1,0 0-1,1 0 1,0 1-1,0-1 1,0 0-1,0 1 1,0-1-1,1 1 0,-1-1 1,1 1-1,0-1 1,1 7-1,0-5-125,0-1-1,0 1 1,0 0-1,1-1 0,-1 1 1,1 0-1,0-1 1,1 0-1,-1 0 0,1 0 1,0 0-1,0 0 1,0 0-1,0 0 0,1-1 1,-1 0-1,1 0 1,0 0-1,0 0 0,0 0 1,1-1-1,-1 0 1,0 0-1,1 0 0,0 0 1,-1-1-1,1 0 1,8 1-1,-1 0-232,-1 0 1,1-2 0,0 1-1,0-2 1,0 1-1,0-1 1,0-1-1,0-1 1,0 1-1,18-8 1,-13 3 155,-2-1 1,1-1-1,-1 0 1,0-1-1,17-15 0,-24 19 627,-1-1 0,0 0 0,-1 0 0,0 0 0,0-1-1,0 0 1,-1 0 0,-1 0 0,1-1 0,-1 0-1,4-12 1,-6 3 601,-2 17-860,0 1-1,-1 0 1,1-1 0,0 1 0,0 0-1,0 0 1,0-1 0,0 1 0,0 0-1,0 0 1,-1-1 0,1 1 0,0 0-1,0 0 1,0-1 0,-1 1 0,1 0 0,0 0-1,0 0 1,-1-1 0,1 1 0,0 0-1,0 0 1,-1 0 0,1 0 0,0 0-1,0 0 1,-1 0 0,1 0 0,-1-1-1,0 2 71,-1-1-1,1 1 1,-1-1-1,1 1 0,-1 0 1,1-1-1,0 1 1,-1 0-1,1 0 0,0 0 1,0 0-1,0 0 0,-1 0 1,1 0-1,0 1 1,0-1-1,-1 2 0,-7 11 133,1 0 0,0 0-1,0 1 1,1 0-1,1 0 1,1 0-1,0 1 1,1 0 0,1 0-1,0 0 1,1 1-1,1-1 1,1 29 0,0-43-240,1 0 0,-1-1 0,0 1 0,1 0 0,-1 0 0,1-1 0,-1 1 1,1 0-1,0 0 0,-1-1 0,1 1 0,0-1 0,0 1 0,1-1 0,-1 1 1,0-1-1,0 0 0,1 0 0,-1 1 0,0-1 0,1 0 0,-1 0 0,3 1 1,-2-2-4,0 1 0,0-1 1,0 0-1,0 0 0,0 0 1,0 0-1,0 0 1,0 0-1,0-1 0,0 1 1,0-1-1,-1 1 1,1-1-1,0 0 0,0 1 1,-1-1-1,1 0 1,0 0-1,-1 0 0,1-1 1,2-2-1,5-4 20,-1 0-1,-1-1 1,0 0 0,0 0-1,0-1 1,-1 0-1,-1 0 1,0 0 0,0-1-1,-1 1 1,0-1-1,-1-1 1,0 1 0,-1 0-1,0-1 1,-1 1-1,0-1 1,-2-21 0,1 30-69,-1-1-1,0 0 1,0 1 0,-1-1 0,1 1 0,-1-1 0,1 1 0,-1-1 0,0 1 0,-1 0 0,1 0 0,0 0-1,-1 0 1,0 1 0,-4-4 0,6 5-37,-1 0-1,1 0 1,0 0-1,-1 0 1,1 0 0,-1 1-1,1-1 1,-1 1-1,0-1 1,1 1 0,-1 0-1,0 0 1,1-1-1,-1 1 1,1 0-1,-1 0 1,0 1 0,1-1-1,-1 0 1,0 1-1,1-1 1,-1 0 0,1 1-1,-1 0 1,1-1-1,-1 1 1,1 0-1,-1 0 1,1 0 0,0 0-1,-1 0 1,1 0-1,0 0 1,0 0 0,0 1-1,0-1 1,-1 3-1,0-2-59,0 0-1,1 0 0,0 1 0,0-1 1,-1 0-1,1 1 0,1-1 0,-1 1 1,0-1-1,1 1 0,-1 0 0,1-1 1,0 1-1,0 0 0,0-1 0,0 1 1,0 0-1,1 4 0,7 6-579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2.690"/>
    </inkml:context>
    <inkml:brush xml:id="br0">
      <inkml:brushProperty name="width" value="0.05" units="cm"/>
      <inkml:brushProperty name="height" value="0.05" units="cm"/>
    </inkml:brush>
  </inkml:definitions>
  <inkml:trace contextRef="#ctx0" brushRef="#br0">52 1 16956,'1'6'331,"-1"1"1,0-1-1,0 0 1,-1 1-1,1-1 1,-2 0-1,1 0 1,-4 11-1,-3 12 616,-4 34 13,2 0-1,-3 110 1,13-163-857,0-1 1,1 1-1,0-1 0,1 0 1,0 1-1,0-1 0,6 13 0,-7-20-68,0-1 0,-1 1 0,1 0 0,0-1 0,1 1 0,-1-1-1,0 1 1,0-1 0,1 0 0,-1 1 0,1-1 0,-1 0 0,1 0-1,-1 0 1,1 0 0,0 0 0,3 1 0,-3-2-3,0 0-1,1 0 1,-1 0 0,0 0 0,1 0 0,-1 0-1,0-1 1,1 1 0,-1-1 0,0 0 0,0 1-1,1-1 1,-1 0 0,0-1 0,0 1-1,0 0 1,0 0 0,2-3 0,7-5 99,-1 0 1,0 0-1,-1-1 1,0-1-1,13-19 1,33-64 503,-53 92-620,79-158 118,-81 160-179,1-1 0,-1 1-1,1-1 1,-1 1 0,0-1 0,0 1 0,1-1-1,-1 0 1,0 1 0,0-1 0,1 1-1,-1-1 1,0 0 0,0 1 0,0-1-1,0 0 1,0 1 0,0-1 0,0 0-1,0 1 1,0-1 0,-1 1 0,1-1-1,0 0 1,0 1 0,0-1 0,-1 1-1,1-1 1,0 1 0,-1-1 0,0 0-1,1 1 11,-1 0-1,0 0 0,0 0 0,0 0 0,0 0 0,0 0 0,1 1 0,-1-1 1,0 0-1,0 1 0,1-1 0,-1 1 0,0-1 0,0 1 0,1-1 0,-1 1 0,0-1 1,1 1-1,-1-1 0,1 1 0,-2 1 0,-10 15-518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3.139"/>
    </inkml:context>
    <inkml:brush xml:id="br0">
      <inkml:brushProperty name="width" value="0.05" units="cm"/>
      <inkml:brushProperty name="height" value="0.05" units="cm"/>
    </inkml:brush>
  </inkml:definitions>
  <inkml:trace contextRef="#ctx0" brushRef="#br0">1 1 17316,'11'30'1600,"4"-8"-1064,3-4-376,7-10 296,1-7-176,-2-8-40,4-9-240,-2-7-232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3.524"/>
    </inkml:context>
    <inkml:brush xml:id="br0">
      <inkml:brushProperty name="width" value="0.05" units="cm"/>
      <inkml:brushProperty name="height" value="0.05" units="cm"/>
    </inkml:brush>
  </inkml:definitions>
  <inkml:trace contextRef="#ctx0" brushRef="#br0">182 1 17252,'-8'0'327,"0"1"0,0 0 0,0 1 0,0 0 0,0 0 1,0 1-1,1 0 0,-1 0 0,1 1 0,0 0 0,0 0 0,0 0 1,-11 10-1,12-9-119,1 0 0,-1 1 0,1-1 1,0 1-1,0 0 0,1 1 0,0-1 0,0 1 1,0 0-1,1 0 0,0 0 0,0 0 0,1 0 0,-3 14 1,5-20-186,0 0-1,0 1 1,-1-1 0,1 1 0,0-1 0,0 0 0,1 1 0,-1-1 0,0 1 0,0-1-1,1 0 1,-1 1 0,1-1 0,-1 0 0,1 1 0,-1-1 0,1 0 0,0 0 0,0 0 0,-1 1-1,1-1 1,0 0 0,0 0 0,0 0 0,0 0 0,0-1 0,1 1 0,-1 0 0,0 0-1,0-1 1,0 1 0,1-1 0,-1 1 0,0-1 0,1 1 0,-1-1 0,1 0 0,-1 1-1,0-1 1,1 0 0,-1 0 0,1 0 0,-1 0 0,0-1 0,2 1 0,6-1 5,-1 0 0,1-1 0,-1 0 1,0 0-1,0 0 0,12-6 1,2-4 18,-1-1 1,0-1-1,28-24 1,-29 21-7,0 2 1,2 0 0,28-15 0,-50 30-40,0 0 0,1-1 1,-1 1-1,1 0 0,-1 0 0,0-1 1,1 1-1,-1 0 0,1 0 0,-1 0 0,0 0 1,1-1-1,-1 1 0,1 0 0,-1 0 1,1 0-1,-1 0 0,1 0 0,-1 0 1,1 0-1,-1 0 0,0 0 0,1 0 0,-1 1 1,1-1-1,-1 0 0,1 0 0,-1 0 1,0 0-1,1 1 0,-1-1 0,1 0 0,-1 0 1,0 1-1,1-1 0,-1 0 0,0 1 1,1-1-1,-1 0 0,0 1 0,0-1 0,1 1 1,-1 0-1,1 24 74,-1-1 16,0-23-86,0-1 0,0 1 0,0 0-1,1-1 1,-1 1 0,0-1 0,0 1-1,0 0 1,1-1 0,-1 1-1,0-1 1,0 1 0,1-1 0,-1 1-1,0-1 1,1 1 0,-1-1 0,1 1-1,-1-1 1,1 0 0,-1 1 0,1-1-1,-1 0 1,1 1 0,-1-1 0,2 0-1,2 1 16,0 0-1,0-1 0,0 0 1,0 0-1,0 0 0,0-1 1,0 0-1,0 1 0,5-3 0,40-14 84,-28 9-57,18-6 12,-15 4-51,0 2 0,1 0 0,0 2 0,28-4 0,-52 10-9,-1-1 0,1 1 0,0 0 1,-1 0-1,1 0 0,0 0 1,-1-1-1,1 1 0,0 0 1,-1 0-1,1 0 0,0 1 1,-1-1-1,1 0 0,0 0 1,-1 0-1,1 0 0,0 1 1,-1-1-1,1 0 0,-1 1 0,1-1 1,0 0-1,-1 1 0,1-1 1,-1 1-1,1-1 0,-1 1 1,0-1-1,2 2 0,-3-1-7,1 0-1,0 0 1,0 0 0,-1 0-1,1 0 1,-1 0-1,1 0 1,-1 0-1,1 0 1,-1 0 0,0 0-1,1 0 1,-1 0-1,0 0 1,-1 1-1,-35 29-829,34-29 792,0 0 1,0-1 0,0 1-1,-1 0 1,1-1 0,0 0-1,-5 1 1,-9 1-204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4.167"/>
    </inkml:context>
    <inkml:brush xml:id="br0">
      <inkml:brushProperty name="width" value="0.05" units="cm"/>
      <inkml:brushProperty name="height" value="0.05" units="cm"/>
    </inkml:brush>
  </inkml:definitions>
  <inkml:trace contextRef="#ctx0" brushRef="#br0">61 1 17988,'-31'111'4752,"21"-67"-3535,-8 82 1,17-115-1135,0-1 0,1 1 0,1 0 0,0 0 1,0 0-1,1-1 0,4 16 0,-5-23-64,1 1-1,-1-1 1,1 0-1,0 0 1,0 1-1,0-1 1,0 0-1,1 0 1,-1-1-1,1 1 1,-1 0-1,1-1 1,0 0-1,0 0 1,0 0-1,1 0 1,-1 0-1,0 0 1,1-1-1,-1 0 1,1 1 0,-1-1-1,1-1 1,0 1-1,3 0 1,4-1-4,-1 0 0,0 0 0,1-1 0,-1 0 0,0-1 0,0-1 0,0 1 0,0-1 0,0-1 0,0 0 0,9-6-1,0 0-4,-1-1-1,0 0 1,-1-2-1,22-20 0,-35 29-9,1-1-1,-1 0 0,-1-1 1,6-8-1,0 1-84,-13 17 79,1 0-1,0 0 1,1 1-1,-1-1 1,1 1-1,0-1 1,0 1-1,0 0 1,1 0-1,0 0 1,-1 0-1,2 0 1,-1 0-1,1 11 0,0-14 6,0 1-1,0-1 1,1 1-1,-1-1 0,1 0 1,0 1-1,0-1 0,-1 0 1,2 1-1,-1-1 0,0 0 1,0 0-1,1 0 0,-1 0 1,1 0-1,-1 0 1,1 0-1,0 0 0,0-1 1,0 1-1,0-1 0,0 1 1,0-1-1,1 0 0,-1 0 1,0 0-1,0 0 0,1 0 1,-1-1-1,1 1 1,-1-1-1,6 1 0,-2 0 0,0-1 0,1 0 0,-1-1 0,1 0 0,-1 0 0,0 0 1,1 0-1,-1-1 0,0 0 0,10-5 0,3-3 15,32-23 1,-46 30-12,-4 2-2,-1 1 0,0 0 0,0 0-1,1-1 1,-1 1 0,0 0 0,1 0-1,-1 0 1,0-1 0,0 1 0,1 0-1,-1 0 1,0 0 0,1 0 0,-1 0-1,1 0 1,-1 0 0,0 0 0,1 0-1,-1 0 1,0 0 0,1 0 0,-1 0-1,0 0 1,1 0 0,-1 0 0,0 0-1,1 0 1,-1 0 0,0 0 0,1 1-1,-1-1 1,0 0 0,1 1 0,2 13-17,-8 30-21,3-34 28,-10 206 213,11-154-121,-2 1-1,-12 66 1,4-85-24,10-42-38,0 1 0,0 0 0,0-1 0,-1 1 0,1 0 0,-1-1 0,0 0 0,1 1 0,-1-1 0,0 0-1,-1 0 1,-2 3 0,5-5-9,-1 0 0,0 1 0,1-1 0,-1 1 0,0-1 0,1 0 0,-1 0-1,0 1 1,1-1 0,-1 0 0,0 0 0,0 0 0,1 0 0,-1 0 0,0 0-1,1 0 1,-1 0 0,0 0 0,0 0 0,1 0 0,-1-1 0,0 1 0,1 0-1,-1 0 1,0-1 0,1 1 0,-1-1 0,0 1 0,1 0 0,-1-1 0,1 1-1,-1-1 1,1 1 0,-1-1 0,1 1 0,-1-2 0,-1 0 19,0-1 0,1 0 0,-1 0 1,1 1-1,0-1 0,-1 0 0,0-5 1,-2-12 19,1 0 0,1 0 0,0 0 0,2-1 0,2-23 0,2 7-327,16-71-1,-15 87-116,1 1 1,1 1 0,0-1-1,16-27 1,-19 40 271,-1 1 1,1 0 0,1 0 0,-1 1 0,1-1 0,0 1-1,0 0 1,1 0 0,0 1 0,-1 0 0,1 0-1,1 0 1,-1 1 0,1-1 0,-1 2 0,12-4-1,26 0-531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4.800"/>
    </inkml:context>
    <inkml:brush xml:id="br0">
      <inkml:brushProperty name="width" value="0.05" units="cm"/>
      <inkml:brushProperty name="height" value="0.05" units="cm"/>
    </inkml:brush>
  </inkml:definitions>
  <inkml:trace contextRef="#ctx0" brushRef="#br0">121 328 17284,'-8'3'276,"0"1"0,0 0 1,1 0-1,-1 1 0,1-1 1,0 2-1,1-1 0,-1 1 1,1 0-1,0 0 0,1 1 1,-9 12-1,11-15-174,0 1-1,0-1 1,1 1-1,0 0 1,0 0-1,0 0 1,0 0 0,1 1-1,0-1 1,0 0-1,0 1 1,1-1-1,0 0 1,0 1-1,0-1 1,1 0-1,-1 1 1,1-1 0,1 0-1,-1 1 1,3 5-1,-3-9-67,0 0 1,0 0-1,0 1 0,1-1 0,-1 0 0,1 0 0,-1 0 0,1 0 0,0-1 1,0 1-1,-1 0 0,1-1 0,0 1 0,1-1 0,-1 0 0,0 0 1,0 0-1,5 2 0,-3-2-5,-1-1 1,1 0-1,-1 1 0,1-1 0,0 0 1,-1-1-1,1 1 0,0-1 1,-1 1-1,1-1 0,5-2 1,1-1 3,-1-1 1,0 0-1,0 0 1,0 0-1,0-1 0,-1-1 1,0 1-1,8-10 1,1-5-53,-2 0-1,0-1 1,-1 0 0,-1-1-1,15-39 1,-30 135-313,2-65 342,0-1 1,0 1 0,1 0-1,0 0 1,0 0 0,1-1 0,4 13-1,-5-18 0,0 0 0,0 0 0,0 0-1,0 0 1,0 0 0,1-1 0,-1 1-1,1 0 1,-1-1 0,1 1 0,0-1 0,-1 0-1,1 1 1,0-1 0,0 0 0,0 0-1,0 0 1,0 0 0,0-1 0,0 1 0,0-1-1,0 1 1,0-1 0,1 1 0,-1-1-1,0 0 1,0 0 0,0 0 0,1-1 0,-1 1-1,0 0 1,3-2 0,4 0 20,0-1 0,0-1 0,-1 1 1,0-1-1,0-1 0,0 0 0,0 0 0,-1 0 1,13-12-1,0-3 37,0 0 0,16-23 0,-17 18-81,0-2 1,-2 1 0,-1-2-1,-1 0 1,-1-1 0,-2 0-1,-1-1 1,11-46 0,-21 69-7,0 4 6,0 0 0,0-1-1,0 1 1,-1 0-1,0-1 1,0 1 0,0 0-1,0-1 1,0 1 0,0 0-1,-1-1 1,0 1 0,0 0-1,-1-4 1,2 7 11,-1-1-1,1 1 1,0-1-1,-1 1 1,1-1 0,0 1-1,-1-1 1,1 1 0,-1-1-1,1 1 1,-1 0 0,1-1-1,-1 1 1,1 0 0,-1 0-1,1-1 1,-1 1 0,1 0-1,-1 0 1,0 0 0,1 0-1,-1 0 1,1 0-1,-1-1 1,0 1 0,1 1-1,-1-1 1,1 0 0,-1 0-1,0 0 1,1 0 0,-1 0-1,1 0 1,-1 1 0,1-1-1,-1 0 1,1 1 0,-1-1-1,1 0 1,-1 1-1,1-1 1,-1 0 0,1 1-1,-1-1 1,1 1 0,0-1-1,-1 1 1,1-1 0,-1 1-1,-2 3-8,-1 1-1,1-1 0,0 0 1,-5 10-1,-1 9 33,0 0 0,2 0 0,1 1 0,0-1 0,2 1 0,1 1 0,1-1 0,1 0-1,1 1 1,1-1 0,1 0 0,1 0 0,2 0 0,0 0 0,11 29 0,4-9 12,-18-41-31,-1 0 0,1 0 1,0-1-1,0 1 0,0-1 0,1 1 1,-1-1-1,1 0 0,-1 0 0,1 0 0,-1 0 1,5 1-1,-7-2-2,1-1 0,-1 0 0,0 0 0,1 0-1,-1 1 1,1-1 0,-1 0 0,0 0 0,1 0 0,-1 0 0,1 0 0,-1 0 0,1 0-1,-1 0 1,0 0 0,1 0 0,-1 0 0,1 0 0,-1 0 0,0 0 0,1 0 0,-1-1 0,1 1-1,-1 0 1,0 0 0,1 0 0,-1-1 0,0 1 0,1 0 0,-1 0 0,0-1 0,1 1 0,-1 0-1,0-1 1,0 1 0,1 0 0,-1-1 0,0 1 0,0-1 0,0 1 0,1 0 0,-1-1-1,0 1 1,0-1 0,0 1 0,0 0 0,0-1 0,0 1 0,0-1 0,0 1 0,0-1 0,0 1 0,-2-25-132,-5 2 10,-1 0 1,-1 0-1,0 0 0,-2 1 0,-17-26 0,12 21 158,1-1-1,-14-38 1,29 66-27,0-1-1,-1 1 1,1 0 0,0-1 0,0 1 0,0-1 0,-1 1 0,1-1-1,0 1 1,0-1 0,0 0 0,0 1 0,0-1 0,0 1 0,0-1-1,0 1 1,0-1 0,0 1 0,0-1 0,1 1 0,-1-1 0,0 1-1,0-1 1,0 1 0,1-1 0,-1 1 0,0-1 0,1 1 0,-1 0-1,0-1 1,1 1 0,-1-1 0,0 1 0,1 0 0,-1-1 0,1 1-1,-1 0 1,1 0 0,-1-1 0,1 1 0,-1 0 0,1 0 0,-1 0-1,1-1 1,-1 1 0,1 0 0,-1 0 0,1 0 0,-1 0 0,1 0-1,-1 0 1,1 0 0,-1 0 0,2 1 0,35 7 266,-30-6-252,11 3-356,1-1-1,0-1 1,-1-1-1,1 0 1,0-1-1,0-2 1,25-2 0,7-5-186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5.746"/>
    </inkml:context>
    <inkml:brush xml:id="br0">
      <inkml:brushProperty name="width" value="0.05" units="cm"/>
      <inkml:brushProperty name="height" value="0.05" units="cm"/>
    </inkml:brush>
  </inkml:definitions>
  <inkml:trace contextRef="#ctx0" brushRef="#br0">1 3 17756,'0'0'62,"1"0"-1,-1-1 1,1 1 0,0 0 0,-1 0-1,1-1 1,0 1 0,-1 0 0,1 0-1,0 0 1,-1 0 0,1 0 0,0 0 0,-1 0-1,1 0 1,0 0 0,-1 0 0,1 1-1,0-1 1,-1 0 0,1 0 0,-1 1-1,1-1 1,0 0 0,-1 1 0,1-1 0,-1 0-1,1 1 1,-1-1 0,1 1 0,-1-1-1,1 1 1,-1-1 0,0 1 0,1-1-1,-1 1 1,0 0 0,1-1 0,-1 1 0,0-1-1,0 1 1,0 0 0,1-1 0,-1 1-1,0 0 1,0-1 0,0 2 0,6 43 976,-5-33-608,12 123 854,15 121-209,-26-241-1008,9 41 147,-10-53-184,0 1 1,1 0-1,-1-1 1,0 0-1,1 1 1,0-1-1,0 0 1,0 0-1,0 0 1,1 0-1,4 4 1,-7-6-22,1-1 1,0 1-1,0-1 0,0 0 1,-1 1-1,1-1 1,0 0-1,0 0 0,0 1 1,0-1-1,0 0 1,0 0-1,-1 0 1,1 0-1,0 0 0,0-1 1,0 1-1,0 0 1,0 0-1,0 0 0,-1-1 1,1 1-1,0 0 1,0-1-1,0 1 1,-1-1-1,1 1 0,0-1 1,-1 1-1,1-1 1,0 0-1,-1 1 0,1-1 1,-1 0-1,1 0 1,-1 1-1,1-1 1,0-1-1,18-35 190,-6-1-68,-2 1-1,12-71 0,-5-80-219,-17 110-334,1 90 406,0 0 1,1-1-1,0 1 0,1-1 0,0 0 0,1 0 0,0 0 1,1-1-1,0 0 0,0 0 0,15 18 0,-16-24 26,-1 1-1,0-1 0,1 1 0,0-2 0,0 1 0,0 0 1,0-1-1,1 0 0,-1 0 0,1 0 0,0-1 0,0 0 1,0 0-1,0-1 0,0 1 0,0-1 0,1-1 1,-1 1-1,0-1 0,0 0 0,1 0 0,-1-1 0,0 0 1,9-2-1,-4-1 16,-1 0-1,1-1 1,-1 0 0,0-1 0,0 0 0,0-1 0,-1 0-1,0 0 1,0-1 0,-1 0 0,8-10 0,-7 7-3,0-1 0,0 0 0,-2 0 0,1-1 0,-1 0 1,-1 0-1,-1-1 0,6-18 0,-11 31-20,1 0 1,-1 0-1,0-1 0,0 1 1,1 0-1,-1-1 0,0 1 1,0 0-1,0-1 1,-1 1-1,1 0 0,0-1 1,0 1-1,-1-2 0,0 3-1,1-1-1,0 1 1,0 0-1,-1-1 1,1 1-1,0 0 0,-1-1 1,1 1-1,-1 0 1,1-1-1,0 1 1,-1 0-1,1-1 1,-1 1-1,1 0 0,-1 0 1,1 0-1,-1 0 1,1 0-1,-1-1 1,1 1-1,-1 0 0,1 0 1,-2 0-1,0 1-3,0-1 0,0 1 0,0-1 0,0 1 0,0 0-1,0 0 1,0 0 0,0 0 0,0 0 0,1 0 0,-1 0 0,0 1-1,1-1 1,-1 1 0,-2 2 0,-4 8-7,1-1 0,0 1 1,0 1-1,2-1 0,-1 1 0,2 0 1,0 1-1,0-1 0,1 1 0,1-1 1,0 1-1,1 0 0,0 0 0,3 24 1,-1-32 10,0 0 0,0-1 1,1 0-1,-1 1 0,1-1 0,1 0 1,-1 0-1,1 0 0,0 0 1,0 0-1,0 0 0,0-1 1,1 0-1,0 0 0,0 0 1,0 0-1,1 0 0,-1-1 1,1 0-1,0 0 0,0 0 1,0 0-1,0-1 0,0 0 1,0 0-1,1-1 0,-1 1 1,1-1-1,-1 0 0,1 0 1,0-1-1,-1 0 0,1 0 1,-1 0-1,1-1 0,6-1 1,0-1 3,0 0 1,0-1 0,-1-1-1,0 0 1,0 0 0,0-1 0,-1 0-1,1-1 1,16-15 0,-16 13 2,-1-1 0,0-1 0,-1 1-1,0-2 1,-1 1 0,0-1 0,0 0 0,6-16 0,-13 24-5,1-1 0,-1 0 0,0 0-1,0 1 1,0-1 0,0-7 0,-1 11-2,0 0 0,0 1 1,0-1-1,0 1 0,0-1 0,0 0 0,0 1 0,0-1 0,0 0 0,0 1 0,0-1 1,0 0-1,0 1 0,-1-1 0,1 1 0,0-1 0,0 1 0,-1-1 0,1 0 1,0 1-1,-1-1 0,1 1 0,-1 0 0,1-1 0,-1 1 0,1-1 0,-1 1 0,1 0 1,-1-1-1,1 1 0,-1 0 0,1-1 0,-1 1 0,0 0 0,1 0 0,-1 0 1,1-1-1,-1 1 0,0 0 0,1 0 0,-1 0 0,0 0 0,1 0 0,-1 0 0,0 0 1,1 1-1,-1-1 0,1 0 0,-1 0 0,0 0 0,1 1 0,-1-1 0,1 0 1,-1 0-1,1 1 0,-2 0 0,-2 1 0,0 1 0,0-1 1,0 1-1,0 1 0,0-1 1,1 0-1,-1 1 0,1 0 1,0 0-1,0 0 0,1 0 0,-1 0 1,1 0-1,0 1 0,-3 7 1,1-2-38,1 1 1,0 0 0,1 0 0,0 1 0,-1 20 0,3-26-62,0 1 0,1 0 1,0 0-1,0-1 0,0 1 1,1-1-1,0 1 0,0-1 1,4 9-1,-4-11 56,1 0 1,-1 0-1,1-1 0,0 1 1,-1-1-1,2 0 0,-1 1 1,0-1-1,1-1 1,-1 1-1,1 0 0,0-1 1,-1 0-1,1 0 0,6 2 1,26 6-282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2.347"/>
    </inkml:context>
    <inkml:brush xml:id="br0">
      <inkml:brushProperty name="width" value="0.05" units="cm"/>
      <inkml:brushProperty name="height" value="0.05" units="cm"/>
    </inkml:brush>
  </inkml:definitions>
  <inkml:trace contextRef="#ctx0" brushRef="#br0">1 80 11202,'7'-1'532,"0"1"0,0-2 0,0 1 0,0-1 0,13-4 0,20-6 1157,58-5 182,144-5 0,103 18-749,-270 4-922,492 13 373,-7 0-434,-318-4-149,-240-12-508,-8-3 61,-10-6 4,15 11 458,-15-11-252,-2-2-64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7.800"/>
    </inkml:context>
    <inkml:brush xml:id="br0">
      <inkml:brushProperty name="width" value="0.05" units="cm"/>
      <inkml:brushProperty name="height" value="0.05" units="cm"/>
    </inkml:brush>
  </inkml:definitions>
  <inkml:trace contextRef="#ctx0" brushRef="#br0">1 140 15963,'27'69'3409,"34"124"-1,-53-156-2941,-1 0 1,-1 0 0,-3 0-1,-1 1 1,-3 48-1,0-75-352,1-4 7,0 1 1,-1-1 0,0 0 0,0 0-1,-1 0 1,0 0 0,0 0 0,-6 12-1,8-19-113,0 0-1,-1 0 0,1 0 0,0 0 0,0 0 0,0 0 1,0 0-1,0 0 0,0 0 0,-1 0 0,1 0 0,0 0 0,0 0 1,0 0-1,0 0 0,0 0 0,-1 0 0,1 0 0,0 0 1,0 0-1,0 0 0,0 0 0,0 0 0,0 0 0,-1 0 1,1 0-1,0-1 0,0 1 0,0 0 0,0 0 0,0 0 1,0 0-1,0 0 0,0 0 0,0-1 0,0 1 0,-1 0 0,1 0 1,0 0-1,0 0 0,0 0 0,0 0 0,0-1 0,0 1 1,0 0-1,0 0 0,0 0 0,0 0 0,0 0 0,0-1 1,0 1-1,0 0 0,0 0 0,1 0 0,-1 0 0,0 0 1,0-1-1,0 1 0,0 0 0,0 0 0,0-15 216,8-67 122,33-132 0,-28 154-323,-6 24-40,8-39-31,45-131-1,-58 201 44,-1 1-3,1 0 1,-1 0 0,1-1-1,0 1 1,0 0-1,0 1 1,0-1 0,1 0-1,0 1 1,-1-1 0,1 1-1,1 0 1,-1 0 0,7-6-1,-8 9 5,0 0-1,-1-1 0,1 1 0,0 0 1,0 0-1,-1 0 0,1 0 0,0 0 1,0 0-1,-1 1 0,1-1 0,0 0 1,-1 1-1,1 0 0,0-1 0,-1 1 1,1 0-1,-1 0 0,1 0 0,-1 0 1,1 0-1,-1 0 0,0 0 0,0 0 1,1 0-1,-1 1 0,0-1 0,0 1 1,0-1-1,0 2 0,5 5-11,-1 0 0,0 1 0,-1-1-1,4 12 1,-4-11 18,-1 1 0,-1 0 0,0-1 0,0 1 0,-1 0 0,0 0 0,-1 0-1,0 0 1,-1 0 0,0 0 0,0 0 0,-1 0 0,0 0 0,-1 0 0,0-1 0,-1 1 0,-7 14-1,6-16 9,0 0-1,0-1 0,0 1 0,-1-1 0,0 0 1,-1-1-1,0 0 0,1 0 0,-2 0 0,1-1 1,-1 0-1,0 0 0,0-1 0,0 0 0,-1 0 1,1-1-1,-1 0 0,0-1 0,-14 3 0,20-4-83,-1-1-1,0 0 0,0 0 0,1 0 0,-1 0 1,0 0-1,0-1 0,0 0 0,1 0 0,-1 0 1,0 0-1,1 0 0,-1-1 0,1 1 0,0-1 1,-4-2-1,6 2-7,-1 1 0,1 0-1,0-1 1,0 1 0,0-1 0,0 0 0,0 1 0,0-1-1,0 0 1,0 1 0,1-1 0,-1 0 0,1 0 0,-1 0-1,1 0 1,0 1 0,-1-1 0,1 0 0,0 0 0,0 0-1,1 0 1,-1 0 0,0 0 0,0 0 0,1 1 0,0-1-1,-1 0 1,1 0 0,0 0 0,0 1 0,0-1 0,0 1-1,1-3 1,2-2-90,0 0 0,1 0 0,0 0-1,0 1 1,0 0 0,0 0 0,11-7 0,18-10-828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8.569"/>
    </inkml:context>
    <inkml:brush xml:id="br0">
      <inkml:brushProperty name="width" value="0.05" units="cm"/>
      <inkml:brushProperty name="height" value="0.05" units="cm"/>
    </inkml:brush>
  </inkml:definitions>
  <inkml:trace contextRef="#ctx0" brushRef="#br0">0 267 14139,'3'-41'4328,"-4"80"1391,-1 35-3519,3-67-2112,-1-1-1,1 1 1,1-1 0,-1 0-1,1 0 1,0 1-1,0-1 1,1 0-1,3 6 1,-5-11-68,-1 0 0,1 0 0,-1 0 0,1 0 0,0-1-1,0 1 1,0 0 0,-1 0 0,1-1 0,0 1 0,0 0 0,0-1 0,0 1 0,0-1 0,0 1 0,0-1 0,0 0 0,0 1 0,0-1 0,1 0 0,-1 0-1,0 0 1,0 0 0,0 0 0,0 0 0,0 0 0,0 0 0,0 0 0,1 0 0,-1 0 0,0-1 0,0 1 0,0-1 0,0 1 0,0-1 0,0 1 0,0-1-1,0 1 1,0-1 0,1-1 0,4-3 45,0 0 0,0-1 0,-1 1 0,8-10 0,-12 14-50,13-18 101,-1 0 0,-1 0 0,0-1 1,-2-1-1,0 0 0,12-42 0,-21 62-110,0-1 0,-1 0 0,1 1 0,-1-1 1,0 0-1,1 0 0,-1 1 0,0-1 0,0 0 1,0 0-1,-1 0 0,1 1 0,-1-3 0,1 4-5,0-1 0,0 1 1,0 0-1,0 0 0,0 0 0,-1 0 0,1 0 0,0 0 0,0 0 0,0 0 0,0 0 0,0 0 0,-1 0 0,1 0 0,0 0 0,0 0 0,0 0 0,0 0 1,0 0-1,-1 0 0,1 0 0,0 0 0,0 0 0,0 0 0,0 0 0,0 0 0,-1 0 0,1 0 0,0 0 0,0 0 0,0 0 0,0 1 0,0-1 0,0 0 0,0 0 1,-1 0-1,1 0 0,0 0 0,0 0 0,0 0 0,0 1 0,0-1 0,-9 15 35,3-1-34,1 1 0,0 0 1,0 0-1,2 1 0,0-1 1,1 1-1,0 0 1,2 17-1,0-31 1,0 1-1,0-1 1,0 0-1,0 0 1,1 0 0,-1 0-1,1 1 1,0-1-1,0 0 1,0 0-1,2 3 1,-3-4-2,1 0 0,0-1-1,0 1 1,0 0 0,0 0 0,0-1-1,0 1 1,0-1 0,1 1 0,-1-1-1,0 0 1,0 1 0,0-1 0,0 0-1,1 0 1,-1 0 0,0 0 0,0 0-1,0 0 1,1 0 0,-1 0 0,0 0-1,0 0 1,0-1 0,2 0 0,5-1 1,1-1 1,-1 0-1,0-1 1,0 0-1,0 0 1,8-7 0,45-37 26,-38 30-18,8-9-7,25-19-60,-50 42 43,-1 0 1,1 1-1,0 0 0,-1 0 0,1 0 0,1 1 0,-1 0 0,7-2 0,-12 4 9,0 0 0,0 0 0,0 0 0,0 0 0,0 0 0,0 0 0,1 0 0,-1 1 0,0-1 0,0 0 0,0 1 0,0-1 0,0 1 0,0-1 0,0 1 0,0-1 0,-1 1 0,1 0 0,0-1 0,0 1 0,0 0 0,-1 0 0,1 0 0,0 0 0,-1-1 0,1 1 0,-1 0 0,1 0 0,-1 0 0,1 0 0,-1 0 0,0 0-1,1 0 1,-1 1 0,0-1 0,0 2 0,2 5-20,-1 1-1,-1 0 0,0 14 0,0-14 25,-3 36-45,1-34 46,1-1 1,1 1-1,0 0 0,0-1 1,4 21-1,-4-31 0,0 1 0,0-1 1,0 1-1,0 0 0,0-1 0,1 1 0,-1-1 1,0 1-1,0-1 0,1 1 0,-1-1 0,0 1 1,1-1-1,-1 1 0,0-1 0,1 1 0,-1-1 1,1 0-1,-1 1 0,1-1 0,-1 0 1,1 1-1,-1-1 0,1 0 0,-1 1 0,1-1 1,-1 0-1,1 0 0,0 0 0,-1 0 0,1 1 1,-1-1-1,1 0 0,-1 0 0,1 0 0,0 0 1,-1 0-1,1-1 0,-1 1 0,1 0 1,0 0-1,-1 0 0,1 0 0,-1-1 0,1 1 1,-1 0-1,1-1 0,-1 1 0,1 0 0,-1-1 1,1 1-1,-1 0 0,1-1 0,-1 1 0,0-1 1,1 0-1,3-3 4,0 1 0,-1-1 0,1 0 0,-1 0 0,3-6 0,0-1 3,0-2 1,-1 1-1,0-1 0,-1 1 1,0-1-1,-1 0 1,-1-1-1,0 1 1,0 0-1,-2-1 1,0 1-1,0-1 1,-4-24-1,-5 18-12,9 20 4,-1-1 0,1 1-1,0-1 1,0 1 0,-1-1-1,1 1 1,-1-1 0,1 1-1,0-1 1,-1 1 0,1 0 0,-1-1-1,1 1 1,-1-1 0,1 1-1,-1 0 1,0 0 0,1-1-1,-1 1 1,1 0 0,-1 0-1,0 0 1,1 0 0,-1 0-1,1-1 1,-1 1 0,0 0 0,1 0-1,-2 1 1,2-1-1,-1 0 0,1 0 1,0 1-1,-1-1 0,1 0 0,0 1 1,0-1-1,-1 0 0,1 1 0,0-1 1,0 0-1,0 1 0,-1-1 0,1 0 1,0 1-1,0-1 0,0 1 0,0-1 1,0 0-1,0 1 0,0-1 0,0 1 1,0-1-1,0 0 0,0 1 0,0-1 1,0 1-1,0-1 0,0 0 0,0 1 1,0-1-1,1 1 0,-1-1 0,0 0 1,0 1-1,0-1 0,1 0 1,-1 1-1,0-1 0,1 0 0,-1 0 1,0 1-1,1-1 0,14 16-9,-10-13 10,1 0-1,0 0 1,0 0 0,0-1-1,0 0 1,1 0-1,-1-1 1,1 1 0,-1-2-1,1 1 1,-1-1-1,1 1 1,-1-2-1,1 1 1,-1-1 0,1 0-1,-1 0 1,11-4-1,0-1 7,-1 0-1,1 0 1,-1-2 0,-1 0-1,27-18 1,-41 26-6,10-8 13,0-1 0,14-13 0,-23 19-9,0 1 0,1 0 0,-1 0 0,-1-1 0,1 0 0,0 1 0,-1-1 0,1 0 0,-1 0 0,0 1 0,0-1 0,0 0 0,0 0 0,0 0 0,-1-1 1,0 1-1,1-4 0,-1 6-4,0 0 1,-1 0 0,1 0 0,0 0 0,-1 0-1,1 0 1,-1-1 0,1 1 0,-1 0 0,1 0-1,-1 1 1,0-1 0,0 0 0,1 0 0,-1 0-1,0 0 1,0 1 0,0-1 0,0 0 0,0 1-1,0-1 1,0 0 0,0 1 0,0-1 0,0 1-1,0 0 1,0-1 0,0 1 0,0 0 0,-1 0-1,1 0 1,0 0 0,0 0 0,0 0 0,0 0-1,0 0 1,-1 0 0,1 0 0,0 1 0,0-1-1,-1 1 1,-4 0-2,0 1 0,1-1 0,-1 1-1,1 1 1,0-1 0,0 1 0,-6 3 0,7-2-15,-1 0-1,1 0 1,0 0 0,1 0 0,-1 0 0,1 1 0,0 0 0,0 0 0,0 0 0,1 0-1,-4 10 1,5-12-26,0 0 0,0 0 0,0 0 0,1 0 0,-1 0 0,1 0 0,0 0 0,0 0 0,0 0 0,0 0 0,1 1 0,-1-1 0,1 0 0,0 0 0,0 0 0,0 0 0,0-1 0,0 1 0,1 0-1,-1 0 1,1-1 0,3 6 0,-3-7 26,-1 0 0,1 0-1,0 0 1,-1 0 0,1 0-1,0 0 1,0 0 0,0 0 0,0 0-1,0-1 1,0 1 0,0-1-1,0 0 1,0 0 0,0 1-1,2-1 1,21-1-276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9.015"/>
    </inkml:context>
    <inkml:brush xml:id="br0">
      <inkml:brushProperty name="width" value="0.05" units="cm"/>
      <inkml:brushProperty name="height" value="0.05" units="cm"/>
    </inkml:brush>
  </inkml:definitions>
  <inkml:trace contextRef="#ctx0" brushRef="#br0">197 59 18796,'2'-3'636,"20"-30"1812,-22 33-2388,1-1-1,-1 1 1,0-1-1,1 1 1,-1-1 0,0 1-1,0-1 1,1 1 0,-1-1-1,0 1 1,0-1-1,0 0 1,0 1 0,0-1-1,0 1 1,0-1 0,0 0-1,0 1 1,0-1 0,0 1-1,0-1 1,0 1-1,0-1 1,-1 0 0,1 1-1,0-1 1,0 1 0,-1-1-1,1 1 1,0-1-1,-1 1 1,1-1 0,0 1-1,-1-1 1,1 1 0,-1 0-1,1-1 1,-1 1-1,1 0 1,-1-1 0,1 1-1,-1 0 1,1 0 0,-1-1-1,1 1 1,-1 0-1,0 0 1,1 0 0,-1 0-1,1 0 1,-1 0 0,1 0-1,-1 0 1,0 0-1,1 0 1,-2 0 0,-3 1 153,0 0 0,0 0-1,-1 0 1,1 1 0,1-1 0,-1 1 0,0 0 0,0 1 0,1-1 0,-1 1 0,1 0 0,-6 5 0,-4 3-44,1 2 0,-16 17 0,18-17-126,1 0 0,0 0 0,1 2 0,1-1 0,-11 24 0,16-32-37,1 0 1,0 1-1,0-1 0,0 1 0,1 0 1,0-1-1,0 1 0,0 0 0,1 0 1,0-1-1,0 1 0,1 0 0,0 0 0,0-1 1,1 1-1,2 8 0,-2-12-16,-1-1 0,1 1 0,0 0-1,0 0 1,0-1 0,0 1 0,0-1-1,0 1 1,1-1 0,-1 0 0,1 0-1,0 0 1,0 0 0,-1-1 0,6 3 0,-2-2-76,0 0 1,1 0 0,-1 0 0,1-1 0,-1 0 0,1-1 0,8 1-1,1-2-312,1 0 0,-1-1-1,0-1 1,0-1-1,23-7 1,58-32-609,-76 32 731,38-19-527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9.590"/>
    </inkml:context>
    <inkml:brush xml:id="br0">
      <inkml:brushProperty name="width" value="0.05" units="cm"/>
      <inkml:brushProperty name="height" value="0.05" units="cm"/>
    </inkml:brush>
  </inkml:definitions>
  <inkml:trace contextRef="#ctx0" brushRef="#br0">43 65 14875,'-11'12'999,"8"-10"-684,1 0 0,-1 1 0,1-1 0,-1 1-1,1 0 1,0-1 0,0 1 0,0 0-1,1 0 1,-1 1 0,1-1 0,-1 0 0,1 0-1,0 1 1,1-1 0,-1 1 0,0-1-1,1 1 1,0-1 0,0 7 0,0-10-283,0 7 291,1-1 1,0 1 0,0-1 0,1 0-1,3 12 1,-4-17-297,0 0 0,-1 1-1,1-1 1,0 0 0,0 0 0,0 1 0,0-1-1,0 0 1,0 0 0,0 0 0,1 0-1,-1 0 1,0 0 0,0-1 0,1 1 0,-1 0-1,0-1 1,1 1 0,-1-1 0,1 1-1,-1-1 1,1 0 0,-1 1 0,1-1 0,-1 0-1,1 0 1,-1 0 0,1 0 0,-1-1 0,1 1-1,2-1 1,3-1 3,0 0 0,0 0 0,0-1-1,0 0 1,-1 0 0,1-1 0,6-4 0,42-36 107,-37 29-74,44-40 256,12-11 185,-73 65-483,0 0 0,1 1 0,-1-1 0,0 0 0,0 0 0,0 1 0,1-1 0,-1 0 0,0 1 0,1-1 0,-1 1 0,0 0 0,3-1 0,-3 1-12,-1 0-1,0 0 1,1 1 0,-1-1 0,0 0 0,1 0 0,-1 0 0,0 1 0,0-1 0,1 0 0,-1 0-1,0 1 1,0-1 0,1 0 0,-1 1 0,0-1 0,0 0 0,0 0 0,0 1 0,1-1-1,-1 0 1,0 1 0,0-1 0,0 1 0,0-1 0,0 0 0,0 1 0,0-1 0,0 0-1,0 1 1,0-1 0,0 1 0,-1 6 68,0 0 0,-1-1 1,1 1-1,-4 6 0,2-3-62,0 3 41,0-4 9,0 0-1,1-1 1,1 1-1,-1 0 0,1 13 1,1-21-53,0 0-1,0 0 1,0-1 0,0 1 0,1 0 0,-1 0 0,0 0 0,0-1 0,1 1-1,-1 0 1,1 0 0,-1-1 0,0 1 0,1 0 0,-1-1 0,1 1 0,0-1 0,-1 1-1,1-1 1,0 1 0,-1-1 0,1 1 0,0-1 0,0 1 0,1 0 6,1-1 1,-1 1-1,0-1 1,0 1-1,0-1 1,0 0 0,0 0-1,1 0 1,2 0-1,5-2 31,-1 0 0,1-1-1,10-3 1,-19 6-46,39-16 152,42-23 0,12-6-73,-93 44-82,5-1 0,1-1 0,-1 1 0,0 0 0,8 0 0,-14 1 1,1 1-1,0 0 0,0 0 0,0 0 1,-1 0-1,1 0 0,0 0 0,0 0 1,0 0-1,-1 0 0,1 0 0,0 0 1,0 0-1,0 1 0,-1-1 0,1 0 1,0 0-1,0 1 0,-1-1 0,1 1 1,0-1-1,-1 1 0,1-1 0,0 1 0,-1-1 1,1 1-1,-1-1 0,1 1 0,-1 0 1,1 0-1,-1-1 0,0 1 0,1 0 1,-1-1-1,0 1 0,1 0 0,-1 0 1,0 0-1,0-1 0,0 1 0,0 1 1,-1 23-38,0-18 40,0 0 0,0 0 0,1 0 1,1 0-1,1 12 0,-2-17-1,0-1 0,1 0 0,-1 0 1,0 0-1,1 0 0,-1 0 0,1 0 0,0 0 1,-1 0-1,1 0 0,0 0 0,0 0 0,-1-1 1,1 1-1,0 0 0,0 0 0,0-1 0,0 1 0,0-1 1,0 1-1,0 0 0,0-1 0,0 0 0,1 1 1,-1-1-1,0 0 0,0 0 0,0 1 0,0-1 1,0 0-1,1 0 0,-1 0 0,0-1 0,0 1 0,0 0 1,0 0-1,0 0 0,1-1 0,-1 1 0,1-1 1,16-6 32,0-1 1,0 0 0,-1-1 0,0-1-1,27-21 1,-13 9-57,-29 21 8,0-1 1,0 1-1,0 0 1,0 0-1,0 0 1,1 0-1,-1 0 1,0 1-1,0-1 1,0 1-1,4-1 1,-6 1-2,1 0-1,-1 0 1,0 0 0,1 0 0,-1 0-1,0 1 1,1-1 0,-1 0 0,1 0 0,-1 0-1,0 0 1,0 1 0,1-1 0,-1 0-1,0 0 1,1 0 0,-1 1 0,0-1-1,0 0 1,1 1 0,-1-1 0,0 0 0,0 0-1,1 1 1,-1 0 0,-1 15-701,-11 30 143,11-37 324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0.197"/>
    </inkml:context>
    <inkml:brush xml:id="br0">
      <inkml:brushProperty name="width" value="0.05" units="cm"/>
      <inkml:brushProperty name="height" value="0.05" units="cm"/>
    </inkml:brush>
  </inkml:definitions>
  <inkml:trace contextRef="#ctx0" brushRef="#br0">1 1 17556,'4'16'952,"-1"1"-1,-1-1 1,-1 1 0,0 0 0,-2 24-1,0-18 656,5 43 0,-4-63-1526,1 0 0,-1 0 0,1 0 0,0-1 0,0 1 0,0 0-1,0 0 1,0 0 0,1-1 0,-1 1 0,1-1 0,0 1 0,0-1 0,0 1 0,0-1-1,0 0 1,0 0 0,5 3 0,-4-3-47,1-1 1,-1 1-1,1-1 0,-1 0 0,1 0 0,0 0 1,0-1-1,-1 1 0,1-1 0,0 0 0,0 0 1,-1 0-1,1-1 0,6 0 0,6-3-17,-1-1 0,1 0 1,-1-1-1,0-1 0,-1 0 0,27-17 0,74-64-75,-114 87 56,87-77-153,-88 78 154,0-1 0,0 1-1,0 0 1,0 0-1,0 0 1,0 0 0,1-1-1,-1 1 1,0 0-1,0 0 1,0 0 0,0 0-1,1 0 1,-1 0-1,0-1 1,0 1 0,0 0-1,0 0 1,1 0-1,-1 0 1,0 0 0,0 0-1,0 0 1,1 0-1,-1 0 1,0 0 0,0 0-1,0 0 1,1 0 0,-1 0-1,0 0 1,0 0-1,0 0 1,1 0 0,-1 0-1,0 0 1,0 0-1,0 1 1,0-1 0,1 0-1,-1 0 1,0 0-1,0 0 1,0 0 0,1 1-1,-1 12-26,-11 29 54,6-26 15,2-4-18,2-7-14,-1 0-1,1 1 1,0-1-1,0 1 1,1 0-1,-1-1 1,1 1-1,0 0 1,2 8-1,-2-13-4,1 0 0,-1-1-1,1 1 1,-1 0 0,1 0 0,-1-1 0,1 1-1,-1 0 1,1-1 0,0 1 0,-1 0 0,1-1-1,0 1 1,0-1 0,-1 1 0,1-1-1,0 0 1,0 1 0,0-1 0,0 0 0,0 1-1,-1-1 1,1 0 0,0 0 0,0 0 0,0 0-1,0 0 1,0 0 0,0 0 0,0 0-1,0 0 1,-1 0 0,1-1 0,0 1 0,0 0-1,0-1 1,0 1 0,-1-1 0,1 1 0,1-1-1,34-20 53,32-34-71,-49 38 13,0 1 1,1 1-1,1 0 1,0 2-1,26-12 1,-45 24-2,0 0 0,0 0 0,0 0 0,0 1 0,0-1 0,0 1 0,0-1 1,0 1-1,0 0 0,1 0 0,-1 0 0,0 0 0,0 0 0,0 0 0,0 1 0,0-1 0,4 2 0,-5-1 2,1 0 0,-1 0-1,0 0 1,0 0-1,0 0 1,0 1-1,0-1 1,0 0 0,0 1-1,0-1 1,-1 0-1,1 1 1,0-1-1,-1 1 1,1-1 0,-1 1-1,0-1 1,1 1-1,-1 0 1,0-1-1,0 1 1,0-1 0,0 4-1,-1 9-146,-1 1 0,0 0-1,-1-1 1,-9 27 0,-4 19-994,16-56 829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0.834"/>
    </inkml:context>
    <inkml:brush xml:id="br0">
      <inkml:brushProperty name="width" value="0.05" units="cm"/>
      <inkml:brushProperty name="height" value="0.05" units="cm"/>
    </inkml:brush>
  </inkml:definitions>
  <inkml:trace contextRef="#ctx0" brushRef="#br0">257 155 11018,'6'-9'1085,"0"-1"0,-1-1 0,7-19 0,-10 25-681,-1 0 0,0 0 0,0 0 1,0 1-1,0-1 0,-1 0 0,0 0 0,0 0 1,-1 0-1,1 0 0,-2-7 0,1 11-297,1-1-1,-1 1 1,1-1-1,-1 1 1,0-1-1,0 1 1,1-1-1,-1 1 1,0 0-1,0 0 1,0-1-1,-1 1 1,1 0-1,0 0 1,0 0-1,-1 0 1,1 0-1,0 1 1,-1-1-1,1 0 1,-1 0-1,1 1 1,-1-1-1,1 1 1,-1 0-1,1-1 1,-1 1-1,0 0 1,1 0-1,-1 0 0,1 0 1,-1 0-1,0 0 1,1 1-1,-1-1 1,1 0-1,-1 1 1,-1 0-1,-5 2 125,1-1-1,-1 2 1,0-1-1,1 1 1,0 0-1,-7 6 1,-5 3-69,1 1 0,1 1 1,0 1-1,1 0 0,1 1 1,0 1-1,2 0 0,0 1 1,-15 29-1,27-45-153,-1 0 1,1 0-1,0 0 1,0 0-1,0 0 1,0 1-1,1-1 1,0 0-1,-1 1 1,1-1-1,0 0 1,1 1-1,-1-1 1,2 6-1,-2-7-3,1-1 0,0 1-1,0-1 1,0 1 0,0-1-1,0 0 1,0 1 0,1-1 0,-1 0-1,0 0 1,1 0 0,-1 0-1,1 0 1,-1 0 0,1 0-1,-1-1 1,1 1 0,-1 0 0,1-1-1,0 0 1,-1 1 0,1-1-1,0 0 1,0 0 0,-1 0-1,1 0 1,0 0 0,-1 0 0,4-1-1,6 0 16,0-1-1,-1-1 1,1 0-1,0 0 1,-1-1-1,0-1 1,0 1-1,0-2 1,-1 1-1,1-1 1,14-13-1,-8 5 33,0-1-1,-1 0 1,-1-1 0,-1 0-1,15-23 1,-24 32-23,1 0 1,-1 0 0,-1-1-1,1 1 1,-1-1 0,-1 0-1,0 1 1,0-1 0,0 0-1,-1-1 1,1-10 0,-2 18-25,0 0 0,0 1 0,0-1 0,0 0 0,0 1 0,0-1 1,0 0-1,0 0 0,0 1 0,-1-1 0,1 0 0,0 1 0,0-1 0,-1 0 0,1 1 0,0-1 1,-1 1-1,1-1 0,-1 0 0,1 1 0,-1-1 0,1 1 0,-1-1 0,0 0 0,0 1-1,1 0-1,-1 0 1,0 0 0,0 0-1,1 0 1,-1 0-1,0 0 1,0 1-1,1-1 1,-1 0-1,0 0 1,1 0-1,-1 1 1,0-1-1,1 0 1,-1 1 0,0-1-1,0 1 1,-3 3-15,0-1 0,0 0 0,1 1 0,-1 0 1,-4 7-1,4-5-159,0 0 1,1 1-1,0 0 1,0 0-1,1 0 1,-1 0-1,1 0 1,1 0-1,0 1 1,0-1-1,0 0 1,1 1-1,1 14 1,-1-21 139,0 0 1,0 0-1,0 0 1,0 0-1,0 1 1,0-1-1,1 0 0,-1 0 1,0 0-1,1 0 1,-1 0-1,1 0 1,-1 0-1,1-1 1,-1 1-1,1 0 1,0 0-1,-1 0 1,1 0-1,0-1 1,0 1-1,0 0 0,-1-1 1,1 1-1,0-1 1,0 1-1,0-1 1,0 1-1,0-1 1,0 1-1,0-1 1,2 0-1,15 1-598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1.764"/>
    </inkml:context>
    <inkml:brush xml:id="br0">
      <inkml:brushProperty name="width" value="0.05" units="cm"/>
      <inkml:brushProperty name="height" value="0.05" units="cm"/>
    </inkml:brush>
  </inkml:definitions>
  <inkml:trace contextRef="#ctx0" brushRef="#br0">250 282 15787,'1'-4'284,"0"0"0,0 0-1,0 0 1,-1 0 0,0 0-1,0 0 1,0 0 0,0 0-1,0 0 1,-1 0 0,0 0-1,-1-5 1,1 7-169,0 0 1,0 0-1,0 1 0,0-1 0,0 1 0,-1-1 1,1 1-1,0-1 0,-1 1 0,1 0 0,-1-1 1,1 1-1,-1 0 0,0 0 0,1 0 0,-1 0 1,0 1-1,0-1 0,0 0 0,0 1 0,0-1 1,0 1-1,1 0 0,-1-1 0,0 1 0,0 0 1,-3 1-1,-1-1 28,-1 1 0,1 1-1,0-1 1,0 1 0,-1 0 0,1 1 0,0 0 0,1 0 0,-1 0-1,0 0 1,1 1 0,0 0 0,0 0 0,-8 9 0,-1 1-7,1 0 0,0 1 0,-17 29 0,24-36-113,2 1 0,-1-1 1,1 1-1,1-1 0,-1 1 0,1 0 0,1 0 1,0 0-1,0 1 0,1-1 0,0 1 0,0 8 0,1-16-17,0 0-1,0-1 0,1 1 0,-1-1 0,0 1 1,0-1-1,1 1 0,-1-1 0,1 1 0,0-1 0,-1 1 1,1-1-1,0 1 0,0-1 0,0 0 0,0 0 1,0 1-1,0-1 0,0 0 0,0 0 0,0 0 0,1 0 1,-1 0-1,0 0 0,1-1 0,-1 1 0,1 0 1,-1-1-1,0 1 0,1-1 0,0 1 0,-1-1 0,1 0 1,-1 0-1,1 0 0,-1 1 0,1-2 0,0 1 1,-1 0-1,1 0 0,-1 0 0,4-2 0,4 0 14,0 0-1,1-2 0,-1 1 0,0-1 0,15-9 1,7-7 46,-1-1 1,-1-1-1,43-45 1,-27 20 124,45-63-1,-83 102-161,4-6 24,0 0 1,-1-1-1,-1 0 1,0 0-1,-1-1 1,-1 0 0,8-22-1,-15 37-42,1-1 0,-1 0 0,0 1 0,1-1 0,-1 0 0,0 1 0,0-1 0,0 0 0,0 0 0,0 1 0,-1-4 0,1 5-7,0-1-1,-1 1 1,1 0 0,0 0-1,0-1 1,0 1 0,-1 0 0,1 0-1,0-1 1,0 1 0,-1 0-1,1 0 1,0 0 0,-1 0 0,1-1-1,0 1 1,0 0 0,-1 0-1,1 0 1,0 0 0,-1 0 0,1 0-1,0 0 1,-1 0 0,1 0-1,0 0 1,-1 0 0,1 0 0,0 0-1,0 0 1,-1 0 0,1 0-1,0 0 1,-1 1 0,1-1 0,-4 2 2,1 0 0,0-1 1,1 2-1,-1-1 1,0 0-1,1 1 1,-1-1-1,1 1 1,-4 5-1,-5 8-4,1 1 0,1 0 0,1 1 0,0 0 0,1 0-1,-4 20 1,7-24 2,2-1 0,-1 1 0,2 0 0,-1 0 0,2 0-1,0 1 1,1-1 0,0 0 0,4 14 0,-5-25-3,1 0 1,0 0-1,0-1 1,0 1-1,0 0 1,0-1-1,1 1 1,-1-1-1,1 1 1,-1-1-1,1 0 1,0 0-1,0 0 1,0 0-1,0 0 1,1 0-1,-1 0 1,0-1-1,1 1 1,4 1-1,-4-2 3,0 0-1,0 0 0,0-1 1,0 1-1,0-1 0,1 0 1,-1 0-1,0 0 0,0-1 1,1 1-1,-1-1 0,0 0 1,0 1-1,0-1 0,0-1 1,0 1-1,0 0 0,3-3 1,5-3 5,-1 0 0,0-1 1,0 0-1,-1 0 1,0-1-1,0-1 1,9-12-1,48-80 64,-52 78-55,-5 12-14,-10 29 4,1-15-7,-4 30-15,-7 77 31,11-99-33,0 0 1,1 0 0,0 1-1,0-1 1,1 0 0,1-1-1,-1 1 1,6 12 0,-7-20-15,0 0 0,-1 0 0,1 0 0,0 0 0,0-1 0,0 1 0,0 0 0,1-1 0,-1 1 0,0-1 0,1 1 0,-1-1 0,1 0 0,-1 1 0,1-1 0,-1 0 0,1 0 0,0 0 0,0 0 0,0-1 0,-1 1 0,1 0 0,0-1 0,0 1 0,0-1 0,0 0 0,0 0 0,0 0 0,0 0 0,0 0 0,0 0 0,0 0 0,0 0 0,0-1 0,0 1 0,0-1 0,0 0 0,0 1 0,-1-1 0,4-2 0,4-2-269,-1-1 1,0 1 0,0-2-1,0 1 1,-1-1 0,10-13-1,3-5-313,32-52 0,-16 15-130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2.387"/>
    </inkml:context>
    <inkml:brush xml:id="br0">
      <inkml:brushProperty name="width" value="0.05" units="cm"/>
      <inkml:brushProperty name="height" value="0.05" units="cm"/>
    </inkml:brush>
  </inkml:definitions>
  <inkml:trace contextRef="#ctx0" brushRef="#br0">144 1 16980,'-22'38'1318,"-51"103"1970,66-124-2913,0-1 0,2 1 1,0 1-1,1-1 0,1 0 0,-3 32 0,6-42-271,1 0 1,-1 0-1,1 0 0,2 10 1,-3-15-111,1-1 0,-1 1 0,1 0 0,-1-1 0,1 1 0,-1-1 0,1 1 0,0-1 0,0 1 0,0-1 0,0 0 0,0 1 0,0-1 0,0 0 0,1 0 0,-1 1 0,0-1 0,1 0 0,-1 0 0,1-1 1,-1 1-1,1 0 0,2 0 0,-4-1-4,0 0 0,0 0 0,1 0 0,-1 0-1,0 0 1,0 0 0,0 0 0,1 0 0,-1 0 0,0 0 0,0 0 0,0 0 0,1 0 0,-1 0 0,0 0 0,0 0 0,0-1 0,1 1 0,-1 0 0,0 0 0,0 0 0,0 0 0,0-1 0,0 1 0,1 0 0,-1 0 0,0 0 0,0 0 0,0-1 0,0 1 0,0 0 0,0 0 0,0-1 0,0 1 0,0 0 0,0-1 0,1-13-223,-4-12-92,-13-8-45,16 32 373,-1 0 0,-1 1 1,1-1-1,0 0 0,0 1 1,-1-1-1,1 1 1,0 0-1,-1-1 0,0 1 1,1 0-1,-1 0 0,0 0 1,1 0-1,-1 0 1,-3 0-1,5 1 3,0 0 0,-1 0 0,1 0 0,0 0 0,0 1 0,0-1 1,-1 0-1,1 0 0,0 1 0,0-1 0,0 0 0,0 0 0,0 1 0,-1-1 0,1 0 0,0 0 0,0 1 0,0-1 1,0 0-1,0 0 0,0 1 0,0-1 0,0 0 0,0 1 0,0-1 0,0 0 0,0 0 0,0 1 0,0-1 0,0 0 1,0 0-1,1 1 0,-1-1 0,0 0 0,0 1 0,0-1 0,0 0 0,1 0 0,3 13 172,-1-9-127,0 0-1,0-1 1,1 0 0,-1 1 0,1-1 0,-1-1 0,1 1-1,0 0 1,0-1 0,0 0 0,0 0 0,1 0 0,-1-1-1,1 1 1,-1-1 0,1 0 0,8 1 0,-1-1 76,0 0 1,0-1-1,0 0 1,0-1 0,22-4-1,-20 2-39,-1-1-1,-1-1 0,1 0 1,-1 0-1,0-2 1,0 1-1,0-2 1,-1 1-1,0-2 1,-1 1-1,0-1 0,0-1 1,10-13-1,-21 27-87,-1 0 0,1 1 0,0-1 0,0 0 1,1 1-1,-1 8 0,1-6 2,-1 6 13,0 1 1,2 0-1,0 0 0,0-1 0,1 1 1,1-1-1,0 1 0,7 17 0,2-2 54,2-1-1,26 43 1,-32-59-83,-1 2 1,0-1-1,-1 1 0,0 0 1,-1 0-1,0 0 1,3 24-1,-7-30 23,0 0-1,-1 0 1,0 0-1,-1 0 1,0 0-1,0 0 1,0-1-1,-1 1 1,0 0 0,-1 0-1,1-1 1,-2 0-1,1 1 1,-1-1-1,-9 12 1,8-12 100,0 0 0,-1-1 1,0 0-1,-1 0 0,-10 8 1,15-13-42,-1 1 1,1 0-1,0-1 1,-1 1-1,1-1 1,-1 0 0,0 0-1,1 0 1,-1 0-1,0-1 1,1 1-1,-1-1 1,0 1-1,0-1 1,0 0-1,1 0 1,-1 0-1,0-1 1,0 1-1,-5-2 1,6 1-21,0-1 1,0 1-1,0-1 0,1 1 1,-1-1-1,0 0 0,1 1 1,-1-1-1,1 0 0,0 0 1,-1 0-1,1 0 1,0-1-1,0 1 0,1 0 1,-1 0-1,0-1 0,1 1 1,-1 0-1,1-1 0,0 1 1,0-3-1,-1-8 69,1 0 1,2-22-1,1 9-212,1-1 0,2 1 0,0 0 0,2 0-1,1 0 1,17-35 0,-19 47-23,1 0 0,0 1 0,1 0 0,0 0 0,1 1 0,0 0 0,1 1 0,1 0 0,0 1 0,0 0 0,0 1 0,23-12 0,23-3-248,4 7-31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3.067"/>
    </inkml:context>
    <inkml:brush xml:id="br0">
      <inkml:brushProperty name="width" value="0.05" units="cm"/>
      <inkml:brushProperty name="height" value="0.05" units="cm"/>
    </inkml:brush>
  </inkml:definitions>
  <inkml:trace contextRef="#ctx0" brushRef="#br0">20 1 18516,'-1'1'214,"0"0"0,0 0 0,0 1 0,0-1 0,0 0-1,0 1 1,1-1 0,-1 1 0,0 0 0,1-1 0,-1 1 0,1-1 0,-1 1 0,1 3 0,-3 29 729,2-21-26,-4 79 2018,5-83-2755,1-1-1,0 1 1,0-1-1,1 1 1,-1-1-1,2 1 0,-1-1 1,7 12-1,-8-18-141,0 0 0,0 1 0,1-1 0,-1 0 0,1 0 0,0 0 0,-1-1 0,1 1 0,0 0 0,0-1 0,0 1 0,0-1 0,0 1 0,1-1-1,-1 0 1,0 0 0,1 0 0,3 1 0,-3-2-8,1 0 0,-1 1 1,1-1-1,0 0 0,-1-1 0,1 1 0,0-1 0,-1 0 0,1 0 0,-1 0 0,6-2 1,4-3 8,-1-1 1,0 0 0,0-1-1,0-1 1,14-12 0,14-18 44,56-71 0,-69 77-87,-31 40-10,0-1 1,1 1-1,0 1 0,0-1 1,0 0-1,1 1 0,-2 11 1,3-13 10,0 0 0,0 0 0,1 0 0,-1 0 0,1 0 0,0 0 0,1 0 0,0 0 0,0 0 0,0-1 0,4 12 0,-4-15 4,-1-1-1,1 1 1,0 0 0,1-1 0,-1 1 0,0-1 0,0 1 0,1-1 0,-1 0 0,1 1-1,-1-1 1,1 0 0,0 0 0,-1 0 0,1 0 0,0-1 0,0 1 0,-1 0 0,1-1-1,0 1 1,3 0 0,-1-1 2,0 0 1,0-1-1,-1 1 0,1-1 0,-1 1 1,1-1-1,0 0 0,-1-1 0,0 1 0,7-4 1,2-2 5,-1 0 0,0-2 0,0 1 0,0-1 0,9-11 0,-5 4-165,-1-1-1,22-35 1,-40 62-580,1 0-1,0-1 0,1 2 0,0-1 1,-1 20-1,3-30 671,0 1 0,0 0 0,0-1 0,1 1 0,-1 0 0,0-1 0,0 1 0,0-1 0,1 1 0,-1 0 0,0-1 0,1 1 0,-1-1 0,0 1 0,1-1 0,-1 1 1,1-1-1,-1 0 0,1 1 0,-1-1 0,1 1 0,-1-1 0,1 0 0,0 1 0,-1-1 0,1 0 0,-1 0 0,1 0 0,0 1 0,-1-1 0,1 0 0,-1 0 0,1 0 0,0 0 0,-1 0 0,1 0 0,0 0 0,-1 0 0,1 0 0,0-1 0,-1 1 0,1 0 0,-1 0 0,1 0 0,-1-1 0,1 1 1,0 0-1,0-1 0,16-8-968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3.779"/>
    </inkml:context>
    <inkml:brush xml:id="br0">
      <inkml:brushProperty name="width" value="0.05" units="cm"/>
      <inkml:brushProperty name="height" value="0.05" units="cm"/>
    </inkml:brush>
  </inkml:definitions>
  <inkml:trace contextRef="#ctx0" brushRef="#br0">121 486 17676,'-5'5'544,"-1"1"0,1-1-1,-1 0 1,0-1 0,0 0 0,-1 0 0,-7 4 0,8-5-363,1-1 0,0 1 0,0 0 0,0 1 0,1-1 0,-1 1 0,1 0 0,-1 0 0,1 0 0,1 1 0,-1-1 0,-3 7 0,6-11-171,1 1 1,-1 0-1,1 0 1,0 0-1,-1 0 1,1 0-1,0 0 1,0 0-1,-1 0 1,1 0-1,0 0 1,0 0-1,0 0 1,0 0-1,0 0 1,1 0-1,-1 0 0,0 0 1,0 0-1,1 0 1,-1 0-1,0 0 1,1 0-1,-1 0 1,2 1-1,-1 0 3,1-1 0,-1 0 0,1 0 0,-1 0-1,1 0 1,-1 0 0,1 0 0,0 0 0,0-1-1,-1 1 1,1 0 0,4 0 0,0 0 16,0 0 1,1-1-1,-1 0 0,1 0 0,-1 0 1,0-1-1,9-1 0,6-4 36,0-1-1,0 0 1,0-2-1,-1 0 1,23-16-1,-41 24-45,0-1 0,0 1 0,0-1 1,0 0-1,0 0 0,0 0 0,-1 0 0,1 0 0,-1 0 0,1 0 0,-1-1 0,0 1 1,0 0-1,0-1 0,1-3 0,-1 0-51,-1-1 0,1 1 0,-1-1 0,-1-9-1,1 10-144,-1 1 0,1 0 1,0-1-1,0 1 0,1 0 0,0 0 0,0-1 0,0 1 0,3-6 0,2-1-342,2 0 1,0 1-1,0 1 1,1-1 0,0 1-1,14-11 1,5-8-377,12-14-147,56-62-934,-78 84 1929,-1-2 0,-1 0-1,12-25 1,-26 45 208,-1 0 1,0-1 0,1 1-1,-1-1 1,0 1 0,0-7-1,-1 10-113,0-1 0,0 1 0,0 0 0,0-1-1,0 1 1,0-1 0,0 1 0,0 0-1,0-1 1,0 1 0,0-1 0,0 1 0,0 0-1,-1-1 1,1 1 0,0 0 0,0-1 0,0 1-1,-1 0 1,1-1 0,0 1 0,-1 0 0,1-1-1,-1 1 1,1 0 19,-1-1 0,0 1 0,0 0 0,0 0-1,1 0 1,-1 0 0,0 1 0,0-1 0,1 0 0,-1 0 0,0 0-1,0 1 1,1-1 0,-1 0 0,0 1 0,1-1 0,-1 0 0,-1 2 0,-4 2 232,1 0 1,-1 1 0,1-1 0,0 1 0,0 1 0,1-1 0,-1 1 0,-3 6 0,-29 55 1162,34-62-1377,-15 31 388,1 1 0,2 0 1,2 1-1,1 0 0,2 1 0,-8 59 0,17-93-419,1-1-1,0 1 0,0-1 0,0 1 1,1-1-1,0 1 0,-1-1 1,1 0-1,3 7 0,-3-10-31,-1 0-1,1 1 1,0-1 0,0 0-1,0 1 1,0-1 0,0 0 0,0 0-1,1 0 1,-1 0 0,0 0-1,0 0 1,1 0 0,-1 0-1,1-1 1,-1 1 0,1-1-1,-1 1 1,1-1 0,-1 1 0,1-1-1,-1 0 1,1 0 0,0 1-1,-1-1 1,1 0 0,-1-1-1,3 1 1,4-1 39,-1-1 1,0 0-1,0 0 0,0-1 1,0 0-1,0 0 1,0 0-1,-1-1 0,1 0 1,-1 0-1,0-1 0,9-9 1,-1 0 43,0 0 0,-2-1 0,19-28 0,-13 13-237,-1 0 0,-1-1 1,-2-1-1,-2-1 0,0 0 1,8-46-1,-22 91-1327,-1-1 1,0 0-1,-8 20 1,1-11 375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3.115"/>
    </inkml:context>
    <inkml:brush xml:id="br0">
      <inkml:brushProperty name="width" value="0.05" units="cm"/>
      <inkml:brushProperty name="height" value="0.05" units="cm"/>
    </inkml:brush>
  </inkml:definitions>
  <inkml:trace contextRef="#ctx0" brushRef="#br0">0 23 15435,'8'4'1513,"4"-6"-825,5-3-232,6 4 664,6-2-152,5 1-264,2 1-263,3-1-770,-4-2 498,-9 2-201,-3-3-105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4.203"/>
    </inkml:context>
    <inkml:brush xml:id="br0">
      <inkml:brushProperty name="width" value="0.05" units="cm"/>
      <inkml:brushProperty name="height" value="0.05" units="cm"/>
    </inkml:brush>
  </inkml:definitions>
  <inkml:trace contextRef="#ctx0" brushRef="#br0">0 0 18492,'2'28'1776,"1"-12"-1152,2-3-359,5-9 551,4-2-576,3-7 0,3-6-256,7 1-264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4.637"/>
    </inkml:context>
    <inkml:brush xml:id="br0">
      <inkml:brushProperty name="width" value="0.05" units="cm"/>
      <inkml:brushProperty name="height" value="0.05" units="cm"/>
    </inkml:brush>
  </inkml:definitions>
  <inkml:trace contextRef="#ctx0" brushRef="#br0">23 467 16964,'0'2'166,"0"-1"1,0 1 0,0-1-1,0 1 1,0-1 0,1 1 0,-1-1-1,1 1 1,-1-1 0,1 1-1,0-1 1,0 1 0,-1-1 0,1 0-1,0 1 1,0-1 0,0 0 0,2 2-1,-2-3-66,0 0-1,0 0 0,0 1 1,0-1-1,0 0 0,0 0 0,0 0 1,0 0-1,0 0 0,0 0 1,1 0-1,-1 0 0,0-1 1,0 1-1,0 0 0,0-1 1,0 1-1,0-1 0,0 1 1,0-1-1,-1 1 0,1-1 1,0 0-1,0 1 0,0-1 1,0 0-1,-1 0 0,2-1 1,4-4 94,0-1 1,-1 1 0,0-1 0,-1 0-1,1 0 1,-1-1 0,0 1 0,-1-1 0,3-9-1,-5 14-190,1-1-1,-1 0 1,0 0-1,-1 0 0,1 0 1,-1 0-1,0 0 1,1 0-1,-2 0 1,1 0-1,0 0 0,-1 0 1,0 0-1,0 0 1,0 1-1,0-1 1,-1 0-1,1 0 0,-1 1 1,0-1-1,-3-2 1,5 5-11,-1 0 1,0 0-1,0 0 1,0 0 0,0 0-1,0 0 1,0 0-1,0 1 1,0-1 0,0 1-1,0-1 1,0 0-1,0 1 1,0 0-1,-1-1 1,1 1 0,0 0-1,0-1 1,-1 1-1,1 0 1,0 0-1,-2 0 1,1 1-4,0-1 1,0 1-1,0 0 0,0 0 1,0 0-1,0 0 0,1 0 1,-1 0-1,0 0 0,1 1 1,-1-1-1,-2 3 0,-1 2-21,0 0 0,1 0 0,0 1-1,0-1 1,0 1 0,-3 9 0,3-6 21,2-1 1,-1 1-1,1-1 1,0 1 0,1 0-1,0-1 1,1 1-1,0 0 1,2 13 0,-2-19 28,1 0 0,0 0 0,-1 0 1,2 0-1,-1-1 0,0 1 1,1 0-1,0-1 0,0 1 0,0-1 1,0 0-1,0 0 0,1 0 1,-1 0-1,1 0 0,0 0 0,0-1 1,0 1-1,0-1 0,0 0 1,1 0-1,-1 0 0,1 0 0,-1 0 1,1-1-1,4 2 0,2-2 40,-1 1-1,1-1 0,0-1 1,-1 0-1,1 0 0,0-1 1,-1 0-1,1-1 0,-1 0 1,1 0-1,-1-1 0,0 0 1,0-1-1,17-9 0,-12 5 29,0-1-1,0-1 1,0 0-1,-1-1 1,-1-1-1,0 0 1,19-24-1,-16 14-34,-1-1-1,-1 0 0,-1-1 1,-2-1-1,0 1 0,-2-2 0,0 1 1,-2-1-1,0 0 0,-2-1 1,-2 1-1,0-1 0,-1 1 1,-4-31-1,3 55-49,0 1-1,0-1 1,-1 1 0,1-1-1,0 1 1,-1-1 0,1 1-1,-1 0 1,0-1 0,1 1 0,-1 0-1,0-1 1,0 1 0,-1-1-1,2 1 0,-1 1-1,1 0 0,0 0 1,0 0-1,-1 0 0,1 0 0,0 0 1,0 0-1,-1 0 0,1-1 0,0 1 1,0 0-1,-1 0 0,1 0 0,0 0 1,0 0-1,-1 0 0,1 1 1,0-1-1,0 0 0,-1 0 0,1 0 1,0 0-1,0 0 0,0 0 0,-1 0 1,1 0-1,0 1 0,0-1 1,-1 0-1,-7 14 3,0 8 7,2 1-1,0-1 1,-4 42-1,2 74-16,10 10-85,0-131-132,0 0 0,1 1 0,1-1 0,1-1 0,0 1 0,10 22-1,-20-64-1507,-22-38 941,9 24 1007,2-2 0,1 1 0,3-2 0,-11-57 1,22 93-85,0-1 0,1 0 0,0 1 1,1-13-1,-1 18-115,0 0 0,0-1 0,1 1 1,-1 0-1,0 0 0,1 0 0,-1 0 0,1 0 1,-1 0-1,1 0 0,-1 0 0,1 0 0,0 0 1,-1 0-1,1 0 0,0 0 0,0 1 0,0-1 0,0 0 1,-1 0-1,1 1 0,0-1 0,0 1 0,0-1 1,1 1-1,-1-1 0,0 1 0,0 0 0,0-1 1,0 1-1,0 0 0,0 0 0,0 0 0,3 0 0,49 5-762,-33-2 456,34-1 1,-10-5-14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6.007"/>
    </inkml:context>
    <inkml:brush xml:id="br0">
      <inkml:brushProperty name="width" value="0.05" units="cm"/>
      <inkml:brushProperty name="height" value="0.05" units="cm"/>
    </inkml:brush>
  </inkml:definitions>
  <inkml:trace contextRef="#ctx0" brushRef="#br0">4 307 15971,'-1'-3'190,"0"-1"-1,0 1 0,1-1 0,0 0 0,0 1 0,0-1 0,0 0 0,0 1 0,1-1 1,-1 0-1,1 1 0,0-1 0,2-4 0,0 1 78,0 0 0,1 1 0,0 0 1,0 0-1,0 0 0,8-7 0,-1 1 153,1 1 0,0 1 0,1 0 0,0 1 0,21-12 0,-30 19-311,0 0 1,-1 0 0,1 1-1,0 0 1,0-1-1,0 1 1,0 1-1,0-1 1,0 0-1,7 1 1,-9 0-74,-1 0 0,1 1 0,-1-1 0,1 1 0,-1-1 0,0 1 0,1-1 0,-1 1 0,0 0 0,0 0 0,1 0 0,-1 0 0,0 0 0,0 0 0,0 0 0,0 0 0,0 0 0,0 0 0,-1 0 0,1 1 1,0-1-1,0 0 0,-1 0 0,1 1 0,-1-1 0,1 1 0,-1-1 0,0 1 0,1-1 0,-1 0 0,0 3 0,2 30 127,-1-1-1,-7 65 1,-1 29-136,7-125-26,5 38 5,-5-39-5,0 0 0,0 0 0,0 0 0,1-1 0,-1 1 0,0 0 0,0 0 0,1 0 0,-1 0 0,0 0 0,1-1 0,-1 1 0,1 0 0,-1 0 0,1-1 0,-1 1 0,1 0 0,0-1 0,-1 1 0,1 0 0,0-1 0,0 1 0,-1-1 0,1 1 0,0-1 0,0 0 0,0 1 0,-1-1 0,1 0 0,0 1 0,0-1 0,0 0 0,0 0 0,0 0 0,0 0 0,0 0 0,0 0 0,1 0 0,2-2 6,-1 0-1,1 0 1,-1 0 0,0 0-1,1 0 1,-1-1-1,0 1 1,-1-1 0,1 0-1,0 0 1,2-3-1,26-42 82,-25 37-63,71-128 361,-65 113-261,-1 0 1,-1-1-1,10-44 0,-20 55-17,-8 22-36,-10 25-48,11-12-30,1 1 0,0 1 0,-3 26 0,7-35 9,1-1-1,1 1 1,-1-1-1,2 0 1,0 1-1,0-1 1,5 18-1,-5-26 11,-1 0-1,1 0 0,0-1 1,0 1-1,1-1 1,-1 1-1,0-1 1,1 1-1,-1-1 1,1 0-1,0 0 0,0 0 1,0 0-1,0 0 1,0 0-1,0 0 1,1-1-1,2 2 0,-3-2 13,1 0 0,-1-1 0,1 1 0,-1-1 0,1 1 0,0-1 0,0 0 0,-1 0 0,1 0 0,0 0 0,-1-1-1,1 1 1,-1-1 0,1 0 0,3-1 0,4-2 75,0-1 1,-1 0-1,0-1 0,0 0 1,0-1-1,-1 0 0,15-14 1,-11 6 15,0 0 0,-1 0 0,-1-1-1,0 0 1,-1-1 0,0 0 0,-2 0 0,0-1 0,-1 0 0,-1 0 0,-1 0 0,3-24 0,-6 40-110,-1 0 0,-1 0 0,1 0 0,0 0 0,0 0 0,-1 0 0,1 0-1,-1 0 1,1 0 0,-1 0 0,-1-3 0,2 5-6,-1 0 0,1 0-1,0-1 1,0 1 0,0 0-1,0 0 1,0 0 0,-1-1 0,1 1-1,0 0 1,0 0 0,0 0-1,-1 0 1,1-1 0,0 1-1,0 0 1,0 0 0,-1 0-1,1 0 1,0 0 0,0 0-1,-1 0 1,1 0 0,0 0 0,0 0-1,-1 0 1,1 0 0,0 0-1,0 0 1,-1 0 0,1 0-1,-8 12-44,6-5 19,0 1 0,0 0 0,1 0 0,0 0 0,0 0 0,1 0 0,0 0 0,2 15 0,-2-21 22,1 0 1,-1 0-1,0 0 1,1 0 0,0 0-1,-1 0 1,1 0-1,0 0 1,0 0-1,0 0 1,0 0-1,1 0 1,-1 0 0,0-1-1,1 1 1,-1-1-1,1 1 1,0-1-1,-1 1 1,1-1-1,0 0 1,0 0 0,0 0-1,0 0 1,0 0-1,0-1 1,0 1-1,0 0 1,0-1-1,0 1 1,0-1 0,0 0-1,1 0 1,-1 0-1,0 0 1,3-1-1,4 0 0,0-1 1,-1 0-1,1-1 0,-1 0 0,0-1 0,1 0 0,-1 0 0,-1 0 0,1-1 0,-1 0 0,0-1 0,9-7 0,7-10 15,-1-1-1,18-26 0,-32 42-6,-4 2-14,1 0 0,0 0 0,-1 0 0,0 0 0,-1-1 0,5-9 0,-27 52 0,9-11-47,-24 67 133,31-81-166,0 0-1,1 0 0,0 0 0,1 0 1,0 1-1,1 15 0,0-25-24,1 0 0,-1 0 0,0 0 1,1 0-1,-1 0 0,1 0 0,0 0 0,-1 0 0,1 0 0,0 0 0,0 0 0,1 0 0,1 2 0,-2-3 45,-1-1-1,1 1 1,0 0-1,0-1 0,0 1 1,0-1-1,0 1 0,0-1 1,0 0-1,0 0 1,0 1-1,0-1 0,0 0 1,0 0-1,0 0 1,0 0-1,0 0 0,1 0 1,-1 0-1,0 0 0,0-1 1,0 1-1,0 0 1,0 0-1,0-1 0,0 1 1,0-1-1,1 0 0,17-10-637,1-3-224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6.612"/>
    </inkml:context>
    <inkml:brush xml:id="br0">
      <inkml:brushProperty name="width" value="0.05" units="cm"/>
      <inkml:brushProperty name="height" value="0.05" units="cm"/>
    </inkml:brush>
  </inkml:definitions>
  <inkml:trace contextRef="#ctx0" brushRef="#br0">46 65 19420,'-3'22'755,"-15"79"1866,-5 140 0,22-209-2469,0 52 88,2-76-241,-1 1 0,2 0 0,-1-1 0,1 1 1,0-1-1,6 15 0,-7-22-7,-1 0 0,0 0 1,0 0-1,1 0 0,-1-1 1,1 1-1,-1 0 0,1 0 0,-1 0 1,1-1-1,-1 1 0,1 0 1,0-1-1,-1 1 0,1 0 0,0-1 1,0 1-1,0-1 0,-1 1 1,1-1-1,0 1 0,0-1 0,0 0 1,0 0-1,0 1 0,0-1 1,1 0-1,-1 0-4,1-1 0,-1 1 1,0-1-1,1 0 0,-1 0 0,0 1 0,0-1 1,0 0-1,0 0 0,0 0 0,0 0 0,0 0 1,0 0-1,0 0 0,1-3 0,3-4-26,-1-1-1,0 0 1,6-17-1,13-67-121,-14 51-107,27-73 1,-36 114 255,0 0 0,1 0 0,-1 0 0,1 0 0,-1 0-1,1 0 1,-1 0 0,1 0 0,0 0 0,-1 1 0,1-1 0,0 0 0,0 0 0,-1 1 0,1-1 0,0 0 0,0 1 0,0-1 0,0 1 0,0-1 0,0 1 0,0-1 0,0 1 0,0 0 0,0 0 0,0-1 0,0 1 0,1 0 0,-1 0 0,1 0 0,2 1-8,1 0-1,-1 0 0,1 1 1,-1-1-1,0 1 1,5 3-1,-5-3 22,0 0-1,0 0 1,0 0 0,0-1-1,1 1 1,5 0 0,-5-2 19,0-1-1,0 0 1,0 0 0,0 0-1,0 0 1,0-1 0,0 0 0,-1 0-1,1 0 1,-1-1 0,1 1-1,-1-1 1,0 0 0,0 0-1,0-1 1,5-5 0,1-2 55,0 0 0,-1-1 1,0 0-1,11-20 0,-12 16 39,0 0 1,-2 0-1,8-27 0,-12 37-85,-1 0 0,1 0 0,-1 0 0,-1-1 0,1 1 0,-1 0 0,0 0 0,-1 0 0,1 0 1,-1-1-1,0 1 0,-1 0 0,-3-10 0,4 15-27,1 0 0,-1 0 0,1 0 0,-1 0-1,0-1 1,0 1 0,1 0 0,-1 0 0,0 0 0,0 1 0,0-1 0,0 0 0,0 0 0,0 0 0,0 1 0,0-1 0,-1 0 0,1 1-1,0-1 1,0 1 0,0 0 0,-1-1 0,1 1 0,-2 0 0,1 0-1,-1 0 0,1 1 0,0-1 0,-1 1 0,1-1 0,0 1 0,0 0 0,-1 0 0,1 0 0,0 0 0,0 1 0,-3 1 0,-2 4-7,-1 0-1,1 0 1,0 0 0,0 1 0,-7 12 0,3-2 1,0 0-1,2 1 1,0 0 0,1 0 0,1 1-1,1 0 1,1 0 0,0 0 0,2 1-1,-2 37 1,5-54 4,0 0 0,0-1 0,1 1 0,-1 0 0,1-1 0,0 1 0,0-1 0,1 1-1,-1-1 1,0 0 0,1 1 0,0-1 0,0 0 0,0 0 0,0 0 0,6 5 0,-4-5-5,0 0 1,0 0-1,0-1 1,0 0-1,1 0 1,-1 0-1,1 0 1,0 0-1,-1-1 1,1 0-1,0 0 1,6 0-1,49 2-104,-47-3 69,0 0 1,0 1 0,0 0 0,-1 1 0,1 1 0,0 0 0,20 7-1,-31-9 28,1 1 0,-1-1 0,1 1 0,-1 0 0,0-1 0,0 1 0,0 0 0,0 0 0,0 1 0,0-1 0,0 0 0,-1 1 0,1-1 0,-1 0 0,0 1 0,0 0 0,0-1 0,0 1 0,0 0 0,0 0 0,-1-1 0,1 1 0,-1 0 0,0 0 0,0 0 0,0 0 0,0 0 0,0-1 0,-1 1 0,1 0 0,-1 0 0,0-1 0,-2 5-1,2-4-50,0-1 0,0 1-1,0-1 1,0 0-1,-1 1 1,1-1-1,-1 0 1,0 0-1,0 0 1,0 0-1,0-1 1,0 1-1,0 0 1,0-1-1,0 1 1,-1-1-1,1 0 1,0 0-1,-1 0 1,1 0 0,-1 0-1,0 0 1,1-1-1,-1 1 1,1-1-1,-1 0 1,0 0-1,1 0 1,-1 0-1,0 0 1,1-1-1,-1 1 1,0-1-1,1 0 1,-5-1-1,-23-13-318,-5-10-166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7.029"/>
    </inkml:context>
    <inkml:brush xml:id="br0">
      <inkml:brushProperty name="width" value="0.05" units="cm"/>
      <inkml:brushProperty name="height" value="0.05" units="cm"/>
    </inkml:brush>
  </inkml:definitions>
  <inkml:trace contextRef="#ctx0" brushRef="#br0">4 5 16019,'-3'-5'1313,"7"5"-1313,3 2 336,2 5 416,1 1-320,3 4-312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8.339"/>
    </inkml:context>
    <inkml:brush xml:id="br0">
      <inkml:brushProperty name="width" value="0.05" units="cm"/>
      <inkml:brushProperty name="height" value="0.05" units="cm"/>
    </inkml:brush>
  </inkml:definitions>
  <inkml:trace contextRef="#ctx0" brushRef="#br0">187 608 15907,'1'-6'496,"-1"-1"0,0 1 0,-1-1 0,0 1 0,0-1-1,0 1 1,-3-9 0,3 14-371,0-1 1,1 0-1,-1 1 0,0-1 0,1 1 1,-1 0-1,0-1 0,0 1 0,0 0 1,0-1-1,-1 1 0,1 0 1,0 0-1,0 0 0,-1 0 0,1 0 1,-1 0-1,1 0 0,0 1 0,-1-1 1,0 0-1,1 1 0,-1 0 1,1-1-1,-1 1 0,0 0 0,1-1 1,-1 1-1,0 0 0,1 0 0,-1 1 1,0-1-1,1 0 0,-3 1 1,-2 1 46,1 0 1,0 0 0,-1 1 0,1 0 0,0 0-1,1 0 1,-1 1 0,1-1 0,-1 1 0,1 0-1,0 1 1,0-1 0,1 1 0,-1-1 0,-3 9-1,-2 3-80,1-1 0,0 2-1,-9 30 1,13-35-70,1 0 0,1 0 0,0 0 0,-1 21 1,3-30-17,0-1 1,1 1 0,-1-1 0,0 1 0,1-1 0,-1 0 0,1 1 0,0-1 0,0 0 0,0 1 0,0-1-1,0 0 1,3 4 0,-3-5 2,0 0 0,0-1 0,0 1 0,1 0 0,-1 0 1,0-1-1,1 1 0,-1 0 0,1-1 0,-1 0 0,1 1 0,-1-1 0,0 0 0,1 0 0,-1 0 0,1 0 0,-1 0 0,1 0 0,-1 0 0,1 0 0,-1-1 0,1 1 0,-1 0 1,1-1-1,1 0 0,6-3 37,0 0 0,-1-1 1,1 0-1,-1 0 1,0-1-1,0 0 1,-1 0-1,1-1 1,-1 0-1,-1 0 0,7-10 1,4-5 152,-1-2-1,21-42 1,-34 61-163,32-72 331,-32 70-327,-1-1 0,0 1 0,0-1 0,0 1 0,-1-1 0,0 0 0,-1 1 0,0-13 0,-4 11 51,-3 12-57,-5 19-35,7-10-18,1 0 1,1 0-1,0 0 1,-2 26-1,4-31 11,1 0 0,0 0 0,0 1 0,0-1-1,1 0 1,0 0 0,1 0 0,-1 0 0,2 0 0,2 8-1,-4-14 7,-1 1-1,1-1 0,0 0 0,0 1 1,0-1-1,0 0 0,0 0 1,0 0-1,0 0 0,0 0 0,0 0 1,0 0-1,1 0 0,-1 0 0,0 0 1,1-1-1,-1 1 0,0 0 1,1-1-1,-1 0 0,1 1 0,-1-1 1,3 1-1,-1-2 0,0 1-1,-1 0 1,1-1 0,0 0-1,0 1 1,-1-1 0,1 0-1,0 0 1,-1-1 0,1 1 0,3-4-1,5-2 2,-1-2-1,-1 0 1,0 0-1,12-15 1,-2 0 5,21-38-1,-33 50-3,0 0 0,-2-1 1,1 0-1,-1 0 0,4-20 0,-8 22-7,-3 10-4,-8 20-15,-1 7 10,2 1 0,0 0 0,2 1 0,1 0 0,2 0-1,-3 58 1,7-84 16,0 0 1,0-1-1,0 1 0,0 0 0,0 0 1,1 0-1,-1 0 0,1-1 0,-1 1 0,1 0 1,0 0-1,-1-1 0,1 1 0,0 0 1,0-1-1,0 1 0,2 1 0,-2-2 0,0-1 0,0 1 1,0-1-1,0 0 0,-1 0 0,1 0 0,0 1 0,0-1 1,0 0-1,0 0 0,0 0 0,0 0 0,0 0 0,0-1 1,-1 1-1,1 0 0,0 0 0,0-1 0,0 1 0,0 0 1,-1-1-1,1 1 0,0-1 0,1 0 0,4-3 2,0-1-1,0 0 1,-1-1 0,0 1-1,0-1 1,7-9 0,26-47 5,-2-1 0,30-75 0,-57 123-31,-8 22-5,-8 30 13,7-37 17,-4 18-9,-16 90-43,18-93 51,1 0-1,0 0 0,1 0 1,1 0-1,2 18 1,-2-31 3,-1 0 0,1 1 0,-1-1 0,1 0 0,0 0 0,0 1 0,0-1 0,0 0 1,0 0-1,0 0 0,0 0 0,1 0 0,-1 0 0,1-1 0,0 1 0,2 2 0,-2-3 2,-1 0 0,1-1-1,0 1 1,0 0-1,-1-1 1,1 1-1,0-1 1,0 0-1,0 1 1,0-1-1,0 0 1,0 0-1,0 0 1,-1 0-1,1-1 1,2 0-1,3-1 9,0 0 1,0-1-1,0 0 0,-1 0 0,0-1 0,1 1 0,-1-1 1,-1-1-1,7-4 0,12-16-7,0 0 1,-2-1-1,0-1 0,-2-1 1,-1-1-1,-2-1 0,0 0 1,-3-2-1,22-63 0,-33 89-35,3-16-24,-6 22 39,0-1 1,0 0-1,0 0 1,0 0-1,0 1 0,0-1 1,0 0-1,0 0 1,0 0-1,0 1 0,0-1 1,-1 0-1,1 0 1,0 0-1,-1 1 0,1-1 1,0 0-1,-1 1 1,1-1-1,-1 0 0,0-1 1,0 3-24,1-1-1,-1 0 1,1 0-1,-1 0 1,1 1 0,-1-1-1,1 0 1,-1 1 0,1-1-1,-1 0 1,1 1-1,0-1 1,-1 1 0,1-1-1,0 1 1,-1-1 0,1 1-1,0-1 1,0 1-1,-1-1 1,1 1 0,0-1-1,0 1 1,0-1 0,0 1-1,0-1 1,-1 1 0,1 0-1,-5 18-1310,6-19 1321,-1 0 0,0 0 0,0-1 0,0 1 0,0 0 0,0 0-1,0 0 1,0 0 0,0 0 0,0 0 0,0 0 0,0 0 0,1 0 0,-1 0 0,0 0 0,0 0 0,0 0 0,0 0 0,0 0-1,0 0 1,0 0 0,0 0 0,1 0 0,-1 0 0,0 0 0,0 0 0,0 0 0,0 0 0,0 0 0,0 0 0,0 0 0,0 0-1,1 0 1,-1 0 0,0 0 0,0 0 0,0 0 0,0 0 0,0 0 0,0 0 0,0 0 0,0 0 0,0 1 0,0-1 0,0 0-1,1 0 1,-1 0 0,0 0 0,0 0 0,0 0 0,0 0 0,0 0 0,0 0 0,0 1 0,0-1 0,0 0 0,0 0 0,0 0-1,6-10-481,28-155-331,-12 70 854,-22 94 0,1 0 0,-1 0 0,0 0 1,1 0-1,-1 0 0,0 0 0,0-1 1,0 1-1,0 0 0,0 0 0,0 0 0,0 0 1,0 0-1,0 0 0,0 0 0,-1 0 1,1 0-1,-1-2 0,0 4 8,0-1 0,-1 1 1,1-1-1,0 1 0,0 0 0,0 0 1,0 0-1,0 0 0,0 0 0,0 0 0,1 0 1,-1 0-1,0 0 0,0 0 0,0 2 1,-25 33 347,3 2 0,1 0 0,1 2 1,2 0-1,-15 49 0,27-67-258,2 0 0,0 0-1,1 0 1,1 0 0,1 1 0,1-1-1,1 1 1,1 0 0,1-1 0,1 1-1,1-1 1,8 24 0,-7-30-9,14 29 0,-17-41-84,0 0 0,0 0 0,1 0-1,-1-1 1,1 1 0,0-1-1,0 0 1,0 0 0,0 0 0,1 0-1,-1 0 1,6 2 0,-8-4-8,0-1 0,0 1 1,0-1-1,1 1 0,-1-1 1,0 0-1,1 1 0,-1-1 1,0 0-1,1 0 0,-1 0 0,1 0 1,-1 0-1,0 0 0,1 0 1,-1-1-1,0 1 0,1 0 1,-1-1-1,0 1 0,0-1 1,1 1-1,-1-1 0,0 0 1,0 1-1,0-1 0,0 0 0,0 0 1,0 0-1,0 0 0,0 0 1,0 0-1,0 0 0,0 0 1,-1 0-1,1-1 0,0-1 1,3-3 30,-1-1 0,0-1 0,-1 1 0,0 0 0,2-11 1,-1-2-85,-1 0 0,-1 0 1,0 0-1,-1-1 0,-2 1 1,0 0-1,-1 0 1,-8-29-1,6 34-83,0-1 0,-1 1 0,0 0 0,-2 0 0,1 1 0,-2 0 0,0 0 0,0 1 0,-2 1 0,-21-23 0,29 33 101,-1-1 1,1 1 0,-1-1-1,1 1 1,-1 0 0,0 1-1,-6-3 1,30 19 223,2-5-337,0-1 1,1-1-1,0-1 1,0-1-1,0 0 1,1-2-1,-1-1 1,1-1-1,29-1 1,-20-4-193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9.328"/>
    </inkml:context>
    <inkml:brush xml:id="br0">
      <inkml:brushProperty name="width" value="0.05" units="cm"/>
      <inkml:brushProperty name="height" value="0.05" units="cm"/>
    </inkml:brush>
  </inkml:definitions>
  <inkml:trace contextRef="#ctx0" brushRef="#br0">49 79 16428,'0'-1'259,"0"-1"0,0 1 0,-1-1 1,1 1-1,0-1 0,-1 1 0,1-1 1,-1 1-1,0-1 0,1 1 0,-1 0 1,0-1-1,0 1 0,0 0 0,-2-2 1,3 2-190,0 1 1,-1 0-1,1 0 1,0 0-1,-1 0 1,1 0 0,0 0-1,-1-1 1,1 1-1,0 0 1,-1 0-1,1 0 1,0 0-1,-1 0 1,1 0 0,0 0-1,-1 0 1,1 0-1,0 1 1,-1-1-1,1 0 1,0 0 0,0 0-1,-1 0 1,1 0-1,-1 1 1,-8 12 1461,5-3-1158,0 0 0,1 0 0,1 0 0,0 0 0,0 1-1,0 14 1,1-23-356,1 0-1,1 1 1,-1-1 0,0 0-1,0 1 1,1-1-1,0 0 1,-1 1-1,1-1 1,0 0 0,0 0-1,0 0 1,0 1-1,3 2 1,-3-4-7,1 0 0,-1 0 0,1 0 0,-1 0 0,1 0 0,0 0 0,-1 0 0,1-1 0,0 1 0,0-1 0,-1 1 0,1-1 0,0 0 0,0 0 0,0 1 0,-1-1 0,1 0 0,0-1 0,0 1 0,0 0 0,-1-1 0,4 0 0,4-1 15,0-1-1,1-1 1,-1 0-1,-1 0 1,1 0-1,-1-1 1,1-1-1,11-9 1,60-61 117,-36 31-20,-39 41-112,-1 0 0,1 0 0,-1 0 0,1 1 0,0-1-1,10-3 1,-15 6-9,1 1-1,-1 0 1,1 0-1,-1 1 1,0-1-1,1 0 1,-1 0-1,1 0 1,-1 0-1,1 0 1,-1 0-1,0 1 1,1-1-1,-1 0 1,1 0-1,-1 0 1,0 1-1,1-1 1,-1 0-1,0 1 1,1-1-1,-1 0 1,0 1-1,0-1 1,1 0-1,-1 1 1,0-1-1,0 1 1,0-1-1,0 0 1,1 1-1,-1-1 1,0 1-1,0-1 1,0 0-1,0 1 1,0-1-1,0 1 1,0-1-1,0 1 1,0-1-1,0 1 1,-1 21 23,1-21-21,-3 23 46,2-15-41,0 0 0,0 1 1,0-1-1,1 0 0,1 0 0,-1 0 0,3 11 1,-2-19-5,-1 1-1,1-1 1,0 0 0,-1 0 0,1 1 0,0-1 0,-1 0 0,1 0 0,0 0-1,0 0 1,0 0 0,0 0 0,0 0 0,0 0 0,1-1 0,-1 1 0,0 0 0,0-1-1,0 1 1,1 0 0,-1-1 0,0 0 0,1 1 0,-1-1 0,1 0 0,-1 0 0,0 1-1,1-1 1,-1 0 0,1 0 0,-1-1 0,0 1 0,3-1 0,4 0 18,1-1 0,-1-1 1,0 1-1,9-6 0,13-6 34,32-22 0,-34 19-58,31-14 0,-57 29-12,1 1-1,-1 0 1,1 0-1,0 0 1,-1 1-1,1-1 1,0 1-1,0-1 0,4 1 1,-6 0 8,0 1-1,-1-1 1,1 0 0,0 0 0,-1 1-1,1-1 1,0 0 0,-1 1-1,1-1 1,0 1 0,-1-1 0,1 1-1,-1-1 1,1 1 0,-1-1-1,1 1 1,-1-1 0,1 1 0,-1 0-1,0-1 1,1 1 0,-1 0 0,0-1-1,0 1 1,1 0 0,-1-1-1,0 1 1,0 0 0,0 0 0,0-1-1,0 1 1,0 0 0,0 0 0,0-1-1,0 1 1,-1 1 0,0 9-420,-1 0 1,0 0 0,-1 0 0,-1 0-1,0 0 1,-7 12 0,9-34-1486,8-10 1142,5-8-140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0.251"/>
    </inkml:context>
    <inkml:brush xml:id="br0">
      <inkml:brushProperty name="width" value="0.05" units="cm"/>
      <inkml:brushProperty name="height" value="0.05" units="cm"/>
    </inkml:brush>
  </inkml:definitions>
  <inkml:trace contextRef="#ctx0" brushRef="#br0">102 0 17900,'-61'240'6951,"57"-222"-6434,-8 34 113,2 1 1,3 0-1,2 0 0,2 78 0,4-120-583,0 0-1,6 20 0,-7-29-43,1 1-1,0 0 1,0-1 0,0 0 0,1 1-1,-1-1 1,4 4 0,-5-5-5,1 0 1,0-1-1,-1 1 1,1 0-1,0-1 1,0 1-1,-1-1 1,1 1-1,0-1 1,0 0-1,0 1 0,0-1 1,0 0-1,-1 0 1,1 1-1,0-1 1,0 0-1,0 0 1,0 0-1,0 0 1,0 0-1,1-1 1,0 1-2,-1-1 1,1 0-1,-1 1 0,0-1 1,1 0-1,-1 0 0,0 0 1,0 0-1,0-1 1,0 1-1,0 0 0,0 0 1,0-1-1,0 1 0,0 0 1,0-1-1,-1 1 1,1-1-1,-1 1 0,1-1 1,-1 1-1,1-4 0,6-41-99,-6 38 69,1-21-142,-1-1 0,-1 0 1,-4-35-1,2 62-87,0 11 190,0 14 62,2-17 7,1 0 0,-1 0 0,1 0 0,1 0 0,-1 0 0,1 0 0,0 0 0,0 0 0,5 8 0,-6-11 5,1 0-1,-1-1 1,0 1-1,1-1 1,-1 0 0,1 1-1,-1-1 1,1 0-1,-1 0 1,1 0-1,0 0 1,0 0 0,0 0-1,-1 0 1,1-1-1,0 1 1,0-1-1,0 1 1,0-1-1,0 0 1,0 0 0,0 0-1,0 0 1,0 0-1,0 0 1,0-1-1,0 1 1,0-1 0,2 0-1,4-3 10,0 0-1,-1 0 1,0 0-1,1-1 1,-2 0 0,1-1-1,-1 0 1,1 0-1,-1 0 1,-1-1 0,0 1-1,0-1 1,8-15-1,-17 32-36,0-1 0,1 1-1,0-1 1,-3 17 0,5-21 22,0 1 0,0 0 1,1 0-1,0 0 1,0 0-1,0 0 1,1 0-1,0 0 1,0-1-1,3 9 1,-3-11 2,1-1 0,0 1 1,0-1-1,0 1 1,0-1-1,0 0 1,0 0-1,1 0 1,-1 0-1,1 0 1,0-1-1,-1 1 1,1-1-1,0 1 1,0-1-1,0 0 1,0 0-1,0-1 1,0 1-1,0 0 0,5-1 1,5 1 8,0 0 0,0-1 0,25-4 0,-20 1 39,-1 0 1,1-2 0,-1 0 0,24-11-1,-33 13 6,0-1 0,-1 0-1,1 0 1,-1-1 0,0 0-1,-1 0 1,1 0 0,-1-1-1,0 0 1,0-1 0,7-9-1,-12 13-24,0 1-1,1-1 1,-1 1-1,0-1 0,0 1 1,0-1-1,-1 1 1,1-1-1,-1 0 0,1 1 1,-1-1-1,0 0 1,0 0-1,0 1 0,0-1 1,0 0-1,-1 1 1,0-1-1,-1-4 0,1 3-1,-1 1 0,0-1-1,0 1 1,-1-1-1,1 1 1,-1 0 0,0 0-1,1 0 1,-1 0 0,-1 1-1,1-1 1,-4-2 0,2 2-11,-1-1 1,1 1 0,-1 1 0,0-1 0,0 1 0,0 0 0,0 0 0,0 1 0,0-1 0,-1 1 0,1 1 0,0-1 0,-1 1 0,1 1 0,0-1 0,-11 3 0,16-3-16,0 0-1,0 0 1,0 0 0,0 1 0,0-1 0,0 1 0,0-1 0,0 1 0,1-1 0,-1 1 0,0-1 0,0 1 0,1-1 0,-1 1 0,0 0 0,1 0 0,-1-1-1,0 1 1,1 0 0,-1 0 0,0 1 0,1-1 1,0 0-1,0 0 0,0 0 1,0 0-1,1-1 1,-1 1-1,0 0 0,0 0 1,1 0-1,-1-1 1,0 1-1,1 0 0,-1 0 1,1-1-1,-1 1 0,1 0 1,-1-1-1,1 1 1,0 1-1,3 1-2,0 0-1,0 0 1,0 0 0,0-1 0,0 1-1,1-1 1,7 2 0,5 1-83,1-1 0,0 0 0,0-2 0,0 0 0,0-1 0,0-1 0,24-2 0,-29 0-157,1 0 0,-1 0 0,0-1 0,0-1 0,0 0 0,-1-1 0,1-1 1,-1 1-1,0-2 0,17-11 0,-25 13 62,1 1 0,-1 0-1,0-1 1,0 0 0,0 0 0,-1 0 0,1-1 0,-1 1-1,-1-1 1,1 1 0,2-11 0,-4 14 153,0 0 0,0-1 0,-1 1 0,0 0 0,1 0 0,-1-1 0,0 1 0,0 0 0,0-1 0,0 1 0,0 0 0,-1-1 0,1 1 0,-1 0 0,0 0 0,1 0 0,-1-1 0,0 1 0,0 0 0,0 0 0,-1 0 0,1 0 0,0 1 0,-1-1 0,1 0 0,-1 0 0,0 1 0,1-1 0,-1 1 1,0 0-1,0-1 0,0 1 0,-4-2 0,3 2 99,0 0 0,0 0 0,1 0 1,-1 1-1,0-1 0,0 1 0,0 0 0,0-1 1,0 1-1,0 1 0,0-1 0,0 0 1,0 1-1,0-1 0,0 1 0,-5 2 1,4-1 90,0 0 0,0 1 0,-1-1 0,2 1 0,-1 0 1,0 0-1,1 0 0,-1 1 0,-5 7 0,5-6-39,1 0 0,-1 0-1,1 0 1,1 1 0,-1-1-1,1 1 1,0 0 0,0 0 0,0 0-1,1 0 1,0 0 0,0 0-1,0 0 1,1 0 0,0 0-1,2 12 1,0-12-240,0 1 0,1-1 0,0 0 0,0 0-1,0 0 1,1 0 0,0-1 0,0 1 0,1-1 0,-1 0 0,11 8 0,-11-10 10,0 1 1,0-1 0,0 0 0,1 0-1,-1-1 1,1 1 0,0-1-1,0 0 1,0-1 0,0 1-1,0-1 1,0 0 0,0 0 0,1 0-1,9-1 1,6-3-362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0.701"/>
    </inkml:context>
    <inkml:brush xml:id="br0">
      <inkml:brushProperty name="width" value="0.05" units="cm"/>
      <inkml:brushProperty name="height" value="0.05" units="cm"/>
    </inkml:brush>
  </inkml:definitions>
  <inkml:trace contextRef="#ctx0" brushRef="#br0">172 58 17556,'-2'-5'323,"0"0"1,0 0-1,-1 1 1,0-1-1,0 1 1,0 0-1,0-1 0,-5-3 1,6 7-225,1-1 0,-1 1-1,0 0 1,1 0 0,-1 0 0,0 0 0,0 0-1,0 1 1,0-1 0,1 0 0,-1 1-1,0-1 1,0 1 0,0 0 0,0 0 0,0 0-1,0 0 1,0 0 0,0 0 0,0 0 0,0 1-1,0-1 1,0 1 0,0-1 0,-3 3 0,-2 1 53,1 0 0,-1 0 1,1 1-1,0 0 1,1 1-1,-1-1 1,1 1-1,0 0 0,1 0 1,-1 0-1,1 1 1,1 0-1,-1 0 0,1 0 1,0 0-1,1 0 1,-1 1-1,1-1 1,1 1-1,0-1 0,0 1 1,0 0-1,1 8 1,1-13-148,-1 1 0,1-1 1,0 0-1,0 0 0,1 0 0,-1 0 1,1-1-1,-1 1 0,1 0 0,0-1 1,0 1-1,0-1 0,0 1 0,1-1 1,-1 0-1,1 0 0,-1 0 1,1 0-1,0-1 0,-1 1 0,1 0 1,0-1-1,0 0 0,0 0 0,4 1 1,10 2-61,-1 0 1,1-1 0,26 1 0,-29-3 22,28 1-55,27 2-105,-63-4 179,0 1 0,0 1 0,0-1 0,0 1 0,0 0 0,-1 0 0,1 1 0,6 3 0,-12-6 19,1 0 0,-1 1 0,1-1 0,-1 0 0,1 1 0,-1-1 0,1 0 0,-1 1 0,1-1 0,-1 1 0,0-1 0,1 1 0,-1-1 0,0 1 0,1-1 0,-1 1 1,0 0-1,0-1 0,1 1 0,-1-1 0,0 1 0,0 0 0,0-1 0,0 1 0,0-1 0,0 1 0,0 1 0,0-1 7,-1 0 0,1 0 0,-1 0-1,0 0 1,1 0 0,-1 0 0,0 0 0,0 0 0,1 0-1,-1 0 1,0 0 0,-2 1 0,-33 18 217,33-19-220,-28 13 146,-35 11 1,55-22-322,0 0 0,0-1 0,0 0 0,-1 0 0,1-1 0,0-1 0,-13 0 0,7-5-113,8 0-90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3.707"/>
    </inkml:context>
    <inkml:brush xml:id="br0">
      <inkml:brushProperty name="width" value="0.05" units="cm"/>
      <inkml:brushProperty name="height" value="0.05" units="cm"/>
    </inkml:brush>
  </inkml:definitions>
  <inkml:trace contextRef="#ctx0" brushRef="#br0">91 44 17100,'3'-5'597,"-1"0"0,1 1 0,0-1 0,0 1 0,1-1 0,4-4 0,-7 9-513,-1-1 0,1 0-1,0 1 1,0-1 0,-1 1 0,1-1 0,0 1 0,0 0 0,-1-1 0,1 1 0,0 0 0,0-1 0,0 1 0,0 0-1,0 0 1,0 0 0,-1 0 0,1 0 0,0 0 0,0 0 0,0 0 0,0 0 0,0 0 0,0 0 0,0 1 0,-1-1-1,1 0 1,0 1 0,0-1 0,0 1 0,-1-1 0,1 0 0,0 1 0,0 0 0,-1-1 0,1 1 0,0-1 0,-1 1-1,1 0 1,-1 0 0,1-1 0,-1 1 0,1 0 0,-1 0 0,0 0 0,1-1 0,-1 3 0,5 7 192,0 1 1,-1 0-1,0 0 1,-1 0-1,3 16 0,4 63 366,-6-50-406,3 29 44,3 36 111,35 147 0,-44-246-382,0-1 1,1 0-1,-1 0 1,1 0-1,1 0 1,-1 0-1,4 5 1,-6-10-10,0-1 0,0 1 0,0 0 0,0 0 0,0 0-1,0-1 1,0 1 0,0 0 0,0 0 0,0 0 0,0-1 0,0 1 0,0 0 0,0 0 0,0 0 0,0 0 0,0-1 0,0 1 0,0 0-1,0 0 1,1 0 0,-1-1 0,0 1 0,0 0 0,0 0 0,0 0 0,0 0 0,1 0 0,-1 0 0,0-1 0,0 1 0,0 0 0,0 0 0,1 0-1,-1 0 1,0 0 0,0 0 0,0 0 0,1 0 0,-1 0 0,0 0 0,0 0 0,0 0 0,1 0 0,-1 0 0,0 0 0,0 0 0,0 0 0,1 0-1,-1 0 1,0 0 0,0 0 0,0 0 0,1 0 0,-1 0 0,0 1 0,0-1 0,0 0 0,0 0 0,1 0 0,-1 0 0,0 0 0,0 1 0,-1-19-83,-2-1-86,-2 0-1,0 0 0,-1 0 1,-1 1-1,-13-27 1,-3 3-323,-31-43-1,52 83 472,-64-88-554,58 80 587,-1 0 1,-1 1 0,1 0-1,-1 0 1,-1 1 0,-13-8-1,16 12 197,8 6 22,11 7 56,11 1-363,1-1 0,0-1 0,0-1-1,1-1 1,-1-2 0,1 0 0,0-1 0,32 0 0,-12-7-119,-3-5-134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3.627"/>
    </inkml:context>
    <inkml:brush xml:id="br0">
      <inkml:brushProperty name="width" value="0.05" units="cm"/>
      <inkml:brushProperty name="height" value="0.05" units="cm"/>
    </inkml:brush>
  </inkml:definitions>
  <inkml:trace contextRef="#ctx0" brushRef="#br0">32 23 17948,'28'-8'1592,"-16"5"-1161,0-1 0,-1 2 1,17-3-1,-25 5-372,0 0 1,-1 0-1,1 0 0,0 0 1,0 0-1,-1 1 1,1-1-1,0 1 1,-1 0-1,1 0 0,-1 0 1,1 0-1,-1 0 1,1 0-1,-1 1 1,0-1-1,0 1 1,1 0-1,-1 0 0,1 1 1,-1 0-35,-1-1 0,1 1 1,-1-1-1,0 1 0,0-1 1,0 1-1,0-1 0,0 1 1,-1 0-1,1 0 0,-1-1 1,0 1-1,0 0 0,0 0 0,0 0 1,0-1-1,0 1 0,-1 0 1,0 0-1,1-1 0,-1 1 1,0-1-1,0 1 0,-3 4 1,-1 3 34,-1 1 1,-1-1 0,1-1-1,-13 13 1,-52 48 240,13-15-101,57-54-198,1-1-1,-1 1 1,0 0-1,1-1 1,-1 1-1,1 0 1,-1-1-1,1 1 0,-1 0 1,1 0-1,0 0 1,-1 0-1,1-1 1,0 1-1,0 0 1,-1 0-1,1 0 1,0 1-1,0-1 1,1-1-1,-1 1 1,0 0-1,0-1 1,1 1-1,-1-1 1,0 1 0,1-1-1,-1 1 1,1-1-1,-1 0 1,0 1-1,1-1 1,-1 1 0,1-1-1,-1 0 1,1 1-1,-1-1 1,1 0-1,0 0 1,0 1 0,5 1 9,0-1 1,1 0 0,-1 0 0,10 0-1,-2 1-2,4 1-11,-1 1 1,1 0 0,32 14-1,-43-14 2,0-1 0,0 1-1,0 0 1,0 1-1,-1 0 1,1 0-1,-1 0 1,0 1-1,-1 0 1,1 0 0,4 7-1,-9-11 11,1 0 0,-1 0 0,0-1 0,0 1 0,0 0 0,0 0-1,-1 0 1,1 0 0,-1 0 0,1 0 0,-1 0 0,1 1 0,-1-1 0,0 0 0,0 0-1,0 0 1,0 0 0,-1 0 0,1 0 0,-1 0 0,1 0 0,-2 3 0,0-2 27,1 0 0,-1-1 0,0 1 0,0-1-1,-1 1 1,1-1 0,-1 0 0,1 0 0,-1 0 0,1 0 0,-1 0 0,0-1 0,-3 2 0,-7 2 93,1 0 0,-1-1-1,0-1 1,0 0 0,0-1 0,-15 1 0,22-3-130,0 0 1,0 0-1,-1 0 1,1-1 0,0 0-1,0 0 1,0 0-1,-10-5 1,15 6-63,0 0-1,0-1 1,0 1 0,0-1 0,0 0 0,0 1 0,1-1 0,-1 0-1,0 1 1,0-1 0,1 0 0,-1 0 0,1 0 0,-1 0 0,0 1 0,1-1-1,0 0 1,-1 0 0,1 0 0,0 0 0,-1 0 0,1-1 0,0 0-46,0 0 1,1 0-1,-1 0 1,0 0-1,1 0 1,0 0-1,-1 0 1,1 0 0,0 0-1,0 0 1,0 1-1,0-1 1,1 0-1,-1 1 1,3-3 0,14-13-568,8-1-226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4.159"/>
    </inkml:context>
    <inkml:brush xml:id="br0">
      <inkml:brushProperty name="width" value="0.05" units="cm"/>
      <inkml:brushProperty name="height" value="0.05" units="cm"/>
    </inkml:brush>
  </inkml:definitions>
  <inkml:trace contextRef="#ctx0" brushRef="#br0">11 1 19596,'1'0'111,"0"0"0,-1 0-1,1 0 1,0 0 0,0 0 0,0 0 0,0 0-1,-1 0 1,1 0 0,0 1 0,0-1-1,-1 0 1,1 1 0,0-1 0,0 0-1,-1 1 1,1-1 0,0 1 0,-1-1-1,1 1 1,0-1 0,-1 1 0,1-1-1,-1 1 1,1 0 0,-1-1 0,1 1 0,-1 0-1,0-1 1,1 1 0,-1 0 0,0 0-1,1 0 1,-1-1 0,0 1 0,0 0-1,0 0 1,0 0 0,6 44 1789,-5-30-1117,8 107 1057,6 45-1070,-15-163-749,7 28 69,-7-31-83,0 0-1,1 0 1,-1 0 0,0 0 0,1 0 0,-1 0 0,0 0 0,1 0 0,-1-1-1,1 1 1,-1 0 0,1 0 0,0 0 0,-1-1 0,1 1 0,0 0-1,0-1 1,-1 1 0,1-1 0,0 1 0,0-1 0,0 1 0,0-1 0,-1 0-1,3 1 1,-3-1-1,1 0 1,0-1-1,0 1 0,0 0 0,0-1 0,0 1 0,-1 0 0,1-1 0,0 1 0,0-1 0,0 0 1,-1 1-1,1-1 0,0 0 0,-1 1 0,1-1 0,-1 0 0,1 0 0,-1 1 0,1-1 0,-1 0 1,0 0-1,1 0 0,-1 0 0,0 1 0,1-1 0,-1-2 0,5-29 84,-5 31-85,1-23 29,0-1-1,-2 1 1,-1 0 0,-1 0 0,-1 0 0,-1 1 0,-1-1 0,-1 1 0,-19-42-1,6 32-29,20 32-8,-1-1 0,0 1 0,0 0 0,0 0 0,0 0 0,0 0 0,0 0 0,0 0 0,-1 0 0,1 0-1,0 0 1,0 1 0,-1-1 0,1 0 0,-1 1 0,1-1 0,0 1 0,-1-1 0,1 1 0,-1 0 0,-1 0 0,3 0-3,-1 0 0,1 0 0,-1 0 0,1 0 0,0 0 0,-1 0 0,1 0 0,-1 0 0,1 0-1,0 1 1,-1-1 0,1 0 0,0 0 0,-1 0 0,1 1 0,0-1 0,-1 0 0,1 1 0,0-1 0,0 0 0,-1 1 0,1-1 0,0 0 0,0 1 0,-1-1-1,1 0 1,0 1 0,0-1 0,0 0 0,0 1 0,0-1 0,0 1 0,0-1 0,0 0 0,0 2 0,6 17-335,19 15-606,-19-28 601,1 0 0,0-1 0,1 1 0,-1-1 0,1-1 0,0 1 0,0-2 1,0 1-1,1-1 0,9 3 0,-3-2-49,0-1-1,1-1 1,-1 0 0,0-1 0,19-2-1,15-4-749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4.749"/>
    </inkml:context>
    <inkml:brush xml:id="br0">
      <inkml:brushProperty name="width" value="0.05" units="cm"/>
      <inkml:brushProperty name="height" value="0.05" units="cm"/>
    </inkml:brush>
  </inkml:definitions>
  <inkml:trace contextRef="#ctx0" brushRef="#br0">132 326 17020,'-4'1'203,"0"-1"1,1 1 0,-1 0 0,0 0-1,0 1 1,0-1 0,1 1 0,-1-1 0,1 1-1,-1 0 1,1 1 0,0-1 0,-1 1-1,1-1 1,1 1 0,-1 0 0,0 0-1,-3 5 1,-2 3 318,1 0 0,0 0 0,1 1 0,-7 16 0,8-15-165,1 0 0,0 0 0,1 1 1,1-1-1,0 0 0,0 17 0,2-26-284,0-1-1,0 0 1,0 1-1,1-1 1,-1 1 0,1-1-1,0 0 1,0 1 0,1-1-1,-1 0 1,1 0 0,3 6-1,-4-7-43,1-1 0,0 1 0,0-1 0,-1 1 0,1-1 0,0 0 0,0 0 0,0 0 0,1 0 0,-1 0 0,0 0-1,0 0 1,0-1 0,1 1 0,-1-1 0,0 0 0,1 1 0,-1-1 0,0 0 0,1-1 0,3 1 0,2-2-15,0 0-1,0 0 1,0-1-1,0 0 1,0 0 0,0-1-1,-1 0 1,1-1-1,-1 1 1,0-1 0,-1 0-1,1-1 1,-1 0-1,9-11 1,-2 1-32,0 1 0,-2-2-1,0 0 1,-1 0 0,9-21 0,-17 33-4,2-4-29,0 1-1,0-1 0,-1 1 0,-1-1 0,1 0 0,-2 0 0,1 0 0,0-11 0,-2 19 44,0 0 0,0 1 0,0-1 0,0 0-1,0 0 1,0 0 0,-1 1 0,1-1 0,0 0-1,0 0 1,-1 1 0,1-1 0,0 0-1,-1 1 1,1-1 0,-1 0 0,0 0 0,1 1 1,0 0 1,0 0-1,-1 0 1,1-1-1,0 1 1,-1 0-1,1 0 1,0 0-1,-1 0 1,1 0-1,0 0 1,-1 0-1,1 0 1,0 0-1,-1 0 1,1 0-1,0 0 1,-1 1-1,1-1 1,0 0-1,0 0 1,-1 0-1,1 0 1,0 0-1,-1 1 1,1-1-1,0 0 1,-2 2-15,0-1 0,1 1-1,-1-1 1,1 1 0,0 0 0,0 0 0,-1-1 0,1 1 0,0 0 0,-1 4 0,1-2 16,0 0 1,0 0-1,0 0 1,0 0-1,1 0 1,0 0-1,0 0 1,0 0-1,0 0 0,2 5 1,-2-8 10,1 1-1,-1-1 1,1 0 0,-1 0 0,1 0 0,0 0-1,-1 1 1,1-1 0,0 0 0,0 0 0,0 0-1,0-1 1,0 1 0,0 0 0,0 0 0,0 0-1,0-1 1,0 1 0,0 0 0,0-1 0,1 1-1,-1-1 1,0 0 0,0 1 0,1-1 0,-1 0-1,0 0 1,0 0 0,1 0 0,-1 0 0,0 0 0,1 0-1,-1 0 1,0 0 0,2-1 0,5-1 20,0 0 1,-1-1 0,1 0-1,-1 0 1,0-1 0,0 1 0,0-2-1,0 1 1,-1-1 0,9-7-1,0-3 39,0 0 0,23-30 0,-30 32-66,0 0 0,-1 0 0,0-1 0,-1 0 0,0 0 0,-1 0 0,-1-1 0,0 0 1,-1 0-1,0 0 0,-2 0 0,1 0 0,-2 0 0,0 0 0,-3-20 0,2 33-4,1-1 0,-1 1 1,0-1-1,1 1 0,-1-1 0,-1 1 0,1 0 0,0 0 1,0-1-1,-1 1 0,1 0 0,-1 0 0,-2-2 0,3 4 4,1-1-1,-1 1 0,0-1 1,0 1-1,0 0 0,1 0 1,-1-1-1,0 1 0,0 0 1,0 0-1,0 0 0,1 0 1,-1 0-1,0 0 1,0 0-1,0 0 0,0 0 1,0 0-1,1 0 0,-1 0 1,0 1-1,0-1 0,0 0 1,1 1-1,-1-1 0,0 1 1,0-1-1,1 1 0,-1-1 1,0 1-1,1-1 0,-1 1 1,1 0-1,-1-1 0,1 1 1,-1 0-1,1-1 0,-1 1 1,1 0-1,0 0 0,-1 1 1,-5 8 16,0 1 0,2 0 0,-1 0 0,1 0 0,1 0 0,0 1 0,-2 14 0,2-7 32,1 0 0,1 0 0,3 36 0,0-39-9,1 0 1,1 0-1,0 0 0,1 0 1,1 0-1,8 14 1,-10-21-26,0-1 0,1 0 0,0 0 0,1 0 0,0-1 1,0 1-1,0-1 0,1-1 0,0 1 0,1-1 0,13 8 1,-20-13-13,0 0 0,1 0 1,-1 0-1,1 0 1,-1-1-1,1 1 0,-1-1 1,1 1-1,0-1 1,-1 0-1,1 1 0,-1-1 1,1 0-1,0 0 0,-1 0 1,1 0-1,0 0 1,-1-1-1,1 1 0,2-1 1,-3 0-1,0 0 0,0 0 0,0 0 0,0 0 0,0 0 0,0 0 0,0 0 0,0 0 0,-1 0 0,1-1 0,0 1 0,-1 0 0,1 0 0,-1-1 0,0 1 0,1 0 0,-1-1 1,0 1-1,0-2 0,1-5 7,-1 0 0,-1 1 1,1-1-1,-1 0 1,0 0-1,-1 1 1,-3-9-1,2 4 12,-2 0 0,0 0 0,0 1 0,-1-1 0,-1 1 0,0 0 0,0 1 0,-1 0 0,0 0 0,-19-17 0,17 21 9,7 9-72,3-2 13,0 0 0,1 0-1,-1 0 1,0 0 0,1 0 0,-1 0 0,1 0-1,-1 0 1,1 0 0,0 0 0,-1 0-1,1-1 1,0 1 0,-1 0 0,3 1 0,3 1-153,0 0 1,0-1 0,0 1 0,1-1 0,-1-1 0,1 1 0,-1-1 0,1 0 0,0 0 0,-1-1 0,1 0-1,9-1 1,-5 1 56,31 0-440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5.180"/>
    </inkml:context>
    <inkml:brush xml:id="br0">
      <inkml:brushProperty name="width" value="0.05" units="cm"/>
      <inkml:brushProperty name="height" value="0.05" units="cm"/>
    </inkml:brush>
  </inkml:definitions>
  <inkml:trace contextRef="#ctx0" brushRef="#br0">191 1 19780,'-17'0'662,"1"1"-1,0 0 1,0 2-1,0 0 1,0 0-1,0 2 1,0 0-1,-16 8 0,29-12-554,1 1 0,-1-1 0,1 1-1,0-1 1,-1 1 0,1 0 0,0 0-1,0 0 1,-3 4 0,5-5-89,-1 0 0,1 0 0,-1-1 0,1 1 0,0 0 0,-1 0 0,1-1 0,0 1 0,0 0 0,0 0 0,0 0 0,0 0 0,0-1 0,0 1 0,0 0 1,0 0-1,0 0 0,0 0 0,0-1 0,0 1 0,1 0 0,-1 0 0,0 0 0,1-1 0,-1 1 0,0 0 0,1-1 0,-1 1 0,1 0 0,-1-1 0,1 1 0,0 0 0,-1-1 0,1 1 0,0-1 0,1 2 1,8 3-70,1 1 0,0-2 1,0 1-1,0-1 1,1-1-1,14 3 0,-3-1-85,5 2-16,-10-3 23,-1 1 1,1 0-1,-1 1 1,29 15-1,-44-21 136,-1 1 1,0-1-1,0 1 1,0-1-1,0 1 1,0-1-1,0 1 1,0 0-1,-1-1 1,1 1-1,0 0 1,0 0-1,0 0 1,-1 0-1,1 0 0,0 0 1,-1 0-1,1 0 1,-1 0-1,1 0 1,-1 0-1,0 0 1,1 0-1,-1 0 1,0 0-1,0 0 1,0 0-1,0 1 1,0-1-1,0 0 1,0 0-1,0 0 1,0 0-1,-1 0 0,1 1 1,0-1-1,-1 0 1,1 0-1,-1 0 1,1 0-1,-1 0 1,1 0-1,-1 0 1,0 0-1,1 0 1,-1-1-1,-2 3 1,-2 1 61,0 1 0,-1-1 1,1 0-1,-1 0 0,0-1 1,-10 4-1,-6 2-96,0-1-1,-1-1 1,0-1 0,0-1-1,-37 3 1,58-8-113,1 1 0,-1-1 0,0 0 0,1 0 0,-1 0-1,1 0 1,-1-1 0,1 1 0,-1 0 0,1-1 0,-1 1 0,1-1 0,-1 1 0,1-1-1,-1 0 1,1 0 0,0 1 0,-3-3 0,4 2 60,-1 0 1,0 0-1,1-1 1,-1 1-1,1 0 1,0 0-1,-1 0 1,1 0-1,0-1 0,0 1 1,0 0-1,0 0 1,0-1-1,0 1 1,0 0-1,0 0 0,0-1 1,1 1-1,-1 0 1,0 0-1,1 0 1,-1 0-1,2-2 0,8-15-966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5.682"/>
    </inkml:context>
    <inkml:brush xml:id="br0">
      <inkml:brushProperty name="width" value="0.05" units="cm"/>
      <inkml:brushProperty name="height" value="0.05" units="cm"/>
    </inkml:brush>
  </inkml:definitions>
  <inkml:trace contextRef="#ctx0" brushRef="#br0">1 207 17044,'0'0'80,"0"0"0,0 0 0,0 0 0,0 0 0,0 1 0,0-1 0,0 0 0,0 0 0,0 0 0,0 0 0,0 1 0,0-1 0,0 0 0,0 0 0,1 0 0,-1 0 0,0 1 0,0-1 0,0 0 0,0 0 0,0 0 1,0 0-1,1 0 0,-1 0 0,0 1 0,0-1 0,0 0 0,0 0 0,1 0 0,-1 0 0,0 0 0,0 0 0,0 0 0,0 0 0,1 0 0,-1 0 0,0 0 0,0 0 0,0 0 0,0 0 0,1 0 0,-1 0 0,12-4 1818,16-12 102,-25 13-1434,25-15 986,38-31-1,-58 42-1458,0 0 1,0-1-1,-1 0 0,0 0 0,-1 0 1,0-1-1,0 0 0,8-19 0,-13 27-84,-1 0 0,1 0 0,-1 0-1,0 0 1,1 0 0,-1 0-1,0 0 1,0 0 0,0-1 0,0 1-1,0 0 1,0 0 0,0 0-1,0 0 1,0-1 0,0 1 0,-1 0-1,1 0 1,-1-2 0,0 2-3,0 1 0,1-1 1,-1 1-1,0 0 0,1-1 1,-1 1-1,0 0 1,0-1-1,1 1 0,-1 0 1,0 0-1,0-1 0,0 1 1,1 0-1,-1 0 0,0 0 1,0 0-1,0 0 1,0 0-1,1 1 0,-1-1 1,0 0-1,0 0 0,0 0 1,1 1-1,-1-1 0,0 1 1,-1 0-1,-4 2-2,1 0 0,-1 1 0,1-1 0,0 1 0,0 1 0,0-1 0,0 1-1,1 0 1,0 0 0,0 0 0,0 0 0,0 1 0,1-1 0,0 1 0,0 0 0,1 0-1,-3 9 1,1-4-31,2-1-1,-1 1 0,1 0 0,1 0 0,0 1 0,0-1 1,1 0-1,0 0 0,4 17 0,-3-22-93,0-1-1,1 0 1,-1-1-1,1 1 1,1 0-1,-1 0 1,1-1-1,-1 1 1,1-1-1,1 0 1,-1 0-1,6 5 1,-7-7 38,1 0 0,0 1 0,-1-2 0,1 1 0,0 0 0,0-1 0,0 1 1,1-1-1,-1 0 0,0 0 0,1 0 0,-1 0 0,0-1 0,1 1 0,-1-1 0,1 0 0,-1 0 0,0 0 0,1-1 0,3 0 0,23-9-625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6.177"/>
    </inkml:context>
    <inkml:brush xml:id="br0">
      <inkml:brushProperty name="width" value="0.05" units="cm"/>
      <inkml:brushProperty name="height" value="0.05" units="cm"/>
    </inkml:brush>
  </inkml:definitions>
  <inkml:trace contextRef="#ctx0" brushRef="#br0">7 1 22397,'1'7'1928,"1"18"-1280,-2 7-216,0 17 841,-3 6-265,0 8-416,0 3-96,3-2-328,1-3-224,8-12-840,3-8 1360,5-10-568,0-5-104,-2-9-80</inkml:trace>
  <inkml:trace contextRef="#ctx0" brushRef="#br0" timeOffset="1">76 748 19444,'-10'27'2121,"4"1"-1321,2-7-360,2-7 1232,2-2-864,0-10-432,3-4-87,2-10-353,-1-6-80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0.771"/>
    </inkml:context>
    <inkml:brush xml:id="br0">
      <inkml:brushProperty name="width" value="0.05" units="cm"/>
      <inkml:brushProperty name="height" value="0.05" units="cm"/>
    </inkml:brush>
  </inkml:definitions>
  <inkml:trace contextRef="#ctx0" brushRef="#br0">70 1 17980,'-3'68'6793,"-5"36"-4154,3-51-1868,-21 259-1736,26-311 836,0 1 41,0-1 0,0 1 0,0-1 0,0 0 1,0 1-1,0-1 0,-1 0 0,1 1 0,0-1 0,-1 1 0,1-1 0,-1 0 0,1 0 0,-1 1 0,0-1 0,1 0 0,-1 0 0,0 0 0,0 0 0,0 0 0,0 0 0,0 0 0,0 0 0,0 0 1,0 0-1,-2 0 0,-7 0-734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1.206"/>
    </inkml:context>
    <inkml:brush xml:id="br0">
      <inkml:brushProperty name="width" value="0.05" units="cm"/>
      <inkml:brushProperty name="height" value="0.05" units="cm"/>
    </inkml:brush>
  </inkml:definitions>
  <inkml:trace contextRef="#ctx0" brushRef="#br0">0 639 18468,'14'1'1912,"15"-2"-991,6-4-297,14-2 880,5-4-192,6-3-344,-1-3-207,-2 0-217,-5-2-208,-11 0-560,-4 1-456,-14-1 1328,-9 0-720,-14 3-64,-5-1-8</inkml:trace>
  <inkml:trace contextRef="#ctx0" brushRef="#br0" timeOffset="1">104 92 19996,'-6'2'2105,"20"-1"-1161,3-4-344,15-3 1232,8 0-567,12-3-441,1-2-320,9-1-616,0 0-448,-4-2 488,-1 2-168,-6 3-56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1.655"/>
    </inkml:context>
    <inkml:brush xml:id="br0">
      <inkml:brushProperty name="width" value="0.05" units="cm"/>
      <inkml:brushProperty name="height" value="0.05" units="cm"/>
    </inkml:brush>
  </inkml:definitions>
  <inkml:trace contextRef="#ctx0" brushRef="#br0">338 1 20364,'-33'12'925,"0"2"0,2 1 0,-56 35 0,72-40-726,1 1 0,0 1 0,0 0-1,1 1 1,1 1 0,0 0 0,1 0 0,0 1-1,-8 17 1,16-27-159,0 1 0,1-1 0,0 1 0,0-1 0,0 1 0,1 0 0,-1 0 0,1 0 0,1 0-1,-1 0 1,1 6 0,1-9-28,-1 0-1,1 0 1,0 1-1,-1-1 1,2 0-1,-1 0 0,0 0 1,0 0-1,1 0 1,0 0-1,0-1 1,0 1-1,0 0 1,0-1-1,0 0 0,0 1 1,1-1-1,-1 0 1,1 0-1,0 0 1,3 1-1,5 2-29,0 0 1,1-1-1,-1-1 0,1 0 1,0-1-1,0 0 0,0 0 1,0-2-1,19 0 1,-18 0-11,-1 0 1,0 0-1,1 2 1,-1-1-1,0 1 1,0 1-1,0 0 0,23 10 1,-33-12 30,1 1 0,0-1-1,-1 1 1,1-1 0,-1 1 0,1 0 0,-1 0 0,0 0-1,0 0 1,0 1 0,0-1 0,0 1 0,0-1 0,-1 1-1,1-1 1,-1 1 0,0 0 0,0 0 0,0 0 0,0-1-1,0 1 1,0 0 0,-1 0 0,0 0 0,1 0 0,-1 0-1,0 1 1,-1-1 0,1 0 0,0 0 0,-1 0 0,0 0-1,0-1 1,0 1 0,-1 4 0,-3 3 39,0-1 1,-1 1-1,0-1 1,0 0-1,-1-1 1,0 1-1,0-1 1,-16 12-1,6-6 99,-1 0 0,-38 20 1,46-29-313,1 0 0,-1-1 1,0-1-1,-1 1 0,1-1 1,-1-1-1,1 0 0,-14 0 1,22-2 102,1 1 47,-1-1-1,1 0 1,0 0-1,-1 1 0,1-1 1,0 0-1,0 0 0,-1-1 1,1 1-1,0 0 1,-1 0-1,1-1 0,0 1 1,0 0-1,-1-1 0,1 1 1,0-1-1,0 0 1,0 1-1,0-1 0,0 0 1,0 0-1,0 0 0,0 0 1,0 0-1,0 0 1,0 0-1,0 0 0,0-1 1,-2-17-413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2.134"/>
    </inkml:context>
    <inkml:brush xml:id="br0">
      <inkml:brushProperty name="width" value="0.05" units="cm"/>
      <inkml:brushProperty name="height" value="0.05" units="cm"/>
    </inkml:brush>
  </inkml:definitions>
  <inkml:trace contextRef="#ctx0" brushRef="#br0">395 22 16163,'5'-17'2104,"-5"17"-2072,0 0 1,1 0-1,-1 0 0,0 0 1,0-1-1,0 1 1,0 0-1,0 0 1,0 0-1,0 0 1,0 0-1,-1-1 1,1 1-1,0 0 1,0 0-1,0 0 1,0 0-1,0 0 1,0-1-1,0 1 1,0 0-1,0 0 1,0 0-1,0 0 1,0 0-1,-1 0 1,1 0-1,0-1 0,0 1 1,0 0-1,0 0 1,0 0-1,0 0 1,0 0-1,-1 0 1,1 0-1,0 0 1,0 0-1,0 0 1,0 0-1,0 0 1,-1 0-1,1 0 1,0 0-1,0 0 1,0 0-1,0 0 1,0 0-1,-1 0 1,1 0-1,0 0 1,0 0-1,0 0 0,0 0 1,0 0-1,-1 1 1,-8 2 537,-3 4 320,0 0 0,0 2-1,0-1 1,-14 16 0,-41 47 811,34-31-1285,2 1 0,2 1 0,-30 59 1,43-69-266,1 1 1,1 0 0,2 1-1,1 1 1,-9 54 0,18-72-101,0-1 0,1 1 0,1-1 0,1 1 0,3 24-1,-3-34-70,0-1 0,1 0 0,0 1-1,0-1 1,1 0 0,-1 0 0,1 0 0,0-1-1,1 1 1,0-1 0,0 0 0,0 0-1,0 0 1,1 0 0,-1-1 0,10 7-1,-4-5-158,-1-2-1,1 1 1,0-1-1,0 0 1,0-1-1,0-1 0,1 1 1,-1-2-1,1 1 1,-1-1-1,1-1 1,12-1-1,-2 0 12,1-2 1,-1 0-1,0-2 0,-1 0 0,24-9 1,24-16-451,-1-13-25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2.538"/>
    </inkml:context>
    <inkml:brush xml:id="br0">
      <inkml:brushProperty name="width" value="0.05" units="cm"/>
      <inkml:brushProperty name="height" value="0.05" units="cm"/>
    </inkml:brush>
  </inkml:definitions>
  <inkml:trace contextRef="#ctx0" brushRef="#br0">410 23 16972,'-6'-3'222,"0"0"1,0 0-1,0 0 1,-1 1 0,1 0-1,0 0 1,-1 0 0,0 1-1,1 0 1,-1 1-1,0-1 1,1 1 0,-1 0-1,0 1 1,0 0-1,-8 2 1,-1 0 238,1 1 0,0 1 0,0 1-1,0 0 1,-26 15 0,28-12-201,-1 0 0,1 1 0,0 1 0,1 0 0,1 1 1,-1 0-1,2 0 0,0 1 0,0 1 0,2 0 0,-9 17 0,11-20-151,2 0 1,-1 0-1,2 0 0,-1 1 0,1-1 1,1 1-1,0 0 0,1 0 0,0 0 1,1 0-1,1 0 0,-1 0 0,2 0 1,0 0-1,6 22 0,-4-25-82,0-1-1,0 0 1,1 0-1,0-1 1,0 0 0,0 1-1,1-2 1,0 1-1,1-1 1,-1 0 0,1 0-1,1-1 1,-1 0-1,1 0 1,-1 0 0,1-1-1,1 0 1,14 4-1,-6-3-21,-1 0 0,1-1-1,0-1 1,0-1 0,0 0 0,0-2-1,0 1 1,0-2 0,18-3-1,6-6 41,-39 10-42,-1-1-1,0 1 1,1-1 0,-1 1 0,1-1 0,-1 1-1,0-1 1,0 0 0,1 0 0,-1 0 0,0 1-1,0-1 1,0 0 0,0-1 0,0 1 0,0 0-1,0 0 1,0 0 0,0 0 0,-1-1 0,1 1-1,-1 0 1,1-1 0,0-1 0,-1 1 3,-1 1 0,1 0 0,-1-1 0,1 1 0,-1 0 0,0 0 0,1-1 0,-1 1 0,0 0 0,0 0-1,0 0 1,0 0 0,0 0 0,0 0 0,0 0 0,0 0 0,-1 0 0,1 1 0,0-1 0,0 0 0,-1 1 0,1-1 0,-3 0 0,-34-10 40,37 11-43,-23-5 10,0 2-1,-1 0 1,1 2 0,-1 1-1,-46 5 1,51 0-48,20-5 34,0 0 0,0 0-1,0 0 1,0 0-1,0 0 1,0 0 0,0 0-1,0 0 1,0 0 0,0 0-1,0 0 1,0 0 0,0 0-1,0 0 1,0 0-1,0 0 1,0 1 0,0-1-1,0 0 1,0 0 0,0 0-1,0 0 1,0 0 0,0 0-1,0 0 1,0 0-1,0 0 1,0 0 0,0 0-1,0 0 1,0 0 0,0 0-1,0 0 1,0 0 0,0 0-1,0 1 1,0-1-1,0 0 1,0 0 0,0 0-1,0 0 1,0 0 0,0 0-1,0 0 1,-1 0 0,1 0-1,0 0 1,0 0-1,0 0 1,0 0 0,0 0-1,0 0 1,0 0 0,0 0-1,0 0 1,0 0 0,0 0-1,8 1-49,14-2-48,13-7-199,1-1 1,-1-2 0,52-24-1,-3 1-410,-79 33 650,33-10-322,-37 11 369,0 0 1,0 0-1,0-1 1,0 1-1,0 0 1,0 0 0,1 0-1,-1 0 1,0 1-1,0-1 1,0 0-1,0 0 1,0 1 0,0-1-1,0 1 1,0-1-1,0 1 1,0-1 0,0 1-1,0-1 1,0 1-1,-1 0 1,1-1-1,0 1 1,0 0 0,-1 0-1,1 0 1,0 0-1,-1 0 1,1 0-1,0 1 1,0 1 16,-1 1 0,1 0 0,-1 0-1,1 0 1,-1-1 0,-1 1 0,1 0 0,0 0 0,-1-1-1,-1 7 1,-15 40 203,13-39-153,-29 69 399,19-47-208,0 1 0,-9 39 1,22-72-286,1 1 0,-1-1 1,1 0-1,0 0 1,-1 1-1,1-1 0,0 0 1,0 1-1,0-1 1,0 0-1,0 1 0,0-1 1,0 0-1,0 1 0,1-1 1,-1 0-1,0 1 1,1-1-1,-1 0 0,1 0 1,1 2-1,-1-2 8,0-1-1,1 0 1,-1 1-1,0-1 1,1 0 0,-1 0-1,0 0 1,1 0-1,-1 0 1,1-1-1,-1 1 1,0 0-1,1-1 1,-1 1 0,0-1-1,0 1 1,1-1-1,-1 1 1,2-2-1,23-11-307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4.087"/>
    </inkml:context>
    <inkml:brush xml:id="br0">
      <inkml:brushProperty name="width" value="0.05" units="cm"/>
      <inkml:brushProperty name="height" value="0.05" units="cm"/>
    </inkml:brush>
  </inkml:definitions>
  <inkml:trace contextRef="#ctx0" brushRef="#br0">154 51 17124,'0'0'37,"0"0"1,0-1-1,0 1 1,0 0 0,0 0-1,0-1 1,0 1-1,0 0 1,0 0-1,0-1 1,0 1 0,0 0-1,0 0 1,0-1-1,0 1 1,0 0-1,0 0 1,-1-1 0,1 1-1,0 0 1,0 0-1,0-1 1,0 1 0,0 0-1,-1 0 1,1 0-1,0 0 1,0-1-1,0 1 1,-1 0 0,1 0-1,0 0 1,0 0-1,0 0 1,-1-1-1,1 1 1,0 0 0,0 0-1,-1 0 1,1 0-1,0 0 1,0 0 0,-1 0-1,1 0 1,0 0-1,0 0 1,-1 0-1,1 0 1,0 0 0,0 0-1,-1 0 1,1 0-1,0 1 1,0-1-1,-1 0 1,1 0 0,0 0-1,-19 9 468,8-1-102,1 1 0,-1 0 0,1 0 0,1 1 1,0 0-1,-11 16 0,14-17-274,0 0 0,1 0 0,0 1 1,1 0-1,0-1 0,0 1 1,1 1-1,-4 18 0,7-26-111,-1 0 1,1 0-1,0 0 0,0-1 0,0 1 1,0 0-1,0 0 0,0 0 1,1 0-1,0 0 0,-1-1 0,1 1 1,0 0-1,0-1 0,1 1 1,-1 0-1,1-1 0,-1 1 0,1-1 1,0 0-1,-1 0 0,1 0 0,0 0 1,1 0-1,-1 0 0,0 0 1,1 0-1,-1-1 0,1 1 0,-1-1 1,1 0-1,-1 0 0,1 0 0,0 0 1,0 0-1,0-1 0,-1 1 1,1-1-1,4 0 0,4 1-12,-1-1 1,1 0-1,-1-1 0,1 0 0,-1-1 1,0 0-1,1-1 0,-1 0 0,17-7 1,-17 5 1,-1 0 1,1-1 0,-1 0 0,0-1-1,0 0 1,-1 0 0,0-1 0,0 0 0,-1 0-1,0-1 1,0 0 0,6-11 0,-11 14-4,1 1-1,-1 0 1,0 0 0,0-1 0,0 1 0,-1-1 0,1 0 0,-2 1 0,1-1 0,0 0 0,-1 0-1,0 1 1,-1-1 0,1 0 0,-1 0 0,0 1 0,-1-1 0,1 1 0,-1-1 0,0 1 0,0-1-1,-1 1 1,0 0 0,0 0 0,-4-5 0,3 5-39,0 0-1,-1 0 1,0 0 0,0 1-1,0 0 1,-9-5 0,13 8-30,0 0 1,-1 0 0,1 0 0,0 0-1,-1 0 1,1 1 0,-1-1-1,1 1 1,-1-1 0,1 1-1,-1-1 1,1 1 0,-1 0 0,0 0-1,1 0 1,-1 0 0,1 0-1,-1 0 1,0 0 0,1 1-1,-1-1 1,1 0 0,-1 1-1,1-1 1,-1 1 0,1 0 0,0-1-1,-1 1 1,1 0 0,0 0-1,-1 0 1,1 0 0,-1 1-1,1-1 42,1 0-1,-1 0 0,1 0 1,-1 0-1,1-1 0,-1 1 0,1 0 1,0 0-1,-1 0 0,1 0 0,0 0 1,0 0-1,0 0 0,0 0 0,0 0 1,0 0-1,0 0 0,0 0 1,0 0-1,1 0 0,-1 0 0,0 0 1,1 0-1,-1 0 0,0 0 0,1 0 1,-1 0-1,1 0 0,-1-1 0,1 1 1,1 1-1,0 0-22,0 1-1,1-1 1,-1 0-1,1 1 1,0-1-1,-1-1 1,1 1 0,5 2-1,18 4-329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2.969"/>
    </inkml:context>
    <inkml:brush xml:id="br0">
      <inkml:brushProperty name="width" value="0.05" units="cm"/>
      <inkml:brushProperty name="height" value="0.05" units="cm"/>
    </inkml:brush>
  </inkml:definitions>
  <inkml:trace contextRef="#ctx0" brushRef="#br0">85 18 21109,'12'-4'622,"1"0"1,0 1-1,0 1 1,0 0 0,0 0-1,1 2 1,-1-1 0,15 3-1,-26-2-583,-1 0 0,1 0-1,-1 1 1,1-1-1,-1 0 1,1 1-1,-1 0 1,1-1 0,-1 1-1,1 0 1,-1-1-1,1 1 1,-1 0 0,0 0-1,0 0 1,0 0-1,1 0 1,-1 1 0,0-1-1,0 0 1,0 0-1,-1 1 1,1-1 0,1 3-1,-2-2-10,1 0 0,-1 1-1,0-1 1,-1 0 0,1 1 0,0-1-1,-1 0 1,1 0 0,-1 0 0,1 1-1,-1-1 1,0 0 0,0 0 0,0 0-1,-2 2 1,-5 8 71,0 0-1,-2-1 1,1 0 0,-12 9-1,-47 40 473,37-34-105,-41 44 0,71-68-450,-1-1 1,1 0-1,0 1 0,0-1 1,0 1-1,0-1 0,0 1 1,0-1-1,1 1 0,-1 0 1,0-1-1,1 1 0,-1 2 1,1-3-16,0-1 0,0 1-1,0-1 1,0 0 0,1 1 0,-1-1 0,0 1 0,0-1 0,0 0-1,1 1 1,-1-1 0,0 0 0,0 1 0,1-1 0,-1 0 0,0 1-1,1-1 1,-1 0 0,1 0 0,-1 1 0,0-1 0,1 0 0,-1 0-1,0 0 1,1 1 0,-1-1 0,1 0 0,-1 0 0,1 0 0,-1 0-1,1 0 1,-1 0 0,6 0-71,-1 0-1,1-1 1,-1 1-1,1-1 1,-1 0-1,9-3 1,46-17-1427,75-37 0,-71 25 816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3.390"/>
    </inkml:context>
    <inkml:brush xml:id="br0">
      <inkml:brushProperty name="width" value="0.05" units="cm"/>
      <inkml:brushProperty name="height" value="0.05" units="cm"/>
    </inkml:brush>
  </inkml:definitions>
  <inkml:trace contextRef="#ctx0" brushRef="#br0">331 1 18244,'8'48'6519,"2"-14"-5941,-3 1 0,0 1 0,-3-1 0,-1 1 0,-1 0 1,-2 0-1,-2 0 0,-1-1 0,-10 46 0,1-30-580,-2 0 1,-2 0-1,-3-2 0,-1 0 0,-44 73 0,49-96-179,-46 71-228,52-83 366,-1-2-1,-1 0 0,0 0 1,-25 20-1,-19 5-163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9.841"/>
    </inkml:context>
    <inkml:brush xml:id="br0">
      <inkml:brushProperty name="width" value="0.05" units="cm"/>
      <inkml:brushProperty name="height" value="0.05" units="cm"/>
    </inkml:brush>
  </inkml:definitions>
  <inkml:trace contextRef="#ctx0" brushRef="#br0">1 210 17564,'4'-3'373,"1"0"1,-1 0-1,1 0 0,0 0 1,0 1-1,0-1 1,0 1-1,0 1 0,0-1 1,7-1-1,11-3 503,-4-1-534,124-40 1683,148-30 0,-244 68-2120,1 2 0,-1 2 0,1 2 0,-1 2 1,1 2-1,0 3 0,69 13 0,-95-12-18,-8-1-548,1-1 1,0 0-1,28 0 1,-39-2 506,0-2 0,0 1 1,0-1-1,0 1 0,0-1 0,0 0 1,0 0-1,0-1 0,0 1 0,-1-1 0,1 0 1,0 0-1,-1 0 0,0 0 0,1-1 1,-1 1-1,0-1 0,0 0 0,2-3 1,13-19-785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0.263"/>
    </inkml:context>
    <inkml:brush xml:id="br0">
      <inkml:brushProperty name="width" value="0.05" units="cm"/>
      <inkml:brushProperty name="height" value="0.05" units="cm"/>
    </inkml:brush>
  </inkml:definitions>
  <inkml:trace contextRef="#ctx0" brushRef="#br0">1 1 17916,'21'7'7334,"93"35"-5772,-95-34-1475,5 1-39,0 1 0,-1 1 0,0 1 0,24 17 0,-42-26-38,-1 1 0,0-1-1,1 1 1,-1 0 0,-1 0-1,1 0 1,0 0 0,-1 1 0,0-1-1,0 1 1,0 0 0,-1 0-1,0 0 1,0 0 0,0 0-1,0 1 1,-1-1 0,0 0-1,0 1 1,0-1 0,-1 1-1,0-1 1,0 1 0,0 0-1,-2 6 1,-1-1 23,0 0 0,-1-1 0,0 1 0,-1-1 0,0 0 0,0 0 0,-1-1 0,0 0 0,-11 12 0,-9 8-224,-40 34 0,25-25-829,37-34 915,0 0 1,0 0-1,0 1 0,1 0 1,-4 6-1,5-6-325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9.739"/>
    </inkml:context>
    <inkml:brush xml:id="br0">
      <inkml:brushProperty name="width" value="0.05" units="cm"/>
      <inkml:brushProperty name="height" value="0.05" units="cm"/>
    </inkml:brush>
  </inkml:definitions>
  <inkml:trace contextRef="#ctx0" brushRef="#br0">2 0 15523,'1'0'1737,"2"0"-1193,-4 8-256,-1 4 728,1 11-296,-1 5-136,2 10-272,0 5-176,0 9-120,0 1-40,3 2-288,-1 1-200,1-4 272,-2 1 112,-1-5-104,0-2-80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0.187"/>
    </inkml:context>
    <inkml:brush xml:id="br0">
      <inkml:brushProperty name="width" value="0.05" units="cm"/>
      <inkml:brushProperty name="height" value="0.05" units="cm"/>
    </inkml:brush>
  </inkml:definitions>
  <inkml:trace contextRef="#ctx0" brushRef="#br0">0 0 10946,'2'52'424,"0"20"-60,3-1 1,29 139-1,-30-195-292,9 29 289,-3 1-1,-1-1 1,-2 2 0,0 47 0,-12 146 229,0 89 1765,9-278-2005,11 51 0,2 40-3165,-3 54 1745,-9-153 1118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2.235"/>
    </inkml:context>
    <inkml:brush xml:id="br0">
      <inkml:brushProperty name="width" value="0.05" units="cm"/>
      <inkml:brushProperty name="height" value="0.05" units="cm"/>
    </inkml:brush>
  </inkml:definitions>
  <inkml:trace contextRef="#ctx0" brushRef="#br0">1 1105 12003,'6'-3'372,"1"0"0,-1 0 0,0-1 0,-1 0 0,1 0 0,-1 0 0,1-1 0,-1 0 0,7-9 0,56-70-381,-43 50 594,-3 6-375,1 1-1,1 1 1,1 2-1,1 0 0,1 1 1,31-19-1,-8 14-131,103-41 0,-63 32-66,-23 9 3,-42 19 5,-1-1 0,0-1 0,-1-1 0,0-1 0,32-24 0,147-114 206,-4 3 179,-154 111-192,-15 11-52,49-33 1,32-6-128,-104 62-769,-11 4-446,2 0 1280,-1 1-435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2.654"/>
    </inkml:context>
    <inkml:brush xml:id="br0">
      <inkml:brushProperty name="width" value="0.05" units="cm"/>
      <inkml:brushProperty name="height" value="0.05" units="cm"/>
    </inkml:brush>
  </inkml:definitions>
  <inkml:trace contextRef="#ctx0" brushRef="#br0">27 87 14435,'-19'-1'2151,"11"0"-339,19 2-923,0 0-880,-1-1 0,1-1 0,0 0 0,0 0 0,15-5 0,56-20 4,-39 12 20,-6 0-8,-24 9-28,-1 1 0,1 0 0,0 0-1,22-2 1,-35 6 1,1 0-1,-1 0 1,1 0-1,0 0 0,-1 0 1,1 0-1,-1 0 1,1 0-1,0 0 1,-1 0-1,1 0 1,-1 0-1,1 0 1,-1 1-1,1-1 0,0 0 1,-1 0-1,1 1 1,-1-1-1,1 0 1,-1 1-1,0-1 1,1 0-1,-1 1 1,1-1-1,-1 1 0,0-1 1,1 1-1,-1-1 1,0 1-1,1-1 1,-1 1-1,0 0 1,1 1-1,-1 0 0,0 0 0,0 0 0,-1 0 0,1 0 0,0 0 0,-1 0 0,1 0-1,-1 0 1,-1 3 0,-3 7-42,-1-1-1,-10 15 0,15-24 28,-107 152-22,88-130 27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7.858"/>
    </inkml:context>
    <inkml:brush xml:id="br0">
      <inkml:brushProperty name="width" value="0.05" units="cm"/>
      <inkml:brushProperty name="height" value="0.05" units="cm"/>
    </inkml:brush>
  </inkml:definitions>
  <inkml:trace contextRef="#ctx0" brushRef="#br0">553 24 14587,'2'-4'2384,"-7"13"-609,5-8-1709,-1 1-1,0-1 1,1 0 0,-1 0 0,0 0 0,0 0 0,0 0 0,0 0 0,0 0 0,0-1-1,0 1 1,0 0 0,0 0 0,0-1 0,0 1 0,0-1 0,-1 1 0,1-1 0,0 1-1,0-1 1,-1 0 0,1 0 0,-2 1 0,-1-2-143,1 0-1,0 0 0,-1 0 1,1-1-1,0 1 1,0-1-1,0 0 1,0 0-1,0 0 1,-3-3-1,-22-12-1105,22 15 943,0 0 0,-1 0 0,1 1 0,0 0 0,-1 0 0,1 1 0,-1-1 1,1 2-1,-1-1 0,-9 2 0,-5 3-170,-38 13 0,43-12 397,1-1 0,-1-1 0,0 0 0,-26 2 0,20-6-52,0-2-1,0 0 0,1-2 1,-23-6-1,24 6 33,-21-6-82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8.326"/>
    </inkml:context>
    <inkml:brush xml:id="br0">
      <inkml:brushProperty name="width" value="0.05" units="cm"/>
      <inkml:brushProperty name="height" value="0.05" units="cm"/>
    </inkml:brush>
  </inkml:definitions>
  <inkml:trace contextRef="#ctx0" brushRef="#br0">150 0 5841,'-47'6'272,"-2"-1"-192,-5-2-80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4.504"/>
    </inkml:context>
    <inkml:brush xml:id="br0">
      <inkml:brushProperty name="width" value="0.05" units="cm"/>
      <inkml:brushProperty name="height" value="0.05" units="cm"/>
    </inkml:brush>
  </inkml:definitions>
  <inkml:trace contextRef="#ctx0" brushRef="#br0">274 11 17012,'0'0'38,"0"0"1,1 0 0,-1 0 0,0 0 0,0 0 0,0-1 0,0 1 0,1 0-1,-1 0 1,0 0 0,0-1 0,0 1 0,0 0 0,0 0 0,0 0-1,1-1 1,-1 1 0,0 0 0,0 0 0,0 0 0,0-1 0,0 1-1,0 0 1,0 0 0,0-1 0,0 1 0,0 0 0,0 0 0,0-1-1,0 1 1,0 0 0,0 0 0,0 0 0,-1-1 0,1 1 0,0 0 0,0 0-1,0 0 1,0-1 0,0 1 0,0 0 0,-1 0 0,1 0 0,0 0-1,0-1 1,0 1 0,-1 0 0,1 0 0,0 0 0,0 0 0,0 0-1,-1 0 1,1 0 0,0-1 0,0 1 0,0 0 0,-1 0 0,1 0-1,0 0 1,0 0 0,-1 0 0,1 0 0,-21-1 633,11 3-326,0 0-1,0 1 0,-1 0 1,2 1-1,-1 0 0,0 0 1,1 1-1,-13 8 0,4 0-61,0 0-1,1 1 1,-17 17 0,25-22-171,1 1 0,0 0 0,0 0 0,-12 21 0,19-28-91,-1 0 0,1 0 0,0 0 0,0 0 0,0 0 0,1 0 0,-1 0 0,1 0 0,-1 0 0,1 1 0,0 3 0,1-5-12,-1 0 0,1 0 1,-1-1-1,1 1 0,0 0 0,0 0 0,0 0 1,0-1-1,0 1 0,0-1 0,0 1 1,0 0-1,1-1 0,-1 0 0,0 1 1,1-1-1,0 0 0,-1 0 0,1 0 1,2 1-1,3 1 1,0 0 0,0 0-1,0-1 1,1 0 0,0 0 0,-1-1 0,1 0 0,0 0 0,-1-1 0,1 0 0,0 0 0,-1-1-1,1 0 1,0-1 0,-1 1 0,1-1 0,14-6 0,-14 4 10,1 0-1,0 0 1,-1 0-1,0-1 1,0-1 0,-1 1-1,1-1 1,-1 0-1,0-1 1,-1 0 0,1 0-1,-1 0 1,-1-1 0,8-12-1,-11 14-10,0 0 0,-1-1 0,1 1 0,-1-1 0,0 1 0,-1-1 0,0 1 0,0-1 0,0 1 0,-1-1 0,-1-9 0,1 13-55,0 0 1,0 0-1,0 0 0,0 0 1,0 0-1,0 1 0,-1-1 1,1 0-1,-1 1 1,0-1-1,-4-3 0,5 5-21,0 0 1,-1 0-1,1 0 0,-1 0 0,1 0 1,-1 0-1,1 1 0,-1-1 0,0 1 0,0-1 1,1 1-1,-1-1 0,0 1 0,0 0 1,1 0-1,-1 0 0,0 0 0,0 0 0,1 0 1,-1 1-1,-3 0 0,-3 3-358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4.876"/>
    </inkml:context>
    <inkml:brush xml:id="br0">
      <inkml:brushProperty name="width" value="0.05" units="cm"/>
      <inkml:brushProperty name="height" value="0.05" units="cm"/>
    </inkml:brush>
  </inkml:definitions>
  <inkml:trace contextRef="#ctx0" brushRef="#br0">1 74 14595,'0'-1'74,"0"0"-1,1 0 0,-1 0 1,1 0-1,-1 0 1,1 0-1,-1 0 1,1 1-1,0-1 0,-1 0 1,1 0-1,0 0 1,0 1-1,-1-1 1,1 1-1,0-1 1,0 0-1,0 1 0,0 0 1,0-1-1,0 1 1,0-1-1,0 1 1,0 0-1,0 0 0,0 0 1,0 0-1,1-1 1,37-2 1696,-35 3-1733,97 3-1138,-72 0 545,0-2-1,-1-1 1,36-5 0,475-48-340,-489 51 669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5.310"/>
    </inkml:context>
    <inkml:brush xml:id="br0">
      <inkml:brushProperty name="width" value="0.05" units="cm"/>
      <inkml:brushProperty name="height" value="0.05" units="cm"/>
    </inkml:brush>
  </inkml:definitions>
  <inkml:trace contextRef="#ctx0" brushRef="#br0">1 1 11955,'20'4'1048,"-5"1"-752,0-2-136,5 0 400,5 3-104,7-3-304,3 2-128,12 1-640,4 2 544,4-8-80,5 3-56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5.701"/>
    </inkml:context>
    <inkml:brush xml:id="br0">
      <inkml:brushProperty name="width" value="0.05" units="cm"/>
      <inkml:brushProperty name="height" value="0.05" units="cm"/>
    </inkml:brush>
  </inkml:definitions>
  <inkml:trace contextRef="#ctx0" brushRef="#br0">1 1 7314,'41'0'1259,"0"2"0,0 2 0,52 11 1,-41-5-584,98 7 1,54-13-354,-184-3 49,0 1 0,-1 0-1,27 8 1,-2 0 285,-32-9-549,0 0 0,-1-1 0,15-2 0,-16 1-43,-49 7-642,34-18-104,4 4 466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6.306"/>
    </inkml:context>
    <inkml:brush xml:id="br0">
      <inkml:brushProperty name="width" value="0.05" units="cm"/>
      <inkml:brushProperty name="height" value="0.05" units="cm"/>
    </inkml:brush>
  </inkml:definitions>
  <inkml:trace contextRef="#ctx0" brushRef="#br0">91 1 13891,'-1'3'280,"0"0"0,0 0 1,0 0-1,0 0 0,-1 0 0,1-1 1,-1 1-1,-2 3 0,-5 7 469,-2 14-16,1 0 0,0 0 0,2 1 0,2 0-1,-5 34 1,5 4 83,1 72-1,11-34 870,5-361-238,0 11-1829,-12 328 329,6 159-138,3-131 298,-8-110-97,0 0-1,0 1 1,0-1 0,0 0 0,0 0-1,0 0 1,0 0 0,0 1 0,0-1 0,0 0-1,0 0 1,0 0 0,0 0 0,0 1-1,0-1 1,0 0 0,0 0 0,0 0 0,0 0-1,1 1 1,-1-1 0,0 0 0,0 0-1,0 0 1,0 0 0,0 0 0,0 1-1,0-1 1,1 0 0,-1 0 0,0 0 0,0 0-1,0 0 1,0 0 0,1 0 0,-1 0-1,0 0 1,0 0 0,0 1 0,0-1 0,1 0-1,-1 0 1,0 0 0,7-8 222,6-18-26,-12 23-150,14-30-25,-1-1 0,13-50 0,-26 67-212,-1 17 176,0-1 0,0 1 0,0 0 0,0 0 0,0 0 0,0 0 0,0 0 0,0-1 0,0 1 0,0 0 0,0 0 0,0 0 0,-1 0 0,1 0 0,0 0 0,0 0 0,0-1 0,0 1 0,0 0 0,0 0 0,-1 0 0,1 0 0,0 0 0,0 0 0,0 0 0,0 0 0,0 0 0,-1 0 0,1 0 0,0 0 0,0 0 0,0 0 0,0 0 0,0 0 0,-1 0 0,1 0 0,0 0 0,0 0 0,0 0 0,0 0 0,0 0 0,-1 0 0,1 0 0,0 0 0,0 0 0,0 0 0,0 1 0,-3 0-30,1 2-1,-1-1 0,1 0 1,0 0-1,0 1 0,0-1 0,-3 6 1,-4 7-84,0 1-1,2 1 1,0-1 0,0 1 0,2 0 0,-4 18 0,2-1-400,3-1 1,-2 45-1,6-57 144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7.223"/>
    </inkml:context>
    <inkml:brush xml:id="br0">
      <inkml:brushProperty name="width" value="0.05" units="cm"/>
      <inkml:brushProperty name="height" value="0.05" units="cm"/>
    </inkml:brush>
  </inkml:definitions>
  <inkml:trace contextRef="#ctx0" brushRef="#br0">139 122 11082,'4'-23'1173,"-2"8"-94,0 0 1,1 1-1,1 0 0,10-27 1,-19 61 126,-6 39 1,9-44-1038,-35 464 777,32-352-445,3-113 471,-2-21-263,-2-24 3,-16-142 616,-26-160-1562,47 324 198,-1-1-1,-1 0 1,0 1 0,-4-11 0,7 20 34,0 0 1,0 0 0,0 0-1,0 1 1,0-1-1,0 0 1,0 0 0,0 0-1,0 0 1,0 0 0,0 0-1,-1 1 1,1-1-1,0 0 1,0 0 0,0 0-1,0 0 1,0 0 0,0 0-1,0 0 1,0 0-1,0 0 1,0 1 0,-1-1-1,1 0 1,0 0 0,0 0-1,0 0 1,0 0-1,0 0 1,0 0 0,-1 0-1,1 0 1,0 0 0,0 0-1,0 0 1,0 0-1,0 0 1,0 0 0,-1 0-1,1 0 1,0 0 0,0 0-1,0 0 1,0 0 0,0 0-1,0 0 1,-1 0-1,1 0 1,0 0 0,0-1-1,0 1 1,0 0 0,0 0-1,0 0 1,0 0-1,0 0 1,-1 0 0,1 0-1,0 0 1,0 0 0,0-1-1,0 1 1,0 0-1,0 0 1,0 0 0,-2 12-31,1 31-29,1 1 0,3 0 0,14 74 0,-3-22 54,1 12 19,-9-93 11,-6-15-22,0 0 0,0 0 0,0 0 0,0 0 0,1 0 0,-1 1 0,0-1 0,0 0 0,0 0 0,1 0 0,-1 0 0,0 0 0,0 0 0,0 0 0,1 0 0,-1 0 0,0 0 0,0 0 0,1 0 0,-1 0 0,0 0 0,0 0 0,0 0 0,1 0 0,-1 0 0,0 0 0,0 0 0,0-1 0,1 1 0,-1 0 0,0 0 0,0 0 0,0 0 0,1-1 0,0 0 2,1-1 0,-1 0-1,1 0 1,-1 0 0,0 0-1,1 0 1,-1-1 0,0 1 0,0-3-1,9-26-46,-3 0 0,0 0 0,3-49 1,-4-96-522,-6 155 391,-1 0 0,-6-36 1,1 42-41,3 13 75,-1 11-60,2 12 38,0 0 0,1 0 1,1 1-1,1-1 0,6 36 1,1-16-129,1-1 0,16 42 0,6-7 54,5-13-39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0.694"/>
    </inkml:context>
    <inkml:brush xml:id="br0">
      <inkml:brushProperty name="width" value="0.05" units="cm"/>
      <inkml:brushProperty name="height" value="0.05" units="cm"/>
    </inkml:brush>
  </inkml:definitions>
  <inkml:trace contextRef="#ctx0" brushRef="#br0">4 1 13755,'0'1'81,"-1"0"0,1-1 0,-1 1 0,1 0 0,0 0 0,-1 0 1,1 0-1,0 0 0,0 0 0,-1 0 0,1 0 0,0 0 0,0 0 0,0 0 0,0 0 0,1 0 0,-1 0 1,0 0-1,0 0 0,1 0 0,3 25 511,-1-13-452,1 0 0,0-1 0,1 0 0,0 0 0,1 0 0,1-1 0,-1 1 0,2-2 0,-1 1 0,2-1 0,-1 0 0,1-1 0,1 1 1,0-2-1,0 0 0,0 0 0,1-1 0,0 0 0,1-1 0,0 0 0,0-1 0,0 0 0,0-1 0,1 0 0,0-1 0,20 3 0,4-3 276,0-2 1,0 0-1,67-10 0,111-31 502,-24 3-584,101 5 259,-254 30-450,0 2-1,-1 2 0,1 1 0,-1 2 0,65 17 1,-89-18-117,1 1 1,-1 1-1,0 0 1,0 1-1,-1 0 1,0 1-1,0 1 1,-1-1-1,0 2 1,-1 0-1,19 21 1,-24-24-3,0 0 0,0 0 0,-1 1 0,0-1 0,0 1 0,-1 0 0,0 0 0,0 0 0,-1 0 0,0 1 0,-1-1 0,1 1 0,-2-1 0,1 1 0,-1 0 0,0-1 0,-1 1 0,0-1 0,-1 1 0,-4 15 0,4-18-879,5-18 962,8-20-67,-2 9-264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1.146"/>
    </inkml:context>
    <inkml:brush xml:id="br0">
      <inkml:brushProperty name="width" value="0.05" units="cm"/>
      <inkml:brushProperty name="height" value="0.05" units="cm"/>
    </inkml:brush>
  </inkml:definitions>
  <inkml:trace contextRef="#ctx0" brushRef="#br0">6 305 14059,'-6'9'2501,"13"-18"-741,8-12-760,14-11-516,1 1-1,2 1 1,1 2-1,73-47 1,-97 69-424,1 1 1,0 0-1,0 1 1,1 0-1,-1 1 1,15-3-1,-22 5-36,1 0 0,0 1-1,-1 0 1,1 0-1,0 0 1,0 0 0,-1 0-1,1 1 1,0 0 0,0-1-1,-1 2 1,1-1-1,-1 0 1,1 1 0,-1-1-1,0 1 1,1 0-1,-1 0 1,0 0 0,0 1-1,4 4 1,3 6 79,-1 0 0,-1 0 1,0 1-1,-1 0 0,0 1 1,4 16-1,-3-11 74,0-1 0,21 35 1,-25-48-130,0 0 1,1 0-1,0 0 0,0-1 1,1 0-1,-1 0 0,1 0 1,0 0-1,1-1 1,-1 0-1,1-1 0,-1 1 1,1-1-1,0-1 1,1 1-1,11 2 0,-7-4 7,-1 0 0,0 0-1,0-1 1,0 0 0,0-1 0,0-1-1,0 0 1,0 0 0,0-1-1,19-7 1,-1-3 48,0-1-1,-1-1 0,-1-2 1,-1-1-1,26-21 1,-22 13 0,-1-2 1,-1 0 0,38-52 0,-63 76-118,0 0 0,0 0 0,0 0 0,-1-1 1,0 1-1,4-10 0,-6 13-11,0 0-1,0 0 1,0 0 0,0 0-1,0 0 1,0 0-1,0 0 1,0 0 0,0 0-1,0 0 1,0 1-1,-1-1 1,1 0 0,0 0-1,-1 0 1,1 0-1,0 0 1,-1 1 0,1-1-1,-1 0 1,0 0 0,1 1-1,-1-1 1,0 0-1,1 1 1,-1-1 0,0 1-1,1-1 1,-1 1-1,0-1 1,0 1 0,0-1-1,0 1 1,1 0-1,-1-1 1,0 1 0,0 0-1,0 0 1,0 0 0,0 0-1,0 0 1,-1 0-1,-15-2-180,-3 2-64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1.871"/>
    </inkml:context>
    <inkml:brush xml:id="br0">
      <inkml:brushProperty name="width" value="0.05" units="cm"/>
      <inkml:brushProperty name="height" value="0.05" units="cm"/>
    </inkml:brush>
  </inkml:definitions>
  <inkml:trace contextRef="#ctx0" brushRef="#br0">0 1316 15299,'404'32'3401,"-241"-33"-3270,281-40 0,-328 21-118,0-5-1,-2-6 1,130-52-1,697-348 145,269-135 1041,-1124 530-689,1 4 0,170-40 0,-242 69-513,0 0 0,0 1 1,0 1-1,0 0 0,21 2 0,-36-1-58,0 0 30,0 0 1,0 0-1,0 0 1,0 0 0,0 0-1,0 0 1,0 0 0,0 1-1,-1-1 1,1 0-1,0 0 1,0 0 0,0 0-1,0 0 1,0 0-1,0 0 1,0 0 0,0 0-1,0 0 1,0 0 0,0 0-1,1 0 1,-9 1-48,-6-3-149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2.539"/>
    </inkml:context>
    <inkml:brush xml:id="br0">
      <inkml:brushProperty name="width" value="0.05" units="cm"/>
      <inkml:brushProperty name="height" value="0.05" units="cm"/>
    </inkml:brush>
  </inkml:definitions>
  <inkml:trace contextRef="#ctx0" brushRef="#br0">1 1 20188,'1'3'648,"4"8"-199,-2 4-89,0 5-112,0 9-40,-1 0-40,4 32 304,3-6-136,5 5-448,1 1-216,0-7-480,1-5-1,-9-19 569,-4 1-208,-9-14-168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2.991"/>
    </inkml:context>
    <inkml:brush xml:id="br0">
      <inkml:brushProperty name="width" value="0.05" units="cm"/>
      <inkml:brushProperty name="height" value="0.05" units="cm"/>
    </inkml:brush>
  </inkml:definitions>
  <inkml:trace contextRef="#ctx0" brushRef="#br0">86 517 16500,'2'2'1584,"13"-2"-968,4-3-192,13 3 672,4-5-215,10-1-297,5-3-64,-1-5-360,1-4-232,-10-5-624,-6-5-193,-18-8 681,-14-3-152,-19-4-176</inkml:trace>
  <inkml:trace contextRef="#ctx0" brushRef="#br0" timeOffset="1">5 28 16139,'-4'1'1889,"4"1"-1201,10-2-176,13-2 840,16-2-303,10-1-137,9 0-320,6 2-192,0-1-488,1-1-392,-9 4-344,-8-1 672,-13 4-176,-11 1-168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4.982"/>
    </inkml:context>
    <inkml:brush xml:id="br0">
      <inkml:brushProperty name="width" value="0.05" units="cm"/>
      <inkml:brushProperty name="height" value="0.05" units="cm"/>
    </inkml:brush>
  </inkml:definitions>
  <inkml:trace contextRef="#ctx0" brushRef="#br0">47 0 18508,'1'9'1696,"-5"2"-1112,-7 1-183,2 10 799,-2 2-248,5 4-320,0-1-192,6-1-128,3-4-64,11-7-88,4-1-48,7-13-168,-1-2-208,-1-10-576,-3-1-184,-8-14 792,-7-6-184,-7-13-152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3.396"/>
    </inkml:context>
    <inkml:brush xml:id="br0">
      <inkml:brushProperty name="width" value="0.05" units="cm"/>
      <inkml:brushProperty name="height" value="0.05" units="cm"/>
    </inkml:brush>
  </inkml:definitions>
  <inkml:trace contextRef="#ctx0" brushRef="#br0">1 1 16764,'9'52'2946,"-8"-41"-2317,1 1-1,0-1 1,1 1 0,6 18-1,-7-27-563,-1-1 0,0 1 0,1-1 0,-1 1 0,1-1 0,0 0 0,0 0 0,0 0 0,0 0 0,0 0 0,0 0-1,0 0 1,1-1 0,-1 1 0,1-1 0,-1 1 0,1-1 0,-1 0 0,1 0 0,0 0 0,0-1 0,0 1 0,5 0 0,4-1-31,1 0 0,-1-1 0,1 0 0,-1-1 0,0 0 1,0-1-1,18-6 0,83-40-14,-73 31 3,-1-1 1,35-14 24,-66 30-19,0 0 0,0 1 0,0 0 0,1 0 1,-1 1-1,16-1 0,-23 2-16,0 0 0,0 0-1,0 0 1,0 0 0,0 1 0,0-1 0,0 0-1,0 1 1,0-1 0,0 0 0,0 1 0,-1-1-1,1 1 1,0 0 0,0-1 0,0 1-1,-1 0 1,1-1 0,0 1 0,-1 0 0,1 0-1,0-1 1,-1 1 0,1 0 0,-1 0 0,1 0-1,-1 0 1,0 0 0,1 0 0,-1 0 0,0 0-1,0 0 1,0 0 0,1 0 0,-1 0-1,0 0 1,-1 0 0,1 1 0,0 6 61,-1-1 1,0 1-1,-1-1 0,-2 9 1,1-6 13,2-8-71,-4 20 112,0 0 1,-2 36-1,7-57-152,0 1 0,0-1 0,0 1 0,0-1 0,0 1 0,0-1 0,1 1 0,-1-1 0,0 1 0,1-1 0,-1 0 0,1 1 0,0-1 0,-1 0 0,3 3 0,-3-4 17,1 1-1,0-1 0,0 1 1,0-1-1,0 0 0,0 1 1,0-1-1,0 0 1,0 0-1,0 0 0,0 0 1,0 0-1,0 0 1,0 0-1,0 0 0,0 0 1,0 0-1,0 0 0,0-1 1,0 1-1,0 0 1,0-1-1,0 1 0,0-1 1,-1 1-1,1-1 0,1 0 1,26-16-172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3.874"/>
    </inkml:context>
    <inkml:brush xml:id="br0">
      <inkml:brushProperty name="width" value="0.05" units="cm"/>
      <inkml:brushProperty name="height" value="0.05" units="cm"/>
    </inkml:brush>
  </inkml:definitions>
  <inkml:trace contextRef="#ctx0" brushRef="#br0">139 50 16492,'5'-4'704,"-4"3"-536,1 0 1,0-1 0,0 1 0,-1-1 0,1 1-1,-1-1 1,1 0 0,-1 1 0,0-1 0,1 0-1,-1 0 1,0 0 0,0 0 0,-1 0 0,1 0 0,0 0-1,-1 0 1,1-3 0,-1 4-103,0 1-1,0-1 1,0 1-1,0 0 1,0-1-1,0 1 1,0 0-1,-1-1 1,1 1-1,0-1 1,0 1-1,0 0 1,-1-1 0,1 1-1,0 0 1,0-1-1,-1 1 1,1 0-1,0 0 1,-1-1-1,1 1 1,0 0-1,-1 0 1,1-1-1,0 1 1,-1 0-1,1 0 1,-1 0 0,1 0-1,0 0 1,-1 0-1,0 0 1,-17 2 1115,-16 12-193,26-8-948,0 0 0,0 1 0,0 0 0,1 0 0,0 0 0,0 1 1,1 0-1,0 0 0,1 1 0,-1 0 0,2 0 0,-1 0 0,1 0 1,1 1-1,-1-1 0,2 1 0,-1 0 0,1 0 0,1 0 0,-1 16 0,2-24-51,0 1 0,0 0-1,0-1 1,0 1 0,1-1-1,-1 1 1,1 0 0,-1-1-1,1 1 1,0-1 0,0 1-1,0-1 1,0 0-1,1 1 1,-1-1 0,1 0-1,-1 0 1,1 0 0,0 0-1,-1 0 1,1 0 0,0-1-1,0 1 1,1 0 0,-1-1-1,0 0 1,0 1 0,1-1-1,-1 0 1,1 0-1,-1-1 1,5 2 0,0-1-131,-1-1 0,1 0 0,-1 0 0,1-1 0,-1 1 0,1-2-1,-1 1 1,0-1 0,0 1 0,0-2 0,12-5 0,-2 0-50,-1-1-1,0-1 0,16-13 1,9-13-331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4.341"/>
    </inkml:context>
    <inkml:brush xml:id="br0">
      <inkml:brushProperty name="width" value="0.05" units="cm"/>
      <inkml:brushProperty name="height" value="0.05" units="cm"/>
    </inkml:brush>
  </inkml:definitions>
  <inkml:trace contextRef="#ctx0" brushRef="#br0">21 102 16972,'-5'16'1254,"2"-8"-838,0 1 0,1-1 0,0 0 0,0 0 0,1 1 1,0-1-1,0 1 0,1 0 0,0-1 0,1 1 0,1 8 1,-1-10-312,1-1-1,0 0 1,1 0 0,-1 0 0,1 0 0,0-1 0,0 1 0,1-1 0,5 7 0,-7-10-96,0 0 0,0 0-1,0 0 1,0 0 0,0 0 0,0-1 0,0 1 0,1-1-1,-1 1 1,1-1 0,-1 0 0,1 0 0,-1 0 0,1 0 0,0-1-1,-1 1 1,1-1 0,0 1 0,0-1 0,-1 0 0,1 0 0,0 0-1,5-2 1,-5 1 8,-1 0 0,0 0-1,1 0 1,-1-1 0,0 1 0,0-1-1,0 0 1,0 1 0,0-1 0,0 0-1,0 0 1,-1 0 0,1-1 0,-1 1-1,1 0 1,1-4 0,1-3 40,0 0 0,-1 0 1,3-11-1,5-31 178,-11 47-216,1 1 0,-1-1-1,0 1 1,0-1 0,0 1 0,0-1-1,-1 1 1,1-1 0,-1 1-1,0 0 1,0-1 0,-2-4-1,3 7-14,-1 1 0,1-1-1,0 1 1,-1-1-1,1 1 1,0-1 0,-1 1-1,1 0 1,-1-1-1,1 1 1,0 0-1,-1-1 1,1 1 0,-1 0-1,1-1 1,-1 1-1,1 0 1,-1 0 0,1 0-1,-1-1 1,0 1-1,1 0 1,-1 0 0,1 0-1,-1 0 1,1 0-1,-1 0 1,0 0-1,1 0 1,-1 0 0,1 0-1,-1 1 1,1-1-1,-1 0 1,1 0 0,-1 0-1,1 1 1,-1-1-1,1 0 1,-1 1 0,1-1-1,-1 0 1,1 1-1,0-1 1,-1 1-1,0 0 0,1-1 0,-1 1-1,1 0 1,-1-1 0,1 1-1,0 0 1,-1 0 0,1-1 0,0 1-1,0 0 1,-1 0 0,1-1-1,0 1 1,0 0 0,0 0-1,0-1 1,0 1 0,0 0-1,0 0 1,0 0 0,0-1-1,1 1 1,-1 0 0,0 0-1,0-1 1,1 1 0,-1 0-1,1 0 1,-1-1 0,0 1-1,1-1 1,-1 1 0,1 0-1,0 0 1,2 1-1,-1-1 0,1 1 1,0 0-1,-1-1 0,1 0 0,0 0 0,0 0 0,0 0 1,0 0-1,0 0 0,0-1 0,1 0 0,-1 1 0,3-1 0,47-5 20,-51 5-21,26-4 9,-1-2 1,1-1-1,-1-1 0,0-1 1,-1-1-1,0-2 0,-1 0 1,45-31-1,-66 39-8,0 1 1,0-1-1,-1 1 0,1-1 1,-1 0-1,5-9 0,-7 12-2,-1 1 1,1-1-1,-1 0 0,0 1 0,0-1 0,1 0 0,-1 1 0,0-1 0,0 0 0,0 1 1,0-1-1,1 0 0,-1 1 0,0-1 0,0 0 0,-1 0 0,1 1 0,0-1 0,0 0 1,0 1-1,0-1 0,-1-1 0,0 2 0,0-1 0,0 0 0,0 1 1,1-1-1,-1 1 0,0 0 0,0-1 0,0 1 1,0 0-1,0 0 0,-1-1 0,1 1 0,0 0 0,0 0 1,0 0-1,0 0 0,0 0 0,0 1 0,0-1 1,0 0-1,-1 1 0,-7 1 27,1 1-1,0 0 1,0 0 0,0 1-1,1 0 1,-1 0 0,1 1-1,0-1 1,0 2 0,0-1-1,1 1 1,0 0 0,0 1-1,0-1 1,1 1 0,0 0-1,1 1 1,-6 9 0,9-15-9,1 0 1,-1 0-1,0 0 1,0 0 0,1 0-1,-1 0 1,1 0-1,0 0 1,0 0 0,-1 1-1,1-1 1,1 0-1,-1 0 1,0 0 0,0 0-1,1 1 1,0-1-1,-1 0 1,1 0 0,0 0-1,1 2 1,0-1-55,0-1 0,0 0 0,0 0 0,1 0 0,-1 0 0,0-1 0,1 1-1,-1-1 1,1 1 0,0-1 0,-1 0 0,1 0 0,5 1 0,6 1-247,-1-1-1,0 0 1,1-1-1,0-1 1,21-2-1,8-3-81,2-2-142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4.878"/>
    </inkml:context>
    <inkml:brush xml:id="br0">
      <inkml:brushProperty name="width" value="0.05" units="cm"/>
      <inkml:brushProperty name="height" value="0.05" units="cm"/>
    </inkml:brush>
  </inkml:definitions>
  <inkml:trace contextRef="#ctx0" brushRef="#br0">141 21 15859,'-6'0'340,"1"1"-1,-1 0 0,1 1 1,-1-1-1,1 1 0,0 0 0,0 1 1,0-1-1,0 1 0,0 0 0,0 0 1,1 0-1,-6 5 0,2-1 106,0 1 0,1-1 0,0 1 0,0 1-1,-11 17 1,17-24-404,0-1-1,0 1 1,0 0-1,0 0 1,0-1-1,1 1 1,-1 0-1,0 0 1,1 0-1,0 0 1,-1 0 0,1 0-1,0 0 1,0 0-1,0 0 1,0 0-1,1 3 1,0-4-22,-1 0 0,1 0 1,-1-1-1,1 1 0,0 0 1,-1 0-1,1 0 0,0-1 1,0 1-1,0 0 0,0-1 1,0 1-1,-1 0 0,1-1 1,0 1-1,0-1 1,0 0-1,0 1 0,1-1 1,-1 0-1,0 0 0,2 1 1,3-1 6,1 0 0,-1 0 0,1-1 1,0 0-1,-1 0 0,1 0 1,-1-1-1,11-4 0,3-4 0,-2 0 0,1-1-1,-2-1 1,1 0 0,-2-1 0,1-1-1,-2-1 1,0 0 0,20-28 0,-33 40 12,-5 3-25,-5 7 2,-20 37 48,27-41-129,-1 0-1,1 0 1,0 0-1,0 0 1,0 0-1,0 0 1,0 0-1,0 0 1,1 0-1,0 1 1,0-1-1,0 0 1,0 0-1,0 5 0,1-7-23,0 0 0,-1 0 0,1 0 0,0 0 0,-1 0 0,1 0 0,0-1 0,0 1 0,0 0 0,0 0 0,0 0 0,0-1 0,0 1 0,0-1 0,0 1 0,0 0 0,0-1 0,0 0 0,0 1 0,0-1 0,0 0 0,1 0 0,-1 1 0,0-1 0,0 0 0,0 0 0,1 0 0,-1 0 0,0-1 0,0 1 0,0 0 0,1 0 0,-1-1 0,1 0 0,6-1-272,0 0 0,0-1 0,12-6 0,14-10-565,5-6-206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5.320"/>
    </inkml:context>
    <inkml:brush xml:id="br0">
      <inkml:brushProperty name="width" value="0.05" units="cm"/>
      <inkml:brushProperty name="height" value="0.05" units="cm"/>
    </inkml:brush>
  </inkml:definitions>
  <inkml:trace contextRef="#ctx0" brushRef="#br0">139 0 15811,'-11'7'1156,"1"0"0,0 0-1,1 1 1,-17 17 0,14-13-159,6-6-692,1-1 0,-1 1-1,1 1 1,-5 7-1,9-13-290,1 0-1,-1-1 1,1 1-1,-1 0 1,1 0-1,-1-1 1,1 1 0,0 0-1,-1 0 1,1 0-1,0-1 1,0 1-1,0 0 1,-1 0-1,1 0 1,0 0-1,0 0 1,0 0-1,0-1 1,0 1 0,1 0-1,-1 0 1,0 0-1,0 0 1,1 0-1,-1-1 1,0 1-1,1 0 1,-1 0-1,1 0 1,-1-1 0,1 1-1,-1 0 1,1-1-1,-1 1 1,1 0-1,0-1 1,-1 1-1,1-1 1,0 1-1,0-1 1,-1 1 0,1-1-1,0 0 1,0 1-1,0-1 1,0 0-1,-1 0 1,1 1-1,0-1 1,0 0-1,1 0 1,19 2-182,0 0 0,0-2 0,0 0 0,21-4 0,-14 1-154,40 2 0,-67 1 332,0 0 0,1 0 0,-1 0 0,0 0 0,1 0 0,-1 1 0,0-1 0,0 0 0,1 0 0,-1 1 0,0-1 0,0 1 0,1-1 1,-1 1-1,0 0 0,0-1 0,0 1 0,0 0 0,0 0 0,0 0 0,0 0 0,0 0 0,0 0 0,0 0 0,-1 0 0,1 0 0,0 0 0,0 2 0,-1-2 24,0 1 0,0 0 0,-1-1-1,1 1 1,0-1 0,-1 1 0,1-1-1,-1 1 1,0-1 0,1 1 0,-1-1-1,0 0 1,0 1 0,0-1 0,0 0-1,0 0 1,0 0 0,-1 0 0,1 0-1,0 0 1,0 0 0,-1 0-1,-1 1 1,-15 9 121,0-2 0,0 0 0,-1 0 0,0-2 0,-21 6 0,-1-3-2267,-58 7-1,95-17 1191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6.174"/>
    </inkml:context>
    <inkml:brush xml:id="br0">
      <inkml:brushProperty name="width" value="0.05" units="cm"/>
      <inkml:brushProperty name="height" value="0.05" units="cm"/>
    </inkml:brush>
  </inkml:definitions>
  <inkml:trace contextRef="#ctx0" brushRef="#br0">20 107 13475,'0'2'182,"0"0"0,1-1 0,0 1 0,-1 0 0,1-1 0,0 1 0,0-1 0,0 1 0,0-1 0,0 1 0,0-1 0,0 0 0,0 1 0,0-1 0,1 0 0,-1 0 0,1 0 0,1 1 0,0 0 121,1-1 0,0 1 0,-1-1 1,1 0-1,0 0 0,0 0 0,7 0 0,-2 0 89,0-1 0,0-1 0,-1 1 0,1-1 0,0-1 0,14-4 0,-9 1 54,0-1 1,0-1-1,21-13 0,-31 18-366,1-1-1,-1-1 0,1 1 1,-1 0-1,0-1 1,-1 0-1,1 0 0,-1 0 1,1-1-1,-1 1 1,-1-1-1,1 1 0,3-10 1,-6 13-72,1 0-1,-1 0 1,0 0 0,0 0 0,1 0 0,-1 0 0,0 0-1,0 0 1,-1 0 0,1-1 0,0 1 0,0 0 0,0 0 0,-1 0-1,1 0 1,0 0 0,-1 0 0,1 0 0,-1 0 0,1 0 0,-1 0-1,0 0 1,1 1 0,-1-1 0,0 0 0,0 0 0,0 1-1,1-1 1,-1 0 0,0 1 0,0-1 0,0 0 0,0 1 0,0 0-1,0-1 1,0 1 0,0 0 0,0-1 0,0 1 0,0 0-1,-1 0 1,1 0 0,-1 0 0,-5-1 2,1 1-1,0 0 1,-1 0-1,1 1 1,0-1-1,-9 4 1,2 0-5,1 1 0,-1 1 0,1 0 0,1 1 0,-1 0 0,1 1 0,1 0 0,-1 0 0,1 1 1,1 1-1,-1 0 0,2 0 0,-1 1 0,2 0 0,-1 0 0,2 1 0,-1 0 0,2 0 0,-1 0 0,-5 22 0,10-27-2,-1 0-1,1 0 1,1 0-1,-1 0 1,1 0-1,1 0 0,-1 0 1,1 1-1,0-1 1,4 13-1,-3-16-5,0 0 1,0 0-1,0 0 0,1 0 1,-1 0-1,1 0 0,0 0 1,0-1-1,0 1 0,1-1 1,-1 0-1,1 0 0,0 0 1,0-1-1,0 1 0,0-1 1,6 2-1,4 1-113,0 0 1,0-1-1,0-1 0,0-1 1,0 0-1,23 0 0,88-8-360,-119 5 482,64-6-241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7.680"/>
    </inkml:context>
    <inkml:brush xml:id="br0">
      <inkml:brushProperty name="width" value="0.05" units="cm"/>
      <inkml:brushProperty name="height" value="0.05" units="cm"/>
    </inkml:brush>
  </inkml:definitions>
  <inkml:trace contextRef="#ctx0" brushRef="#br0">182 441 17108,'-3'-1'187,"0"-1"1,0 1-1,0 0 0,0 0 1,0 1-1,0-1 1,0 1-1,-1 0 0,1-1 1,0 1-1,0 0 1,0 1-1,0-1 1,0 1-1,0-1 0,0 1 1,0 0-1,0 0 1,0 0-1,0 1 1,0-1-1,0 1 0,1-1 1,-1 1-1,-4 4 1,-3 2 55,0 0 1,1 1 0,0 0-1,0 0 1,1 1 0,-9 14-1,14-19-198,-1 0-1,1 0 1,1 1-1,-1-1 1,1 0-1,-1 1 1,2 0-1,-1 0 1,1-1-1,0 1 1,0 0-1,0 0 1,1 0 0,0 0-1,0 8 1,1-13-40,-1 0 0,0-1 1,0 1-1,0 0 1,1 0-1,-1 0 0,1-1 1,-1 1-1,0 0 1,1 0-1,-1-1 0,1 1 1,-1 0-1,1-1 1,0 1-1,-1-1 1,1 1-1,0-1 0,-1 1 1,1-1-1,0 1 1,0-1-1,-1 0 0,1 1 1,0-1-1,0 0 1,0 1-1,0-1 0,-1 0 1,1 0-1,0 0 1,0 0-1,0 0 0,0 0 1,0 0-1,-1 0 1,1-1-1,0 1 1,0 0-1,1-1 0,2 0 9,0 0-1,-1-1 0,1 1 0,0-1 1,-1 0-1,7-5 0,1-3 8,0 0-1,-1-1 0,0 0 0,-1 0 1,0-1-1,0-1 0,6-14 1,-1 0 50,-1 0 1,13-43 0,-25 66-62,3-5 17,-1-1-1,0 1 0,-1-1 1,0 1-1,0-1 1,-1 0-1,-1 0 0,0-13 1,-4 17 38,0 12-22,-4 15-2,7-9-34,-1 0 0,1 24 0,2-31-10,-1 0 1,0 0-1,1 0 1,0 0-1,0 0 1,0-1-1,1 1 1,0 0-1,0-1 1,3 6-1,-4-8 3,0-1 0,0 0-1,0 0 1,-1 0-1,1 0 1,0 0-1,1-1 1,-1 1-1,0 0 1,0 0-1,0-1 1,0 1-1,1 0 1,-1-1-1,0 0 1,0 1 0,1-1-1,-1 0 1,0 1-1,1-1 1,1 0-1,0 0 3,-1-1 0,1 1-1,0-1 1,-1 0-1,1 1 1,-1-1 0,1 0-1,-1-1 1,1 1 0,2-2-1,4-3 11,-1-1 0,0 0 0,0 0 0,10-12 0,6-10 68,-2 0-1,-1-1 1,-1-2-1,-2 0 0,-1-1 1,-1 0-1,-2-2 0,-2 0 1,10-39-1,-22 73-74,1 0 0,-1 0 1,0-1-1,1 1 0,-1 0 0,0 0 0,0-1 1,0 1-1,0 0 0,0 0 0,0-1 0,0 1 1,0 0-1,-1 0 0,1 0 0,0-1 1,-1 1-1,1 0 0,-1 0 0,1 0 0,-2-2 1,2 3-5,0 0 0,-1 0 0,1 0 0,0 0 0,-1 0 0,1 0 0,0 0 0,-1 0 1,1 0-1,0 0 0,-1 0 0,1 0 0,0 0 0,-1 0 0,1 0 0,0 0 1,0 1-1,-1-1 0,1 0 0,0 0 0,-1 0 0,1 0 0,0 1 0,0-1 0,0 0 1,-1 1-1,-9 15-6,-4 19 0,2 0-1,2 0 1,1 2 0,2-1-1,2 1 1,-2 43 0,5-39 10,2-1 0,2 0 0,8 49-1,-5-62 1,1 0-1,1-1 0,2 0 0,0 0 1,22 40-1,-6-23-2,-15-28-3,-1 0 0,-1 1 1,0 0-1,-1 0 0,0 0 0,-2 1 1,7 27-1,-12-40 1,0 1 0,0-1-1,0 1 1,-1-1 0,1 1 0,-1-1 0,0 1-1,0-1 1,-1 0 0,1 0 0,-5 8 0,5-11 0,0 1 1,1-1 0,-1 1 0,0-1 0,0 0 0,0 0 0,0 0 0,-1 1 0,1-1-1,0 0 1,0 0 0,-1-1 0,1 1 0,-1 0 0,1 0 0,-1-1 0,1 1 0,-1-1 0,1 1-1,-1-1 1,1 0 0,-1 1 0,0-1 0,1 0 0,-1 0 0,1 0 0,-1 0 0,0 0 0,1-1-1,-1 1 1,1 0 0,-1-1 0,1 1 0,-1-1 0,1 0 0,-3-1 0,-2-2 7,0 0 0,0 0 0,1-1 0,-1 0 0,1 0 0,0-1 1,1 1-1,-1-1 0,1 0 0,0 0 0,1-1 0,-1 1 0,-3-10 1,-2-9 24,0 0 1,-7-36-1,1-27 59,14 77-76,1 1 0,-1-1 0,2 0 0,0 1 0,0-1 0,4-14 0,-4 22-37,0 0-1,0 0 0,1 0 1,-1 0-1,1 0 0,0 1 0,0-1 1,0 1-1,0-1 0,0 1 1,0 0-1,1 0 0,-1 0 0,1 0 1,0 0-1,-1 1 0,7-3 1,4-2-183,1 2 1,26-7-1,12-4 97,5-13-108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8.688"/>
    </inkml:context>
    <inkml:brush xml:id="br0">
      <inkml:brushProperty name="width" value="0.05" units="cm"/>
      <inkml:brushProperty name="height" value="0.05" units="cm"/>
    </inkml:brush>
  </inkml:definitions>
  <inkml:trace contextRef="#ctx0" brushRef="#br0">1 42 17924,'8'7'572,"0"0"1,0 0-1,0 0 1,-1 1-1,9 13 1,-8-11-81,0 0 0,1-1-1,11 10 1,-15-15-476,0 0 1,0 0-1,0-1 0,0 0 0,1 0 0,0 0 0,-1-1 0,1 0 0,0 0 0,0 0 0,0-1 0,0 0 0,1 0 1,-1 0-1,0-1 0,0 0 0,1 0 0,-1-1 0,0 0 0,0 0 0,0 0 0,0-1 0,0 0 0,0 0 1,0 0-1,0-1 0,-1 0 0,1 0 0,-1 0 0,9-8 0,-5 3-395,0-1-1,0 1 1,-1-2 0,0 1-1,0-1 1,-2 0 0,1-1-1,-1 0 1,-1 0-1,1 0 1,-2-1 0,5-15-1,-22 73 1411,-32 288 2897,35-109-4858,10-219 851,0 0-1,0 0 0,0 0 0,1 0 1,0 0-1,0 0 0,1 0 0,2 7 1,5 1-433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18.597"/>
    </inkml:context>
    <inkml:brush xml:id="br0">
      <inkml:brushProperty name="width" value="0.05" units="cm"/>
      <inkml:brushProperty name="height" value="0.05" units="cm"/>
    </inkml:brush>
  </inkml:definitions>
  <inkml:trace contextRef="#ctx0" brushRef="#br0">0 72 10282,'8'-4'5521,"25"-1"-4386,-11 2-492,44-8-316,1 4 1,0 2-1,0 4 0,99 9 0,-144-7-307,0-2-1,0-1 0,0 0 0,-1-2 0,1 0 0,23-9 0,16-3 101,-48 15-100,-1 0 1,1 0-1,0 1 1,-1 1-1,1 0 0,-1 1 1,23 5-1,-15-2 3,0-2-1,20 1 1,36-1 79,437-4 762,-458-1-857,1 3 0,96 15-1,-45-9 32,-81-7-37,0 2-1,1 0 1,-1 2-1,44 11 0,-52-9-3,1-1 0,0-2 0,1 1 0,33 0 0,78-9 22,-85 1 2,79 5 0,-50 7-26,196 10 24,-217-12 530,-50-5-334,-2-1-195,-1 0 0,0 0 0,1 0-1,-1 0 1,0-1 0,0 1 0,1 0-1,-1 0 1,0-1 0,0 1 0,1-1 0,-1 1-1,0-1 1,0 0 0,2 0 0,-1-1 186,0 0 473,-10 4-627,7-2-37,1 0-11,0 0-2,0 1-1,0-1 1,0 0 0,0 0 0,-1 1 0,1-1 0,0 0-1,0 1 1,-1-1 0,1 0 0,0 0 0,0 1 0,-1-1 0,1 0-1,0 0 1,-1 0 0,1 1 0,0-1 0,-1 0 0,1 0 0,0 0-1,-1 0 1,1 0 0,0 0 0,-1 0 0,1 0 0,0 0 0,-1 0-1,1 0 1,0 0 0,-1 0 0,1 0 0,0 0 0,-1 0-1,1 0 1,-1 0 0,1 0 0,-1-1 0,1 1 11,0 0-45,-1-1 1,0 0-1,1 1 0,-1-1 0,0 0 1,0 1-1,1-1 0,-1 1 0,0-1 1,0 1-1,0-1 0,0 1 0,0 0 1,0-1-1,0 1 0,0 0 0,1 0 1,-1 0-1,0 0 0,0 0 0,0 0 1,0 0-1,0 0 0,0 0 0,-2 0 1,3 1 33,-1-1 1,1 0-1,-1 0 1,1 0 0,-1 0-1,1 1 1,-1-1-1,1 0 1,-1 0 0,0 0-1,1 0 1,-1 0-1,1 0 1,-1-1 0,1 1-1,-1 0 1,1 0-1,-1 0 1,1 0-1,-1-1 1,1 1 0,-1 0-1,1-1 1,-1 1-1,1 0 1,-1-1 0,1 1-1,-1 0 1,1-1-1,0 1 1,-1-1 0,1 0-1,-1 1 12,1-1 0,0 1 0,-1-1 1,1 1-1,-1-1 0,1 1 0,0 0 0,-1-1 0,1 1 0,-1-1 0,1 1 0,-1 0 0,1 0 0,-1-1 1,0 1-1,1 0 0,-1 0 0,1 0 0,-1 0 0,0-1 0,0 1 26,-4-13 586,5 13-636,-10 6 116,9-7-105,0 0 1,0 0 0,0 1 0,-1-1 0,1 0 0,0 1-1,0 0 1,-1-1 0,1 1 0,0-1 0,-1 1 0,1 0-1,0 0 1,-1 0 0,1 0 0,-2 0 0,-27 5-520,11-2-260,-8-2 342,14-3 130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21.451"/>
    </inkml:context>
    <inkml:brush xml:id="br0">
      <inkml:brushProperty name="width" value="0.05" units="cm"/>
      <inkml:brushProperty name="height" value="0.05" units="cm"/>
    </inkml:brush>
  </inkml:definitions>
  <inkml:trace contextRef="#ctx0" brushRef="#br0">0 18 11618,'4'-8'1251,"2"-2"329,-6 10-1556,1 0 1,-1 0-1,0 0 0,1 0 1,-1 1-1,1-1 0,-1 0 1,1 0-1,-1 0 1,0 0-1,1 0 0,-1 1 1,1-1-1,-1 0 0,0 0 1,1 1-1,-1-1 0,0 0 1,1 1-1,-1-1 1,0 0-1,0 1 0,1-1 1,-1 0-1,0 1 0,0-1 1,1 1-1,-1-1 0,0 0 1,0 1-1,0 0 1,3 4 67,-1 1 0,0-1 0,0 1 0,0-1 0,-1 1 0,0 0 0,0 0 0,0 9 1,-1 53 522,-1-40-367,-6 80 427,3-66-401,2 0 0,6 76 1,-2-105 663,-2-16-295,-2-28 46,0 8-366,7-146 541,1 28-918,2 265-338,1-12 313,-9-91 79,0 3 28,5 31-1,-5-55-25,0 0 0,0 0 0,0 0 0,0 0 0,0 1 0,0-1 0,0 0 0,0 0 0,0 0 0,0 0 0,0 0 0,0 0 0,0 0 0,0 1 0,0-1-1,1 0 1,-1 0 0,0 0 0,0 0 0,0 0 0,0 0 0,0 0 0,0 0 0,0 0 0,1 0 0,-1 0 0,0 0 0,0 0 0,0 1 0,0-1 0,0 0 0,0 0 0,1 0 0,-1 0 0,0 0 0,0 0 0,0 0 0,0 0 0,0 0 0,0-1 0,1 1 0,-1 0 0,0 0 0,0 0 0,0 0 0,0 0 0,0 0 0,0 0 0,1 0 0,-1 0 0,0 0-1,0 0 1,0 0 0,0-1 0,0 1 0,0 0 0,0 0 0,0 0 0,0 0 0,0 0 0,0 0 0,1 0 0,-1-1 0,0 1 0,0 0 0,6-9 65,8-26 20,-2-1 0,-1 0 0,-2-1 0,-2 0 0,5-69 0,-10 93-89,-1 9-3,0 0-1,-1 0 0,1 0 1,-1 1-1,0-1 0,0 0 1,-1 0-1,1 0 0,-1 0 1,1 1-1,-3-6 0,3 9 4,-1-1-1,1 1 1,0 1-1,0-1 0,0 0 1,-1 0-1,1 0 0,0 0 1,0 0-1,-1 0 1,1 0-1,0 0 0,0 0 1,0 0-1,-1 0 1,1 1-1,0-1 0,0 0 1,0 0-1,0 0 1,-1 0-1,1 0 0,0 1 1,0-1-1,0 0 0,0 0 1,0 0-1,0 1 1,-1-1-1,1 0 0,0 0 1,0 1-1,0-1 1,0 0-1,0 0 0,0 0 1,0 1-1,0-1 0,0 0 1,-4 13-55,-6 36-75,2 2-1,2-1 1,2 67 0,3-87 112,3-6 15,3-20 11,3-14 11,-3 2 3,-2 0-1,1-1 1,-1 1-1,-1-1 1,1 0-1,1-18 0,2-57 107,-6 75-113,1-10-10,-1-1-1,0 1 1,-2 0 0,0 0-1,-8-31 1,9 49-8,1 0 0,0 0-1,0 0 1,0 0 0,-1 0 0,1 0 0,0 0 0,-1 0-1,1 0 1,-1 0 0,1 0 0,-1 1 0,0-1 0,1 0-1,-1 0 1,0 1 0,1-1 0,-1 0 0,0 1-1,0-1 1,0 1 0,-1-1 0,2 1-1,-1 0 0,0 0-1,1 1 1,-1-1 0,0 0 0,1 1-1,-1-1 1,0 1 0,1-1 0,-1 0 0,1 1-1,-1-1 1,1 1 0,-1 0 0,1-1 0,-1 1-1,1-1 1,0 1 0,-1 0 0,1-1 0,-1 2-1,-2 6-38,0 0-1,1 0 0,-4 14 0,1 7-230,1 0 0,2 1-1,0 0 1,3 0 0,5 46 0,0-24-237,-6-32 184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5.424"/>
    </inkml:context>
    <inkml:brush xml:id="br0">
      <inkml:brushProperty name="width" value="0.05" units="cm"/>
      <inkml:brushProperty name="height" value="0.05" units="cm"/>
    </inkml:brush>
  </inkml:definitions>
  <inkml:trace contextRef="#ctx0" brushRef="#br0">27 8 19236,'-10'-7'1841,"1"7"-1225,2 1 1056,10 5-768,7 0-1016,3-3-2072,-4 2 1952,-2-2-264,-2-3-241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24.310"/>
    </inkml:context>
    <inkml:brush xml:id="br0">
      <inkml:brushProperty name="width" value="0.05" units="cm"/>
      <inkml:brushProperty name="height" value="0.05" units="cm"/>
    </inkml:brush>
  </inkml:definitions>
  <inkml:trace contextRef="#ctx0" brushRef="#br0">1388 1291 11426,'-1'-7'3448,"-6"12"-1549,-8 13-743,11-1-946,5-17-198,-1 0 0,0 1 1,0-1-1,0 1 1,0-1-1,0 0 1,1 0-1,-1 1 0,0-1 1,0 0-1,0 1 1,1-1-1,-1 0 0,0 0 1,1 1-1,-1-1 1,0 0-1,0 0 0,1 0 1,-1 1-1,0-1 1,1 0-1,-1 0 0,0 0 1,1 0-1,0 0 1,1 0 42,-1 0 1,1 0-1,0 0 1,0 0-1,-1-1 1,1 1-1,0-1 1,-1 1-1,1-1 1,0 0-1,-1 0 1,1 1-1,-1-1 0,1 0 1,1-2-1,1 0 186,0 0 0,0 0 0,0-1 0,-1 1 0,0-1 0,1 0 0,-2 0-1,1 0 1,0 0 0,-1 0 0,1 0 0,2-8 0,-5 12-219,0-1 0,0 1 1,0 0-1,0 0 0,0-1 1,0 1-1,0 0 0,1 0 0,-1 0 1,0-1-1,0 1 0,0 0 1,0 0-1,0-1 0,0 1 0,0 0 1,0 0-1,0-1 0,-1 1 0,1 0 1,0 0-1,0-1 0,0 1 1,0 0-1,0 0 0,0 0 0,0-1 1,0 1-1,-1 0 0,1 0 1,0 0-1,0 0 0,0-1 0,0 1 1,-1 0-1,1 0 0,0 0 1,0 0-1,0 0 0,-1-1 0,1 1 1,0 0-1,0 0 0,-1 0 1,1 0-1,0 0 0,0 0 0,-1 0 1,1 0-1,0 0 0,-16 8 521,-13 17-319,26-21-247,0 0 1,0 0 0,1 1-1,-1-1 1,1 1-1,0-1 1,0 1 0,1 0-1,-3 10 1,4-15 23,0 0 0,0 0 0,0 0-1,0 0 1,0 0 0,0 1 0,0-1 0,0 0 0,0 0 0,0 0 0,0 0 0,0 1-1,0-1 1,0 0 0,0 0 0,0 0 0,0 0 0,0 1 0,0-1 0,0 0 0,0 0-1,0 0 1,0 0 0,0 1 0,0-1 0,0 0 0,0 0 0,0 0 0,0 0 0,0 1-1,1-1 1,-1 0 0,0 0 0,0 0 0,0 0 0,0 0 0,0 0 0,1 0 0,-1 0-1,0 1 1,0-1 0,0 0 0,9-4 52,5-9 243,-13 13-274,-2 4-53,-5 11-78,-1 2 240,15-36 1501,-8 14-1629,-3-4 33,1 1-226,1 18-31,1-10 253,0 0-35,0 0 0,0 0-1,0 0 1,0 0 0,0 0-1,0 0 1,1 0 0,-1 0 0,0 0-1,0 1 1,0-1 0,0 0-1,0 0 1,0 0 0,0 0 0,0 0-1,0 0 1,0 0 0,0 0-1,0 0 1,0 0 0,0 0-1,0 0 1,0 0 0,0 0 0,0 0-1,0 1 1,1-1 0,-1 0-1,0 0 1,0 0 0,0 0 0,0 0-1,0 0 1,0 0 0,0 0-1,0 0 1,0 0 0,0 0-1,-1 1 1,1-1 0,0 0 0,0 0-1,0 0 1,0 0 0,0 0-1,0 0 1,0 0 0,0 0 0,0 0-1,0 0 1,0 0 0,0 0-1,0 0 1,0 0 0,0 0 0,0 1-1,0-1 1,0 0 0,-1 0-1,1 0 1,0 0 0,0 0-1,0 0 1,0 0 0,0 0 0,0 0-1,0 0 1,5 10-103,-5-10 94,0 0 1,0 0 0,-1 0-1,1 1 1,0-1 0,0 0-1,0 0 1,0 0 0,0 0-1,0 0 1,-1 1-1,1-1 1,0 0 0,0 0-1,0 0 1,0 0 0,-1 0-1,1 0 1,0 0-1,0 0 1,0 0 0,0 0-1,-1 0 1,1 0 0,0 1-1,0-1 1,0 0 0,-1 0-1,1-1 1,0 1-1,0 0 1,0 0 0,0 0-1,-1 0 1,1 0 0,0 0-1,0 0 1,0 0 0,-1 0-1,1 0 1,0 0-1,0 0 1,0-1 0,-14-3-357,13 4 292,-2-3-95,0 1 91,0-1 0,-1 1-1,1 0 1,-1 0 0,0 0 0,1 1 0,-1-1 0,-6-1 0,2 0-101,3 1 170,1 0 0,-1-1 0,1 1-1,0-1 1,0 0 0,0-1-1,0 1 1,1-1 0,-4-4 0,-28-41-119,5 7 176,-9-5 78,1-2 0,-32-57 0,64 93-114,-1 1 1,-1 1-1,0-1 0,-1 1 0,0 1 0,-1 0 0,1 0 0,-2 0 0,0 2 0,0-1 0,0 1 1,-1 1-1,-16-8 0,-15-4 33,1-3 1,0-1 0,2-2 0,1-2-1,1-1 1,1-2 0,2-2-1,-59-67 1,-186-221 347,133 154-191,139 158-359,0 0 0,0 0 0,-1 1 0,0 0 0,-20-11 0,36 17-4265,2 0 3633,-4 1 36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24.813"/>
    </inkml:context>
    <inkml:brush xml:id="br0">
      <inkml:brushProperty name="width" value="0.05" units="cm"/>
      <inkml:brushProperty name="height" value="0.05" units="cm"/>
    </inkml:brush>
  </inkml:definitions>
  <inkml:trace contextRef="#ctx0" brushRef="#br0">77 227 13411,'0'1'123,"0"-1"1,-1 1-1,1 0 1,0-1-1,-1 1 1,1 0-1,-1-1 0,1 1 1,-1-1-1,1 1 1,-1-1-1,1 1 1,-1-1-1,1 0 1,-1 1-1,1-1 0,-1 0 1,0 1-1,1-1 1,-1 0-1,0 1 1,1-1-1,-1 0 1,0 0-1,0 0 1,1 0-1,-1 0 0,0 0 1,1 0-1,-2 0 1,0-1 42,0 0 1,1 0-1,0 0 1,-1 0-1,1 0 1,-1 0-1,1 0 1,0 0 0,0 0-1,0-1 1,0 1-1,-2-3 1,-2-4 284,0-1 1,1 0-1,-6-14 1,7 11-230,-1 0 1,1 0-1,1 0 1,-2-25-1,4 32-223,0-1 0,0 0 0,1 1 0,0-1-1,0 0 1,0 1 0,0-1 0,1 1 0,0 0-1,0-1 1,0 1 0,1 0 0,3-5 0,-6 10-14,1-1 1,-1 1 0,1-1-1,-1 1 1,1-1 0,-1 1-1,1 0 1,-1-1-1,1 1 1,-1 0 0,1-1-1,0 1 1,-1 0 0,1 0-1,-1 0 1,1-1 0,0 1-1,-1 0 1,1 0-1,0 0 1,-1 0 0,1 0-1,0 0 1,-1 0 0,1 0-1,-1 0 1,1 1 0,0-1-1,-1 0 1,1 0-1,-1 1 1,2-1 0,19 15-447,-12-8 309,9 4-284,1-1 1,1 0-1,0-1 1,0-2-1,1 0 1,-1-1-1,2-1 0,-1-1 1,36 3-1,-4-4-207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49.477"/>
    </inkml:context>
    <inkml:brush xml:id="br0">
      <inkml:brushProperty name="width" value="0.05" units="cm"/>
      <inkml:brushProperty name="height" value="0.05" units="cm"/>
    </inkml:brush>
  </inkml:definitions>
  <inkml:trace contextRef="#ctx0" brushRef="#br0">75 1 11915,'-11'0'1117,"-28"0"792,18 6 2450,21-5-4306,0-1 0,0 0 0,-1 0 0,1 0 0,0 1-1,0-1 1,-1 0 0,1 0 0,0 1 0,0-1 0,0 0 0,-1 0 0,1 1 0,0-1 0,0 0-1,0 0 1,0 1 0,0-1 0,0 0 0,0 1 0,0-1 0,0 0 0,0 1 0,0-1-1,0 0 1,0 1 0,0-1 0,0 0 0,0 1 0,0-1 0,0 0 0,0 1 0,0-1-1,1 1 1,10 9 548,17 5-407,-1-6-159,0-2 0,0-1-1,1 0 1,50 1 0,20 5-14,-93-11-19,-1-1 1,0 1-1,0 0 1,0 0 0,0 1-1,0-1 1,0 1-1,-1 0 1,1 0 0,0 0-1,-1 1 1,1-1-1,-1 1 1,5 4-1,-6-3 7,0-1 0,0 0 0,0 1 0,-1 0 0,1-1-1,-1 1 1,0 0 0,0 0 0,0 0 0,0-1 0,-1 1-1,1 0 1,-1 0 0,0 0 0,-1 5 0,-2 16 129,-2-1 1,0 0-1,-2 0 1,0-1-1,-12 25 0,-8 27 181,-13 55-637,39-122-618,5-11 281,6-13 247,4-11-31,4-7-143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49.971"/>
    </inkml:context>
    <inkml:brush xml:id="br0">
      <inkml:brushProperty name="width" value="0.05" units="cm"/>
      <inkml:brushProperty name="height" value="0.05" units="cm"/>
    </inkml:brush>
  </inkml:definitions>
  <inkml:trace contextRef="#ctx0" brushRef="#br0">4 174 16588,'-3'4'3400,"10"-3"-2082,13-2-590,6-4-578,0-2 1,0 0-1,-1-2 0,42-21 1,92-60-117,-124 69 22,-16 13-23,-18 8-29,-1 0-1,1 0 0,-1 0 0,1 0 1,-1 0-1,1 0 0,-1 0 1,1 0-1,-1 0 0,1 0 1,-1 0-1,1 0 0,-1 0 1,1 0-1,-1 1 0,0-1 0,1 0 1,-1 0-1,1 1 0,-1-1 1,0 0-1,1 1 0,0 1 3,0 1 0,0-1 0,0 1 0,0-1 0,-1 0 0,1 1 0,-1-1 1,0 1-1,0-1 0,0 1 0,0-1 0,-1 4 0,-4 56 87,-18 86 0,11-86-584,-6 88-1,17-133 339,-2-6-28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0.812"/>
    </inkml:context>
    <inkml:brush xml:id="br0">
      <inkml:brushProperty name="width" value="0.05" units="cm"/>
      <inkml:brushProperty name="height" value="0.05" units="cm"/>
    </inkml:brush>
  </inkml:definitions>
  <inkml:trace contextRef="#ctx0" brushRef="#br0">47 1 10562,'1'116'2551,"30"216"-1,-16-234-2940,-4 1 0,-5 0-1,-7 118 1,-11 162 1971,13-263-1862,1-23-395,-16 156 1,-26 102 2113,15-107 1100,13-17 2039,9-96-2056,0-116-2166,2-13-276,1 0 0,-1 0 1,1 0-1,-1 0 1,1 0-1,0 0 0,0 0 1,0 1-1,0-1 1,0 0-1,0 2 0,3-8-409,-1 0 0,0 0-1,0 0 1,0 0 0,-1-1-1,2-4 1,-4-7-201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1.709"/>
    </inkml:context>
    <inkml:brush xml:id="br0">
      <inkml:brushProperty name="width" value="0.05" units="cm"/>
      <inkml:brushProperty name="height" value="0.05" units="cm"/>
    </inkml:brush>
  </inkml:definitions>
  <inkml:trace contextRef="#ctx0" brushRef="#br0">8 208 29006,'-8'11'8,"46"-31"-240,2-8-728,2-10-488,-6-6 1144,-7-2-169,2 3-239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2.159"/>
    </inkml:context>
    <inkml:brush xml:id="br0">
      <inkml:brushProperty name="width" value="0.05" units="cm"/>
      <inkml:brushProperty name="height" value="0.05" units="cm"/>
    </inkml:brush>
  </inkml:definitions>
  <inkml:trace contextRef="#ctx0" brushRef="#br0">312 1 17620,'-21'44'2096,"-7"21"-1088,-7 5-359,-5 11 1399,1 5-496,-1 3-535,3-2-281,10-14-496,5-8-296,7-21-808,7-12-265,8-29 825,0 3-168,6-24-272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2.637"/>
    </inkml:context>
    <inkml:brush xml:id="br0">
      <inkml:brushProperty name="width" value="0.05" units="cm"/>
      <inkml:brushProperty name="height" value="0.05" units="cm"/>
    </inkml:brush>
  </inkml:definitions>
  <inkml:trace contextRef="#ctx0" brushRef="#br0">175 1 18628,'0'0'90,"1"0"0,-1 0 0,0 0 0,1 0 0,-1 0 1,0 0-1,0 0 0,1 0 0,-1 0 0,0 0 0,1 0 0,-1 1 0,0-1 0,0 0 0,1 0 1,-1 0-1,0 0 0,0 1 0,1-1 0,-1 0 0,0 0 0,0 0 0,0 1 0,1-1 0,-1 0 0,0 0 1,0 1-1,0-1 0,0 0 0,0 1 0,0-1 0,1 0 0,-1 1 0,-2 14 1645,-12 19-1,11-27-1193,-88 214 2610,18 4-3924,88-291-4049,12-122 0,-7 34 4201,-23 192 5685,5 28-3917,-1-42-500,1 5 76,7 42 1,-7-60-582,1-1 0,0 1 0,0 0 0,1-1 1,1 1-1,10 17 0,-14-26-130,0-1 1,0 1-1,0-1 1,1 1-1,-1-1 1,1 1-1,-1-1 1,1 0 0,-1 0-1,1 0 1,0 0-1,-1 0 1,1 0-1,0 0 1,0 0-1,3 0 1,-4-1-13,0 0 0,-1 0 1,1 0-1,-1 0 1,1 0-1,0 0 0,-1 0 1,1 0-1,-1 0 0,1-1 1,-1 1-1,1 0 0,0 0 1,-1-1-1,1 1 1,-1 0-1,1-1 0,-1 1 1,0 0-1,1-1 0,0 0 1,0 0-1,-1 0 0,1-1 1,0 1-1,-1 0 0,1-1 1,-1 1-1,0 0 0,1-1 1,-1 1-1,0 0 0,0-1 1,0 1-1,0-2 0,0-5 5,-1 0-1,0 1 1,-1-1-1,0 1 1,0-1 0,0 1-1,-7-14 1,-32-50-4,19 35 81,22 36-76,-1-1-1,1 1 1,0-1-1,-1 1 1,1-1-1,0 0 1,-1 1-1,1-1 1,0 1-1,0-1 1,0 0-1,0 1 1,-1-1-1,1 0 1,0 1-1,0-1 1,0 0-1,0 1 1,0-1-1,0 0 0,1 1 1,-1-1-1,0 1 1,0-1-1,0 0 1,1 0-1,0 0 2,0 1 0,-1-1-1,1 1 1,0 0-1,0-1 1,-1 1-1,1 0 1,0-1-1,0 1 1,0 0-1,0 0 1,0 0-1,-1 0 1,1 0 0,0 0-1,2 0 1,37 10-328,-39-10 285,67 19-1306,-54-14 1007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3.070"/>
    </inkml:context>
    <inkml:brush xml:id="br0">
      <inkml:brushProperty name="width" value="0.05" units="cm"/>
      <inkml:brushProperty name="height" value="0.05" units="cm"/>
    </inkml:brush>
  </inkml:definitions>
  <inkml:trace contextRef="#ctx0" brushRef="#br0">1 3 17084,'0'0'78,"0"0"0,0-1 0,1 1 0,-1 0 0,0 0 0,1 0 0,-1-1 0,0 1 0,0 0 0,1 0 0,-1 0 0,0 0 0,1 0 0,-1 0 0,0 0 0,1-1 0,-1 1 0,0 0 0,1 0 0,-1 0 0,0 1 0,1-1 0,-1 0 0,0 0 1,1 0-1,-1 0 0,0 0 0,1 0 0,-1 0 0,0 0 0,1 1 0,-1-1 0,0 0 0,0 0 0,1 0 0,-1 1 0,0-1 0,0 0 0,1 0 0,-1 1 0,0-1 0,0 0 0,0 0 0,0 1 0,1-1 0,-1 0 0,0 1 0,0-1 0,0 0 0,0 1 0,0-1 0,0 1 1,8 25 1068,-6-18-145,15 48 904,25 56-1,-30-84-1730,2-1-1,0-1 1,2-1-1,19 24 1,-28-41-164,-1-1 0,1 0 0,1 0 0,-1 0 0,1-1 0,0 0 0,1-1 0,-1 0 0,1 0 0,15 5 0,-9-5-314,0-1 0,0-1 0,0 0 0,0-1 0,0 0-1,19-1 1,-25-1-32,-4 3-113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3.629"/>
    </inkml:context>
    <inkml:brush xml:id="br0">
      <inkml:brushProperty name="width" value="0.05" units="cm"/>
      <inkml:brushProperty name="height" value="0.05" units="cm"/>
    </inkml:brush>
  </inkml:definitions>
  <inkml:trace contextRef="#ctx0" brushRef="#br0">319 1 19148,'-5'5'520,"0"1"0,1-1-1,-1 1 1,1 0 0,0 0-1,-5 13 1,-6 9 771,-148 249 3030,144-239-4105,2 1 0,1 0 0,2 1 0,2 1 0,-10 63 0,20-90-230,0 0-1,1 0 0,1 0 0,0 0 0,1-1 1,1 1-1,3 18 0,-4-27-69,1-1-1,0 0 1,-1 0 0,1 0-1,1 0 1,-1 0-1,0 0 1,1 0 0,0-1-1,0 1 1,0-1 0,0 0-1,1 0 1,-1 0-1,1 0 1,0-1 0,0 1-1,0-1 1,0 0-1,0 0 1,0 0 0,0-1-1,1 0 1,-1 0 0,1 0-1,4 1 1,29 1-359,2-3-158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08.102"/>
    </inkml:context>
    <inkml:brush xml:id="br0">
      <inkml:brushProperty name="width" value="0.05" units="cm"/>
      <inkml:brushProperty name="height" value="0.05" units="cm"/>
    </inkml:brush>
  </inkml:definitions>
  <inkml:trace contextRef="#ctx0" brushRef="#br0">106 202 12123,'-105'-20'6364,"191"32"-4549,311 52-1167,-330-52-605,1-3 0,-1-4 1,1-2-1,83-8 0,268-49 242,-154 19-205,-195 30-25,128 9 0,-89 3 54,1-5 1,187-19 0,-160 1 35,0 6 0,174 10 0,-18 13-102,-203-13-21,114-15-1,102-31 10,46-5 0,2 25-22,-74 23-34,421-14 58,-631 13-26,-2-2 0,0 3-1,86 9 1,-132-3-63,-1 0 0,1 2 0,20 8 0,-32-10 68,0 1 0,0 1-1,0 0 1,-1 0-1,0 0 1,0 1 0,15 14-1,-23-19-4,-1-1 0,1 0 0,-1 1 0,1-1 0,-1 1 0,1-1 0,-1 1 0,1-1 0,-1 1 0,0-1 0,1 1-1,-1-1 1,0 1 0,0-1 0,1 1 0,-1-1 0,0 1 0,0 0 0,0-1 0,0 1 0,1-1 0,-1 1 0,0 0 0,0-1 0,0 1 0,-1 0 0,1-1 0,0 2 0,-9-1-22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5.902"/>
    </inkml:context>
    <inkml:brush xml:id="br0">
      <inkml:brushProperty name="width" value="0.05" units="cm"/>
      <inkml:brushProperty name="height" value="0.05" units="cm"/>
    </inkml:brush>
  </inkml:definitions>
  <inkml:trace contextRef="#ctx0" brushRef="#br0">14 38 11843,'-6'4'2024,"1"1"-992,2-4-296,3 2 1769,6 0-1137,7-1-120,13-2-167,6 0-201,11 0-304,3-2-104,4-1-216,1-1-192,-2-5-632,-8 1-256,-12-1 624,-11-2-96,-15 2-160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4.216"/>
    </inkml:context>
    <inkml:brush xml:id="br0">
      <inkml:brushProperty name="width" value="0.05" units="cm"/>
      <inkml:brushProperty name="height" value="0.05" units="cm"/>
    </inkml:brush>
  </inkml:definitions>
  <inkml:trace contextRef="#ctx0" brushRef="#br0">225 0 18636,'-8'1'275,"1"-1"0,-1 1 0,0 0 0,1 1 0,0 0 0,-1 0 0,1 0 0,0 1 0,0 0 0,1 1 0,-8 4 0,4-1 111,1 0-1,0 0 1,0 1-1,1 0 1,0 1-1,-13 18 1,13-16-184,1 0-1,1 1 1,0 0 0,0 0-1,1 1 1,1-1-1,0 1 1,1 0 0,0 0-1,1 1 1,0-1 0,1 0-1,1 19 1,1-25-171,-1 0 0,2 0 1,-1 0-1,1 0 0,0 0 1,0 0-1,1 0 0,0 0 1,0-1-1,0 0 0,1 1 1,0-1-1,0 0 0,1-1 0,0 1 1,0-1-1,0 0 0,0 0 1,1-1-1,0 1 0,0-1 1,0-1-1,1 1 0,-1-1 1,1 0-1,0 0 0,-1-1 0,1 0 1,0 0-1,1-1 0,-1 0 1,0 0-1,0-1 0,0 1 1,1-2-1,-1 1 0,13-3 0,-11 1-18,0 1-1,-1-1 0,1-1 1,-1 0-1,0 0 0,0-1 1,0 0-1,0 0 0,0-1 1,-1 0-1,0 0 0,7-7 0,-13 12-2,-1-1 0,1 0 0,0 1-1,-1-1 1,1 0 0,-1 1 0,1-1-1,-1 0 1,1 0 0,-1 0-1,1 0 1,-1 1 0,0-1 0,1 0-1,-1 0 1,0 0 0,0 0 0,0 0-1,0 0 1,0 0 0,0 0-1,0 0 1,0 0 0,-1-1 0,1 1 2,-1 0 1,0 0-1,1 0 0,-1 0 1,0 0-1,0 0 1,0 0-1,0 1 1,0-1-1,0 0 1,0 1-1,0-1 0,0 0 1,-1 1-1,1 0 1,-1-1-1,-6-1 42,1 0-1,-1 1 0,1 0 1,-16 0-1,1 2 17,0 1 1,1 0-1,-1 2 1,1 0-1,0 2 0,0 0 1,1 2-1,-39 18 0,58-25-65,0-1 0,0 0 0,0 1 0,0-1 0,0 1 0,0 0 0,0-1 0,0 1 0,0 0 0,0 0 0,1-1 0,-1 1 0,0 0 0,0 0 0,1 0 0,-1 0 0,1 0 0,-1 0 0,1 0 0,-1 0 0,1 0 0,-1 0 0,1 0 0,0 1 0,0-1 0,0 1 0,0-1-1,1 0 0,0 0-1,0 0 1,0 0 0,0 0-1,0-1 1,0 1 0,0 0-1,0-1 1,0 1 0,0-1-1,0 1 1,0-1 0,1 0-1,-1 1 1,0-1 0,0 0-1,0 0 1,1 0 0,-1 0-1,0 0 1,0 0 0,0 0 0,3 0-1,10-1-58,1-1 1,-1 0-1,0-1 0,0-1 0,-1 0 1,27-11-1,74-48-728,-31 17-9,-82 45 778,0 1-1,0-1 0,0 1 1,0-1-1,0 1 0,0-1 0,0 1 1,0 0-1,0 0 0,0-1 1,1 1-1,-1 0 0,0 0 1,0 0-1,0 0 0,0 0 0,0 0 1,0 1-1,1-1 0,-1 1 15,0-1 0,-1 1 0,1-1 0,-1 1 0,1-1 0,-1 1 0,1 0 0,-1-1 0,0 1 0,1-1 0,-1 1 0,0 0 0,1-1 0,-1 1 0,0 0 0,0 0 0,1-1 0,-1 1 0,0 0 0,0 0 0,0 0 0,-1 7 71,1 0-1,-1-1 0,0 1 0,-4 10 1,3-8 1,-40 195 1215,38-157-1794,4-48 502,-1 0-1,1 1 1,0-1 0,0 0 0,0 0 0,0 1-1,0-1 1,0 0 0,0 1 0,0-1-1,0 0 1,0 1 0,0-1 0,0 0-1,0 1 1,0-1 0,0 0 0,0 0-1,0 1 1,0-1 0,0 0 0,1 1 0,-1-1-1,0 0 1,0 0 0,0 1 0,0-1-1,1 0 1,-1 0 0,0 1 0,0-1-1,1 0 1,-1 0 0,0 0 0,0 0-1,1 1 1,-1-1 0,0 0 0,0 0-1,1 0 1,-1 0 0,0 0 0,1 0 0,-1 0-1,0 0 1,1 0 0,-1 0 0,0 0-1,1 0 1,-1 0 0,0 0 0,0 0-1,1 0 1,12-6-199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4.683"/>
    </inkml:context>
    <inkml:brush xml:id="br0">
      <inkml:brushProperty name="width" value="0.05" units="cm"/>
      <inkml:brushProperty name="height" value="0.05" units="cm"/>
    </inkml:brush>
  </inkml:definitions>
  <inkml:trace contextRef="#ctx0" brushRef="#br0">1 73 21261,'35'-23'3448,"-27"17"-3057,-1 0 0,1 1 1,0 0-1,0 0 1,1 1-1,-1 0 1,1 1-1,0 0 0,0 0 1,16-2-1,-24 5-357,1 0 1,0-1-1,-1 1 0,1 0 0,-1 0 0,1 1 0,0-1 1,-1 0-1,1 1 0,-1-1 0,1 0 0,-1 1 0,1 0 1,-1-1-1,1 1 0,-1 0 0,0 0 0,1 0 0,-1 0 1,0 0-1,0 0 0,0 0 0,2 2 0,-2-1 0,0 1 0,0-1 0,0 1 0,0 0 0,0-1 0,-1 1 0,1-1 0,-1 1 1,0 0-1,0-1 0,0 1 0,0 4 0,-2 5 15,0-1 1,0 0-1,-1 0 0,-1 0 1,-6 15-1,-46 74 153,5-9-104,50-88-101,-1 0-1,1 1 1,-1-1-1,1 1 1,0 0-1,-1 5 1,2-8-5,0-1 1,0 1-1,0-1 1,0 1-1,0-1 1,0 1-1,0-1 1,0 1-1,1-1 1,-1 1-1,0-1 1,0 0-1,0 1 0,1-1 1,-1 1-1,0-1 1,0 0-1,1 1 1,-1-1-1,0 0 1,1 1-1,0-1 1,-1 1-20,1-1 0,0 1 0,0-1 0,0 0 0,0 0 0,0 0 0,0 1 0,0-1 0,0 0 0,0 0 0,0-1 0,0 1 0,0 0 0,2 0-1,8-3-302,0-1-1,0 0 1,-1 0-1,0-1 1,0 0-1,0-1 0,15-11 1,-3 0-39,-1-1 0,19-21 0,10-17-400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5.057"/>
    </inkml:context>
    <inkml:brush xml:id="br0">
      <inkml:brushProperty name="width" value="0.05" units="cm"/>
      <inkml:brushProperty name="height" value="0.05" units="cm"/>
    </inkml:brush>
  </inkml:definitions>
  <inkml:trace contextRef="#ctx0" brushRef="#br0">169 1 18676,'-1'1'165,"0"0"-1,1 0 1,-1 1 0,0-1-1,1 1 1,-1-1-1,1 0 1,-1 1 0,1-1-1,0 1 1,-1-1 0,1 1-1,0-1 1,0 1 0,0-1-1,0 1 1,1-1-1,-1 1 1,0-1 0,1 1-1,0 1 1,11 35 1894,-12-37-1868,13 34 1189,33 93 959,-39-103-2150,-1 1 1,-1-1-1,2 33 1,-5-16-151,-3 0 0,-2 0 1,-1 0-1,-2-1 0,-2 0 0,-2 0 0,-1 0 1,-3-1-1,-1-1 0,-1-1 0,-23 38 1,31-63-76,0 0 0,-1-1 0,0 0 0,-1-1 1,0 0-1,-22 18 0,-17 1-163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6.546"/>
    </inkml:context>
    <inkml:brush xml:id="br0">
      <inkml:brushProperty name="width" value="0.05" units="cm"/>
      <inkml:brushProperty name="height" value="0.05" units="cm"/>
    </inkml:brush>
  </inkml:definitions>
  <inkml:trace contextRef="#ctx0" brushRef="#br0">10 28 16844,'-9'-3'1944,"11"1"-1048,1 4-304,13 2 1041,10 2-257,13-1-328,5 0-216,10-2-392,5-2-159,1-2-345,1-2-305,-7-4-631,-5 1-272,-8-6 944,-3 1-240,-10 2-232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6.931"/>
    </inkml:context>
    <inkml:brush xml:id="br0">
      <inkml:brushProperty name="width" value="0.05" units="cm"/>
      <inkml:brushProperty name="height" value="0.05" units="cm"/>
    </inkml:brush>
  </inkml:definitions>
  <inkml:trace contextRef="#ctx0" brushRef="#br0">0 1 15707,'1'0'144,"1"0"-1,-1-1 0,0 1 0,0 0 1,0 0-1,0 1 0,0-1 0,0 0 1,0 0-1,0 0 0,0 1 1,0-1-1,0 1 0,0-1 0,0 0 1,0 1-1,1 0 0,4 2 328,114 42 3154,86 37-2223,-203-80-1389,2 0 23,0 0-1,0 1 0,0-1 1,-1 1-1,9 7 0,-13-10-24,1 1-1,0 0 1,-1 0-1,1 0 1,0 0 0,-1-1-1,1 1 1,-1 0-1,1 0 1,-1 0-1,0 0 1,0 0-1,1 0 1,-1 0-1,0 0 1,0 0-1,0 0 1,0 0-1,0 1 1,0-1-1,0 0 1,0 0-1,0 0 1,-1 0-1,1 0 1,0 0-1,-1 0 1,1 0-1,-1-1 1,1 1-1,-1 0 1,1 0-1,-1 0 1,0 0 0,1 0-1,-3 0 1,-11 14 121,-1-1 0,-1 0 0,-31 19 0,-3 3 60,-127 113 456,172-145-604,0 0-1,1-1 1,-1 1 0,-1-1-1,1-1 1,0 1 0,-9 2-1,3-5 79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49.660"/>
    </inkml:context>
    <inkml:brush xml:id="br0">
      <inkml:brushProperty name="width" value="0.05" units="cm"/>
      <inkml:brushProperty name="height" value="0.05" units="cm"/>
    </inkml:brush>
  </inkml:definitions>
  <inkml:trace contextRef="#ctx0" brushRef="#br0">18 45 14579,'5'-23'2034,"-1"2"2074,-6 36-1377,0 0-2195,-8 51 218,3 0 0,1 76 0,6-137-747,1 0 1,-1 0-1,1 0 1,0 0-1,0-1 1,1 1-1,2 7 1,-3-11-4,-1 0 1,1 0 0,-1 0 0,1 0-1,0-1 1,-1 1 0,1 0 0,0 0-1,0-1 1,-1 1 0,1-1 0,0 1-1,0 0 1,0-1 0,0 0 0,0 1-1,0-1 1,0 0 0,0 1 0,0-1-1,0 0 1,0 0 0,0 0 0,0 0-1,0 0 1,0 0 0,0 0-1,0 0 1,0 0 0,0 0 0,0-1-1,0 1 1,0 0 0,0-1 0,0 1-1,0-1 1,0 1 0,0-1 0,0 1-1,-1-1 1,1 0 0,1 0 0,8-6 50,0-1 1,0 0-1,-1-1 0,0 0 1,0 0-1,8-12 1,43-71 370,-16 25-51,-38 58-315,0 1 0,0 0 0,1 1 0,9-9 0,-16 15-56,1 1 0,-1 0 0,1-1 0,-1 1 0,1 0 0,-1 0 0,0-1 0,1 1 0,-1 0 0,1 0-1,-1 0 1,1 0 0,-1 0 0,1 0 0,0-1 0,-1 1 0,1 0 0,-1 0 0,1 1 0,-1-1 0,1 0 0,-1 0 0,1 0-1,-1 0 1,1 0 0,-1 0 0,1 1 0,-1-1 0,1 0 0,-1 0 0,0 1 0,1-1 0,-1 0 0,1 1 0,-1-1 0,0 1-1,1-1 1,-1 0 0,0 1 0,1-1 0,-1 1 0,0-1 0,0 1 0,1-1 0,-1 1 0,0-1 0,0 1 0,0-1 0,0 1 0,0-1-1,0 1 1,0 0 0,5 34 22,-4-28-8,1 20 14,4 23 10,-6-49-41,0 0 1,0-1-1,0 1 1,0-1-1,0 1 1,0-1-1,0 1 1,0-1-1,1 1 1,-1-1-1,0 1 1,0 0-1,1-1 1,-1 1-1,0-1 1,0 0-1,1 1 1,-1-1-1,1 1 1,-1-1-1,0 1 1,1-1-1,-1 0 1,1 1-1,-1-1 1,1 0-1,-1 0 1,1 1-1,-1-1 1,1 0-1,-1 0 1,1 0-1,-1 0 1,1 1-1,0-1 1,-1 0-1,1 0 1,-1 0-1,1 0 1,-1 0-1,1-1 1,0 1-1,-1 0 1,1 0-1,-1 0 1,1 0-1,-1-1 1,1 1-1,-1 0 1,1 0-1,-1-1 1,1 1-1,-1 0 1,1-1-1,-1 1 1,0 0-1,1-1 1,0 0-1,25-30 59,-23 27-52,22-30 26,47-59 42,-69 91-71,-1-1 1,1 1-1,-1 0 0,1-1 0,0 1 0,5-2 0,-8 4-4,1-1 0,-1 1 0,1 0 0,0 0 1,-1-1-1,1 1 0,0 0 0,-1 0 0,1 0 0,-1 0 1,1 0-1,0 0 0,-1 0 0,1 0 0,0 0 0,-1 1 1,1-1-1,0 0 0,-1 0 0,1 0 0,-1 1 0,1-1 1,0 0-1,-1 1 0,1-1 0,-1 0 0,1 1 0,-1-1 1,1 1-1,-1-1 0,0 1 0,1-1 0,-1 1 0,1-1 1,-1 1-1,0 0 0,0-1 0,1 1 0,-1-1 0,0 1 1,0 0-1,0-1 0,1 2 0,1 7 8,0 0-1,-1-1 1,0 1-1,0 0 1,-1 0-1,-1 14 1,-10 59-274,8-60 27,1-10 36,-5 23-1531,4-32 181,1-13 964,1-17-92,0-11-279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0.092"/>
    </inkml:context>
    <inkml:brush xml:id="br0">
      <inkml:brushProperty name="width" value="0.05" units="cm"/>
      <inkml:brushProperty name="height" value="0.05" units="cm"/>
    </inkml:brush>
  </inkml:definitions>
  <inkml:trace contextRef="#ctx0" brushRef="#br0">12 5 21501,'-2'-2'1960,"-1"1"-1344,-2-1-352,4 2 480,1 3-744,0 2 184,6 9-232,2 2-296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0.557"/>
    </inkml:context>
    <inkml:brush xml:id="br0">
      <inkml:brushProperty name="width" value="0.05" units="cm"/>
      <inkml:brushProperty name="height" value="0.05" units="cm"/>
    </inkml:brush>
  </inkml:definitions>
  <inkml:trace contextRef="#ctx0" brushRef="#br0">208 145 15747,'9'-16'1388,"-1"0"0,0-1 0,-1 0 0,-1-1 0,5-17-1,-11 34-1310,0 1-1,1-1 0,-1 0 1,0 1-1,0-1 0,0 0 1,1 1-1,-1-1 0,0 0 1,0 0-1,0 1 0,0-1 1,0 0-1,0 0 0,0 1 1,-1-1-1,1 0 0,0 1 1,0-1-1,-1 0 0,1 1 1,0-1-1,-1 0 0,1 1 1,0-1-1,-1 0 0,1 1 1,-1-1-1,1 1 0,-1-1 1,1 1-1,-1-1 0,1 1 1,-1 0-1,0-1 0,1 1 1,-1 0-1,0-1 0,1 1 1,-1 0-1,0 0 0,1-1 1,-1 1-1,0 0 0,0 0 1,1 0-1,-1 0 0,0 0 1,0 0-1,1 0 0,-1 0 1,0 0-1,1 1 0,-1-1 1,0 0-1,1 0 0,-1 1 1,-1-1-1,-3 2 84,-1 0 0,1 0 0,-1 1 0,1-1 0,0 1 0,-7 4 0,-6 8-86,1 1 0,0 0-1,1 1 1,0 1 0,2 0-1,0 1 1,1 1 0,1 0-1,1 1 1,0 0 0,-8 28 0,16-42-88,1 1 0,0 0 0,1-1 0,0 1 0,0 0 0,1 0 0,0 0 0,0-1 0,2 11 0,-1-15-32,-1-1 0,1 1-1,0 0 1,0-1 0,0 1 0,0-1 0,1 1 0,-1-1 0,1 0 0,-1 1 0,1-1 0,0 0 0,0 0 0,0 0 0,0-1 0,0 1 0,0 0 0,1-1 0,-1 1-1,1-1 1,-1 0 0,1 0 0,-1 0 0,1 0 0,0 0 0,-1 0 0,1-1 0,0 1 0,3-1 0,4 0-333,1 0 1,0 0 0,-1-1-1,1-1 1,-1 1-1,1-2 1,-1 0-1,0 0 1,0-1 0,0 0-1,-1 0 1,1-1-1,-1-1 1,0 1-1,0-1 1,15-15 0,3-8-797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1.478"/>
    </inkml:context>
    <inkml:brush xml:id="br0">
      <inkml:brushProperty name="width" value="0.05" units="cm"/>
      <inkml:brushProperty name="height" value="0.05" units="cm"/>
    </inkml:brush>
  </inkml:definitions>
  <inkml:trace contextRef="#ctx0" brushRef="#br0">20 91 15851,'1'-19'3877,"-4"42"-784,1-6-2362,-6 55 881,0 117 0,9-184-1594,-1 0-1,1 0 1,-1 0-1,1 0 1,1 0-1,-1-1 1,4 8-1,-5-12-15,0 0 0,0 1 0,0-1 1,0 0-1,0 0 0,0 1 0,1-1 0,-1 0 1,0 0-1,0 1 0,1-1 0,-1 0 0,0 0 0,0 1 1,1-1-1,-1 0 0,0 0 0,0 0 0,1 0 1,-1 1-1,0-1 0,1 0 0,-1 0 0,0 0 0,1 0 1,-1 0-1,0 0 0,1 0 0,-1 0 0,0 0 1,1 0-1,-1 0 0,0 0 0,1 0 0,-1 0 0,0 0 1,0 0-1,1-1 0,1 0 4,-1-1 0,0 1 0,1-1 0,-1 0 0,0 1 0,0-1 0,0 0 0,0 0 0,0 0 0,0 0-1,0-2 1,5-14 55,-2 0 0,0 0 1,-1-1-1,1-20 0,-2-76 463,-2 110-476,0 1 0,-1-1-1,0 1 1,1-1 0,-4-8 0,1 11 87,0 7-78,1 6-28,2-7-29,-1 0 0,1 0 0,0-1 0,1 1 0,-1 0 0,1 0 0,1 6 0,-1-9-2,-1 0 0,1 0 1,-1 0-1,1 0 0,0-1 0,-1 1 1,1 0-1,0 0 0,0-1 1,-1 1-1,1 0 0,0-1 0,0 1 1,0-1-1,0 1 0,0-1 1,0 0-1,0 1 0,0-1 0,0 0 1,0 1-1,0-1 0,0 0 1,0 0-1,0 0 0,0 0 0,0 0 1,0 0-1,0 0 0,0-1 1,0 1-1,0 0 0,2-1 0,6-2-3,0 0-1,0 0 0,0-1 1,-1 0-1,1-1 0,8-6 1,47-38-28,-33 25 35,-16 13 6,-12 9-4,1 0 0,0-1 0,-1 1 1,0-1-1,0 0 0,1 0 0,-2 0 1,1 0-1,0 0 0,3-7 0,-6 10-3,0 0-1,0 0 0,0-1 0,0 1 1,0 0-1,0 0 0,0 0 1,0 0-1,0 0 0,-1 0 0,1 0 1,0 0-1,0-1 0,0 1 0,0 0 1,0 0-1,0 0 0,0 0 0,-1 0 1,1 0-1,0 0 0,0 0 1,0 0-1,0 0 0,0 0 0,-1 0 1,1 0-1,0 0 0,0 0 0,0 0 1,0 0-1,0 0 0,0 0 0,-1 0 1,1 0-1,0 0 0,0 0 1,0 0-1,0 0 0,0 0 0,0 0 1,-1 1-1,1-1 0,0 0 0,0 0 1,0 0-1,0 0 0,0 0 0,0 0 1,0 0-1,0 0 0,0 1 1,-1-1-1,1 0 0,0 0 0,0 0 1,0 0-1,-9 6 12,2 0 15,0 1-1,0 1 0,0-1 1,1 1-1,0 0 1,1 0-1,0 1 0,0 0 1,1 0-1,-6 14 0,6-9 28,0 0-1,1 0 1,0 0-1,1 0 1,0 1-1,2 24 1,0-33-63,1 0 0,0 0 0,0-1 0,1 1 0,-1 0 0,1-1 0,0 1 0,1-1 0,0 1 0,0-1 1,0 0-1,4 5 0,-5-8-75,-1 0 0,0-1 0,1 1 1,0-1-1,-1 1 0,1-1 0,0 1 0,0-1 1,0 0-1,0 0 0,0 0 0,0 0 0,0 0 1,0-1-1,1 1 0,-1-1 0,0 1 0,0-1 1,1 0-1,-1 0 0,0 0 0,0 0 0,1 0 1,-1 0-1,0-1 0,0 1 0,0-1 0,1 1 1,-1-1-1,0 0 0,0 0 0,0 0 0,0 0 1,3-2-1,0-2-357,1 1 1,-1-1-1,0 1 0,0-2 1,0 1-1,-1 0 0,1-1 1,-2 0-1,5-7 0,4-11-1013,10-28 0,-4 9 115,-12 30 1076,44-91-998,-14 38 3376,-69 128 3799,21-35-5255,0 1 1,2 0 0,-12 56-1,21-75-550,0-1 0,0 0-1,1 16 1,0-23-102,0-1 0,0 1 0,0 0 1,0 0-1,0 0 0,0 0 0,0 0 0,0 0 0,0-1 0,1 1 0,-1 0 0,0 0 1,1 0-1,-1-1 0,1 1 0,-1 0 0,0 0 0,1-1 0,0 1 0,-1 0 0,1-1 1,-1 1-1,1-1 0,0 1 0,-1 0 0,1-1 0,0 0 0,0 1 0,0-1 0,-1 1 1,1-1-1,0 0 0,0 0 0,0 1 0,0-1 0,-1 0 0,1 0 0,0 0 1,0 0-1,0 0 0,0 0 0,0 0 0,-1 0 0,1-1 0,0 1 0,0 0 0,1-1 0,7-3-8,-1 0 0,0 0 0,0-1 0,0 0 0,0-1 0,-1 1 0,0-1 0,0-1 0,-1 0 0,7-8 0,8-11-52,24-42 0,-40 60 42,-1 1 0,1-1 0,-1 0 0,-1 0 0,1 0 0,-2-1 0,4-13 0,-6 22 11,1-1 1,-1 1-1,0 0 0,0-1 0,0 1 1,0-1-1,0 1 0,0 0 0,0-1 1,0 1-1,0-1 0,0 1 1,0-1-1,0 1 0,0 0 0,0-1 1,-1 1-1,1 0 0,0-1 0,0 1 1,0-1-1,0 1 0,-1 0 0,1-1 1,0 1-1,0 0 0,-1-1 0,1 1 1,0 0-1,-1 0 0,0-1 1,-11 6 8,-12 19 28,11-9-40,1 2 1,0-1-1,1 2 1,1-1-1,1 1 1,0 1-1,-8 25 1,13-13-377,4-30 341,0 0-1,-1 0 1,2 0-1,-1 0 0,0-1 1,0 1-1,0 0 1,0 0-1,1 0 1,-1 0-1,0-1 0,0 1 1,1 0-1,-1 0 1,1-1-1,-1 1 1,1 0-1,-1 0 0,1-1 1,0 1-1,-1-1 1,1 1-1,-1-1 1,1 1-1,0-1 0,0 1 1,-1-1-1,1 1 1,0-1-1,0 0 1,0 0-1,-1 1 1,1-1-1,2 0 0,2 0-197,-1 0 0,1-1 0,-1 1 0,1-1 0,0 0-1,-1-1 1,1 1 0,-1-1 0,0 0 0,0 0 0,1 0-1,3-4 1,49-37-2317,-53 40 2377,38-34-1685,48-54 1,-65 62 2922,25-38 0,-47 60 2235,-16 18-1670,-19 23-1,23-22-1172,-37 48 936,42-54-1282,1 0 1,-1 1-1,1-1 1,0 1 0,0 0-1,1-1 1,-3 15-1,5-20-106,0 0 1,0 0-1,0 0 1,0 0-1,0 0 0,0 0 1,1 0-1,-1 0 0,0 0 1,1 0-1,-1 0 0,1-1 1,-1 1-1,1 0 0,-1 0 1,1 0-1,0 0 0,-1-1 1,1 1-1,0 0 0,0-1 1,0 1-1,-1-1 0,1 1 1,0-1-1,0 1 0,0-1 1,0 1-1,0-1 0,0 0 1,0 1-1,0-1 0,0 0 1,0 0-1,0 0 1,0 0-1,0 0 0,1 0 1,8 1-83,0-1 1,21-2 0,-22 1 22,6-1-26,3 1-50,1 0-1,27 2 1,-42-1 117,-1 0 1,1 1-1,0 0 0,-1-1 1,1 1-1,0 0 1,-1 1-1,1-1 0,-1 1 1,0-1-1,1 1 1,-1 0-1,0 0 0,0 0 1,0 1-1,-1-1 1,1 1-1,4 5 0,-6-6 25,-1 0 0,1 0 0,0 0 0,-1 0 0,1 0 0,-1 0 0,1 0 0,-1 0 0,0 1 0,0-1 0,0 0 0,0 0 0,-1 0 0,1 0 0,0 0 0,-1 0 0,0 0 0,1 0 0,-1 0 0,0 0 0,0 0 0,0 0 0,0 0 0,-1 0 0,1 0 0,-2 1 0,-5 7 66,0-1-1,-1 0 1,-12 10 0,13-12-25,1 0-144,0 0-1,-1-1 0,0 0 0,0 0 0,0-1 1,-1 0-1,0 0 0,0-1 0,0 0 0,-15 4 1,23-8 24,0 0 1,0 1 0,1-1 0,-1 0-1,0 0 1,0 0 0,1 0 0,-1 0 0,0 0-1,0-1 1,1 1 0,-1 0 0,0 0-1,0 0 1,1-1 0,-1 1 0,0 0 0,1-1-1,-1 1 1,0 0 0,1-1 0,-1 1-1,1-1 1,-1 1 0,0-1 0,1 0 0,0 1-1,-1-1 1,1 1 0,-1-1 0,1 0-1,0 1 1,-1-1 0,1-1 0,-1-1-53,0-1 0,1 1 0,-1-1 0,1 0 0,0 0 0,1-6 0,4-25-790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2.272"/>
    </inkml:context>
    <inkml:brush xml:id="br0">
      <inkml:brushProperty name="width" value="0.05" units="cm"/>
      <inkml:brushProperty name="height" value="0.05" units="cm"/>
    </inkml:brush>
  </inkml:definitions>
  <inkml:trace contextRef="#ctx0" brushRef="#br0">38 206 20236,'-9'14'2667,"9"-13"-2620,0-1 0,0 0 0,0 0 0,0 0 0,0 0 0,0 0 0,1 1 0,-1-1-1,0 0 1,0 0 0,0 0 0,0 0 0,0 0 0,1 0 0,-1 0 0,0 0 0,0 0 0,0 0 0,1 0 0,-1 1 0,0-1 0,0 0 0,0 0 0,0 0 0,1 0 0,-1 0 0,0 0 0,0 0 0,0-1 0,1 1 0,-1 0-1,0 0 1,0 0 0,0 0 0,0 0 0,1 0 0,-1 0 0,0 0 0,0 0 0,0 0 0,0-1 0,31-15 1522,-16 6-1406,-1 0 0,0-1-1,23-24 1,-31 29-110,-1-1 0,0 1 1,0-1-1,0 1 0,-1-1 0,0-1 0,0 1 0,-1 0 0,0-1 0,3-13 0,-6 20-42,1 0 0,-1 1 1,0-1-1,0 0 0,0 1 0,0-1 0,0 0 0,0 0 0,0 1 0,0-1 0,0 0 0,0 1 0,0-1 1,0 0-1,0 0 0,0 1 0,-1-1 0,1 0 0,0 1 0,-1-1 0,1 0 0,0 1 0,-1-1 0,1 1 1,-1-1-1,1 1 0,-1-1 0,1 1 0,-1-1 0,1 1 0,-1-1 0,0 1 0,1-1 0,-1 1 1,0 0-1,1 0 0,-1-1 0,0 1 0,1 0 0,-1 0 0,0 0 0,1 0 0,-1-1 0,0 1 0,-1 0 1,-1 1 32,0-1 0,-1 1 0,1-1 0,0 1 1,0 0-1,-1 0 0,1 0 0,-5 3 0,-1 2 10,0 0 0,0 1 0,0 0-1,1 0 1,1 1 0,-1 0 0,1 0-1,0 1 1,1 0 0,-6 11-1,2-3-13,2 0-1,0 0 0,1 1 1,1 0-1,-4 19 0,9-31-38,0 0 1,0 1-1,0-1 0,1 1 0,0-1 0,0 1 1,1-1-1,0 0 0,0 1 0,0-1 0,3 7 1,-3-10-51,0-1 0,0 0 0,0 0 0,0 0 0,1 0 0,-1 0 0,1 0 0,-1-1 0,1 1 0,0 0 0,-1-1 1,1 1-1,0-1 0,0 0 0,0 1 0,1-1 0,-1 0 0,0 0 0,0 0 0,0-1 0,1 1 0,-1-1 0,1 1 0,-1-1 0,0 0 0,1 0 1,-1 0-1,0 0 0,1 0 0,-1 0 0,1-1 0,3 0 0,5-2-355,-1-1 0,0 0 0,-1 0 0,1 0 0,-1-2 1,1 1-1,-2-1 0,1 0 0,-1-1 0,12-11 0,5-8-1977,39-50 0,-39 42-15,22-40 0,-35 53 2986,13-35 0,-25 56-428,1-1 0,-1 0 0,0 1 0,1-1 0,-1 0 0,0 0 0,0 1 0,1-1 0,-1 0 0,0 0 0,0 0 0,0 1 0,0-1 0,0 0 0,0 0 0,0 0 0,0 1 0,-1-2 0,-8 8 2759,-14 23 312,20-25-2864,-1 0-176,1 1 1,-1-1-1,1 1 1,0 0-1,0 0 0,1 0 1,-1 0-1,1 0 1,1 0-1,-1 1 1,1-1-1,-1 1 0,1 6 1,1-11-186,0 0 0,1 0-1,-1 1 1,1-1 0,-1 0 0,1 0 0,-1 1 0,1-1 0,0 0 0,0 0-1,-1 0 1,1 0 0,0 0 0,0 0 0,0 0 0,0 0 0,0-1 0,0 1-1,1 0 1,-1-1 0,0 1 0,0 0 0,0-1 0,1 0 0,-1 1 0,0-1-1,0 0 1,1 1 0,-1-1 0,3 0 0,7 1-69,-1 0-1,21-2 1,-17 1 30,3 0-38,-4-1-19,0 1 0,1 0-1,-1 2 1,25 4 0,-36-6 88,0 1 0,0-1-1,0 1 1,0 0 0,0 0 0,0 0 0,0 0 0,0 0 0,-1 0 0,1 0 0,0 1 0,-1-1 0,1 1 0,-1-1 0,1 1-1,-1-1 1,0 1 0,1 0 0,-1 0 0,0 0 0,0-1 0,-1 1 0,1 0 0,0 0 0,-1 1 0,1-1 0,-1 0 0,1 0-1,-1 0 1,0 0 0,0 0 0,0 0 0,0 0 0,0 1 0,-1-1 0,1 0 0,-2 3 0,0 4 36,-2 1 0,1-1-1,-2 0 1,1-1 0,-1 1 0,0-1 0,-1 0 0,-7 9 0,-3 1 25,0-1-1,-24 19 1,34-31-268,-1 0-1,0 0 1,0-1-1,-12 7 0,18-11 182,0 1-1,0-1 0,0 1 0,0-1 0,0 1 0,0-1 0,-1 1 0,1-1 0,0 0 0,0 0 0,0 0 0,0 0 0,-1 0 1,1 0-1,0 0 0,0 0 0,0 0 0,0 0 0,-1-1 0,1 1 0,0 0 0,0-1 0,0 1 0,0-1 0,0 1 0,0-1 1,0 0-1,0 1 0,0-1 0,0 0 0,0 0 0,1 0 0,-1 0 0,0 1 0,1-1 0,-1 0 0,0 0 0,1 0 0,-1-1 1,1 1-1,-1-1 0,-4-28-423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6.372"/>
    </inkml:context>
    <inkml:brush xml:id="br0">
      <inkml:brushProperty name="width" value="0.05" units="cm"/>
      <inkml:brushProperty name="height" value="0.05" units="cm"/>
    </inkml:brush>
  </inkml:definitions>
  <inkml:trace contextRef="#ctx0" brushRef="#br0">1 0 13907,'7'13'1688,"12"-7"-783,7-3-353,10-3 1360,6-3-880,5 0-400,1 0-280,-2-2-2104,-2 2 1760,-4 3-368,-7 0-192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3.111"/>
    </inkml:context>
    <inkml:brush xml:id="br0">
      <inkml:brushProperty name="width" value="0.05" units="cm"/>
      <inkml:brushProperty name="height" value="0.05" units="cm"/>
    </inkml:brush>
  </inkml:definitions>
  <inkml:trace contextRef="#ctx0" brushRef="#br0">44 1 22333,'-2'2'183,"0"0"-1,0 1 1,0 0 0,0-1 0,0 1 0,1 0 0,0 0-1,-1 0 1,1 0 0,0 0 0,0 0 0,0 0 0,1 1 0,-1 3-1,0-1 55,-8 46 499,2 0 0,3 1 0,2 65-1,3-111-714,3 55 131,-4-57-135,1 1 1,0-1-1,0 0 0,1 0 0,0 0 1,0 0-1,0-1 0,0 1 1,4 5-1,-5-9-12,-1 0 0,1-1 1,0 1-1,-1 0 0,1 0 1,0-1-1,0 1 0,0-1 1,0 1-1,0 0 0,0-1 1,-1 0-1,1 1 0,0-1 1,0 1-1,0-1 0,0 0 0,1 0 1,-1 0-1,0 0 0,0 0 1,0 0-1,0 0 0,0 0 1,0 0-1,0 0 0,0 0 1,0-1-1,0 1 0,0 0 1,0-1-1,0 1 0,0-1 1,0 1-1,0-1 0,1-1 1,2-1 13,1-1 1,-1 1 0,0-1-1,0 0 1,4-6 0,20-29 176,-2-1 0,25-54 0,-12 21 82,-28 59-186,-11 15-89,0-1 0,0 0 0,0 0 0,1 0 0,-1 0 0,0 0 0,0 0-1,0 1 1,0-1 0,0 0 0,1 0 0,-1 0 0,0 1 0,0-1 0,0 0-1,0 0 1,0 0 0,0 1 0,0-1 0,0 0 0,1 0 0,-1 0 0,0 1 0,0-1-1,0 0 1,0 0 0,0 1 0,0-1 0,0 0 0,0 0 0,-1 0 0,1 1-1,0-1 1,0 1 0,-5 33 70,-29 111-85,34-143 14,-1 1 1,1-1-1,0 1 0,0-1 1,0 1-1,0-1 1,0 1-1,1 3 1,-1-5-3,1-1 1,-1 1 0,0-1 0,1 1-1,-1-1 1,0 1 0,1-1 0,-1 1 0,1-1-1,-1 1 1,0-1 0,1 0 0,-1 1-1,1-1 1,-1 0 0,1 0 0,0 1 0,-1-1-1,1 0 1,-1 0 0,1 0 0,-1 0-1,1 0 1,0 1 0,-1-1 0,1 0 0,-1 0-1,1 0 1,-1-1 0,1 1 0,0 0-1,-1 0 1,1 0 0,-1 0 0,1 0 0,-1-1-1,1 1 1,-1 0 0,1-1 0,-1 1-1,1 0 1,-1-1 0,1 0 0,10-6 8,-1 0 0,0 0 0,0-1 1,-1-1-1,9-10 0,6-5 6,7-6 18,-16 14-23,1 1 0,1 0 0,0 2 0,23-15 0,-39 27-9,-1 1-1,1-1 1,0 1 0,0-1 0,0 1-1,0-1 1,-1 1 0,1 0-1,0-1 1,0 1 0,0 0-1,0 0 1,0-1 0,0 1-1,0 0 1,0 0 0,0 0-1,0 0 1,0 1 0,0-1-1,0 0 1,0 0 0,0 1-1,0-1 1,0 0 0,0 1 0,0-1-1,-1 1 1,1-1 0,0 1-1,0-1 1,0 1 0,-1 0-1,1-1 1,0 1 0,-1 0-1,1-1 1,-1 1 0,1 0-1,0 0 1,-1 0 0,0 0-1,1 0 1,-1 0 0,0 0-1,1-1 1,-1 1 0,0 0 0,0 0-1,0 0 1,0 0 0,0 2-1,2 7 18,-2 1 0,1 0 0,-3 20 1,1-21-7,-13 140 255,16-127-589,-2-23 304,0 0-1,1 0 1,-1 0-1,0 0 0,0 0 1,1 0-1,-1 0 1,0 0-1,0 0 1,1 0-1,-1 0 1,0 0-1,0 0 0,1 0 1,-1 0-1,0-1 1,0 1-1,0 0 1,1 0-1,-1 0 1,0 0-1,0-1 0,0 1 1,0 0-1,1 0 1,-1 0-1,0-1 1,0 1-1,0 0 0,0 0 1,0 0-1,0-1 1,1 1-1,-1 0 1,0 0-1,0-1 1,0 1-1,0 0 0,0-1 1,15-40-817,-14 38 923,11-34-440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4.498"/>
    </inkml:context>
    <inkml:brush xml:id="br0">
      <inkml:brushProperty name="width" value="0.05" units="cm"/>
      <inkml:brushProperty name="height" value="0.05" units="cm"/>
    </inkml:brush>
  </inkml:definitions>
  <inkml:trace contextRef="#ctx0" brushRef="#br0">216 182 14891,'-1'-3'268,"0"0"0,0-1 0,-1 1 0,1 0 0,-1 0 0,1-1 0,-1 1 0,0 1 0,0-1 0,-1 0 0,1 0 0,0 1 0,-1-1 0,0 1 0,1 0 0,-1 0 0,0 0 0,0 0 0,0 0-1,-1 1 1,1 0 0,0-1 0,-1 1 0,1 0 0,-4 0 0,2 0-68,1 1-1,0 0 0,0 0 0,0 0 1,-1 0-1,1 1 0,0 0 0,0 0 1,0 0-1,0 0 0,0 1 0,0-1 1,0 1-1,1 0 0,-1 0 1,0 1-1,1-1 0,0 1 0,-1-1 1,-4 7-1,1-1-72,1 0 1,-1 1-1,2 0 1,-1 0-1,1 1 1,0 0-1,1-1 1,0 2 0,1-1-1,0 0 1,1 1-1,-3 20 1,5-30-115,0 1 0,0-1 0,0 1 0,0-1 0,0 1 0,0-1 0,0 1 0,1-1 0,-1 1 1,0-1-1,1 1 0,-1-1 0,1 1 0,0-1 0,-1 0 0,1 1 0,0-1 0,0 0 0,1 2 1,-1-2-4,1-1 0,-1 1 1,0-1-1,0 0 1,0 1-1,0-1 1,0 0-1,0 1 0,1-1 1,-1 0-1,0 0 1,0 0-1,0 0 1,1 0-1,-1 0 1,0-1-1,0 1 0,0 0 1,2-1-1,6-3 35,-1 1-1,1-2 1,-1 1-1,14-11 0,-19 13-39,45-34 89,-31 23-49,0 0-1,1 1 1,0 0-1,1 2 1,36-16-1,-54 26-37,1-1 0,-1 1 0,0-1 0,1 1 0,-1 0 0,1-1 0,0 1 0,-1 0-1,1 0 1,-1 0 0,1 0 0,-1 0 0,1 1 0,-1-1 0,1 0 0,-1 1-1,1-1 1,-1 1 0,1-1 0,-1 1 0,0 0 0,1 0 0,-1-1 0,0 1-1,0 0 1,0 0 0,1 0 0,-1 0 0,0 1 0,0-1 0,0 0 0,-1 0-1,1 1 1,0-1 0,0 0 0,-1 1 0,1-1 0,0 3 0,1 6 35,0 0 0,0 0 0,-1 0 0,-1 0 0,0 11 0,1 14 75,-1-34-112,0-1 0,0 1 1,1-1-1,-1 1 0,0 0 0,0-1 1,0 1-1,0-1 0,1 1 0,-1-1 0,0 1 1,0-1-1,1 1 0,-1-1 0,0 1 1,1-1-1,-1 1 0,1-1 0,-1 1 0,0-1 1,1 0-1,-1 1 0,1-1 0,-1 0 1,1 1-1,-1-1 0,1 0 0,-1 0 0,1 0 1,0 1-1,1-1 2,-1-1 0,1 1 0,-1 0 0,0 0 0,1-1 0,-1 1 0,1-1 0,-1 1 0,0-1 0,0 1 0,1-1 0,1-1 0,6-5 13,0 0-1,13-14 0,-16 15-14,15-15 35,-14 13-37,1 0-1,0 0 1,0 1 0,0 0-1,1 1 1,0 0 0,14-7-1,-22 13-5,0-1 0,0 1-1,0 0 1,0-1-1,0 1 1,1 0 0,-1 0-1,0-1 1,0 1-1,0 0 1,0 0 0,1 0-1,-1 0 1,0 1-1,0-1 1,0 0-1,0 0 1,1 1 0,-1-1-1,0 1 1,0-1-1,0 1 1,0-1 0,0 1-1,0 0 1,0-1-1,0 1 1,0 0 0,-1 0-1,1 0 1,0 0-1,0 0 1,-1 0 0,1 0-1,0 0 1,-1 0-1,1 0 1,-1 0 0,0 0-1,1 0 1,-1 0-1,0 0 1,1 1 0,-1 0-1,1 8-19,0 0-1,0-1 1,-1 1 0,-1 13-1,1-13-19,-1-1-8,1-7 27,-1 1-1,1-1 0,-1 0 0,1 1 0,0-1 0,0 1 0,0-1 0,1 0 0,-1 1 0,0-1 0,1 0 0,0 1 0,1 3 0,-1-6-16,0 0 1,0 0 0,0 0-1,0-1 1,-1 1-1,1 0 1,0 0-1,0-1 1,0 1-1,0-1 1,-1 1-1,1-1 1,0 1-1,0-1 1,-1 0 0,1 1-1,-1-1 1,1 0-1,0 1 1,-1-1-1,1-1 1,0 1-64,47-62-2599,10-11-697,-50 65 2863,0 1-1,1 0 0,0 0 0,0 1 0,18-11 0,-26 17 550,0 0 0,0 1 0,0-1 0,0 0 0,1 1 0,-1-1 0,0 1 0,0 0 0,0-1 0,0 1 0,1 0 0,-1 0 0,0-1 0,0 1 0,0 0 0,1 0 0,-1 1 0,0-1 0,0 0 0,1 0 0,-1 0-1,1 1 1,0 1 301,0-1-1,-1 1 0,1 0 1,-1-1-1,1 1 0,-1 0 0,0 0 1,0 0-1,0 0 0,2 3 0,-3-5-247,0 1-1,1-1 1,-1 1-1,0-1 0,1 0 1,-1 1-1,1-1 1,-1 0-1,1 1 0,-1-1 1,1 0-1,-1 0 1,1 0-1,-1 1 0,1-1 1,-1 0-1,1 0 1,-1 0-1,1 0 0,-1 0 1,1 0-1,-1 0 1,1 0-1,-1 0 0,1 0 1,-1 0-1,1 0 1,-1-1-1,1 1 0,-1 0 1,1 0-1,-1 0 1,1-1-1,-1 1 0,1 0 1,-1-1-1,1 1 1,-1 0-1,1-1 0,20-16 756,-19 15-684,16-15 303,-1 0-1,-1-1 1,25-34 0,-36 39-298,-8 9-23,2 5-110,-1-1 1,1 1-1,-1-1 1,1 1-1,-1-1 1,1 1-1,-1 0 1,1 0-1,0 0 1,-1 0-1,1 0 1,-1 1-1,-7 6-1,1 0-1,0 1 1,1-1 0,0 2-1,0-1 1,1 1-1,0 0 1,1 0-1,0 0 1,0 1-1,-3 13 1,8-23-6,-1 1-1,1-1 1,0 1 0,0-1-1,-1 1 1,1-1 0,0 1-1,0-1 1,0 1 0,1-1-1,-1 1 1,0-1 0,1 1-1,-1-1 1,0 1 0,1-1-1,0 0 1,-1 1 0,1-1 0,0 0-1,0 1 1,0-1 0,0 0-1,1 2 1,0-2-1,0 0 1,0-1-1,0 1 1,0 0-1,0-1 1,0 1-1,0-1 1,0 1-1,0-1 1,0 0-1,0 0 1,0 0-1,0 0 1,0 0-1,3-1 0,6-2-17,0 0 0,0 0 0,0-1 0,-1 0 0,13-8-1,10-8-233,49-41 0,-38 25-116,-42 35 344,-1 0 0,0 0 1,0 1-1,0-1 0,1 0 0,-1 0 1,0 1-1,1-1 0,-1 0 1,1 1-1,-1 0 0,1-1 0,1 1 1,-3 0 16,0 0 0,1 0 0,-1 0 0,0 0 0,1 1 0,-1-1 1,0 0-1,0 0 0,1 0 0,-1 1 0,0-1 0,0 0 0,0 0 0,1 1 1,-1-1-1,0 0 0,0 0 0,0 1 0,1-1 0,-1 0 0,0 1 0,0-1 0,0 0 1,0 1-1,0-1 0,0 0 0,0 1 0,0-1 0,0 0 0,0 1 0,0-1 0,0 0 1,0 1-1,0-1 0,-1 7-12,-1 0 1,1-1-1,-6 13 1,6-16 32,1-3-15,-9 24 124,0 1-1,2 0 1,-4 30-1,10-48-96,0 0-1,0 0 0,1 0 0,0 0 1,1 0-1,-1 0 0,1 0 0,1 0 1,-1-1-1,1 1 0,1 0 0,-1-1 1,1 0-1,0 1 0,0-1 0,1 0 1,4 6-1,3 0-109,-2 1 0,0 0 0,0 1-1,-1-1 1,-1 2 0,9 25 0,-14-34 79,0 0 1,0 1-1,-1-1 1,0 0-1,0 1 1,-1-1-1,0 1 1,0-1-1,-1 1 1,1-1-1,-1 1 1,-1-1-1,1 0 1,-1 0-1,0 1 1,-1-1-1,1 0 1,-1-1-1,-5 9 1,5-10 77,0 1 1,-1-1 0,1 0-1,-1-1 1,0 1 0,0-1-1,0 1 1,0-1 0,-1 0-1,1-1 1,-6 3 0,8-4-35,0 0 1,0 0 0,0-1-1,0 0 1,0 1 0,0-1-1,0 0 1,0 0-1,-1 0 1,1 0 0,0 0-1,0 0 1,0-1-1,0 1 1,0-1 0,0 0-1,0 1 1,0-1 0,1 0-1,-1 0 1,0 0-1,0 0 1,1 0 0,-1-1-1,0 1 1,1-1-1,-1 1 1,1-1 0,0 1-1,-3-4 1,1-1 11,0 1 1,0-1-1,1 0 0,-1 0 1,1 0-1,1 0 0,-1 0 1,1-1-1,0 1 0,0 0 1,1-1-1,0-9 0,1 1-72,0 0 1,1 0-1,1 0 0,6-19 0,-6 25-174,1 0-1,0 0 1,0 0 0,1 1-1,0 0 1,1 0-1,-1 0 1,11-10-1,6-2-718,33-27 1,-45 40 893,26-20-672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5.140"/>
    </inkml:context>
    <inkml:brush xml:id="br0">
      <inkml:brushProperty name="width" value="0.05" units="cm"/>
      <inkml:brushProperty name="height" value="0.05" units="cm"/>
    </inkml:brush>
  </inkml:definitions>
  <inkml:trace contextRef="#ctx0" brushRef="#br0">105 231 19220,'2'-5'423,"0"-1"1,-1 1-1,0-1 0,0 0 0,0 1 1,0-9-1,-1 13-357,1 1 0,-1-1 0,0 0 0,0 0 0,0 0 0,0 0 0,0 0 0,0 1 1,-1-1-1,1 0 0,0 0 0,0 0 0,0 1 0,-1-1 0,1 0 0,-1 0 0,1 1 0,0-1 0,-1 0 0,1 1 0,-1-1 0,0 0 0,1 1 0,-1-1 0,1 1 1,-1-1-1,0 1 0,1-1 0,-1 1 0,0-1 0,0 1 0,1 0 0,-1-1 0,0 1 0,0 0 0,0 0 0,1 0 0,-1-1 0,0 1 0,0 0 0,0 0 0,0 0 1,0 0-1,1 1 0,-1-1 0,0 0 0,0 0 0,0 0 0,1 1 0,-1-1 0,0 0 0,0 1 0,1-1 0,-2 1 0,-3 2 80,0 0 1,1 0-1,0 0 0,-1 1 1,1-1-1,0 1 0,1 0 1,-1 0-1,1 0 0,-1 1 1,1-1-1,-3 8 0,0-2-83,2 0-1,-1 0 0,2 0 1,-1 0-1,-2 16 1,5-22-56,1-1 1,-1 1-1,1-1 1,0 1-1,0-1 1,1 1-1,0 3 1,-1-6-7,0 0 1,0 0 0,1 0 0,-1-1-1,0 1 1,1 0 0,-1 0 0,0-1-1,1 1 1,-1 0 0,1 0 0,0-1-1,-1 1 1,1-1 0,-1 1 0,1 0-1,0-1 1,-1 1 0,1-1 0,0 0-1,0 1 1,0-1 0,-1 1-1,1-1 1,0 0 0,0 0 0,0 0-1,0 1 1,-1-1 0,1 0 0,0 0-1,0 0 1,0 0 0,0 0 0,1-1-1,5 0 10,0-2 1,0 1-1,0 0 0,0-1 0,-1-1 0,1 1 0,-1-1 0,0 0 0,0 0 0,0-1 0,6-6 0,10-11 118,25-30-1,-10 6 450,-2-2 0,46-82 1,-99 171-633,1 0 0,3 1 0,1 0 0,-12 76 0,23-109-186,1 0 0,0-1 0,1 1-1,0 0 1,1 9 0,-1-18 192,0 1 1,0-1-1,0 0 1,0 1 0,0-1-1,0 1 1,0-1-1,0 0 1,0 1 0,0-1-1,0 1 1,0-1-1,1 0 1,-1 1-1,0-1 1,0 1 0,0-1-1,1 0 1,-1 1-1,0-1 1,0 0-1,1 1 1,-1-1 0,0 0-1,1 0 1,-1 1-1,0-1 1,1 0-1,-1 0 1,0 0 0,1 1-1,-1-1 1,0 0-1,1 0 1,-1 0-1,1 0 1,-1 0 0,1 0-1,-1 0 1,0 0-1,1 0 1,-1 0-1,1 0 1,-1 0 0,0 0-1,1 0 1,-1 0-1,1 0 1,-1 0-1,0 0 1,1-1 0,-1 1-1,0 0 1,1 0-1,-1 0 1,0-1-1,1 1 1,0-1 0,14-18-925,-1-10 69,-1-8-160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5.699"/>
    </inkml:context>
    <inkml:brush xml:id="br0">
      <inkml:brushProperty name="width" value="0.05" units="cm"/>
      <inkml:brushProperty name="height" value="0.05" units="cm"/>
    </inkml:brush>
  </inkml:definitions>
  <inkml:trace contextRef="#ctx0" brushRef="#br0">1 57 14603,'2'6'588,"0"1"364,1-1 0,-1 0-1,1 0 1,1 0-1,-1 0 1,7 7-1,-9-11-767,1-1 1,-1 0-1,1 1 0,-1-1 0,1 0 0,0 0 1,0-1-1,-1 1 0,1 0 0,0 0 0,0-1 1,0 1-1,0-1 0,-1 0 0,1 1 0,0-1 1,0 0-1,0 0 0,0 0 0,0 0 0,0-1 1,0 1-1,0 0 0,0-1 0,0 0 0,-1 1 1,4-3-1,0 1-35,-1 0 1,1-1-1,-1 0 1,0 0-1,0 0 0,-1 0 1,1 0-1,-1-1 1,1 0-1,-1 0 1,5-7-1,-7 8-105,1 1 0,0-1 1,-1 0-1,0 1 0,0-1 0,1 0 0,-2 0 0,1 0 1,0 0-1,-1 0 0,1 0 0,-1 0 0,0 0 0,0 0 1,0 0-1,0-1 0,-1 1 0,1 0 0,-3-5 0,3 7-40,0 0-1,-1 0 1,1 1-1,-1-1 1,1 0-1,-1 1 1,0-1-1,1 1 1,-1-1-1,1 0 1,-1 1-1,0-1 1,0 1-1,1 0 1,-1-1-1,0 1 1,0 0-1,0-1 1,1 1-1,-1 0 1,0 0-1,0 0 1,0 0-1,0-1 1,1 1-1,-1 0 1,0 1-1,0-1 1,0 0-1,0 0 1,0 0-1,1 0 1,-1 1-1,0-1 1,-1 1-1,-1 0-2,0 1-1,0-1 0,0 1 0,0 0 0,0 0 0,0 0 0,-4 3 0,3 0-8,0 0 0,0 1 0,0-1 1,1 1-1,0 0 0,0 0 0,-4 11 0,6-14 4,0 1 0,0-1 0,0 1 0,0 0 0,1-1 0,-1 1 0,1 0 0,0-1 0,0 1-1,0 0 1,1-1 0,-1 1 0,1-1 0,0 1 0,1 4 0,0-6 3,-1 0 1,0-1-1,1 0 1,-1 1-1,1-1 1,-1 0-1,1 0 1,0 0-1,0 0 0,-1 0 1,1 0-1,0 0 1,0 0-1,0-1 1,0 1-1,0-1 1,0 0-1,0 1 0,0-1 1,0 0-1,0 0 1,0 0-1,0-1 1,0 1-1,3-1 1,7-1 2,1 0 0,19-8 1,-31 10-4,73-30 8,-55 21-4,1 0-1,-1 2 1,41-9-1,-58 15 0,-1 1-1,0 0 1,0-1-1,0 1 1,0 0-1,0 0 1,1 0-1,-1 0 1,0 0-1,0 0 0,0 0 1,1 0-1,-1 1 1,0-1-1,0 0 1,0 1-1,0-1 1,0 1-1,0-1 1,0 1-1,0-1 1,0 1-1,0 0 0,0 0 1,0-1-1,0 1 1,0 0-1,-1 0 1,1 0-1,0 0 1,0 2-1,0 1 12,0 0 0,0 0 0,0 0 0,-1 0 0,0 1 0,0-1 0,-1 6 0,1-6-2,0 0 1,-1 0-1,1-1 0,1 1 1,-1 0-1,0 0 0,1-1 1,0 1-1,2 5 0,-3-8 1,1 0-1,-1 0 0,1 0 0,0-1 0,-1 1 0,1 0 1,0-1-1,-1 1 0,1 0 0,0-1 0,0 1 0,0-1 1,-1 1-1,1-1 0,0 0 0,0 1 0,0-1 0,0 0 1,0 1-1,0-1 0,1 0 0,1 0 10,0 0 0,-1 0 0,1-1-1,0 1 1,-1-1 0,1 1 0,0-1 0,2-1 0,6-3 65,0-1 1,18-12 0,-21 13-39,25-17 49,-15 10-37,0 0 0,26-12 0,-43 23-60,0 1 0,1-1 0,-1 0 0,0 1 0,0-1-1,0 1 1,0 0 0,0-1 0,1 1 0,-1 0 0,0 0-1,0 0 1,1 0 0,-1 0 0,0 0 0,0 0 0,1 0 0,-1 0-1,0 0 1,0 1 0,0-1 0,1 1 0,-1-1 0,0 1-1,0-1 1,0 1 0,0-1 0,2 2 0,-2 1-1,1 0 0,-1-1 0,1 1 0,-1 0 0,0 0 0,0 0 0,-1 0 0,1 0 0,0 4 0,0-3 0,0 0-1,0 1 1,0-1-1,0 0 1,4 6-1,-5-9 2,1 0 0,0 0 0,-1 0 0,1 0-1,0 0 1,0 0 0,0-1 0,0 1 0,0 0-1,0 0 1,0-1 0,0 1 0,0-1 0,0 1-1,0-1 1,0 1 0,0-1 0,0 0 0,0 0-1,1 1 1,-1-1 0,0 0 0,0 0 0,0 0-1,2 0 1,6-2-111,-1 0 0,1-1 0,-1 0 0,16-7 0,-13 5-3507,-18 9 2848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6.334"/>
    </inkml:context>
    <inkml:brush xml:id="br0">
      <inkml:brushProperty name="width" value="0.05" units="cm"/>
      <inkml:brushProperty name="height" value="0.05" units="cm"/>
    </inkml:brush>
  </inkml:definitions>
  <inkml:trace contextRef="#ctx0" brushRef="#br0">189 3 19676,'-4'-1'278,"-1"0"-1,1 1 0,-1 0 1,1 0-1,-1 0 1,1 0-1,-1 1 0,1 0 1,-1 0-1,1 0 1,-1 0-1,1 1 0,0 0 1,0 0-1,0 0 1,0 0-1,0 0 0,0 1 1,-5 5-1,-3 2 128,1 0-1,0 1 1,1 1 0,-13 17-1,19-22-313,-1 0-1,2 0 1,-1 0 0,1 1-1,0 0 1,1-1 0,0 1-1,-2 9 1,4-15-69,0-1 0,0 1-1,0 0 1,0-1 0,0 1 0,0-1-1,0 1 1,0 0 0,1-1 0,-1 1-1,0-1 1,1 1 0,0 0 0,-1-1-1,1 1 1,0-1 0,0 0-1,2 3 1,-2-3-3,1 0 0,0 0 0,-1 0 0,1 0 0,0-1 0,0 1-1,-1-1 1,1 1 0,0-1 0,0 0 0,0 0 0,0 1 0,0-1 0,0 0 0,0-1-1,-1 1 1,1 0 0,0-1 0,0 1 0,3-2 0,13-5 40,0-1 0,0 0 1,-1-1-1,-1-1 0,1-1 1,-2 0-1,15-13 0,22-15 80,-50 37-135,0 1 0,1-1 0,-1 1-1,1-1 1,-1 1 0,1 0 0,4-1-1,-6 2-2,-1 0-1,1 0 1,-1 0-1,1 0 1,-1 0-1,1 0 1,-1 0-1,1 0 1,-1 1-1,0-1 1,1 0-1,-1 0 1,1 0-1,-1 1 1,1-1-1,-1 0 1,0 1-1,1-1 0,-1 0 1,0 1-1,1-1 1,-1 0-1,0 1 1,0-1-1,1 1 1,-1-1-1,0 0 1,0 1-1,0-1 1,1 1-1,-1-1 1,0 1-1,0-1 1,0 1-1,0-1 1,0 1-1,0-1 1,0 1-1,0-1 0,0 1 1,0-1-1,0 1 1,-1-1-1,1 0 1,0 1-1,-7 30 30,6-27-26,-1 0 1,1 0-1,0 0 0,0 0 1,1 0-1,-1 0 0,1 1 1,0-1-1,0 0 0,1 8 1,0-11-2,-1-1 0,1 0-1,-1 1 1,0-1 0,1 1 0,-1-1 0,1 0 0,-1 1 0,1-1 0,0 0 0,-1 0 0,1 1 0,-1-1 0,1 0 0,-1 0 0,1 0 0,0 0 0,-1 0 0,1 0-1,-1 0 1,1 0 0,0 0 0,-1 0 0,1 0 0,-1 0 0,1 0 0,0 0 0,-1 0 0,1-1 0,-1 1 0,2-1 0,19-8 37,26-23 33,-36 23-73,1 1 0,1 0-1,-1 0 1,2 1 0,-1 1-1,20-7 1,-32 13-3,0-1 0,0 1 0,0 0 0,0-1 0,0 1 0,0 0-1,-1 0 1,1-1 0,0 1 0,0 0 0,0 0 0,0 0 0,0 0 0,0 0 0,0 1 0,0-1 0,0 0 0,0 0-1,0 0 1,-1 1 0,1-1 0,0 1 0,0-1 0,0 0 0,0 1 0,-1 0 0,1-1 0,0 1 0,-1-1 0,1 1-1,0 0 1,-1-1 0,1 1 0,-1 0 0,1 0 0,0 0 0,-1 3-21,1-1 1,-1 1-1,0-1 0,0 1 1,0-1-1,0 0 0,-2 8 1,0 7-315,2-18 300,0 1 1,0-1 0,0 0 0,0 0-1,0 1 1,0-1 0,0 0 0,0 1-1,0-1 1,1 0 0,-1 0-1,0 1 1,0-1 0,0 0 0,0 0-1,1 1 1,-1-1 0,0 0 0,0 0-1,1 1 1,-1-1 0,0 0 0,0 0-1,1 0 1,-1 0 0,0 0 0,0 1-1,1-1 1,-1 0 0,0 0 0,1 0-1,-1 0 1,0 0 0,1 0 0,16-2-1048,14-8-922,-30 10 1954,106-50-3765,-100 46 3581,39-19-1075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6.772"/>
    </inkml:context>
    <inkml:brush xml:id="br0">
      <inkml:brushProperty name="width" value="0.05" units="cm"/>
      <inkml:brushProperty name="height" value="0.05" units="cm"/>
    </inkml:brush>
  </inkml:definitions>
  <inkml:trace contextRef="#ctx0" brushRef="#br0">140 123 20396,'-39'36'3419,"27"-26"-2709,0 1-1,1 0 1,0 0-1,1 1 1,0 1 0,1 0-1,-13 22 1,22-34-688,0-1 1,-1 1-1,1 0 1,-1-1-1,1 1 1,0 0-1,-1 0 1,1-1-1,0 1 1,0 0-1,0 0 1,0-1-1,-1 1 1,1 0-1,0 0 1,0-1-1,1 1 1,-1 0-1,0 0 1,0-1-1,0 1 1,0 0-1,1 0 1,-1-1 0,0 1-1,1 0 1,-1 0-1,1 0-10,0-1 0,0 0 0,0 1 0,0-1 0,0 0 0,0 0 0,0 0 0,0 0 0,0 0-1,0 0 1,0 0 0,0 0 0,0 0 0,0 0 0,0 0 0,0-1 0,2 1 0,4-3-20,1 0-1,-1 0 0,0-1 1,10-6-1,-3-1-20,-1 0 0,0-1 0,0-1 0,-1 0 0,-1-1 0,17-26 0,-16 21-18,-1-1 0,-1-1 0,-1 1 0,13-41 0,-22 60 41,1 0 1,-1 0 0,0 0-1,1 0 1,-1 0-1,0 0 1,0 0 0,0 0-1,1 0 1,-1-1 0,0 1-1,-1 0 1,1 0-1,0 0 1,0-1 0,-9 11-64,-12 27 42,9-13 133,-13 44 0,22-58-243,1-1 1,0 1-1,0 0 0,1 0 0,1 0 1,-1 0-1,1 0 0,3 16 0,-3-23 20,1 0-1,-1-1 1,1 1-1,0 0 0,-1 0 1,1-1-1,0 1 1,0-1-1,0 1 0,0-1 1,1 1-1,-1-1 1,0 0-1,1 1 1,-1-1-1,0 0 0,1 0 1,0 0-1,-1 0 1,1 0-1,0-1 0,-1 1 1,1 0-1,0-1 1,0 1-1,-1-1 0,3 1 1,14 0-769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8.205"/>
    </inkml:context>
    <inkml:brush xml:id="br0">
      <inkml:brushProperty name="width" value="0.05" units="cm"/>
      <inkml:brushProperty name="height" value="0.05" units="cm"/>
    </inkml:brush>
  </inkml:definitions>
  <inkml:trace contextRef="#ctx0" brushRef="#br0">25 104 15787,'-6'-19'3471,"2"16"-1433,-1 13-8,2 4-1514,0-1-1,2 1 0,-1 0 1,2 0-1,0-1 1,0 1-1,1 0 0,1 0 1,0-1-1,5 15 1,-6-26-493,0 1 0,-1-1 1,2 0-1,-1 0 1,0 0-1,0 0 1,1 0-1,-1 0 1,1-1-1,-1 1 1,1 0-1,0-1 0,0 1 1,0-1-1,0 1 1,0-1-1,0 0 1,3 1-1,-1-1 0,-1 0-1,0 0 1,1-1 0,-1 0-1,0 0 1,1 0-1,-1 0 1,0 0-1,1-1 1,-1 1 0,6-3-1,2 0 33,0-2-1,0 0 0,-1 0 1,0-1-1,0 0 1,12-10-1,-9 5 57,1-1-1,-2 0 1,15-18 0,-23 25-62,1-1 0,-1 0 0,-1 0 0,1 0 0,-1 0 0,0-1 1,0 1-1,-1-1 0,1 0 0,1-12 0,-4 18-45,0 1 1,1-1-1,-1 0 1,0 1-1,0-1 1,0 1-1,0-1 1,0 1-1,0-1 1,0 0-1,0 1 1,0-1-1,0 1 1,0-1-1,0 1 1,-1-1-1,1 0 1,0 1-1,0-1 1,-1 1-1,1-1 1,0 1-1,-1-1 1,1 1-1,0-1 1,-1 1-1,1 0 0,-1-1 1,1 1-1,0-1 1,-1 1-1,1 0 1,-1 0-1,0-1 1,1 1-1,-1 0 1,1 0-1,-1-1 1,1 1-1,-1 0 1,1 0-1,-1 0 1,0 0-1,1 0 1,-2 0-1,0 0-1,1 1 1,-1-1-1,1 1 0,-1 0 0,0-1 0,1 1 1,-1 0-1,1 0 0,-1 0 0,1 0 0,0 0 1,0 0-1,-1 0 0,1 1 0,-1 1 0,-1 1-2,0 0 0,1 1 0,0-1 0,0 1 0,0 0 0,0 0 0,1 0 0,0 0 0,-1 8 0,1-11-1,1 0 1,0 0-1,0 0 0,0 0 0,0 0 1,0 0-1,0 1 0,1-2 0,-1 1 1,1 0-1,-1 0 0,1 0 1,0 0-1,0 0 0,0 0 0,0-1 1,0 1-1,0 0 0,0-1 1,1 1-1,-1-1 0,0 1 0,1-1 1,-1 1-1,1-1 0,0 0 0,1 1 1,3 0 1,0 0 0,0-1 0,0 0 1,0 0-1,0 0 0,0-1 0,0 1 1,0-2-1,0 1 0,0-1 0,0 1 1,0-2-1,0 1 0,0-1 0,-1 0 0,7-2 1,6-4 19,0-1-1,0 0 1,25-19 0,-23 14 13,-1-1 0,-1-1 0,0-1 0,-1-1-1,-1 0 1,17-25 0,-48 88-20,14-43-17,-9 20-74,1 1 1,1-1 0,1 1 0,1 0 0,-5 39-1,11-61 32,0 0 0,0 0-1,0 0 1,0 0-1,0 1 1,0-1-1,0 0 1,0 0 0,1 0-1,-1 0 1,0 0-1,1 0 1,-1 0-1,1 0 1,-1 0 0,1 0-1,-1 0 1,1 0-1,0 0 1,0 0-1,1 1 1,-2-2-38,1 0 0,0 1-1,0-1 1,0 0 0,0 0 0,-1 0 0,1 0 0,0 0 0,0 0-1,0-1 1,0 1 0,0 0 0,-1 0 0,1 0 0,0-1-1,0 1 1,0-1 0,-1 1 0,1 0 0,0-1 0,-1 1 0,1-1-1,0 0 1,-1 1 0,1-1 0,-1 1 0,1-1 0,-1 0-1,1 0 1,3-5-176,0 0-1,0 0 1,-1 0-1,0 0 1,-1-1-1,1 1 0,-1-1 1,-1 1-1,1-1 1,-1 0-1,1-7 1,-1 8 72,6-45-824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8.624"/>
    </inkml:context>
    <inkml:brush xml:id="br0">
      <inkml:brushProperty name="width" value="0.05" units="cm"/>
      <inkml:brushProperty name="height" value="0.05" units="cm"/>
    </inkml:brush>
  </inkml:definitions>
  <inkml:trace contextRef="#ctx0" brushRef="#br0">25 2 17996,'-7'-1'2240,"2"10"-1215,-1 3-425,1 3 1512,4 2-608,1-3-1047,4 0-577,6-2-1681,2-1 1633,6 2-344,2 6-232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9.045"/>
    </inkml:context>
    <inkml:brush xml:id="br0">
      <inkml:brushProperty name="width" value="0.05" units="cm"/>
      <inkml:brushProperty name="height" value="0.05" units="cm"/>
    </inkml:brush>
  </inkml:definitions>
  <inkml:trace contextRef="#ctx0" brushRef="#br0">200 25 18652,'0'-1'126,"1"1"0,0-1 0,0 1-1,0-1 1,-1 1 0,1-1 0,0 0 0,0 1 0,-1-1 0,1 0 0,-1 0-1,1 1 1,-1-1 0,1 0 0,-1 0 0,1 0 0,-1 0 0,1-1 0,-1 1-54,0 1 1,-1-1 0,1 1 0,0 0 0,0-1 0,0 1-1,-1-1 1,1 1 0,0 0 0,-1-1 0,1 1 0,0 0-1,-1-1 1,1 1 0,0 0 0,-1 0 0,1-1 0,-1 1-1,1 0 1,0 0 0,-1 0 0,1 0 0,-1-1-1,1 1 1,-1 0 0,0 0 0,-2-1 199,-1 1-1,1 0 1,-1 0-1,1 0 1,-1 0 0,1 0-1,-1 1 1,1-1-1,-1 1 1,-3 1 0,-6 4 163,0 1 0,0 0 0,1 0 0,0 1 0,-20 18 0,25-20-343,1 0 0,0 1-1,0-1 1,0 1 0,1 1 0,0-1-1,0 1 1,1 0 0,0 0-1,-4 13 1,7-20-82,1 0 0,0 0-1,-1 0 1,1 0 0,0 0 0,0 0 0,-1 0-1,1 1 1,0-1 0,0 0 0,0 0 0,0 0-1,1 0 1,-1 0 0,0 0 0,0 0-1,1 1 1,-1-1 0,1 0 0,-1 0 0,1 0-1,-1 0 1,1 0 0,0 0 0,-1-1 0,1 1-1,0 0 1,0 0 0,-1 0 0,1-1 0,0 1-1,0 0 1,0-1 0,0 1 0,0-1 0,0 1-1,0-1 1,0 1 0,0-1 0,1 0-1,-1 0 1,0 1 0,0-1 0,2 0 0,4 0 13,0 0 0,0 0 0,0 0 0,-1-1 0,1 0 1,8-3-1,16-6 20,-1-2 1,-1-1-1,0-1 1,0-2-1,32-24 1,32-16 48,-93 55-92,0 1-1,0 0 1,0 0-1,0 0 1,0 0-1,1 0 1,-1-1-1,0 1 1,0 0-1,0 0 1,0 0-1,1 0 1,-1 0-1,0 0 1,0 0-1,0 0 1,0 0-1,1-1 1,-1 1-1,0 0 1,0 0-1,0 0 1,1 0-1,-1 0 1,0 0-1,0 0 1,0 0-1,1 1 1,-1-1-1,0 0 1,0 0-1,0 0 1,0 0-1,1 0 1,-1 0-1,0 0 1,0 0-1,0 0 1,0 0-1,1 1 1,-1-1-1,0 0 1,0 0-1,0 0 1,0 0-1,0 0 1,0 1-1,0-1 1,1 0-1,-1 0 1,0 0-1,0 1 1,0-1-1,0 0 1,-4 17-90,-15 24-272,17-36 257,-4 7-193,-14 32-932,19-42 1161,0 1 0,0 0-1,1 0 1,-1 0 0,1-1 0,-1 1 0,1 0 0,0 0-1,0 0 1,0 0 0,0 0 0,1-1 0,0 4 0,8 6-490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9.445"/>
    </inkml:context>
    <inkml:brush xml:id="br0">
      <inkml:brushProperty name="width" value="0.05" units="cm"/>
      <inkml:brushProperty name="height" value="0.05" units="cm"/>
    </inkml:brush>
  </inkml:definitions>
  <inkml:trace contextRef="#ctx0" brushRef="#br0">278 1 18772,'-7'11'5033,"0"0"-3830,-95 158 4700,-26 47-4338,124-208-1536,-1 2 17,-1 1-1,1 0 0,-6 21 0,11-30-42,-1-1-1,1 1 0,-1 0 1,1-1-1,0 1 0,0 0 1,-1-1-1,1 1 0,0 0 0,1-1 1,-1 1-1,0 0 0,0-1 1,1 1-1,-1 0 0,1-1 1,-1 1-1,1-1 0,0 1 0,0-1 1,0 1-1,-1-1 0,1 0 1,1 1-1,-1-1 0,0 0 1,0 0-1,0 0 0,1 1 0,-1-1 1,0-1-1,1 1 0,-1 0 1,3 1-1,6 1-9,0 0 0,0-1 0,1-1-1,-1 1 1,0-2 0,13 1 0,68-8-162,-47 2 21,8 0-513,47-2-726,-77 7 937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7.752"/>
    </inkml:context>
    <inkml:brush xml:id="br0">
      <inkml:brushProperty name="width" value="0.05" units="cm"/>
      <inkml:brushProperty name="height" value="0.05" units="cm"/>
    </inkml:brush>
  </inkml:definitions>
  <inkml:trace contextRef="#ctx0" brushRef="#br0">0 42 14075,'7'3'1304,"5"-2"-776,6-2-152,10 1 561,4-3-57,14 3-120,6-3-96,7 1-168,1 1-24,0-1-464,-3 0-344,-7-4 384,-4-1-112,-19-12-104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9.908"/>
    </inkml:context>
    <inkml:brush xml:id="br0">
      <inkml:brushProperty name="width" value="0.05" units="cm"/>
      <inkml:brushProperty name="height" value="0.05" units="cm"/>
    </inkml:brush>
  </inkml:definitions>
  <inkml:trace contextRef="#ctx0" brushRef="#br0">237 0 23821,'-34'42'1454,"2"1"-1,2 1 1,-40 80-1,57-98-1283,2 0-1,1 1 1,1 0-1,1 1 1,2 0 0,1 0-1,1 0 1,-1 43-1,5-63-172,0 0-1,1 0 0,0 0 0,0 0 1,1 0-1,0-1 0,1 1 0,-1-1 0,1 1 1,7 11-1,-7-15-90,0 1 0,1-1 1,0 0-1,0 0 0,0 0 0,0-1 1,0 1-1,1-1 0,-1 0 1,1 0-1,0 0 0,0-1 0,0 0 1,0 0-1,1 0 0,6 1 0,0-1 14,-1-1 0,1 1 0,0-2 0,0 0-1,0 0 1,0-1 0,18-4 0,11-4-375</inkml:trace>
  <inkml:trace contextRef="#ctx0" brushRef="#br0" timeOffset="1">442 181 21325,'-10'16'644,"1"1"1,1 0 0,1 1 0,1-1 0,0 2-1,1-1 1,1 0 0,0 1 0,2 0 0,0 0-1,2 37 1,0-53-649,0 0 1,1 1-1,-1-1 0,1 0 0,0 0 1,0 0-1,0 0 0,0 0 0,0 0 1,0 0-1,1 0 0,0-1 0,0 1 0,-1 0 1,1-1-1,1 1 0,-1-1 0,0 0 1,1 0-1,-1 0 0,1 0 0,-1 0 1,1 0-1,0-1 0,0 0 0,0 1 0,0-1 1,0 0-1,0 0 0,0-1 0,0 1 1,0 0-1,1-1 0,-1 0 0,0 0 1,0 0-1,0 0 0,1-1 0,3 0 1,2-2-309,0 0 0,0-1 0,0 0 0,0 0 0,0-1 0,-1 0 0,0-1 0,0 0 0,0 0 0,-1-1 0,11-12 1,2-4-1520,-1-1 1,22-39 0,-30 44 803,-9 13 742,0 1 1,1 0-1,0 1 1,0-1-1,0 0 0,0 1 1,7-6-1,-10 12 369,0-1-1,1 1 1,-1 0-1,0-1 0,0 1 1,0 0-1,0-1 1,0 1-1,0 0 1,-1-1-1,0 3 1,-13 40 2091,-1-1 1,-30 57-1,27-62-1107,1 0-1,1 1 1,-13 57 0,28-92-1153,0 0 1,1 0-1,-1 0 1,1 1 0,0-1-1,0 0 1,1 5-1,-1-8 46,0 0-1,1 0 0,-1 0 1,1 0-1,-1 0 0,1 0 0,-1 0 1,1 0-1,-1 0 0,1 0 1,0 0-1,0 0 0,-1 0 0,1-1 1,0 1-1,0 0 0,0-1 1,0 1-1,0 0 0,0-1 1,0 1-1,0-1 0,0 0 0,0 1 1,0-1-1,0 0 0,2 1 1,11-1-589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0.332"/>
    </inkml:context>
    <inkml:brush xml:id="br0">
      <inkml:brushProperty name="width" value="0.05" units="cm"/>
      <inkml:brushProperty name="height" value="0.05" units="cm"/>
    </inkml:brush>
  </inkml:definitions>
  <inkml:trace contextRef="#ctx0" brushRef="#br0">143 1 24981,'-11'21'1961,"-10"7"-1497,1 1-264,-3 1 816,5 1-464,1-3-784,2-2-624,7-10 712,2 0-128,3-9-152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0.842"/>
    </inkml:context>
    <inkml:brush xml:id="br0">
      <inkml:brushProperty name="width" value="0.05" units="cm"/>
      <inkml:brushProperty name="height" value="0.05" units="cm"/>
    </inkml:brush>
  </inkml:definitions>
  <inkml:trace contextRef="#ctx0" brushRef="#br0">8 277 23277,'2'22'2016,"-2"4"-1423,0 6-273,-2 9 928,1 4-376,-1 5-456,0-1-112,1-5-264,1-5-104,-2-9-424,2-8-368,0-15-2297,0-5 2721,3-7-416,1-8-360</inkml:trace>
  <inkml:trace contextRef="#ctx0" brushRef="#br0" timeOffset="1">92 22 20180,'0'-11'2537,"-1"0"4064,4 14-6961,-2 2 408,-1-1-136,-3 9-168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1.283"/>
    </inkml:context>
    <inkml:brush xml:id="br0">
      <inkml:brushProperty name="width" value="0.05" units="cm"/>
      <inkml:brushProperty name="height" value="0.05" units="cm"/>
    </inkml:brush>
  </inkml:definitions>
  <inkml:trace contextRef="#ctx0" brushRef="#br0">175 9 22301,'5'-7'2048,"-4"5"-1496,-1 5-232,-1 16 857,-4 5-273,0 13-456,-2 3-312,1 5-568,-2 3-304,3-5-449,2-5-263,3-6-296,0-7 303,2-12 601,-1-3-376</inkml:trace>
  <inkml:trace contextRef="#ctx0" brushRef="#br0" timeOffset="1">17 257 17284,'-10'-9'2384,"3"3"-1400,9-2-375,9 2 1287,13-1-552,8 3-192,13-2-615,8 2-425,5-2-889,1-1-359,-7 4 920,-10 0-240,-14-1-184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1.733"/>
    </inkml:context>
    <inkml:brush xml:id="br0">
      <inkml:brushProperty name="width" value="0.05" units="cm"/>
      <inkml:brushProperty name="height" value="0.05" units="cm"/>
    </inkml:brush>
  </inkml:definitions>
  <inkml:trace contextRef="#ctx0" brushRef="#br0">64 0 20196,'-9'18'2025,"-26"56"2489,31-65-4439,1 1-1,0 0 0,0-1 1,1 1-1,-2 16 1,4-25-97,0 0 1,0 0-1,0-1 0,0 1 1,0 0-1,0-1 1,0 1-1,0 0 0,0 0 1,0-1-1,1 1 0,-1 0 1,0-1-1,0 1 1,1 0-1,-1-1 0,0 1 1,1 0-1,-1-1 1,0 1-1,1-1 0,-1 1 1,1-1-1,-1 1 0,1-1 1,-1 1-1,1-1 1,0 0-1,-1 1 0,1-1 1,0 1-1,-1-1 1,1 0-1,0 0 0,-1 0 1,1 1-1,0-1 1,-1 0-1,1 0 0,0 0 1,0 0-1,-1 0 0,1 0 1,0 0-1,-1 0 1,1 0-1,0-1 0,0 1 1,4-1-155,0-1 1,1 0 0,-2 0-1,1 0 1,6-4 0,13-10-413,-1-1 0,-1-1 0,-1-1 0,25-28-1,-15 15 300,-66 97 1862,32-59-1527,1-2-8,-1 0 1,1 0-1,0 0 0,0 1 0,1 0 1,-1-1-1,1 1 0,0 0 1,0-1-1,0 10 0,1-14-60,0 1 0,0-1 0,0 1 0,0 0 0,0-1 0,1 1 0,-1-1 0,0 1 0,0 0 0,1-1 0,-1 1-1,0-1 1,1 1 0,-1-1 0,0 1 0,1-1 0,-1 0 0,1 1 0,-1-1 0,1 1 0,-1-1 0,1 0 0,-1 1 0,1-1 0,-1 0 0,1 0 0,0 1 0,-1-1 0,1 0 0,-1 0-1,1 0 1,0 0 0,-1 0 0,1 0 0,-1 0 0,1 0 0,0 0 0,-1 0 0,1 0 0,0 0 0,-1 0 0,1-1 0,-1 1 0,1 0 0,-1 0 0,1-1 0,-1 1 0,2-1 0,30-15-376,-32 16 394,27-18-318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2.200"/>
    </inkml:context>
    <inkml:brush xml:id="br0">
      <inkml:brushProperty name="width" value="0.05" units="cm"/>
      <inkml:brushProperty name="height" value="0.05" units="cm"/>
    </inkml:brush>
  </inkml:definitions>
  <inkml:trace contextRef="#ctx0" brushRef="#br0">20 0 17772,'1'0'82,"-1"0"-1,0 1 1,1-1 0,-1 0 0,0 0 0,1 0 0,-1 1 0,0-1-1,0 0 1,1 0 0,-1 1 0,0-1 0,0 0 0,0 1 0,1-1-1,-1 0 1,0 1 0,0-1 0,0 0 0,0 1 0,0-1-1,0 0 1,1 1 0,-1-1 0,0 0 0,0 1 0,0-1 0,0 1-1,0-1 1,-1 0 0,1 1 0,0-1 0,-2 19 530,2-15-302,-9 54 2179,4-33-1879,1 1 1,1 0-1,2 0 1,2 50-1,-1-73-614,1-1 0,-1 0 0,1 1 0,-1-1 0,1 0 0,0 1 0,0-1-1,0 0 1,0 0 0,0 1 0,0-1 0,1 0 0,-1 0 0,1-1-1,-1 1 1,1 0 0,0 0 0,3 2 0,-3-3-34,0-1 1,0 1-1,0-1 0,0 1 0,0-1 1,0 0-1,0 0 0,0 1 1,0-2-1,0 1 0,0 0 1,0 0-1,0-1 0,0 1 0,0-1 1,0 1-1,0-1 0,-1 0 1,1 0-1,0 0 0,0 0 1,2-2-1,9-6-300,-1 0 0,0-1-1,0-1 1,-1 0 0,18-23 0,-6 3-949,22-39-1,-58 92 1341,1 1-1,1 0 1,1 1 0,1 0-1,2 1 1,-9 43-1,15-35-50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2.682"/>
    </inkml:context>
    <inkml:brush xml:id="br0">
      <inkml:brushProperty name="width" value="0.05" units="cm"/>
      <inkml:brushProperty name="height" value="0.05" units="cm"/>
    </inkml:brush>
  </inkml:definitions>
  <inkml:trace contextRef="#ctx0" brushRef="#br0">143 0 14379,'16'5'2321,"2"4"-1169,3 17-280,4 8 1473,-1 16-705,-2 10-176,-5 20-480,-7 5-143,-11 7-369,-8 3-96,-17 2-208,-10 1-32,-8-1-344,-2 0-384,-1-18 520,1-2-56,6-20-48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17.817"/>
    </inkml:context>
    <inkml:brush xml:id="br0">
      <inkml:brushProperty name="width" value="0.05" units="cm"/>
      <inkml:brushProperty name="height" value="0.05" units="cm"/>
    </inkml:brush>
  </inkml:definitions>
  <inkml:trace contextRef="#ctx0" brushRef="#br0">185 13 14387,'-10'-9'1866,"10"9"-1828,-1 0 0,1 0 0,0 0 0,0-1 0,0 1 0,0 0-1,0 0 1,0 0 0,0 0 0,0 0 0,0 0 0,0 0 0,0 0 0,0 0 0,0 0 0,0 0 0,0-1 0,0 1 0,0 0 0,0 0 0,0 0 0,0 0-1,0 0 1,0 0 0,0 0 0,0 0 0,0 0 0,0 0 0,0 0 0,0 0 0,0-1 0,0 1 0,0 0 0,0 0 0,0 0 0,1 0 0,-1 0 0,0 0-1,0 0 1,0 0 0,0 0 0,0 0 0,0 0 0,0 0 0,0 0 0,0 0 0,0 0 0,0 0 0,0 0 0,1 0 0,-1 0 0,0 0 0,0 0-1,0 0 1,0 0 0,0 0 0,0 0 0,0 0 0,23 3 3292,-10 0-3357,22 2 631,274 57 1551,-266-50-2141,-1 1-1,0 2 1,-2 2-1,0 2 1,42 26 0,-68-36 16,-1 0 1,-1 1 0,1 1 0,-2 0 0,1 1-1,-2 0 1,0 0 0,0 1 0,-1 1 0,0-1 0,-1 2-1,8 19 1,-12-22 17,0 1 0,-1-1-1,0 1 1,0 0 0,-2 0 0,1 0-1,-2 0 1,0 0 0,0 0-1,-1 0 1,-1 0 0,0 0 0,-1 0-1,0-1 1,-9 22 0,3-14-7,-2-1 1,0 1 0,-1-2-1,-1 0 1,0 0 0,-2-1-1,0-1 1,-24 21 0,-19 10 50,-73 45 0,123-87-80,-144 93 36,-224 106 0,366-200-161,4 0-63,0-1 1,0 0-1,-1 0 1,1-1-1,-1 1 1,1-2 0,-1 1-1,0-1 1,0 0-1,0 0 1,1-1-1,-11 0 1,16 0 178,0 0 0,0-1 1,0 1-1,0 0 0,0-1 1,0 1-1,0-1 0,0 1 1,1-1-1,-1 1 0,0-1 1,0 0-1,0 0 0,1 1 1,-1-1-1,0 0 0,1 0 1,-1 0-1,1 0 0,-1 0 0,1 1 1,-1-1-1,1 0 0,0 0 1,-1 0-1,1 0 0,0-2 1,-1-1-95,1 0 0,0 0 1,0 0-1,0 0 1,2-7-1,5-22-381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18.247"/>
    </inkml:context>
    <inkml:brush xml:id="br0">
      <inkml:brushProperty name="width" value="0.05" units="cm"/>
      <inkml:brushProperty name="height" value="0.05" units="cm"/>
    </inkml:brush>
  </inkml:definitions>
  <inkml:trace contextRef="#ctx0" brushRef="#br0">493 18 16948,'8'-9'1594,"-2"1"-465,-7 12 2056,-12 18-2051,-29 39 1,26-40-903,-39 50 425,-68 69-1,-75 52 567,185-180-1122,-17 17 116,29-27-200,-1 0 1,0 0-1,1 0 1,0 1-1,-1-1 1,1 0-1,0 1 1,0-1-1,0 0 1,1 1-1,-1-1 1,0 5-1,1-5-14,0-1 1,0 0-1,1 1 1,-1-1-1,0 0 0,1 0 1,-1 1-1,1-1 1,0 0-1,-1 0 0,1 0 1,0 0-1,0 0 1,-1 0-1,1 0 0,0 0 1,0 0-1,0 0 1,0 0-1,0 0 0,0-1 1,1 1-1,-1 0 0,2 0 1,36 12 13,-35-11-20,62 11-1034,0-2-1,106 3 1,-126-11 868,9 0-450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19.137"/>
    </inkml:context>
    <inkml:brush xml:id="br0">
      <inkml:brushProperty name="width" value="0.05" units="cm"/>
      <inkml:brushProperty name="height" value="0.05" units="cm"/>
    </inkml:brush>
  </inkml:definitions>
  <inkml:trace contextRef="#ctx0" brushRef="#br0">150 108 17284,'18'-30'3458,"21"-47"0,-56 102-328,0-2-2847,-86 163 1140,89-156-1269,1 1 1,2 0-1,1 1 0,-8 45 1,16-67-110,1-1 0,0 1 0,1 0 0,0 0 0,1-1 0,3 19 0,-4-26-40,1 0-1,0 0 0,-1 0 0,1 0 1,0 0-1,0 0 0,0 0 1,0-1-1,0 1 0,1 0 0,-1-1 1,0 1-1,1-1 0,-1 1 1,1-1-1,2 2 0,-2-3-15,0 1-1,0 0 0,0-1 0,0 1 1,0-1-1,0 0 0,0 1 0,1-1 1,-1 0-1,0 0 0,0-1 0,0 1 1,0 0-1,0-1 0,1 1 0,-1-1 1,0 0-1,4-1 0,3-3-266,0 0 0,0-1 0,-1 0 0,0 0 0,1 0 0,-2-1 0,1 0 0,-1-1 0,-1 0 0,7-8 0,3-8-522,-1 0 0,18-38 0,-12 15-318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8.587"/>
    </inkml:context>
    <inkml:brush xml:id="br0">
      <inkml:brushProperty name="width" value="0.05" units="cm"/>
      <inkml:brushProperty name="height" value="0.05" units="cm"/>
    </inkml:brush>
  </inkml:definitions>
  <inkml:trace contextRef="#ctx0" brushRef="#br0">0 5 15603,'2'-1'276,"0"1"-1,-1-1 1,1 1-1,0-1 0,-1 1 1,1-1-1,0 1 1,0 0-1,0 0 0,-1 0 1,1 0-1,0 0 1,3 1-1,-3 0-138,-1 1 0,0-1 1,0 1-1,0-1 0,0 1 0,0-1 0,0 1 0,0 0 1,0 0-1,-1-1 0,1 1 0,-1 0 0,1 0 0,-1 3 1,8 26 839,-5-13-595,2 0 1,0-1-1,1 1 1,1-1-1,9 18 1,-14-32-430,0 1 0,1 0 0,-1-1 0,1 0 0,0 1 0,0-1 0,0 0 0,0-1 0,1 1 0,-1-1 0,1 1 0,-1-1 0,1 0 0,0 0 0,0 0 1,0-1-1,0 0 0,0 1 0,0-1 0,1-1 0,-1 1 0,0-1 0,0 1 0,1-1 0,-1-1 0,0 1 0,6-1 0,-2-1-119,0 0 0,0 0 0,-1-1-1,1 0 1,0 0 0,-1 0 0,0-1-1,0 0 1,0-1 0,-1 0 0,11-9-1,16-21-500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19.599"/>
    </inkml:context>
    <inkml:brush xml:id="br0">
      <inkml:brushProperty name="width" value="0.05" units="cm"/>
      <inkml:brushProperty name="height" value="0.05" units="cm"/>
    </inkml:brush>
  </inkml:definitions>
  <inkml:trace contextRef="#ctx0" brushRef="#br0">29 22 25742,'-8'-10'2104,"2"5"-1576,0-1-232,3 6 816,1 3-399,1 5-713,-1-1-649,2 4 569,3 1-120,2-1-112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0.108"/>
    </inkml:context>
    <inkml:brush xml:id="br0">
      <inkml:brushProperty name="width" value="0.05" units="cm"/>
      <inkml:brushProperty name="height" value="0.05" units="cm"/>
    </inkml:brush>
  </inkml:definitions>
  <inkml:trace contextRef="#ctx0" brushRef="#br0">92 2 21989,'0'0'61,"0"0"0,0 0 0,0 0 0,0 0 0,0 0 0,0-1 0,1 1 0,-1 0 0,0 0 0,0 0 0,0 0 0,0 0 0,0 0 0,0 0 0,1 0 0,-1 0 0,0 0 1,0 0-1,0 0 0,0 0 0,0 0 0,0 0 0,1 0 0,-1 0 0,0 0 0,0 0 0,0 0 0,0 0 0,0 0 0,1 0 0,-1 0 0,0 0 0,0 0 0,0 0 0,0 0 0,0 0 0,0 0 0,1 0 1,-1 0-1,0 1 0,0-1 0,0 0 0,0 0 0,1 9 1037,-5 16-412,3-21-173,-34 151 2213,16-79-2693,4 1 1,-9 105-1,25-151-435,3-20-240,-4-11 607,0 0 0,0 0 1,0 0-1,1 1 0,-1-1 1,0 0-1,0 0 0,0 0 1,0 0-1,1 0 0,-1 0 1,0 0-1,0 0 0,0 0 1,1 0-1,-1 0 0,0 0 1,0 0-1,0 0 0,1 0 1,-1 0-1,0 0 0,0 0 1,0 0-1,0 0 0,1 0 1,-1-1-1,0 1 0,0 0 1,0 0-1,0 0 0,1 0 1,-1 0-1,0 0 0,0-1 1,0 1-1,0 0 0,0 0 1,0 0-1,1 0 0,-1-1 1,0 1-1,0 0 0,0 0 1,3-7-214,0 1-1,0 0 1,-1-1 0,0 0 0,0 1 0,-1-1-1,0 0 1,0 0 0,0-12 0,1 0-221,2-31-489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0.498"/>
    </inkml:context>
    <inkml:brush xml:id="br0">
      <inkml:brushProperty name="width" value="0.05" units="cm"/>
      <inkml:brushProperty name="height" value="0.05" units="cm"/>
    </inkml:brush>
  </inkml:definitions>
  <inkml:trace contextRef="#ctx0" brushRef="#br0">0 273 16700,'1'1'317,"-1"0"1,1 1 0,0-1 0,-1 0 0,1 0 0,0 0 0,0 0 0,0 0 0,0 0 0,0 0 0,0-1 0,0 1 0,0 0-1,0 0 1,1-1 0,-1 1 0,0-1 0,0 1 0,1-1 0,1 1 0,29 8 2177,-24-8-2248,1-1 0,-1 0 0,1-1 0,-1 1 0,1-2 0,-1 1 0,0-1 0,1 0 0,-1-1 0,0 0 1,-1 0-1,1-1 0,8-4 0,5-5 20,0-1-1,-1 0 1,23-22 0,-14 9-117,-1-2 0,-2-1 1,0-1-1,20-35 0,-40 55-175,-14 24-69,-5 21-276,2 1-1,1 0 1,2 0-1,-4 37 1,10-58 20,0 0 1,1 19-1,1-29 282,1 1 0,-1-1-1,1 0 1,0 1 0,0-1-1,0 0 1,0 0 0,1 0-1,0 0 1,0 0 0,4 6-1,12 7-473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3.109"/>
    </inkml:context>
    <inkml:brush xml:id="br0">
      <inkml:brushProperty name="width" value="0.05" units="cm"/>
      <inkml:brushProperty name="height" value="0.05" units="cm"/>
    </inkml:brush>
  </inkml:definitions>
  <inkml:trace contextRef="#ctx0" brushRef="#br0">23 21 5537,'-1'-3'784,"-2"0"-616,-2 0-832,1 0 1488,-1-1-688,0-1-120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3.824"/>
    </inkml:context>
    <inkml:brush xml:id="br0">
      <inkml:brushProperty name="width" value="0.05" units="cm"/>
      <inkml:brushProperty name="height" value="0.05" units="cm"/>
    </inkml:brush>
  </inkml:definitions>
  <inkml:trace contextRef="#ctx0" brushRef="#br0">155 356 10194,'-4'-10'1934,"-7"-9"4434,10 19-6209,1-1 1,-1 1-1,0-1 1,0 1-1,0 0 1,1 0-1,-1-1 1,0 1-1,0 0 1,0 0-1,0 0 1,0 0-1,0 0 1,1 0-1,-1 0 1,0 0-1,0 0 1,0 0-1,0 0 1,0 1-1,1-1 1,-1 0-1,0 1 1,0-1-1,0 0 1,0 1-1,-4 2 141,0 1 1,0-1-1,0 1 0,0 0 0,1 0 0,-1 0 1,1 1-1,0-1 0,1 1 0,-5 8 0,-3 4 122,-13 33-1,1 13-158,22-58-254,0-1 0,0 1 0,0 0 0,0-1-1,1 1 1,0 0 0,0-1 0,0 1 0,0 0 0,1 0 0,1 7-1,-2-12-6,1 1-1,-1-1 1,0 1-1,0-1 0,0 0 1,1 1-1,-1-1 1,0 1-1,0-1 0,1 0 1,-1 1-1,0-1 0,1 1 1,-1-1-1,0 0 1,1 0-1,-1 1 0,1-1 1,-1 0-1,0 0 0,1 1 1,-1-1-1,1 0 1,-1 0-1,1 0 0,-1 0 1,1 0-1,-1 0 1,1 0-1,0 0 0,14-8 20,8-18 21,-4-4 131,-1 0 1,-1-2-1,-2 0 1,-2-1 0,-1 0-1,-1-1 1,7-44-1,-18 77 103,0 3-106,-4 9-49,-4 20-90,2 5-137,2 0 1,0 61 0,4-95 93,0 0 1,1 1 0,-1-1 0,0 0 0,1 0 0,-1 1 0,1-1 0,0 0 0,-1 0 0,3 3 0,-3-5 7,0 0 0,0 1-1,1-1 1,-1 0 0,0 1 0,1-1 0,-1 0 0,0 0 0,1 1-1,-1-1 1,0 0 0,1 0 0,-1 1 0,1-1 0,-1 0 0,1 0-1,-1 0 1,0 0 0,1 0 0,-1 0 0,1 0 0,-1 0 0,1 0 0,-1 0-1,0 0 1,1 0 0,-1 0 0,1 0 0,-1 0 0,1 0 0,0-1-1,2-1-7,1-1-1,0 0 1,-1 0-1,0 0 0,1 0 1,-1 0-1,0-1 1,-1 0-1,4-4 0,29-48 84,-2-2 0,30-75 0,34-62 249,-89 185-289,-4 13 0,-5 16-25,-27 121-43,17-96 44,2 0 0,1 1 0,-1 53 1,9-92-1,1 0 0,-1 0 0,1 0-1,3 11 1,-4-17-7,0 1 0,0 0-1,1-1 1,-1 1 0,0-1-1,0 1 1,0 0 0,1-1-1,-1 1 1,0-1-1,1 1 1,-1-1 0,0 1-1,1-1 1,-1 1 0,1-1-1,-1 1 1,1-1 0,-1 0-1,1 1 1,-1-1-1,1 0 1,-1 1 0,1-1-1,0 0 1,-1 0 0,1 1-1,-1-1 1,1 0 0,0 0-1,-1 0 1,1 0-1,0 0 1,-1 0 0,1 0-1,-1 0 1,1 0 0,0 0-1,-1-1 1,1 1-1,0 0 1,-1 0 0,1 0-1,-1-1 1,1 1 0,-1 0-1,1-1 1,-1 1 0,1 0-1,-1-1 1,1 1-1,-1-1 1,1 1 0,-1-1-1,0 1 1,1-1 0,-1 1-1,1-2 1,0 1-32,1-1-1,-1 0 1,0 0 0,0 0-1,0 0 1,0 0 0,0 0-1,0 0 1,0 0 0,-1-1-1,1 1 1,-1 0 0,0 0-1,1 0 1,-1-1 0,0 1-1,-1 0 1,1 0 0,0-1-1,0 1 1,-1 0 0,1 0-1,-1 0 1,0-1 0,0 1-1,0 0 1,0 0 0,0 0-1,0 0 1,-2-2 0,-5-8-218,-1 1 0,0 0 0,-16-16 0,19 20 158,-18-15-159,14 13 336,1 0 0,-12-14 0,22 22-65,-1 1 0,0 0 0,1-1-1,-1 1 1,0 0 0,1 0 0,-1 0 0,0-1 0,1 1-1,-1 0 1,1 0 0,-1 0 0,0 0 0,1 0-1,-1 0 1,1 0 0,-1 0 0,1 0 0,-1 0 0,0 0-1,1 0 1,-1 0 0,1 0 0,-1 0 0,0 0 0,1 0-1,-1 0 1,1 1 0,-1-1 0,1 0 0,24 4 171,-22-3-139,17 2-229,1-1 1,-1-1 0,0 0 0,1-2 0,-1-1-1,38-7 1,-21 0-101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4.489"/>
    </inkml:context>
    <inkml:brush xml:id="br0">
      <inkml:brushProperty name="width" value="0.05" units="cm"/>
      <inkml:brushProperty name="height" value="0.05" units="cm"/>
    </inkml:brush>
  </inkml:definitions>
  <inkml:trace contextRef="#ctx0" brushRef="#br0">14 91 20028,'0'16'848,"-1"130"3695,-7 71-3006,6-198-1467,1-13-36,0 0 0,1 1 0,0-1 0,0 0-1,0 1 1,2 11 0,7-36 54,2-30-237,-2 0 0,-2-1 0,0-65 1,-5 73-41,0 18-85,-2 43 170,-1 19 83,8 22 18,-7-57 14,1 1-1,0-1 1,1 0 0,-1 0 0,1 0 0,-1 0 0,1 0-1,0 0 1,1 0 0,-1-1 0,1 1 0,3 3 0,-5-6 2,1 0 1,-1 0-1,1-1 0,-1 1 1,1 0-1,-1 0 1,1-1-1,0 1 1,0-1-1,-1 1 1,1-1-1,0 0 1,-1 0-1,1 0 0,0 0 1,0 0-1,-1 0 1,1 0-1,0-1 1,0 1-1,-1-1 1,1 1-1,0-1 1,-1 1-1,1-1 1,-1 0-1,1 0 0,-1 0 1,4-2-1,2-2 57,0-1-1,0 0 0,-1 0 0,10-12 0,-3 1 24,-1-1-1,-1 0 0,-1 0 1,0-1-1,-2 0 1,0 0-1,-1-1 0,-1 0 1,-1-1-1,-1 1 1,0-1-1,-2 0 0,0-21 1,-7 11 0,5 31-91,0-1 0,0 1 0,0-1 0,-1 0 0,1 1 0,0-1 0,0 1 0,-1-1 1,1 1-1,0-1 0,-1 1 0,1-1 0,0 1 0,-1 0 0,1-1 0,0 1 0,-1-1 0,1 1 0,-1 0 0,1-1 1,-1 1-1,1 0 0,-1 0 0,1-1 0,-1 1 0,1 0 0,-1 0 0,0 0 0,1 0 0,-1 0 0,1-1 0,-1 1 0,1 0 1,-1 0-1,0 1 0,1-1 0,-1 0 0,1 0 0,-1 0 0,1 0 0,-1 0 0,0 1 0,1-1 0,-1 0 0,1 0 1,-1 1-1,1-1 0,0 0 0,-1 1 0,1-1 0,-1 1 0,1-1 0,-1 1 0,-5 5 4,1 0 0,0 0 1,1 1-1,-1-1 0,1 1 0,0 0 0,1 0 0,-5 13 1,-19 68 35,22-70-28,-2 5 20,2 0 0,0 0 1,1 1-1,0 47 0,4-68-30,0 1-1,0 0 1,1 0 0,0 0 0,0 0 0,0 0-1,0-1 1,0 1 0,3 4 0,-3-7-2,-1 0 1,1 1 0,0-1 0,1 0-1,-1 0 1,0 0 0,0 0-1,0 0 1,1 0 0,-1 0-1,0 0 1,1 0 0,-1 0 0,1-1-1,-1 1 1,1-1 0,-1 1-1,1-1 1,0 0 0,-1 1-1,1-1 1,-1 0 0,1 0-1,3 0 1,2-2 3,-1 1-1,1-1 1,0 0-1,0 0 1,-1 0-1,1-1 0,-1 0 1,1-1-1,-1 1 1,-1-1-1,1-1 1,10-8-1,0-3-3,0 0 0,24-33-1,-31 37 7,-1 0 0,0 0 0,-1 0 0,12-27 0,-18 29 4,-7 15-3,-10 17 22,-15 55 157,28-68-155,1 0-1,0 0 0,0 1 0,1-1 0,0 1 0,0 16 1,1-25-46,0 1 0,0 0 0,0-1 0,0 1 1,1 0-1,-1-1 0,0 1 0,1 0 0,-1-1 0,1 1 1,0-1-1,0 1 0,-1-1 0,1 0 0,0 1 0,0-1 1,0 0-1,0 1 0,0-1 0,1 0 0,-1 0 0,0 0 1,1 0-1,-1 0 0,0 0 0,1 0 0,-1-1 0,1 1 1,-1 0-1,1-1 0,0 1 0,2-1 0,1 0-26,1 0-1,-1 0 0,0-1 0,0 1 0,0-1 0,0-1 1,1 1-1,-1-1 0,5-2 0,23-12-200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5.252"/>
    </inkml:context>
    <inkml:brush xml:id="br0">
      <inkml:brushProperty name="width" value="0.05" units="cm"/>
      <inkml:brushProperty name="height" value="0.05" units="cm"/>
    </inkml:brush>
  </inkml:definitions>
  <inkml:trace contextRef="#ctx0" brushRef="#br0">13 0 17988,'-12'126'6639,"14"-2"-3443,5-90-2649,-7-33-530,0 0 1,0-1-1,0 1 1,1 0-1,-1 0 1,0 0-1,1 0 1,-1-1-1,0 1 1,1 0 0,-1 0-1,1-1 1,0 1-1,-1 0 1,1-1-1,0 1 1,-1-1-1,1 1 1,0 0-1,-1-1 1,1 0-1,0 1 1,0-1-1,0 1 1,-1-1-1,1 0 1,0 0-1,0 1 1,0-1 0,0 0-1,0 0 1,0 0-1,-1 0 1,1 0-1,0 0 1,1 0-1,2-2 16,-1 0 0,0 1 0,1-1 0,-1 0 0,0-1 0,0 1 0,0 0 0,0-1 0,0 0 0,-1 0 0,3-3 0,26-39 155,-27 39-154,48-91 345,-10 18 0,-41 76-364,0 1 0,1 0-1,-1 0 1,0 0-1,1 0 1,-1 0 0,1 0-1,0 0 1,0 1-1,2-3 1,-3 4-13,-1 0 1,0 0-1,0 0 0,0 0 1,1 0-1,-1 0 0,0 0 1,0 0-1,0 0 0,0 0 1,1 0-1,-1 0 0,0 0 1,0 0-1,0 0 0,0 0 1,1 0-1,-1 0 0,0 1 1,0-1-1,0 0 0,0 0 1,0 0-1,0 0 0,1 0 1,-1 0-1,0 1 0,0-1 1,0 0-1,0 0 1,0 0-1,0 0 0,0 1 1,0-1-1,0 0 0,0 0 1,0 0-1,0 1 0,0-1 1,1 19 33,-8 33-1,4-29-30,1 0 1,0 37 0,2-59-5,0-1 0,-1 1 1,1 0-1,0-1 0,0 1 0,0 0 0,1-1 0,-1 1 0,0 0 0,0-1 0,0 1 0,0 0 1,1-1-1,-1 1 0,0-1 0,0 1 0,1 0 0,-1-1 0,0 1 0,1-1 0,-1 1 0,1-1 1,-1 1-1,1-1 0,-1 1 0,1-1 0,-1 0 0,1 1 0,0-1 0,-1 0 0,1 1 0,-1-1 1,1 0-1,0 0 0,-1 1 0,1-1 0,0 0 0,-1 0 0,1 0 0,0 0 0,-1 0 0,1 0 1,0 0-1,-1 0 0,1 0 0,0-1 0,-1 1 0,1 0 0,0 0 0,-1 0 0,2-1 0,3-2 3,-1 1 0,1-1 1,-1 0-1,0 0 0,6-5 0,8-10 12,22-29 1,-26 29-4,1 1-1,22-20 0,-36 36-13,0 0-1,0 0 1,0 0 0,0 0-1,0 1 1,0-1-1,0 0 1,1 1 0,-1-1-1,0 1 1,0-1-1,1 1 1,-1 0 0,0-1-1,0 1 1,3 0-1,-3 0 2,-1 0-1,1 0 0,0 1 0,-1-1 0,1 0 0,0 1 1,-1-1-1,1 1 0,-1-1 0,1 0 0,-1 1 0,1-1 1,-1 1-1,1-1 0,-1 1 0,1 0 0,-1-1 0,0 1 1,1-1-1,-1 1 0,0 0 0,1 0 0,0 6-8,1-1 0,-1 1 0,0 0 0,0-1-1,-1 9 1,0-4-17,2 16-86,-2-11-205,1 0 0,1 0 0,0 0 0,7 26 0,-9-42 267,0 1 0,1 0 1,-1-1-1,0 1 0,0-1 1,0 1-1,1 0 0,-1-1 1,0 1-1,0-1 0,1 1 1,-1-1-1,0 1 1,1-1-1,-1 1 0,1-1 1,-1 0-1,1 1 0,-1-1 1,1 1-1,-1-1 0,1 0 1,-1 0-1,1 1 1,0-1-1,-1 0 0,1 0 1,-1 0-1,1 1 0,0-1 1,-1 0-1,1 0 0,-1 0 1,1 0-1,0 0 0,-1 0 1,1 0-1,-1 0 1,1-1-1,0 1 0,-1 0 1,1 0-1,-1 0 0,1-1 1,-1 1-1,1 0 0,0-1 1,-1 1-1,1-1 0,3-2-164,0-1-1,0 0 1,0 1-1,5-9 1,-6 8 85,18-23-706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5.842"/>
    </inkml:context>
    <inkml:brush xml:id="br0">
      <inkml:brushProperty name="width" value="0.05" units="cm"/>
      <inkml:brushProperty name="height" value="0.05" units="cm"/>
    </inkml:brush>
  </inkml:definitions>
  <inkml:trace contextRef="#ctx0" brushRef="#br0">123 43 15875,'0'-3'414,"-1"1"0,0-1-1,1 1 1,-1-1 0,0 1 0,0-1-1,-1 1 1,1 0 0,-1 0-1,1-1 1,-1 1 0,1 0 0,-1 0-1,-4-3 1,5 5-263,0-1-1,0 0 1,0 1 0,0-1 0,0 1-1,-1 0 1,1-1 0,0 1 0,0 0-1,-1 0 1,1 0 0,0 0-1,0 0 1,-1 0 0,1 0 0,0 0-1,0 0 1,-1 1 0,1-1 0,0 1-1,0-1 1,0 0 0,0 1-1,0 0 1,0-1 0,-1 1 0,1 0-1,1 0 1,-1-1 0,0 1 0,0 0-1,0 0 1,-1 2 0,-4 4 6,1 0 0,0 0 1,0 1-1,1-1 0,0 1 1,0 0-1,1 1 0,-4 10 1,2 3-128,0-1 0,-2 26 1,6-44-24,1 0 1,0 0-1,0 0 1,0 0 0,0 0-1,1 0 1,-1 0-1,1 0 1,-1 0-1,3 4 1,-3-7-4,1 1 0,-1 0 0,1 0-1,-1-1 1,1 1 0,0 0 0,-1-1 0,1 1 0,0-1 0,0 1 0,-1-1 0,1 1-1,0-1 1,0 0 0,0 1 0,0-1 0,-1 0 0,1 1 0,0-1 0,0 0 0,0 0-1,0 0 1,0 0 0,0 0 0,0 0 0,-1 0 0,1 0 0,0 0 0,0-1 0,0 1-1,0 0 1,0-1 0,0 1 0,-1 0 0,1-1 0,0 1 0,0-1 0,0 0 0,13-7 48,0-2 1,0 1 0,-1-2 0,-1 1 0,0-2 0,0 0 0,11-15 0,-9 11 58,1 0 0,0 0-1,22-16 1,-36 32-98,0-1-1,0 0 0,0 1 1,0-1-1,0 0 1,0 1-1,0-1 0,0 1 1,0-1-1,0 1 1,0 0-1,0 0 0,0-1 1,0 1-1,0 0 0,1 0 1,0 0-1,-1 0-6,-1 1 0,1-1 0,-1 0 0,0 1 0,1-1 0,-1 0 0,1 1 0,-1-1 0,0 0 0,1 1 0,-1-1 0,0 1 0,0-1 0,1 1 0,-1-1 0,0 1 0,0-1 0,0 1 0,0-1 0,1 1 0,-1-1 0,0 1 0,0-1 0,0 1 0,0 0 0,-1 7 29,0 0 0,0 1 1,-4 13-1,1-7-31,2-4 3,1-8 5,1 0-1,-1 1 1,1-1 0,-1 0-1,1 1 1,1 5-1,-1-9-9,0 0-1,0 0 0,0 0 1,0 1-1,0-1 0,0 0 1,0 0-1,0 0 0,0 1 1,0-1-1,1 0 0,-1 0 1,0 0-1,0 0 0,0 0 1,0 1-1,1-1 0,-1 0 1,0 0-1,0 0 0,0 0 1,0 0-1,1 0 0,-1 0 1,0 0-1,0 0 0,1 0 1,-1 1-1,0-1 0,0 0 1,0 0-1,1 0 0,-1 0 1,0-1-1,0 1 0,0 0 0,1 0 1,-1 0-1,16-10 41,32-38 41,-38 36-67,1 1-1,0 0 0,1 0 1,0 1-1,1 0 0,23-12 1,-35 21-16,0 0 1,0 1-1,1-1 1,-1 1-1,0-1 1,0 1 0,1-1-1,-1 1 1,0 0-1,1 0 1,-1 0 0,0-1-1,1 1 1,-1 1-1,0-1 1,1 0 0,-1 0-1,0 0 1,1 1-1,-1-1 1,0 1-1,1-1 1,-1 1 0,0-1-1,0 1 1,0 0-1,0-1 1,0 1 0,1 0-1,-1 0 1,-1 0-1,1 0 1,0 0-1,0 0 1,0 0 0,0 0-1,-1 0 1,1 1-1,-1-1 1,1 0 0,-1 0-1,2 3 1,0 6 0,0 0 1,0 0-1,-1 1 0,1 17 1,-1-9 7,3 6-340,1-26-254,3-11 441,15-27-126,-10 8-10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6.609"/>
    </inkml:context>
    <inkml:brush xml:id="br0">
      <inkml:brushProperty name="width" value="0.05" units="cm"/>
      <inkml:brushProperty name="height" value="0.05" units="cm"/>
    </inkml:brush>
  </inkml:definitions>
  <inkml:trace contextRef="#ctx0" brushRef="#br0">35 176 19932,'-25'46'4303,"24"-43"-3991,-1 0-1,1 0 0,0 1 0,-1-1 1,2 0-1,-1 1 0,0-1 1,1 1-1,-1-1 0,1 1 0,0-1 1,1 5-1,-1-7-288,0-1-1,0 0 1,0 1 0,1-1-1,-1 0 1,0 1-1,0-1 1,0 0 0,1 0-1,-1 1 1,0-1-1,1 0 1,-1 0 0,0 0-1,0 1 1,1-1-1,-1 0 1,0 0 0,1 0-1,-1 0 1,0 0 0,1 1-1,-1-1 1,0 0-1,1 0 1,-1 0 0,0 0-1,1 0 1,-1 0-1,0 0 1,1 0 0,-1 0-1,0-1 1,1 1 0,-1 0-1,0 0 1,1 0-1,-1 0 1,0 0 0,1-1-1,-1 1 1,0 0-1,1 0 1,-1 0 0,0-1-1,0 1 1,1 0 0,-1 0-1,0-1 1,0 1-1,16-15 213,-5-2-157,-1 0-1,-1-1 0,0 0 1,-1-1-1,-1 0 0,-1 0 1,8-37-1,-15 48 7,-3 13-37,-6 14-10,5-4-65,0 0-1,1 0 1,1 0-1,0 0 1,1 1-1,1-1 1,0 1 0,3 29-1,-2-44 25,1 0 0,-1 0 0,0-1-1,0 1 1,0 0 0,0 0 0,0-1 0,1 1-1,-1 0 1,0 0 0,1-1 0,-1 1 0,1 0-1,-1-1 1,0 1 0,1-1 0,-1 1 0,1-1-1,0 1 1,-1-1 0,1 1 0,-1-1 0,1 1-1,0-1 1,-1 0 0,1 1 0,1-1-1,-1 0 1,0 0-1,0 0 1,0 0-1,1 0 0,-1-1 1,0 1-1,0 0 0,0-1 1,0 1-1,0-1 0,0 1 1,0-1-1,0 0 1,0 1-1,2-2 0,3-4-15,0 0 0,-1 0 0,10-12 0,8-17-19,26-56 0,5-6-124,-47 90 63,-4 10-6,-2 15-15,-1-17 122,-6 79-206,0 20 113,6-86 96,0-1 0,2 1 0,0 0 1,0-1-1,5 16 0,-5-26-3,-1 1 0,0-1-1,1 0 1,0 0 0,0 0-1,0-1 1,0 1 0,0 0-1,1-1 1,-1 1 0,1-1-1,-1 0 1,1 0 0,0 0-1,0 0 1,0-1 0,0 1-1,4 1 1,17 11-4,-22-12 1,0-1 1,-1 1 0,1 0 0,0-1 0,-1 1 0,0 0 0,1 0 0,-1 0 0,0 1 0,0-1 0,0 0 0,-1 0 0,1 0 0,0 1 0,-1-1 0,1 0 0,-1 1 0,0-1 0,0 0 0,0 1-1,0-1 1,0 1 0,-1-1 0,1 0 0,-1 1 0,-1 3 0,0 3 22,-2 0 1,1-1-1,-1 1 0,0-1 0,-8 11 0,9-14 17,-1 0-1,1-1 0,-1 0 0,0 0 1,0 0-1,0-1 0,0 1 1,-1-1-1,-5 3 0,8-5-18,1 0 0,-1 0 0,0-1 0,1 1 0,-1 0 0,0-1 0,0 0 0,1 1 0,-1-1 0,0 0-1,0 0 1,0 0 0,1 0 0,-1 0 0,0 0 0,0-1 0,1 1 0,-1-1 0,0 1 0,0-1 0,1 0 0,-1 1 0,1-1-1,-1 0 1,1 0 0,-1 0 0,1 0 0,-1 0 0,1-1 0,0 1 0,0 0 0,-2-2 0,-1-3 23,0-1 1,0 1 0,1-1-1,0 0 1,0 0 0,1 0-1,0-1 1,0 1 0,0 0-1,1-1 1,0-7 0,0-2-148,0-1 1,2 1 0,4-31-1,-3 37 3,0 0 0,1 0-1,1 0 1,0 1-1,0-1 1,1 1 0,0 0-1,1 0 1,14-17-1,15-9-221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7.119"/>
    </inkml:context>
    <inkml:brush xml:id="br0">
      <inkml:brushProperty name="width" value="0.05" units="cm"/>
      <inkml:brushProperty name="height" value="0.05" units="cm"/>
    </inkml:brush>
  </inkml:definitions>
  <inkml:trace contextRef="#ctx0" brushRef="#br0">20 1 19972,'-5'30'2265,"-4"60"-1,7-54-651,-1 54 300,3-77-1779,1-1 1,0 0 0,1 0 0,1 0 0,4 14-1,-7-25-119,0 0-1,0 0 0,1 0 0,-1 0 1,1 0-1,-1 0 0,1 0 0,-1 0 1,1 0-1,0 0 0,-1 0 0,1 0 1,0-1-1,0 1 0,0 0 0,-1 0 1,1-1-1,0 1 0,0-1 0,2 2 1,-2-2-4,0 0-1,0 0 1,0 0 0,0 0 0,0 0 0,0-1 0,0 1 0,0 0 0,0 0 0,0-1-1,0 1 1,0-1 0,0 1 0,0-1 0,0 1 0,0-1 0,1-1 0,4-3 28,-1 0 1,0-1 0,0 0-1,7-10 1,10-21 98,22-48 0,-27 49-14,36-56 0,-52 91-121,0-1-1,0 0 1,0 1 0,1 0-1,-1-1 1,0 1-1,0 0 1,1-1 0,-1 1-1,1 0 1,1-1-1,-2 2-1,-1 0-1,0 0 0,0 0 1,1 0-1,-1 0 0,0 0 0,1 0 1,-1 0-1,0 0 0,0 0 1,1 0-1,-1 1 0,0-1 1,0 0-1,1 0 0,-1 0 0,0 0 1,0 0-1,1 1 0,-1-1 1,0 0-1,0 0 0,0 0 1,1 1-1,-1-1 0,0 0 0,0 0 1,0 1-1,0-1 0,1 0 1,-1 0-1,0 1 0,0-1 1,0 0-1,0 0 0,0 1 1,0-1-1,0 1 0,1 5 0,-1 0-1,1 0 1,-1 0 0,-2 12-1,-2 12 2,2-18-1,1 0 1,-1 1-1,2 0 1,1 17-1,-1-29 1,0-1-1,0 1 1,0 0-1,0-1 1,0 1-1,1 0 1,-1-1-1,0 1 1,0-1-1,0 1 1,1-1-1,-1 1 1,0-1-1,1 1 1,-1-1-1,0 1 1,1-1-1,-1 1 1,1-1-1,-1 1 1,0-1-1,1 0 1,-1 1-1,1-1 1,-1 0-1,1 1 1,0-1-1,-1 0 1,1 0-1,-1 1 1,1-1-1,-1 0 1,1 0-1,0 0 1,-1 0-1,1 0 1,-1 0-1,1 0 1,0 0-1,-1 0 1,1 0 0,-1 0-1,1 0 1,0-1-1,-1 1 1,1 0-1,-1 0 1,1-1-1,-1 1 1,1 0-1,-1-1 1,1 1-1,0-1 1,28-22-6,30-42-583,-40 43-1446,41-39-1,-60 61 2016,0 0 0,0 0 0,0 0 1,0 0-1,0 0 0,0 1 0,0-1 0,0 0 1,0 0-1,0 0 0,0 0 0,0 0 0,0 0 1,0 0-1,0 0 0,0 0 0,0 0 1,0 0-1,0 0 0,0 1 0,0-1 0,0 0 1,0 0-1,0 0 0,1 0 0,-1 0 0,0 0 1,0 0-1,0 0 0,0 0 0,0 0 0,0 0 1,0 0-1,0 0 0,0 0 0,0 0 1,0 0-1,0 0 0,0 0 0,0 0 0,1 0 1,-1 0-1,0 0 0,0 0 0,0 0 0,0 0 1,0 0-1,0 0 0,0 0 0,0 0 0,0 0 1,0 0-1,0 0 0,0 0 0,0 0 1,1 0-1,-1 1-72,-2 6-565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8.990"/>
    </inkml:context>
    <inkml:brush xml:id="br0">
      <inkml:brushProperty name="width" value="0.05" units="cm"/>
      <inkml:brushProperty name="height" value="0.05" units="cm"/>
    </inkml:brush>
  </inkml:definitions>
  <inkml:trace contextRef="#ctx0" brushRef="#br0">183 1 16339,'-14'33'1689,"-8"9"-905,-1-3-296,-4 7 816,2 2-231,1-2-289,5 0-200,6-7-680,0-3-368,10-12 424,3-5-104,14-9-192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7.536"/>
    </inkml:context>
    <inkml:brush xml:id="br0">
      <inkml:brushProperty name="width" value="0.05" units="cm"/>
      <inkml:brushProperty name="height" value="0.05" units="cm"/>
    </inkml:brush>
  </inkml:definitions>
  <inkml:trace contextRef="#ctx0" brushRef="#br0">31 45 15747,'0'0'184,"1"-1"0,-1 0 0,1 1-1,-1-1 1,1 1 0,-1-1 0,1 1-1,-1-1 1,1 1 0,0 0 0,-1-1-1,1 1 1,0 0 0,-1-1 0,1 1 0,0 0-1,-1 0 1,1-1 0,0 1 0,1 0-1,-6 14 3859,-1 2-3245,-9 28 897,9-31-1350,1 1-1,0-1 1,1 1-1,-2 15 1,5-28-331,0 0 0,0-1 1,0 1-1,0-1 0,0 1 1,0 0-1,0-1 1,0 1-1,0-1 0,1 1 1,-1 0-1,0-1 0,0 1 1,1-1-1,-1 1 1,0-1-1,1 1 0,-1-1 1,1 0-1,-1 1 0,0-1 1,1 1-1,-1-1 1,1 0-1,-1 1 0,1-1 1,-1 0-1,1 1 0,0-1 1,-1 0-1,1 0 1,-1 0-1,1 0 0,-1 1 1,1-1-1,0 0 0,-1 0 1,1 0-1,-1 0 1,1 0-1,0-1 0,-1 1 1,1 0-1,-1 0 0,2 0 1,33-10 118,-24 6-94,3 0 4,-2 0-14,0 0 0,1 1 0,-1 1 1,20-2-1,-31 1 105,0 1 0,-1 0 0,1-1 0,-1 1 0,1-1 0,-1 1 0,0-1 0,0 1 0,0-1 0,-1-4 0,-4-14 561,4 17-599,0-1 0,0 1 0,0-1 0,0 1-1,1-1 1,-1 1 0,1-1 0,0 0 0,1 1 0,-1-1-1,3-8 1,-1 11-230,0 0 0,0 1 0,1-1 0,-1 0 0,0 1 0,1 0 0,-1-1 0,1 1 0,0 0 0,-1 1 0,1-1 0,0 0 0,-1 1 0,1-1 0,5 1 0,13-4-1304,26-16 62,-23 5 583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8.338"/>
    </inkml:context>
    <inkml:brush xml:id="br0">
      <inkml:brushProperty name="width" value="0.05" units="cm"/>
      <inkml:brushProperty name="height" value="0.05" units="cm"/>
    </inkml:brush>
  </inkml:definitions>
  <inkml:trace contextRef="#ctx0" brushRef="#br0">0 1 20756,'8'27'1088,"-2"1"1,-1 0-1,-1 0 0,-1 1 0,-2 37 0,1-9-243,1 6-241,-1-9-68,14 91 0,-15-139-486,0-1-1,0 0 0,1 0 0,0 0 0,4 9 1,-5-13-37,0 0 1,-1 0 0,1 0 0,0 0 0,-1 0 0,1 0-1,0 0 1,0 0 0,0-1 0,0 1 0,0 0 0,0-1-1,0 1 1,0 0 0,0-1 0,0 0 0,0 1 0,0-1-1,1 1 1,-1-1 0,0 0 0,0 0 0,0 0 0,1 0-1,-1 0 1,0 0 0,0 0 0,0 0 0,0 0 0,1-1-1,-1 1 1,0 0 0,2-2 0,3-1 32,0 0 0,0 0 0,-1-1-1,0 0 1,1 0 0,-1 0 0,-1-1 0,9-9 0,31-47 236,-39 53-240,49-75 344,71-147-1,-100 164-682,-56 114-4798,-11 15 1165,29-48 2673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8.774"/>
    </inkml:context>
    <inkml:brush xml:id="br0">
      <inkml:brushProperty name="width" value="0.05" units="cm"/>
      <inkml:brushProperty name="height" value="0.05" units="cm"/>
    </inkml:brush>
  </inkml:definitions>
  <inkml:trace contextRef="#ctx0" brushRef="#br0">1 0 17404,'1'42'2600,"2"2"-1367,-1-3-401,3-1 1400,2-9-511,2-4-265,7-11-824,-1-7-304,5-12-896,0-8-520,4-9 848,-7-8-200,3-8-241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9.146"/>
    </inkml:context>
    <inkml:brush xml:id="br0">
      <inkml:brushProperty name="width" value="0.05" units="cm"/>
      <inkml:brushProperty name="height" value="0.05" units="cm"/>
    </inkml:brush>
  </inkml:definitions>
  <inkml:trace contextRef="#ctx0" brushRef="#br0">0 242 19428,'0'3'215,"1"-1"1,-1 1-1,1 0 0,0-1 1,0 1-1,0-1 0,0 1 1,0-1-1,0 1 1,1-1-1,-1 0 0,2 3 1,-2-4-125,0 0 1,1-1 0,-1 1 0,0 0 0,0 0 0,0-1 0,1 1 0,-1 0 0,0-1 0,0 1 0,1-1-1,-1 0 1,1 1 0,-1-1 0,0 0 0,1 0 0,-1 0 0,0 0 0,1 0 0,-1 0 0,1 0 0,-1-1 0,0 1-1,1 0 1,1-2 0,5-1 276,1-1-1,-1 0 1,0 0 0,-1-1-1,1 0 1,-1-1-1,8-6 1,44-49 950,-42 42-824,21-31 0,-33 44-403,-1-1 0,0-1 0,0 1 0,-1-1 1,0 1-1,0-1 0,0 0 0,1-12 0,-4 18-77,1 1 0,-1-1 0,0 1 0,0 0 0,0-1 1,0 1-1,-1 0 0,1-1 0,0 1 0,0-1 0,-1 1 0,1 0 0,-1 0 0,1-1 1,-2-1-1,1 2-7,1 1 1,-1-1-1,0 1 1,1-1-1,-1 1 1,0-1-1,1 1 0,-1-1 1,0 1-1,0 0 1,1-1-1,-1 1 1,0 0-1,0 0 1,0 0-1,1-1 1,-1 1-1,0 0 1,-1 0-1,-1 1 1,-1-1 0,1 1 0,0 0 0,0 0 0,0 0 0,0 0 0,0 0 0,0 1 0,0 0 0,0-1 0,0 1 0,-2 3 0,-8 7-15,1 0-1,1 1 1,0 1 0,1 0 0,1 0 0,0 1 0,1 0-1,0 1 1,1 0 0,1 0 0,1 0 0,0 1 0,1-1-1,1 1 1,0 0 0,2 1 0,0-1 0,2 32 0,-1-46-68,0 1 0,1 0 1,-1 0-1,1-1 0,0 1 1,0-1-1,0 1 0,1-1 1,-1 1-1,1-1 1,0 1-1,0-1 0,0 0 1,0 0-1,0 0 0,1 0 1,-1-1-1,1 1 0,0-1 1,0 1-1,0-1 0,0 0 1,0 0-1,1 0 0,-1-1 1,0 1-1,1-1 0,0 0 1,-1 0-1,1 0 1,-1 0-1,1-1 0,0 1 1,0-1-1,-1 0 0,1 0 1,0 0-1,6-2 0,19-3-482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2.483"/>
    </inkml:context>
    <inkml:brush xml:id="br0">
      <inkml:brushProperty name="width" value="0.05" units="cm"/>
      <inkml:brushProperty name="height" value="0.05" units="cm"/>
    </inkml:brush>
  </inkml:definitions>
  <inkml:trace contextRef="#ctx0" brushRef="#br0">1856 1 14083,'1'0'45,"-1"0"1,1 0-1,-1 0 1,1 0-1,-1 0 1,0 0-1,1 0 0,-1 0 1,1 0-1,-1 0 1,1 0-1,-1 0 0,0 0 1,1 1-1,-1-1 1,1 0-1,-1 0 1,0 0-1,1 1 0,-1-1 1,0 0-1,1 1 1,-1-1-1,0 0 0,0 1 1,1-1-1,-1 0 1,0 1-1,0-1 1,1 1-1,-12 6 717,-26 4-9,35-11-694,-282 48 3089,28-8-2419,-247 113-91,161-42 25,293-98-432,0-2 0,-1-2 0,0-3-1,-73 1 1,20-7-1879,103 0 1617,0 0 0,0 0 1,-1 0-1,1 0 1,0 0-1,-1 1 0,1-1 1,0-1-1,-1 1 0,1 0 1,0 0-1,0 0 1,-1 0-1,1 0 0,0 0 1,0 0-1,-1 0 1,1 0-1,0-1 0,-1 1 1,1 0-1,0 0 0,0 0 1,0 0-1,-1-1 1,1 1-1,0 0 0,0 0 1,0-1-1,-1 1 0,1 0 1,0 0-1,0-1 1,0 1-1,0-1 0,7-11-531,11-6 90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2.912"/>
    </inkml:context>
    <inkml:brush xml:id="br0">
      <inkml:brushProperty name="width" value="0.05" units="cm"/>
      <inkml:brushProperty name="height" value="0.05" units="cm"/>
    </inkml:brush>
  </inkml:definitions>
  <inkml:trace contextRef="#ctx0" brushRef="#br0">981 3 17572,'-1'-3'1665,"-4"6"-1187,-7 6-85,-44 61 936,39-47-1072,-38 40 0,20-32 41,-1 0 1,-2-3-1,-73 42 0,-137 54 680,14-8-211,217-107-725,0 0-1,0 2 0,1 0 1,1 1-1,-24 23 0,38-34-43,0 0-1,0 0 0,0 0 0,0 0 0,0 1 1,0-1-1,0 0 0,1 1 0,-1-1 0,0 1 0,1-1 1,-1 1-1,1-1 0,0 1 0,-1-1 0,1 1 1,0-1-1,0 4 0,1-4-1,-1 0 0,1 0 0,-1 1 0,1-1 1,-1 0-1,1 0 0,0 0 0,0 0 0,-1 0 0,1 0 0,0 0 0,0 0 0,0 0 1,0 0-1,0 0 0,1-1 0,0 2 0,7 2-11,-1-1 0,1 1 0,0-2 0,-1 1-1,11 0 1,-11-1 17,48 10-446,1-3 0,0-2-1,0-3 1,78-3 0,-46-9 73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4.031"/>
    </inkml:context>
    <inkml:brush xml:id="br0">
      <inkml:brushProperty name="width" value="0.05" units="cm"/>
      <inkml:brushProperty name="height" value="0.05" units="cm"/>
    </inkml:brush>
  </inkml:definitions>
  <inkml:trace contextRef="#ctx0" brushRef="#br0">68 7 15595,'0'-1'87,"0"1"-1,-1-1 0,1 1 1,-1-1-1,1 1 1,-1-1-1,1 1 0,-1 0 1,0-1-1,1 1 1,-1 0-1,1 0 0,-1-1 1,0 1-1,1 0 0,-1 0 1,0 0-1,1 0 1,-1-1-1,0 1 0,1 0 1,-1 0-1,0 0 1,1 1-1,-1-1 0,1 0 1,-1 0-1,0 0 0,1 0 1,-1 1-1,0-1 1,1 0-1,-1 0 0,1 1 1,-1-1-1,1 1 0,-1-1 1,1 0-1,-1 1 1,1-1-1,-1 1 0,1-1 1,-1 1-1,1 0 1,0-1-1,-1 1 0,1-1 1,0 1-1,0 0 0,-1-1 1,1 2-1,-3 5 244,0 0 1,0 1-1,-2 11 0,3-10-24,-6 23 377,2 0-1,-4 65 1,10 67 436,13-8-473,-9-132-686,1-1 0,0 0-1,2 0 1,14 35-1,-10-39-519,-11-19 462,1 1 0,-1 0 0,0-1-1,1 1 1,-1 0 0,0-1 0,1 1-1,-1 0 1,1-1 0,-1 1-1,1-1 1,-1 1 0,1-1 0,-1 1-1,1-1 1,0 1 0,-1-1 0,1 0-1,0 1 1,-1-1 0,2 1 0,-2-3 18,0 1 1,0 0 0,0 0 0,0-1 0,0 1 0,-1 0-1,1 0 1,-1-1 0,1 1 0,-1 0 0,1 0 0,-1 0-1,-1-2 1,-7-11-748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4.488"/>
    </inkml:context>
    <inkml:brush xml:id="br0">
      <inkml:brushProperty name="width" value="0.05" units="cm"/>
      <inkml:brushProperty name="height" value="0.05" units="cm"/>
    </inkml:brush>
  </inkml:definitions>
  <inkml:trace contextRef="#ctx0" brushRef="#br0">118 907 15315,'5'12'1993,"2"-4"-1169,16-7-264,7-1 1384,11-4-855,2-6-153,9-2-224,1-3-128,-5-5-256,-5-1-160,-13-2-528,-7 1-384,-15-2 616,-8-4-128,-12-6-120</inkml:trace>
  <inkml:trace contextRef="#ctx0" brushRef="#br0" timeOffset="1">33 145 18316,'-25'-8'1840,"17"5"-1160,10-3-223,22-4 823,9 0-128,14-1-304,4-1-216,7-2-232,1 0-215,-4 4-642,-6 0-463,-18 0 776,-9-4-152,-13 2-144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5.030"/>
    </inkml:context>
    <inkml:brush xml:id="br0">
      <inkml:brushProperty name="width" value="0.05" units="cm"/>
      <inkml:brushProperty name="height" value="0.05" units="cm"/>
    </inkml:brush>
  </inkml:definitions>
  <inkml:trace contextRef="#ctx0" brushRef="#br0">251 1 16724,'-106'120'9912,"84"-90"-9112,1 0 0,-25 50 0,37-62-803,0 0 0,2 0 0,0 1-1,1 0 1,1 0 0,1 0 0,0 1-1,2 0 1,0-1 0,1 1 0,1 0-1,1 0 1,1 0 0,6 29 0,-6-41-4,0-1 0,1 1 0,0 0 1,0 0-1,1-1 0,0 0 0,0 0 1,1 0-1,0 0 0,0-1 1,1 0-1,-1 0 0,1 0 0,11 7 1,-12-9-112,1-1 0,0 0 0,0 0 0,0 0 0,0-1 0,1 0 1,-1 0-1,1-1 0,-1 0 0,1 0 0,0 0 0,-1-1 0,1 0 0,0 0 1,0-1-1,-1 0 0,1 0 0,8-3 0,-5 2-59,0-2 1,0 1-1,0-1 1,14-9-1,4-11-390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5.479"/>
    </inkml:context>
    <inkml:brush xml:id="br0">
      <inkml:brushProperty name="width" value="0.05" units="cm"/>
      <inkml:brushProperty name="height" value="0.05" units="cm"/>
    </inkml:brush>
  </inkml:definitions>
  <inkml:trace contextRef="#ctx0" brushRef="#br0">51 0 20156,'9'0'2257,"-6"8"-1489,-8 7-344,-4 5 1336,0 8-903,-5 4-209,4 6-304,0 3-96,6-1-184,2-3-96,7-8-160,6-6-104,4-12-384,3-8-265,1-13 73,-1-6 536,-9-12-184,-1-4-168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9.457"/>
    </inkml:context>
    <inkml:brush xml:id="br0">
      <inkml:brushProperty name="width" value="0.05" units="cm"/>
      <inkml:brushProperty name="height" value="0.05" units="cm"/>
    </inkml:brush>
  </inkml:definitions>
  <inkml:trace contextRef="#ctx0" brushRef="#br0">2 46 11835,'-2'3'936,"2"2"-536,2-2-72,5 0 552,1 3 8,9-1 249,1-2 143,7-2 96,1 2-32,4-3-95,1 0-105,1-4-248,0 1-160,-7-5-704,-1 0-512,-4-4 464,-5-6-104,-1-7-168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5.910"/>
    </inkml:context>
    <inkml:brush xml:id="br0">
      <inkml:brushProperty name="width" value="0.05" units="cm"/>
      <inkml:brushProperty name="height" value="0.05" units="cm"/>
    </inkml:brush>
  </inkml:definitions>
  <inkml:trace contextRef="#ctx0" brushRef="#br0">1 12 18668,'0'5'1968,"2"-3"-1111,-1 1-337,2-2 944,3 1-232,0 1-544,-1-3-384,-5-5-1024,-6-4 528,-2-5-120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6.375"/>
    </inkml:context>
    <inkml:brush xml:id="br0">
      <inkml:brushProperty name="width" value="0.05" units="cm"/>
      <inkml:brushProperty name="height" value="0.05" units="cm"/>
    </inkml:brush>
  </inkml:definitions>
  <inkml:trace contextRef="#ctx0" brushRef="#br0">97 2 17556,'1'0'150,"0"-1"1,0 1-1,0 0 1,0 0 0,0 0-1,0 0 1,0 0-1,0 0 1,0 0-1,0 0 1,0 0 0,-1 1-1,1-1 1,0 0-1,0 1 1,0-1-1,0 0 1,0 1 0,0-1-1,1 2 1,7 19 1583,-8-17-1382,19 70 670,-4 1 0,-2 0 0,5 140 0,-18-170-850,-2 0-1,-13 83 1,9-100-224,-2-1 1,0-1 0,-2 0 0,-1 0-1,-24 46 1,27-61-121,0 0 0,0-1-1,-11 12 1,15-19 133,1-1 0,-1 0 0,0 0-1,1 0 1,-1 0 0,0 0 0,-5 2 0,7-3 25,0-1 1,0 1 0,-1-1 0,1 0 0,0 0 0,0 1 0,0-1 0,0 0 0,-1 0 0,1 0 0,0 0 0,0-1 0,0 1 0,-1 0 0,1 0 0,0-1 0,0 1 0,0-1 0,0 1 0,0-1 0,-2 0 0,-14-17-296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6.990"/>
    </inkml:context>
    <inkml:brush xml:id="br0">
      <inkml:brushProperty name="width" value="0.05" units="cm"/>
      <inkml:brushProperty name="height" value="0.05" units="cm"/>
    </inkml:brush>
  </inkml:definitions>
  <inkml:trace contextRef="#ctx0" brushRef="#br0">16 36 17308,'1'-2'550,"11"-25"1872,-5 21-991,-6 6-1334,-1 0 0,1 1 0,-1-1 0,1 0 0,-1 1 0,1-1-1,-1 0 1,0 1 0,1-1 0,-1 0 0,0 1 0,1-1 0,-1 1 0,0-1 0,1 1 0,-1-1-1,0 1 1,0-1 0,0 1 0,1-1 0,-1 1 0,0 0 0,5 21 432,-2 0 0,0 0 0,-1 1 0,-2 40 0,0-36-324,-22 421 1128,6-224-2857,14-217-100,-1-11 1205,-3-10 132,-1-12-473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7.470"/>
    </inkml:context>
    <inkml:brush xml:id="br0">
      <inkml:brushProperty name="width" value="0.05" units="cm"/>
      <inkml:brushProperty name="height" value="0.05" units="cm"/>
    </inkml:brush>
  </inkml:definitions>
  <inkml:trace contextRef="#ctx0" brushRef="#br0">0 1 17148,'2'72'2930,"14"84"1,22 70-578,-28-171-1856,-6-32-306,0 1 133,1 0 0,13 40 0,-17-63-306,-1 0 0,0 0 0,1 0 0,-1 0 0,1 0 0,0 1 0,-1-1 0,1 0 0,0 0 0,0-1 1,0 1-1,-1 0 0,1 0 0,0 0 0,0 0 0,0-1 0,1 1 0,0 0 0,-1-1-5,0 1-1,0-1 1,0 0 0,0 0-1,0 0 1,0 0 0,0-1-1,0 1 1,0 0 0,0 0-1,0 0 1,0-1 0,0 1-1,0-1 1,0 1 0,-1-1-1,1 1 1,1-2 0,3-2 28,0-1 1,0 1-1,-1-1 1,0-1 0,6-8-1,126-224-63,-35 53-2013,-77 149 1620,-6 15-187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48.832"/>
    </inkml:context>
    <inkml:brush xml:id="br0">
      <inkml:brushProperty name="width" value="0.05" units="cm"/>
      <inkml:brushProperty name="height" value="0.05" units="cm"/>
    </inkml:brush>
  </inkml:definitions>
  <inkml:trace contextRef="#ctx0" brushRef="#br0">4 2 16636,'-2'-1'1864,"1"7"-1040,1 11-264,0 10 969,0 6-169,3 11-440,1 3-208,5 8-288,2 1-104,3 0-152,0-2-176,1-10-408,0-1-272,-2-15-432,-3-5-160,-7-16 872,-3-2-297,-9-7-207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49.281"/>
    </inkml:context>
    <inkml:brush xml:id="br0">
      <inkml:brushProperty name="width" value="0.05" units="cm"/>
      <inkml:brushProperty name="height" value="0.05" units="cm"/>
    </inkml:brush>
  </inkml:definitions>
  <inkml:trace contextRef="#ctx0" brushRef="#br0">105 550 14851,'-2'9'1785,"2"2"-1105,7-4-160,5 2 872,9-6-312,7-4-79,9-10-313,1-3-96,6-7-152,1-2-48,-4 0-248,0-1-240,-15 1-592,-6 4-288,-20 2 792,-8 2-176,-18-2-185</inkml:trace>
  <inkml:trace contextRef="#ctx0" brushRef="#br0" timeOffset="1">38 57 16964,'-16'-14'2056,"4"3"-1328,6 4-328,3 0 1025,7 6-529,6-2-160,6 0-376,1-2-168,5 2-192,-1 2-152,4-1-424,-1 4-296,-2 1 736,-3 1-144,0 10-128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49.729"/>
    </inkml:context>
    <inkml:brush xml:id="br0">
      <inkml:brushProperty name="width" value="0.05" units="cm"/>
      <inkml:brushProperty name="height" value="0.05" units="cm"/>
    </inkml:brush>
  </inkml:definitions>
  <inkml:trace contextRef="#ctx0" brushRef="#br0">1 0 15067,'17'55'2703,"-13"-41"-1927,0 1-1,1-1 1,0 0 0,12 21-1,-15-32-707,0 0 0,0 0-1,0 0 1,1 0 0,-1-1 0,1 1-1,-1-1 1,1 0 0,0 0-1,0 0 1,0 0 0,0 0 0,0 0-1,0-1 1,0 0 0,1 1-1,-1-1 1,1 0 0,-1-1-1,0 1 1,1-1 0,0 1 0,-1-1-1,6-1 1,-5 1-56,1-1 0,0 0 0,0 0 0,-1 0 0,1-1 0,-1 0 1,1 0-1,-1 0 0,0 0 0,5-3 0,37-34 175,-10 9 49,-35 29-224,-1 0 0,1 1 0,0-1 0,-1 1 0,1-1 0,0 1 0,0-1 0,0 1 0,-1-1 0,1 1 0,0 0 0,0-1 0,0 1 0,0 0 0,0 0 0,0 0 0,0-1 0,0 1 0,0 0 0,0 0 0,0 1 0,0-1 0,-1 0 0,1 0 0,0 0 0,0 1 1,0-1-1,0 0 0,0 1 0,0-1 0,-1 1 0,1-1 0,0 1 0,0-1 0,0 1 0,-1-1 0,1 1 0,0 0 0,-1 0 0,1-1 0,-1 1 0,1 0 0,-1 0 0,1 0 0,-1-1 0,0 1 0,1 0 0,-1 0 0,0 0 0,1 1 0,1 7 65,0 0 0,0 0 1,0 0-1,-1 11 0,0-9-16,5 63 264,-4-37-135,10 52-1,-12-88-197,0-1-1,0 1 1,0-1-1,0 1 0,0 0 1,0-1-1,1 1 1,-1 0-1,0-1 1,0 1-1,0-1 0,1 1 1,-1-1-1,0 1 1,1 0-1,-1-1 0,1 1 1,-1-1-1,1 0 1,-1 1-1,0-1 0,2 1 1,5-10 272,3-28 197,-9 35-516,8-35 103,1-4 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0.384"/>
    </inkml:context>
    <inkml:brush xml:id="br0">
      <inkml:brushProperty name="width" value="0.05" units="cm"/>
      <inkml:brushProperty name="height" value="0.05" units="cm"/>
    </inkml:brush>
  </inkml:definitions>
  <inkml:trace contextRef="#ctx0" brushRef="#br0">8 85 17156,'-1'0'157,"1"0"1,-1 1-1,0-1 0,1 1 1,-1-1-1,1 1 1,0-1-1,-1 1 0,1-1 1,-1 1-1,1-1 1,0 1-1,-1-1 1,1 1-1,0 0 0,0-1 1,0 1-1,-1-1 1,1 1-1,0 0 0,0-1 1,0 1-1,0 0 1,0-1-1,0 1 1,0 0-1,0-1 0,0 1 1,1 0-1,-1 0 1,3 24 1027,3 9-259,20 60 0,-20-79-814,0 0 0,1 0-1,1 0 1,0-1 0,0 0-1,12 13 1,-18-24-89,0-1 0,0 1 0,0-1 0,1 0 0,-1 1 0,1-1 0,-1 0 0,1-1 0,0 1 0,-1 0 0,1-1-1,0 1 1,0-1 0,0 0 0,0 0 0,1 0 0,-1-1 0,0 1 0,0-1 0,0 0 0,1 1 0,-1-1 0,0-1 0,0 1 0,1 0 0,-1-1 0,0 0 0,0 0 0,0 0 0,0 0 0,5-2 0,-1-1 41,-1-1 0,0 1 0,0-1-1,0 0 1,-1 0 0,1 0 0,-1-1 0,0 0 0,-1 0 0,0 0 0,0-1 0,5-10 0,-2 3 66,-2 0 0,0 0 0,-1-1 0,0 1 0,-1-1 0,2-18 0,-5 26-91,1 1 0,-1-1 1,-1 0-1,1 1 0,-1-1 0,0 1 0,0-1 0,-1 1 1,0-1-1,0 1 0,-1 0 0,1 0 0,-1 0 0,-1 0 1,1 0-1,-6-5 0,8 9-34,0 1 0,1 0 1,-1 0-1,0 0 0,-1 0 0,1 0 0,0 0 1,0 0-1,0 0 0,0 1 0,-1-1 1,1 0-1,0 1 0,-1-1 0,1 1 0,0-1 1,-1 1-1,1 0 0,-1-1 0,1 1 1,-1 0-1,1 0 0,-1 0 0,1 0 1,-1 0-1,1 1 0,0-1 0,-1 0 0,1 1 1,-1-1-1,1 1 0,0-1 0,-1 1 1,-1 1-1,1-1-5,1 1 0,-1-1 0,1 1 0,-1 0 1,1-1-1,0 1 0,0 0 0,-1 0 0,1 0 0,1 0 1,-1 0-1,0 0 0,0 0 0,1 0 0,-1 0 0,1 0 1,0 0-1,-1 1 0,1-1 0,0 0 0,0 0 0,1 4 1,-1-4-4,1 1 1,-1-1-1,1 1 1,0-1-1,0 1 1,0-1-1,0 0 1,0 1-1,0-1 1,0 0-1,1 0 1,-1 0-1,1 0 1,0 0-1,0 0 1,-1 0-1,1-1 1,0 1-1,0-1 1,1 1-1,-1-1 1,0 0-1,0 0 1,1 0-1,-1 0 1,1 0-1,-1 0 1,1-1-1,-1 1 1,1-1-1,-1 0 1,1 0-1,-1 0 1,4 0-1,3-1-12,0 0 1,-1 0-1,1-1 0,-1 0 0,1 0 0,-1-1 0,0 0 0,0-1 0,8-4 1,-2-1-42,-1 0 0,1-1 1,17-17-1,-25 22 18,-1-1-1,1-1 1,-1 1-1,0-1 1,-1 0 0,1 0-1,-1 0 1,5-14-1,-7 7-46,-7 12 8,3 2 74,1 1 0,0 0 0,-1 0 1,1 0-1,0-1 0,-1 1 0,1 1 0,0-1 0,0 0 0,0 0 0,-2 3 0,-1 1 14,0 1 0,0 0 0,1 0 0,0 0 0,0 1 0,0-1 0,1 1 0,0-1 0,1 1 0,-1 0 0,1 0 0,0 0 0,1 0 0,0 0 0,0 0 0,1 7 0,1-4-10,0-1 0,1 1 0,0-1 0,1 0 0,0 0 0,0 0 0,1-1 0,0 1 1,0-1-1,14 14 0,-15-16-176,0-1 1,1-1-1,0 1 0,0-1 1,0 0-1,0 0 1,1 0-1,8 4 0,-12-7 37,0-1-1,0 1 1,0-1-1,0 1 1,0-1-1,0 0 1,0 0-1,0 0 1,0 0-1,0 0 1,0 0-1,0 0 1,0-1-1,-1 1 1,1-1-1,0 1 0,0-1 1,0 0-1,0 0 1,-1 0-1,1 0 1,0 0-1,-1 0 1,1 0-1,-1 0 1,1-1-1,-1 1 1,1-1-1,-1 1 1,0-1-1,0 0 1,2-3-1,1-2-200,1-1 0,-2 0 0,1-1-1,-1 1 1,4-18 0,1-20-780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0.819"/>
    </inkml:context>
    <inkml:brush xml:id="br0">
      <inkml:brushProperty name="width" value="0.05" units="cm"/>
      <inkml:brushProperty name="height" value="0.05" units="cm"/>
    </inkml:brush>
  </inkml:definitions>
  <inkml:trace contextRef="#ctx0" brushRef="#br0">39 29 13115,'0'-1'170,"-7"-21"1321,2 17-451,-1 13 432,1 7-892,1 0 0,0 0 0,1 1 0,1-1 0,1 1 0,0 16 1,1-31-559,0 1 0,0-1 0,0 0 0,0 1 0,0-1 0,0 0 0,1 0 0,-1 1 0,1-1 0,-1 0 0,1 0 0,-1 1 0,1-1 0,0 0 0,-1 0 0,1 0 0,0 0 0,0 0 0,0 0 0,0 0 0,0 0 0,0 0 0,0-1 0,0 1 0,0 0 0,1-1 0,-1 1 0,0 0 0,0-1 0,0 0 0,1 1 0,-1-1 1,3 1-1,4-1 17,0 1 1,0-1 0,0 0 0,13-3 0,-5 1-51,28-2 31,53-3 24,-86 7-26,0 0 1,1 1 0,-1 1 0,0 0 0,0 0 0,13 5 0,-22-7-2,-1 1-1,1-1 1,0 1 0,-1 0-1,1 0 1,0-1-1,-1 1 1,1 0 0,-1 0-1,0 1 1,1-1-1,-1 0 1,0 0 0,0 1-1,1-1 1,-1 1-1,0-1 1,0 1 0,-1-1-1,1 1 1,0-1-1,-1 1 1,2 2 0,-2-1 20,0 0 0,0 0 0,-1-1 0,1 1 0,0 0 0,-1 0 1,0-1-1,0 1 0,0 0 0,0-1 0,0 1 0,0-1 0,-3 4 1,-4 6 145,-1 0 0,-1-1 0,0 0 0,-17 13 0,20-16-152,-2-1 0,1 0 0,-1 0 0,0-1-1,0 0 1,-1-1 0,0 0 0,0 0 0,0-1 0,-14 3 0,23-6-83,-1-1 0,1 0 1,0 0-1,-1 0 0,1 0 0,-1 0 1,1 0-1,-1 0 0,1 0 0,-1 0 1,1-1-1,0 1 0,-1-1 0,1 1 1,0-1-1,-1 0 0,1 1 0,0-1 1,0 0-1,-1 0 0,1 0 0,0 0 1,0 0-1,0 0 0,0 0 0,0 0 1,-1-3-1,0 1-24,1-1 0,-1 0 0,1 0-1,0-1 1,0 1 0,0 0 0,0 0 0,1-8 0,0-27-449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1.216"/>
    </inkml:context>
    <inkml:brush xml:id="br0">
      <inkml:brushProperty name="width" value="0.05" units="cm"/>
      <inkml:brushProperty name="height" value="0.05" units="cm"/>
    </inkml:brush>
  </inkml:definitions>
  <inkml:trace contextRef="#ctx0" brushRef="#br0">54 0 17900,'1'1'127,"0"-1"1,-1 1 0,1-1-1,0 1 1,0-1 0,-1 1-1,1 0 1,0-1 0,-1 1-1,1 0 1,0 0 0,-1 0-1,1 0 1,-1-1 0,0 1-1,1 0 1,-1 0 0,1 0-1,-1 0 1,0 0 0,0 0-1,0 0 1,0 0 0,0 0-1,0 1 1,1 35 1196,-1-23-153,3 24-532,1 1-1,3-1 0,1-1 1,16 47-1,-2-21-487,51 97-1,-65-142-151,-7-12-28,-7-12-29,-29-34-139,-1 1 0,-58-47 0,49 62 457,54 26-241,1 0-1,0-1 0,0-1 0,0 0 0,0 0 1,16-3-1,60-16-471,-81 18 359,0 0 0,0-1 1,0 0-1,-1 0 0,1 0 0,0 0 1,-1-1-1,0 0 0,1 0 0,-1 0 1,0 0-1,3-5 0,9-13-217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9.939"/>
    </inkml:context>
    <inkml:brush xml:id="br0">
      <inkml:brushProperty name="width" value="0.05" units="cm"/>
      <inkml:brushProperty name="height" value="0.05" units="cm"/>
    </inkml:brush>
  </inkml:definitions>
  <inkml:trace contextRef="#ctx0" brushRef="#br0">266 18 14363,'1'-1'100,"-1"1"-1,1 0 0,0 0 1,-1-1-1,1 1 1,0-1-1,-1 1 1,1-1-1,0 1 1,-1-1-1,1 1 1,-1-1-1,1 1 1,-1-1-1,1 1 1,-1-1-1,1-1 1,-1 2-69,0 0 1,0-1 0,0 1-1,-1 0 1,1 0 0,0-1 0,0 1-1,0 0 1,0 0 0,0-1-1,-1 1 1,1 0 0,0 0-1,0 0 1,0-1 0,-1 1 0,1 0-1,0 0 1,0 0 0,-1 0-1,1-1 1,0 1 0,0 0 0,-1 0-1,1 0 1,0 0 0,-1 0-1,1 0 1,0 0 0,-3-1 132,0 1-1,0-1 1,0 1 0,0 0 0,0 0-1,0 0 1,0 0 0,-6 2 0,-4 2 124,0 1 0,0 1 0,1 0 0,0 1 0,0 0 0,0 1 0,1 0 0,-10 10 0,5-4-55,1 1 1,1 1-1,0 0 1,-19 29-1,29-39-146,1 1 0,-1 0 0,1 0-1,0 0 1,1 0 0,-1 0 0,-1 14 0,4-20-70,-1 1 1,1-1 0,0 1 0,0 0-1,0-1 1,0 1 0,1-1 0,-1 1 0,0 0-1,1-1 1,-1 1 0,1-1 0,-1 1 0,1-1-1,0 1 1,0-1 0,-1 0 0,1 1 0,0-1-1,0 0 1,0 0 0,1 1 0,-1-1 0,0 0-1,0 0 1,0 0 0,1-1 0,-1 1-1,1 0 1,-1 0 0,1-1 0,-1 1 0,1-1-1,-1 1 1,1-1 0,-1 0 0,1 1 0,0-1-1,-1 0 1,1 0 0,1 0 0,5-1 11,-1 1 1,0-1 0,0-1 0,0 1-1,0-1 1,0 0 0,0-1 0,0 0-1,-1 0 1,1 0 0,-1-1-1,9-6 1,0-1 31,-1 0-1,0-2 0,21-23 1,-28 28-32,0-1-1,0-1 1,-1 0 0,6-12 0,-10 18-20,0 1 1,0-1 0,-1 0-1,0 0 1,0 0 0,0 0 0,0 0-1,-1 0 1,1 0 0,-1 0-1,0 0 1,0 0 0,-1 0 0,0-7-1,0 10-14,1 0-1,0 0 1,-1 0-1,1 0 1,-1 1-1,1-1 1,-1 0-1,1 0 1,-1 0-1,1 1 1,-1-1-1,0 0 1,0 1-1,1-1 1,-1 0-1,0 1 1,0-1-1,0 1 1,0-1-1,1 1 1,-1 0-1,0-1 1,0 1-1,0 0 1,0 0-1,0 0 1,0-1-1,0 1 1,0 0-1,0 0 1,0 0-1,0 1 1,0-1-1,0 0 1,0 0-1,-2 1 1,0 0-70,-1 0 0,1 1 1,-1 0-1,1-1 0,-1 1 0,1 0 1,-6 5-1,4-2 112,-1 0 0,2 0 1,-1 1-1,0-1 0,1 1 1,0 0-1,1 1 1,-5 8-1,3 4-176</inkml:trace>
  <inkml:trace contextRef="#ctx0" brushRef="#br0" timeOffset="1.18">390 325 14083,'-18'37'2112,"1"-5"-1271,6-6-377,2-1 2216,7-8-2336,5-5-256,10-11-1776,7-2 1600,6-7-416,4-4-168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1.812"/>
    </inkml:context>
    <inkml:brush xml:id="br0">
      <inkml:brushProperty name="width" value="0.05" units="cm"/>
      <inkml:brushProperty name="height" value="0.05" units="cm"/>
    </inkml:brush>
  </inkml:definitions>
  <inkml:trace contextRef="#ctx0" brushRef="#br0">7 69 17756,'-3'12'617,"2"1"0,-1-1 0,1 0 0,1 0 1,0 1-1,1-1 0,1 0 0,0 0 0,0 0 0,1 0 1,0 0-1,8 17 0,-10-27-598,0 0 0,0 0-1,0 0 1,0-1 0,0 1 0,0 0 0,0 0 0,1-1 0,-1 1-1,1-1 1,-1 1 0,1-1 0,-1 0 0,1 0 0,0 0 0,0 1-1,0-2 1,3 3 0,-4-3-11,1 0-1,0 0 1,0 0 0,0 0-1,-1 0 1,1 0-1,0-1 1,0 1 0,0-1-1,-1 1 1,1-1 0,0 0-1,-1 1 1,1-1-1,-1 0 1,1 0 0,-1 0-1,1 0 1,-1 0-1,1-1 1,-1 1 0,2-2-1,11-15 73,0 0 0,-1 0-1,16-31 1,-19 30 3,1 2-1,0-1 1,1 2 0,19-21-1,-31 36-74,1 0 1,0 0-1,0 1 0,0-1 0,0 0 0,0 0 0,0 1 0,0-1 0,0 1 0,0-1 0,0 1 0,0-1 0,0 1 0,0 0 0,0-1 0,0 1 0,2 0 0,-2 0-2,-1 0-1,1 0 0,0 1 0,-1-1 0,1 0 0,-1 1 0,1-1 0,0 0 0,-1 1 0,1-1 0,-1 0 0,1 1 0,-1-1 0,1 1 1,-1-1-1,1 1 0,-1-1 0,0 1 0,1 0 0,-1-1 0,1 2 0,1 3 19,0 1 1,-1 0-1,1-1 0,-1 1 1,0 7-1,0-8-10,4 53 109,-3-31-11,6 36 1,-8-62-105,1 0 0,-1 0 0,0 0 0,0 0 1,1 0-1,-1 1 0,0-1 0,1 0 0,-1 0 0,1-1 1,-1 1-1,1 0 0,0 0 0,-1 0 0,1 0 0,0 0 1,0-1-1,0 1 0,0 0 0,-1-1 0,3 2 1,-2-2-3,0 0 0,0 0 0,0 0 1,0 0-1,0 0 0,0 0 1,-1 0-1,1 0 0,0 0 0,0-1 1,0 1-1,0 0 0,0-1 1,0 1-1,0-1 0,0 1 1,0-1-1,1 0 0,3-3 17,0-1-1,0 0 1,0 0-1,0 0 1,4-7-1,42-66 162,-32 46-125,2 2 0,26-32 1,-45 60-59,0 0 0,0 0 0,0 0 0,0 1 0,0-1 0,1 0 0,-1 1 0,0-1 0,5-1 0,-6 3 1,-1 0 0,1 0 0,0 0 0,0 0 0,0 0 0,0 0 0,-1 0 0,1 0 0,0 0 0,0 1 0,0-1 0,0 0 0,-1 1 0,1-1 0,0 0 0,0 1 0,-1-1 0,1 1 0,0-1 0,-1 1 0,1-1 0,0 1 0,-1 0 0,1-1 0,-1 1 0,1 0 0,-1-1 0,1 1 0,-1 0 0,1 0 0,-1-1 0,0 1 0,0 0 0,1 0 0,-1 0 0,0 1 0,5 16 13,0 1-1,-2 0 1,0 0 0,-1 0 0,-2 39 0,0-28-2,4 32 1,-4-61-34,0 0-1,1 0 1,-1 0 0,0 1-1,0-1 1,1 0 0,-1 0-1,0 0 1,1 0 0,-1 0-1,1 0 1,-1 0 0,1 0 0,1 2-1,-2-3-5,1 0-1,-1 0 1,0 0-1,1 0 1,-1 0-1,0 0 1,0 0 0,1 0-1,-1 0 1,0 0-1,1 0 1,-1 0-1,0 0 1,1-1-1,-1 1 1,0 0-1,0 0 1,1 0-1,-1 0 1,0-1-1,0 1 1,1 0-1,-1 0 1,0 0 0,0-1-1,0 1 1,1 0-1,-1 0 1,0-1-1,0 1 1,0 0-1,1-1 1,12-33-1623,8-61 572,-7 37 341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2.505"/>
    </inkml:context>
    <inkml:brush xml:id="br0">
      <inkml:brushProperty name="width" value="0.05" units="cm"/>
      <inkml:brushProperty name="height" value="0.05" units="cm"/>
    </inkml:brush>
  </inkml:definitions>
  <inkml:trace contextRef="#ctx0" brushRef="#br0">61 449 17916,'-6'66'3599,"9"-59"-1079,1-13-1620,4-16-434,-5 9-363,-1 0 0,2-18 0,-4 28-89,0 0 0,0 0 0,0 0 0,0 0 0,0 0 0,-1 0 0,0 0 1,1 0-1,-1 0 0,0 0 0,0 0 0,-1 0 0,1 0 0,-1 1 0,1-1 0,-3-2 1,4 4-12,-1 1 1,1-1 0,-1 1-1,1-1 1,-1 1 0,1 0-1,-1-1 1,1 1 0,-1 0 0,1 0-1,-1-1 1,1 1 0,-1 0-1,1 0 1,-1 0 0,1 0-1,-1-1 1,0 1 0,1 0-1,-1 0 1,1 0 0,-1 0 0,0 0-1,1 1 1,-1-1 0,1 0-1,-1 0 1,0 0 0,0 1 2,-1 0 0,1 0 0,0 0 0,0 0 0,0 0 0,0 0 1,0 0-1,0 0 0,0 0 0,-1 3 0,-15 34 54,13-20-56,-1 1 1,2-1-1,-2 30 0,5-36-2,0 0 0,0-1 0,1 1 1,1 0-1,0 0 0,5 19 0,-6-29 0,0 0-1,-1 0 1,1 0-1,0 0 1,0 0-1,0 0 1,0 0-1,1 0 1,-1-1-1,0 1 1,1 0-1,-1-1 1,1 1-1,0-1 1,0 0-1,-1 1 1,1-1-1,0 0 1,0 0-1,0 0 1,0 0-1,0 0 1,0-1-1,0 1 1,1-1-1,-1 1 1,0-1-1,0 0 1,0 0-1,1 0 1,-1 0-1,0 0 1,0 0-1,0-1 1,1 1-1,-1-1 1,3 0-1,6-4 7,0 1 0,-1-1 0,1-1 0,-1 0-1,15-11 1,10-11-17,35-35 0,27-21-161,-96 82 160,1 1 0,0 0 0,-1 0 0,1 0 0,0 0-1,-1 0 1,1 1 0,0-1 0,0 0 0,3 0 0,-5 1 6,1 0 0,-1 0 1,1 0-1,-1 0 0,1 0 0,-1 1 0,0-1 1,1 0-1,-1 0 0,1 0 0,-1 0 1,0 0-1,1 1 0,-1-1 0,0 0 0,1 0 1,-1 1-1,0-1 0,1 0 0,-1 1 1,0-1-1,1 0 0,-1 1 0,0-1 0,0 0 1,0 1-1,1-1 0,-1 1 0,1 4-12,-1-1 0,1 0-1,-1 1 1,0-1-1,0 0 1,0 0 0,-2 5-1,1 5 23,1-11-14,-1 5 11,1-1 0,0 1-1,2 15 1,-2-23-1,0 1 1,0-1-1,0 1 1,0-1-1,0 0 0,0 1 1,1-1-1,-1 0 1,0 1-1,0-1 0,0 0 1,0 1-1,1-1 0,-1 0 1,0 1-1,0-1 1,0 0-1,1 0 0,-1 1 1,0-1-1,1 0 1,-1 0-1,0 1 0,1-1 1,-1 0-1,0 0 0,1 0 1,-1 0-1,0 1 1,1-1-1,-1 0 0,0 0 1,1 0-1,-1 0 1,1 0-1,0-1 9,1 0 0,0 0 1,-1 0-1,1 0 0,-1 0 1,0 0-1,1-1 0,-1 1 0,0 0 1,0-1-1,0 1 0,2-4 1,15-23 127,-1-2 1,-1 0-1,-1-1 1,-2 0 0,9-36-1,-6 10 62,-3 0 0,6-65 0,-17 107-160,0 1-1,-2-1 1,-1-18 0,1 33-39,0-1 0,0 1 0,0-1 0,0 0 0,0 1 0,0-1 0,0 1 0,0-1 0,0 0 0,0 1 0,-1-1 0,1 1 0,0-1 1,-1 1-1,1-1 0,0 1 0,-1-1 0,1 1 0,0-1 0,-1 1 0,0-1 0,-6 7 24,-3 19-3,2 12 2,1 0 0,1 0 0,0 41 0,6-53-10,1-1 0,0 1 0,2 0 0,1-1 0,12 42 0,-13-58-26,0 1-1,1-1 1,0 0 0,0 0 0,6 7 0,-8-12-35,1 0 1,-1 1-1,1-1 0,0 0 1,0-1-1,0 1 0,1 0 1,-1-1-1,0 0 0,1 0 1,0 0-1,5 2 1,-9-4 18,1 1 0,0-1 0,-1 1 0,1-1 0,0 0 1,0 0-1,0 1 0,-1-1 0,1 0 0,0 0 1,0 0-1,0 0 0,0 0 0,-1 0 0,1 0 0,0 0 1,0 0-1,0 0 0,-1 0 0,1-1 0,0 1 1,0 0-1,0-1 0,-1 1 0,1 0 0,0-1 1,-1 1-1,1-1 0,0 1 0,-1-1 0,1 1 0,0-1 1,-1 0-1,1 1 0,-1-1 0,1 0 0,-1 1 1,0-1-1,1 0 0,-1 0 0,0 1 0,1-1 1,-1 0-1,0 0 0,0 1 0,0-1 0,0 0 0,0 0 1,0 0-1,0 0 0,0 1 0,0-1 0,0 0 1,0 0-1,0 0 0,0 0 0,-1 0 0,0-5-70,0 1-1,0 0 1,-1 1-1,0-1 1,1 0-1,-2 0 1,1 1-1,-3-6 1,-4 0 161,-1 1-1,0 0 1,0 0 0,0 1-1,-1 0 1,-1 1 0,-18-9 0,-5-4 638,34 19-654,0 1 1,-1-1-1,1 0 0,0 0 0,0 1 0,0-1 1,0 0-1,0 0 0,0 0 0,0 0 0,0 0 0,0 0 1,1 0-1,-1-1 0,0 1 0,1 0 0,-1 0 1,0-3-1,1 3-28,0 0 0,0 0 0,0 1 0,1-1 1,-1 0-1,0 0 0,0 0 0,1 0 0,-1 1 1,1-1-1,-1 0 0,1 0 0,-1 1 0,1-1 0,-1 0 1,1 1-1,-1-1 0,1 0 0,0 1 0,0-1 1,0 0-1,8-4-109,-1 1 0,1 0-1,0 1 1,12-4 0,-7 2-390,0 1 283,1 0-1,22-4 1,-4 3-161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3.202"/>
    </inkml:context>
    <inkml:brush xml:id="br0">
      <inkml:brushProperty name="width" value="0.05" units="cm"/>
      <inkml:brushProperty name="height" value="0.05" units="cm"/>
    </inkml:brush>
  </inkml:definitions>
  <inkml:trace contextRef="#ctx0" brushRef="#br0">109 230 16524,'-1'-1'99,"0"-1"1,1 1 0,-1 0 0,0-1 0,0 1 0,0 0 0,0 0 0,0 0 0,0 0 0,0 0 0,0 0 0,-1 0 0,1 0 0,0 0 0,0 1 0,-1-1 0,1 0 0,-1 1 0,1-1 0,-1 1-1,1 0 1,0-1 0,-1 1 0,1 0 0,-1 0 0,0 0 0,1 0 0,-1 0 0,1 0 0,-1 0 0,1 1 0,0-1 0,-1 1 0,1-1 0,-1 1 0,1-1 0,-1 1 0,1 0 0,0-1 0,0 1-1,-1 0 1,1 0 0,0 0 0,0 0 0,0 0 0,-1 2 0,-3 1 127,1 1-1,0 0 1,0 1 0,0-1-1,0 1 1,1 0 0,0-1-1,0 1 1,-2 9 0,2-2-44,0 0 0,1 0 0,1 0 0,0 1 1,2 21-1,-1-30-170,0 1 1,1-1-1,0 0 1,0 1-1,0-1 1,1 0-1,0 1 1,0-1-1,0 0 1,0 0-1,1-1 1,0 1-1,0 0 1,0-1-1,1 0 1,3 4-1,-5-6-8,-1-1-1,0 0 1,1-1-1,-1 1 1,1 0 0,-1 0-1,1-1 1,-1 1-1,1-1 1,0 1 0,-1-1-1,1 1 1,0-1-1,-1 0 1,1 0 0,0 0-1,-1 0 1,1 0-1,0 0 1,2-1-1,-1-1 6,1 1 0,-1 0 0,0-1 0,0 0 0,0 0 0,0 0 0,0 0 0,0 0 0,3-4-1,4-5 38,0-1 0,-1 0 0,12-21 0,-3 1 98,-1-2 0,-2 0 0,-2 0 1,-1-1-1,-1-1 0,-2 0 0,-2-1 0,4-51 1,-10 86-129,-1 0 1,0 0 0,0 0-1,0 0 1,0 0 0,-1 0 0,1 0-1,0 0 1,-1 1 0,1-1-1,-2-3 1,2 5-16,-1 0 0,1 0 0,0 0 0,0-1 0,0 1 0,0 0 0,0 0 0,0 0 0,0 0 0,0 0 0,0 0 0,0 0 0,-1 0 0,1 0 0,0 0 0,0 0 0,0 0 0,0 0 0,0 0 1,0 0-1,0 0 0,0 0 0,-1 0 0,1 0 0,0 0 0,0 0 0,0 0 0,0 0 0,0 0 0,0 0 0,0 0 0,0 0 0,-1 0 0,1 0 0,0 0 0,0 0 0,0 1 0,0-1 0,0 0 0,0 0 0,0 0 0,0 0 0,0 0 0,0 0 0,0 0 0,0 0 0,0 0 0,-1 0 0,1 1 0,0-1 0,0 0 0,-3 14 51,0 11-24,1 1 1,2 0-1,5 47 0,23 75-34,-23-124-111,2-1 0,0-1-1,2 1 1,0-1-1,2-1 1,16 26 0,-25-43 23,1 0 0,0 0 1,0 0-1,1-1 1,-1 0-1,1 1 0,0-1 1,5 3-1,-8-5 75,0-1-1,1 1 0,-1 0 1,1-1-1,0 1 0,-1-1 1,1 0-1,-1 1 0,1-1 1,0 0-1,-1 0 0,1 0 0,-1 0 1,1 0-1,0-1 0,-1 1 1,1 0-1,-1-1 0,1 1 1,0-1-1,-1 0 0,1 1 1,-1-1-1,0 0 0,1 0 1,-1 0-1,0 0 0,1 0 1,0-1-1,24-33-380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3.648"/>
    </inkml:context>
    <inkml:brush xml:id="br0">
      <inkml:brushProperty name="width" value="0.05" units="cm"/>
      <inkml:brushProperty name="height" value="0.05" units="cm"/>
    </inkml:brush>
  </inkml:definitions>
  <inkml:trace contextRef="#ctx0" brushRef="#br0">1 129 17764,'1'16'1054,"0"1"-421,1 1-1,5 18 0,-7-33-509,1 0-1,0 0 0,0 0 0,0 0 0,0 0 0,1 0 0,-1 0 0,1-1 0,-1 1 1,1 0-1,0-1 0,0 1 0,0-1 0,1 0 0,-1 0 0,1 0 0,-1 0 0,4 2 1,-5-4-79,1 1 1,-1-1 0,1 0-1,-1 1 1,1-1 0,-1 0-1,1 0 1,-1 0 0,1 0-1,-1-1 1,1 1 0,-1 0-1,1-1 1,-1 1-1,1-1 1,-1 1 0,0-1-1,1 0 1,-1 1 0,0-1-1,1 0 1,-1 0 0,0 0-1,0 0 1,0 0 0,0 0-1,0-1 1,0 1 0,0 0-1,0 0 1,1-3 0,3-4 90,-1 1 0,0-2 1,0 1-1,3-9 0,-3 5 13,-1-1 0,0 1 0,-1-1 1,0 1-1,-1-21 0,0 27-82,-1 0 0,-1 0 1,1 0-1,-1 0 1,0 0-1,-1 0 0,1 0 1,-1 0-1,0 1 1,-1-1-1,1 1 0,-1-1 1,-5-6-1,7 11-50,0-1 1,1 1-1,-1 0 0,0 0 0,0 0 1,0 0-1,0 0 0,0 1 1,0-1-1,-1 0 0,1 0 0,0 1 1,0-1-1,0 1 0,-1-1 0,1 1 1,0-1-1,-1 1 0,1 0 1,0 0-1,-1 0 0,1 0 0,-1 0 1,-1 0-1,1 0-5,1 1 0,-1 0 0,0 0 0,0 0 0,1 0 0,-1 0 0,1 0 0,-1 1 0,1-1 0,-1 0 0,1 1 0,0-1 1,0 1-1,-2 3 0,-2 3-3,1 0-1,0 0 1,1 1 0,0-1 0,-4 18 0,3-2-25,1 1 1,2-1-1,2 38 0,0-46-108,0-1 1,2 1-1,0-1 1,1 0-1,0 1 1,10 20-1,-13-33 29,1 0-1,-1-1 0,1 1 0,-1 0 0,1-1 0,0 1 1,0-1-1,0 1 0,0-1 0,1 0 0,-1 0 0,1 0 1,-1 0-1,1 0 0,0 0 0,-1-1 0,1 0 0,0 1 0,6 0 1,-6-1 25,1-1 1,0 0-1,-1 0 1,1 0-1,0-1 1,-1 1-1,1-1 1,0 0-1,-1 0 1,1 0-1,-1 0 1,1-1-1,-1 0 1,0 1-1,0-1 1,5-4-1,29-25-661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4.117"/>
    </inkml:context>
    <inkml:brush xml:id="br0">
      <inkml:brushProperty name="width" value="0.05" units="cm"/>
      <inkml:brushProperty name="height" value="0.05" units="cm"/>
    </inkml:brush>
  </inkml:definitions>
  <inkml:trace contextRef="#ctx0" brushRef="#br0">188 10 15859,'-10'-6'2545,"-9"3"-1393,-4 5-488,-1 5 2481,-4 13-1841,1 5-256,4 8-527,3 4-225,9 4-136,8 1-32,9-6-232,6-5-192,13-16-489,2-12-479,6-16 1000,0-12-176,3-16-216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4.527"/>
    </inkml:context>
    <inkml:brush xml:id="br0">
      <inkml:brushProperty name="width" value="0.05" units="cm"/>
      <inkml:brushProperty name="height" value="0.05" units="cm"/>
    </inkml:brush>
  </inkml:definitions>
  <inkml:trace contextRef="#ctx0" brushRef="#br0">13 0 17220,'0'21'996,"0"-1"0,-1 0-1,-4 21 1,-1 28 941,6-65-1847,1 76 1269,0-72-1268,0 0 0,0 0 1,1 0-1,0-1 1,1 1-1,-1 0 1,8 13-1,-10-20-88,1 0 0,-1 0 1,1 0-1,0 0 0,0 0 0,-1 0 0,1 0 0,0 0 0,0 0 1,0-1-1,0 1 0,0 0 0,0 0 0,0-1 0,0 1 1,1 0-1,-1-1-2,-1 0-1,0 0 1,1 0 0,-1 0 0,1 0 0,-1-1 0,1 1 0,-1 0 0,0 0 0,1 0-1,-1-1 1,0 1 0,1 0 0,-1 0 0,0-1 0,1 1 0,-1 0 0,0-1 0,1 1 0,-1 0-1,0-1 1,0 1 0,1 0 0,-1-1 0,0 1 0,0-1 0,0 1 0,1-1 0,0-4 3,0 1 1,0-1 0,0 1 0,-1-1 0,1 0 0,-2-8-1,-2-20 28,-15-64-1,18 99-34,1 0 1,-1 0-1,1 0 1,0 0-1,0 0 0,0 0 1,0-1-1,0 1 0,0 0 1,1-1-1,-1 1 0,0 0 1,1-1-1,-1 0 0,1 1 1,0-1-1,0 0 1,-1 0-1,4 1 0,0 0-10,-1-1-1,0 1 1,1-1-1,-1 0 1,1-1-1,0 1 1,-1-1-1,9-1 0,1 0-24,-1-1 0,1-1-1,-1 0 1,0-1-1,24-11 1,-19 6-25,0 0 1,0-2-1,22-17 1,-33 22 52,0 1 0,-1-1 1,0 0-1,0-1 0,0 1 0,-1-1 0,0 0 1,-1-1-1,1 1 0,4-13 0,-8 19 13,-1 0 0,1 0 0,-1-1-1,0 1 1,1 0 0,-1 0 0,0-1-1,0 1 1,0 0 0,1 0-1,-2-1 1,1 1 0,0 0 0,0-1-1,0 1 1,0 0 0,-1 0 0,1-1-1,-1 1 1,1 0 0,-2-2 0,1 2 2,0 1 0,1-1 1,-1 0-1,0 0 0,0 1 1,-1-1-1,1 1 0,0-1 1,0 1-1,0 0 0,0-1 1,0 1-1,0 0 0,-1 0 1,1-1-1,0 1 0,0 0 1,-2 1-1,-2-1 15,1 0 1,-1 1-1,0 0 0,1 0 1,-1 1-1,1-1 0,-1 1 1,1 0-1,0 0 0,-4 3 1,1 1 15,0-1-1,1 2 1,0-1 0,0 1 0,1 0 0,-1 0-1,2 0 1,-1 1 0,-6 15 0,8-17-15,1 0 1,0 0-1,0 0 1,1 0 0,0 1-1,0-1 1,0 1-1,1-1 1,0 0-1,0 1 1,1-1-1,0 1 1,0-1 0,2 8-1,-2-12-19,-1 0-1,1 0 0,0 0 1,0 0-1,0-1 1,0 1-1,0 0 0,0-1 1,0 1-1,0 0 1,1-1-1,-1 0 0,1 1 1,-1-1-1,1 0 1,0 0-1,-1 0 0,1 0 1,0 0-1,3 1 1,-2-1-76,1 0 0,-1-1 0,0 0 0,1 1 0,-1-1 0,0 0 0,1-1 0,-1 1 1,0-1-1,1 0 0,3-1 0,5-2-209,-1-1 0,0 0 1,0-1-1,0 0 0,17-15 0,4-8-159,-5-4-165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4.942"/>
    </inkml:context>
    <inkml:brush xml:id="br0">
      <inkml:brushProperty name="width" value="0.05" units="cm"/>
      <inkml:brushProperty name="height" value="0.05" units="cm"/>
    </inkml:brush>
  </inkml:definitions>
  <inkml:trace contextRef="#ctx0" brushRef="#br0">56 73 14147,'1'3'558,"-1"0"0,1-1 0,-1 1 0,1 0 0,0 0-1,0-1 1,0 1 0,0-1 0,1 1 0,-1-1 0,3 4 528,-4-9-923,0 1-1,0-1 1,-1 0 0,1 0-1,-1 1 1,0-1 0,1 1 0,-1-1-1,0 0 1,-1 1 0,1 0-1,0-1 1,-3-2 0,3 6-48,0 1 0,0-1 1,0 0-1,0 0 0,0 1 0,0-1 1,0 1-1,1-1 0,-1 1 0,0-1 1,1 1-1,0-1 0,-1 3 0,0-3-7,-1 8 250,7-8-234,-4-2-134,0 1 1,0-1 0,0 1 0,0-1-1,-1 1 1,1-1 0,0 0 0,0 0-1,-1 1 1,1-1 0,0 0 0,-1 0-1,1 0 1,-1 0 0,1 0 0,0-1-1,-1-2-82,0 3 21,0 0-1,0 0 1,0 1 0,1-1 0,-1 0 0,0 0-1,0 1 1,0-1 0,0 0 0,1 0 0,-1 1-1,0-1 1,1 0 0,-1 1 0,1-1 0,-1 1-1,1-1 1,-1 0 0,1 1 0,-1-1 0,1 0-1,-2-1 77,1 1 15,0 1-1,0-1 0,0 1 0,0-1 1,0 1-1,0-1 0,-1 1 1,1-1-1,0 1 0,0-1 0,-1 1 1,1-1-1,0 1 0,-1-1 1,1 1-1,-1-1 0,1 1 0,0 0 1,-1-1-1,1 1 0,-1 0 1,1-1-1,-1 1 0,1 0 0,-1 0 1,1-1-1,-1 1 0,-1 0 1,1 0 18,-1 1 1,1 0 0,-1-1 0,1 1 0,-1 0 0,1 0 0,-1 0 0,1 0-1,0 0 1,-1 0 0,1 0 0,0 0 0,0 1 0,0-1 0,0 0 0,0 1 0,0-1-1,-1 3 1,-12 29 315,12-29-303,0 2 9,-1 1 0,1 0 0,0 0 0,0 0 0,1 0 0,0 0 0,0 0 0,1 0 0,0 1 0,1 10 0,-1-17-54,0 0 1,0-1 0,0 1 0,0 0 0,0-1 0,1 1 0,-1 0-1,0 0 1,1-1 0,-1 1 0,0 0 0,1-1 0,-1 1 0,0 0-1,1-1 1,-1 1 0,1-1 0,0 1 0,-1-1 0,1 1-1,-1-1 1,1 1 0,0-1 0,-1 0 0,1 1 0,1-1 0,-1 0-1,1 0 1,-1 0-1,0 0 1,0 0-1,1 0 1,-1-1 0,0 1-1,0 0 1,1-1-1,-1 1 1,0-1-1,0 0 1,0 1 0,2-2-1,3-3 4,0 0-1,0-1 0,0 1 1,5-8-1,4-9-6,-1 0 0,-1-2-1,0 1 1,12-36-1,-14 33-60,-18 70-27,6-26 69,0-13-10,-2 13-107,1 1 0,1-1 0,0 0 0,1 0-1,1 1 1,5 22 0,-6-40 115,0-1-1,0 1 1,0 0 0,0-1 0,0 1-1,0-1 1,0 1 0,0 0-1,1-1 1,-1 1 0,0 0-1,0-1 1,1 1 0,-1-1-1,1 1 1,-1-1 0,0 1-1,1-1 1,-1 1 0,1-1-1,-1 1 1,1-1 0,-1 0-1,1 1 1,0-1 0,-1 0-1,1 1 1,-1-1 0,1 0-1,0 0 1,-1 0 0,1 1 0,-1-1-1,1 0 1,0 0 0,-1 0-1,1 0 1,0 0 0,-1 0-1,2 0 1,0-1 3,-1 0 0,1 0 0,0-1 0,-1 1 0,1 0 0,-1 0 0,0-1 0,1 1 0,-1-1 0,0 1 0,2-4 0,9-16-413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5.345"/>
    </inkml:context>
    <inkml:brush xml:id="br0">
      <inkml:brushProperty name="width" value="0.05" units="cm"/>
      <inkml:brushProperty name="height" value="0.05" units="cm"/>
    </inkml:brush>
  </inkml:definitions>
  <inkml:trace contextRef="#ctx0" brushRef="#br0">65 1 16908,'-1'3'312,"0"-1"1,1 1-1,-1 0 1,0-1-1,-1 1 0,1-1 1,0 1-1,-1-1 1,1 0-1,-4 4 1,-5 10 1071,4-5-1088,0 0 1,1 1-1,0 0 1,1 0-1,0 1 1,1-1 0,-2 19-1,5-31-300,0 1 1,0-1-1,0 1 0,0-1 0,0 1 0,1-1 1,-1 1-1,0-1 0,0 0 0,0 1 1,1-1-1,-1 1 0,0-1 0,1 0 1,-1 1-1,0-1 0,1 0 0,-1 1 0,0-1 1,1 0-1,-1 0 0,1 1 0,-1-1 1,0 0-1,1 0 0,-1 0 0,1 0 0,-1 0 1,1 1-1,-1-1 0,0 0 0,1 0 1,-1 0-1,1 0 0,-1 0 0,1 0 0,-1 0 1,1 0-1,-1-1 0,1 1 0,26-6-176,-12 3 60,-10 3 124,-1 1-1,1 0 0,0-1 0,-1 2 0,1-1 0,-1 0 0,0 1 0,0 0 1,1 0-1,-1 0 0,0 1 0,-1-1 0,1 1 0,0 0 0,-1 0 0,1 0 0,-1 0 1,0 1-1,0 0 0,-1-1 0,1 1 0,-1 0 0,1 0 0,-1 0 0,1 5 1,-1-5 58,0 1 1,-1-1 0,1 0 0,-1 1 0,0-1 0,-1 1 0,1 0 0,-1-1 0,0 1-1,0-1 1,0 1 0,-1 0 0,1-1 0,-1 1 0,0-1 0,0 1 0,-1-1 0,0 0 0,1 1-1,-1-1 1,-1 0 0,1 0 0,-1 0 0,1-1 0,-4 5 0,5-7-74,0 0 0,0 0 0,0-1 0,0 1 0,-1 0 0,1 0 0,0-1 0,0 1 0,0 0 0,0-1 0,-1 1 0,1-1 0,0 0 0,-1 1 0,1-1 0,0 0 0,-1 0 0,1 0 0,0 0 0,-1 0 0,1 0 0,0 0 0,-1 0 0,1-1 0,0 1 0,0-1 0,-1 1 0,1-1 0,0 1 0,0-1 0,-1 1 1,1-1-1,-1-1 0,-2-1-45,0 0 0,1 0 0,0-1 0,0 1 0,0-1 0,0 1 0,0-1 0,-2-5 1,-5-15-235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5.782"/>
    </inkml:context>
    <inkml:brush xml:id="br0">
      <inkml:brushProperty name="width" value="0.05" units="cm"/>
      <inkml:brushProperty name="height" value="0.05" units="cm"/>
    </inkml:brush>
  </inkml:definitions>
  <inkml:trace contextRef="#ctx0" brushRef="#br0">1 198 17612,'8'-4'535,"1"0"0,-1-1 1,0 0-1,0 0 0,-1-1 0,1 0 1,-1 0-1,-1-1 0,1 0 1,8-11-1,-2 0 37,-1-1 1,-1 0-1,12-26 1,-22 44-554,-1 1 1,1-1-1,-1 0 1,0 0 0,1 0-1,-1 0 1,0 0 0,0 0-1,1 0 1,-1 0 0,0 0-1,0 0 1,0 1 0,0-1-1,-1 0 1,1 0 0,0 0-1,0 0 1,0 0 0,-1 0-1,0-2 1,1 3-6,-1 0-1,0 0 1,1-1-1,-1 1 1,1 0-1,-1 0 1,0 0-1,1-1 1,-1 1-1,0 0 1,1 0-1,-1 0 1,0 0-1,1 0 1,-1 1-1,0-1 1,1 0-1,-1 0 1,0 0-1,1 0 1,-1 1-1,1-1 1,-1 0-1,0 1 1,1-1 0,-1 0-1,1 1 1,-1-1-1,1 1 1,-1-1-1,1 1 1,-1-1-1,0 2 1,-10 8 83,1 1 1,0 1 0,0 0-1,1 0 1,1 1-1,0 0 1,-12 26 0,15-27-87,0 1 1,0-1 0,2 1-1,-1 0 1,2 0 0,0 0-1,0 0 1,1 1 0,1 17-1,0-29-11,0 1-1,1-1 1,-1 1-1,1-1 0,-1 1 1,1-1-1,0 1 1,0-1-1,0 0 1,0 1-1,0-1 0,1 0 1,-1 0-1,1 0 1,-1 0-1,3 2 1,-2-2-27,0-1 1,0 0 0,0 0-1,0 0 1,-1 0 0,1-1-1,0 1 1,1 0 0,-1-1-1,0 0 1,0 1 0,0-1-1,0 0 1,0 0 0,4 0-1,2-2-202,0 0 0,-1 0 0,1 0-1,-1-1 1,1 0 0,-1 0 0,0-1 0,13-9-1,-1-2-572,-1-1 0,0-1-1,-2-1 1,1 0-1,24-38 1,-13 16-297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6.189"/>
    </inkml:context>
    <inkml:brush xml:id="br0">
      <inkml:brushProperty name="width" value="0.05" units="cm"/>
      <inkml:brushProperty name="height" value="0.05" units="cm"/>
    </inkml:brush>
  </inkml:definitions>
  <inkml:trace contextRef="#ctx0" brushRef="#br0">67 8 15139,'0'-1'59,"0"1"-1,0 0 1,0 0 0,0-1-1,0 1 1,0 0 0,0 0-1,0 0 1,0-1-1,0 1 1,0 0 0,0 0-1,0-1 1,0 1 0,0 0-1,0 0 1,0 0-1,0-1 1,0 1 0,0 0-1,0 0 1,0-1 0,-1 1-1,1 0 1,0 0-1,0 0 1,0 0 0,0-1-1,-1 1 1,1 0-1,0 0 1,0 0 0,0 0-1,-1 0 1,1 0 0,0-1-1,0 1 1,0 0-1,-1 0 1,1 0 0,-10 7 1154,-7 14 609,-10 24 1147,26-42-2847,0-1 0,-1 1 0,1 0 0,0 0 0,1 0 0,-1 0 0,0 0 0,1 0 0,0 0 0,0 1 0,0-1 0,0 0 0,0 0 0,1 5 0,0-7-113,-1 0-1,1 0 1,0 0-1,-1-1 1,1 1-1,0 0 1,0 0-1,0-1 1,-1 1-1,1 0 1,0-1-1,0 1 1,0-1-1,0 0 1,0 1-1,0-1 1,0 0-1,0 1 1,0-1-1,0 0 1,0 0-1,0 0 1,0 0-1,0 0 1,0 0-1,1 0 1,-1 0-1,0 0 1,0 0-1,0-1 1,0 1-1,1-1 1,39-14-127,-37 13 121,4-1-19,0 0 1,0 0-1,0 0 1,0 1-1,1 1 1,10-2 0,-17 3 19,0 0 1,0 0 0,0 0 0,0 0 0,0 0 0,0 1 0,0-1 0,0 1 0,0-1 0,0 1 0,0 0 0,0 0 0,0 0 0,0 0 0,-1 0 0,1 0 0,0 0 0,-1 0 0,1 1 0,-1-1 0,1 1 0,-1-1 0,0 1 0,1 0 0,-1-1 0,0 1 0,0 0 0,0 0 0,0 0 0,-1 0-1,2 2 1,-1 4 65,0-1 0,0 1 0,0 0 0,-1-1 0,0 1-1,-1 0 1,0-1 0,0 1 0,0 0 0,-1-1 0,0 0 0,-1 1-1,-4 8 1,4-8-22,-1 0-1,0 0 0,-1 0 1,0 0-1,0-1 1,-1 0-1,0 0 0,0 0 1,0-1-1,-14 11 0,1-8-782,18-9 716,1 0 0,-1 1 1,0-1-1,1 0 0,-1 0 0,1 1 0,-1-1 0,0 0 0,1 0 0,-1 0 0,0 0 0,1 0 0,-1 0 0,0 0 0,1 0 0,-1 0 0,0 0 0,1 0 0,-1 0 0,1-1 0,-1 1 0,0 0 0,1 0 0,-1-1 0,1 1 0,-2-1 1,2-4-343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0.422"/>
    </inkml:context>
    <inkml:brush xml:id="br0">
      <inkml:brushProperty name="width" value="0.05" units="cm"/>
      <inkml:brushProperty name="height" value="0.05" units="cm"/>
    </inkml:brush>
  </inkml:definitions>
  <inkml:trace contextRef="#ctx0" brushRef="#br0">205 101 16628,'-24'17'899,"5"-3"-265,-32 29 0,47-39-549,-1 1-1,1 0 1,0 0-1,0 0 0,1 0 1,-1 1-1,1-1 1,1 1-1,-1 0 0,1 0 1,-3 9-1,5-12-61,-1-1-1,1 1 1,0 0 0,0 0-1,1 0 1,-1 0-1,0-1 1,1 1-1,0 0 1,-1 0 0,1-1-1,0 1 1,0 0-1,1-1 1,-1 1-1,1-1 1,-1 0 0,1 1-1,0-1 1,-1 0-1,1 0 1,0 0 0,1 0-1,-1 0 1,0-1-1,4 3 1,6 3 5,1 0 0,0 0 0,26 8-1,-26-10-5,1 1-13,2-1 4,-1 1 0,0 1 0,0 0 0,-1 1 0,16 11 0,-29-18-7,0 0 0,0-1 1,0 1-1,0 0 0,0 0 1,0 0-1,0 0 0,0 0 0,0 0 1,0 1-1,-1-1 0,1 0 1,0 0-1,-1 1 0,1-1 1,-1 0-1,1 1 0,-1-1 1,0 0-1,0 1 0,1-1 0,-1 0 1,0 1-1,0-1 0,-1 3 1,1-2 4,-1 0 1,0 0-1,-1 0 0,1 0 1,0 0-1,0 0 1,-1 0-1,0 0 1,1-1-1,-1 1 1,0-1-1,1 1 1,-5 2-1,-6 3 57,0-1 1,0 0-1,-1 0 0,-13 3 0,6-2 70,0-1-1,0-1 1,-1-1-1,1 0 1,-1-2 0,-27 0-1,45-2-111,0 0-1,1 0 1,-1-1 0,0 1-1,0-1 1,0 1 0,0-1-1,1 0 1,-1 0 0,0-1-1,1 1 1,-1 0 0,1-1-1,0 0 1,-5-3 0,6 3-17,0 1 1,0-1 0,0 0-1,0 1 1,0-1 0,0 0 0,1 0-1,-1 1 1,1-1 0,-1 0-1,1 0 1,0 0 0,0 0-1,-1 0 1,2 0 0,-1 0 0,0 0-1,0 1 1,0-1 0,1 0-1,-1 0 1,1 0 0,0 0 0,-1 0-1,2-1 1,3-7-4,0 1 0,1 0 0,0 0 0,0 0 0,1 1 1,0 0-1,13-11 0,5-3-23,33-20 0,78-41-50,-89 58 86,-2-3 0,65-52 0,-105 76-17,1-1 0,-2 0 0,1 0 0,0 0 0,-1-1 0,7-11 0,-11 16-1,1 0 0,0-1 0,-1 1 1,1 0-1,-1-1 0,0 1 0,1 0 1,-1-1-1,0 1 0,0-1 0,0 1 1,0-1-1,0 1 0,0 0 1,0-1-1,0 1 0,-1-1 0,1 1 1,0 0-1,-1-1 0,1 1 0,-1 0 1,0 0-1,1-1 0,-1 1 0,0 0 1,0 0-1,0 0 0,0 0 1,0 0-1,0 0 0,0 0 0,0 0 1,0 0-1,0 0 0,0 1 0,-1-1 1,-1 0-1,-5-3 9,0 1 0,-1 1 0,1-1 0,-1 1 1,0 1-1,1-1 0,-1 2 0,0-1 0,0 1 0,-12 2 0,-5 0-106,0 2 0,-31 9 0,54-12 65,-7 1-181,0 0 1,1 1-1,-1 0 0,0 1 1,1 0-1,0 0 1,0 1-1,-14 10 0,21-10-236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7.101"/>
    </inkml:context>
    <inkml:brush xml:id="br0">
      <inkml:brushProperty name="width" value="0.05" units="cm"/>
      <inkml:brushProperty name="height" value="0.05" units="cm"/>
    </inkml:brush>
  </inkml:definitions>
  <inkml:trace contextRef="#ctx0" brushRef="#br0">117 585 17604,'-1'-2'143,"1"1"1,0-1-1,-1 1 1,0-1 0,1 1-1,-1-1 1,0 1-1,0 0 1,0-1-1,0 1 1,0 0-1,0 0 1,0 0 0,0 0-1,0 0 1,-1 0-1,1 0 1,0 0-1,-4-1 1,4 2-38,0-1 1,-1 1-1,1 0 1,0 0 0,-1 1-1,1-1 1,0 0-1,0 0 1,-1 0-1,1 1 1,0-1-1,0 1 1,-1-1-1,1 1 1,0 0-1,0-1 1,0 1-1,-2 1 1,-3 4 89,1-1-1,0 0 1,0 1 0,1 0 0,-1 0 0,1 0-1,-3 9 1,-15 36 131,21-48-314,0 0 0,0 0-1,0 0 1,0 1 0,1-1-1,-1 0 1,1 1-1,0-1 1,0 1 0,0-1-1,0 0 1,1 1 0,1 3-1,-2-6-9,0-1-1,0 0 1,0 0-1,0 0 0,0 1 1,1-1-1,-1 0 1,0 0-1,0 0 1,0 0-1,1 1 0,-1-1 1,0 0-1,0 0 1,1 0-1,-1 0 1,0 0-1,0 0 0,1 0 1,-1 0-1,0 0 1,0 1-1,1-1 1,-1 0-1,0 0 1,0 0-1,1-1 0,-1 1 1,0 0-1,0 0 1,1 0-1,-1 0 1,0 0-1,0 0 0,1 0 1,-1 0-1,0 0 1,0-1-1,0 1 1,1 0-1,-1 0 0,0-1 1,11-9 91,-3-3-23,0-1 1,-1 1 0,-1-1-1,0-1 1,4-14-1,16-79 337,-10 35-13,-15 73-388,-1 0 0,0 0-1,0 0 1,0 1-1,0-1 1,0 0 0,0 0-1,0 0 1,0 0 0,0 0-1,1 0 1,-1 0 0,0 0-1,0 0 1,0 0 0,0 0-1,0 0 1,0 0-1,0 0 1,1 0 0,-1 0-1,0 0 1,0 0 0,0 0-1,0 0 1,0 0 0,0 0-1,0 0 1,1 0 0,-1 0-1,0 0 1,0 0 0,0 0-1,0 0 1,0 0-1,0 0 1,0 0 0,0-1-1,1 1 1,0 16 2,0 10 16,5 54 21,-5-70-48,1 0-1,0 1 1,0-1 0,1 0 0,5 11-1,-8-20 2,0 0 1,0-1-1,1 1 0,-1-1 0,0 1 1,0-1-1,1 1 0,-1-1 0,0 1 0,1-1 1,-1 1-1,0-1 0,1 1 0,-1-1 1,1 0-1,-1 1 0,0-1 0,1 0 0,-1 1 1,1-1-1,-1 0 0,1 1 0,-1-1 1,1 0-1,0 0 0,-1 0 0,1 0 0,-1 0 1,1 1-1,-1-1 0,1 0 0,0 0 0,-1 0 1,1 0-1,-1-1 0,1 1 0,-1 0 1,1 0-1,0 0 0,-1 0 0,1-1 0,-1 1 1,1 0-1,-1 0 0,1-1 0,-1 1 1,1 0-1,-1-1 0,0 1 0,1-1 0,-1 1 1,1 0-1,-1-2 0,4-2 1,-1 0 0,0-1 0,0 1 0,0-1 0,3-6 0,14-38 42,-1 0 0,19-81 1,9-107 199,-30 102-6,-22 197-230,5 97 0,1-84 17,-1-30 37,1 1 0,3-1 1,1 0-1,16 59 0,-19-97-41,0 0 0,1 0 0,5 11 1,-7-17-18,-1 0 0,0-1 1,1 1-1,-1 0 1,1 0-1,-1 0 0,1 0 1,-1-1-1,1 1 1,0 0-1,-1-1 0,1 1 1,0 0-1,-1-1 1,1 1-1,0-1 0,0 1 1,0-1-1,0 1 1,-1-1-1,1 0 0,0 0 1,0 1-1,0-1 1,0 0-1,0 0 0,0 0 1,0 0-1,0 0 1,0 0-1,0 0 0,0 0 1,0 0-1,0 0 0,-1-1 1,1 1-1,0 0 1,0-1-1,0 1 0,1-1 1,1-2-18,-1 1 0,0-1 0,1 0 0,-1 0 0,0 0 0,0 0 0,-1 0 0,1 0 0,-1-1 0,1 1 0,-1 0 0,0-1 0,0 1 0,-1-1 0,1 1 0,-1-1 0,0-6 0,1-3-103,-2 0 0,0 0-1,-4-24 1,0 18-40,0 1 0,-1-1 0,-1 1 0,-1 1 0,-12-22 0,14 29 68,-1 0 1,1 0-1,-2 1 0,1 0 1,-1 0-1,0 1 1,-1 0-1,0 1 0,-18-13 1,26 20 86,-1-1 0,1 0 1,0 1-1,-1-1 1,1 0-1,0 1 1,-1 0-1,1-1 0,-1 1 1,1 0-1,-1 0 1,1 0-1,0-1 1,-3 2-1,4-1 8,-1 0 0,1 0 1,-1 0-1,1 1 0,-1-1 0,1 0 0,-1 1 0,1-1 0,-1 0 1,1 1-1,-1-1 0,1 0 0,0 1 0,-1-1 0,1 1 1,0-1-1,-1 1 0,1-1 0,0 1 0,0-1 0,-1 1 0,1-1 1,0 1-1,0 0 0,-1 1 19,1 1 0,0-1-1,0 0 1,0 0 0,1 0 0,-1 1-1,0-1 1,1 0 0,-1 0 0,1 0 0,0 0-1,0 0 1,0 0 0,0 0 0,2 4-1,0-4-2,-1 1 0,0 0 0,1-1 0,0 1 0,-1-1 0,1 0 0,0 0-1,0 0 1,0 0 0,1 0 0,-1-1 0,0 1 0,1-1 0,-1 0 0,1 0 0,-1-1-1,1 1 1,-1 0 0,1-1 0,-1 0 0,1 0 0,0 0 0,-1-1 0,5 0 0,0 0 0,0-1 1,0-1 0,-1 1 0,1-1 0,-1-1 0,1 1 0,-1-1 0,0-1 0,10-7 0,16-15 25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8.001"/>
    </inkml:context>
    <inkml:brush xml:id="br0">
      <inkml:brushProperty name="width" value="0.05" units="cm"/>
      <inkml:brushProperty name="height" value="0.05" units="cm"/>
    </inkml:brush>
  </inkml:definitions>
  <inkml:trace contextRef="#ctx0" brushRef="#br0">0 67 20364,'8'40'1237,"-3"0"-1,1 45 1,-2-11-223,1-11-428,-1-4 19,20 98 0,-25-156-597,1-1 0,0 1 0,0 0 0,0-1 0,0 1 0,1 0 0,-1-1-1,0 1 1,0 0 0,0-1 0,0 1 0,1-1 0,-1 1 0,0 0 0,1-1-1,-1 1 1,0-1 0,1 1 0,-1-1 0,1 1 0,-1-1 0,1 1 0,-1-1 0,1 1-1,-1-1 1,2 1 0,-1-2 6,-1-1-1,1 1 0,0-1 1,-1 1-1,1-1 0,-1 1 1,0-1-1,1 0 1,-1 1-1,0-1 0,0 1 1,0-3-1,0-55 85,-2 0 0,-3 1-1,-18-90 1,21 137-87,-1 0 0,0 0 0,-5-13 0,8 24-11,-1 0 1,1 0-1,0 0 1,0 0-1,0 0 0,0 0 1,0 0-1,0 0 1,0 0-1,-1 0 0,1 0 1,0 0-1,0 0 0,0 0 1,0 0-1,0 0 1,0 0-1,0 0 0,-1 0 1,1 0-1,0 0 1,0 0-1,0 0 0,0 1 1,0-1-1,0 0 1,0 0-1,0 0 0,0 0 1,0 0-1,-1 0 1,1 0-1,0 0 0,0 0 1,0 1-1,0-1 1,0 0-1,0 0 0,0 0 1,0 0-1,0 0 1,0 0-1,0 0 0,0 1 1,0-1-1,0 0 1,0 0-1,0 0 0,0 0 1,0 0-1,0 0 1,0 0-1,0 1 0,0-1 1,0 0-1,0 0 1,0 0-1,0 0 0,1 0 1,-1 0-1,0 0 1,0 1-1,-1 12 2,3 6 1,1 1 1,0 0-1,1-1 1,2 0-1,0 0 1,0 0-1,2-1 1,14 26 0,-21-42-5,0 0 0,1 1 0,-1-1 0,1 0 0,0 0 0,-1 0 0,1 0 0,0 0 0,0 0 0,0-1 0,0 1 0,0-1 0,1 1 0,-1-1 0,0 0 0,1 0 0,-1 0 0,1 0 0,-1 0 0,1 0 0,0-1 0,-1 1 0,1-1 0,0 0 0,-1 0 0,1 0 0,0 0 0,-1 0 0,1-1 0,-1 1 0,1-1 0,0 0 0,4-1 0,0-3 6,0 1 1,-1-1-1,1 0 0,-1 0 0,0-1 0,0 0 0,0 0 0,-1 0 1,0-1-1,5-8 0,2-5 11,-1-1 0,13-31 1,-16 28 6,0 1 0,-2-1 1,4-25-1,-8 38-7,0-1 1,-1 1-1,-1-1 1,0 1-1,-1-1 1,0 1-1,0-1 1,-7-20-1,8 30-12,-1-1 1,0 1-1,0 0 1,0 0-1,-1 0 0,1 0 1,0 0-1,-1 0 1,1 0-1,-1 1 0,0-1 1,1 0-1,-1 1 1,0-1-1,0 1 0,0 0 1,0 0-1,-3-2 1,4 3-5,-1 0 0,1 0 0,-1-1 1,1 1-1,0 0 0,-1 0 0,1 0 0,-1 0 1,1 1-1,-1-1 0,1 0 0,0 1 1,-1-1-1,1 1 0,0-1 0,-1 1 0,1 0 1,0-1-1,0 1 0,-1 0 0,1 0 0,0 0 1,0 0-1,0 0 0,0 0 0,0 0 1,0 0-1,1 0 0,-1 1 0,0-1 0,0 2 1,-5 8-11,1 1-1,0-1 1,1 1 0,0 0 0,1 0 0,1 0 0,-1 0 0,2 1 0,0 16 0,0-8-1,2-1 1,1 1 0,1-1 0,9 39 0,-6-40 8,0-1 0,1 0 0,1-1 1,1 0-1,16 25 0,-21-36 1,0-1 1,0 1-1,0-1 0,1 0 0,0 0 1,0 0-1,0-1 0,1 0 0,0 0 0,-1 0 1,1-1-1,1 0 0,-1 0 0,0 0 0,1-1 1,-1 0-1,1 0 0,11 1 0,-13-3 4,0 0-1,1-1 0,-1 0 1,1 0-1,-1 0 1,0-1-1,0 0 0,0 0 1,0 0-1,0 0 1,0-1-1,-1 0 0,1 0 1,-1 0-1,1-1 1,-1 1-1,-1-1 0,1 0 1,0 0-1,-1 0 1,5-8-1,1-2 23,0-1 0,-1 0 0,0-1 0,-1 1 0,7-28 0,-12 36-11,-1 4-6,0 0-1,0 0 1,0 0-1,0 0 1,-1 0-1,1-1 1,-1 1 0,0 0-1,0 0 1,0 0-1,0-1 1,-1-3-1,1 7-6,0 0-1,0-1 1,-1 1-1,1 0 1,0 0 0,0 0-1,0-1 1,0 1-1,0 0 1,0 0 0,-1 0-1,1-1 1,0 1-1,0 0 1,0 0 0,-1 0-1,1 0 1,0-1-1,0 1 1,0 0 0,-1 0-1,1 0 1,0 0-1,0 0 1,-1 0 0,1 0-1,0 0 1,0 0-1,0 0 1,-1 0 0,1 0-1,0 0 1,0 0-1,-1 0 1,1 0 0,-1 0-1,-8 7 4,-4 15-5,9-11 8,1-1-1,0 1 1,0 0-1,1 0 1,1 0-1,0 0 0,0 0 1,1 0-1,1 0 1,-1 0-1,2 1 1,0-1-1,0-1 0,1 1 1,0 0-1,5 10 1,-7-19-2,0 1 0,0 0 0,1-1 0,-1 1 0,1-1 1,-1 0-1,1 1 0,0-1 0,0 0 0,0 0 0,0 0 0,0-1 0,1 1 1,-1 0-1,0-1 0,1 1 0,-1-1 0,1 0 0,0 0 0,-1 0 1,1 0-1,0 0 0,0-1 0,-1 1 0,1-1 0,0 0 0,0 0 0,0 0 1,3 0-1,-2-1-147,-1 0 0,1 0 0,0-1 0,0 0 0,-1 1 0,1-1 0,-1 0-1,0-1 1,1 1 0,-1 0 0,0-1 0,0 0 0,-1 0 0,1 0 0,-1 0 0,1 0 0,-1 0 0,0-1 0,0 1 0,3-8 0,1-5-294,-1 1 1,5-24-1,-5 5-336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8.998"/>
    </inkml:context>
    <inkml:brush xml:id="br0">
      <inkml:brushProperty name="width" value="0.05" units="cm"/>
      <inkml:brushProperty name="height" value="0.05" units="cm"/>
    </inkml:brush>
  </inkml:definitions>
  <inkml:trace contextRef="#ctx0" brushRef="#br0">148 62 17444,'3'-3'344,"0"-1"1,0 1 0,0-1-1,-1 1 1,1-1 0,-1 0-1,0 0 1,2-5 0,-4 8-273,0 0 0,1 0 0,-1 1 0,0-1 0,0 0 0,0 1 0,0-1 0,0 0 0,0 0 0,0 1 0,0-1 0,0 0 0,0 0 0,0 1 0,-1-1 0,1 0 0,0 0 0,-1 1 0,1-1 0,0 0 0,-1 1 0,0-2 0,0 2 55,0-1 1,0 0 0,0 1 0,0-1-1,-1 0 1,1 1 0,0 0 0,-1-1-1,1 1 1,0 0 0,-1-1 0,1 1-1,0 0 1,-1 0 0,1 0 0,0 0-1,-3 1 1,-2 0 9,0 0-1,1 1 0,-1 0 1,0 0-1,1 0 0,-1 1 1,1 0-1,0 0 0,-1 0 1,2 1-1,-1 0 0,0 0 1,1 0-1,0 0 0,-1 1 1,2-1-1,-1 1 0,1 0 1,-6 10-1,2-3-95,1 0 1,0 1-1,1 0 0,1 0 0,0 0 0,0 0 1,-2 25-1,5-32-32,1 0 1,0 0-1,0 0 1,1 0-1,-1 0 1,1 0-1,1 0 1,-1 0-1,1-1 1,0 1-1,0 0 1,1-1-1,0 0 1,4 8-1,-4-10-22,-1 0 0,1 0 0,0 0 0,0-1 0,0 1 0,0-1 0,0 0 0,1 0 0,-1 0 0,1 0 0,-1-1 0,1 1 0,0-1 0,0 0 0,-1 0 0,1 0-1,0 0 1,0-1 0,0 0 0,0 0 0,0 0 0,0 0 0,4-1 0,5-2-206,-1 0 0,0 0 1,0-1-1,0-1 0,-1 0 0,0-1 0,1 0 0,-2 0 0,1-1 0,-1-1 1,17-15-1,-16 12-625,0 0 0,0-1 1,-1 0-1,-1 0 1,0-1-1,-1-1 1,0 1-1,-1-1 0,6-17 1,-17 56-3967,3 19 6358,2-24-752,-1-20-695,0 0-1,-1 1 1,1-1-1,0 1 1,0-1-1,0 1 1,0-1-1,0 1 1,0-1 0,0 1-1,0-1 1,0 1-1,0-1 1,0 0-1,1 1 1,-1-1-1,0 1 1,0-1 0,0 1-1,1-1 1,-1 0-1,0 1 1,0-1-1,1 1 1,-1-1-1,0 0 1,1 1 0,-1-1-1,0 0 1,1 0-1,-1 1 1,1-1-1,0 0 1,0 0 32,0 0 1,0-1-1,0 1 1,-1 0-1,1-1 1,0 1-1,0-1 1,0 0-1,0 1 1,0-1-1,-1 0 1,1 1-1,1-3 1,23-32 1618,-24 34-1629,3-6 154,5-8 419,1 1 0,0-1 0,1 2 0,23-24 0,-33 36-653,0 1 1,0-1 0,-1 0 0,1 0-1,0 1 1,0-1 0,0 1 0,0-1 0,0 1-1,0-1 1,0 1 0,0 0 0,0-1-1,0 1 1,0 0 0,0 0 0,0 0-1,0 0 1,1-1 0,-1 2 0,0-1-1,0 0 1,0 0 0,0 0 0,2 1 0,-2 0 1,0 0 0,1 0 1,-1 0-1,1 1 1,-1-1-1,0 0 0,0 1 1,0-1-1,0 1 1,0-1-1,0 1 0,0-1 1,-1 1-1,2 2 1,2 9 90,0 1 0,-1-1 0,1 20 0,-2-21-68,0 3-21,-2-10-30,1 1 1,-1 0-1,1 0 1,1-1 0,-1 1-1,1-1 1,0 1-1,0-1 1,4 5 0,-6-9-15,1-1 0,-1 0 1,0 1-1,1-1 1,-1 0-1,1 1 0,-1-1 1,1 0-1,-1 0 1,1 0-1,-1 0 0,1 1 1,0-1-1,-1 0 1,1 0-1,-1 0 1,1 0-1,-1 0 0,1 0 1,-1-1-1,1 1 1,-1 0-1,1 0 0,0 0 1,-1 0-1,1-1 1,-1 1-1,1 0 0,-1 0 1,0-1-1,1 1 1,-1 0-1,1-1 1,-1 1-1,1 0 0,-1-1 1,0 1-1,1-1 1,-1 0-1,15-18 51,-14 18-48,9-14 26,31-42 99,-38 53-122,0 0 0,0 1-1,1 0 1,-1-1 0,1 1-1,0 1 1,0-1 0,0 0 0,0 1-1,1 0 1,6-3 0,-8 5-10,-1 0 1,1 0 0,-1 0 0,0 0-1,1 1 1,-1-1 0,1 0 0,-1 1-1,0 0 1,1 0 0,-1 0 0,0 0-1,0 0 1,1 0 0,-1 0 0,0 1-1,0-1 1,0 1 0,-1-1 0,1 1-1,0 0 1,-1 0 0,1 0 0,-1 0 0,3 3-1,3 6-5,-1 0-1,0 0 1,6 17 0,-7-15 0,-3-8 5,0 1-1,1 0 1,0 0 0,-1-1-1,2 1 1,3 5-1,-6-11 4,-1 1-1,1 0 1,0 0-1,0-1 1,0 1-1,0 0 1,0-1-1,0 1 0,0-1 1,0 1-1,0-1 1,0 1-1,0-1 1,1 0-1,-1 0 1,0 1-1,0-1 0,0 0 1,0 0-1,0 0 1,1 0-1,-1-1 1,0 1-1,0 0 1,0 0-1,0-1 0,0 1 1,0 0-1,0-1 1,1 1-1,-1-1 1,0 0-1,-1 1 1,1-1-1,0 0 1,0 1-1,0-1 0,0 0 1,0-1-1,11-9 24,-2 0-1,0-1 0,13-19 0,-17 22-20,0 0-1,0 0 1,1 1 0,0 0-1,1 0 1,-1 1 0,2 0-1,-1 0 1,16-9 0,-22 15-11,-1 1 1,1-1 0,-1 0 0,1 1-1,-1-1 1,1 1 0,-1 0 0,1 0-1,-1-1 1,1 1 0,-1 0 0,1 0-1,0 0 1,-1 1 0,1-1 0,-1 0-1,1 1 1,-1-1 0,1 1 0,-1-1-1,3 2 1,-2 0-6,1 0 0,-2-1 0,1 1 0,0 0 0,0 0 0,-1 0 0,1 1 0,-1-1 0,1 0 0,-1 1 0,2 4 0,0 3-242,0 1-1,0 0 0,-1 0 0,1 21 1,2 3-2231,-2-43 1833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9.507"/>
    </inkml:context>
    <inkml:brush xml:id="br0">
      <inkml:brushProperty name="width" value="0.05" units="cm"/>
      <inkml:brushProperty name="height" value="0.05" units="cm"/>
    </inkml:brush>
  </inkml:definitions>
  <inkml:trace contextRef="#ctx0" brushRef="#br0">1 0 18404,'0'1'155,"1"-1"0,-1 0 1,1 1-1,-1-1 0,0 0 0,1 1 1,-1-1-1,1 1 0,-1-1 0,0 1 0,0-1 1,1 0-1,-1 1 0,0 0 0,0-1 1,1 1-1,-1-1 0,0 1 0,0-1 1,0 1-1,0-1 0,0 1 0,0-1 0,0 1 1,0 0-1,1 23 577,0-16 200,1 19 397,-2-12-1044,1-1 1,0 1-1,1-1 1,1 0-1,1 1 1,9 24-1,-13-38-282,0 0 1,1 0-1,-1-1 0,1 1 0,-1 0 1,1 0-1,-1-1 0,1 1 0,-1 0 1,1-1-1,0 1 0,-1-1 1,1 1-1,0 0 0,0-1 0,-1 0 1,1 1-1,0-1 0,0 1 0,0-1 1,0 0-1,0 0 0,-1 0 0,1 1 1,2-1-1,-2 0-2,1-1 0,0 1 0,0-1 0,-1 1 0,1-1 1,0 0-1,-1 0 0,1 1 0,-1-1 0,1 0 0,-1 0 0,3-2 0,4-6-10,1 1 0,-1-2 0,8-11 0,-10 13 12,14-21-5,-14 19 3,0 1 0,1-1 0,1 1 0,-1 0 0,1 1 0,1 0 0,16-12 0,-24 19 0,0 0 0,0 1 0,0-1 0,0 1 0,0-1 0,0 1 0,0 0 0,1-1 0,-1 1 0,0 0 0,0 0 0,0 0 1,0 0-1,1 0 0,-1 0 0,0 0 0,0 0 0,0 1 0,0-1 0,0 0 0,0 1 0,0-1 0,2 1 0,-1 0 1,-1 1 0,1-1 0,-1 1 0,1-1 0,-1 1 0,0-1 0,0 1 0,0 0 1,0 0-1,0-1 0,0 1 0,1 2 0,1 6 5,0-1-1,-1 1 1,2 19 0,-4-29-7,2 19-6,3 27 80,-4-43-87,-1 0 1,1 1-1,0-1 1,0 0-1,0 0 1,1 0-1,-1 0 1,1 0-1,3 5 1,-5-7-8,1-1 1,-1 0 0,0 1-1,1-1 1,-1 0 0,0 0 0,0 1-1,1-1 1,-1 0 0,0 0-1,1 0 1,-1 0 0,1 0 0,-1 1-1,0-1 1,1 0 0,-1 0 0,0 0-1,1 0 1,-1 0 0,1 0-1,-1 0 1,0 0 0,1 0 0,-1 0-1,1 0 1,-1-1 0,0 1-1,1 0 1,0 0 0,10-11-876,7-21-1056,-16 29 1672,4-10-223,2 1 0,12-19-1,3 3-499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9.950"/>
    </inkml:context>
    <inkml:brush xml:id="br0">
      <inkml:brushProperty name="width" value="0.05" units="cm"/>
      <inkml:brushProperty name="height" value="0.05" units="cm"/>
    </inkml:brush>
  </inkml:definitions>
  <inkml:trace contextRef="#ctx0" brushRef="#br0">89 39 17828,'0'-1'141,"0"0"0,-1 0-1,1 1 1,0-1 0,-1 0 0,1 1 0,-1-1 0,1 1 0,-1-1-1,1 0 1,-1 1 0,0-1 0,1 1 0,-1-1 0,0 1 0,1 0 0,-1-1-1,0 1 1,0 0 0,1-1 0,-1 1 0,0 0 0,0 0 0,1 0 0,-1 0-1,0-1 1,0 1 0,0 0 0,-1 1 0,-1-2 159,0 1 0,1 0 1,-1 0-1,0 1 0,0-1 0,0 0 1,-4 2-1,4 0-201,0 0-1,0 0 1,0 0 0,1 1 0,-1-1-1,1 0 1,-1 1 0,1 0 0,0 0-1,0 0 1,1 0 0,-1 0 0,0 0-1,1 0 1,0 0 0,0 0 0,0 1-1,0-1 1,0 1 0,0 3 0,0-2-92,1-1 1,0 0 0,0 1-1,0-1 1,0 0 0,0 1-1,1-1 1,0 0 0,0 1-1,0-1 1,0 0 0,1 0-1,0 0 1,0 0 0,4 6-1,-5-9-1,0 1 1,0-1-1,0 0 0,0 0 0,0 0 0,0 0 0,0 0 0,0-1 0,1 1 0,-1 0 0,0 0 0,0-1 1,1 1-1,-1-1 0,1 1 0,-1-1 0,0 0 0,1 1 0,-1-1 0,1 0 0,1 0 0,-1 0 8,1-1-1,-1 1 1,0-1-1,1 0 1,-1 0-1,0 0 1,0 0-1,1 0 1,-1 0 0,0-1-1,3-2 1,1-1 41,0-1 1,0 0 0,-1-1 0,0 1 0,0-1-1,5-11 1,-5 9 45,-1 0-1,-1 0 1,5-19 0,-7 26-85,-1 0 1,1 0 0,-1 0 0,1-1 0,-1 1 0,0 0 0,0 0 0,0-1 0,0 1-1,0 0 1,-1 0 0,1 0 0,0-1 0,-1 1 0,0 0 0,0 0 0,0 0 0,0 0-1,0 0 1,0 0 0,0 0 0,-3-3 0,3 4-54,0 1 1,-1-1-1,1 1 1,0-1-1,0 1 1,-1 0-1,1-1 1,0 1-1,0 0 1,-1 0-1,1 0 1,0 0-1,-1 0 0,1 0 1,0 0-1,-1 0 1,1 1-1,0-1 1,0 0-1,-1 1 1,1-1-1,0 1 1,0 0-1,0-1 0,0 1 1,0 0-1,0-1 1,0 1-1,0 0 1,0 0-1,-1 1 1,0 0-67,0 0 1,0 0-1,1 0 1,-1 0-1,1 0 0,-1 0 1,1 0-1,0 0 1,0 0-1,0 1 1,0-1-1,0 0 1,0 1-1,1-1 1,-1 5-1,4 7-484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0.459"/>
    </inkml:context>
    <inkml:brush xml:id="br0">
      <inkml:brushProperty name="width" value="0.05" units="cm"/>
      <inkml:brushProperty name="height" value="0.05" units="cm"/>
    </inkml:brush>
  </inkml:definitions>
  <inkml:trace contextRef="#ctx0" brushRef="#br0">92 297 18180,'-1'0'123,"0"0"0,0 0-1,0 1 1,-1-1 0,1 0 0,0 0 0,0 1 0,0-1 0,0 1-1,0-1 1,0 1 0,0 0 0,0-1 0,0 1 0,0 0-1,0-1 1,0 1 0,0 0 0,-1 2 0,-16 21 351,17-23-366,-6 11 245,0 1 0,1-1 0,0 1 0,1 1 0,0-1 0,1 0 0,1 1 0,0 0 0,-1 21 0,4-33-331,0 1 1,-1-1-1,2 1 0,-1-1 0,0 0 0,0 1 1,1-1-1,-1 1 0,1-1 0,0 0 0,-1 1 0,1-1 1,0 0-1,0 0 0,1 0 0,-1 0 0,0 0 1,1 0-1,-1 0 0,1 0 0,0 0 0,3 2 0,-2-3-10,-1 0-1,1 0 0,-1 0 1,1 0-1,0-1 0,-1 1 1,1-1-1,0 0 0,-1 0 0,1 0 1,0 0-1,-1 0 0,1-1 1,-1 1-1,1-1 0,0 1 1,-1-1-1,1 0 0,-1 0 1,0 0-1,4-3 0,8-4 4,-1-1-1,1-1 0,-2 0 1,1 0-1,-2-2 1,1 1-1,-2-1 1,1-1-1,9-16 1,0-2 83,-2-1-1,-1 0 1,13-36 0,-18 34 90,12-47 0,-20 66-89,-1-1 1,-1 1-1,-1 0 0,0-1 0,-2-24 0,1 39-87,0 0 0,0 0 0,0 0 0,0 0-1,0 0 1,-1 1 0,1-1 0,0 0 0,0 0 0,-1 0 0,1 0 0,0 1-1,-1-1 1,1 0 0,-1 0 0,1 1 0,-2-2 0,2 2-7,-1 0 0,1 0 0,0 0 0,-1 0 0,1 0 0,-1 0 0,1 0 0,0 0 0,-1 0 0,1 0 0,0 0 0,-1 1 0,1-1 0,0 0 0,-1 0 1,1 0-1,0 0 0,-1 1 0,1-1 0,0 0 0,0 0 0,-1 1 0,1-1 0,0 0 0,0 0 0,-1 1 0,1 0 0,-3 3 13,1-1-1,0 2 1,0-1 0,0 0 0,0 0-1,-1 6 1,-5 31 10,1 0 0,3 1 0,1 0 1,2 0-1,1 0 0,8 43 0,-7-67-25,2-1 1,0 0-1,7 19 0,-8-32-3,-1 0 0,1 0 1,0 0-1,1 0 0,-1 0 0,1 0 0,4 5 1,-6-7-2,1-1 0,-1 0 0,1 1 1,-1-1-1,1 0 0,0 0 1,0 0-1,-1 0 0,1-1 1,0 1-1,0 0 0,0-1 1,0 1-1,-1-1 0,1 0 1,0 0-1,0 0 0,3 0 1,-1 0 1,0-1 0,0 0 1,0-1-1,0 1 1,0-1-1,-1 0 1,1 0-1,0 0 0,-1 0 1,1-1-1,-1 1 1,0-1-1,0 0 1,0 0-1,0 0 0,0 0 1,-1-1-1,1 1 1,2-6-1,5-9 18,-1 0-1,12-29 1,-21 47-19,3-7 4,33-95 53,-33 89-39,0 1 0,0 0 1,-1 0-1,-1-1 0,0 1 0,-1-19 0,-7 64 7,1-9-21,2 0-32,-2 10-393,1 1 1,2-1-1,1 65 0,2-97 376,0 1-1,1-1 1,-1 0 0,0 1 0,1-1-1,0 0 1,-1 0 0,1 0 0,0 0-1,0 0 1,0 0 0,0 0 0,1 0-1,-1 0 1,3 3 0,9-3-389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1.473"/>
    </inkml:context>
    <inkml:brush xml:id="br0">
      <inkml:brushProperty name="width" value="0.05" units="cm"/>
      <inkml:brushProperty name="height" value="0.05" units="cm"/>
    </inkml:brush>
  </inkml:definitions>
  <inkml:trace contextRef="#ctx0" brushRef="#br0">1 93 14867,'1'-24'1603,"0"11"-483,0 0 0,1 0 0,4-16 0,-2 78 3253,-2 65-2986,3 62-816,-2-135-523,2 0 1,14 50 0,-17-83-37,-2-6-4,0 1 1,1-1-1,-1 1 1,1-1-1,0 1 1,-1-1-1,1 1 0,1-1 1,-1 0-1,0 0 1,0 1-1,1-1 1,-1 0-1,1 0 0,0 0 1,0-1-1,0 1 1,3 2-1,-4-3-2,0-1 1,0 0-1,1 0 0,-1 0 0,0 0 0,0 0 0,0 0 0,0 0 0,0 0 1,0-1-1,0 1 0,0 0 0,0-1 0,0 1 0,0-1 0,0 1 1,0-1-1,0 1 0,0-1 0,0 0 0,0 1 0,0-1 0,0 0 1,-1 0-1,1 0 0,0 0 0,-1 1 0,1-1 0,-1 0 0,1 0 0,-1 0 1,1 0-1,0-2 0,15-38 103,-9 12-40,-1 1 1,-2-1-1,0 0 1,-2 0-1,-4-53 1,0 69-66,-1 11 5,2 4-7,0-1-1,1 1 0,-1 0 0,0-1 0,1 1 1,0 0-1,-1 0 0,1-1 0,0 1 1,0 3-1,0 7-11,0 0 0,1 1 0,0-1 0,1 0 0,6 20 0,-6-24 3,0-1 0,1 0 0,0 0 0,0 0-1,1 0 1,0 0 0,0-1 0,1 0-1,-1 0 1,8 8 0,-9-12 4,-1-1-1,1 1 0,0 0 1,-1-1-1,1 1 1,0-1-1,0 0 1,0 0-1,0 0 1,0 0-1,0-1 1,0 1-1,0-1 1,0 0-1,0 0 1,0 0-1,1 0 1,-1 0-1,0-1 1,0 1-1,0-1 1,0 0-1,0 0 1,0 0-1,-1-1 0,1 1 1,0 0-1,4-4 1,3-2 4,0 0 1,0-1-1,-1 0 1,0-1-1,0 0 1,7-10-1,0-3 11,-1-2 0,15-31 0,-7 12-59,-17 37-69,-3 8 59,-2 14-2,-1-14 37,1 26-82,10 135-203,-9-143 309,2 0 0,1 0 0,0-1-1,1 0 1,2 0 0,10 20 0,-10-23-43,10 16-178,21 54 1,-36-76 186,1 1 0,-2-1 0,1 0 0,-2 1 0,1-1 0,-1 1 0,-1 0-1,0-1 1,0 1 0,-3 11 0,3-20 46,0-1-1,0 1 0,-1 0 1,1 0-1,-1 0 0,0 0 0,1-1 1,-1 1-1,0 0 0,0-1 1,0 1-1,0 0 0,-1-1 1,-1 3-1,2-4 3,0 1 0,0-1 0,1 1 0,-1-1 0,0 0-1,0 1 1,0-1 0,0 0 0,0 0 0,1 0 0,-1 1 0,0-1 0,0 0 0,0 0 0,0 0 0,0-1 0,0 1 0,0 0 0,1 0-1,-1 0 1,-2-1 0,0-1 33,-1 0-1,0-1 0,1 1 1,0-1-1,-1 0 0,1 1 0,0-1 1,0-1-1,1 1 0,-1 0 1,-2-4-1,-6-12 95,1-1 1,0 1-1,2-1 1,0-1-1,1 0 1,1 0-1,1 0 1,1 0-1,-3-39 1,7 57-148,0 0 0,0 0 0,1 1-1,-1-1 1,1 0 0,-1 0 0,1 1 0,0-1 0,0 0 0,0 1 0,0-1-1,1 1 1,-1-1 0,1 1 0,-1 0 0,5-5 0,0 2 24,0 0 1,0 1 0,1 0-1,12-7 1,-10 7 61,13-12-134,0-5-6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2.215"/>
    </inkml:context>
    <inkml:brush xml:id="br0">
      <inkml:brushProperty name="width" value="0.05" units="cm"/>
      <inkml:brushProperty name="height" value="0.05" units="cm"/>
    </inkml:brush>
  </inkml:definitions>
  <inkml:trace contextRef="#ctx0" brushRef="#br0">1 35 15211,'2'3'466,"-1"-1"-1,1 1 1,0 0-1,-1-1 1,0 1-1,0 0 1,1 0-1,-2 0 1,1 0-1,0 0 1,0 4-1,3 38 1447,-3-31-1205,0 7-69,12 109 1898,-13-129-2515,0 1 0,0-1 1,0 1-1,1-1 1,-1 1-1,0-1 0,1 1 1,-1-1-1,1 1 1,0-1-1,-1 0 0,1 1 1,0-1-1,0 0 0,0 0 1,0 1-1,0-1 1,0 0-1,0 0 0,0 0 1,2 1-1,-2-2-9,1 0 0,-1 0 0,0 0-1,0 0 1,0 0 0,0 0 0,0 0 0,0-1 0,1 1-1,-1 0 1,0-1 0,0 1 0,0-1 0,0 1 0,0-1-1,0 0 1,-1 1 0,1-1 0,0 0 0,0 0 0,1-1-1,6-7 33,0-1-1,-1 1 1,11-21-1,42-88 152,-4 6-34,-56 111-159,1 0 0,-1 0 0,1 0 0,-1 0 0,1 0 0,0 0 0,-1 0 0,1 0 0,0 1 0,0-1 0,-1 0 0,1 0 0,0 1 0,0-1 0,0 1 0,2-2 0,-3 2-1,0 0 0,1 1 0,-1-1 0,1 0 0,-1 0 0,0 0 0,1 1 0,-1-1-1,0 0 1,1 0 0,-1 1 0,0-1 0,1 0 0,-1 1 0,0-1 0,0 0 0,0 1-1,1-1 1,-1 0 0,0 1 0,0-1 0,0 1 0,0-1 0,1 0 0,-1 1 0,0-1 0,0 1-1,0 0 1,3 42 39,-3-34-29,1 35 6,3 46 10,-3-78-25,0 0 0,2 0 0,-1 0 0,1-1 0,6 13 0,-9-23-3,0 0 1,0 0-1,1 0 1,-1 0-1,0-1 1,1 1-1,-1 0 1,0 0-1,1 0 1,-1-1-1,1 1 0,-1 0 1,1-1-1,0 1 1,-1 0-1,1-1 1,0 1-1,-1-1 1,1 1-1,0-1 1,0 1-1,-1-1 1,1 0-1,0 1 1,0-1-1,0 0 1,0 0-1,0 1 1,-1-1-1,1 0 1,0 0-1,0 0 1,0 0-1,0 0 1,0 0-1,0 0 1,-1-1-1,1 1 1,0 0-1,0 0 1,0-1-1,0 1 1,-1 0-1,1-1 1,0 1-1,0-1 1,-1 1-1,1-1 0,0 1 1,-1-1-1,1 0 1,0 0-1,4-5-20,0 1 0,0-1 0,-1 1-1,0-1 1,4-8 0,7-14-357,-2-1 0,14-42 0,0-21-4453,-25 87 3980,-2 8-167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2.681"/>
    </inkml:context>
    <inkml:brush xml:id="br0">
      <inkml:brushProperty name="width" value="0.05" units="cm"/>
      <inkml:brushProperty name="height" value="0.05" units="cm"/>
    </inkml:brush>
  </inkml:definitions>
  <inkml:trace contextRef="#ctx0" brushRef="#br0">77 76 13843,'9'-6'1494,"10"-7"307,-5 9 2520,-15 1-2191,-9 3-1214,6 2-787,0 0-1,-1 0 0,1 1 0,0-1 1,1 1-1,-1 0 0,0 0 0,1 1 1,-1-1-1,1 1 0,0 0 1,0 0-1,-3 7 0,-4 6 59,-13 36 0,18-40-149,1 0 1,-5 20-1,9-29-34,-1 0 0,0 0-1,1-1 1,0 1 0,0 0 0,0 0 0,0-1-1,1 1 1,-1 0 0,1 0 0,0-1 0,0 1-1,3 6 1,-3-9-3,-1-1-1,0 1 1,1-1-1,-1 1 1,1-1-1,-1 1 1,1-1-1,-1 1 1,1-1 0,0 1-1,-1-1 1,1 0-1,0 1 1,-1-1-1,1 0 1,0 1-1,-1-1 1,1 0 0,0 0-1,-1 0 1,1 0-1,0 0 1,0 0-1,-1 0 1,1 0-1,0 0 1,0 0 0,-1 0-1,1 0 1,0 0-1,-1-1 1,1 1-1,0 0 1,-1 0-1,1-1 1,0 1 0,-1 0-1,1-1 1,0 0-1,22-20-7,-5-3 9,-1 0 1,-1-1 0,-1 0-1,-1-1 1,-1-1 0,-2 0-1,13-47 1,-23 73-2,-1 0 0,0 1 0,1-1 0,-1 0 0,0 0 0,0 1 0,1-1 0,-1 0 1,0 0-1,0 1 0,0-1 0,0 0 0,0 0 0,0 1 0,0-1 0,0 0 0,-1 0 0,1 1 0,0-1 0,0 0 0,-1 1 0,1-1 0,-1 0 0,1 1 0,-1 0-1,0 0 1,1 0-1,-1 0 0,0 0 1,1 0-1,-1 1 1,0-1-1,1 0 0,-1 1 1,1-1-1,-1 0 1,0 1-1,1-1 1,-1 1-1,1-1 0,-1 0 1,0 2-1,-24 28-13,-8 28-25,31-54 16,-1 1 1,2-1-1,-1 1 1,1-1-1,-1 1 0,1 0 1,1 0-1,-1-1 0,1 1 1,-1 0-1,2 7 1,-1-11-23,0 0-1,0 0 1,1 0 0,-1 0 0,0 0 0,1 0 0,-1-1 0,0 1-1,1 0 1,0 0 0,-1 0 0,1 0 0,-1 0 0,1-1 0,0 1-1,0 0 1,-1 0 0,1-1 0,0 1 0,0-1 0,0 1 0,0-1 0,0 1-1,0-1 1,-1 1 0,1-1 0,0 0 0,0 1 0,0-1 0,1 0-1,-1 0 1,0 0 0,0 0 0,0 0 0,0 0 0,0 0 0,0 0-1,0-1 1,0 1 0,0 0 0,0 0 0,0-1 0,0 1 0,0-1-1,6-2-404,0 0-1,-1 0 0,1-1 0,9-7 0,-5 2-53,0-1 0,16-18-1,-2 2-412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3.077"/>
    </inkml:context>
    <inkml:brush xml:id="br0">
      <inkml:brushProperty name="width" value="0.05" units="cm"/>
      <inkml:brushProperty name="height" value="0.05" units="cm"/>
    </inkml:brush>
  </inkml:definitions>
  <inkml:trace contextRef="#ctx0" brushRef="#br0">40 1 18020,'-20'263'6663,"1"-3"-4319,19-253-2266,0-1-1,0 1 1,1 0 0,3 11-1,-4-17-66,0-1-1,0 1 1,1 0-1,-1 0 0,0-1 1,1 1-1,-1 0 1,0-1-1,1 1 1,-1 0-1,1-1 1,-1 1-1,1-1 1,-1 1-1,1-1 0,0 1 1,-1-1-1,1 1 1,0-1-1,0 1 1,0-1-4,0 0-1,0 0 1,0 0 0,0 0 0,0-1 0,0 1-1,0 0 1,0 0 0,0-1 0,0 1 0,0-1 0,0 1-1,0-1 1,0 1 0,-1-1 0,1 1 0,0-1-1,0 0 1,-1 0 0,2-1 0,10-12 25,-1 0 0,-1-1 0,0-1 0,-1 1 0,-1-2 0,11-28 1,-8 18 5,76-190 174,-137 298-3434,35-58 2628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0.899"/>
    </inkml:context>
    <inkml:brush xml:id="br0">
      <inkml:brushProperty name="width" value="0.05" units="cm"/>
      <inkml:brushProperty name="height" value="0.05" units="cm"/>
    </inkml:brush>
  </inkml:definitions>
  <inkml:trace contextRef="#ctx0" brushRef="#br0">22 0 18316,'-6'19'2312,"0"-2"-1399,0 1-289,3 3 1160,4 1-544,4 1-215,10-2-361,6-2-272,12-7-464,2-4-296,6-4-696,2-4-393,1-9 1081,-1-8-256,-5-6-248</inkml:trace>
  <inkml:trace contextRef="#ctx0" brushRef="#br0" timeOffset="1">429 34 16083,'-26'31'2097,"-3"6"-1265,-5 1-200,4 5 1185,-5 1-729,2 2-128,6-5-360,4-1-280,9-6-992,3-7 744,1-7-240,-1-3-80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3.534"/>
    </inkml:context>
    <inkml:brush xml:id="br0">
      <inkml:brushProperty name="width" value="0.05" units="cm"/>
      <inkml:brushProperty name="height" value="0.05" units="cm"/>
    </inkml:brush>
  </inkml:definitions>
  <inkml:trace contextRef="#ctx0" brushRef="#br0">0 0 14427,'14'34'2105,"3"4"-1105,-3-4-424,4-5 2136,1-8-1623,4-13-1025,0-8-488,-1-17 368,4-6-184,-6-14-137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3.922"/>
    </inkml:context>
    <inkml:brush xml:id="br0">
      <inkml:brushProperty name="width" value="0.05" units="cm"/>
      <inkml:brushProperty name="height" value="0.05" units="cm"/>
    </inkml:brush>
  </inkml:definitions>
  <inkml:trace contextRef="#ctx0" brushRef="#br0">12 506 15419,'-1'1'121,"1"0"-1,-1 0 0,0 0 0,0 0 1,0 0-1,0 0 0,1 0 0,-1 0 1,1 1-1,-1-1 0,1 0 1,-1 0-1,1 1 0,-1-1 0,1 0 1,0 0-1,0 1 0,0-1 1,0 2-1,0 30 588,0-26-212,0 9 122,-1-12-495,1 0 0,0 1 1,0-1-1,0 0 0,0 1 1,1-1-1,-1 0 0,1 1 1,0-1-1,1 0 0,-1 0 1,3 6-1,-3-9-102,0-1 1,0 1-1,1 0 1,-1-1-1,0 1 0,0-1 1,0 1-1,0-1 1,1 1-1,-1-1 0,0 0 1,0 0-1,1 0 1,-1 0-1,0 1 0,0-2 1,1 1-1,-1 0 1,0 0-1,0 0 0,1 0 1,1-2-1,30-11 228,-30 12-211,46-25 246,-31 15-127,2 1-1,33-13 0,-36 21 211,-17 2-345,1 0 1,-1 1-1,0-1 1,1 0-1,-1 0 1,0 0 0,1 1-1,-1-1 1,0 0-1,1 0 1,-1 1-1,0-1 1,0 0-1,1 1 1,-1-1-1,0 0 1,0 1-1,0-1 1,1 0 0,-1 1-1,0-1 1,0 0-1,0 1 1,0 0-1,0 2 106,0 0 0,0 0 0,-1 0 1,1 1-1,-1-1 0,0 0 0,-1 3 0,-1 7-4,2-12-104,1 1-1,0-1 1,-1 0-1,1 1 1,0-1-1,0 0 1,0 1-1,0-1 0,0 1 1,0-1-1,0 1 1,1-1-1,-1 0 1,1 2-1,-1-2-15,0-1-1,1 0 1,-1 0-1,0 1 0,1-1 1,-1 0-1,0 0 1,1 0-1,-1 1 1,0-1-1,1 0 0,-1 0 1,0 0-1,1 0 1,-1 0-1,0 0 0,1 0 1,-1 0-1,1 0 1,-1 0-1,0 0 1,1 0-1,-1 0 0,0 0 1,1 0-1,-1 0 1,0 0-1,1-1 1,-1 1-1,0 0 0,1 0 1,0-1-1,3-1-5,-1-1 0,1 1 0,0-1 0,-1 0 1,1-1-1,-1 1 0,4-6 0,12-17 58,-3 0 0,0-1 0,-1-1 0,-2 0 0,-1-1 0,11-41 0,-7 11 269,-3 0 1,6-79 0,-16 117-123,-2 1-1,-2-34 0,-4 35-42,5 19-155,0 0 1,0-1-1,0 1 0,0 0 0,-1-1 1,1 1-1,0 0 0,0 0 1,-1-1-1,1 1 0,0 0 1,0 0-1,-1 0 0,1-1 0,0 1 1,0 0-1,-1 0 0,1 0 1,0 0-1,-1 0 0,1-1 1,0 1-1,-1 0 0,1 0 1,-1 0-1,0 1 3,0-1-1,0 1 1,0 0 0,0-1 0,0 1 0,0 0-1,0 0 1,0-1 0,1 1 0,-1 0-1,0 0 1,0 0 0,1 0 0,-1 0 0,1 0-1,-1 0 1,1 1 0,-1-1 0,0 2 0,-8 26 37,1 0 1,1 1 0,-5 53 0,8-25-45,3 61 0,3-89 2,8 55 1,-8-74-34,1-1 1,0 0 0,0-1 0,0 1 0,2-1-1,-1 1 1,1-1 0,0 0 0,8 9 0,-12-16-46,1-1 1,0 1 0,-1-1 0,1 1 0,0-1 0,-1 0 0,1 0 0,0 0 0,0 0 0,0 0-1,0 0 1,3 1 0,-4-2 35,-1 0-1,0 0 1,0 0 0,1 0-1,-1 0 1,0 0 0,1 0-1,-1 0 1,0 0-1,0 0 1,1 0 0,-1 0-1,0 0 1,0 0-1,1 0 1,-1 0 0,0-1-1,0 1 1,0 0-1,1 0 1,-1 0 0,0 0-1,0 0 1,1-1 0,-1 1-1,0 0 1,0 0-1,0 0 1,0-1 0,0 1-1,1 0 1,-1 0-1,0-1 1,0 0-65,0 0 0,0 0 0,0 0 0,0 0 0,0 0 0,-1 0 0,1-1 0,0 1 0,-1 0 0,1 0 0,0 0 0,-1 0 0,0-1 0,-4-5-294,1 0 0,-1 0 0,-1 1 0,1 0 0,-1 0 0,0 0 0,-9-6 0,-50-32-757,58 39 1108,-100-60 2598,106 65-2492,0 0-1,1-1 0,-1 1 0,0 0 0,1-1 0,-1 1 0,1-1 0,-1 1 1,0-1-1,1 1 0,-1-1 0,1 1 0,0-1 0,-1 0 0,1 1 0,-1-1 1,1 0-1,0 1 0,-1-1 0,1 0 0,0 1 0,0-1 0,0 0 1,0 0-1,-1 1 0,1-1 0,0 0 0,0 0 0,0 1 0,1-1 0,-1 0 1,0 0-1,0 1 0,0-1 0,0 0 0,1 0 0,-1 1 0,0-1 1,1 0-1,-1 1 0,1-1 0,-1 1 0,0-1 0,1 0 0,-1 1 0,1-1 1,0 1-1,-1-1 0,1 1 0,-1 0 0,1-1 0,0 0 0,6-3 168,-1 0-1,1 1 0,0-1 0,8-2 0,-8 4-105,16-8-107,-10 6-121,1-2 0,-1 0 0,0 0 0,-1-2 1,0 1-1,0-1 0,13-12 0,2-7-167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4.805"/>
    </inkml:context>
    <inkml:brush xml:id="br0">
      <inkml:brushProperty name="width" value="0.05" units="cm"/>
      <inkml:brushProperty name="height" value="0.05" units="cm"/>
    </inkml:brush>
  </inkml:definitions>
  <inkml:trace contextRef="#ctx0" brushRef="#br0">745 1 16035,'-18'12'474,"0"-1"-1,-1 0 0,0-1 0,-1-1 0,0-1 0,-38 10 1,-3-5 699,-65 5 1,115-17-1039,2 0-59,-176 29 1286,163-25-1220,0 1 0,0 1 1,1 1-1,0 1 0,0 1 1,-22 14-1,35-21-452,8-10-372,7-11-153,0 8 535,2-1-80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5.236"/>
    </inkml:context>
    <inkml:brush xml:id="br0">
      <inkml:brushProperty name="width" value="0.05" units="cm"/>
      <inkml:brushProperty name="height" value="0.05" units="cm"/>
    </inkml:brush>
  </inkml:definitions>
  <inkml:trace contextRef="#ctx0" brushRef="#br0">1176 4 13131,'-7'-2'583,"0"2"0,1-1 0,-1 1 0,1 0 0,-1 0 0,0 1 0,1 0 0,-1 0 0,-11 4 0,0-1 154,-102 28 1625,-198 80 1,278-97-2067,-47 20 106,1 4 1,2 3 0,-119 82 0,184-111-393,0 1 1,1 1 0,1 0-1,1 2 1,-25 30 0,40-46-19,-1 1 1,1 0 0,0 0 0,0 0-1,0 0 1,0 0 0,0 0-1,1 0 1,-1 0 0,0 4 0,1-5 0,0 0 0,0 0 1,0-1-1,0 1 0,0 0 0,0 0 1,1-1-1,-1 1 0,0 0 1,0 0-1,1-1 0,-1 1 1,0 0-1,1-1 0,-1 1 0,1-1 1,-1 1-1,1 0 0,-1-1 1,1 1-1,0 0 0,4 1-19,-1 0-1,1 0 0,0-1 0,-1 1 0,1-1 1,0 0-1,9 1 0,394 48-1409,-340-44 1213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6.183"/>
    </inkml:context>
    <inkml:brush xml:id="br0">
      <inkml:brushProperty name="width" value="0.05" units="cm"/>
      <inkml:brushProperty name="height" value="0.05" units="cm"/>
    </inkml:brush>
  </inkml:definitions>
  <inkml:trace contextRef="#ctx0" brushRef="#br0">14 223 17260,'-1'0'90,"0"0"0,1 0 0,-1 0 0,1 0 1,-1 0-1,1 1 0,-1-1 0,0 0 0,1 0 1,-1 1-1,1-1 0,-1 0 0,1 1 0,-1-1 1,1 0-1,-1 1 0,1-1 0,0 1 0,-1-1 1,1 1-1,0-1 0,-1 1 0,1-1 0,0 1 1,-1-1-1,1 1 0,0 0 0,0 1 42,0-1 0,-1 1 0,2-1 0,-1 0-1,0 1 1,0-1 0,0 1 0,1-1 0,-1 0 0,1 1 0,0 1-1,2 3 289,0-1-1,0 1 0,1-1 0,7 9 1,11 11 402,2-2 0,44 36-1,-60-53-771,0-1-1,0 1 0,0-1 0,1-1 0,0 0 0,0 0 0,0 0 0,0-1 0,0-1 0,1 1 0,0-2 0,-1 1 0,20-1 0,-21-2-133,-1-1-1,1 1 1,-1-2-1,0 1 1,1-1-1,-1 0 1,0-1-1,-1 0 0,1 0 1,-1 0-1,1-1 1,-1 0-1,-1 0 1,1 0-1,-1-1 1,0 0-1,7-10 1,2-4-634,-1-1 1,-1-1 0,-1 0 0,11-29 0,14-55-2349,-31 91 2568,-2-1-1,0 0 1,-1 0 0,1-31-1,-6 33 1019,-2 19 515,-4 22 599,-23 178 2555,13 108-2911,18-298-1297,0 3-165,1 0 0,0-1 0,1 1 0,1 0 0,1 0 0,8 27 0,-11-43 154,1 1 0,0-1 0,0 1 0,0-1 0,1 0 0,-1 1 0,0-1 0,4 4 0,-4-6 5,0 1-1,0 0 0,0-1 1,0 1-1,0-1 1,0 0-1,0 1 1,1-1-1,-1 0 0,0 0 1,0 0-1,0 0 1,0 1-1,3-2 0,-4 1 25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7.010"/>
    </inkml:context>
    <inkml:brush xml:id="br0">
      <inkml:brushProperty name="width" value="0.05" units="cm"/>
      <inkml:brushProperty name="height" value="0.05" units="cm"/>
    </inkml:brush>
  </inkml:definitions>
  <inkml:trace contextRef="#ctx0" brushRef="#br0">1 1 17996,'0'0'83,"1"0"-1,0 0 1,-1 0 0,1 0 0,-1 0-1,1 0 1,0 0 0,-1 0 0,1 1-1,-1-1 1,1 0 0,-1 0 0,1 1 0,0-1-1,-1 0 1,1 1 0,-1-1 0,1 0-1,-1 1 1,0-1 0,1 1 0,-1-1-1,1 1 1,-1-1 0,0 1 0,1-1-1,-1 1 1,0-1 0,0 1 0,1-1-1,-1 1 1,0 0 0,0-1 0,0 1-1,0-1 1,0 1 0,0 0 0,0-1 0,0 2-1,2 35 879,-2-21-134,17 242 2646,24 128-3672,-37-365-293,-2-8-2658,-13-26 1356,-6-11 618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7.459"/>
    </inkml:context>
    <inkml:brush xml:id="br0">
      <inkml:brushProperty name="width" value="0.05" units="cm"/>
      <inkml:brushProperty name="height" value="0.05" units="cm"/>
    </inkml:brush>
  </inkml:definitions>
  <inkml:trace contextRef="#ctx0" brushRef="#br0">1 51 17028,'29'52'2740,"55"71"1,-61-95-2045,1 0-1,1-2 0,48 39 1,-65-59-628,0 0 0,0 0 0,0-1 0,0-1 0,1 1 0,0-1 0,0-1 0,10 3 1,-16-5-54,1 0 1,0-1 0,0 1-1,-1-1 1,1 0-1,0 0 1,0-1 0,-1 1-1,1-1 1,0 0 0,-1 0-1,1 0 1,-1 0 0,1-1-1,-1 1 1,1-1 0,-1 0-1,0 0 1,0 0 0,0-1-1,0 1 1,0-1 0,-1 1-1,3-4 1,8-10-22,-1 0 1,-1-1-1,-1 0 1,13-28-1,27-82-1209,-41 102 746,24-68-294,-20 62 244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17.514"/>
    </inkml:context>
    <inkml:brush xml:id="br0">
      <inkml:brushProperty name="width" value="0.05" units="cm"/>
      <inkml:brushProperty name="height" value="0.05" units="cm"/>
    </inkml:brush>
  </inkml:definitions>
  <inkml:trace contextRef="#ctx0" brushRef="#br0">0 4254 12379,'42'-77'2141,"91"-128"1,72-56-1623,-127 166-332,284-318-100,-120 145-74,183-185 73,-225 246-56,287-282 83,-202 206-41,658-572 503,-357 418 488,-483 366-782,119-61-1,-210 125-598,-18 9-18,-22 12 94,-4 4 54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18.144"/>
    </inkml:context>
    <inkml:brush xml:id="br0">
      <inkml:brushProperty name="width" value="0.05" units="cm"/>
      <inkml:brushProperty name="height" value="0.05" units="cm"/>
    </inkml:brush>
  </inkml:definitions>
  <inkml:trace contextRef="#ctx0" brushRef="#br0">176 0 15635,'-10'25'678,"1"-1"0,0 1 0,-7 40-1,0 0-378,-88 286 1770,103-347-2024,-2 4 91,1 1 1,0-1 0,1 1 0,0 0-1,0 9 1,1-17-112,0 0-1,0 1 1,0-1 0,0 0-1,0 0 1,1 0 0,-1 0-1,0 1 1,1-1 0,-1 0-1,1 0 1,-1 0 0,1 0-1,-1 0 1,1 0-1,0 0 1,0 0 0,-1 0-1,1 0 1,0-1 0,0 1-1,0 0 1,0 0 0,0-1-1,0 1 1,0-1 0,0 1-1,0-1 1,0 1 0,1-1-1,-1 0 1,0 1-1,0-1 1,0 0 0,1 0-1,-1 0 1,0 0 0,0 0-1,0 0 1,0 0 0,1 0-1,-1-1 1,0 1 0,0 0-1,2-2 1,15-3 117,-1 0 1,0-2-1,-1 0 0,0-1 0,18-11 1,7-4 47,625-356-667,-556 312 242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19.753"/>
    </inkml:context>
    <inkml:brush xml:id="br0">
      <inkml:brushProperty name="width" value="0.05" units="cm"/>
      <inkml:brushProperty name="height" value="0.05" units="cm"/>
    </inkml:brush>
  </inkml:definitions>
  <inkml:trace contextRef="#ctx0" brushRef="#br0">64 129 18500,'-5'17'487,"1"1"0,1 0 0,0 0 0,1 21 0,-1 0 33,-6 80 358,9 200 1,0-311-865,0 0-3,1 1 0,0-1-1,0 0 1,4 12 0,-5-20-15,0 0 0,0 0 0,0 0 1,1 0-1,-1 0 0,0 0 1,0-1-1,0 1 0,0 0 0,0 0 1,0 0-1,0 0 0,0 0 0,0 0 1,0 0-1,0 0 0,0 0 1,0 0-1,1 0 0,-1 0 0,0 0 1,0 0-1,0 0 0,0 0 1,0 0-1,0 0 0,0 0 0,0 0 1,0 0-1,0 0 0,0 0 0,1 0 1,-1 0-1,0 0 0,0 1 1,0-1-1,0 0 0,0 0 0,0 0 1,0 0-1,0 0 0,0 0 0,0 0 1,0 0-1,0 0 0,0 0 1,0 0-1,0 0 0,0 0 0,0 0 1,0 1-1,0-1 0,0 0 1,0 0-1,0 0 0,0 0 0,0 0 1,0 0-1,0 0 0,0 0 0,0 0 1,0 0-1,2-10-234,-1-19-227,-5-43-967,-4 0 0,-27-113 1,34 181 1383,0 5 47,3 12 94,5 19 151,-3-19-126,0 1 1,2-1-1,-1 0 1,10 15 0,-14-25-88,1-1 0,0 1 0,-1-1 0,1 1 1,0-1-1,0 0 0,0 1 0,1-1 0,-1 0 1,1 0-1,-1-1 0,1 1 0,-1-1 0,1 1 1,0-1-1,0 0 0,0 0 0,0 0 0,0 0 1,0 0-1,0-1 0,0 1 0,0-1 0,0 0 1,5 0-1,-2-1 21,-1-1 0,0 0 1,1 1-1,-1-2 0,0 1 1,0-1-1,-1 1 0,1-1 0,0-1 1,-1 1-1,0 0 0,4-5 0,6-6 135,-2-1-1,13-18 1,-8 6 32,-1 0 0,-2-1 0,0-1 1,-2 0-1,-2-1 0,0 0 0,-2-1 0,-1 0 1,-2 0-1,2-37 0,-6 60-161,0-49 314,-1 55-348,0-1 0,0 1 0,-1-1 0,1 1 0,0-1-1,-1 1 1,0-1 0,0 1 0,0 0 0,0-1 0,0 1 0,0 0 0,-1 0 0,1 0 0,-1 0-1,1 0 1,-1 0 0,-2-2 0,3 4-18,0-1 0,0 1 0,0 0 0,0 0 0,1 0 0,-1-1 0,0 1 0,0 0 0,0 0-1,0 0 1,0 0 0,0 0 0,0 1 0,0-1 0,0 0 0,1 0 0,-1 1 0,0-1 0,0 0 0,0 1 0,0-1 0,1 1 0,-1-1-1,0 1 1,0-1 0,1 1 0,-1 0 0,0-1 0,1 1 0,-1 0 0,1-1 0,-1 1 0,1 0 0,-1 0 0,1 0 0,-1-1 0,1 1 0,-1 2-1,-14 37 72,5-4-65,2 0 0,2 0 0,1 0 0,2 1 0,2-1 0,1 1 0,6 45 0,-5-73-10,1 1 0,0-1 0,0 1 0,1-1 0,1 0 0,0 0-1,0 0 1,0 0 0,1-1 0,1 0 0,7 10 0,-10-14-1,1-1-1,0 1 1,0 0 0,1-1 0,-1 0-1,1 0 1,-1 0 0,1-1-1,0 0 1,0 0 0,0 0 0,0 0-1,1-1 1,-1 0 0,0 0 0,1 0-1,-1 0 1,0-1 0,1 0 0,-1 0-1,9-2 1,-3-1 3,-1 1 0,0-2 0,0 0 0,0 0 0,0 0 0,0-2 1,-1 1-1,0-1 0,0 0 0,-1-1 0,1 0 0,-2 0 0,1-1 0,9-12 0,-11 13 39,-1 0 0,1 0 0,-1-1 0,0 0 0,-1 0 0,0-1 0,-1 1 0,1-1-1,-1 0 1,-1 0 0,0 0 0,0 0 0,-1 0 0,0 0 0,0 0 0,-2-18 0,1 26-23,-1-1 0,1 1 0,0-1 1,0 1-1,-1-1 0,1 1 0,-1-1 0,0 1 1,1 0-1,-1-1 0,0 1 0,0 0 0,1-1 1,-1 1-1,-2-1 0,3 1-8,-1 1 1,1 0-1,-1 0 1,0-1-1,1 1 0,-1 0 1,1 0-1,-1 0 1,0 0-1,1 0 1,-1 0-1,0 0 0,1 0 1,-1 0-1,1 0 1,-1 0-1,0 0 1,1 0-1,-1 0 0,1 0 1,-1 1-1,0-1 1,1 0-1,-2 1 0,0 1 17,-1 0 0,0 1-1,1-1 1,-1 0-1,1 1 1,0 0 0,0-1-1,0 1 1,0 0-1,-3 6 1,1 1-12,0 0-1,1 1 1,0 0-1,1-1 1,0 1 0,0 0-1,1 0 1,1 0-1,1 15 1,-1-22-15,0 0 1,0 0 0,1-1-1,0 1 1,-1 0 0,1-1-1,1 1 1,-1 0-1,1-1 1,-1 0 0,1 1-1,0-1 1,0 0-1,0 0 1,1 0 0,-1 0-1,1 0 1,-1 0-1,1-1 1,0 0 0,0 1-1,0-1 1,1 0-1,-1 0 1,0-1 0,1 1-1,-1-1 1,1 1-1,0-1 1,3 0 0,0 1 96,30 2-1351,-35-4 1125,0 0 0,0 0-1,-1 0 1,1 0 0,0 0-1,0 0 1,-1-1 0,1 1-1,0-1 1,-1 1 0,1-1 0,-1 0-1,1 0 1,-1 1 0,1-1-1,-1 0 1,1 0 0,0-2-1,4-6-541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5.509"/>
    </inkml:context>
    <inkml:brush xml:id="br0">
      <inkml:brushProperty name="width" value="0.05" units="cm"/>
      <inkml:brushProperty name="height" value="0.05" units="cm"/>
    </inkml:brush>
  </inkml:definitions>
  <inkml:trace contextRef="#ctx0" brushRef="#br0">0 2 16019,'5'-1'1865,"4"1"-1185,5 1-192,6 3 792,7-1-359,5 0-113,7 0-312,-1 0-72,0-2-248,-1 1-184,-3-2-520,-8 0-256,-8-2-385,-7-2 881,-14 1-896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0.237"/>
    </inkml:context>
    <inkml:brush xml:id="br0">
      <inkml:brushProperty name="width" value="0.05" units="cm"/>
      <inkml:brushProperty name="height" value="0.05" units="cm"/>
    </inkml:brush>
  </inkml:definitions>
  <inkml:trace contextRef="#ctx0" brushRef="#br0">6 46 17852,'-3'-15'2184,"3"4"-1176,-3 0-407,3 7 1223,0-1-392,2 5-575,-1 2-385,1 5-1049,-1 2-439,4 4 816,1 2-200,3 2-144</inkml:trace>
  <inkml:trace contextRef="#ctx0" brushRef="#br0" timeOffset="1">265 153 9874,'-4'-6'248,"0"0"-688,3 1-40,1 1 88,-6 7-2697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0.698"/>
    </inkml:context>
    <inkml:brush xml:id="br0">
      <inkml:brushProperty name="width" value="0.05" units="cm"/>
      <inkml:brushProperty name="height" value="0.05" units="cm"/>
    </inkml:brush>
  </inkml:definitions>
  <inkml:trace contextRef="#ctx0" brushRef="#br0">149 26 17524,'1'0'156,"-1"-1"1,1 0-1,-1 0 1,0 0-1,1 0 1,-1 0-1,0 1 1,1-1 0,-1 0-1,0 0 1,0 0-1,0 0 1,0 0-1,0 0 1,0 0-1,0 0 1,0 0-1,0 0 1,-1-1-1,1 1-51,-1 1-1,1-1 1,-1 1-1,1-1 1,-1 1-1,1-1 1,-1 1-1,1-1 1,-1 1-1,0 0 1,1-1-1,-1 1 1,1 0-1,-1 0 1,0 0 0,1-1-1,-1 1 1,0 0-1,1 0 1,-1 0-1,0 0 1,-3 0 110,1 0 0,0 1 0,0-1 0,-1 1 0,1 0 0,0-1 0,0 1 0,0 1 0,0-1 0,-4 3 0,-3 2-160,1 1 1,0 0 0,1 0-1,-1 1 1,2 0 0,-1 1-1,1 0 1,0 0 0,1 0 0,0 1-1,-6 12 1,12-22-60,0 0 0,0 1 0,-1-1 1,1 1-1,0-1 0,0 1 0,0-1 0,0 1 0,-1-1 0,1 1 1,0-1-1,0 1 0,0-1 0,0 1 0,0-1 0,0 1 1,0-1-1,0 1 0,1-1 0,-1 1 0,0-1 0,0 0 0,0 1 1,0-1-1,1 1 0,-1-1 0,0 1 0,0-1 0,1 0 1,-1 1-1,0-1 0,1 1 0,-1-1 0,1 0 0,-1 0 0,0 1 1,1-1-1,-1 0 0,1 0 0,-1 1 0,1-1 0,-1 0 1,0 0-1,1 0 0,-1 0 0,1 1 0,-1-1 0,2 0 0,27-3-104,-25 2 87,37-7-36,51-7-141,-83 15 185,-1-1 1,1 1-1,-1 1 0,1-1 0,-1 1 0,0 1 0,1 0 1,12 4-1,-19-5 17,0-1 1,0 1-1,0 0 1,0 0 0,0 0-1,-1 0 1,1 0-1,0 0 1,0 0 0,-1 0-1,1 1 1,-1-1-1,1 1 1,-1-1-1,0 1 1,1 0 0,-1-1-1,0 1 1,0 0-1,0 0 1,0 0-1,-1 0 1,1 0 0,0 0-1,-1 0 1,0 0-1,1 0 1,-1 0-1,0 0 1,0 0 0,0 0-1,0 0 1,0 0-1,-1 0 1,1 0-1,-1 0 1,1 0 0,-1 0-1,0 0 1,0 0-1,0 0 1,0 0 0,-1 2-1,-4 5 29,0-1 0,0 1 1,-1-1-1,0 0 0,0-1 0,-1 0 0,-11 8 1,9-7-34,-2 0 1,1-1 0,-1-1 0,0 0-1,0 0 1,-17 4 0,26-9-28,0 1 0,0-2-1,0 1 1,-1 0 0,1-1 0,0 1 0,-1-1 0,1 0 0,0 0-1,-1-1 1,1 1 0,0-1 0,0 1 0,-1-1 0,1 0 0,0 0-1,0 0 1,0-1 0,0 1 0,0-1 0,0 0 0,0 1-1,1-1 1,-1-1 0,1 1 0,-1 0 0,1-1 0,0 1 0,0-1-1,-3-3 1,-7-23-185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1.382"/>
    </inkml:context>
    <inkml:brush xml:id="br0">
      <inkml:brushProperty name="width" value="0.05" units="cm"/>
      <inkml:brushProperty name="height" value="0.05" units="cm"/>
    </inkml:brush>
  </inkml:definitions>
  <inkml:trace contextRef="#ctx0" brushRef="#br0">0 4 14915,'0'0'52,"0"-1"0,0 1 0,0 0 0,0 0 0,0 0 0,0 0 0,0 0-1,0-1 1,0 1 0,0 0 0,1 0 0,-1 0 0,0 0 0,0 0 0,0-1 0,0 1 0,0 0 0,0 0-1,0 0 1,1 0 0,-1 0 0,0 0 0,0 0 0,0 0 0,0 0 0,0-1 0,1 1 0,-1 0 0,0 0-1,0 0 1,0 0 0,0 0 0,0 0 0,1 0 0,-1 0 0,0 0 0,0 0 0,0 0 0,0 0 0,1 0-1,-1 0 1,0 0 0,0 0 0,0 1 0,0-1 0,0 0 0,1 0 0,-1 0 0,0 0 0,0 0-1,0 0 1,0 0 0,0 0 0,0 0 0,1 1 0,-1-1 0,0 0 0,0 0 0,0 0 0,0 0 0,0 0-1,0 1 1,0-1 0,0 0 0,3 19 2369,-5 33-72,2-44-2214,-2 16 341,1-14-394,0-1-1,0 1 0,1-1 0,1 1 0,0 0 1,0-1-1,0 1 0,4 9 0,-5-18-66,1 0 0,0 1-1,-1-1 1,1 0 0,-1 0 0,1 0-1,0 0 1,0 0 0,0 0-1,0 0 1,0 0 0,0 0 0,0 0-1,0-1 1,0 1 0,0 0-1,0-1 1,0 1 0,1 0 0,-1-1-1,2 1 1,-1-1 11,1 0 0,-1 1 1,1-1-1,-1-1 0,1 1 0,-1 0 1,1 0-1,-1-1 0,1 0 0,2-1 0,6-2 75,-1-1 0,0 0 0,17-13 0,22-19 391,-31 22-99,33-21-1,-50 35-371,0 1 0,1-1 0,-1 0 0,0 0 0,1 1 0,-1-1 1,1 1-1,-1-1 0,1 1 0,-1 0 0,1 0 0,-1 0 0,1-1 1,-1 1-1,1 1 0,2-1 0,-3 0-8,-1 1 0,1-1 1,0 1-1,0-1 0,0 1 0,0-1 1,-1 1-1,1 0 0,0-1 0,0 1 0,-1 0 1,1 0-1,-1 0 0,1-1 0,-1 1 1,1 0-1,-1 0 0,1 0 0,-1 1 1,2 6 25,0-1 0,-1 1 0,0-1 0,-1 1 0,0 10 0,0 2-61,0-19 23,0 0 0,0 0 0,0 0 0,0 0 0,0-1 0,1 1-1,-1 0 1,0 0 0,0 0 0,1 0 0,-1 0 0,1 0 0,-1 0 0,0 0 0,1-1 0,0 1 0,-1 0 0,1 0 0,-1-1 0,1 1 0,0 0 0,0-1 0,0 2 0,1-2 2,-1 0 0,0 0 0,0 0 0,0 0 1,0 0-1,1 0 0,-1 0 0,0-1 1,0 1-1,0 0 0,0-1 0,0 1 1,0-1-1,1 1 0,-1-1 0,0 1 1,0-1-1,-1 0 0,1 0 0,1-1 1,12-10 79,22-24 1,-30 28-60,1 0 0,0 0 0,1 1 1,0 0-1,0 0 0,0 1 0,1 0 1,0 1-1,19-9 0,-27 13-23,1 1 0,-1-1 1,1 1-1,-1 0 0,1-1 0,-1 1 1,1 0-1,-1 0 0,1 0 1,0 0-1,-1 0 0,1 1 0,-1-1 1,1 0-1,-1 1 0,1-1 0,-1 1 1,0-1-1,1 1 0,-1 0 0,0 0 1,1 0-1,-1-1 0,0 1 0,0 0 1,0 0-1,1 1 0,-1-1 0,0 0 1,-1 0-1,1 0 0,0 1 0,0-1 1,0 1-1,-1-1 0,1 0 0,-1 1 1,1-1-1,-1 1 0,0-1 0,1 3 1,1 7-16,-1 1 0,0-1 0,-1 0 0,-1 17 0,1-24 4,0 6-234,-1 1 0,0-1 0,-1 0 0,-4 13 0,6-23 232,0 0 0,0 1 0,0-1 0,0 0 0,0 0 0,0 1 0,0-1 0,0 0 0,-1 0 0,1 1 0,0-1 0,0 0 0,0 0 0,0 0 0,-1 1 0,1-1 0,0 0 0,0 0 0,0 0 0,-1 0 0,1 1 0,0-1 0,0 0 0,-1 0 0,1 0 0,0 0 0,0 0 0,-1 0 0,1 0 0,0 0 0,-1 0 0,1 0 0,0 0 0,0 0 0,-1 0 0,1 0 0,0 0 0,0 0 0,-1 0 0,1 0 0,-1 0 0,-2-7-309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2.062"/>
    </inkml:context>
    <inkml:brush xml:id="br0">
      <inkml:brushProperty name="width" value="0.05" units="cm"/>
      <inkml:brushProperty name="height" value="0.05" units="cm"/>
    </inkml:brush>
  </inkml:definitions>
  <inkml:trace contextRef="#ctx0" brushRef="#br0">77 250 13619,'0'0'148,"-1"0"1,0 0-1,1 1 1,-1-1-1,1 0 0,-1 1 1,1-1-1,-1 0 0,1 1 1,-1-1-1,1 1 1,-1-1-1,1 0 0,-1 1 1,1-1-1,0 1 1,-1 0-1,1-1 0,0 1 1,0-1-1,-1 1 1,1-1-1,0 1 0,0 0 1,0-1-1,0 1 1,-1-1-1,1 1 0,0 0 1,0-1-1,1 2 1,-1-2-22,1 1 0,-1-1 1,1 0-1,-1 1 0,1-1 0,0 0 1,-1 0-1,1 1 0,0-1 1,-1 0-1,1 0 0,-1 0 1,1 0-1,0 0 0,-1 0 1,1 0-1,0 0 0,-1 0 0,1 0 1,0 0-1,-1-1 0,1 1 1,0 0-1,-1 0 0,1-1 1,-1 1-1,1 0 0,0-1 0,-1 1 1,1-1-1,4-2 58,-1 0-1,0 0 1,0 0-1,0-1 1,0 1-1,-1-1 1,1 0-1,3-6 1,22-39 576,-23 40-569,1-5 131,0 0 0,9-28-1,-14 36-236,0 0 0,0-1-1,-1 1 1,0-1-1,-1 0 1,1 1 0,-1-1-1,0 1 1,-2-10-1,2 15-73,0 0 0,0 0-1,0 0 1,0 0-1,-1 0 1,1 0-1,0 0 1,0 0 0,-1 0-1,1 0 1,-1 0-1,1 0 1,-1 0-1,1 0 1,-1 0 0,1 1-1,-1-1 1,0 0-1,1 0 1,-1 1 0,0-1-1,0 0 1,0 1-1,1-1 1,-1 1-1,0-1 1,0 1 0,0-1-1,0 1 1,0 0-1,0 0 1,0-1 0,0 1-1,0 0 1,0 0-1,0 0 1,0 0-1,0 0 1,0 0 0,0 0-1,0 0 1,0 1-1,0-1 1,0 0-1,0 1 1,-2 0 0,-2 1 10,0 1 0,1 0 1,-1 0-1,1 1 0,-1-1 1,1 1-1,-6 7 0,-4 7-32,0 0-1,2 2 0,0-1 1,1 1-1,1 1 0,1 0 1,1 0-1,1 1 0,1 0 1,1 0-1,0 0 0,-1 27 1,6-44-30,0-1 0,0 1 0,0-1 0,0 1 0,1-1 0,0 1 0,0-1 0,0 0 0,0 1 0,4 6-1,-4-10-12,0 1-1,0-1 0,0 1 0,0-1 0,1 1 0,-1-1 0,0 0 0,1 0 0,-1 0 0,1 0 0,0 0 0,-1 0 1,1 0-1,0 0 0,-1-1 0,1 1 0,0-1 0,0 1 0,-1-1 0,1 1 0,0-1 0,0 0 0,0 0 0,0 0 0,-1 0 1,1-1-1,3 0 0,5-1-127,-1-1 0,0-1 0,-1 0 0,1 0 0,-1 0 0,0-1 0,0-1 0,0 1 0,0-1 0,-1-1 1,7-7-1,25-26-454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2.591"/>
    </inkml:context>
    <inkml:brush xml:id="br0">
      <inkml:brushProperty name="width" value="0.05" units="cm"/>
      <inkml:brushProperty name="height" value="0.05" units="cm"/>
    </inkml:brush>
  </inkml:definitions>
  <inkml:trace contextRef="#ctx0" brushRef="#br0">114 1 15467,'-10'17'1213,"-1"0"-1,-15 19 0,11-17-49,-16 28-1,28-41-1019,0 0 1,0 0-1,1 0 1,0 0-1,0 1 1,0-1-1,1 1 1,0-1-1,0 11 1,0-16-141,1 0 1,0 0-1,0 0 1,1 0 0,-1 0-1,0 0 1,0 0-1,0 0 1,1-1-1,-1 1 1,0 0 0,1 0-1,-1 0 1,1 0-1,-1 0 1,1-1 0,-1 1-1,1 0 1,0-1-1,-1 1 1,1 0 0,0-1-1,-1 1 1,1-1-1,0 1 1,0-1 0,0 1-1,0-1 1,-1 0-1,1 1 1,0-1 0,0 0-1,0 0 1,0 1-1,0-1 1,0 0 0,0 0-1,0 0 1,0 0-1,0 0 1,0 0 0,-1-1-1,1 1 1,2-1-1,2 0 24,0 0 0,0 0 0,1-1 0,-1 0 0,0 0 0,5-4 0,10-8 257,0 0-1,-1-2 0,21-22 1,-12 11 324,-28 27-594,0 0 0,0-1 0,1 1 0,-1 0 0,0-1 0,0 1 0,1 0 0,-1-1 0,0 1 0,0 0 0,1 0 0,-1-1 0,0 1 0,1 0-1,-1 0 1,0 0 0,1 0 0,-1 0 0,1-1 0,-1 1 0,0 0 0,1 0 0,-1 0 0,0 0 0,1 0 0,-1 0 0,1 0 0,-1 0 0,0 0 0,1 0 0,-1 0 0,0 1 0,1-1 0,-1 0 0,1 0 0,-1 0 0,0 0 0,1 1 0,-1-1 0,0 0 0,1 0 0,-1 0 0,0 1 0,0-1-1,1 0 1,-1 1 0,0-1 0,0 0 0,0 1 0,1-1 0,-1 0 0,0 1 0,7 28 260,-7-25-258,1-1-1,-1 0 0,1 1 0,0-1 0,0 0 0,0 1 0,3 4 0,-3-6-8,0-1 0,1 0 1,-1-1-1,0 1 0,0 0 0,1 0 1,-1 0-1,1-1 0,-1 1 0,1-1 0,-1 1 1,0-1-1,1 1 0,0-1 0,-1 0 1,1 0-1,-1 0 0,1 0 0,-1 0 0,1 0 1,-1 0-1,1-1 0,-1 1 0,1 0 1,2-2-1,4-1 31,0-1-1,0 1 1,11-8 0,-13 7-17,33-21 76,-27 16-65,0 0 1,1 1-1,0 1 1,0 0-1,0 1 1,28-8-1,-40 13-31,1 1-1,-1 0 1,1 0 0,-1 0 0,1 0-1,-1 0 1,0 0 0,1 0-1,-1 1 1,1-1 0,-1 0 0,1 1-1,-1-1 1,0 1 0,1 0-1,-1-1 1,0 1 0,0 0-1,1 0 1,-1 0 0,0 0 0,0 0-1,0 0 1,0 0 0,0 0-1,0 0 1,0 0 0,-1 0-1,1 1 1,0-1 0,-1 0 0,1 1-1,-1-1 1,1 2 0,2 7 0,-1-1 0,-1 1 0,1 0 0,-1 13 0,2 6 12,-4-28-12,1-1-1,0 1 1,0-1 0,0 0 0,0 1 0,0-1 0,0 0-1,0 1 1,0-1 0,1 1 0,-1-1 0,0 0 0,0 1-1,0-1 1,0 0 0,0 1 0,1-1 0,-1 0-1,0 1 1,0-1 0,0 0 0,1 0 0,-1 1 0,0-1-1,1 0 1,-1 0 0,0 1 0,0-1 0,1 0 0,-1 0-1,0 0 1,1 1 0,-1-1 0,0 0 0,1 0 0,-1 0-1,1 0 1,-1 0 0,0 0 0,1 0 0,-1 0 0,0 0-1,1 0 1,-1 0 0,1 0 0,-1 0 0,0 0-1,1 0 1,-1 0 0,0-1 0,1 1 0,-1 0 0,0 0-1,1 0 1,-1 0 0,0-1 0,1 1 0,-1 0 0,0 0-1,0-1 1,1 1 0,-1-1 0,19-23 41,-16 20-31,2-4-3,9-13-56,0 0 1,2 2 0,1-1-1,24-22 1,-40 41 23,0 1 1,-1-1-1,1 0 0,0 0 1,0 1-1,0-1 1,0 1-1,0-1 1,0 1-1,0-1 0,0 1 1,0 0-1,0-1 1,0 1-1,0 0 1,0 0-1,0 0 1,0-1-1,0 1 0,0 0 1,0 1-1,1-1 1,-1 0-1,0 0 1,2 1-1,-3 0-42,1 0 0,0 0 1,0-1-1,-1 1 0,1 0 0,0 0 1,-1 0-1,1 1 0,-1-1 0,1 0 1,-1 0-1,0 0 0,0 0 0,1 0 0,-1 0 1,0 1-1,0-1 0,0 0 0,0 0 1,0 0-1,0 0 0,0 1 0,-1 1 1,-1 4-154,0 1 1,0-1 0,-6 13 0,7-20 204,-8 22-493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3.323"/>
    </inkml:context>
    <inkml:brush xml:id="br0">
      <inkml:brushProperty name="width" value="0.05" units="cm"/>
      <inkml:brushProperty name="height" value="0.05" units="cm"/>
    </inkml:brush>
  </inkml:definitions>
  <inkml:trace contextRef="#ctx0" brushRef="#br0">226 74 17204,'15'-34'2830,"-14"33"-2690,-1-1-1,1 1 0,-1 0 1,0-1-1,1 1 0,-1-1 1,0 1-1,0 0 0,0-1 1,0 1-1,0-1 0,0 1 1,0-1-1,0 1 0,-1 0 1,1-1-1,-1 1 0,1 0 1,-1-1-1,1 1 0,-1 0 1,0 0-1,-1-2 0,1 2-18,0 0-1,0 1 0,0-1 0,0 1 0,0-1 1,0 1-1,0 0 0,0 0 0,-1-1 0,1 1 1,0 0-1,0 0 0,0 0 0,0 0 1,-1 0-1,1 0 0,0 0 0,0 1 0,0-1 1,0 0-1,0 1 0,-2 0 0,-25 13 846,28-13-955,-20 11 78,1 1 0,0 0 0,1 2 0,1 0-1,1 2 1,0-1 0,0 2 0,-17 27-1,32-44-95,0 0 0,1 1 0,-1-1-1,0 0 1,0 1 0,1-1 0,-1 1-1,1-1 1,-1 1 0,1 0 0,0-1-1,0 1 1,0-1 0,-1 1 0,2 0-1,-1-1 1,0 1 0,0 2 0,1-3-1,0 0 1,-1 0 0,1-1 0,0 1 0,-1 0 0,1 0-1,0 0 1,0-1 0,0 1 0,-1 0 0,1-1-1,0 1 1,0-1 0,0 1 0,0-1 0,0 1 0,0-1-1,0 0 1,1 1 0,0-1 0,6 1-31,1 0 0,0-1-1,0 0 1,-1 0 0,11-3 0,-18 3 34,46-7-133,33-3-25,-71 9 154,-1 1-1,0 0 1,0 1-1,0 0 1,0 0-1,0 0 1,10 5-1,-15-6 9,-1 1 0,1 0 0,-1 0 0,0 1 1,1-1-1,-1 0 0,0 1 0,0-1 0,0 1 0,0 0 0,0 0 0,-1 0 0,1 0 0,0 0 1,-1 0-1,0 0 0,1 1 0,-1-1 0,1 3 0,-1-1 7,0 0-1,-1-1 1,1 1 0,-1 0-1,0-1 1,0 1-1,0 0 1,-1-1 0,1 1-1,-1 0 1,0-1-1,-1 5 1,-2 1 24,1 0 1,-2 0-1,1-1 0,-1 0 1,0 0-1,-1 0 0,0 0 1,0-1-1,-11 10 1,12-13-24,-1 0 0,1 0 0,-1-1 1,1 1-1,-1-2 0,0 1 0,0 0 1,-1-1-1,1-1 0,-10 3 0,13-4-66,0 1-1,0-1 0,0 0 1,0 0-1,0 0 0,0 0 1,0-1-1,1 1 0,-1-1 1,0 0-1,0 0 0,0 0 1,1 0-1,-1 0 0,1 0 0,-1-1 1,1 0-1,-1 1 0,1-1 1,0 0-1,0 0 0,0 0 1,0 0-1,0 0 0,0-1 1,-1-2-1,-8-18-251,3-2-122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6.777"/>
    </inkml:context>
    <inkml:brush xml:id="br0">
      <inkml:brushProperty name="width" value="0.05" units="cm"/>
      <inkml:brushProperty name="height" value="0.05" units="cm"/>
    </inkml:brush>
  </inkml:definitions>
  <inkml:trace contextRef="#ctx0" brushRef="#br0">1 69 16388,'0'1'125,"1"0"0,-1-1 0,1 1 1,-1 0-1,0 0 0,1 0 1,-1 0-1,0 0 0,0 0 0,1 0 1,-1 0-1,0 0 0,0 0 1,0 0-1,0 0 0,0 0 1,-1 0-1,1 2 0,0 2 204,-1 28 589,2 0-1,2 0 0,7 36 0,-10-68-900,0 0-1,0 0 0,0 0 0,0-1 1,0 1-1,0 0 0,1 0 1,-1 0-1,0 0 0,1 0 1,-1 0-1,1 0 0,-1-1 1,1 1-1,-1 0 0,1 0 0,-1-1 1,1 1-1,0 0 0,-1-1 1,1 1-1,0 0 0,0-1 1,-1 1-1,1-1 0,0 0 1,0 1-1,0-1 0,0 1 1,0-1-1,0 0 0,-1 0 0,1 0 1,0 0-1,0 1 0,0-1 1,0 0-1,0-1 0,0 1 1,0 0-1,0 0 0,0 0 1,0 0-1,0-1 0,0 1 1,-1 0-1,1-1 0,0 1 0,0-1 1,0 1-1,1-2 0,4-3 113,0 1-1,1-2 1,-2 1 0,10-12-1,34-49 767,-34 44-344,28-32 0,-43 53-531,1 1 1,0-1-1,0 0 1,-1 0 0,1 0-1,0 1 1,0-1 0,0 1-1,0-1 1,0 0-1,0 1 1,0 0 0,0-1-1,2 0 1,-3 1-13,1 1 0,-1-1-1,1 0 1,-1 0 0,1 0 0,-1 0 0,0 0 0,1 0 0,-1 1 0,1-1-1,-1 0 1,0 0 0,1 0 0,-1 1 0,1-1 0,-1 0 0,0 1 0,0-1-1,1 0 1,-1 1 0,0-1 0,1 0 0,-1 1 0,0 0 0,2 3 16,0 1 1,-1 0-1,0 0 1,0-1-1,0 8 1,2 4-30,-3-14 4,0-1 1,0 0-1,0 1 1,1-1 0,-1 0-1,0 0 1,1 1-1,-1-1 1,1 0-1,-1 0 1,1 0-1,0 0 1,-1 0 0,1 0-1,0 0 1,0 0-1,0 0 1,0 0-1,0 0 1,0 0 0,0 0-1,0-1 1,0 1-1,0-1 1,0 1-1,0 0 1,1-1-1,1 1 1,-1-1 1,1-1-1,-1 0 1,0 1 0,0-1-1,1 0 1,-1 0-1,0 0 1,0 0 0,0-1-1,0 1 1,0 0 0,0-1-1,0 1 1,-1-1-1,3-2 1,14-16 44,18-26 1,-24 29 8,0 1 0,29-27 0,-39 41-48,-1 1-1,1 0 0,-1-1 1,1 1-1,0 0 0,0 0 1,-1 0-1,1 0 0,0 1 0,0-1 1,0 0-1,0 1 0,0-1 1,4 0-1,-6 2-4,1-1-1,0 0 1,0 1-1,0-1 1,-1 0-1,1 1 1,0-1-1,0 1 1,-1-1-1,1 1 1,0 0-1,-1-1 1,1 1-1,-1-1 1,1 1-1,-1 0 1,1 0-1,-1-1 1,1 1-1,-1 0 1,0 0 0,1 0-1,-1-1 1,0 1-1,0 0 1,0 0-1,0 0 1,1 0-1,-1-1 1,0 1-1,-1 0 1,1 0-1,0 1 1,0 14-296,0-1 1,-4 19-1,4-28 59,-2 0 0,1-1 0,0 1 0,-1 0 0,0-1 0,-1 1-1,1-1 1,-7 11 0,-2-6-255,1-6-158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7.162"/>
    </inkml:context>
    <inkml:brush xml:id="br0">
      <inkml:brushProperty name="width" value="0.05" units="cm"/>
      <inkml:brushProperty name="height" value="0.05" units="cm"/>
    </inkml:brush>
  </inkml:definitions>
  <inkml:trace contextRef="#ctx0" brushRef="#br0">8 1 17156,'-5'14'1632,"4"4"-1144,-1 0-168,2-1 648,2 3-848,1-2 104,0-4-96,3-5-232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7.642"/>
    </inkml:context>
    <inkml:brush xml:id="br0">
      <inkml:brushProperty name="width" value="0.05" units="cm"/>
      <inkml:brushProperty name="height" value="0.05" units="cm"/>
    </inkml:brush>
  </inkml:definitions>
  <inkml:trace contextRef="#ctx0" brushRef="#br0">268 30 16051,'0'-1'218,"0"-1"0,-1 1 0,1 0 0,-1 0 0,1-1 0,-1 1 0,1 0 0,-1 0 0,0 0 0,0 0 0,0 0 0,0 0 0,1 0 0,-1 0 0,0 0 0,-1 0 0,1 0 0,0 1 0,0-1 0,0 0 0,0 1 0,-1-1 0,1 1 0,0-1 0,0 1 0,-1 0 0,-1-1 0,-3 0 258,0 0 1,1 0-1,-1 0 1,-12 0-1,9 3-329,0-1 0,0 1 0,0 1 0,0-1 0,1 1 0,-1 1 0,1 0 0,0 0 0,0 1 0,0 0 0,0 0 0,-7 8 0,6-6-120,1 0 1,1 1-1,-1 0 0,1 0 1,0 1-1,1 0 1,0 0-1,1 1 0,-9 19 1,13-26-26,0 1 1,0-1 0,0 1 0,1 0-1,-1-1 1,1 1 0,-1 0-1,1-1 1,1 1 0,-1 0 0,0 0-1,2 6 1,-1-8-16,0 0 0,0-1-1,0 1 1,0 0 0,0 0 0,0 0 0,1-1 0,-1 1-1,1 0 1,-1-1 0,1 1 0,-1-1 0,1 0-1,0 1 1,-1-1 0,1 0 0,0 0 0,0 0-1,0-1 1,0 1 0,0 0 0,0-1 0,3 1-1,9 1-279,1-1 0,-1 0 0,1-1 1,-1-1-1,1-1 0,-1 0 0,0 0 0,1-1 0,-1-1 0,-1-1 0,21-9 0,4-3-379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8.109"/>
    </inkml:context>
    <inkml:brush xml:id="br0">
      <inkml:brushProperty name="width" value="0.05" units="cm"/>
      <inkml:brushProperty name="height" value="0.05" units="cm"/>
    </inkml:brush>
  </inkml:definitions>
  <inkml:trace contextRef="#ctx0" brushRef="#br0">65 93 19820,'-9'14'752,"0"-1"-1,1 2 0,1-1 1,1 1-1,-10 31 0,13-36-618,1 0 0,0 0 0,1 1-1,0-1 1,1 0 0,0 1-1,0-1 1,1 0 0,1 0-1,3 15 1,-4-21-126,0-1 0,0 0-1,0 0 1,1 0 0,-1 0 0,1-1-1,0 1 1,0 0 0,0-1-1,0 1 1,1-1 0,-1 1 0,0-1-1,1 0 1,3 2 0,-5-3-6,0-1 1,0 1-1,1-1 1,-1 1-1,0-1 1,0 0-1,0 0 1,0 0-1,0 1 1,0-1-1,1 0 1,-1 0-1,0 0 1,0-1-1,0 1 1,0 0-1,0 0 0,2-1 1,-1 0-1,-1 0-1,1 0 1,0-1 0,-1 1-1,1 0 1,-1 0-1,0-1 1,1 1 0,-1-1-1,0 0 1,0 1 0,0-1-1,0 0 1,1-2 0,2-7 2,-1 0 1,0 0-1,0 0 1,-1-1-1,-1 1 1,0-1 0,0 1-1,-1-1 1,-1 1-1,0-1 1,0 1 0,-6-21-1,6 30-2,1 1 0,-1-1 0,1 1 0,-1 0 0,0-1 0,1 1 0,-1 0 0,0-1 0,0 1 0,0 0-1,0 0 1,0 0 0,-2-2 0,-4 3 8,1 12-5,6-9-6,-1 0 1,0 0-1,1 0 1,0-1 0,0 1-1,0 0 1,0 0-1,0 0 1,0 0 0,1 0-1,-1 0 1,1-1-1,0 1 1,0 0 0,0 0-1,0-1 1,1 1 0,-1-1-1,1 1 1,-1-1-1,1 0 1,0 1 0,0-1-1,0 0 1,0 0-1,0 0 1,1-1 0,-1 1-1,0 0 1,1-1-1,-1 0 1,1 1 0,0-1-1,-1 0 1,1 0 0,0-1-1,0 1 1,0 0-1,-1-1 1,1 0 0,0 0-1,0 0 1,0 0-1,0 0 1,0 0 0,5-2-1,5-2 0,1 0-1,-1 0 1,0-2 0,0 1-1,-1-2 1,1 0 0,-2 0-1,1-1 1,18-16 0,-17 12 18,-1 0 0,0 0 0,-1-2 0,-1 1 0,0-1 0,0-1 0,11-23 1,-19 32 1,0 0 1,0 0 0,-1 0 0,2-12 0,-3 17-15,0 0 0,1 0 1,-1 1-1,0-1 0,-1 0 0,1 0 0,0 0 1,0 0-1,0 0 0,0 0 0,-1 0 0,1 0 0,0 0 1,-1 0-1,1 1 0,-1-1 0,0-1 0,1 2 1,-1 0-1,0-1 0,1 1 0,-1 0 0,0 0 0,1 0 0,-1-1 0,0 1 0,0 0 0,1 0 0,-1 0 0,0 0 0,1 0 1,-1 1-1,0-1 0,0 0 0,1 0 0,-1 0 0,0 0 0,1 1 0,-1-1 0,0 0 0,1 1 0,-1-1 0,1 1 1,-2 0-1,-4 3 12,0 1 1,0 0-1,0 0 1,1 1-1,0 0 1,0 0-1,0 0 1,-6 11 0,-29 60 23,37-72-39,-6 14 8,1 0 0,-8 31-1,14-43-30,0 0-1,1 0 0,0 0 0,0 1 1,1-1-1,0 0 0,0 0 0,1 1 1,0-1-1,3 13 0,-3-18-26,0 0-1,0 0 0,0 0 1,0 0-1,0 0 0,0 0 1,1 0-1,-1 0 0,1-1 1,-1 1-1,1 0 0,0-1 1,0 1-1,0-1 0,0 0 1,0 0-1,0 0 0,0 0 1,0 0-1,0 0 0,0 0 0,0-1 1,1 1-1,-1-1 0,0 1 1,1-1-1,-1 0 0,0 0 1,1 0-1,-1 0 0,0-1 1,1 1-1,2-1 0,3-1-72,-1 0-1,1 0 0,0 0 0,-1-1 0,1-1 0,-1 1 0,0-1 0,9-7 0,20-20-465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09.004"/>
    </inkml:context>
    <inkml:brush xml:id="br0">
      <inkml:brushProperty name="width" value="0.05" units="cm"/>
      <inkml:brushProperty name="height" value="0.05" units="cm"/>
    </inkml:brush>
  </inkml:definitions>
  <inkml:trace contextRef="#ctx0" brushRef="#br0">0 331 14747,'49'9'190,"-1"-3"1,1-1-1,-1-2 0,1-3 1,0-2-1,50-8 0,286-70-99,-80 12 257,301 4 186,9 49-97,-163 6-26,287-10 190,-1 32-139,-115 11-145,-2-41-42,232-64-74,-51 57-94,-534 22-110,-151 9 187,-55-2 857,-39-6-844,-4-7 46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5.912"/>
    </inkml:context>
    <inkml:brush xml:id="br0">
      <inkml:brushProperty name="width" value="0.05" units="cm"/>
      <inkml:brushProperty name="height" value="0.05" units="cm"/>
    </inkml:brush>
  </inkml:definitions>
  <inkml:trace contextRef="#ctx0" brushRef="#br0">0 0 15219,'2'9'1425,"11"-2"-769,7-1-208,12-2 656,4 1-168,5 1-192,2-1-119,1-1-169,-4 2-96,-5-1-624,-6-1-401,-6-2 569,-4-2-72,1-5-128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8.523"/>
    </inkml:context>
    <inkml:brush xml:id="br0">
      <inkml:brushProperty name="width" value="0.05" units="cm"/>
      <inkml:brushProperty name="height" value="0.05" units="cm"/>
    </inkml:brush>
  </inkml:definitions>
  <inkml:trace contextRef="#ctx0" brushRef="#br0">139 1 19420,'-29'17'1599,"-34"25"471,58-39-1965,0 1-1,0 0 1,1 1-1,0-1 1,0 1-1,0 0 1,0 0-1,1 0 1,-5 9 0,8-14-106,0 0 0,0 1 1,0-1-1,0 1 1,0-1-1,0 0 1,0 1-1,0-1 1,0 1-1,0-1 1,0 0-1,0 1 0,0-1 1,0 0-1,1 1 1,-1-1-1,0 0 1,0 1-1,0-1 1,0 0-1,1 1 1,-1-1-1,0 0 0,0 1 1,1-1-1,-1 0 1,0 0-1,1 1 1,-1-1-1,0 0 1,1 0-1,-1 1 1,0-1-1,1 0 0,-1 0 1,0 0-1,1 0 1,-1 0-1,0 0 1,1 0-1,-1 0 1,1 0-1,-1 0 1,0 0-1,1 0 0,-1 0 1,1 0-1,0 0 1,26-1-137,-20 0 95,8 0-30,0 1 0,0 0 1,0 1-1,0 1 0,0 0 0,26 7 0,-37-7 59,0-1 0,0 1 0,0 0 1,0 0-1,0 1 0,0-1 0,0 1 0,-1 0 0,1-1 0,-1 2 0,5 5 1,-6-6 17,0 0 0,0 0 1,-1 0-1,0 0 1,1 1-1,-1-1 0,0 0 1,0 1-1,-1-1 1,1 1-1,-1-1 1,0 1-1,0 0 0,0-1 1,0 1-1,-2 6 1,0-3 40,0 1 0,0-1 0,-1 0 1,0 1-1,-1-1 0,0-1 0,0 1 1,0-1-1,-1 1 0,-6 6 0,8-9-50,0-1 0,0 0 0,0 0-1,0 0 1,-1 0 0,1-1 0,-1 0-1,1 1 1,-1-1 0,0 0 0,0-1 0,0 1-1,0-1 1,0 0 0,0 0 0,-1 0-1,1 0 1,0-1 0,-8 1 0,10-2-32,1 1 1,-1 0 0,0-1-1,1 0 1,-1 1 0,1-1-1,0 0 1,-1 1 0,1-1-1,0 0 1,-1 0 0,1 0-1,0 0 1,0 0 0,0-1-1,0 1 1,0 0 0,0 0-1,0-1 1,-1-1 0,0-1 0,0-1 0,1 1 0,-1 0 1,1-1-1,0 1 0,0-7 0,0-24-274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8.956"/>
    </inkml:context>
    <inkml:brush xml:id="br0">
      <inkml:brushProperty name="width" value="0.05" units="cm"/>
      <inkml:brushProperty name="height" value="0.05" units="cm"/>
    </inkml:brush>
  </inkml:definitions>
  <inkml:trace contextRef="#ctx0" brushRef="#br0">116 56 15659,'2'-3'395,"-1"0"-1,0 1 0,0-1 0,0 0 0,0 1 1,-1-1-1,1 0 0,0-4 0,-1 7-310,0-1-1,0 1 0,0-1 1,0 1-1,0-1 1,-1 0-1,1 1 1,0-1-1,0 1 1,0-1-1,0 1 1,0-1-1,-1 1 0,1-1 1,0 1-1,-1 0 1,1-1-1,0 1 1,-1-1-1,0 0 1,1 1 21,-1 0 0,0 0 0,1-1 0,-1 1 0,0 0 0,0 0 1,1 0-1,-1 0 0,0 0 0,1 0 0,-1 0 0,0 0 0,0 0 1,1 1-1,-1-1 0,0 0 0,1 0 0,-1 1 0,0-1 0,0 1 1,-4 2 95,1 0 0,0 0 1,0 0-1,0 0 0,1 1 0,-1-1 1,1 1-1,0 0 0,0 0 1,0 1-1,-3 6 0,-4 9 64,-9 27 1,13-31-244,0 1 0,1-1 0,2 1 0,-1 0 0,2 0 0,0 1 0,1-1 0,1 0 0,3 29 0,-3-44-21,0 0 0,1 0 1,-1 0-1,1 0 1,0 0-1,-1 0 1,1 0-1,0 0 1,0 0-1,0 0 0,0 0 1,1-1-1,-1 1 1,0 0-1,1-1 1,-1 1-1,1-1 0,-1 0 1,1 1-1,0-1 1,2 1-1,-2-1 1,0-1-1,1 1 1,-1-1-1,0 0 1,0 0 0,1 0-1,-1 0 1,0 0-1,1 0 1,-1-1-1,0 1 1,0-1-1,1 1 1,-1-1-1,0 0 1,2-1 0,7-4 4,-1 0 0,-1 0 1,1-1-1,-1-1 1,0 1-1,9-11 0,4-7 11,0-1 0,-2-1 0,-1 0 0,-1-2 0,-1 0 0,23-57 0,-38 79-16,0 0 0,-1 1 1,0-1-1,1-10 0,-2 16-1,0 0 0,0 0 1,0 0-1,0 1 0,0-1 0,0 0 1,0 0-1,0 0 0,0 1 0,-1-1 1,1 0-1,0 0 0,-1 1 0,1-1 0,0 0 1,-1 1-1,1-1 0,-1 0 0,0 0 1,0 1-1,1 0 0,-1 0 1,0 0-1,0 0 0,1 0 1,-1 0-1,0 0 0,0 0 0,1 0 1,-1 0-1,0 0 0,0 1 1,1-1-1,-1 0 0,0 0 1,1 1-1,-1-1 0,0 1 1,1-1-1,-1 1 0,1-1 0,-1 1 1,1-1-1,-1 1 0,0 0 1,-5 5 1,1 0 1,0 0-1,0 1 1,0 0-1,1 0 1,0 0-1,0 0 1,-3 9-1,-20 65 14,27-81-16,-6 19 7,2 0 1,0-1-1,-2 32 0,5-45-12,1 0 1,0 0 0,0 0-1,0 0 1,1 0-1,-1 0 1,1 0-1,0-1 1,1 1 0,-1 0-1,1-1 1,0 1-1,0-1 1,1 1-1,-1-1 1,1 0 0,0 0-1,0 0 1,5 5-1,-5-7-83,1 0 0,-1 0 0,1 0 0,-1-1 0,1 1 0,0-1 0,-1 0 0,1 0 0,0 0 0,0 0 0,0 0 0,0-1 0,0 0 0,0 0 0,0 0 0,0-1 0,0 1 0,0-1 1,6-1-1,-1-1-73,0 0 1,0-1-1,-1 0 1,1 0-1,-1-1 1,0 0-1,10-7 1,13-17-440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9.388"/>
    </inkml:context>
    <inkml:brush xml:id="br0">
      <inkml:brushProperty name="width" value="0.05" units="cm"/>
      <inkml:brushProperty name="height" value="0.05" units="cm"/>
    </inkml:brush>
  </inkml:definitions>
  <inkml:trace contextRef="#ctx0" brushRef="#br0">111 2 21861,'-3'0'158,"1"-1"0,-1 1 0,0-1-1,0 1 1,1 0 0,-1 1 0,0-1 0,1 0 0,-1 1 0,0-1 0,1 1 0,-1 0 0,0 0 0,1 0 0,-1 0 0,1 0 0,0 1 0,-1-1 0,1 1 0,0-1 0,-4 4-1,-2 3-5,-1 0 0,1 0 0,-12 17 0,20-25-159,-1 0 1,1 1 0,-1-1-1,1 1 1,0-1-1,-1 0 1,1 1-1,0-1 1,-1 1 0,1-1-1,0 1 1,0-1-1,0 1 1,-1 0-1,1-1 1,0 1 0,0-1-1,0 1 1,0-1-1,0 1 1,0-1-1,0 1 1,0 0 0,0-1-1,0 1 1,0-1-1,0 1 1,1-1-1,-1 1 1,0-1 0,1 2-1,0-2-4,0 1 0,0 0 0,0-1-1,0 0 1,0 1 0,1-1 0,-1 1-1,0-1 1,0 0 0,0 0 0,1 0-1,-1 0 1,0 0 0,2 0 0,55-9-226,-44 6 178,-6 2 33,0 0 0,1 0 0,-1 1 0,0 0 0,1 1-1,-1 0 1,12 2 0,-18-2 25,-1-1 0,1 1 0,0 0 0,0-1 0,-1 1 0,1 0 0,0 0 0,-1 0 1,1 0-1,-1 1 0,1-1 0,-1 0 0,0 1 0,0-1 0,1 1 0,-1-1 0,0 1 0,0-1 0,-1 1 0,1 0 0,0 0 0,0-1 0,-1 1 0,1 0 0,-1 0 0,0 0 0,1 0 0,-1 0 0,0-1 0,0 1 0,0 0 0,0 0 0,-1 0 0,1 0 1,0 0-1,-1 0 0,1-1 0,-2 4 0,-3 9 60,0 1 1,-1-1 0,-1-1 0,0 1 0,-1-1 0,0 0-1,-1 0 1,0-1 0,-1-1 0,0 1 0,-1-2-1,-14 12 1,21-20-150,0 1-1,1-1 1,-1 0-1,0 0 1,-7 2-1,10-3 58,0-1 0,0 0 0,1 0 1,-1 0-1,0 0 0,0 1 0,1-1 0,-1 0 0,0 0 0,0-1 0,1 1 0,-1 0 0,0 0 0,1 0 0,-1 0 0,0-1 0,0 1 0,1 0 0,-1-1 1,0 1-1,1 0 0,-1-1 0,1 1 0,-1-1 0,0 1 0,1-1 0,-1 1 0,1-1 0,-1 0 0,1 1 0,0-1 0,-1 0 0,1 1 0,0-1 0,-1 0 1,1 1-1,0-1 0,0 0 0,-1-1 0,-2-19-321,4-2-119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9.868"/>
    </inkml:context>
    <inkml:brush xml:id="br0">
      <inkml:brushProperty name="width" value="0.05" units="cm"/>
      <inkml:brushProperty name="height" value="0.05" units="cm"/>
    </inkml:brush>
  </inkml:definitions>
  <inkml:trace contextRef="#ctx0" brushRef="#br0">1 252 16323,'9'-1'545,"-1"0"-1,1-1 0,0 0 0,-1 0 0,0 0 0,1-1 0,-1-1 0,13-6 0,58-40 1053,-60 36-1181,-1 0 1,19-18-1,-33 28-318,0-1 0,0 1 1,0-1-1,0 1 0,-1-1 0,1 0 1,-1 0-1,-1-1 0,1 1 0,-1 0 1,0-1-1,0 0 0,2-8 0,-4 12-75,0 1 0,0 0 0,0 0 0,0-1 0,0 1 0,0 0-1,0-1 1,0 1 0,-1 0 0,1 0 0,0-1 0,-1 1 0,1 0 0,-1 0-1,1 0 1,-1 0 0,0 0 0,1 0 0,-1 0 0,0 0 0,0 0-1,0 0 1,0 0 0,-1-1 0,0 1-2,0 0 0,0 0 0,-1 1-1,1-1 1,0 1 0,0-1 0,0 1 0,0 0 0,-1 0 0,1 0-1,0 0 1,0 0 0,-3 1 0,-3 1 10,0 0-1,0 0 1,0 1 0,0 0 0,0 0 0,-9 6-1,7-2-25,-1 0-1,1 1 1,1 0-1,-1 1 1,1 0-1,1 0 1,-1 1-1,2 0 1,0 1-1,0-1 1,0 1-1,2 1 1,-1-1-1,1 1 1,1 0-1,0 0 1,1 0-1,0 1 1,1-1-1,1 1 1,-1 20-1,2-29-5,0 1 0,0 0 0,1-1 0,0 1 0,0-1 0,0 1 1,1-1-1,-1 1 0,1-1 0,0 0 0,0 0 0,0 0 0,1 0 0,-1 0 0,1 0 0,0-1 0,5 5 0,-3-4-20,0 0-1,0-1 1,0 0-1,0 0 1,1 0-1,-1-1 1,1 0-1,0 0 1,0 0-1,0 0 1,0-1-1,9 1 1,4-2-76,0 0 0,-1-2 0,1 0 1,-1-1-1,1 0 0,-1-2 0,34-12 0,11-8-78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1.700"/>
    </inkml:context>
    <inkml:brush xml:id="br0">
      <inkml:brushProperty name="width" value="0.05" units="cm"/>
      <inkml:brushProperty name="height" value="0.05" units="cm"/>
    </inkml:brush>
  </inkml:definitions>
  <inkml:trace contextRef="#ctx0" brushRef="#br0">195 354 19236,'-1'-2'130,"0"0"0,-1 0 0,1 0 0,0 0 0,-1 0 0,0 0-1,1 0 1,-1 0 0,0 1 0,0-1 0,0 1 0,0-1 0,0 1 0,0 0 0,0 0 0,0 0 0,-1 0-1,1 0 1,-3-1 0,1 2-7,1 0 0,0 0 0,0 0 0,-1 0 0,1 1 1,0-1-1,-1 1 0,1-1 0,0 1 0,0 1 0,0-1 0,-5 3 0,0 0-19,0 1 0,0 1 0,1-1 0,0 1 0,0 1 0,0-1 0,1 1 0,0 0 0,-7 12 1,7-10-107,1 1 1,0 0 0,-6 19 0,10-27-4,1 1 1,-1 0-1,0-1 1,0 1-1,1-1 1,0 1-1,-1 0 1,1-1 0,0 1-1,1 0 1,-1-1-1,0 1 1,1 0-1,-1-1 1,1 1 0,0-1-1,0 1 1,0-1-1,0 1 1,0-1-1,2 3 1,-2-4 6,1 1 0,-1-1 0,0 0 1,0-1-1,1 1 0,-1 0 0,1 0 1,-1 0-1,1-1 0,-1 1 0,1-1 0,-1 1 1,1-1-1,-1 0 0,1 1 0,0-1 0,-1 0 1,3 0-1,0-1 13,0 1 1,0-1 0,0 0-1,0 0 1,-1 0 0,1-1 0,4-2-1,4-2 88,-1-1 0,0 0 0,16-15 0,-9 6 109,-1-1 0,-1-1 1,-1 0-1,0-1 0,22-41 0,-27 43-43,-2 0 0,0-1-1,-1 0 1,-1 0 0,-1 0 0,0-1-1,3-33 1,-9 41-101,-4 13-21,-4 15-13,6-6-58,0 0 0,0 1 0,1-1 0,1 0 0,0 1 0,0-1-1,1 1 1,1-1 0,0 1 0,3 14 0,-3-24 15,-1 0-1,1 1 1,0-1 0,-1 0-1,1 1 1,0-1 0,1 0-1,-1 0 1,0 0 0,1 0 0,-1 0-1,3 2 1,-3-3 4,1 0 0,-1 0-1,0-1 1,0 1 0,1 0 0,-1-1 0,0 1-1,1-1 1,-1 1 0,0-1 0,1 0 0,-1 0-1,1 0 1,-1 0 0,0 0 0,1 0 0,-1 0-1,1 0 1,-1 0 0,0-1 0,1 1 0,-1 0 0,1-1-1,0 0 1,7-3-5,-1-1 1,0 0-1,-1 0 0,1-1 1,-1 0-1,0 0 0,-1-1 0,0 0 1,0 0-1,0 0 0,8-14 0,5-11 74,23-52 0,-31 59-1,0-2 0,12-47 0,-23 65 2,-4 17-44,-7 16-20,-12 51 16,2 0 1,-13 101-1,29-138-22,1 0-1,1 0 1,3 0 0,1 1-1,1-1 1,3 0 0,1 0-1,17 58 1,-17-78-17,-3-11 1,0 0 0,-1 1 0,0 0 0,1 14 0,-14-37-24,-10-34 84,3-1-1,2-1 1,-13-75 0,26 110 1,0 0 1,2 0 0,0-1 0,0 1 0,3-17 0,-2 31-84,0 0-1,1 0 1,-1 0 0,1 0-1,-1 1 1,1-1-1,0 0 1,0 0 0,0 0-1,0 1 1,0-1 0,0 0-1,0 1 1,0-1 0,1 1-1,-1-1 1,0 1 0,1 0-1,-1 0 1,1 0 0,0-1-1,-1 1 1,1 1 0,0-1-1,0 0 1,0 0-1,0 1 1,-1-1 0,1 1-1,0-1 1,0 1 0,3 0-1,7-1-469,-1 1-1,1 1 0,0 0 0,15 3 1,-12-2 431,19 3-726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2.661"/>
    </inkml:context>
    <inkml:brush xml:id="br0">
      <inkml:brushProperty name="width" value="0.05" units="cm"/>
      <inkml:brushProperty name="height" value="0.05" units="cm"/>
    </inkml:brush>
  </inkml:definitions>
  <inkml:trace contextRef="#ctx0" brushRef="#br0">214 18 19588,'-1'-1'114,"1"0"1,0 0-1,-1 1 0,1-1 0,-1 0 1,1 1-1,-1-1 0,0 1 1,1-1-1,-1 1 0,1-1 0,-1 1 1,0-1-1,0 1 0,1 0 0,-1-1 1,0 1-1,0 0 0,1-1 0,-1 1 1,0 0-1,0 0 0,0 0 0,1 0 1,-1 0-1,-1 0 0,1 0-12,0 1 1,0-1-1,0 1 0,0 0 0,0-1 0,0 1 0,0 0 1,1 0-1,-1 0 0,0 0 0,0-1 0,1 1 0,-1 0 1,1 0-1,-1 0 0,0 2 0,-1 1-7,1 1 0,0-1 0,-1 0 0,2 1-1,-1-1 1,0 1 0,1-1 0,0 9 0,0-12-93,0-1 0,0 0 1,0 1-1,0-1 0,0 0 0,0 1 1,0-1-1,0 0 0,1 1 0,-1-1 0,0 0 1,0 0-1,0 1 0,0-1 0,1 0 0,-1 1 1,0-1-1,0 0 0,0 0 0,1 0 0,-1 1 1,0-1-1,1 0 0,-1 0 0,0 0 0,0 0 1,1 1-1,-1-1 0,0 0 0,1 0 0,-1 0 1,1 0-1,10-5 22,9-12-20,18-26 8,-38 43-12,0-1 0,1 1 0,-1 0-1,0 0 1,0 0 0,0 0-1,0-1 1,0 1 0,1 0-1,-1 0 1,0 0 0,0 0 0,0 0-1,0-1 1,1 1 0,-1 0-1,0 0 1,0 0 0,0 0-1,1 0 1,-1 0 0,0 0 0,0 0-1,1 0 1,-1 0 0,0 0-1,0 0 1,0 0 0,1 0 0,-1 0-1,0 0 1,0 0 0,1 0-1,-1 0 1,0 0 0,0 1-1,0-1 1,0 0 0,1 0 0,-1 0-1,4 11-10,-4 18 1,0-26 11,-21-36 1481,20 32-1467,0-1 1,-1 1-1,1 0 0,0 0 0,-1-1 0,1 1 1,-1 0-1,1 1 0,-1-1 0,0 0 0,1 0 1,-1 1-1,0-1 0,0 1 0,1-1 1,-1 1-1,0 0 0,0 0 0,0-1 0,1 1 1,-1 1-1,0-1 0,0 0 0,0 0 1,1 1-1,-1-1 0,0 1 0,0-1 0,1 1 1,-1 0-1,1 0 0,-1 0 0,0 0 1,1 0-1,-3 2 0,-6 5-31,0 0 1,0 1-1,-16 19 0,16-17 57,-55 67-3,57-69-33,2 2-1,-1-1 0,1 1 1,1 0-1,0 0 0,-4 12 1,9-22-5,0-1 0,0 1 0,-1-1 0,1 1 0,0-1 0,0 1 0,0-1 0,0 1 0,0 0 0,0-1 0,0 1 0,0-1 0,0 1 0,0-1 0,0 1 0,0 0 0,1-1 0,-1 1 0,0-1 0,0 1 0,0-1 0,1 1 0,-1-1 0,0 1 0,1-1 0,-1 0 0,0 1 0,1-1 0,-1 1 0,1-1 0,-1 0 0,1 1 0,-1-1 0,0 0 0,1 1 0,0-1 0,-1 0 0,1 0 0,-1 0 0,1 1 0,-1-1 0,1 0 0,-1 0 0,1 0 0,-1 0 0,1 0 0,0 0 0,-1 0 0,1 0 0,-1 0 0,1 0 0,-1-1 0,1 1 0,0 0 0,31-10-1,-10-4-12,0-1 0,-1-1 0,0-1 0,-2 0 0,32-37 0,32-28-84,-83 81 95,0 1 1,0 0-1,1-1 1,-1 1 0,0 0-1,0-1 1,0 1-1,1 0 1,-1 0-1,0-1 1,0 1-1,1 0 1,-1 0-1,0 0 1,1-1-1,-1 1 1,0 0-1,1 0 1,-1 0 0,0 0-1,1 0 1,-1 0-1,0 0 1,1-1-1,-1 1 1,0 0-1,1 0 1,-1 0-1,0 0 1,1 1-1,-1-1 1,0 0 0,1 0-1,-1 0 1,0 0-1,1 0 1,-1 0-1,0 0 1,1 1-1,-1-1 1,0 0-1,0 0 1,1 0-1,-1 1 1,0-1 0,0 0-1,1 0 1,-1 1-1,0-1 1,0 0-1,0 1 1,1-1-1,-1 0 1,0 0-1,0 1 1,0-1-1,0 0 1,0 1 0,0-1-1,0 0 1,0 1-1,0 0 1,0 22-43,0-22 42,-31 170-134,18-115 140,-8 93 0,21-141 5,-2 20 40,0 1 0,-13 55 0,14-78-48,-1 1 1,0-1-1,-1 0 1,1 0 0,-1 1-1,0-2 1,-1 1-1,1 0 1,-1-1 0,0 1-1,0-1 1,-1 0-1,0-1 1,0 1-1,0-1 1,0 0 0,-1 0-1,-8 4 1,13-7-1,-1 0 0,0 0 0,1-1 0,-1 1 1,1 0-1,-1-1 0,0 0 0,0 1 0,1-1 0,-1 0 1,0 0-1,1 0 0,-1 0 0,0 0 0,0 0 0,1-1 0,-1 1 1,-1-1-1,2 0 0,-1 1 1,1-1-1,0 0 0,1 0 1,-1 0-1,0 0 1,0 0-1,0 0 0,0 0 1,1 0-1,-1 0 1,0 0-1,1 0 0,-1 0 1,1 0-1,0-1 1,-1 1-1,0-2 0,1-4 4,-1 1 0,1-1 0,0 1 0,1-1 0,-1 1 0,1 0 0,0-1 0,3-6 0,7-20 18,1 1 0,2 0 0,24-42 1,65-85-14,73-71 5,-171 224-20,-2 2 2,0 0-1,1-1 0,0 1 0,0 1 1,0-1-1,0 1 0,0-1 0,1 1 0,0 0 1,0 1-1,9-4 0,-14 5 3,0 1 0,1 0 1,-1 0-1,0 0 0,0 0 0,1 0 0,-1 0 0,0 0 0,1 0 0,-1 0 0,0 0 1,1 0-1,-1 0 0,0 0 0,1 0 0,-1 0 0,0 0 0,1 1 0,-1-1 0,0 0 1,1 0-1,-1 0 0,0 0 0,0 1 0,1-1 0,-1 0 0,0 0 0,0 0 0,1 1 1,-1-1-1,0 0 0,0 1 0,0-1 0,1 0 0,-1 0 0,0 1 0,0-1 0,0 0 1,0 1-1,0-1 0,0 1 0,-3 19-23,-15 18 9,2-20-779,9-16-733,4-14 262,5 1 678,4-2-198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4.983"/>
    </inkml:context>
    <inkml:brush xml:id="br0">
      <inkml:brushProperty name="width" value="0.05" units="cm"/>
      <inkml:brushProperty name="height" value="0.05" units="cm"/>
    </inkml:brush>
  </inkml:definitions>
  <inkml:trace contextRef="#ctx0" brushRef="#br0">258 727 15811,'-3'-3'274,"1"0"0,-1 1 0,1-1 0,-1 1-1,0 0 1,0 0 0,0-1 0,0 2 0,-1-1 0,1 0-1,0 1 1,-1 0 0,1-1 0,-1 1 0,1 1 0,-1-1-1,-5 0 1,4 1-30,0 1 0,1-1 0,-1 1 1,0 0-1,1 0 0,-1 1 0,1-1 0,-1 1 0,1 0 0,0 0 0,-8 6 0,1 1-34,0 0 0,1 0-1,0 1 1,0 0 0,1 1-1,1 0 1,0 1-1,-8 14 1,10-14-148,0-1-1,1 1 1,0 0 0,1 0-1,0 0 1,1 0-1,1 1 1,0 0 0,-1 22-1,3-34-55,0 0 0,0 0 1,0 0-1,0 0 0,0 0 0,0 0 0,0 0 0,0 0 0,0-1 0,0 1 0,1 0 0,-1 0 1,0 0-1,1 0 0,-1 0 0,1-1 0,-1 1 0,1 0 0,-1 0 0,1-1 0,0 1 0,-1 0 1,1-1-1,0 1 0,1 0 0,-1-1-1,0 1 0,1-1-1,-1 0 1,0 0 0,0 0 0,0-1 0,1 1 0,-1 0-1,0 0 1,0-1 0,0 1 0,0 0 0,0-1 0,1 1-1,-1-1 1,1-1 0,5-2 7,-1-1 0,0 0 0,0 0 0,0-1-1,5-6 1,10-17 35,20-35 0,-26 39-27,1 0 1,34-40-1,-48 63-21,0 0-1,0 1 1,1-1 0,-1 1 0,0 0-1,1 0 1,-1 0 0,1 0 0,-1 0-1,1 0 1,-1 1 0,1-1 0,0 1-1,-1 0 1,1 0 0,0 0-1,-1 0 1,1 0 0,0 0 0,-1 1-1,1-1 1,-1 1 0,1 0 0,-1 0-1,1 0 1,-1 0 0,1 0 0,-1 0-1,3 2 1,0 0 0,0 1 0,0-1 0,0 1 0,0-1 0,0 1 0,-1 1 0,0-1 0,0 1 0,0-1-1,0 1 1,4 10 0,-6-10 1,0 0 0,-1-1 0,0 1-1,0 0 1,0 1 0,0-1-1,-1 0 1,0 0 0,0 0 0,-1 6-1,-14 53-1,2-4 1,13-61 1,0 1 0,0 0 1,1 0-1,-1-1 1,0 1-1,0 0 0,1 0 1,-1-1-1,0 1 1,1 0-1,-1 0 0,0 0 1,1-1-1,-1 1 0,0 0 1,1 0-1,-1 0 1,0 0-1,1 0 0,-1 0 1,1 0-1,-1 0 1,0 0-1,1 0 0,-1 0 1,0 0-1,1 0 1,-1 0-1,1 0 0,-1 0 1,0 0-1,1 0 0,-1 1 1,0-1-1,1 0 1,-1 0-1,0 0 0,1 1 1,-1-1-1,0 0 1,0 0-1,1 1 0,-1-1 1,0 0-1,0 1 0,1-1 1,-1 0-1,0 1 1,0-1-1,0 0 0,0 1 1,0-1-1,1 0 1,-1 1-1,0-1 0,0 0 1,0 1-1,0-1 1,0 1-1,0-1 0,0 0 1,0 1-1,0-1 0,-1 0 1,1 1-1,0-1 1,0 1-1,0 0 0,23-22 43,-9 4 33,0-1 0,-2 0-1,0-1 1,-1 0 0,-1-1 0,0 0-1,-2-1 1,-1 0 0,0 0 0,4-27 0,-10 43-34,0-1 0,0 1 0,-1-1 0,0 1 1,-1-7-1,1 12-40,0 0 0,0 0 0,0 0 0,0 0 0,0-1 0,0 1 0,0 0 0,0 0 0,0 0 1,0 0-1,0-1 0,0 1 0,0 0 0,0 0 0,0 0 0,-1 0 0,1-1 0,0 1 0,0 0 0,0 0 0,0 0 0,0 0 0,-1 0 0,1 0 0,0 0 0,0-1 1,0 1-1,0 0 0,0 0 0,-1 0 0,1 0 0,0 0 0,0 0 0,0 0 0,-1 0 0,1 0 0,0 0 0,0 0 0,0 0 0,0 0 0,-1 0 0,1 0 0,0 0 1,0 0-1,0 0 0,0 0 0,-1 1 0,1-1 0,0 0 0,0 0 0,0 0 0,0 0 0,-1 0 0,1 0 0,0 0 0,0 1 0,0-1 0,0 0 0,0 0 0,0 0 0,0 0 1,-1 0-1,1 1 0,0-1 0,0 0 0,0 0 0,0 0 0,0 0 0,0 1 0,-7 10 33,-7 30-11,13-38-19,0 0 1,1 0-1,-1 0 1,1 0-1,-1 1 1,1-1-1,0 0 1,1 0 0,-1 0-1,0 0 1,2 4-1,-2-6-1,1-1-1,-1 1 1,1-1-1,-1 1 1,1-1 0,-1 0-1,1 1 1,-1-1-1,1 1 1,-1-1-1,1 0 1,-1 1-1,1-1 1,-1 0-1,1 0 1,0 0 0,-1 1-1,1-1 1,0 0-1,-1 0 1,1 0-1,0 0 1,-1 0-1,1 0 1,0 0-1,-1 0 1,1 0-1,-1 0 1,1-1 0,0 1-1,-1 0 1,1 0-1,0-1 1,-1 1-1,1 0 1,-1-1-1,1 1 1,-1 0-1,1-1 1,0 0 0,23-18 122,-3-1 4,24-33 0,9-9-719,-59 79-4,7-14 481,3-14 85,-2 5 18,-1-1 1,0 0-1,-1 1 1,0-1 0,1-8-1,-2 14 11,0 0 1,0 0-1,0 0 1,0 0-1,0 0 1,0 0-1,-1 0 0,1 0 1,0 1-1,0-1 1,-1 0-1,1 0 1,0 0-1,-1 0 0,1 1 1,-1-1-1,1 0 1,-1 1-1,-1-2 1,1 2 2,1-1 0,-1 1 0,0 0 0,0 0 1,0-1-1,0 1 0,0 0 0,0 0 0,0 0 1,0 0-1,0 1 0,0-1 0,0 0 0,0 0 1,0 1-1,0-1 0,0 0 0,0 1 0,0-1 1,0 1-1,1-1 0,-3 2 0,-9 5 61,0 1-1,0 0 1,0 1 0,-10 9-1,26-20-46,-1 1-1,1-1 0,-1 0 1,1 1-1,-1 0 1,7-2-1,21-9-76,-30 12 54,-1-1 15,0 0-13,0 0 1,1 0-1,-1 0 1,0 0-1,0 0 1,0 0-1,-1 1 1,1-1-1,0 0 1,0 0-1,0 0 1,-1 0-1,1 0 1,-1 0-1,1 0 1,0 0-1,-2 0 1,2 1 0,0 0 1,-1 0-1,1 0 0,-1 0 1,1 0-1,0 0 1,-1 0-1,1 0 0,-1 0 1,1 1-1,0-1 0,-1 0 1,1 0-1,0 0 1,-1 1-1,1-1 0,0 0 1,0 1-1,-1-1 1,1 0-1,0 0 0,0 1 1,-1-1-1,1 0 1,0 1-1,0 0 0,-16 30-22,4-2 101,2 0 1,0 1-1,3 1 1,0 0-1,-3 38 1,10-68-72,0 0 1,0 0 0,-1 1 0,1-1-1,0 0 1,0 0 0,1 0 0,-1 1-1,0-1 1,0 0 0,1 0 0,-1 0-1,0 0 1,1 1 0,-1-1 0,1 0-1,-1 0 1,1 0 0,0 0 0,0 0 0,-1 0-1,1 0 1,0-1 0,0 1 0,0 0-1,0 0 1,2 1 0,-1-2 0,0 0 0,0 0 0,0 0 0,0 0 1,0 0-1,0 0 0,0 0 0,0-1 0,0 1 1,0-1-1,0 1 0,0-1 0,0 0 0,-1 0 0,1 0 1,2-2-1,24-15 23,0-1 0,-2-2 0,34-33 1,23-19 21,-71 63-48,-6 5-3,0 0 0,0 0 0,1 0-1,-1 1 1,1 0 0,0 0 0,0 1 0,14-5 0,-20 8-3,-1 0 1,1 0-1,-1 0 0,1 0 1,0 0-1,-1 0 1,1 0-1,-1 0 0,1 1 1,-1-1-1,1 0 1,-1 0-1,1 0 0,-1 1 1,1-1-1,-1 0 1,1 1-1,-1-1 0,1 0 1,-1 1-1,0-1 1,1 0-1,-1 1 0,0-1 1,1 1-1,-1-1 1,0 1-1,1-1 0,-1 1 1,0-1-1,0 1 1,0-1-1,1 1 0,-1-1 1,0 1-1,0 0 1,0-1-1,0 1 0,0-1 1,0 1-1,0 0 1,-3 24-19,-10 20-16,8-30 38,-6 31-1,11-45 0,0 0 0,0 0-1,-1 0 1,1 0 0,0 0 0,0 0-1,0 0 1,0 0 0,0 0-1,0 0 1,1 0 0,-1-1-1,0 1 1,0 0 0,1 0-1,-1 0 1,0 0 0,1 0-1,-1 0 1,1 0 0,-1-1-1,2 3 1,-1-3 1,0 0-1,0 1 1,0-1-1,0 0 1,0 1-1,0-1 1,0 0 0,0 0-1,-1 0 1,1 0-1,0 0 1,0 0-1,0 0 1,0 0 0,0-1-1,0 1 1,0 0-1,2-1 1,3-2 4,1 0 1,0 0-1,-1-1 0,11-8 0,36-35 3,-43 36-3,1 0 1,1 1-1,0 0 0,0 1 0,1 0 0,23-11 0,-35 19-6,-1 1-1,0 0 1,1 0-1,-1 0 0,1 0 1,-1-1-1,1 1 1,-1 0-1,1 0 0,-1 0 1,1 0-1,-1 0 1,0 0-1,1 0 0,-1 0 1,1 0-1,-1 0 1,1 0-1,-1 1 0,1-1 1,-1 0-1,1 0 1,-1 0-1,0 1 0,1-1 1,-1 0-1,1 0 1,-1 1-1,0-1 0,1 0 1,-1 1-1,0-1 1,1 0-1,-1 1 0,0-1 1,0 1-1,1-1 1,-1 0-1,0 1 0,0-1 1,0 1-1,0-1 1,1 1-1,-1-1 0,0 1 1,0 25 11,0-20-16,-1 10 3,0-10-8,0 0-1,1 0 1,-1 0 0,2 1 0,0 9-1,0-15 9,-1 0 0,0 0 0,0 0-1,1-1 1,-1 1 0,1 0 0,-1 0 0,0-1-1,1 1 1,-1 0 0,1 0 0,0-1-1,-1 1 1,1-1 0,-1 1 0,1-1 0,0 1-1,-1-1 1,2 1 0,0 0 1,-1-1 0,0 0 0,1 0 0,-1 0 0,0 1 0,1-1 0,-1-1 1,1 1-1,-1 0 0,0 0 0,1 0 0,-1-1 0,0 1 0,1-1 0,1 0 0,5-3-60,0 0 0,0-1 0,-1 0 0,0 0 0,13-12 1,32-36-941,-34 34 397,58-60-4599,-82 91 5419,6-12-187,0 1-1,0-1 1,0 0-1,0 0 1,1 0-1,-1 1 1,0-1-1,0 0 1,0 0-1,0 0 1,0 1-1,0-1 1,0 0-1,0 0 1,0 0-1,0 1 1,1-1 0,-1 0-1,0 0 1,0 0-1,0 0 1,0 1-1,1-1 1,-1 0-1,0 0 1,0 0-1,0 0 1,1 0-1,-1 0 1,0 0-1,0 0 1,0 1-1,1-1 1,-1 0-1,0 0 1,0 0-1,1 0 1,-1 0-1,0 0 1,0 0-1,0 0 1,1 0-1,-1 0 1,0-1-1,0 1 1,0 0 0,1 0-1,-1 0 1,0 0-1,0 0 1,0 0-1,1 0 1,-1 0-1,0-1 1,0 1-1,0 0 1,0 0-1,1 0 1,-1 0-1,0-1 1,4-1 141,0 0 0,0 0 1,0 0-1,0 1 0,1 0 1,-1 0-1,0 0 0,1 0 1,7 0-1,-10 1-151,-1 1 0,1-1 0,0 0-1,0 1 1,0 0 0,-1-1 0,1 1 0,0 0-1,-1 0 1,1 0 0,-1 0 0,1 0 0,-1 0-1,1 0 1,-1 1 0,0-1 0,1 1 0,-1-1 0,0 1-1,0-1 1,0 1 0,0-1 0,-1 1 0,1 0-1,1 3 1,9 36 182,-9-33-124,-1 0-1,1 0 1,1 0-1,0 0 1,7 13-1,-9-19-53,0 0 0,1 0 0,-1-1-1,1 1 1,-1-1 0,1 1 0,0-1-1,0 1 1,-1-1 0,1 0 0,0 0-1,0 0 1,0 0 0,0 0-1,1 0 1,-1-1 0,0 1 0,0-1-1,0 0 1,0 1 0,1-1 0,-1 0-1,0 0 1,0 0 0,1-1 0,2 1-1,5-3 24,0 1-1,0-1 0,0-1 0,-1 0 0,1 0 0,-1-1 0,0 0 0,0-1 0,0 1 1,13-14-1,0 0 16,-1-2 0,27-36 0,-41 49-57,-1-1 0,9-16 0,-14 24-6,0 0 0,0 0 1,-1-1-1,1 1 0,0-1 0,-1 1 1,1-1-1,-1 1 0,1-1 1,-1 1-1,0-1 0,0 1 0,0-1 1,0 1-1,0-1 0,0 0 1,0 1-1,0-1 0,0 1 0,-1-1 1,1 1-1,-1-1 0,1 1 1,-1 0-1,0-1 0,1 1 0,-3-3 1,2 4-1,0-1 1,0 1 0,0-1 0,0 1 0,0 0 0,0-1 0,0 1-1,0 0 1,0 0 0,0 0 0,0 0 0,0 0 0,0 0-1,0 0 1,0 0 0,0 0 0,0 1 0,0-1 0,-1 0-1,1 1 1,0-1 0,1 0 0,-1 1 0,0-1 0,0 1 0,0 0-1,0-1 1,0 1 0,0 0 0,1 0 0,-1-1 0,0 1-1,0 1 1,-4 3 1,1-1-1,1 1 1,-1-1-1,-5 10 1,9-13 0,-1 1 1,0-1-1,0 0 1,1 1-1,-1-1 0,1 0 1,-1 1-1,1-1 1,0 1-1,-1-1 1,1 1-1,0-1 0,0 1 1,0-1-1,0 1 1,0-1-1,1 1 1,-1-1-1,0 0 0,1 3 1,0-3 0,0 1 0,0-1 0,0 0 0,0 0 0,0 0 0,0 0 0,0 0 0,1 0 1,-1-1-1,0 1 0,0 0 0,1-1 0,-1 1 0,0-1 0,1 1 0,-1-1 0,2 1 0,4 0-12,0 0 0,0-1 1,0 0-1,0 0 0,0 0 0,0-1 0,11-2 0,1-3-67,-1 0 0,0-1 1,0-1-1,-1 0 0,0-1 0,0-1 0,-1-1 1,-1-1-1,0 0 0,0 0 0,-1-2 0,-1 0 1,0 0-1,-1-1 0,-1-1 0,0 0 1,-1 0-1,9-21 0,81-190 39,-73 162 96,-17 45-6,-3 12 9,-7 8-58,0 0-1,0 0 1,0 0-1,0 0 1,0 0-1,0 0 1,0 0-1,1 0 1,-1 0-1,0 0 0,0 0 1,0 0-1,0 0 1,0 0-1,0 0 1,0 0-1,1 0 1,-1 0-1,0 0 1,0 0-1,0 0 1,0 0-1,0 0 0,0 0 1,0 0-1,0 0 1,1 0-1,-1 0 1,0 0-1,0 1 1,0-1-1,0 0 1,0 0-1,0 0 1,0 0-1,0 0 0,0 0 1,0 0-1,0 0 1,0 1-1,0-1 1,0 0-1,0 0 1,0 0-1,0 0 1,0 0-1,0 0 0,0 0 1,0 1-1,0-1 1,0 0-1,0 0 1,0 0-1,0 0 1,0 0-1,0 0 1,0 1-1,3 87 328,-2-54-223,4 36-1,1-36-88,1-2 0,2 1 0,2-1-1,0-1 1,3 0 0,32 58 0,-46-89-22,1 0 0,-1 0 0,0 0 0,0 0-1,0 0 1,0 0 0,0 0 0,1 0 0,-1 0 0,0 1 0,0-1-1,0 0 1,0 0 0,0 0 0,0 0 0,0 0 0,0 1-1,1-1 1,-1 0 0,0 0 0,0 0 0,0 0 0,0 0 0,0 1-1,0-1 1,0 0 0,0 0 0,0 0 0,0 0 0,0 1 0,0-1-1,0 0 1,0 0 0,0 0 0,0 0 0,-1 1 0,1-1 0,0 0-1,0 0 1,0 0 0,0 0 0,0 0 0,0 1 0,0-1-1,0 0 1,0 0 0,-1 0 0,1 0 0,0 0 0,0 0 0,0 0-1,0 1 1,0-1 0,-1 0 0,1 0 0,0 0 0,0 0 0,-14-5-179,-18-13-82,-190-140 17,221 158 269,1 0 0,-1-1-1,1 1 1,-1 0 0,1-1 0,-1 1-1,1-1 1,0 1 0,-1 0 0,1-1 0,0 1-1,-1-1 1,1 1 0,0-1 0,-1 1 0,1-1-1,0 1 1,0-1 0,0 1 0,0-1 0,-1 0-1,10-2 276,28 8-30,-24-2-215,15 0-518,50-1 0,-68-2 365,1-1 0,-1 0-1,0-1 1,0 0 0,1-1 0,-2 0-1,1 0 1,12-7 0,27-22-256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6.256"/>
    </inkml:context>
    <inkml:brush xml:id="br0">
      <inkml:brushProperty name="width" value="0.05" units="cm"/>
      <inkml:brushProperty name="height" value="0.05" units="cm"/>
    </inkml:brush>
  </inkml:definitions>
  <inkml:trace contextRef="#ctx0" brushRef="#br0">0 391 16724,'5'4'178,"-1"-1"0,1 0 1,-1 0-1,1 0 1,0 0-1,0-1 1,1 0-1,-1 0 0,0 0 1,1-1-1,-1 1 1,1-1-1,-1-1 0,1 1 1,-1-1-1,1 0 1,0 0-1,-1-1 1,1 0-1,-1 0 0,1 0 1,-1 0-1,0-1 1,8-3-1,3-2 169,0 0 0,-1-2 0,0 1 0,-1-2 0,0 0 0,23-21 0,-23 18-108,-1-1-1,-1-1 1,0 1-1,15-26 1,-23 33-171,0 1 1,0-1 0,-1 0 0,0 0 0,-1 0 0,1-1 0,-1 1 0,-1-1 0,1 1-1,-1-1 1,-1 1 0,1-1 0,-1 0 0,-2-8 0,2 14-54,0-1 1,0 1-1,-1 0 0,1 0 1,-1-1-1,0 1 0,0 0 1,1 0-1,-1 0 0,-1 0 1,1 0-1,0 0 0,0 0 1,-1 0-1,1 1 0,-1-1 1,0 0-1,1 1 0,-1-1 1,0 1-1,0 0 0,0 0 1,0-1-1,0 1 0,0 0 1,0 1-1,0-1 0,0 0 1,-1 1-1,1-1 0,0 1 1,0 0-1,-1-1 0,1 1 1,0 0-1,-1 1 0,1-1 1,0 0-1,0 1 0,-1-1 1,-2 2-1,-3 0-9,0 1 0,0 0 0,1 1 0,-1 0 0,1 0 0,0 0 0,0 1 0,1 0-1,-1 0 1,-8 10 0,5-2-13,0 0 0,0 1 0,2 1-1,-1-1 1,2 1 0,0 0 0,1 1-1,0 0 1,2 0 0,0 0-1,0 1 1,2-1 0,0 1 0,0 0-1,2-1 1,0 1 0,5 32 0,-4-45-4,0 0-1,0 0 1,1 0 0,-1 0 0,1-1 0,0 1 0,0 0 0,0-1 0,0 0-1,1 1 1,3 3 0,-4-5-18,1 0-1,-1 0 0,0-1 1,1 1-1,-1-1 0,1 1 1,-1-1-1,1 0 0,0 0 1,-1 0-1,1-1 1,0 1-1,0-1 0,0 1 1,0-1-1,-1 0 0,6-1 1,2 0-179,-1-1 1,0 0-1,0-1 0,0 0 1,0-1-1,-1 0 0,1 0 1,-1-1-1,0 0 0,13-10 1,9-10-543,33-35 0,-61 59 745,167-182-3832,-40 41 657,-128 141 3193,6-7 463,1-1-1,18-12 1,-26 21-458,0 0-1,0 0 1,0 0 0,0 0-1,0 0 1,1 0 0,-1 0-1,0 1 1,0-1 0,0 0-1,0 0 1,0 0 0,0 0 0,1 0-1,-1 0 1,0 0 0,0 1-1,0-1 1,0 0 0,0 0-1,0 0 1,0 0 0,0 0-1,0 0 1,0 1 0,0-1-1,0 0 1,0 0 0,0 0 0,0 0-1,0 1 1,0-1 0,0 0-1,0 0 1,0 0 0,0 0-1,0 0 1,0 1 0,0-1-1,0 0 1,0 0 0,0 0 0,0 0-1,0 0 1,-1 0 0,1 1-1,0-1 1,0 0 0,0 0-1,0 0 1,0 0 0,0 0-1,-1 0 1,-4 13 362,-70 96 2583,26-42-2145,19-22-420,3-4-401,-40 47 1,46-70 858,20-17-852,1-1 1,-1 0-1,1 0 0,-1 0 1,1 0-1,0 0 1,-1 0-1,1 0 1,-1 0-1,1 0 1,-1 0-1,1 0 1,-1 0-1,1-1 1,-1 1-1,1 0 1,0 0-1,-1 0 0,1 0 1,-1-1-1,1 1 1,0 0-1,-1-1 1,1 1-1,0 0 1,-1 0-1,1-1 1,0 1-1,-1-1 1,1 1-1,0 0 1,0-1-1,0 1 1,-1-1-1,1 1 0,0 0 1,0-1-1,0 1 1,0-1-1,0 1 1,0-1-1,0 1 1,0-1-1,0 1 1,0-1-1,0 0 1,-3-20 24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6.718"/>
    </inkml:context>
    <inkml:brush xml:id="br0">
      <inkml:brushProperty name="width" value="0.05" units="cm"/>
      <inkml:brushProperty name="height" value="0.05" units="cm"/>
    </inkml:brush>
  </inkml:definitions>
  <inkml:trace contextRef="#ctx0" brushRef="#br0">0 6 15147,'9'-6'1585,"7"8"-921,0 4-248,10 9 784,5 2-224,7 5-312,5 0-264,3 3-608,0-2 304,3-3-112,2-2-64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7.183"/>
    </inkml:context>
    <inkml:brush xml:id="br0">
      <inkml:brushProperty name="width" value="0.05" units="cm"/>
      <inkml:brushProperty name="height" value="0.05" units="cm"/>
    </inkml:brush>
  </inkml:definitions>
  <inkml:trace contextRef="#ctx0" brushRef="#br0">32 22 15315,'-8'195'7715,"23"93"-6120,-14-278-1588,1 6 2,0 0 0,-2 1 0,0-1 0,-3 26 0,-3-27 11,6-15-19,0 0 0,0 0 0,0 0 0,0 0 0,0 0 0,-1 0 0,1 1 0,0-1 1,0 0-1,0 0 0,0 0 0,0 0 0,-1 0 0,1 0 0,0 0 0,0 0 0,0 0 0,0 0 0,-1 0 0,1 0 0,0 0 0,0 0 1,0 0-1,-1 0 0,1 0 0,0 0 0,0 0 0,0 0 0,0 0 0,-1 0 0,1 0 0,0 0 0,0 0 0,0 0 0,0 0 0,0 0 1,-1-1-1,1 1 0,-1-1 4,0-1 1,0 1-1,0-1 0,0 0 1,0 0-1,1 1 1,-1-1-1,1 0 1,-1 0-1,1 0 0,-1 1 1,1-4-1,-2-27 28,1 0-1,2-1 1,1 1 0,9-47-1,39-126 17,-41 176-55,18-40 0,-23 59 2,1 1 1,0 0-1,1 0 0,0 0 1,1 1-1,-1 0 1,15-13-1,-19 19 3,1 0-1,-1 0 1,0 1-1,1-1 1,-1 1-1,1 0 1,-1-1-1,1 1 1,0 0-1,-1 1 1,1-1-1,0 0 1,0 1-1,4-1 1,-6 1 1,1 1 0,-1-1 0,0 0 0,1 1 0,-1-1-1,0 0 1,0 1 0,1-1 0,-1 1 0,0 0 0,0 0 0,0-1 0,1 1 0,-1 0 0,0 0 0,0 0 0,0 0 0,-1 0 0,1 0 0,0 0 0,0 0 0,-1 1-1,1-1 1,0 0 0,-1 0 0,1 1 0,-1-1 0,1 0 0,-1 1 0,0 1 0,1 3 2,0 0 0,-1 0 0,0 0 0,-1 1 0,1-1 1,-1 0-1,0 0 0,0-1 0,-1 1 0,0 0 0,0 0 0,0-1 0,-1 1 0,0-1 0,-6 9 0,-3 3 10,-1 0 0,0 0-1,-18 14 1,13-13 19,-29 22 1,39-34-110,-1-1 0,1 1-1,-1-1 1,0-1 0,0 0 0,-13 4 0,22-7 49,-1-1 1,1 0-1,0 0 1,-1 1-1,1-1 1,0 0-1,-1 0 1,1 0 0,-1 0-1,1 1 1,0-1-1,-1 0 1,1 0-1,-1 0 1,1 0-1,0 0 1,-1 0-1,1 0 1,-1 0-1,1 0 1,0 0-1,-1 0 1,1-1-1,-1 1 1,1 0-1,0 0 1,-1 0-1,1 0 1,0-1-1,-1 1 1,1 0-1,0 0 1,-1-1-1,1 1 1,0 0-1,-1-1 1,1 1-1,0 0 1,0-1-1,0 1 1,-1 0-1,1-1 1,0 1-1,0 0 1,0-1-1,0 1 1,0-1 0,-1 1-1,1 0 1,0-1-1,0 1 1,0-1-1,0 1 1,0 0-1,0-1 1,0 1-1,1-1 1,-1 1-1,0 0 1,0-1-1,10-22-520,9-5 89,9-3-164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7.232"/>
    </inkml:context>
    <inkml:brush xml:id="br0">
      <inkml:brushProperty name="width" value="0.05" units="cm"/>
      <inkml:brushProperty name="height" value="0.05" units="cm"/>
    </inkml:brush>
  </inkml:definitions>
  <inkml:trace contextRef="#ctx0" brushRef="#br0">240 32 15659,'1'-1'133,"-1"0"0,0 0 0,0 0 0,-1 0 0,1 1 0,0-1 0,0 0 0,0 0 0,0 0 0,-1 0 0,1 0 0,0 1 0,-1-1 0,1 0 0,-1 0 0,1 1 0,-1-1 0,1 0 0,-1 0 0,1 1-1,-1-1 1,0 1 0,1-1 0,-1 1 0,0-1 0,0 1 0,1-1 0,-1 1 0,0-1 0,0 1 0,0 0 0,0 0 0,1-1 0,-3 1 0,-31-8 1824,25 8-1848,-1-1 1,1 2-1,0-1 0,-1 1 1,1 0-1,0 1 0,0 0 1,0 1-1,-17 7 0,20-8-71,1 0 0,0 1 0,0 0-1,0 0 1,1 1 0,-1-1-1,1 1 1,0 0 0,0 0 0,0 0-1,0 1 1,1-1 0,-1 1 0,1 0-1,1 0 1,-1 0 0,-2 7-1,4-10-35,1 0 0,-1 0-1,0 0 1,1 0-1,0 0 1,-1 0 0,1 0-1,0 0 1,0 0-1,0 0 1,1 0 0,-1 0-1,0 0 1,1 0-1,-1 0 1,1 0 0,-1-1-1,1 1 1,0 0-1,0 0 1,2 3-1,-1-3 5,0 0 0,1-1 0,-1 1-1,0 0 1,1-1 0,-1 1-1,1-1 1,-1 0 0,1 0 0,0 0-1,0 0 1,-1 0 0,5 0-1,4 1 16,0-1 0,0-1 0,0 0-1,-1 0 1,1-1 0,21-5 0,-17 2 44,0 0 0,26-12 0,-37 14-32,1-1 1,-1 1-1,0-1 1,0 1-1,0-1 0,0-1 1,0 1-1,0 0 0,-1-1 1,0 0-1,0 0 1,6-8-1,-9 11-17,1 0-1,-1 0 1,1-1-1,-1 1 1,0 0-1,1 0 1,-1-1-1,0 1 1,0 0-1,0-1 1,0 1 0,0 0-1,0-1 1,0 1-1,0 0 1,0-1-1,-1 1 1,1 0-1,0 0 1,-1-1 0,-1-1-1,1 1-16,0 0 0,-1 1-1,1-1 1,-1 0 0,0 1 0,0-1 0,1 1-1,-1 0 1,0 0 0,0-1 0,-4 0 0,1 0-195,0 0 0,0 1 0,0-1 0,0 1 0,0 0 0,-1 1 0,1-1 0,0 1 0,0 0 0,-10 1 0,15 0 184,0-1 0,1 0 0,-1 0 0,0 0 0,0 0 0,1 0 0,-1 0 0,0 0 0,0 0 0,0 0 0,1 1 0,-1-1 0,0 0 0,0 0 0,0 0 0,0 0 0,1 1 0,-1-1 0,0 0 0,0 0 0,0 0 0,0 1 0,0-1 0,0 0 0,1 0 0,-1 1 0,0-1 0,0 0 0,0 0-1,0 0 1,0 1 0,0-1 0,0 0 0,0 0 0,0 1 0,0-1 0,0 0 0,0 0 0,0 1 0,-1-1 0,1 0 0,0 0 0,0 1 0,0-1 0,0 0 0,0 0 0,0 0 0,-1 1 0,1-1 0,0 0 0,0 0 0,0 0 0,0 0 0,-1 0 0,1 1 0,0-1 0,0 0 0,0 0 0,-1 0 0,1 0 0,0 0 0,0 0 0,-1 0 0,1 0 0,0 0 0,0 0 0,0 0 0,-1 0 0,1 0 0,11 11-622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7.680"/>
    </inkml:context>
    <inkml:brush xml:id="br0">
      <inkml:brushProperty name="width" value="0.05" units="cm"/>
      <inkml:brushProperty name="height" value="0.05" units="cm"/>
    </inkml:brush>
  </inkml:definitions>
  <inkml:trace contextRef="#ctx0" brushRef="#br0">1 150 15219,'12'17'1465,"-11"-14"-1210,1 0 0,0 0 0,0-1 0,0 1 0,0 0 0,0-1-1,1 1 1,-1-1 0,1 0 0,0 0 0,3 2 0,-4-4-143,-1 0 0,1 0 0,-1 0 0,1-1 0,-1 1 0,0 0 0,1-1 0,-1 1 0,0-1 0,1 0 0,-1 1 0,0-1 0,0 0 0,1 0 0,-1 0 0,0 0 0,0 0 0,0 0 0,0 0 0,0 0 1,0-1-1,-1 1 0,1 0 0,1-3 0,16-32 849,-13 23-732,0 0 0,-1-1 0,-1 1 0,0-1 0,-1 1 0,0-1 0,0-15 0,-2 28-209,0 0-1,0 0 0,0 0 0,-1 0 1,1 0-1,0 0 0,0 0 0,-1 0 1,1 0-1,0 0 0,-1 0 0,1 0 1,-1 0-1,0-1 0,1 2-9,-1-1 0,1 1 0,0 0 0,0 0 0,-1 0 0,1-1 0,0 1 0,-1 0 0,1 0 0,0 0 0,-1 0 0,1 0 0,0 0 1,-1 0-1,1 0 0,-1 0 0,1 0 0,0 0 0,-1 0 0,1 0 0,0 0 0,-1 0 0,1 0 0,0 0 0,-1 0 0,1 0 0,-1 1 0,-1 0 9,1 0 1,-1 1-1,0-1 0,0 1 0,1-1 1,-1 1-1,1 0 0,0-1 0,-1 1 1,1 0-1,0 0 0,-1 3 1,-4 9-6,0 1 0,1 0 0,1 0 0,-4 23 1,7-33-18,0-1 1,1 1-1,-1 0 0,1 0 1,0 0-1,0 0 1,1 0-1,0 0 1,0 0-1,0 0 1,0-1-1,1 1 1,-1 0-1,1-1 0,0 1 1,1-1-1,-1 0 1,5 6-1,-5-9 3,0 1-1,0 0 1,1-1-1,-1 1 1,1-1-1,-1 0 1,1 1-1,-1-1 1,1 0-1,0-1 1,-1 1-1,1-1 1,0 1-1,0-1 1,-1 0-1,1 0 1,0 0-1,0 0 1,0 0-1,-1-1 1,1 1-1,0-1 1,0 0-1,-1 1 1,5-3 0,5-2-75,-1-1 0,1 0 0,-1 0 0,13-11 1,-4 0-503,0 0 1,-1-2 0,30-39-1,-32 38 429,9-10-387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8.562"/>
    </inkml:context>
    <inkml:brush xml:id="br0">
      <inkml:brushProperty name="width" value="0.05" units="cm"/>
      <inkml:brushProperty name="height" value="0.05" units="cm"/>
    </inkml:brush>
  </inkml:definitions>
  <inkml:trace contextRef="#ctx0" brushRef="#br0">117 448 15435,'1'-2'190,"1"0"0,-1 0 0,0 0 0,0 0 0,0 0 0,0-1 0,0 1 0,-1 0 0,1 0 0,0-1 0,-1 1 0,0 0 1,0-1-1,0-2 0,0 4-123,0 0 1,0 1-1,0-1 1,-1 0-1,1 0 1,0 0-1,-1 1 1,1-1-1,0 0 1,-1 1-1,1-1 1,-1 0-1,1 1 1,-1-1-1,1 0 1,-1 1-1,0-1 1,1 1-1,-1-1 1,0 1 0,0-1-1,1 1 1,-1 0-1,0-1 1,0 1-1,1 0 1,-1-1-1,0 1 1,0 0-1,0 0 1,0 0-1,1 0 1,-1 0-1,0 0 1,0 0-1,0 0 1,0 0-1,0 0 1,1 1-1,-1-1 1,0 0 0,0 1-1,-1 0 1,-3 1 56,0 0 0,0 0 0,0 0 1,0 1-1,1 0 0,-1 0 0,1 1 1,0-1-1,0 1 0,0 0 0,0 0 1,1 0-1,-1 0 0,1 1 0,-3 6 1,2-4-104,0 0 0,0 0 0,1 0 0,0 1 0,1 0 0,-1-1 0,2 1 0,-1 0 1,0 14-1,1-20-17,1 0 0,0 1 0,1-1 0,-1 0 0,0 0 0,0 0 1,1 0-1,-1 0 0,1-1 0,0 1 0,0 0 0,-1 0 0,1 0 0,0 0 1,1-1-1,-1 1 0,2 2 0,-2-3 3,1 0 1,-1 0-1,1 0 0,-1-1 1,1 1-1,-1 0 1,1-1-1,0 1 0,-1-1 1,1 1-1,0-1 1,-1 0-1,1 0 0,0 0 1,0 0-1,2 0 1,3-1 24,-1-1 0,1 1 0,-1-1 0,1-1 0,-1 1 1,0-1-1,0 0 0,11-7 0,-3-1 56,-1 0-1,0-1 0,-1 0 1,0-1-1,-1-1 1,0 1-1,12-22 1,-9 11 82,-1-1 0,-1 0 0,15-50 0,-24 67-113,-1-1 0,0 0-1,0 1 1,0-16-1,-2 24-54,0 0 0,0 0 0,0-1 0,1 1 0,-1 0 1,0 0-1,0 0 0,0 0 0,0-1 0,0 1 0,0 0 0,0 0 0,0 0 0,0 0 0,0-1 0,0 1 0,0 0 0,0 0 0,0 0 0,0 0 0,0-1 1,0 1-1,0 0 0,-1 0 0,1 0 0,0 0 0,0-1 0,0 1 0,0 0 0,0 0 0,0 0 0,0 0 0,-1 0 0,1 0 0,0-1 0,0 1 0,0 0 1,0 0-1,0 0 0,-1 0 0,1 0 0,0 0 0,0 0 0,0 0 0,-1 0 0,-5 8 29,-5 19-25,2 7 4,1 1 0,-3 42 0,9-63 2,2-1-1,-1 1 1,2 0 0,0 0-1,0 0 1,1-1 0,1 1-1,8 22 1,-10-33-8,0 0 1,0-1-1,0 1 0,0-1 0,1 0 1,-1 1-1,1-1 0,0 0 1,-1 0-1,1 0 0,0 0 1,0 0-1,1 0 0,-1-1 1,0 1-1,0-1 0,1 1 1,3 0-1,-3-1 1,-1-1 1,1 1-1,-1-1 0,1 0 0,-1 0 0,1 0 1,0-1-1,-1 1 0,1-1 0,-1 1 1,1-1-1,-1 0 0,0 0 0,1 0 0,-1 0 1,0 0-1,0 0 0,1-1 0,2-2 1,4-4 7,0-1-1,-1 0 1,0 0 0,0 0 0,-1-1 0,-1 0 0,0 0 0,0-1 0,7-18 0,0-5 50,16-65 1,-29 99-64,-13 68 7,12-58-12,0-1 0,0 1 1,1 0-1,0-1 0,1 1 0,0 0 1,3 10-1,-4-19-4,0 0 0,0 0 1,1 0-1,-1 0 0,1 0 1,-1 0-1,1 0 0,-1 0 0,1 0 1,-1 0-1,1 0 0,0 0 0,-1 0 1,1-1-1,0 1 0,0 0 1,0 0-1,0-1 0,0 1 0,0-1 1,-1 1-1,1-1 0,0 1 0,1-1 1,-1 0-1,0 1 0,0-1 1,0 0-1,0 0 0,0 0 0,0 0 1,0 0-1,0 0 0,0 0 0,0 0 1,1 0-1,-1 0 0,0-1 0,0 1 1,2-1-1,2-1-111,0-1-1,0 0 0,0 0 1,-1 0-1,1 0 1,7-8-1,14-16-829,-2 0 0,0-2-1,-2 0 1,31-56 0,-19 19-835,36-93 1,-65 145 2004,0 0 0,3-17 0,-9 28 1437,-3 6-1122,-5 12 30,-4 12-126,2 0 0,1 1 0,1 1 0,1-1 0,1 2 0,2-1 0,1 0 0,1 1 0,2 0 1,1 0-1,6 48 0,3-45-319,0-18-96,-9-15-24,0 0-1,1 1 1,-1-1 0,0 0 0,1 1 0,-1-1 0,0 0 0,1 0 0,-1 0 0,0 1 0,1-1 0,-1 0 0,0 0 0,1 0 0,-1 0 0,0 0 0,1 0 0,-1 1 0,1-1 0,-1 0 0,0 0 0,1 0 0,-1 0 0,0 0 0,1-1 0,-1 1 0,1 0 0,-1 0-1,1 0 1,0-1-4,0 0 0,0 0 0,0-1 0,0 1 0,0 0 0,0-1 0,0 1 0,0 0 0,-1-1 0,1 1 0,0-1 0,-1 1 0,0-1 0,1 1-1,-1-1 1,0 1 0,1-1 0,-1-2 0,0-1-11,6-43-62,-2 0 0,-4-80-1,-1 113 89,2 22 38,5 26 30,-4-27-64,1-1 0,-1 1-1,1-1 1,1 0 0,-1 0-1,1 0 1,0 0 0,0 0 0,0-1-1,1 0 1,-1 0 0,1 0 0,6 3-1,-6-4-3,0-1-1,-1 0 1,1 0-1,0-1 1,0 0 0,0 0-1,0 0 1,0 0-1,0-1 1,0 1-1,0-1 1,0-1-1,0 1 1,0-1-1,0 0 1,7-2 0,-2 0-1,-1 0 1,1-1-1,-1-1 1,0 1-1,0-1 1,-1-1-1,1 0 1,-1 0-1,-1 0 1,1-1-1,-1 0 1,0-1-1,-1 0 1,1 0-1,-2 0 1,1-1 0,-1 1-1,6-15 1,-10 9 9,-1 14-20,0 0 1,-1-1 0,1 1-1,0 0 1,0 0 0,0 0-1,0 0 1,-1-1-1,1 1 1,0 0 0,0 0-1,0 0 1,-1 0 0,1 0-1,0 0 1,0 0 0,-1 0-1,1 0 1,0 0-1,0 0 1,-1 0 0,1 0-1,0 0 1,0 0 0,0 0-1,-1 0 1,1 0 0,0 0-1,0 0 1,-1 0-1,1 0 1,-2 1 2,0 0-1,0 0 1,1 0 0,-1 0-1,0 0 1,1 1-1,-1-1 1,1 0 0,-1 1-1,-1 2 1,-3 5 17,0 0 0,1 0 0,-8 20 1,11-25-8,0 0 1,1 1-1,0-1 1,0 0 0,0 1-1,1-1 1,-1 1-1,1-1 1,0 1 0,0-1-1,0 1 1,2 5-1,-2-9-5,1 0 1,-1 0-1,1 0 0,-1 0 0,1 1 0,0-1 1,-1 0-1,1 0 0,0 0 0,0-1 0,-1 1 1,1 0-1,0 0 0,0 0 0,0 0 0,0-1 1,0 1-1,0-1 0,0 1 0,1 0 0,-1-1 1,0 0-1,0 1 0,0-1 0,1 0 0,-1 0 0,0 1 1,0-1-1,1 0 0,-1 0 0,0 0 0,0-1 1,0 1-1,1 0 0,-1 0 0,0-1 0,0 1 1,0-1-1,1 1 0,-1-1 0,1 0 0,5-2 27,1-1 0,-1 0-1,0 0 1,13-10 0,7-10 51,44-50 1,-65 71-112,-4 10 11,-4 18-5,1-21 9,1-2 9,-1 0 0,1-1 0,0 1 0,0 0 0,-1 0 0,1-1 0,1 1 0,-1 0 0,0 0 0,0 0 0,1-1 0,-1 1 0,1 0 0,-1-1 0,1 1 0,0 0 0,-1-1 0,1 1 0,0-1 0,0 1 0,0-1 0,0 1 0,1-1 0,-1 0 0,0 1 0,1-1 0,-1 0-1,1 0 1,-1 0 0,1 0 0,-1 0 0,1-1 0,-1 1 0,1 0 0,0-1 0,0 1 0,-1-1 0,1 0 0,0 1 0,0-1 0,-1 0 0,1 0 0,0 0 0,0 0 0,0-1 0,1 1 0,19-3 11,-1-1 0,0-1-1,0 0 1,21-9 0,-15 4 121,37-7 1,-52 16 325,-9 0-320,0 1-1,0-1 1,0 1 0,-1-1-1,1 0 1,0 0-1,5-3 1,10-5-2,-9 5-296,0 0 0,0-1-1,0 0 1,-1-1 0,0 1-1,0-1 1,9-10 0,-16 15 118,-1 1-1,0 0 1,0-1 0,1 1-1,-1 0 1,0-1 0,0 1-1,0-1 1,1 1 0,-1-1-1,0 1 1,0 0 0,0-1-1,0 1 1,0-1 0,0 1 0,0-1-1,0 1 1,0-1 0,0 1-1,0-1 1,0 1 0,0 0-1,0-1 1,-1 1 0,1-1-1,0 1 1,0-1 0,0 1-1,-1 0 1,1-1 0,0 1-1,-1 0 1,1-1 0,0 1 0,-1 0-1,1-1 1,0 1 0,-1 0-1,1-1 1,0 1 0,-1 0-1,-19-8-387,20 8 430,-33-8-709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8.967"/>
    </inkml:context>
    <inkml:brush xml:id="br0">
      <inkml:brushProperty name="width" value="0.05" units="cm"/>
      <inkml:brushProperty name="height" value="0.05" units="cm"/>
    </inkml:brush>
  </inkml:definitions>
  <inkml:trace contextRef="#ctx0" brushRef="#br0">0 20 19068,'8'-6'1984,"4"2"-1439,6-1-313,7 2 904,2 1-1264,4 2 392,-2 0-352,6 0-160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9.374"/>
    </inkml:context>
    <inkml:brush xml:id="br0">
      <inkml:brushProperty name="width" value="0.05" units="cm"/>
      <inkml:brushProperty name="height" value="0.05" units="cm"/>
    </inkml:brush>
  </inkml:definitions>
  <inkml:trace contextRef="#ctx0" brushRef="#br0">119 166 20732,'-4'2'1331,"5"-1"-422,10-1 11,19-5-89,-14-1-639,0 0 0,-1 0 0,19-11 0,-30 15-181,0-1 1,0 1-1,0-1 0,-1 0 0,1 0 0,-1 0 0,1 0 0,-1-1 0,0 1 0,-1-1 1,1 0-1,-1 0 0,1 0 0,-1 0 0,0 0 0,2-8 0,-3 10-9,-1 1 0,0-1 0,0 0 0,0 1 0,0-1 0,0 0-1,0 1 1,0-1 0,0 1 0,-1-1 0,1 0 0,-1 1 0,1-1 0,-1 1 0,0-1-1,1 1 1,-1-1 0,0 1 0,-2-2 0,1 0 2,0 1-1,0 0 0,-1 0 1,1 0-1,-1 0 1,0 1-1,1-1 1,-1 1-1,-5-2 1,0 0 2,1 1-1,0 1 1,-1-1 0,1 1 0,-1 0-1,0 1 1,-12 0 0,10 2-3,0 0-1,1 1 1,-1 0 0,1 0 0,0 1-1,0 0 1,0 0 0,0 1 0,1 0 0,-1 1-1,2 0 1,-1 0 0,0 1 0,-10 12-1,14-14 0,0 0-1,0 0 1,1 0-1,-1 1 0,1-1 1,0 1-1,1 0 0,-1 0 1,1 0-1,0 0 1,1 0-1,-1 0 0,1 0 1,1 1-1,-1-1 0,1 1 1,0-1-1,0 0 1,1 1-1,0-1 0,0 0 1,1 1-1,3 10 1,-3-13-55,0 0 0,1 0 0,-1 0 0,1 0 0,-1 0 0,1-1 1,1 1-1,-1-1 0,0 0 0,1 0 0,-1 0 0,8 4 0,-3-3-14,-1 0-1,1-1 1,0 1-1,0-2 0,1 1 1,8 1-1,17 1-160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0.293"/>
    </inkml:context>
    <inkml:brush xml:id="br0">
      <inkml:brushProperty name="width" value="0.05" units="cm"/>
      <inkml:brushProperty name="height" value="0.05" units="cm"/>
    </inkml:brush>
  </inkml:definitions>
  <inkml:trace contextRef="#ctx0" brushRef="#br0">0 303 13131,'1'1'176,"1"0"1,-1 1 0,1-1-1,-1 0 1,1 0-1,-1 0 1,1 0-1,0-1 1,-1 1 0,1 0-1,0-1 1,0 1-1,-1-1 1,1 0 0,2 1-1,31 0 408,-29-2-286,60-5 1118,-1-3 0,119-33 0,-120 26-933,94-24 173,326-75 283,3 33-407,-373 77 2100,-117 5-2796,-3 0-5,1 0 0,-1 0 0,1 1-1,0-1 1,-1 1 0,1 0 0,-6 3 0,-7 3-237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6.327"/>
    </inkml:context>
    <inkml:brush xml:id="br0">
      <inkml:brushProperty name="width" value="0.05" units="cm"/>
      <inkml:brushProperty name="height" value="0.05" units="cm"/>
    </inkml:brush>
  </inkml:definitions>
  <inkml:trace contextRef="#ctx0" brushRef="#br0">1 9 17372,'7'-8'1984,"-2"14"-505,-2 22 159,-3-27-1602,1 14 326,3 75 655,5-2 0,23 109 0,-32-196-1015,2 6 58,0 1 0,1 0 0,-1-1 0,7 11 1,-9-17-52,0 0 1,1 0 0,-1 0 0,1 0 0,0-1 0,-1 1 0,1 0 0,0 0 0,-1 0 0,1-1 0,0 1 0,0 0 0,0-1 0,-1 1 0,1-1 0,0 1-1,0-1 1,0 1 0,0-1 0,0 0 0,0 1 0,0-1 0,0 0 0,0 0 0,0 0 0,0 0 0,0 1 0,1-2 0,-1 1 0,0 0 0,0 0-1,0 0 1,0 0 0,0-1 0,0 1 0,0 0 0,0-1 0,0 1 0,-1-1 0,1 1 0,0-1 0,0 0 0,1 0 0,2-3 14,0 0 0,0-1-1,0 1 1,-1-1 0,1 0 0,-1 0 0,0 0 0,-1 0 0,1-1 0,-1 1 0,0-1 0,-1 0 0,1 1 0,0-7-1,1-4 6,-1 0-1,-1 0 0,0 0 1,-2-18-1,0 21-24,-1 0 0,-1-1 0,0 1 0,-1 0 0,-8-19 0,9 24-7,-1 0 0,0 0 0,-1 1 1,0-1-1,0 1 0,0 0 0,-1 0 0,0 1 1,-10-8-1,15 13-1,0 0 0,-1 0 0,1 0 0,0 0 1,-1 1-1,1-1 0,0 0 0,-1 1 0,1-1 0,-1 1 1,1-1-1,-1 1 0,1 0 0,-1 0 0,1 0 0,-1 0 0,1 0 1,-1 0-1,1 0 0,-4 1 0,5-1 0,-1 0 1,1 0-1,0 0 1,-1 1-1,1-1 0,0 0 1,-1 1-1,1-1 0,0 0 1,-1 1-1,1-1 1,0 0-1,0 1 0,-1-1 1,1 0-1,0 1 0,0-1 1,0 1-1,-1-1 0,1 0 1,0 1-1,0-1 1,0 1-1,0-1 0,0 1 1,0 0-7,0 1 0,0-1 0,1 0 0,-1 1 1,0-1-1,1 0 0,-1 0 0,1 1 0,0-1 1,-1 0-1,1 0 0,1 2 0,0-1-24,1 1-1,0-1 1,-1 0-1,1 0 1,0 0 0,0 0-1,0 0 1,0-1-1,0 1 1,0-1 0,1 0-1,-1 0 1,0 0 0,1-1-1,-1 1 1,0-1-1,1 1 1,-1-1 0,6-1-1,4 1-214,-1-2 0,0 1 0,0-1 1,14-5-1,-5 0-110,0-1 1,0-1-1,-1-1 1,25-16-1,-3-2-166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6.827"/>
    </inkml:context>
    <inkml:brush xml:id="br0">
      <inkml:brushProperty name="width" value="0.05" units="cm"/>
      <inkml:brushProperty name="height" value="0.05" units="cm"/>
    </inkml:brush>
  </inkml:definitions>
  <inkml:trace contextRef="#ctx0" brushRef="#br0">70 132 13819,'-3'-1'310,"1"-1"-1,-1 1 1,0 0 0,0 1-1,0-1 1,1 1 0,-1-1 0,0 1-1,0 0 1,0 0 0,0 0-1,0 0 1,-5 1 0,6 0-161,1 0 1,-1 0-1,1 0 1,0 0-1,-1 0 1,1 0-1,0 0 0,0 0 1,-1 0-1,1 0 1,0 1-1,0-1 1,0 0-1,1 1 1,-1-1-1,0 1 1,0-1-1,1 1 0,-1 0 1,1-1-1,-1 1 1,1-1-1,0 1 1,0 0-1,0 1 1,-1 1 2,1-1 1,0 0-1,-1 1 1,2-1-1,-1 1 0,0-1 1,1 0-1,-1 1 1,1-1-1,0 0 1,0 0-1,1 0 1,1 5-1,-2-7-120,-1-1 0,1 1 0,0 0 0,-1 0 0,1 0 0,0-1 0,0 1-1,0-1 1,-1 1 0,1 0 0,0-1 0,0 1 0,0-1 0,0 0 0,0 1 0,0-1 0,0 0 0,2 1-1,-2-1-3,1 0-1,0-1 0,0 1 0,0 0 0,0-1 0,0 1 0,-1-1 0,1 1 0,0-1 0,0 0 0,-1 0 0,1 0 0,2-1 0,6-7 68,0 1-1,0-2 1,-1 1 0,0-1-1,-1-1 1,0 0 0,-1 0 0,0 0-1,-1-1 1,0 0 0,0 0-1,-2 0 1,1-1 0,-2 0-1,4-19 1,-7 31-84,0 1 0,1-1 0,-1 0 0,0 0 1,0 0-1,0 0 0,0 0 0,0 0 0,0 0 0,0 1 0,0-1 0,-1 0 0,1 0 1,0 0-1,0 0 0,-1 0 0,1 1 0,0-1 0,-1 0 0,0-1 0,1 2-5,-1 0-1,1 0 0,-1 0 1,0 0-1,1 0 0,-1 0 0,1 0 1,-1 0-1,1 0 0,-1 1 1,1-1-1,-1 0 0,1 0 1,-1 0-1,1 1 0,0-1 1,-1 0-1,1 0 0,-1 1 1,1-1-1,-1 0 0,1 1 0,0-1 1,-1 1-1,-4 4 22,1-1 1,0 1-1,0 1 0,-4 5 1,-8 18-44,2 0 1,2 1 0,0 0-1,2 1 1,2 0-1,0 1 1,2 0 0,-2 33-1,8-60-61,0 0 0,0-1 0,0 1 0,0 0-1,1 0 1,-1-1 0,1 1 0,1 0 0,-1-1 0,3 7 0,-3-10 4,0 0 1,0 1 0,0-1 0,0 1 0,0-1-1,0 0 1,0 0 0,1 0 0,-1 0-1,0 0 1,1 0 0,-1 0 0,1 0 0,-1 0-1,1-1 1,0 1 0,-1-1 0,1 1-1,0-1 1,-1 0 0,1 1 0,0-1 0,-1 0-1,1 0 1,0 0 0,0 0 0,-1-1-1,1 1 1,0 0 0,2-2 0,4 0-82,1-1-1,-1 0 1,-1-1 0,1 0 0,0 0 0,-1-1-1,11-8 1,22-21-663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7.490"/>
    </inkml:context>
    <inkml:brush xml:id="br0">
      <inkml:brushProperty name="width" value="0.05" units="cm"/>
      <inkml:brushProperty name="height" value="0.05" units="cm"/>
    </inkml:brush>
  </inkml:definitions>
  <inkml:trace contextRef="#ctx0" brushRef="#br0">231 104 13667,'-4'1'226,"-1"1"0,1 0 0,-1 1 0,1-1 1,0 1-1,0 0 0,0 0 0,0 0 0,0 1 0,1-1 0,0 1 1,0 0-1,-5 6 0,-1 1 231,-18 22 1437,-40 65 0,54-77-1517,1 1 0,2 0-1,0 0 1,-9 35 0,18-53-330,0-1 0,0 0-1,0 1 1,1-1 0,-1 1-1,1-1 1,0 1 0,0-1-1,0 1 1,1-1 0,-1 1-1,1-1 1,0 0 0,0 1-1,0-1 1,2 4 0,-2-6-29,-1 0 1,1 0-1,0 0 1,0 0-1,0 0 1,0 0-1,0 0 1,0-1-1,0 1 1,0 0-1,1-1 0,-1 1 1,0 0-1,0-1 1,1 0-1,1 1 1,0 0-6,0-1-1,0 0 1,0 0 0,0 0-1,-1-1 1,1 1 0,0-1-1,0 1 1,0-1 0,2-1-1,5-3 3,-1 1 0,1-1 1,-1-1-1,-1 0 0,1 0 0,-1-1 0,0 0 0,0 0 0,-1-1 1,0 0-1,9-13 0,0-4 143,-1 0 1,23-51 0,-24 41 173,18-63 0,-28 80-154,0 0-1,-1-1 0,-1 0 0,0 0 1,-2-24-1,0 42-160,0-1 0,0 1 1,0 0-1,0 0 0,0 0 0,0 0 1,-1 0-1,1 0 0,0-1 0,-1 1 0,1 0 1,-1 0-1,1 0 0,-1 0 0,1 0 1,-1 0-1,0 1 0,-1-3 0,2 3-9,-1 0-1,0 0 1,1 0-1,-1 0 1,1 0-1,-1 0 1,1 0-1,-1 0 1,1 0-1,-1 0 1,0 0-1,1 1 1,-1-1-1,1 0 1,-1 0-1,1 0 1,-1 1 0,1-1-1,-1 0 1,1 1-1,0-1 1,-1 0-1,1 1 1,-1-1-1,0 1 1,-3 4 18,0 0 0,1 0 0,-1 1 1,1-1-1,-4 7 0,-1 8-4,1 0 0,0 0-1,-4 26 1,8-35-19,2 0 1,-1 1-1,1 0 1,1-1-1,0 1 1,1-1-1,3 19 1,-3-27-5,-1-1 1,1 1 0,-1-1-1,1 1 1,0-1-1,0 1 1,0-1-1,1 0 1,-1 1-1,0-1 1,1 0-1,0 0 1,-1 0 0,1 0-1,0 0 1,0 0-1,0-1 1,0 1-1,0-1 1,1 1-1,-1-1 1,0 0 0,1 0-1,-1 0 1,1 0-1,-1 0 1,1 0-1,-1-1 1,1 1-1,-1-1 1,1 0-1,0 0 1,-1 0 0,1 0-1,0 0 1,3-2-1,4 0 0,0 0-1,0-2 1,-1 1-1,1-1 0,-1 0 1,0-1-1,-1 0 1,11-8-1,6-7-13,-1 0 0,-1-2 0,20-24 0,-42 45 12,0-1 0,1 1 0,-1-1 0,1 1 0,-1-1 0,1 1-1,-1 0 1,1 0 0,0 0 0,-1 0 0,4-1 0,-4 2 2,-1 0 0,0 0 0,0 0 0,1 0 0,-1 0 0,0 0 0,0 0 0,1 0 0,-1 0 0,0 0 1,0 0-1,0 0 0,1 0 0,-1 0 0,0 1 0,0-1 0,0 0 0,1 0 0,-1 0 0,0 0 0,0 1 0,0-1 0,0 0 0,0 0 0,0 0 0,1 1 1,-1-1-1,0 0 0,0 0 0,0 0 0,0 1 0,0-1 0,0 17-12,-4 12 24,-4 38-15,7-61 6,1 1 0,0-1 0,1 1 0,0-1 0,0 0 0,0 1 1,4 10-1,-5-16 2,1 1 1,0-1-1,0 1 0,-1-1 1,1 1-1,0-1 1,0 0-1,0 1 0,0-1 1,1 0-1,-1 0 1,0 0-1,0 0 1,1 0-1,-1 0 0,1 0 1,-1 0-1,1 0 1,-1-1-1,1 1 0,-1-1 1,3 1-1,0 0 2,-1-1 1,1 0-1,-1 0 0,1 0 0,-1-1 0,1 1 0,-1-1 1,0 0-1,1 0 0,3-2 0,7-4 16,0 0 0,-1-1 0,22-16 0,-8 3 39,-1-2 0,35-38 1,-47 46-44,-2-1 1,1-1 0,-2 0 0,0 0-1,12-30 1,-22 46-16,-1 0 0,1 0 0,-1 0 0,1 0-1,-1 0 1,1 0 0,-1 0 0,0 0 0,1-1 0,-1 1-1,0 0 1,0 0 0,0 0 0,0 0 0,0-1-1,0 1 1,0 0 0,-1 0 0,1 0 0,0 0 0,-1-2-1,0 3 0,0 0-1,0 0 0,0 0 0,0 0 0,0 0 1,0 0-1,0 0 0,0 1 0,1-1 1,-1 0-1,0 0 0,0 1 0,0-1 0,0 1 1,1-1-1,-1 1 0,0-1 0,1 1 0,-1 0 1,0-1-1,1 1 0,-1 0 0,0-1 0,1 1 1,-1 0-1,1 0 0,-1 1 0,-6 7 4,1 0-1,0 0 1,0 1-1,1 0 1,0 0-1,-4 13 0,7-17-24,0 0 0,1 0 0,-1-1 0,1 1-1,1 0 1,-1 0 0,1 1 0,0-1-1,0 0 1,0 0 0,1 0 0,0 0-1,2 6 1,-2-10-50,0 0 0,0 0 0,0 0 0,1 0 0,-1-1 0,0 1 0,1-1 0,-1 1 0,1-1 0,-1 1 0,1-1 0,0 0 0,0 0 0,-1 0 0,1 0 0,0 0 0,0 0 0,0 0 0,0-1 0,0 1 0,0-1 0,0 1 0,0-1 0,1 0 0,-1 0 0,0 0 0,0 0 0,3-1 0,3 0-106,1 0 1,-1 0-1,0-1 1,0-1-1,0 1 0,8-5 1,21-12-496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7.910"/>
    </inkml:context>
    <inkml:brush xml:id="br0">
      <inkml:brushProperty name="width" value="0.05" units="cm"/>
      <inkml:brushProperty name="height" value="0.05" units="cm"/>
    </inkml:brush>
  </inkml:definitions>
  <inkml:trace contextRef="#ctx0" brushRef="#br0">121 26 17084,'0'-2'294,"0"1"0,0-1 1,0 1-1,0-1 0,0 1 0,0-1 1,0 1-1,-1-1 0,1 1 0,-1-1 1,1 1-1,-1-1 0,0 1 1,-1-2-1,-6 2 1906,-6 11-673,4 1-1399,0 1-1,1 1 0,0 0 1,1 0-1,1 0 1,0 1-1,1 0 0,1 0 1,0 1-1,1 0 0,0 0 1,1 0-1,1 0 0,0 0 1,1 23-1,1-36-141,0 0 0,0 0 0,0 0 0,0 0 0,0 0 0,1 0 0,-1 0 0,1 0 0,0 0 0,-1 0 0,1 0 0,0 0 0,0 0 0,0 0 0,1-1 0,-1 1 0,0 0 0,0-1 0,1 1 0,-1-1 0,1 0 0,0 1 0,-1-1 0,1 0 0,0 0 0,0 0 0,0 0 0,0 0 0,0 0 0,0-1 0,0 1 0,0-1 0,0 1 1,0-1-1,0 0 0,0 1 0,0-1 0,0-1 0,0 1 0,0 0 0,0 0 0,0-1 0,0 1 0,0-1 0,0 1 0,3-3 0,5-1-304,0 0 1,0-1-1,0-1 1,-1 1-1,0-2 1,14-12-1,47-50-1491,-61 58 1700,18-19-695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8.343"/>
    </inkml:context>
    <inkml:brush xml:id="br0">
      <inkml:brushProperty name="width" value="0.05" units="cm"/>
      <inkml:brushProperty name="height" value="0.05" units="cm"/>
    </inkml:brush>
  </inkml:definitions>
  <inkml:trace contextRef="#ctx0" brushRef="#br0">0 148 15731,'0'1'133,"0"0"0,0 0 0,0 0 0,0 0 0,1 0 0,-1 0 0,0 0 0,1 0 0,-1 0 0,0 0 0,1 0 0,-1 0 0,1 0 0,-1 0 0,1 0 0,0 0 0,-1 0 0,1-1 0,0 1 0,0 0 0,-1 0 0,1-1 0,0 1 0,0-1 0,0 1 0,0-1 0,0 1 0,0-1 0,0 1 0,0-1 0,0 0 0,0 0 0,0 1 0,0-1 0,0 0 0,0 0 0,0 0 0,0 0 0,0 0 0,1 0 0,-1-1 0,2 1 0,6-2 385,0 0 1,0 0 0,17-7 0,-20 6-360,19-6 352,-1-2 0,28-15 1,-44 22-427,0-1-1,-1-1 1,0 1 0,1-1 0,-2 0-1,1-1 1,-1 0 0,0 0 0,9-14 0,-14 20-66,0-1 0,0 1 0,-1 0 1,1-1-1,0 1 0,-1 0 1,1-1-1,-1 1 0,0-1 1,1 1-1,-1-1 0,0 1 0,0-1 1,0 1-1,0-3 0,-1 3-8,1 1 0,0-1 0,-1 0 0,1 1 0,0-1 0,-1 1 0,1-1 0,-1 1 0,1-1 0,0 1 0,-1-1 0,0 1 0,1 0 0,-1-1 0,1 1 0,-1 0 0,1-1 0,-1 1 0,0 0 0,1 0 1,-1 0-1,1-1 0,-1 1 0,-1 0 0,-2 0 12,0 0 1,0 0 0,0 1 0,0-1 0,1 1 0,-1 0 0,0 0 0,0 0 0,0 0 0,-5 4-1,-8 4 6,-1 1-1,2 1 1,0 0-1,0 1 1,1 1-1,1 1 0,0 0 1,0 0-1,2 2 1,0-1-1,1 2 0,-15 27 1,24-40-26,0 0 0,1-1 0,0 1 0,0 0-1,0 0 1,0 0 0,1 0 0,-1 1 0,1-1 0,0 0 0,0 0 0,1 0 0,0 5 0,0-7-21,-1 1-1,1-1 1,0 0 0,1 0-1,-1 0 1,0 0 0,0 0 0,1 0-1,-1 0 1,1 0 0,0 0 0,0-1-1,-1 1 1,1-1 0,0 1 0,0-1-1,1 0 1,-1 0 0,0 0-1,0 0 1,0 0 0,1 0 0,2 0-1,4 1-283,1 0 1,-1-1-1,1 0 0,-1-1 0,1 0 0,-1-1 0,1 0 0,-1 0 0,1-1 0,15-5 0,6-4-945,52-25 0,-33 10 134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7.663"/>
    </inkml:context>
    <inkml:brush xml:id="br0">
      <inkml:brushProperty name="width" value="0.05" units="cm"/>
      <inkml:brushProperty name="height" value="0.05" units="cm"/>
    </inkml:brush>
  </inkml:definitions>
  <inkml:trace contextRef="#ctx0" brushRef="#br0">71 0 17332,'-10'19'2168,"-3"7"-1320,-2 3-368,1 5 1289,5 1-817,0-3-328,9-4-848,5-6-488,5-14 624,3-8-216,0-11-152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8.811"/>
    </inkml:context>
    <inkml:brush xml:id="br0">
      <inkml:brushProperty name="width" value="0.05" units="cm"/>
      <inkml:brushProperty name="height" value="0.05" units="cm"/>
    </inkml:brush>
  </inkml:definitions>
  <inkml:trace contextRef="#ctx0" brushRef="#br0">140 1 17012,'-7'0'502,"1"1"1,0 1 0,0-1 0,0 1 0,0 0-1,1 0 1,-1 0 0,1 1 0,-1 0 0,1 0-1,-9 7 1,7-5-268,1 0-1,0 1 1,0-1-1,0 1 1,0 1-1,1-1 1,0 1 0,-4 8-1,8-14-234,1 0 1,-1 0-1,1 0 1,-1 0-1,1 0 1,-1 0-1,1 0 1,0 0-1,-1 0 0,1 0 1,0 1-1,0-1 1,0 0-1,0 0 1,0 0-1,0 0 1,0 1-1,0-1 0,0 0 1,1 0-1,-1 0 1,1 0-1,-1 0 1,0 0-1,1 0 1,0 0-1,-1 0 0,1 0 1,0 0-1,-1 0 1,1 0-1,0 0 1,0 0-1,0 0 1,0-1-1,-1 1 0,1 0 1,0-1-1,1 1 1,-1-1-1,0 1 1,1-1-1,6 3-63,0-1-1,0 0 1,0 0-1,16 0 1,-12 0-28,24 0-140,-25-1 138,1-1-1,0 1 1,-1 1-1,1 0 0,-1 1 1,0 0-1,17 7 1,-27-10 95,-1 1 0,1-1 0,-1 0 1,1 0-1,-1 1 0,1-1 0,-1 0 0,0 1 0,1-1 1,-1 0-1,1 1 0,-1-1 0,0 1 0,1-1 1,-1 1-1,0-1 0,1 1 0,-1-1 0,0 1 1,0-1-1,0 1 0,1-1 0,-1 1 0,0-1 0,0 1 1,0-1-1,0 1 0,0-1 0,0 1 0,0-1 1,0 1-1,0 0 0,0-1 0,0 1 0,-1-1 1,1 1-1,0-1 0,0 1 0,0-1 0,-1 1 0,1-1 1,0 1-1,-1-1 0,1 0 0,0 1 0,-1-1 1,1 1-1,-1-1 0,1 0 0,0 1 0,-1-1 1,1 0-1,-1 1 0,1-1 0,-1 0 0,0 1 0,-31 14 299,31-15-293,-15 7 48,-73 24 796,79-28-1012,0-1-1,0 0 1,0-1-1,0 1 1,0-2-1,0 0 1,-11-1-1,19 0-79,6-2-120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9.558"/>
    </inkml:context>
    <inkml:brush xml:id="br0">
      <inkml:brushProperty name="width" value="0.05" units="cm"/>
      <inkml:brushProperty name="height" value="0.05" units="cm"/>
    </inkml:brush>
  </inkml:definitions>
  <inkml:trace contextRef="#ctx0" brushRef="#br0">14 160 15435,'1'-5'613,"1"1"-1,-1 0 1,1 0 0,0 0-1,4-5 1,-5 10-388,-1-1 0,1 1 1,-1 0-1,1 0 1,-1-1-1,0 1 0,0 0 1,1-1-1,-1 1 0,0 0 1,0 0-1,0 0 0,0-1 1,0 1-1,0 0 1,0 0-1,0-1 0,0 1 1,0 0-1,-1 1 0,-1 9-13,2-11-197,0 0 0,0 0-1,0 0 1,0 1 0,0-1 0,0 0 0,-1 0 0,1 0 0,0 0-1,0 0 1,0 0 0,0 0 0,0 0 0,-1 0 0,1 0 0,0 0-1,0 0 1,0 0 0,0 0 0,0 0 0,-1 0 0,1 0 0,0 0-1,0 0 1,0 0 0,0 0 0,0 0 0,-1 0 0,1 0 0,0 0 0,0 0-1,0 0 1,0 0 0,0 0 0,0 0 0,-1 0 0,1 0 0,0 0-1,0-1 1,0 1 0,0 0 0,0 0 0,0 0 0,0 0 0,0 0-1,-1 0 1,1 0 0,0-1 0,0 1 0,0 0 0,0 0 0,0 0-1,0-1 1,-7-12 996,2 6 388,1 21-853,1 14-474,1-1 1,1 0-1,1 1 0,1-1 1,7 33-1,-8-57-63,1 0-1,-1 0 0,1 0 1,0 0-1,1 0 0,-1 0 0,0 0 1,1 0-1,-1-1 0,1 1 1,0-1-1,0 1 0,0-1 0,0 0 1,0 1-1,6 2 0,-6-4 3,1 0-1,-1 0 0,0 0 0,1 0 1,0-1-1,-1 1 0,1-1 0,-1 0 1,1 0-1,0 0 0,-1 0 0,1 0 0,-1 0 1,1-1-1,-1 1 0,1-1 0,0 0 1,-1 0-1,0 0 0,5-2 0,6-4 34,-1-1-1,0 0 0,0-1 0,0 0 1,-1-1-1,-1 0 0,0-1 0,0 0 1,-1 0-1,13-21 0,-13 18-16,-1-1 0,-1 1 0,0-2-1,-1 1 1,0-1 0,-2 0 0,1 0 0,-2 0 0,2-20 0,-5 28-12,0 0 0,0 0 0,0-1 0,-3-9 0,3 17-11,-1-1 1,1 1-1,0-1 0,-1 1 0,0 0 1,1-1-1,-1 1 0,0 0 0,1-1 0,-1 1 1,0 0-1,0 0 0,-2-2 0,2 3-1,0-1-1,1 1 0,-1 0 1,0-1-1,0 1 0,0 0 1,0 0-1,1 0 1,-1 0-1,0-1 0,0 1 1,0 0-1,0 1 0,0-1 1,1 0-1,-1 0 0,0 0 1,0 0-1,0 1 1,0-1-1,1 0 0,-1 1 1,0-1-1,0 1 0,-1 0 1,0 0-7,0 1 0,0 0 0,0 0 0,1 0 1,-1 0-1,0 0 0,1 0 0,-1 0 0,1 1 1,0-1-1,0 0 0,0 1 0,0-1 0,0 1 0,0 0 1,1-1-1,-1 1 0,1-1 0,0 1 0,-1 3 1,2-6-12,-1 0 0,0 1 0,0-1 0,1 0 1,-1 0-1,0 0 0,0 0 0,1 0 0,-1 0 0,0 0 1,1 0-1,-1 0 0,0 0 0,0 0 0,1 0 1,-1 0-1,0 0 0,1 0 0,-1 0 0,0 0 0,0 0 1,1 0-1,-1 0 0,0-1 0,0 1 0,1 0 1,-1 0-1,0 0 0,0 0 0,1 0 0,-1-1 1,0 1-1,0 0 0,0 0 0,0-1 0,1 1 0,-1 0 1,0 0-1,0-1 0,0 1 0,11-12-638,-10 11 539,35-52-4609,-31 46 3938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9.991"/>
    </inkml:context>
    <inkml:brush xml:id="br0">
      <inkml:brushProperty name="width" value="0.05" units="cm"/>
      <inkml:brushProperty name="height" value="0.05" units="cm"/>
    </inkml:brush>
  </inkml:definitions>
  <inkml:trace contextRef="#ctx0" brushRef="#br0">1 222 10042,'29'14'2153,"-16"-7"1778,-12-4-3523,-1-1 0,0 1-1,0-1 1,0 1 0,0-1 0,0 1-1,0-1 1,-2 4 0,2-3 32,-12 77 3065,6-48-2489,1 1 0,2 0 0,1 52 0,2-85-995,-1 1-1,1 0 1,0 0 0,1 0 0,-1-1 0,0 1 0,0 0 0,0 0 0,0-1 0,0 1 0,1 0 0,-1-1 0,0 1 0,1 0 0,-1 0 0,1-1 0,-1 1 0,1-1-1,-1 1 1,1 0 0,-1-1 0,2 1 0,-2-1-16,1 0-1,-1 0 1,1 0-1,0 0 1,-1 0-1,1 0 1,-1 0-1,1 0 1,-1 0-1,1-1 1,0 1-1,-1 0 1,1 0-1,-1-1 1,1 1-1,-1 0 1,1-1-1,-1 1 1,0 0-1,1-1 1,0 0-1,2-2-95,0-1 0,-1 1 0,1-1-1,-1 1 1,0-1 0,1 0 0,0-4-1,3-14-527,-2-1-1,0 1 0,-2 0 0,0-1 1,-3-37-1,-2 1-264</inkml:trace>
  <inkml:trace contextRef="#ctx0" brushRef="#br0" timeOffset="1">28 0 18596,'-4'0'1872,"2"6"-1167,1 0-313,2 4 1064,5-1-368,10 2-1328,4-2 1352,6 0-1000,7 0-8,6 0-88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0.425"/>
    </inkml:context>
    <inkml:brush xml:id="br0">
      <inkml:brushProperty name="width" value="0.05" units="cm"/>
      <inkml:brushProperty name="height" value="0.05" units="cm"/>
    </inkml:brush>
  </inkml:definitions>
  <inkml:trace contextRef="#ctx0" brushRef="#br0">2 210 26998,'-1'4'65,"1"-4"-64,0 0 1,0 1 0,0-1 0,0 0 0,0 0 0,0 0 0,0 1 0,0-1 0,-1 0-1,1 0 1,0 0 0,0 1 0,0-1 0,0 0 0,0 0 0,0 1 0,1-1 0,-1 0 0,0 0-1,0 0 1,0 1 0,0-1 0,0 0 0,0 0 0,0 0 0,0 1 0,0-1 0,1 0-1,-1 0 1,0 0 0,0 0 0,0 0 0,0 1 0,1-1 0,-1 0 0,0 0 0,0 0-1,0 0 1,0 0 0,1 0 0,-1 0 0,0 1 0,0-1 0,1 0 0,-1 0 0,0 0 0,0 0-1,0 0 1,1 0 0,-1 0 0,0 0 0,0 0 0,0 0 0,1 0 0,-1-1 0,0 1-1,1 0 1,9-2 24,1 0 0,0-1 0,18-7 1,213-87 194,-188 71-168,-43 16-38,-11 10-15,0-1-2,13-37 22,-12 18-5,-1 19-15,0 1 0,0-1 0,0 1 0,0-1 0,0 1 0,-1-1 0,1 1 0,0-1 0,0 1 0,-1-1 0,1 1 0,0 0 0,0-1 0,-1 1 0,1-1 0,-1 1 0,1 0 0,0-1 0,-1 1 0,1 0 0,-1-1 0,1 1 0,-1 0 0,1 0 0,0-1 0,-2 1 0,1 0 1,0 0-1,0 1 0,0-1 0,0 0 1,0 0-1,0 1 0,0-1 1,0 1-1,0-1 0,1 1 1,-1-1-1,0 1 0,0 0 1,0-1-1,0 1 0,1 0 1,-1 0-1,0 0 0,1-1 0,-1 1 1,1 0-1,-1 1 0,-13 22-1,9-12-49,0 0 0,0 1 0,2-1 0,-1 1 0,2 0 0,-2 14 0,3-21-152,0 1 1,1-1-1,0 1 1,0 0-1,1-1 1,0 1-1,0-1 1,0 1-1,1-1 0,0 1 1,0-1-1,1 0 1,5 11-1,-6-15 141,0 0-1,-1 0 1,1 0-1,0-1 1,0 1-1,0 0 1,0-1-1,1 1 1,-1-1-1,0 0 1,1 0-1,-1 0 1,0 0-1,1 0 1,-1-1-1,1 1 1,-1-1-1,4 1 1,25-3-751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1.045"/>
    </inkml:context>
    <inkml:brush xml:id="br0">
      <inkml:brushProperty name="width" value="0.05" units="cm"/>
      <inkml:brushProperty name="height" value="0.05" units="cm"/>
    </inkml:brush>
  </inkml:definitions>
  <inkml:trace contextRef="#ctx0" brushRef="#br0">20 0 17332,'0'40'2381,"-10"69"1,5-66-985,0 47 0,5-62-1100,2-1-1,0 1 1,2-1-1,0 0 0,2 0 1,2 0-1,11 28 0,-19-54-292,1 2 4,0 0-1,0 0 0,1 0 0,-1 0 1,1-1-1,0 1 0,0 0 0,0-1 0,0 0 1,0 1-1,5 3 0,-7-6-6,0 0-1,0 0 0,1 0 1,-1 0-1,0 1 0,0-1 1,1 0-1,-1 0 0,0 0 1,1 0-1,-1 0 0,0 0 1,0 0-1,1 0 0,-1 0 1,0 0-1,0 0 0,1 0 1,-1 0-1,0 0 0,0 0 1,1 0-1,-1-1 0,0 1 1,0 0-1,1 0 0,-1 0 1,0 0-1,0 0 0,1-1 1,-1 1-1,0 0 1,0 0-1,0 0 0,1-1 1,3-11 4,-3-16-4,-4-3-69,-2 0 0,-1 1 0,-1-1 0,-2 1 1,-1 0-1,-1 1 0,-16-29 0,63 82-196,-28-19 260,-1-1 1,1 0-1,0 0 0,0-1 1,1 0-1,-1-1 0,0 0 1,1 0-1,-1-1 0,1 0 0,0 0 1,0-1-1,-1 0 0,1-1 1,0 1-1,-1-2 0,1 1 1,-1-1-1,1-1 0,-1 0 1,0 0-1,12-6 0,-12 4 10,0 1 1,0-1-1,-1-1 0,1 0 0,-1 0 0,-1 0 0,1-1 0,-1 0 0,0 0 1,-1-1-1,0 1 0,0-1 0,0 0 0,-1-1 0,0 1 0,-1-1 1,0 0-1,0 1 0,-1-1 0,2-19 0,-4 27-5,1-1 1,-1 0-1,0 1 1,0-1-1,0 1 1,0-1-1,-1 0 1,1 1-1,0-1 1,-1 0-1,1 1 1,-1-1-1,1 1 1,-1-1-1,0 1 0,0 0 1,1-1-1,-1 1 1,0-1-1,-3-1 1,3 2-2,0 1 0,0 0 1,0-1-1,0 1 0,0 0 0,0 0 1,0 0-1,0 0 0,0-1 0,0 1 1,0 1-1,-1-1 0,1 0 0,0 0 1,0 0-1,0 1 0,0-1 0,0 0 1,0 1-1,0-1 0,0 1 0,0-1 1,0 1-1,0 0 0,0-1 0,1 1 0,-1 0 1,0 0-1,0-1 0,1 1 0,-2 1 1,-4 5 0,1 0 1,0 1 0,0-1-1,0 1 1,1 0 0,0 0-1,0 0 1,1 1 0,-3 14-1,2-8 3,1 1 0,1 0-1,0 0 1,1 28-1,1-37-3,1 0 0,0 0 0,0 1-1,1-1 1,0 0 0,0 0-1,1 0 1,0-1 0,0 1 0,0-1-1,1 1 1,0-1 0,0 0 0,1 0-1,-1-1 1,1 1 0,1-1-1,-1 0 1,1-1 0,0 1 0,0-1-1,0 0 1,0-1 0,1 1-1,-1-1 1,1 0 0,0-1 0,0 0-1,0 0 1,0 0 0,1-1 0,-1 0-1,10 0 1,-5-1-2,0-1 1,0 0-1,0-1 0,0 0 0,0 0 1,0-2-1,-1 1 0,1-1 1,-1-1-1,12-7 0,-17 9 8,0 0-1,0-1 1,0 0 0,0 0-1,-1 0 1,0-1-1,1 0 1,-2 0 0,1 0-1,-1-1 1,0 0 0,0 1-1,0-1 1,-1-1 0,0 1-1,0 0 1,0-1-1,2-12 1,-5 18-1,1-1 1,-1 0-1,0 1 0,0-1 1,0 0-1,0 1 0,0-1 0,0 1 1,-1-1-1,1 0 0,0 1 1,-1-1-1,1 0 0,-1 1 1,0-1-1,1 1 0,-1-1 0,0 1 1,0 0-1,0-1 0,0 1 1,0 0-1,0 0 0,-1 0 1,1-1-1,0 1 0,-1 0 0,1 1 1,0-1-1,-1 0 0,1 0 1,-1 1-1,0-1 0,1 0 1,-1 1-1,1 0 0,-1-1 0,-2 1 1,0-1 3,-1 1 1,1 0 0,0 0 0,0 0-1,-1 1 1,1-1 0,0 1-1,0 0 1,0 0 0,0 0-1,0 1 1,0-1 0,0 1-1,-5 3 1,6-3-54,0 1 0,0-1 1,1 1-1,-1 0 0,0 0 0,1 0 0,0 0 0,-1 0 0,1 1 0,1-1 1,-1 1-1,0-1 0,1 1 0,0 0 0,0 0 0,0-1 0,0 1 1,0 0-1,1 0 0,0 0 0,0 0 0,0 0 0,0 0 0,1 0 1,-1-1-1,1 1 0,0 0 0,0 0 0,0 0 0,1-1 0,-1 1 0,1-1 1,0 1-1,0-1 0,0 0 0,1 0 0,-1 0 0,1 0 0,0 0 1,-1 0-1,1-1 0,1 1 0,-1-1 0,0 0 0,0 0 0,1 0 1,-1 0-1,1-1 0,0 1 0,-1-1 0,1 0 0,0 0 0,0 0 0,4 0 1,24 0-427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1.997"/>
    </inkml:context>
    <inkml:brush xml:id="br0">
      <inkml:brushProperty name="width" value="0.05" units="cm"/>
      <inkml:brushProperty name="height" value="0.05" units="cm"/>
    </inkml:brush>
  </inkml:definitions>
  <inkml:trace contextRef="#ctx0" brushRef="#br0">3 29 16155,'-2'21'834,"2"0"0,0 0 0,1 0 0,1 0-1,2 0 1,0-1 0,1 1 0,0-1-1,11 23 1,-14-38-738,0 0 0,0-1 0,1 0-1,0 1 1,-1-1 0,1 0 0,1 0-1,-1-1 1,1 1 0,-1-1 0,1 0-1,6 5 1,-7-7-53,0 1 1,0-1-1,0 0 0,0 0 0,0 0 1,0 0-1,1 0 0,-1-1 1,0 1-1,0-1 0,1 0 0,-1 0 1,0 0-1,0-1 0,1 1 1,-1-1-1,0 0 0,0 0 0,0 0 1,4-1-1,3-4 24,0 1-1,0-2 1,0 1 0,0-2 0,-1 1-1,0-1 1,-1 0 0,12-15 0,56-83 230,-64 86-239,9-15-7,-17 27-42,1-1-1,0 1 1,0 0-1,1 1 0,9-11 1,-15 17-8,1 1 1,-1 0 0,0-1 0,1 1 0,-1 0 0,0 0-1,1 0 1,-1-1 0,1 1 0,-1 0 0,0 0-1,1 0 1,-1 0 0,1 0 0,-1 0 0,0 0 0,1 0-1,-1 0 1,1 0 0,-1 0 0,0 0 0,1 0 0,-1 0-1,1 0 1,-1 0 0,0 0 0,1 0 0,-1 0-1,1 1 1,-1-1 0,0 0 0,1 0 0,-1 0 0,0 1-1,1-1 1,-1 0 0,0 1 0,0-1 0,1 0-1,-1 0 1,0 1 0,0-1 0,1 1 0,-1-1 0,0 0-1,0 1 1,0-1 0,0 0 0,1 2 0,7 23 40,-8-22-39,8 34 37,-6-24-30,1 1 0,0-1 0,1-1 0,9 23 0,-12-34-9,-1 1-1,0-1 1,1 0-1,0 0 1,-1 0-1,1 0 1,0 0-1,-1 0 1,1 0-1,0 0 1,0-1-1,0 1 1,0 0-1,0 0 1,0-1-1,0 1 1,0 0-1,0-1 1,0 1-1,0-1 0,1 0 1,-1 1-1,0-1 1,0 0-1,0 0 1,1 1-1,-1-1 1,0 0-1,0 0 1,1-1-1,-1 1 1,0 0-1,0 0 1,0 0-1,0-1 1,1 1-1,-1-1 1,0 1-1,0-1 1,0 1-1,0-1 1,0 0-1,0 1 1,0-1-1,0 0 1,1-1-1,6-5 7,-1 0 0,0-1 0,-1 0 0,9-11 0,-11 13-9,26-41 30,-19 29-41,1 0-1,17-20 0,-29 37 5,1 1 0,-1-1 1,1 0-1,0 0 0,-1 0 0,1 1 0,0-1 1,-1 0-1,1 1 0,0-1 0,0 1 0,0-1 1,0 1-1,-1-1 0,1 1 0,0 0 0,0-1 0,0 1 1,0 0-1,0 0 0,0 0 0,0 0 0,0-1 1,0 1-1,0 1 0,1-1 0,-1 1-12,0-1-1,0 1 0,-1 0 1,1 0-1,0 0 0,-1 0 1,1 0-1,-1 0 1,1 0-1,-1 1 0,1-1 1,-1 0-1,1 0 0,-1 0 1,0 0-1,0 1 0,0-1 1,0 0-1,0 0 0,0 2 1,-1 48-1174,0-48 992,1 0 0,0 0 0,-1 0 0,1 0 0,-1 0 0,0 0 0,0-1-1,0 1 1,-1 0 0,1-1 0,0 1 0,-1-1 0,0 1 0,-2 2 0,3-5 173,1 1 0,0-1 0,-1 0 0,1 0 1,0 0-1,-1 0 0,1 0 0,0 0 0,-1 0 0,1 0 0,0 0 0,-1 0 1,1 0-1,0-1 0,-1 1 0,1 0 0,0 0 0,-1 0 0,1 0 0,0 0 0,0-1 1,-1 1-1,1 0 0,0 0 0,0 0 0,-1-1 0,1 1 0,0 0 0,0 0 1,0-1-1,-1 1 0,1 0 0,0-1 0,0 1 0,0 0 0,0 0 0,0-1 1,0 1-1,-1 0 0,1-1 0,0 1 0,0 0 0,0-1 0,0 1 0,0 0 1,0-1-1,0-16-771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2.785"/>
    </inkml:context>
    <inkml:brush xml:id="br0">
      <inkml:brushProperty name="width" value="0.05" units="cm"/>
      <inkml:brushProperty name="height" value="0.05" units="cm"/>
    </inkml:brush>
  </inkml:definitions>
  <inkml:trace contextRef="#ctx0" brushRef="#br0">52 1 18740,'1'9'443,"-1"1"1,0-1-1,-1 1 0,0 0 1,0-1-1,-1 0 0,0 1 1,-7 16-1,-4 20 1267,5-9-938,1 1 0,-1 47 0,7-70-678,1-1 1,1 1 0,0-1-1,1 0 1,0 0-1,1 1 1,1-1 0,0-1-1,8 16 1,-11-25-87,1-1 0,0 0 0,0 0 0,0-1-1,0 1 1,1 0 0,-1-1 0,1 1 0,0-1 0,-1 0 0,1 0 0,0 0 0,5 2-1,-7-3-9,0-1-1,0 1 0,1-1 0,-1 0 0,0 0 0,0 1 0,0-1 0,1 0 0,-1 0 0,0 0 0,0-1 0,0 1 1,1 0-1,-1 0 0,0-1 0,0 1 0,0 0 0,0-1 0,0 1 0,0-1 0,0 1 0,0-1 0,0 0 0,0 0 1,0 1-1,0-1 0,0 0 0,0 0 0,0 0 0,-1 0 0,1 0 0,0 0 0,-1 0 0,1 0 0,-1 0 0,1 0 1,-1 0-1,0 0 0,1-1 0,-1 1 0,0-1 0,3-11-54,-1 0 0,0 0 0,-1 0 0,0 0 0,-1 0 0,-1 0 0,0 0 0,0 0 0,-1 1 0,-1-1 0,-6-18 0,2 19-91,7 12 144,0 0 1,0 0 0,0 0-1,0 0 1,0 0 0,0 0-1,0 0 1,0 0-1,-1 0 1,1 0 0,0 0-1,0 0 1,0 0 0,0 0-1,0 0 1,0 0 0,0 0-1,0 0 1,0 0 0,-1 0-1,1 0 1,0 0-1,0 0 1,0 0 0,0 0-1,0 0 1,0 0 0,0 0-1,0 0 1,0 0 0,0 0-1,-1 0 1,1 0 0,0 0-1,0 0 1,0 0 0,0 0-1,0 0 1,0 0-1,0 0 1,0 0 0,0 0-1,0 1 1,0-1 0,0 0-1,0 0 1,0 0 0,0 0-1,-1 0 1,1 0 0,0 0-1,0 0 1,0 0-1,0 0 1,0 1 0,0 0-9,0 0 1,0 1 0,1-1 0,-1 1-1,0-1 1,0 0 0,1 1-1,-1-1 1,0 0 0,1 0-1,0 1 1,-1-1 0,1 0 0,0 0-1,-1 0 1,3 2 0,-1 0 4,2 1 1,-1-1-1,0 0 1,1 0-1,-1 0 1,1-1-1,0 0 1,0 1 0,0-1-1,0 0 1,0-1-1,0 1 1,0-1-1,1 0 1,-1 0-1,1 0 1,-1-1-1,0 1 1,1-1 0,-1 0-1,1 0 1,6-2-1,-8 2 13,1-1-1,0 0 1,-1 0 0,1-1-1,0 1 1,-1-1-1,0 1 1,1-1 0,-1 0-1,0-1 1,0 1-1,0 0 1,0-1 0,0 0-1,-1 1 1,1-1-1,-1 0 1,0-1 0,0 1-1,0 0 1,0 0-1,0-1 1,-1 1 0,0-1-1,0 0 1,2-6-1,-3 10-4,0 0-1,0 0 1,1-1-1,-1 1 1,0 0 0,0-1-1,0 1 1,0 0-1,0-1 1,0 1-1,0 0 1,0-1-1,1 1 1,-1 0-1,0-1 1,0 1 0,0 0-1,-1-1 1,1 1-1,0 0 1,0-1-1,0 1 1,0 0-1,0 0 1,0-1-1,0 1 1,0 0 0,-1-1-1,1 1 1,0 0-1,0 0 1,0-1-1,-1 1 1,1 0-1,0 0 1,0-1-1,-1 1 1,1 0-1,0 0 1,-1 0 0,1 0-1,0-1 1,0 1-1,-1 0 1,0 0-3,0 1 1,1-1-1,-1 1 1,0-1 0,1 1-1,-1-1 1,1 1-1,-1-1 1,0 1 0,1 0-1,-1-1 1,1 1-1,0 0 1,-1-1-1,1 1 1,-1 0 0,1-1-1,0 1 1,-1 1-1,0 3-7,-1 0 0,1 1-1,0-1 1,0 1 0,0-1-1,1 1 1,0-1-1,0 1 1,0-1 0,1 1-1,0-1 1,0 1 0,0-1-1,1 0 1,0 1 0,0-1-1,0 0 1,4 7 0,-3-9 1,-1 0 0,0 0 0,1 0 0,-1 0 0,1-1 0,0 1 0,0-1 0,0 0 0,0 0 1,0 0-1,0 0 0,1 0 0,-1-1 0,1 0 0,-1 1 0,1-1 0,-1 0 0,1-1 1,0 1-1,0-1 0,-1 0 0,1 1 0,0-2 0,0 1 0,-1 0 0,1-1 0,0 0 0,4-1 1,2-1-28,0 0 0,0-1 0,0-1 0,-1 0 0,1 0 0,11-9 0,-18 12 31,1-1 1,0 1 0,-1-1 0,0 0 0,0-1 0,0 1 0,0-1-1,0 1 1,0-1 0,-1 0 0,0 0 0,0 0 0,0 0 0,0 0 0,-1 0-1,1 0 1,0-8 0,-2 9 52,-1 0-1,1 0 1,-1 1-1,0-1 1,0 0-1,0 1 1,0-1-1,0 0 1,-1 1-1,1 0 1,-1-1-1,0 1 1,1 0-1,-1 0 1,0 0-1,0 0 1,-1 0-1,1 0 0,0 1 1,-1-1-1,1 1 1,-1-1-1,1 1 1,-6-2-1,27 6-25,1-2 0,-1 0 0,0-1 0,1 0 0,-1-2 0,36-8 0,-40 7-72,0-1 0,0 0 0,-1-1 0,0-1-1,0 0 1,0-1 0,-1 0 0,0-1 0,-1-1 0,13-10-1,-23 17 43,0 0 0,0-1-1,0 1 1,0-1-1,0 0 1,-1 1 0,1-1-1,1-5 1,-2 7 11,-1 1-1,0-1 1,0 0 0,0 1-1,0-1 1,0 1 0,0-1 0,1 1-1,-1-1 1,0 0 0,-1 1 0,1-1-1,0 1 1,0-1 0,0 1 0,0-1-1,0 1 1,0-1 0,-1 0 0,1 1-1,0-1 1,-1 1 0,1-1 0,0 1-1,-1 0 1,1-1 0,0 1-1,-1-1 1,1 1 0,-1 0 0,1-1-1,-1 1 1,1 0 0,-1-1 0,1 1-1,-1 0 1,1 0 0,-1-1 0,1 1-1,-1 0 1,1 0 0,-1 0 0,0 0-1,1 0 1,-1 0 0,1 0-1,-1 0 1,1 0 0,-1 0 0,0 0-1,-3 1 23,0-1-1,0 1 1,1 0-1,-1 0 0,1 1 1,-1-1-1,1 1 1,-1 0-1,1 0 1,0 0-1,0 0 0,0 0 1,-3 4-1,-4 3 48,0 1-1,-10 13 1,15-17-62,1 0 0,0 0 0,0 1 1,0 0-1,1 0 0,0 0 0,1 0 0,-4 13 1,6-19-59,-1 1 1,1 0-1,0-1 1,-1 1-1,1 0 1,0 0-1,0 0 0,0-1 1,1 1-1,-1 0 1,0 0-1,1-1 1,-1 1-1,1 0 1,-1-1-1,1 1 1,0 0-1,0-1 1,0 1-1,0-1 1,0 1-1,0-1 1,0 0-1,0 1 1,0-1-1,1 0 1,-1 0-1,0 0 1,1 0-1,-1 0 1,1 0-1,0 0 1,-1-1-1,1 1 1,0 0-1,-1-1 1,1 1-1,0-1 1,-1 0-1,1 0 1,3 1-1,1-1-81,0 0-1,0 0 0,0-1 0,0 1 0,1-1 0,-1 0 0,0-1 0,-1 0 0,12-4 0,-5 0-38,-1 0 1,1-1-1,17-13 0,6-10-477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3.249"/>
    </inkml:context>
    <inkml:brush xml:id="br0">
      <inkml:brushProperty name="width" value="0.05" units="cm"/>
      <inkml:brushProperty name="height" value="0.05" units="cm"/>
    </inkml:brush>
  </inkml:definitions>
  <inkml:trace contextRef="#ctx0" brushRef="#br0">86 4 15563,'-1'-1'113,"0"1"-1,0-1 1,0 1-1,0 0 1,0-1-1,0 1 1,0 0-1,0 0 1,0 0-1,0 0 1,0 0-1,0 0 1,0 0-1,0 0 1,1 0-1,-1 0 1,0 0-1,0 1 1,0-1-1,0 0 1,0 1-1,0-1 1,0 1-1,0-1 1,1 1-1,-1-1 1,0 1-1,0-1 1,1 1-1,-1 0 1,-1 1-1,-20 25 1698,22-27-1784,-6 8 525,1 0-1,1 0 0,-7 16 1,10-20-452,-1 0 0,1 0 0,0 1 0,0-1 0,0 0 0,1 0 0,0 1 0,0-1 0,0 0 0,1 7 1,-1-10-95,1 1 0,-1-1 0,1 0 0,-1 1 1,1-1-1,0 0 0,0 0 0,0 0 1,0 0-1,-1 0 0,1 0 0,1 0 0,-1 0 1,0 0-1,0-1 0,0 1 0,0 0 1,1-1-1,-1 1 0,0-1 0,0 1 1,1-1-1,-1 1 0,0-1 0,1 0 0,1 0 1,39 1-421,-37-1 344,41-7-550,15 0-377,-57 6 950,0 1 0,0 1 0,0-1 0,0 0 0,0 1 0,0 0 0,-1 0 0,1 0 0,0 1 0,0-1 0,-1 1 0,5 2 0,-7-3 68,0 0 1,0-1-1,0 1 0,0 0 0,0 0 0,0 0 0,0 0 0,-1 0 1,1 0-1,0 0 0,-1 0 0,1 1 0,0-1 0,-1 0 0,1 0 1,-1 0-1,0 1 0,0-1 0,1 0 0,-1 1 0,0-1 1,0 0-1,0 0 0,0 1 0,0-1 0,0 0 0,-1 1 0,0 1 1,0 0 71,0 1 1,-1-1-1,1 0 1,-1 0-1,0 0 1,0-1-1,0 1 1,0 0 0,0-1-1,-1 1 1,-3 2-1,3-3-64,0 0 1,1 0-1,-1 0 0,0 0 0,0-1 0,0 1 0,0-1 1,0 0-1,-1 0 0,1 0 0,-6 0 0,7 0-90,1-1 0,-1 0 0,1-1 1,0 1-1,-1 0 0,1 0 0,-1-1 0,1 1 0,0 0 0,-1-1 0,1 1 0,0-1 0,0 0 0,-1 0 0,1 1 0,0-1 0,0 0 0,0 0 0,0 0 1,0 0-1,0 0 0,0 0 0,0 0 0,0 0 0,1-1 0,-1 1 0,-1-2 0,0-5-56,0 1 0,0 0 0,1 0 0,0-1 0,0 1 0,1-9 1,-1-28-464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3.650"/>
    </inkml:context>
    <inkml:brush xml:id="br0">
      <inkml:brushProperty name="width" value="0.05" units="cm"/>
      <inkml:brushProperty name="height" value="0.05" units="cm"/>
    </inkml:brush>
  </inkml:definitions>
  <inkml:trace contextRef="#ctx0" brushRef="#br0">90 1 16315,'6'9'427,"-2"1"0,1 1-1,-1-1 1,0 0 0,-1 1-1,-1 0 1,0 0 0,2 16-1,5 27 832,-3-29-1168,1 0 1,2-1-1,0 1 1,1-2-1,2 1 1,0-2-1,17 24 1,-28-45-191,0 0 0,-1-1 1,1 1-1,0 0 0,-1 0 1,1-1-1,0 1 0,-1 0 1,1 0-1,-1 0 0,1 0 1,-1 0-1,0 0 0,0 0 1,1 0-1,-1 0 0,0 0 1,0 0-1,0 0 0,0 0 1,0 0-1,0 0 0,0 0 1,0 0-1,0-1 0,0 1 1,-1 2-1,0-3-47,-1 1 1,1-1-1,-1 1 0,1-1 1,0 1-1,-1-1 0,1 0 1,-1 0-1,1 0 0,-1 0 1,1 0-1,-1 0 0,1 0 1,-1 0-1,1 0 0,-1-1 1,1 1-1,-3-2 1,-22-5-570,-48-19 0,61 21 1352,1-1 0,0-1 0,0 0 0,0 0 0,-18-17 0,29 24-494,0-1 1,0 0-1,0 0 0,0-1 0,0 1 0,0 0 1,0 0-1,1 0 0,-1-1 0,0 1 1,1 0-1,-1-1 0,1 1 0,-1 0 1,1-1-1,-1 1 0,1-1 0,0-2 0,0 3-52,1 0 0,-1 0-1,1 0 1,-1 0 0,1 0-1,-1 0 1,1 0 0,0 0-1,-1 0 1,1 0 0,0 0-1,0 0 1,0 0 0,0 1-1,0-1 1,0 0 0,0 1-1,0-1 1,0 1 0,0-1-1,0 1 1,0-1 0,3 1-1,54-16 785,-40 12-970,0-1 1,33-14-1,-7-4 22,1-5-72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4.658"/>
    </inkml:context>
    <inkml:brush xml:id="br0">
      <inkml:brushProperty name="width" value="0.05" units="cm"/>
      <inkml:brushProperty name="height" value="0.05" units="cm"/>
    </inkml:brush>
  </inkml:definitions>
  <inkml:trace contextRef="#ctx0" brushRef="#br0">1 304 18236,'0'37'2946,"3"98"2116,-1-119-4893,0 0 0,0 0 0,2-1 0,0 1 0,12 29 0,-15-44-162,-1 1 1,1 0-1,0 0 0,0-1 1,0 1-1,1 0 0,-1-1 1,0 1-1,1-1 0,-1 0 1,1 1-1,-1-1 0,3 2 1,-3-3-6,0 0 1,0 1-1,0-1 0,0 0 1,0 1-1,1-1 1,-1 0-1,0 0 0,0 0 1,0 0-1,0 0 1,0 0-1,0 0 0,0-1 1,0 1-1,0 0 1,0-1-1,2 0 0,-1 0 0,1-1-1,0 0 0,-1 0 0,1 0 0,-1-1 1,1 1-1,-1 0 0,0-1 0,0 0 0,0 1 1,-1-1-1,1 0 0,2-6 0,1-7-6,-1 1 0,0-1 0,-1 0 0,-1-1 0,0 1 0,-2 0 0,0-1 0,0 1 0,-1 0 0,-2-1 0,-7-30 0,4 33-96,6 14 95,0-1 0,0 1-1,0 0 1,0 0 0,0 0-1,-1 0 1,1 0 0,0 0 0,0 0-1,0 0 1,0 0 0,0 0-1,0-1 1,0 1 0,0 0-1,0 0 1,0 0 0,-1 0-1,1 0 1,0 0 0,0 0-1,0 0 1,0 0 0,0 0-1,0 0 1,0 0 0,0 0 0,-1 0-1,1 0 1,0 0 0,0 0-1,0 0 1,0 0 0,0 0-1,0 0 1,0 0 0,0 0-1,-1 0 1,1 0 0,0 0-1,0 0 1,0 0 0,0 1-1,0-1 1,0 0 0,0 0 0,0 0-1,0 0 1,0 0 0,0 0-1,-1 0 1,1 2-58,-1 0 0,1 0 0,0 0 0,0 0 0,-1-1 0,1 1 1,0 0-1,0 0 0,1 0 0,0 4 0,0 0-192,0 0-1,1 0 1,0 1 0,1-1 0,-1 0-1,1 0 1,0-1 0,0 1 0,1-1 0,0 1-1,0-1 1,0 0 0,0-1 0,1 1-1,0-1 1,0 0 0,6 4 0,-7-5 32,0-1 1,1 0-1,-1 0 1,1-1-1,0 1 1,0-1-1,-1 0 1,1 0-1,0 0 1,0-1-1,0 0 1,0 0 0,0 0-1,0 0 1,-1-1-1,1 0 1,0 0-1,0 0 1,-1-1-1,1 1 1,0-1-1,-1 0 1,5-3-1,-3 1 113,0 1-1,-1-1 0,1 0 0,-1-1 1,0 1-1,-1-1 0,1 0 0,6-9 1,-10 12 188,1-1 1,-1 1 0,1-1 0,-1 0 0,0 0-1,0 0 1,0 1 0,0-1 0,0 0 0,-1 0-1,1 0 1,-1 0 0,0 0 0,0-1 0,0 1 0,0 0-1,-1 0 1,1 0 0,-1 0 0,-2-5 0,3 7-13,0 0 0,0 0 0,-1 0 0,1 0 0,-1 0 0,1 0 1,-1 0-1,1 1 0,-1-1 0,0 0 0,1 0 0,-1 1 1,0-1-1,1 0 0,-1 1 0,0-1 0,0 0 0,0 1 0,0-1 1,0 1-1,0 0 0,0-1 0,1 1 0,-1 0 0,-2-1 0,1 1 30,0 1-1,1-1 0,-1 0 1,0 1-1,1-1 0,-1 1 1,0 0-1,1-1 0,-1 1 1,1 0-1,-1 0 1,1 0-1,-3 2 0,-1 2 158,-1 0-1,1 1 1,0-1-1,0 1 1,-6 11-1,7-9-121,1 0 1,0 1-1,0-1 0,1 1 0,0 0 1,0 0-1,1 0 0,0 0 0,1 12 1,0-17-99,-1 0 0,2 0 1,-1 0-1,0-1 0,1 1 1,0 0-1,-1 0 0,2 0 1,-1 0-1,0-1 1,1 1-1,0-1 0,-1 1 1,2-1-1,-1 1 0,0-1 1,1 0-1,-1 0 1,1 0-1,0-1 0,0 1 1,0 0-1,4 2 0,-3-4-13,-1 0-1,1 0 0,-1 0 0,1-1 1,-1 1-1,1-1 0,-1 0 0,1 0 0,0 0 1,-1 0-1,1-1 0,-1 1 0,1-1 1,-1 0-1,1 0 0,-1-1 0,0 1 1,1 0-1,-1-1 0,0 0 0,0 0 1,3-2-1,2-2 6,0-1 0,0 0 0,0 0-1,-1-1 1,0 1 0,7-13 0,-1 1-52,0-1-1,-2 0 0,0-1 1,-2 0-1,0-1 1,-1 0-1,-2-1 0,8-40 1,-14 64 23,0 0 0,1 0 0,-1 0 1,1 0-1,-1 0 0,1 0 0,-1 0 0,1 0 1,-1 0-1,1 0 0,0 0 0,0 0 0,-1 0 1,1 0-1,0-1 0,0 1 0,0 0 0,0-1 1,0 1-1,0 0 0,0-1 0,0 1 0,0-1 1,0 0-1,3 1 0,-3 0 16,1-1 1,0 1-1,0-1 1,0 1-1,0-1 1,0 0-1,0 0 1,0 0-1,0 0 1,0 0-1,0 0 1,0-1-1,-1 1 1,1-1-1,0 1 0,0-1 1,0 0-1,0 0 1,-1 1-1,3-3 1,8-7 44,-1-1 0,-1-1 0,0 1 0,0-2 0,-1 1 0,-1-1 0,0 0 1,-1-1-1,-1 0 0,0 0 0,0-1 0,-2 1 0,1-1 0,-2 0 0,0 0 0,1-28 0,-4 40-37,0 0 0,-1 1 0,1-1 0,0 1 0,-1-1 0,0 0 0,0 1 0,-1-3 0,2 4-16,0 1 0,0 0-1,0 0 1,0-1 0,-1 1 0,1 0 0,0 0-1,0-1 1,0 1 0,-1 0 0,1 0 0,0-1 0,0 1-1,-1 0 1,1 0 0,0 0 0,0 0 0,-1 0-1,1-1 1,0 1 0,-1 0 0,1 0 0,0 0-1,-1 0 1,1 0 0,0 0 0,-1 0 0,0 0-1,1 1 0,-1-1 1,0 1-1,1-1 0,-1 0 1,0 1-1,1 0 0,-1-1 1,1 1-1,-1-1 1,1 1-1,-1 0 0,1-1 1,0 1-1,-1 0 0,0 0 1,-2 7 6,0 0 1,0 0 0,0 0 0,1 0 0,1 1-1,-1-1 1,0 14 0,2 63 26,2-49-25,12 63-1,-10-80-2,1 1 0,1-1 1,1-1-1,16 34 0,-21-49-6,0 0 1,0 0 0,0 0-1,0 0 1,1 0 0,-1-1-1,1 1 1,-1-1 0,1 0 0,5 4-1,-7-6 0,0 1-1,0-1 1,-1 0-1,1 0 1,0 1-1,0-1 1,0 0-1,0 0 1,0 0-1,0 0 1,0 0-1,-1 0 0,1 0 1,0 0-1,0 0 1,0 0-1,0-1 1,0 1-1,0 0 1,-1-1-1,1 1 1,0 0-1,0-1 1,0 1-1,-1-1 1,1 1-1,0-1 1,-1 0-1,1 1 1,0-1-1,-1 0 1,1 1-1,-1-1 1,1 0-1,-1 0 1,1 1-1,-1-1 1,0 0-1,1 0 1,-1 0-1,0 0 0,0 0 1,1-1-1,1-6 7,0-1-1,0 0 0,-1 0 1,0 0-1,0 0 0,-1 0 0,0 0 1,-1 0-1,0 0 0,-4-16 1,-1 5 10,0 0 0,-1 0 1,-15-30-1,20 47-11,0-3 1,-1 1 1,0 0-1,0 0 1,0 0 0,0 0-1,-1 0 1,0 1-1,0-1 1,0 1 0,-6-4-1,10 8-6,0 0-1,0 0 1,0 0-1,0 1 1,0-1-1,0 0 0,0 0 1,0 0-1,0 1 1,1-1-1,-1 0 1,-1 0-1,1 1 1,0-1-1,0 0 1,0 0-1,0 1 1,0-1-1,0 0 1,0 0-1,0 0 0,0 1 1,0-1-1,0 0 1,0 0-1,-1 0 1,1 1-1,0-1 1,0 0-1,0 0 1,0 0-1,-1 0 1,1 0-1,0 1 1,0-1-1,0 0 1,-1 0-1,1 0 0,0 0 1,0 0-1,0 0 1,-1 0-1,1 0 1,0 0-1,0 0 1,-1 0-1,1 0 1,0 0-1,0 0 1,0 0-1,-1 0 1,1 0-1,0 0 0,0 0 1,-1 0-1,1 0 1,0 0-1,0 0 1,0 0-1,-1-1 1,1 1-1,0 0 1,0 0-1,0 0 1,0 0-1,-1 0 1,1-1-1,0 1 1,0 0-1,6 16 36,-3-11-34,0 1 0,1-1 0,0 0 0,0 0 1,1-1-1,-1 1 0,1-1 0,0 0 0,0 0 0,1-1 0,-1 0 0,1 1 0,10 3 0,-7-4-4,0-1 0,0 0 0,0 0 0,1-1 0,-1 0 0,0 0 0,1-1 0,16-2 0,-12 0 7,-1 0 0,1-2 0,-1 1 0,0-1-1,0-1 1,0-1 0,-1 1 0,0-2 0,0 0 0,0 0 0,-1-1 0,18-17 0,-27 23 1,-1 1 0,1-1 0,-1 1 0,1-1 1,-1 0-1,1 0 0,-1 0 0,0 0 0,0 0 0,0 0 0,0 0 1,-1 0-1,1 0 0,0-1 0,-1 1 0,0 0 0,1 0 0,-1-1 1,0 1-1,0 0 0,0 0 0,0-1 0,-1 1 0,0-3 0,1 4 1,-1 0-1,1 0 0,-1 0 0,0 0 0,1 0 0,-1 0 0,0 1 0,0-1 0,0 0 0,1 0 1,-1 0-1,0 1 0,0-1 0,0 1 0,0-1 0,0 1 0,0-1 0,-2 0 0,0 1 1,1-1 0,-1 1 0,1 0 0,-1 0 0,1 0 0,-1 0 0,1 0 0,-1 0 0,1 1 0,-1-1 0,-3 2 0,1 0 5,-1 0 0,1 1-1,0 0 1,-1 0 0,1 0 0,1 1-1,-1-1 1,0 1 0,1 0 0,0 1-1,0-1 1,0 1 0,0-1 0,1 1-1,0 1 1,0-1 0,0 0-1,1 1 1,-1-1 0,1 1 0,1 0-1,-1-1 1,1 1 0,0 0 0,0 0-1,1 0 1,0 0 0,0 8-1,0-8-60,0 0-1,1 0 0,0 0 0,0 0 0,0 0 0,1 0 0,-1 0 0,1 0 0,1-1 0,-1 1 0,1-1 0,0 0 1,0 1-1,1-1 0,0-1 0,0 1 0,0 0 0,0-1 0,0 0 0,1 0 0,0 0 0,0-1 0,0 0 0,0 0 0,1 0 1,-1 0-1,1-1 0,7 2 0,-8-3 16,0 0 0,0 0 0,0-1 1,0 0-1,0 0 0,6-1 0,32-8-267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8.082"/>
    </inkml:context>
    <inkml:brush xml:id="br0">
      <inkml:brushProperty name="width" value="0.05" units="cm"/>
      <inkml:brushProperty name="height" value="0.05" units="cm"/>
    </inkml:brush>
  </inkml:definitions>
  <inkml:trace contextRef="#ctx0" brushRef="#br0">12 17 15947,'1'-2'167,"0"1"-1,-1 0 0,1 0 0,0 0 0,0 0 1,0 0-1,0 0 0,0 0 0,0 1 0,0-1 0,0 0 1,0 0-1,0 1 0,1-1 0,-1 1 0,0-1 1,0 1-1,1-1 0,-1 1 0,0 0 0,1 0 1,-1 0-1,0 0 0,1 0 0,-1 0 0,0 0 1,3 0-1,41 8 1433,-38-7-1324,-3 0-180,-1 0 0,1 0 0,-1 0 0,1 1 0,-1-1 0,1 1 0,-1 0 0,0 0 0,0 0 0,1 0 0,2 3 0,-6-4-73,1 0-1,0 0 1,0 0-1,-1 0 1,1 0-1,-1 0 1,1 1-1,-1-1 1,1 0-1,-1 0 1,0 1-1,0-1 1,1 0 0,-1 0-1,0 1 1,0-1-1,0 0 1,0 0-1,-1 1 1,1-1-1,0 0 1,0 0-1,-1 1 1,1-1-1,-1 0 1,1 0 0,-1 0-1,1 0 1,-1 0-1,0 0 1,0 0-1,1 0 1,-1 0-1,0 0 1,0 0-1,-1 1 1,-9 8 76,1-1 0,-2 1 1,-13 7-1,16-12-29,1 1 0,0 0 0,0 0 0,1 1 0,0-1 0,0 2 1,0-1-1,-8 13 0,15-20-62,0 1 0,-1-1 1,1 1-1,0-1 0,0 1 0,-1-1 1,1 1-1,0-1 0,0 1 0,0-1 1,0 1-1,0-1 0,0 1 0,0-1 1,0 1-1,0-1 0,0 1 0,0 0 1,0-1-1,0 1 0,0-1 0,0 1 1,0-1-1,1 1 0,-1-1 0,0 1 1,0-1-1,1 0 0,-1 1 0,0-1 1,1 1-1,-1-1 0,0 1 0,1-1 1,-1 0-1,1 1 0,-1-1 0,1 0 1,-1 0-1,1 1 0,-1-1 0,1 0 1,-1 0-1,1 0 0,-1 1 0,2-1 1,28 3 154,-26-3-144,28 0-722,61-10-1,-58 5 276,-19 4 68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5.774"/>
    </inkml:context>
    <inkml:brush xml:id="br0">
      <inkml:brushProperty name="width" value="0.05" units="cm"/>
      <inkml:brushProperty name="height" value="0.05" units="cm"/>
    </inkml:brush>
  </inkml:definitions>
  <inkml:trace contextRef="#ctx0" brushRef="#br0">1 669 13083,'6'7'676,"1"-1"-1,1 0 1,-1 0 0,1-1 0,0 0 0,0 0 0,0-1 0,1 0-1,0 0 1,-1-1 0,13 3 0,-11-5-297,0 1 1,0-1 0,0-1-1,0 0 1,0 0-1,0-1 1,0 0-1,0-1 1,0 0 0,12-5-1,-5 1-82,0-1 0,0 0 0,-1-2 0,0 0 0,-1-1 0,24-19 0,-31 23-219,-1-1 0,1 0 0,-1 0 0,-1-1 0,1 0 0,-1 0 1,-1 0-1,1-1 0,-2 0 0,1 0 0,-1 0 0,0-1 1,3-13-1,-7 20-54,1 0 1,-1-1-1,1 1 1,-1-1-1,0 1 0,-1 0 1,1-1-1,0 1 1,-1-1-1,0 1 1,0 0-1,0 0 1,0-1-1,-2-2 1,2 4-18,0 1 1,0-1 0,-1 1-1,1-1 1,0 1 0,-1-1-1,0 1 1,1 0 0,-1-1-1,1 1 1,-1 0 0,0 0-1,0 1 1,0-1 0,0 0-1,0 0 1,0 1 0,0-1-1,0 1 1,0 0 0,0 0 0,0 0-1,0 0 1,-3 0 0,1 0-8,-1 1 0,1 0 0,0-1 1,0 2-1,-1-1 0,1 0 0,0 1 1,0 0-1,0 0 0,0 0 0,0 0 1,1 1-1,-6 4 0,3-1-1,1-1-1,0 1 0,1-1 1,-1 1-1,1 1 1,0-1-1,-5 13 1,5-10-10,1 1 0,-1 0-1,2 0 1,-1 0 0,1 1 0,1-1 0,0 0 0,1 1 0,0-1 0,0 1 0,3 17 0,-2-25 6,-1 0 0,1 0 0,0 0-1,0 0 1,0 0 0,0 0 0,1-1-1,-1 1 1,1 0 0,0-1 0,-1 1 0,1-1-1,0 1 1,0-1 0,1 0 0,-1 0-1,0 0 1,1 0 0,-1-1 0,1 1 0,0-1-1,-1 1 1,1-1 0,0 0 0,0 0-1,0 0 1,0 0 0,6 0 0,-3-1-6,0 0 1,0-1 0,1 1-1,-1-1 1,0-1 0,0 1-1,0-1 1,0 0 0,0 0-1,-1-1 1,1 1 0,-1-1-1,6-5 1,8-6 5,0-1-1,-1-1 0,-1 0 1,-1-1-1,-1-1 1,0-1-1,-1 0 1,20-39-1,-12 16 41,-3-1-1,-1-1 1,17-65-1,-32 96-31,1 3-12,-1 1 1,-1 0-1,0-1 0,0 0 0,-1 1 1,0-1-1,-1 0 0,0 0 0,0 0 1,-2-10-1,2 20 6,0 0 1,0 0-1,0-1 1,0 1-1,0 0 0,0-1 1,0 1-1,0 0 1,-1-1-1,1 1 1,0 0-1,0 0 0,0-1 1,0 1-1,0 0 1,-1 0-1,1-1 1,0 1-1,0 0 1,0 0-1,-1 0 0,1-1 1,0 1-1,0 0 1,0 0-1,-1 0 1,1-1-1,0 1 0,-1 0 1,1 0-1,0 0 1,0 0-1,-1 0 1,1 0-1,0 0 1,-1 0-1,1 0 0,0 0 1,0 0-1,-1 0 1,-9 11-78,-5 25-27,-4 28 60,3 0 1,3 0-1,-9 102 1,19-113-60,2 0 1,3 0-1,2 0 1,19 98-1,-16-129-238,-3-16 46,-1-13-120,2-23-152,-2 0 0,0-33 0,-2 31-55,7-54-1,-5 71 400,1-1-1,0 2 1,9-24 0,-10 31 179,1 1 1,-1 0 0,1 0 0,1 0 0,-1 0 0,1 0 0,0 1 0,0 0 0,0 0 0,7-4 0,42-28 149,-31 22 55,0 0 0,-1-2-1,0-1 1,-1 0 0,21-26 0,-26 23 88,-1-1 1,-1-1 0,-1-1 0,20-48 0,-20 35 307,-2 0 0,13-70 0,-21 84-267,-3 24-282,0-1 0,0 0 0,-1 0 0,1 0 0,0 0 0,0 0-1,0 0 1,0 0 0,0 0 0,0 0 0,0 0 0,0 1 0,0-1 0,0 0 0,-1 0 0,1 0 0,0 0 0,0 0-1,0 0 1,0 0 0,0 0 0,0 0 0,0 0 0,-1 0 0,1 0 0,0 0 0,0 0 0,0 0 0,0 0 0,0 0-1,0 0 1,0 0 0,-1 0 0,1 0 0,0 0 0,0 0 0,0 0 0,0 0 0,0 0 0,0-1 0,0 1 0,0 0 0,0 0-1,-1 0 1,1 0 0,0 0 0,0 0 0,0 0 0,0 0 0,0 0 0,0 0 0,0-1 0,0 1 0,0 0 0,0 0-1,0 0 1,0 0 0,0 0 0,0 0 0,0 0 0,0-1 0,0 1 0,0 0 0,0 0 0,0 0 0,-7 9 87,-4 20-58,1-1 0,1 1 0,-8 53 0,11-49-3,-42 263 603,42-230-312,2 0 0,9 99-1,-4-151-320,4 31 2,-4-42-53,-1 0 0,1 0-1,0 0 1,0-1 0,0 1 0,0 0 0,1 0 0,-1-1-1,1 1 1,3 4 0,-5-7 27,0 1 0,1-1 0,-1 0 0,0 0 0,0 0-1,0 0 1,0 1 0,1-1 0,-1 0 0,0 0 0,0 0 0,0 0 0,1 0 0,-1 1 0,0-1 0,0 0-1,0 0 1,1 0 0,-1 0 0,0 0 0,0 0 0,1 0 0,-1 0 0,0 0 0,0 0 0,1 0 0,-1 0-1,0 0 1,0 0 0,1 0 0,-1 0 0,0 0 0,0 0 0,0 0 0,1-1 0,-1 1 0,0 0 0,1 0-1,3-11-829,-2-17-702,-5-4-97,-10-52-1,10 65 1220,-7-32-746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6.229"/>
    </inkml:context>
    <inkml:brush xml:id="br0">
      <inkml:brushProperty name="width" value="0.05" units="cm"/>
      <inkml:brushProperty name="height" value="0.05" units="cm"/>
    </inkml:brush>
  </inkml:definitions>
  <inkml:trace contextRef="#ctx0" brushRef="#br0">1 290 14771,'7'2'379,"0"-1"-1,1 0 1,-1 0-1,0 0 1,1-1-1,-1 0 1,1 0-1,-1-1 1,1 0-1,-1 0 1,0-1 0,0 1-1,0-2 1,0 1-1,8-5 1,-5 2-70,-1-1 0,0 0 0,0-1 0,-1 0 1,0 0-1,0-1 0,0 0 0,-1 0 1,10-16-1,-10 14-145,0-2 0,-1 1 0,-1-1-1,0 0 1,0 0 0,-1 0 0,-1-1 0,0 0 0,0 1 0,0-21 0,-3 31-149,0 0 0,0 1 0,0-1 0,0 0 0,0 0 0,0 0 0,0 0 0,-1 1 0,1-1 0,-1 0 0,1 0 0,-1 1 0,0-1 0,0 0 0,0 1 0,0-1 0,0 1 0,0-1 0,0 1 0,-2-3 0,1 4-10,1-1 1,0 1-1,0 0 0,-1 0 1,1-1-1,0 1 0,-1 0 1,1 0-1,0 0 1,-1 1-1,1-1 0,0 0 1,-1 0-1,1 1 0,0-1 1,0 1-1,0-1 0,-1 1 1,1-1-1,0 1 1,0 0-1,0 0 0,0-1 1,0 1-1,0 0 0,0 0 1,0 0-1,0 0 1,-1 2-1,-6 7 3,1 0 0,-1 0 0,2 0 0,-1 1 0,2 0 0,-1 0-1,1 1 1,-5 19 0,5-14-2,1 1 0,1-1-1,0 1 1,2 0 0,0 25-1,1-39-30,0 0 1,0 0-1,1 0 0,0 0 0,-1 0 0,2 0 0,-1 0 0,0 0 0,1 0 0,3 5 1,-4-7-35,0-1 0,0 1 0,1-1 1,-1 0-1,1 1 0,-1-1 1,1 0-1,-1 0 0,1 0 0,0 0 1,-1 0-1,1 0 0,0-1 0,0 1 1,0-1-1,0 1 0,0-1 1,-1 0-1,1 1 0,0-1 0,0 0 1,0 0-1,4-1 0,4-1-109,0 0-1,-1-1 0,1 0 1,0 0-1,-1-1 0,1-1 1,-1 1-1,0-2 0,-1 1 1,9-7-1,29-21-504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6.618"/>
    </inkml:context>
    <inkml:brush xml:id="br0">
      <inkml:brushProperty name="width" value="0.05" units="cm"/>
      <inkml:brushProperty name="height" value="0.05" units="cm"/>
    </inkml:brush>
  </inkml:definitions>
  <inkml:trace contextRef="#ctx0" brushRef="#br0">226 353 18084,'-5'3'222,"-113"71"3877,106-65-3831,1 0 1,0 1-1,1 0 0,0 0 1,0 1-1,1 1 1,-10 17-1,17-27-237,1 0 1,0 0-1,0 0 1,0 0-1,0 0 1,0 0-1,0 1 1,1-1-1,-1 0 1,1 0-1,-1 1 1,1-1-1,0 0 1,0 1-1,0-1 1,0 0-1,1 1 1,-1-1-1,1 0 1,-1 1-1,1-1 1,0 0-1,0 0 1,2 4-1,-1-3-44,0-1-1,0 0 1,0 0-1,1 0 1,-1-1-1,0 1 1,1-1-1,0 1 1,-1-1-1,1 0 1,0 0-1,0 0 1,-1 0-1,1 0 1,0-1-1,0 1 1,0-1-1,0 0 1,3 0-1,6 0-126,-1-1-1,0-1 0,0 0 0,0 0 0,-1-1 1,1 0-1,0-1 0,-1 0 0,0-1 1,0 0-1,0-1 0,-1 0 0,0 0 0,0-1 1,13-13-1,1-3-176,-2 0 0,-1-2-1,0 0 1,19-36 0,-13 18 282,-2-1 0,-2-1 0,-3-1-1,27-92 1,-44 130 172,-1 1 0,0-1 0,0 0-1,0-11 1,-1 19-115,0-1 0,0 0 1,0 1-1,0-1 0,0 1 0,-1-1 0,1 1 0,0-1 0,0 0 0,0 1 1,0-1-1,-1 1 0,1-1 0,0 1 0,0-1 0,-1 1 0,1-1 1,0 1-1,-1 0 0,1-1 0,-1 1 0,1-1 0,-1 1 0,1 0 1,0-1-1,-2 1 0,1 0 13,0 0 0,0 1 0,0-1 1,-1 0-1,1 1 0,0-1 0,0 1 1,0-1-1,0 1 0,0 0 0,0 0 1,0-1-1,0 1 0,0 0 0,0 0 1,1 0-1,-1 0 0,-1 1 0,-7 10 129,1-1-1,0 2 0,1-1 0,0 1 1,1 0-1,0 0 0,1 1 0,-4 20 1,-2 11 211,-5 61 1,12-75-177,2 0-1,4 61 1,-1-80-159,0 0 0,1-1 0,1 1 1,0-1-1,0 1 0,1-1 0,1 0 0,0 0 0,0-1 0,13 19 0,-16-26-36,-1-1 1,2 0-1,-1 0 0,0 0 0,0 0 0,0 0 0,1 0 0,-1 0 1,1-1-1,0 1 0,-1-1 0,1 0 0,0 0 0,0 0 0,0 0 1,0 0-1,0-1 0,0 1 0,0-1 0,0 0 0,0 0 0,5 0 1,-6-1-18,1 0 0,-1 1 1,0-1-1,0 0 1,0 0-1,0 0 0,0 0 1,-1 0-1,1-1 1,0 1-1,0-1 1,-1 1-1,1-1 0,-1 1 1,0-1-1,1 0 1,-1 0-1,0 0 1,0 0-1,0 0 0,0 0 1,0 0-1,0 0 1,-1 0-1,1 0 0,-1 0 1,0 0-1,1-1 1,-1 1-1,0-4 1,-1-2-94,1 1 0,-1-1 0,-1 1 0,1-1 0,-1 1 0,-1 0 0,1 0 0,-1 0 0,-1 0 0,1 0 0,-6-7 0,-8-11-575,-31-33 0,33 40 423,-111-113-999,86 91 1726,39 39-397,0 0 0,0 0 0,0 1 0,0-1 1,0 0-1,1 0 0,-1-1 0,0 1 0,1 0 0,-1 0 0,0 0 0,1 0 0,-1-1 0,1 1 0,0 0 1,-1-2-1,1 3-39,0-1 0,1 1 1,-1-1-1,0 1 0,0-1 1,1 1-1,-1-1 0,0 1 1,0-1-1,1 1 0,-1 0 1,0-1-1,1 1 0,-1 0 1,1-1-1,-1 1 0,0 0 1,1-1-1,-1 1 0,1 0 1,-1 0-1,1 0 0,-1-1 1,1 1-1,-1 0 0,1 0 1,0 0-1,6-1 179,0 0 0,1 1 0,-1 0 0,10 1 0,-9 0-112,52 2 97,0-2 0,1-3 0,59-9-1,-52-2-242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1.647"/>
    </inkml:context>
    <inkml:brush xml:id="br0">
      <inkml:brushProperty name="width" value="0.05" units="cm"/>
      <inkml:brushProperty name="height" value="0.05" units="cm"/>
    </inkml:brush>
  </inkml:definitions>
  <inkml:trace contextRef="#ctx0" brushRef="#br0">16 70 17588,'4'13'1128,"-2"1"0,1-1 0,-2 1 1,1 17-1,-3 72 7,-1-42-426,-1 239 576,4-288-1268,0-25 2,-2-90 43,2-117-118,2 167-11,3 1 0,13-61 0,-17 106 58,-2 2 0,1-1 0,1 1 0,-1 0 0,1 0 0,0 0 0,0 0 0,0 0 1,1 0-1,-1 1 0,1-1 0,4-4 0,-6 9 7,0-1 0,-1 0 1,1 1-1,0-1 0,0 1 0,0-1 0,0 1 1,0 0-1,0-1 0,0 1 0,0 0 1,0 0-1,0-1 0,1 1 0,-1 0 0,0 0 1,0 0-1,0 0 0,0 1 0,0-1 1,0 0-1,0 0 0,0 1 0,0-1 0,0 0 1,0 1-1,0-1 0,0 1 0,0-1 1,0 1-1,0 0 0,0-1 0,-1 1 0,1 0 1,0 0-1,0 0 0,-1-1 0,1 1 1,0 2-1,5 4 5,-1 1 1,1 0-1,4 12 1,-8-18-7,5 12 5,0 1 1,0-1 0,-2 1-1,0 0 1,0 1-1,-2-1 1,4 31 0,-7-41-8,0 0 1,0 1 0,0-1 0,-1 0 0,1 0 0,-1 1-1,-1-1 1,1 0 0,-1 0 0,0 0 0,0 0 0,0 0-1,-1-1 1,0 1 0,0-1 0,0 1 0,0-1-1,-1 0 1,1 0 0,-1 0 0,0-1 0,-1 0 0,1 1-1,0-1 1,-1-1 0,-8 5 0,7-4-154,0-1 1,0 0 0,-1 0-1,1 0 1,-1-1-1,1 0 1,-8 1-1,12-2 122,-1 0 0,1 0-1,-1 0 1,1 0 0,0-1-1,-1 1 1,1-1 0,0 1-1,0-1 1,-1 0 0,1 0-1,0 0 1,0 0 0,0 0-1,0 0 1,0-1 0,0 1-1,0-1 1,0 1 0,1-1-1,-1 0 1,-2-3 0,-6-23-371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2.630"/>
    </inkml:context>
    <inkml:brush xml:id="br0">
      <inkml:brushProperty name="width" value="0.05" units="cm"/>
      <inkml:brushProperty name="height" value="0.05" units="cm"/>
    </inkml:brush>
  </inkml:definitions>
  <inkml:trace contextRef="#ctx0" brushRef="#br0">17 161 17660,'1'1'118,"0"-1"0,0 1 1,0 0-1,0-1 0,0 1 0,0 0 1,0 0-1,-1 0 0,1 0 0,0-1 1,0 1-1,-1 0 0,1 0 1,-1 0-1,1 0 0,-1 0 0,0 1 1,1-1-1,-1 0 0,0 0 0,0 0 1,1 0-1,-1 0 0,0 0 1,0 1-1,0-1 0,-1 2 0,-6 38 1348,4-29-405,-4 16-524,2 1 0,0-1-1,2 1 1,2 53 0,1-80-528,0 0 0,1 0 0,-1 0 0,0 0 0,1 0 0,-1-1 0,1 1 0,0 0 0,-1 0 0,1-1 0,0 1 0,0 0 0,0-1 0,0 1 0,1-1 0,-1 0 0,2 3 0,-2-4-3,-1 0 0,1 0 0,-1 1-1,1-1 1,-1 0 0,1 0 0,0 0 0,-1 0 0,1 1 0,-1-1-1,1 0 1,0 0 0,-1 0 0,1 0 0,-1-1 0,1 1-1,0 0 1,-1 0 0,1 0 0,-1 0 0,1-1 0,1 0 6,-1 0 0,1 0 0,-1 0 0,1 0 0,-1 0-1,0 0 1,0-1 0,0 1 0,0 0 0,2-3 0,6-12 72,0 0 0,-1-1 0,-1 0 0,-1 0-1,5-22 1,-2 3 171,5-59 0,-13 89-218,-1-1 1,0 0-1,0 0 1,0 0-1,-1 0 1,-2-10-1,3 17-33,0-1 0,0 1 0,0-1 0,-1 1 1,1-1-1,0 1 0,0-1 0,0 1 0,0 0 0,0-1 0,-1 1 0,1-1 0,0 1 0,0 0 0,-1-1 0,1 1 0,0-1 0,-1 1 0,1 0 0,0 0 0,-1-1 0,1 1 0,0 0 1,-1-1-1,1 1 0,-1 0 0,1 0 0,-1 0 0,1 0 0,0-1 0,-1 1 0,1 0 0,-1 0 0,1 0 0,-1 0 0,1 0 0,-1 0 0,1 0 0,-1 0 0,1 0 0,0 0 0,-1 1 1,1-1-1,-1 0 0,1 0 0,-1 0 0,1 0 0,-1 1 0,-14 15 73,8-3-71,1-1 0,0 1-1,1 0 1,1 0-1,0 0 1,0 1 0,2-1-1,-1 1 1,2 0 0,0 0-1,0 0 1,2 0-1,1 16 1,-2-28-6,1 0 1,-1 0-1,1 1 0,-1-1 0,1 0 1,0 0-1,0 0 0,0 0 0,0 0 1,0 0-1,1 0 0,-1 0 1,0-1-1,1 1 0,-1 0 0,1-1 1,0 1-1,0-1 0,3 3 0,-3-4 1,0 1-1,-1-1 0,1 1 0,0-1 0,0 0 0,0 0 1,0 0-1,0 0 0,0 0 0,0 0 0,0 0 0,0-1 1,0 1-1,0-1 0,0 1 0,0-1 0,-1 0 0,1 0 1,0 0-1,0 0 0,-1 0 0,1 0 0,2-2 0,0-1-5,0 0-1,0 0 0,-1 0 1,1 0-1,-1-1 0,0 1 1,0-1-1,0 0 1,-1 0-1,1 0 0,-1 0 1,2-10-1,-1 3-74,0-1-1,-2 0 1,1 0 0,-1-16 0,-1 29 75,0-1 0,0 1 1,0 0-1,0 0 0,0-1 1,0 1-1,0 0 0,0 0 0,0-1 1,0 1-1,0 0 0,0-1 1,0 1-1,0 0 0,0 0 1,0-1-1,0 1 0,0 0 1,0 0-1,0-1 0,0 1 1,-1 0-1,1 0 0,0-1 1,0 1-1,0 0 0,0 0 1,-1 0-1,1 0 0,0-1 1,0 1-1,-1 0 0,1 0 1,0 0-1,0 0 0,-1 0 0,1 0 1,0-1-1,-1 1 0,1 0 2,0 1-1,-1-1 1,1 0-1,0 0 0,0 1 1,-1-1-1,1 0 1,0 0-1,0 1 1,-1-1-1,1 0 0,0 0 1,0 1-1,0-1 1,-1 0-1,1 1 0,0-1 1,0 0-1,0 1 1,0-1-1,0 0 0,0 1 1,0-1-1,0 1 1,0-1-1,0 1 1,0 0-1,0 0 1,0 1-1,0-1 1,0 0-1,0 1 1,1-1-1,-1 0 1,0 0-1,1 1 1,-1-1-1,1 0 1,0 0-1,-1 0 1,1 0-1,0 0 1,-1 0-1,1 0 1,0 0-1,0 0 1,0 0-1,0 0 1,2 1-1,0-1 2,-1 0 1,1 0-1,-1 0 0,1 0 1,0 0-1,0 0 0,0-1 1,0 0-1,-1 1 0,4-1 1,3 0 1,-1-1 1,0 0-1,0 0 1,0-1 0,0 0-1,13-5 1,-8 0 3,-1 0 1,0-1-1,0-1 0,-1 0 1,0 0-1,15-18 1,-15 15 18,1 0 1,0 2 0,1-1 0,18-11-1,-30 21-19,0 1-1,0-1 1,0 0-1,0 1 1,0-1-1,1 1 1,-1-1-1,0 1 1,0 0-1,0-1 0,0 1 1,0 0-1,1 0 1,-1 0-1,0 0 1,0 0-1,0 0 1,1 0-1,-1 0 1,0 0-1,0 0 1,0 1-1,0-1 1,1 1-1,-1-1 1,2 2-1,-2-1 2,0 1-1,1-1 1,-1 1-1,0 0 0,0-1 1,-1 1-1,1 0 1,0 0-1,0 0 1,-1-1-1,1 1 1,-1 0-1,0 0 0,1 4 1,-1 7 17,0 1 0,0 0 0,-5 21 1,0-5-3,2-19-13,1 0 0,0 0 1,0 20-1,2-31-7,0 1 0,0-1 0,0 0 0,0 1 0,0-1 0,0 0 0,0 1 0,0-1 0,0 0-1,0 1 1,0-1 0,0 0 0,1 1 0,-1-1 0,0 0 0,0 0 0,0 1 0,0-1 0,1 0 0,-1 0 0,0 1 0,0-1 0,0 0 0,1 0 0,-1 0 0,0 1 0,0-1 0,1 0 0,-1 0-1,0 0 1,1 0 0,-1 0 0,1 1 0,11-6-3,12-14-2,-23 18 6,115-114 58,-52 48-52,-67 73-13,1 0 0,-1-1 1,1 1-1,0 0 0,-2 12 0,4-17 6,-1 1-1,1 0 1,0 0 0,0 0 0,0 0 0,0 0-1,0 0 1,0 0 0,0 0 0,0 0 0,1 0-1,-1 0 1,1 0 0,0-1 0,-1 1 0,1 0 0,0 0-1,0-1 1,0 1 0,0 0 0,0-1 0,1 1-1,-1-1 1,0 1 0,1-1 0,-1 0 0,1 0-1,-1 0 1,1 1 0,0-1 0,0-1 0,-1 1-1,1 0 1,0 0 0,0-1 0,3 2 0,1-2 26,1 1 1,-1-1 0,0 0 0,0 0 0,0-1-1,0 0 1,0 0 0,0 0 0,0-1 0,0 0-1,0 0 1,-1 0 0,1-1 0,-1 0 0,1 0-1,-1 0 1,0 0 0,0-1 0,7-7 0,-6 5 5,-1 1 1,1-1 0,-1 1 0,-1-2 0,1 1 0,-1 0-1,0-1 1,-1 0 0,1 0 0,-1 0 0,-1 0 0,1 0 0,-1-1-1,0 1 1,0-11 0,-1 15-70,-1 1-1,0 0 0,-1-1 1,1 1-1,0 0 0,-1-1 1,1 1-1,-1 0 1,0-1-1,1 1 0,-1 0 1,0 0-1,-1 0 0,1 0 1,0 0-1,0 0 1,-1 0-1,1 0 0,-1 1 1,0-1-1,0 1 0,1-1 1,-4-1-1,2 1-68,0 1 0,-1-1 0,1 1 0,-1 0 0,1 0 0,-1 0-1,0 0 1,1 1 0,-1-1 0,0 1 0,1 0 0,-1 0 0,-7 1 0,-10 2-366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3.064"/>
    </inkml:context>
    <inkml:brush xml:id="br0">
      <inkml:brushProperty name="width" value="0.05" units="cm"/>
      <inkml:brushProperty name="height" value="0.05" units="cm"/>
    </inkml:brush>
  </inkml:definitions>
  <inkml:trace contextRef="#ctx0" brushRef="#br0">1 0 16804,'12'4'1272,"-3"-1"-1256,2-2-272,1 1 704,-3 5-240,11 7-216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3.512"/>
    </inkml:context>
    <inkml:brush xml:id="br0">
      <inkml:brushProperty name="width" value="0.05" units="cm"/>
      <inkml:brushProperty name="height" value="0.05" units="cm"/>
    </inkml:brush>
  </inkml:definitions>
  <inkml:trace contextRef="#ctx0" brushRef="#br0">199 361 17636,'-6'-2'222,"0"0"1,-1 0-1,1 0 1,0 1-1,-1 0 1,0 0-1,1 0 1,-1 1-1,0 0 1,1 1-1,-1-1 1,1 1-1,-1 1 1,1-1 0,-1 1-1,1 0 1,0 1-1,0-1 1,-8 5-1,9-4-98,1 0-1,-1 0 1,0 0 0,1 1-1,0-1 1,0 1-1,0 0 1,0 0 0,0 1-1,-3 6 1,5-8-95,0 1 0,1-1 0,-1 0 1,1 1-1,0-1 0,0 1 0,0 0 0,1-1 1,-1 1-1,1 0 0,0 0 0,0-1 1,0 1-1,0 0 0,1-1 0,1 7 0,-2-9-17,1 1-1,-1 0 0,1 0 1,0-1-1,0 1 0,-1 0 1,1-1-1,0 1 0,0-1 0,1 1 1,-1-1-1,0 1 0,0-1 1,1 0-1,-1 0 0,1 0 1,-1 0-1,1 0 0,-1 0 0,3 1 1,-1-1-1,1 0 0,-1 0 0,0-1 1,0 1-1,0-1 0,1 0 0,-1 0 0,0 0 1,0 0-1,7-2 0,-2 0 16,1-1-1,0 0 1,-1 0 0,1-1-1,-1 0 1,0 0-1,10-8 1,-8 3 47,0-1-1,0 1 1,-1-1 0,0-1 0,-1 0 0,0 0-1,-1 0 1,0-1 0,-1 0 0,0-1-1,-1 1 1,0-1 0,-1 0 0,-1 0-1,2-14 1,-5 18 84,-2 14-112,1 18-35,2-22-9,-1 0 0,1 1 0,-1-1 0,1 0 0,0 1 0,-1-1 0,1 0 0,0 0 0,0 0 0,0 0 0,0 0 0,0 0-1,0 0 1,0 0 0,0 0 0,1-1 0,-1 1 0,0 0 0,0-1 0,1 1 0,-1 0 0,0-1 0,1 0 0,-1 1 0,1-1 0,-1 0 0,1 0 0,-1 0 0,0 0 0,1 0 0,-1 0 0,1 0 0,-1 0 0,0-1 0,1 1 0,-1-1 0,2 0 0,4-1 20,0 0 0,0-1 0,0 0 0,0 0 0,10-8 0,-3 1 71,0-1 0,-1 0 0,0-1 0,-1-1 0,0 0 0,18-27 0,-23 30-19,-1 0 1,-1 0-1,0-1 0,0 0 0,-1 1 0,0-2 0,-1 1 1,-1 0-1,1-1 0,-2 1 0,1-14 0,-2 22-48,0 0 0,0 0 0,-1-1 0,1 1 0,-1 0 0,0 0 0,0 0 0,0 1 0,0-1 0,-3-5 0,4 7-22,-1 1 1,1-1-1,-1 1 1,1-1-1,0 1 1,-1-1-1,1 1 0,-1 0 1,1-1-1,-1 1 1,1 0-1,-1-1 1,1 1-1,-1 0 0,1 0 1,-1 0-1,0-1 1,1 1-1,-1 0 0,1 0 1,-1 0-1,-1 0 1,1 0-3,0 1 1,0-1-1,0 1 1,-1-1-1,1 1 1,0 0-1,0-1 1,0 1 0,0 0-1,0 0 1,0-1-1,0 1 1,1 0-1,-1 0 1,-1 2-1,-4 6 3,0 1-1,0 0 0,1 1 1,1-1-1,0 1 0,0 0 1,1 0-1,1 0 0,-1 0 1,0 15-1,2-7-3,0-1 0,1 1 1,1 0-1,1-1 0,6 31 0,-6-41-1,0-1-1,0 0 1,1 1-1,0-1 1,0 0-1,1 0 1,0-1-1,0 1 1,1-1-1,-1 0 1,1 0-1,1-1 1,-1 1-1,1-1 1,0 0 0,0 0-1,0-1 1,1 0-1,0 0 1,-1-1-1,1 1 1,1-2-1,-1 1 1,0-1-1,1 0 1,-1 0-1,1-1 1,0 0-1,-1 0 1,1-1-1,0 0 1,-1-1 0,1 1-1,0-1 1,-1-1-1,13-3 1,-11 1 2,-1 1-1,0-1 1,0-1 0,0 0 0,-1 0 0,1 0 0,-1-1 0,0 0 0,-1 0 0,0-1 0,0 0-1,0 0 1,-1 0 0,0-1 0,0 0 0,-1 0 0,7-15 0,-5 7 12,-1 0 0,0 0 1,-1-1-1,0 0 0,-2 0 1,0 1-1,-1-1 0,-1-29 0,-1 42-13,1 1-1,-1-1 1,1 0-1,-1 1 1,0-1-1,-1 0 1,1 1-1,-1 0 1,1-1-1,-1 1 0,0 0 1,0 0-1,0 0 1,-5-5-1,6 7 0,0 0 0,0 0-1,0 1 1,0-1 0,-1 1-1,1-1 1,0 0 0,0 1 0,0 0-1,0-1 1,-1 1 0,1 0-1,0 0 1,0-1 0,-1 1-1,1 0 1,0 0 0,-2 1 0,0-1-1,1 1 0,0 0 0,0 0 0,0 0 1,0 0-1,0 0 0,1 0 0,-1 1 0,0-1 1,0 0-1,1 1 0,-1 0 0,1-1 1,-2 3-1,-2 3-5,0 0 1,1 1-1,-1-1 0,2 1 1,-1 0-1,1 0 1,0 1-1,1-1 1,0 0-1,0 1 0,1-1 1,0 1-1,1 15 1,0-18 7,0 0-1,0-1 1,1 1 0,0 0 0,1 0 0,-1 0 0,1-1 0,0 1 0,0-1-1,1 1 1,0-1 0,0 0 0,0 0 0,0 0 0,1-1 0,0 1 0,0-1-1,0 0 1,0 0 0,10 7 0,-6-7-25,0 0 0,1 0 0,-1-1 0,1 0 0,0 0 0,0-1 0,0 0 0,0-1 0,10 1 0,-14-2 3,1 0-1,-1 0 1,1 0 0,-1 0-1,0-1 1,1 0 0,-1 0-1,0-1 1,1 0-1,-1 1 1,0-2 0,0 1-1,-1-1 1,1 1 0,0-1-1,6-6 1,13-25-60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4.198"/>
    </inkml:context>
    <inkml:brush xml:id="br0">
      <inkml:brushProperty name="width" value="0.05" units="cm"/>
      <inkml:brushProperty name="height" value="0.05" units="cm"/>
    </inkml:brush>
  </inkml:definitions>
  <inkml:trace contextRef="#ctx0" brushRef="#br0">1 1 19140,'13'15'1937,"0"9"-1225,0 1-296,3 10 792,2 0-264,-3 2-224,4 0-280,-5-7-624,1-2-336,-3-8-656,-3-5 2032,-7-13-1008,-1 2-120,-5-5-112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4.662"/>
    </inkml:context>
    <inkml:brush xml:id="br0">
      <inkml:brushProperty name="width" value="0.05" units="cm"/>
      <inkml:brushProperty name="height" value="0.05" units="cm"/>
    </inkml:brush>
  </inkml:definitions>
  <inkml:trace contextRef="#ctx0" brushRef="#br0">237 588 16772,'8'8'1712,"12"-12"-864,6-5-232,12-9 809,4-4-177,8-2-240,2-2-120,3-3-376,-4 3-208,-13 3-504,-4 5-416,-14 4-568,-10 3 592,-14 0 240,-12 1-288,-8 3-81</inkml:trace>
  <inkml:trace contextRef="#ctx0" brushRef="#br0" timeOffset="1">9 202 17836,'-9'-6'1688,"9"0"-1000,9-2-184,19-4 753,9-2-145,12-4-256,3-2-160,6-5-392,0 2-392,-3 2-968,-6 3 1000,-6 1-232,-8 3-144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5.108"/>
    </inkml:context>
    <inkml:brush xml:id="br0">
      <inkml:brushProperty name="width" value="0.05" units="cm"/>
      <inkml:brushProperty name="height" value="0.05" units="cm"/>
    </inkml:brush>
  </inkml:definitions>
  <inkml:trace contextRef="#ctx0" brushRef="#br0">1 47 15707,'1'3'342,"0"-1"0,0 1-1,0 0 1,0-1-1,0 1 1,-1 0 0,1 0-1,-1 0 1,0 0-1,0 0 1,0 4 0,1 6 1248,-1-11-1477,0 1 1,0 0 0,1 0 0,-1 0 0,1-1-1,0 1 1,0-1 0,0 1 0,0 0 0,0-1-1,0 1 1,1-1 0,-1 0 0,1 0-1,0 1 1,0-1 0,0 0 0,0 0 0,0-1-1,0 1 1,0 0 0,1-1 0,-1 1 0,0-1-1,1 0 1,-1 0 0,1 0 0,3 1 0,0-1-81,0-1 0,0 1 0,-1-1 0,1-1 0,0 1 0,-1-1 0,1 0 0,0 0 0,-1-1 0,1 1 0,-1-1 0,0-1 0,7-3 0,13-8 27,-1-2 0,-1-1 0,33-31 0,-20 17 84,-34 29-125,1 0 0,-1 0-1,0 1 1,1-1 0,-1 1 0,1-1 0,0 1 0,5-2 0,-7 3-12,-1 0 0,1 0 0,0 0 0,-1 0 0,1 0 0,0 0-1,-1 1 1,1-1 0,0 0 0,-1 0 0,1 1 0,0-1 0,-1 0 0,1 1 0,0-1 0,-1 1 0,1-1 0,-1 0 0,1 1 0,-1 0 0,1-1 0,-1 1 0,0-1 0,1 1 0,-1-1 0,1 1 0,-1 0-1,0-1 1,0 1 0,1 0 0,-1 0 0,0-1 0,0 1 0,0 0 0,0-1 0,0 1 0,0 0 0,0-1 0,0 2 0,2 20 126,-2 35 1,-1-42-146,1 0 1,1 0 0,0 0-1,1 0 1,4 19 0,-6-34-13,0 0 0,0 1 0,0-1 0,0 0 1,0 1-1,0-1 0,0 0 0,0 1 0,0-1 1,0 0-1,1 1 0,-1-1 0,0 0 0,0 1 1,0-1-1,0 0 0,0 1 0,1-1 0,-1 0 1,0 1-1,0-1 0,1 0 0,-1 0 0,0 1 1,0-1-1,1 0 0,-1 0 0,0 0 0,1 1 1,-1-1-1,0 0 0,1 0 0,-1 0 0,0 0 1,1 0-1,-1 0 0,0 0 0,1 0 0,-1 0 1,0 0-1,1 0 0,-1 0 0,0 0 0,1 0 1,8-13-520,0 0 220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9.632"/>
    </inkml:context>
    <inkml:brush xml:id="br0">
      <inkml:brushProperty name="width" value="0.05" units="cm"/>
      <inkml:brushProperty name="height" value="0.05" units="cm"/>
    </inkml:brush>
  </inkml:definitions>
  <inkml:trace contextRef="#ctx0" brushRef="#br0">18 1 17268,'-9'12'2176,"3"5"-1304,3 0-272,3 3 1089,5-2-569,2-1-152,6-5-368,3-3-119,9-7-409,2-2-281,4-8-719,-2-4-288,0-5 2056,-1-3-1088,-2-3-96,-3-4-176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5.591"/>
    </inkml:context>
    <inkml:brush xml:id="br0">
      <inkml:brushProperty name="width" value="0.05" units="cm"/>
      <inkml:brushProperty name="height" value="0.05" units="cm"/>
    </inkml:brush>
  </inkml:definitions>
  <inkml:trace contextRef="#ctx0" brushRef="#br0">8 170 19164,'-2'10'661,"0"0"0,0 0 0,1 0 0,0 0 0,1 0 0,1 12 0,0-12-433,1 0 1,-1-1-1,1 1 0,1-1 1,0 0-1,0 1 0,1-1 1,0-1-1,0 1 1,10 13-1,-12-20-206,0 1 0,0-1-1,0 0 1,0 0 0,0 0 0,0 0-1,1 0 1,-1 0 0,1-1 0,-1 1 0,1-1-1,0 0 1,-1 1 0,1-1 0,0-1 0,0 1-1,0 0 1,0-1 0,0 1 0,0-1-1,0 0 1,0 0 0,0 0 0,0 0 0,0-1-1,0 1 1,-1-1 0,1 0 0,0 0 0,0 0-1,0 0 1,-1 0 0,1 0 0,0-1-1,-1 1 1,5-5 0,0 1-1,0-1-1,0 0 1,-1 0-1,0-1 1,0 0-1,-1 0 1,0 0-1,0 0 1,-1-1-1,1 0 1,3-12-1,-4 9-3,-1 0 0,-1-1-1,3-20 1,-5 27-16,0-1-1,0 1 0,0 0 1,0 0-1,-1-1 0,0 1 1,0 0-1,0 0 0,-1 0 1,-3-8-1,5 12 1,-1 0 0,1 0 1,-1 0-1,0 0 0,1 0 1,-1 0-1,0 0 0,0 1 1,1-1-1,-1 0 0,0 0 1,0 1-1,0-1 0,0 1 1,0-1-1,0 0 0,0 1 1,0 0-1,0-1 0,0 1 1,0 0-1,0-1 0,-1 1 1,1 0-1,0 0 0,0 0 1,0 0-1,0 0 0,0 0 0,-2 1 1,1-1 0,0 1-1,0 0 1,1 0 0,-1 0 0,0 0 0,1 0-1,-1 0 1,1 0 0,-1 0 0,1 0 0,-1 1-1,1-1 1,0 1 0,0-1 0,0 1 0,0-1-1,-2 4 1,1 1-2,0 0 1,0-1-1,0 1 0,1 0 0,0 0 1,0 0-1,0 0 0,1 0 0,0 0 1,0 0-1,1 0 0,-1 0 0,3 9 1,-2-12-1,0 0 0,0 0 0,0 1 0,1-1 0,-1 0 1,1 0-1,-1 0 0,1-1 0,0 1 0,0 0 1,0-1-1,1 1 0,-1-1 0,1 0 0,-1 1 0,1-1 1,0 0-1,0-1 0,-1 1 0,1-1 0,1 1 1,-1-1-1,0 0 0,0 0 0,5 1 0,2-1-1,-1-1 0,1 0 0,-1-1-1,0 0 1,1 0 0,-1-1 0,0 0 0,0-1-1,0 0 1,0 0 0,-1-1 0,1 0 0,-1-1-1,0 1 1,13-11 0,-6 3 5,0 0 1,0-1-1,-1-1 1,-1 0-1,-1-1 1,18-27-1,-20 27 5,-1-2-1,7-17 1,-14 28-8,0 1 1,0-1-1,0 1 1,-1-1 0,0 0-1,0 1 1,0-1-1,-1 0 1,0 0-1,-1-7 1,1 12-1,0 1-1,0 0 1,0-1 0,0 1-1,0-1 1,0 1 0,0-1-1,0 1 1,0 0 0,-1-1-1,1 1 1,0-1 0,0 1-1,0 0 1,-1-1 0,1 1-1,0 0 1,-1-1 0,1 1-1,0 0 1,-1 0 0,1-1-1,0 1 1,-1 0 0,1 0-1,0-1 1,-1 1 0,1 0-1,-1 0 1,1 0 0,0 0-1,-1 0 1,1 0 0,-1 0-1,1-1 1,-1 1 0,1 0 0,-1 1-1,1-1 1,0 0 0,-1 0-1,1 0 1,-1 0 0,1 0-1,0 0 1,-1 0 0,1 1-1,-1-1 1,1 0 0,0 0-1,-1 1 1,1-1 0,0 0-1,-1 0 1,1 1 0,0-1-1,-1 0 1,1 1 0,-19 19-5,11-6 1,-1 0-1,2 0 1,0 1-1,0 1 1,2-1 0,0 1-1,0 0 1,2 0-1,0 0 1,1 0 0,0 1-1,2-1 1,0 0 0,2 20-1,-2-34-24,0 0-1,1 1 0,-1-1 1,1 0-1,-1 1 0,1-1 1,0 0-1,0 0 0,0 0 0,0 0 1,0 0-1,0 0 0,0 0 1,1 0-1,-1 0 0,1 0 1,0-1-1,-1 1 0,1 0 1,0-1-1,0 0 0,0 1 1,0-1-1,0 0 0,0 0 1,0 0-1,1-1 0,-1 1 1,0 0-1,0-1 0,1 1 1,-1-1-1,0 0 0,1 0 1,-1 0-1,1 0 0,1 0 1,4-2-119,-1 0 0,1 0 0,-1 0 0,1-1 1,-1 0-1,0 0 0,-1-1 0,1 0 0,0 0 0,6-6 1,-4 3 36,-1-1-1,-1 1 1,1-1 0,-1-1 0,-1 1 0,7-11 0,12-25-525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6.042"/>
    </inkml:context>
    <inkml:brush xml:id="br0">
      <inkml:brushProperty name="width" value="0.05" units="cm"/>
      <inkml:brushProperty name="height" value="0.05" units="cm"/>
    </inkml:brush>
  </inkml:definitions>
  <inkml:trace contextRef="#ctx0" brushRef="#br0">96 1 17204,'-11'7'714,"0"1"1,1 0 0,0 1-1,-12 14 1,19-19-511,-1 0-1,1 0 1,0 1-1,0-1 1,1 1-1,-1 0 1,1 0-1,0 0 1,1 0-1,-1 0 1,1 0-1,0 1 1,-1 6-1,2-10-172,0 0-1,0 0 1,1 0 0,-1 0-1,0-1 1,1 1-1,-1 0 1,1 0-1,0 0 1,-1-1-1,1 1 1,0 0-1,0-1 1,0 1-1,0-1 1,0 1 0,1-1-1,-1 0 1,0 1-1,1-1 1,-1 0-1,1 0 1,-1 0-1,1 0 1,-1 0-1,1 0 1,0-1 0,0 1-1,2 0 1,6 2-91,1 0 0,-1-2 0,1 1 0,11-1 0,-4 1-55,16 1-188,-20-3 154,-1 0-1,0 2 0,1 0 0,-1 0 0,0 1 0,0 1 0,0 0 1,17 8-1,-28-11 163,0 0-1,-1 1 1,1-1 0,0 0 0,0 0 0,-1 1 0,1-1-1,0 1 1,-1 0 0,0-1 0,1 1 0,-1 0-1,0 0 1,0 0 0,0 0 0,0 0 0,0 0 0,-1 0-1,1 0 1,0 0 0,-1 0 0,0 0 0,1 0-1,-1 0 1,0 1 0,0-1 0,0 0 0,-1 0 0,1 0-1,0 1 1,-1-1 0,1 0 0,-1 0 0,0 0-1,0 0 1,0 0 0,-2 3 0,-2 4 149,-1-1 0,0 0 0,-1 0 0,1-1 0,-1 0 0,-15 12 0,14-12-126,-1 0 0,0-1 1,0 0-1,-1 0 0,0-1 0,1 0 0,-19 6 0,27-11-39,0 0 1,1 1-1,-1-1 1,0 0-1,0 0 1,1 0 0,-1 0-1,0 0 1,0 0-1,1 0 1,-1 0-1,0 0 1,0 0 0,1 0-1,-1 0 1,0-1-1,0 1 1,1 0-1,-1 0 1,0-1 0,1 1-1,-1 0 1,0-1-1,1 1 1,-1-1-1,1 1 1,-1-1 0,1 1-1,-1-1 1,1 0-1,-1 1 1,1-1-1,-1 0 1,1 1 0,0-1-1,-1 0 1,1 1-1,0-2 1,-1-2 6,0 0 1,1 1 0,0-1-1,0 0 1,0 0-1,1-7 1,6-22-212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6.674"/>
    </inkml:context>
    <inkml:brush xml:id="br0">
      <inkml:brushProperty name="width" value="0.05" units="cm"/>
      <inkml:brushProperty name="height" value="0.05" units="cm"/>
    </inkml:brush>
  </inkml:definitions>
  <inkml:trace contextRef="#ctx0" brushRef="#br0">92 1 15787,'-15'31'3150,"11"-22"-2526,-1 1 0,1 0 0,1 0 0,-4 13 0,3 3-210,1 0 0,1 1 1,1 0-1,2 0 1,0-1-1,2 1 0,1-1 1,1 1-1,1-1 0,1-1 1,1 1-1,2-1 1,24 46-1,-10-41-337,-23-29-75,0 0 0,-1-1 0,1 1 0,0-1 1,0 1-1,0-1 0,-1 1 0,1-1 0,0 1 1,0-1-1,0 0 0,0 1 0,0-1 0,1 0 1,-1 0-2,-1 0 1,0 0-1,1 0 1,-1 0 0,1-1-1,-1 1 1,1 0-1,-1 0 1,0-1-1,1 1 1,-1 0 0,0-1-1,1 1 1,-1-1-1,0 1 1,0 0-1,1-1 1,-1 1 0,0-1-1,0 1 1,1 0-1,-1-1 1,0 1-1,0-1 1,0 1 0,0-1-1,0 1 1,0-1-1,0 1 1,0-1-1,0 0 1,1-9 15,-1 0 1,-1 0-1,0 0 0,0-1 1,0 1-1,-2 0 0,1 1 0,-1-1 1,-1 0-1,-5-11 0,-3-3 7,0 0 0,-27-37-1,37 59-23,-29-36 20,29 35-20,0 1-1,0 0 0,-1 0 0,1 0 0,-1 0 1,1 0-1,-1 1 0,0-1 0,0 1 0,0 0 0,0-1 1,-5 0-1,-1 3-7,10 6 9,15 5 20,-8-9-26,0-2-1,0 1 0,0-1 0,0 0 1,1-1-1,-1 0 0,0 0 0,0 0 1,13-4-1,5-1-83,40-14 1,42-26-218,-45 17 93,-61 27 202,0 0-1,1 0 1,-1 0 0,1 0-1,-1 1 1,1-1 0,-1 1-1,1-1 1,-1 1-1,1 0 1,0 0 0,3 0-1,-5 1 14,0 0-1,0-1 0,0 1 1,0 0-1,0 0 0,0 0 0,0 0 1,-1 0-1,1 0 0,0 0 0,0 0 1,-1 0-1,1 0 0,-1 0 0,1 0 1,-1 1-1,0-1 0,1 0 0,-1 0 1,0 0-1,0 1 0,0-1 0,0 0 1,0 0-1,0 1 0,0 1 1,-3 72 218,1-50-61,1-1-1,5 49 1,-4-70-142,1-1 0,-1 1 0,1-1 0,-1 1 0,1-1 1,0 0-1,0 0 0,0 1 0,0-1 0,0 0 0,1 0 1,-1 0-1,0 0 0,1 0 0,0 0 0,-1 0 0,4 1 1,-4-2-7,1 0 1,0-1-1,-1 1 1,1-1-1,0 1 1,-1-1-1,1 0 1,0 0-1,0 0 1,-1 0 0,1 0-1,0 0 1,-1 0-1,1-1 1,0 1-1,0 0 1,-1-1-1,1 1 1,-1-1-1,1 0 1,0 0 0,-1 0-1,0 0 1,3-2-1,16-11 16,-2-2-1,0 0 1,-1-1 0,19-24-1,-19 21-98,1 0 0,41-33-1,-59 53 67,1-1 0,0 0 0,0 1 0,0-1-1,0 1 1,0-1 0,-1 1 0,1-1 0,0 1 0,0-1 0,0 1-1,1 0 1,-1 0 0,0 0 0,0-1 0,0 1 0,1 0 0,-1 1 3,-1-1 1,1 0-1,-1 0 1,1 1-1,-1-1 1,1 0 0,-1 1-1,0-1 1,1 0-1,-1 1 1,1-1 0,-1 1-1,0-1 1,1 1-1,-1-1 1,0 1-1,0-1 1,1 1 0,-1-1-1,0 1 1,0-1-1,0 1 1,0 0-1,1 5 2,-1 0 0,1-1-1,-2 1 1,0 11-1,0-11 13,-1 12 17,1-11 1,0 0 0,0 0 0,1 0 0,0 0 0,2 12 0,-2-19-23,1 1-1,-1 0 0,0 0 1,1 0-1,-1-1 0,1 1 1,-1 0-1,1 0 0,-1-1 0,1 1 1,0 0-1,-1-1 0,1 1 1,0-1-1,-1 1 0,1-1 0,0 1 1,0-1-1,0 0 0,-1 1 1,1-1-1,0 0 0,0 1 1,0-1-1,0 0 0,0 0 0,0 0 1,-1 0-1,1 0 0,0 0 1,0 0-1,0 0 0,0 0 0,0-1 1,0 1-1,-1 0 0,1 0 1,0-1-1,0 1 0,0-1 1,1 0-1,36-19 63,-36 18-62,64-46 12,-47 33-89,1 0 1,0 1 0,1 1-1,31-14 1,-50 26 62,0 1 0,0-1 0,0 0 0,0 1 0,0-1 0,1 1 0,-1 0 1,0 0-1,0 0 0,0 0 0,3 0 0,-4 0 1,0 1 1,0-1 0,0 0-1,0 1 1,0-1-1,0 1 1,0-1 0,0 1-1,0 0 1,0-1-1,-1 1 1,1 0-1,0-1 1,0 1 0,-1 0-1,2 2 1,0 1 0,0 0 0,-1 0 0,0 0 0,0 1 1,0-1-1,0 0 0,-1 1 0,1-1 0,-2 6 0,2 18 23,-1-1-23,1 0 1,7 36-1,-8-62-17,0-1 0,0 1 0,0-1 0,0 1 0,0-1 0,0 1-1,0-1 1,0 1 0,0-1 0,0 1 0,0-1 0,0 1 0,1-1-1,-1 0 1,0 1 0,0-1 0,0 1 0,1-1 0,-1 0-1,0 1 1,1-1 0,-1 0 0,0 1 0,1-1 0,-1 0 0,1 1-1,-1-1 1,0 0 0,1 0 0,-1 0 0,1 1 0,8-13-170,0-11-43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8.046"/>
    </inkml:context>
    <inkml:brush xml:id="br0">
      <inkml:brushProperty name="width" value="0.05" units="cm"/>
      <inkml:brushProperty name="height" value="0.05" units="cm"/>
    </inkml:brush>
  </inkml:definitions>
  <inkml:trace contextRef="#ctx0" brushRef="#br0">1 383 16604,'15'4'5461,"-14"-4"-5304,0 1 1,1-1 0,-1 1-1,0-1 1,1 1 0,-1-1-1,0 0 1,1 0 0,-1 0-1,0 0 1,1 0 0,-1 0-1,0 0 1,1 0 0,-1-1-1,0 1 1,2-1 0,3-1-5,0-1 1,0 0-1,-1-1 1,1 1-1,-1-1 1,0 0-1,0 0 1,5-6-1,-7 7-93,0-1 0,0 1-1,0-1 1,-1 1-1,0-1 1,1 0 0,-1 0-1,-1 0 1,1 0-1,0 0 1,-1 0 0,2-8-1,-3 12-47,0-1 0,0 0-1,0 1 1,0-1 0,0 0 0,0 0-1,0 1 1,0-1 0,0 0-1,0 1 1,0-1 0,0 0 0,-1 1-1,1-1 1,0 0 0,0 1 0,-1-1-1,1 1 1,0-1 0,-1 1 0,1-1-1,-1 0 1,1 1 0,-1-1-1,1 1 1,-1 0 0,1-1 0,-1 1-1,1-1 1,-1 1 0,0 0 0,1-1-1,-1 1 1,1 0 0,-1 0 0,0 0-1,1-1 1,-1 1 0,0 0-1,1 0 1,-1 0 0,0 0 0,0 0-1,0 0 1,-2 1 15,0-1-1,0 1 0,0-1 1,0 1-1,0 0 1,1 0-1,-1 1 0,0-1 1,-3 3-1,0 1-15,0 0 0,0 1 0,0 1 0,1-1-1,0 0 1,0 1 0,1 0 0,0 0 0,0 1 0,1-1-1,0 1 1,0 0 0,1 0 0,-1 0 0,2 0 0,-1 0-1,1 0 1,1 0 0,-1 0 0,1 1 0,1-1 0,0 0-1,2 13 1,-2-19-12,0 1 0,0-1 0,0 0 0,0 1 0,0-1 0,1 0 0,-1 1 0,1-1 0,0 0 0,-1 0 0,1 0 0,0-1 0,0 1 1,0 0-1,0-1 0,1 1 0,-1-1 0,0 0 0,1 0 0,-1 0 0,1 0 0,-1 0 0,1 0 0,-1-1 0,1 1 0,0-1 0,-1 1 0,1-1 0,-1 0 0,1 0 0,0-1 0,-1 1 0,4-1 0,6-1-9,-1-1 1,0 0 0,1-1 0,-2 0-1,1-1 1,11-6 0,103-70 6,-10 6 14,-113 74-12,0-1 1,0 1 0,0 0 0,1 0 0,-1 0-1,0 0 1,1 0 0,-1 0 0,1 1 0,-1-1-1,1 1 1,-1 0 0,1 0 0,3 0 0,-5 1 0,0-1 0,0 1 0,0 0 0,0-1-1,0 1 1,0 0 0,0 0 0,0 0 0,0 0 0,0 0 0,-1 0 0,1 0 0,0 0 0,-1 0 0,1 1 0,-1-1 0,1 0 0,-1 0 0,1 1 0,-1-1 0,0 0 0,0 0 0,0 1 0,0-1 0,0 0 0,0 1 0,0 1 0,-2 41-24,0 12-26,2-52 48,0 0-1,1 0 1,0 0 0,-1 0 0,1 0-1,1 0 1,-1-1 0,0 1 0,1 0-1,3 5 1,-4-8 1,0 0 1,-1 0-1,1 0 1,0 0-1,-1-1 0,1 1 1,0 0-1,0-1 1,0 1-1,0 0 0,0-1 1,0 1-1,0-1 1,0 0-1,0 1 0,0-1 1,0 0-1,0 1 1,0-1-1,0 0 0,0 0 1,0 0-1,0 0 1,0 0-1,0 0 0,0 0 1,0 0-1,1-1 1,-1 1-1,0 0 0,0-1 1,0 1-1,0-1 1,0 1-1,-1-1 0,1 1 1,0-1-1,0 0 1,1 0-1,4-4-6,-1 0 0,0 0 0,0 0 0,7-10 0,18-26-262,47-88-1,10-53-1058,-76 156 1126,26-64-447,-38 96 666,-1 0-1,1 0 0,0 0 0,0 0 0,1 1 0,0-1 0,0 0 0,0 0 1,1 0-1,0 0 0,0 0 0,0 0 0,1 0 0,0 0 0,4 8 0,-3-6 5,0-1-1,1 0 0,0 1 0,0-2 0,1 1 0,0 0 1,0-1-1,0 0 0,1 0 0,0-1 0,0 0 0,10 7 0,-15-11-19,0 0-1,0-1 0,0 1 0,0 0 1,0 0-1,-1 0 0,1 0 0,0 0 1,-1 0-1,1 0 0,0 1 0,-1-1 1,0 0-1,1 0 0,-1 0 0,0 1 1,1-1-1,-1 0 0,0 2 0,0 31 10,1-1-2,0-30-8,0 1 1,0-1-1,1 0 0,-1 1 0,1-1 0,-1 0 1,1 0-1,0 0 0,0-1 0,5 6 0,-6-7 2,0 0-1,0-1 0,0 1 1,0-1-1,0 1 0,0 0 0,0-1 1,0 0-1,0 1 0,0-1 1,0 0-1,0 1 0,0-1 1,0 0-1,0 0 0,0 0 1,0 0-1,1 0 0,-1 0 1,0 0-1,0 0 0,0 0 0,0-1 1,0 1-1,0 0 0,0-1 1,0 1-1,0-1 0,0 1 1,0-1-1,0 0 0,0 1 1,0-1-1,0 0 0,-1 0 1,2-1-1,-1 2-2,-1 0 0,0-1 0,0 1 1,0 0-1,1 0 0,-1 0 0,0-1 0,0 1 0,0 0 1,0 0-1,0-1 0,0 1 0,0 0 0,0 0 0,1-1 1,-1 1-1,0 0 0,0 0 0,0-1 0,0 1 0,0 0 1,0 0-1,0-1 0,-1 1 0,1 0 0,0 0 0,0-1 1,0 1-1,0 0 0,0 0 0,0-1 0,0 1 0,0 0 1,-1 0-1,1-1 0,0 1 0,0 0 0,0 0 0,-1 0 1,1 0-1,0-1 0,0 1 0,0 0 0,-1 0 0,1 0 1,0 0-1,0 0 0,-1 0 0,1-1 0,0 1 1,0 0-1,-1 0 0,1 0 0,0 0 0,0 0 0,-1 0 1,1 0-1,0 0 0,-1 0 0,-23-3-203,17 2 142,-25-7-136,0-2 0,1-1-1,0-2 1,-32-18 0,2 1 150,0 1 752,67 30-504,0 0 1,-1-1-1,1 0 0,0 0 0,6-1 1,1 1-51,34-3-175,-1-2-1,0-2 0,0-2 0,0-2 0,58-23 1,-87 27-45,0 0 0,-1-1 1,0-1-1,24-16 1,3-9-124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6.718"/>
    </inkml:context>
    <inkml:brush xml:id="br0">
      <inkml:brushProperty name="width" value="0.05" units="cm"/>
      <inkml:brushProperty name="height" value="0.05" units="cm"/>
    </inkml:brush>
  </inkml:definitions>
  <inkml:trace contextRef="#ctx0" brushRef="#br0">19 180 18404,'-19'4'2128,"74"-24"-1183,7-2-153,0-1-128,4 1-136,2 4-88,-4-2-368,2 2-120,-10 4-368,-5 1-200,-14 6-392,-7 2-145,-28 5 761,-5-1-304,-23 10-32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7.151"/>
    </inkml:context>
    <inkml:brush xml:id="br0">
      <inkml:brushProperty name="width" value="0.05" units="cm"/>
      <inkml:brushProperty name="height" value="0.05" units="cm"/>
    </inkml:brush>
  </inkml:definitions>
  <inkml:trace contextRef="#ctx0" brushRef="#br0">1 490 16163,'0'14'1681,"15"-18"-953,10-10-224,14-8 864,12-4-343,13-3-337,7-1-152,-4 2-544,2 2-320,-14 8-616,-6 2-249,-20 7 881,-12 3-280,-19 3-272</inkml:trace>
  <inkml:trace contextRef="#ctx0" brushRef="#br0" timeOffset="1">648 16 16371,'26'-9'1873,"-4"3"-1233,-2 7-240,-1 7 1008,3 9-543,-4 2-193,-5 4-296,-3 5-80,-4 3-80,-4 1-64,-8 3-312,-5 2-232,-7 6 1600,-4-5-1168,-8-5 72,-1-5 16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8.515"/>
    </inkml:context>
    <inkml:brush xml:id="br0">
      <inkml:brushProperty name="width" value="0.05" units="cm"/>
      <inkml:brushProperty name="height" value="0.05" units="cm"/>
    </inkml:brush>
  </inkml:definitions>
  <inkml:trace contextRef="#ctx0" brushRef="#br0">198 88 13843,'11'-17'1587,"-6"11"-970,-1 0 0,1-1 0,-2 1 1,1-1-1,-1 0 0,0 0 0,3-11 0,-5 18-568,-1 0 0,0 0 0,0 0 0,0 0 0,0-1 0,0 1 0,0 0 0,0 0 0,0 0 0,0-1 0,0 1 0,0 0 0,0 0 0,0 0 0,0-1 0,0 1 0,0 0 0,0 0 0,0 0 0,0 0 1,0-1-1,0 1 0,0 0 0,0 0 0,0 0 0,0-1 0,-1 1 0,1 0 0,0 0 0,0 0 0,0 0 0,0 0 0,0-1 0,-1 1 0,1 0 0,0 0 0,0 0 0,0 0 0,0 0 0,-1 0 0,-8 3 914,-14 14-316,21-15-532,-26 21 67,0 2 0,2 1 0,0 1 0,2 1 0,-27 42-1,48-65-177,0 0 0,0 0 0,1 0 0,-1 0 0,1 1 1,1-1-1,-1 1 0,1 0 0,0-1 0,0 1 0,0 8 0,1-12-26,1 1 0,-1-1 0,1 1 1,-1-1-1,1 0 0,0 1 0,0-1 1,0 0-1,0 1 0,0-1 0,1 0 1,-1 0-1,1 0 0,-1 0 0,1 0 0,0-1 1,0 1-1,0 0 0,0-1 0,0 1 1,0-1-1,0 0 0,0 1 0,0-1 1,1 0-1,-1-1 0,1 1 0,3 1 1,13 1-137,-1 0 1,1-2-1,-1 0 1,28-2 0,2-2-118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9.275"/>
    </inkml:context>
    <inkml:brush xml:id="br0">
      <inkml:brushProperty name="width" value="0.05" units="cm"/>
      <inkml:brushProperty name="height" value="0.05" units="cm"/>
    </inkml:brush>
  </inkml:definitions>
  <inkml:trace contextRef="#ctx0" brushRef="#br0">27 17 18180,'0'-17'2382,"-4"26"-996,-6 30-74,4 8-1062,2 0 1,2 0-1,2 1 1,2-1-1,13 70 1,-14-110-188,1-1 0,0 1 1,0-1-1,1 0 1,4 9-1,-6-14-35,-1 0 0,1 0 0,0-1 0,-1 1 1,1 0-1,0 0 0,-1-1 0,1 1 0,0 0 0,0-1 0,0 1 0,-1-1 1,1 1-1,0-1 0,0 1 0,0-1 0,2 1 0,-2-1 4,0 0 0,0 0-1,0-1 1,0 1-1,-1 0 1,1 0 0,0-1-1,0 1 1,0-1 0,0 1-1,0-1 1,-1 1-1,1-1 1,0 0 0,-1 1-1,1-1 1,0 0 0,-1 1-1,1-1 1,-1 0-1,1 0 1,-1 0 0,1-1-1,3-5 111,-1 0-1,0-1 1,0 1-1,-1-1 1,0 0-1,0 0 1,-1 0-1,0 0 1,0-10-1,-5-74 494,1 62-517,-1 1 1,-2 0-1,-16-51 1,22 80-131,0 0 1,0 0 0,0 0 0,0-1 0,0 1 0,0 0 0,1 0 0,-1 0 0,0 0 0,0 0 0,0-1 0,0 1 0,0 0 0,0 0 0,0 0 0,0 0 0,0 0 0,1 0-1,-1-1 1,0 1 0,0 0 0,0 0 0,0 0 0,0 0 0,1 0 0,-1 0 0,0 0 0,0 0 0,0 0 0,0 0 0,0 0 0,1 0 0,-1 0 0,0 0 0,0 0 0,0 0 0,0 0-1,1 0 1,-1 0 0,0 0 0,0 0 0,0 0 0,0 0 0,1 0 0,-1 0 0,0 0 0,0 0 0,0 0 0,0 0 0,0 0 0,0 1 0,1-1 0,-1 0 0,0 0 0,0 0-1,0 0 1,0 0 0,0 1 0,20 7-532,4 1-239,-7-6 299,1 0 0,0-1 0,0 0 1,0-1-1,0-2 0,0 0 0,0 0 1,25-7-1,10-7-433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9.989"/>
    </inkml:context>
    <inkml:brush xml:id="br0">
      <inkml:brushProperty name="width" value="0.05" units="cm"/>
      <inkml:brushProperty name="height" value="0.05" units="cm"/>
    </inkml:brush>
  </inkml:definitions>
  <inkml:trace contextRef="#ctx0" brushRef="#br0">172 136 13363,'0'0'138,"-1"-1"-1,0 0 1,1 1 0,-1-1 0,0 1 0,0-1-1,0 1 1,1-1 0,-1 1 0,0 0 0,0-1-1,0 1 1,0 0 0,0 0 0,0 0 0,0 0-1,1 0 1,-1 0 0,0 0 0,0 0 0,0 0 0,0 0-1,0 0 1,0 0 0,-1 1 0,-1 0 151,0 1 0,1-1 1,-1 1-1,0-1 0,1 1 1,0 0-1,-5 4 1,-3 5 608,1 0 1,-11 18-1,18-27-744,-9 16 193,0 0 1,1 1-1,1 0 0,0 1 0,2 0 1,0 0-1,1 1 0,2 0 1,-4 33-1,7-50-313,1 0-1,0 1 1,1-1 0,-1 1 0,1-1-1,0 0 1,0 1 0,2 5 0,-3-9-28,1 0 0,-1 0 0,1 0 0,-1-1 0,1 1 0,-1 0 0,1 0 0,0 0 0,-1-1 0,1 1 0,0 0 0,0-1 0,-1 1 0,1 0 0,0-1 0,0 1 0,0-1 0,0 0 0,0 1 0,0-1 0,0 0 0,0 1 0,0-1 0,0 0 0,0 0 0,0 0 0,0 0 0,0 0 0,0 0 0,0 0 0,0 0 0,0 0 0,0-1 0,0 1 0,0 0 0,0-1 0,0 1 0,-1 0 1,1-1-1,1 0 0,3-2 11,-1 0 1,0 0 0,0 0-1,0-1 1,0 0 0,0 1 0,-1-1-1,0-1 1,0 1 0,0 0-1,0-1 1,3-6 0,2-8 79,12-36 1,-7 8 91,-3-1 1,-1-1-1,2-55 1,-11 104-185,0-1 0,0 1 0,0-1 0,0 0 0,0 1 1,0-1-1,0 1 0,0-1 0,0 1 0,0-1 1,0 1-1,0-1 0,0 1 0,1-1 0,-1 1 1,0-1-1,0 1 0,1-1 0,-1 1 0,0-1 1,1 1-1,-1-1 0,0 1 0,1 0 0,-1-1 1,1 1-1,-1-1 0,0 1 0,1 0 0,0-1 1,13 8 125,-2 0-143,-1-2-28,0-1 0,23 5 0,-24-6-14,0-1 0,-1 1 0,1 1 1,15 7-1,-22-9 44,-1-1-1,1 1 1,-1 0 0,1 0-1,-1 0 1,0 0 0,0 0-1,0 1 1,-1-1 0,1 1-1,0-1 1,-1 1 0,0-1-1,1 1 1,-1 0 0,0 0-1,0 0 1,-1-1 0,1 1-1,0 5 1,-1 8-2,0 0 0,-1 0 0,0 0 0,-2-1 0,1 1 0,-7 18 0,-6 39 45,14-72-31,1 1 0,0-1 0,0 0 0,0 0 0,0 0 0,0 0 0,0 0-1,0 0 1,0 0 0,0 1 0,0-1 0,0 0 0,1 0 0,-1 0 0,1 0-1,-1 0 1,0 0 0,1 0 0,0 0 0,-1 0 0,1 0 0,0 0 0,0 1-1,1-2 2,-1 0-1,0 1 0,0-1 1,0 1-1,0-1 0,1 0 0,-1 0 1,0 0-1,0 0 0,1 0 1,-1 0-1,0 0 0,0 0 0,0 0 1,1-1-1,-1 1 0,2-1 1,6-2 6,-1-1 0,1-1 1,-1 1-1,12-10 1,17-15 16,-2-1 1,-1-1 0,-1-2-1,-2-2 1,40-57 0,-64 82-11,-1 0 0,0 0 0,4-13 0,-42 93 212,26-49-190,1 0 0,0 1 1,-1 22-1,5-37-29,1 1 0,-1 0 1,1-1-1,1 1 0,0 0 1,0-1-1,0 1 0,1-1 0,0 1 1,1-1-1,-1 0 0,6 9 0,-7-14-2,0 0-1,1 0 0,-1 0 0,1-1 1,0 1-1,-1 0 0,1-1 0,0 1 1,0-1-1,0 0 0,0 1 1,0-1-1,0 0 0,0 0 0,1-1 1,-1 1-1,0 0 0,1-1 0,-1 1 1,0-1-1,1 0 0,-1 0 1,0 0-1,1 0 0,-1 0 0,1 0 1,-1-1-1,0 1 0,1-1 0,-1 0 1,0 1-1,0-1 0,1 0 1,3-3-1,2-1 24,1 0 0,-1 0 0,0-1-1,0 0 1,0-1 0,-1 1 0,8-11 0,-4 4 47,-1-2 0,-1 1 0,0-1 0,-1 0-1,0-1 1,8-27 0,-11 31-20,-2-2-1,0 1 1,0 0 0,-2-1-1,1 1 1,-2-1-1,0 1 1,0-1 0,-3-13-1,2 23-32,0-1 0,-1 0-1,1 1 1,-1-1 0,0 1-1,0 0 1,0-1 0,-1 1-1,-5-7 1,7 10-20,0 0-1,0 0 1,0 0-1,0 0 1,0 0-1,0 0 1,0 0 0,0 0-1,-1 0 1,1 1-1,0-1 1,-1 0-1,1 1 1,0-1-1,-1 1 1,1 0 0,-1-1-1,1 1 1,-1 0-1,1 0 1,-1 0-1,1 0 1,-1 0 0,1 0-1,-1 0 1,1 1-1,-1-1 1,1 0-1,0 1 1,-1-1-1,1 1 1,-1 0 0,1-1-1,-1 2 1,0-2-36,1 1-1,0-1 1,0 1 0,0 0 0,0 0 0,0-1 0,0 1 0,1 0-1,-1 0 1,0 0 0,0 0 0,0 0 0,1 0 0,-1 0 0,1 0-1,-1 0 1,1 0 0,-1 0 0,1 0 0,-1 0 0,1 1 0,0-1 0,0 0-1,0 0 1,-1 0 0,1 1 0,1-1 0,-1 0 0,0 0 0,0 0-1,0 1 1,0-1 0,1 0 0,-1 0 0,1 0 0,-1 0 0,1 1-1,0 0 1,0 0-135,1 0 1,0 0-1,-1-1 0,1 1 0,0 0 0,0-1 0,0 1 0,0-1 1,0 0-1,0 0 0,0 0 0,0 0 0,1 0 0,-1 0 0,0 0 1,1-1-1,-1 1 0,3-1 0,6 1-229,-1-2-1,0 1 1,17-4-1,7-3-624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0.642"/>
    </inkml:context>
    <inkml:brush xml:id="br0">
      <inkml:brushProperty name="width" value="0.05" units="cm"/>
      <inkml:brushProperty name="height" value="0.05" units="cm"/>
    </inkml:brush>
  </inkml:definitions>
  <inkml:trace contextRef="#ctx0" brushRef="#br0">198 264 19868,'-13'3'518,"1"0"0,-1 1-1,1 0 1,0 1 0,0 1-1,1 0 1,-1 1-1,1 0 1,-13 10 0,19-12-360,-1 0 0,1 1 0,-1-1-1,1 1 1,1 0 0,-1 0 0,1 0 0,0 1 0,1-1 0,0 1 0,0 0 0,0 0 0,0 0 0,1 0 0,1 1-1,-1-1 1,0 9 0,2-13-140,0 0 1,0 0-1,0 0 0,1 0 0,-1 0 0,1 0 0,0 0 1,0 0-1,0 0 0,0 0 0,0 0 0,0-1 0,1 1 1,0-1-1,-1 1 0,1-1 0,0 1 0,0-1 0,0 0 1,0 0-1,1 0 0,-1 0 0,1 0 0,-1-1 0,1 1 1,-1-1-1,1 1 0,0-1 0,0 0 0,0 0 0,5 1 1,1 0-21,0-1 1,0 0 0,1 0-1,-1-1 1,0 0 0,1 0-1,-1-1 1,0-1 0,15-3-1,-11 1-3,1-1 0,-1-1 0,0 0 0,0-1 0,-1 0 0,0-1-1,0 0 1,0-1 0,-1-1 0,-1 1 0,0-2 0,0 1-1,-1-1 1,0-1 0,-1 0 0,12-22 0,-7 7 14,-1 0 0,-2-1 1,0 0-1,-2-1 0,-1 0 1,-1 0-1,1-32 0,-5 51-4,-2 0 0,1 0-1,-1 0 1,-1 0 0,0 0 0,-2-13-1,2 23-3,1-1 0,0 1 0,0-1-1,-1 0 1,1 1 0,-1-1 0,1 1-1,0-1 1,-1 1 0,1-1-1,-1 1 1,1-1 0,-1 1 0,1-1-1,-1 1 1,0 0 0,1-1 0,-1 1-1,1 0 1,-1-1 0,0 1-1,1 0 1,-1 0 0,0 0 0,1 0-1,-1-1 1,0 1 0,0 0 0,1 0-1,-1 0 1,0 1 0,1-1 0,-1 0-1,0 0 1,1 0 0,-1 0-1,0 1 1,1-1 0,-1 0 0,1 1-1,-1-1 1,0 0 0,1 1 0,-1-1-1,1 1 1,-1-1 0,1 1-1,-1-1 1,1 1 0,0-1 0,-1 1-1,0 0 1,-4 7 7,-1 0 0,1 0 0,1 0 0,0 1 0,-6 15 0,-14 52 66,23-71-69,-7 24 54,-6 53-1,12-70-41,1 0 0,1 0 0,0 0 0,1-1 0,0 1 0,1 0 0,5 18 0,-6-27-13,0 0-1,0 0 0,1 0 1,-1 0-1,1 0 0,0 0 1,0 0-1,0 0 1,0-1-1,0 1 0,1-1 1,-1 0-1,1 1 0,0-1 1,-1 0-1,1-1 1,0 1-1,0 0 0,0-1 1,0 0-1,1 1 1,-1-1-1,0 0 0,0-1 1,1 1-1,-1-1 0,1 1 1,-1-1-1,6 0 1,-1-1-7,0 0 0,0-1 0,0 1 0,0-1 1,-1-1-1,1 1 0,-1-1 0,0-1 1,0 1-1,0-1 0,12-9 0,8-11-1,0-1 0,34-44-1,-24 27-16,-34 42 25,-3 9 7,-4 17 20,3-18-15,1-4-7,-1 0 0,1 1 0,0-1 0,0 0-1,0 0 1,0 0 0,1 0 0,0 0 0,0 0 0,2 5-1,-2-7-3,0 0 0,0 0 0,0 0 0,0-1 0,1 1 0,-1 0 0,1-1 0,-1 1 0,1-1 0,0 0-1,-1 0 1,1 1 0,0-1 0,0 0 0,0 0 0,0-1 0,0 1 0,0 0 0,0-1 0,0 1 0,3 0 0,8 0 5,0 0 0,0 0 1,0-1-1,1-1 0,-1 0 0,0-1 1,0-1-1,0 0 0,0 0 1,15-7-1,2-2-28,-2-2 1,0 0-1,31-22 0,-38 23-46,-2-1 0,1-2 0,-2 1-1,0-2 1,17-20 0,-34 37 28,-1 0 0,0 0 0,0-1 0,1 1 1,-1 0-1,0 0 0,0 0 0,1 0 0,-1 0 0,0 0 0,0 0 1,1 0-1,-1 0 0,0 0 0,0 0 0,1 0 0,-1 0 0,0 0 0,0 0 1,1 0-1,-1 0 0,0 1 0,0-1 0,1 0 0,-1 0 0,0 0 1,0 0-1,0 0 0,1 1 0,-1-1 0,0 0 0,0 0 0,0 0 1,1 1-1,-1-1 0,0 0 0,0 0 0,0 0 0,0 1 0,0-1 1,0 0-1,0 1 0,1-1-39,-1 1 0,0-1 0,1 1 0,-1-1 0,0 1 0,1-1 0,-1 0-1,0 1 1,1-1 0,-1 1 0,1-1 0,-1 0 0,1 1 0,-1-1 0,1 0 0,-1 0 0,1 1 0,-1-1 0,1 0 0,-1 0 0,1 0 0,-1 0 0,1 1 0,-1-1 0,1 0 0,0 0 0,-1 0 0,1 0 0,-1 0 0,1-1-1,-1 1 1,1 0 0,-1 0 0,1 0 0,0 0 0,-1-1 0,1 1 0,-1 0 0,1 0 0,-1-1 0,0 1 0,1 0 0,-1-1 0,1 1 0,-1-1 0,1 0 0,2-2-109,-1-1 1,0 1 0,1-1-1,-1 0 1,-1 0 0,1 0-1,1-6 1,5-17-817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0.021"/>
    </inkml:context>
    <inkml:brush xml:id="br0">
      <inkml:brushProperty name="width" value="0.05" units="cm"/>
      <inkml:brushProperty name="height" value="0.05" units="cm"/>
    </inkml:brush>
  </inkml:definitions>
  <inkml:trace contextRef="#ctx0" brushRef="#br0">224 1 14891,'0'0'1849,"-3"10"-833,-7 6-328,-3 7 1344,-4 3-359,-5 10-369,-1 6-200,-3 8-304,-1 8-87,2 7-353,4 2-200,4-3-864,2-2 1488,10-4-856,5-3-8,5-15-48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1.139"/>
    </inkml:context>
    <inkml:brush xml:id="br0">
      <inkml:brushProperty name="width" value="0.05" units="cm"/>
      <inkml:brushProperty name="height" value="0.05" units="cm"/>
    </inkml:brush>
  </inkml:definitions>
  <inkml:trace contextRef="#ctx0" brushRef="#br0">30 44 16852,'0'-1'199,"-1"-1"0,1 1 0,-1 0 0,1 0 0,-1 0 0,0-1 0,0 1 0,1 0 0,-1 0 0,0 0 0,0 0 0,0 0 0,0 1 0,0-1 0,0 0 0,-2-1 0,-5 5 1644,3 12 201,4-14-2036,1 0 0,0 0 0,0 0 0,0 0 0,0 0 0,0 0 0,0 1 0,0-1 0,0 0 0,0 0 0,1 0 0,-1 0 0,0 0 0,1 0 0,-1 0 0,0 0 0,1 0 0,0 0 0,-1 0 0,1 0 0,-1 0 0,1 0 0,0 0 0,0-1 0,0 1 0,-1 0 0,1 0 0,0-1 0,0 1 0,0-1 0,0 1 0,0-1 0,0 1 0,0-1 0,0 0 0,0 1 0,0-1 0,1 0 0,-1 0 0,0 0 0,0 0 0,0 0 0,0 0 0,0 0 0,0 0 0,0 0 0,1 0 0,0-1 0,5 0-275,0 0 0,0-1 0,-1 0 0,1 0 0,0-1 0,7-4 0,13-9-289,-16 9-841,0 1-1,0 0 0,1 0 0,-1 2 1,18-6-1,-28 9 1423,1 1 0,-1 0 1,0 0-1,0 0 0,0 0 0,0 0 1,1 0-1,-1 0 0,0 1 0,0-1 0,0 0 1,0 1-1,0-1 0,1 1 0,-1-1 1,0 1-1,0-1 0,0 1 0,0 0 0,-1-1 1,1 1-1,0 0 0,0 0 0,0 0 1,-1 0-1,1 0 0,0 0 0,-1 0 1,1 0-1,0 0 0,-1 0 0,0 0 0,1 0 1,-1 0-1,0 0 0,1 1 0,-1-1 1,0 0-1,0 2 0,1 9 974,0-1 1,-1 0-1,-2 17 1,1-6 161,2 2-591,2-1 0,0 0 1,2 0-1,9 33 0,40 85 36,4 12-502,-53-136 87,-2 0 0,0 0 0,-1 0 0,0 0 1,-1 1-1,-1-1 0,-1 0 0,-1 0 0,0 0 1,-1 0-1,-1 0 0,0 0 0,-2-1 0,0 1 1,0-1-1,-2-1 0,0 1 0,-16 23 0,20-34-35,1 0 0,-1-1 0,0 1 0,-1-1 0,1 0 0,-8 6 0,11-10-132,0 1 0,0 0-1,0-1 1,0 1-1,0-1 1,0 0 0,0 1-1,0-1 1,0 0 0,0 1-1,0-1 1,0 0 0,0 0-1,0 0 1,0 0 0,0 0-1,0 0 1,0 0 0,0 0-1,0 0 1,0-1 0,0 1-1,0 0 1,0-1 0,0 1-1,0-1 1,0 1 0,0-1-1,0 1 1,1-1 0,-1 0-1,0 1 1,0-1 0,1 0-1,-1 0 1,0 0 0,1 1-1,-1-1 1,0 0 0,1 0-1,0 0 1,-1 0 0,1 0-1,-1-2 1,-4-9 54,1 0 0,1 0 1,0-1-1,1 1 0,0-1 1,1 0-1,0-12 0,1 4-18,1 0-1,1 0 1,7-32-1,-4 34-99,1 1 0,1-1 1,1 1-1,1 0 0,0 1 0,1 0 0,1 0 0,1 1 0,0 1 0,1 0 1,0 0-1,1 1 0,1 1 0,1 1 0,-1 0 0,2 1 0,23-13 1,-25 17-222,-8 4-113,0-1 1,0 0-1,11-8 1,-17 11 315,0 0 0,1 0 1,-1 0-1,0-1 0,0 1 1,0 0-1,0-1 0,0 1 0,0-1 1,0 1-1,0-1 0,-1 0 1,1 1-1,0-1 0,-1 0 0,0 1 1,1-1-1,-1 0 0,0 0 0,0 1 1,0-4-1,-6-20-664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1.631"/>
    </inkml:context>
    <inkml:brush xml:id="br0">
      <inkml:brushProperty name="width" value="0.05" units="cm"/>
      <inkml:brushProperty name="height" value="0.05" units="cm"/>
    </inkml:brush>
  </inkml:definitions>
  <inkml:trace contextRef="#ctx0" brushRef="#br0">0 21 20796,'2'-12'2033,"7"8"-1681,3-1-624,4 5 1376,0 8-712,3 1-112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2.545"/>
    </inkml:context>
    <inkml:brush xml:id="br0">
      <inkml:brushProperty name="width" value="0.05" units="cm"/>
      <inkml:brushProperty name="height" value="0.05" units="cm"/>
    </inkml:brush>
  </inkml:definitions>
  <inkml:trace contextRef="#ctx0" brushRef="#br0">198 783 19628,'1'-3'119,"-1"1"0,0 0 1,0 0-1,-1 0 0,1 0 0,0 0 0,-1 0 0,1 0 0,-1 0 0,0 0 0,0 0 0,1 0 1,-1 0-1,-1 0 0,1 0 0,0 1 0,0-1 0,-1 0 0,1 1 0,-1-1 0,1 1 1,-1 0-1,1-1 0,-1 1 0,0 0 0,0 0 0,0 0 0,0 0 0,-2 0 0,1 0 25,0 0 0,-1 1 0,1 0 0,-1 0 0,1 0 0,0 0 0,-1 0 0,1 1 0,-1-1 0,1 1 0,0 0 0,0 0 0,-1 0 0,1 0 0,0 1 1,0 0-1,0-1 0,-3 4 0,-3 2 32,1 0 0,0 0 0,1 1 0,0 1 0,0-1 0,0 1 0,1 0 0,1 0 0,0 1 0,0 0 1,0 0-1,2 0 0,-6 17 0,7-18-126,0-1-1,0 0 1,1 1 0,0-1 0,1 1 0,0-1-1,0 1 1,1-1 0,0 1 0,0-1 0,1 1-1,0-1 1,0 0 0,1 0 0,0 0 0,0 0-1,1-1 1,5 9 0,-7-13-36,0-1 1,0 1-1,0-1 0,0 1 0,1-1 1,-1 0-1,1 0 0,-1 0 1,1 0-1,0-1 0,0 1 1,0-1-1,0 1 0,0-1 0,0 0 1,0 0-1,0 0 0,5 0 1,-3-1-1,-1 0 1,0-1 0,1 1-1,-1-1 1,0 0 0,0 0-1,0-1 1,0 1 0,0-1-1,0 0 1,0 0 0,5-3 0,2-3 17,-1 0 1,0-1 0,0 0 0,-1-1-1,0 0 1,0 0 0,-1-1 0,7-14-1,-3 3 29,-1 0 0,-1-1 0,8-25 0,-15 35-50,1 1 0,-2-1-1,0 0 1,0 0 0,-1 1-1,0-1 1,-3-20 0,2 31-11,0 0 0,-1 0 0,1 0 1,-1 0-1,1 0 0,-1 0 0,0 0 1,0 0-1,0 0 0,0 0 0,0 0 0,0 1 1,-1-1-1,-1-1 0,3 2 0,-1 1 0,1 0 0,0 0 0,-1-1 0,1 1 0,0 0 0,-1 0-1,1 0 1,-1-1 0,1 1 0,-1 0 0,1 0 0,0 0 0,-1 0 0,1 0 0,-1 0 0,1 0 0,-1 0 0,1 0 0,-1 0-1,1 0 1,0 0 0,-1 1 0,0-1 0,0 1 0,0-1-1,0 1 1,0 0-1,0 0 1,1-1-1,-1 1 1,0 0-1,0 0 1,1 0-1,-1 0 1,0 0-1,1 0 1,-1 2-1,-1 1 1,1 0-1,-1 0 0,1 0 0,0-1 1,0 2-1,0-1 0,1 0 0,0 0 1,0 0-1,0 0 0,0 0 0,0 0 1,1 0-1,2 8 0,-3-10 0,1 0 0,0 0 1,0 0-1,1 0 0,-1 0 0,0 0 0,1 0 0,-1 0 1,1 0-1,-1-1 0,1 1 0,0-1 0,0 1 0,0-1 0,0 0 1,0 0-1,0 1 0,0-2 0,0 1 0,0 0 0,0 0 0,1-1 1,-1 1-1,0-1 0,0 1 0,1-1 0,-1 0 0,3 0 0,3-1-4,0 0-1,-1 0 0,0-1 0,1 0 0,-1 0 0,0 0 0,0-1 1,0 0-1,0-1 0,-1 0 0,11-7 0,-4 1-17,-1 0 0,0-1-1,0 0 1,13-18 0,-14 9-147,-20 36-30,2 1 145,1 0-1,1 0 0,1 1 1,-3 22-1,5-32 56,1 1 0,1-1 1,0 1-1,0-1 0,1 1 0,0-1 0,0 1 1,1-1-1,0 0 0,0 1 0,5 8 0,-6-15 8,0 0-1,0 0 0,0 0 1,0 0-1,1 0 0,-1 0 1,1 0-1,-1-1 1,1 1-1,0-1 0,-1 1 1,1-1-1,0 1 0,0-1 1,0 0-1,0 0 0,0 0 1,0 0-1,1-1 0,-1 1 1,0 0-1,0-1 1,1 0-1,-1 1 0,0-1 1,1 0-1,-1 0 0,0 0 1,1-1-1,-1 1 0,0 0 1,0-1-1,1 0 0,-1 1 1,0-1-1,2-1 1,5-3 26,0 1 1,0-1-1,-1-1 1,0 1 0,0-1-1,14-15 1,0-3 9,0-1-1,-2-1 1,-2-1 0,0-1-1,-2 0 1,17-38-1,57-186-440,-85 239 149,-7 30 178,-1 4 31,2-16 28,0 11-21,1 1 0,1 21 0,-1-35 31,0 1 0,1-1 0,-1 1 0,1-1 0,0 0 0,0 0 0,0 1 0,0-1 0,1 0 0,-1 0-1,1 0 1,0 0 0,0-1 0,0 1 0,0 0 0,0-1 0,1 1 0,2 2 0,-3-5 2,-1 1 0,1 0 0,-1 0 0,1 0 0,0-1-1,-1 1 1,1-1 0,0 0 0,-1 1 0,1-1 0,0 0 0,0 0 0,-1 0 0,1 0 0,0 0 0,0 0 0,-1-1 0,4 0-1,-2 0 3,1-1-1,-1 0 1,1 1-1,-1-1 1,0 0-1,0-1 1,0 1-1,4-4 0,1-3 8,1 0-1,-2-1 0,1 0 0,8-16 0,-1-4-56,-1-1 0,-2-1-1,-1 1 1,-1-2-1,-2 1 1,-1-1-1,-2-1 1,-1 1 0,-1-1-1,-3-34 1,0 57-7,-1 0 0,0 0 1,0 1-1,-1-1 0,-1 1 1,-6-18-1,9 27 47,0 0 0,-1 0 0,1 0 0,-1 0 0,1 0 0,-1 0 0,1 0 0,-1 0 0,0 0 0,1 0 0,-1 0 0,0 1 0,0-1 0,0 0 0,1 0 0,-1 1 0,0-1 0,0 1 0,0-1 1,0 1-1,0-1 0,0 1 0,0-1 0,-1 1 0,1 0 0,0 0 0,0-1 0,0 1 0,0 0 0,0 0 0,0 0 0,0 0 0,-1 0 0,1 1 0,0-1 0,0 0 0,0 0 0,0 1 0,0-1 0,0 1 0,0-1 0,0 1 0,0-1 0,0 1 0,0 0 0,0-1 0,0 1 0,1 0 1,-1 0-1,-1 0 0,-2 4-4,-1 0 1,1 0-1,0 1 1,0-1-1,1 1 1,0-1-1,-4 9 1,-1 8 23,1 0 1,2 1-1,0 0 1,1 0-1,1 0 0,1 0 1,3 46-1,1-40-14,1-1 1,2 0-1,1 1 1,1-2-1,1 1 0,14 28 1,12 5 0,-26-49 17,0 0 1,-2 1-1,1 0 0,5 17 0,-12-30-19,0 0-1,0 0 1,0 1-1,1-1 1,-1 0-1,0 0 1,0 0-1,0 0 0,0 0 1,0 1-1,0-1 1,0 0-1,0 0 1,0 0-1,0 1 1,0-1-1,0 0 0,0 0 1,0 0-1,0 0 1,0 1-1,0-1 1,0 0-1,0 0 1,0 0-1,0 1 1,0-1-1,0 0 0,0 0 1,0 0-1,0 0 1,0 1-1,-1-1 1,1 0-1,0 0 1,0 0-1,0 0 0,0 0 1,0 0-1,-1 1 1,1-1-1,0 0 1,0 0-1,0 0 1,0 0-1,-1 0 1,1 0-1,0 0 0,0 0 1,-1 0-1,-11-5-257,-13-14-195,12 5 270,0-1 1,1 0 0,1-1-1,1 0 1,0 0-1,1-1 1,-11-28-1,-36-131 542,49 153-112,7 22-218,0 1-1,-1-1 0,1 1 1,0-1-1,0 1 0,0-1 1,0 1-1,0-1 0,0 0 1,0 1-1,0-1 0,0 1 1,0-1-1,0 1 0,0-1 1,0 1-1,0-1 0,0 1 1,1-1-1,-1 1 0,0-1 1,0 1-1,1-1 0,-1 1 1,0-1-1,1 1 0,-1-1 1,0 1-1,1-1 0,-1 1 1,0 0-1,1-1 0,-1 1 1,1 0-1,-1 0 0,1-1 0,-1 1 1,1 0-1,-1 0 0,1-1 1,-1 1-1,1 0 0,0 0 1,-1 0-1,1 0 0,-1 0 1,1 0-1,-1 0 0,1 0 1,-1 0-1,1 0 0,-1 0 1,2 1-1,40 9 477,-21-4-342,-2-3-163,1 0-1,0-1 1,-1-1 0,30-3-1,-40 1-42,-1 0-1,1 0 1,-1-1-1,0-1 1,0 1-1,0-1 0,0 0 1,0-1-1,0 0 1,-1 0-1,0-1 1,13-10-1,5-12-126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4.008"/>
    </inkml:context>
    <inkml:brush xml:id="br0">
      <inkml:brushProperty name="width" value="0.05" units="cm"/>
      <inkml:brushProperty name="height" value="0.05" units="cm"/>
    </inkml:brush>
  </inkml:definitions>
  <inkml:trace contextRef="#ctx0" brushRef="#br0">15 720 21917,'-1'1'97,"1"-1"0,-1 1 0,0-1 0,0 1 1,0-1-1,0 1 0,0-1 0,1 1 0,-1 0 0,0 0 1,1-1-1,-1 1 0,0 0 0,1 0 0,-1 0 0,1 0 1,-1 0-1,1 0 0,0 0 0,-1 0 0,1 0 0,0 0 1,0 0-1,-1 0 0,1 0 0,0 0 0,0 0 0,0 0 1,0 0-1,0 0 0,1 0 0,-1 0 0,0 0 0,0 0 1,1 0-1,-1 0 0,1 0 0,-1 0 0,1 0 1,-1-1-1,1 1 0,-1 0 0,1 0 0,1 1 0,0 0 42,0 0-1,0 1 0,1-1 0,-1 0 0,1 0 1,0-1-1,0 1 0,-1 0 0,1-1 0,0 0 1,0 0-1,6 2 0,3-2-35,0-1 0,0 0-1,0 0 1,0-1 0,-1-1 0,1 0-1,0-1 1,-1 0 0,0 0 0,1-1 0,-1-1-1,-1 0 1,1-1 0,12-8 0,-11 6-53,-1 0 0,1-1 1,-2 0-1,1 0 0,-1-2 1,-1 1-1,0-1 0,0 0 1,-1-1-1,-1 0 0,10-21 1,-15 30-37,-1 0 1,0 0-1,0 0 0,0-1 1,-1 1-1,1 0 1,-1 0-1,0-5 0,0 7-10,0 0 0,0 0 0,0 0 0,0 0 0,-1 0-1,1 1 1,0-1 0,-1 0 0,1 0 0,-1 0 0,1 1 0,-1-1-1,1 0 1,-1 1 0,1-1 0,-1 0 0,0 1 0,1-1 0,-1 1-1,0-1 1,0 1 0,1-1 0,-1 1 0,0 0 0,0-1 0,0 1-1,1 0 1,-1-1 0,0 1 0,0 0 0,0 0 0,0 0 0,0 0-1,0 0 1,1 0 0,-1 0 0,-2 0 0,-2 1 2,0 0-1,-1 1 1,1-1 0,0 1 0,0 0-1,0 0 1,0 1 0,0 0-1,0-1 1,1 2 0,-1-1 0,1 0-1,0 1 1,0 0 0,0 0 0,1 0-1,-1 0 1,1 1 0,-3 5-1,-6 8-2,2 1 1,0 0-1,-11 32 0,16-37-8,0 1 1,1 1 0,1-1 0,1 1 0,-2 21 0,4-32 3,0 0 0,1 0 0,-1 1-1,1-1 1,0 0 0,0 0 0,1 0 0,0 0 0,2 5 0,-3-8-1,0 1 0,1-1 1,0 0-1,-1 0 0,1 0 0,0 0 1,0 0-1,0 0 0,0-1 1,0 1-1,0 0 0,1-1 1,-1 0-1,0 0 0,1 1 1,-1-1-1,1-1 0,4 2 1,-2-1-3,1-1 0,0 0 0,0 0 0,0 0 0,0-1 0,0 0 0,0 0 0,-1 0 0,1-1 0,0 0 0,-1 0 0,1 0 0,-1-1 1,0 1-1,9-8 0,1 0 1,-1-1-1,0 0 1,-1-1 0,15-18 0,-6 3-10,-2-1 1,0-1-1,20-43 1,39-99-189,-75 162 185,24-58-205,-3-1 0,18-81 0,-40 129 60,-3 20 158,0 0 0,0 0 0,0 0 0,0 0 0,0 0 0,0 0 0,0 0 0,0 0 0,0 0 0,0 0 0,0 0 0,-1 0 0,1 0 0,0 0 0,0 0 0,0 0 0,0 0 0,0 0 0,0 0 0,0 0 0,0 0 0,0 0 0,0 0 0,0 0 0,0 0 0,-1 0 0,1 0 0,0 0 0,0 0 0,0 0 0,0 0 0,0 0 0,0 0 0,0-1 0,0 1 0,0 0 0,0 0 0,0 0 0,0 0 0,0 0 0,0 0 0,0 0 0,0 0 0,0 0 0,0 0 0,0 0 0,0-1 0,0 1 0,0 0 0,0 0 0,0 0 0,0 0 0,0 0 0,0 0 0,0 0 0,0 0 0,0 0-1,0 0 1,0 0 0,0 0 0,0-1 0,0 1 0,0 0 0,0 0 0,1 0 0,-14 25-161,-18 52 70,-42 160 0,65-201 102,1 0-1,2 0 0,2 0 0,1 0 0,2 1 0,2-1 0,6 41 1,-7-72-2,0 1 0,0-1 0,1 0 1,-1 0-1,1 0 0,1 0 1,2 6-1,-4-10-2,-1 0 0,1-1 0,-1 1-1,0-1 1,1 1 0,-1-1 0,1 1 0,0-1 0,-1 0 0,1 1 0,-1-1 0,1 0-1,0 1 1,-1-1 0,1 0 0,-1 0 0,1 1 0,0-1 0,0 0 0,-1 0 0,1 0-1,0 0 1,-1 0 0,2 0 0,0-1 6,0 0 1,-1 1-1,1-1 0,0 0 0,-1 0 0,1 0 1,-1 0-1,1-1 0,-1 1 0,0 0 1,1-1-1,-1 1 0,2-3 0,30-42 280,51-96-1,13-59-60,-97 200-229,102-232 158,-78 170-170,27-109 0,-50 156-54,-6 13 26,4 4 35,0-1 0,0 1 0,0-1 0,0 1-1,0 0 1,0-1 0,1 1 0,-1 0 0,0 0 0,0 0 0,1 0 0,-1 0 0,0 1-1,-15 28-27,2 1-1,2 1 1,0 0-1,-11 58 1,-12 138 65,29-176-41,-5 41 35,2 172 0,9-254-22,0-4-4,0 0 0,0-1 0,1 1-1,0-1 1,0 1 0,0-1 0,1 0 0,-1 1-1,2-1 1,-1 0 0,5 9 0,-7-15-3,1 0 1,-1 1-1,0-1 1,0 0 0,0 1-1,1-1 1,-1 0-1,0 0 1,0 1 0,1-1-1,-1 0 1,0 0-1,1 1 1,-1-1 0,0 0-1,1 0 1,-1 0-1,0 0 1,1 1 0,-1-1-1,0 0 1,1 0-1,-1 0 1,0 0-1,1 0 1,-1 0 0,1 0-1,-1 0 1,0 0-1,1 0 1,-1 0 0,0 0-1,1 0 1,-1-1-1,1 1 1,-1 0 0,0 0-1,1 0 1,-1 0-1,0-1 1,1 1-1,-1 0 1,0 0 0,0 0-1,1-1 1,-1 1-1,0 0 1,0-1 0,1 1-1,-1 0 1,0-1-1,0 1 1,0 0 0,0-1-1,1 1 1,-1-1-1,7-24-243,-4-4-469,-2 0 1,-1 0 0,-1 0 0,-8-45 0,-1-40-2832,10 111 3394,0 0-1,0 1 1,0-1-1,0 0 1,1 0-1,-1 0 0,1 0 1,0 0-1,-1 1 1,3-5-1,-2 6 127,0 0 1,-1 0-1,1 1 1,0-1-1,0 0 0,-1 1 1,1-1-1,0 0 0,0 1 1,0-1-1,0 1 1,0-1-1,0 1 0,0 0 1,0-1-1,0 1 0,0 0 1,0 0-1,0-1 1,0 1-1,0 0 0,0 0 1,1 0-1,-1 1 0,0-1 1,0 0-1,0 0 1,0 0-1,2 2 0,36 9 680,-30-7-432,1-1-1,0 0 1,0-1-1,0 0 1,0 0-1,0-1 1,0 0-1,19-2 0,-14-2-1,0 0 0,0-1 0,0-1 0,-1-1-1,0 1 1,0-2 0,-1 0 0,0-1-1,0 0 1,0-1 0,21-21 0,-23 20-86,0-1 0,-1 0 0,-1-1 1,0 0-1,0 0 0,-1-1 0,-1 0 1,0 0-1,-1-1 0,0 0 0,-1 0 1,3-16-1,-7 28-106,-1-1-1,0 1 1,1-1 0,-1 1 0,0-1 0,0 1 0,0-1 0,-1 1 0,1-1-1,-2-3 1,2 5-14,0 0 0,-1 1 0,1-1 0,-1 0 0,1 0 0,-1 0 0,1 1 0,-1-1 0,0 0 0,1 1 0,-1-1 0,0 0 0,1 1 0,-1-1 0,0 1 0,0-1 0,1 1 0,-1 0 0,0-1 0,-1 1 0,-1-1 9,0 1-1,1 0 0,-1 1 0,0-1 0,1 0 0,-1 1 0,1-1 1,-1 1-1,0 0 0,1 0 0,0 0 0,-1 0 0,1 0 1,-1 1-1,1-1 0,0 1 0,0-1 0,-3 3 0,-15 15 93,1 1-1,0 1 1,1 0-1,2 2 1,0 0 0,1 0-1,2 1 1,-20 47-1,29-61-53,1 1 1,-1-1-1,-2 20 0,5-28-66,1-1 0,-1 1 0,1-1 0,0 1 0,0 0 0,0-1 0,0 1 0,0-1 0,0 1 0,0-1 0,1 1 0,-1-1 0,1 1 0,-1-1 0,1 1 0,-1-1 0,1 1 0,0-1 0,-1 0 0,1 1 0,0-1-1,0 0 1,0 0 0,0 0 0,0 1 0,1-1 0,-1 0 0,0-1 0,0 1 0,1 0 0,-1 0 0,0 0 0,1-1 0,-1 1 0,3 0 0,3 0-208,0-1 0,0 0 0,0 0-1,0-1 1,0 1 0,0-1 0,0-1 0,0 0-1,-1 0 1,1 0 0,-1 0 0,1-1 0,7-5-1,6-3-339,0-2-1,30-24 0,-4-4-381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4.552"/>
    </inkml:context>
    <inkml:brush xml:id="br0">
      <inkml:brushProperty name="width" value="0.05" units="cm"/>
      <inkml:brushProperty name="height" value="0.05" units="cm"/>
    </inkml:brush>
  </inkml:definitions>
  <inkml:trace contextRef="#ctx0" brushRef="#br0">178 352 20764,'-31'23'1817,"7"-5"-553,1 1 1,-22 22-1,39-35-1111,1 0 0,0 1 1,0-1-1,0 1 1,1 0-1,0 1 0,0-1 1,1 1-1,0-1 0,0 1 1,1 0-1,-2 9 0,3-14-144,1 0-1,-1 0 1,1 0-1,0 0 0,0 0 1,0 0-1,1 1 1,-1-1-1,1 0 1,0 0-1,-1 0 0,1 0 1,0 0-1,1-1 1,-1 1-1,1 0 0,-1 0 1,1-1-1,0 1 1,0-1-1,0 1 1,0-1-1,0 0 0,0 0 1,1 0-1,-1 0 1,1 0-1,0-1 0,-1 1 1,1-1-1,0 1 1,0-1-1,0 0 1,6 1-1,-1 0-64,0-1-1,0 0 1,0 0-1,0-1 1,1 0-1,-1 0 1,0-1 0,0 0-1,0 0 1,0-1-1,0 0 1,11-5 0,-5 0-91,1-1 1,-1-1 0,-1 0 0,0-1 0,0 0-1,-1-1 1,0 0 0,-1-1 0,0 0 0,-1-1-1,9-14 1,11-22-621,41-92-1,-67 132 689,34-71-304,30-97-1,-63 148 476,-8 21 62,-8 14 118,2 4-112,1-1 1,0 1 0,1 1 0,0-1 0,1 1-1,0 1 1,-7 16 0,4-2 41,0 0 1,-7 37-1,13-39-113,0 0-1,1 0 0,1 0 1,1 0-1,2 0 0,0-1 1,8 32-1,-8-41-77,2 0 0,0 0 0,1 0 1,0 0-1,1-1 0,1 0 0,0 0 0,0-1 0,2 0 0,-1 0 1,1-1-1,1 0 0,12 10 0,-20-19-23,0 0-1,-1-1 1,2 0 0,-1 1-1,0-1 1,0 0 0,0 0-1,0 0 1,1 0-1,-1-1 1,0 1 0,1 0-1,-1-1 1,1 0 0,3 0-1,-5 0 2,0 0 1,-1 0-1,1 0 0,-1 0 0,1-1 0,0 1 0,-1 0 0,1 0 0,-1-1 1,1 1-1,-1 0 0,1-1 0,-1 1 0,1-1 0,-1 1 0,0-1 0,1 1 1,-1-1-1,1 1 0,-1-1 0,0 1 0,1-2 0,-1 0-10,1 1 1,-1-1-1,0 0 0,0 1 0,0-1 0,0 0 0,0 1 0,0-1 1,0 0-1,0 0 0,-1 1 0,0-3 0,-6-14-107,0 1 1,-2 0-1,0 0 0,-1 1 0,-13-18 0,4 7 36,-27-40-17,24 37 257,1-1 0,-29-57 0,49 87-128,0-1 0,0 0 0,1 1 0,-1-1 0,1 0 0,-1 0 1,1 0-1,-1 0 0,1 1 0,0-1 0,0 0 0,0 0 0,0 0 0,0 0 0,1 0 0,-1 0 0,1-2 0,0 3-5,0 0-1,0-1 1,0 1-1,-1 0 1,1 0 0,0 0-1,1 0 1,-1 0-1,0 0 1,0 1-1,0-1 1,0 0 0,1 0-1,-1 1 1,0-1-1,1 1 1,-1-1-1,2 1 1,7-2 25,1 1-1,-1 0 1,1 1-1,-1 0 1,13 2-1,-3-1-68,284 5-833,-222-6 659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5.046"/>
    </inkml:context>
    <inkml:brush xml:id="br0">
      <inkml:brushProperty name="width" value="0.05" units="cm"/>
      <inkml:brushProperty name="height" value="0.05" units="cm"/>
    </inkml:brush>
  </inkml:definitions>
  <inkml:trace contextRef="#ctx0" brushRef="#br0">1 657 19604,'36'-14'1969,"15"-1"-1361,29-16-256,19-6 1000,51-12-640,18-4-184,44-5-240,11-2-112,16 0-168,3 5-168,-7 8-416,-11 4-272,-33 9-464,-18 4-152,-44 1 951,-19 6-303,-44 4-144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4:45.563"/>
    </inkml:context>
    <inkml:brush xml:id="br0">
      <inkml:brushProperty name="width" value="0.05" units="cm"/>
      <inkml:brushProperty name="height" value="0.05" units="cm"/>
    </inkml:brush>
  </inkml:definitions>
  <inkml:trace contextRef="#ctx0" brushRef="#br0">4335 208 16275,'-121'-34'1053,"77"19"-1072,-87-15-1,12 17-224,-177 2-1,-123 29-268,244-8 424,-397 31 367,415-22 0,-249 63 1,239-35-219,3 8 0,2 7-1,3 7 1,3 7 0,-188 122 0,214-111-360,-146 125 0,232-172 166,2 3 0,-45 56 0,63-66 55,1 1 0,1 1 0,2 0-1,-17 43 1,30-61 67,0-1 0,2 1 0,0 0 0,1 1 0,0-1 0,2 1 0,0-1 0,1 1 0,1 0 0,0 0 0,2-1 0,0 1 0,0 0 0,2-1 0,0 0 0,2 0 0,-1 0 0,2 0 0,16 29 0,-5-18 11,1-2 0,1 0 0,1-1 1,1-1-1,2-1 0,0-1 0,1-1 0,1-1 0,1-1 1,31 16-1,24 7-6,2-3 1,118 37 0,5-12 21,254 46 0,224-2 280,933 7 494,-1425-116-834,1-9 1,288-50 0,-380 39-17,-2-4 0,-1-5 0,-1-4 0,-1-4 0,-3-4 0,124-76-1,-170 88 82,-2-3-1,-2-1 0,0-3 0,63-69 0,-87 83 34,-1-1 0,-1 0-1,-1-1 1,-1-1 0,-1-1 0,-2 0-1,-1-1 1,-1 0 0,-1-1 0,8-38 0,-15 42-4,-1-1 0,-1 1 0,-1 0 0,-1-1 0,-1 1 0,-2 0 0,0 0 0,-2 0 0,0 1 1,-2 0-1,-21-45 0,2 14 12,-3 1 0,-2 2 0,-70-86 0,21 42-403,-5 3 1,-3 4-1,-4 5 1,-4 3-1,-3 5 0,-3 4 1,-4 4-1,-2 6 0,-3 4 1,-195-71-1,167 83-321,-221-43-1,121 51 99,203 33 477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5:16.077"/>
    </inkml:context>
    <inkml:brush xml:id="br0">
      <inkml:brushProperty name="width" value="0.05" units="cm"/>
      <inkml:brushProperty name="height" value="0.05" units="cm"/>
    </inkml:brush>
  </inkml:definitions>
  <inkml:trace contextRef="#ctx0" brushRef="#br0">105 195 13331,'-104'-9'4117,"118"6"-3849,0 0 0,0-1 0,19-7 0,11-3-271,-18 7 121,1 1 0,55-3 0,57 7 196,-50 2-171,372-16-41,-112 2-135,499-33-98,0-1 232,-638 47 294,-226 3-618,1 2 0,1 0 0,-29 12 1,13-4 19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29.485"/>
    </inkml:context>
    <inkml:brush xml:id="br0">
      <inkml:brushProperty name="width" value="0.05" units="cm"/>
      <inkml:brushProperty name="height" value="0.05" units="cm"/>
    </inkml:brush>
  </inkml:definitions>
  <inkml:trace contextRef="#ctx0" brushRef="#br0">2567 95 6537,'-8'-7'682,"0"1"-1,0-1 1,-1 2 0,0-1-1,0 1 1,-1 0-1,1 1 1,-1 0-1,-19-5 1,-9 1 343,-52-5 1,62 9-805,-54-3 304,-129 3 1,-83 22-233,164-8-332,6 1 36,1 5 0,0 6 0,2 5 0,0 5 0,-146 60 0,208-66 48,1 3 0,1 2 1,1 2-1,2 3 0,2 3 1,2 1-1,1 3 0,2 2 1,-66 81-1,100-108-9,-1 0 1,2 1-1,1 0 0,0 1 0,1 0 1,2 1-1,0 0 0,-9 36 1,15-44-34,0-1 1,0 1 0,2-1 0,-1 1-1,2-1 1,-1 1 0,2-1 0,0 1 0,0-1-1,1 0 1,1 0 0,0 0 0,0 0-1,2 0 1,-1-1 0,14 20 0,-11-20-21,1 0 0,0-1 0,0 0 0,1 0 0,1-1 0,0 0 0,22 14 0,-15-13-23,1-1-1,0-1 0,0 0 0,34 8 0,3-5-94,1-3 0,106 3-1,14-10 68,0-7-1,238-38 1,-257 14 108,-2-7 0,-1-6 0,296-127 0,-428 159-23,243-114 150,-211 95-117,-3-1-1,86-68 1,-126 89-42,0 0-1,0-1 0,-1-1 1,-1 0-1,0 0 1,-1-1-1,13-22 0,-20 29-3,1 1 0,-1-1 0,0 0-1,0-1 1,0 1 0,-1 0 0,0 0-1,-1-1 1,1 1 0,-1 0 0,0-1-1,-1 1 1,1 0 0,-1 0 0,0-1-1,-1 1 1,0 0 0,0 0 0,0 0-1,-1 0 1,-5-9 0,-1 2 3,0 1 0,-1-1 1,-1 2-1,0-1 0,0 1 1,-1 1-1,0 0 0,-1 1 1,0 0-1,-1 1 0,0 1 0,-15-7 1,-10-1-33,-1 1 1,0 1 0,-57-9-1,-267-31-170,208 38 149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07.719"/>
    </inkml:context>
    <inkml:brush xml:id="br0">
      <inkml:brushProperty name="width" value="0.05" units="cm"/>
      <inkml:brushProperty name="height" value="0.05" units="cm"/>
    </inkml:brush>
  </inkml:definitions>
  <inkml:trace contextRef="#ctx0" brushRef="#br0">479 26 10258,'-16'-1'527,"1"0"-1,0 1 1,0 1 0,-1 0-1,1 1 1,-21 5-1,25-3-281,1-1 0,-1 1 0,1 1 0,0 0 0,1 0-1,-1 1 1,1 0 0,0 1 0,-13 13 0,-1 4-6,1 1-1,1 1 1,2 1 0,0 1 0,2 1 0,-20 46-1,21-36-90,1 1-1,2 0 1,2 1-1,-11 71 0,19-84-93,2-1 0,0 1 0,2 0 0,1-1-1,1 1 1,10 36 0,-7-42-35,0 0 1,2-1-1,0 0 0,1-1 1,2 0-1,0 0 0,1-1 1,17 21-1,-21-31-6,-1 0-1,2-1 1,-1 0-1,1-1 1,0 0-1,0 0 0,1-1 1,0 0-1,0-1 1,0 0-1,1-1 1,0 0-1,0 0 1,0-1-1,0-1 1,0 0-1,1 0 1,-1-1-1,1-1 1,-1 0-1,1 0 1,-1-1-1,1 0 1,-1-1-1,0-1 1,0 0-1,18-7 1,-8 1 13,1-2 1,-2-1 0,1 0 0,-2-1 0,0-1 0,25-25 0,-8 5 69,-3-3 0,33-44 0,-37 41-8,-3-1 0,-1-1 0,-2-1 0,-2-1 0,-1-1 0,-3-1 0,-2 0 0,-2-1 0,-2-1 0,-1 0 0,3-68 0,-13 99-82,0-1 1,-1 0-1,0 1 0,-2-1 1,0 1-1,-7-24 1,8 35-28,0 0 0,-1 0 0,1 1 1,-1-1-1,0 1 0,-1-1 0,1 1 0,-1 0 1,0 1-1,0-1 0,-1 0 0,1 1 1,-1 0-1,0 0 0,0 1 0,0 0 1,-1-1-1,1 2 0,-1-1 0,0 0 1,-7-1-1,1 1 117,0 1 1,0 1 0,-1 0-1,1 0 1,-24 3 0,-61 13 588,80-12-801,-39 8 262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2.340"/>
    </inkml:context>
    <inkml:brush xml:id="br0">
      <inkml:brushProperty name="width" value="0.05" units="cm"/>
      <inkml:brushProperty name="height" value="0.05" units="cm"/>
    </inkml:brush>
  </inkml:definitions>
  <inkml:trace contextRef="#ctx0" brushRef="#br0">51 0 14275,'5'0'2153,"-2"8"-1193,-3 10-328,-6 7 2304,-5 14-1807,1 6-201,-1 5-376,2 4-120,1 1-104,5-1-96,3-8-336,5-5-296,1-9-448,3 0-304,-2-7 880,0-4-208,2-6-249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17.630"/>
    </inkml:context>
    <inkml:brush xml:id="br0">
      <inkml:brushProperty name="width" value="0.05" units="cm"/>
      <inkml:brushProperty name="height" value="0.05" units="cm"/>
    </inkml:brush>
  </inkml:definitions>
  <inkml:trace contextRef="#ctx0" brushRef="#br0">113 234 11562,'-37'13'1442,"24"-9"-948,0 0 0,-22 12 0,34-16-431,1 1 1,-1-1 0,0 0 0,0 0-1,1 1 1,-1-1 0,0 1 0,1-1-1,-1 0 1,0 1 0,1-1-1,-1 1 1,1 0 0,-1-1 0,0 1-1,1-1 1,0 1 0,-1 0 0,1-1-1,-1 1 1,1 0 0,0 0-1,-1-1 1,1 1 0,0 0 0,0 0-1,0-1 1,0 1 0,0 0 0,0 0-1,0 0 1,0-1 0,0 1-1,0 0 1,0 0 0,0 0 0,0-1-1,1 1 1,-1 0 0,0 0 0,1 0-1,1 1-6,-1 0-1,1-1 0,0 1 1,-1-1-1,1 1 0,0-1 0,0 0 1,0 0-1,0 0 0,0 0 1,0 0-1,1 0 0,2 1 0,11 0 80,-1 0 0,0-1-1,0 0 1,1-1-1,-1-1 1,26-4 0,-11 1-3,336-51 710,-78 10-600,330-16-84,2 25-127,-142 9-32,-400 24-14,-24 1 12,66-11-1,-157 10 22,-240 11 66,169-2-62,-351 12 0,-248 12 4,255 7-11,350-23-14,1 5 0,-136 44 0,224-58-3,-1-1-19,1 0 0,0 1 0,0 0 0,0 1 0,1 1 0,0 0 1,-14 10-1,25-16 17,1-1 0,0 0 0,0 0 0,-1 0 1,1 1-1,0-1 0,0 0 0,-1 0 1,1 1-1,0-1 0,0 0 0,-1 0 0,1 1 1,0-1-1,0 0 0,0 1 0,0-1 0,0 0 1,0 1-1,-1-1 0,1 0 0,0 1 0,0-1 1,0 0-1,0 1 0,0-1 0,0 0 0,0 1 1,1-1-1,11 1-75,49-19-15,-30 8 60,238-71-295,3 12 1,4 12-1,508-38 1,-587 92-1099,-192 3 1292,1 1-1,-1 0 0,0 0 1,1 0-1,7 3 0,-13-4 123,0 0-1,1 0 1,-1 0-1,0 0 0,0 0 1,1 0-1,-1 0 1,0 0-1,0 0 1,1 0-1,-1 0 1,0 1-1,0-1 1,1 0-1,-1 0 0,0 0 1,0 0-1,1 0 1,-1 1-1,0-1 1,0 0-1,0 0 1,0 0-1,1 1 1,-1-1-1,0 0 0,0 0 1,0 0-1,0 1 1,0-1-1,0 0 1,1 0-1,-1 1 1,0-1-1,0 0 1,0 0-1,0 1 1,0-1-1,0 0 0,0 1 1,0-1-1,0 0 1,0 0-1,0 1 1,0-1-1,-1 0 1,1 0-1,0 1 1,0-1-1,0 0 0,0 0 1,0 1-1,0-1 1,-1 0-1,1 0 1,0 0-1,0 1 1,0-1-1,0 0 1,-1 0-1,1 0 0,0 0 1,-1 1-1,-11 5-191,-2-1 0,1 0 0,0-1 0,-1 0-1,-24 3 1,29-5 148,-123 20-118,-168 7 0,-139-27 1999,349-7-1409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36.693"/>
    </inkml:context>
    <inkml:brush xml:id="br0">
      <inkml:brushProperty name="width" value="0.05" units="cm"/>
      <inkml:brushProperty name="height" value="0.05" units="cm"/>
    </inkml:brush>
  </inkml:definitions>
  <inkml:trace contextRef="#ctx0" brushRef="#br0">0 2 15443,'0'0'30,"0"0"-1,0 0 1,0 0-1,1 0 1,-1-1-1,0 1 1,0 0-1,0 0 1,0 0-1,0 0 1,0 0-1,0 0 1,1 0-1,-1 0 1,0 0-1,0 0 1,0 0-1,0 0 1,0 0-1,0 0 1,1 0-1,-1 0 1,0 0-1,0 0 1,0 0-1,0 0 1,0 0-1,0 0 1,1 0-1,-1 0 1,0 0-1,0 0 1,0 0-1,0 0 1,0 0-1,0 0 1,1 0-1,-1 0 1,0 0-1,0 1 1,0-1-1,0 0 1,0 0-1,0 0 1,0 0-1,0 0 1,4 10 437,-1 12-49,-3-21-344,2 80 787,-8 87 0,2-98-30,4-59-257,0-17-288,2-33-192,-1 3-3,13-178 485,-20 272-418,2-24-20,1 0 1,1 0-1,2 1 1,6 52-1,0-74-149,-6-13 10,0 0 0,1 0 0,-1 0 0,0 0 1,0 0-1,1 0 0,-1 0 0,0 0 0,0 0 0,1 0 0,-1 0 0,0 0 1,0 0-1,0 0 0,1 0 0,-1-1 0,0 1 0,0 0 0,1 0 0,-1 0 1,0 0-1,0 0 0,0-1 0,0 1 0,1 0 0,-1 0 0,0 0 0,0-1 1,0 1-1,0 0 0,0-1 0,11-25-76,0-19-102,-3-1 0,4-55-1,-13 90 112,-1 11-2,-5 18-14,-3 39-185,2 0 0,3 0 0,3 70-1,2-117 522,0-5-183,0 0 0,0 0 0,0 1 1,1-1-1,0 0 0,0 0 0,1 0 0,-1 0 0,1 0 1,2 5-1,7 1-9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48.951"/>
    </inkml:context>
    <inkml:brush xml:id="br0">
      <inkml:brushProperty name="width" value="0.05" units="cm"/>
      <inkml:brushProperty name="height" value="0.05" units="cm"/>
    </inkml:brush>
  </inkml:definitions>
  <inkml:trace contextRef="#ctx0" brushRef="#br0">2 0 13779,'0'11'6537,"1"12"-4834,1 31-1481,-7 245 203,8-271-395,-3-27-30,0-1 1,0 0-1,0 1 1,0-1 0,0 0-1,0 0 1,0 1 0,0-1-1,0 0 1,0 1-1,0-1 1,0 0 0,1 0-1,-1 1 1,0-1 0,0 0-1,0 0 1,0 1-1,1-1 1,-1 0 0,0 0-1,0 0 1,1 1 0,-1-1-1,0 0 1,0 0-1,1 0 1,-1 0 0,0 0-1,1 1 1,-1-1 0,0 0-1,0 0 1,1 0 0,-1 0-1,0 0 1,1 0-1,0 0 1,9-9 33,52-82 46,-5 7-54,-31 49-6,-2 1 3,2 1 1,53-53-1,-74 81-12,1 1-1,-1 0 1,1 0 0,10-6-1,-15 10-7,-1 0 1,1-1-1,0 1 0,-1 0 0,1-1 0,0 1 0,-1 0 1,1 0-1,0 0 0,0 0 0,-1 0 0,1 0 1,0-1-1,0 2 0,-1-1 0,1 0 0,0 0 0,-1 0 1,1 0-1,0 0 0,0 1 0,-1-1 0,1 0 0,0 0 1,-1 1-1,1-1 0,-1 1 0,1-1 0,0 1 1,-1-1-1,1 1 0,-1-1 0,1 1 0,-1-1 0,1 1 1,-1-1-1,0 1 0,1 0 0,-1-1 0,0 1 0,1 0 1,-1-1-1,0 1 0,0 0 0,0 0 0,0-1 1,1 1-1,-1 0 0,0 0 0,0-1 0,0 1 0,-1 1 1,2 14 53,-2 0 0,-3 23 0,2-25-8,1 1 0,1 30 0,0-45-48,-1 1 0,1-1-1,0 1 1,1-1 0,-1 1-1,0-1 1,0 0 0,0 1-1,0-1 1,0 1 0,0-1 0,0 0-1,1 1 1,-1-1 0,0 0-1,0 1 1,0-1 0,1 1-1,-1-1 1,0 0 0,1 0-1,-1 1 1,0-1 0,1 0-1,-1 0 1,0 1 0,1-1-1,-1 0 1,0 0 0,1 0-1,-1 1 1,1-1 0,-1 0 0,0 0-1,1 0 1,-1 0 0,1 0-1,-1 0 1,1 0 0,-1 0-1,0 0 1,1 0 0,-1 0-1,1 0 1,-1 0 0,1-1-1,-1 1 1,0 0 0,1 0-1,-1 0 1,0 0 0,1-1-1,-1 1 1,0 0 0,1-1-1,23-17 42,-21 15-36,12-10 1,-7 4-1,0 1-1,1 1 1,1-1 0,-1 2 0,1-1-1,0 1 1,1 1 0,10-5-1,-20 10-5,1-1 0,-1 1 0,1 0-1,-1 0 1,0 0 0,1 0-1,-1 0 1,0 1 0,1-1 0,-1 0-1,0 0 1,0 1 0,1-1-1,-1 1 1,0 0 0,0-1 0,0 1-1,1 0 1,-1-1 0,0 1-1,0 0 1,0 0 0,0 0 0,0 0-1,-1 0 1,1 0 0,0 0-1,0 0 1,-1 1 0,1-1 0,-1 0-1,1 0 1,-1 1 0,1-1-1,-1 0 1,0 0 0,1 1 0,-1 1-1,2 7-2,0 1 0,-1 0 0,0 18 0,-1-22 10,0 25-7,-1-16-299,1 0 0,1 0 0,1 0 0,5 26 0,-7-42 292,0 0 0,0 0-1,0 0 1,0 1 0,0-1-1,0 0 1,0 0 0,0 0-1,0 0 1,0 1 0,0-1-1,0 0 1,0 0 0,0 0 0,0 0-1,0 1 1,0-1 0,0 0-1,0 0 1,1 0 0,-1 0-1,0 0 1,0 0 0,0 0-1,0 1 1,0-1 0,0 0-1,1 0 1,-1 0 0,0 0-1,0 0 1,0 0 0,0 0-1,1 0 1,-1 0 0,0 0-1,0 0 1,0 0 0,0 0-1,1 0 1,-1 0 0,0 0-1,0 0 1,0 0 0,0 0-1,0 0 1,1 0 0,-1 0-1,0 0 1,7-8-172,-7 7 134,12-17-355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49.605"/>
    </inkml:context>
    <inkml:brush xml:id="br0">
      <inkml:brushProperty name="width" value="0.05" units="cm"/>
      <inkml:brushProperty name="height" value="0.05" units="cm"/>
    </inkml:brush>
  </inkml:definitions>
  <inkml:trace contextRef="#ctx0" brushRef="#br0">190 6 16275,'0'0'36,"0"0"-1,0 0 1,0 0-1,0 0 1,1 0-1,-1 0 0,0 0 1,0-1-1,0 1 1,0 0-1,0 0 1,0 0-1,0 0 0,0 0 1,0-1-1,0 1 1,0 0-1,0 0 0,0 0 1,0 0-1,0 0 1,0 0-1,0-1 1,0 1-1,0 0 0,0 0 1,0 0-1,0 0 1,0 0-1,0-1 1,0 1-1,0 0 0,0 0 1,-1 0-1,1 0 1,0 0-1,0 0 0,0 0 1,0 0-1,0-1 1,0 1-1,0 0 1,-1 0-1,1 0 0,0 0 1,0 0-1,0 0 1,0 0-1,0 0 1,0 0-1,-1 0 0,1 0 1,0 0-1,0 0 1,0 0-1,0 0 0,0 0 1,-1 0-1,1 0 1,0 0-1,0 0 1,0 0-1,0 0 0,-1 0 1,-12 1 451,7 3-243,-1-1 0,0 1-1,1 0 1,0 1-1,0-1 1,0 1 0,1 0-1,0 1 1,0-1-1,-6 9 1,-6 10 221,-17 32-1,27-42-364,-1 0-1,2 0 0,0 0 1,0 1-1,2 0 0,0 0 1,0 0-1,2 0 0,-2 22 1,3-35-89,1-1 1,0 0 0,0 1-1,0-1 1,0 0 0,1 1 0,-1-1-1,0 0 1,1 1 0,-1-1-1,0 0 1,1 0 0,-1 1-1,1-1 1,0 0 0,-1 0-1,1 0 1,0 0 0,0 0 0,1 2-1,0-3-6,-1 0 1,0 1-1,1-1 0,-1 0 0,0 0 1,1 0-1,-1 0 0,0 0 0,1 0 0,-1 0 1,0 0-1,1 0 0,-1-1 0,0 1 0,1-1 1,-1 1-1,0-1 0,0 1 0,1-1 1,-1 0-1,0 1 0,1-3 0,21-14 0,-2-1 0,0-1 0,-1-1 0,29-39 0,-34 41 7,94-125 59,-105 139-59,-4 10 5,-8 21 17,2-9-22,5-15-12,0 3-3,0-1 0,0 0 0,0 1 0,0-1 0,1 1 0,0 6 0,0-11 2,1 0 1,-1 0-1,0 0 0,0 0 0,1 0 1,-1 0-1,1-1 0,-1 1 1,1 0-1,-1 0 0,1 0 1,-1 0-1,1-1 0,0 1 1,0 0-1,-1-1 0,1 1 0,0 0 1,0-1-1,0 1 0,0-1 1,-1 1-1,1-1 0,0 1 1,0-1-1,0 0 0,0 0 1,0 1-1,0-1 0,0 0 0,0 0 1,0 0-1,0 0 0,0 0 1,0 0-1,0 0 0,0-1 1,0 1-1,0 0 0,2-1 1,14-4-40,-1 0 0,1-1 0,-1 0 0,-1-1 0,17-10 0,-16 8-33,0 0 0,1 2 0,0 0 0,25-7 0,-40 13 64,0 1 0,0-1 0,0 1-1,0 0 1,0-1 0,0 1 0,0 0-1,0 0 1,0 0 0,-1 0-1,1 0 1,0 1 0,0-1 0,0 1-1,0-1 1,0 1 0,0 0 0,-1-1-1,1 1 1,0 0 0,-1 0 0,1 0-1,0 0 1,-1 1 0,1-1 0,-1 0-1,0 1 1,1-1 0,-1 1-1,0-1 1,0 1 0,0 0 0,0-1-1,1 4 1,0 4 16,0-1 0,0 1-1,-1 0 1,-1-1 0,1 1-1,-2 12 1,-3 37 133,1-37 69,2 43 1,0-63-201,1 0 0,0 0 0,0 0 1,0-1-1,0 1 0,1 0 0,-1 0 0,0 0 1,0-1-1,0 1 0,1 0 0,-1 0 0,0-1 1,1 1-1,-1 0 0,0 0 0,1-1 0,-1 1 1,1 0-1,-1-1 0,1 1 0,0-1 0,-1 1 1,1-1-1,0 1 0,0-1-2,0 0-1,0 0 1,0 0-1,0 0 1,0 0 0,0 0-1,0 0 1,-1-1-1,1 1 1,0 0 0,0-1-1,0 1 1,0-1-1,-1 1 1,1-1 0,0 1-1,0-1 1,0 0-1,7-7 10,-1 1-1,13-17 1,-17 19-20,11-12-10,22-28-155,-30 42 42,-4 5-57,-5 15-310,-11 20-683,13-34 1092,0 0 0,-1 0-1,0 0 1,1 0 0,-1-1 0,0 1 0,-5 4 0,3-8-332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0.726"/>
    </inkml:context>
    <inkml:brush xml:id="br0">
      <inkml:brushProperty name="width" value="0.05" units="cm"/>
      <inkml:brushProperty name="height" value="0.05" units="cm"/>
    </inkml:brush>
  </inkml:definitions>
  <inkml:trace contextRef="#ctx0" brushRef="#br0">0 215 17628,'1'1'110,"0"0"-1,0 0 1,0 0 0,0 0 0,0 0-1,1-1 1,-1 1 0,0 0 0,0-1-1,1 1 1,-1-1 0,0 1 0,1-1 0,-1 0-1,0 1 1,1-1 0,-1 0 0,0 0-1,1 0 1,1 0 0,34-3 407,-36 3-459,14-3-1,1-1 0,-1-1 0,0 0 0,0-1 0,-1 0 0,0-1 0,0-1 0,0 0 0,-1-1 0,-1-1 0,1 0 0,-1 0 0,-1-1 0,11-14 0,-17 19 41,0-1 1,-1 1-1,6-13 0,-9 16-51,0 1 0,0-1 0,0 1 0,0-1 0,-1 1-1,1-1 1,-1 0 0,0 1 0,0-1 0,0 1 0,0-1 0,0 0 0,0 1 0,-2-4-1,2 5-23,0 0 0,0 0 0,-1 0 0,1 1-1,0-1 1,-1 0 0,1 0 0,-1 1 0,1-1 0,-1 0-1,1 1 1,-1-1 0,1 0 0,-1 1 0,0-1-1,1 1 1,-1-1 0,0 1 0,1-1 0,-1 1-1,0 0 1,0-1 0,1 1 0,-1 0 0,-2-1-1,1 1 17,0 0 0,0 0 0,0 1 0,0-1 0,0 0 0,0 1-1,1-1 1,-1 1 0,0 0 0,-3 1 0,-2 2 67,0 0 0,1 0 0,0 0 0,-12 11 0,6-2-27,0 1-1,0 0 1,2 1-1,-12 20 1,18-27-75,0-1 1,0 1 0,1 0 0,0 0-1,0 0 1,1 0 0,0 0 0,0 1 0,1-1-1,1 0 1,-1 10 0,1-16-5,0 0 0,0 1 0,1-1 0,-1 0 0,0 0 0,1 0 0,0 0 0,-1 0 0,1 0 0,0 0 0,0 0 0,0 0-1,0 0 1,0 0 0,1 0 0,-1-1 0,1 1 0,2 2 0,-3-3 1,1-1-1,0 1 1,-1 0-1,1-1 0,0 1 1,-1-1-1,1 0 1,0 1-1,0-1 0,0 0 1,-1 0-1,1 0 1,0 0-1,0 0 0,-1-1 1,1 1-1,3-1 1,3-3-3,1 1 1,-1-1 0,0 0 0,0-1 0,-1 0 0,1 0-1,7-8 1,5-7-28,-2 0-1,0-2 1,-1 0 0,-1-1-1,-1-1 1,16-35-1,-22 43-4,-9 16 33,0 0 0,0 0-1,0 0 1,0 0 0,1 0-1,-1 0 1,0 1 0,0-1-1,0 0 1,0 0 0,0 0 0,0 0-1,0 0 1,0 0 0,0 1-1,0-1 1,0 0 0,0 0-1,0 0 1,1 0 0,-1 0 0,0 0-1,0 0 1,0 0 0,0 0-1,0 1 1,0-1 0,1 0-1,-1 0 1,0 0 0,0 0 0,0 0-1,0 0 1,0 0 0,0 0-1,1 0 1,-1 0 0,0 0-1,0 0 1,0 0 0,0 0 0,0 0-1,1 0 1,-1 0 0,0 0-1,0 0 1,0-1 0,0 1-1,0 0 1,0 0 0,1 0 0,-1 0-1,0 0 1,0 0 0,0 0-1,0 0 1,0 0 0,0-1-1,2 14-29,-3 4 16,3 42-13,-1-54 28,0-1 0,-1 1 0,2-1 0,-1 0 0,0 1 0,1-1 0,0 0-1,0 0 1,0 0 0,5 6 0,-6-8 0,0-1-1,1 0 0,-1 0 1,1 1-1,-1-1 1,1 0-1,-1 0 0,1-1 1,0 1-1,0 0 1,-1 0-1,1-1 0,0 1 1,0-1-1,0 0 1,0 1-1,0-1 1,0 0-1,-1 0 0,1 0 1,0 0-1,0-1 1,0 1-1,0 0 0,0-1 1,0 0-1,-1 1 1,1-1-1,3-1 0,5-3 2,0-1-1,-1 0 0,17-13 0,-21 15 1,6-5-6,-8 7-1,-1-1-1,1 1 1,0-1 0,0 1-1,-1 0 1,2 0-1,-1 1 1,0-1-1,0 1 1,0-1-1,1 1 1,-1 0-1,1 0 1,-1 0 0,6 0-1,-8 2 4,0-1-1,0 0 0,1 1 1,-1-1-1,0 1 1,0-1-1,0 1 0,0 0 1,0-1-1,0 1 1,0 0-1,-1 0 0,1-1 1,0 1-1,0 0 1,0 0-1,-1 0 0,1 0 1,-1 0-1,1 0 1,0 0-1,-1 1 0,0-1 1,1 0-1,-1 0 1,1 2-1,4 38-53,-5-32 44,6 120 195,-13 160 0,7-286-161,0 0-1,-1 0 1,1 1-1,-1-1 1,1 0-1,-1 0 1,0 0-1,0 1 0,0-1 1,-1 0-1,1-1 1,-1 1-1,0 0 1,-2 2-1,3-4-11,1 0-1,-1-1 1,0 1 0,0-1-1,0 1 1,0-1-1,0 1 1,0-1 0,0 1-1,0-1 1,0 0 0,0 0-1,0 1 1,0-1-1,0 0 1,0 0 0,-2 0-1,1-1 2,-1 1 0,1-1 0,-1 0 0,1 0-1,0 1 1,-1-2 0,1 1 0,0 0 0,-4-3 0,-2-2 22,0 0 0,1-1 0,0 0 0,0 0-1,0 0 1,1-1 0,0 0 0,-8-16 0,12 21-21,0-1 0,0 0 0,0 0 0,1 0 0,-1 0 0,1 0 0,0 0 0,0 0 0,1 0-1,-1 0 1,1-1 0,0 1 0,0 0 0,0 0 0,1 0 0,-1-1 0,1 1 0,0 0 0,0 0-1,1 0 1,-1 0 0,1 0 0,2-4 0,8-6-139,0 0 0,27-25 0,-4 5 72,7-9-27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2.296"/>
    </inkml:context>
    <inkml:brush xml:id="br0">
      <inkml:brushProperty name="width" value="0.05" units="cm"/>
      <inkml:brushProperty name="height" value="0.05" units="cm"/>
    </inkml:brush>
  </inkml:definitions>
  <inkml:trace contextRef="#ctx0" brushRef="#br0">42 1 18708,'0'2'199,"0"1"1,0 0-1,0-1 1,0 1-1,-1-1 1,1 1-1,-1-1 0,1 1 1,-1-1-1,0 0 1,-2 4-1,1 1 151,-6 21-75,1 0 0,1 0-1,1 1 1,0 32 0,4-60-260,1 0-1,0 1 1,0-1 0,0 0 0,0 0-1,0 0 1,0 1 0,0-1-1,0 0 1,1 0 0,-1 1 0,0-1-1,1 0 1,-1 0 0,1 0 0,-1 0-1,1 0 1,0 0 0,-1 0-1,1 0 1,0 0 0,1 1 0,-2-2-2,1 1 1,0-1 0,0 0 0,0 0 0,0 0-1,0 0 1,0 0 0,0 0 0,0 0-1,0-1 1,0 1 0,0 0 0,0 0 0,0-1-1,0 1 1,0-1 0,0 1 0,-1 0 0,1-1-1,0 0 1,1 0 0,7-6 81,0-1 0,0 0-1,10-13 1,-15 17-76,29-34 161,-17 18-50,0 2 0,2 0 0,0 0-1,0 2 1,29-20 0,-45 35-114,-1 1 0,0-1 0,1 0 0,-1 0 0,0 1 0,1-1 0,-1 1 0,1-1 0,-1 1 1,1 0-1,-1-1 0,1 1 0,-1 0 0,1 0 0,0 0 0,-1 0 0,1 0 0,-1 1 0,3 0 0,-2-1 3,-1 1 0,0 0 0,0 0 1,0 0-1,0 0 0,0 0 0,0 0 0,0 0 0,0 0 0,0 0 1,0 1-1,-1-1 0,1 0 0,0 1 0,-1-1 0,1 0 0,-1 2 0,2 7 92,0 0 1,-1 0-1,0 0 0,-1 18 0,0-19-50,-2 21 128,1 22 66,1-48-230,0-1 0,1 1 0,-1 0-1,1 0 1,0-1 0,0 1 0,0 0-1,0-1 1,4 7 0,-5-10-23,1 1 1,0-1 0,-1 1 0,1-1-1,-1 1 1,1-1 0,0 1-1,-1-1 1,1 0 0,0 1-1,0-1 1,-1 0 0,1 1-1,0-1 1,0 0 0,-1 0 0,1 0-1,0 0 1,0 0 0,-1 0-1,1 0 1,0 0 0,0 0-1,0 0 1,-1 0 0,1-1-1,0 1 1,0 0 0,-1 0 0,1-1-1,0 1 1,-1 0 0,1-1-1,0 1 1,0-1 0,27-21 31,-26 20-28,15-14 15,23-30 0,-28 30-83,1 1 0,27-24 0,-40 39 51,0-1 0,1 1 0,-1 0 1,0-1-1,1 1 0,-1 0 0,0-1 0,1 1 0,-1 0 0,1 0 0,-1-1 1,1 1-1,-1 0 0,1 0 0,-1 0 0,1 0 0,-1 0 0,1 0 1,-1 0-1,1 0 0,-1 0 0,1 0 0,-1 0 0,1 0 0,-1 0 0,1 0 1,0 0-1,-1 1-15,1-1 1,-1 1 0,0 0 0,1-1-1,-1 1 1,0-1 0,1 1-1,-1 0 1,0 0 0,1-1-1,-1 1 1,0 0 0,0-1 0,0 1-1,0 0 1,0 1 0,-3 41-1143,1-29 511,1-4 58,0-6 471,1-1-1,-1 1 1,1-1-1,0 0 1,0 1-1,0-1 1,0 1-1,1-1 1,0 1-1,-1-1 0,1 0 1,0 0-1,3 5 1,4-2-605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3.025"/>
    </inkml:context>
    <inkml:brush xml:id="br0">
      <inkml:brushProperty name="width" value="0.05" units="cm"/>
      <inkml:brushProperty name="height" value="0.05" units="cm"/>
    </inkml:brush>
  </inkml:definitions>
  <inkml:trace contextRef="#ctx0" brushRef="#br0">86 210 17396,'-7'18'1343,"-1"-1"1,-16 27-1,16-31-904,1 0 1,0 1-1,0 0 1,2 0-1,-5 17 0,9-31-431,1 1 0,0 0 0,-1 0 0,1 0 0,0-1 0,0 1 0,0 0-1,0 0 1,0 0 0,-1 0 0,2-1 0,-1 1 0,0 0 0,0 0 0,0 0-1,0-1 1,0 1 0,1 0 0,-1 0 0,0 0 0,1-1 0,-1 1 0,1 0-1,-1-1 1,0 1 0,1 0 0,0-1 0,-1 1 0,1 0 0,-1-1 0,1 1-1,0-1 1,-1 1 0,1-1 0,0 0 0,0 1 0,-1-1 0,1 0 0,0 1-1,0-1 1,0 0 0,-1 0 0,1 0 0,0 1 0,0-1 0,1 0 0,5-1-13,0 1 1,1-1-1,-1-1 1,12-3-1,2 0 30,-1 2 4,1 1 0,42 0 0,-57 2 30,1 1 0,-1 0 0,0 0 0,0 0 0,0 0 0,0 1 0,0 0 1,0 0-1,0 1 0,0 0 0,-1 0 0,1 0 0,-1 1 0,7 5 0,-5 3 551,-7-11 6,-4-8-228,-6-15-189,0-2 1,2 1 0,1-1-1,0 0 1,-3-33-1,10 55-238,0 0 0,0 0 0,0 0 1,0 0-1,0 0 0,0 0 0,1 0 0,-1 0 0,1 0 0,0 0 0,-1 0 0,1 0 0,0 0 0,0 0 0,0 0 0,0 1 0,1-1 0,-1 0 0,0 1 0,1-1 0,-1 1 0,1 0 0,0-1 0,-1 1 0,1 0 0,0 0 0,0 0 0,0 0 0,3-1 0,6-2-543,1 0-1,0 1 0,0 1 1,15-2-1,9-2-1161,-16 0 570,0 0 0,0-1 0,-1 0-1,36-21 1,-48 23 931,1 0 1,-1 0-1,0 0 0,-1-1 0,1 0 0,-1 0 0,0-1 0,-1 0 0,1 0 0,-1 0 0,-1-1 0,0 1 1,0-1-1,4-10 0,-7 16 451,-1 0-1,1 0 1,-1 0 0,0 0 0,1 0 0,-1 0-1,0 0 1,0 0 0,0 0 0,-1-2 0,-4 0 1500,-6 10 106,3 3-1251,0 0 1,0 0-1,1 1 1,0 0-1,0 0 1,1 1 0,1 0-1,0 0 1,-5 17-1,2-5-225,2 1 1,0 0-1,-3 41 0,8-51-206,0 1 1,3 27 0,-1-38-121,-1 0 1,1 0 0,0 0 0,0-1 0,0 1 0,0 0 0,1-1 0,-1 1 0,1-1 0,0 1-1,0-1 1,0 0 0,1 0 0,-1 0 0,5 4 0,-6-6-12,1 0 1,-1 0-1,1-1 0,-1 1 1,1 0-1,-1-1 0,1 0 1,-1 1-1,1-1 1,0 0-1,-1 0 0,1 1 1,0-2-1,-1 1 0,1 0 1,0 0-1,-1 0 0,1-1 1,-1 1-1,1-1 0,0 1 1,-1-1-1,1 0 0,-1 1 1,0-1-1,1 0 1,-1 0-1,0 0 0,1 0 1,-1 0-1,2-2 0,5-5 7,0 0-1,-1-1 1,10-13-1,-14 18-3,32-48 77,-2-2 0,-3-1-1,30-72 1,-56 114-90,-4 14-59,-5 15-1923,-1 1-1,-8 16 0,9-23 1025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3.493"/>
    </inkml:context>
    <inkml:brush xml:id="br0">
      <inkml:brushProperty name="width" value="0.05" units="cm"/>
      <inkml:brushProperty name="height" value="0.05" units="cm"/>
    </inkml:brush>
  </inkml:definitions>
  <inkml:trace contextRef="#ctx0" brushRef="#br0">2 0 15115,'-1'43'1985,"1"0"-1065,3-7-376,5-6 1216,2-4-471,2-17-585,5-6-464,3-11-1032,0-6-1641,-5-15 2065,-1-4-352,-5-6-272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3.941"/>
    </inkml:context>
    <inkml:brush xml:id="br0">
      <inkml:brushProperty name="width" value="0.05" units="cm"/>
      <inkml:brushProperty name="height" value="0.05" units="cm"/>
    </inkml:brush>
  </inkml:definitions>
  <inkml:trace contextRef="#ctx0" brushRef="#br0">1 392 14395,'8'0'462,"0"1"0,0-1-1,0-1 1,-1 0 0,1 0-1,0 0 1,0-1 0,-1 0 0,1-1-1,-1 0 1,12-5 0,-2-1-95,0-1 1,0-1-1,22-18 1,-36 27-350,-1 0 1,0-1-1,0 1 1,0-1-1,0 1 0,0-1 1,0 0-1,-1 0 1,1 0-1,1-5 0,-3 7-10,0 1 0,1-1 0,-1 1 0,0-1-1,0 0 1,0 1 0,0-1 0,0 1-1,0-1 1,0 0 0,0 1 0,0-1-1,0 1 1,-1-1 0,1 1 0,0-1-1,0 1 1,0-1 0,-1 0 0,1 1-1,0-1 1,-1 1 0,0-1 0,0 0 2,0 1 0,0-1 0,0 1 0,0-1 1,0 1-1,0 0 0,0 0 0,0-1 0,0 1 1,0 0-1,0 0 0,-1 0 0,1 0 0,0 0 0,0 1 1,0-1-1,-2 1 0,-5 1 57,0 1 1,0 0-1,0 0 0,1 1 0,-1-1 1,1 2-1,0-1 0,0 1 0,1 0 1,-1 1-1,1 0 0,0 0 0,-6 8 1,2-2 125,1 1 1,0 1 0,0 0 0,2 0 0,-13 30-1,18-36-100,-1-1-1,1 1 1,1 0-1,0 0 1,0 0-1,0 0 0,1 1 1,0-1-1,1 0 1,0 0-1,3 14 0,-3-19-74,0 0 0,0-1 0,0 1-1,0-1 1,0 1 0,1-1 0,-1 1-1,1-1 1,-1 0 0,1 0 0,0 0-1,0 0 1,0 0 0,0 0 0,0 0-1,1-1 1,-1 1 0,1-1 0,-1 0-1,1 0 1,-1 0 0,1 0 0,-1 0-1,1 0 1,0 0 0,0-1 0,-1 0-1,1 1 1,0-1 0,0 0 0,-1 0-1,1-1 1,0 1 0,0-1 0,-1 1-1,6-3 1,3 0-33,0-1 1,-1-1-1,1 0 0,-1 0 0,0-1 1,0 0-1,-1-1 0,0 0 0,0 0 1,13-15-1,-1-2-31,-1 0-1,29-46 1,-16 12 30,-3-1 1,-2-2-1,-3 0 1,17-66-1,-36 100 67,-6 20 2,-5 14 33,-5 22 0,1 1 0,1-1 0,1 1 0,2 1 1,1-1-1,1 1 0,2 0 0,5 56 0,2-30-42,4-1-1,1 1 1,36 100-1,-40-141-25,-7-16-17,0 0-1,0-1 1,0 1 0,0 0 0,0 0-1,0 0 1,0 0 0,0 0-1,0 0 1,0 0 0,0 0-1,0 0 1,0 0 0,0 0-1,0 0 1,0 0 0,0-1 0,0 1-1,0 0 1,0 0 0,0 0-1,0 0 1,0 0 0,0 0-1,0 0 1,0 0 0,0 0 0,0 0-1,0 0 1,0 0 0,0 0-1,0-1 1,0 1 0,0 0-1,1 0 1,-1 0 0,0 0-1,0 0 1,0 0 0,0 0 0,0 0-1,0 0 1,0 0 0,0 0-1,0 0 1,0 0 0,0 0-1,0 0 1,0 0 0,1 0-1,-1 0 1,0 0 0,0 0 0,0 0-1,0 0 1,0 0 0,0 0-1,0 0 1,0 0 0,0 0-1,0 0 1,-7-32-4,-9-8-365,-2 0 1,-32-53 0,-56-69-763,87 134 1128,18 28 23,1-1 0,-1 1 1,1-1-1,0 1 0,-1-1 0,1 1 0,0-1 1,-1 1-1,1-1 0,0 0 0,0 1 0,0-1 1,-1 1-1,1-1 0,0 0 0,0 1 0,0-1 1,0 0-1,0 1 0,0-1 0,0 0 1,0 1-1,1-1 0,-1 1 0,0-1 0,0 0 1,0 1-1,1-1 0,-1 1 0,0-1 0,1 0 1,-1 1-1,0-1 0,1 1 0,-1-1 1,1 1-1,-1 0 0,1-1 0,-1 1 0,1-1 1,-1 1-1,1 0 0,-1-1 0,1 1 0,0 0 1,-1 0-1,2-1 0,4-1 103,0 0 1,0 1-1,0 0 0,8-1 0,-1 0 19,160-25-111,12-3-1725,-142 20 1257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48.729"/>
    </inkml:context>
    <inkml:brush xml:id="br0">
      <inkml:brushProperty name="width" value="0.05" units="cm"/>
      <inkml:brushProperty name="height" value="0.05" units="cm"/>
    </inkml:brush>
  </inkml:definitions>
  <inkml:trace contextRef="#ctx0" brushRef="#br0">69 0 12931,'4'11'1189,"-1"0"1,0 0 0,-1 0-1,1 20 1,3 63-540,-5-84-389,10 305 634,2 36-170,2 267 1014,-3-361-1530,-1 1 61,-10-101-102,-8 407-24,-9-289-106,-4 103-11,12-44-26,-1 236 2,1 193 9,0 1 35,-42 1156 89,41-1174-159,10-713 6,1-6 37,-1 0 0,-1-1 1,-2 1-1,-6 36 0,0-78-1249,6 5 1091,1 0 0,0 0 0,0-14-1,1-18-187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2.752"/>
    </inkml:context>
    <inkml:brush xml:id="br0">
      <inkml:brushProperty name="width" value="0.05" units="cm"/>
      <inkml:brushProperty name="height" value="0.05" units="cm"/>
    </inkml:brush>
  </inkml:definitions>
  <inkml:trace contextRef="#ctx0" brushRef="#br0">54 1 17924,'-8'17'2080,"-2"-2"-1344,-3-3-287,3 0 871,5 1-376,-3-4-280,11-6-928,3-2-552,10-5 728,4-2-208,4-5-184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0.173"/>
    </inkml:context>
    <inkml:brush xml:id="br0">
      <inkml:brushProperty name="width" value="0.05" units="cm"/>
      <inkml:brushProperty name="height" value="0.05" units="cm"/>
    </inkml:brush>
  </inkml:definitions>
  <inkml:trace contextRef="#ctx0" brushRef="#br0">234 87 13539,'19'-21'3446,"31"-45"0,-79 101 1252,0-2-4246,-24 45-218,3 3-1,3 1 1,-41 104-1,82-170-457,5-14-17,2-4-57,10-21-1029,-2 3 794,42-78-3147,124-183 1,-169 273 3704,-4 4 72,0 1 1,1-1-1,-1 1 0,1-1 0,0 1 1,0 0-1,0 0 0,0 1 0,1-1 1,5-3-1,-9 6-57,1 0 0,-1 0 1,0 0-1,1 1 0,-1-1 0,0 0 1,1 0-1,-1 0 0,0 1 1,1-1-1,-1 0 0,0 0 1,0 1-1,1-1 0,-1 0 0,0 1 1,0-1-1,0 0 0,1 1 1,-1-1-1,0 0 0,0 1 0,0-1 1,0 0-1,0 1 0,0-1 1,0 1-1,1-1 0,-1 0 0,0 1 1,0-1-1,-1 1 0,3 17 633,-2-16-537,4 46 476,2 0 1,2-1-1,2 1 1,3-2-1,31 80 1,-41-118-989,0-2 260,0 1-1,0 0 1,2 13 0,-5-19 117,0-1 0,0 1 1,1 0-1,-1 0 0,0 0 0,0-1 0,0 1 1,0 0-1,0 0 0,0 0 0,0 0 1,0-1-1,-1 1 0,1 0 0,0 0 0,0-1 1,-1 1-1,1 0 0,0 0 0,-1-1 1,1 1-1,-1 0 0,1-1 0,-1 1 1,1 0-1,-1-1 0,0 1 0,1-1 0,-1 1 1,0-1-1,1 1 0,-1-1 0,0 0 1,0 1-1,1-1 0,-1 0 0,0 1 1,0-1-1,1 0 0,-1 0 0,-1 0 1,-22 1-225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0.602"/>
    </inkml:context>
    <inkml:brush xml:id="br0">
      <inkml:brushProperty name="width" value="0.05" units="cm"/>
      <inkml:brushProperty name="height" value="0.05" units="cm"/>
    </inkml:brush>
  </inkml:definitions>
  <inkml:trace contextRef="#ctx0" brushRef="#br0">1 60 17292,'12'13'1864,"5"-7"-1256,9-5-224,6-1 801,12-4-409,4-4-112,4-4-616,-2-1-344,-7 0 312,0 0-80,-8-3-128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1.534"/>
    </inkml:context>
    <inkml:brush xml:id="br0">
      <inkml:brushProperty name="width" value="0.05" units="cm"/>
      <inkml:brushProperty name="height" value="0.05" units="cm"/>
    </inkml:brush>
  </inkml:definitions>
  <inkml:trace contextRef="#ctx0" brushRef="#br0">40 92 17028,'0'-1'91,"0"1"1,0 0-1,0 0 1,0 0-1,0-1 1,0 1-1,0 0 1,0 0-1,0 0 1,0-1-1,0 1 1,0 0-1,0 0 1,0 0-1,1 0 1,-1-1-1,0 1 1,0 0-1,0 0 1,0 0 0,0 0-1,0-1 1,0 1-1,1 0 1,-1 0-1,0 0 1,0 0-1,0 0 1,0 0-1,1-1 1,-1 1-1,0 0 1,0 0-1,0 0 1,0 0-1,1 0 1,-1 0-1,0 0 1,0 0-1,0 0 1,1 0-1,-1 0 1,0 0-1,0 0 1,0 0-1,1 0 1,-1 0 0,0 0-1,0 0 1,1 0-1,5 12 1366,1 19-965,-6-27 313,0-5-299,2-9-60,3-16 472,-6 26-838,0-2-65,0-2-14,0 0 0,0 0-1,0 0 1,1 0 0,-1 0 0,1 0 0,3-7-1,-1 4-4,-2 5 1,0 1 0,0-1 0,-1 1 1,1-1-1,-1 0 0,1 1 0,-1-1 1,1 0-1,-1-3 0,0 4-3,-4 2 55,0 0-37,2 1-15,-1 0 0,1 0 0,1 0 0,-1 0 0,0 0 0,0 1 0,1-1 0,0 1 0,-1-1 0,1 1 0,0 0 0,0-1 0,0 1 0,1 0 0,-1 0 0,0 3 0,0 0-2,-15 60 93,2 0-1,4 1 1,-2 75 0,14-114-75,-2-28-13,0 0 1,0 0-1,0 0 1,0 0-1,0 0 0,0 1 1,0-1-1,0 0 0,0 0 1,0 0-1,1 0 0,-1 0 1,0 1-1,0-1 1,0 0-1,0 0 0,0 0 1,0 0-1,0 0 0,0 0 1,0 0-1,0 1 0,1-1 1,-1 0-1,0 0 1,0 0-1,0 0 0,0 0 1,0 0-1,0 0 0,1 0 1,-1 0-1,0 0 0,0 0 1,0 0-1,0 0 1,0 0-1,1 0 0,-1 0 1,0 0-1,0 0 0,0 0 1,0 0-1,1 0 0,5-13 19,4-19 26,-2-1 0,-2 0 0,4-42 0,-4-103 80,-6 173-120,0-23-2,0 27-2,0 0 0,0 0 0,0 1 0,0-1 0,0 0 0,0 0 1,0 0-1,-1 0 0,1 0 0,0 0 0,0 0 0,-1 0 0,1 0 0,-1 0 0,1 1 0,-1-1 0,1 0 0,-1 0 0,0 0 0,0 2 2,0 1-1,0-1 1,0 1-1,1-1 0,-1 1 1,0-1-1,1 1 1,-1 0-1,1-1 0,0 1 1,0 0-1,-1-1 1,1 1-1,0 2 0,0-1 1,0 0-1,0 0 0,0 0 0,0 1 0,1-1 0,-1 0 0,1 0 1,0 0-1,0 0 0,0 0 0,2 4 0,-3-6-2,1 0 0,0 0 0,0 0 0,0-1-1,0 1 1,0 0 0,0-1 0,0 1 0,0 0 0,0-1 0,0 1 0,0-1-1,0 0 1,0 1 0,0-1 0,0 0 0,0 0 0,1 0 0,-1 1 0,0-1-1,0-1 1,0 1 0,0 0 0,1 0 0,-1 0 0,0 0 0,0-1 0,0 1-1,0-1 1,0 1 0,0-1 0,0 1 0,2-2 0,9-4-15,0-1 0,-1-1 1,0 0-1,0-1 0,18-18 1,10-9-57,-38 35 67,-1 1-1,1-1 1,0 0 0,0 1-1,0-1 1,0 0-1,0 1 1,0-1 0,0 1-1,0 0 1,0-1-1,0 1 1,0 0 0,0-1-1,0 1 1,0 0-1,1 0 1,-1 0 2,-1 0-1,1 1 1,-1-1 0,1 0-1,-1 1 1,1-1 0,-1 0-1,0 0 1,1 1 0,-1-1-1,0 1 1,1-1 0,-1 0-1,0 1 1,1-1 0,-1 1-1,0-1 1,0 1 0,1-1-1,-1 1 1,0-1 0,0 1 0,0-1-1,0 2 1,1 4-9,0 1 1,-1-1 0,0 1-1,-2 9 1,2-12 10,-9 65-14,4-32 65,1 0-1,2 50 1,2-86-78,-1 0 0,1 0 0,0 1 0,1-1 0,-1 0 0,0 0 0,0 0 0,0 0-1,1 1 1,-1-1 0,0 0 0,1 0 0,-1 0 0,1 0 0,-1 0 0,1 0 0,0 0-1,-1 0 1,1 0 0,2 1 0,3-6-302,-1-13 259,-2-8-140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2.028"/>
    </inkml:context>
    <inkml:brush xml:id="br0">
      <inkml:brushProperty name="width" value="0.05" units="cm"/>
      <inkml:brushProperty name="height" value="0.05" units="cm"/>
    </inkml:brush>
  </inkml:definitions>
  <inkml:trace contextRef="#ctx0" brushRef="#br0">44 6 18772,'4'-6'1920,"4"6"-1223,0 0-289,-5 9 1184,1 5-632,1 11-344,-5 1-176,1 10-240,1 3-96,-1-1-176,1 0-136,-1-7-368,-1-5-232,2-8-384,-2-6-120,-6-16-1,0-10 441</inkml:trace>
  <inkml:trace contextRef="#ctx0" brushRef="#br0" timeOffset="1">1 150 13547,'1'-3'1888,"7"2"-831,0 1-401,8-2 1904,0 0-1256,7-2-607,3-1-457,1-2 1312,1-3-1272,-1-3-64,-1-1-16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2.478"/>
    </inkml:context>
    <inkml:brush xml:id="br0">
      <inkml:brushProperty name="width" value="0.05" units="cm"/>
      <inkml:brushProperty name="height" value="0.05" units="cm"/>
    </inkml:brush>
  </inkml:definitions>
  <inkml:trace contextRef="#ctx0" brushRef="#br0">57 71 18596,'-14'36'2310,"2"1"0,-11 57 0,20-77-2180,1 0 0,0 1 0,2-1 0,0 1 0,1 0 0,0-1 0,8 32 0,-7-43-367,0-7 51,1-15-83,-2-28-177,-4-251-2619,3 298 3152,0 0 0,0 0 0,1 0-1,-1-1 1,1 1 0,0 0 0,0 0-1,0 0 1,0-1 0,0 1-1,1 0 1,-1-1 0,1 1 0,0-1-1,0 1 1,0-1 0,0 0 0,0 0-1,0 0 1,0 0 0,1 0 0,-1-1-1,6 3 1,-4-1-27,1-2 0,0 1 0,-1 0 0,1-1 0,0 0 0,0 0 0,0 0-1,0-1 1,0 1 0,0-1 0,0-1 0,0 1 0,0-1 0,5-1 0,7-3 41,0-2-1,0 0 1,0-1-1,-1-1 1,-1-1-1,0 0 1,16-13-1,26-17 90,-56 39-186,1 0 0,0 0 0,-1 0 0,1 0 1,0 0-1,0 1 0,0-1 0,0 0 0,0 1 1,0 0-1,0-1 0,2 1 0,-3 0-1,-1 0 1,1 0-1,-1 0 0,1 0 1,0 1-1,-1-1 0,1 0 1,-1 0-1,0 1 0,1-1 0,-1 0 1,1 1-1,-1-1 0,1 0 1,-1 1-1,0-1 0,1 1 1,-1-1-1,0 1 0,1-1 0,-1 0 1,0 1-1,0 0 0,1-1 1,-1 1-1,0-1 0,0 1 1,1 5 19,-1 0 0,0 0 0,0 0 1,0-1-1,-1 1 0,-1 8 0,1-12-20,-7 48 149,-1-2-2,2 0-1,-1 53 1,8-96-72,0-4-74,0-1 0,-1 1 0,1 0 0,0 0 0,0 0 0,0-1 0,0 1 0,0 0 0,0 0 0,0 0 0,0-1 0,0 1 0,1 0 0,-1 0 0,0 0 0,0-1 0,1 1 0,-1 0 0,1-1 0,-1 1 0,0 0 0,1-1 0,-1 1 0,1 0 0,0-1 0,-1 1 0,2 0 0,7 0 73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2.944"/>
    </inkml:context>
    <inkml:brush xml:id="br0">
      <inkml:brushProperty name="width" value="0.05" units="cm"/>
      <inkml:brushProperty name="height" value="0.05" units="cm"/>
    </inkml:brush>
  </inkml:definitions>
  <inkml:trace contextRef="#ctx0" brushRef="#br0">0 669 14875,'0'0'40,"0"0"0,1 0-1,-1 0 1,0 0 0,0 0 636,0 0-636,0 0 0,1 0-1,-1 0 1,0 0 0,0 0 0,0 0-1,0 1 1,0-1 0,0 0 0,0 0 0,0 0-1,0 0 1,0 0 0,0 0 0,0 0-1,0 0 1,0 0 0,0 0 0,0 0-1,0 0 1,0 0 0,0 0 0,0 0 0,-1 1 278,1-1-279,11-3 893,22-10-300,-24 10-121,570-192 4057,13 36-3898,-91 26-542,-453 120-116,147-45-24,-145 41 115,85-43 0,-118 48-5,-17 12-102,0 0 1,0 0-1,0 0 1,0-1-1,0 1 1,0 0-1,0 0 1,0 0-1,0-1 1,0 1-1,-1 0 1,1 0-1,0 0 1,0 0-1,0-1 1,0 1-1,0 0 1,0 0-1,0 0 1,0 0-1,0 0 1,-1-1-1,1 1 1,0 0-1,0 0 1,0 0-1,0 0 0,0 0 1,-1 0-1,1 0 1,0-1-1,0 1 1,0 0-1,0 0 1,-1 0-1,1 0 1,0 0-1,0 0 1,0 0-1,0 0 1,-1 0-1,1 0 1,0 0-1,0 0 1,0 0-1,-1 0 1,-4 0-124,-1 0 0,1 1 0,-1-1 0,1 1 0,-6 2 0,-54 13-295,33-8 73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3.499"/>
    </inkml:context>
    <inkml:brush xml:id="br0">
      <inkml:brushProperty name="width" value="0.05" units="cm"/>
      <inkml:brushProperty name="height" value="0.05" units="cm"/>
    </inkml:brush>
  </inkml:definitions>
  <inkml:trace contextRef="#ctx0" brushRef="#br0">80 135 16227,'14'29'1419,"-1"1"0,-2 0 0,-1 1 0,8 39 0,-9-32-820,0-6-265,3 12-186,-2 0 1,-1 1-1,2 53 0,-11-95-157,0-1-1,0 1 1,0-1-1,0 1 1,-1-1-1,1 1 1,-1-1-1,0 1 1,1-1-1,-1 1 1,0-1 0,-1 0-1,0 3 1,1-4 4,0-1 1,0 1 0,0 0-1,1 0 1,-1-1 0,0 1-1,0-1 1,0 1 0,0-1-1,0 1 1,0-1 0,0 1-1,0-1 1,0 0-1,0 0 1,0 0 0,0 1-1,-1-1 1,1 0 0,0 0-1,0 0 1,0-1 0,0 1-1,0 0 1,0 0 0,0-1-1,0 1 1,0 0 0,0-1-1,0 1 1,0-1 0,0 1-1,-1-2 1,-6-3-14,-1-1 0,1 0 0,0-1-1,1 0 1,0 0 0,0-1 0,0 0 0,1 0 0,-6-11 0,-1-3 7,1 0 0,-15-39 1,21 44 24,0 0 0,1-1 0,1 1 0,1-1 1,0 0-1,1 0 0,1-1 0,1 1 1,1 0-1,4-28 0,-3 35 23,1-1 1,0 1-1,1 0 1,0 0-1,1 0 0,0 1 1,1 0-1,0 0 1,1 0-1,-1 1 0,2 0 1,0 0-1,0 0 0,0 1 1,1 1-1,0-1 1,15-8-1,-4 5 52,0 0-1,1 1 1,0 1-1,42-12 1,-50 18-75,0 0-1,0 1 1,1 0 0,-1 1 0,1 1 0,-1 0 0,0 0 0,1 1 0,21 6 0,-32-7-10,0 1 1,1 0 0,-1 0 0,0 0-1,-1 1 1,1-1 0,0 1 0,0-1 0,0 1-1,-1 0 1,1 0 0,-1 0 0,0 0-1,0 1 1,1-1 0,-2 1 0,1-1-1,3 5 1,-5-4 9,1-1-1,0 1 1,-1 0 0,0-1-1,0 1 1,1-1 0,-1 1-1,-1 0 1,1-1-1,0 1 1,-1-1 0,1 1-1,-1-1 1,0 1-1,0-1 1,0 1 0,0-1-1,0 0 1,-1 1-1,1-1 1,0 0 0,-1 0-1,-2 3 1,-8 8 22,-1-1-1,-1 0 1,1-1-1,-2 0 1,1-1 0,-2-1-1,1 0 1,-1-1-1,-25 9 1,36-15-114,-1 0 1,1 0-1,0-1 1,-1 1-1,1-1 1,0 0-1,-1-1 0,0 1 1,1-1-1,-1 0 1,-7-2-1,6-3-253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02.995"/>
    </inkml:context>
    <inkml:brush xml:id="br0">
      <inkml:brushProperty name="width" value="0.05" units="cm"/>
      <inkml:brushProperty name="height" value="0.05" units="cm"/>
    </inkml:brush>
  </inkml:definitions>
  <inkml:trace contextRef="#ctx0" brushRef="#br0">0 34 12475,'0'-1'164,"0"-1"0,0 1 1,0 0-1,0 0 1,0-1-1,0 1 0,1 0 1,-1 0-1,0 0 1,1-1-1,-1 1 0,1 0 1,-1 0-1,1 0 0,-1 0 1,1 0-1,0 0 1,-1 0-1,1 0 0,0 0 1,0 0-1,0 0 1,0 0-1,0 0 0,0 1 1,0-1-1,0 0 0,0 1 1,0-1-1,0 1 1,1-1-1,-1 1 0,0 0 1,0-1-1,0 1 1,1 0-1,-1 0 0,0 0 1,0 0-1,1 0 1,-1 0-1,0 0 0,0 0 1,1 1-1,0-1 0,4 2 79,0-1-1,0 1 1,0 0-1,-1 0 0,1 1 1,-1 0-1,0 0 1,6 4-1,-2 1-124,0 0-1,-1 1 0,-1 0 1,1 0-1,-1 1 1,-1 0-1,0 0 1,0 0-1,-1 1 1,0 0-1,2 12 1,5 13 65,-3 1 0,6 42 0,-10-43-66,-1 0 0,-3 0 1,0 1-1,-2-1 0,-7 38 0,4-47-346,-2 0-1,-1 0 0,-1-1 1,-1 0-1,-1 0 1,-1-1-1,-19 30 1,7-28-3764,31-36 2874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09.062"/>
    </inkml:context>
    <inkml:brush xml:id="br0">
      <inkml:brushProperty name="width" value="0.05" units="cm"/>
      <inkml:brushProperty name="height" value="0.05" units="cm"/>
    </inkml:brush>
  </inkml:definitions>
  <inkml:trace contextRef="#ctx0" brushRef="#br0">80 11 9098,'-34'-4'4543,"0"2"6109,38 5-9910,7 3-598,13-4-23,1 0 1,0-2 0,0 0-1,47-9 1,26 0 13,-59 10-105,46 6 1,-50-3-6,-129 25 265,14-17-238,0-5 0,-114-3 0,188-6-130,11-3 32,15-3-4,16 0 2,0 1 0,0 2-1,55-1 1,-65 6-230,0 1 1,0 1-1,0 2 1,0 0-1,43 14 0,-49-9-990,-43-13-1897,7 1 2674,-3 1 30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4.399"/>
    </inkml:context>
    <inkml:brush xml:id="br0">
      <inkml:brushProperty name="width" value="0.05" units="cm"/>
      <inkml:brushProperty name="height" value="0.05" units="cm"/>
    </inkml:brush>
  </inkml:definitions>
  <inkml:trace contextRef="#ctx0" brushRef="#br0">31 0 10266,'1'63'848,"-1"-3"-744,2-3-328,-1-2 568,1 0-104,1-2-216</inkml:trace>
  <inkml:trace contextRef="#ctx0" brushRef="#br0" timeOffset="1">46 653 5433,'-2'183'3498,"3"146"2664,2-228-4474,-4 1 0,-5-1 1,-21 116-1,24-207-1958,2-9 265,1-1 1,0 0 0,0 0 0,0 0-1,-1 0 1,1 0 0,0 0-1,0 0 1,0 0 0,0 0 0,-1 0-1,1 0 1,0 0 0,0 0-1,0 0 1,-1 0 0,1 0 0,0 0-1,0 0 1,0 0 0,-1 0-1,1 0 1,0-1 0,0 1-1,0 0 1,0 0 0,-1 0 0,1 0-1,0 0 1,0 0 0,0-1-1,0 1 1,0 0 0,0 0 0,-1 0-1,1 0 1,0 0 0,0-1-1,0 1 1,0 0 0,0 0-1,0 0 1,0-1 0,0 1 0,0 0-1,0 0 1,0 0 0,0-1-1,0 1 1,0 0 0,0 0 0,-4-15-128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3.216"/>
    </inkml:context>
    <inkml:brush xml:id="br0">
      <inkml:brushProperty name="width" value="0.05" units="cm"/>
      <inkml:brushProperty name="height" value="0.05" units="cm"/>
    </inkml:brush>
  </inkml:definitions>
  <inkml:trace contextRef="#ctx0" brushRef="#br0">67 106 19196,'0'2'214,"-1"0"0,0-1 0,0 1 1,1-1-1,-1 1 0,0-1 0,0 1 0,-1-1 0,1 0 0,0 1 0,0-1 1,-3 2-1,-10 12 784,12-10-859,-1 0-1,1 1 1,0-1-1,0 1 1,1-1-1,-1 1 1,1 0-1,1-1 0,-1 1 1,1 0-1,0 9 1,1-12-136,-1 1 0,1-1 0,0 1 0,0-1 0,0 1-1,0-1 1,0 0 0,1 1 0,0-1 0,-1 0 0,1 0 0,0 0 0,1 0 0,-1-1 0,0 1 0,1-1 0,-1 1 0,1-1 0,5 4 0,12 3-78,1 0 1,0-1 0,0-1 0,0-1 0,43 6 0,11 4-154,-64-14 189,7 3-48,0 0 0,24 10 1,-39-13 71,1-1-1,-1 1 1,0 0 0,1 0 0,-1 0-1,0 0 1,0 0 0,0 1 0,0-1 0,-1 1-1,1 0 1,-1 0 0,0 0 0,1 0 0,-1 0-1,-1 1 1,4 6 0,-4-7 16,-1 0 1,0 0-1,0 0 1,0 0-1,0 0 1,-1 0-1,1-1 1,-1 1-1,1 0 1,-1 0-1,0 0 1,0-1-1,0 1 1,-1 0-1,1-1 1,-1 1-1,1-1 1,-1 1-1,0-1 1,0 0-1,0 0 0,-5 4 1,-2 2 22,0-1 1,-1 0-1,0 0 1,-15 7-1,1-2 31,-1-1-1,1-1 1,-2-1-1,1-2 1,-1 0-1,-1-1 1,1-2-1,-31 1 1,52-5-126,1 0-1,-1 0 1,1 0 0,-1-1 0,1 0-1,-1 0 1,1 0 0,0-1 0,0 1-1,-1-1 1,1 0 0,-5-3 0,6 2-4,1 1 1,-1 0-1,1-1 1,0 1-1,0-1 1,-1 0-1,2 0 1,-1 0-1,0 0 1,1 0-1,-1 0 1,1 0-1,0 0 1,0-1-1,0 1 1,0-7-1,-2-34-306,3-12-181</inkml:trace>
  <inkml:trace contextRef="#ctx0" brushRef="#br0" timeOffset="1">135 31 15323,'20'0'1753,"6"0"-849,1 2-376,7-2 1000,3 1-343,2-1-529,0-1-456,2-8 8,-3-1-56,-3-3-256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5.738"/>
    </inkml:context>
    <inkml:brush xml:id="br0">
      <inkml:brushProperty name="width" value="0.05" units="cm"/>
      <inkml:brushProperty name="height" value="0.05" units="cm"/>
    </inkml:brush>
  </inkml:definitions>
  <inkml:trace contextRef="#ctx0" brushRef="#br0">22 42 10778,'-12'-12'6907,"20"14"-5645,6 0-930,1 0 0,-1-2 0,0 0 0,0-1 0,22-3-1,-10 1-183,208-10 283,-411 18 753,22-2-124,146-2-1020,-32 1 310,39-3-277,5 0-25,23-6-63,9 1-530,40-3 0,-62 8 147,-1 0 1,1 2 0,0-1 0,0 2-1,0 0 1,19 5 0,-10 3-218,-6 2-184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8.214"/>
    </inkml:context>
    <inkml:brush xml:id="br0">
      <inkml:brushProperty name="width" value="0.05" units="cm"/>
      <inkml:brushProperty name="height" value="0.05" units="cm"/>
    </inkml:brush>
  </inkml:definitions>
  <inkml:trace contextRef="#ctx0" brushRef="#br0">12 84 16900,'-2'1'93,"2"0"1,-1 0 0,0 0-1,0 0 1,0 0 0,0 0 0,1 0-1,-1 0 1,0 0 0,1 1-1,-1-1 1,1 0 0,-1 1-1,1-1 1,0 0 0,0 0 0,-1 1-1,1-1 1,0 0 0,0 1-1,0-1 1,0 1 0,1-1 0,-1 0-1,0 1 1,1-1 0,-1 0-1,0 0 1,1 1 0,0-1 0,-1 0-1,1 0 1,0 0 0,-1 0-1,2 2 1,0-1 9,0 1-1,0-1 1,0 1 0,0-1 0,1 0-1,-1 0 1,1 0 0,-1 0 0,1-1-1,0 1 1,-1-1 0,1 1 0,0-1-1,5 1 1,-5-1-51,0-1 1,0 0-1,1-1 0,-1 1 1,0 0-1,0-1 0,0 0 1,0 1-1,0-1 1,0-1-1,0 1 0,0 0 1,-1-1-1,1 1 0,0-1 1,-1 0-1,1 0 0,-1 0 1,0 0-1,0 0 0,1-1 1,-1 1-1,-1-1 1,1 1-1,0-1 0,2-5 1,-2 3 61,1 1 1,-1-1 0,0 1 0,-1-1-1,1 0 1,-1 1 0,0-1 0,0 0 0,-1 0-1,1 0 1,-1 0 0,0 0 0,0 0-1,-1 0 1,0 0 0,-2-8 0,3 12-75,-1-1 0,1 1 0,-1 0-1,0-1 1,1 1 0,-1 0 0,0-1 0,0 1 0,0 0 0,0 0 0,0 0 0,-1 0 0,1 0 0,0 0 0,0 0 0,-1 0 0,1 0 0,0 1 0,-1-1 0,1 1-1,-1-1 1,1 1 0,-3-1 0,1 1 26,0 0-1,0 0 1,0 0-1,0 0 0,1 0 1,-1 1-1,0 0 1,0-1-1,0 1 1,0 0-1,-5 3 0,5-3-102,0 1-1,0 0 0,0 0 0,0-1 1,0 2-1,0-1 0,1 0 1,-1 1-1,1-1 0,-1 1 0,1-1 1,0 1-1,0 0 0,0 0 0,1 0 1,-1 0-1,1 1 0,-1-1 0,1 0 1,0 1-1,-1 4 0,2-7 28,0 0 0,0-1 0,1 1-1,-1-1 1,0 1 0,0-1 0,0 1-1,0 0 1,1-1 0,-1 1 0,0-1-1,0 1 1,1-1 0,-1 1 0,0-1 0,1 0-1,-1 1 1,1-1 0,-1 1 0,0-1-1,1 0 1,-1 1 0,1-1 0,-1 0-1,1 1 1,-1-1 0,1 0 0,-1 0-1,1 0 1,0 1 0,-1-1 0,1 0 0,-1 0-1,1 0 1,-1 0 0,1 0 0,0 0-1,-1 0 1,1 0 0,-1 0 0,1 0-1,0-1 1,-1 1 0,1 0 0,-1 0-1,1 0 1,-1-1 0,1 1 0,-1 0 0,1-1-1,0 0 1,21-13-273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8.474"/>
    </inkml:context>
    <inkml:brush xml:id="br0">
      <inkml:brushProperty name="width" value="0.05" units="cm"/>
      <inkml:brushProperty name="height" value="0.05" units="cm"/>
    </inkml:brush>
  </inkml:definitions>
  <inkml:trace contextRef="#ctx0" brushRef="#br0">178 0 15619,'-3'3'1297,"3"2"-985,-1-4-128,-1 1 448,1 3-136,-1-2-248,-3 1-80,-1-1-248,-1 0-208,-7-1-288,-5-2-520,-11-5 872,-7-2-193,-13-1-111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8.930"/>
    </inkml:context>
    <inkml:brush xml:id="br0">
      <inkml:brushProperty name="width" value="0.05" units="cm"/>
      <inkml:brushProperty name="height" value="0.05" units="cm"/>
    </inkml:brush>
  </inkml:definitions>
  <inkml:trace contextRef="#ctx0" brushRef="#br0">360 0 7066,'-72'5'464,"-1"-1"-632,2-4 160,-2 0 208,2-3-240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7.270"/>
    </inkml:context>
    <inkml:brush xml:id="br0">
      <inkml:brushProperty name="width" value="0.05" units="cm"/>
      <inkml:brushProperty name="height" value="0.05" units="cm"/>
    </inkml:brush>
  </inkml:definitions>
  <inkml:trace contextRef="#ctx0" brushRef="#br0">19 0 12731,'-1'0'184,"-1"0"0,1 1 1,0-1-1,-1 0 1,1 0-1,0 1 0,-1-1 1,1 1-1,0-1 0,0 1 1,-1 0-1,0 0 1,2 0-104,0-1 1,0 0-1,0 0 1,-1 0-1,1 1 1,0-1 0,0 0-1,0 0 1,0 1-1,0-1 1,0 0 0,0 0-1,0 1 1,0-1-1,0 0 1,0 0 0,0 1-1,1-1 1,-1 0-1,0 0 1,0 1-1,0-1 1,0 0 0,0 0-1,0 0 1,0 1-1,1-1 1,-1 0 0,0 0-1,0 0 1,0 1-1,0-1 1,1 0 0,-1 0-1,0 0 1,0 0-1,1 0 1,3 3 498,1 0 0,0-1-1,0 1 1,9 2 0,5 0-305,1 0 0,0-1 0,0-1 1,0-1-1,1-1 0,-1-1 0,39-4 0,-6-4-441,90-26 0,-129 32 9,-25 11 102,-28 10 25,-5-3 77,-1-1 0,-1-2-1,1-2 1,-2-2 0,-78 4-1,102-16 44,19-1-24,15-2-39,3 2-153,1 0-1,-1 2 1,1-1 0,16 1 0,-25 2 71,0-1 1,1 2 0,-1-1-1,0 1 1,1 0 0,-1 0-1,0 0 1,0 1 0,0 0-1,0 1 1,0-1 0,5 4-1,-2 3-157,-5-1-18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3.899"/>
    </inkml:context>
    <inkml:brush xml:id="br0">
      <inkml:brushProperty name="width" value="0.05" units="cm"/>
      <inkml:brushProperty name="height" value="0.05" units="cm"/>
    </inkml:brush>
  </inkml:definitions>
  <inkml:trace contextRef="#ctx0" brushRef="#br0">5 31 10986,'-4'7'1185,"5"-4"-649,2 1-208,14-4 1072,6 0-776,15 0-144,8-3-120,12-1-200,7-3-144,0 3-672,3-4 640,-2-1-136,-2 0-72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4.353"/>
    </inkml:context>
    <inkml:brush xml:id="br0">
      <inkml:brushProperty name="width" value="0.05" units="cm"/>
      <inkml:brushProperty name="height" value="0.05" units="cm"/>
    </inkml:brush>
  </inkml:definitions>
  <inkml:trace contextRef="#ctx0" brushRef="#br0">0 12 9234,'32'8'1024,"3"-5"-616,-1-1-192,9-4 1041,6-1-1217,3-3 96,3 0-48,3-2-144</inkml:trace>
  <inkml:trace contextRef="#ctx0" brushRef="#br0" timeOffset="1">863 28 11026,'16'7'881,"-2"-2"-665,2-4-120,7-1 336,5 2-192,4-2-168,2 1-40,6-1-144,2 2-184,4-2 216,3 2-16,2-6-40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4.816"/>
    </inkml:context>
    <inkml:brush xml:id="br0">
      <inkml:brushProperty name="width" value="0.05" units="cm"/>
      <inkml:brushProperty name="height" value="0.05" units="cm"/>
    </inkml:brush>
  </inkml:definitions>
  <inkml:trace contextRef="#ctx0" brushRef="#br0">0 0 11907,'16'6'792,"-1"-1"-672,3-4-120,11 1-744,6-2 808,11-2-168,3-1-112</inkml:trace>
  <inkml:trace contextRef="#ctx0" brushRef="#br0" timeOffset="1">1692 17 7186,'39'5'-625,"6"-5"641,-4-3 48,8-2-96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5.405"/>
    </inkml:context>
    <inkml:brush xml:id="br0">
      <inkml:brushProperty name="width" value="0.05" units="cm"/>
      <inkml:brushProperty name="height" value="0.05" units="cm"/>
    </inkml:brush>
  </inkml:definitions>
  <inkml:trace contextRef="#ctx0" brushRef="#br0">1 61 12603,'33'8'1152,"12"-5"-752,4-3-184,13-2 472,6-1-152,16-3-296,9-1-208,8-9 32,-1-2-56,2-2-72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7.437"/>
    </inkml:context>
    <inkml:brush xml:id="br0">
      <inkml:brushProperty name="width" value="0.05" units="cm"/>
      <inkml:brushProperty name="height" value="0.05" units="cm"/>
    </inkml:brush>
  </inkml:definitions>
  <inkml:trace contextRef="#ctx0" brushRef="#br0">35 144 12883,'0'1'222,"0"0"1,0 0-1,0-1 1,1 1-1,-1 0 1,0 0-1,0 0 1,0 0-1,0 0 1,-1 0-1,1-1 1,0 1-1,0 0 1,0 0-1,-1 0 1,1 0-1,0-1 1,-1 1-1,1 0 1,-1 0-1,-13 22 2633,7-11-1627,-2 11 171,8-13-877,1-10-517,0 0-1,1 0 1,-1 1 0,0-1 0,0 0-1,0 0 1,1 0 0,-1 0 0,0 0-1,0 0 1,1 0 0,-1 0 0,0 0-1,0-1 1,0 1 0,1 0-1,-1 0 1,0 0 0,0 0 0,0 0-1,1 0 1,-1 0 0,0 0 0,0-1-1,0 1 1,1 0 0,-1 0 0,0 0-1,0 0 1,0-1 0,0 1 0,0 0-1,0 0 1,1 0 0,-1-1 0,0 1-1,0 0 1,0-1 0,12-13-139,0 0 0,-1-2 0,-1 1 0,0-2 0,-1 1 0,-1-1 0,0 0 0,-1-1-1,7-30 1,-15 35 204,-6 19 9,-7 18 26,10-18-76,2-2-14,0 0 1,0 0-1,1 0 1,-1 0-1,1 0 1,-1 0-1,1 1 1,1-1-1,-2 7 1,3-11-14,-1 0 1,0 0-1,0 0 1,1 0-1,-1 0 1,0 0-1,0 0 1,1 0-1,-1 0 1,0 0-1,0 0 1,1 0-1,-1 0 1,0 0-1,0 0 1,1 0-1,-1 0 1,0 0-1,0 0 1,1-1-1,-1 1 1,0 0-1,0 0 1,0 0-1,1 0 1,-1 0-1,0-1 1,0 1-1,0 0 1,1 0-1,-1 0 1,0-1-1,0 1 1,0 0-1,0 0 1,0-1-1,9-9-23,-3 2 27,-1 3-203,-1 0-1,0-1 0,0 0 1,-1 0-1,0 0 1,0 0-1,0 0 0,0-1 1,-1 1-1,2-13 0,-4 14-230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5.238"/>
    </inkml:context>
    <inkml:brush xml:id="br0">
      <inkml:brushProperty name="width" value="0.05" units="cm"/>
      <inkml:brushProperty name="height" value="0.05" units="cm"/>
    </inkml:brush>
  </inkml:definitions>
  <inkml:trace contextRef="#ctx0" brushRef="#br0">11 29 14523,'-8'14'1921,"5"-6"-1089,5-5-168,7-3 880,6-2-248,8-1-135,6-3-265,5-2-120,4-1-424,2 2-280,-6 0-600,-2 3-280,-9-1-488,-6 4-1089,-16 1 1769,-5-2-488,-16 11-193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7.892"/>
    </inkml:context>
    <inkml:brush xml:id="br0">
      <inkml:brushProperty name="width" value="0.05" units="cm"/>
      <inkml:brushProperty name="height" value="0.05" units="cm"/>
    </inkml:brush>
  </inkml:definitions>
  <inkml:trace contextRef="#ctx0" brushRef="#br0">28 24 17748,'-2'1'349,"-1"1"-1,1-1 1,0 1 0,0 0-1,0-1 1,0 1 0,0 0 0,0 0-1,1 0 1,-1 0 0,1 1 0,-1-1-1,0 3 1,3-5-317,0 0 1,0 0-1,0 0 0,0 0 0,0 0 1,0 0-1,0 0 0,0 0 0,0 0 1,0-1-1,0 1 0,0 0 1,0-1-1,0 1 0,1-1 0,35-22-97,-31 18 54,1 0 1,0 1 0,0 0-1,11-5 1,-17 12-188,-5 4-75,-8 7 42,-17 12 27,7-15 30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5.690"/>
    </inkml:context>
    <inkml:brush xml:id="br0">
      <inkml:brushProperty name="width" value="0.05" units="cm"/>
      <inkml:brushProperty name="height" value="0.05" units="cm"/>
    </inkml:brush>
  </inkml:definitions>
  <inkml:trace contextRef="#ctx0" brushRef="#br0">31 222 13571,'3'-1'271,"0"0"0,-1 0 0,1 0 0,0-1 0,-1 1 0,1 0 1,-1-1-1,1 0 0,-1 0 0,0 0 0,0 0 0,0 0 0,0 0 0,0 0 0,2-5 0,3-3 175,-1 1 0,0-1-1,5-11 1,-10 20-394,-1 0 0,0 0 1,1 0-1,-1 0 0,0 0 0,1 0 1,-1 0-1,0 0 0,0-1 0,0 1 1,0 0-1,0 0 0,0 0 0,-1 0 0,1 0 1,0 0-1,0-1 0,-1 1 0,0-1 1,1 1-38,-1 1 0,1 0 1,-1-1-1,1 1 0,0 0 1,-1-1-1,1 1 1,-1 0-1,1 0 0,-1 0 1,1-1-1,-1 1 0,1 0 1,-1 0-1,1 0 0,-1 0 1,1 0-1,-1 0 0,1 0 1,-1 0-1,1 0 1,-1 0-1,1 0 0,-1 0 1,1 0-1,-1 1 0,1-1 1,-1 0-1,1 0 0,-1 0 1,1 1-1,-1-1 0,1 0 1,0 1-1,-1-1 0,1 0 1,-1 1-1,1-1 1,0 0-1,-1 1 0,1 0 1,-5 4 21,0 0 1,1 0 0,0 0 0,0 1 0,1 0 0,-1 0 0,1 0 0,1 0-1,-4 8 1,5-6-29,3-9-5,5-7 2,0-5 5,-1 1 0,6-20 0,-10 26 33,0 1 0,0-1 0,-1 1 0,0-1 0,0 0 0,-1 0 0,1 0 0,-2-9 0,1 14-34,0 1 0,0-1 0,0 1 0,-1-1 0,1 0 0,0 1-1,0-1 1,0 1 0,-1-1 0,1 1 0,0-1 0,-1 0-1,1 1 1,0-1 0,-1 1 0,1 0 0,-1-1 0,1 1 0,-1-1-1,1 1 1,-1 0 0,1-1 0,-1 1 0,1 0 0,-1 0 0,1-1-1,-1 1 1,0 0 0,1 0 0,-1 0 0,1 0 0,-1 0 0,0 0-1,1 0 1,-1 0 0,0 0 0,1 0 0,-1 0 0,1 0 0,-1 0-1,0 0 1,1 0 0,-1 1 0,1-1 0,-1 0 0,1 1 0,-1-1-1,1 0 1,-1 1 0,1-1 0,-1 0 0,0 2 0,-3 0 47,-1 1-1,1 1 1,0-1 0,-7 8 0,8-7-37,-1 0-1,1 0 0,0 0 0,0 1 1,1 0-1,-1-1 0,1 1 0,0 0 1,0 0-1,-2 9 0,7-12 36,4-7-23,5-7 12,-5 2-1,0-2 0,-1 1 0,-1-1 0,1 0 0,-2 0 0,0 0 0,4-17 0,-8 29-38,0-1 1,0 1-1,1-1 0,-1 1 0,0 0 1,0-1-1,0 1 0,0-1 1,0 1-1,0-1 0,0 1 0,0-1 1,0 1-1,0-1 0,0 1 0,0-1 1,0 1-1,0 0 0,0-1 1,0 1-1,-1-1 0,1 1 0,0-1 1,0 1-1,-1 0 0,1-1 0,0 1 1,0-1-1,-1 1 0,0-1 1,-9 11 91,-10 22 10,16-24-279,0 1-1,1-1 1,0 1 0,0 0-1,1 0 1,0 0 0,0 0-1,1 11 1,2-12-111,-1-8 277,0 0 0,0 0 0,0 0 0,0 0 0,0 0 0,0 0 1,0 0-1,0 0 0,0 0 0,0 1 0,0-1 0,1 0 0,-1 0 0,0 0 0,0 0 0,0 0 0,0 0 0,0 0 0,0 0 0,0 0 1,0 0-1,1 0 0,-1 0 0,0 0 0,0 0 0,0 0 0,0 0 0,0 0 0,0 0 0,0 0 0,0 0 0,1 0 0,-1 0 0,0 0 1,0 0-1,0 0 0,0 0 0,0 0 0,0 0 0,0 0 0,1 0 0,-1 0 0,0 0 0,0 0 0,0 0 0,0 0 0,0-1 0,0 1 1,0 0-1,0 0 0,0 0 0,0 0 0,0 0 0,0 0 0,0 0 0,1 0 0,-1 0 0,0-1 0,0 1 0,6-9-404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6.329"/>
    </inkml:context>
    <inkml:brush xml:id="br0">
      <inkml:brushProperty name="width" value="0.05" units="cm"/>
      <inkml:brushProperty name="height" value="0.05" units="cm"/>
    </inkml:brush>
  </inkml:definitions>
  <inkml:trace contextRef="#ctx0" brushRef="#br0">66 38 14195,'-6'3'425,"1"0"1,0 0-1,0 1 0,0 0 0,1-1 0,-1 2 1,1-1-1,0 0 0,0 1 0,1 0 1,-1 0-1,1 0 0,-4 9 0,7-14-416,0 0 0,0 0 0,0 0 0,0 0 0,-1 1 0,1-1 0,0 0 0,0 0 0,0 0 0,0 0-1,0 0 1,0 0 0,0 0 0,0 0 0,0 1 0,0-1 0,0 0 0,0 0 0,0 0 0,0 0 0,0 0 0,0 0 0,0 1-1,0-1 1,0 0 0,0 0 0,0 0 0,0 0 0,0 0 0,0 0 0,0 1 0,0-1 0,0 0 0,0 0 0,0 0 0,0 0-1,0 0 1,0 0 0,0 0 0,0 1 0,1-1 0,-1 0 0,0 0 0,0 0 0,0 0 0,0 0 0,0 0 0,0 0 0,0 0-1,1 0 1,-1 0 0,0 0 0,0 0 0,0 0 0,0 0 0,0 0 0,0 0 0,1 0 0,-1 0 0,0 0 0,0 0 0,0 0-1,0 0 1,0 0 0,0 0 0,1 0 0,12-7 215,12-14-39,4-15 229,-27 33-327,0 0 0,0 0 0,0 0 0,0-1-1,-1 1 1,1 0 0,-1-1 0,0 1 0,0-1 0,1-4 0,-2 8-78,0 0 1,0-1-1,0 1 1,0 0 0,0 0-1,0 0 1,0 0-1,0 0 1,0 0-1,0-1 1,0 1-1,0 0 1,0 0-1,0 0 1,0 0-1,0 0 1,0 0 0,0-1-1,0 1 1,-1 0-1,1 0 1,0 0-1,0 0 1,0 0-1,0 0 1,0 0-1,0 0 1,0 0-1,0-1 1,0 1 0,-1 0-1,1 0 1,0 0-1,0 0 1,0 0-1,0 0 1,0 0-1,0 0 1,0 0-1,-1 0 1,1 0-1,0 0 1,0 0 0,0 0-1,0 0 1,0 0-1,0 0 1,-1 0-1,1 0 1,0 0-1,0 0 1,0 0-1,0 0 1,0 0-1,-1 0 1,-8 8 278,-9 10 3,13-12-256,1 0-1,0-1 0,0 1 1,0 1-1,1-1 0,-1 1 1,2-1-1,-1 1 0,1 0 1,-2 8-1,4-15-39,0 0-1,0 1 1,0-1 0,0 0 0,0 0 0,0 0-1,0 0 1,0 1 0,0-1 0,1 0 0,-1 0-1,0 0 1,0 0 0,0 0 0,0 1 0,0-1-1,0 0 1,1 0 0,-1 0 0,0 0 0,0 0-1,0 0 1,0 0 0,0 0 0,1 0 0,-1 0-1,0 1 1,0-1 0,0 0 0,0 0 0,1 0-1,-1 0 1,0 0 0,0 0 0,0 0 0,1 0 0,-1 0-1,0 0 1,0-1 0,0 1 0,0 0 0,1 0-1,-1 0 1,0 0 0,0 0 0,0 0 0,0 0-1,0 0 1,1 0 0,-1-1 0,0 1 0,0 0-1,0 0 1,0 0 0,0 0 0,0 0 0,0 0-1,1-1 1,-1 1 0,8-7-502,-3 2 331,-1 1 0,-1-1 0,1 0 0,-1 0 0,0 0 0,0-1 0,2-5 0,2-7-248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6.956"/>
    </inkml:context>
    <inkml:brush xml:id="br0">
      <inkml:brushProperty name="width" value="0.05" units="cm"/>
      <inkml:brushProperty name="height" value="0.05" units="cm"/>
    </inkml:brush>
  </inkml:definitions>
  <inkml:trace contextRef="#ctx0" brushRef="#br0">41 107 15755,'-12'15'1687,"8"-11"-1288,1-1 1,-1 1-1,1 1 0,0-1 0,0 0 0,1 1 1,-1 0-1,-1 5 0,29-36 604,48-94 299,-73 121-630,-7 13-446,0 1 0,-8 27 1,31-89-173,-6 21-391,-1 7-3269,-8 23 2864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3.490"/>
    </inkml:context>
    <inkml:brush xml:id="br0">
      <inkml:brushProperty name="width" value="0.05" units="cm"/>
      <inkml:brushProperty name="height" value="0.05" units="cm"/>
    </inkml:brush>
  </inkml:definitions>
  <inkml:trace contextRef="#ctx0" brushRef="#br0">25 1 15243,'-2'6'1080,"-1"7"-911,-6 9-81,5 5 312,-3 3-168,7 5-128,0 0-72,7 3-200,-1 2-144,0 1 272,0 1-56,-3 1-8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3.984"/>
    </inkml:context>
    <inkml:brush xml:id="br0">
      <inkml:brushProperty name="width" value="0.05" units="cm"/>
      <inkml:brushProperty name="height" value="0.05" units="cm"/>
    </inkml:brush>
  </inkml:definitions>
  <inkml:trace contextRef="#ctx0" brushRef="#br0">0 0 10474,'3'54'880,"0"-4"-736,3-2-120,-1-5 401,3-1-401,1 0-40,0 4-72,-1-2-265,-1-1 281,-4 1-64,-1-4 16</inkml:trace>
  <inkml:trace contextRef="#ctx0" brushRef="#br0" timeOffset="1">8 1073 9346,'-3'51'968,"0"-2"-696,3-11-160,3 0 977,3-4-929,2-2-128,-2-9-513,0 3 441,-3-2-48,-2 2-48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9.610"/>
    </inkml:context>
    <inkml:brush xml:id="br0">
      <inkml:brushProperty name="width" value="0.05" units="cm"/>
      <inkml:brushProperty name="height" value="0.05" units="cm"/>
    </inkml:brush>
  </inkml:definitions>
  <inkml:trace contextRef="#ctx0" brushRef="#br0">0 46 15275,'3'20'3250,"-3"-20"-3242,3 41 1603,-3-39-1546,0 0 0,1 1 0,0-1 0,-1 0 0,1 0 0,0 1 0,0-1 0,0 0 0,0 0 0,0 0 0,1 0 0,-1 0 0,1 0 0,1 2 0,-2-4-32,0 1 0,0-1-1,-1 0 1,1 1 0,0-1-1,0 0 1,0 0 0,0 0-1,0 1 1,0-1 0,0 0-1,0 0 1,0 0 0,0-1-1,0 1 1,0 0 0,-1 0-1,1 0 1,0-1 0,0 1-1,0 0 1,0-1 0,0 1-1,-1-1 1,1 1 0,0-1-1,0 1 1,-1-1 0,1 0-1,1-1 1,19-22 741,-17 17-468,0-1 0,0 0-1,4-14 1,-7 19-204,0 0 0,0 0-1,0-1 1,-1 1 0,1 0 0,-1 0 0,0-1-1,0 1 1,0 0 0,0-1 0,-1 1-1,-1-6 1,2 9-89,0-1 0,0 1 0,-1-1 0,1 1 0,0 0 0,0-1 0,0 1 0,-1 0 0,1-1 0,0 1 0,-1 0 0,1-1 0,0 1 0,0 0 0,-1 0 0,1-1 0,-1 1 0,1 0 0,0 0 0,-1 0 0,1-1 0,0 1 0,-1 0 0,1 0 0,-1 0 0,1 0 0,-1 0 0,1 0 0,0 0 0,-1 0 0,1 0 0,-1 0 0,1 0 0,-1 0 0,1 0 0,0 0 0,-1 1 0,1-1 0,0 0 0,-1 0 0,1 0 0,-1 0 0,1 1 0,0-1 0,-1 0 0,1 1 0,0-1 0,-1 0 0,1 0 0,0 1 0,0-1 0,-1 1 0,-14 19 172,12-14-178,1 0 1,-1-1 0,1 1 0,1 1 0,-1-1 0,1 0 0,0 0 0,0 0 0,1 1-1,0 9 1,0-16-9,0 1-1,0 0 1,0-1-1,0 1 1,0 0-1,0-1 1,1 1-1,-1 0 1,0-1-1,0 1 0,1 0 1,-1-1-1,0 1 1,1-1-1,-1 1 1,1 0-1,-1-1 1,1 1-1,-1-1 1,1 1-1,-1-1 1,1 0-1,-1 1 1,1-1-1,0 0 1,-1 1-1,1-1 0,-1 0 1,1 1-1,0-1 1,0 0-1,-1 0 1,1 0-1,0 0 1,-1 0-1,1 0 1,0 0-1,-1 0 1,1 0-1,0 0 1,-1 0-1,1 0 1,0-1-1,-1 1 0,1 0 1,0 0-1,-1-1 1,1 1-1,0 0 1,-1-1-1,1 1 1,0-1-1,4-2 2,0 0-1,-1 0 0,1 0 0,-1-1 1,6-5-1,-4 3 45,-1-1-1,1 0 1,7-14-1,-12 19-23,0 0-1,0 0 0,0 0 1,0 0-1,0 0 0,0 0 1,0 0-1,-1 0 0,1-1 0,-1 1 1,0 0-1,0 0 0,0 0 1,0-1-1,0 1 0,0 0 1,0 0-1,-1-1 0,1 1 1,-2-2-1,1 3-7,1 0 0,-1 0 0,0 0 1,0 0-1,0 0 0,0 1 0,0-1 0,0 0 0,-1 1 0,1-1 1,0 1-1,0-1 0,0 1 0,-1-1 0,1 1 0,0 0 0,0-1 0,-1 1 1,1 0-1,0 0 0,0 0 0,-1 0 0,1 0 0,0 1 0,-1-1 1,1 0-1,0 1 0,0-1 0,0 0 0,-3 2 0,0 0-1,0-1 0,0 1 0,0 0 0,0 0-1,1 1 1,-1-1 0,-6 7 0,-4 11-1,10-9-410,4-11 364,0 0-1,0 0 0,0 1 1,0-1-1,0 0 0,0 0 0,0 0 1,0 1-1,0-1 0,1 0 1,-1 0-1,0 0 0,0 0 1,0 1-1,0-1 0,0 0 0,0 0 1,0 0-1,0 0 0,0 1 1,1-1-1,-1 0 0,0 0 0,0 0 1,0 0-1,0 0 0,1 0 1,-1 0-1,0 1 0,0-1 1,0 0-1,0 0 0,1 0 0,-1 0 1,0 0-1,0 0 0,0 0 1,1 0-1,-1 0 0,0 0 1,0 0-1,4-1-282,-1-1-108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0.723"/>
    </inkml:context>
    <inkml:brush xml:id="br0">
      <inkml:brushProperty name="width" value="0.05" units="cm"/>
      <inkml:brushProperty name="height" value="0.05" units="cm"/>
    </inkml:brush>
  </inkml:definitions>
  <inkml:trace contextRef="#ctx0" brushRef="#br0">115 32 18628,'1'-3'465,"-1"1"-219,0 0 1,0 0 0,0 0 0,1-1-1,-1 1 1,1 0 0,-1 0 0,1 0 0,0 1-1,0-1 1,0 0 0,1-2 0,-1 6 171,0 1 1,-1-1-1,1 1 0,-1 0 1,1-1-1,-1 1 1,0 4-1,-1 19-13,-1 0 0,-2 0 0,-11 47 1,-32 75-7,-5 20-37,50-160-338,0-1 0,1 1 0,0-1 0,1 1 0,-1 0 0,2 7 0,-1-14-16,0 0 0,0 1-1,1-1 1,-1 0-1,0 0 1,1 0 0,-1 0-1,1 0 1,-1 1-1,1-1 1,0 0-1,0 0 1,-1 0 0,1-1-1,0 1 1,0 0-1,1 1 1,0-1-4,-1 0 0,1-1 0,-1 1 1,1-1-1,0 0 0,-1 1 0,1-1 0,-1 0 0,1 0 1,0 0-1,-1 0 0,1 0 0,-1 0 0,1-1 1,0 1-1,-1 0 0,3-2 0,6-1-38,0-1-1,0 0 1,-1 0-1,1-1 1,-1-1-1,14-10 1,-13 8-377,0 0 1,-1-1 0,1 0 0,-2-1 0,0 0 0,0 0-1,-1 0 1,0-1 0,0 0 0,-1-1 0,-1 1 0,0-1-1,-1 0 1,0-1 0,3-17 0,-3-13-800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1.157"/>
    </inkml:context>
    <inkml:brush xml:id="br0">
      <inkml:brushProperty name="width" value="0.05" units="cm"/>
      <inkml:brushProperty name="height" value="0.05" units="cm"/>
    </inkml:brush>
  </inkml:definitions>
  <inkml:trace contextRef="#ctx0" brushRef="#br0">24 58 19564,'-11'-9'1977,"3"0"-1209,4 0-288,5 3 864,5-2-216,4 2-375,2 1-225,3 1-480,-1 2-288,0 5-817,-5 3 913,0 4-120,-1 0-128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1.703"/>
    </inkml:context>
    <inkml:brush xml:id="br0">
      <inkml:brushProperty name="width" value="0.05" units="cm"/>
      <inkml:brushProperty name="height" value="0.05" units="cm"/>
    </inkml:brush>
  </inkml:definitions>
  <inkml:trace contextRef="#ctx0" brushRef="#br0">228 28 12907,'1'0'200,"0"-1"1,0 0-1,-1 1 0,1-1 1,0 1-1,0-1 0,0 0 1,0 0-1,-1 0 1,1 1-1,0-1 0,-1 0 1,1 0-1,-1 0 0,1 0 1,0-2-1,-1 3-58,0 0 1,0-1-1,0 1 0,-1-1 1,1 1-1,0 0 0,0-1 1,0 1-1,0-1 0,0 1 1,-1 0-1,1-1 0,0 1 1,0 0-1,-1-1 0,1 1 1,0 0-1,0-1 0,-1 1 0,1 0 1,0 0-1,-1-1 0,1 1 1,-1 0-1,1 0 0,0 0 1,-1-1-1,-2 0 144,1 1 0,-1-1 0,1 1 0,-1-1 0,0 1 0,1 0 0,-1 0 0,1 0 0,-1 0 0,0 0 0,-4 2 0,-4 2-79,0 0 0,1 1 0,-1 1-1,1-1 1,0 2 0,0 0-1,1 0 1,0 0 0,0 1 0,1 1-1,0-1 1,-12 18 0,12-14-134,1-1 0,0 1 0,0 0 1,1 1-1,1-1 0,0 1 0,1 1 0,0-1 1,1 0-1,-2 22 0,5-30-42,-1 0 1,1 0-1,1 1 0,-1-1 1,1 0-1,0 1 0,0-1 1,3 7-1,-3-10-23,0-1 0,-1 1 0,1-1 0,0 1 0,0-1 0,0 1 0,0-1 0,0 0 0,1 1 0,-1-1 0,0 0 0,1 0 0,-1 0 0,0 0 0,1 0 0,-1 0 0,1-1 0,0 1 0,-1 0 0,1-1 0,0 1 0,-1-1 0,1 1 0,0-1 0,-1 0 0,1 0 0,0 0 0,0 0 0,1 0 0,4-2 6,-1 1 0,0-1 0,1 0 0,-1 0-1,0-1 1,-1 1 0,1-1 0,0-1 0,-1 1 0,0-1 0,1 0 0,-1 0 0,5-6 0,1-2 20,0 0 0,-1-1 0,0 0 0,9-16 0,-13 19-2,-1-1-1,0 1 1,-1-1 0,0 1 0,-1-1-1,0-1 1,3-18 0,-6 27-49,0 0 0,1 1 1,-1-1-1,0 1 1,0-1-1,0 0 0,-1 1 1,1-1-1,-1 1 0,1-1 1,-1 0-1,0 1 1,0 0-1,0-1 0,0 1 1,-1 0-1,1-1 0,-1 1 1,1 0-1,-1 0 1,0 0-1,1 0 0,-1 0 1,0 1-1,-1-1 0,1 1 1,0-1-1,0 1 1,0 0-1,-1-1 0,1 1 1,-1 0-1,1 1 0,-1-1 1,1 0-1,-1 1 1,0 0-1,-4-1 0,-1 1-246,1 0 0,-1 1 0,0 0 0,1 0 1,-1 1-1,0-1 0,1 2 0,0-1 0,-1 1 0,1 0 0,-9 6 0,-4 2-460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01.12.2022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16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19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25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14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15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53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01.12.2022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01.12.2022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19" Type="http://schemas.openxmlformats.org/officeDocument/2006/relationships/image" Target="../media/image9.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17" Type="http://schemas.openxmlformats.org/officeDocument/2006/relationships/image" Target="../media/image174.png"/><Relationship Id="rId671" Type="http://schemas.openxmlformats.org/officeDocument/2006/relationships/customXml" Target="../ink/ink2107.xml"/><Relationship Id="rId21" Type="http://schemas.openxmlformats.org/officeDocument/2006/relationships/image" Target="../media/image125.png"/><Relationship Id="rId324" Type="http://schemas.openxmlformats.org/officeDocument/2006/relationships/image" Target="../media/image279.png"/><Relationship Id="rId531" Type="http://schemas.openxmlformats.org/officeDocument/2006/relationships/customXml" Target="../ink/ink2037.xml"/><Relationship Id="rId629" Type="http://schemas.openxmlformats.org/officeDocument/2006/relationships/customXml" Target="../ink/ink2086.xml"/><Relationship Id="rId170" Type="http://schemas.openxmlformats.org/officeDocument/2006/relationships/customXml" Target="../ink/ink1856.xml"/><Relationship Id="rId268" Type="http://schemas.openxmlformats.org/officeDocument/2006/relationships/customXml" Target="../ink/ink1905.xml"/><Relationship Id="rId475" Type="http://schemas.openxmlformats.org/officeDocument/2006/relationships/customXml" Target="../ink/ink2009.xml"/><Relationship Id="rId682" Type="http://schemas.openxmlformats.org/officeDocument/2006/relationships/image" Target="../media/image459.png"/><Relationship Id="rId32" Type="http://schemas.openxmlformats.org/officeDocument/2006/relationships/customXml" Target="../ink/ink1787.xml"/><Relationship Id="rId128" Type="http://schemas.openxmlformats.org/officeDocument/2006/relationships/customXml" Target="../ink/ink1835.xml"/><Relationship Id="rId335" Type="http://schemas.openxmlformats.org/officeDocument/2006/relationships/customXml" Target="../ink/ink1939.xml"/><Relationship Id="rId542" Type="http://schemas.openxmlformats.org/officeDocument/2006/relationships/image" Target="../media/image389.png"/><Relationship Id="rId181" Type="http://schemas.openxmlformats.org/officeDocument/2006/relationships/image" Target="../media/image207.png"/><Relationship Id="rId402" Type="http://schemas.openxmlformats.org/officeDocument/2006/relationships/image" Target="../media/image318.png"/><Relationship Id="rId279" Type="http://schemas.openxmlformats.org/officeDocument/2006/relationships/image" Target="../media/image256.png"/><Relationship Id="rId486" Type="http://schemas.openxmlformats.org/officeDocument/2006/relationships/image" Target="../media/image360.png"/><Relationship Id="rId693" Type="http://schemas.openxmlformats.org/officeDocument/2006/relationships/customXml" Target="../ink/ink2118.xml"/><Relationship Id="rId43" Type="http://schemas.openxmlformats.org/officeDocument/2006/relationships/image" Target="../media/image136.png"/><Relationship Id="rId139" Type="http://schemas.openxmlformats.org/officeDocument/2006/relationships/image" Target="../media/image185.png"/><Relationship Id="rId346" Type="http://schemas.openxmlformats.org/officeDocument/2006/relationships/image" Target="../media/image290.png"/><Relationship Id="rId553" Type="http://schemas.openxmlformats.org/officeDocument/2006/relationships/customXml" Target="../ink/ink2048.xml"/><Relationship Id="rId192" Type="http://schemas.openxmlformats.org/officeDocument/2006/relationships/customXml" Target="../ink/ink1867.xml"/><Relationship Id="rId206" Type="http://schemas.openxmlformats.org/officeDocument/2006/relationships/customXml" Target="../ink/ink1874.xml"/><Relationship Id="rId413" Type="http://schemas.openxmlformats.org/officeDocument/2006/relationships/customXml" Target="../ink/ink1978.xml"/><Relationship Id="rId497" Type="http://schemas.openxmlformats.org/officeDocument/2006/relationships/customXml" Target="../ink/ink2020.xml"/><Relationship Id="rId620" Type="http://schemas.openxmlformats.org/officeDocument/2006/relationships/image" Target="../media/image428.png"/><Relationship Id="rId357" Type="http://schemas.openxmlformats.org/officeDocument/2006/relationships/customXml" Target="../ink/ink1950.xml"/><Relationship Id="rId54" Type="http://schemas.openxmlformats.org/officeDocument/2006/relationships/customXml" Target="../ink/ink1798.xml"/><Relationship Id="rId217" Type="http://schemas.openxmlformats.org/officeDocument/2006/relationships/image" Target="../media/image225.png"/><Relationship Id="rId564" Type="http://schemas.openxmlformats.org/officeDocument/2006/relationships/image" Target="../media/image400.png"/><Relationship Id="rId424" Type="http://schemas.openxmlformats.org/officeDocument/2006/relationships/image" Target="../media/image329.png"/><Relationship Id="rId631" Type="http://schemas.openxmlformats.org/officeDocument/2006/relationships/customXml" Target="../ink/ink2087.xml"/><Relationship Id="rId270" Type="http://schemas.openxmlformats.org/officeDocument/2006/relationships/customXml" Target="../ink/ink1906.xml"/><Relationship Id="rId65" Type="http://schemas.openxmlformats.org/officeDocument/2006/relationships/image" Target="../media/image147.png"/><Relationship Id="rId130" Type="http://schemas.openxmlformats.org/officeDocument/2006/relationships/customXml" Target="../ink/ink1836.xml"/><Relationship Id="rId368" Type="http://schemas.openxmlformats.org/officeDocument/2006/relationships/image" Target="../media/image301.png"/><Relationship Id="rId575" Type="http://schemas.openxmlformats.org/officeDocument/2006/relationships/customXml" Target="../ink/ink2059.xml"/><Relationship Id="rId228" Type="http://schemas.openxmlformats.org/officeDocument/2006/relationships/customXml" Target="../ink/ink1885.xml"/><Relationship Id="rId435" Type="http://schemas.openxmlformats.org/officeDocument/2006/relationships/customXml" Target="../ink/ink1989.xml"/><Relationship Id="rId642" Type="http://schemas.openxmlformats.org/officeDocument/2006/relationships/image" Target="../media/image439.png"/><Relationship Id="rId281" Type="http://schemas.openxmlformats.org/officeDocument/2006/relationships/image" Target="../media/image257.png"/><Relationship Id="rId502" Type="http://schemas.openxmlformats.org/officeDocument/2006/relationships/image" Target="../media/image368.png"/><Relationship Id="rId76" Type="http://schemas.openxmlformats.org/officeDocument/2006/relationships/customXml" Target="../ink/ink1809.xml"/><Relationship Id="rId141" Type="http://schemas.openxmlformats.org/officeDocument/2006/relationships/image" Target="../media/image186.png"/><Relationship Id="rId379" Type="http://schemas.openxmlformats.org/officeDocument/2006/relationships/customXml" Target="../ink/ink1961.xml"/><Relationship Id="rId586" Type="http://schemas.openxmlformats.org/officeDocument/2006/relationships/image" Target="../media/image411.png"/><Relationship Id="rId7" Type="http://schemas.openxmlformats.org/officeDocument/2006/relationships/image" Target="../media/image118.png"/><Relationship Id="rId239" Type="http://schemas.openxmlformats.org/officeDocument/2006/relationships/image" Target="../media/image236.png"/><Relationship Id="rId446" Type="http://schemas.openxmlformats.org/officeDocument/2006/relationships/image" Target="../media/image340.png"/><Relationship Id="rId653" Type="http://schemas.openxmlformats.org/officeDocument/2006/relationships/customXml" Target="../ink/ink2098.xml"/><Relationship Id="rId292" Type="http://schemas.openxmlformats.org/officeDocument/2006/relationships/image" Target="../media/image262.png"/><Relationship Id="rId306" Type="http://schemas.openxmlformats.org/officeDocument/2006/relationships/image" Target="../media/image269.png"/><Relationship Id="rId87" Type="http://schemas.openxmlformats.org/officeDocument/2006/relationships/image" Target="../media/image158.png"/><Relationship Id="rId513" Type="http://schemas.openxmlformats.org/officeDocument/2006/relationships/customXml" Target="../ink/ink2028.xml"/><Relationship Id="rId597" Type="http://schemas.openxmlformats.org/officeDocument/2006/relationships/customXml" Target="../ink/ink2070.xml"/><Relationship Id="rId152" Type="http://schemas.openxmlformats.org/officeDocument/2006/relationships/customXml" Target="../ink/ink1847.xml"/><Relationship Id="rId457" Type="http://schemas.openxmlformats.org/officeDocument/2006/relationships/customXml" Target="../ink/ink2000.xml"/><Relationship Id="rId664" Type="http://schemas.openxmlformats.org/officeDocument/2006/relationships/image" Target="../media/image450.png"/><Relationship Id="rId14" Type="http://schemas.openxmlformats.org/officeDocument/2006/relationships/customXml" Target="../ink/ink1778.xml"/><Relationship Id="rId317" Type="http://schemas.openxmlformats.org/officeDocument/2006/relationships/customXml" Target="../ink/ink1930.xml"/><Relationship Id="rId524" Type="http://schemas.openxmlformats.org/officeDocument/2006/relationships/image" Target="../media/image380.png"/><Relationship Id="rId98" Type="http://schemas.openxmlformats.org/officeDocument/2006/relationships/customXml" Target="../ink/ink1820.xml"/><Relationship Id="rId163" Type="http://schemas.openxmlformats.org/officeDocument/2006/relationships/image" Target="../media/image197.png"/><Relationship Id="rId370" Type="http://schemas.openxmlformats.org/officeDocument/2006/relationships/image" Target="../media/image302.png"/><Relationship Id="rId230" Type="http://schemas.openxmlformats.org/officeDocument/2006/relationships/customXml" Target="../ink/ink1886.xml"/><Relationship Id="rId468" Type="http://schemas.openxmlformats.org/officeDocument/2006/relationships/image" Target="../media/image351.png"/><Relationship Id="rId675" Type="http://schemas.openxmlformats.org/officeDocument/2006/relationships/customXml" Target="../ink/ink2109.xml"/><Relationship Id="rId25" Type="http://schemas.openxmlformats.org/officeDocument/2006/relationships/image" Target="../media/image127.png"/><Relationship Id="rId328" Type="http://schemas.openxmlformats.org/officeDocument/2006/relationships/image" Target="../media/image281.png"/><Relationship Id="rId535" Type="http://schemas.openxmlformats.org/officeDocument/2006/relationships/customXml" Target="../ink/ink2039.xml"/><Relationship Id="rId174" Type="http://schemas.openxmlformats.org/officeDocument/2006/relationships/customXml" Target="../ink/ink1858.xml"/><Relationship Id="rId381" Type="http://schemas.openxmlformats.org/officeDocument/2006/relationships/customXml" Target="../ink/ink1962.xml"/><Relationship Id="rId602" Type="http://schemas.openxmlformats.org/officeDocument/2006/relationships/image" Target="../media/image419.png"/><Relationship Id="rId241" Type="http://schemas.openxmlformats.org/officeDocument/2006/relationships/image" Target="../media/image237.png"/><Relationship Id="rId479" Type="http://schemas.openxmlformats.org/officeDocument/2006/relationships/customXml" Target="../ink/ink2011.xml"/><Relationship Id="rId686" Type="http://schemas.openxmlformats.org/officeDocument/2006/relationships/image" Target="../media/image461.png"/><Relationship Id="rId36" Type="http://schemas.openxmlformats.org/officeDocument/2006/relationships/customXml" Target="../ink/ink1789.xml"/><Relationship Id="rId339" Type="http://schemas.openxmlformats.org/officeDocument/2006/relationships/customXml" Target="../ink/ink1941.xml"/><Relationship Id="rId546" Type="http://schemas.openxmlformats.org/officeDocument/2006/relationships/image" Target="../media/image391.png"/><Relationship Id="rId101" Type="http://schemas.openxmlformats.org/officeDocument/2006/relationships/image" Target="../media/image165.png"/><Relationship Id="rId185" Type="http://schemas.openxmlformats.org/officeDocument/2006/relationships/image" Target="../media/image209.png"/><Relationship Id="rId406" Type="http://schemas.openxmlformats.org/officeDocument/2006/relationships/image" Target="../media/image320.png"/><Relationship Id="rId392" Type="http://schemas.openxmlformats.org/officeDocument/2006/relationships/image" Target="../media/image313.png"/><Relationship Id="rId613" Type="http://schemas.openxmlformats.org/officeDocument/2006/relationships/customXml" Target="../ink/ink2078.xml"/><Relationship Id="rId697" Type="http://schemas.openxmlformats.org/officeDocument/2006/relationships/customXml" Target="../ink/ink2120.xml"/><Relationship Id="rId252" Type="http://schemas.openxmlformats.org/officeDocument/2006/relationships/customXml" Target="../ink/ink1897.xml"/><Relationship Id="rId47" Type="http://schemas.openxmlformats.org/officeDocument/2006/relationships/image" Target="../media/image138.png"/><Relationship Id="rId112" Type="http://schemas.openxmlformats.org/officeDocument/2006/relationships/customXml" Target="../ink/ink1827.xml"/><Relationship Id="rId557" Type="http://schemas.openxmlformats.org/officeDocument/2006/relationships/customXml" Target="../ink/ink2050.xml"/><Relationship Id="rId196" Type="http://schemas.openxmlformats.org/officeDocument/2006/relationships/customXml" Target="../ink/ink1869.xml"/><Relationship Id="rId417" Type="http://schemas.openxmlformats.org/officeDocument/2006/relationships/customXml" Target="../ink/ink1980.xml"/><Relationship Id="rId624" Type="http://schemas.openxmlformats.org/officeDocument/2006/relationships/image" Target="../media/image430.png"/><Relationship Id="rId263" Type="http://schemas.openxmlformats.org/officeDocument/2006/relationships/image" Target="../media/image248.png"/><Relationship Id="rId470" Type="http://schemas.openxmlformats.org/officeDocument/2006/relationships/image" Target="../media/image352.png"/><Relationship Id="rId58" Type="http://schemas.openxmlformats.org/officeDocument/2006/relationships/customXml" Target="../ink/ink1800.xml"/><Relationship Id="rId123" Type="http://schemas.openxmlformats.org/officeDocument/2006/relationships/image" Target="../media/image177.png"/><Relationship Id="rId330" Type="http://schemas.openxmlformats.org/officeDocument/2006/relationships/image" Target="../media/image282.png"/><Relationship Id="rId568" Type="http://schemas.openxmlformats.org/officeDocument/2006/relationships/image" Target="../media/image402.png"/><Relationship Id="rId428" Type="http://schemas.openxmlformats.org/officeDocument/2006/relationships/image" Target="../media/image331.png"/><Relationship Id="rId635" Type="http://schemas.openxmlformats.org/officeDocument/2006/relationships/customXml" Target="../ink/ink2089.xml"/><Relationship Id="rId274" Type="http://schemas.openxmlformats.org/officeDocument/2006/relationships/customXml" Target="../ink/ink1908.xml"/><Relationship Id="rId481" Type="http://schemas.openxmlformats.org/officeDocument/2006/relationships/customXml" Target="../ink/ink2012.xml"/><Relationship Id="rId702" Type="http://schemas.openxmlformats.org/officeDocument/2006/relationships/image" Target="../media/image469.png"/><Relationship Id="rId69" Type="http://schemas.openxmlformats.org/officeDocument/2006/relationships/image" Target="../media/image149.png"/><Relationship Id="rId134" Type="http://schemas.openxmlformats.org/officeDocument/2006/relationships/customXml" Target="../ink/ink1838.xml"/><Relationship Id="rId579" Type="http://schemas.openxmlformats.org/officeDocument/2006/relationships/customXml" Target="../ink/ink2061.xml"/><Relationship Id="rId341" Type="http://schemas.openxmlformats.org/officeDocument/2006/relationships/customXml" Target="../ink/ink1942.xml"/><Relationship Id="rId439" Type="http://schemas.openxmlformats.org/officeDocument/2006/relationships/customXml" Target="../ink/ink1991.xml"/><Relationship Id="rId646" Type="http://schemas.openxmlformats.org/officeDocument/2006/relationships/image" Target="../media/image441.png"/><Relationship Id="rId201" Type="http://schemas.openxmlformats.org/officeDocument/2006/relationships/image" Target="../media/image217.png"/><Relationship Id="rId285" Type="http://schemas.openxmlformats.org/officeDocument/2006/relationships/image" Target="../media/image259.png"/><Relationship Id="rId506" Type="http://schemas.openxmlformats.org/officeDocument/2006/relationships/image" Target="../media/image370.png"/><Relationship Id="rId492" Type="http://schemas.openxmlformats.org/officeDocument/2006/relationships/image" Target="../media/image363.png"/><Relationship Id="rId145" Type="http://schemas.openxmlformats.org/officeDocument/2006/relationships/image" Target="../media/image188.png"/><Relationship Id="rId352" Type="http://schemas.openxmlformats.org/officeDocument/2006/relationships/image" Target="../media/image293.png"/><Relationship Id="rId212" Type="http://schemas.openxmlformats.org/officeDocument/2006/relationships/customXml" Target="../ink/ink1877.xml"/><Relationship Id="rId657" Type="http://schemas.openxmlformats.org/officeDocument/2006/relationships/customXml" Target="../ink/ink2100.xml"/><Relationship Id="rId296" Type="http://schemas.openxmlformats.org/officeDocument/2006/relationships/image" Target="../media/image264.png"/><Relationship Id="rId517" Type="http://schemas.openxmlformats.org/officeDocument/2006/relationships/customXml" Target="../ink/ink2030.xml"/><Relationship Id="rId60" Type="http://schemas.openxmlformats.org/officeDocument/2006/relationships/customXml" Target="../ink/ink1801.xml"/><Relationship Id="rId156" Type="http://schemas.openxmlformats.org/officeDocument/2006/relationships/customXml" Target="../ink/ink1849.xml"/><Relationship Id="rId363" Type="http://schemas.openxmlformats.org/officeDocument/2006/relationships/customXml" Target="../ink/ink1953.xml"/><Relationship Id="rId570" Type="http://schemas.openxmlformats.org/officeDocument/2006/relationships/image" Target="../media/image403.png"/><Relationship Id="rId223" Type="http://schemas.openxmlformats.org/officeDocument/2006/relationships/image" Target="../media/image228.png"/><Relationship Id="rId430" Type="http://schemas.openxmlformats.org/officeDocument/2006/relationships/image" Target="../media/image332.png"/><Relationship Id="rId668" Type="http://schemas.openxmlformats.org/officeDocument/2006/relationships/image" Target="../media/image452.png"/><Relationship Id="rId18" Type="http://schemas.openxmlformats.org/officeDocument/2006/relationships/customXml" Target="../ink/ink1780.xml"/><Relationship Id="rId265" Type="http://schemas.openxmlformats.org/officeDocument/2006/relationships/image" Target="../media/image249.png"/><Relationship Id="rId472" Type="http://schemas.openxmlformats.org/officeDocument/2006/relationships/image" Target="../media/image353.png"/><Relationship Id="rId528" Type="http://schemas.openxmlformats.org/officeDocument/2006/relationships/image" Target="../media/image382.png"/><Relationship Id="rId125" Type="http://schemas.openxmlformats.org/officeDocument/2006/relationships/image" Target="../media/image178.png"/><Relationship Id="rId167" Type="http://schemas.openxmlformats.org/officeDocument/2006/relationships/image" Target="../media/image199.png"/><Relationship Id="rId332" Type="http://schemas.openxmlformats.org/officeDocument/2006/relationships/image" Target="../media/image283.png"/><Relationship Id="rId374" Type="http://schemas.openxmlformats.org/officeDocument/2006/relationships/image" Target="../media/image304.png"/><Relationship Id="rId581" Type="http://schemas.openxmlformats.org/officeDocument/2006/relationships/customXml" Target="../ink/ink2062.xml"/><Relationship Id="rId71" Type="http://schemas.openxmlformats.org/officeDocument/2006/relationships/image" Target="../media/image150.png"/><Relationship Id="rId234" Type="http://schemas.openxmlformats.org/officeDocument/2006/relationships/customXml" Target="../ink/ink1888.xml"/><Relationship Id="rId637" Type="http://schemas.openxmlformats.org/officeDocument/2006/relationships/customXml" Target="../ink/ink2090.xml"/><Relationship Id="rId679" Type="http://schemas.openxmlformats.org/officeDocument/2006/relationships/customXml" Target="../ink/ink2111.xml"/><Relationship Id="rId2" Type="http://schemas.openxmlformats.org/officeDocument/2006/relationships/customXml" Target="../ink/ink1772.xml"/><Relationship Id="rId29" Type="http://schemas.openxmlformats.org/officeDocument/2006/relationships/image" Target="../media/image129.png"/><Relationship Id="rId276" Type="http://schemas.openxmlformats.org/officeDocument/2006/relationships/customXml" Target="../ink/ink1909.xml"/><Relationship Id="rId441" Type="http://schemas.openxmlformats.org/officeDocument/2006/relationships/customXml" Target="../ink/ink1992.xml"/><Relationship Id="rId483" Type="http://schemas.openxmlformats.org/officeDocument/2006/relationships/customXml" Target="../ink/ink2013.xml"/><Relationship Id="rId539" Type="http://schemas.openxmlformats.org/officeDocument/2006/relationships/customXml" Target="../ink/ink2041.xml"/><Relationship Id="rId690" Type="http://schemas.openxmlformats.org/officeDocument/2006/relationships/image" Target="../media/image463.png"/><Relationship Id="rId704" Type="http://schemas.openxmlformats.org/officeDocument/2006/relationships/image" Target="../media/image470.png"/><Relationship Id="rId40" Type="http://schemas.openxmlformats.org/officeDocument/2006/relationships/customXml" Target="../ink/ink1791.xml"/><Relationship Id="rId136" Type="http://schemas.openxmlformats.org/officeDocument/2006/relationships/customXml" Target="../ink/ink1839.xml"/><Relationship Id="rId178" Type="http://schemas.openxmlformats.org/officeDocument/2006/relationships/customXml" Target="../ink/ink1860.xml"/><Relationship Id="rId301" Type="http://schemas.openxmlformats.org/officeDocument/2006/relationships/customXml" Target="../ink/ink1922.xml"/><Relationship Id="rId343" Type="http://schemas.openxmlformats.org/officeDocument/2006/relationships/customXml" Target="../ink/ink1943.xml"/><Relationship Id="rId550" Type="http://schemas.openxmlformats.org/officeDocument/2006/relationships/image" Target="../media/image393.png"/><Relationship Id="rId82" Type="http://schemas.openxmlformats.org/officeDocument/2006/relationships/customXml" Target="../ink/ink1812.xml"/><Relationship Id="rId203" Type="http://schemas.openxmlformats.org/officeDocument/2006/relationships/image" Target="../media/image218.png"/><Relationship Id="rId385" Type="http://schemas.openxmlformats.org/officeDocument/2006/relationships/customXml" Target="../ink/ink1964.xml"/><Relationship Id="rId592" Type="http://schemas.openxmlformats.org/officeDocument/2006/relationships/image" Target="../media/image414.png"/><Relationship Id="rId606" Type="http://schemas.openxmlformats.org/officeDocument/2006/relationships/image" Target="../media/image421.png"/><Relationship Id="rId648" Type="http://schemas.openxmlformats.org/officeDocument/2006/relationships/image" Target="../media/image442.png"/><Relationship Id="rId245" Type="http://schemas.openxmlformats.org/officeDocument/2006/relationships/image" Target="../media/image239.png"/><Relationship Id="rId287" Type="http://schemas.openxmlformats.org/officeDocument/2006/relationships/image" Target="../media/image260.png"/><Relationship Id="rId410" Type="http://schemas.openxmlformats.org/officeDocument/2006/relationships/image" Target="../media/image322.png"/><Relationship Id="rId452" Type="http://schemas.openxmlformats.org/officeDocument/2006/relationships/image" Target="../media/image343.png"/><Relationship Id="rId494" Type="http://schemas.openxmlformats.org/officeDocument/2006/relationships/image" Target="../media/image364.png"/><Relationship Id="rId508" Type="http://schemas.openxmlformats.org/officeDocument/2006/relationships/image" Target="../media/image371.png"/><Relationship Id="rId105" Type="http://schemas.openxmlformats.org/officeDocument/2006/relationships/image" Target="../media/image167.png"/><Relationship Id="rId147" Type="http://schemas.openxmlformats.org/officeDocument/2006/relationships/image" Target="../media/image189.png"/><Relationship Id="rId312" Type="http://schemas.openxmlformats.org/officeDocument/2006/relationships/image" Target="../media/image272.png"/><Relationship Id="rId354" Type="http://schemas.openxmlformats.org/officeDocument/2006/relationships/image" Target="../media/image294.png"/><Relationship Id="rId51" Type="http://schemas.openxmlformats.org/officeDocument/2006/relationships/image" Target="../media/image140.png"/><Relationship Id="rId93" Type="http://schemas.openxmlformats.org/officeDocument/2006/relationships/image" Target="../media/image161.png"/><Relationship Id="rId189" Type="http://schemas.openxmlformats.org/officeDocument/2006/relationships/image" Target="../media/image211.png"/><Relationship Id="rId396" Type="http://schemas.openxmlformats.org/officeDocument/2006/relationships/image" Target="../media/image315.png"/><Relationship Id="rId561" Type="http://schemas.openxmlformats.org/officeDocument/2006/relationships/customXml" Target="../ink/ink2052.xml"/><Relationship Id="rId617" Type="http://schemas.openxmlformats.org/officeDocument/2006/relationships/customXml" Target="../ink/ink2080.xml"/><Relationship Id="rId659" Type="http://schemas.openxmlformats.org/officeDocument/2006/relationships/customXml" Target="../ink/ink2101.xml"/><Relationship Id="rId214" Type="http://schemas.openxmlformats.org/officeDocument/2006/relationships/customXml" Target="../ink/ink1878.xml"/><Relationship Id="rId256" Type="http://schemas.openxmlformats.org/officeDocument/2006/relationships/customXml" Target="../ink/ink1899.xml"/><Relationship Id="rId298" Type="http://schemas.openxmlformats.org/officeDocument/2006/relationships/image" Target="../media/image265.png"/><Relationship Id="rId421" Type="http://schemas.openxmlformats.org/officeDocument/2006/relationships/customXml" Target="../ink/ink1982.xml"/><Relationship Id="rId463" Type="http://schemas.openxmlformats.org/officeDocument/2006/relationships/customXml" Target="../ink/ink2003.xml"/><Relationship Id="rId519" Type="http://schemas.openxmlformats.org/officeDocument/2006/relationships/customXml" Target="../ink/ink2031.xml"/><Relationship Id="rId670" Type="http://schemas.openxmlformats.org/officeDocument/2006/relationships/image" Target="../media/image453.png"/><Relationship Id="rId116" Type="http://schemas.openxmlformats.org/officeDocument/2006/relationships/customXml" Target="../ink/ink1829.xml"/><Relationship Id="rId158" Type="http://schemas.openxmlformats.org/officeDocument/2006/relationships/customXml" Target="../ink/ink1850.xml"/><Relationship Id="rId323" Type="http://schemas.openxmlformats.org/officeDocument/2006/relationships/customXml" Target="../ink/ink1933.xml"/><Relationship Id="rId530" Type="http://schemas.openxmlformats.org/officeDocument/2006/relationships/image" Target="../media/image383.png"/><Relationship Id="rId20" Type="http://schemas.openxmlformats.org/officeDocument/2006/relationships/customXml" Target="../ink/ink1781.xml"/><Relationship Id="rId62" Type="http://schemas.openxmlformats.org/officeDocument/2006/relationships/customXml" Target="../ink/ink1802.xml"/><Relationship Id="rId365" Type="http://schemas.openxmlformats.org/officeDocument/2006/relationships/customXml" Target="../ink/ink1954.xml"/><Relationship Id="rId572" Type="http://schemas.openxmlformats.org/officeDocument/2006/relationships/image" Target="../media/image404.png"/><Relationship Id="rId628" Type="http://schemas.openxmlformats.org/officeDocument/2006/relationships/image" Target="../media/image432.png"/><Relationship Id="rId225" Type="http://schemas.openxmlformats.org/officeDocument/2006/relationships/image" Target="../media/image229.png"/><Relationship Id="rId267" Type="http://schemas.openxmlformats.org/officeDocument/2006/relationships/image" Target="../media/image250.png"/><Relationship Id="rId432" Type="http://schemas.openxmlformats.org/officeDocument/2006/relationships/image" Target="../media/image333.png"/><Relationship Id="rId474" Type="http://schemas.openxmlformats.org/officeDocument/2006/relationships/image" Target="../media/image354.png"/><Relationship Id="rId127" Type="http://schemas.openxmlformats.org/officeDocument/2006/relationships/image" Target="../media/image179.png"/><Relationship Id="rId681" Type="http://schemas.openxmlformats.org/officeDocument/2006/relationships/customXml" Target="../ink/ink2112.xml"/><Relationship Id="rId31" Type="http://schemas.openxmlformats.org/officeDocument/2006/relationships/image" Target="../media/image130.png"/><Relationship Id="rId73" Type="http://schemas.openxmlformats.org/officeDocument/2006/relationships/image" Target="../media/image151.png"/><Relationship Id="rId169" Type="http://schemas.openxmlformats.org/officeDocument/2006/relationships/image" Target="../media/image200.png"/><Relationship Id="rId334" Type="http://schemas.openxmlformats.org/officeDocument/2006/relationships/image" Target="../media/image284.png"/><Relationship Id="rId376" Type="http://schemas.openxmlformats.org/officeDocument/2006/relationships/image" Target="../media/image305.png"/><Relationship Id="rId541" Type="http://schemas.openxmlformats.org/officeDocument/2006/relationships/customXml" Target="../ink/ink2042.xml"/><Relationship Id="rId583" Type="http://schemas.openxmlformats.org/officeDocument/2006/relationships/customXml" Target="../ink/ink2063.xml"/><Relationship Id="rId639" Type="http://schemas.openxmlformats.org/officeDocument/2006/relationships/customXml" Target="../ink/ink2091.xml"/><Relationship Id="rId4" Type="http://schemas.openxmlformats.org/officeDocument/2006/relationships/customXml" Target="../ink/ink1773.xml"/><Relationship Id="rId180" Type="http://schemas.openxmlformats.org/officeDocument/2006/relationships/customXml" Target="../ink/ink1861.xml"/><Relationship Id="rId236" Type="http://schemas.openxmlformats.org/officeDocument/2006/relationships/customXml" Target="../ink/ink1889.xml"/><Relationship Id="rId278" Type="http://schemas.openxmlformats.org/officeDocument/2006/relationships/customXml" Target="../ink/ink1910.xml"/><Relationship Id="rId401" Type="http://schemas.openxmlformats.org/officeDocument/2006/relationships/customXml" Target="../ink/ink1972.xml"/><Relationship Id="rId443" Type="http://schemas.openxmlformats.org/officeDocument/2006/relationships/customXml" Target="../ink/ink1993.xml"/><Relationship Id="rId650" Type="http://schemas.openxmlformats.org/officeDocument/2006/relationships/image" Target="../media/image443.png"/><Relationship Id="rId303" Type="http://schemas.openxmlformats.org/officeDocument/2006/relationships/customXml" Target="../ink/ink1923.xml"/><Relationship Id="rId485" Type="http://schemas.openxmlformats.org/officeDocument/2006/relationships/customXml" Target="../ink/ink2014.xml"/><Relationship Id="rId692" Type="http://schemas.openxmlformats.org/officeDocument/2006/relationships/image" Target="../media/image464.png"/><Relationship Id="rId42" Type="http://schemas.openxmlformats.org/officeDocument/2006/relationships/customXml" Target="../ink/ink1792.xml"/><Relationship Id="rId84" Type="http://schemas.openxmlformats.org/officeDocument/2006/relationships/customXml" Target="../ink/ink1813.xml"/><Relationship Id="rId138" Type="http://schemas.openxmlformats.org/officeDocument/2006/relationships/customXml" Target="../ink/ink1840.xml"/><Relationship Id="rId345" Type="http://schemas.openxmlformats.org/officeDocument/2006/relationships/customXml" Target="../ink/ink1944.xml"/><Relationship Id="rId387" Type="http://schemas.openxmlformats.org/officeDocument/2006/relationships/customXml" Target="../ink/ink1965.xml"/><Relationship Id="rId510" Type="http://schemas.openxmlformats.org/officeDocument/2006/relationships/image" Target="../media/image372.png"/><Relationship Id="rId552" Type="http://schemas.openxmlformats.org/officeDocument/2006/relationships/image" Target="../media/image394.png"/><Relationship Id="rId594" Type="http://schemas.openxmlformats.org/officeDocument/2006/relationships/image" Target="../media/image415.png"/><Relationship Id="rId608" Type="http://schemas.openxmlformats.org/officeDocument/2006/relationships/image" Target="../media/image422.png"/><Relationship Id="rId191" Type="http://schemas.openxmlformats.org/officeDocument/2006/relationships/image" Target="../media/image212.png"/><Relationship Id="rId205" Type="http://schemas.openxmlformats.org/officeDocument/2006/relationships/image" Target="../media/image219.png"/><Relationship Id="rId247" Type="http://schemas.openxmlformats.org/officeDocument/2006/relationships/image" Target="../media/image240.png"/><Relationship Id="rId412" Type="http://schemas.openxmlformats.org/officeDocument/2006/relationships/image" Target="../media/image323.png"/><Relationship Id="rId107" Type="http://schemas.openxmlformats.org/officeDocument/2006/relationships/image" Target="../media/image168.png"/><Relationship Id="rId289" Type="http://schemas.openxmlformats.org/officeDocument/2006/relationships/image" Target="../media/image261.png"/><Relationship Id="rId454" Type="http://schemas.openxmlformats.org/officeDocument/2006/relationships/image" Target="../media/image344.png"/><Relationship Id="rId496" Type="http://schemas.openxmlformats.org/officeDocument/2006/relationships/image" Target="../media/image365.png"/><Relationship Id="rId661" Type="http://schemas.openxmlformats.org/officeDocument/2006/relationships/customXml" Target="../ink/ink2102.xml"/><Relationship Id="rId11" Type="http://schemas.openxmlformats.org/officeDocument/2006/relationships/image" Target="../media/image120.png"/><Relationship Id="rId53" Type="http://schemas.openxmlformats.org/officeDocument/2006/relationships/image" Target="../media/image141.png"/><Relationship Id="rId149" Type="http://schemas.openxmlformats.org/officeDocument/2006/relationships/image" Target="../media/image190.png"/><Relationship Id="rId314" Type="http://schemas.openxmlformats.org/officeDocument/2006/relationships/image" Target="../media/image273.png"/><Relationship Id="rId356" Type="http://schemas.openxmlformats.org/officeDocument/2006/relationships/image" Target="../media/image295.png"/><Relationship Id="rId398" Type="http://schemas.openxmlformats.org/officeDocument/2006/relationships/image" Target="../media/image316.png"/><Relationship Id="rId521" Type="http://schemas.openxmlformats.org/officeDocument/2006/relationships/customXml" Target="../ink/ink2032.xml"/><Relationship Id="rId563" Type="http://schemas.openxmlformats.org/officeDocument/2006/relationships/customXml" Target="../ink/ink2053.xml"/><Relationship Id="rId619" Type="http://schemas.openxmlformats.org/officeDocument/2006/relationships/customXml" Target="../ink/ink2081.xml"/><Relationship Id="rId95" Type="http://schemas.openxmlformats.org/officeDocument/2006/relationships/image" Target="../media/image162.png"/><Relationship Id="rId160" Type="http://schemas.openxmlformats.org/officeDocument/2006/relationships/customXml" Target="../ink/ink1851.xml"/><Relationship Id="rId216" Type="http://schemas.openxmlformats.org/officeDocument/2006/relationships/customXml" Target="../ink/ink1879.xml"/><Relationship Id="rId423" Type="http://schemas.openxmlformats.org/officeDocument/2006/relationships/customXml" Target="../ink/ink1983.xml"/><Relationship Id="rId258" Type="http://schemas.openxmlformats.org/officeDocument/2006/relationships/customXml" Target="../ink/ink1900.xml"/><Relationship Id="rId465" Type="http://schemas.openxmlformats.org/officeDocument/2006/relationships/customXml" Target="../ink/ink2004.xml"/><Relationship Id="rId630" Type="http://schemas.openxmlformats.org/officeDocument/2006/relationships/image" Target="../media/image433.png"/><Relationship Id="rId672" Type="http://schemas.openxmlformats.org/officeDocument/2006/relationships/image" Target="../media/image454.png"/><Relationship Id="rId22" Type="http://schemas.openxmlformats.org/officeDocument/2006/relationships/customXml" Target="../ink/ink1782.xml"/><Relationship Id="rId64" Type="http://schemas.openxmlformats.org/officeDocument/2006/relationships/customXml" Target="../ink/ink1803.xml"/><Relationship Id="rId118" Type="http://schemas.openxmlformats.org/officeDocument/2006/relationships/customXml" Target="../ink/ink1830.xml"/><Relationship Id="rId325" Type="http://schemas.openxmlformats.org/officeDocument/2006/relationships/customXml" Target="../ink/ink1934.xml"/><Relationship Id="rId367" Type="http://schemas.openxmlformats.org/officeDocument/2006/relationships/customXml" Target="../ink/ink1955.xml"/><Relationship Id="rId532" Type="http://schemas.openxmlformats.org/officeDocument/2006/relationships/image" Target="../media/image384.png"/><Relationship Id="rId574" Type="http://schemas.openxmlformats.org/officeDocument/2006/relationships/image" Target="../media/image405.png"/><Relationship Id="rId171" Type="http://schemas.openxmlformats.org/officeDocument/2006/relationships/image" Target="../media/image201.png"/><Relationship Id="rId227" Type="http://schemas.openxmlformats.org/officeDocument/2006/relationships/image" Target="../media/image230.png"/><Relationship Id="rId269" Type="http://schemas.openxmlformats.org/officeDocument/2006/relationships/image" Target="../media/image251.png"/><Relationship Id="rId434" Type="http://schemas.openxmlformats.org/officeDocument/2006/relationships/image" Target="../media/image334.png"/><Relationship Id="rId476" Type="http://schemas.openxmlformats.org/officeDocument/2006/relationships/image" Target="../media/image355.png"/><Relationship Id="rId641" Type="http://schemas.openxmlformats.org/officeDocument/2006/relationships/customXml" Target="../ink/ink2092.xml"/><Relationship Id="rId683" Type="http://schemas.openxmlformats.org/officeDocument/2006/relationships/customXml" Target="../ink/ink2113.xml"/><Relationship Id="rId33" Type="http://schemas.openxmlformats.org/officeDocument/2006/relationships/image" Target="../media/image131.png"/><Relationship Id="rId129" Type="http://schemas.openxmlformats.org/officeDocument/2006/relationships/image" Target="../media/image180.png"/><Relationship Id="rId280" Type="http://schemas.openxmlformats.org/officeDocument/2006/relationships/customXml" Target="../ink/ink1911.xml"/><Relationship Id="rId336" Type="http://schemas.openxmlformats.org/officeDocument/2006/relationships/image" Target="../media/image285.png"/><Relationship Id="rId501" Type="http://schemas.openxmlformats.org/officeDocument/2006/relationships/customXml" Target="../ink/ink2022.xml"/><Relationship Id="rId543" Type="http://schemas.openxmlformats.org/officeDocument/2006/relationships/customXml" Target="../ink/ink2043.xml"/><Relationship Id="rId75" Type="http://schemas.openxmlformats.org/officeDocument/2006/relationships/image" Target="../media/image152.png"/><Relationship Id="rId140" Type="http://schemas.openxmlformats.org/officeDocument/2006/relationships/customXml" Target="../ink/ink1841.xml"/><Relationship Id="rId182" Type="http://schemas.openxmlformats.org/officeDocument/2006/relationships/customXml" Target="../ink/ink1862.xml"/><Relationship Id="rId378" Type="http://schemas.openxmlformats.org/officeDocument/2006/relationships/image" Target="../media/image306.png"/><Relationship Id="rId403" Type="http://schemas.openxmlformats.org/officeDocument/2006/relationships/customXml" Target="../ink/ink1973.xml"/><Relationship Id="rId585" Type="http://schemas.openxmlformats.org/officeDocument/2006/relationships/customXml" Target="../ink/ink2064.xml"/><Relationship Id="rId6" Type="http://schemas.openxmlformats.org/officeDocument/2006/relationships/customXml" Target="../ink/ink1774.xml"/><Relationship Id="rId238" Type="http://schemas.openxmlformats.org/officeDocument/2006/relationships/customXml" Target="../ink/ink1890.xml"/><Relationship Id="rId445" Type="http://schemas.openxmlformats.org/officeDocument/2006/relationships/customXml" Target="../ink/ink1994.xml"/><Relationship Id="rId487" Type="http://schemas.openxmlformats.org/officeDocument/2006/relationships/customXml" Target="../ink/ink2015.xml"/><Relationship Id="rId610" Type="http://schemas.openxmlformats.org/officeDocument/2006/relationships/image" Target="../media/image423.png"/><Relationship Id="rId652" Type="http://schemas.openxmlformats.org/officeDocument/2006/relationships/image" Target="../media/image444.png"/><Relationship Id="rId694" Type="http://schemas.openxmlformats.org/officeDocument/2006/relationships/image" Target="../media/image465.png"/><Relationship Id="rId291" Type="http://schemas.openxmlformats.org/officeDocument/2006/relationships/customXml" Target="../ink/ink1917.xml"/><Relationship Id="rId305" Type="http://schemas.openxmlformats.org/officeDocument/2006/relationships/customXml" Target="../ink/ink1924.xml"/><Relationship Id="rId347" Type="http://schemas.openxmlformats.org/officeDocument/2006/relationships/customXml" Target="../ink/ink1945.xml"/><Relationship Id="rId512" Type="http://schemas.openxmlformats.org/officeDocument/2006/relationships/image" Target="../media/image373.png"/><Relationship Id="rId44" Type="http://schemas.openxmlformats.org/officeDocument/2006/relationships/customXml" Target="../ink/ink1793.xml"/><Relationship Id="rId86" Type="http://schemas.openxmlformats.org/officeDocument/2006/relationships/customXml" Target="../ink/ink1814.xml"/><Relationship Id="rId151" Type="http://schemas.openxmlformats.org/officeDocument/2006/relationships/image" Target="../media/image191.png"/><Relationship Id="rId389" Type="http://schemas.openxmlformats.org/officeDocument/2006/relationships/customXml" Target="../ink/ink1966.xml"/><Relationship Id="rId554" Type="http://schemas.openxmlformats.org/officeDocument/2006/relationships/image" Target="../media/image395.png"/><Relationship Id="rId596" Type="http://schemas.openxmlformats.org/officeDocument/2006/relationships/image" Target="../media/image416.png"/><Relationship Id="rId193" Type="http://schemas.openxmlformats.org/officeDocument/2006/relationships/image" Target="../media/image213.png"/><Relationship Id="rId207" Type="http://schemas.openxmlformats.org/officeDocument/2006/relationships/image" Target="../media/image220.png"/><Relationship Id="rId249" Type="http://schemas.openxmlformats.org/officeDocument/2006/relationships/image" Target="../media/image241.png"/><Relationship Id="rId414" Type="http://schemas.openxmlformats.org/officeDocument/2006/relationships/image" Target="../media/image324.png"/><Relationship Id="rId456" Type="http://schemas.openxmlformats.org/officeDocument/2006/relationships/image" Target="../media/image345.png"/><Relationship Id="rId498" Type="http://schemas.openxmlformats.org/officeDocument/2006/relationships/image" Target="../media/image366.png"/><Relationship Id="rId621" Type="http://schemas.openxmlformats.org/officeDocument/2006/relationships/customXml" Target="../ink/ink2082.xml"/><Relationship Id="rId663" Type="http://schemas.openxmlformats.org/officeDocument/2006/relationships/customXml" Target="../ink/ink2103.xml"/><Relationship Id="rId13" Type="http://schemas.openxmlformats.org/officeDocument/2006/relationships/image" Target="../media/image121.png"/><Relationship Id="rId109" Type="http://schemas.openxmlformats.org/officeDocument/2006/relationships/image" Target="../media/image169.png"/><Relationship Id="rId260" Type="http://schemas.openxmlformats.org/officeDocument/2006/relationships/customXml" Target="../ink/ink1901.xml"/><Relationship Id="rId316" Type="http://schemas.openxmlformats.org/officeDocument/2006/relationships/image" Target="../media/image274.png"/><Relationship Id="rId523" Type="http://schemas.openxmlformats.org/officeDocument/2006/relationships/customXml" Target="../ink/ink2033.xml"/><Relationship Id="rId55" Type="http://schemas.openxmlformats.org/officeDocument/2006/relationships/image" Target="../media/image142.png"/><Relationship Id="rId97" Type="http://schemas.openxmlformats.org/officeDocument/2006/relationships/image" Target="../media/image163.png"/><Relationship Id="rId120" Type="http://schemas.openxmlformats.org/officeDocument/2006/relationships/customXml" Target="../ink/ink1831.xml"/><Relationship Id="rId358" Type="http://schemas.openxmlformats.org/officeDocument/2006/relationships/image" Target="../media/image296.png"/><Relationship Id="rId565" Type="http://schemas.openxmlformats.org/officeDocument/2006/relationships/customXml" Target="../ink/ink2054.xml"/><Relationship Id="rId162" Type="http://schemas.openxmlformats.org/officeDocument/2006/relationships/customXml" Target="../ink/ink1852.xml"/><Relationship Id="rId218" Type="http://schemas.openxmlformats.org/officeDocument/2006/relationships/customXml" Target="../ink/ink1880.xml"/><Relationship Id="rId425" Type="http://schemas.openxmlformats.org/officeDocument/2006/relationships/customXml" Target="../ink/ink1984.xml"/><Relationship Id="rId467" Type="http://schemas.openxmlformats.org/officeDocument/2006/relationships/customXml" Target="../ink/ink2005.xml"/><Relationship Id="rId632" Type="http://schemas.openxmlformats.org/officeDocument/2006/relationships/image" Target="../media/image434.png"/><Relationship Id="rId271" Type="http://schemas.openxmlformats.org/officeDocument/2006/relationships/image" Target="../media/image252.png"/><Relationship Id="rId674" Type="http://schemas.openxmlformats.org/officeDocument/2006/relationships/image" Target="../media/image455.png"/><Relationship Id="rId24" Type="http://schemas.openxmlformats.org/officeDocument/2006/relationships/customXml" Target="../ink/ink1783.xml"/><Relationship Id="rId66" Type="http://schemas.openxmlformats.org/officeDocument/2006/relationships/customXml" Target="../ink/ink1804.xml"/><Relationship Id="rId131" Type="http://schemas.openxmlformats.org/officeDocument/2006/relationships/image" Target="../media/image181.png"/><Relationship Id="rId327" Type="http://schemas.openxmlformats.org/officeDocument/2006/relationships/customXml" Target="../ink/ink1935.xml"/><Relationship Id="rId369" Type="http://schemas.openxmlformats.org/officeDocument/2006/relationships/customXml" Target="../ink/ink1956.xml"/><Relationship Id="rId534" Type="http://schemas.openxmlformats.org/officeDocument/2006/relationships/image" Target="../media/image385.png"/><Relationship Id="rId576" Type="http://schemas.openxmlformats.org/officeDocument/2006/relationships/image" Target="../media/image406.png"/><Relationship Id="rId173" Type="http://schemas.openxmlformats.org/officeDocument/2006/relationships/image" Target="../media/image202.png"/><Relationship Id="rId229" Type="http://schemas.openxmlformats.org/officeDocument/2006/relationships/image" Target="../media/image231.png"/><Relationship Id="rId380" Type="http://schemas.openxmlformats.org/officeDocument/2006/relationships/image" Target="../media/image307.png"/><Relationship Id="rId436" Type="http://schemas.openxmlformats.org/officeDocument/2006/relationships/image" Target="../media/image335.png"/><Relationship Id="rId601" Type="http://schemas.openxmlformats.org/officeDocument/2006/relationships/customXml" Target="../ink/ink2072.xml"/><Relationship Id="rId643" Type="http://schemas.openxmlformats.org/officeDocument/2006/relationships/customXml" Target="../ink/ink2093.xml"/><Relationship Id="rId240" Type="http://schemas.openxmlformats.org/officeDocument/2006/relationships/customXml" Target="../ink/ink1891.xml"/><Relationship Id="rId478" Type="http://schemas.openxmlformats.org/officeDocument/2006/relationships/image" Target="../media/image356.png"/><Relationship Id="rId685" Type="http://schemas.openxmlformats.org/officeDocument/2006/relationships/customXml" Target="../ink/ink2114.xml"/><Relationship Id="rId35" Type="http://schemas.openxmlformats.org/officeDocument/2006/relationships/image" Target="../media/image132.png"/><Relationship Id="rId77" Type="http://schemas.openxmlformats.org/officeDocument/2006/relationships/image" Target="../media/image153.png"/><Relationship Id="rId100" Type="http://schemas.openxmlformats.org/officeDocument/2006/relationships/customXml" Target="../ink/ink1821.xml"/><Relationship Id="rId282" Type="http://schemas.openxmlformats.org/officeDocument/2006/relationships/customXml" Target="../ink/ink1912.xml"/><Relationship Id="rId338" Type="http://schemas.openxmlformats.org/officeDocument/2006/relationships/image" Target="../media/image286.png"/><Relationship Id="rId503" Type="http://schemas.openxmlformats.org/officeDocument/2006/relationships/customXml" Target="../ink/ink2023.xml"/><Relationship Id="rId545" Type="http://schemas.openxmlformats.org/officeDocument/2006/relationships/customXml" Target="../ink/ink2044.xml"/><Relationship Id="rId587" Type="http://schemas.openxmlformats.org/officeDocument/2006/relationships/customXml" Target="../ink/ink2065.xml"/><Relationship Id="rId8" Type="http://schemas.openxmlformats.org/officeDocument/2006/relationships/customXml" Target="../ink/ink1775.xml"/><Relationship Id="rId142" Type="http://schemas.openxmlformats.org/officeDocument/2006/relationships/customXml" Target="../ink/ink1842.xml"/><Relationship Id="rId184" Type="http://schemas.openxmlformats.org/officeDocument/2006/relationships/customXml" Target="../ink/ink1863.xml"/><Relationship Id="rId391" Type="http://schemas.openxmlformats.org/officeDocument/2006/relationships/customXml" Target="../ink/ink1967.xml"/><Relationship Id="rId405" Type="http://schemas.openxmlformats.org/officeDocument/2006/relationships/customXml" Target="../ink/ink1974.xml"/><Relationship Id="rId447" Type="http://schemas.openxmlformats.org/officeDocument/2006/relationships/customXml" Target="../ink/ink1995.xml"/><Relationship Id="rId612" Type="http://schemas.openxmlformats.org/officeDocument/2006/relationships/image" Target="../media/image424.png"/><Relationship Id="rId251" Type="http://schemas.openxmlformats.org/officeDocument/2006/relationships/image" Target="../media/image242.png"/><Relationship Id="rId489" Type="http://schemas.openxmlformats.org/officeDocument/2006/relationships/customXml" Target="../ink/ink2016.xml"/><Relationship Id="rId654" Type="http://schemas.openxmlformats.org/officeDocument/2006/relationships/image" Target="../media/image445.png"/><Relationship Id="rId696" Type="http://schemas.openxmlformats.org/officeDocument/2006/relationships/image" Target="../media/image466.png"/><Relationship Id="rId46" Type="http://schemas.openxmlformats.org/officeDocument/2006/relationships/customXml" Target="../ink/ink1794.xml"/><Relationship Id="rId293" Type="http://schemas.openxmlformats.org/officeDocument/2006/relationships/customXml" Target="../ink/ink1918.xml"/><Relationship Id="rId307" Type="http://schemas.openxmlformats.org/officeDocument/2006/relationships/customXml" Target="../ink/ink1925.xml"/><Relationship Id="rId349" Type="http://schemas.openxmlformats.org/officeDocument/2006/relationships/customXml" Target="../ink/ink1946.xml"/><Relationship Id="rId514" Type="http://schemas.openxmlformats.org/officeDocument/2006/relationships/image" Target="../media/image374.png"/><Relationship Id="rId556" Type="http://schemas.openxmlformats.org/officeDocument/2006/relationships/image" Target="../media/image396.png"/><Relationship Id="rId88" Type="http://schemas.openxmlformats.org/officeDocument/2006/relationships/customXml" Target="../ink/ink1815.xml"/><Relationship Id="rId111" Type="http://schemas.openxmlformats.org/officeDocument/2006/relationships/image" Target="../media/image170.png"/><Relationship Id="rId153" Type="http://schemas.openxmlformats.org/officeDocument/2006/relationships/image" Target="../media/image192.png"/><Relationship Id="rId195" Type="http://schemas.openxmlformats.org/officeDocument/2006/relationships/image" Target="../media/image214.png"/><Relationship Id="rId209" Type="http://schemas.openxmlformats.org/officeDocument/2006/relationships/image" Target="../media/image221.png"/><Relationship Id="rId360" Type="http://schemas.openxmlformats.org/officeDocument/2006/relationships/image" Target="../media/image297.png"/><Relationship Id="rId416" Type="http://schemas.openxmlformats.org/officeDocument/2006/relationships/image" Target="../media/image325.png"/><Relationship Id="rId598" Type="http://schemas.openxmlformats.org/officeDocument/2006/relationships/image" Target="../media/image417.png"/><Relationship Id="rId220" Type="http://schemas.openxmlformats.org/officeDocument/2006/relationships/customXml" Target="../ink/ink1881.xml"/><Relationship Id="rId458" Type="http://schemas.openxmlformats.org/officeDocument/2006/relationships/image" Target="../media/image346.png"/><Relationship Id="rId623" Type="http://schemas.openxmlformats.org/officeDocument/2006/relationships/customXml" Target="../ink/ink2083.xml"/><Relationship Id="rId665" Type="http://schemas.openxmlformats.org/officeDocument/2006/relationships/customXml" Target="../ink/ink2104.xml"/><Relationship Id="rId15" Type="http://schemas.openxmlformats.org/officeDocument/2006/relationships/image" Target="../media/image122.png"/><Relationship Id="rId57" Type="http://schemas.openxmlformats.org/officeDocument/2006/relationships/image" Target="../media/image143.png"/><Relationship Id="rId262" Type="http://schemas.openxmlformats.org/officeDocument/2006/relationships/customXml" Target="../ink/ink1902.xml"/><Relationship Id="rId318" Type="http://schemas.openxmlformats.org/officeDocument/2006/relationships/image" Target="../media/image275.png"/><Relationship Id="rId525" Type="http://schemas.openxmlformats.org/officeDocument/2006/relationships/customXml" Target="../ink/ink2034.xml"/><Relationship Id="rId567" Type="http://schemas.openxmlformats.org/officeDocument/2006/relationships/customXml" Target="../ink/ink2055.xml"/><Relationship Id="rId99" Type="http://schemas.openxmlformats.org/officeDocument/2006/relationships/image" Target="../media/image164.png"/><Relationship Id="rId122" Type="http://schemas.openxmlformats.org/officeDocument/2006/relationships/customXml" Target="../ink/ink1832.xml"/><Relationship Id="rId164" Type="http://schemas.openxmlformats.org/officeDocument/2006/relationships/customXml" Target="../ink/ink1853.xml"/><Relationship Id="rId371" Type="http://schemas.openxmlformats.org/officeDocument/2006/relationships/customXml" Target="../ink/ink1957.xml"/><Relationship Id="rId427" Type="http://schemas.openxmlformats.org/officeDocument/2006/relationships/customXml" Target="../ink/ink1985.xml"/><Relationship Id="rId469" Type="http://schemas.openxmlformats.org/officeDocument/2006/relationships/customXml" Target="../ink/ink2006.xml"/><Relationship Id="rId634" Type="http://schemas.openxmlformats.org/officeDocument/2006/relationships/image" Target="../media/image435.png"/><Relationship Id="rId676" Type="http://schemas.openxmlformats.org/officeDocument/2006/relationships/image" Target="../media/image456.png"/><Relationship Id="rId26" Type="http://schemas.openxmlformats.org/officeDocument/2006/relationships/customXml" Target="../ink/ink1784.xml"/><Relationship Id="rId231" Type="http://schemas.openxmlformats.org/officeDocument/2006/relationships/image" Target="../media/image232.png"/><Relationship Id="rId273" Type="http://schemas.openxmlformats.org/officeDocument/2006/relationships/image" Target="../media/image253.png"/><Relationship Id="rId329" Type="http://schemas.openxmlformats.org/officeDocument/2006/relationships/customXml" Target="../ink/ink1936.xml"/><Relationship Id="rId480" Type="http://schemas.openxmlformats.org/officeDocument/2006/relationships/image" Target="../media/image357.png"/><Relationship Id="rId536" Type="http://schemas.openxmlformats.org/officeDocument/2006/relationships/image" Target="../media/image386.png"/><Relationship Id="rId701" Type="http://schemas.openxmlformats.org/officeDocument/2006/relationships/customXml" Target="../ink/ink2122.xml"/><Relationship Id="rId68" Type="http://schemas.openxmlformats.org/officeDocument/2006/relationships/customXml" Target="../ink/ink1805.xml"/><Relationship Id="rId133" Type="http://schemas.openxmlformats.org/officeDocument/2006/relationships/image" Target="../media/image182.png"/><Relationship Id="rId175" Type="http://schemas.openxmlformats.org/officeDocument/2006/relationships/image" Target="../media/image204.png"/><Relationship Id="rId340" Type="http://schemas.openxmlformats.org/officeDocument/2006/relationships/image" Target="../media/image287.png"/><Relationship Id="rId578" Type="http://schemas.openxmlformats.org/officeDocument/2006/relationships/image" Target="../media/image407.png"/><Relationship Id="rId200" Type="http://schemas.openxmlformats.org/officeDocument/2006/relationships/customXml" Target="../ink/ink1871.xml"/><Relationship Id="rId382" Type="http://schemas.openxmlformats.org/officeDocument/2006/relationships/image" Target="../media/image308.png"/><Relationship Id="rId438" Type="http://schemas.openxmlformats.org/officeDocument/2006/relationships/image" Target="../media/image336.png"/><Relationship Id="rId603" Type="http://schemas.openxmlformats.org/officeDocument/2006/relationships/customXml" Target="../ink/ink2073.xml"/><Relationship Id="rId645" Type="http://schemas.openxmlformats.org/officeDocument/2006/relationships/customXml" Target="../ink/ink2094.xml"/><Relationship Id="rId687" Type="http://schemas.openxmlformats.org/officeDocument/2006/relationships/customXml" Target="../ink/ink2115.xml"/><Relationship Id="rId242" Type="http://schemas.openxmlformats.org/officeDocument/2006/relationships/customXml" Target="../ink/ink1892.xml"/><Relationship Id="rId284" Type="http://schemas.openxmlformats.org/officeDocument/2006/relationships/customXml" Target="../ink/ink1913.xml"/><Relationship Id="rId491" Type="http://schemas.openxmlformats.org/officeDocument/2006/relationships/customXml" Target="../ink/ink2017.xml"/><Relationship Id="rId505" Type="http://schemas.openxmlformats.org/officeDocument/2006/relationships/customXml" Target="../ink/ink2024.xml"/><Relationship Id="rId37" Type="http://schemas.openxmlformats.org/officeDocument/2006/relationships/image" Target="../media/image133.png"/><Relationship Id="rId79" Type="http://schemas.openxmlformats.org/officeDocument/2006/relationships/image" Target="../media/image154.png"/><Relationship Id="rId102" Type="http://schemas.openxmlformats.org/officeDocument/2006/relationships/customXml" Target="../ink/ink1822.xml"/><Relationship Id="rId144" Type="http://schemas.openxmlformats.org/officeDocument/2006/relationships/customXml" Target="../ink/ink1843.xml"/><Relationship Id="rId547" Type="http://schemas.openxmlformats.org/officeDocument/2006/relationships/customXml" Target="../ink/ink2045.xml"/><Relationship Id="rId589" Type="http://schemas.openxmlformats.org/officeDocument/2006/relationships/customXml" Target="../ink/ink2066.xml"/><Relationship Id="rId90" Type="http://schemas.openxmlformats.org/officeDocument/2006/relationships/customXml" Target="../ink/ink1816.xml"/><Relationship Id="rId186" Type="http://schemas.openxmlformats.org/officeDocument/2006/relationships/customXml" Target="../ink/ink1864.xml"/><Relationship Id="rId351" Type="http://schemas.openxmlformats.org/officeDocument/2006/relationships/customXml" Target="../ink/ink1947.xml"/><Relationship Id="rId393" Type="http://schemas.openxmlformats.org/officeDocument/2006/relationships/customXml" Target="../ink/ink1968.xml"/><Relationship Id="rId407" Type="http://schemas.openxmlformats.org/officeDocument/2006/relationships/customXml" Target="../ink/ink1975.xml"/><Relationship Id="rId449" Type="http://schemas.openxmlformats.org/officeDocument/2006/relationships/customXml" Target="../ink/ink1996.xml"/><Relationship Id="rId614" Type="http://schemas.openxmlformats.org/officeDocument/2006/relationships/image" Target="../media/image425.png"/><Relationship Id="rId656" Type="http://schemas.openxmlformats.org/officeDocument/2006/relationships/image" Target="../media/image446.png"/><Relationship Id="rId211" Type="http://schemas.openxmlformats.org/officeDocument/2006/relationships/image" Target="../media/image222.png"/><Relationship Id="rId253" Type="http://schemas.openxmlformats.org/officeDocument/2006/relationships/image" Target="../media/image243.png"/><Relationship Id="rId295" Type="http://schemas.openxmlformats.org/officeDocument/2006/relationships/customXml" Target="../ink/ink1919.xml"/><Relationship Id="rId309" Type="http://schemas.openxmlformats.org/officeDocument/2006/relationships/customXml" Target="../ink/ink1926.xml"/><Relationship Id="rId460" Type="http://schemas.openxmlformats.org/officeDocument/2006/relationships/image" Target="../media/image347.png"/><Relationship Id="rId516" Type="http://schemas.openxmlformats.org/officeDocument/2006/relationships/image" Target="../media/image376.png"/><Relationship Id="rId698" Type="http://schemas.openxmlformats.org/officeDocument/2006/relationships/image" Target="../media/image467.png"/><Relationship Id="rId48" Type="http://schemas.openxmlformats.org/officeDocument/2006/relationships/customXml" Target="../ink/ink1795.xml"/><Relationship Id="rId113" Type="http://schemas.openxmlformats.org/officeDocument/2006/relationships/image" Target="../media/image171.png"/><Relationship Id="rId320" Type="http://schemas.openxmlformats.org/officeDocument/2006/relationships/image" Target="../media/image276.png"/><Relationship Id="rId558" Type="http://schemas.openxmlformats.org/officeDocument/2006/relationships/image" Target="../media/image397.png"/><Relationship Id="rId155" Type="http://schemas.openxmlformats.org/officeDocument/2006/relationships/image" Target="../media/image193.png"/><Relationship Id="rId197" Type="http://schemas.openxmlformats.org/officeDocument/2006/relationships/image" Target="../media/image215.png"/><Relationship Id="rId362" Type="http://schemas.openxmlformats.org/officeDocument/2006/relationships/image" Target="../media/image298.png"/><Relationship Id="rId418" Type="http://schemas.openxmlformats.org/officeDocument/2006/relationships/image" Target="../media/image326.png"/><Relationship Id="rId625" Type="http://schemas.openxmlformats.org/officeDocument/2006/relationships/customXml" Target="../ink/ink2084.xml"/><Relationship Id="rId222" Type="http://schemas.openxmlformats.org/officeDocument/2006/relationships/customXml" Target="../ink/ink1882.xml"/><Relationship Id="rId264" Type="http://schemas.openxmlformats.org/officeDocument/2006/relationships/customXml" Target="../ink/ink1903.xml"/><Relationship Id="rId471" Type="http://schemas.openxmlformats.org/officeDocument/2006/relationships/customXml" Target="../ink/ink2007.xml"/><Relationship Id="rId667" Type="http://schemas.openxmlformats.org/officeDocument/2006/relationships/customXml" Target="../ink/ink2105.xml"/><Relationship Id="rId17" Type="http://schemas.openxmlformats.org/officeDocument/2006/relationships/image" Target="../media/image123.png"/><Relationship Id="rId59" Type="http://schemas.openxmlformats.org/officeDocument/2006/relationships/image" Target="../media/image144.png"/><Relationship Id="rId124" Type="http://schemas.openxmlformats.org/officeDocument/2006/relationships/customXml" Target="../ink/ink1833.xml"/><Relationship Id="rId527" Type="http://schemas.openxmlformats.org/officeDocument/2006/relationships/customXml" Target="../ink/ink2035.xml"/><Relationship Id="rId569" Type="http://schemas.openxmlformats.org/officeDocument/2006/relationships/customXml" Target="../ink/ink2056.xml"/><Relationship Id="rId70" Type="http://schemas.openxmlformats.org/officeDocument/2006/relationships/customXml" Target="../ink/ink1806.xml"/><Relationship Id="rId166" Type="http://schemas.openxmlformats.org/officeDocument/2006/relationships/customXml" Target="../ink/ink1854.xml"/><Relationship Id="rId331" Type="http://schemas.openxmlformats.org/officeDocument/2006/relationships/customXml" Target="../ink/ink1937.xml"/><Relationship Id="rId373" Type="http://schemas.openxmlformats.org/officeDocument/2006/relationships/customXml" Target="../ink/ink1958.xml"/><Relationship Id="rId429" Type="http://schemas.openxmlformats.org/officeDocument/2006/relationships/customXml" Target="../ink/ink1986.xml"/><Relationship Id="rId580" Type="http://schemas.openxmlformats.org/officeDocument/2006/relationships/image" Target="../media/image408.png"/><Relationship Id="rId636" Type="http://schemas.openxmlformats.org/officeDocument/2006/relationships/image" Target="../media/image436.png"/><Relationship Id="rId1" Type="http://schemas.openxmlformats.org/officeDocument/2006/relationships/slideLayout" Target="../slideLayouts/slideLayout7.xml"/><Relationship Id="rId233" Type="http://schemas.openxmlformats.org/officeDocument/2006/relationships/image" Target="../media/image233.png"/><Relationship Id="rId440" Type="http://schemas.openxmlformats.org/officeDocument/2006/relationships/image" Target="../media/image337.png"/><Relationship Id="rId678" Type="http://schemas.openxmlformats.org/officeDocument/2006/relationships/image" Target="../media/image457.png"/><Relationship Id="rId28" Type="http://schemas.openxmlformats.org/officeDocument/2006/relationships/customXml" Target="../ink/ink1785.xml"/><Relationship Id="rId275" Type="http://schemas.openxmlformats.org/officeDocument/2006/relationships/image" Target="../media/image254.png"/><Relationship Id="rId300" Type="http://schemas.openxmlformats.org/officeDocument/2006/relationships/image" Target="../media/image266.png"/><Relationship Id="rId482" Type="http://schemas.openxmlformats.org/officeDocument/2006/relationships/image" Target="../media/image358.png"/><Relationship Id="rId538" Type="http://schemas.openxmlformats.org/officeDocument/2006/relationships/image" Target="../media/image387.png"/><Relationship Id="rId703" Type="http://schemas.openxmlformats.org/officeDocument/2006/relationships/customXml" Target="../ink/ink2123.xml"/><Relationship Id="rId81" Type="http://schemas.openxmlformats.org/officeDocument/2006/relationships/image" Target="../media/image155.png"/><Relationship Id="rId135" Type="http://schemas.openxmlformats.org/officeDocument/2006/relationships/image" Target="../media/image183.png"/><Relationship Id="rId177" Type="http://schemas.openxmlformats.org/officeDocument/2006/relationships/image" Target="../media/image205.png"/><Relationship Id="rId342" Type="http://schemas.openxmlformats.org/officeDocument/2006/relationships/image" Target="../media/image288.png"/><Relationship Id="rId384" Type="http://schemas.openxmlformats.org/officeDocument/2006/relationships/image" Target="../media/image309.png"/><Relationship Id="rId591" Type="http://schemas.openxmlformats.org/officeDocument/2006/relationships/customXml" Target="../ink/ink2067.xml"/><Relationship Id="rId605" Type="http://schemas.openxmlformats.org/officeDocument/2006/relationships/customXml" Target="../ink/ink2074.xml"/><Relationship Id="rId202" Type="http://schemas.openxmlformats.org/officeDocument/2006/relationships/customXml" Target="../ink/ink1872.xml"/><Relationship Id="rId244" Type="http://schemas.openxmlformats.org/officeDocument/2006/relationships/customXml" Target="../ink/ink1893.xml"/><Relationship Id="rId647" Type="http://schemas.openxmlformats.org/officeDocument/2006/relationships/customXml" Target="../ink/ink2095.xml"/><Relationship Id="rId689" Type="http://schemas.openxmlformats.org/officeDocument/2006/relationships/customXml" Target="../ink/ink2116.xml"/><Relationship Id="rId39" Type="http://schemas.openxmlformats.org/officeDocument/2006/relationships/image" Target="../media/image134.png"/><Relationship Id="rId286" Type="http://schemas.openxmlformats.org/officeDocument/2006/relationships/customXml" Target="../ink/ink1914.xml"/><Relationship Id="rId451" Type="http://schemas.openxmlformats.org/officeDocument/2006/relationships/customXml" Target="../ink/ink1997.xml"/><Relationship Id="rId493" Type="http://schemas.openxmlformats.org/officeDocument/2006/relationships/customXml" Target="../ink/ink2018.xml"/><Relationship Id="rId507" Type="http://schemas.openxmlformats.org/officeDocument/2006/relationships/customXml" Target="../ink/ink2025.xml"/><Relationship Id="rId549" Type="http://schemas.openxmlformats.org/officeDocument/2006/relationships/customXml" Target="../ink/ink2046.xml"/><Relationship Id="rId50" Type="http://schemas.openxmlformats.org/officeDocument/2006/relationships/customXml" Target="../ink/ink1796.xml"/><Relationship Id="rId104" Type="http://schemas.openxmlformats.org/officeDocument/2006/relationships/customXml" Target="../ink/ink1823.xml"/><Relationship Id="rId146" Type="http://schemas.openxmlformats.org/officeDocument/2006/relationships/customXml" Target="../ink/ink1844.xml"/><Relationship Id="rId188" Type="http://schemas.openxmlformats.org/officeDocument/2006/relationships/customXml" Target="../ink/ink1865.xml"/><Relationship Id="rId311" Type="http://schemas.openxmlformats.org/officeDocument/2006/relationships/customXml" Target="../ink/ink1927.xml"/><Relationship Id="rId353" Type="http://schemas.openxmlformats.org/officeDocument/2006/relationships/customXml" Target="../ink/ink1948.xml"/><Relationship Id="rId395" Type="http://schemas.openxmlformats.org/officeDocument/2006/relationships/customXml" Target="../ink/ink1969.xml"/><Relationship Id="rId409" Type="http://schemas.openxmlformats.org/officeDocument/2006/relationships/customXml" Target="../ink/ink1976.xml"/><Relationship Id="rId560" Type="http://schemas.openxmlformats.org/officeDocument/2006/relationships/image" Target="../media/image398.png"/><Relationship Id="rId92" Type="http://schemas.openxmlformats.org/officeDocument/2006/relationships/customXml" Target="../ink/ink1817.xml"/><Relationship Id="rId213" Type="http://schemas.openxmlformats.org/officeDocument/2006/relationships/image" Target="../media/image223.png"/><Relationship Id="rId420" Type="http://schemas.openxmlformats.org/officeDocument/2006/relationships/image" Target="../media/image327.png"/><Relationship Id="rId616" Type="http://schemas.openxmlformats.org/officeDocument/2006/relationships/image" Target="../media/image426.png"/><Relationship Id="rId658" Type="http://schemas.openxmlformats.org/officeDocument/2006/relationships/image" Target="../media/image447.png"/><Relationship Id="rId255" Type="http://schemas.openxmlformats.org/officeDocument/2006/relationships/image" Target="../media/image244.png"/><Relationship Id="rId297" Type="http://schemas.openxmlformats.org/officeDocument/2006/relationships/customXml" Target="../ink/ink1920.xml"/><Relationship Id="rId462" Type="http://schemas.openxmlformats.org/officeDocument/2006/relationships/image" Target="../media/image348.png"/><Relationship Id="rId518" Type="http://schemas.openxmlformats.org/officeDocument/2006/relationships/image" Target="../media/image377.png"/><Relationship Id="rId115" Type="http://schemas.openxmlformats.org/officeDocument/2006/relationships/image" Target="../media/image173.png"/><Relationship Id="rId157" Type="http://schemas.openxmlformats.org/officeDocument/2006/relationships/image" Target="../media/image194.png"/><Relationship Id="rId322" Type="http://schemas.openxmlformats.org/officeDocument/2006/relationships/image" Target="../media/image278.png"/><Relationship Id="rId364" Type="http://schemas.openxmlformats.org/officeDocument/2006/relationships/image" Target="../media/image299.png"/><Relationship Id="rId61" Type="http://schemas.openxmlformats.org/officeDocument/2006/relationships/image" Target="../media/image145.png"/><Relationship Id="rId199" Type="http://schemas.openxmlformats.org/officeDocument/2006/relationships/image" Target="../media/image216.png"/><Relationship Id="rId571" Type="http://schemas.openxmlformats.org/officeDocument/2006/relationships/customXml" Target="../ink/ink2057.xml"/><Relationship Id="rId627" Type="http://schemas.openxmlformats.org/officeDocument/2006/relationships/customXml" Target="../ink/ink2085.xml"/><Relationship Id="rId669" Type="http://schemas.openxmlformats.org/officeDocument/2006/relationships/customXml" Target="../ink/ink2106.xml"/><Relationship Id="rId19" Type="http://schemas.openxmlformats.org/officeDocument/2006/relationships/image" Target="../media/image124.png"/><Relationship Id="rId224" Type="http://schemas.openxmlformats.org/officeDocument/2006/relationships/customXml" Target="../ink/ink1883.xml"/><Relationship Id="rId266" Type="http://schemas.openxmlformats.org/officeDocument/2006/relationships/customXml" Target="../ink/ink1904.xml"/><Relationship Id="rId431" Type="http://schemas.openxmlformats.org/officeDocument/2006/relationships/customXml" Target="../ink/ink1987.xml"/><Relationship Id="rId473" Type="http://schemas.openxmlformats.org/officeDocument/2006/relationships/customXml" Target="../ink/ink2008.xml"/><Relationship Id="rId529" Type="http://schemas.openxmlformats.org/officeDocument/2006/relationships/customXml" Target="../ink/ink2036.xml"/><Relationship Id="rId680" Type="http://schemas.openxmlformats.org/officeDocument/2006/relationships/image" Target="../media/image458.png"/><Relationship Id="rId30" Type="http://schemas.openxmlformats.org/officeDocument/2006/relationships/customXml" Target="../ink/ink1786.xml"/><Relationship Id="rId126" Type="http://schemas.openxmlformats.org/officeDocument/2006/relationships/customXml" Target="../ink/ink1834.xml"/><Relationship Id="rId168" Type="http://schemas.openxmlformats.org/officeDocument/2006/relationships/customXml" Target="../ink/ink1855.xml"/><Relationship Id="rId333" Type="http://schemas.openxmlformats.org/officeDocument/2006/relationships/customXml" Target="../ink/ink1938.xml"/><Relationship Id="rId540" Type="http://schemas.openxmlformats.org/officeDocument/2006/relationships/image" Target="../media/image388.png"/><Relationship Id="rId72" Type="http://schemas.openxmlformats.org/officeDocument/2006/relationships/customXml" Target="../ink/ink1807.xml"/><Relationship Id="rId375" Type="http://schemas.openxmlformats.org/officeDocument/2006/relationships/customXml" Target="../ink/ink1959.xml"/><Relationship Id="rId582" Type="http://schemas.openxmlformats.org/officeDocument/2006/relationships/image" Target="../media/image409.png"/><Relationship Id="rId638" Type="http://schemas.openxmlformats.org/officeDocument/2006/relationships/image" Target="../media/image437.png"/><Relationship Id="rId3" Type="http://schemas.openxmlformats.org/officeDocument/2006/relationships/image" Target="../media/image116.png"/><Relationship Id="rId235" Type="http://schemas.openxmlformats.org/officeDocument/2006/relationships/image" Target="../media/image234.png"/><Relationship Id="rId277" Type="http://schemas.openxmlformats.org/officeDocument/2006/relationships/image" Target="../media/image255.png"/><Relationship Id="rId400" Type="http://schemas.openxmlformats.org/officeDocument/2006/relationships/image" Target="../media/image317.png"/><Relationship Id="rId442" Type="http://schemas.openxmlformats.org/officeDocument/2006/relationships/image" Target="../media/image338.png"/><Relationship Id="rId484" Type="http://schemas.openxmlformats.org/officeDocument/2006/relationships/image" Target="../media/image359.png"/><Relationship Id="rId137" Type="http://schemas.openxmlformats.org/officeDocument/2006/relationships/image" Target="../media/image184.png"/><Relationship Id="rId302" Type="http://schemas.openxmlformats.org/officeDocument/2006/relationships/image" Target="../media/image267.png"/><Relationship Id="rId344" Type="http://schemas.openxmlformats.org/officeDocument/2006/relationships/image" Target="../media/image289.png"/><Relationship Id="rId691" Type="http://schemas.openxmlformats.org/officeDocument/2006/relationships/customXml" Target="../ink/ink2117.xml"/><Relationship Id="rId41" Type="http://schemas.openxmlformats.org/officeDocument/2006/relationships/image" Target="../media/image135.png"/><Relationship Id="rId83" Type="http://schemas.openxmlformats.org/officeDocument/2006/relationships/image" Target="../media/image156.png"/><Relationship Id="rId179" Type="http://schemas.openxmlformats.org/officeDocument/2006/relationships/image" Target="../media/image206.png"/><Relationship Id="rId386" Type="http://schemas.openxmlformats.org/officeDocument/2006/relationships/image" Target="../media/image310.png"/><Relationship Id="rId551" Type="http://schemas.openxmlformats.org/officeDocument/2006/relationships/customXml" Target="../ink/ink2047.xml"/><Relationship Id="rId593" Type="http://schemas.openxmlformats.org/officeDocument/2006/relationships/customXml" Target="../ink/ink2068.xml"/><Relationship Id="rId607" Type="http://schemas.openxmlformats.org/officeDocument/2006/relationships/customXml" Target="../ink/ink2075.xml"/><Relationship Id="rId649" Type="http://schemas.openxmlformats.org/officeDocument/2006/relationships/customXml" Target="../ink/ink2096.xml"/><Relationship Id="rId190" Type="http://schemas.openxmlformats.org/officeDocument/2006/relationships/customXml" Target="../ink/ink1866.xml"/><Relationship Id="rId204" Type="http://schemas.openxmlformats.org/officeDocument/2006/relationships/customXml" Target="../ink/ink1873.xml"/><Relationship Id="rId246" Type="http://schemas.openxmlformats.org/officeDocument/2006/relationships/customXml" Target="../ink/ink1894.xml"/><Relationship Id="rId288" Type="http://schemas.openxmlformats.org/officeDocument/2006/relationships/customXml" Target="../ink/ink1915.xml"/><Relationship Id="rId411" Type="http://schemas.openxmlformats.org/officeDocument/2006/relationships/customXml" Target="../ink/ink1977.xml"/><Relationship Id="rId453" Type="http://schemas.openxmlformats.org/officeDocument/2006/relationships/customXml" Target="../ink/ink1998.xml"/><Relationship Id="rId509" Type="http://schemas.openxmlformats.org/officeDocument/2006/relationships/customXml" Target="../ink/ink2026.xml"/><Relationship Id="rId660" Type="http://schemas.openxmlformats.org/officeDocument/2006/relationships/image" Target="../media/image448.png"/><Relationship Id="rId106" Type="http://schemas.openxmlformats.org/officeDocument/2006/relationships/customXml" Target="../ink/ink1824.xml"/><Relationship Id="rId313" Type="http://schemas.openxmlformats.org/officeDocument/2006/relationships/customXml" Target="../ink/ink1928.xml"/><Relationship Id="rId495" Type="http://schemas.openxmlformats.org/officeDocument/2006/relationships/customXml" Target="../ink/ink2019.xml"/><Relationship Id="rId10" Type="http://schemas.openxmlformats.org/officeDocument/2006/relationships/customXml" Target="../ink/ink1776.xml"/><Relationship Id="rId52" Type="http://schemas.openxmlformats.org/officeDocument/2006/relationships/customXml" Target="../ink/ink1797.xml"/><Relationship Id="rId94" Type="http://schemas.openxmlformats.org/officeDocument/2006/relationships/customXml" Target="../ink/ink1818.xml"/><Relationship Id="rId148" Type="http://schemas.openxmlformats.org/officeDocument/2006/relationships/customXml" Target="../ink/ink1845.xml"/><Relationship Id="rId355" Type="http://schemas.openxmlformats.org/officeDocument/2006/relationships/customXml" Target="../ink/ink1949.xml"/><Relationship Id="rId397" Type="http://schemas.openxmlformats.org/officeDocument/2006/relationships/customXml" Target="../ink/ink1970.xml"/><Relationship Id="rId520" Type="http://schemas.openxmlformats.org/officeDocument/2006/relationships/image" Target="../media/image378.png"/><Relationship Id="rId562" Type="http://schemas.openxmlformats.org/officeDocument/2006/relationships/image" Target="../media/image399.png"/><Relationship Id="rId618" Type="http://schemas.openxmlformats.org/officeDocument/2006/relationships/image" Target="../media/image427.png"/><Relationship Id="rId215" Type="http://schemas.openxmlformats.org/officeDocument/2006/relationships/image" Target="../media/image224.png"/><Relationship Id="rId257" Type="http://schemas.openxmlformats.org/officeDocument/2006/relationships/image" Target="../media/image245.png"/><Relationship Id="rId422" Type="http://schemas.openxmlformats.org/officeDocument/2006/relationships/image" Target="../media/image328.png"/><Relationship Id="rId464" Type="http://schemas.openxmlformats.org/officeDocument/2006/relationships/image" Target="../media/image349.png"/><Relationship Id="rId299" Type="http://schemas.openxmlformats.org/officeDocument/2006/relationships/customXml" Target="../ink/ink1921.xml"/><Relationship Id="rId63" Type="http://schemas.openxmlformats.org/officeDocument/2006/relationships/image" Target="../media/image146.png"/><Relationship Id="rId159" Type="http://schemas.openxmlformats.org/officeDocument/2006/relationships/image" Target="../media/image195.png"/><Relationship Id="rId366" Type="http://schemas.openxmlformats.org/officeDocument/2006/relationships/image" Target="../media/image300.png"/><Relationship Id="rId573" Type="http://schemas.openxmlformats.org/officeDocument/2006/relationships/customXml" Target="../ink/ink2058.xml"/><Relationship Id="rId226" Type="http://schemas.openxmlformats.org/officeDocument/2006/relationships/customXml" Target="../ink/ink1884.xml"/><Relationship Id="rId433" Type="http://schemas.openxmlformats.org/officeDocument/2006/relationships/customXml" Target="../ink/ink1988.xml"/><Relationship Id="rId640" Type="http://schemas.openxmlformats.org/officeDocument/2006/relationships/image" Target="../media/image438.png"/><Relationship Id="rId74" Type="http://schemas.openxmlformats.org/officeDocument/2006/relationships/customXml" Target="../ink/ink1808.xml"/><Relationship Id="rId377" Type="http://schemas.openxmlformats.org/officeDocument/2006/relationships/customXml" Target="../ink/ink1960.xml"/><Relationship Id="rId500" Type="http://schemas.openxmlformats.org/officeDocument/2006/relationships/image" Target="../media/image367.png"/><Relationship Id="rId584" Type="http://schemas.openxmlformats.org/officeDocument/2006/relationships/image" Target="../media/image410.png"/><Relationship Id="rId5" Type="http://schemas.openxmlformats.org/officeDocument/2006/relationships/image" Target="../media/image117.png"/><Relationship Id="rId237" Type="http://schemas.openxmlformats.org/officeDocument/2006/relationships/image" Target="../media/image235.png"/><Relationship Id="rId444" Type="http://schemas.openxmlformats.org/officeDocument/2006/relationships/image" Target="../media/image339.png"/><Relationship Id="rId651" Type="http://schemas.openxmlformats.org/officeDocument/2006/relationships/customXml" Target="../ink/ink2097.xml"/><Relationship Id="rId290" Type="http://schemas.openxmlformats.org/officeDocument/2006/relationships/customXml" Target="../ink/ink1916.xml"/><Relationship Id="rId304" Type="http://schemas.openxmlformats.org/officeDocument/2006/relationships/image" Target="../media/image268.png"/><Relationship Id="rId388" Type="http://schemas.openxmlformats.org/officeDocument/2006/relationships/image" Target="../media/image311.png"/><Relationship Id="rId511" Type="http://schemas.openxmlformats.org/officeDocument/2006/relationships/customXml" Target="../ink/ink2027.xml"/><Relationship Id="rId609" Type="http://schemas.openxmlformats.org/officeDocument/2006/relationships/customXml" Target="../ink/ink2076.xml"/><Relationship Id="rId85" Type="http://schemas.openxmlformats.org/officeDocument/2006/relationships/image" Target="../media/image157.png"/><Relationship Id="rId150" Type="http://schemas.openxmlformats.org/officeDocument/2006/relationships/customXml" Target="../ink/ink1846.xml"/><Relationship Id="rId595" Type="http://schemas.openxmlformats.org/officeDocument/2006/relationships/customXml" Target="../ink/ink2069.xml"/><Relationship Id="rId248" Type="http://schemas.openxmlformats.org/officeDocument/2006/relationships/customXml" Target="../ink/ink1895.xml"/><Relationship Id="rId455" Type="http://schemas.openxmlformats.org/officeDocument/2006/relationships/customXml" Target="../ink/ink1999.xml"/><Relationship Id="rId662" Type="http://schemas.openxmlformats.org/officeDocument/2006/relationships/image" Target="../media/image449.png"/><Relationship Id="rId12" Type="http://schemas.openxmlformats.org/officeDocument/2006/relationships/customXml" Target="../ink/ink1777.xml"/><Relationship Id="rId108" Type="http://schemas.openxmlformats.org/officeDocument/2006/relationships/customXml" Target="../ink/ink1825.xml"/><Relationship Id="rId315" Type="http://schemas.openxmlformats.org/officeDocument/2006/relationships/customXml" Target="../ink/ink1929.xml"/><Relationship Id="rId522" Type="http://schemas.openxmlformats.org/officeDocument/2006/relationships/image" Target="../media/image379.png"/><Relationship Id="rId96" Type="http://schemas.openxmlformats.org/officeDocument/2006/relationships/customXml" Target="../ink/ink1819.xml"/><Relationship Id="rId161" Type="http://schemas.openxmlformats.org/officeDocument/2006/relationships/image" Target="../media/image196.png"/><Relationship Id="rId399" Type="http://schemas.openxmlformats.org/officeDocument/2006/relationships/customXml" Target="../ink/ink1971.xml"/><Relationship Id="rId259" Type="http://schemas.openxmlformats.org/officeDocument/2006/relationships/image" Target="../media/image246.png"/><Relationship Id="rId466" Type="http://schemas.openxmlformats.org/officeDocument/2006/relationships/image" Target="../media/image350.png"/><Relationship Id="rId673" Type="http://schemas.openxmlformats.org/officeDocument/2006/relationships/customXml" Target="../ink/ink2108.xml"/><Relationship Id="rId23" Type="http://schemas.openxmlformats.org/officeDocument/2006/relationships/image" Target="../media/image126.png"/><Relationship Id="rId119" Type="http://schemas.openxmlformats.org/officeDocument/2006/relationships/image" Target="../media/image175.png"/><Relationship Id="rId326" Type="http://schemas.openxmlformats.org/officeDocument/2006/relationships/image" Target="../media/image280.png"/><Relationship Id="rId533" Type="http://schemas.openxmlformats.org/officeDocument/2006/relationships/customXml" Target="../ink/ink2038.xml"/><Relationship Id="rId172" Type="http://schemas.openxmlformats.org/officeDocument/2006/relationships/customXml" Target="../ink/ink1857.xml"/><Relationship Id="rId477" Type="http://schemas.openxmlformats.org/officeDocument/2006/relationships/customXml" Target="../ink/ink2010.xml"/><Relationship Id="rId600" Type="http://schemas.openxmlformats.org/officeDocument/2006/relationships/image" Target="../media/image418.png"/><Relationship Id="rId684" Type="http://schemas.openxmlformats.org/officeDocument/2006/relationships/image" Target="../media/image460.png"/><Relationship Id="rId337" Type="http://schemas.openxmlformats.org/officeDocument/2006/relationships/customXml" Target="../ink/ink1940.xml"/><Relationship Id="rId34" Type="http://schemas.openxmlformats.org/officeDocument/2006/relationships/customXml" Target="../ink/ink1788.xml"/><Relationship Id="rId544" Type="http://schemas.openxmlformats.org/officeDocument/2006/relationships/image" Target="../media/image390.png"/><Relationship Id="rId183" Type="http://schemas.openxmlformats.org/officeDocument/2006/relationships/image" Target="../media/image208.png"/><Relationship Id="rId390" Type="http://schemas.openxmlformats.org/officeDocument/2006/relationships/image" Target="../media/image312.png"/><Relationship Id="rId404" Type="http://schemas.openxmlformats.org/officeDocument/2006/relationships/image" Target="../media/image319.png"/><Relationship Id="rId611" Type="http://schemas.openxmlformats.org/officeDocument/2006/relationships/customXml" Target="../ink/ink2077.xml"/><Relationship Id="rId250" Type="http://schemas.openxmlformats.org/officeDocument/2006/relationships/customXml" Target="../ink/ink1896.xml"/><Relationship Id="rId488" Type="http://schemas.openxmlformats.org/officeDocument/2006/relationships/image" Target="../media/image361.png"/><Relationship Id="rId695" Type="http://schemas.openxmlformats.org/officeDocument/2006/relationships/customXml" Target="../ink/ink2119.xml"/><Relationship Id="rId45" Type="http://schemas.openxmlformats.org/officeDocument/2006/relationships/image" Target="../media/image137.png"/><Relationship Id="rId110" Type="http://schemas.openxmlformats.org/officeDocument/2006/relationships/customXml" Target="../ink/ink1826.xml"/><Relationship Id="rId348" Type="http://schemas.openxmlformats.org/officeDocument/2006/relationships/image" Target="../media/image291.png"/><Relationship Id="rId555" Type="http://schemas.openxmlformats.org/officeDocument/2006/relationships/customXml" Target="../ink/ink2049.xml"/><Relationship Id="rId194" Type="http://schemas.openxmlformats.org/officeDocument/2006/relationships/customXml" Target="../ink/ink1868.xml"/><Relationship Id="rId208" Type="http://schemas.openxmlformats.org/officeDocument/2006/relationships/customXml" Target="../ink/ink1875.xml"/><Relationship Id="rId415" Type="http://schemas.openxmlformats.org/officeDocument/2006/relationships/customXml" Target="../ink/ink1979.xml"/><Relationship Id="rId622" Type="http://schemas.openxmlformats.org/officeDocument/2006/relationships/image" Target="../media/image429.png"/><Relationship Id="rId261" Type="http://schemas.openxmlformats.org/officeDocument/2006/relationships/image" Target="../media/image247.png"/><Relationship Id="rId499" Type="http://schemas.openxmlformats.org/officeDocument/2006/relationships/customXml" Target="../ink/ink2021.xml"/><Relationship Id="rId56" Type="http://schemas.openxmlformats.org/officeDocument/2006/relationships/customXml" Target="../ink/ink1799.xml"/><Relationship Id="rId359" Type="http://schemas.openxmlformats.org/officeDocument/2006/relationships/customXml" Target="../ink/ink1951.xml"/><Relationship Id="rId566" Type="http://schemas.openxmlformats.org/officeDocument/2006/relationships/image" Target="../media/image401.png"/><Relationship Id="rId121" Type="http://schemas.openxmlformats.org/officeDocument/2006/relationships/image" Target="../media/image176.png"/><Relationship Id="rId219" Type="http://schemas.openxmlformats.org/officeDocument/2006/relationships/image" Target="../media/image226.png"/><Relationship Id="rId426" Type="http://schemas.openxmlformats.org/officeDocument/2006/relationships/image" Target="../media/image330.png"/><Relationship Id="rId633" Type="http://schemas.openxmlformats.org/officeDocument/2006/relationships/customXml" Target="../ink/ink2088.xml"/><Relationship Id="rId67" Type="http://schemas.openxmlformats.org/officeDocument/2006/relationships/image" Target="../media/image148.png"/><Relationship Id="rId272" Type="http://schemas.openxmlformats.org/officeDocument/2006/relationships/customXml" Target="../ink/ink1907.xml"/><Relationship Id="rId577" Type="http://schemas.openxmlformats.org/officeDocument/2006/relationships/customXml" Target="../ink/ink2060.xml"/><Relationship Id="rId700" Type="http://schemas.openxmlformats.org/officeDocument/2006/relationships/image" Target="../media/image468.png"/><Relationship Id="rId132" Type="http://schemas.openxmlformats.org/officeDocument/2006/relationships/customXml" Target="../ink/ink1837.xml"/><Relationship Id="rId437" Type="http://schemas.openxmlformats.org/officeDocument/2006/relationships/customXml" Target="../ink/ink1990.xml"/><Relationship Id="rId644" Type="http://schemas.openxmlformats.org/officeDocument/2006/relationships/image" Target="../media/image440.png"/><Relationship Id="rId283" Type="http://schemas.openxmlformats.org/officeDocument/2006/relationships/image" Target="../media/image258.png"/><Relationship Id="rId490" Type="http://schemas.openxmlformats.org/officeDocument/2006/relationships/image" Target="../media/image362.png"/><Relationship Id="rId504" Type="http://schemas.openxmlformats.org/officeDocument/2006/relationships/image" Target="../media/image369.png"/><Relationship Id="rId78" Type="http://schemas.openxmlformats.org/officeDocument/2006/relationships/customXml" Target="../ink/ink1810.xml"/><Relationship Id="rId143" Type="http://schemas.openxmlformats.org/officeDocument/2006/relationships/image" Target="../media/image187.png"/><Relationship Id="rId350" Type="http://schemas.openxmlformats.org/officeDocument/2006/relationships/image" Target="../media/image292.png"/><Relationship Id="rId588" Type="http://schemas.openxmlformats.org/officeDocument/2006/relationships/image" Target="../media/image412.png"/><Relationship Id="rId9" Type="http://schemas.openxmlformats.org/officeDocument/2006/relationships/image" Target="../media/image119.png"/><Relationship Id="rId210" Type="http://schemas.openxmlformats.org/officeDocument/2006/relationships/customXml" Target="../ink/ink1876.xml"/><Relationship Id="rId448" Type="http://schemas.openxmlformats.org/officeDocument/2006/relationships/image" Target="../media/image341.png"/><Relationship Id="rId655" Type="http://schemas.openxmlformats.org/officeDocument/2006/relationships/customXml" Target="../ink/ink2099.xml"/><Relationship Id="rId294" Type="http://schemas.openxmlformats.org/officeDocument/2006/relationships/image" Target="../media/image263.png"/><Relationship Id="rId308" Type="http://schemas.openxmlformats.org/officeDocument/2006/relationships/image" Target="../media/image270.png"/><Relationship Id="rId515" Type="http://schemas.openxmlformats.org/officeDocument/2006/relationships/customXml" Target="../ink/ink2029.xml"/><Relationship Id="rId89" Type="http://schemas.openxmlformats.org/officeDocument/2006/relationships/image" Target="../media/image159.png"/><Relationship Id="rId154" Type="http://schemas.openxmlformats.org/officeDocument/2006/relationships/customXml" Target="../ink/ink1848.xml"/><Relationship Id="rId361" Type="http://schemas.openxmlformats.org/officeDocument/2006/relationships/customXml" Target="../ink/ink1952.xml"/><Relationship Id="rId599" Type="http://schemas.openxmlformats.org/officeDocument/2006/relationships/customXml" Target="../ink/ink2071.xml"/><Relationship Id="rId459" Type="http://schemas.openxmlformats.org/officeDocument/2006/relationships/customXml" Target="../ink/ink2001.xml"/><Relationship Id="rId666" Type="http://schemas.openxmlformats.org/officeDocument/2006/relationships/image" Target="../media/image451.png"/><Relationship Id="rId16" Type="http://schemas.openxmlformats.org/officeDocument/2006/relationships/customXml" Target="../ink/ink1779.xml"/><Relationship Id="rId221" Type="http://schemas.openxmlformats.org/officeDocument/2006/relationships/image" Target="../media/image227.png"/><Relationship Id="rId319" Type="http://schemas.openxmlformats.org/officeDocument/2006/relationships/customXml" Target="../ink/ink1931.xml"/><Relationship Id="rId526" Type="http://schemas.openxmlformats.org/officeDocument/2006/relationships/image" Target="../media/image381.png"/><Relationship Id="rId165" Type="http://schemas.openxmlformats.org/officeDocument/2006/relationships/image" Target="../media/image198.png"/><Relationship Id="rId372" Type="http://schemas.openxmlformats.org/officeDocument/2006/relationships/image" Target="../media/image303.png"/><Relationship Id="rId677" Type="http://schemas.openxmlformats.org/officeDocument/2006/relationships/customXml" Target="../ink/ink2110.xml"/><Relationship Id="rId232" Type="http://schemas.openxmlformats.org/officeDocument/2006/relationships/customXml" Target="../ink/ink1887.xml"/><Relationship Id="rId27" Type="http://schemas.openxmlformats.org/officeDocument/2006/relationships/image" Target="../media/image128.png"/><Relationship Id="rId537" Type="http://schemas.openxmlformats.org/officeDocument/2006/relationships/customXml" Target="../ink/ink2040.xml"/><Relationship Id="rId80" Type="http://schemas.openxmlformats.org/officeDocument/2006/relationships/customXml" Target="../ink/ink1811.xml"/><Relationship Id="rId176" Type="http://schemas.openxmlformats.org/officeDocument/2006/relationships/customXml" Target="../ink/ink1859.xml"/><Relationship Id="rId383" Type="http://schemas.openxmlformats.org/officeDocument/2006/relationships/customXml" Target="../ink/ink1963.xml"/><Relationship Id="rId590" Type="http://schemas.openxmlformats.org/officeDocument/2006/relationships/image" Target="../media/image413.png"/><Relationship Id="rId604" Type="http://schemas.openxmlformats.org/officeDocument/2006/relationships/image" Target="../media/image420.png"/><Relationship Id="rId243" Type="http://schemas.openxmlformats.org/officeDocument/2006/relationships/image" Target="../media/image238.png"/><Relationship Id="rId450" Type="http://schemas.openxmlformats.org/officeDocument/2006/relationships/image" Target="../media/image342.png"/><Relationship Id="rId688" Type="http://schemas.openxmlformats.org/officeDocument/2006/relationships/image" Target="../media/image462.png"/><Relationship Id="rId38" Type="http://schemas.openxmlformats.org/officeDocument/2006/relationships/customXml" Target="../ink/ink1790.xml"/><Relationship Id="rId103" Type="http://schemas.openxmlformats.org/officeDocument/2006/relationships/image" Target="../media/image166.png"/><Relationship Id="rId310" Type="http://schemas.openxmlformats.org/officeDocument/2006/relationships/image" Target="../media/image271.png"/><Relationship Id="rId548" Type="http://schemas.openxmlformats.org/officeDocument/2006/relationships/image" Target="../media/image392.png"/><Relationship Id="rId91" Type="http://schemas.openxmlformats.org/officeDocument/2006/relationships/image" Target="../media/image160.png"/><Relationship Id="rId187" Type="http://schemas.openxmlformats.org/officeDocument/2006/relationships/image" Target="../media/image210.png"/><Relationship Id="rId394" Type="http://schemas.openxmlformats.org/officeDocument/2006/relationships/image" Target="../media/image314.png"/><Relationship Id="rId408" Type="http://schemas.openxmlformats.org/officeDocument/2006/relationships/image" Target="../media/image321.png"/><Relationship Id="rId615" Type="http://schemas.openxmlformats.org/officeDocument/2006/relationships/customXml" Target="../ink/ink2079.xml"/><Relationship Id="rId254" Type="http://schemas.openxmlformats.org/officeDocument/2006/relationships/customXml" Target="../ink/ink1898.xml"/><Relationship Id="rId699" Type="http://schemas.openxmlformats.org/officeDocument/2006/relationships/customXml" Target="../ink/ink2121.xml"/><Relationship Id="rId49" Type="http://schemas.openxmlformats.org/officeDocument/2006/relationships/image" Target="../media/image139.png"/><Relationship Id="rId114" Type="http://schemas.openxmlformats.org/officeDocument/2006/relationships/customXml" Target="../ink/ink1828.xml"/><Relationship Id="rId461" Type="http://schemas.openxmlformats.org/officeDocument/2006/relationships/customXml" Target="../ink/ink2002.xml"/><Relationship Id="rId559" Type="http://schemas.openxmlformats.org/officeDocument/2006/relationships/customXml" Target="../ink/ink2051.xml"/><Relationship Id="rId198" Type="http://schemas.openxmlformats.org/officeDocument/2006/relationships/customXml" Target="../ink/ink1870.xml"/><Relationship Id="rId321" Type="http://schemas.openxmlformats.org/officeDocument/2006/relationships/customXml" Target="../ink/ink1932.xml"/><Relationship Id="rId419" Type="http://schemas.openxmlformats.org/officeDocument/2006/relationships/customXml" Target="../ink/ink1981.xml"/><Relationship Id="rId626" Type="http://schemas.openxmlformats.org/officeDocument/2006/relationships/image" Target="../media/image431.png"/></Relationships>
</file>

<file path=ppt/slides/_rels/slide11.xml.rels><?xml version="1.0" encoding="UTF-8" standalone="yes"?>
<Relationships xmlns="http://schemas.openxmlformats.org/package/2006/relationships"><Relationship Id="rId117" Type="http://schemas.openxmlformats.org/officeDocument/2006/relationships/image" Target="../media/image1207.png"/><Relationship Id="rId299" Type="http://schemas.openxmlformats.org/officeDocument/2006/relationships/image" Target="../media/image1298.png"/><Relationship Id="rId21" Type="http://schemas.openxmlformats.org/officeDocument/2006/relationships/image" Target="../media/image1159.png"/><Relationship Id="rId63" Type="http://schemas.openxmlformats.org/officeDocument/2006/relationships/image" Target="../media/image1180.png"/><Relationship Id="rId159" Type="http://schemas.openxmlformats.org/officeDocument/2006/relationships/image" Target="../media/image1228.png"/><Relationship Id="rId324" Type="http://schemas.openxmlformats.org/officeDocument/2006/relationships/customXml" Target="../ink/ink2285.xml"/><Relationship Id="rId366" Type="http://schemas.openxmlformats.org/officeDocument/2006/relationships/customXml" Target="../ink/ink2306.xml"/><Relationship Id="rId170" Type="http://schemas.openxmlformats.org/officeDocument/2006/relationships/customXml" Target="../ink/ink2208.xml"/><Relationship Id="rId226" Type="http://schemas.openxmlformats.org/officeDocument/2006/relationships/customXml" Target="../ink/ink2236.xml"/><Relationship Id="rId433" Type="http://schemas.openxmlformats.org/officeDocument/2006/relationships/image" Target="../media/image498.png"/><Relationship Id="rId268" Type="http://schemas.openxmlformats.org/officeDocument/2006/relationships/customXml" Target="../ink/ink2257.xml"/><Relationship Id="rId475" Type="http://schemas.openxmlformats.org/officeDocument/2006/relationships/image" Target="../media/image519.png"/><Relationship Id="rId32" Type="http://schemas.openxmlformats.org/officeDocument/2006/relationships/customXml" Target="../ink/ink2139.xml"/><Relationship Id="rId74" Type="http://schemas.openxmlformats.org/officeDocument/2006/relationships/customXml" Target="../ink/ink2160.xml"/><Relationship Id="rId128" Type="http://schemas.openxmlformats.org/officeDocument/2006/relationships/customXml" Target="../ink/ink2187.xml"/><Relationship Id="rId335" Type="http://schemas.openxmlformats.org/officeDocument/2006/relationships/image" Target="../media/image1316.png"/><Relationship Id="rId377" Type="http://schemas.openxmlformats.org/officeDocument/2006/relationships/image" Target="../media/image26.png"/><Relationship Id="rId5" Type="http://schemas.openxmlformats.org/officeDocument/2006/relationships/image" Target="../media/image1151.png"/><Relationship Id="rId181" Type="http://schemas.openxmlformats.org/officeDocument/2006/relationships/image" Target="../media/image1239.png"/><Relationship Id="rId237" Type="http://schemas.openxmlformats.org/officeDocument/2006/relationships/image" Target="../media/image1267.png"/><Relationship Id="rId402" Type="http://schemas.openxmlformats.org/officeDocument/2006/relationships/customXml" Target="../ink/ink2324.xml"/><Relationship Id="rId279" Type="http://schemas.openxmlformats.org/officeDocument/2006/relationships/image" Target="../media/image1288.png"/><Relationship Id="rId444" Type="http://schemas.openxmlformats.org/officeDocument/2006/relationships/customXml" Target="../ink/ink2345.xml"/><Relationship Id="rId43" Type="http://schemas.openxmlformats.org/officeDocument/2006/relationships/image" Target="../media/image1170.png"/><Relationship Id="rId139" Type="http://schemas.openxmlformats.org/officeDocument/2006/relationships/image" Target="../media/image1218.png"/><Relationship Id="rId290" Type="http://schemas.openxmlformats.org/officeDocument/2006/relationships/customXml" Target="../ink/ink2268.xml"/><Relationship Id="rId304" Type="http://schemas.openxmlformats.org/officeDocument/2006/relationships/customXml" Target="../ink/ink2275.xml"/><Relationship Id="rId346" Type="http://schemas.openxmlformats.org/officeDocument/2006/relationships/customXml" Target="../ink/ink2296.xml"/><Relationship Id="rId388" Type="http://schemas.openxmlformats.org/officeDocument/2006/relationships/customXml" Target="../ink/ink2317.xml"/><Relationship Id="rId85" Type="http://schemas.openxmlformats.org/officeDocument/2006/relationships/image" Target="../media/image1191.png"/><Relationship Id="rId150" Type="http://schemas.openxmlformats.org/officeDocument/2006/relationships/customXml" Target="../ink/ink2198.xml"/><Relationship Id="rId192" Type="http://schemas.openxmlformats.org/officeDocument/2006/relationships/customXml" Target="../ink/ink2219.xml"/><Relationship Id="rId206" Type="http://schemas.openxmlformats.org/officeDocument/2006/relationships/customXml" Target="../ink/ink2226.xml"/><Relationship Id="rId413" Type="http://schemas.openxmlformats.org/officeDocument/2006/relationships/image" Target="../media/image488.png"/><Relationship Id="rId248" Type="http://schemas.openxmlformats.org/officeDocument/2006/relationships/customXml" Target="../ink/ink2247.xml"/><Relationship Id="rId455" Type="http://schemas.openxmlformats.org/officeDocument/2006/relationships/image" Target="../media/image509.png"/><Relationship Id="rId12" Type="http://schemas.openxmlformats.org/officeDocument/2006/relationships/customXml" Target="../ink/ink2129.xml"/><Relationship Id="rId108" Type="http://schemas.openxmlformats.org/officeDocument/2006/relationships/customXml" Target="../ink/ink2177.xml"/><Relationship Id="rId315" Type="http://schemas.openxmlformats.org/officeDocument/2006/relationships/image" Target="../media/image1306.png"/><Relationship Id="rId357" Type="http://schemas.openxmlformats.org/officeDocument/2006/relationships/image" Target="../media/image16.png"/><Relationship Id="rId54" Type="http://schemas.openxmlformats.org/officeDocument/2006/relationships/customXml" Target="../ink/ink2150.xml"/><Relationship Id="rId96" Type="http://schemas.openxmlformats.org/officeDocument/2006/relationships/customXml" Target="../ink/ink2171.xml"/><Relationship Id="rId161" Type="http://schemas.openxmlformats.org/officeDocument/2006/relationships/image" Target="../media/image1229.png"/><Relationship Id="rId217" Type="http://schemas.openxmlformats.org/officeDocument/2006/relationships/image" Target="../media/image1257.png"/><Relationship Id="rId399" Type="http://schemas.openxmlformats.org/officeDocument/2006/relationships/image" Target="../media/image481.png"/><Relationship Id="rId259" Type="http://schemas.openxmlformats.org/officeDocument/2006/relationships/image" Target="../media/image1278.png"/><Relationship Id="rId424" Type="http://schemas.openxmlformats.org/officeDocument/2006/relationships/customXml" Target="../ink/ink2335.xml"/><Relationship Id="rId466" Type="http://schemas.openxmlformats.org/officeDocument/2006/relationships/customXml" Target="../ink/ink2356.xml"/><Relationship Id="rId23" Type="http://schemas.openxmlformats.org/officeDocument/2006/relationships/image" Target="../media/image1160.png"/><Relationship Id="rId119" Type="http://schemas.openxmlformats.org/officeDocument/2006/relationships/image" Target="../media/image1208.png"/><Relationship Id="rId270" Type="http://schemas.openxmlformats.org/officeDocument/2006/relationships/customXml" Target="../ink/ink2258.xml"/><Relationship Id="rId326" Type="http://schemas.openxmlformats.org/officeDocument/2006/relationships/customXml" Target="../ink/ink2286.xml"/><Relationship Id="rId65" Type="http://schemas.openxmlformats.org/officeDocument/2006/relationships/image" Target="../media/image1181.png"/><Relationship Id="rId130" Type="http://schemas.openxmlformats.org/officeDocument/2006/relationships/customXml" Target="../ink/ink2188.xml"/><Relationship Id="rId368" Type="http://schemas.openxmlformats.org/officeDocument/2006/relationships/customXml" Target="../ink/ink2307.xml"/><Relationship Id="rId172" Type="http://schemas.openxmlformats.org/officeDocument/2006/relationships/customXml" Target="../ink/ink2209.xml"/><Relationship Id="rId228" Type="http://schemas.openxmlformats.org/officeDocument/2006/relationships/customXml" Target="../ink/ink2237.xml"/><Relationship Id="rId435" Type="http://schemas.openxmlformats.org/officeDocument/2006/relationships/image" Target="../media/image499.png"/><Relationship Id="rId477" Type="http://schemas.openxmlformats.org/officeDocument/2006/relationships/image" Target="../media/image520.png"/><Relationship Id="rId281" Type="http://schemas.openxmlformats.org/officeDocument/2006/relationships/image" Target="../media/image1289.png"/><Relationship Id="rId337" Type="http://schemas.openxmlformats.org/officeDocument/2006/relationships/image" Target="../media/image1317.png"/><Relationship Id="rId34" Type="http://schemas.openxmlformats.org/officeDocument/2006/relationships/customXml" Target="../ink/ink2140.xml"/><Relationship Id="rId76" Type="http://schemas.openxmlformats.org/officeDocument/2006/relationships/customXml" Target="../ink/ink2161.xml"/><Relationship Id="rId141" Type="http://schemas.openxmlformats.org/officeDocument/2006/relationships/image" Target="../media/image1219.png"/><Relationship Id="rId379" Type="http://schemas.openxmlformats.org/officeDocument/2006/relationships/image" Target="../media/image471.png"/><Relationship Id="rId7" Type="http://schemas.openxmlformats.org/officeDocument/2006/relationships/image" Target="../media/image1152.png"/><Relationship Id="rId183" Type="http://schemas.openxmlformats.org/officeDocument/2006/relationships/image" Target="../media/image1240.png"/><Relationship Id="rId239" Type="http://schemas.openxmlformats.org/officeDocument/2006/relationships/image" Target="../media/image1268.png"/><Relationship Id="rId390" Type="http://schemas.openxmlformats.org/officeDocument/2006/relationships/customXml" Target="../ink/ink2318.xml"/><Relationship Id="rId404" Type="http://schemas.openxmlformats.org/officeDocument/2006/relationships/customXml" Target="../ink/ink2325.xml"/><Relationship Id="rId446" Type="http://schemas.openxmlformats.org/officeDocument/2006/relationships/customXml" Target="../ink/ink2346.xml"/><Relationship Id="rId250" Type="http://schemas.openxmlformats.org/officeDocument/2006/relationships/customXml" Target="../ink/ink2248.xml"/><Relationship Id="rId292" Type="http://schemas.openxmlformats.org/officeDocument/2006/relationships/customXml" Target="../ink/ink2269.xml"/><Relationship Id="rId306" Type="http://schemas.openxmlformats.org/officeDocument/2006/relationships/customXml" Target="../ink/ink2276.xml"/><Relationship Id="rId45" Type="http://schemas.openxmlformats.org/officeDocument/2006/relationships/image" Target="../media/image1171.png"/><Relationship Id="rId87" Type="http://schemas.openxmlformats.org/officeDocument/2006/relationships/image" Target="../media/image1192.png"/><Relationship Id="rId110" Type="http://schemas.openxmlformats.org/officeDocument/2006/relationships/customXml" Target="../ink/ink2178.xml"/><Relationship Id="rId348" Type="http://schemas.openxmlformats.org/officeDocument/2006/relationships/customXml" Target="../ink/ink2297.xml"/><Relationship Id="rId152" Type="http://schemas.openxmlformats.org/officeDocument/2006/relationships/customXml" Target="../ink/ink2199.xml"/><Relationship Id="rId194" Type="http://schemas.openxmlformats.org/officeDocument/2006/relationships/customXml" Target="../ink/ink2220.xml"/><Relationship Id="rId208" Type="http://schemas.openxmlformats.org/officeDocument/2006/relationships/customXml" Target="../ink/ink2227.xml"/><Relationship Id="rId415" Type="http://schemas.openxmlformats.org/officeDocument/2006/relationships/image" Target="../media/image489.png"/><Relationship Id="rId457" Type="http://schemas.openxmlformats.org/officeDocument/2006/relationships/image" Target="../media/image510.png"/><Relationship Id="rId261" Type="http://schemas.openxmlformats.org/officeDocument/2006/relationships/image" Target="../media/image1279.png"/><Relationship Id="rId14" Type="http://schemas.openxmlformats.org/officeDocument/2006/relationships/customXml" Target="../ink/ink2130.xml"/><Relationship Id="rId56" Type="http://schemas.openxmlformats.org/officeDocument/2006/relationships/customXml" Target="../ink/ink2151.xml"/><Relationship Id="rId317" Type="http://schemas.openxmlformats.org/officeDocument/2006/relationships/image" Target="../media/image1307.png"/><Relationship Id="rId359" Type="http://schemas.openxmlformats.org/officeDocument/2006/relationships/image" Target="../media/image17.png"/><Relationship Id="rId98" Type="http://schemas.openxmlformats.org/officeDocument/2006/relationships/customXml" Target="../ink/ink2172.xml"/><Relationship Id="rId121" Type="http://schemas.openxmlformats.org/officeDocument/2006/relationships/image" Target="../media/image1209.png"/><Relationship Id="rId163" Type="http://schemas.openxmlformats.org/officeDocument/2006/relationships/image" Target="../media/image1230.png"/><Relationship Id="rId219" Type="http://schemas.openxmlformats.org/officeDocument/2006/relationships/image" Target="../media/image1258.png"/><Relationship Id="rId370" Type="http://schemas.openxmlformats.org/officeDocument/2006/relationships/customXml" Target="../ink/ink2308.xml"/><Relationship Id="rId426" Type="http://schemas.openxmlformats.org/officeDocument/2006/relationships/customXml" Target="../ink/ink2336.xml"/><Relationship Id="rId230" Type="http://schemas.openxmlformats.org/officeDocument/2006/relationships/customXml" Target="../ink/ink2238.xml"/><Relationship Id="rId468" Type="http://schemas.openxmlformats.org/officeDocument/2006/relationships/customXml" Target="../ink/ink2357.xml"/><Relationship Id="rId25" Type="http://schemas.openxmlformats.org/officeDocument/2006/relationships/image" Target="../media/image1161.png"/><Relationship Id="rId67" Type="http://schemas.openxmlformats.org/officeDocument/2006/relationships/image" Target="../media/image1182.png"/><Relationship Id="rId272" Type="http://schemas.openxmlformats.org/officeDocument/2006/relationships/customXml" Target="../ink/ink2259.xml"/><Relationship Id="rId328" Type="http://schemas.openxmlformats.org/officeDocument/2006/relationships/customXml" Target="../ink/ink2287.xml"/><Relationship Id="rId132" Type="http://schemas.openxmlformats.org/officeDocument/2006/relationships/customXml" Target="../ink/ink2189.xml"/><Relationship Id="rId174" Type="http://schemas.openxmlformats.org/officeDocument/2006/relationships/customXml" Target="../ink/ink2210.xml"/><Relationship Id="rId381" Type="http://schemas.openxmlformats.org/officeDocument/2006/relationships/image" Target="../media/image472.png"/><Relationship Id="rId241" Type="http://schemas.openxmlformats.org/officeDocument/2006/relationships/image" Target="../media/image1269.png"/><Relationship Id="rId437" Type="http://schemas.openxmlformats.org/officeDocument/2006/relationships/image" Target="../media/image500.png"/><Relationship Id="rId479" Type="http://schemas.openxmlformats.org/officeDocument/2006/relationships/image" Target="../media/image521.png"/><Relationship Id="rId36" Type="http://schemas.openxmlformats.org/officeDocument/2006/relationships/customXml" Target="../ink/ink2141.xml"/><Relationship Id="rId283" Type="http://schemas.openxmlformats.org/officeDocument/2006/relationships/image" Target="../media/image1290.png"/><Relationship Id="rId339" Type="http://schemas.openxmlformats.org/officeDocument/2006/relationships/image" Target="../media/image1318.png"/><Relationship Id="rId78" Type="http://schemas.openxmlformats.org/officeDocument/2006/relationships/customXml" Target="../ink/ink2162.xml"/><Relationship Id="rId101" Type="http://schemas.openxmlformats.org/officeDocument/2006/relationships/image" Target="../media/image1199.png"/><Relationship Id="rId143" Type="http://schemas.openxmlformats.org/officeDocument/2006/relationships/image" Target="../media/image1220.png"/><Relationship Id="rId185" Type="http://schemas.openxmlformats.org/officeDocument/2006/relationships/image" Target="../media/image1241.png"/><Relationship Id="rId350" Type="http://schemas.openxmlformats.org/officeDocument/2006/relationships/customXml" Target="../ink/ink2298.xml"/><Relationship Id="rId406" Type="http://schemas.openxmlformats.org/officeDocument/2006/relationships/customXml" Target="../ink/ink2326.xml"/><Relationship Id="rId9" Type="http://schemas.openxmlformats.org/officeDocument/2006/relationships/image" Target="../media/image1153.png"/><Relationship Id="rId210" Type="http://schemas.openxmlformats.org/officeDocument/2006/relationships/customXml" Target="../ink/ink2228.xml"/><Relationship Id="rId392" Type="http://schemas.openxmlformats.org/officeDocument/2006/relationships/customXml" Target="../ink/ink2319.xml"/><Relationship Id="rId448" Type="http://schemas.openxmlformats.org/officeDocument/2006/relationships/customXml" Target="../ink/ink2347.xml"/><Relationship Id="rId252" Type="http://schemas.openxmlformats.org/officeDocument/2006/relationships/customXml" Target="../ink/ink2249.xml"/><Relationship Id="rId294" Type="http://schemas.openxmlformats.org/officeDocument/2006/relationships/customXml" Target="../ink/ink2270.xml"/><Relationship Id="rId308" Type="http://schemas.openxmlformats.org/officeDocument/2006/relationships/customXml" Target="../ink/ink2277.xml"/><Relationship Id="rId47" Type="http://schemas.openxmlformats.org/officeDocument/2006/relationships/image" Target="../media/image1172.png"/><Relationship Id="rId89" Type="http://schemas.openxmlformats.org/officeDocument/2006/relationships/image" Target="../media/image1193.png"/><Relationship Id="rId112" Type="http://schemas.openxmlformats.org/officeDocument/2006/relationships/customXml" Target="../ink/ink2179.xml"/><Relationship Id="rId154" Type="http://schemas.openxmlformats.org/officeDocument/2006/relationships/customXml" Target="../ink/ink2200.xml"/><Relationship Id="rId361" Type="http://schemas.openxmlformats.org/officeDocument/2006/relationships/image" Target="../media/image18.png"/><Relationship Id="rId196" Type="http://schemas.openxmlformats.org/officeDocument/2006/relationships/customXml" Target="../ink/ink2221.xml"/><Relationship Id="rId417" Type="http://schemas.openxmlformats.org/officeDocument/2006/relationships/image" Target="../media/image490.png"/><Relationship Id="rId459" Type="http://schemas.openxmlformats.org/officeDocument/2006/relationships/image" Target="../media/image511.png"/><Relationship Id="rId16" Type="http://schemas.openxmlformats.org/officeDocument/2006/relationships/customXml" Target="../ink/ink2131.xml"/><Relationship Id="rId221" Type="http://schemas.openxmlformats.org/officeDocument/2006/relationships/image" Target="../media/image1259.png"/><Relationship Id="rId263" Type="http://schemas.openxmlformats.org/officeDocument/2006/relationships/image" Target="../media/image1280.png"/><Relationship Id="rId319" Type="http://schemas.openxmlformats.org/officeDocument/2006/relationships/image" Target="../media/image1308.png"/><Relationship Id="rId470" Type="http://schemas.openxmlformats.org/officeDocument/2006/relationships/customXml" Target="../ink/ink2358.xml"/><Relationship Id="rId58" Type="http://schemas.openxmlformats.org/officeDocument/2006/relationships/customXml" Target="../ink/ink2152.xml"/><Relationship Id="rId123" Type="http://schemas.openxmlformats.org/officeDocument/2006/relationships/image" Target="../media/image1210.png"/><Relationship Id="rId330" Type="http://schemas.openxmlformats.org/officeDocument/2006/relationships/customXml" Target="../ink/ink2288.xml"/><Relationship Id="rId165" Type="http://schemas.openxmlformats.org/officeDocument/2006/relationships/image" Target="../media/image1231.png"/><Relationship Id="rId372" Type="http://schemas.openxmlformats.org/officeDocument/2006/relationships/customXml" Target="../ink/ink2309.xml"/><Relationship Id="rId428" Type="http://schemas.openxmlformats.org/officeDocument/2006/relationships/customXml" Target="../ink/ink2337.xml"/><Relationship Id="rId232" Type="http://schemas.openxmlformats.org/officeDocument/2006/relationships/customXml" Target="../ink/ink2239.xml"/><Relationship Id="rId274" Type="http://schemas.openxmlformats.org/officeDocument/2006/relationships/customXml" Target="../ink/ink2260.xml"/><Relationship Id="rId27" Type="http://schemas.openxmlformats.org/officeDocument/2006/relationships/image" Target="../media/image1162.png"/><Relationship Id="rId69" Type="http://schemas.openxmlformats.org/officeDocument/2006/relationships/image" Target="../media/image1183.png"/><Relationship Id="rId134" Type="http://schemas.openxmlformats.org/officeDocument/2006/relationships/customXml" Target="../ink/ink2190.xml"/><Relationship Id="rId80" Type="http://schemas.openxmlformats.org/officeDocument/2006/relationships/customXml" Target="../ink/ink2163.xml"/><Relationship Id="rId176" Type="http://schemas.openxmlformats.org/officeDocument/2006/relationships/customXml" Target="../ink/ink2211.xml"/><Relationship Id="rId341" Type="http://schemas.openxmlformats.org/officeDocument/2006/relationships/image" Target="../media/image1319.png"/><Relationship Id="rId383" Type="http://schemas.openxmlformats.org/officeDocument/2006/relationships/image" Target="../media/image473.png"/><Relationship Id="rId439" Type="http://schemas.openxmlformats.org/officeDocument/2006/relationships/image" Target="../media/image501.png"/><Relationship Id="rId201" Type="http://schemas.openxmlformats.org/officeDocument/2006/relationships/image" Target="../media/image1249.png"/><Relationship Id="rId243" Type="http://schemas.openxmlformats.org/officeDocument/2006/relationships/image" Target="../media/image1270.png"/><Relationship Id="rId285" Type="http://schemas.openxmlformats.org/officeDocument/2006/relationships/image" Target="../media/image1291.png"/><Relationship Id="rId450" Type="http://schemas.openxmlformats.org/officeDocument/2006/relationships/customXml" Target="../ink/ink2348.xml"/><Relationship Id="rId38" Type="http://schemas.openxmlformats.org/officeDocument/2006/relationships/customXml" Target="../ink/ink2142.xml"/><Relationship Id="rId103" Type="http://schemas.openxmlformats.org/officeDocument/2006/relationships/image" Target="../media/image1200.png"/><Relationship Id="rId310" Type="http://schemas.openxmlformats.org/officeDocument/2006/relationships/customXml" Target="../ink/ink2278.xml"/><Relationship Id="rId91" Type="http://schemas.openxmlformats.org/officeDocument/2006/relationships/image" Target="../media/image1194.png"/><Relationship Id="rId145" Type="http://schemas.openxmlformats.org/officeDocument/2006/relationships/image" Target="../media/image1221.png"/><Relationship Id="rId187" Type="http://schemas.openxmlformats.org/officeDocument/2006/relationships/image" Target="../media/image1242.png"/><Relationship Id="rId352" Type="http://schemas.openxmlformats.org/officeDocument/2006/relationships/customXml" Target="../ink/ink2299.xml"/><Relationship Id="rId394" Type="http://schemas.openxmlformats.org/officeDocument/2006/relationships/customXml" Target="../ink/ink2320.xml"/><Relationship Id="rId408" Type="http://schemas.openxmlformats.org/officeDocument/2006/relationships/customXml" Target="../ink/ink2327.xml"/><Relationship Id="rId212" Type="http://schemas.openxmlformats.org/officeDocument/2006/relationships/customXml" Target="../ink/ink2229.xml"/><Relationship Id="rId254" Type="http://schemas.openxmlformats.org/officeDocument/2006/relationships/customXml" Target="../ink/ink2250.xml"/><Relationship Id="rId49" Type="http://schemas.openxmlformats.org/officeDocument/2006/relationships/image" Target="../media/image1173.png"/><Relationship Id="rId114" Type="http://schemas.openxmlformats.org/officeDocument/2006/relationships/customXml" Target="../ink/ink2180.xml"/><Relationship Id="rId296" Type="http://schemas.openxmlformats.org/officeDocument/2006/relationships/customXml" Target="../ink/ink2271.xml"/><Relationship Id="rId461" Type="http://schemas.openxmlformats.org/officeDocument/2006/relationships/image" Target="../media/image512.png"/><Relationship Id="rId60" Type="http://schemas.openxmlformats.org/officeDocument/2006/relationships/customXml" Target="../ink/ink2153.xml"/><Relationship Id="rId156" Type="http://schemas.openxmlformats.org/officeDocument/2006/relationships/customXml" Target="../ink/ink2201.xml"/><Relationship Id="rId198" Type="http://schemas.openxmlformats.org/officeDocument/2006/relationships/customXml" Target="../ink/ink2222.xml"/><Relationship Id="rId321" Type="http://schemas.openxmlformats.org/officeDocument/2006/relationships/image" Target="../media/image1309.png"/><Relationship Id="rId363" Type="http://schemas.openxmlformats.org/officeDocument/2006/relationships/image" Target="../media/image19.png"/><Relationship Id="rId419" Type="http://schemas.openxmlformats.org/officeDocument/2006/relationships/image" Target="../media/image491.png"/><Relationship Id="rId223" Type="http://schemas.openxmlformats.org/officeDocument/2006/relationships/image" Target="../media/image1260.png"/><Relationship Id="rId430" Type="http://schemas.openxmlformats.org/officeDocument/2006/relationships/customXml" Target="../ink/ink2338.xml"/><Relationship Id="rId18" Type="http://schemas.openxmlformats.org/officeDocument/2006/relationships/customXml" Target="../ink/ink2132.xml"/><Relationship Id="rId265" Type="http://schemas.openxmlformats.org/officeDocument/2006/relationships/image" Target="../media/image1281.png"/><Relationship Id="rId472" Type="http://schemas.openxmlformats.org/officeDocument/2006/relationships/customXml" Target="../ink/ink2359.xml"/><Relationship Id="rId125" Type="http://schemas.openxmlformats.org/officeDocument/2006/relationships/image" Target="../media/image1211.png"/><Relationship Id="rId167" Type="http://schemas.openxmlformats.org/officeDocument/2006/relationships/image" Target="../media/image1232.png"/><Relationship Id="rId332" Type="http://schemas.openxmlformats.org/officeDocument/2006/relationships/customXml" Target="../ink/ink2289.xml"/><Relationship Id="rId374" Type="http://schemas.openxmlformats.org/officeDocument/2006/relationships/customXml" Target="../ink/ink2310.xml"/><Relationship Id="rId71" Type="http://schemas.openxmlformats.org/officeDocument/2006/relationships/image" Target="../media/image1184.png"/><Relationship Id="rId234" Type="http://schemas.openxmlformats.org/officeDocument/2006/relationships/customXml" Target="../ink/ink2240.xml"/><Relationship Id="rId2" Type="http://schemas.openxmlformats.org/officeDocument/2006/relationships/customXml" Target="../ink/ink2124.xml"/><Relationship Id="rId29" Type="http://schemas.openxmlformats.org/officeDocument/2006/relationships/image" Target="../media/image1163.png"/><Relationship Id="rId276" Type="http://schemas.openxmlformats.org/officeDocument/2006/relationships/customXml" Target="../ink/ink2261.xml"/><Relationship Id="rId441" Type="http://schemas.openxmlformats.org/officeDocument/2006/relationships/image" Target="../media/image502.png"/><Relationship Id="rId40" Type="http://schemas.openxmlformats.org/officeDocument/2006/relationships/customXml" Target="../ink/ink2143.xml"/><Relationship Id="rId136" Type="http://schemas.openxmlformats.org/officeDocument/2006/relationships/customXml" Target="../ink/ink2191.xml"/><Relationship Id="rId178" Type="http://schemas.openxmlformats.org/officeDocument/2006/relationships/customXml" Target="../ink/ink2212.xml"/><Relationship Id="rId301" Type="http://schemas.openxmlformats.org/officeDocument/2006/relationships/image" Target="../media/image1299.png"/><Relationship Id="rId343" Type="http://schemas.openxmlformats.org/officeDocument/2006/relationships/image" Target="../media/image1320.png"/><Relationship Id="rId82" Type="http://schemas.openxmlformats.org/officeDocument/2006/relationships/customXml" Target="../ink/ink2164.xml"/><Relationship Id="rId203" Type="http://schemas.openxmlformats.org/officeDocument/2006/relationships/image" Target="../media/image1250.png"/><Relationship Id="rId385" Type="http://schemas.openxmlformats.org/officeDocument/2006/relationships/image" Target="../media/image474.png"/><Relationship Id="rId245" Type="http://schemas.openxmlformats.org/officeDocument/2006/relationships/image" Target="../media/image1271.png"/><Relationship Id="rId287" Type="http://schemas.openxmlformats.org/officeDocument/2006/relationships/image" Target="../media/image1292.png"/><Relationship Id="rId410" Type="http://schemas.openxmlformats.org/officeDocument/2006/relationships/customXml" Target="../ink/ink2328.xml"/><Relationship Id="rId452" Type="http://schemas.openxmlformats.org/officeDocument/2006/relationships/customXml" Target="../ink/ink2349.xml"/><Relationship Id="rId105" Type="http://schemas.openxmlformats.org/officeDocument/2006/relationships/image" Target="../media/image1201.png"/><Relationship Id="rId147" Type="http://schemas.openxmlformats.org/officeDocument/2006/relationships/image" Target="../media/image1222.png"/><Relationship Id="rId312" Type="http://schemas.openxmlformats.org/officeDocument/2006/relationships/customXml" Target="../ink/ink2279.xml"/><Relationship Id="rId354" Type="http://schemas.openxmlformats.org/officeDocument/2006/relationships/customXml" Target="../ink/ink2300.xml"/><Relationship Id="rId51" Type="http://schemas.openxmlformats.org/officeDocument/2006/relationships/image" Target="../media/image1174.png"/><Relationship Id="rId72" Type="http://schemas.openxmlformats.org/officeDocument/2006/relationships/customXml" Target="../ink/ink2159.xml"/><Relationship Id="rId93" Type="http://schemas.openxmlformats.org/officeDocument/2006/relationships/image" Target="../media/image1195.png"/><Relationship Id="rId189" Type="http://schemas.openxmlformats.org/officeDocument/2006/relationships/image" Target="../media/image1243.png"/><Relationship Id="rId375" Type="http://schemas.openxmlformats.org/officeDocument/2006/relationships/image" Target="../media/image25.png"/><Relationship Id="rId396" Type="http://schemas.openxmlformats.org/officeDocument/2006/relationships/customXml" Target="../ink/ink2321.xml"/><Relationship Id="rId3" Type="http://schemas.openxmlformats.org/officeDocument/2006/relationships/image" Target="../media/image1150.png"/><Relationship Id="rId214" Type="http://schemas.openxmlformats.org/officeDocument/2006/relationships/customXml" Target="../ink/ink2230.xml"/><Relationship Id="rId235" Type="http://schemas.openxmlformats.org/officeDocument/2006/relationships/image" Target="../media/image1266.png"/><Relationship Id="rId256" Type="http://schemas.openxmlformats.org/officeDocument/2006/relationships/customXml" Target="../ink/ink2251.xml"/><Relationship Id="rId277" Type="http://schemas.openxmlformats.org/officeDocument/2006/relationships/image" Target="../media/image1287.png"/><Relationship Id="rId298" Type="http://schemas.openxmlformats.org/officeDocument/2006/relationships/customXml" Target="../ink/ink2272.xml"/><Relationship Id="rId400" Type="http://schemas.openxmlformats.org/officeDocument/2006/relationships/customXml" Target="../ink/ink2323.xml"/><Relationship Id="rId421" Type="http://schemas.openxmlformats.org/officeDocument/2006/relationships/image" Target="../media/image492.png"/><Relationship Id="rId442" Type="http://schemas.openxmlformats.org/officeDocument/2006/relationships/customXml" Target="../ink/ink2344.xml"/><Relationship Id="rId463" Type="http://schemas.openxmlformats.org/officeDocument/2006/relationships/image" Target="../media/image513.png"/><Relationship Id="rId116" Type="http://schemas.openxmlformats.org/officeDocument/2006/relationships/customXml" Target="../ink/ink2181.xml"/><Relationship Id="rId137" Type="http://schemas.openxmlformats.org/officeDocument/2006/relationships/image" Target="../media/image1217.png"/><Relationship Id="rId158" Type="http://schemas.openxmlformats.org/officeDocument/2006/relationships/customXml" Target="../ink/ink2202.xml"/><Relationship Id="rId302" Type="http://schemas.openxmlformats.org/officeDocument/2006/relationships/customXml" Target="../ink/ink2274.xml"/><Relationship Id="rId323" Type="http://schemas.openxmlformats.org/officeDocument/2006/relationships/image" Target="../media/image1310.png"/><Relationship Id="rId344" Type="http://schemas.openxmlformats.org/officeDocument/2006/relationships/customXml" Target="../ink/ink2295.xml"/><Relationship Id="rId20" Type="http://schemas.openxmlformats.org/officeDocument/2006/relationships/customXml" Target="../ink/ink2133.xml"/><Relationship Id="rId41" Type="http://schemas.openxmlformats.org/officeDocument/2006/relationships/image" Target="../media/image1169.png"/><Relationship Id="rId62" Type="http://schemas.openxmlformats.org/officeDocument/2006/relationships/customXml" Target="../ink/ink2154.xml"/><Relationship Id="rId83" Type="http://schemas.openxmlformats.org/officeDocument/2006/relationships/image" Target="../media/image1190.png"/><Relationship Id="rId179" Type="http://schemas.openxmlformats.org/officeDocument/2006/relationships/image" Target="../media/image1238.png"/><Relationship Id="rId365" Type="http://schemas.openxmlformats.org/officeDocument/2006/relationships/image" Target="../media/image20.png"/><Relationship Id="rId386" Type="http://schemas.openxmlformats.org/officeDocument/2006/relationships/customXml" Target="../ink/ink2316.xml"/><Relationship Id="rId190" Type="http://schemas.openxmlformats.org/officeDocument/2006/relationships/customXml" Target="../ink/ink2218.xml"/><Relationship Id="rId204" Type="http://schemas.openxmlformats.org/officeDocument/2006/relationships/customXml" Target="../ink/ink2225.xml"/><Relationship Id="rId225" Type="http://schemas.openxmlformats.org/officeDocument/2006/relationships/image" Target="../media/image1261.png"/><Relationship Id="rId246" Type="http://schemas.openxmlformats.org/officeDocument/2006/relationships/customXml" Target="../ink/ink2246.xml"/><Relationship Id="rId267" Type="http://schemas.openxmlformats.org/officeDocument/2006/relationships/image" Target="../media/image1282.png"/><Relationship Id="rId288" Type="http://schemas.openxmlformats.org/officeDocument/2006/relationships/customXml" Target="../ink/ink2267.xml"/><Relationship Id="rId411" Type="http://schemas.openxmlformats.org/officeDocument/2006/relationships/image" Target="../media/image487.png"/><Relationship Id="rId432" Type="http://schemas.openxmlformats.org/officeDocument/2006/relationships/customXml" Target="../ink/ink2339.xml"/><Relationship Id="rId453" Type="http://schemas.openxmlformats.org/officeDocument/2006/relationships/image" Target="../media/image508.png"/><Relationship Id="rId474" Type="http://schemas.openxmlformats.org/officeDocument/2006/relationships/customXml" Target="../ink/ink2360.xml"/><Relationship Id="rId106" Type="http://schemas.openxmlformats.org/officeDocument/2006/relationships/customXml" Target="../ink/ink2176.xml"/><Relationship Id="rId127" Type="http://schemas.openxmlformats.org/officeDocument/2006/relationships/image" Target="../media/image1212.png"/><Relationship Id="rId313" Type="http://schemas.openxmlformats.org/officeDocument/2006/relationships/image" Target="../media/image1305.png"/><Relationship Id="rId10" Type="http://schemas.openxmlformats.org/officeDocument/2006/relationships/customXml" Target="../ink/ink2128.xml"/><Relationship Id="rId31" Type="http://schemas.openxmlformats.org/officeDocument/2006/relationships/image" Target="../media/image1164.png"/><Relationship Id="rId52" Type="http://schemas.openxmlformats.org/officeDocument/2006/relationships/customXml" Target="../ink/ink2149.xml"/><Relationship Id="rId73" Type="http://schemas.openxmlformats.org/officeDocument/2006/relationships/image" Target="../media/image1185.png"/><Relationship Id="rId94" Type="http://schemas.openxmlformats.org/officeDocument/2006/relationships/customXml" Target="../ink/ink2170.xml"/><Relationship Id="rId148" Type="http://schemas.openxmlformats.org/officeDocument/2006/relationships/customXml" Target="../ink/ink2197.xml"/><Relationship Id="rId169" Type="http://schemas.openxmlformats.org/officeDocument/2006/relationships/image" Target="../media/image1233.png"/><Relationship Id="rId334" Type="http://schemas.openxmlformats.org/officeDocument/2006/relationships/customXml" Target="../ink/ink2290.xml"/><Relationship Id="rId355" Type="http://schemas.openxmlformats.org/officeDocument/2006/relationships/image" Target="../media/image15.png"/><Relationship Id="rId376" Type="http://schemas.openxmlformats.org/officeDocument/2006/relationships/customXml" Target="../ink/ink2311.xml"/><Relationship Id="rId397" Type="http://schemas.openxmlformats.org/officeDocument/2006/relationships/image" Target="../media/image480.png"/><Relationship Id="rId4" Type="http://schemas.openxmlformats.org/officeDocument/2006/relationships/customXml" Target="../ink/ink2125.xml"/><Relationship Id="rId180" Type="http://schemas.openxmlformats.org/officeDocument/2006/relationships/customXml" Target="../ink/ink2213.xml"/><Relationship Id="rId215" Type="http://schemas.openxmlformats.org/officeDocument/2006/relationships/image" Target="../media/image1256.png"/><Relationship Id="rId236" Type="http://schemas.openxmlformats.org/officeDocument/2006/relationships/customXml" Target="../ink/ink2241.xml"/><Relationship Id="rId257" Type="http://schemas.openxmlformats.org/officeDocument/2006/relationships/image" Target="../media/image1277.png"/><Relationship Id="rId278" Type="http://schemas.openxmlformats.org/officeDocument/2006/relationships/customXml" Target="../ink/ink2262.xml"/><Relationship Id="rId401" Type="http://schemas.openxmlformats.org/officeDocument/2006/relationships/image" Target="../media/image482.png"/><Relationship Id="rId422" Type="http://schemas.openxmlformats.org/officeDocument/2006/relationships/customXml" Target="../ink/ink2334.xml"/><Relationship Id="rId443" Type="http://schemas.openxmlformats.org/officeDocument/2006/relationships/image" Target="../media/image503.png"/><Relationship Id="rId464" Type="http://schemas.openxmlformats.org/officeDocument/2006/relationships/customXml" Target="../ink/ink2355.xml"/><Relationship Id="rId303" Type="http://schemas.openxmlformats.org/officeDocument/2006/relationships/image" Target="../media/image1300.png"/><Relationship Id="rId42" Type="http://schemas.openxmlformats.org/officeDocument/2006/relationships/customXml" Target="../ink/ink2144.xml"/><Relationship Id="rId84" Type="http://schemas.openxmlformats.org/officeDocument/2006/relationships/customXml" Target="../ink/ink2165.xml"/><Relationship Id="rId138" Type="http://schemas.openxmlformats.org/officeDocument/2006/relationships/customXml" Target="../ink/ink2192.xml"/><Relationship Id="rId345" Type="http://schemas.openxmlformats.org/officeDocument/2006/relationships/image" Target="../media/image1321.png"/><Relationship Id="rId387" Type="http://schemas.openxmlformats.org/officeDocument/2006/relationships/image" Target="../media/image475.png"/><Relationship Id="rId191" Type="http://schemas.openxmlformats.org/officeDocument/2006/relationships/image" Target="../media/image1244.png"/><Relationship Id="rId205" Type="http://schemas.openxmlformats.org/officeDocument/2006/relationships/image" Target="../media/image1251.png"/><Relationship Id="rId247" Type="http://schemas.openxmlformats.org/officeDocument/2006/relationships/image" Target="../media/image1272.png"/><Relationship Id="rId412" Type="http://schemas.openxmlformats.org/officeDocument/2006/relationships/customXml" Target="../ink/ink2329.xml"/><Relationship Id="rId107" Type="http://schemas.openxmlformats.org/officeDocument/2006/relationships/image" Target="../media/image1202.png"/><Relationship Id="rId289" Type="http://schemas.openxmlformats.org/officeDocument/2006/relationships/image" Target="../media/image1293.png"/><Relationship Id="rId454" Type="http://schemas.openxmlformats.org/officeDocument/2006/relationships/customXml" Target="../ink/ink2350.xml"/><Relationship Id="rId11" Type="http://schemas.openxmlformats.org/officeDocument/2006/relationships/image" Target="../media/image1154.png"/><Relationship Id="rId53" Type="http://schemas.openxmlformats.org/officeDocument/2006/relationships/image" Target="../media/image1175.png"/><Relationship Id="rId149" Type="http://schemas.openxmlformats.org/officeDocument/2006/relationships/image" Target="../media/image1223.png"/><Relationship Id="rId314" Type="http://schemas.openxmlformats.org/officeDocument/2006/relationships/customXml" Target="../ink/ink2280.xml"/><Relationship Id="rId356" Type="http://schemas.openxmlformats.org/officeDocument/2006/relationships/customXml" Target="../ink/ink2301.xml"/><Relationship Id="rId398" Type="http://schemas.openxmlformats.org/officeDocument/2006/relationships/customXml" Target="../ink/ink2322.xml"/><Relationship Id="rId95" Type="http://schemas.openxmlformats.org/officeDocument/2006/relationships/image" Target="../media/image1196.png"/><Relationship Id="rId160" Type="http://schemas.openxmlformats.org/officeDocument/2006/relationships/customXml" Target="../ink/ink2203.xml"/><Relationship Id="rId216" Type="http://schemas.openxmlformats.org/officeDocument/2006/relationships/customXml" Target="../ink/ink2231.xml"/><Relationship Id="rId423" Type="http://schemas.openxmlformats.org/officeDocument/2006/relationships/image" Target="../media/image493.png"/><Relationship Id="rId258" Type="http://schemas.openxmlformats.org/officeDocument/2006/relationships/customXml" Target="../ink/ink2252.xml"/><Relationship Id="rId465" Type="http://schemas.openxmlformats.org/officeDocument/2006/relationships/image" Target="../media/image514.png"/><Relationship Id="rId22" Type="http://schemas.openxmlformats.org/officeDocument/2006/relationships/customXml" Target="../ink/ink2134.xml"/><Relationship Id="rId64" Type="http://schemas.openxmlformats.org/officeDocument/2006/relationships/customXml" Target="../ink/ink2155.xml"/><Relationship Id="rId118" Type="http://schemas.openxmlformats.org/officeDocument/2006/relationships/customXml" Target="../ink/ink2182.xml"/><Relationship Id="rId325" Type="http://schemas.openxmlformats.org/officeDocument/2006/relationships/image" Target="../media/image1311.png"/><Relationship Id="rId367" Type="http://schemas.openxmlformats.org/officeDocument/2006/relationships/image" Target="../media/image21.png"/><Relationship Id="rId171" Type="http://schemas.openxmlformats.org/officeDocument/2006/relationships/image" Target="../media/image1234.png"/><Relationship Id="rId227" Type="http://schemas.openxmlformats.org/officeDocument/2006/relationships/image" Target="../media/image1262.png"/><Relationship Id="rId269" Type="http://schemas.openxmlformats.org/officeDocument/2006/relationships/image" Target="../media/image1283.png"/><Relationship Id="rId434" Type="http://schemas.openxmlformats.org/officeDocument/2006/relationships/customXml" Target="../ink/ink2340.xml"/><Relationship Id="rId476" Type="http://schemas.openxmlformats.org/officeDocument/2006/relationships/customXml" Target="../ink/ink2361.xml"/><Relationship Id="rId33" Type="http://schemas.openxmlformats.org/officeDocument/2006/relationships/image" Target="../media/image1165.png"/><Relationship Id="rId129" Type="http://schemas.openxmlformats.org/officeDocument/2006/relationships/image" Target="../media/image1213.png"/><Relationship Id="rId280" Type="http://schemas.openxmlformats.org/officeDocument/2006/relationships/customXml" Target="../ink/ink2263.xml"/><Relationship Id="rId336" Type="http://schemas.openxmlformats.org/officeDocument/2006/relationships/customXml" Target="../ink/ink2291.xml"/><Relationship Id="rId75" Type="http://schemas.openxmlformats.org/officeDocument/2006/relationships/image" Target="../media/image1186.png"/><Relationship Id="rId140" Type="http://schemas.openxmlformats.org/officeDocument/2006/relationships/customXml" Target="../ink/ink2193.xml"/><Relationship Id="rId182" Type="http://schemas.openxmlformats.org/officeDocument/2006/relationships/customXml" Target="../ink/ink2214.xml"/><Relationship Id="rId378" Type="http://schemas.openxmlformats.org/officeDocument/2006/relationships/customXml" Target="../ink/ink2312.xml"/><Relationship Id="rId403" Type="http://schemas.openxmlformats.org/officeDocument/2006/relationships/image" Target="../media/image483.png"/><Relationship Id="rId6" Type="http://schemas.openxmlformats.org/officeDocument/2006/relationships/customXml" Target="../ink/ink2126.xml"/><Relationship Id="rId238" Type="http://schemas.openxmlformats.org/officeDocument/2006/relationships/customXml" Target="../ink/ink2242.xml"/><Relationship Id="rId445" Type="http://schemas.openxmlformats.org/officeDocument/2006/relationships/image" Target="../media/image504.png"/><Relationship Id="rId291" Type="http://schemas.openxmlformats.org/officeDocument/2006/relationships/image" Target="../media/image1294.png"/><Relationship Id="rId305" Type="http://schemas.openxmlformats.org/officeDocument/2006/relationships/image" Target="../media/image1301.png"/><Relationship Id="rId347" Type="http://schemas.openxmlformats.org/officeDocument/2006/relationships/image" Target="../media/image1322.png"/><Relationship Id="rId44" Type="http://schemas.openxmlformats.org/officeDocument/2006/relationships/customXml" Target="../ink/ink2145.xml"/><Relationship Id="rId86" Type="http://schemas.openxmlformats.org/officeDocument/2006/relationships/customXml" Target="../ink/ink2166.xml"/><Relationship Id="rId151" Type="http://schemas.openxmlformats.org/officeDocument/2006/relationships/image" Target="../media/image1224.png"/><Relationship Id="rId389" Type="http://schemas.openxmlformats.org/officeDocument/2006/relationships/image" Target="../media/image476.png"/><Relationship Id="rId193" Type="http://schemas.openxmlformats.org/officeDocument/2006/relationships/image" Target="../media/image1245.png"/><Relationship Id="rId207" Type="http://schemas.openxmlformats.org/officeDocument/2006/relationships/image" Target="../media/image1252.png"/><Relationship Id="rId249" Type="http://schemas.openxmlformats.org/officeDocument/2006/relationships/image" Target="../media/image1273.png"/><Relationship Id="rId414" Type="http://schemas.openxmlformats.org/officeDocument/2006/relationships/customXml" Target="../ink/ink2330.xml"/><Relationship Id="rId456" Type="http://schemas.openxmlformats.org/officeDocument/2006/relationships/customXml" Target="../ink/ink2351.xml"/><Relationship Id="rId13" Type="http://schemas.openxmlformats.org/officeDocument/2006/relationships/image" Target="../media/image1155.png"/><Relationship Id="rId109" Type="http://schemas.openxmlformats.org/officeDocument/2006/relationships/image" Target="../media/image1203.png"/><Relationship Id="rId260" Type="http://schemas.openxmlformats.org/officeDocument/2006/relationships/customXml" Target="../ink/ink2253.xml"/><Relationship Id="rId316" Type="http://schemas.openxmlformats.org/officeDocument/2006/relationships/customXml" Target="../ink/ink2281.xml"/><Relationship Id="rId55" Type="http://schemas.openxmlformats.org/officeDocument/2006/relationships/image" Target="../media/image1176.png"/><Relationship Id="rId97" Type="http://schemas.openxmlformats.org/officeDocument/2006/relationships/image" Target="../media/image1197.png"/><Relationship Id="rId120" Type="http://schemas.openxmlformats.org/officeDocument/2006/relationships/customXml" Target="../ink/ink2183.xml"/><Relationship Id="rId358" Type="http://schemas.openxmlformats.org/officeDocument/2006/relationships/customXml" Target="../ink/ink2302.xml"/><Relationship Id="rId162" Type="http://schemas.openxmlformats.org/officeDocument/2006/relationships/customXml" Target="../ink/ink2204.xml"/><Relationship Id="rId218" Type="http://schemas.openxmlformats.org/officeDocument/2006/relationships/customXml" Target="../ink/ink2232.xml"/><Relationship Id="rId425" Type="http://schemas.openxmlformats.org/officeDocument/2006/relationships/image" Target="../media/image494.png"/><Relationship Id="rId467" Type="http://schemas.openxmlformats.org/officeDocument/2006/relationships/image" Target="../media/image515.png"/><Relationship Id="rId271" Type="http://schemas.openxmlformats.org/officeDocument/2006/relationships/image" Target="../media/image1284.png"/><Relationship Id="rId24" Type="http://schemas.openxmlformats.org/officeDocument/2006/relationships/customXml" Target="../ink/ink2135.xml"/><Relationship Id="rId66" Type="http://schemas.openxmlformats.org/officeDocument/2006/relationships/customXml" Target="../ink/ink2156.xml"/><Relationship Id="rId131" Type="http://schemas.openxmlformats.org/officeDocument/2006/relationships/image" Target="../media/image1214.png"/><Relationship Id="rId327" Type="http://schemas.openxmlformats.org/officeDocument/2006/relationships/image" Target="../media/image1312.png"/><Relationship Id="rId369" Type="http://schemas.openxmlformats.org/officeDocument/2006/relationships/image" Target="../media/image22.png"/><Relationship Id="rId173" Type="http://schemas.openxmlformats.org/officeDocument/2006/relationships/image" Target="../media/image1235.png"/><Relationship Id="rId229" Type="http://schemas.openxmlformats.org/officeDocument/2006/relationships/image" Target="../media/image1263.png"/><Relationship Id="rId380" Type="http://schemas.openxmlformats.org/officeDocument/2006/relationships/customXml" Target="../ink/ink2313.xml"/><Relationship Id="rId436" Type="http://schemas.openxmlformats.org/officeDocument/2006/relationships/customXml" Target="../ink/ink2341.xml"/><Relationship Id="rId240" Type="http://schemas.openxmlformats.org/officeDocument/2006/relationships/customXml" Target="../ink/ink2243.xml"/><Relationship Id="rId478" Type="http://schemas.openxmlformats.org/officeDocument/2006/relationships/customXml" Target="../ink/ink2362.xml"/><Relationship Id="rId35" Type="http://schemas.openxmlformats.org/officeDocument/2006/relationships/image" Target="../media/image1166.png"/><Relationship Id="rId77" Type="http://schemas.openxmlformats.org/officeDocument/2006/relationships/image" Target="../media/image1187.png"/><Relationship Id="rId100" Type="http://schemas.openxmlformats.org/officeDocument/2006/relationships/customXml" Target="../ink/ink2173.xml"/><Relationship Id="rId282" Type="http://schemas.openxmlformats.org/officeDocument/2006/relationships/customXml" Target="../ink/ink2264.xml"/><Relationship Id="rId338" Type="http://schemas.openxmlformats.org/officeDocument/2006/relationships/customXml" Target="../ink/ink2292.xml"/><Relationship Id="rId8" Type="http://schemas.openxmlformats.org/officeDocument/2006/relationships/customXml" Target="../ink/ink2127.xml"/><Relationship Id="rId142" Type="http://schemas.openxmlformats.org/officeDocument/2006/relationships/customXml" Target="../ink/ink2194.xml"/><Relationship Id="rId184" Type="http://schemas.openxmlformats.org/officeDocument/2006/relationships/customXml" Target="../ink/ink2215.xml"/><Relationship Id="rId391" Type="http://schemas.openxmlformats.org/officeDocument/2006/relationships/image" Target="../media/image477.png"/><Relationship Id="rId405" Type="http://schemas.openxmlformats.org/officeDocument/2006/relationships/image" Target="../media/image484.png"/><Relationship Id="rId447" Type="http://schemas.openxmlformats.org/officeDocument/2006/relationships/image" Target="../media/image505.png"/><Relationship Id="rId251" Type="http://schemas.openxmlformats.org/officeDocument/2006/relationships/image" Target="../media/image1274.png"/><Relationship Id="rId46" Type="http://schemas.openxmlformats.org/officeDocument/2006/relationships/customXml" Target="../ink/ink2146.xml"/><Relationship Id="rId293" Type="http://schemas.openxmlformats.org/officeDocument/2006/relationships/image" Target="../media/image1295.png"/><Relationship Id="rId307" Type="http://schemas.openxmlformats.org/officeDocument/2006/relationships/image" Target="../media/image1302.png"/><Relationship Id="rId349" Type="http://schemas.openxmlformats.org/officeDocument/2006/relationships/image" Target="../media/image1323.png"/><Relationship Id="rId88" Type="http://schemas.openxmlformats.org/officeDocument/2006/relationships/customXml" Target="../ink/ink2167.xml"/><Relationship Id="rId111" Type="http://schemas.openxmlformats.org/officeDocument/2006/relationships/image" Target="../media/image1204.png"/><Relationship Id="rId153" Type="http://schemas.openxmlformats.org/officeDocument/2006/relationships/image" Target="../media/image1225.png"/><Relationship Id="rId195" Type="http://schemas.openxmlformats.org/officeDocument/2006/relationships/image" Target="../media/image1246.png"/><Relationship Id="rId209" Type="http://schemas.openxmlformats.org/officeDocument/2006/relationships/image" Target="../media/image1253.png"/><Relationship Id="rId360" Type="http://schemas.openxmlformats.org/officeDocument/2006/relationships/customXml" Target="../ink/ink2303.xml"/><Relationship Id="rId416" Type="http://schemas.openxmlformats.org/officeDocument/2006/relationships/customXml" Target="../ink/ink2331.xml"/><Relationship Id="rId220" Type="http://schemas.openxmlformats.org/officeDocument/2006/relationships/customXml" Target="../ink/ink2233.xml"/><Relationship Id="rId458" Type="http://schemas.openxmlformats.org/officeDocument/2006/relationships/customXml" Target="../ink/ink2352.xml"/><Relationship Id="rId15" Type="http://schemas.openxmlformats.org/officeDocument/2006/relationships/image" Target="../media/image1156.png"/><Relationship Id="rId57" Type="http://schemas.openxmlformats.org/officeDocument/2006/relationships/image" Target="../media/image1177.png"/><Relationship Id="rId262" Type="http://schemas.openxmlformats.org/officeDocument/2006/relationships/customXml" Target="../ink/ink2254.xml"/><Relationship Id="rId318" Type="http://schemas.openxmlformats.org/officeDocument/2006/relationships/customXml" Target="../ink/ink2282.xml"/><Relationship Id="rId99" Type="http://schemas.openxmlformats.org/officeDocument/2006/relationships/image" Target="../media/image1198.png"/><Relationship Id="rId122" Type="http://schemas.openxmlformats.org/officeDocument/2006/relationships/customXml" Target="../ink/ink2184.xml"/><Relationship Id="rId164" Type="http://schemas.openxmlformats.org/officeDocument/2006/relationships/customXml" Target="../ink/ink2205.xml"/><Relationship Id="rId371" Type="http://schemas.openxmlformats.org/officeDocument/2006/relationships/image" Target="../media/image23.png"/><Relationship Id="rId427" Type="http://schemas.openxmlformats.org/officeDocument/2006/relationships/image" Target="../media/image495.png"/><Relationship Id="rId469" Type="http://schemas.openxmlformats.org/officeDocument/2006/relationships/image" Target="../media/image516.png"/><Relationship Id="rId26" Type="http://schemas.openxmlformats.org/officeDocument/2006/relationships/customXml" Target="../ink/ink2136.xml"/><Relationship Id="rId231" Type="http://schemas.openxmlformats.org/officeDocument/2006/relationships/image" Target="../media/image1264.png"/><Relationship Id="rId273" Type="http://schemas.openxmlformats.org/officeDocument/2006/relationships/image" Target="../media/image1285.png"/><Relationship Id="rId329" Type="http://schemas.openxmlformats.org/officeDocument/2006/relationships/image" Target="../media/image1313.png"/><Relationship Id="rId68" Type="http://schemas.openxmlformats.org/officeDocument/2006/relationships/customXml" Target="../ink/ink2157.xml"/><Relationship Id="rId133" Type="http://schemas.openxmlformats.org/officeDocument/2006/relationships/image" Target="../media/image1215.png"/><Relationship Id="rId175" Type="http://schemas.openxmlformats.org/officeDocument/2006/relationships/image" Target="../media/image1236.png"/><Relationship Id="rId340" Type="http://schemas.openxmlformats.org/officeDocument/2006/relationships/customXml" Target="../ink/ink2293.xml"/><Relationship Id="rId200" Type="http://schemas.openxmlformats.org/officeDocument/2006/relationships/customXml" Target="../ink/ink2223.xml"/><Relationship Id="rId382" Type="http://schemas.openxmlformats.org/officeDocument/2006/relationships/customXml" Target="../ink/ink2314.xml"/><Relationship Id="rId438" Type="http://schemas.openxmlformats.org/officeDocument/2006/relationships/customXml" Target="../ink/ink2342.xml"/><Relationship Id="rId242" Type="http://schemas.openxmlformats.org/officeDocument/2006/relationships/customXml" Target="../ink/ink2244.xml"/><Relationship Id="rId284" Type="http://schemas.openxmlformats.org/officeDocument/2006/relationships/customXml" Target="../ink/ink2265.xml"/><Relationship Id="rId37" Type="http://schemas.openxmlformats.org/officeDocument/2006/relationships/image" Target="../media/image1167.png"/><Relationship Id="rId79" Type="http://schemas.openxmlformats.org/officeDocument/2006/relationships/image" Target="../media/image1188.png"/><Relationship Id="rId102" Type="http://schemas.openxmlformats.org/officeDocument/2006/relationships/customXml" Target="../ink/ink2174.xml"/><Relationship Id="rId144" Type="http://schemas.openxmlformats.org/officeDocument/2006/relationships/customXml" Target="../ink/ink2195.xml"/><Relationship Id="rId90" Type="http://schemas.openxmlformats.org/officeDocument/2006/relationships/customXml" Target="../ink/ink2168.xml"/><Relationship Id="rId186" Type="http://schemas.openxmlformats.org/officeDocument/2006/relationships/customXml" Target="../ink/ink2216.xml"/><Relationship Id="rId351" Type="http://schemas.openxmlformats.org/officeDocument/2006/relationships/image" Target="../media/image1324.png"/><Relationship Id="rId393" Type="http://schemas.openxmlformats.org/officeDocument/2006/relationships/image" Target="../media/image478.png"/><Relationship Id="rId407" Type="http://schemas.openxmlformats.org/officeDocument/2006/relationships/image" Target="../media/image485.png"/><Relationship Id="rId449" Type="http://schemas.openxmlformats.org/officeDocument/2006/relationships/image" Target="../media/image506.png"/><Relationship Id="rId211" Type="http://schemas.openxmlformats.org/officeDocument/2006/relationships/image" Target="../media/image1254.png"/><Relationship Id="rId253" Type="http://schemas.openxmlformats.org/officeDocument/2006/relationships/image" Target="../media/image1275.png"/><Relationship Id="rId295" Type="http://schemas.openxmlformats.org/officeDocument/2006/relationships/image" Target="../media/image1296.png"/><Relationship Id="rId309" Type="http://schemas.openxmlformats.org/officeDocument/2006/relationships/image" Target="../media/image1303.png"/><Relationship Id="rId460" Type="http://schemas.openxmlformats.org/officeDocument/2006/relationships/customXml" Target="../ink/ink2353.xml"/><Relationship Id="rId48" Type="http://schemas.openxmlformats.org/officeDocument/2006/relationships/customXml" Target="../ink/ink2147.xml"/><Relationship Id="rId113" Type="http://schemas.openxmlformats.org/officeDocument/2006/relationships/image" Target="../media/image1205.png"/><Relationship Id="rId320" Type="http://schemas.openxmlformats.org/officeDocument/2006/relationships/customXml" Target="../ink/ink2283.xml"/><Relationship Id="rId155" Type="http://schemas.openxmlformats.org/officeDocument/2006/relationships/image" Target="../media/image1226.png"/><Relationship Id="rId197" Type="http://schemas.openxmlformats.org/officeDocument/2006/relationships/image" Target="../media/image1247.png"/><Relationship Id="rId362" Type="http://schemas.openxmlformats.org/officeDocument/2006/relationships/customXml" Target="../ink/ink2304.xml"/><Relationship Id="rId418" Type="http://schemas.openxmlformats.org/officeDocument/2006/relationships/customXml" Target="../ink/ink2332.xml"/><Relationship Id="rId222" Type="http://schemas.openxmlformats.org/officeDocument/2006/relationships/customXml" Target="../ink/ink2234.xml"/><Relationship Id="rId264" Type="http://schemas.openxmlformats.org/officeDocument/2006/relationships/customXml" Target="../ink/ink2255.xml"/><Relationship Id="rId471" Type="http://schemas.openxmlformats.org/officeDocument/2006/relationships/image" Target="../media/image517.png"/><Relationship Id="rId17" Type="http://schemas.openxmlformats.org/officeDocument/2006/relationships/image" Target="../media/image1157.png"/><Relationship Id="rId59" Type="http://schemas.openxmlformats.org/officeDocument/2006/relationships/image" Target="../media/image1178.png"/><Relationship Id="rId124" Type="http://schemas.openxmlformats.org/officeDocument/2006/relationships/customXml" Target="../ink/ink2185.xml"/><Relationship Id="rId70" Type="http://schemas.openxmlformats.org/officeDocument/2006/relationships/customXml" Target="../ink/ink2158.xml"/><Relationship Id="rId166" Type="http://schemas.openxmlformats.org/officeDocument/2006/relationships/customXml" Target="../ink/ink2206.xml"/><Relationship Id="rId331" Type="http://schemas.openxmlformats.org/officeDocument/2006/relationships/image" Target="../media/image1314.png"/><Relationship Id="rId373" Type="http://schemas.openxmlformats.org/officeDocument/2006/relationships/image" Target="../media/image24.png"/><Relationship Id="rId429" Type="http://schemas.openxmlformats.org/officeDocument/2006/relationships/image" Target="../media/image496.png"/><Relationship Id="rId1" Type="http://schemas.openxmlformats.org/officeDocument/2006/relationships/slideLayout" Target="../slideLayouts/slideLayout7.xml"/><Relationship Id="rId233" Type="http://schemas.openxmlformats.org/officeDocument/2006/relationships/image" Target="../media/image1265.png"/><Relationship Id="rId440" Type="http://schemas.openxmlformats.org/officeDocument/2006/relationships/customXml" Target="../ink/ink2343.xml"/><Relationship Id="rId28" Type="http://schemas.openxmlformats.org/officeDocument/2006/relationships/customXml" Target="../ink/ink2137.xml"/><Relationship Id="rId275" Type="http://schemas.openxmlformats.org/officeDocument/2006/relationships/image" Target="../media/image1286.png"/><Relationship Id="rId300" Type="http://schemas.openxmlformats.org/officeDocument/2006/relationships/customXml" Target="../ink/ink2273.xml"/><Relationship Id="rId81" Type="http://schemas.openxmlformats.org/officeDocument/2006/relationships/image" Target="../media/image1189.png"/><Relationship Id="rId135" Type="http://schemas.openxmlformats.org/officeDocument/2006/relationships/image" Target="../media/image1216.png"/><Relationship Id="rId177" Type="http://schemas.openxmlformats.org/officeDocument/2006/relationships/image" Target="../media/image1237.png"/><Relationship Id="rId342" Type="http://schemas.openxmlformats.org/officeDocument/2006/relationships/customXml" Target="../ink/ink2294.xml"/><Relationship Id="rId384" Type="http://schemas.openxmlformats.org/officeDocument/2006/relationships/customXml" Target="../ink/ink2315.xml"/><Relationship Id="rId202" Type="http://schemas.openxmlformats.org/officeDocument/2006/relationships/customXml" Target="../ink/ink2224.xml"/><Relationship Id="rId244" Type="http://schemas.openxmlformats.org/officeDocument/2006/relationships/customXml" Target="../ink/ink2245.xml"/><Relationship Id="rId39" Type="http://schemas.openxmlformats.org/officeDocument/2006/relationships/image" Target="../media/image1168.png"/><Relationship Id="rId286" Type="http://schemas.openxmlformats.org/officeDocument/2006/relationships/customXml" Target="../ink/ink2266.xml"/><Relationship Id="rId451" Type="http://schemas.openxmlformats.org/officeDocument/2006/relationships/image" Target="../media/image507.png"/><Relationship Id="rId50" Type="http://schemas.openxmlformats.org/officeDocument/2006/relationships/customXml" Target="../ink/ink2148.xml"/><Relationship Id="rId104" Type="http://schemas.openxmlformats.org/officeDocument/2006/relationships/customXml" Target="../ink/ink2175.xml"/><Relationship Id="rId146" Type="http://schemas.openxmlformats.org/officeDocument/2006/relationships/customXml" Target="../ink/ink2196.xml"/><Relationship Id="rId188" Type="http://schemas.openxmlformats.org/officeDocument/2006/relationships/customXml" Target="../ink/ink2217.xml"/><Relationship Id="rId311" Type="http://schemas.openxmlformats.org/officeDocument/2006/relationships/image" Target="../media/image1304.png"/><Relationship Id="rId353" Type="http://schemas.openxmlformats.org/officeDocument/2006/relationships/image" Target="../media/image14.png"/><Relationship Id="rId395" Type="http://schemas.openxmlformats.org/officeDocument/2006/relationships/image" Target="../media/image479.png"/><Relationship Id="rId409" Type="http://schemas.openxmlformats.org/officeDocument/2006/relationships/image" Target="../media/image486.png"/><Relationship Id="rId92" Type="http://schemas.openxmlformats.org/officeDocument/2006/relationships/customXml" Target="../ink/ink2169.xml"/><Relationship Id="rId213" Type="http://schemas.openxmlformats.org/officeDocument/2006/relationships/image" Target="../media/image1255.png"/><Relationship Id="rId420" Type="http://schemas.openxmlformats.org/officeDocument/2006/relationships/customXml" Target="../ink/ink2333.xml"/><Relationship Id="rId255" Type="http://schemas.openxmlformats.org/officeDocument/2006/relationships/image" Target="../media/image1276.png"/><Relationship Id="rId297" Type="http://schemas.openxmlformats.org/officeDocument/2006/relationships/image" Target="../media/image1297.png"/><Relationship Id="rId462" Type="http://schemas.openxmlformats.org/officeDocument/2006/relationships/customXml" Target="../ink/ink2354.xml"/><Relationship Id="rId115" Type="http://schemas.openxmlformats.org/officeDocument/2006/relationships/image" Target="../media/image1206.png"/><Relationship Id="rId157" Type="http://schemas.openxmlformats.org/officeDocument/2006/relationships/image" Target="../media/image1227.png"/><Relationship Id="rId322" Type="http://schemas.openxmlformats.org/officeDocument/2006/relationships/customXml" Target="../ink/ink2284.xml"/><Relationship Id="rId364" Type="http://schemas.openxmlformats.org/officeDocument/2006/relationships/customXml" Target="../ink/ink2305.xml"/><Relationship Id="rId61" Type="http://schemas.openxmlformats.org/officeDocument/2006/relationships/image" Target="../media/image1179.png"/><Relationship Id="rId199" Type="http://schemas.openxmlformats.org/officeDocument/2006/relationships/image" Target="../media/image1248.png"/><Relationship Id="rId19" Type="http://schemas.openxmlformats.org/officeDocument/2006/relationships/image" Target="../media/image1158.png"/><Relationship Id="rId224" Type="http://schemas.openxmlformats.org/officeDocument/2006/relationships/customXml" Target="../ink/ink2235.xml"/><Relationship Id="rId266" Type="http://schemas.openxmlformats.org/officeDocument/2006/relationships/customXml" Target="../ink/ink2256.xml"/><Relationship Id="rId431" Type="http://schemas.openxmlformats.org/officeDocument/2006/relationships/image" Target="../media/image497.png"/><Relationship Id="rId473" Type="http://schemas.openxmlformats.org/officeDocument/2006/relationships/image" Target="../media/image518.png"/><Relationship Id="rId30" Type="http://schemas.openxmlformats.org/officeDocument/2006/relationships/customXml" Target="../ink/ink2138.xml"/><Relationship Id="rId126" Type="http://schemas.openxmlformats.org/officeDocument/2006/relationships/customXml" Target="../ink/ink2186.xml"/><Relationship Id="rId168" Type="http://schemas.openxmlformats.org/officeDocument/2006/relationships/customXml" Target="../ink/ink2207.xml"/><Relationship Id="rId333" Type="http://schemas.openxmlformats.org/officeDocument/2006/relationships/image" Target="../media/image1315.png"/></Relationships>
</file>

<file path=ppt/slides/_rels/slide12.xml.rels><?xml version="1.0" encoding="UTF-8" standalone="yes"?>
<Relationships xmlns="http://schemas.openxmlformats.org/package/2006/relationships"><Relationship Id="rId117" Type="http://schemas.openxmlformats.org/officeDocument/2006/relationships/customXml" Target="../ink/ink2420.xml"/><Relationship Id="rId21" Type="http://schemas.openxmlformats.org/officeDocument/2006/relationships/customXml" Target="../ink/ink2372.xml"/><Relationship Id="rId63" Type="http://schemas.openxmlformats.org/officeDocument/2006/relationships/customXml" Target="../ink/ink2393.xml"/><Relationship Id="rId159" Type="http://schemas.openxmlformats.org/officeDocument/2006/relationships/customXml" Target="../ink/ink2441.xml"/><Relationship Id="rId170" Type="http://schemas.openxmlformats.org/officeDocument/2006/relationships/image" Target="../media/image605.png"/><Relationship Id="rId226" Type="http://schemas.openxmlformats.org/officeDocument/2006/relationships/image" Target="../media/image633.png"/><Relationship Id="rId107" Type="http://schemas.openxmlformats.org/officeDocument/2006/relationships/customXml" Target="../ink/ink2415.xml"/><Relationship Id="rId268" Type="http://schemas.openxmlformats.org/officeDocument/2006/relationships/image" Target="../media/image654.png"/><Relationship Id="rId11" Type="http://schemas.openxmlformats.org/officeDocument/2006/relationships/customXml" Target="../ink/ink2367.xml"/><Relationship Id="rId32" Type="http://schemas.openxmlformats.org/officeDocument/2006/relationships/image" Target="../media/image536.png"/><Relationship Id="rId53" Type="http://schemas.openxmlformats.org/officeDocument/2006/relationships/customXml" Target="../ink/ink2388.xml"/><Relationship Id="rId74" Type="http://schemas.openxmlformats.org/officeDocument/2006/relationships/image" Target="../media/image557.png"/><Relationship Id="rId128" Type="http://schemas.openxmlformats.org/officeDocument/2006/relationships/image" Target="../media/image584.png"/><Relationship Id="rId149" Type="http://schemas.openxmlformats.org/officeDocument/2006/relationships/customXml" Target="../ink/ink2436.xml"/><Relationship Id="rId5" Type="http://schemas.openxmlformats.org/officeDocument/2006/relationships/customXml" Target="../ink/ink2364.xml"/><Relationship Id="rId95" Type="http://schemas.openxmlformats.org/officeDocument/2006/relationships/customXml" Target="../ink/ink2409.xml"/><Relationship Id="rId160" Type="http://schemas.openxmlformats.org/officeDocument/2006/relationships/image" Target="../media/image600.png"/><Relationship Id="rId181" Type="http://schemas.openxmlformats.org/officeDocument/2006/relationships/customXml" Target="../ink/ink2452.xml"/><Relationship Id="rId216" Type="http://schemas.openxmlformats.org/officeDocument/2006/relationships/image" Target="../media/image628.png"/><Relationship Id="rId237" Type="http://schemas.openxmlformats.org/officeDocument/2006/relationships/customXml" Target="../ink/ink2480.xml"/><Relationship Id="rId258" Type="http://schemas.openxmlformats.org/officeDocument/2006/relationships/image" Target="../media/image649.png"/><Relationship Id="rId22" Type="http://schemas.openxmlformats.org/officeDocument/2006/relationships/image" Target="../media/image531.png"/><Relationship Id="rId43" Type="http://schemas.openxmlformats.org/officeDocument/2006/relationships/customXml" Target="../ink/ink2383.xml"/><Relationship Id="rId64" Type="http://schemas.openxmlformats.org/officeDocument/2006/relationships/image" Target="../media/image552.png"/><Relationship Id="rId118" Type="http://schemas.openxmlformats.org/officeDocument/2006/relationships/image" Target="../media/image579.png"/><Relationship Id="rId139" Type="http://schemas.openxmlformats.org/officeDocument/2006/relationships/customXml" Target="../ink/ink2431.xml"/><Relationship Id="rId85" Type="http://schemas.openxmlformats.org/officeDocument/2006/relationships/customXml" Target="../ink/ink2404.xml"/><Relationship Id="rId150" Type="http://schemas.openxmlformats.org/officeDocument/2006/relationships/image" Target="../media/image595.png"/><Relationship Id="rId171" Type="http://schemas.openxmlformats.org/officeDocument/2006/relationships/customXml" Target="../ink/ink2447.xml"/><Relationship Id="rId192" Type="http://schemas.openxmlformats.org/officeDocument/2006/relationships/image" Target="../media/image616.png"/><Relationship Id="rId206" Type="http://schemas.openxmlformats.org/officeDocument/2006/relationships/image" Target="../media/image623.png"/><Relationship Id="rId227" Type="http://schemas.openxmlformats.org/officeDocument/2006/relationships/customXml" Target="../ink/ink2475.xml"/><Relationship Id="rId248" Type="http://schemas.openxmlformats.org/officeDocument/2006/relationships/image" Target="../media/image644.png"/><Relationship Id="rId12" Type="http://schemas.openxmlformats.org/officeDocument/2006/relationships/image" Target="../media/image526.png"/><Relationship Id="rId33" Type="http://schemas.openxmlformats.org/officeDocument/2006/relationships/customXml" Target="../ink/ink2378.xml"/><Relationship Id="rId108" Type="http://schemas.openxmlformats.org/officeDocument/2006/relationships/image" Target="../media/image574.png"/><Relationship Id="rId129" Type="http://schemas.openxmlformats.org/officeDocument/2006/relationships/customXml" Target="../ink/ink2426.xml"/><Relationship Id="rId54" Type="http://schemas.openxmlformats.org/officeDocument/2006/relationships/image" Target="../media/image547.png"/><Relationship Id="rId75" Type="http://schemas.openxmlformats.org/officeDocument/2006/relationships/customXml" Target="../ink/ink2399.xml"/><Relationship Id="rId96" Type="http://schemas.openxmlformats.org/officeDocument/2006/relationships/image" Target="../media/image568.png"/><Relationship Id="rId140" Type="http://schemas.openxmlformats.org/officeDocument/2006/relationships/image" Target="../media/image590.png"/><Relationship Id="rId161" Type="http://schemas.openxmlformats.org/officeDocument/2006/relationships/customXml" Target="../ink/ink2442.xml"/><Relationship Id="rId182" Type="http://schemas.openxmlformats.org/officeDocument/2006/relationships/image" Target="../media/image611.png"/><Relationship Id="rId217" Type="http://schemas.openxmlformats.org/officeDocument/2006/relationships/customXml" Target="../ink/ink2470.xml"/><Relationship Id="rId6" Type="http://schemas.openxmlformats.org/officeDocument/2006/relationships/image" Target="../media/image523.png"/><Relationship Id="rId238" Type="http://schemas.openxmlformats.org/officeDocument/2006/relationships/image" Target="../media/image639.png"/><Relationship Id="rId259" Type="http://schemas.openxmlformats.org/officeDocument/2006/relationships/customXml" Target="../ink/ink2491.xml"/><Relationship Id="rId23" Type="http://schemas.openxmlformats.org/officeDocument/2006/relationships/customXml" Target="../ink/ink2373.xml"/><Relationship Id="rId119" Type="http://schemas.openxmlformats.org/officeDocument/2006/relationships/customXml" Target="../ink/ink2421.xml"/><Relationship Id="rId44" Type="http://schemas.openxmlformats.org/officeDocument/2006/relationships/image" Target="../media/image542.png"/><Relationship Id="rId65" Type="http://schemas.openxmlformats.org/officeDocument/2006/relationships/customXml" Target="../ink/ink2394.xml"/><Relationship Id="rId86" Type="http://schemas.openxmlformats.org/officeDocument/2006/relationships/image" Target="../media/image563.png"/><Relationship Id="rId130" Type="http://schemas.openxmlformats.org/officeDocument/2006/relationships/image" Target="../media/image585.png"/><Relationship Id="rId151" Type="http://schemas.openxmlformats.org/officeDocument/2006/relationships/customXml" Target="../ink/ink2437.xml"/><Relationship Id="rId172" Type="http://schemas.openxmlformats.org/officeDocument/2006/relationships/image" Target="../media/image606.png"/><Relationship Id="rId193" Type="http://schemas.openxmlformats.org/officeDocument/2006/relationships/customXml" Target="../ink/ink2458.xml"/><Relationship Id="rId207" Type="http://schemas.openxmlformats.org/officeDocument/2006/relationships/customXml" Target="../ink/ink2465.xml"/><Relationship Id="rId228" Type="http://schemas.openxmlformats.org/officeDocument/2006/relationships/image" Target="../media/image634.png"/><Relationship Id="rId249" Type="http://schemas.openxmlformats.org/officeDocument/2006/relationships/customXml" Target="../ink/ink2486.xml"/><Relationship Id="rId13" Type="http://schemas.openxmlformats.org/officeDocument/2006/relationships/customXml" Target="../ink/ink2368.xml"/><Relationship Id="rId109" Type="http://schemas.openxmlformats.org/officeDocument/2006/relationships/customXml" Target="../ink/ink2416.xml"/><Relationship Id="rId260" Type="http://schemas.openxmlformats.org/officeDocument/2006/relationships/image" Target="../media/image650.png"/><Relationship Id="rId34" Type="http://schemas.openxmlformats.org/officeDocument/2006/relationships/image" Target="../media/image537.png"/><Relationship Id="rId55" Type="http://schemas.openxmlformats.org/officeDocument/2006/relationships/customXml" Target="../ink/ink2389.xml"/><Relationship Id="rId76" Type="http://schemas.openxmlformats.org/officeDocument/2006/relationships/image" Target="../media/image558.png"/><Relationship Id="rId97" Type="http://schemas.openxmlformats.org/officeDocument/2006/relationships/customXml" Target="../ink/ink2410.xml"/><Relationship Id="rId120" Type="http://schemas.openxmlformats.org/officeDocument/2006/relationships/image" Target="../media/image580.png"/><Relationship Id="rId141" Type="http://schemas.openxmlformats.org/officeDocument/2006/relationships/customXml" Target="../ink/ink2432.xml"/><Relationship Id="rId7" Type="http://schemas.openxmlformats.org/officeDocument/2006/relationships/customXml" Target="../ink/ink2365.xml"/><Relationship Id="rId162" Type="http://schemas.openxmlformats.org/officeDocument/2006/relationships/image" Target="../media/image601.png"/><Relationship Id="rId183" Type="http://schemas.openxmlformats.org/officeDocument/2006/relationships/customXml" Target="../ink/ink2453.xml"/><Relationship Id="rId218" Type="http://schemas.openxmlformats.org/officeDocument/2006/relationships/image" Target="../media/image629.png"/><Relationship Id="rId239" Type="http://schemas.openxmlformats.org/officeDocument/2006/relationships/customXml" Target="../ink/ink2481.xml"/><Relationship Id="rId250" Type="http://schemas.openxmlformats.org/officeDocument/2006/relationships/image" Target="../media/image645.png"/><Relationship Id="rId24" Type="http://schemas.openxmlformats.org/officeDocument/2006/relationships/image" Target="../media/image532.png"/><Relationship Id="rId45" Type="http://schemas.openxmlformats.org/officeDocument/2006/relationships/customXml" Target="../ink/ink2384.xml"/><Relationship Id="rId66" Type="http://schemas.openxmlformats.org/officeDocument/2006/relationships/image" Target="../media/image553.png"/><Relationship Id="rId87" Type="http://schemas.openxmlformats.org/officeDocument/2006/relationships/customXml" Target="../ink/ink2405.xml"/><Relationship Id="rId110" Type="http://schemas.openxmlformats.org/officeDocument/2006/relationships/image" Target="../media/image575.png"/><Relationship Id="rId131" Type="http://schemas.openxmlformats.org/officeDocument/2006/relationships/customXml" Target="../ink/ink2427.xml"/><Relationship Id="rId152" Type="http://schemas.openxmlformats.org/officeDocument/2006/relationships/image" Target="../media/image596.png"/><Relationship Id="rId173" Type="http://schemas.openxmlformats.org/officeDocument/2006/relationships/customXml" Target="../ink/ink2448.xml"/><Relationship Id="rId194" Type="http://schemas.openxmlformats.org/officeDocument/2006/relationships/image" Target="../media/image617.png"/><Relationship Id="rId208" Type="http://schemas.openxmlformats.org/officeDocument/2006/relationships/image" Target="../media/image624.png"/><Relationship Id="rId229" Type="http://schemas.openxmlformats.org/officeDocument/2006/relationships/customXml" Target="../ink/ink2476.xml"/><Relationship Id="rId240" Type="http://schemas.openxmlformats.org/officeDocument/2006/relationships/image" Target="../media/image640.png"/><Relationship Id="rId261" Type="http://schemas.openxmlformats.org/officeDocument/2006/relationships/customXml" Target="../ink/ink2492.xml"/><Relationship Id="rId14" Type="http://schemas.openxmlformats.org/officeDocument/2006/relationships/image" Target="../media/image527.png"/><Relationship Id="rId35" Type="http://schemas.openxmlformats.org/officeDocument/2006/relationships/customXml" Target="../ink/ink2379.xml"/><Relationship Id="rId56" Type="http://schemas.openxmlformats.org/officeDocument/2006/relationships/image" Target="../media/image548.png"/><Relationship Id="rId77" Type="http://schemas.openxmlformats.org/officeDocument/2006/relationships/customXml" Target="../ink/ink2400.xml"/><Relationship Id="rId100" Type="http://schemas.openxmlformats.org/officeDocument/2006/relationships/image" Target="../media/image570.png"/><Relationship Id="rId8" Type="http://schemas.openxmlformats.org/officeDocument/2006/relationships/image" Target="../media/image524.png"/><Relationship Id="rId98" Type="http://schemas.openxmlformats.org/officeDocument/2006/relationships/image" Target="../media/image569.png"/><Relationship Id="rId121" Type="http://schemas.openxmlformats.org/officeDocument/2006/relationships/customXml" Target="../ink/ink2422.xml"/><Relationship Id="rId142" Type="http://schemas.openxmlformats.org/officeDocument/2006/relationships/image" Target="../media/image591.png"/><Relationship Id="rId163" Type="http://schemas.openxmlformats.org/officeDocument/2006/relationships/customXml" Target="../ink/ink2443.xml"/><Relationship Id="rId184" Type="http://schemas.openxmlformats.org/officeDocument/2006/relationships/image" Target="../media/image612.png"/><Relationship Id="rId219" Type="http://schemas.openxmlformats.org/officeDocument/2006/relationships/customXml" Target="../ink/ink2471.xml"/><Relationship Id="rId230" Type="http://schemas.openxmlformats.org/officeDocument/2006/relationships/image" Target="../media/image635.png"/><Relationship Id="rId251" Type="http://schemas.openxmlformats.org/officeDocument/2006/relationships/customXml" Target="../ink/ink2487.xml"/><Relationship Id="rId25" Type="http://schemas.openxmlformats.org/officeDocument/2006/relationships/customXml" Target="../ink/ink2374.xml"/><Relationship Id="rId46" Type="http://schemas.openxmlformats.org/officeDocument/2006/relationships/image" Target="../media/image543.png"/><Relationship Id="rId67" Type="http://schemas.openxmlformats.org/officeDocument/2006/relationships/customXml" Target="../ink/ink2395.xml"/><Relationship Id="rId88" Type="http://schemas.openxmlformats.org/officeDocument/2006/relationships/image" Target="../media/image564.png"/><Relationship Id="rId111" Type="http://schemas.openxmlformats.org/officeDocument/2006/relationships/customXml" Target="../ink/ink2417.xml"/><Relationship Id="rId132" Type="http://schemas.openxmlformats.org/officeDocument/2006/relationships/image" Target="../media/image586.png"/><Relationship Id="rId153" Type="http://schemas.openxmlformats.org/officeDocument/2006/relationships/customXml" Target="../ink/ink2438.xml"/><Relationship Id="rId174" Type="http://schemas.openxmlformats.org/officeDocument/2006/relationships/image" Target="../media/image607.png"/><Relationship Id="rId195" Type="http://schemas.openxmlformats.org/officeDocument/2006/relationships/customXml" Target="../ink/ink2459.xml"/><Relationship Id="rId209" Type="http://schemas.openxmlformats.org/officeDocument/2006/relationships/customXml" Target="../ink/ink2466.xml"/><Relationship Id="rId220" Type="http://schemas.openxmlformats.org/officeDocument/2006/relationships/image" Target="../media/image630.png"/><Relationship Id="rId241" Type="http://schemas.openxmlformats.org/officeDocument/2006/relationships/customXml" Target="../ink/ink2482.xml"/><Relationship Id="rId15" Type="http://schemas.openxmlformats.org/officeDocument/2006/relationships/customXml" Target="../ink/ink2369.xml"/><Relationship Id="rId36" Type="http://schemas.openxmlformats.org/officeDocument/2006/relationships/image" Target="../media/image538.png"/><Relationship Id="rId57" Type="http://schemas.openxmlformats.org/officeDocument/2006/relationships/customXml" Target="../ink/ink2390.xml"/><Relationship Id="rId262" Type="http://schemas.openxmlformats.org/officeDocument/2006/relationships/image" Target="../media/image651.png"/><Relationship Id="rId78" Type="http://schemas.openxmlformats.org/officeDocument/2006/relationships/image" Target="../media/image559.png"/><Relationship Id="rId99" Type="http://schemas.openxmlformats.org/officeDocument/2006/relationships/customXml" Target="../ink/ink2411.xml"/><Relationship Id="rId101" Type="http://schemas.openxmlformats.org/officeDocument/2006/relationships/customXml" Target="../ink/ink2412.xml"/><Relationship Id="rId122" Type="http://schemas.openxmlformats.org/officeDocument/2006/relationships/image" Target="../media/image581.png"/><Relationship Id="rId143" Type="http://schemas.openxmlformats.org/officeDocument/2006/relationships/customXml" Target="../ink/ink2433.xml"/><Relationship Id="rId164" Type="http://schemas.openxmlformats.org/officeDocument/2006/relationships/image" Target="../media/image602.png"/><Relationship Id="rId185" Type="http://schemas.openxmlformats.org/officeDocument/2006/relationships/customXml" Target="../ink/ink2454.xml"/><Relationship Id="rId9" Type="http://schemas.openxmlformats.org/officeDocument/2006/relationships/customXml" Target="../ink/ink2366.xml"/><Relationship Id="rId210" Type="http://schemas.openxmlformats.org/officeDocument/2006/relationships/image" Target="../media/image625.png"/><Relationship Id="rId26" Type="http://schemas.openxmlformats.org/officeDocument/2006/relationships/image" Target="../media/image533.png"/><Relationship Id="rId231" Type="http://schemas.openxmlformats.org/officeDocument/2006/relationships/customXml" Target="../ink/ink2477.xml"/><Relationship Id="rId252" Type="http://schemas.openxmlformats.org/officeDocument/2006/relationships/image" Target="../media/image646.png"/><Relationship Id="rId47" Type="http://schemas.openxmlformats.org/officeDocument/2006/relationships/customXml" Target="../ink/ink2385.xml"/><Relationship Id="rId68" Type="http://schemas.openxmlformats.org/officeDocument/2006/relationships/image" Target="../media/image554.png"/><Relationship Id="rId89" Type="http://schemas.openxmlformats.org/officeDocument/2006/relationships/customXml" Target="../ink/ink2406.xml"/><Relationship Id="rId112" Type="http://schemas.openxmlformats.org/officeDocument/2006/relationships/image" Target="../media/image576.png"/><Relationship Id="rId133" Type="http://schemas.openxmlformats.org/officeDocument/2006/relationships/customXml" Target="../ink/ink2428.xml"/><Relationship Id="rId154" Type="http://schemas.openxmlformats.org/officeDocument/2006/relationships/image" Target="../media/image597.png"/><Relationship Id="rId175" Type="http://schemas.openxmlformats.org/officeDocument/2006/relationships/customXml" Target="../ink/ink2449.xml"/><Relationship Id="rId196" Type="http://schemas.openxmlformats.org/officeDocument/2006/relationships/image" Target="../media/image618.png"/><Relationship Id="rId200" Type="http://schemas.openxmlformats.org/officeDocument/2006/relationships/image" Target="../media/image620.png"/><Relationship Id="rId16" Type="http://schemas.openxmlformats.org/officeDocument/2006/relationships/image" Target="../media/image528.png"/><Relationship Id="rId221" Type="http://schemas.openxmlformats.org/officeDocument/2006/relationships/customXml" Target="../ink/ink2472.xml"/><Relationship Id="rId242" Type="http://schemas.openxmlformats.org/officeDocument/2006/relationships/image" Target="../media/image641.png"/><Relationship Id="rId263" Type="http://schemas.openxmlformats.org/officeDocument/2006/relationships/customXml" Target="../ink/ink2493.xml"/><Relationship Id="rId37" Type="http://schemas.openxmlformats.org/officeDocument/2006/relationships/customXml" Target="../ink/ink2380.xml"/><Relationship Id="rId58" Type="http://schemas.openxmlformats.org/officeDocument/2006/relationships/image" Target="../media/image549.png"/><Relationship Id="rId79" Type="http://schemas.openxmlformats.org/officeDocument/2006/relationships/customXml" Target="../ink/ink2401.xml"/><Relationship Id="rId102" Type="http://schemas.openxmlformats.org/officeDocument/2006/relationships/image" Target="../media/image571.png"/><Relationship Id="rId123" Type="http://schemas.openxmlformats.org/officeDocument/2006/relationships/customXml" Target="../ink/ink2423.xml"/><Relationship Id="rId144" Type="http://schemas.openxmlformats.org/officeDocument/2006/relationships/image" Target="../media/image592.png"/><Relationship Id="rId90" Type="http://schemas.openxmlformats.org/officeDocument/2006/relationships/image" Target="../media/image565.png"/><Relationship Id="rId165" Type="http://schemas.openxmlformats.org/officeDocument/2006/relationships/customXml" Target="../ink/ink2444.xml"/><Relationship Id="rId186" Type="http://schemas.openxmlformats.org/officeDocument/2006/relationships/image" Target="../media/image613.png"/><Relationship Id="rId211" Type="http://schemas.openxmlformats.org/officeDocument/2006/relationships/customXml" Target="../ink/ink2467.xml"/><Relationship Id="rId232" Type="http://schemas.openxmlformats.org/officeDocument/2006/relationships/image" Target="../media/image636.png"/><Relationship Id="rId253" Type="http://schemas.openxmlformats.org/officeDocument/2006/relationships/customXml" Target="../ink/ink2488.xml"/><Relationship Id="rId27" Type="http://schemas.openxmlformats.org/officeDocument/2006/relationships/customXml" Target="../ink/ink2375.xml"/><Relationship Id="rId48" Type="http://schemas.openxmlformats.org/officeDocument/2006/relationships/image" Target="../media/image544.png"/><Relationship Id="rId69" Type="http://schemas.openxmlformats.org/officeDocument/2006/relationships/customXml" Target="../ink/ink2396.xml"/><Relationship Id="rId113" Type="http://schemas.openxmlformats.org/officeDocument/2006/relationships/customXml" Target="../ink/ink2418.xml"/><Relationship Id="rId134" Type="http://schemas.openxmlformats.org/officeDocument/2006/relationships/image" Target="../media/image587.png"/><Relationship Id="rId80" Type="http://schemas.openxmlformats.org/officeDocument/2006/relationships/image" Target="../media/image560.png"/><Relationship Id="rId155" Type="http://schemas.openxmlformats.org/officeDocument/2006/relationships/customXml" Target="../ink/ink2439.xml"/><Relationship Id="rId176" Type="http://schemas.openxmlformats.org/officeDocument/2006/relationships/image" Target="../media/image608.png"/><Relationship Id="rId197" Type="http://schemas.openxmlformats.org/officeDocument/2006/relationships/customXml" Target="../ink/ink2460.xml"/><Relationship Id="rId201" Type="http://schemas.openxmlformats.org/officeDocument/2006/relationships/customXml" Target="../ink/ink2462.xml"/><Relationship Id="rId222" Type="http://schemas.openxmlformats.org/officeDocument/2006/relationships/image" Target="../media/image631.png"/><Relationship Id="rId243" Type="http://schemas.openxmlformats.org/officeDocument/2006/relationships/customXml" Target="../ink/ink2483.xml"/><Relationship Id="rId264" Type="http://schemas.openxmlformats.org/officeDocument/2006/relationships/image" Target="../media/image652.png"/><Relationship Id="rId17" Type="http://schemas.openxmlformats.org/officeDocument/2006/relationships/customXml" Target="../ink/ink2370.xml"/><Relationship Id="rId38" Type="http://schemas.openxmlformats.org/officeDocument/2006/relationships/image" Target="../media/image539.png"/><Relationship Id="rId59" Type="http://schemas.openxmlformats.org/officeDocument/2006/relationships/customXml" Target="../ink/ink2391.xml"/><Relationship Id="rId103" Type="http://schemas.openxmlformats.org/officeDocument/2006/relationships/customXml" Target="../ink/ink2413.xml"/><Relationship Id="rId124" Type="http://schemas.openxmlformats.org/officeDocument/2006/relationships/image" Target="../media/image582.png"/><Relationship Id="rId70" Type="http://schemas.openxmlformats.org/officeDocument/2006/relationships/image" Target="../media/image555.png"/><Relationship Id="rId91" Type="http://schemas.openxmlformats.org/officeDocument/2006/relationships/customXml" Target="../ink/ink2407.xml"/><Relationship Id="rId145" Type="http://schemas.openxmlformats.org/officeDocument/2006/relationships/customXml" Target="../ink/ink2434.xml"/><Relationship Id="rId166" Type="http://schemas.openxmlformats.org/officeDocument/2006/relationships/image" Target="../media/image603.png"/><Relationship Id="rId187" Type="http://schemas.openxmlformats.org/officeDocument/2006/relationships/customXml" Target="../ink/ink2455.xml"/><Relationship Id="rId1" Type="http://schemas.openxmlformats.org/officeDocument/2006/relationships/slideLayout" Target="../slideLayouts/slideLayout7.xml"/><Relationship Id="rId212" Type="http://schemas.openxmlformats.org/officeDocument/2006/relationships/image" Target="../media/image626.png"/><Relationship Id="rId233" Type="http://schemas.openxmlformats.org/officeDocument/2006/relationships/customXml" Target="../ink/ink2478.xml"/><Relationship Id="rId254" Type="http://schemas.openxmlformats.org/officeDocument/2006/relationships/image" Target="../media/image647.png"/><Relationship Id="rId28" Type="http://schemas.openxmlformats.org/officeDocument/2006/relationships/image" Target="../media/image534.png"/><Relationship Id="rId49" Type="http://schemas.openxmlformats.org/officeDocument/2006/relationships/customXml" Target="../ink/ink2386.xml"/><Relationship Id="rId114" Type="http://schemas.openxmlformats.org/officeDocument/2006/relationships/image" Target="../media/image577.png"/><Relationship Id="rId60" Type="http://schemas.openxmlformats.org/officeDocument/2006/relationships/image" Target="../media/image550.png"/><Relationship Id="rId81" Type="http://schemas.openxmlformats.org/officeDocument/2006/relationships/customXml" Target="../ink/ink2402.xml"/><Relationship Id="rId135" Type="http://schemas.openxmlformats.org/officeDocument/2006/relationships/customXml" Target="../ink/ink2429.xml"/><Relationship Id="rId156" Type="http://schemas.openxmlformats.org/officeDocument/2006/relationships/image" Target="../media/image598.png"/><Relationship Id="rId177" Type="http://schemas.openxmlformats.org/officeDocument/2006/relationships/customXml" Target="../ink/ink2450.xml"/><Relationship Id="rId198" Type="http://schemas.openxmlformats.org/officeDocument/2006/relationships/image" Target="../media/image619.png"/><Relationship Id="rId202" Type="http://schemas.openxmlformats.org/officeDocument/2006/relationships/image" Target="../media/image621.png"/><Relationship Id="rId223" Type="http://schemas.openxmlformats.org/officeDocument/2006/relationships/customXml" Target="../ink/ink2473.xml"/><Relationship Id="rId244" Type="http://schemas.openxmlformats.org/officeDocument/2006/relationships/image" Target="../media/image642.png"/><Relationship Id="rId18" Type="http://schemas.openxmlformats.org/officeDocument/2006/relationships/image" Target="../media/image529.png"/><Relationship Id="rId39" Type="http://schemas.openxmlformats.org/officeDocument/2006/relationships/customXml" Target="../ink/ink2381.xml"/><Relationship Id="rId265" Type="http://schemas.openxmlformats.org/officeDocument/2006/relationships/customXml" Target="../ink/ink2494.xml"/><Relationship Id="rId50" Type="http://schemas.openxmlformats.org/officeDocument/2006/relationships/image" Target="../media/image545.png"/><Relationship Id="rId104" Type="http://schemas.openxmlformats.org/officeDocument/2006/relationships/image" Target="../media/image572.png"/><Relationship Id="rId125" Type="http://schemas.openxmlformats.org/officeDocument/2006/relationships/customXml" Target="../ink/ink2424.xml"/><Relationship Id="rId146" Type="http://schemas.openxmlformats.org/officeDocument/2006/relationships/image" Target="../media/image593.png"/><Relationship Id="rId167" Type="http://schemas.openxmlformats.org/officeDocument/2006/relationships/customXml" Target="../ink/ink2445.xml"/><Relationship Id="rId188" Type="http://schemas.openxmlformats.org/officeDocument/2006/relationships/image" Target="../media/image614.png"/><Relationship Id="rId71" Type="http://schemas.openxmlformats.org/officeDocument/2006/relationships/customXml" Target="../ink/ink2397.xml"/><Relationship Id="rId92" Type="http://schemas.openxmlformats.org/officeDocument/2006/relationships/image" Target="../media/image566.png"/><Relationship Id="rId213" Type="http://schemas.openxmlformats.org/officeDocument/2006/relationships/customXml" Target="../ink/ink2468.xml"/><Relationship Id="rId234" Type="http://schemas.openxmlformats.org/officeDocument/2006/relationships/image" Target="../media/image637.png"/><Relationship Id="rId2" Type="http://schemas.openxmlformats.org/officeDocument/2006/relationships/notesSlide" Target="../notesSlides/notesSlide6.xml"/><Relationship Id="rId29" Type="http://schemas.openxmlformats.org/officeDocument/2006/relationships/customXml" Target="../ink/ink2376.xml"/><Relationship Id="rId255" Type="http://schemas.openxmlformats.org/officeDocument/2006/relationships/customXml" Target="../ink/ink2489.xml"/><Relationship Id="rId40" Type="http://schemas.openxmlformats.org/officeDocument/2006/relationships/image" Target="../media/image540.png"/><Relationship Id="rId115" Type="http://schemas.openxmlformats.org/officeDocument/2006/relationships/customXml" Target="../ink/ink2419.xml"/><Relationship Id="rId136" Type="http://schemas.openxmlformats.org/officeDocument/2006/relationships/image" Target="../media/image588.png"/><Relationship Id="rId157" Type="http://schemas.openxmlformats.org/officeDocument/2006/relationships/customXml" Target="../ink/ink2440.xml"/><Relationship Id="rId178" Type="http://schemas.openxmlformats.org/officeDocument/2006/relationships/image" Target="../media/image609.png"/><Relationship Id="rId61" Type="http://schemas.openxmlformats.org/officeDocument/2006/relationships/customXml" Target="../ink/ink2392.xml"/><Relationship Id="rId82" Type="http://schemas.openxmlformats.org/officeDocument/2006/relationships/image" Target="../media/image561.png"/><Relationship Id="rId199" Type="http://schemas.openxmlformats.org/officeDocument/2006/relationships/customXml" Target="../ink/ink2461.xml"/><Relationship Id="rId203" Type="http://schemas.openxmlformats.org/officeDocument/2006/relationships/customXml" Target="../ink/ink2463.xml"/><Relationship Id="rId19" Type="http://schemas.openxmlformats.org/officeDocument/2006/relationships/customXml" Target="../ink/ink2371.xml"/><Relationship Id="rId224" Type="http://schemas.openxmlformats.org/officeDocument/2006/relationships/image" Target="../media/image632.png"/><Relationship Id="rId245" Type="http://schemas.openxmlformats.org/officeDocument/2006/relationships/customXml" Target="../ink/ink2484.xml"/><Relationship Id="rId266" Type="http://schemas.openxmlformats.org/officeDocument/2006/relationships/image" Target="../media/image653.png"/><Relationship Id="rId30" Type="http://schemas.openxmlformats.org/officeDocument/2006/relationships/image" Target="../media/image535.png"/><Relationship Id="rId105" Type="http://schemas.openxmlformats.org/officeDocument/2006/relationships/customXml" Target="../ink/ink2414.xml"/><Relationship Id="rId126" Type="http://schemas.openxmlformats.org/officeDocument/2006/relationships/image" Target="../media/image583.png"/><Relationship Id="rId147" Type="http://schemas.openxmlformats.org/officeDocument/2006/relationships/customXml" Target="../ink/ink2435.xml"/><Relationship Id="rId168" Type="http://schemas.openxmlformats.org/officeDocument/2006/relationships/image" Target="../media/image604.png"/><Relationship Id="rId51" Type="http://schemas.openxmlformats.org/officeDocument/2006/relationships/customXml" Target="../ink/ink2387.xml"/><Relationship Id="rId72" Type="http://schemas.openxmlformats.org/officeDocument/2006/relationships/image" Target="../media/image556.png"/><Relationship Id="rId93" Type="http://schemas.openxmlformats.org/officeDocument/2006/relationships/customXml" Target="../ink/ink2408.xml"/><Relationship Id="rId189" Type="http://schemas.openxmlformats.org/officeDocument/2006/relationships/customXml" Target="../ink/ink2456.xml"/><Relationship Id="rId3" Type="http://schemas.openxmlformats.org/officeDocument/2006/relationships/customXml" Target="../ink/ink2363.xml"/><Relationship Id="rId214" Type="http://schemas.openxmlformats.org/officeDocument/2006/relationships/image" Target="../media/image627.png"/><Relationship Id="rId235" Type="http://schemas.openxmlformats.org/officeDocument/2006/relationships/customXml" Target="../ink/ink2479.xml"/><Relationship Id="rId256" Type="http://schemas.openxmlformats.org/officeDocument/2006/relationships/image" Target="../media/image648.png"/><Relationship Id="rId116" Type="http://schemas.openxmlformats.org/officeDocument/2006/relationships/image" Target="../media/image578.png"/><Relationship Id="rId137" Type="http://schemas.openxmlformats.org/officeDocument/2006/relationships/customXml" Target="../ink/ink2430.xml"/><Relationship Id="rId158" Type="http://schemas.openxmlformats.org/officeDocument/2006/relationships/image" Target="../media/image599.png"/><Relationship Id="rId20" Type="http://schemas.openxmlformats.org/officeDocument/2006/relationships/image" Target="../media/image530.png"/><Relationship Id="rId41" Type="http://schemas.openxmlformats.org/officeDocument/2006/relationships/customXml" Target="../ink/ink2382.xml"/><Relationship Id="rId62" Type="http://schemas.openxmlformats.org/officeDocument/2006/relationships/image" Target="../media/image551.png"/><Relationship Id="rId83" Type="http://schemas.openxmlformats.org/officeDocument/2006/relationships/customXml" Target="../ink/ink2403.xml"/><Relationship Id="rId179" Type="http://schemas.openxmlformats.org/officeDocument/2006/relationships/customXml" Target="../ink/ink2451.xml"/><Relationship Id="rId190" Type="http://schemas.openxmlformats.org/officeDocument/2006/relationships/image" Target="../media/image615.png"/><Relationship Id="rId204" Type="http://schemas.openxmlformats.org/officeDocument/2006/relationships/image" Target="../media/image622.png"/><Relationship Id="rId225" Type="http://schemas.openxmlformats.org/officeDocument/2006/relationships/customXml" Target="../ink/ink2474.xml"/><Relationship Id="rId246" Type="http://schemas.openxmlformats.org/officeDocument/2006/relationships/image" Target="../media/image643.png"/><Relationship Id="rId267" Type="http://schemas.openxmlformats.org/officeDocument/2006/relationships/customXml" Target="../ink/ink2495.xml"/><Relationship Id="rId106" Type="http://schemas.openxmlformats.org/officeDocument/2006/relationships/image" Target="../media/image573.png"/><Relationship Id="rId127" Type="http://schemas.openxmlformats.org/officeDocument/2006/relationships/customXml" Target="../ink/ink2425.xml"/><Relationship Id="rId10" Type="http://schemas.openxmlformats.org/officeDocument/2006/relationships/image" Target="../media/image525.png"/><Relationship Id="rId31" Type="http://schemas.openxmlformats.org/officeDocument/2006/relationships/customXml" Target="../ink/ink2377.xml"/><Relationship Id="rId52" Type="http://schemas.openxmlformats.org/officeDocument/2006/relationships/image" Target="../media/image546.png"/><Relationship Id="rId73" Type="http://schemas.openxmlformats.org/officeDocument/2006/relationships/customXml" Target="../ink/ink2398.xml"/><Relationship Id="rId94" Type="http://schemas.openxmlformats.org/officeDocument/2006/relationships/image" Target="../media/image567.png"/><Relationship Id="rId148" Type="http://schemas.openxmlformats.org/officeDocument/2006/relationships/image" Target="../media/image594.png"/><Relationship Id="rId169" Type="http://schemas.openxmlformats.org/officeDocument/2006/relationships/customXml" Target="../ink/ink2446.xml"/><Relationship Id="rId4" Type="http://schemas.openxmlformats.org/officeDocument/2006/relationships/image" Target="../media/image522.png"/><Relationship Id="rId180" Type="http://schemas.openxmlformats.org/officeDocument/2006/relationships/image" Target="../media/image610.png"/><Relationship Id="rId215" Type="http://schemas.openxmlformats.org/officeDocument/2006/relationships/customXml" Target="../ink/ink2469.xml"/><Relationship Id="rId236" Type="http://schemas.openxmlformats.org/officeDocument/2006/relationships/image" Target="../media/image638.png"/><Relationship Id="rId257" Type="http://schemas.openxmlformats.org/officeDocument/2006/relationships/customXml" Target="../ink/ink2490.xml"/><Relationship Id="rId42" Type="http://schemas.openxmlformats.org/officeDocument/2006/relationships/image" Target="../media/image541.png"/><Relationship Id="rId84" Type="http://schemas.openxmlformats.org/officeDocument/2006/relationships/image" Target="../media/image562.png"/><Relationship Id="rId138" Type="http://schemas.openxmlformats.org/officeDocument/2006/relationships/image" Target="../media/image589.png"/><Relationship Id="rId191" Type="http://schemas.openxmlformats.org/officeDocument/2006/relationships/customXml" Target="../ink/ink2457.xml"/><Relationship Id="rId205" Type="http://schemas.openxmlformats.org/officeDocument/2006/relationships/customXml" Target="../ink/ink2464.xml"/><Relationship Id="rId247" Type="http://schemas.openxmlformats.org/officeDocument/2006/relationships/customXml" Target="../ink/ink2485.xml"/></Relationships>
</file>

<file path=ppt/slides/_rels/slide13.xml.rels><?xml version="1.0" encoding="UTF-8" standalone="yes"?>
<Relationships xmlns="http://schemas.openxmlformats.org/package/2006/relationships"><Relationship Id="rId8" Type="http://schemas.openxmlformats.org/officeDocument/2006/relationships/customXml" Target="../ink/ink2498.xml"/><Relationship Id="rId3" Type="http://schemas.openxmlformats.org/officeDocument/2006/relationships/image" Target="../media/image4910.png"/><Relationship Id="rId7" Type="http://schemas.openxmlformats.org/officeDocument/2006/relationships/image" Target="../media/image65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2497.xml"/><Relationship Id="rId5" Type="http://schemas.openxmlformats.org/officeDocument/2006/relationships/image" Target="../media/image655.png"/><Relationship Id="rId4" Type="http://schemas.openxmlformats.org/officeDocument/2006/relationships/customXml" Target="../ink/ink2496.xml"/><Relationship Id="rId9" Type="http://schemas.openxmlformats.org/officeDocument/2006/relationships/image" Target="../media/image657.png"/></Relationships>
</file>

<file path=ppt/slides/_rels/slide14.xml.rels><?xml version="1.0" encoding="UTF-8" standalone="yes"?>
<Relationships xmlns="http://schemas.openxmlformats.org/package/2006/relationships"><Relationship Id="rId117" Type="http://schemas.openxmlformats.org/officeDocument/2006/relationships/customXml" Target="../ink/ink2556.xml"/><Relationship Id="rId21" Type="http://schemas.openxmlformats.org/officeDocument/2006/relationships/customXml" Target="../ink/ink2508.xml"/><Relationship Id="rId42" Type="http://schemas.openxmlformats.org/officeDocument/2006/relationships/image" Target="../media/image677.png"/><Relationship Id="rId63" Type="http://schemas.openxmlformats.org/officeDocument/2006/relationships/customXml" Target="../ink/ink2529.xml"/><Relationship Id="rId84" Type="http://schemas.openxmlformats.org/officeDocument/2006/relationships/image" Target="../media/image698.png"/><Relationship Id="rId138" Type="http://schemas.openxmlformats.org/officeDocument/2006/relationships/image" Target="../media/image725.png"/><Relationship Id="rId159" Type="http://schemas.openxmlformats.org/officeDocument/2006/relationships/customXml" Target="../ink/ink2577.xml"/><Relationship Id="rId170" Type="http://schemas.openxmlformats.org/officeDocument/2006/relationships/image" Target="../media/image741.png"/><Relationship Id="rId107" Type="http://schemas.openxmlformats.org/officeDocument/2006/relationships/customXml" Target="../ink/ink2551.xml"/><Relationship Id="rId11" Type="http://schemas.openxmlformats.org/officeDocument/2006/relationships/customXml" Target="../ink/ink2503.xml"/><Relationship Id="rId32" Type="http://schemas.openxmlformats.org/officeDocument/2006/relationships/image" Target="../media/image672.png"/><Relationship Id="rId53" Type="http://schemas.openxmlformats.org/officeDocument/2006/relationships/customXml" Target="../ink/ink2524.xml"/><Relationship Id="rId74" Type="http://schemas.openxmlformats.org/officeDocument/2006/relationships/image" Target="../media/image693.png"/><Relationship Id="rId128" Type="http://schemas.openxmlformats.org/officeDocument/2006/relationships/image" Target="../media/image720.png"/><Relationship Id="rId149" Type="http://schemas.openxmlformats.org/officeDocument/2006/relationships/customXml" Target="../ink/ink2572.xml"/><Relationship Id="rId5" Type="http://schemas.openxmlformats.org/officeDocument/2006/relationships/customXml" Target="../ink/ink2500.xml"/><Relationship Id="rId95" Type="http://schemas.openxmlformats.org/officeDocument/2006/relationships/customXml" Target="../ink/ink2545.xml"/><Relationship Id="rId160" Type="http://schemas.openxmlformats.org/officeDocument/2006/relationships/image" Target="../media/image736.png"/><Relationship Id="rId22" Type="http://schemas.openxmlformats.org/officeDocument/2006/relationships/image" Target="../media/image667.png"/><Relationship Id="rId43" Type="http://schemas.openxmlformats.org/officeDocument/2006/relationships/customXml" Target="../ink/ink2519.xml"/><Relationship Id="rId64" Type="http://schemas.openxmlformats.org/officeDocument/2006/relationships/image" Target="../media/image688.png"/><Relationship Id="rId118" Type="http://schemas.openxmlformats.org/officeDocument/2006/relationships/image" Target="../media/image715.png"/><Relationship Id="rId139" Type="http://schemas.openxmlformats.org/officeDocument/2006/relationships/customXml" Target="../ink/ink2567.xml"/><Relationship Id="rId85" Type="http://schemas.openxmlformats.org/officeDocument/2006/relationships/customXml" Target="../ink/ink2540.xml"/><Relationship Id="rId150" Type="http://schemas.openxmlformats.org/officeDocument/2006/relationships/image" Target="../media/image731.png"/><Relationship Id="rId171" Type="http://schemas.openxmlformats.org/officeDocument/2006/relationships/customXml" Target="../ink/ink2583.xml"/><Relationship Id="rId12" Type="http://schemas.openxmlformats.org/officeDocument/2006/relationships/image" Target="../media/image662.png"/><Relationship Id="rId33" Type="http://schemas.openxmlformats.org/officeDocument/2006/relationships/customXml" Target="../ink/ink2514.xml"/><Relationship Id="rId108" Type="http://schemas.openxmlformats.org/officeDocument/2006/relationships/image" Target="../media/image710.png"/><Relationship Id="rId129" Type="http://schemas.openxmlformats.org/officeDocument/2006/relationships/customXml" Target="../ink/ink2562.xml"/><Relationship Id="rId54" Type="http://schemas.openxmlformats.org/officeDocument/2006/relationships/image" Target="../media/image683.png"/><Relationship Id="rId75" Type="http://schemas.openxmlformats.org/officeDocument/2006/relationships/customXml" Target="../ink/ink2535.xml"/><Relationship Id="rId96" Type="http://schemas.openxmlformats.org/officeDocument/2006/relationships/image" Target="../media/image704.png"/><Relationship Id="rId140" Type="http://schemas.openxmlformats.org/officeDocument/2006/relationships/image" Target="../media/image726.png"/><Relationship Id="rId161" Type="http://schemas.openxmlformats.org/officeDocument/2006/relationships/customXml" Target="../ink/ink2578.xml"/><Relationship Id="rId1" Type="http://schemas.openxmlformats.org/officeDocument/2006/relationships/slideLayout" Target="../slideLayouts/slideLayout7.xml"/><Relationship Id="rId6" Type="http://schemas.openxmlformats.org/officeDocument/2006/relationships/image" Target="../media/image659.png"/><Relationship Id="rId23" Type="http://schemas.openxmlformats.org/officeDocument/2006/relationships/customXml" Target="../ink/ink2509.xml"/><Relationship Id="rId28" Type="http://schemas.openxmlformats.org/officeDocument/2006/relationships/image" Target="../media/image670.png"/><Relationship Id="rId49" Type="http://schemas.openxmlformats.org/officeDocument/2006/relationships/customXml" Target="../ink/ink2522.xml"/><Relationship Id="rId114" Type="http://schemas.openxmlformats.org/officeDocument/2006/relationships/image" Target="../media/image713.png"/><Relationship Id="rId119" Type="http://schemas.openxmlformats.org/officeDocument/2006/relationships/customXml" Target="../ink/ink2557.xml"/><Relationship Id="rId44" Type="http://schemas.openxmlformats.org/officeDocument/2006/relationships/image" Target="../media/image678.png"/><Relationship Id="rId60" Type="http://schemas.openxmlformats.org/officeDocument/2006/relationships/image" Target="../media/image686.png"/><Relationship Id="rId65" Type="http://schemas.openxmlformats.org/officeDocument/2006/relationships/customXml" Target="../ink/ink2530.xml"/><Relationship Id="rId81" Type="http://schemas.openxmlformats.org/officeDocument/2006/relationships/customXml" Target="../ink/ink2538.xml"/><Relationship Id="rId86" Type="http://schemas.openxmlformats.org/officeDocument/2006/relationships/image" Target="../media/image699.png"/><Relationship Id="rId130" Type="http://schemas.openxmlformats.org/officeDocument/2006/relationships/image" Target="../media/image721.png"/><Relationship Id="rId135" Type="http://schemas.openxmlformats.org/officeDocument/2006/relationships/customXml" Target="../ink/ink2565.xml"/><Relationship Id="rId151" Type="http://schemas.openxmlformats.org/officeDocument/2006/relationships/customXml" Target="../ink/ink2573.xml"/><Relationship Id="rId156" Type="http://schemas.openxmlformats.org/officeDocument/2006/relationships/image" Target="../media/image734.png"/><Relationship Id="rId172" Type="http://schemas.openxmlformats.org/officeDocument/2006/relationships/image" Target="../media/image742.png"/><Relationship Id="rId13" Type="http://schemas.openxmlformats.org/officeDocument/2006/relationships/customXml" Target="../ink/ink2504.xml"/><Relationship Id="rId18" Type="http://schemas.openxmlformats.org/officeDocument/2006/relationships/image" Target="../media/image665.png"/><Relationship Id="rId39" Type="http://schemas.openxmlformats.org/officeDocument/2006/relationships/customXml" Target="../ink/ink2517.xml"/><Relationship Id="rId109" Type="http://schemas.openxmlformats.org/officeDocument/2006/relationships/customXml" Target="../ink/ink2552.xml"/><Relationship Id="rId34" Type="http://schemas.openxmlformats.org/officeDocument/2006/relationships/image" Target="../media/image673.png"/><Relationship Id="rId50" Type="http://schemas.openxmlformats.org/officeDocument/2006/relationships/image" Target="../media/image681.png"/><Relationship Id="rId55" Type="http://schemas.openxmlformats.org/officeDocument/2006/relationships/customXml" Target="../ink/ink2525.xml"/><Relationship Id="rId76" Type="http://schemas.openxmlformats.org/officeDocument/2006/relationships/image" Target="../media/image694.png"/><Relationship Id="rId97" Type="http://schemas.openxmlformats.org/officeDocument/2006/relationships/customXml" Target="../ink/ink2546.xml"/><Relationship Id="rId104" Type="http://schemas.openxmlformats.org/officeDocument/2006/relationships/image" Target="../media/image708.png"/><Relationship Id="rId120" Type="http://schemas.openxmlformats.org/officeDocument/2006/relationships/image" Target="../media/image716.png"/><Relationship Id="rId125" Type="http://schemas.openxmlformats.org/officeDocument/2006/relationships/customXml" Target="../ink/ink2560.xml"/><Relationship Id="rId141" Type="http://schemas.openxmlformats.org/officeDocument/2006/relationships/customXml" Target="../ink/ink2568.xml"/><Relationship Id="rId146" Type="http://schemas.openxmlformats.org/officeDocument/2006/relationships/image" Target="../media/image729.png"/><Relationship Id="rId167" Type="http://schemas.openxmlformats.org/officeDocument/2006/relationships/customXml" Target="../ink/ink2581.xml"/><Relationship Id="rId7" Type="http://schemas.openxmlformats.org/officeDocument/2006/relationships/customXml" Target="../ink/ink2501.xml"/><Relationship Id="rId71" Type="http://schemas.openxmlformats.org/officeDocument/2006/relationships/customXml" Target="../ink/ink2533.xml"/><Relationship Id="rId92" Type="http://schemas.openxmlformats.org/officeDocument/2006/relationships/image" Target="../media/image702.png"/><Relationship Id="rId162" Type="http://schemas.openxmlformats.org/officeDocument/2006/relationships/image" Target="../media/image737.png"/><Relationship Id="rId2" Type="http://schemas.openxmlformats.org/officeDocument/2006/relationships/notesSlide" Target="../notesSlides/notesSlide8.xml"/><Relationship Id="rId29" Type="http://schemas.openxmlformats.org/officeDocument/2006/relationships/customXml" Target="../ink/ink2512.xml"/><Relationship Id="rId24" Type="http://schemas.openxmlformats.org/officeDocument/2006/relationships/image" Target="../media/image668.png"/><Relationship Id="rId40" Type="http://schemas.openxmlformats.org/officeDocument/2006/relationships/image" Target="../media/image676.png"/><Relationship Id="rId45" Type="http://schemas.openxmlformats.org/officeDocument/2006/relationships/customXml" Target="../ink/ink2520.xml"/><Relationship Id="rId66" Type="http://schemas.openxmlformats.org/officeDocument/2006/relationships/image" Target="../media/image689.png"/><Relationship Id="rId87" Type="http://schemas.openxmlformats.org/officeDocument/2006/relationships/customXml" Target="../ink/ink2541.xml"/><Relationship Id="rId110" Type="http://schemas.openxmlformats.org/officeDocument/2006/relationships/image" Target="../media/image711.png"/><Relationship Id="rId115" Type="http://schemas.openxmlformats.org/officeDocument/2006/relationships/customXml" Target="../ink/ink2555.xml"/><Relationship Id="rId131" Type="http://schemas.openxmlformats.org/officeDocument/2006/relationships/customXml" Target="../ink/ink2563.xml"/><Relationship Id="rId136" Type="http://schemas.openxmlformats.org/officeDocument/2006/relationships/image" Target="../media/image724.png"/><Relationship Id="rId157" Type="http://schemas.openxmlformats.org/officeDocument/2006/relationships/customXml" Target="../ink/ink2576.xml"/><Relationship Id="rId61" Type="http://schemas.openxmlformats.org/officeDocument/2006/relationships/customXml" Target="../ink/ink2528.xml"/><Relationship Id="rId82" Type="http://schemas.openxmlformats.org/officeDocument/2006/relationships/image" Target="../media/image697.png"/><Relationship Id="rId152" Type="http://schemas.openxmlformats.org/officeDocument/2006/relationships/image" Target="../media/image732.png"/><Relationship Id="rId173" Type="http://schemas.openxmlformats.org/officeDocument/2006/relationships/customXml" Target="../ink/ink2584.xml"/><Relationship Id="rId19" Type="http://schemas.openxmlformats.org/officeDocument/2006/relationships/customXml" Target="../ink/ink2507.xml"/><Relationship Id="rId14" Type="http://schemas.openxmlformats.org/officeDocument/2006/relationships/image" Target="../media/image663.png"/><Relationship Id="rId30" Type="http://schemas.openxmlformats.org/officeDocument/2006/relationships/image" Target="../media/image671.png"/><Relationship Id="rId35" Type="http://schemas.openxmlformats.org/officeDocument/2006/relationships/customXml" Target="../ink/ink2515.xml"/><Relationship Id="rId56" Type="http://schemas.openxmlformats.org/officeDocument/2006/relationships/image" Target="../media/image684.png"/><Relationship Id="rId77" Type="http://schemas.openxmlformats.org/officeDocument/2006/relationships/customXml" Target="../ink/ink2536.xml"/><Relationship Id="rId100" Type="http://schemas.openxmlformats.org/officeDocument/2006/relationships/image" Target="../media/image706.png"/><Relationship Id="rId105" Type="http://schemas.openxmlformats.org/officeDocument/2006/relationships/customXml" Target="../ink/ink2550.xml"/><Relationship Id="rId126" Type="http://schemas.openxmlformats.org/officeDocument/2006/relationships/image" Target="../media/image719.png"/><Relationship Id="rId147" Type="http://schemas.openxmlformats.org/officeDocument/2006/relationships/customXml" Target="../ink/ink2571.xml"/><Relationship Id="rId168" Type="http://schemas.openxmlformats.org/officeDocument/2006/relationships/image" Target="../media/image740.png"/><Relationship Id="rId8" Type="http://schemas.openxmlformats.org/officeDocument/2006/relationships/image" Target="../media/image660.png"/><Relationship Id="rId51" Type="http://schemas.openxmlformats.org/officeDocument/2006/relationships/customXml" Target="../ink/ink2523.xml"/><Relationship Id="rId72" Type="http://schemas.openxmlformats.org/officeDocument/2006/relationships/image" Target="../media/image692.png"/><Relationship Id="rId93" Type="http://schemas.openxmlformats.org/officeDocument/2006/relationships/customXml" Target="../ink/ink2544.xml"/><Relationship Id="rId98" Type="http://schemas.openxmlformats.org/officeDocument/2006/relationships/image" Target="../media/image705.png"/><Relationship Id="rId121" Type="http://schemas.openxmlformats.org/officeDocument/2006/relationships/customXml" Target="../ink/ink2558.xml"/><Relationship Id="rId142" Type="http://schemas.openxmlformats.org/officeDocument/2006/relationships/image" Target="../media/image727.png"/><Relationship Id="rId163" Type="http://schemas.openxmlformats.org/officeDocument/2006/relationships/customXml" Target="../ink/ink2579.xml"/><Relationship Id="rId3" Type="http://schemas.openxmlformats.org/officeDocument/2006/relationships/customXml" Target="../ink/ink2499.xml"/><Relationship Id="rId25" Type="http://schemas.openxmlformats.org/officeDocument/2006/relationships/customXml" Target="../ink/ink2510.xml"/><Relationship Id="rId46" Type="http://schemas.openxmlformats.org/officeDocument/2006/relationships/image" Target="../media/image679.png"/><Relationship Id="rId67" Type="http://schemas.openxmlformats.org/officeDocument/2006/relationships/customXml" Target="../ink/ink2531.xml"/><Relationship Id="rId116" Type="http://schemas.openxmlformats.org/officeDocument/2006/relationships/image" Target="../media/image714.png"/><Relationship Id="rId137" Type="http://schemas.openxmlformats.org/officeDocument/2006/relationships/customXml" Target="../ink/ink2566.xml"/><Relationship Id="rId158" Type="http://schemas.openxmlformats.org/officeDocument/2006/relationships/image" Target="../media/image735.png"/><Relationship Id="rId20" Type="http://schemas.openxmlformats.org/officeDocument/2006/relationships/image" Target="../media/image666.png"/><Relationship Id="rId41" Type="http://schemas.openxmlformats.org/officeDocument/2006/relationships/customXml" Target="../ink/ink2518.xml"/><Relationship Id="rId62" Type="http://schemas.openxmlformats.org/officeDocument/2006/relationships/image" Target="../media/image687.png"/><Relationship Id="rId83" Type="http://schemas.openxmlformats.org/officeDocument/2006/relationships/customXml" Target="../ink/ink2539.xml"/><Relationship Id="rId88" Type="http://schemas.openxmlformats.org/officeDocument/2006/relationships/image" Target="../media/image700.png"/><Relationship Id="rId111" Type="http://schemas.openxmlformats.org/officeDocument/2006/relationships/customXml" Target="../ink/ink2553.xml"/><Relationship Id="rId132" Type="http://schemas.openxmlformats.org/officeDocument/2006/relationships/image" Target="../media/image722.png"/><Relationship Id="rId153" Type="http://schemas.openxmlformats.org/officeDocument/2006/relationships/customXml" Target="../ink/ink2574.xml"/><Relationship Id="rId174" Type="http://schemas.openxmlformats.org/officeDocument/2006/relationships/image" Target="../media/image743.png"/><Relationship Id="rId15" Type="http://schemas.openxmlformats.org/officeDocument/2006/relationships/customXml" Target="../ink/ink2505.xml"/><Relationship Id="rId36" Type="http://schemas.openxmlformats.org/officeDocument/2006/relationships/image" Target="../media/image674.png"/><Relationship Id="rId57" Type="http://schemas.openxmlformats.org/officeDocument/2006/relationships/customXml" Target="../ink/ink2526.xml"/><Relationship Id="rId106" Type="http://schemas.openxmlformats.org/officeDocument/2006/relationships/image" Target="../media/image709.png"/><Relationship Id="rId127" Type="http://schemas.openxmlformats.org/officeDocument/2006/relationships/customXml" Target="../ink/ink2561.xml"/><Relationship Id="rId10" Type="http://schemas.openxmlformats.org/officeDocument/2006/relationships/image" Target="../media/image661.png"/><Relationship Id="rId31" Type="http://schemas.openxmlformats.org/officeDocument/2006/relationships/customXml" Target="../ink/ink2513.xml"/><Relationship Id="rId52" Type="http://schemas.openxmlformats.org/officeDocument/2006/relationships/image" Target="../media/image682.png"/><Relationship Id="rId73" Type="http://schemas.openxmlformats.org/officeDocument/2006/relationships/customXml" Target="../ink/ink2534.xml"/><Relationship Id="rId78" Type="http://schemas.openxmlformats.org/officeDocument/2006/relationships/image" Target="../media/image695.png"/><Relationship Id="rId94" Type="http://schemas.openxmlformats.org/officeDocument/2006/relationships/image" Target="../media/image703.png"/><Relationship Id="rId99" Type="http://schemas.openxmlformats.org/officeDocument/2006/relationships/customXml" Target="../ink/ink2547.xml"/><Relationship Id="rId101" Type="http://schemas.openxmlformats.org/officeDocument/2006/relationships/customXml" Target="../ink/ink2548.xml"/><Relationship Id="rId122" Type="http://schemas.openxmlformats.org/officeDocument/2006/relationships/image" Target="../media/image717.png"/><Relationship Id="rId143" Type="http://schemas.openxmlformats.org/officeDocument/2006/relationships/customXml" Target="../ink/ink2569.xml"/><Relationship Id="rId148" Type="http://schemas.openxmlformats.org/officeDocument/2006/relationships/image" Target="../media/image730.png"/><Relationship Id="rId164" Type="http://schemas.openxmlformats.org/officeDocument/2006/relationships/image" Target="../media/image738.png"/><Relationship Id="rId169" Type="http://schemas.openxmlformats.org/officeDocument/2006/relationships/customXml" Target="../ink/ink2582.xml"/><Relationship Id="rId4" Type="http://schemas.openxmlformats.org/officeDocument/2006/relationships/image" Target="../media/image658.png"/><Relationship Id="rId9" Type="http://schemas.openxmlformats.org/officeDocument/2006/relationships/customXml" Target="../ink/ink2502.xml"/><Relationship Id="rId26" Type="http://schemas.openxmlformats.org/officeDocument/2006/relationships/image" Target="../media/image669.png"/><Relationship Id="rId47" Type="http://schemas.openxmlformats.org/officeDocument/2006/relationships/customXml" Target="../ink/ink2521.xml"/><Relationship Id="rId68" Type="http://schemas.openxmlformats.org/officeDocument/2006/relationships/image" Target="../media/image690.png"/><Relationship Id="rId89" Type="http://schemas.openxmlformats.org/officeDocument/2006/relationships/customXml" Target="../ink/ink2542.xml"/><Relationship Id="rId112" Type="http://schemas.openxmlformats.org/officeDocument/2006/relationships/image" Target="../media/image712.png"/><Relationship Id="rId133" Type="http://schemas.openxmlformats.org/officeDocument/2006/relationships/customXml" Target="../ink/ink2564.xml"/><Relationship Id="rId154" Type="http://schemas.openxmlformats.org/officeDocument/2006/relationships/image" Target="../media/image733.png"/><Relationship Id="rId175" Type="http://schemas.openxmlformats.org/officeDocument/2006/relationships/customXml" Target="../ink/ink2585.xml"/><Relationship Id="rId16" Type="http://schemas.openxmlformats.org/officeDocument/2006/relationships/image" Target="../media/image664.png"/><Relationship Id="rId37" Type="http://schemas.openxmlformats.org/officeDocument/2006/relationships/customXml" Target="../ink/ink2516.xml"/><Relationship Id="rId58" Type="http://schemas.openxmlformats.org/officeDocument/2006/relationships/image" Target="../media/image685.png"/><Relationship Id="rId79" Type="http://schemas.openxmlformats.org/officeDocument/2006/relationships/customXml" Target="../ink/ink2537.xml"/><Relationship Id="rId102" Type="http://schemas.openxmlformats.org/officeDocument/2006/relationships/image" Target="../media/image707.png"/><Relationship Id="rId123" Type="http://schemas.openxmlformats.org/officeDocument/2006/relationships/customXml" Target="../ink/ink2559.xml"/><Relationship Id="rId144" Type="http://schemas.openxmlformats.org/officeDocument/2006/relationships/image" Target="../media/image728.png"/><Relationship Id="rId90" Type="http://schemas.openxmlformats.org/officeDocument/2006/relationships/image" Target="../media/image701.png"/><Relationship Id="rId165" Type="http://schemas.openxmlformats.org/officeDocument/2006/relationships/customXml" Target="../ink/ink2580.xml"/><Relationship Id="rId27" Type="http://schemas.openxmlformats.org/officeDocument/2006/relationships/customXml" Target="../ink/ink2511.xml"/><Relationship Id="rId48" Type="http://schemas.openxmlformats.org/officeDocument/2006/relationships/image" Target="../media/image680.png"/><Relationship Id="rId69" Type="http://schemas.openxmlformats.org/officeDocument/2006/relationships/customXml" Target="../ink/ink2532.xml"/><Relationship Id="rId113" Type="http://schemas.openxmlformats.org/officeDocument/2006/relationships/customXml" Target="../ink/ink2554.xml"/><Relationship Id="rId134" Type="http://schemas.openxmlformats.org/officeDocument/2006/relationships/image" Target="../media/image723.png"/><Relationship Id="rId80" Type="http://schemas.openxmlformats.org/officeDocument/2006/relationships/image" Target="../media/image696.png"/><Relationship Id="rId155" Type="http://schemas.openxmlformats.org/officeDocument/2006/relationships/customXml" Target="../ink/ink2575.xml"/><Relationship Id="rId176" Type="http://schemas.openxmlformats.org/officeDocument/2006/relationships/image" Target="../media/image744.png"/><Relationship Id="rId17" Type="http://schemas.openxmlformats.org/officeDocument/2006/relationships/customXml" Target="../ink/ink2506.xml"/><Relationship Id="rId38" Type="http://schemas.openxmlformats.org/officeDocument/2006/relationships/image" Target="../media/image675.png"/><Relationship Id="rId59" Type="http://schemas.openxmlformats.org/officeDocument/2006/relationships/customXml" Target="../ink/ink2527.xml"/><Relationship Id="rId103" Type="http://schemas.openxmlformats.org/officeDocument/2006/relationships/customXml" Target="../ink/ink2549.xml"/><Relationship Id="rId124" Type="http://schemas.openxmlformats.org/officeDocument/2006/relationships/image" Target="../media/image718.png"/><Relationship Id="rId70" Type="http://schemas.openxmlformats.org/officeDocument/2006/relationships/image" Target="../media/image691.png"/><Relationship Id="rId91" Type="http://schemas.openxmlformats.org/officeDocument/2006/relationships/customXml" Target="../ink/ink2543.xml"/><Relationship Id="rId145" Type="http://schemas.openxmlformats.org/officeDocument/2006/relationships/customXml" Target="../ink/ink2570.xml"/><Relationship Id="rId166" Type="http://schemas.openxmlformats.org/officeDocument/2006/relationships/image" Target="../media/image739.png"/></Relationships>
</file>

<file path=ppt/slides/_rels/slide15.xml.rels><?xml version="1.0" encoding="UTF-8" standalone="yes"?>
<Relationships xmlns="http://schemas.openxmlformats.org/package/2006/relationships"><Relationship Id="rId117" Type="http://schemas.openxmlformats.org/officeDocument/2006/relationships/customXml" Target="../ink/ink2643.xml"/><Relationship Id="rId21" Type="http://schemas.openxmlformats.org/officeDocument/2006/relationships/customXml" Target="../ink/ink2595.xml"/><Relationship Id="rId42" Type="http://schemas.openxmlformats.org/officeDocument/2006/relationships/image" Target="../media/image764.png"/><Relationship Id="rId63" Type="http://schemas.openxmlformats.org/officeDocument/2006/relationships/customXml" Target="../ink/ink2616.xml"/><Relationship Id="rId84" Type="http://schemas.openxmlformats.org/officeDocument/2006/relationships/image" Target="../media/image785.png"/><Relationship Id="rId138" Type="http://schemas.openxmlformats.org/officeDocument/2006/relationships/image" Target="../media/image812.png"/><Relationship Id="rId159" Type="http://schemas.openxmlformats.org/officeDocument/2006/relationships/customXml" Target="../ink/ink2664.xml"/><Relationship Id="rId170" Type="http://schemas.openxmlformats.org/officeDocument/2006/relationships/image" Target="../media/image1628.png"/><Relationship Id="rId191" Type="http://schemas.openxmlformats.org/officeDocument/2006/relationships/customXml" Target="../ink/ink2680.xml"/><Relationship Id="rId205" Type="http://schemas.openxmlformats.org/officeDocument/2006/relationships/customXml" Target="../ink/ink2687.xml"/><Relationship Id="rId226" Type="http://schemas.openxmlformats.org/officeDocument/2006/relationships/image" Target="../media/image1656.png"/><Relationship Id="rId107" Type="http://schemas.openxmlformats.org/officeDocument/2006/relationships/customXml" Target="../ink/ink2638.xml"/><Relationship Id="rId11" Type="http://schemas.openxmlformats.org/officeDocument/2006/relationships/customXml" Target="../ink/ink2590.xml"/><Relationship Id="rId32" Type="http://schemas.openxmlformats.org/officeDocument/2006/relationships/image" Target="../media/image759.png"/><Relationship Id="rId53" Type="http://schemas.openxmlformats.org/officeDocument/2006/relationships/customXml" Target="../ink/ink2611.xml"/><Relationship Id="rId74" Type="http://schemas.openxmlformats.org/officeDocument/2006/relationships/image" Target="../media/image780.png"/><Relationship Id="rId128" Type="http://schemas.openxmlformats.org/officeDocument/2006/relationships/image" Target="../media/image807.png"/><Relationship Id="rId149" Type="http://schemas.openxmlformats.org/officeDocument/2006/relationships/customXml" Target="../ink/ink2659.xml"/><Relationship Id="rId5" Type="http://schemas.openxmlformats.org/officeDocument/2006/relationships/customXml" Target="../ink/ink2587.xml"/><Relationship Id="rId95" Type="http://schemas.openxmlformats.org/officeDocument/2006/relationships/customXml" Target="../ink/ink2632.xml"/><Relationship Id="rId160" Type="http://schemas.openxmlformats.org/officeDocument/2006/relationships/image" Target="../media/image1623.png"/><Relationship Id="rId181" Type="http://schemas.openxmlformats.org/officeDocument/2006/relationships/customXml" Target="../ink/ink2675.xml"/><Relationship Id="rId216" Type="http://schemas.openxmlformats.org/officeDocument/2006/relationships/image" Target="../media/image1651.png"/><Relationship Id="rId22" Type="http://schemas.openxmlformats.org/officeDocument/2006/relationships/image" Target="../media/image754.png"/><Relationship Id="rId43" Type="http://schemas.openxmlformats.org/officeDocument/2006/relationships/customXml" Target="../ink/ink2606.xml"/><Relationship Id="rId64" Type="http://schemas.openxmlformats.org/officeDocument/2006/relationships/image" Target="../media/image775.png"/><Relationship Id="rId118" Type="http://schemas.openxmlformats.org/officeDocument/2006/relationships/image" Target="../media/image802.png"/><Relationship Id="rId139" Type="http://schemas.openxmlformats.org/officeDocument/2006/relationships/customXml" Target="../ink/ink2654.xml"/><Relationship Id="rId85" Type="http://schemas.openxmlformats.org/officeDocument/2006/relationships/customXml" Target="../ink/ink2627.xml"/><Relationship Id="rId150" Type="http://schemas.openxmlformats.org/officeDocument/2006/relationships/image" Target="../media/image1618.png"/><Relationship Id="rId171" Type="http://schemas.openxmlformats.org/officeDocument/2006/relationships/customXml" Target="../ink/ink2670.xml"/><Relationship Id="rId192" Type="http://schemas.openxmlformats.org/officeDocument/2006/relationships/image" Target="../media/image1639.png"/><Relationship Id="rId206" Type="http://schemas.openxmlformats.org/officeDocument/2006/relationships/image" Target="../media/image1646.png"/><Relationship Id="rId227" Type="http://schemas.openxmlformats.org/officeDocument/2006/relationships/customXml" Target="../ink/ink2698.xml"/><Relationship Id="rId12" Type="http://schemas.openxmlformats.org/officeDocument/2006/relationships/image" Target="../media/image749.png"/><Relationship Id="rId33" Type="http://schemas.openxmlformats.org/officeDocument/2006/relationships/customXml" Target="../ink/ink2601.xml"/><Relationship Id="rId108" Type="http://schemas.openxmlformats.org/officeDocument/2006/relationships/image" Target="../media/image797.png"/><Relationship Id="rId129" Type="http://schemas.openxmlformats.org/officeDocument/2006/relationships/customXml" Target="../ink/ink2649.xml"/><Relationship Id="rId54" Type="http://schemas.openxmlformats.org/officeDocument/2006/relationships/image" Target="../media/image770.png"/><Relationship Id="rId75" Type="http://schemas.openxmlformats.org/officeDocument/2006/relationships/customXml" Target="../ink/ink2622.xml"/><Relationship Id="rId96" Type="http://schemas.openxmlformats.org/officeDocument/2006/relationships/image" Target="../media/image791.png"/><Relationship Id="rId140" Type="http://schemas.openxmlformats.org/officeDocument/2006/relationships/image" Target="../media/image813.png"/><Relationship Id="rId161" Type="http://schemas.openxmlformats.org/officeDocument/2006/relationships/customXml" Target="../ink/ink2665.xml"/><Relationship Id="rId182" Type="http://schemas.openxmlformats.org/officeDocument/2006/relationships/image" Target="../media/image1634.png"/><Relationship Id="rId217" Type="http://schemas.openxmlformats.org/officeDocument/2006/relationships/customXml" Target="../ink/ink2693.xml"/><Relationship Id="rId6" Type="http://schemas.openxmlformats.org/officeDocument/2006/relationships/image" Target="../media/image746.png"/><Relationship Id="rId23" Type="http://schemas.openxmlformats.org/officeDocument/2006/relationships/customXml" Target="../ink/ink2596.xml"/><Relationship Id="rId119" Type="http://schemas.openxmlformats.org/officeDocument/2006/relationships/customXml" Target="../ink/ink2644.xml"/><Relationship Id="rId44" Type="http://schemas.openxmlformats.org/officeDocument/2006/relationships/image" Target="../media/image765.png"/><Relationship Id="rId65" Type="http://schemas.openxmlformats.org/officeDocument/2006/relationships/customXml" Target="../ink/ink2617.xml"/><Relationship Id="rId86" Type="http://schemas.openxmlformats.org/officeDocument/2006/relationships/image" Target="../media/image786.png"/><Relationship Id="rId130" Type="http://schemas.openxmlformats.org/officeDocument/2006/relationships/image" Target="../media/image808.png"/><Relationship Id="rId151" Type="http://schemas.openxmlformats.org/officeDocument/2006/relationships/customXml" Target="../ink/ink2660.xml"/><Relationship Id="rId172" Type="http://schemas.openxmlformats.org/officeDocument/2006/relationships/image" Target="../media/image1629.png"/><Relationship Id="rId193" Type="http://schemas.openxmlformats.org/officeDocument/2006/relationships/customXml" Target="../ink/ink2681.xml"/><Relationship Id="rId207" Type="http://schemas.openxmlformats.org/officeDocument/2006/relationships/customXml" Target="../ink/ink2688.xml"/><Relationship Id="rId228" Type="http://schemas.openxmlformats.org/officeDocument/2006/relationships/image" Target="../media/image1657.png"/><Relationship Id="rId13" Type="http://schemas.openxmlformats.org/officeDocument/2006/relationships/customXml" Target="../ink/ink2591.xml"/><Relationship Id="rId109" Type="http://schemas.openxmlformats.org/officeDocument/2006/relationships/customXml" Target="../ink/ink2639.xml"/><Relationship Id="rId34" Type="http://schemas.openxmlformats.org/officeDocument/2006/relationships/image" Target="../media/image760.png"/><Relationship Id="rId55" Type="http://schemas.openxmlformats.org/officeDocument/2006/relationships/customXml" Target="../ink/ink2612.xml"/><Relationship Id="rId76" Type="http://schemas.openxmlformats.org/officeDocument/2006/relationships/image" Target="../media/image781.png"/><Relationship Id="rId97" Type="http://schemas.openxmlformats.org/officeDocument/2006/relationships/customXml" Target="../ink/ink2633.xml"/><Relationship Id="rId120" Type="http://schemas.openxmlformats.org/officeDocument/2006/relationships/image" Target="../media/image803.png"/><Relationship Id="rId141" Type="http://schemas.openxmlformats.org/officeDocument/2006/relationships/customXml" Target="../ink/ink2655.xml"/><Relationship Id="rId7" Type="http://schemas.openxmlformats.org/officeDocument/2006/relationships/customXml" Target="../ink/ink2588.xml"/><Relationship Id="rId162" Type="http://schemas.openxmlformats.org/officeDocument/2006/relationships/image" Target="../media/image1624.png"/><Relationship Id="rId183" Type="http://schemas.openxmlformats.org/officeDocument/2006/relationships/customXml" Target="../ink/ink2676.xml"/><Relationship Id="rId218" Type="http://schemas.openxmlformats.org/officeDocument/2006/relationships/image" Target="../media/image1652.png"/><Relationship Id="rId24" Type="http://schemas.openxmlformats.org/officeDocument/2006/relationships/image" Target="../media/image755.png"/><Relationship Id="rId45" Type="http://schemas.openxmlformats.org/officeDocument/2006/relationships/customXml" Target="../ink/ink2607.xml"/><Relationship Id="rId66" Type="http://schemas.openxmlformats.org/officeDocument/2006/relationships/image" Target="../media/image776.png"/><Relationship Id="rId87" Type="http://schemas.openxmlformats.org/officeDocument/2006/relationships/customXml" Target="../ink/ink2628.xml"/><Relationship Id="rId110" Type="http://schemas.openxmlformats.org/officeDocument/2006/relationships/image" Target="../media/image798.png"/><Relationship Id="rId131" Type="http://schemas.openxmlformats.org/officeDocument/2006/relationships/customXml" Target="../ink/ink2650.xml"/><Relationship Id="rId152" Type="http://schemas.openxmlformats.org/officeDocument/2006/relationships/image" Target="../media/image1619.png"/><Relationship Id="rId173" Type="http://schemas.openxmlformats.org/officeDocument/2006/relationships/customXml" Target="../ink/ink2671.xml"/><Relationship Id="rId194" Type="http://schemas.openxmlformats.org/officeDocument/2006/relationships/image" Target="../media/image1640.png"/><Relationship Id="rId208" Type="http://schemas.openxmlformats.org/officeDocument/2006/relationships/image" Target="../media/image1647.png"/><Relationship Id="rId229" Type="http://schemas.openxmlformats.org/officeDocument/2006/relationships/customXml" Target="../ink/ink2699.xml"/><Relationship Id="rId14" Type="http://schemas.openxmlformats.org/officeDocument/2006/relationships/image" Target="../media/image750.png"/><Relationship Id="rId35" Type="http://schemas.openxmlformats.org/officeDocument/2006/relationships/customXml" Target="../ink/ink2602.xml"/><Relationship Id="rId56" Type="http://schemas.openxmlformats.org/officeDocument/2006/relationships/image" Target="../media/image771.png"/><Relationship Id="rId77" Type="http://schemas.openxmlformats.org/officeDocument/2006/relationships/customXml" Target="../ink/ink2623.xml"/><Relationship Id="rId100" Type="http://schemas.openxmlformats.org/officeDocument/2006/relationships/image" Target="../media/image793.png"/><Relationship Id="rId8" Type="http://schemas.openxmlformats.org/officeDocument/2006/relationships/image" Target="../media/image747.png"/><Relationship Id="rId98" Type="http://schemas.openxmlformats.org/officeDocument/2006/relationships/image" Target="../media/image792.png"/><Relationship Id="rId121" Type="http://schemas.openxmlformats.org/officeDocument/2006/relationships/customXml" Target="../ink/ink2645.xml"/><Relationship Id="rId142" Type="http://schemas.openxmlformats.org/officeDocument/2006/relationships/image" Target="../media/image991.png"/><Relationship Id="rId163" Type="http://schemas.openxmlformats.org/officeDocument/2006/relationships/customXml" Target="../ink/ink2666.xml"/><Relationship Id="rId184" Type="http://schemas.openxmlformats.org/officeDocument/2006/relationships/image" Target="../media/image1635.png"/><Relationship Id="rId219" Type="http://schemas.openxmlformats.org/officeDocument/2006/relationships/customXml" Target="../ink/ink2694.xml"/><Relationship Id="rId230" Type="http://schemas.openxmlformats.org/officeDocument/2006/relationships/image" Target="../media/image1658.png"/><Relationship Id="rId25" Type="http://schemas.openxmlformats.org/officeDocument/2006/relationships/customXml" Target="../ink/ink2597.xml"/><Relationship Id="rId46" Type="http://schemas.openxmlformats.org/officeDocument/2006/relationships/image" Target="../media/image766.png"/><Relationship Id="rId67" Type="http://schemas.openxmlformats.org/officeDocument/2006/relationships/customXml" Target="../ink/ink2618.xml"/><Relationship Id="rId20" Type="http://schemas.openxmlformats.org/officeDocument/2006/relationships/image" Target="../media/image753.png"/><Relationship Id="rId41" Type="http://schemas.openxmlformats.org/officeDocument/2006/relationships/customXml" Target="../ink/ink2605.xml"/><Relationship Id="rId62" Type="http://schemas.openxmlformats.org/officeDocument/2006/relationships/image" Target="../media/image774.png"/><Relationship Id="rId83" Type="http://schemas.openxmlformats.org/officeDocument/2006/relationships/customXml" Target="../ink/ink2626.xml"/><Relationship Id="rId88" Type="http://schemas.openxmlformats.org/officeDocument/2006/relationships/image" Target="../media/image787.png"/><Relationship Id="rId111" Type="http://schemas.openxmlformats.org/officeDocument/2006/relationships/customXml" Target="../ink/ink2640.xml"/><Relationship Id="rId132" Type="http://schemas.openxmlformats.org/officeDocument/2006/relationships/image" Target="../media/image809.png"/><Relationship Id="rId153" Type="http://schemas.openxmlformats.org/officeDocument/2006/relationships/customXml" Target="../ink/ink2661.xml"/><Relationship Id="rId174" Type="http://schemas.openxmlformats.org/officeDocument/2006/relationships/image" Target="../media/image1630.png"/><Relationship Id="rId179" Type="http://schemas.openxmlformats.org/officeDocument/2006/relationships/customXml" Target="../ink/ink2674.xml"/><Relationship Id="rId195" Type="http://schemas.openxmlformats.org/officeDocument/2006/relationships/customXml" Target="../ink/ink2682.xml"/><Relationship Id="rId209" Type="http://schemas.openxmlformats.org/officeDocument/2006/relationships/customXml" Target="../ink/ink2689.xml"/><Relationship Id="rId190" Type="http://schemas.openxmlformats.org/officeDocument/2006/relationships/image" Target="../media/image1638.png"/><Relationship Id="rId204" Type="http://schemas.openxmlformats.org/officeDocument/2006/relationships/image" Target="../media/image1645.png"/><Relationship Id="rId220" Type="http://schemas.openxmlformats.org/officeDocument/2006/relationships/image" Target="../media/image1653.png"/><Relationship Id="rId225" Type="http://schemas.openxmlformats.org/officeDocument/2006/relationships/customXml" Target="../ink/ink2697.xml"/><Relationship Id="rId15" Type="http://schemas.openxmlformats.org/officeDocument/2006/relationships/customXml" Target="../ink/ink2592.xml"/><Relationship Id="rId36" Type="http://schemas.openxmlformats.org/officeDocument/2006/relationships/image" Target="../media/image761.png"/><Relationship Id="rId57" Type="http://schemas.openxmlformats.org/officeDocument/2006/relationships/customXml" Target="../ink/ink2613.xml"/><Relationship Id="rId106" Type="http://schemas.openxmlformats.org/officeDocument/2006/relationships/image" Target="../media/image796.png"/><Relationship Id="rId127" Type="http://schemas.openxmlformats.org/officeDocument/2006/relationships/customXml" Target="../ink/ink2648.xml"/><Relationship Id="rId10" Type="http://schemas.openxmlformats.org/officeDocument/2006/relationships/image" Target="../media/image748.png"/><Relationship Id="rId31" Type="http://schemas.openxmlformats.org/officeDocument/2006/relationships/customXml" Target="../ink/ink2600.xml"/><Relationship Id="rId52" Type="http://schemas.openxmlformats.org/officeDocument/2006/relationships/image" Target="../media/image769.png"/><Relationship Id="rId73" Type="http://schemas.openxmlformats.org/officeDocument/2006/relationships/customXml" Target="../ink/ink2621.xml"/><Relationship Id="rId78" Type="http://schemas.openxmlformats.org/officeDocument/2006/relationships/image" Target="../media/image782.png"/><Relationship Id="rId94" Type="http://schemas.openxmlformats.org/officeDocument/2006/relationships/image" Target="../media/image790.png"/><Relationship Id="rId99" Type="http://schemas.openxmlformats.org/officeDocument/2006/relationships/customXml" Target="../ink/ink2634.xml"/><Relationship Id="rId101" Type="http://schemas.openxmlformats.org/officeDocument/2006/relationships/customXml" Target="../ink/ink2635.xml"/><Relationship Id="rId122" Type="http://schemas.openxmlformats.org/officeDocument/2006/relationships/image" Target="../media/image804.png"/><Relationship Id="rId143" Type="http://schemas.openxmlformats.org/officeDocument/2006/relationships/customXml" Target="../ink/ink2656.xml"/><Relationship Id="rId148" Type="http://schemas.openxmlformats.org/officeDocument/2006/relationships/image" Target="../media/image1617.png"/><Relationship Id="rId164" Type="http://schemas.openxmlformats.org/officeDocument/2006/relationships/image" Target="../media/image1625.png"/><Relationship Id="rId169" Type="http://schemas.openxmlformats.org/officeDocument/2006/relationships/customXml" Target="../ink/ink2669.xml"/><Relationship Id="rId185" Type="http://schemas.openxmlformats.org/officeDocument/2006/relationships/customXml" Target="../ink/ink2677.xml"/><Relationship Id="rId4" Type="http://schemas.openxmlformats.org/officeDocument/2006/relationships/image" Target="../media/image745.png"/><Relationship Id="rId9" Type="http://schemas.openxmlformats.org/officeDocument/2006/relationships/customXml" Target="../ink/ink2589.xml"/><Relationship Id="rId180" Type="http://schemas.openxmlformats.org/officeDocument/2006/relationships/image" Target="../media/image1633.png"/><Relationship Id="rId210" Type="http://schemas.openxmlformats.org/officeDocument/2006/relationships/image" Target="../media/image1648.png"/><Relationship Id="rId215" Type="http://schemas.openxmlformats.org/officeDocument/2006/relationships/customXml" Target="../ink/ink2692.xml"/><Relationship Id="rId26" Type="http://schemas.openxmlformats.org/officeDocument/2006/relationships/image" Target="../media/image756.png"/><Relationship Id="rId231" Type="http://schemas.openxmlformats.org/officeDocument/2006/relationships/customXml" Target="../ink/ink2700.xml"/><Relationship Id="rId47" Type="http://schemas.openxmlformats.org/officeDocument/2006/relationships/customXml" Target="../ink/ink2608.xml"/><Relationship Id="rId68" Type="http://schemas.openxmlformats.org/officeDocument/2006/relationships/image" Target="../media/image777.png"/><Relationship Id="rId89" Type="http://schemas.openxmlformats.org/officeDocument/2006/relationships/customXml" Target="../ink/ink2629.xml"/><Relationship Id="rId112" Type="http://schemas.openxmlformats.org/officeDocument/2006/relationships/image" Target="../media/image799.png"/><Relationship Id="rId133" Type="http://schemas.openxmlformats.org/officeDocument/2006/relationships/customXml" Target="../ink/ink2651.xml"/><Relationship Id="rId154" Type="http://schemas.openxmlformats.org/officeDocument/2006/relationships/image" Target="../media/image1620.png"/><Relationship Id="rId175" Type="http://schemas.openxmlformats.org/officeDocument/2006/relationships/customXml" Target="../ink/ink2672.xml"/><Relationship Id="rId196" Type="http://schemas.openxmlformats.org/officeDocument/2006/relationships/image" Target="../media/image1641.png"/><Relationship Id="rId200" Type="http://schemas.openxmlformats.org/officeDocument/2006/relationships/image" Target="../media/image1643.png"/><Relationship Id="rId16" Type="http://schemas.openxmlformats.org/officeDocument/2006/relationships/image" Target="../media/image751.png"/><Relationship Id="rId221" Type="http://schemas.openxmlformats.org/officeDocument/2006/relationships/customXml" Target="../ink/ink2695.xml"/><Relationship Id="rId37" Type="http://schemas.openxmlformats.org/officeDocument/2006/relationships/customXml" Target="../ink/ink2603.xml"/><Relationship Id="rId58" Type="http://schemas.openxmlformats.org/officeDocument/2006/relationships/image" Target="../media/image772.png"/><Relationship Id="rId79" Type="http://schemas.openxmlformats.org/officeDocument/2006/relationships/customXml" Target="../ink/ink2624.xml"/><Relationship Id="rId102" Type="http://schemas.openxmlformats.org/officeDocument/2006/relationships/image" Target="../media/image794.png"/><Relationship Id="rId123" Type="http://schemas.openxmlformats.org/officeDocument/2006/relationships/customXml" Target="../ink/ink2646.xml"/><Relationship Id="rId144" Type="http://schemas.openxmlformats.org/officeDocument/2006/relationships/image" Target="../media/image1615.png"/><Relationship Id="rId90" Type="http://schemas.openxmlformats.org/officeDocument/2006/relationships/image" Target="../media/image788.png"/><Relationship Id="rId165" Type="http://schemas.openxmlformats.org/officeDocument/2006/relationships/customXml" Target="../ink/ink2667.xml"/><Relationship Id="rId186" Type="http://schemas.openxmlformats.org/officeDocument/2006/relationships/image" Target="../media/image1636.png"/><Relationship Id="rId211" Type="http://schemas.openxmlformats.org/officeDocument/2006/relationships/customXml" Target="../ink/ink2690.xml"/><Relationship Id="rId232" Type="http://schemas.openxmlformats.org/officeDocument/2006/relationships/image" Target="../media/image1659.png"/><Relationship Id="rId27" Type="http://schemas.openxmlformats.org/officeDocument/2006/relationships/customXml" Target="../ink/ink2598.xml"/><Relationship Id="rId48" Type="http://schemas.openxmlformats.org/officeDocument/2006/relationships/image" Target="../media/image767.png"/><Relationship Id="rId69" Type="http://schemas.openxmlformats.org/officeDocument/2006/relationships/customXml" Target="../ink/ink2619.xml"/><Relationship Id="rId113" Type="http://schemas.openxmlformats.org/officeDocument/2006/relationships/customXml" Target="../ink/ink2641.xml"/><Relationship Id="rId134" Type="http://schemas.openxmlformats.org/officeDocument/2006/relationships/image" Target="../media/image810.png"/><Relationship Id="rId80" Type="http://schemas.openxmlformats.org/officeDocument/2006/relationships/image" Target="../media/image783.png"/><Relationship Id="rId155" Type="http://schemas.openxmlformats.org/officeDocument/2006/relationships/customXml" Target="../ink/ink2662.xml"/><Relationship Id="rId176" Type="http://schemas.openxmlformats.org/officeDocument/2006/relationships/image" Target="../media/image1631.png"/><Relationship Id="rId197" Type="http://schemas.openxmlformats.org/officeDocument/2006/relationships/customXml" Target="../ink/ink2683.xml"/><Relationship Id="rId201" Type="http://schemas.openxmlformats.org/officeDocument/2006/relationships/customXml" Target="../ink/ink2685.xml"/><Relationship Id="rId222" Type="http://schemas.openxmlformats.org/officeDocument/2006/relationships/image" Target="../media/image1654.png"/><Relationship Id="rId17" Type="http://schemas.openxmlformats.org/officeDocument/2006/relationships/customXml" Target="../ink/ink2593.xml"/><Relationship Id="rId38" Type="http://schemas.openxmlformats.org/officeDocument/2006/relationships/image" Target="../media/image762.png"/><Relationship Id="rId59" Type="http://schemas.openxmlformats.org/officeDocument/2006/relationships/customXml" Target="../ink/ink2614.xml"/><Relationship Id="rId103" Type="http://schemas.openxmlformats.org/officeDocument/2006/relationships/customXml" Target="../ink/ink2636.xml"/><Relationship Id="rId124" Type="http://schemas.openxmlformats.org/officeDocument/2006/relationships/image" Target="../media/image805.png"/><Relationship Id="rId70" Type="http://schemas.openxmlformats.org/officeDocument/2006/relationships/image" Target="../media/image778.png"/><Relationship Id="rId91" Type="http://schemas.openxmlformats.org/officeDocument/2006/relationships/customXml" Target="../ink/ink2630.xml"/><Relationship Id="rId145" Type="http://schemas.openxmlformats.org/officeDocument/2006/relationships/customXml" Target="../ink/ink2657.xml"/><Relationship Id="rId166" Type="http://schemas.openxmlformats.org/officeDocument/2006/relationships/image" Target="../media/image1626.png"/><Relationship Id="rId187" Type="http://schemas.openxmlformats.org/officeDocument/2006/relationships/customXml" Target="../ink/ink2678.xml"/><Relationship Id="rId1" Type="http://schemas.openxmlformats.org/officeDocument/2006/relationships/slideLayout" Target="../slideLayouts/slideLayout7.xml"/><Relationship Id="rId212" Type="http://schemas.openxmlformats.org/officeDocument/2006/relationships/image" Target="../media/image1649.png"/><Relationship Id="rId233" Type="http://schemas.openxmlformats.org/officeDocument/2006/relationships/customXml" Target="../ink/ink2701.xml"/><Relationship Id="rId28" Type="http://schemas.openxmlformats.org/officeDocument/2006/relationships/image" Target="../media/image757.png"/><Relationship Id="rId49" Type="http://schemas.openxmlformats.org/officeDocument/2006/relationships/customXml" Target="../ink/ink2609.xml"/><Relationship Id="rId114" Type="http://schemas.openxmlformats.org/officeDocument/2006/relationships/image" Target="../media/image800.png"/><Relationship Id="rId60" Type="http://schemas.openxmlformats.org/officeDocument/2006/relationships/image" Target="../media/image773.png"/><Relationship Id="rId81" Type="http://schemas.openxmlformats.org/officeDocument/2006/relationships/customXml" Target="../ink/ink2625.xml"/><Relationship Id="rId135" Type="http://schemas.openxmlformats.org/officeDocument/2006/relationships/customXml" Target="../ink/ink2652.xml"/><Relationship Id="rId156" Type="http://schemas.openxmlformats.org/officeDocument/2006/relationships/image" Target="../media/image1621.png"/><Relationship Id="rId177" Type="http://schemas.openxmlformats.org/officeDocument/2006/relationships/customXml" Target="../ink/ink2673.xml"/><Relationship Id="rId198" Type="http://schemas.openxmlformats.org/officeDocument/2006/relationships/image" Target="../media/image1642.png"/><Relationship Id="rId202" Type="http://schemas.openxmlformats.org/officeDocument/2006/relationships/image" Target="../media/image1644.png"/><Relationship Id="rId223" Type="http://schemas.openxmlformats.org/officeDocument/2006/relationships/customXml" Target="../ink/ink2696.xml"/><Relationship Id="rId18" Type="http://schemas.openxmlformats.org/officeDocument/2006/relationships/image" Target="../media/image752.png"/><Relationship Id="rId39" Type="http://schemas.openxmlformats.org/officeDocument/2006/relationships/customXml" Target="../ink/ink2604.xml"/><Relationship Id="rId50" Type="http://schemas.openxmlformats.org/officeDocument/2006/relationships/image" Target="../media/image768.png"/><Relationship Id="rId104" Type="http://schemas.openxmlformats.org/officeDocument/2006/relationships/image" Target="../media/image795.png"/><Relationship Id="rId125" Type="http://schemas.openxmlformats.org/officeDocument/2006/relationships/customXml" Target="../ink/ink2647.xml"/><Relationship Id="rId146" Type="http://schemas.openxmlformats.org/officeDocument/2006/relationships/image" Target="../media/image1616.png"/><Relationship Id="rId167" Type="http://schemas.openxmlformats.org/officeDocument/2006/relationships/customXml" Target="../ink/ink2668.xml"/><Relationship Id="rId188" Type="http://schemas.openxmlformats.org/officeDocument/2006/relationships/image" Target="../media/image1637.png"/><Relationship Id="rId71" Type="http://schemas.openxmlformats.org/officeDocument/2006/relationships/customXml" Target="../ink/ink2620.xml"/><Relationship Id="rId92" Type="http://schemas.openxmlformats.org/officeDocument/2006/relationships/image" Target="../media/image789.png"/><Relationship Id="rId213" Type="http://schemas.openxmlformats.org/officeDocument/2006/relationships/customXml" Target="../ink/ink2691.xml"/><Relationship Id="rId234" Type="http://schemas.openxmlformats.org/officeDocument/2006/relationships/image" Target="../media/image1660.png"/><Relationship Id="rId2" Type="http://schemas.openxmlformats.org/officeDocument/2006/relationships/notesSlide" Target="../notesSlides/notesSlide9.xml"/><Relationship Id="rId29" Type="http://schemas.openxmlformats.org/officeDocument/2006/relationships/customXml" Target="../ink/ink2599.xml"/><Relationship Id="rId40" Type="http://schemas.openxmlformats.org/officeDocument/2006/relationships/image" Target="../media/image763.png"/><Relationship Id="rId115" Type="http://schemas.openxmlformats.org/officeDocument/2006/relationships/customXml" Target="../ink/ink2642.xml"/><Relationship Id="rId136" Type="http://schemas.openxmlformats.org/officeDocument/2006/relationships/image" Target="../media/image811.png"/><Relationship Id="rId157" Type="http://schemas.openxmlformats.org/officeDocument/2006/relationships/customXml" Target="../ink/ink2663.xml"/><Relationship Id="rId178" Type="http://schemas.openxmlformats.org/officeDocument/2006/relationships/image" Target="../media/image1632.png"/><Relationship Id="rId61" Type="http://schemas.openxmlformats.org/officeDocument/2006/relationships/customXml" Target="../ink/ink2615.xml"/><Relationship Id="rId82" Type="http://schemas.openxmlformats.org/officeDocument/2006/relationships/image" Target="../media/image784.png"/><Relationship Id="rId199" Type="http://schemas.openxmlformats.org/officeDocument/2006/relationships/customXml" Target="../ink/ink2684.xml"/><Relationship Id="rId203" Type="http://schemas.openxmlformats.org/officeDocument/2006/relationships/customXml" Target="../ink/ink2686.xml"/><Relationship Id="rId19" Type="http://schemas.openxmlformats.org/officeDocument/2006/relationships/customXml" Target="../ink/ink2594.xml"/><Relationship Id="rId224" Type="http://schemas.openxmlformats.org/officeDocument/2006/relationships/image" Target="../media/image1655.png"/><Relationship Id="rId30" Type="http://schemas.openxmlformats.org/officeDocument/2006/relationships/image" Target="../media/image758.png"/><Relationship Id="rId105" Type="http://schemas.openxmlformats.org/officeDocument/2006/relationships/customXml" Target="../ink/ink2637.xml"/><Relationship Id="rId126" Type="http://schemas.openxmlformats.org/officeDocument/2006/relationships/image" Target="../media/image806.png"/><Relationship Id="rId147" Type="http://schemas.openxmlformats.org/officeDocument/2006/relationships/customXml" Target="../ink/ink2658.xml"/><Relationship Id="rId168" Type="http://schemas.openxmlformats.org/officeDocument/2006/relationships/image" Target="../media/image1627.png"/><Relationship Id="rId51" Type="http://schemas.openxmlformats.org/officeDocument/2006/relationships/customXml" Target="../ink/ink2610.xml"/><Relationship Id="rId72" Type="http://schemas.openxmlformats.org/officeDocument/2006/relationships/image" Target="../media/image779.png"/><Relationship Id="rId93" Type="http://schemas.openxmlformats.org/officeDocument/2006/relationships/customXml" Target="../ink/ink2631.xml"/><Relationship Id="rId189" Type="http://schemas.openxmlformats.org/officeDocument/2006/relationships/customXml" Target="../ink/ink2679.xml"/><Relationship Id="rId3" Type="http://schemas.openxmlformats.org/officeDocument/2006/relationships/customXml" Target="../ink/ink2586.xml"/><Relationship Id="rId214" Type="http://schemas.openxmlformats.org/officeDocument/2006/relationships/image" Target="../media/image1650.png"/><Relationship Id="rId116" Type="http://schemas.openxmlformats.org/officeDocument/2006/relationships/image" Target="../media/image801.png"/><Relationship Id="rId137" Type="http://schemas.openxmlformats.org/officeDocument/2006/relationships/customXml" Target="../ink/ink2653.xml"/><Relationship Id="rId158" Type="http://schemas.openxmlformats.org/officeDocument/2006/relationships/image" Target="../media/image1622.png"/></Relationships>
</file>

<file path=ppt/slides/_rels/slide16.xml.rels><?xml version="1.0" encoding="UTF-8" standalone="yes"?>
<Relationships xmlns="http://schemas.openxmlformats.org/package/2006/relationships"><Relationship Id="rId26" Type="http://schemas.openxmlformats.org/officeDocument/2006/relationships/image" Target="../media/image1672.png"/><Relationship Id="rId21" Type="http://schemas.openxmlformats.org/officeDocument/2006/relationships/customXml" Target="../ink/ink2711.xml"/><Relationship Id="rId42" Type="http://schemas.openxmlformats.org/officeDocument/2006/relationships/image" Target="../media/image1680.png"/><Relationship Id="rId47" Type="http://schemas.openxmlformats.org/officeDocument/2006/relationships/customXml" Target="../ink/ink2724.xml"/><Relationship Id="rId63" Type="http://schemas.openxmlformats.org/officeDocument/2006/relationships/customXml" Target="../ink/ink2732.xml"/><Relationship Id="rId68" Type="http://schemas.openxmlformats.org/officeDocument/2006/relationships/image" Target="../media/image1693.png"/><Relationship Id="rId16" Type="http://schemas.openxmlformats.org/officeDocument/2006/relationships/image" Target="../media/image1667.png"/><Relationship Id="rId11" Type="http://schemas.openxmlformats.org/officeDocument/2006/relationships/customXml" Target="../ink/ink2706.xml"/><Relationship Id="rId24" Type="http://schemas.openxmlformats.org/officeDocument/2006/relationships/image" Target="../media/image1671.png"/><Relationship Id="rId32" Type="http://schemas.openxmlformats.org/officeDocument/2006/relationships/image" Target="../media/image1675.png"/><Relationship Id="rId37" Type="http://schemas.openxmlformats.org/officeDocument/2006/relationships/customXml" Target="../ink/ink2719.xml"/><Relationship Id="rId40" Type="http://schemas.openxmlformats.org/officeDocument/2006/relationships/image" Target="../media/image1679.png"/><Relationship Id="rId45" Type="http://schemas.openxmlformats.org/officeDocument/2006/relationships/customXml" Target="../ink/ink2723.xml"/><Relationship Id="rId53" Type="http://schemas.openxmlformats.org/officeDocument/2006/relationships/customXml" Target="../ink/ink2727.xml"/><Relationship Id="rId58" Type="http://schemas.openxmlformats.org/officeDocument/2006/relationships/image" Target="../media/image1688.png"/><Relationship Id="rId66" Type="http://schemas.openxmlformats.org/officeDocument/2006/relationships/image" Target="../media/image1692.png"/><Relationship Id="rId74" Type="http://schemas.openxmlformats.org/officeDocument/2006/relationships/image" Target="../media/image1696.png"/><Relationship Id="rId79" Type="http://schemas.openxmlformats.org/officeDocument/2006/relationships/customXml" Target="../ink/ink2740.xml"/><Relationship Id="rId5" Type="http://schemas.openxmlformats.org/officeDocument/2006/relationships/customXml" Target="../ink/ink2703.xml"/><Relationship Id="rId61" Type="http://schemas.openxmlformats.org/officeDocument/2006/relationships/customXml" Target="../ink/ink2731.xml"/><Relationship Id="rId19" Type="http://schemas.openxmlformats.org/officeDocument/2006/relationships/customXml" Target="../ink/ink2710.xml"/><Relationship Id="rId14" Type="http://schemas.openxmlformats.org/officeDocument/2006/relationships/image" Target="../media/image1666.png"/><Relationship Id="rId22" Type="http://schemas.openxmlformats.org/officeDocument/2006/relationships/image" Target="../media/image1670.png"/><Relationship Id="rId27" Type="http://schemas.openxmlformats.org/officeDocument/2006/relationships/customXml" Target="../ink/ink2714.xml"/><Relationship Id="rId30" Type="http://schemas.openxmlformats.org/officeDocument/2006/relationships/image" Target="../media/image1674.png"/><Relationship Id="rId35" Type="http://schemas.openxmlformats.org/officeDocument/2006/relationships/customXml" Target="../ink/ink2718.xml"/><Relationship Id="rId43" Type="http://schemas.openxmlformats.org/officeDocument/2006/relationships/customXml" Target="../ink/ink2722.xml"/><Relationship Id="rId48" Type="http://schemas.openxmlformats.org/officeDocument/2006/relationships/image" Target="../media/image1683.png"/><Relationship Id="rId56" Type="http://schemas.openxmlformats.org/officeDocument/2006/relationships/image" Target="../media/image1687.png"/><Relationship Id="rId64" Type="http://schemas.openxmlformats.org/officeDocument/2006/relationships/image" Target="../media/image1691.png"/><Relationship Id="rId69" Type="http://schemas.openxmlformats.org/officeDocument/2006/relationships/customXml" Target="../ink/ink2735.xml"/><Relationship Id="rId77" Type="http://schemas.openxmlformats.org/officeDocument/2006/relationships/customXml" Target="../ink/ink2739.xml"/><Relationship Id="rId8" Type="http://schemas.openxmlformats.org/officeDocument/2006/relationships/image" Target="../media/image1663.png"/><Relationship Id="rId51" Type="http://schemas.openxmlformats.org/officeDocument/2006/relationships/customXml" Target="../ink/ink2726.xml"/><Relationship Id="rId72" Type="http://schemas.openxmlformats.org/officeDocument/2006/relationships/image" Target="../media/image1695.png"/><Relationship Id="rId80" Type="http://schemas.openxmlformats.org/officeDocument/2006/relationships/image" Target="../media/image1699.png"/><Relationship Id="rId3" Type="http://schemas.openxmlformats.org/officeDocument/2006/relationships/customXml" Target="../ink/ink2702.xml"/><Relationship Id="rId12" Type="http://schemas.openxmlformats.org/officeDocument/2006/relationships/image" Target="../media/image1665.png"/><Relationship Id="rId17" Type="http://schemas.openxmlformats.org/officeDocument/2006/relationships/customXml" Target="../ink/ink2709.xml"/><Relationship Id="rId25" Type="http://schemas.openxmlformats.org/officeDocument/2006/relationships/customXml" Target="../ink/ink2713.xml"/><Relationship Id="rId33" Type="http://schemas.openxmlformats.org/officeDocument/2006/relationships/customXml" Target="../ink/ink2717.xml"/><Relationship Id="rId38" Type="http://schemas.openxmlformats.org/officeDocument/2006/relationships/image" Target="../media/image1678.png"/><Relationship Id="rId46" Type="http://schemas.openxmlformats.org/officeDocument/2006/relationships/image" Target="../media/image1682.png"/><Relationship Id="rId59" Type="http://schemas.openxmlformats.org/officeDocument/2006/relationships/customXml" Target="../ink/ink2730.xml"/><Relationship Id="rId67" Type="http://schemas.openxmlformats.org/officeDocument/2006/relationships/customXml" Target="../ink/ink2734.xml"/><Relationship Id="rId20" Type="http://schemas.openxmlformats.org/officeDocument/2006/relationships/image" Target="../media/image1669.png"/><Relationship Id="rId41" Type="http://schemas.openxmlformats.org/officeDocument/2006/relationships/customXml" Target="../ink/ink2721.xml"/><Relationship Id="rId54" Type="http://schemas.openxmlformats.org/officeDocument/2006/relationships/image" Target="../media/image1686.png"/><Relationship Id="rId62" Type="http://schemas.openxmlformats.org/officeDocument/2006/relationships/image" Target="../media/image1690.png"/><Relationship Id="rId70" Type="http://schemas.openxmlformats.org/officeDocument/2006/relationships/image" Target="../media/image1694.png"/><Relationship Id="rId75" Type="http://schemas.openxmlformats.org/officeDocument/2006/relationships/customXml" Target="../ink/ink2738.xml"/><Relationship Id="rId1" Type="http://schemas.openxmlformats.org/officeDocument/2006/relationships/slideLayout" Target="../slideLayouts/slideLayout7.xml"/><Relationship Id="rId6" Type="http://schemas.openxmlformats.org/officeDocument/2006/relationships/image" Target="../media/image1662.png"/><Relationship Id="rId15" Type="http://schemas.openxmlformats.org/officeDocument/2006/relationships/customXml" Target="../ink/ink2708.xml"/><Relationship Id="rId23" Type="http://schemas.openxmlformats.org/officeDocument/2006/relationships/customXml" Target="../ink/ink2712.xml"/><Relationship Id="rId28" Type="http://schemas.openxmlformats.org/officeDocument/2006/relationships/image" Target="../media/image1673.png"/><Relationship Id="rId36" Type="http://schemas.openxmlformats.org/officeDocument/2006/relationships/image" Target="../media/image1677.png"/><Relationship Id="rId49" Type="http://schemas.openxmlformats.org/officeDocument/2006/relationships/customXml" Target="../ink/ink2725.xml"/><Relationship Id="rId57" Type="http://schemas.openxmlformats.org/officeDocument/2006/relationships/customXml" Target="../ink/ink2729.xml"/><Relationship Id="rId10" Type="http://schemas.openxmlformats.org/officeDocument/2006/relationships/image" Target="../media/image1664.png"/><Relationship Id="rId31" Type="http://schemas.openxmlformats.org/officeDocument/2006/relationships/customXml" Target="../ink/ink2716.xml"/><Relationship Id="rId44" Type="http://schemas.openxmlformats.org/officeDocument/2006/relationships/image" Target="../media/image1681.png"/><Relationship Id="rId52" Type="http://schemas.openxmlformats.org/officeDocument/2006/relationships/image" Target="../media/image1685.png"/><Relationship Id="rId60" Type="http://schemas.openxmlformats.org/officeDocument/2006/relationships/image" Target="../media/image1689.png"/><Relationship Id="rId65" Type="http://schemas.openxmlformats.org/officeDocument/2006/relationships/customXml" Target="../ink/ink2733.xml"/><Relationship Id="rId73" Type="http://schemas.openxmlformats.org/officeDocument/2006/relationships/customXml" Target="../ink/ink2737.xml"/><Relationship Id="rId78" Type="http://schemas.openxmlformats.org/officeDocument/2006/relationships/image" Target="../media/image1698.png"/><Relationship Id="rId4" Type="http://schemas.openxmlformats.org/officeDocument/2006/relationships/image" Target="../media/image1661.png"/><Relationship Id="rId9" Type="http://schemas.openxmlformats.org/officeDocument/2006/relationships/customXml" Target="../ink/ink2705.xml"/><Relationship Id="rId13" Type="http://schemas.openxmlformats.org/officeDocument/2006/relationships/customXml" Target="../ink/ink2707.xml"/><Relationship Id="rId18" Type="http://schemas.openxmlformats.org/officeDocument/2006/relationships/image" Target="../media/image1668.png"/><Relationship Id="rId39" Type="http://schemas.openxmlformats.org/officeDocument/2006/relationships/customXml" Target="../ink/ink2720.xml"/><Relationship Id="rId34" Type="http://schemas.openxmlformats.org/officeDocument/2006/relationships/image" Target="../media/image1676.png"/><Relationship Id="rId50" Type="http://schemas.openxmlformats.org/officeDocument/2006/relationships/image" Target="../media/image1684.png"/><Relationship Id="rId55" Type="http://schemas.openxmlformats.org/officeDocument/2006/relationships/customXml" Target="../ink/ink2728.xml"/><Relationship Id="rId76" Type="http://schemas.openxmlformats.org/officeDocument/2006/relationships/image" Target="../media/image1697.png"/><Relationship Id="rId7" Type="http://schemas.openxmlformats.org/officeDocument/2006/relationships/customXml" Target="../ink/ink2704.xml"/><Relationship Id="rId71" Type="http://schemas.openxmlformats.org/officeDocument/2006/relationships/customXml" Target="../ink/ink2736.xml"/><Relationship Id="rId2" Type="http://schemas.openxmlformats.org/officeDocument/2006/relationships/notesSlide" Target="../notesSlides/notesSlide10.xml"/><Relationship Id="rId29" Type="http://schemas.openxmlformats.org/officeDocument/2006/relationships/customXml" Target="../ink/ink2715.xml"/></Relationships>
</file>

<file path=ppt/slides/_rels/slide17.xml.rels><?xml version="1.0" encoding="UTF-8" standalone="yes"?>
<Relationships xmlns="http://schemas.openxmlformats.org/package/2006/relationships"><Relationship Id="rId26" Type="http://schemas.openxmlformats.org/officeDocument/2006/relationships/customXml" Target="../ink/ink2751.xml"/><Relationship Id="rId21" Type="http://schemas.openxmlformats.org/officeDocument/2006/relationships/image" Target="../media/image1707.png"/><Relationship Id="rId34" Type="http://schemas.openxmlformats.org/officeDocument/2006/relationships/customXml" Target="../ink/ink2755.xml"/><Relationship Id="rId42" Type="http://schemas.openxmlformats.org/officeDocument/2006/relationships/customXml" Target="../ink/ink2759.xml"/><Relationship Id="rId47" Type="http://schemas.openxmlformats.org/officeDocument/2006/relationships/image" Target="../media/image1720.png"/><Relationship Id="rId50" Type="http://schemas.openxmlformats.org/officeDocument/2006/relationships/customXml" Target="../ink/ink2763.xml"/><Relationship Id="rId55" Type="http://schemas.openxmlformats.org/officeDocument/2006/relationships/image" Target="../media/image1724.png"/><Relationship Id="rId63" Type="http://schemas.openxmlformats.org/officeDocument/2006/relationships/image" Target="../media/image1728.png"/><Relationship Id="rId7" Type="http://schemas.openxmlformats.org/officeDocument/2006/relationships/image" Target="../media/image1700.png"/><Relationship Id="rId2" Type="http://schemas.openxmlformats.org/officeDocument/2006/relationships/notesSlide" Target="../notesSlides/notesSlide11.xml"/><Relationship Id="rId16" Type="http://schemas.openxmlformats.org/officeDocument/2006/relationships/customXml" Target="../ink/ink2746.xml"/><Relationship Id="rId29" Type="http://schemas.openxmlformats.org/officeDocument/2006/relationships/image" Target="../media/image1711.png"/><Relationship Id="rId11" Type="http://schemas.openxmlformats.org/officeDocument/2006/relationships/image" Target="../media/image1702.png"/><Relationship Id="rId24" Type="http://schemas.openxmlformats.org/officeDocument/2006/relationships/customXml" Target="../ink/ink2750.xml"/><Relationship Id="rId32" Type="http://schemas.openxmlformats.org/officeDocument/2006/relationships/customXml" Target="../ink/ink2754.xml"/><Relationship Id="rId37" Type="http://schemas.openxmlformats.org/officeDocument/2006/relationships/image" Target="../media/image1715.png"/><Relationship Id="rId40" Type="http://schemas.openxmlformats.org/officeDocument/2006/relationships/customXml" Target="../ink/ink2758.xml"/><Relationship Id="rId45" Type="http://schemas.openxmlformats.org/officeDocument/2006/relationships/image" Target="../media/image1719.png"/><Relationship Id="rId53" Type="http://schemas.openxmlformats.org/officeDocument/2006/relationships/image" Target="../media/image1723.png"/><Relationship Id="rId58" Type="http://schemas.openxmlformats.org/officeDocument/2006/relationships/customXml" Target="../ink/ink2767.xml"/><Relationship Id="rId5" Type="http://schemas.openxmlformats.org/officeDocument/2006/relationships/image" Target="../media/image5110.png"/><Relationship Id="rId61" Type="http://schemas.openxmlformats.org/officeDocument/2006/relationships/image" Target="../media/image1727.png"/><Relationship Id="rId19" Type="http://schemas.openxmlformats.org/officeDocument/2006/relationships/image" Target="../media/image1706.png"/><Relationship Id="rId14" Type="http://schemas.openxmlformats.org/officeDocument/2006/relationships/customXml" Target="../ink/ink2745.xml"/><Relationship Id="rId22" Type="http://schemas.openxmlformats.org/officeDocument/2006/relationships/customXml" Target="../ink/ink2749.xml"/><Relationship Id="rId27" Type="http://schemas.openxmlformats.org/officeDocument/2006/relationships/image" Target="../media/image1710.png"/><Relationship Id="rId30" Type="http://schemas.openxmlformats.org/officeDocument/2006/relationships/customXml" Target="../ink/ink2753.xml"/><Relationship Id="rId35" Type="http://schemas.openxmlformats.org/officeDocument/2006/relationships/image" Target="../media/image1714.png"/><Relationship Id="rId43" Type="http://schemas.openxmlformats.org/officeDocument/2006/relationships/image" Target="../media/image1718.png"/><Relationship Id="rId48" Type="http://schemas.openxmlformats.org/officeDocument/2006/relationships/customXml" Target="../ink/ink2762.xml"/><Relationship Id="rId56" Type="http://schemas.openxmlformats.org/officeDocument/2006/relationships/customXml" Target="../ink/ink2766.xml"/><Relationship Id="rId64" Type="http://schemas.openxmlformats.org/officeDocument/2006/relationships/customXml" Target="../ink/ink2770.xml"/><Relationship Id="rId8" Type="http://schemas.openxmlformats.org/officeDocument/2006/relationships/customXml" Target="../ink/ink2742.xml"/><Relationship Id="rId51" Type="http://schemas.openxmlformats.org/officeDocument/2006/relationships/image" Target="../media/image1722.png"/><Relationship Id="rId3" Type="http://schemas.openxmlformats.org/officeDocument/2006/relationships/image" Target="../media/image5010.png"/><Relationship Id="rId12" Type="http://schemas.openxmlformats.org/officeDocument/2006/relationships/customXml" Target="../ink/ink2744.xml"/><Relationship Id="rId17" Type="http://schemas.openxmlformats.org/officeDocument/2006/relationships/image" Target="../media/image1705.png"/><Relationship Id="rId25" Type="http://schemas.openxmlformats.org/officeDocument/2006/relationships/image" Target="../media/image1709.png"/><Relationship Id="rId33" Type="http://schemas.openxmlformats.org/officeDocument/2006/relationships/image" Target="../media/image1713.png"/><Relationship Id="rId38" Type="http://schemas.openxmlformats.org/officeDocument/2006/relationships/customXml" Target="../ink/ink2757.xml"/><Relationship Id="rId46" Type="http://schemas.openxmlformats.org/officeDocument/2006/relationships/customXml" Target="../ink/ink2761.xml"/><Relationship Id="rId59" Type="http://schemas.openxmlformats.org/officeDocument/2006/relationships/image" Target="../media/image1726.png"/><Relationship Id="rId20" Type="http://schemas.openxmlformats.org/officeDocument/2006/relationships/customXml" Target="../ink/ink2748.xml"/><Relationship Id="rId41" Type="http://schemas.openxmlformats.org/officeDocument/2006/relationships/image" Target="../media/image1717.png"/><Relationship Id="rId54" Type="http://schemas.openxmlformats.org/officeDocument/2006/relationships/customXml" Target="../ink/ink2765.xml"/><Relationship Id="rId62" Type="http://schemas.openxmlformats.org/officeDocument/2006/relationships/customXml" Target="../ink/ink2769.xml"/><Relationship Id="rId1" Type="http://schemas.openxmlformats.org/officeDocument/2006/relationships/slideLayout" Target="../slideLayouts/slideLayout7.xml"/><Relationship Id="rId6" Type="http://schemas.openxmlformats.org/officeDocument/2006/relationships/customXml" Target="../ink/ink2741.xml"/><Relationship Id="rId15" Type="http://schemas.openxmlformats.org/officeDocument/2006/relationships/image" Target="../media/image1704.png"/><Relationship Id="rId23" Type="http://schemas.openxmlformats.org/officeDocument/2006/relationships/image" Target="../media/image1708.png"/><Relationship Id="rId28" Type="http://schemas.openxmlformats.org/officeDocument/2006/relationships/customXml" Target="../ink/ink2752.xml"/><Relationship Id="rId36" Type="http://schemas.openxmlformats.org/officeDocument/2006/relationships/customXml" Target="../ink/ink2756.xml"/><Relationship Id="rId49" Type="http://schemas.openxmlformats.org/officeDocument/2006/relationships/image" Target="../media/image1721.png"/><Relationship Id="rId57" Type="http://schemas.openxmlformats.org/officeDocument/2006/relationships/image" Target="../media/image1725.png"/><Relationship Id="rId10" Type="http://schemas.openxmlformats.org/officeDocument/2006/relationships/customXml" Target="../ink/ink2743.xml"/><Relationship Id="rId31" Type="http://schemas.openxmlformats.org/officeDocument/2006/relationships/image" Target="../media/image1712.png"/><Relationship Id="rId44" Type="http://schemas.openxmlformats.org/officeDocument/2006/relationships/customXml" Target="../ink/ink2760.xml"/><Relationship Id="rId52" Type="http://schemas.openxmlformats.org/officeDocument/2006/relationships/customXml" Target="../ink/ink2764.xml"/><Relationship Id="rId60" Type="http://schemas.openxmlformats.org/officeDocument/2006/relationships/customXml" Target="../ink/ink2768.xml"/><Relationship Id="rId65" Type="http://schemas.openxmlformats.org/officeDocument/2006/relationships/image" Target="../media/image1729.png"/><Relationship Id="rId4" Type="http://schemas.openxmlformats.org/officeDocument/2006/relationships/image" Target="../media/image7610.png"/><Relationship Id="rId9" Type="http://schemas.openxmlformats.org/officeDocument/2006/relationships/image" Target="../media/image1701.png"/><Relationship Id="rId13" Type="http://schemas.openxmlformats.org/officeDocument/2006/relationships/image" Target="../media/image1703.png"/><Relationship Id="rId18" Type="http://schemas.openxmlformats.org/officeDocument/2006/relationships/customXml" Target="../ink/ink2747.xml"/><Relationship Id="rId39" Type="http://schemas.openxmlformats.org/officeDocument/2006/relationships/image" Target="../media/image1716.png"/></Relationships>
</file>

<file path=ppt/slides/_rels/slide18.xml.rels><?xml version="1.0" encoding="UTF-8" standalone="yes"?>
<Relationships xmlns="http://schemas.openxmlformats.org/package/2006/relationships"><Relationship Id="rId26" Type="http://schemas.openxmlformats.org/officeDocument/2006/relationships/customXml" Target="../ink/ink2782.xml"/><Relationship Id="rId21" Type="http://schemas.openxmlformats.org/officeDocument/2006/relationships/image" Target="../media/image1738.png"/><Relationship Id="rId42" Type="http://schemas.openxmlformats.org/officeDocument/2006/relationships/customXml" Target="../ink/ink2790.xml"/><Relationship Id="rId47" Type="http://schemas.openxmlformats.org/officeDocument/2006/relationships/image" Target="../media/image1751.png"/><Relationship Id="rId63" Type="http://schemas.openxmlformats.org/officeDocument/2006/relationships/image" Target="../media/image1759.png"/><Relationship Id="rId68" Type="http://schemas.openxmlformats.org/officeDocument/2006/relationships/customXml" Target="../ink/ink2803.xml"/><Relationship Id="rId84" Type="http://schemas.openxmlformats.org/officeDocument/2006/relationships/customXml" Target="../ink/ink2811.xml"/><Relationship Id="rId89" Type="http://schemas.openxmlformats.org/officeDocument/2006/relationships/image" Target="../media/image1772.png"/><Relationship Id="rId16" Type="http://schemas.openxmlformats.org/officeDocument/2006/relationships/customXml" Target="../ink/ink2777.xml"/><Relationship Id="rId11" Type="http://schemas.openxmlformats.org/officeDocument/2006/relationships/image" Target="../media/image1733.png"/><Relationship Id="rId32" Type="http://schemas.openxmlformats.org/officeDocument/2006/relationships/customXml" Target="../ink/ink2785.xml"/><Relationship Id="rId37" Type="http://schemas.openxmlformats.org/officeDocument/2006/relationships/image" Target="../media/image1746.png"/><Relationship Id="rId53" Type="http://schemas.openxmlformats.org/officeDocument/2006/relationships/image" Target="../media/image1754.png"/><Relationship Id="rId58" Type="http://schemas.openxmlformats.org/officeDocument/2006/relationships/customXml" Target="../ink/ink2798.xml"/><Relationship Id="rId74" Type="http://schemas.openxmlformats.org/officeDocument/2006/relationships/customXml" Target="../ink/ink2806.xml"/><Relationship Id="rId79" Type="http://schemas.openxmlformats.org/officeDocument/2006/relationships/image" Target="../media/image1767.png"/><Relationship Id="rId5" Type="http://schemas.openxmlformats.org/officeDocument/2006/relationships/image" Target="../media/image1730.png"/><Relationship Id="rId90" Type="http://schemas.openxmlformats.org/officeDocument/2006/relationships/customXml" Target="../ink/ink2814.xml"/><Relationship Id="rId95" Type="http://schemas.openxmlformats.org/officeDocument/2006/relationships/image" Target="../media/image1775.png"/><Relationship Id="rId22" Type="http://schemas.openxmlformats.org/officeDocument/2006/relationships/customXml" Target="../ink/ink2780.xml"/><Relationship Id="rId27" Type="http://schemas.openxmlformats.org/officeDocument/2006/relationships/image" Target="../media/image1741.png"/><Relationship Id="rId43" Type="http://schemas.openxmlformats.org/officeDocument/2006/relationships/image" Target="../media/image1749.png"/><Relationship Id="rId48" Type="http://schemas.openxmlformats.org/officeDocument/2006/relationships/customXml" Target="../ink/ink2793.xml"/><Relationship Id="rId64" Type="http://schemas.openxmlformats.org/officeDocument/2006/relationships/customXml" Target="../ink/ink2801.xml"/><Relationship Id="rId69" Type="http://schemas.openxmlformats.org/officeDocument/2006/relationships/image" Target="../media/image1762.png"/><Relationship Id="rId80" Type="http://schemas.openxmlformats.org/officeDocument/2006/relationships/customXml" Target="../ink/ink2809.xml"/><Relationship Id="rId85" Type="http://schemas.openxmlformats.org/officeDocument/2006/relationships/image" Target="../media/image1770.png"/><Relationship Id="rId3" Type="http://schemas.openxmlformats.org/officeDocument/2006/relationships/image" Target="../media/image5210.png"/><Relationship Id="rId12" Type="http://schemas.openxmlformats.org/officeDocument/2006/relationships/customXml" Target="../ink/ink2775.xml"/><Relationship Id="rId17" Type="http://schemas.openxmlformats.org/officeDocument/2006/relationships/image" Target="../media/image1736.png"/><Relationship Id="rId25" Type="http://schemas.openxmlformats.org/officeDocument/2006/relationships/image" Target="../media/image1740.png"/><Relationship Id="rId33" Type="http://schemas.openxmlformats.org/officeDocument/2006/relationships/image" Target="../media/image1744.png"/><Relationship Id="rId38" Type="http://schemas.openxmlformats.org/officeDocument/2006/relationships/customXml" Target="../ink/ink2788.xml"/><Relationship Id="rId46" Type="http://schemas.openxmlformats.org/officeDocument/2006/relationships/customXml" Target="../ink/ink2792.xml"/><Relationship Id="rId59" Type="http://schemas.openxmlformats.org/officeDocument/2006/relationships/image" Target="../media/image1757.png"/><Relationship Id="rId67" Type="http://schemas.openxmlformats.org/officeDocument/2006/relationships/image" Target="../media/image1761.png"/><Relationship Id="rId20" Type="http://schemas.openxmlformats.org/officeDocument/2006/relationships/customXml" Target="../ink/ink2779.xml"/><Relationship Id="rId41" Type="http://schemas.openxmlformats.org/officeDocument/2006/relationships/image" Target="../media/image1748.png"/><Relationship Id="rId54" Type="http://schemas.openxmlformats.org/officeDocument/2006/relationships/customXml" Target="../ink/ink2796.xml"/><Relationship Id="rId62" Type="http://schemas.openxmlformats.org/officeDocument/2006/relationships/customXml" Target="../ink/ink2800.xml"/><Relationship Id="rId70" Type="http://schemas.openxmlformats.org/officeDocument/2006/relationships/customXml" Target="../ink/ink2804.xml"/><Relationship Id="rId75" Type="http://schemas.openxmlformats.org/officeDocument/2006/relationships/image" Target="../media/image1765.png"/><Relationship Id="rId83" Type="http://schemas.openxmlformats.org/officeDocument/2006/relationships/image" Target="../media/image1769.png"/><Relationship Id="rId88" Type="http://schemas.openxmlformats.org/officeDocument/2006/relationships/customXml" Target="../ink/ink2813.xml"/><Relationship Id="rId91" Type="http://schemas.openxmlformats.org/officeDocument/2006/relationships/image" Target="../media/image1773.png"/><Relationship Id="rId96" Type="http://schemas.openxmlformats.org/officeDocument/2006/relationships/customXml" Target="../ink/ink2817.xml"/><Relationship Id="rId1" Type="http://schemas.openxmlformats.org/officeDocument/2006/relationships/slideLayout" Target="../slideLayouts/slideLayout7.xml"/><Relationship Id="rId6" Type="http://schemas.openxmlformats.org/officeDocument/2006/relationships/customXml" Target="../ink/ink2772.xml"/><Relationship Id="rId15" Type="http://schemas.openxmlformats.org/officeDocument/2006/relationships/image" Target="../media/image1735.png"/><Relationship Id="rId23" Type="http://schemas.openxmlformats.org/officeDocument/2006/relationships/image" Target="../media/image1739.png"/><Relationship Id="rId28" Type="http://schemas.openxmlformats.org/officeDocument/2006/relationships/customXml" Target="../ink/ink2783.xml"/><Relationship Id="rId36" Type="http://schemas.openxmlformats.org/officeDocument/2006/relationships/customXml" Target="../ink/ink2787.xml"/><Relationship Id="rId49" Type="http://schemas.openxmlformats.org/officeDocument/2006/relationships/image" Target="../media/image1752.png"/><Relationship Id="rId57" Type="http://schemas.openxmlformats.org/officeDocument/2006/relationships/image" Target="../media/image1756.png"/><Relationship Id="rId10" Type="http://schemas.openxmlformats.org/officeDocument/2006/relationships/customXml" Target="../ink/ink2774.xml"/><Relationship Id="rId31" Type="http://schemas.openxmlformats.org/officeDocument/2006/relationships/image" Target="../media/image1743.png"/><Relationship Id="rId44" Type="http://schemas.openxmlformats.org/officeDocument/2006/relationships/customXml" Target="../ink/ink2791.xml"/><Relationship Id="rId52" Type="http://schemas.openxmlformats.org/officeDocument/2006/relationships/customXml" Target="../ink/ink2795.xml"/><Relationship Id="rId60" Type="http://schemas.openxmlformats.org/officeDocument/2006/relationships/customXml" Target="../ink/ink2799.xml"/><Relationship Id="rId65" Type="http://schemas.openxmlformats.org/officeDocument/2006/relationships/image" Target="../media/image1760.png"/><Relationship Id="rId73" Type="http://schemas.openxmlformats.org/officeDocument/2006/relationships/image" Target="../media/image1764.png"/><Relationship Id="rId78" Type="http://schemas.openxmlformats.org/officeDocument/2006/relationships/customXml" Target="../ink/ink2808.xml"/><Relationship Id="rId81" Type="http://schemas.openxmlformats.org/officeDocument/2006/relationships/image" Target="../media/image1768.png"/><Relationship Id="rId86" Type="http://schemas.openxmlformats.org/officeDocument/2006/relationships/customXml" Target="../ink/ink2812.xml"/><Relationship Id="rId94" Type="http://schemas.openxmlformats.org/officeDocument/2006/relationships/customXml" Target="../ink/ink2816.xml"/><Relationship Id="rId4" Type="http://schemas.openxmlformats.org/officeDocument/2006/relationships/customXml" Target="../ink/ink2771.xml"/><Relationship Id="rId9" Type="http://schemas.openxmlformats.org/officeDocument/2006/relationships/image" Target="../media/image1732.png"/><Relationship Id="rId13" Type="http://schemas.openxmlformats.org/officeDocument/2006/relationships/image" Target="../media/image1734.png"/><Relationship Id="rId18" Type="http://schemas.openxmlformats.org/officeDocument/2006/relationships/customXml" Target="../ink/ink2778.xml"/><Relationship Id="rId39" Type="http://schemas.openxmlformats.org/officeDocument/2006/relationships/image" Target="../media/image1747.png"/><Relationship Id="rId34" Type="http://schemas.openxmlformats.org/officeDocument/2006/relationships/customXml" Target="../ink/ink2786.xml"/><Relationship Id="rId50" Type="http://schemas.openxmlformats.org/officeDocument/2006/relationships/customXml" Target="../ink/ink2794.xml"/><Relationship Id="rId55" Type="http://schemas.openxmlformats.org/officeDocument/2006/relationships/image" Target="../media/image1755.png"/><Relationship Id="rId76" Type="http://schemas.openxmlformats.org/officeDocument/2006/relationships/customXml" Target="../ink/ink2807.xml"/><Relationship Id="rId97" Type="http://schemas.openxmlformats.org/officeDocument/2006/relationships/image" Target="../media/image1776.png"/><Relationship Id="rId7" Type="http://schemas.openxmlformats.org/officeDocument/2006/relationships/image" Target="../media/image1731.png"/><Relationship Id="rId71" Type="http://schemas.openxmlformats.org/officeDocument/2006/relationships/image" Target="../media/image1763.png"/><Relationship Id="rId92" Type="http://schemas.openxmlformats.org/officeDocument/2006/relationships/customXml" Target="../ink/ink2815.xml"/><Relationship Id="rId2" Type="http://schemas.openxmlformats.org/officeDocument/2006/relationships/notesSlide" Target="../notesSlides/notesSlide12.xml"/><Relationship Id="rId29" Type="http://schemas.openxmlformats.org/officeDocument/2006/relationships/image" Target="../media/image1742.png"/><Relationship Id="rId24" Type="http://schemas.openxmlformats.org/officeDocument/2006/relationships/customXml" Target="../ink/ink2781.xml"/><Relationship Id="rId40" Type="http://schemas.openxmlformats.org/officeDocument/2006/relationships/customXml" Target="../ink/ink2789.xml"/><Relationship Id="rId45" Type="http://schemas.openxmlformats.org/officeDocument/2006/relationships/image" Target="../media/image1750.png"/><Relationship Id="rId66" Type="http://schemas.openxmlformats.org/officeDocument/2006/relationships/customXml" Target="../ink/ink2802.xml"/><Relationship Id="rId87" Type="http://schemas.openxmlformats.org/officeDocument/2006/relationships/image" Target="../media/image1771.png"/><Relationship Id="rId61" Type="http://schemas.openxmlformats.org/officeDocument/2006/relationships/image" Target="../media/image1758.png"/><Relationship Id="rId82" Type="http://schemas.openxmlformats.org/officeDocument/2006/relationships/customXml" Target="../ink/ink2810.xml"/><Relationship Id="rId19" Type="http://schemas.openxmlformats.org/officeDocument/2006/relationships/image" Target="../media/image1737.png"/><Relationship Id="rId14" Type="http://schemas.openxmlformats.org/officeDocument/2006/relationships/customXml" Target="../ink/ink2776.xml"/><Relationship Id="rId30" Type="http://schemas.openxmlformats.org/officeDocument/2006/relationships/customXml" Target="../ink/ink2784.xml"/><Relationship Id="rId35" Type="http://schemas.openxmlformats.org/officeDocument/2006/relationships/image" Target="../media/image1745.png"/><Relationship Id="rId56" Type="http://schemas.openxmlformats.org/officeDocument/2006/relationships/customXml" Target="../ink/ink2797.xml"/><Relationship Id="rId77" Type="http://schemas.openxmlformats.org/officeDocument/2006/relationships/image" Target="../media/image1766.png"/><Relationship Id="rId8" Type="http://schemas.openxmlformats.org/officeDocument/2006/relationships/customXml" Target="../ink/ink2773.xml"/><Relationship Id="rId51" Type="http://schemas.openxmlformats.org/officeDocument/2006/relationships/image" Target="../media/image1753.png"/><Relationship Id="rId72" Type="http://schemas.openxmlformats.org/officeDocument/2006/relationships/customXml" Target="../ink/ink2805.xml"/><Relationship Id="rId93" Type="http://schemas.openxmlformats.org/officeDocument/2006/relationships/image" Target="../media/image1774.png"/></Relationships>
</file>

<file path=ppt/slides/_rels/slide19.xml.rels><?xml version="1.0" encoding="UTF-8" standalone="yes"?>
<Relationships xmlns="http://schemas.openxmlformats.org/package/2006/relationships"><Relationship Id="rId117" Type="http://schemas.openxmlformats.org/officeDocument/2006/relationships/customXml" Target="../ink/ink2875.xml"/><Relationship Id="rId299" Type="http://schemas.openxmlformats.org/officeDocument/2006/relationships/customXml" Target="../ink/ink2966.xml"/><Relationship Id="rId21" Type="http://schemas.openxmlformats.org/officeDocument/2006/relationships/customXml" Target="../ink/ink2827.xml"/><Relationship Id="rId63" Type="http://schemas.openxmlformats.org/officeDocument/2006/relationships/customXml" Target="../ink/ink2848.xml"/><Relationship Id="rId159" Type="http://schemas.openxmlformats.org/officeDocument/2006/relationships/customXml" Target="../ink/ink2896.xml"/><Relationship Id="rId324" Type="http://schemas.openxmlformats.org/officeDocument/2006/relationships/image" Target="../media/image1935.png"/><Relationship Id="rId366" Type="http://schemas.openxmlformats.org/officeDocument/2006/relationships/image" Target="../media/image1955.png"/><Relationship Id="rId170" Type="http://schemas.openxmlformats.org/officeDocument/2006/relationships/image" Target="../media/image1860.png"/><Relationship Id="rId226" Type="http://schemas.openxmlformats.org/officeDocument/2006/relationships/image" Target="../media/image1888.png"/><Relationship Id="rId268" Type="http://schemas.openxmlformats.org/officeDocument/2006/relationships/image" Target="../media/image1908.png"/><Relationship Id="rId32" Type="http://schemas.openxmlformats.org/officeDocument/2006/relationships/image" Target="../media/image1791.png"/><Relationship Id="rId74" Type="http://schemas.openxmlformats.org/officeDocument/2006/relationships/image" Target="../media/image1812.png"/><Relationship Id="rId128" Type="http://schemas.openxmlformats.org/officeDocument/2006/relationships/image" Target="../media/image1839.png"/><Relationship Id="rId335" Type="http://schemas.openxmlformats.org/officeDocument/2006/relationships/customXml" Target="../ink/ink2984.xml"/><Relationship Id="rId377" Type="http://schemas.openxmlformats.org/officeDocument/2006/relationships/customXml" Target="../ink/ink3005.xml"/><Relationship Id="rId5" Type="http://schemas.openxmlformats.org/officeDocument/2006/relationships/customXml" Target="../ink/ink2819.xml"/><Relationship Id="rId181" Type="http://schemas.openxmlformats.org/officeDocument/2006/relationships/customXml" Target="../ink/ink2907.xml"/><Relationship Id="rId237" Type="http://schemas.openxmlformats.org/officeDocument/2006/relationships/customXml" Target="../ink/ink2935.xml"/><Relationship Id="rId279" Type="http://schemas.openxmlformats.org/officeDocument/2006/relationships/customXml" Target="../ink/ink2956.xml"/><Relationship Id="rId43" Type="http://schemas.openxmlformats.org/officeDocument/2006/relationships/customXml" Target="../ink/ink2838.xml"/><Relationship Id="rId139" Type="http://schemas.openxmlformats.org/officeDocument/2006/relationships/customXml" Target="../ink/ink2886.xml"/><Relationship Id="rId290" Type="http://schemas.openxmlformats.org/officeDocument/2006/relationships/image" Target="../media/image1918.png"/><Relationship Id="rId304" Type="http://schemas.openxmlformats.org/officeDocument/2006/relationships/image" Target="../media/image1925.png"/><Relationship Id="rId346" Type="http://schemas.openxmlformats.org/officeDocument/2006/relationships/image" Target="../media/image1945.png"/><Relationship Id="rId388" Type="http://schemas.openxmlformats.org/officeDocument/2006/relationships/image" Target="../media/image1966.png"/><Relationship Id="rId85" Type="http://schemas.openxmlformats.org/officeDocument/2006/relationships/customXml" Target="../ink/ink2859.xml"/><Relationship Id="rId150" Type="http://schemas.openxmlformats.org/officeDocument/2006/relationships/image" Target="../media/image1850.png"/><Relationship Id="rId192" Type="http://schemas.openxmlformats.org/officeDocument/2006/relationships/image" Target="../media/image1871.png"/><Relationship Id="rId206" Type="http://schemas.openxmlformats.org/officeDocument/2006/relationships/image" Target="../media/image1878.png"/><Relationship Id="rId248" Type="http://schemas.openxmlformats.org/officeDocument/2006/relationships/image" Target="../media/image26.png"/><Relationship Id="rId12" Type="http://schemas.openxmlformats.org/officeDocument/2006/relationships/image" Target="../media/image1781.png"/><Relationship Id="rId108" Type="http://schemas.openxmlformats.org/officeDocument/2006/relationships/image" Target="../media/image1829.png"/><Relationship Id="rId315" Type="http://schemas.openxmlformats.org/officeDocument/2006/relationships/customXml" Target="../ink/ink2974.xml"/><Relationship Id="rId357" Type="http://schemas.openxmlformats.org/officeDocument/2006/relationships/customXml" Target="../ink/ink2995.xml"/><Relationship Id="rId54" Type="http://schemas.openxmlformats.org/officeDocument/2006/relationships/image" Target="../media/image1802.png"/><Relationship Id="rId96" Type="http://schemas.openxmlformats.org/officeDocument/2006/relationships/image" Target="../media/image1823.png"/><Relationship Id="rId161" Type="http://schemas.openxmlformats.org/officeDocument/2006/relationships/customXml" Target="../ink/ink2897.xml"/><Relationship Id="rId217" Type="http://schemas.openxmlformats.org/officeDocument/2006/relationships/customXml" Target="../ink/ink2925.xml"/><Relationship Id="rId259" Type="http://schemas.openxmlformats.org/officeDocument/2006/relationships/customXml" Target="../ink/ink2946.xml"/><Relationship Id="rId23" Type="http://schemas.openxmlformats.org/officeDocument/2006/relationships/customXml" Target="../ink/ink2828.xml"/><Relationship Id="rId119" Type="http://schemas.openxmlformats.org/officeDocument/2006/relationships/customXml" Target="../ink/ink2876.xml"/><Relationship Id="rId270" Type="http://schemas.openxmlformats.org/officeDocument/2006/relationships/image" Target="../media/image1909.png"/><Relationship Id="rId326" Type="http://schemas.openxmlformats.org/officeDocument/2006/relationships/image" Target="../media/image1936.png"/><Relationship Id="rId65" Type="http://schemas.openxmlformats.org/officeDocument/2006/relationships/customXml" Target="../ink/ink2849.xml"/><Relationship Id="rId130" Type="http://schemas.openxmlformats.org/officeDocument/2006/relationships/image" Target="../media/image1840.png"/><Relationship Id="rId368" Type="http://schemas.openxmlformats.org/officeDocument/2006/relationships/image" Target="../media/image1956.png"/><Relationship Id="rId172" Type="http://schemas.openxmlformats.org/officeDocument/2006/relationships/image" Target="../media/image1861.png"/><Relationship Id="rId228" Type="http://schemas.openxmlformats.org/officeDocument/2006/relationships/image" Target="../media/image1889.png"/><Relationship Id="rId281" Type="http://schemas.openxmlformats.org/officeDocument/2006/relationships/customXml" Target="../ink/ink2957.xml"/><Relationship Id="rId337" Type="http://schemas.openxmlformats.org/officeDocument/2006/relationships/customXml" Target="../ink/ink2985.xml"/><Relationship Id="rId34" Type="http://schemas.openxmlformats.org/officeDocument/2006/relationships/image" Target="../media/image1792.png"/><Relationship Id="rId76" Type="http://schemas.openxmlformats.org/officeDocument/2006/relationships/image" Target="../media/image1813.png"/><Relationship Id="rId141" Type="http://schemas.openxmlformats.org/officeDocument/2006/relationships/customXml" Target="../ink/ink2887.xml"/><Relationship Id="rId379" Type="http://schemas.openxmlformats.org/officeDocument/2006/relationships/customXml" Target="../ink/ink3006.xml"/><Relationship Id="rId7" Type="http://schemas.openxmlformats.org/officeDocument/2006/relationships/customXml" Target="../ink/ink2820.xml"/><Relationship Id="rId183" Type="http://schemas.openxmlformats.org/officeDocument/2006/relationships/customXml" Target="../ink/ink2908.xml"/><Relationship Id="rId239" Type="http://schemas.openxmlformats.org/officeDocument/2006/relationships/customXml" Target="../ink/ink2936.xml"/><Relationship Id="rId390" Type="http://schemas.openxmlformats.org/officeDocument/2006/relationships/image" Target="../media/image1967.png"/><Relationship Id="rId250" Type="http://schemas.openxmlformats.org/officeDocument/2006/relationships/image" Target="../media/image1899.png"/><Relationship Id="rId292" Type="http://schemas.openxmlformats.org/officeDocument/2006/relationships/image" Target="../media/image1919.png"/><Relationship Id="rId306" Type="http://schemas.openxmlformats.org/officeDocument/2006/relationships/image" Target="../media/image1926.png"/><Relationship Id="rId45" Type="http://schemas.openxmlformats.org/officeDocument/2006/relationships/customXml" Target="../ink/ink2839.xml"/><Relationship Id="rId87" Type="http://schemas.openxmlformats.org/officeDocument/2006/relationships/customXml" Target="../ink/ink2860.xml"/><Relationship Id="rId110" Type="http://schemas.openxmlformats.org/officeDocument/2006/relationships/image" Target="../media/image1830.png"/><Relationship Id="rId348" Type="http://schemas.openxmlformats.org/officeDocument/2006/relationships/image" Target="../media/image1946.png"/><Relationship Id="rId152" Type="http://schemas.openxmlformats.org/officeDocument/2006/relationships/image" Target="../media/image1851.png"/><Relationship Id="rId194" Type="http://schemas.openxmlformats.org/officeDocument/2006/relationships/image" Target="../media/image1872.png"/><Relationship Id="rId208" Type="http://schemas.openxmlformats.org/officeDocument/2006/relationships/image" Target="../media/image1879.png"/><Relationship Id="rId261" Type="http://schemas.openxmlformats.org/officeDocument/2006/relationships/customXml" Target="../ink/ink2947.xml"/><Relationship Id="rId14" Type="http://schemas.openxmlformats.org/officeDocument/2006/relationships/image" Target="../media/image1782.png"/><Relationship Id="rId56" Type="http://schemas.openxmlformats.org/officeDocument/2006/relationships/image" Target="../media/image1803.png"/><Relationship Id="rId317" Type="http://schemas.openxmlformats.org/officeDocument/2006/relationships/customXml" Target="../ink/ink2975.xml"/><Relationship Id="rId359" Type="http://schemas.openxmlformats.org/officeDocument/2006/relationships/customXml" Target="../ink/ink2996.xml"/><Relationship Id="rId98" Type="http://schemas.openxmlformats.org/officeDocument/2006/relationships/image" Target="../media/image1824.png"/><Relationship Id="rId121" Type="http://schemas.openxmlformats.org/officeDocument/2006/relationships/customXml" Target="../ink/ink2877.xml"/><Relationship Id="rId163" Type="http://schemas.openxmlformats.org/officeDocument/2006/relationships/customXml" Target="../ink/ink2898.xml"/><Relationship Id="rId219" Type="http://schemas.openxmlformats.org/officeDocument/2006/relationships/customXml" Target="../ink/ink2926.xml"/><Relationship Id="rId370" Type="http://schemas.openxmlformats.org/officeDocument/2006/relationships/image" Target="../media/image1957.png"/><Relationship Id="rId230" Type="http://schemas.openxmlformats.org/officeDocument/2006/relationships/image" Target="../media/image1890.png"/><Relationship Id="rId25" Type="http://schemas.openxmlformats.org/officeDocument/2006/relationships/customXml" Target="../ink/ink2829.xml"/><Relationship Id="rId67" Type="http://schemas.openxmlformats.org/officeDocument/2006/relationships/customXml" Target="../ink/ink2850.xml"/><Relationship Id="rId272" Type="http://schemas.openxmlformats.org/officeDocument/2006/relationships/image" Target="../media/image1910.png"/><Relationship Id="rId328" Type="http://schemas.openxmlformats.org/officeDocument/2006/relationships/image" Target="../media/image1725.png"/><Relationship Id="rId132" Type="http://schemas.openxmlformats.org/officeDocument/2006/relationships/image" Target="../media/image1841.png"/><Relationship Id="rId174" Type="http://schemas.openxmlformats.org/officeDocument/2006/relationships/image" Target="../media/image1862.png"/><Relationship Id="rId381" Type="http://schemas.openxmlformats.org/officeDocument/2006/relationships/customXml" Target="../ink/ink3007.xml"/><Relationship Id="rId241" Type="http://schemas.openxmlformats.org/officeDocument/2006/relationships/customXml" Target="../ink/ink2937.xml"/><Relationship Id="rId36" Type="http://schemas.openxmlformats.org/officeDocument/2006/relationships/image" Target="../media/image1793.png"/><Relationship Id="rId283" Type="http://schemas.openxmlformats.org/officeDocument/2006/relationships/customXml" Target="../ink/ink2958.xml"/><Relationship Id="rId339" Type="http://schemas.openxmlformats.org/officeDocument/2006/relationships/customXml" Target="../ink/ink2986.xml"/><Relationship Id="rId78" Type="http://schemas.openxmlformats.org/officeDocument/2006/relationships/image" Target="../media/image1814.png"/><Relationship Id="rId101" Type="http://schemas.openxmlformats.org/officeDocument/2006/relationships/customXml" Target="../ink/ink2867.xml"/><Relationship Id="rId143" Type="http://schemas.openxmlformats.org/officeDocument/2006/relationships/customXml" Target="../ink/ink2888.xml"/><Relationship Id="rId185" Type="http://schemas.openxmlformats.org/officeDocument/2006/relationships/customXml" Target="../ink/ink2909.xml"/><Relationship Id="rId350" Type="http://schemas.openxmlformats.org/officeDocument/2006/relationships/image" Target="../media/image1947.png"/><Relationship Id="rId9" Type="http://schemas.openxmlformats.org/officeDocument/2006/relationships/customXml" Target="../ink/ink2821.xml"/><Relationship Id="rId210" Type="http://schemas.openxmlformats.org/officeDocument/2006/relationships/image" Target="../media/image1880.png"/><Relationship Id="rId392" Type="http://schemas.openxmlformats.org/officeDocument/2006/relationships/image" Target="../media/image1968.png"/><Relationship Id="rId252" Type="http://schemas.openxmlformats.org/officeDocument/2006/relationships/image" Target="../media/image1900.png"/><Relationship Id="rId294" Type="http://schemas.openxmlformats.org/officeDocument/2006/relationships/image" Target="../media/image1920.png"/><Relationship Id="rId308" Type="http://schemas.openxmlformats.org/officeDocument/2006/relationships/image" Target="../media/image1927.png"/><Relationship Id="rId47" Type="http://schemas.openxmlformats.org/officeDocument/2006/relationships/customXml" Target="../ink/ink2840.xml"/><Relationship Id="rId89" Type="http://schemas.openxmlformats.org/officeDocument/2006/relationships/customXml" Target="../ink/ink2861.xml"/><Relationship Id="rId112" Type="http://schemas.openxmlformats.org/officeDocument/2006/relationships/image" Target="../media/image1831.png"/><Relationship Id="rId154" Type="http://schemas.openxmlformats.org/officeDocument/2006/relationships/image" Target="../media/image1852.png"/><Relationship Id="rId361" Type="http://schemas.openxmlformats.org/officeDocument/2006/relationships/customXml" Target="../ink/ink2997.xml"/><Relationship Id="rId196" Type="http://schemas.openxmlformats.org/officeDocument/2006/relationships/image" Target="../media/image1873.png"/><Relationship Id="rId200" Type="http://schemas.openxmlformats.org/officeDocument/2006/relationships/image" Target="../media/image1875.png"/><Relationship Id="rId382" Type="http://schemas.openxmlformats.org/officeDocument/2006/relationships/image" Target="../media/image1963.png"/><Relationship Id="rId16" Type="http://schemas.openxmlformats.org/officeDocument/2006/relationships/image" Target="../media/image1783.png"/><Relationship Id="rId221" Type="http://schemas.openxmlformats.org/officeDocument/2006/relationships/customXml" Target="../ink/ink2927.xml"/><Relationship Id="rId242" Type="http://schemas.openxmlformats.org/officeDocument/2006/relationships/image" Target="../media/image1896.png"/><Relationship Id="rId263" Type="http://schemas.openxmlformats.org/officeDocument/2006/relationships/customXml" Target="../ink/ink2948.xml"/><Relationship Id="rId284" Type="http://schemas.openxmlformats.org/officeDocument/2006/relationships/image" Target="../media/image641.png"/><Relationship Id="rId319" Type="http://schemas.openxmlformats.org/officeDocument/2006/relationships/customXml" Target="../ink/ink2976.xml"/><Relationship Id="rId37" Type="http://schemas.openxmlformats.org/officeDocument/2006/relationships/customXml" Target="../ink/ink2835.xml"/><Relationship Id="rId58" Type="http://schemas.openxmlformats.org/officeDocument/2006/relationships/image" Target="../media/image1804.png"/><Relationship Id="rId79" Type="http://schemas.openxmlformats.org/officeDocument/2006/relationships/customXml" Target="../ink/ink2856.xml"/><Relationship Id="rId102" Type="http://schemas.openxmlformats.org/officeDocument/2006/relationships/image" Target="../media/image1826.png"/><Relationship Id="rId123" Type="http://schemas.openxmlformats.org/officeDocument/2006/relationships/customXml" Target="../ink/ink2878.xml"/><Relationship Id="rId144" Type="http://schemas.openxmlformats.org/officeDocument/2006/relationships/image" Target="../media/image1847.png"/><Relationship Id="rId330" Type="http://schemas.openxmlformats.org/officeDocument/2006/relationships/image" Target="../media/image1937.png"/><Relationship Id="rId90" Type="http://schemas.openxmlformats.org/officeDocument/2006/relationships/image" Target="../media/image1820.png"/><Relationship Id="rId165" Type="http://schemas.openxmlformats.org/officeDocument/2006/relationships/customXml" Target="../ink/ink2899.xml"/><Relationship Id="rId186" Type="http://schemas.openxmlformats.org/officeDocument/2006/relationships/image" Target="../media/image1868.png"/><Relationship Id="rId351" Type="http://schemas.openxmlformats.org/officeDocument/2006/relationships/customXml" Target="../ink/ink2992.xml"/><Relationship Id="rId372" Type="http://schemas.openxmlformats.org/officeDocument/2006/relationships/image" Target="../media/image1958.png"/><Relationship Id="rId211" Type="http://schemas.openxmlformats.org/officeDocument/2006/relationships/customXml" Target="../ink/ink2922.xml"/><Relationship Id="rId232" Type="http://schemas.openxmlformats.org/officeDocument/2006/relationships/image" Target="../media/image1891.png"/><Relationship Id="rId253" Type="http://schemas.openxmlformats.org/officeDocument/2006/relationships/customXml" Target="../ink/ink2943.xml"/><Relationship Id="rId274" Type="http://schemas.openxmlformats.org/officeDocument/2006/relationships/image" Target="../media/image1911.png"/><Relationship Id="rId295" Type="http://schemas.openxmlformats.org/officeDocument/2006/relationships/customXml" Target="../ink/ink2964.xml"/><Relationship Id="rId309" Type="http://schemas.openxmlformats.org/officeDocument/2006/relationships/customXml" Target="../ink/ink2971.xml"/><Relationship Id="rId27" Type="http://schemas.openxmlformats.org/officeDocument/2006/relationships/customXml" Target="../ink/ink2830.xml"/><Relationship Id="rId48" Type="http://schemas.openxmlformats.org/officeDocument/2006/relationships/image" Target="../media/image1799.png"/><Relationship Id="rId69" Type="http://schemas.openxmlformats.org/officeDocument/2006/relationships/customXml" Target="../ink/ink2851.xml"/><Relationship Id="rId113" Type="http://schemas.openxmlformats.org/officeDocument/2006/relationships/customXml" Target="../ink/ink2873.xml"/><Relationship Id="rId134" Type="http://schemas.openxmlformats.org/officeDocument/2006/relationships/image" Target="../media/image1842.png"/><Relationship Id="rId320" Type="http://schemas.openxmlformats.org/officeDocument/2006/relationships/image" Target="../media/image1933.png"/><Relationship Id="rId80" Type="http://schemas.openxmlformats.org/officeDocument/2006/relationships/image" Target="../media/image1815.png"/><Relationship Id="rId155" Type="http://schemas.openxmlformats.org/officeDocument/2006/relationships/customXml" Target="../ink/ink2894.xml"/><Relationship Id="rId176" Type="http://schemas.openxmlformats.org/officeDocument/2006/relationships/image" Target="../media/image1863.png"/><Relationship Id="rId197" Type="http://schemas.openxmlformats.org/officeDocument/2006/relationships/customXml" Target="../ink/ink2915.xml"/><Relationship Id="rId341" Type="http://schemas.openxmlformats.org/officeDocument/2006/relationships/customXml" Target="../ink/ink2987.xml"/><Relationship Id="rId362" Type="http://schemas.openxmlformats.org/officeDocument/2006/relationships/image" Target="../media/image1953.png"/><Relationship Id="rId383" Type="http://schemas.openxmlformats.org/officeDocument/2006/relationships/customXml" Target="../ink/ink3008.xml"/><Relationship Id="rId201" Type="http://schemas.openxmlformats.org/officeDocument/2006/relationships/customXml" Target="../ink/ink2917.xml"/><Relationship Id="rId222" Type="http://schemas.openxmlformats.org/officeDocument/2006/relationships/image" Target="../media/image1886.png"/><Relationship Id="rId243" Type="http://schemas.openxmlformats.org/officeDocument/2006/relationships/customXml" Target="../ink/ink2938.xml"/><Relationship Id="rId264" Type="http://schemas.openxmlformats.org/officeDocument/2006/relationships/image" Target="../media/image1906.png"/><Relationship Id="rId285" Type="http://schemas.openxmlformats.org/officeDocument/2006/relationships/customXml" Target="../ink/ink2959.xml"/><Relationship Id="rId17" Type="http://schemas.openxmlformats.org/officeDocument/2006/relationships/customXml" Target="../ink/ink2825.xml"/><Relationship Id="rId38" Type="http://schemas.openxmlformats.org/officeDocument/2006/relationships/image" Target="../media/image1794.png"/><Relationship Id="rId59" Type="http://schemas.openxmlformats.org/officeDocument/2006/relationships/customXml" Target="../ink/ink2846.xml"/><Relationship Id="rId103" Type="http://schemas.openxmlformats.org/officeDocument/2006/relationships/customXml" Target="../ink/ink2868.xml"/><Relationship Id="rId124" Type="http://schemas.openxmlformats.org/officeDocument/2006/relationships/image" Target="../media/image1837.png"/><Relationship Id="rId310" Type="http://schemas.openxmlformats.org/officeDocument/2006/relationships/image" Target="../media/image1928.png"/><Relationship Id="rId70" Type="http://schemas.openxmlformats.org/officeDocument/2006/relationships/image" Target="../media/image1810.png"/><Relationship Id="rId91" Type="http://schemas.openxmlformats.org/officeDocument/2006/relationships/customXml" Target="../ink/ink2862.xml"/><Relationship Id="rId145" Type="http://schemas.openxmlformats.org/officeDocument/2006/relationships/customXml" Target="../ink/ink2889.xml"/><Relationship Id="rId166" Type="http://schemas.openxmlformats.org/officeDocument/2006/relationships/image" Target="../media/image1858.png"/><Relationship Id="rId187" Type="http://schemas.openxmlformats.org/officeDocument/2006/relationships/customXml" Target="../ink/ink2910.xml"/><Relationship Id="rId331" Type="http://schemas.openxmlformats.org/officeDocument/2006/relationships/customXml" Target="../ink/ink2982.xml"/><Relationship Id="rId352" Type="http://schemas.openxmlformats.org/officeDocument/2006/relationships/image" Target="../media/image1948.png"/><Relationship Id="rId373" Type="http://schemas.openxmlformats.org/officeDocument/2006/relationships/customXml" Target="../ink/ink3003.xml"/><Relationship Id="rId1" Type="http://schemas.openxmlformats.org/officeDocument/2006/relationships/slideLayout" Target="../slideLayouts/slideLayout7.xml"/><Relationship Id="rId212" Type="http://schemas.openxmlformats.org/officeDocument/2006/relationships/image" Target="../media/image1881.png"/><Relationship Id="rId233" Type="http://schemas.openxmlformats.org/officeDocument/2006/relationships/customXml" Target="../ink/ink2933.xml"/><Relationship Id="rId254" Type="http://schemas.openxmlformats.org/officeDocument/2006/relationships/image" Target="../media/image1901.png"/><Relationship Id="rId28" Type="http://schemas.openxmlformats.org/officeDocument/2006/relationships/image" Target="../media/image1789.png"/><Relationship Id="rId49" Type="http://schemas.openxmlformats.org/officeDocument/2006/relationships/customXml" Target="../ink/ink2841.xml"/><Relationship Id="rId114" Type="http://schemas.openxmlformats.org/officeDocument/2006/relationships/image" Target="../media/image1832.png"/><Relationship Id="rId275" Type="http://schemas.openxmlformats.org/officeDocument/2006/relationships/customXml" Target="../ink/ink2954.xml"/><Relationship Id="rId296" Type="http://schemas.openxmlformats.org/officeDocument/2006/relationships/image" Target="../media/image1921.png"/><Relationship Id="rId300" Type="http://schemas.openxmlformats.org/officeDocument/2006/relationships/image" Target="../media/image1923.png"/><Relationship Id="rId60" Type="http://schemas.openxmlformats.org/officeDocument/2006/relationships/image" Target="../media/image1805.png"/><Relationship Id="rId81" Type="http://schemas.openxmlformats.org/officeDocument/2006/relationships/customXml" Target="../ink/ink2857.xml"/><Relationship Id="rId135" Type="http://schemas.openxmlformats.org/officeDocument/2006/relationships/customXml" Target="../ink/ink2884.xml"/><Relationship Id="rId156" Type="http://schemas.openxmlformats.org/officeDocument/2006/relationships/image" Target="../media/image1853.png"/><Relationship Id="rId177" Type="http://schemas.openxmlformats.org/officeDocument/2006/relationships/customXml" Target="../ink/ink2905.xml"/><Relationship Id="rId198" Type="http://schemas.openxmlformats.org/officeDocument/2006/relationships/image" Target="../media/image1874.png"/><Relationship Id="rId321" Type="http://schemas.openxmlformats.org/officeDocument/2006/relationships/customXml" Target="../ink/ink2977.xml"/><Relationship Id="rId342" Type="http://schemas.openxmlformats.org/officeDocument/2006/relationships/image" Target="../media/image1943.png"/><Relationship Id="rId363" Type="http://schemas.openxmlformats.org/officeDocument/2006/relationships/customXml" Target="../ink/ink2998.xml"/><Relationship Id="rId384" Type="http://schemas.openxmlformats.org/officeDocument/2006/relationships/image" Target="../media/image1964.png"/><Relationship Id="rId202" Type="http://schemas.openxmlformats.org/officeDocument/2006/relationships/image" Target="../media/image1876.png"/><Relationship Id="rId223" Type="http://schemas.openxmlformats.org/officeDocument/2006/relationships/customXml" Target="../ink/ink2928.xml"/><Relationship Id="rId244" Type="http://schemas.openxmlformats.org/officeDocument/2006/relationships/image" Target="../media/image1897.png"/><Relationship Id="rId18" Type="http://schemas.openxmlformats.org/officeDocument/2006/relationships/image" Target="../media/image1784.png"/><Relationship Id="rId39" Type="http://schemas.openxmlformats.org/officeDocument/2006/relationships/customXml" Target="../ink/ink2836.xml"/><Relationship Id="rId265" Type="http://schemas.openxmlformats.org/officeDocument/2006/relationships/customXml" Target="../ink/ink2949.xml"/><Relationship Id="rId286" Type="http://schemas.openxmlformats.org/officeDocument/2006/relationships/image" Target="../media/image1916.png"/><Relationship Id="rId50" Type="http://schemas.openxmlformats.org/officeDocument/2006/relationships/image" Target="../media/image1800.png"/><Relationship Id="rId104" Type="http://schemas.openxmlformats.org/officeDocument/2006/relationships/image" Target="../media/image1827.png"/><Relationship Id="rId125" Type="http://schemas.openxmlformats.org/officeDocument/2006/relationships/customXml" Target="../ink/ink2879.xml"/><Relationship Id="rId146" Type="http://schemas.openxmlformats.org/officeDocument/2006/relationships/image" Target="../media/image1848.png"/><Relationship Id="rId167" Type="http://schemas.openxmlformats.org/officeDocument/2006/relationships/customXml" Target="../ink/ink2900.xml"/><Relationship Id="rId188" Type="http://schemas.openxmlformats.org/officeDocument/2006/relationships/image" Target="../media/image1869.png"/><Relationship Id="rId311" Type="http://schemas.openxmlformats.org/officeDocument/2006/relationships/customXml" Target="../ink/ink2972.xml"/><Relationship Id="rId332" Type="http://schemas.openxmlformats.org/officeDocument/2006/relationships/image" Target="../media/image1938.png"/><Relationship Id="rId353" Type="http://schemas.openxmlformats.org/officeDocument/2006/relationships/customXml" Target="../ink/ink2993.xml"/><Relationship Id="rId374" Type="http://schemas.openxmlformats.org/officeDocument/2006/relationships/image" Target="../media/image1959.png"/><Relationship Id="rId71" Type="http://schemas.openxmlformats.org/officeDocument/2006/relationships/customXml" Target="../ink/ink2852.xml"/><Relationship Id="rId92" Type="http://schemas.openxmlformats.org/officeDocument/2006/relationships/image" Target="../media/image1821.png"/><Relationship Id="rId213" Type="http://schemas.openxmlformats.org/officeDocument/2006/relationships/customXml" Target="../ink/ink2923.xml"/><Relationship Id="rId234" Type="http://schemas.openxmlformats.org/officeDocument/2006/relationships/image" Target="../media/image1892.png"/><Relationship Id="rId2" Type="http://schemas.openxmlformats.org/officeDocument/2006/relationships/notesSlide" Target="../notesSlides/notesSlide13.xml"/><Relationship Id="rId29" Type="http://schemas.openxmlformats.org/officeDocument/2006/relationships/customXml" Target="../ink/ink2831.xml"/><Relationship Id="rId255" Type="http://schemas.openxmlformats.org/officeDocument/2006/relationships/customXml" Target="../ink/ink2944.xml"/><Relationship Id="rId276" Type="http://schemas.openxmlformats.org/officeDocument/2006/relationships/image" Target="../media/image1912.png"/><Relationship Id="rId297" Type="http://schemas.openxmlformats.org/officeDocument/2006/relationships/customXml" Target="../ink/ink2965.xml"/><Relationship Id="rId40" Type="http://schemas.openxmlformats.org/officeDocument/2006/relationships/image" Target="../media/image1795.png"/><Relationship Id="rId115" Type="http://schemas.openxmlformats.org/officeDocument/2006/relationships/customXml" Target="../ink/ink2874.xml"/><Relationship Id="rId136" Type="http://schemas.openxmlformats.org/officeDocument/2006/relationships/image" Target="../media/image1843.png"/><Relationship Id="rId157" Type="http://schemas.openxmlformats.org/officeDocument/2006/relationships/customXml" Target="../ink/ink2895.xml"/><Relationship Id="rId178" Type="http://schemas.openxmlformats.org/officeDocument/2006/relationships/image" Target="../media/image1864.png"/><Relationship Id="rId301" Type="http://schemas.openxmlformats.org/officeDocument/2006/relationships/customXml" Target="../ink/ink2967.xml"/><Relationship Id="rId322" Type="http://schemas.openxmlformats.org/officeDocument/2006/relationships/image" Target="../media/image1934.png"/><Relationship Id="rId343" Type="http://schemas.openxmlformats.org/officeDocument/2006/relationships/customXml" Target="../ink/ink2988.xml"/><Relationship Id="rId364" Type="http://schemas.openxmlformats.org/officeDocument/2006/relationships/image" Target="../media/image1954.png"/><Relationship Id="rId61" Type="http://schemas.openxmlformats.org/officeDocument/2006/relationships/customXml" Target="../ink/ink2847.xml"/><Relationship Id="rId82" Type="http://schemas.openxmlformats.org/officeDocument/2006/relationships/image" Target="../media/image1816.png"/><Relationship Id="rId199" Type="http://schemas.openxmlformats.org/officeDocument/2006/relationships/customXml" Target="../ink/ink2916.xml"/><Relationship Id="rId203" Type="http://schemas.openxmlformats.org/officeDocument/2006/relationships/customXml" Target="../ink/ink2918.xml"/><Relationship Id="rId385" Type="http://schemas.openxmlformats.org/officeDocument/2006/relationships/customXml" Target="../ink/ink3009.xml"/><Relationship Id="rId19" Type="http://schemas.openxmlformats.org/officeDocument/2006/relationships/customXml" Target="../ink/ink2826.xml"/><Relationship Id="rId224" Type="http://schemas.openxmlformats.org/officeDocument/2006/relationships/image" Target="../media/image1887.png"/><Relationship Id="rId245" Type="http://schemas.openxmlformats.org/officeDocument/2006/relationships/customXml" Target="../ink/ink2939.xml"/><Relationship Id="rId266" Type="http://schemas.openxmlformats.org/officeDocument/2006/relationships/image" Target="../media/image1907.png"/><Relationship Id="rId287" Type="http://schemas.openxmlformats.org/officeDocument/2006/relationships/customXml" Target="../ink/ink2960.xml"/><Relationship Id="rId30" Type="http://schemas.openxmlformats.org/officeDocument/2006/relationships/image" Target="../media/image1790.png"/><Relationship Id="rId105" Type="http://schemas.openxmlformats.org/officeDocument/2006/relationships/customXml" Target="../ink/ink2869.xml"/><Relationship Id="rId126" Type="http://schemas.openxmlformats.org/officeDocument/2006/relationships/image" Target="../media/image1838.png"/><Relationship Id="rId147" Type="http://schemas.openxmlformats.org/officeDocument/2006/relationships/customXml" Target="../ink/ink2890.xml"/><Relationship Id="rId168" Type="http://schemas.openxmlformats.org/officeDocument/2006/relationships/image" Target="../media/image1859.png"/><Relationship Id="rId312" Type="http://schemas.openxmlformats.org/officeDocument/2006/relationships/image" Target="../media/image1929.png"/><Relationship Id="rId333" Type="http://schemas.openxmlformats.org/officeDocument/2006/relationships/customXml" Target="../ink/ink2983.xml"/><Relationship Id="rId354" Type="http://schemas.openxmlformats.org/officeDocument/2006/relationships/image" Target="../media/image1949.png"/><Relationship Id="rId51" Type="http://schemas.openxmlformats.org/officeDocument/2006/relationships/customXml" Target="../ink/ink2842.xml"/><Relationship Id="rId72" Type="http://schemas.openxmlformats.org/officeDocument/2006/relationships/image" Target="../media/image1811.png"/><Relationship Id="rId93" Type="http://schemas.openxmlformats.org/officeDocument/2006/relationships/customXml" Target="../ink/ink2863.xml"/><Relationship Id="rId189" Type="http://schemas.openxmlformats.org/officeDocument/2006/relationships/customXml" Target="../ink/ink2911.xml"/><Relationship Id="rId375" Type="http://schemas.openxmlformats.org/officeDocument/2006/relationships/customXml" Target="../ink/ink3004.xml"/><Relationship Id="rId3" Type="http://schemas.openxmlformats.org/officeDocument/2006/relationships/customXml" Target="../ink/ink2818.xml"/><Relationship Id="rId214" Type="http://schemas.openxmlformats.org/officeDocument/2006/relationships/image" Target="../media/image1882.png"/><Relationship Id="rId235" Type="http://schemas.openxmlformats.org/officeDocument/2006/relationships/customXml" Target="../ink/ink2934.xml"/><Relationship Id="rId256" Type="http://schemas.openxmlformats.org/officeDocument/2006/relationships/image" Target="../media/image1902.png"/><Relationship Id="rId277" Type="http://schemas.openxmlformats.org/officeDocument/2006/relationships/customXml" Target="../ink/ink2955.xml"/><Relationship Id="rId298" Type="http://schemas.openxmlformats.org/officeDocument/2006/relationships/image" Target="../media/image1922.png"/><Relationship Id="rId116" Type="http://schemas.openxmlformats.org/officeDocument/2006/relationships/image" Target="../media/image1833.png"/><Relationship Id="rId137" Type="http://schemas.openxmlformats.org/officeDocument/2006/relationships/customXml" Target="../ink/ink2885.xml"/><Relationship Id="rId158" Type="http://schemas.openxmlformats.org/officeDocument/2006/relationships/image" Target="../media/image1854.png"/><Relationship Id="rId302" Type="http://schemas.openxmlformats.org/officeDocument/2006/relationships/image" Target="../media/image1924.png"/><Relationship Id="rId323" Type="http://schemas.openxmlformats.org/officeDocument/2006/relationships/customXml" Target="../ink/ink2978.xml"/><Relationship Id="rId344" Type="http://schemas.openxmlformats.org/officeDocument/2006/relationships/image" Target="../media/image1944.png"/><Relationship Id="rId20" Type="http://schemas.openxmlformats.org/officeDocument/2006/relationships/image" Target="../media/image1785.png"/><Relationship Id="rId41" Type="http://schemas.openxmlformats.org/officeDocument/2006/relationships/customXml" Target="../ink/ink2837.xml"/><Relationship Id="rId62" Type="http://schemas.openxmlformats.org/officeDocument/2006/relationships/image" Target="../media/image1806.png"/><Relationship Id="rId83" Type="http://schemas.openxmlformats.org/officeDocument/2006/relationships/customXml" Target="../ink/ink2858.xml"/><Relationship Id="rId179" Type="http://schemas.openxmlformats.org/officeDocument/2006/relationships/customXml" Target="../ink/ink2906.xml"/><Relationship Id="rId365" Type="http://schemas.openxmlformats.org/officeDocument/2006/relationships/customXml" Target="../ink/ink2999.xml"/><Relationship Id="rId386" Type="http://schemas.openxmlformats.org/officeDocument/2006/relationships/image" Target="../media/image1965.png"/><Relationship Id="rId190" Type="http://schemas.openxmlformats.org/officeDocument/2006/relationships/image" Target="../media/image1870.png"/><Relationship Id="rId204" Type="http://schemas.openxmlformats.org/officeDocument/2006/relationships/image" Target="../media/image1877.png"/><Relationship Id="rId225" Type="http://schemas.openxmlformats.org/officeDocument/2006/relationships/customXml" Target="../ink/ink2929.xml"/><Relationship Id="rId246" Type="http://schemas.openxmlformats.org/officeDocument/2006/relationships/image" Target="../media/image1898.png"/><Relationship Id="rId267" Type="http://schemas.openxmlformats.org/officeDocument/2006/relationships/customXml" Target="../ink/ink2950.xml"/><Relationship Id="rId288" Type="http://schemas.openxmlformats.org/officeDocument/2006/relationships/image" Target="../media/image1917.png"/><Relationship Id="rId106" Type="http://schemas.openxmlformats.org/officeDocument/2006/relationships/image" Target="../media/image1828.png"/><Relationship Id="rId127" Type="http://schemas.openxmlformats.org/officeDocument/2006/relationships/customXml" Target="../ink/ink2880.xml"/><Relationship Id="rId313" Type="http://schemas.openxmlformats.org/officeDocument/2006/relationships/customXml" Target="../ink/ink2973.xml"/><Relationship Id="rId10" Type="http://schemas.openxmlformats.org/officeDocument/2006/relationships/image" Target="../media/image1780.png"/><Relationship Id="rId31" Type="http://schemas.openxmlformats.org/officeDocument/2006/relationships/customXml" Target="../ink/ink2832.xml"/><Relationship Id="rId52" Type="http://schemas.openxmlformats.org/officeDocument/2006/relationships/image" Target="../media/image1801.png"/><Relationship Id="rId73" Type="http://schemas.openxmlformats.org/officeDocument/2006/relationships/customXml" Target="../ink/ink2853.xml"/><Relationship Id="rId94" Type="http://schemas.openxmlformats.org/officeDocument/2006/relationships/image" Target="../media/image1822.png"/><Relationship Id="rId148" Type="http://schemas.openxmlformats.org/officeDocument/2006/relationships/image" Target="../media/image1849.png"/><Relationship Id="rId169" Type="http://schemas.openxmlformats.org/officeDocument/2006/relationships/customXml" Target="../ink/ink2901.xml"/><Relationship Id="rId334" Type="http://schemas.openxmlformats.org/officeDocument/2006/relationships/image" Target="../media/image1939.png"/><Relationship Id="rId355" Type="http://schemas.openxmlformats.org/officeDocument/2006/relationships/customXml" Target="../ink/ink2994.xml"/><Relationship Id="rId376" Type="http://schemas.openxmlformats.org/officeDocument/2006/relationships/image" Target="../media/image1960.png"/><Relationship Id="rId4" Type="http://schemas.openxmlformats.org/officeDocument/2006/relationships/image" Target="../media/image1777.png"/><Relationship Id="rId180" Type="http://schemas.openxmlformats.org/officeDocument/2006/relationships/image" Target="../media/image1865.png"/><Relationship Id="rId215" Type="http://schemas.openxmlformats.org/officeDocument/2006/relationships/customXml" Target="../ink/ink2924.xml"/><Relationship Id="rId236" Type="http://schemas.openxmlformats.org/officeDocument/2006/relationships/image" Target="../media/image1893.png"/><Relationship Id="rId257" Type="http://schemas.openxmlformats.org/officeDocument/2006/relationships/customXml" Target="../ink/ink2945.xml"/><Relationship Id="rId278" Type="http://schemas.openxmlformats.org/officeDocument/2006/relationships/image" Target="../media/image1913.png"/><Relationship Id="rId303" Type="http://schemas.openxmlformats.org/officeDocument/2006/relationships/customXml" Target="../ink/ink2968.xml"/><Relationship Id="rId42" Type="http://schemas.openxmlformats.org/officeDocument/2006/relationships/image" Target="../media/image1796.png"/><Relationship Id="rId84" Type="http://schemas.openxmlformats.org/officeDocument/2006/relationships/image" Target="../media/image1817.png"/><Relationship Id="rId138" Type="http://schemas.openxmlformats.org/officeDocument/2006/relationships/image" Target="../media/image1844.png"/><Relationship Id="rId345" Type="http://schemas.openxmlformats.org/officeDocument/2006/relationships/customXml" Target="../ink/ink2989.xml"/><Relationship Id="rId387" Type="http://schemas.openxmlformats.org/officeDocument/2006/relationships/customXml" Target="../ink/ink3010.xml"/><Relationship Id="rId191" Type="http://schemas.openxmlformats.org/officeDocument/2006/relationships/customXml" Target="../ink/ink2912.xml"/><Relationship Id="rId205" Type="http://schemas.openxmlformats.org/officeDocument/2006/relationships/customXml" Target="../ink/ink2919.xml"/><Relationship Id="rId247" Type="http://schemas.openxmlformats.org/officeDocument/2006/relationships/customXml" Target="../ink/ink2940.xml"/><Relationship Id="rId107" Type="http://schemas.openxmlformats.org/officeDocument/2006/relationships/customXml" Target="../ink/ink2870.xml"/><Relationship Id="rId289" Type="http://schemas.openxmlformats.org/officeDocument/2006/relationships/customXml" Target="../ink/ink2961.xml"/><Relationship Id="rId11" Type="http://schemas.openxmlformats.org/officeDocument/2006/relationships/customXml" Target="../ink/ink2822.xml"/><Relationship Id="rId53" Type="http://schemas.openxmlformats.org/officeDocument/2006/relationships/customXml" Target="../ink/ink2843.xml"/><Relationship Id="rId149" Type="http://schemas.openxmlformats.org/officeDocument/2006/relationships/customXml" Target="../ink/ink2891.xml"/><Relationship Id="rId314" Type="http://schemas.openxmlformats.org/officeDocument/2006/relationships/image" Target="../media/image1930.png"/><Relationship Id="rId356" Type="http://schemas.openxmlformats.org/officeDocument/2006/relationships/image" Target="../media/image1950.png"/><Relationship Id="rId95" Type="http://schemas.openxmlformats.org/officeDocument/2006/relationships/customXml" Target="../ink/ink2864.xml"/><Relationship Id="rId160" Type="http://schemas.openxmlformats.org/officeDocument/2006/relationships/image" Target="../media/image1855.png"/><Relationship Id="rId216" Type="http://schemas.openxmlformats.org/officeDocument/2006/relationships/image" Target="../media/image1883.png"/><Relationship Id="rId258" Type="http://schemas.openxmlformats.org/officeDocument/2006/relationships/image" Target="../media/image1903.png"/><Relationship Id="rId22" Type="http://schemas.openxmlformats.org/officeDocument/2006/relationships/image" Target="../media/image1786.png"/><Relationship Id="rId64" Type="http://schemas.openxmlformats.org/officeDocument/2006/relationships/image" Target="../media/image1807.png"/><Relationship Id="rId118" Type="http://schemas.openxmlformats.org/officeDocument/2006/relationships/image" Target="../media/image1834.png"/><Relationship Id="rId325" Type="http://schemas.openxmlformats.org/officeDocument/2006/relationships/customXml" Target="../ink/ink2979.xml"/><Relationship Id="rId367" Type="http://schemas.openxmlformats.org/officeDocument/2006/relationships/customXml" Target="../ink/ink3000.xml"/><Relationship Id="rId171" Type="http://schemas.openxmlformats.org/officeDocument/2006/relationships/customXml" Target="../ink/ink2902.xml"/><Relationship Id="rId227" Type="http://schemas.openxmlformats.org/officeDocument/2006/relationships/customXml" Target="../ink/ink2930.xml"/><Relationship Id="rId269" Type="http://schemas.openxmlformats.org/officeDocument/2006/relationships/customXml" Target="../ink/ink2951.xml"/><Relationship Id="rId33" Type="http://schemas.openxmlformats.org/officeDocument/2006/relationships/customXml" Target="../ink/ink2833.xml"/><Relationship Id="rId129" Type="http://schemas.openxmlformats.org/officeDocument/2006/relationships/customXml" Target="../ink/ink2881.xml"/><Relationship Id="rId280" Type="http://schemas.openxmlformats.org/officeDocument/2006/relationships/image" Target="../media/image1914.png"/><Relationship Id="rId336" Type="http://schemas.openxmlformats.org/officeDocument/2006/relationships/image" Target="../media/image1940.png"/><Relationship Id="rId75" Type="http://schemas.openxmlformats.org/officeDocument/2006/relationships/customXml" Target="../ink/ink2854.xml"/><Relationship Id="rId140" Type="http://schemas.openxmlformats.org/officeDocument/2006/relationships/image" Target="../media/image1845.png"/><Relationship Id="rId182" Type="http://schemas.openxmlformats.org/officeDocument/2006/relationships/image" Target="../media/image1866.png"/><Relationship Id="rId378" Type="http://schemas.openxmlformats.org/officeDocument/2006/relationships/image" Target="../media/image1961.png"/><Relationship Id="rId6" Type="http://schemas.openxmlformats.org/officeDocument/2006/relationships/image" Target="../media/image1778.png"/><Relationship Id="rId238" Type="http://schemas.openxmlformats.org/officeDocument/2006/relationships/image" Target="../media/image1894.png"/><Relationship Id="rId291" Type="http://schemas.openxmlformats.org/officeDocument/2006/relationships/customXml" Target="../ink/ink2962.xml"/><Relationship Id="rId305" Type="http://schemas.openxmlformats.org/officeDocument/2006/relationships/customXml" Target="../ink/ink2969.xml"/><Relationship Id="rId347" Type="http://schemas.openxmlformats.org/officeDocument/2006/relationships/customXml" Target="../ink/ink2990.xml"/><Relationship Id="rId44" Type="http://schemas.openxmlformats.org/officeDocument/2006/relationships/image" Target="../media/image1797.png"/><Relationship Id="rId86" Type="http://schemas.openxmlformats.org/officeDocument/2006/relationships/image" Target="../media/image1818.png"/><Relationship Id="rId151" Type="http://schemas.openxmlformats.org/officeDocument/2006/relationships/customXml" Target="../ink/ink2892.xml"/><Relationship Id="rId389" Type="http://schemas.openxmlformats.org/officeDocument/2006/relationships/customXml" Target="../ink/ink3011.xml"/><Relationship Id="rId193" Type="http://schemas.openxmlformats.org/officeDocument/2006/relationships/customXml" Target="../ink/ink2913.xml"/><Relationship Id="rId207" Type="http://schemas.openxmlformats.org/officeDocument/2006/relationships/customXml" Target="../ink/ink2920.xml"/><Relationship Id="rId249" Type="http://schemas.openxmlformats.org/officeDocument/2006/relationships/customXml" Target="../ink/ink2941.xml"/><Relationship Id="rId13" Type="http://schemas.openxmlformats.org/officeDocument/2006/relationships/customXml" Target="../ink/ink2823.xml"/><Relationship Id="rId109" Type="http://schemas.openxmlformats.org/officeDocument/2006/relationships/customXml" Target="../ink/ink2871.xml"/><Relationship Id="rId260" Type="http://schemas.openxmlformats.org/officeDocument/2006/relationships/image" Target="../media/image1904.png"/><Relationship Id="rId316" Type="http://schemas.openxmlformats.org/officeDocument/2006/relationships/image" Target="../media/image1931.png"/><Relationship Id="rId55" Type="http://schemas.openxmlformats.org/officeDocument/2006/relationships/customXml" Target="../ink/ink2844.xml"/><Relationship Id="rId97" Type="http://schemas.openxmlformats.org/officeDocument/2006/relationships/customXml" Target="../ink/ink2865.xml"/><Relationship Id="rId120" Type="http://schemas.openxmlformats.org/officeDocument/2006/relationships/image" Target="../media/image1835.png"/><Relationship Id="rId358" Type="http://schemas.openxmlformats.org/officeDocument/2006/relationships/image" Target="../media/image1951.png"/><Relationship Id="rId162" Type="http://schemas.openxmlformats.org/officeDocument/2006/relationships/image" Target="../media/image1856.png"/><Relationship Id="rId218" Type="http://schemas.openxmlformats.org/officeDocument/2006/relationships/image" Target="../media/image1884.png"/><Relationship Id="rId271" Type="http://schemas.openxmlformats.org/officeDocument/2006/relationships/customXml" Target="../ink/ink2952.xml"/><Relationship Id="rId24" Type="http://schemas.openxmlformats.org/officeDocument/2006/relationships/image" Target="../media/image1787.png"/><Relationship Id="rId66" Type="http://schemas.openxmlformats.org/officeDocument/2006/relationships/image" Target="../media/image1808.png"/><Relationship Id="rId131" Type="http://schemas.openxmlformats.org/officeDocument/2006/relationships/customXml" Target="../ink/ink2882.xml"/><Relationship Id="rId327" Type="http://schemas.openxmlformats.org/officeDocument/2006/relationships/customXml" Target="../ink/ink2980.xml"/><Relationship Id="rId369" Type="http://schemas.openxmlformats.org/officeDocument/2006/relationships/customXml" Target="../ink/ink3001.xml"/><Relationship Id="rId173" Type="http://schemas.openxmlformats.org/officeDocument/2006/relationships/customXml" Target="../ink/ink2903.xml"/><Relationship Id="rId229" Type="http://schemas.openxmlformats.org/officeDocument/2006/relationships/customXml" Target="../ink/ink2931.xml"/><Relationship Id="rId380" Type="http://schemas.openxmlformats.org/officeDocument/2006/relationships/image" Target="../media/image1962.png"/><Relationship Id="rId240" Type="http://schemas.openxmlformats.org/officeDocument/2006/relationships/image" Target="../media/image1895.png"/><Relationship Id="rId35" Type="http://schemas.openxmlformats.org/officeDocument/2006/relationships/customXml" Target="../ink/ink2834.xml"/><Relationship Id="rId77" Type="http://schemas.openxmlformats.org/officeDocument/2006/relationships/customXml" Target="../ink/ink2855.xml"/><Relationship Id="rId100" Type="http://schemas.openxmlformats.org/officeDocument/2006/relationships/image" Target="../media/image1825.png"/><Relationship Id="rId282" Type="http://schemas.openxmlformats.org/officeDocument/2006/relationships/image" Target="../media/image1915.png"/><Relationship Id="rId338" Type="http://schemas.openxmlformats.org/officeDocument/2006/relationships/image" Target="../media/image1941.png"/><Relationship Id="rId8" Type="http://schemas.openxmlformats.org/officeDocument/2006/relationships/image" Target="../media/image1779.png"/><Relationship Id="rId142" Type="http://schemas.openxmlformats.org/officeDocument/2006/relationships/image" Target="../media/image1846.png"/><Relationship Id="rId184" Type="http://schemas.openxmlformats.org/officeDocument/2006/relationships/image" Target="../media/image1867.png"/><Relationship Id="rId391" Type="http://schemas.openxmlformats.org/officeDocument/2006/relationships/customXml" Target="../ink/ink3012.xml"/><Relationship Id="rId251" Type="http://schemas.openxmlformats.org/officeDocument/2006/relationships/customXml" Target="../ink/ink2942.xml"/><Relationship Id="rId46" Type="http://schemas.openxmlformats.org/officeDocument/2006/relationships/image" Target="../media/image1798.png"/><Relationship Id="rId293" Type="http://schemas.openxmlformats.org/officeDocument/2006/relationships/customXml" Target="../ink/ink2963.xml"/><Relationship Id="rId307" Type="http://schemas.openxmlformats.org/officeDocument/2006/relationships/customXml" Target="../ink/ink2970.xml"/><Relationship Id="rId349" Type="http://schemas.openxmlformats.org/officeDocument/2006/relationships/customXml" Target="../ink/ink2991.xml"/><Relationship Id="rId88" Type="http://schemas.openxmlformats.org/officeDocument/2006/relationships/image" Target="../media/image1819.png"/><Relationship Id="rId111" Type="http://schemas.openxmlformats.org/officeDocument/2006/relationships/customXml" Target="../ink/ink2872.xml"/><Relationship Id="rId153" Type="http://schemas.openxmlformats.org/officeDocument/2006/relationships/customXml" Target="../ink/ink2893.xml"/><Relationship Id="rId195" Type="http://schemas.openxmlformats.org/officeDocument/2006/relationships/customXml" Target="../ink/ink2914.xml"/><Relationship Id="rId209" Type="http://schemas.openxmlformats.org/officeDocument/2006/relationships/customXml" Target="../ink/ink2921.xml"/><Relationship Id="rId360" Type="http://schemas.openxmlformats.org/officeDocument/2006/relationships/image" Target="../media/image1952.png"/><Relationship Id="rId220" Type="http://schemas.openxmlformats.org/officeDocument/2006/relationships/image" Target="../media/image1885.png"/><Relationship Id="rId15" Type="http://schemas.openxmlformats.org/officeDocument/2006/relationships/customXml" Target="../ink/ink2824.xml"/><Relationship Id="rId57" Type="http://schemas.openxmlformats.org/officeDocument/2006/relationships/customXml" Target="../ink/ink2845.xml"/><Relationship Id="rId262" Type="http://schemas.openxmlformats.org/officeDocument/2006/relationships/image" Target="../media/image1905.png"/><Relationship Id="rId318" Type="http://schemas.openxmlformats.org/officeDocument/2006/relationships/image" Target="../media/image1932.png"/><Relationship Id="rId99" Type="http://schemas.openxmlformats.org/officeDocument/2006/relationships/customXml" Target="../ink/ink2866.xml"/><Relationship Id="rId122" Type="http://schemas.openxmlformats.org/officeDocument/2006/relationships/image" Target="../media/image1836.png"/><Relationship Id="rId164" Type="http://schemas.openxmlformats.org/officeDocument/2006/relationships/image" Target="../media/image1857.png"/><Relationship Id="rId371" Type="http://schemas.openxmlformats.org/officeDocument/2006/relationships/customXml" Target="../ink/ink3002.xml"/><Relationship Id="rId26" Type="http://schemas.openxmlformats.org/officeDocument/2006/relationships/image" Target="../media/image1788.png"/><Relationship Id="rId231" Type="http://schemas.openxmlformats.org/officeDocument/2006/relationships/customXml" Target="../ink/ink2932.xml"/><Relationship Id="rId273" Type="http://schemas.openxmlformats.org/officeDocument/2006/relationships/customXml" Target="../ink/ink2953.xml"/><Relationship Id="rId329" Type="http://schemas.openxmlformats.org/officeDocument/2006/relationships/customXml" Target="../ink/ink2981.xml"/><Relationship Id="rId68" Type="http://schemas.openxmlformats.org/officeDocument/2006/relationships/image" Target="../media/image1809.png"/><Relationship Id="rId133" Type="http://schemas.openxmlformats.org/officeDocument/2006/relationships/customXml" Target="../ink/ink2883.xml"/><Relationship Id="rId175" Type="http://schemas.openxmlformats.org/officeDocument/2006/relationships/customXml" Target="../ink/ink2904.xml"/><Relationship Id="rId340" Type="http://schemas.openxmlformats.org/officeDocument/2006/relationships/image" Target="../media/image1942.png"/></Relationships>
</file>

<file path=ppt/slides/_rels/slide2.xml.rels><?xml version="1.0" encoding="UTF-8" standalone="yes"?>
<Relationships xmlns="http://schemas.openxmlformats.org/package/2006/relationships"><Relationship Id="rId117" Type="http://schemas.openxmlformats.org/officeDocument/2006/relationships/image" Target="../media/image871.png"/><Relationship Id="rId671" Type="http://schemas.openxmlformats.org/officeDocument/2006/relationships/image" Target="../media/image1148.png"/><Relationship Id="rId21" Type="http://schemas.openxmlformats.org/officeDocument/2006/relationships/image" Target="../media/image823.png"/><Relationship Id="rId324" Type="http://schemas.openxmlformats.org/officeDocument/2006/relationships/customXml" Target="../ink/ink169.xml"/><Relationship Id="rId531" Type="http://schemas.openxmlformats.org/officeDocument/2006/relationships/image" Target="../media/image1078.png"/><Relationship Id="rId629" Type="http://schemas.openxmlformats.org/officeDocument/2006/relationships/image" Target="../media/image1127.png"/><Relationship Id="rId170" Type="http://schemas.openxmlformats.org/officeDocument/2006/relationships/customXml" Target="../ink/ink92.xml"/><Relationship Id="rId268" Type="http://schemas.openxmlformats.org/officeDocument/2006/relationships/customXml" Target="../ink/ink141.xml"/><Relationship Id="rId475" Type="http://schemas.openxmlformats.org/officeDocument/2006/relationships/image" Target="../media/image1050.png"/><Relationship Id="rId682" Type="http://schemas.openxmlformats.org/officeDocument/2006/relationships/customXml" Target="../ink/ink348.xml"/><Relationship Id="rId32" Type="http://schemas.openxmlformats.org/officeDocument/2006/relationships/customXml" Target="../ink/ink23.xml"/><Relationship Id="rId128" Type="http://schemas.openxmlformats.org/officeDocument/2006/relationships/customXml" Target="../ink/ink71.xml"/><Relationship Id="rId335" Type="http://schemas.openxmlformats.org/officeDocument/2006/relationships/image" Target="../media/image980.png"/><Relationship Id="rId542" Type="http://schemas.openxmlformats.org/officeDocument/2006/relationships/customXml" Target="../ink/ink278.xml"/><Relationship Id="rId181" Type="http://schemas.openxmlformats.org/officeDocument/2006/relationships/image" Target="../media/image903.png"/><Relationship Id="rId402" Type="http://schemas.openxmlformats.org/officeDocument/2006/relationships/customXml" Target="../ink/ink208.xml"/><Relationship Id="rId279" Type="http://schemas.openxmlformats.org/officeDocument/2006/relationships/image" Target="../media/image952.png"/><Relationship Id="rId486" Type="http://schemas.openxmlformats.org/officeDocument/2006/relationships/customXml" Target="../ink/ink250.xml"/><Relationship Id="rId43" Type="http://schemas.openxmlformats.org/officeDocument/2006/relationships/image" Target="../media/image834.png"/><Relationship Id="rId139" Type="http://schemas.openxmlformats.org/officeDocument/2006/relationships/image" Target="../media/image882.png"/><Relationship Id="rId346" Type="http://schemas.openxmlformats.org/officeDocument/2006/relationships/customXml" Target="../ink/ink180.xml"/><Relationship Id="rId553" Type="http://schemas.openxmlformats.org/officeDocument/2006/relationships/image" Target="../media/image1089.png"/><Relationship Id="rId192" Type="http://schemas.openxmlformats.org/officeDocument/2006/relationships/customXml" Target="../ink/ink103.xml"/><Relationship Id="rId206" Type="http://schemas.openxmlformats.org/officeDocument/2006/relationships/customXml" Target="../ink/ink110.xml"/><Relationship Id="rId413" Type="http://schemas.openxmlformats.org/officeDocument/2006/relationships/image" Target="../media/image1020.png"/><Relationship Id="rId497" Type="http://schemas.openxmlformats.org/officeDocument/2006/relationships/image" Target="../media/image1061.png"/><Relationship Id="rId620" Type="http://schemas.openxmlformats.org/officeDocument/2006/relationships/customXml" Target="../ink/ink317.xml"/><Relationship Id="rId357" Type="http://schemas.openxmlformats.org/officeDocument/2006/relationships/image" Target="../media/image992.png"/><Relationship Id="rId54" Type="http://schemas.openxmlformats.org/officeDocument/2006/relationships/customXml" Target="../ink/ink34.xml"/><Relationship Id="rId217" Type="http://schemas.openxmlformats.org/officeDocument/2006/relationships/image" Target="../media/image921.png"/><Relationship Id="rId564" Type="http://schemas.openxmlformats.org/officeDocument/2006/relationships/customXml" Target="../ink/ink289.xml"/><Relationship Id="rId424" Type="http://schemas.openxmlformats.org/officeDocument/2006/relationships/customXml" Target="../ink/ink219.xml"/><Relationship Id="rId631" Type="http://schemas.openxmlformats.org/officeDocument/2006/relationships/image" Target="../media/image1128.png"/><Relationship Id="rId270" Type="http://schemas.openxmlformats.org/officeDocument/2006/relationships/customXml" Target="../ink/ink142.xml"/><Relationship Id="rId65" Type="http://schemas.openxmlformats.org/officeDocument/2006/relationships/image" Target="../media/image845.png"/><Relationship Id="rId130" Type="http://schemas.openxmlformats.org/officeDocument/2006/relationships/customXml" Target="../ink/ink72.xml"/><Relationship Id="rId368" Type="http://schemas.openxmlformats.org/officeDocument/2006/relationships/customXml" Target="../ink/ink191.xml"/><Relationship Id="rId575" Type="http://schemas.openxmlformats.org/officeDocument/2006/relationships/image" Target="../media/image1100.png"/><Relationship Id="rId228" Type="http://schemas.openxmlformats.org/officeDocument/2006/relationships/customXml" Target="../ink/ink121.xml"/><Relationship Id="rId435" Type="http://schemas.openxmlformats.org/officeDocument/2006/relationships/image" Target="../media/image1030.png"/><Relationship Id="rId642" Type="http://schemas.openxmlformats.org/officeDocument/2006/relationships/customXml" Target="../ink/ink328.xml"/><Relationship Id="rId281" Type="http://schemas.openxmlformats.org/officeDocument/2006/relationships/image" Target="../media/image953.png"/><Relationship Id="rId502" Type="http://schemas.openxmlformats.org/officeDocument/2006/relationships/customXml" Target="../ink/ink258.xml"/><Relationship Id="rId76" Type="http://schemas.openxmlformats.org/officeDocument/2006/relationships/customXml" Target="../ink/ink45.xml"/><Relationship Id="rId141" Type="http://schemas.openxmlformats.org/officeDocument/2006/relationships/image" Target="../media/image883.png"/><Relationship Id="rId379" Type="http://schemas.openxmlformats.org/officeDocument/2006/relationships/image" Target="../media/image1003.png"/><Relationship Id="rId586" Type="http://schemas.openxmlformats.org/officeDocument/2006/relationships/customXml" Target="../ink/ink300.xml"/><Relationship Id="rId7" Type="http://schemas.openxmlformats.org/officeDocument/2006/relationships/image" Target="../media/image816.png"/><Relationship Id="rId239" Type="http://schemas.openxmlformats.org/officeDocument/2006/relationships/image" Target="../media/image932.png"/><Relationship Id="rId446" Type="http://schemas.openxmlformats.org/officeDocument/2006/relationships/customXml" Target="../ink/ink230.xml"/><Relationship Id="rId653" Type="http://schemas.openxmlformats.org/officeDocument/2006/relationships/image" Target="../media/image1139.png"/><Relationship Id="rId292" Type="http://schemas.openxmlformats.org/officeDocument/2006/relationships/customXml" Target="../ink/ink153.xml"/><Relationship Id="rId306" Type="http://schemas.openxmlformats.org/officeDocument/2006/relationships/customXml" Target="../ink/ink160.xml"/><Relationship Id="rId87" Type="http://schemas.openxmlformats.org/officeDocument/2006/relationships/image" Target="../media/image856.png"/><Relationship Id="rId513" Type="http://schemas.openxmlformats.org/officeDocument/2006/relationships/image" Target="../media/image1069.png"/><Relationship Id="rId597" Type="http://schemas.openxmlformats.org/officeDocument/2006/relationships/image" Target="../media/image1111.png"/><Relationship Id="rId152" Type="http://schemas.openxmlformats.org/officeDocument/2006/relationships/customXml" Target="../ink/ink83.xml"/><Relationship Id="rId457" Type="http://schemas.openxmlformats.org/officeDocument/2006/relationships/image" Target="../media/image1041.png"/><Relationship Id="rId664" Type="http://schemas.openxmlformats.org/officeDocument/2006/relationships/customXml" Target="../ink/ink339.xml"/><Relationship Id="rId14" Type="http://schemas.openxmlformats.org/officeDocument/2006/relationships/customXml" Target="../ink/ink14.xml"/><Relationship Id="rId317" Type="http://schemas.openxmlformats.org/officeDocument/2006/relationships/image" Target="../media/image971.png"/><Relationship Id="rId524" Type="http://schemas.openxmlformats.org/officeDocument/2006/relationships/customXml" Target="../ink/ink269.xml"/><Relationship Id="rId98" Type="http://schemas.openxmlformats.org/officeDocument/2006/relationships/customXml" Target="../ink/ink56.xml"/><Relationship Id="rId163" Type="http://schemas.openxmlformats.org/officeDocument/2006/relationships/image" Target="../media/image894.png"/><Relationship Id="rId370" Type="http://schemas.openxmlformats.org/officeDocument/2006/relationships/customXml" Target="../ink/ink192.xml"/><Relationship Id="rId230" Type="http://schemas.openxmlformats.org/officeDocument/2006/relationships/customXml" Target="../ink/ink122.xml"/><Relationship Id="rId468" Type="http://schemas.openxmlformats.org/officeDocument/2006/relationships/customXml" Target="../ink/ink241.xml"/><Relationship Id="rId675" Type="http://schemas.openxmlformats.org/officeDocument/2006/relationships/image" Target="../media/image8.png"/><Relationship Id="rId25" Type="http://schemas.openxmlformats.org/officeDocument/2006/relationships/image" Target="../media/image825.png"/><Relationship Id="rId328" Type="http://schemas.openxmlformats.org/officeDocument/2006/relationships/customXml" Target="../ink/ink171.xml"/><Relationship Id="rId535" Type="http://schemas.openxmlformats.org/officeDocument/2006/relationships/image" Target="../media/image1080.png"/><Relationship Id="rId174" Type="http://schemas.openxmlformats.org/officeDocument/2006/relationships/customXml" Target="../ink/ink94.xml"/><Relationship Id="rId381" Type="http://schemas.openxmlformats.org/officeDocument/2006/relationships/image" Target="../media/image1004.png"/><Relationship Id="rId602" Type="http://schemas.openxmlformats.org/officeDocument/2006/relationships/customXml" Target="../ink/ink308.xml"/><Relationship Id="rId241" Type="http://schemas.openxmlformats.org/officeDocument/2006/relationships/image" Target="../media/image933.png"/><Relationship Id="rId479" Type="http://schemas.openxmlformats.org/officeDocument/2006/relationships/image" Target="../media/image1052.png"/><Relationship Id="rId36" Type="http://schemas.openxmlformats.org/officeDocument/2006/relationships/customXml" Target="../ink/ink25.xml"/><Relationship Id="rId339" Type="http://schemas.openxmlformats.org/officeDocument/2006/relationships/image" Target="../media/image982.png"/><Relationship Id="rId546" Type="http://schemas.openxmlformats.org/officeDocument/2006/relationships/customXml" Target="../ink/ink280.xml"/><Relationship Id="rId101" Type="http://schemas.openxmlformats.org/officeDocument/2006/relationships/image" Target="../media/image863.png"/><Relationship Id="rId185" Type="http://schemas.openxmlformats.org/officeDocument/2006/relationships/image" Target="../media/image905.png"/><Relationship Id="rId406" Type="http://schemas.openxmlformats.org/officeDocument/2006/relationships/customXml" Target="../ink/ink210.xml"/><Relationship Id="rId392" Type="http://schemas.openxmlformats.org/officeDocument/2006/relationships/customXml" Target="../ink/ink203.xml"/><Relationship Id="rId613" Type="http://schemas.openxmlformats.org/officeDocument/2006/relationships/image" Target="../media/image1119.png"/><Relationship Id="rId252" Type="http://schemas.openxmlformats.org/officeDocument/2006/relationships/customXml" Target="../ink/ink133.xml"/><Relationship Id="rId47" Type="http://schemas.openxmlformats.org/officeDocument/2006/relationships/image" Target="../media/image836.png"/><Relationship Id="rId112" Type="http://schemas.openxmlformats.org/officeDocument/2006/relationships/customXml" Target="../ink/ink63.xml"/><Relationship Id="rId557" Type="http://schemas.openxmlformats.org/officeDocument/2006/relationships/image" Target="../media/image1091.png"/><Relationship Id="rId196" Type="http://schemas.openxmlformats.org/officeDocument/2006/relationships/customXml" Target="../ink/ink105.xml"/><Relationship Id="rId417" Type="http://schemas.openxmlformats.org/officeDocument/2006/relationships/image" Target="../media/image1022.png"/><Relationship Id="rId624" Type="http://schemas.openxmlformats.org/officeDocument/2006/relationships/customXml" Target="../ink/ink319.xml"/><Relationship Id="rId263" Type="http://schemas.openxmlformats.org/officeDocument/2006/relationships/image" Target="../media/image944.png"/><Relationship Id="rId470" Type="http://schemas.openxmlformats.org/officeDocument/2006/relationships/customXml" Target="../ink/ink242.xml"/><Relationship Id="rId58" Type="http://schemas.openxmlformats.org/officeDocument/2006/relationships/customXml" Target="../ink/ink36.xml"/><Relationship Id="rId123" Type="http://schemas.openxmlformats.org/officeDocument/2006/relationships/image" Target="../media/image874.png"/><Relationship Id="rId330" Type="http://schemas.openxmlformats.org/officeDocument/2006/relationships/customXml" Target="../ink/ink172.xml"/><Relationship Id="rId568" Type="http://schemas.openxmlformats.org/officeDocument/2006/relationships/customXml" Target="../ink/ink291.xml"/><Relationship Id="rId428" Type="http://schemas.openxmlformats.org/officeDocument/2006/relationships/customXml" Target="../ink/ink221.xml"/><Relationship Id="rId635" Type="http://schemas.openxmlformats.org/officeDocument/2006/relationships/image" Target="../media/image1130.png"/><Relationship Id="rId274" Type="http://schemas.openxmlformats.org/officeDocument/2006/relationships/customXml" Target="../ink/ink144.xml"/><Relationship Id="rId481" Type="http://schemas.openxmlformats.org/officeDocument/2006/relationships/image" Target="../media/image1053.png"/><Relationship Id="rId69" Type="http://schemas.openxmlformats.org/officeDocument/2006/relationships/image" Target="../media/image847.png"/><Relationship Id="rId134" Type="http://schemas.openxmlformats.org/officeDocument/2006/relationships/customXml" Target="../ink/ink74.xml"/><Relationship Id="rId579" Type="http://schemas.openxmlformats.org/officeDocument/2006/relationships/image" Target="../media/image1102.png"/><Relationship Id="rId341" Type="http://schemas.openxmlformats.org/officeDocument/2006/relationships/image" Target="../media/image983.png"/><Relationship Id="rId439" Type="http://schemas.openxmlformats.org/officeDocument/2006/relationships/image" Target="../media/image1032.png"/><Relationship Id="rId646" Type="http://schemas.openxmlformats.org/officeDocument/2006/relationships/customXml" Target="../ink/ink330.xml"/><Relationship Id="rId201" Type="http://schemas.openxmlformats.org/officeDocument/2006/relationships/image" Target="../media/image913.png"/><Relationship Id="rId285" Type="http://schemas.openxmlformats.org/officeDocument/2006/relationships/image" Target="../media/image955.png"/><Relationship Id="rId506" Type="http://schemas.openxmlformats.org/officeDocument/2006/relationships/customXml" Target="../ink/ink260.xml"/><Relationship Id="rId492" Type="http://schemas.openxmlformats.org/officeDocument/2006/relationships/customXml" Target="../ink/ink253.xml"/><Relationship Id="rId91" Type="http://schemas.openxmlformats.org/officeDocument/2006/relationships/image" Target="../media/image858.png"/><Relationship Id="rId145" Type="http://schemas.openxmlformats.org/officeDocument/2006/relationships/image" Target="../media/image885.png"/><Relationship Id="rId187" Type="http://schemas.openxmlformats.org/officeDocument/2006/relationships/image" Target="../media/image906.png"/><Relationship Id="rId352" Type="http://schemas.openxmlformats.org/officeDocument/2006/relationships/customXml" Target="../ink/ink183.xml"/><Relationship Id="rId394" Type="http://schemas.openxmlformats.org/officeDocument/2006/relationships/customXml" Target="../ink/ink204.xml"/><Relationship Id="rId408" Type="http://schemas.openxmlformats.org/officeDocument/2006/relationships/customXml" Target="../ink/ink211.xml"/><Relationship Id="rId615" Type="http://schemas.openxmlformats.org/officeDocument/2006/relationships/image" Target="../media/image1120.png"/><Relationship Id="rId212" Type="http://schemas.openxmlformats.org/officeDocument/2006/relationships/customXml" Target="../ink/ink113.xml"/><Relationship Id="rId254" Type="http://schemas.openxmlformats.org/officeDocument/2006/relationships/customXml" Target="../ink/ink134.xml"/><Relationship Id="rId657" Type="http://schemas.openxmlformats.org/officeDocument/2006/relationships/image" Target="../media/image1141.png"/><Relationship Id="rId49" Type="http://schemas.openxmlformats.org/officeDocument/2006/relationships/image" Target="../media/image837.png"/><Relationship Id="rId114" Type="http://schemas.openxmlformats.org/officeDocument/2006/relationships/customXml" Target="../ink/ink64.xml"/><Relationship Id="rId296" Type="http://schemas.openxmlformats.org/officeDocument/2006/relationships/customXml" Target="../ink/ink155.xml"/><Relationship Id="rId461" Type="http://schemas.openxmlformats.org/officeDocument/2006/relationships/image" Target="../media/image1043.png"/><Relationship Id="rId517" Type="http://schemas.openxmlformats.org/officeDocument/2006/relationships/image" Target="../media/image1071.png"/><Relationship Id="rId559" Type="http://schemas.openxmlformats.org/officeDocument/2006/relationships/image" Target="../media/image1092.png"/><Relationship Id="rId60" Type="http://schemas.openxmlformats.org/officeDocument/2006/relationships/customXml" Target="../ink/ink37.xml"/><Relationship Id="rId156" Type="http://schemas.openxmlformats.org/officeDocument/2006/relationships/customXml" Target="../ink/ink85.xml"/><Relationship Id="rId198" Type="http://schemas.openxmlformats.org/officeDocument/2006/relationships/customXml" Target="../ink/ink106.xml"/><Relationship Id="rId321" Type="http://schemas.openxmlformats.org/officeDocument/2006/relationships/image" Target="../media/image973.png"/><Relationship Id="rId363" Type="http://schemas.openxmlformats.org/officeDocument/2006/relationships/image" Target="../media/image995.png"/><Relationship Id="rId419" Type="http://schemas.openxmlformats.org/officeDocument/2006/relationships/image" Target="../media/image172.png"/><Relationship Id="rId570" Type="http://schemas.openxmlformats.org/officeDocument/2006/relationships/customXml" Target="../ink/ink292.xml"/><Relationship Id="rId626" Type="http://schemas.openxmlformats.org/officeDocument/2006/relationships/customXml" Target="../ink/ink320.xml"/><Relationship Id="rId223" Type="http://schemas.openxmlformats.org/officeDocument/2006/relationships/image" Target="../media/image924.png"/><Relationship Id="rId430" Type="http://schemas.openxmlformats.org/officeDocument/2006/relationships/customXml" Target="../ink/ink222.xml"/><Relationship Id="rId668" Type="http://schemas.openxmlformats.org/officeDocument/2006/relationships/customXml" Target="../ink/ink341.xml"/><Relationship Id="rId18" Type="http://schemas.openxmlformats.org/officeDocument/2006/relationships/customXml" Target="../ink/ink16.xml"/><Relationship Id="rId265" Type="http://schemas.openxmlformats.org/officeDocument/2006/relationships/image" Target="../media/image945.png"/><Relationship Id="rId472" Type="http://schemas.openxmlformats.org/officeDocument/2006/relationships/customXml" Target="../ink/ink243.xml"/><Relationship Id="rId528" Type="http://schemas.openxmlformats.org/officeDocument/2006/relationships/customXml" Target="../ink/ink271.xml"/><Relationship Id="rId125" Type="http://schemas.openxmlformats.org/officeDocument/2006/relationships/image" Target="../media/image875.png"/><Relationship Id="rId167" Type="http://schemas.openxmlformats.org/officeDocument/2006/relationships/image" Target="../media/image896.png"/><Relationship Id="rId332" Type="http://schemas.openxmlformats.org/officeDocument/2006/relationships/customXml" Target="../ink/ink173.xml"/><Relationship Id="rId374" Type="http://schemas.openxmlformats.org/officeDocument/2006/relationships/customXml" Target="../ink/ink194.xml"/><Relationship Id="rId581" Type="http://schemas.openxmlformats.org/officeDocument/2006/relationships/image" Target="../media/image1103.png"/><Relationship Id="rId71" Type="http://schemas.openxmlformats.org/officeDocument/2006/relationships/image" Target="../media/image848.png"/><Relationship Id="rId234" Type="http://schemas.openxmlformats.org/officeDocument/2006/relationships/customXml" Target="../ink/ink124.xml"/><Relationship Id="rId637" Type="http://schemas.openxmlformats.org/officeDocument/2006/relationships/image" Target="../media/image1131.png"/><Relationship Id="rId679" Type="http://schemas.openxmlformats.org/officeDocument/2006/relationships/image" Target="../media/image11.png"/><Relationship Id="rId2" Type="http://schemas.openxmlformats.org/officeDocument/2006/relationships/customXml" Target="../ink/ink8.xml"/><Relationship Id="rId29" Type="http://schemas.openxmlformats.org/officeDocument/2006/relationships/image" Target="../media/image827.png"/><Relationship Id="rId276" Type="http://schemas.openxmlformats.org/officeDocument/2006/relationships/customXml" Target="../ink/ink145.xml"/><Relationship Id="rId441" Type="http://schemas.openxmlformats.org/officeDocument/2006/relationships/image" Target="../media/image1033.png"/><Relationship Id="rId483" Type="http://schemas.openxmlformats.org/officeDocument/2006/relationships/image" Target="../media/image1054.png"/><Relationship Id="rId539" Type="http://schemas.openxmlformats.org/officeDocument/2006/relationships/image" Target="../media/image1082.png"/><Relationship Id="rId40" Type="http://schemas.openxmlformats.org/officeDocument/2006/relationships/customXml" Target="../ink/ink27.xml"/><Relationship Id="rId136" Type="http://schemas.openxmlformats.org/officeDocument/2006/relationships/customXml" Target="../ink/ink75.xml"/><Relationship Id="rId178" Type="http://schemas.openxmlformats.org/officeDocument/2006/relationships/customXml" Target="../ink/ink96.xml"/><Relationship Id="rId301" Type="http://schemas.openxmlformats.org/officeDocument/2006/relationships/image" Target="../media/image963.png"/><Relationship Id="rId343" Type="http://schemas.openxmlformats.org/officeDocument/2006/relationships/image" Target="../media/image984.png"/><Relationship Id="rId550" Type="http://schemas.openxmlformats.org/officeDocument/2006/relationships/customXml" Target="../ink/ink282.xml"/><Relationship Id="rId82" Type="http://schemas.openxmlformats.org/officeDocument/2006/relationships/customXml" Target="../ink/ink48.xml"/><Relationship Id="rId203" Type="http://schemas.openxmlformats.org/officeDocument/2006/relationships/image" Target="../media/image914.png"/><Relationship Id="rId385" Type="http://schemas.openxmlformats.org/officeDocument/2006/relationships/image" Target="../media/image1006.png"/><Relationship Id="rId592" Type="http://schemas.openxmlformats.org/officeDocument/2006/relationships/customXml" Target="../ink/ink303.xml"/><Relationship Id="rId606" Type="http://schemas.openxmlformats.org/officeDocument/2006/relationships/customXml" Target="../ink/ink310.xml"/><Relationship Id="rId648" Type="http://schemas.openxmlformats.org/officeDocument/2006/relationships/customXml" Target="../ink/ink331.xml"/><Relationship Id="rId245" Type="http://schemas.openxmlformats.org/officeDocument/2006/relationships/image" Target="../media/image935.png"/><Relationship Id="rId287" Type="http://schemas.openxmlformats.org/officeDocument/2006/relationships/image" Target="../media/image956.png"/><Relationship Id="rId410" Type="http://schemas.openxmlformats.org/officeDocument/2006/relationships/customXml" Target="../ink/ink212.xml"/><Relationship Id="rId452" Type="http://schemas.openxmlformats.org/officeDocument/2006/relationships/customXml" Target="../ink/ink233.xml"/><Relationship Id="rId494" Type="http://schemas.openxmlformats.org/officeDocument/2006/relationships/customXml" Target="../ink/ink254.xml"/><Relationship Id="rId508" Type="http://schemas.openxmlformats.org/officeDocument/2006/relationships/customXml" Target="../ink/ink261.xml"/><Relationship Id="rId105" Type="http://schemas.openxmlformats.org/officeDocument/2006/relationships/image" Target="../media/image865.png"/><Relationship Id="rId147" Type="http://schemas.openxmlformats.org/officeDocument/2006/relationships/image" Target="../media/image886.png"/><Relationship Id="rId312" Type="http://schemas.openxmlformats.org/officeDocument/2006/relationships/customXml" Target="../ink/ink163.xml"/><Relationship Id="rId354" Type="http://schemas.openxmlformats.org/officeDocument/2006/relationships/customXml" Target="../ink/ink184.xml"/><Relationship Id="rId51" Type="http://schemas.openxmlformats.org/officeDocument/2006/relationships/image" Target="../media/image838.png"/><Relationship Id="rId93" Type="http://schemas.openxmlformats.org/officeDocument/2006/relationships/image" Target="../media/image859.png"/><Relationship Id="rId189" Type="http://schemas.openxmlformats.org/officeDocument/2006/relationships/image" Target="../media/image907.png"/><Relationship Id="rId396" Type="http://schemas.openxmlformats.org/officeDocument/2006/relationships/customXml" Target="../ink/ink205.xml"/><Relationship Id="rId561" Type="http://schemas.openxmlformats.org/officeDocument/2006/relationships/image" Target="../media/image1093.png"/><Relationship Id="rId617" Type="http://schemas.openxmlformats.org/officeDocument/2006/relationships/image" Target="../media/image1121.png"/><Relationship Id="rId659" Type="http://schemas.openxmlformats.org/officeDocument/2006/relationships/image" Target="../media/image1142.png"/><Relationship Id="rId214" Type="http://schemas.openxmlformats.org/officeDocument/2006/relationships/customXml" Target="../ink/ink114.xml"/><Relationship Id="rId256" Type="http://schemas.openxmlformats.org/officeDocument/2006/relationships/customXml" Target="../ink/ink135.xml"/><Relationship Id="rId298" Type="http://schemas.openxmlformats.org/officeDocument/2006/relationships/customXml" Target="../ink/ink156.xml"/><Relationship Id="rId421" Type="http://schemas.openxmlformats.org/officeDocument/2006/relationships/image" Target="../media/image1023.png"/><Relationship Id="rId463" Type="http://schemas.openxmlformats.org/officeDocument/2006/relationships/image" Target="../media/image1044.png"/><Relationship Id="rId519" Type="http://schemas.openxmlformats.org/officeDocument/2006/relationships/image" Target="../media/image1072.png"/><Relationship Id="rId670" Type="http://schemas.openxmlformats.org/officeDocument/2006/relationships/customXml" Target="../ink/ink342.xml"/><Relationship Id="rId116" Type="http://schemas.openxmlformats.org/officeDocument/2006/relationships/customXml" Target="../ink/ink65.xml"/><Relationship Id="rId158" Type="http://schemas.openxmlformats.org/officeDocument/2006/relationships/customXml" Target="../ink/ink86.xml"/><Relationship Id="rId323" Type="http://schemas.openxmlformats.org/officeDocument/2006/relationships/image" Target="../media/image974.png"/><Relationship Id="rId530" Type="http://schemas.openxmlformats.org/officeDocument/2006/relationships/customXml" Target="../ink/ink272.xml"/><Relationship Id="rId20" Type="http://schemas.openxmlformats.org/officeDocument/2006/relationships/customXml" Target="../ink/ink17.xml"/><Relationship Id="rId62" Type="http://schemas.openxmlformats.org/officeDocument/2006/relationships/customXml" Target="../ink/ink38.xml"/><Relationship Id="rId365" Type="http://schemas.openxmlformats.org/officeDocument/2006/relationships/image" Target="../media/image996.png"/><Relationship Id="rId572" Type="http://schemas.openxmlformats.org/officeDocument/2006/relationships/customXml" Target="../ink/ink293.xml"/><Relationship Id="rId628" Type="http://schemas.openxmlformats.org/officeDocument/2006/relationships/customXml" Target="../ink/ink321.xml"/><Relationship Id="rId225" Type="http://schemas.openxmlformats.org/officeDocument/2006/relationships/image" Target="../media/image925.png"/><Relationship Id="rId267" Type="http://schemas.openxmlformats.org/officeDocument/2006/relationships/image" Target="../media/image946.png"/><Relationship Id="rId432" Type="http://schemas.openxmlformats.org/officeDocument/2006/relationships/customXml" Target="../ink/ink223.xml"/><Relationship Id="rId474" Type="http://schemas.openxmlformats.org/officeDocument/2006/relationships/customXml" Target="../ink/ink244.xml"/><Relationship Id="rId127" Type="http://schemas.openxmlformats.org/officeDocument/2006/relationships/image" Target="../media/image876.png"/><Relationship Id="rId681" Type="http://schemas.openxmlformats.org/officeDocument/2006/relationships/image" Target="../media/image12.png"/><Relationship Id="rId31" Type="http://schemas.openxmlformats.org/officeDocument/2006/relationships/image" Target="../media/image828.png"/><Relationship Id="rId73" Type="http://schemas.openxmlformats.org/officeDocument/2006/relationships/image" Target="../media/image849.png"/><Relationship Id="rId169" Type="http://schemas.openxmlformats.org/officeDocument/2006/relationships/image" Target="../media/image897.png"/><Relationship Id="rId334" Type="http://schemas.openxmlformats.org/officeDocument/2006/relationships/customXml" Target="../ink/ink174.xml"/><Relationship Id="rId376" Type="http://schemas.openxmlformats.org/officeDocument/2006/relationships/customXml" Target="../ink/ink195.xml"/><Relationship Id="rId541" Type="http://schemas.openxmlformats.org/officeDocument/2006/relationships/image" Target="../media/image1083.png"/><Relationship Id="rId583" Type="http://schemas.openxmlformats.org/officeDocument/2006/relationships/image" Target="../media/image1104.png"/><Relationship Id="rId639" Type="http://schemas.openxmlformats.org/officeDocument/2006/relationships/image" Target="../media/image1132.png"/><Relationship Id="rId4" Type="http://schemas.openxmlformats.org/officeDocument/2006/relationships/customXml" Target="../ink/ink9.xml"/><Relationship Id="rId180" Type="http://schemas.openxmlformats.org/officeDocument/2006/relationships/customXml" Target="../ink/ink97.xml"/><Relationship Id="rId236" Type="http://schemas.openxmlformats.org/officeDocument/2006/relationships/customXml" Target="../ink/ink125.xml"/><Relationship Id="rId278" Type="http://schemas.openxmlformats.org/officeDocument/2006/relationships/customXml" Target="../ink/ink146.xml"/><Relationship Id="rId401" Type="http://schemas.openxmlformats.org/officeDocument/2006/relationships/image" Target="../media/image1014.png"/><Relationship Id="rId443" Type="http://schemas.openxmlformats.org/officeDocument/2006/relationships/image" Target="../media/image1034.png"/><Relationship Id="rId650" Type="http://schemas.openxmlformats.org/officeDocument/2006/relationships/customXml" Target="../ink/ink332.xml"/><Relationship Id="rId303" Type="http://schemas.openxmlformats.org/officeDocument/2006/relationships/image" Target="../media/image964.png"/><Relationship Id="rId485" Type="http://schemas.openxmlformats.org/officeDocument/2006/relationships/image" Target="../media/image1055.png"/><Relationship Id="rId42" Type="http://schemas.openxmlformats.org/officeDocument/2006/relationships/customXml" Target="../ink/ink28.xml"/><Relationship Id="rId84" Type="http://schemas.openxmlformats.org/officeDocument/2006/relationships/customXml" Target="../ink/ink49.xml"/><Relationship Id="rId138" Type="http://schemas.openxmlformats.org/officeDocument/2006/relationships/customXml" Target="../ink/ink76.xml"/><Relationship Id="rId345" Type="http://schemas.openxmlformats.org/officeDocument/2006/relationships/image" Target="../media/image985.png"/><Relationship Id="rId387" Type="http://schemas.openxmlformats.org/officeDocument/2006/relationships/image" Target="../media/image1007.png"/><Relationship Id="rId510" Type="http://schemas.openxmlformats.org/officeDocument/2006/relationships/customXml" Target="../ink/ink262.xml"/><Relationship Id="rId552" Type="http://schemas.openxmlformats.org/officeDocument/2006/relationships/customXml" Target="../ink/ink283.xml"/><Relationship Id="rId594" Type="http://schemas.openxmlformats.org/officeDocument/2006/relationships/customXml" Target="../ink/ink304.xml"/><Relationship Id="rId608" Type="http://schemas.openxmlformats.org/officeDocument/2006/relationships/customXml" Target="../ink/ink311.xml"/><Relationship Id="rId191" Type="http://schemas.openxmlformats.org/officeDocument/2006/relationships/image" Target="../media/image908.png"/><Relationship Id="rId205" Type="http://schemas.openxmlformats.org/officeDocument/2006/relationships/image" Target="../media/image915.png"/><Relationship Id="rId247" Type="http://schemas.openxmlformats.org/officeDocument/2006/relationships/image" Target="../media/image936.png"/><Relationship Id="rId412" Type="http://schemas.openxmlformats.org/officeDocument/2006/relationships/customXml" Target="../ink/ink213.xml"/><Relationship Id="rId107" Type="http://schemas.openxmlformats.org/officeDocument/2006/relationships/image" Target="../media/image866.png"/><Relationship Id="rId289" Type="http://schemas.openxmlformats.org/officeDocument/2006/relationships/image" Target="../media/image957.png"/><Relationship Id="rId454" Type="http://schemas.openxmlformats.org/officeDocument/2006/relationships/customXml" Target="../ink/ink234.xml"/><Relationship Id="rId496" Type="http://schemas.openxmlformats.org/officeDocument/2006/relationships/customXml" Target="../ink/ink255.xml"/><Relationship Id="rId661" Type="http://schemas.openxmlformats.org/officeDocument/2006/relationships/image" Target="../media/image1143.png"/><Relationship Id="rId11" Type="http://schemas.openxmlformats.org/officeDocument/2006/relationships/image" Target="../media/image818.png"/><Relationship Id="rId53" Type="http://schemas.openxmlformats.org/officeDocument/2006/relationships/image" Target="../media/image839.png"/><Relationship Id="rId149" Type="http://schemas.openxmlformats.org/officeDocument/2006/relationships/image" Target="../media/image887.png"/><Relationship Id="rId314" Type="http://schemas.openxmlformats.org/officeDocument/2006/relationships/customXml" Target="../ink/ink164.xml"/><Relationship Id="rId356" Type="http://schemas.openxmlformats.org/officeDocument/2006/relationships/customXml" Target="../ink/ink185.xml"/><Relationship Id="rId398" Type="http://schemas.openxmlformats.org/officeDocument/2006/relationships/customXml" Target="../ink/ink206.xml"/><Relationship Id="rId521" Type="http://schemas.openxmlformats.org/officeDocument/2006/relationships/image" Target="../media/image1073.png"/><Relationship Id="rId563" Type="http://schemas.openxmlformats.org/officeDocument/2006/relationships/image" Target="../media/image1094.png"/><Relationship Id="rId619" Type="http://schemas.openxmlformats.org/officeDocument/2006/relationships/image" Target="../media/image1122.png"/><Relationship Id="rId95" Type="http://schemas.openxmlformats.org/officeDocument/2006/relationships/image" Target="../media/image860.png"/><Relationship Id="rId160" Type="http://schemas.openxmlformats.org/officeDocument/2006/relationships/customXml" Target="../ink/ink87.xml"/><Relationship Id="rId216" Type="http://schemas.openxmlformats.org/officeDocument/2006/relationships/customXml" Target="../ink/ink115.xml"/><Relationship Id="rId423" Type="http://schemas.openxmlformats.org/officeDocument/2006/relationships/image" Target="../media/image1024.png"/><Relationship Id="rId258" Type="http://schemas.openxmlformats.org/officeDocument/2006/relationships/customXml" Target="../ink/ink136.xml"/><Relationship Id="rId465" Type="http://schemas.openxmlformats.org/officeDocument/2006/relationships/image" Target="../media/image1045.png"/><Relationship Id="rId630" Type="http://schemas.openxmlformats.org/officeDocument/2006/relationships/customXml" Target="../ink/ink322.xml"/><Relationship Id="rId672" Type="http://schemas.openxmlformats.org/officeDocument/2006/relationships/customXml" Target="../ink/ink343.xml"/><Relationship Id="rId22" Type="http://schemas.openxmlformats.org/officeDocument/2006/relationships/customXml" Target="../ink/ink18.xml"/><Relationship Id="rId64" Type="http://schemas.openxmlformats.org/officeDocument/2006/relationships/customXml" Target="../ink/ink39.xml"/><Relationship Id="rId118" Type="http://schemas.openxmlformats.org/officeDocument/2006/relationships/customXml" Target="../ink/ink66.xml"/><Relationship Id="rId325" Type="http://schemas.openxmlformats.org/officeDocument/2006/relationships/image" Target="../media/image975.png"/><Relationship Id="rId367" Type="http://schemas.openxmlformats.org/officeDocument/2006/relationships/image" Target="../media/image997.png"/><Relationship Id="rId532" Type="http://schemas.openxmlformats.org/officeDocument/2006/relationships/customXml" Target="../ink/ink273.xml"/><Relationship Id="rId574" Type="http://schemas.openxmlformats.org/officeDocument/2006/relationships/customXml" Target="../ink/ink294.xml"/><Relationship Id="rId171" Type="http://schemas.openxmlformats.org/officeDocument/2006/relationships/image" Target="../media/image898.png"/><Relationship Id="rId227" Type="http://schemas.openxmlformats.org/officeDocument/2006/relationships/image" Target="../media/image926.png"/><Relationship Id="rId269" Type="http://schemas.openxmlformats.org/officeDocument/2006/relationships/image" Target="../media/image947.png"/><Relationship Id="rId434" Type="http://schemas.openxmlformats.org/officeDocument/2006/relationships/customXml" Target="../ink/ink224.xml"/><Relationship Id="rId476" Type="http://schemas.openxmlformats.org/officeDocument/2006/relationships/customXml" Target="../ink/ink245.xml"/><Relationship Id="rId641" Type="http://schemas.openxmlformats.org/officeDocument/2006/relationships/image" Target="../media/image1133.png"/><Relationship Id="rId683" Type="http://schemas.openxmlformats.org/officeDocument/2006/relationships/image" Target="../media/image13.png"/><Relationship Id="rId33" Type="http://schemas.openxmlformats.org/officeDocument/2006/relationships/image" Target="../media/image829.png"/><Relationship Id="rId129" Type="http://schemas.openxmlformats.org/officeDocument/2006/relationships/image" Target="../media/image877.png"/><Relationship Id="rId280" Type="http://schemas.openxmlformats.org/officeDocument/2006/relationships/customXml" Target="../ink/ink147.xml"/><Relationship Id="rId336" Type="http://schemas.openxmlformats.org/officeDocument/2006/relationships/customXml" Target="../ink/ink175.xml"/><Relationship Id="rId501" Type="http://schemas.openxmlformats.org/officeDocument/2006/relationships/image" Target="../media/image1063.png"/><Relationship Id="rId543" Type="http://schemas.openxmlformats.org/officeDocument/2006/relationships/image" Target="../media/image1084.png"/><Relationship Id="rId75" Type="http://schemas.openxmlformats.org/officeDocument/2006/relationships/image" Target="../media/image850.png"/><Relationship Id="rId140" Type="http://schemas.openxmlformats.org/officeDocument/2006/relationships/customXml" Target="../ink/ink77.xml"/><Relationship Id="rId182" Type="http://schemas.openxmlformats.org/officeDocument/2006/relationships/customXml" Target="../ink/ink98.xml"/><Relationship Id="rId378" Type="http://schemas.openxmlformats.org/officeDocument/2006/relationships/customXml" Target="../ink/ink196.xml"/><Relationship Id="rId403" Type="http://schemas.openxmlformats.org/officeDocument/2006/relationships/image" Target="../media/image1015.png"/><Relationship Id="rId585" Type="http://schemas.openxmlformats.org/officeDocument/2006/relationships/image" Target="../media/image1105.png"/><Relationship Id="rId6" Type="http://schemas.openxmlformats.org/officeDocument/2006/relationships/customXml" Target="../ink/ink10.xml"/><Relationship Id="rId238" Type="http://schemas.openxmlformats.org/officeDocument/2006/relationships/customXml" Target="../ink/ink126.xml"/><Relationship Id="rId445" Type="http://schemas.openxmlformats.org/officeDocument/2006/relationships/image" Target="../media/image1035.png"/><Relationship Id="rId487" Type="http://schemas.openxmlformats.org/officeDocument/2006/relationships/image" Target="../media/image1056.png"/><Relationship Id="rId610" Type="http://schemas.openxmlformats.org/officeDocument/2006/relationships/customXml" Target="../ink/ink312.xml"/><Relationship Id="rId652" Type="http://schemas.openxmlformats.org/officeDocument/2006/relationships/customXml" Target="../ink/ink333.xml"/><Relationship Id="rId291" Type="http://schemas.openxmlformats.org/officeDocument/2006/relationships/image" Target="../media/image958.png"/><Relationship Id="rId305" Type="http://schemas.openxmlformats.org/officeDocument/2006/relationships/image" Target="../media/image965.png"/><Relationship Id="rId347" Type="http://schemas.openxmlformats.org/officeDocument/2006/relationships/image" Target="../media/image986.png"/><Relationship Id="rId512" Type="http://schemas.openxmlformats.org/officeDocument/2006/relationships/customXml" Target="../ink/ink263.xml"/><Relationship Id="rId44" Type="http://schemas.openxmlformats.org/officeDocument/2006/relationships/customXml" Target="../ink/ink29.xml"/><Relationship Id="rId86" Type="http://schemas.openxmlformats.org/officeDocument/2006/relationships/customXml" Target="../ink/ink50.xml"/><Relationship Id="rId151" Type="http://schemas.openxmlformats.org/officeDocument/2006/relationships/image" Target="../media/image888.png"/><Relationship Id="rId389" Type="http://schemas.openxmlformats.org/officeDocument/2006/relationships/image" Target="../media/image1008.png"/><Relationship Id="rId554" Type="http://schemas.openxmlformats.org/officeDocument/2006/relationships/customXml" Target="../ink/ink284.xml"/><Relationship Id="rId596" Type="http://schemas.openxmlformats.org/officeDocument/2006/relationships/customXml" Target="../ink/ink305.xml"/><Relationship Id="rId193" Type="http://schemas.openxmlformats.org/officeDocument/2006/relationships/image" Target="../media/image909.png"/><Relationship Id="rId207" Type="http://schemas.openxmlformats.org/officeDocument/2006/relationships/image" Target="../media/image916.png"/><Relationship Id="rId249" Type="http://schemas.openxmlformats.org/officeDocument/2006/relationships/image" Target="../media/image937.png"/><Relationship Id="rId414" Type="http://schemas.openxmlformats.org/officeDocument/2006/relationships/customXml" Target="../ink/ink214.xml"/><Relationship Id="rId456" Type="http://schemas.openxmlformats.org/officeDocument/2006/relationships/customXml" Target="../ink/ink235.xml"/><Relationship Id="rId498" Type="http://schemas.openxmlformats.org/officeDocument/2006/relationships/customXml" Target="../ink/ink256.xml"/><Relationship Id="rId621" Type="http://schemas.openxmlformats.org/officeDocument/2006/relationships/image" Target="../media/image1123.png"/><Relationship Id="rId663" Type="http://schemas.openxmlformats.org/officeDocument/2006/relationships/image" Target="../media/image1144.png"/><Relationship Id="rId13" Type="http://schemas.openxmlformats.org/officeDocument/2006/relationships/image" Target="../media/image819.png"/><Relationship Id="rId109" Type="http://schemas.openxmlformats.org/officeDocument/2006/relationships/image" Target="../media/image867.png"/><Relationship Id="rId260" Type="http://schemas.openxmlformats.org/officeDocument/2006/relationships/customXml" Target="../ink/ink137.xml"/><Relationship Id="rId316" Type="http://schemas.openxmlformats.org/officeDocument/2006/relationships/customXml" Target="../ink/ink165.xml"/><Relationship Id="rId523" Type="http://schemas.openxmlformats.org/officeDocument/2006/relationships/image" Target="../media/image1074.png"/><Relationship Id="rId55" Type="http://schemas.openxmlformats.org/officeDocument/2006/relationships/image" Target="../media/image840.png"/><Relationship Id="rId97" Type="http://schemas.openxmlformats.org/officeDocument/2006/relationships/image" Target="../media/image861.png"/><Relationship Id="rId120" Type="http://schemas.openxmlformats.org/officeDocument/2006/relationships/customXml" Target="../ink/ink67.xml"/><Relationship Id="rId358" Type="http://schemas.openxmlformats.org/officeDocument/2006/relationships/customXml" Target="../ink/ink186.xml"/><Relationship Id="rId565" Type="http://schemas.openxmlformats.org/officeDocument/2006/relationships/image" Target="../media/image1095.png"/><Relationship Id="rId162" Type="http://schemas.openxmlformats.org/officeDocument/2006/relationships/customXml" Target="../ink/ink88.xml"/><Relationship Id="rId218" Type="http://schemas.openxmlformats.org/officeDocument/2006/relationships/customXml" Target="../ink/ink116.xml"/><Relationship Id="rId425" Type="http://schemas.openxmlformats.org/officeDocument/2006/relationships/image" Target="../media/image1025.png"/><Relationship Id="rId467" Type="http://schemas.openxmlformats.org/officeDocument/2006/relationships/image" Target="../media/image1046.png"/><Relationship Id="rId632" Type="http://schemas.openxmlformats.org/officeDocument/2006/relationships/customXml" Target="../ink/ink323.xml"/><Relationship Id="rId271" Type="http://schemas.openxmlformats.org/officeDocument/2006/relationships/image" Target="../media/image948.png"/><Relationship Id="rId674" Type="http://schemas.openxmlformats.org/officeDocument/2006/relationships/customXml" Target="../ink/ink344.xml"/><Relationship Id="rId24" Type="http://schemas.openxmlformats.org/officeDocument/2006/relationships/customXml" Target="../ink/ink19.xml"/><Relationship Id="rId66" Type="http://schemas.openxmlformats.org/officeDocument/2006/relationships/customXml" Target="../ink/ink40.xml"/><Relationship Id="rId131" Type="http://schemas.openxmlformats.org/officeDocument/2006/relationships/image" Target="../media/image878.png"/><Relationship Id="rId327" Type="http://schemas.openxmlformats.org/officeDocument/2006/relationships/image" Target="../media/image976.png"/><Relationship Id="rId369" Type="http://schemas.openxmlformats.org/officeDocument/2006/relationships/image" Target="../media/image998.png"/><Relationship Id="rId534" Type="http://schemas.openxmlformats.org/officeDocument/2006/relationships/customXml" Target="../ink/ink274.xml"/><Relationship Id="rId576" Type="http://schemas.openxmlformats.org/officeDocument/2006/relationships/customXml" Target="../ink/ink295.xml"/><Relationship Id="rId173" Type="http://schemas.openxmlformats.org/officeDocument/2006/relationships/image" Target="../media/image899.png"/><Relationship Id="rId229" Type="http://schemas.openxmlformats.org/officeDocument/2006/relationships/image" Target="../media/image927.png"/><Relationship Id="rId380" Type="http://schemas.openxmlformats.org/officeDocument/2006/relationships/customXml" Target="../ink/ink197.xml"/><Relationship Id="rId436" Type="http://schemas.openxmlformats.org/officeDocument/2006/relationships/customXml" Target="../ink/ink225.xml"/><Relationship Id="rId601" Type="http://schemas.openxmlformats.org/officeDocument/2006/relationships/image" Target="../media/image1113.png"/><Relationship Id="rId643" Type="http://schemas.openxmlformats.org/officeDocument/2006/relationships/image" Target="../media/image1134.png"/><Relationship Id="rId240" Type="http://schemas.openxmlformats.org/officeDocument/2006/relationships/customXml" Target="../ink/ink127.xml"/><Relationship Id="rId478" Type="http://schemas.openxmlformats.org/officeDocument/2006/relationships/customXml" Target="../ink/ink246.xml"/><Relationship Id="rId35" Type="http://schemas.openxmlformats.org/officeDocument/2006/relationships/image" Target="../media/image830.png"/><Relationship Id="rId77" Type="http://schemas.openxmlformats.org/officeDocument/2006/relationships/image" Target="../media/image851.png"/><Relationship Id="rId100" Type="http://schemas.openxmlformats.org/officeDocument/2006/relationships/customXml" Target="../ink/ink57.xml"/><Relationship Id="rId282" Type="http://schemas.openxmlformats.org/officeDocument/2006/relationships/customXml" Target="../ink/ink148.xml"/><Relationship Id="rId338" Type="http://schemas.openxmlformats.org/officeDocument/2006/relationships/customXml" Target="../ink/ink176.xml"/><Relationship Id="rId503" Type="http://schemas.openxmlformats.org/officeDocument/2006/relationships/image" Target="../media/image1064.png"/><Relationship Id="rId545" Type="http://schemas.openxmlformats.org/officeDocument/2006/relationships/image" Target="../media/image1085.png"/><Relationship Id="rId587" Type="http://schemas.openxmlformats.org/officeDocument/2006/relationships/image" Target="../media/image1106.png"/><Relationship Id="rId8" Type="http://schemas.openxmlformats.org/officeDocument/2006/relationships/customXml" Target="../ink/ink11.xml"/><Relationship Id="rId142" Type="http://schemas.openxmlformats.org/officeDocument/2006/relationships/customXml" Target="../ink/ink78.xml"/><Relationship Id="rId184" Type="http://schemas.openxmlformats.org/officeDocument/2006/relationships/customXml" Target="../ink/ink99.xml"/><Relationship Id="rId391" Type="http://schemas.openxmlformats.org/officeDocument/2006/relationships/image" Target="../media/image1009.png"/><Relationship Id="rId405" Type="http://schemas.openxmlformats.org/officeDocument/2006/relationships/image" Target="../media/image1016.png"/><Relationship Id="rId447" Type="http://schemas.openxmlformats.org/officeDocument/2006/relationships/image" Target="../media/image1036.png"/><Relationship Id="rId612" Type="http://schemas.openxmlformats.org/officeDocument/2006/relationships/customXml" Target="../ink/ink313.xml"/><Relationship Id="rId251" Type="http://schemas.openxmlformats.org/officeDocument/2006/relationships/image" Target="../media/image938.png"/><Relationship Id="rId489" Type="http://schemas.openxmlformats.org/officeDocument/2006/relationships/image" Target="../media/image1057.png"/><Relationship Id="rId654" Type="http://schemas.openxmlformats.org/officeDocument/2006/relationships/customXml" Target="../ink/ink334.xml"/><Relationship Id="rId46" Type="http://schemas.openxmlformats.org/officeDocument/2006/relationships/customXml" Target="../ink/ink30.xml"/><Relationship Id="rId293" Type="http://schemas.openxmlformats.org/officeDocument/2006/relationships/image" Target="../media/image959.png"/><Relationship Id="rId307" Type="http://schemas.openxmlformats.org/officeDocument/2006/relationships/image" Target="../media/image966.png"/><Relationship Id="rId349" Type="http://schemas.openxmlformats.org/officeDocument/2006/relationships/image" Target="../media/image987.png"/><Relationship Id="rId514" Type="http://schemas.openxmlformats.org/officeDocument/2006/relationships/customXml" Target="../ink/ink264.xml"/><Relationship Id="rId556" Type="http://schemas.openxmlformats.org/officeDocument/2006/relationships/customXml" Target="../ink/ink285.xml"/><Relationship Id="rId88" Type="http://schemas.openxmlformats.org/officeDocument/2006/relationships/customXml" Target="../ink/ink51.xml"/><Relationship Id="rId111" Type="http://schemas.openxmlformats.org/officeDocument/2006/relationships/image" Target="../media/image868.png"/><Relationship Id="rId153" Type="http://schemas.openxmlformats.org/officeDocument/2006/relationships/image" Target="../media/image889.png"/><Relationship Id="rId195" Type="http://schemas.openxmlformats.org/officeDocument/2006/relationships/image" Target="../media/image910.png"/><Relationship Id="rId209" Type="http://schemas.openxmlformats.org/officeDocument/2006/relationships/image" Target="../media/image917.png"/><Relationship Id="rId360" Type="http://schemas.openxmlformats.org/officeDocument/2006/relationships/customXml" Target="../ink/ink187.xml"/><Relationship Id="rId416" Type="http://schemas.openxmlformats.org/officeDocument/2006/relationships/customXml" Target="../ink/ink215.xml"/><Relationship Id="rId598" Type="http://schemas.openxmlformats.org/officeDocument/2006/relationships/customXml" Target="../ink/ink306.xml"/><Relationship Id="rId220" Type="http://schemas.openxmlformats.org/officeDocument/2006/relationships/customXml" Target="../ink/ink117.xml"/><Relationship Id="rId458" Type="http://schemas.openxmlformats.org/officeDocument/2006/relationships/customXml" Target="../ink/ink236.xml"/><Relationship Id="rId623" Type="http://schemas.openxmlformats.org/officeDocument/2006/relationships/image" Target="../media/image1124.png"/><Relationship Id="rId665" Type="http://schemas.openxmlformats.org/officeDocument/2006/relationships/image" Target="../media/image1145.png"/><Relationship Id="rId15" Type="http://schemas.openxmlformats.org/officeDocument/2006/relationships/image" Target="../media/image820.png"/><Relationship Id="rId57" Type="http://schemas.openxmlformats.org/officeDocument/2006/relationships/image" Target="../media/image841.png"/><Relationship Id="rId262" Type="http://schemas.openxmlformats.org/officeDocument/2006/relationships/customXml" Target="../ink/ink138.xml"/><Relationship Id="rId318" Type="http://schemas.openxmlformats.org/officeDocument/2006/relationships/customXml" Target="../ink/ink166.xml"/><Relationship Id="rId525" Type="http://schemas.openxmlformats.org/officeDocument/2006/relationships/image" Target="../media/image1075.png"/><Relationship Id="rId567" Type="http://schemas.openxmlformats.org/officeDocument/2006/relationships/image" Target="../media/image1096.png"/><Relationship Id="rId99" Type="http://schemas.openxmlformats.org/officeDocument/2006/relationships/image" Target="../media/image862.png"/><Relationship Id="rId122" Type="http://schemas.openxmlformats.org/officeDocument/2006/relationships/customXml" Target="../ink/ink68.xml"/><Relationship Id="rId164" Type="http://schemas.openxmlformats.org/officeDocument/2006/relationships/customXml" Target="../ink/ink89.xml"/><Relationship Id="rId371" Type="http://schemas.openxmlformats.org/officeDocument/2006/relationships/image" Target="../media/image999.png"/><Relationship Id="rId427" Type="http://schemas.openxmlformats.org/officeDocument/2006/relationships/image" Target="../media/image1026.png"/><Relationship Id="rId469" Type="http://schemas.openxmlformats.org/officeDocument/2006/relationships/image" Target="../media/image1047.png"/><Relationship Id="rId634" Type="http://schemas.openxmlformats.org/officeDocument/2006/relationships/customXml" Target="../ink/ink324.xml"/><Relationship Id="rId676" Type="http://schemas.openxmlformats.org/officeDocument/2006/relationships/customXml" Target="../ink/ink345.xml"/><Relationship Id="rId26" Type="http://schemas.openxmlformats.org/officeDocument/2006/relationships/customXml" Target="../ink/ink20.xml"/><Relationship Id="rId231" Type="http://schemas.openxmlformats.org/officeDocument/2006/relationships/image" Target="../media/image928.png"/><Relationship Id="rId273" Type="http://schemas.openxmlformats.org/officeDocument/2006/relationships/image" Target="../media/image949.png"/><Relationship Id="rId329" Type="http://schemas.openxmlformats.org/officeDocument/2006/relationships/image" Target="../media/image977.png"/><Relationship Id="rId480" Type="http://schemas.openxmlformats.org/officeDocument/2006/relationships/customXml" Target="../ink/ink247.xml"/><Relationship Id="rId536" Type="http://schemas.openxmlformats.org/officeDocument/2006/relationships/customXml" Target="../ink/ink275.xml"/><Relationship Id="rId68" Type="http://schemas.openxmlformats.org/officeDocument/2006/relationships/customXml" Target="../ink/ink41.xml"/><Relationship Id="rId133" Type="http://schemas.openxmlformats.org/officeDocument/2006/relationships/image" Target="../media/image879.png"/><Relationship Id="rId175" Type="http://schemas.openxmlformats.org/officeDocument/2006/relationships/image" Target="../media/image900.png"/><Relationship Id="rId340" Type="http://schemas.openxmlformats.org/officeDocument/2006/relationships/customXml" Target="../ink/ink177.xml"/><Relationship Id="rId578" Type="http://schemas.openxmlformats.org/officeDocument/2006/relationships/customXml" Target="../ink/ink296.xml"/><Relationship Id="rId200" Type="http://schemas.openxmlformats.org/officeDocument/2006/relationships/customXml" Target="../ink/ink107.xml"/><Relationship Id="rId382" Type="http://schemas.openxmlformats.org/officeDocument/2006/relationships/customXml" Target="../ink/ink198.xml"/><Relationship Id="rId438" Type="http://schemas.openxmlformats.org/officeDocument/2006/relationships/customXml" Target="../ink/ink226.xml"/><Relationship Id="rId603" Type="http://schemas.openxmlformats.org/officeDocument/2006/relationships/image" Target="../media/image1114.png"/><Relationship Id="rId645" Type="http://schemas.openxmlformats.org/officeDocument/2006/relationships/image" Target="../media/image1135.png"/><Relationship Id="rId242" Type="http://schemas.openxmlformats.org/officeDocument/2006/relationships/customXml" Target="../ink/ink128.xml"/><Relationship Id="rId284" Type="http://schemas.openxmlformats.org/officeDocument/2006/relationships/customXml" Target="../ink/ink149.xml"/><Relationship Id="rId491" Type="http://schemas.openxmlformats.org/officeDocument/2006/relationships/image" Target="../media/image1058.png"/><Relationship Id="rId505" Type="http://schemas.openxmlformats.org/officeDocument/2006/relationships/image" Target="../media/image1065.png"/><Relationship Id="rId37" Type="http://schemas.openxmlformats.org/officeDocument/2006/relationships/image" Target="../media/image831.png"/><Relationship Id="rId79" Type="http://schemas.openxmlformats.org/officeDocument/2006/relationships/image" Target="../media/image852.png"/><Relationship Id="rId102" Type="http://schemas.openxmlformats.org/officeDocument/2006/relationships/customXml" Target="../ink/ink58.xml"/><Relationship Id="rId144" Type="http://schemas.openxmlformats.org/officeDocument/2006/relationships/customXml" Target="../ink/ink79.xml"/><Relationship Id="rId547" Type="http://schemas.openxmlformats.org/officeDocument/2006/relationships/image" Target="../media/image1086.png"/><Relationship Id="rId589" Type="http://schemas.openxmlformats.org/officeDocument/2006/relationships/image" Target="../media/image1107.png"/><Relationship Id="rId90" Type="http://schemas.openxmlformats.org/officeDocument/2006/relationships/customXml" Target="../ink/ink52.xml"/><Relationship Id="rId186" Type="http://schemas.openxmlformats.org/officeDocument/2006/relationships/customXml" Target="../ink/ink100.xml"/><Relationship Id="rId351" Type="http://schemas.openxmlformats.org/officeDocument/2006/relationships/image" Target="../media/image988.png"/><Relationship Id="rId393" Type="http://schemas.openxmlformats.org/officeDocument/2006/relationships/image" Target="../media/image1010.png"/><Relationship Id="rId407" Type="http://schemas.openxmlformats.org/officeDocument/2006/relationships/image" Target="../media/image1017.png"/><Relationship Id="rId449" Type="http://schemas.openxmlformats.org/officeDocument/2006/relationships/image" Target="../media/image1037.png"/><Relationship Id="rId614" Type="http://schemas.openxmlformats.org/officeDocument/2006/relationships/customXml" Target="../ink/ink314.xml"/><Relationship Id="rId656" Type="http://schemas.openxmlformats.org/officeDocument/2006/relationships/customXml" Target="../ink/ink335.xml"/><Relationship Id="rId211" Type="http://schemas.openxmlformats.org/officeDocument/2006/relationships/image" Target="../media/image918.png"/><Relationship Id="rId253" Type="http://schemas.openxmlformats.org/officeDocument/2006/relationships/image" Target="../media/image939.png"/><Relationship Id="rId295" Type="http://schemas.openxmlformats.org/officeDocument/2006/relationships/image" Target="../media/image960.png"/><Relationship Id="rId309" Type="http://schemas.openxmlformats.org/officeDocument/2006/relationships/image" Target="../media/image967.png"/><Relationship Id="rId460" Type="http://schemas.openxmlformats.org/officeDocument/2006/relationships/customXml" Target="../ink/ink237.xml"/><Relationship Id="rId516" Type="http://schemas.openxmlformats.org/officeDocument/2006/relationships/customXml" Target="../ink/ink265.xml"/><Relationship Id="rId48" Type="http://schemas.openxmlformats.org/officeDocument/2006/relationships/customXml" Target="../ink/ink31.xml"/><Relationship Id="rId113" Type="http://schemas.openxmlformats.org/officeDocument/2006/relationships/image" Target="../media/image869.png"/><Relationship Id="rId320" Type="http://schemas.openxmlformats.org/officeDocument/2006/relationships/customXml" Target="../ink/ink167.xml"/><Relationship Id="rId558" Type="http://schemas.openxmlformats.org/officeDocument/2006/relationships/customXml" Target="../ink/ink286.xml"/><Relationship Id="rId155" Type="http://schemas.openxmlformats.org/officeDocument/2006/relationships/image" Target="../media/image890.png"/><Relationship Id="rId197" Type="http://schemas.openxmlformats.org/officeDocument/2006/relationships/image" Target="../media/image911.png"/><Relationship Id="rId362" Type="http://schemas.openxmlformats.org/officeDocument/2006/relationships/customXml" Target="../ink/ink188.xml"/><Relationship Id="rId418" Type="http://schemas.openxmlformats.org/officeDocument/2006/relationships/customXml" Target="../ink/ink216.xml"/><Relationship Id="rId625" Type="http://schemas.openxmlformats.org/officeDocument/2006/relationships/image" Target="../media/image1125.png"/><Relationship Id="rId222" Type="http://schemas.openxmlformats.org/officeDocument/2006/relationships/customXml" Target="../ink/ink118.xml"/><Relationship Id="rId264" Type="http://schemas.openxmlformats.org/officeDocument/2006/relationships/customXml" Target="../ink/ink139.xml"/><Relationship Id="rId471" Type="http://schemas.openxmlformats.org/officeDocument/2006/relationships/image" Target="../media/image1048.png"/><Relationship Id="rId667" Type="http://schemas.openxmlformats.org/officeDocument/2006/relationships/image" Target="../media/image1146.png"/><Relationship Id="rId17" Type="http://schemas.openxmlformats.org/officeDocument/2006/relationships/image" Target="../media/image821.png"/><Relationship Id="rId59" Type="http://schemas.openxmlformats.org/officeDocument/2006/relationships/image" Target="../media/image842.png"/><Relationship Id="rId124" Type="http://schemas.openxmlformats.org/officeDocument/2006/relationships/customXml" Target="../ink/ink69.xml"/><Relationship Id="rId527" Type="http://schemas.openxmlformats.org/officeDocument/2006/relationships/image" Target="../media/image1076.png"/><Relationship Id="rId569" Type="http://schemas.openxmlformats.org/officeDocument/2006/relationships/image" Target="../media/image1097.png"/><Relationship Id="rId70" Type="http://schemas.openxmlformats.org/officeDocument/2006/relationships/customXml" Target="../ink/ink42.xml"/><Relationship Id="rId166" Type="http://schemas.openxmlformats.org/officeDocument/2006/relationships/customXml" Target="../ink/ink90.xml"/><Relationship Id="rId331" Type="http://schemas.openxmlformats.org/officeDocument/2006/relationships/image" Target="../media/image978.png"/><Relationship Id="rId373" Type="http://schemas.openxmlformats.org/officeDocument/2006/relationships/image" Target="../media/image1000.png"/><Relationship Id="rId429" Type="http://schemas.openxmlformats.org/officeDocument/2006/relationships/image" Target="../media/image1027.png"/><Relationship Id="rId580" Type="http://schemas.openxmlformats.org/officeDocument/2006/relationships/customXml" Target="../ink/ink297.xml"/><Relationship Id="rId636" Type="http://schemas.openxmlformats.org/officeDocument/2006/relationships/customXml" Target="../ink/ink325.xml"/><Relationship Id="rId1" Type="http://schemas.openxmlformats.org/officeDocument/2006/relationships/slideLayout" Target="../slideLayouts/slideLayout7.xml"/><Relationship Id="rId233" Type="http://schemas.openxmlformats.org/officeDocument/2006/relationships/image" Target="../media/image929.png"/><Relationship Id="rId440" Type="http://schemas.openxmlformats.org/officeDocument/2006/relationships/customXml" Target="../ink/ink227.xml"/><Relationship Id="rId678" Type="http://schemas.openxmlformats.org/officeDocument/2006/relationships/customXml" Target="../ink/ink346.xml"/><Relationship Id="rId28" Type="http://schemas.openxmlformats.org/officeDocument/2006/relationships/customXml" Target="../ink/ink21.xml"/><Relationship Id="rId275" Type="http://schemas.openxmlformats.org/officeDocument/2006/relationships/image" Target="../media/image950.png"/><Relationship Id="rId300" Type="http://schemas.openxmlformats.org/officeDocument/2006/relationships/customXml" Target="../ink/ink157.xml"/><Relationship Id="rId482" Type="http://schemas.openxmlformats.org/officeDocument/2006/relationships/customXml" Target="../ink/ink248.xml"/><Relationship Id="rId538" Type="http://schemas.openxmlformats.org/officeDocument/2006/relationships/customXml" Target="../ink/ink276.xml"/><Relationship Id="rId81" Type="http://schemas.openxmlformats.org/officeDocument/2006/relationships/image" Target="../media/image853.png"/><Relationship Id="rId135" Type="http://schemas.openxmlformats.org/officeDocument/2006/relationships/image" Target="../media/image880.png"/><Relationship Id="rId177" Type="http://schemas.openxmlformats.org/officeDocument/2006/relationships/image" Target="../media/image901.png"/><Relationship Id="rId342" Type="http://schemas.openxmlformats.org/officeDocument/2006/relationships/customXml" Target="../ink/ink178.xml"/><Relationship Id="rId384" Type="http://schemas.openxmlformats.org/officeDocument/2006/relationships/customXml" Target="../ink/ink199.xml"/><Relationship Id="rId591" Type="http://schemas.openxmlformats.org/officeDocument/2006/relationships/image" Target="../media/image1108.png"/><Relationship Id="rId605" Type="http://schemas.openxmlformats.org/officeDocument/2006/relationships/image" Target="../media/image1115.png"/><Relationship Id="rId202" Type="http://schemas.openxmlformats.org/officeDocument/2006/relationships/customXml" Target="../ink/ink108.xml"/><Relationship Id="rId244" Type="http://schemas.openxmlformats.org/officeDocument/2006/relationships/customXml" Target="../ink/ink129.xml"/><Relationship Id="rId647" Type="http://schemas.openxmlformats.org/officeDocument/2006/relationships/image" Target="../media/image1136.png"/><Relationship Id="rId39" Type="http://schemas.openxmlformats.org/officeDocument/2006/relationships/image" Target="../media/image832.png"/><Relationship Id="rId286" Type="http://schemas.openxmlformats.org/officeDocument/2006/relationships/customXml" Target="../ink/ink150.xml"/><Relationship Id="rId451" Type="http://schemas.openxmlformats.org/officeDocument/2006/relationships/image" Target="../media/image1038.png"/><Relationship Id="rId493" Type="http://schemas.openxmlformats.org/officeDocument/2006/relationships/image" Target="../media/image1059.png"/><Relationship Id="rId507" Type="http://schemas.openxmlformats.org/officeDocument/2006/relationships/image" Target="../media/image1066.png"/><Relationship Id="rId549" Type="http://schemas.openxmlformats.org/officeDocument/2006/relationships/image" Target="../media/image1087.png"/><Relationship Id="rId50" Type="http://schemas.openxmlformats.org/officeDocument/2006/relationships/customXml" Target="../ink/ink32.xml"/><Relationship Id="rId104" Type="http://schemas.openxmlformats.org/officeDocument/2006/relationships/customXml" Target="../ink/ink59.xml"/><Relationship Id="rId146" Type="http://schemas.openxmlformats.org/officeDocument/2006/relationships/customXml" Target="../ink/ink80.xml"/><Relationship Id="rId188" Type="http://schemas.openxmlformats.org/officeDocument/2006/relationships/customXml" Target="../ink/ink101.xml"/><Relationship Id="rId311" Type="http://schemas.openxmlformats.org/officeDocument/2006/relationships/image" Target="../media/image968.png"/><Relationship Id="rId353" Type="http://schemas.openxmlformats.org/officeDocument/2006/relationships/image" Target="../media/image989.png"/><Relationship Id="rId395" Type="http://schemas.openxmlformats.org/officeDocument/2006/relationships/image" Target="../media/image1011.png"/><Relationship Id="rId409" Type="http://schemas.openxmlformats.org/officeDocument/2006/relationships/image" Target="../media/image1018.png"/><Relationship Id="rId560" Type="http://schemas.openxmlformats.org/officeDocument/2006/relationships/customXml" Target="../ink/ink287.xml"/><Relationship Id="rId92" Type="http://schemas.openxmlformats.org/officeDocument/2006/relationships/customXml" Target="../ink/ink53.xml"/><Relationship Id="rId213" Type="http://schemas.openxmlformats.org/officeDocument/2006/relationships/image" Target="../media/image919.png"/><Relationship Id="rId420" Type="http://schemas.openxmlformats.org/officeDocument/2006/relationships/customXml" Target="../ink/ink217.xml"/><Relationship Id="rId616" Type="http://schemas.openxmlformats.org/officeDocument/2006/relationships/customXml" Target="../ink/ink315.xml"/><Relationship Id="rId658" Type="http://schemas.openxmlformats.org/officeDocument/2006/relationships/customXml" Target="../ink/ink336.xml"/><Relationship Id="rId255" Type="http://schemas.openxmlformats.org/officeDocument/2006/relationships/image" Target="../media/image940.png"/><Relationship Id="rId297" Type="http://schemas.openxmlformats.org/officeDocument/2006/relationships/image" Target="../media/image961.png"/><Relationship Id="rId462" Type="http://schemas.openxmlformats.org/officeDocument/2006/relationships/customXml" Target="../ink/ink238.xml"/><Relationship Id="rId518" Type="http://schemas.openxmlformats.org/officeDocument/2006/relationships/customXml" Target="../ink/ink266.xml"/><Relationship Id="rId115" Type="http://schemas.openxmlformats.org/officeDocument/2006/relationships/image" Target="../media/image870.png"/><Relationship Id="rId157" Type="http://schemas.openxmlformats.org/officeDocument/2006/relationships/image" Target="../media/image891.png"/><Relationship Id="rId322" Type="http://schemas.openxmlformats.org/officeDocument/2006/relationships/customXml" Target="../ink/ink168.xml"/><Relationship Id="rId364" Type="http://schemas.openxmlformats.org/officeDocument/2006/relationships/customXml" Target="../ink/ink189.xml"/><Relationship Id="rId61" Type="http://schemas.openxmlformats.org/officeDocument/2006/relationships/image" Target="../media/image843.png"/><Relationship Id="rId199" Type="http://schemas.openxmlformats.org/officeDocument/2006/relationships/image" Target="../media/image912.png"/><Relationship Id="rId571" Type="http://schemas.openxmlformats.org/officeDocument/2006/relationships/image" Target="../media/image1098.png"/><Relationship Id="rId627" Type="http://schemas.openxmlformats.org/officeDocument/2006/relationships/image" Target="../media/image1126.png"/><Relationship Id="rId669" Type="http://schemas.openxmlformats.org/officeDocument/2006/relationships/image" Target="../media/image1147.png"/><Relationship Id="rId19" Type="http://schemas.openxmlformats.org/officeDocument/2006/relationships/image" Target="../media/image822.png"/><Relationship Id="rId224" Type="http://schemas.openxmlformats.org/officeDocument/2006/relationships/customXml" Target="../ink/ink119.xml"/><Relationship Id="rId266" Type="http://schemas.openxmlformats.org/officeDocument/2006/relationships/customXml" Target="../ink/ink140.xml"/><Relationship Id="rId431" Type="http://schemas.openxmlformats.org/officeDocument/2006/relationships/image" Target="../media/image1028.png"/><Relationship Id="rId473" Type="http://schemas.openxmlformats.org/officeDocument/2006/relationships/image" Target="../media/image1049.png"/><Relationship Id="rId529" Type="http://schemas.openxmlformats.org/officeDocument/2006/relationships/image" Target="../media/image1077.png"/><Relationship Id="rId680" Type="http://schemas.openxmlformats.org/officeDocument/2006/relationships/customXml" Target="../ink/ink347.xml"/><Relationship Id="rId30" Type="http://schemas.openxmlformats.org/officeDocument/2006/relationships/customXml" Target="../ink/ink22.xml"/><Relationship Id="rId126" Type="http://schemas.openxmlformats.org/officeDocument/2006/relationships/customXml" Target="../ink/ink70.xml"/><Relationship Id="rId168" Type="http://schemas.openxmlformats.org/officeDocument/2006/relationships/customXml" Target="../ink/ink91.xml"/><Relationship Id="rId333" Type="http://schemas.openxmlformats.org/officeDocument/2006/relationships/image" Target="../media/image979.png"/><Relationship Id="rId540" Type="http://schemas.openxmlformats.org/officeDocument/2006/relationships/customXml" Target="../ink/ink277.xml"/><Relationship Id="rId72" Type="http://schemas.openxmlformats.org/officeDocument/2006/relationships/customXml" Target="../ink/ink43.xml"/><Relationship Id="rId375" Type="http://schemas.openxmlformats.org/officeDocument/2006/relationships/image" Target="../media/image1001.png"/><Relationship Id="rId582" Type="http://schemas.openxmlformats.org/officeDocument/2006/relationships/customXml" Target="../ink/ink298.xml"/><Relationship Id="rId638" Type="http://schemas.openxmlformats.org/officeDocument/2006/relationships/customXml" Target="../ink/ink326.xml"/><Relationship Id="rId3" Type="http://schemas.openxmlformats.org/officeDocument/2006/relationships/image" Target="../media/image814.png"/><Relationship Id="rId235" Type="http://schemas.openxmlformats.org/officeDocument/2006/relationships/image" Target="../media/image930.png"/><Relationship Id="rId277" Type="http://schemas.openxmlformats.org/officeDocument/2006/relationships/image" Target="../media/image951.png"/><Relationship Id="rId400" Type="http://schemas.openxmlformats.org/officeDocument/2006/relationships/customXml" Target="../ink/ink207.xml"/><Relationship Id="rId442" Type="http://schemas.openxmlformats.org/officeDocument/2006/relationships/customXml" Target="../ink/ink228.xml"/><Relationship Id="rId484" Type="http://schemas.openxmlformats.org/officeDocument/2006/relationships/customXml" Target="../ink/ink249.xml"/><Relationship Id="rId137" Type="http://schemas.openxmlformats.org/officeDocument/2006/relationships/image" Target="../media/image881.png"/><Relationship Id="rId302" Type="http://schemas.openxmlformats.org/officeDocument/2006/relationships/customXml" Target="../ink/ink158.xml"/><Relationship Id="rId344" Type="http://schemas.openxmlformats.org/officeDocument/2006/relationships/customXml" Target="../ink/ink179.xml"/><Relationship Id="rId41" Type="http://schemas.openxmlformats.org/officeDocument/2006/relationships/image" Target="../media/image833.png"/><Relationship Id="rId83" Type="http://schemas.openxmlformats.org/officeDocument/2006/relationships/image" Target="../media/image854.png"/><Relationship Id="rId179" Type="http://schemas.openxmlformats.org/officeDocument/2006/relationships/image" Target="../media/image902.png"/><Relationship Id="rId386" Type="http://schemas.openxmlformats.org/officeDocument/2006/relationships/customXml" Target="../ink/ink200.xml"/><Relationship Id="rId551" Type="http://schemas.openxmlformats.org/officeDocument/2006/relationships/image" Target="../media/image1088.png"/><Relationship Id="rId593" Type="http://schemas.openxmlformats.org/officeDocument/2006/relationships/image" Target="../media/image1109.png"/><Relationship Id="rId607" Type="http://schemas.openxmlformats.org/officeDocument/2006/relationships/image" Target="../media/image1116.png"/><Relationship Id="rId649" Type="http://schemas.openxmlformats.org/officeDocument/2006/relationships/image" Target="../media/image1137.png"/><Relationship Id="rId190" Type="http://schemas.openxmlformats.org/officeDocument/2006/relationships/customXml" Target="../ink/ink102.xml"/><Relationship Id="rId204" Type="http://schemas.openxmlformats.org/officeDocument/2006/relationships/customXml" Target="../ink/ink109.xml"/><Relationship Id="rId246" Type="http://schemas.openxmlformats.org/officeDocument/2006/relationships/customXml" Target="../ink/ink130.xml"/><Relationship Id="rId288" Type="http://schemas.openxmlformats.org/officeDocument/2006/relationships/customXml" Target="../ink/ink151.xml"/><Relationship Id="rId411" Type="http://schemas.openxmlformats.org/officeDocument/2006/relationships/image" Target="../media/image1019.png"/><Relationship Id="rId453" Type="http://schemas.openxmlformats.org/officeDocument/2006/relationships/image" Target="../media/image1039.png"/><Relationship Id="rId509" Type="http://schemas.openxmlformats.org/officeDocument/2006/relationships/image" Target="../media/image1067.png"/><Relationship Id="rId660" Type="http://schemas.openxmlformats.org/officeDocument/2006/relationships/customXml" Target="../ink/ink337.xml"/><Relationship Id="rId106" Type="http://schemas.openxmlformats.org/officeDocument/2006/relationships/customXml" Target="../ink/ink60.xml"/><Relationship Id="rId313" Type="http://schemas.openxmlformats.org/officeDocument/2006/relationships/image" Target="../media/image969.png"/><Relationship Id="rId495" Type="http://schemas.openxmlformats.org/officeDocument/2006/relationships/image" Target="../media/image1060.png"/><Relationship Id="rId10" Type="http://schemas.openxmlformats.org/officeDocument/2006/relationships/customXml" Target="../ink/ink12.xml"/><Relationship Id="rId52" Type="http://schemas.openxmlformats.org/officeDocument/2006/relationships/customXml" Target="../ink/ink33.xml"/><Relationship Id="rId94" Type="http://schemas.openxmlformats.org/officeDocument/2006/relationships/customXml" Target="../ink/ink54.xml"/><Relationship Id="rId148" Type="http://schemas.openxmlformats.org/officeDocument/2006/relationships/customXml" Target="../ink/ink81.xml"/><Relationship Id="rId355" Type="http://schemas.openxmlformats.org/officeDocument/2006/relationships/image" Target="../media/image990.png"/><Relationship Id="rId397" Type="http://schemas.openxmlformats.org/officeDocument/2006/relationships/image" Target="../media/image1012.png"/><Relationship Id="rId520" Type="http://schemas.openxmlformats.org/officeDocument/2006/relationships/customXml" Target="../ink/ink267.xml"/><Relationship Id="rId562" Type="http://schemas.openxmlformats.org/officeDocument/2006/relationships/customXml" Target="../ink/ink288.xml"/><Relationship Id="rId618" Type="http://schemas.openxmlformats.org/officeDocument/2006/relationships/customXml" Target="../ink/ink316.xml"/><Relationship Id="rId215" Type="http://schemas.openxmlformats.org/officeDocument/2006/relationships/image" Target="../media/image920.png"/><Relationship Id="rId257" Type="http://schemas.openxmlformats.org/officeDocument/2006/relationships/image" Target="../media/image941.png"/><Relationship Id="rId422" Type="http://schemas.openxmlformats.org/officeDocument/2006/relationships/customXml" Target="../ink/ink218.xml"/><Relationship Id="rId464" Type="http://schemas.openxmlformats.org/officeDocument/2006/relationships/customXml" Target="../ink/ink239.xml"/><Relationship Id="rId299" Type="http://schemas.openxmlformats.org/officeDocument/2006/relationships/image" Target="../media/image962.png"/><Relationship Id="rId63" Type="http://schemas.openxmlformats.org/officeDocument/2006/relationships/image" Target="../media/image844.png"/><Relationship Id="rId159" Type="http://schemas.openxmlformats.org/officeDocument/2006/relationships/image" Target="../media/image892.png"/><Relationship Id="rId366" Type="http://schemas.openxmlformats.org/officeDocument/2006/relationships/customXml" Target="../ink/ink190.xml"/><Relationship Id="rId573" Type="http://schemas.openxmlformats.org/officeDocument/2006/relationships/image" Target="../media/image1099.png"/><Relationship Id="rId226" Type="http://schemas.openxmlformats.org/officeDocument/2006/relationships/customXml" Target="../ink/ink120.xml"/><Relationship Id="rId433" Type="http://schemas.openxmlformats.org/officeDocument/2006/relationships/image" Target="../media/image1029.png"/><Relationship Id="rId640" Type="http://schemas.openxmlformats.org/officeDocument/2006/relationships/customXml" Target="../ink/ink327.xml"/><Relationship Id="rId74" Type="http://schemas.openxmlformats.org/officeDocument/2006/relationships/customXml" Target="../ink/ink44.xml"/><Relationship Id="rId377" Type="http://schemas.openxmlformats.org/officeDocument/2006/relationships/image" Target="../media/image1002.png"/><Relationship Id="rId500" Type="http://schemas.openxmlformats.org/officeDocument/2006/relationships/customXml" Target="../ink/ink257.xml"/><Relationship Id="rId584" Type="http://schemas.openxmlformats.org/officeDocument/2006/relationships/customXml" Target="../ink/ink299.xml"/><Relationship Id="rId5" Type="http://schemas.openxmlformats.org/officeDocument/2006/relationships/image" Target="../media/image815.png"/><Relationship Id="rId237" Type="http://schemas.openxmlformats.org/officeDocument/2006/relationships/image" Target="../media/image931.png"/><Relationship Id="rId444" Type="http://schemas.openxmlformats.org/officeDocument/2006/relationships/customXml" Target="../ink/ink229.xml"/><Relationship Id="rId651" Type="http://schemas.openxmlformats.org/officeDocument/2006/relationships/image" Target="../media/image1138.png"/><Relationship Id="rId290" Type="http://schemas.openxmlformats.org/officeDocument/2006/relationships/customXml" Target="../ink/ink152.xml"/><Relationship Id="rId304" Type="http://schemas.openxmlformats.org/officeDocument/2006/relationships/customXml" Target="../ink/ink159.xml"/><Relationship Id="rId388" Type="http://schemas.openxmlformats.org/officeDocument/2006/relationships/customXml" Target="../ink/ink201.xml"/><Relationship Id="rId511" Type="http://schemas.openxmlformats.org/officeDocument/2006/relationships/image" Target="../media/image1068.png"/><Relationship Id="rId609" Type="http://schemas.openxmlformats.org/officeDocument/2006/relationships/image" Target="../media/image1117.png"/><Relationship Id="rId85" Type="http://schemas.openxmlformats.org/officeDocument/2006/relationships/image" Target="../media/image855.png"/><Relationship Id="rId150" Type="http://schemas.openxmlformats.org/officeDocument/2006/relationships/customXml" Target="../ink/ink82.xml"/><Relationship Id="rId595" Type="http://schemas.openxmlformats.org/officeDocument/2006/relationships/image" Target="../media/image1110.png"/><Relationship Id="rId248" Type="http://schemas.openxmlformats.org/officeDocument/2006/relationships/customXml" Target="../ink/ink131.xml"/><Relationship Id="rId455" Type="http://schemas.openxmlformats.org/officeDocument/2006/relationships/image" Target="../media/image1040.png"/><Relationship Id="rId662" Type="http://schemas.openxmlformats.org/officeDocument/2006/relationships/customXml" Target="../ink/ink338.xml"/><Relationship Id="rId12" Type="http://schemas.openxmlformats.org/officeDocument/2006/relationships/customXml" Target="../ink/ink13.xml"/><Relationship Id="rId108" Type="http://schemas.openxmlformats.org/officeDocument/2006/relationships/customXml" Target="../ink/ink61.xml"/><Relationship Id="rId315" Type="http://schemas.openxmlformats.org/officeDocument/2006/relationships/image" Target="../media/image970.png"/><Relationship Id="rId522" Type="http://schemas.openxmlformats.org/officeDocument/2006/relationships/customXml" Target="../ink/ink268.xml"/><Relationship Id="rId96" Type="http://schemas.openxmlformats.org/officeDocument/2006/relationships/customXml" Target="../ink/ink55.xml"/><Relationship Id="rId161" Type="http://schemas.openxmlformats.org/officeDocument/2006/relationships/image" Target="../media/image893.png"/><Relationship Id="rId399" Type="http://schemas.openxmlformats.org/officeDocument/2006/relationships/image" Target="../media/image1013.png"/><Relationship Id="rId259" Type="http://schemas.openxmlformats.org/officeDocument/2006/relationships/image" Target="../media/image942.png"/><Relationship Id="rId466" Type="http://schemas.openxmlformats.org/officeDocument/2006/relationships/customXml" Target="../ink/ink240.xml"/><Relationship Id="rId673" Type="http://schemas.openxmlformats.org/officeDocument/2006/relationships/image" Target="../media/image1149.png"/><Relationship Id="rId23" Type="http://schemas.openxmlformats.org/officeDocument/2006/relationships/image" Target="../media/image824.png"/><Relationship Id="rId119" Type="http://schemas.openxmlformats.org/officeDocument/2006/relationships/image" Target="../media/image872.png"/><Relationship Id="rId326" Type="http://schemas.openxmlformats.org/officeDocument/2006/relationships/customXml" Target="../ink/ink170.xml"/><Relationship Id="rId533" Type="http://schemas.openxmlformats.org/officeDocument/2006/relationships/image" Target="../media/image1079.png"/><Relationship Id="rId172" Type="http://schemas.openxmlformats.org/officeDocument/2006/relationships/customXml" Target="../ink/ink93.xml"/><Relationship Id="rId477" Type="http://schemas.openxmlformats.org/officeDocument/2006/relationships/image" Target="../media/image1051.png"/><Relationship Id="rId600" Type="http://schemas.openxmlformats.org/officeDocument/2006/relationships/customXml" Target="../ink/ink307.xml"/><Relationship Id="rId337" Type="http://schemas.openxmlformats.org/officeDocument/2006/relationships/image" Target="../media/image981.png"/><Relationship Id="rId34" Type="http://schemas.openxmlformats.org/officeDocument/2006/relationships/customXml" Target="../ink/ink24.xml"/><Relationship Id="rId544" Type="http://schemas.openxmlformats.org/officeDocument/2006/relationships/customXml" Target="../ink/ink279.xml"/><Relationship Id="rId183" Type="http://schemas.openxmlformats.org/officeDocument/2006/relationships/image" Target="../media/image904.png"/><Relationship Id="rId390" Type="http://schemas.openxmlformats.org/officeDocument/2006/relationships/customXml" Target="../ink/ink202.xml"/><Relationship Id="rId404" Type="http://schemas.openxmlformats.org/officeDocument/2006/relationships/customXml" Target="../ink/ink209.xml"/><Relationship Id="rId611" Type="http://schemas.openxmlformats.org/officeDocument/2006/relationships/image" Target="../media/image1118.png"/><Relationship Id="rId250" Type="http://schemas.openxmlformats.org/officeDocument/2006/relationships/customXml" Target="../ink/ink132.xml"/><Relationship Id="rId488" Type="http://schemas.openxmlformats.org/officeDocument/2006/relationships/customXml" Target="../ink/ink251.xml"/><Relationship Id="rId45" Type="http://schemas.openxmlformats.org/officeDocument/2006/relationships/image" Target="../media/image835.png"/><Relationship Id="rId110" Type="http://schemas.openxmlformats.org/officeDocument/2006/relationships/customXml" Target="../ink/ink62.xml"/><Relationship Id="rId348" Type="http://schemas.openxmlformats.org/officeDocument/2006/relationships/customXml" Target="../ink/ink181.xml"/><Relationship Id="rId555" Type="http://schemas.openxmlformats.org/officeDocument/2006/relationships/image" Target="../media/image1090.png"/><Relationship Id="rId194" Type="http://schemas.openxmlformats.org/officeDocument/2006/relationships/customXml" Target="../ink/ink104.xml"/><Relationship Id="rId208" Type="http://schemas.openxmlformats.org/officeDocument/2006/relationships/customXml" Target="../ink/ink111.xml"/><Relationship Id="rId415" Type="http://schemas.openxmlformats.org/officeDocument/2006/relationships/image" Target="../media/image1021.png"/><Relationship Id="rId622" Type="http://schemas.openxmlformats.org/officeDocument/2006/relationships/customXml" Target="../ink/ink318.xml"/><Relationship Id="rId261" Type="http://schemas.openxmlformats.org/officeDocument/2006/relationships/image" Target="../media/image943.png"/><Relationship Id="rId499" Type="http://schemas.openxmlformats.org/officeDocument/2006/relationships/image" Target="../media/image1062.png"/><Relationship Id="rId56" Type="http://schemas.openxmlformats.org/officeDocument/2006/relationships/customXml" Target="../ink/ink35.xml"/><Relationship Id="rId359" Type="http://schemas.openxmlformats.org/officeDocument/2006/relationships/image" Target="../media/image993.png"/><Relationship Id="rId566" Type="http://schemas.openxmlformats.org/officeDocument/2006/relationships/customXml" Target="../ink/ink290.xml"/><Relationship Id="rId121" Type="http://schemas.openxmlformats.org/officeDocument/2006/relationships/image" Target="../media/image873.png"/><Relationship Id="rId219" Type="http://schemas.openxmlformats.org/officeDocument/2006/relationships/image" Target="../media/image922.png"/><Relationship Id="rId426" Type="http://schemas.openxmlformats.org/officeDocument/2006/relationships/customXml" Target="../ink/ink220.xml"/><Relationship Id="rId633" Type="http://schemas.openxmlformats.org/officeDocument/2006/relationships/image" Target="../media/image1129.png"/><Relationship Id="rId67" Type="http://schemas.openxmlformats.org/officeDocument/2006/relationships/image" Target="../media/image846.png"/><Relationship Id="rId272" Type="http://schemas.openxmlformats.org/officeDocument/2006/relationships/customXml" Target="../ink/ink143.xml"/><Relationship Id="rId577" Type="http://schemas.openxmlformats.org/officeDocument/2006/relationships/image" Target="../media/image1101.png"/><Relationship Id="rId132" Type="http://schemas.openxmlformats.org/officeDocument/2006/relationships/customXml" Target="../ink/ink73.xml"/><Relationship Id="rId437" Type="http://schemas.openxmlformats.org/officeDocument/2006/relationships/image" Target="../media/image1031.png"/><Relationship Id="rId644" Type="http://schemas.openxmlformats.org/officeDocument/2006/relationships/customXml" Target="../ink/ink329.xml"/><Relationship Id="rId283" Type="http://schemas.openxmlformats.org/officeDocument/2006/relationships/image" Target="../media/image954.png"/><Relationship Id="rId490" Type="http://schemas.openxmlformats.org/officeDocument/2006/relationships/customXml" Target="../ink/ink252.xml"/><Relationship Id="rId504" Type="http://schemas.openxmlformats.org/officeDocument/2006/relationships/customXml" Target="../ink/ink259.xml"/><Relationship Id="rId78" Type="http://schemas.openxmlformats.org/officeDocument/2006/relationships/customXml" Target="../ink/ink46.xml"/><Relationship Id="rId143" Type="http://schemas.openxmlformats.org/officeDocument/2006/relationships/image" Target="../media/image884.png"/><Relationship Id="rId350" Type="http://schemas.openxmlformats.org/officeDocument/2006/relationships/customXml" Target="../ink/ink182.xml"/><Relationship Id="rId588" Type="http://schemas.openxmlformats.org/officeDocument/2006/relationships/customXml" Target="../ink/ink301.xml"/><Relationship Id="rId9" Type="http://schemas.openxmlformats.org/officeDocument/2006/relationships/image" Target="../media/image817.png"/><Relationship Id="rId210" Type="http://schemas.openxmlformats.org/officeDocument/2006/relationships/customXml" Target="../ink/ink112.xml"/><Relationship Id="rId448" Type="http://schemas.openxmlformats.org/officeDocument/2006/relationships/customXml" Target="../ink/ink231.xml"/><Relationship Id="rId655" Type="http://schemas.openxmlformats.org/officeDocument/2006/relationships/image" Target="../media/image1140.png"/><Relationship Id="rId294" Type="http://schemas.openxmlformats.org/officeDocument/2006/relationships/customXml" Target="../ink/ink154.xml"/><Relationship Id="rId308" Type="http://schemas.openxmlformats.org/officeDocument/2006/relationships/customXml" Target="../ink/ink161.xml"/><Relationship Id="rId515" Type="http://schemas.openxmlformats.org/officeDocument/2006/relationships/image" Target="../media/image1070.png"/><Relationship Id="rId89" Type="http://schemas.openxmlformats.org/officeDocument/2006/relationships/image" Target="../media/image857.png"/><Relationship Id="rId154" Type="http://schemas.openxmlformats.org/officeDocument/2006/relationships/customXml" Target="../ink/ink84.xml"/><Relationship Id="rId361" Type="http://schemas.openxmlformats.org/officeDocument/2006/relationships/image" Target="../media/image994.png"/><Relationship Id="rId599" Type="http://schemas.openxmlformats.org/officeDocument/2006/relationships/image" Target="../media/image1112.png"/><Relationship Id="rId459" Type="http://schemas.openxmlformats.org/officeDocument/2006/relationships/image" Target="../media/image1042.png"/><Relationship Id="rId666" Type="http://schemas.openxmlformats.org/officeDocument/2006/relationships/customXml" Target="../ink/ink340.xml"/><Relationship Id="rId16" Type="http://schemas.openxmlformats.org/officeDocument/2006/relationships/customXml" Target="../ink/ink15.xml"/><Relationship Id="rId221" Type="http://schemas.openxmlformats.org/officeDocument/2006/relationships/image" Target="../media/image923.png"/><Relationship Id="rId319" Type="http://schemas.openxmlformats.org/officeDocument/2006/relationships/image" Target="../media/image972.png"/><Relationship Id="rId526" Type="http://schemas.openxmlformats.org/officeDocument/2006/relationships/customXml" Target="../ink/ink270.xml"/><Relationship Id="rId165" Type="http://schemas.openxmlformats.org/officeDocument/2006/relationships/image" Target="../media/image895.png"/><Relationship Id="rId372" Type="http://schemas.openxmlformats.org/officeDocument/2006/relationships/customXml" Target="../ink/ink193.xml"/><Relationship Id="rId677" Type="http://schemas.openxmlformats.org/officeDocument/2006/relationships/image" Target="../media/image10.png"/><Relationship Id="rId232" Type="http://schemas.openxmlformats.org/officeDocument/2006/relationships/customXml" Target="../ink/ink123.xml"/><Relationship Id="rId27" Type="http://schemas.openxmlformats.org/officeDocument/2006/relationships/image" Target="../media/image826.png"/><Relationship Id="rId537" Type="http://schemas.openxmlformats.org/officeDocument/2006/relationships/image" Target="../media/image1081.png"/><Relationship Id="rId80" Type="http://schemas.openxmlformats.org/officeDocument/2006/relationships/customXml" Target="../ink/ink47.xml"/><Relationship Id="rId176" Type="http://schemas.openxmlformats.org/officeDocument/2006/relationships/customXml" Target="../ink/ink95.xml"/><Relationship Id="rId383" Type="http://schemas.openxmlformats.org/officeDocument/2006/relationships/image" Target="../media/image1005.png"/><Relationship Id="rId590" Type="http://schemas.openxmlformats.org/officeDocument/2006/relationships/customXml" Target="../ink/ink302.xml"/><Relationship Id="rId604" Type="http://schemas.openxmlformats.org/officeDocument/2006/relationships/customXml" Target="../ink/ink309.xml"/><Relationship Id="rId243" Type="http://schemas.openxmlformats.org/officeDocument/2006/relationships/image" Target="../media/image934.png"/><Relationship Id="rId450" Type="http://schemas.openxmlformats.org/officeDocument/2006/relationships/customXml" Target="../ink/ink232.xml"/><Relationship Id="rId38" Type="http://schemas.openxmlformats.org/officeDocument/2006/relationships/customXml" Target="../ink/ink26.xml"/><Relationship Id="rId103" Type="http://schemas.openxmlformats.org/officeDocument/2006/relationships/image" Target="../media/image864.png"/><Relationship Id="rId310" Type="http://schemas.openxmlformats.org/officeDocument/2006/relationships/customXml" Target="../ink/ink162.xml"/><Relationship Id="rId548" Type="http://schemas.openxmlformats.org/officeDocument/2006/relationships/customXml" Target="../ink/ink281.xml"/></Relationships>
</file>

<file path=ppt/slides/_rels/slide20.xml.rels><?xml version="1.0" encoding="UTF-8" standalone="yes"?>
<Relationships xmlns="http://schemas.openxmlformats.org/package/2006/relationships"><Relationship Id="rId13" Type="http://schemas.openxmlformats.org/officeDocument/2006/relationships/customXml" Target="../ink/ink3018.xml"/><Relationship Id="rId18" Type="http://schemas.openxmlformats.org/officeDocument/2006/relationships/image" Target="../media/image1976.png"/><Relationship Id="rId26" Type="http://schemas.openxmlformats.org/officeDocument/2006/relationships/image" Target="../media/image1980.png"/><Relationship Id="rId39" Type="http://schemas.openxmlformats.org/officeDocument/2006/relationships/customXml" Target="../ink/ink3031.xml"/><Relationship Id="rId21" Type="http://schemas.openxmlformats.org/officeDocument/2006/relationships/customXml" Target="../ink/ink3022.xml"/><Relationship Id="rId34" Type="http://schemas.openxmlformats.org/officeDocument/2006/relationships/image" Target="../media/image2526.png"/><Relationship Id="rId42" Type="http://schemas.openxmlformats.org/officeDocument/2006/relationships/image" Target="../media/image2530.png"/><Relationship Id="rId47" Type="http://schemas.openxmlformats.org/officeDocument/2006/relationships/customXml" Target="../ink/ink3035.xml"/><Relationship Id="rId50" Type="http://schemas.openxmlformats.org/officeDocument/2006/relationships/image" Target="../media/image2534.png"/><Relationship Id="rId55" Type="http://schemas.openxmlformats.org/officeDocument/2006/relationships/customXml" Target="../ink/ink3039.xml"/><Relationship Id="rId7" Type="http://schemas.openxmlformats.org/officeDocument/2006/relationships/customXml" Target="../ink/ink3015.xml"/><Relationship Id="rId2" Type="http://schemas.openxmlformats.org/officeDocument/2006/relationships/notesSlide" Target="../notesSlides/notesSlide14.xml"/><Relationship Id="rId16" Type="http://schemas.openxmlformats.org/officeDocument/2006/relationships/image" Target="../media/image1975.png"/><Relationship Id="rId29" Type="http://schemas.openxmlformats.org/officeDocument/2006/relationships/customXml" Target="../ink/ink3026.xml"/><Relationship Id="rId11" Type="http://schemas.openxmlformats.org/officeDocument/2006/relationships/customXml" Target="../ink/ink3017.xml"/><Relationship Id="rId24" Type="http://schemas.openxmlformats.org/officeDocument/2006/relationships/image" Target="../media/image1979.png"/><Relationship Id="rId32" Type="http://schemas.openxmlformats.org/officeDocument/2006/relationships/image" Target="../media/image2525.png"/><Relationship Id="rId37" Type="http://schemas.openxmlformats.org/officeDocument/2006/relationships/customXml" Target="../ink/ink3030.xml"/><Relationship Id="rId40" Type="http://schemas.openxmlformats.org/officeDocument/2006/relationships/image" Target="../media/image2529.png"/><Relationship Id="rId45" Type="http://schemas.openxmlformats.org/officeDocument/2006/relationships/customXml" Target="../ink/ink3034.xml"/><Relationship Id="rId53" Type="http://schemas.openxmlformats.org/officeDocument/2006/relationships/customXml" Target="../ink/ink3038.xml"/><Relationship Id="rId58" Type="http://schemas.openxmlformats.org/officeDocument/2006/relationships/image" Target="../media/image2538.png"/><Relationship Id="rId5" Type="http://schemas.openxmlformats.org/officeDocument/2006/relationships/customXml" Target="../ink/ink3014.xml"/><Relationship Id="rId19" Type="http://schemas.openxmlformats.org/officeDocument/2006/relationships/customXml" Target="../ink/ink3021.xml"/><Relationship Id="rId4" Type="http://schemas.openxmlformats.org/officeDocument/2006/relationships/image" Target="../media/image1969.png"/><Relationship Id="rId9" Type="http://schemas.openxmlformats.org/officeDocument/2006/relationships/customXml" Target="../ink/ink3016.xml"/><Relationship Id="rId14" Type="http://schemas.openxmlformats.org/officeDocument/2006/relationships/image" Target="../media/image1974.png"/><Relationship Id="rId22" Type="http://schemas.openxmlformats.org/officeDocument/2006/relationships/image" Target="../media/image1978.png"/><Relationship Id="rId27" Type="http://schemas.openxmlformats.org/officeDocument/2006/relationships/customXml" Target="../ink/ink3025.xml"/><Relationship Id="rId30" Type="http://schemas.openxmlformats.org/officeDocument/2006/relationships/image" Target="../media/image1982.png"/><Relationship Id="rId35" Type="http://schemas.openxmlformats.org/officeDocument/2006/relationships/customXml" Target="../ink/ink3029.xml"/><Relationship Id="rId43" Type="http://schemas.openxmlformats.org/officeDocument/2006/relationships/customXml" Target="../ink/ink3033.xml"/><Relationship Id="rId48" Type="http://schemas.openxmlformats.org/officeDocument/2006/relationships/image" Target="../media/image2533.png"/><Relationship Id="rId56" Type="http://schemas.openxmlformats.org/officeDocument/2006/relationships/image" Target="../media/image2537.png"/><Relationship Id="rId8" Type="http://schemas.openxmlformats.org/officeDocument/2006/relationships/image" Target="../media/image1971.png"/><Relationship Id="rId51" Type="http://schemas.openxmlformats.org/officeDocument/2006/relationships/customXml" Target="../ink/ink3037.xml"/><Relationship Id="rId3" Type="http://schemas.openxmlformats.org/officeDocument/2006/relationships/customXml" Target="../ink/ink3013.xml"/><Relationship Id="rId12" Type="http://schemas.openxmlformats.org/officeDocument/2006/relationships/image" Target="../media/image1973.png"/><Relationship Id="rId17" Type="http://schemas.openxmlformats.org/officeDocument/2006/relationships/customXml" Target="../ink/ink3020.xml"/><Relationship Id="rId25" Type="http://schemas.openxmlformats.org/officeDocument/2006/relationships/customXml" Target="../ink/ink3024.xml"/><Relationship Id="rId33" Type="http://schemas.openxmlformats.org/officeDocument/2006/relationships/customXml" Target="../ink/ink3028.xml"/><Relationship Id="rId38" Type="http://schemas.openxmlformats.org/officeDocument/2006/relationships/image" Target="../media/image2528.png"/><Relationship Id="rId46" Type="http://schemas.openxmlformats.org/officeDocument/2006/relationships/image" Target="../media/image2532.png"/><Relationship Id="rId20" Type="http://schemas.openxmlformats.org/officeDocument/2006/relationships/image" Target="../media/image1977.png"/><Relationship Id="rId41" Type="http://schemas.openxmlformats.org/officeDocument/2006/relationships/customXml" Target="../ink/ink3032.xml"/><Relationship Id="rId54" Type="http://schemas.openxmlformats.org/officeDocument/2006/relationships/image" Target="../media/image2536.png"/><Relationship Id="rId1" Type="http://schemas.openxmlformats.org/officeDocument/2006/relationships/slideLayout" Target="../slideLayouts/slideLayout7.xml"/><Relationship Id="rId6" Type="http://schemas.openxmlformats.org/officeDocument/2006/relationships/image" Target="../media/image1970.png"/><Relationship Id="rId15" Type="http://schemas.openxmlformats.org/officeDocument/2006/relationships/customXml" Target="../ink/ink3019.xml"/><Relationship Id="rId23" Type="http://schemas.openxmlformats.org/officeDocument/2006/relationships/customXml" Target="../ink/ink3023.xml"/><Relationship Id="rId28" Type="http://schemas.openxmlformats.org/officeDocument/2006/relationships/image" Target="../media/image1981.png"/><Relationship Id="rId36" Type="http://schemas.openxmlformats.org/officeDocument/2006/relationships/image" Target="../media/image2527.png"/><Relationship Id="rId49" Type="http://schemas.openxmlformats.org/officeDocument/2006/relationships/customXml" Target="../ink/ink3036.xml"/><Relationship Id="rId57" Type="http://schemas.openxmlformats.org/officeDocument/2006/relationships/customXml" Target="../ink/ink3040.xml"/><Relationship Id="rId10" Type="http://schemas.openxmlformats.org/officeDocument/2006/relationships/image" Target="../media/image1972.png"/><Relationship Id="rId31" Type="http://schemas.openxmlformats.org/officeDocument/2006/relationships/customXml" Target="../ink/ink3027.xml"/><Relationship Id="rId44" Type="http://schemas.openxmlformats.org/officeDocument/2006/relationships/image" Target="../media/image2531.png"/><Relationship Id="rId52" Type="http://schemas.openxmlformats.org/officeDocument/2006/relationships/image" Target="../media/image2535.png"/></Relationships>
</file>

<file path=ppt/slides/_rels/slide21.xml.rels><?xml version="1.0" encoding="UTF-8" standalone="yes"?>
<Relationships xmlns="http://schemas.openxmlformats.org/package/2006/relationships"><Relationship Id="rId117" Type="http://schemas.openxmlformats.org/officeDocument/2006/relationships/customXml" Target="../ink/ink3098.xml"/><Relationship Id="rId21" Type="http://schemas.openxmlformats.org/officeDocument/2006/relationships/customXml" Target="../ink/ink3050.xml"/><Relationship Id="rId42" Type="http://schemas.openxmlformats.org/officeDocument/2006/relationships/image" Target="../media/image2558.png"/><Relationship Id="rId63" Type="http://schemas.openxmlformats.org/officeDocument/2006/relationships/customXml" Target="../ink/ink3071.xml"/><Relationship Id="rId84" Type="http://schemas.openxmlformats.org/officeDocument/2006/relationships/image" Target="../media/image124.png"/><Relationship Id="rId138" Type="http://schemas.openxmlformats.org/officeDocument/2006/relationships/image" Target="../media/image2604.png"/><Relationship Id="rId159" Type="http://schemas.openxmlformats.org/officeDocument/2006/relationships/customXml" Target="../ink/ink3119.xml"/><Relationship Id="rId170" Type="http://schemas.openxmlformats.org/officeDocument/2006/relationships/image" Target="../media/image2620.png"/><Relationship Id="rId191" Type="http://schemas.openxmlformats.org/officeDocument/2006/relationships/customXml" Target="../ink/ink3135.xml"/><Relationship Id="rId205" Type="http://schemas.openxmlformats.org/officeDocument/2006/relationships/customXml" Target="../ink/ink3142.xml"/><Relationship Id="rId226" Type="http://schemas.openxmlformats.org/officeDocument/2006/relationships/image" Target="../media/image2648.png"/><Relationship Id="rId107" Type="http://schemas.openxmlformats.org/officeDocument/2006/relationships/customXml" Target="../ink/ink3093.xml"/><Relationship Id="rId11" Type="http://schemas.openxmlformats.org/officeDocument/2006/relationships/customXml" Target="../ink/ink3045.xml"/><Relationship Id="rId32" Type="http://schemas.openxmlformats.org/officeDocument/2006/relationships/image" Target="../media/image2553.png"/><Relationship Id="rId53" Type="http://schemas.openxmlformats.org/officeDocument/2006/relationships/customXml" Target="../ink/ink3066.xml"/><Relationship Id="rId74" Type="http://schemas.openxmlformats.org/officeDocument/2006/relationships/image" Target="../media/image2574.png"/><Relationship Id="rId128" Type="http://schemas.openxmlformats.org/officeDocument/2006/relationships/image" Target="../media/image2599.png"/><Relationship Id="rId149" Type="http://schemas.openxmlformats.org/officeDocument/2006/relationships/customXml" Target="../ink/ink3114.xml"/><Relationship Id="rId5" Type="http://schemas.openxmlformats.org/officeDocument/2006/relationships/customXml" Target="../ink/ink3042.xml"/><Relationship Id="rId95" Type="http://schemas.openxmlformats.org/officeDocument/2006/relationships/customXml" Target="../ink/ink3087.xml"/><Relationship Id="rId160" Type="http://schemas.openxmlformats.org/officeDocument/2006/relationships/image" Target="../media/image2615.png"/><Relationship Id="rId181" Type="http://schemas.openxmlformats.org/officeDocument/2006/relationships/customXml" Target="../ink/ink3130.xml"/><Relationship Id="rId216" Type="http://schemas.openxmlformats.org/officeDocument/2006/relationships/image" Target="../media/image2643.png"/><Relationship Id="rId22" Type="http://schemas.openxmlformats.org/officeDocument/2006/relationships/image" Target="../media/image2548.png"/><Relationship Id="rId43" Type="http://schemas.openxmlformats.org/officeDocument/2006/relationships/customXml" Target="../ink/ink3061.xml"/><Relationship Id="rId64" Type="http://schemas.openxmlformats.org/officeDocument/2006/relationships/image" Target="../media/image2569.png"/><Relationship Id="rId118" Type="http://schemas.openxmlformats.org/officeDocument/2006/relationships/image" Target="../media/image2594.png"/><Relationship Id="rId139" Type="http://schemas.openxmlformats.org/officeDocument/2006/relationships/customXml" Target="../ink/ink3109.xml"/><Relationship Id="rId85" Type="http://schemas.openxmlformats.org/officeDocument/2006/relationships/customXml" Target="../ink/ink3082.xml"/><Relationship Id="rId150" Type="http://schemas.openxmlformats.org/officeDocument/2006/relationships/image" Target="../media/image2610.png"/><Relationship Id="rId171" Type="http://schemas.openxmlformats.org/officeDocument/2006/relationships/customXml" Target="../ink/ink3125.xml"/><Relationship Id="rId192" Type="http://schemas.openxmlformats.org/officeDocument/2006/relationships/image" Target="../media/image2631.png"/><Relationship Id="rId206" Type="http://schemas.openxmlformats.org/officeDocument/2006/relationships/image" Target="../media/image2638.png"/><Relationship Id="rId12" Type="http://schemas.openxmlformats.org/officeDocument/2006/relationships/image" Target="../media/image2543.png"/><Relationship Id="rId33" Type="http://schemas.openxmlformats.org/officeDocument/2006/relationships/customXml" Target="../ink/ink3056.xml"/><Relationship Id="rId108" Type="http://schemas.openxmlformats.org/officeDocument/2006/relationships/image" Target="../media/image2590.png"/><Relationship Id="rId129" Type="http://schemas.openxmlformats.org/officeDocument/2006/relationships/customXml" Target="../ink/ink3104.xml"/><Relationship Id="rId54" Type="http://schemas.openxmlformats.org/officeDocument/2006/relationships/image" Target="../media/image2564.png"/><Relationship Id="rId75" Type="http://schemas.openxmlformats.org/officeDocument/2006/relationships/customXml" Target="../ink/ink3077.xml"/><Relationship Id="rId96" Type="http://schemas.openxmlformats.org/officeDocument/2006/relationships/image" Target="../media/image2584.png"/><Relationship Id="rId140" Type="http://schemas.openxmlformats.org/officeDocument/2006/relationships/image" Target="../media/image2605.png"/><Relationship Id="rId161" Type="http://schemas.openxmlformats.org/officeDocument/2006/relationships/customXml" Target="../ink/ink3120.xml"/><Relationship Id="rId182" Type="http://schemas.openxmlformats.org/officeDocument/2006/relationships/image" Target="../media/image2626.png"/><Relationship Id="rId217" Type="http://schemas.openxmlformats.org/officeDocument/2006/relationships/customXml" Target="../ink/ink3148.xml"/><Relationship Id="rId6" Type="http://schemas.openxmlformats.org/officeDocument/2006/relationships/image" Target="../media/image2540.png"/><Relationship Id="rId23" Type="http://schemas.openxmlformats.org/officeDocument/2006/relationships/customXml" Target="../ink/ink3051.xml"/><Relationship Id="rId119" Type="http://schemas.openxmlformats.org/officeDocument/2006/relationships/customXml" Target="../ink/ink3099.xml"/><Relationship Id="rId44" Type="http://schemas.openxmlformats.org/officeDocument/2006/relationships/image" Target="../media/image2559.png"/><Relationship Id="rId65" Type="http://schemas.openxmlformats.org/officeDocument/2006/relationships/customXml" Target="../ink/ink3072.xml"/><Relationship Id="rId86" Type="http://schemas.openxmlformats.org/officeDocument/2006/relationships/image" Target="../media/image2579.png"/><Relationship Id="rId130" Type="http://schemas.openxmlformats.org/officeDocument/2006/relationships/image" Target="../media/image2600.png"/><Relationship Id="rId151" Type="http://schemas.openxmlformats.org/officeDocument/2006/relationships/customXml" Target="../ink/ink3115.xml"/><Relationship Id="rId172" Type="http://schemas.openxmlformats.org/officeDocument/2006/relationships/image" Target="../media/image2621.png"/><Relationship Id="rId193" Type="http://schemas.openxmlformats.org/officeDocument/2006/relationships/customXml" Target="../ink/ink3136.xml"/><Relationship Id="rId207" Type="http://schemas.openxmlformats.org/officeDocument/2006/relationships/customXml" Target="../ink/ink3143.xml"/><Relationship Id="rId13" Type="http://schemas.openxmlformats.org/officeDocument/2006/relationships/customXml" Target="../ink/ink3046.xml"/><Relationship Id="rId109" Type="http://schemas.openxmlformats.org/officeDocument/2006/relationships/customXml" Target="../ink/ink3094.xml"/><Relationship Id="rId34" Type="http://schemas.openxmlformats.org/officeDocument/2006/relationships/image" Target="../media/image2554.png"/><Relationship Id="rId55" Type="http://schemas.openxmlformats.org/officeDocument/2006/relationships/customXml" Target="../ink/ink3067.xml"/><Relationship Id="rId76" Type="http://schemas.openxmlformats.org/officeDocument/2006/relationships/image" Target="../media/image2575.png"/><Relationship Id="rId97" Type="http://schemas.openxmlformats.org/officeDocument/2006/relationships/customXml" Target="../ink/ink3088.xml"/><Relationship Id="rId120" Type="http://schemas.openxmlformats.org/officeDocument/2006/relationships/image" Target="../media/image2595.png"/><Relationship Id="rId141" Type="http://schemas.openxmlformats.org/officeDocument/2006/relationships/customXml" Target="../ink/ink3110.xml"/><Relationship Id="rId7" Type="http://schemas.openxmlformats.org/officeDocument/2006/relationships/customXml" Target="../ink/ink3043.xml"/><Relationship Id="rId162" Type="http://schemas.openxmlformats.org/officeDocument/2006/relationships/image" Target="../media/image2616.png"/><Relationship Id="rId183" Type="http://schemas.openxmlformats.org/officeDocument/2006/relationships/customXml" Target="../ink/ink3131.xml"/><Relationship Id="rId218" Type="http://schemas.openxmlformats.org/officeDocument/2006/relationships/image" Target="../media/image2644.png"/><Relationship Id="rId24" Type="http://schemas.openxmlformats.org/officeDocument/2006/relationships/image" Target="../media/image2549.png"/><Relationship Id="rId45" Type="http://schemas.openxmlformats.org/officeDocument/2006/relationships/customXml" Target="../ink/ink3062.xml"/><Relationship Id="rId66" Type="http://schemas.openxmlformats.org/officeDocument/2006/relationships/image" Target="../media/image2570.png"/><Relationship Id="rId87" Type="http://schemas.openxmlformats.org/officeDocument/2006/relationships/customXml" Target="../ink/ink3083.xml"/><Relationship Id="rId110" Type="http://schemas.openxmlformats.org/officeDocument/2006/relationships/image" Target="../media/image2591.png"/><Relationship Id="rId131" Type="http://schemas.openxmlformats.org/officeDocument/2006/relationships/customXml" Target="../ink/ink3105.xml"/><Relationship Id="rId152" Type="http://schemas.openxmlformats.org/officeDocument/2006/relationships/image" Target="../media/image2611.png"/><Relationship Id="rId173" Type="http://schemas.openxmlformats.org/officeDocument/2006/relationships/customXml" Target="../ink/ink3126.xml"/><Relationship Id="rId194" Type="http://schemas.openxmlformats.org/officeDocument/2006/relationships/image" Target="../media/image2632.png"/><Relationship Id="rId208" Type="http://schemas.openxmlformats.org/officeDocument/2006/relationships/image" Target="../media/image2639.png"/><Relationship Id="rId14" Type="http://schemas.openxmlformats.org/officeDocument/2006/relationships/image" Target="../media/image2544.png"/><Relationship Id="rId35" Type="http://schemas.openxmlformats.org/officeDocument/2006/relationships/customXml" Target="../ink/ink3057.xml"/><Relationship Id="rId56" Type="http://schemas.openxmlformats.org/officeDocument/2006/relationships/image" Target="../media/image2565.png"/><Relationship Id="rId77" Type="http://schemas.openxmlformats.org/officeDocument/2006/relationships/customXml" Target="../ink/ink3078.xml"/><Relationship Id="rId100" Type="http://schemas.openxmlformats.org/officeDocument/2006/relationships/image" Target="../media/image2586.png"/><Relationship Id="rId8" Type="http://schemas.openxmlformats.org/officeDocument/2006/relationships/image" Target="../media/image2541.png"/><Relationship Id="rId98" Type="http://schemas.openxmlformats.org/officeDocument/2006/relationships/image" Target="../media/image2585.png"/><Relationship Id="rId121" Type="http://schemas.openxmlformats.org/officeDocument/2006/relationships/customXml" Target="../ink/ink3100.xml"/><Relationship Id="rId142" Type="http://schemas.openxmlformats.org/officeDocument/2006/relationships/image" Target="../media/image2606.png"/><Relationship Id="rId163" Type="http://schemas.openxmlformats.org/officeDocument/2006/relationships/customXml" Target="../ink/ink3121.xml"/><Relationship Id="rId184" Type="http://schemas.openxmlformats.org/officeDocument/2006/relationships/image" Target="../media/image2627.png"/><Relationship Id="rId219" Type="http://schemas.openxmlformats.org/officeDocument/2006/relationships/customXml" Target="../ink/ink3149.xml"/><Relationship Id="rId3" Type="http://schemas.openxmlformats.org/officeDocument/2006/relationships/customXml" Target="../ink/ink3041.xml"/><Relationship Id="rId214" Type="http://schemas.openxmlformats.org/officeDocument/2006/relationships/image" Target="../media/image2642.png"/><Relationship Id="rId25" Type="http://schemas.openxmlformats.org/officeDocument/2006/relationships/customXml" Target="../ink/ink3052.xml"/><Relationship Id="rId46" Type="http://schemas.openxmlformats.org/officeDocument/2006/relationships/image" Target="../media/image2560.png"/><Relationship Id="rId67" Type="http://schemas.openxmlformats.org/officeDocument/2006/relationships/customXml" Target="../ink/ink3073.xml"/><Relationship Id="rId116" Type="http://schemas.openxmlformats.org/officeDocument/2006/relationships/image" Target="../media/image1795.png"/><Relationship Id="rId137" Type="http://schemas.openxmlformats.org/officeDocument/2006/relationships/customXml" Target="../ink/ink3108.xml"/><Relationship Id="rId158" Type="http://schemas.openxmlformats.org/officeDocument/2006/relationships/image" Target="../media/image2614.png"/><Relationship Id="rId20" Type="http://schemas.openxmlformats.org/officeDocument/2006/relationships/image" Target="../media/image2547.png"/><Relationship Id="rId41" Type="http://schemas.openxmlformats.org/officeDocument/2006/relationships/customXml" Target="../ink/ink3060.xml"/><Relationship Id="rId62" Type="http://schemas.openxmlformats.org/officeDocument/2006/relationships/image" Target="../media/image2568.png"/><Relationship Id="rId83" Type="http://schemas.openxmlformats.org/officeDocument/2006/relationships/customXml" Target="../ink/ink3081.xml"/><Relationship Id="rId88" Type="http://schemas.openxmlformats.org/officeDocument/2006/relationships/image" Target="../media/image2580.png"/><Relationship Id="rId111" Type="http://schemas.openxmlformats.org/officeDocument/2006/relationships/customXml" Target="../ink/ink3095.xml"/><Relationship Id="rId132" Type="http://schemas.openxmlformats.org/officeDocument/2006/relationships/image" Target="../media/image2601.png"/><Relationship Id="rId153" Type="http://schemas.openxmlformats.org/officeDocument/2006/relationships/customXml" Target="../ink/ink3116.xml"/><Relationship Id="rId174" Type="http://schemas.openxmlformats.org/officeDocument/2006/relationships/image" Target="../media/image2622.png"/><Relationship Id="rId179" Type="http://schemas.openxmlformats.org/officeDocument/2006/relationships/customXml" Target="../ink/ink3129.xml"/><Relationship Id="rId195" Type="http://schemas.openxmlformats.org/officeDocument/2006/relationships/customXml" Target="../ink/ink3137.xml"/><Relationship Id="rId209" Type="http://schemas.openxmlformats.org/officeDocument/2006/relationships/customXml" Target="../ink/ink3144.xml"/><Relationship Id="rId190" Type="http://schemas.openxmlformats.org/officeDocument/2006/relationships/image" Target="../media/image2630.png"/><Relationship Id="rId204" Type="http://schemas.openxmlformats.org/officeDocument/2006/relationships/image" Target="../media/image2637.png"/><Relationship Id="rId220" Type="http://schemas.openxmlformats.org/officeDocument/2006/relationships/image" Target="../media/image2645.png"/><Relationship Id="rId225" Type="http://schemas.openxmlformats.org/officeDocument/2006/relationships/customXml" Target="../ink/ink3152.xml"/><Relationship Id="rId15" Type="http://schemas.openxmlformats.org/officeDocument/2006/relationships/customXml" Target="../ink/ink3047.xml"/><Relationship Id="rId36" Type="http://schemas.openxmlformats.org/officeDocument/2006/relationships/image" Target="../media/image2555.png"/><Relationship Id="rId57" Type="http://schemas.openxmlformats.org/officeDocument/2006/relationships/customXml" Target="../ink/ink3068.xml"/><Relationship Id="rId106" Type="http://schemas.openxmlformats.org/officeDocument/2006/relationships/image" Target="../media/image2589.png"/><Relationship Id="rId127" Type="http://schemas.openxmlformats.org/officeDocument/2006/relationships/customXml" Target="../ink/ink3103.xml"/><Relationship Id="rId10" Type="http://schemas.openxmlformats.org/officeDocument/2006/relationships/image" Target="../media/image2542.png"/><Relationship Id="rId31" Type="http://schemas.openxmlformats.org/officeDocument/2006/relationships/customXml" Target="../ink/ink3055.xml"/><Relationship Id="rId52" Type="http://schemas.openxmlformats.org/officeDocument/2006/relationships/image" Target="../media/image2563.png"/><Relationship Id="rId73" Type="http://schemas.openxmlformats.org/officeDocument/2006/relationships/customXml" Target="../ink/ink3076.xml"/><Relationship Id="rId78" Type="http://schemas.openxmlformats.org/officeDocument/2006/relationships/image" Target="../media/image2576.png"/><Relationship Id="rId94" Type="http://schemas.openxmlformats.org/officeDocument/2006/relationships/image" Target="../media/image2583.png"/><Relationship Id="rId99" Type="http://schemas.openxmlformats.org/officeDocument/2006/relationships/customXml" Target="../ink/ink3089.xml"/><Relationship Id="rId101" Type="http://schemas.openxmlformats.org/officeDocument/2006/relationships/customXml" Target="../ink/ink3090.xml"/><Relationship Id="rId122" Type="http://schemas.openxmlformats.org/officeDocument/2006/relationships/image" Target="../media/image2596.png"/><Relationship Id="rId143" Type="http://schemas.openxmlformats.org/officeDocument/2006/relationships/customXml" Target="../ink/ink3111.xml"/><Relationship Id="rId148" Type="http://schemas.openxmlformats.org/officeDocument/2006/relationships/image" Target="../media/image2609.png"/><Relationship Id="rId164" Type="http://schemas.openxmlformats.org/officeDocument/2006/relationships/image" Target="../media/image2617.png"/><Relationship Id="rId169" Type="http://schemas.openxmlformats.org/officeDocument/2006/relationships/customXml" Target="../ink/ink3124.xml"/><Relationship Id="rId185" Type="http://schemas.openxmlformats.org/officeDocument/2006/relationships/customXml" Target="../ink/ink3132.xml"/><Relationship Id="rId4" Type="http://schemas.openxmlformats.org/officeDocument/2006/relationships/image" Target="../media/image2539.png"/><Relationship Id="rId9" Type="http://schemas.openxmlformats.org/officeDocument/2006/relationships/customXml" Target="../ink/ink3044.xml"/><Relationship Id="rId180" Type="http://schemas.openxmlformats.org/officeDocument/2006/relationships/image" Target="../media/image2625.png"/><Relationship Id="rId210" Type="http://schemas.openxmlformats.org/officeDocument/2006/relationships/image" Target="../media/image2640.png"/><Relationship Id="rId215" Type="http://schemas.openxmlformats.org/officeDocument/2006/relationships/customXml" Target="../ink/ink3147.xml"/><Relationship Id="rId26" Type="http://schemas.openxmlformats.org/officeDocument/2006/relationships/image" Target="../media/image2550.png"/><Relationship Id="rId47" Type="http://schemas.openxmlformats.org/officeDocument/2006/relationships/customXml" Target="../ink/ink3063.xml"/><Relationship Id="rId68" Type="http://schemas.openxmlformats.org/officeDocument/2006/relationships/image" Target="../media/image2571.png"/><Relationship Id="rId89" Type="http://schemas.openxmlformats.org/officeDocument/2006/relationships/customXml" Target="../ink/ink3084.xml"/><Relationship Id="rId112" Type="http://schemas.openxmlformats.org/officeDocument/2006/relationships/image" Target="../media/image2592.png"/><Relationship Id="rId133" Type="http://schemas.openxmlformats.org/officeDocument/2006/relationships/customXml" Target="../ink/ink3106.xml"/><Relationship Id="rId154" Type="http://schemas.openxmlformats.org/officeDocument/2006/relationships/image" Target="../media/image2612.png"/><Relationship Id="rId175" Type="http://schemas.openxmlformats.org/officeDocument/2006/relationships/customXml" Target="../ink/ink3127.xml"/><Relationship Id="rId196" Type="http://schemas.openxmlformats.org/officeDocument/2006/relationships/image" Target="../media/image2633.png"/><Relationship Id="rId200" Type="http://schemas.openxmlformats.org/officeDocument/2006/relationships/image" Target="../media/image2635.png"/><Relationship Id="rId16" Type="http://schemas.openxmlformats.org/officeDocument/2006/relationships/image" Target="../media/image2545.png"/><Relationship Id="rId221" Type="http://schemas.openxmlformats.org/officeDocument/2006/relationships/customXml" Target="../ink/ink3150.xml"/><Relationship Id="rId37" Type="http://schemas.openxmlformats.org/officeDocument/2006/relationships/customXml" Target="../ink/ink3058.xml"/><Relationship Id="rId58" Type="http://schemas.openxmlformats.org/officeDocument/2006/relationships/image" Target="../media/image2566.png"/><Relationship Id="rId79" Type="http://schemas.openxmlformats.org/officeDocument/2006/relationships/customXml" Target="../ink/ink3079.xml"/><Relationship Id="rId102" Type="http://schemas.openxmlformats.org/officeDocument/2006/relationships/image" Target="../media/image2587.png"/><Relationship Id="rId123" Type="http://schemas.openxmlformats.org/officeDocument/2006/relationships/customXml" Target="../ink/ink3101.xml"/><Relationship Id="rId144" Type="http://schemas.openxmlformats.org/officeDocument/2006/relationships/image" Target="../media/image2607.png"/><Relationship Id="rId90" Type="http://schemas.openxmlformats.org/officeDocument/2006/relationships/image" Target="../media/image2581.png"/><Relationship Id="rId165" Type="http://schemas.openxmlformats.org/officeDocument/2006/relationships/customXml" Target="../ink/ink3122.xml"/><Relationship Id="rId186" Type="http://schemas.openxmlformats.org/officeDocument/2006/relationships/image" Target="../media/image2628.png"/><Relationship Id="rId211" Type="http://schemas.openxmlformats.org/officeDocument/2006/relationships/customXml" Target="../ink/ink3145.xml"/><Relationship Id="rId27" Type="http://schemas.openxmlformats.org/officeDocument/2006/relationships/customXml" Target="../ink/ink3053.xml"/><Relationship Id="rId48" Type="http://schemas.openxmlformats.org/officeDocument/2006/relationships/image" Target="../media/image2561.png"/><Relationship Id="rId69" Type="http://schemas.openxmlformats.org/officeDocument/2006/relationships/customXml" Target="../ink/ink3074.xml"/><Relationship Id="rId113" Type="http://schemas.openxmlformats.org/officeDocument/2006/relationships/customXml" Target="../ink/ink3096.xml"/><Relationship Id="rId134" Type="http://schemas.openxmlformats.org/officeDocument/2006/relationships/image" Target="../media/image2602.png"/><Relationship Id="rId80" Type="http://schemas.openxmlformats.org/officeDocument/2006/relationships/image" Target="../media/image2577.png"/><Relationship Id="rId155" Type="http://schemas.openxmlformats.org/officeDocument/2006/relationships/customXml" Target="../ink/ink3117.xml"/><Relationship Id="rId176" Type="http://schemas.openxmlformats.org/officeDocument/2006/relationships/image" Target="../media/image2623.png"/><Relationship Id="rId197" Type="http://schemas.openxmlformats.org/officeDocument/2006/relationships/customXml" Target="../ink/ink3138.xml"/><Relationship Id="rId201" Type="http://schemas.openxmlformats.org/officeDocument/2006/relationships/customXml" Target="../ink/ink3140.xml"/><Relationship Id="rId222" Type="http://schemas.openxmlformats.org/officeDocument/2006/relationships/image" Target="../media/image2646.png"/><Relationship Id="rId17" Type="http://schemas.openxmlformats.org/officeDocument/2006/relationships/customXml" Target="../ink/ink3048.xml"/><Relationship Id="rId38" Type="http://schemas.openxmlformats.org/officeDocument/2006/relationships/image" Target="../media/image2556.png"/><Relationship Id="rId59" Type="http://schemas.openxmlformats.org/officeDocument/2006/relationships/customXml" Target="../ink/ink3069.xml"/><Relationship Id="rId103" Type="http://schemas.openxmlformats.org/officeDocument/2006/relationships/customXml" Target="../ink/ink3091.xml"/><Relationship Id="rId124" Type="http://schemas.openxmlformats.org/officeDocument/2006/relationships/image" Target="../media/image2597.png"/><Relationship Id="rId70" Type="http://schemas.openxmlformats.org/officeDocument/2006/relationships/image" Target="../media/image2572.png"/><Relationship Id="rId91" Type="http://schemas.openxmlformats.org/officeDocument/2006/relationships/customXml" Target="../ink/ink3085.xml"/><Relationship Id="rId145" Type="http://schemas.openxmlformats.org/officeDocument/2006/relationships/customXml" Target="../ink/ink3112.xml"/><Relationship Id="rId166" Type="http://schemas.openxmlformats.org/officeDocument/2006/relationships/image" Target="../media/image2618.png"/><Relationship Id="rId187" Type="http://schemas.openxmlformats.org/officeDocument/2006/relationships/customXml" Target="../ink/ink3133.xml"/><Relationship Id="rId1" Type="http://schemas.openxmlformats.org/officeDocument/2006/relationships/slideLayout" Target="../slideLayouts/slideLayout7.xml"/><Relationship Id="rId212" Type="http://schemas.openxmlformats.org/officeDocument/2006/relationships/image" Target="../media/image2641.png"/><Relationship Id="rId28" Type="http://schemas.openxmlformats.org/officeDocument/2006/relationships/image" Target="../media/image2551.png"/><Relationship Id="rId49" Type="http://schemas.openxmlformats.org/officeDocument/2006/relationships/customXml" Target="../ink/ink3064.xml"/><Relationship Id="rId114" Type="http://schemas.openxmlformats.org/officeDocument/2006/relationships/image" Target="../media/image2593.png"/><Relationship Id="rId60" Type="http://schemas.openxmlformats.org/officeDocument/2006/relationships/image" Target="../media/image2567.png"/><Relationship Id="rId81" Type="http://schemas.openxmlformats.org/officeDocument/2006/relationships/customXml" Target="../ink/ink3080.xml"/><Relationship Id="rId135" Type="http://schemas.openxmlformats.org/officeDocument/2006/relationships/customXml" Target="../ink/ink3107.xml"/><Relationship Id="rId156" Type="http://schemas.openxmlformats.org/officeDocument/2006/relationships/image" Target="../media/image2613.png"/><Relationship Id="rId177" Type="http://schemas.openxmlformats.org/officeDocument/2006/relationships/customXml" Target="../ink/ink3128.xml"/><Relationship Id="rId198" Type="http://schemas.openxmlformats.org/officeDocument/2006/relationships/image" Target="../media/image2634.png"/><Relationship Id="rId202" Type="http://schemas.openxmlformats.org/officeDocument/2006/relationships/image" Target="../media/image2636.png"/><Relationship Id="rId223" Type="http://schemas.openxmlformats.org/officeDocument/2006/relationships/customXml" Target="../ink/ink3151.xml"/><Relationship Id="rId18" Type="http://schemas.openxmlformats.org/officeDocument/2006/relationships/image" Target="../media/image2546.png"/><Relationship Id="rId39" Type="http://schemas.openxmlformats.org/officeDocument/2006/relationships/customXml" Target="../ink/ink3059.xml"/><Relationship Id="rId50" Type="http://schemas.openxmlformats.org/officeDocument/2006/relationships/image" Target="../media/image2562.png"/><Relationship Id="rId104" Type="http://schemas.openxmlformats.org/officeDocument/2006/relationships/image" Target="../media/image2588.png"/><Relationship Id="rId125" Type="http://schemas.openxmlformats.org/officeDocument/2006/relationships/customXml" Target="../ink/ink3102.xml"/><Relationship Id="rId146" Type="http://schemas.openxmlformats.org/officeDocument/2006/relationships/image" Target="../media/image2608.png"/><Relationship Id="rId167" Type="http://schemas.openxmlformats.org/officeDocument/2006/relationships/customXml" Target="../ink/ink3123.xml"/><Relationship Id="rId188" Type="http://schemas.openxmlformats.org/officeDocument/2006/relationships/image" Target="../media/image2629.png"/><Relationship Id="rId71" Type="http://schemas.openxmlformats.org/officeDocument/2006/relationships/customXml" Target="../ink/ink3075.xml"/><Relationship Id="rId92" Type="http://schemas.openxmlformats.org/officeDocument/2006/relationships/image" Target="../media/image2582.png"/><Relationship Id="rId213" Type="http://schemas.openxmlformats.org/officeDocument/2006/relationships/customXml" Target="../ink/ink3146.xml"/><Relationship Id="rId2" Type="http://schemas.openxmlformats.org/officeDocument/2006/relationships/notesSlide" Target="../notesSlides/notesSlide15.xml"/><Relationship Id="rId29" Type="http://schemas.openxmlformats.org/officeDocument/2006/relationships/customXml" Target="../ink/ink3054.xml"/><Relationship Id="rId40" Type="http://schemas.openxmlformats.org/officeDocument/2006/relationships/image" Target="../media/image2557.png"/><Relationship Id="rId115" Type="http://schemas.openxmlformats.org/officeDocument/2006/relationships/customXml" Target="../ink/ink3097.xml"/><Relationship Id="rId136" Type="http://schemas.openxmlformats.org/officeDocument/2006/relationships/image" Target="../media/image2603.png"/><Relationship Id="rId157" Type="http://schemas.openxmlformats.org/officeDocument/2006/relationships/customXml" Target="../ink/ink3118.xml"/><Relationship Id="rId178" Type="http://schemas.openxmlformats.org/officeDocument/2006/relationships/image" Target="../media/image2624.png"/><Relationship Id="rId61" Type="http://schemas.openxmlformats.org/officeDocument/2006/relationships/customXml" Target="../ink/ink3070.xml"/><Relationship Id="rId82" Type="http://schemas.openxmlformats.org/officeDocument/2006/relationships/image" Target="../media/image2578.png"/><Relationship Id="rId199" Type="http://schemas.openxmlformats.org/officeDocument/2006/relationships/customXml" Target="../ink/ink3139.xml"/><Relationship Id="rId203" Type="http://schemas.openxmlformats.org/officeDocument/2006/relationships/customXml" Target="../ink/ink3141.xml"/><Relationship Id="rId19" Type="http://schemas.openxmlformats.org/officeDocument/2006/relationships/customXml" Target="../ink/ink3049.xml"/><Relationship Id="rId224" Type="http://schemas.openxmlformats.org/officeDocument/2006/relationships/image" Target="../media/image2647.png"/><Relationship Id="rId30" Type="http://schemas.openxmlformats.org/officeDocument/2006/relationships/image" Target="../media/image2552.png"/><Relationship Id="rId105" Type="http://schemas.openxmlformats.org/officeDocument/2006/relationships/customXml" Target="../ink/ink3092.xml"/><Relationship Id="rId126" Type="http://schemas.openxmlformats.org/officeDocument/2006/relationships/image" Target="../media/image2598.png"/><Relationship Id="rId147" Type="http://schemas.openxmlformats.org/officeDocument/2006/relationships/customXml" Target="../ink/ink3113.xml"/><Relationship Id="rId168" Type="http://schemas.openxmlformats.org/officeDocument/2006/relationships/image" Target="../media/image2619.png"/><Relationship Id="rId51" Type="http://schemas.openxmlformats.org/officeDocument/2006/relationships/customXml" Target="../ink/ink3065.xml"/><Relationship Id="rId72" Type="http://schemas.openxmlformats.org/officeDocument/2006/relationships/image" Target="../media/image2573.png"/><Relationship Id="rId93" Type="http://schemas.openxmlformats.org/officeDocument/2006/relationships/customXml" Target="../ink/ink3086.xml"/><Relationship Id="rId189" Type="http://schemas.openxmlformats.org/officeDocument/2006/relationships/customXml" Target="../ink/ink3134.xml"/></Relationships>
</file>

<file path=ppt/slides/_rels/slide22.xml.rels><?xml version="1.0" encoding="UTF-8" standalone="yes"?>
<Relationships xmlns="http://schemas.openxmlformats.org/package/2006/relationships"><Relationship Id="rId13" Type="http://schemas.openxmlformats.org/officeDocument/2006/relationships/customXml" Target="../ink/ink3158.xml"/><Relationship Id="rId18" Type="http://schemas.openxmlformats.org/officeDocument/2006/relationships/image" Target="../media/image2656.png"/><Relationship Id="rId26" Type="http://schemas.openxmlformats.org/officeDocument/2006/relationships/image" Target="../media/image2660.png"/><Relationship Id="rId39" Type="http://schemas.openxmlformats.org/officeDocument/2006/relationships/customXml" Target="../ink/ink3171.xml"/><Relationship Id="rId21" Type="http://schemas.openxmlformats.org/officeDocument/2006/relationships/customXml" Target="../ink/ink3162.xml"/><Relationship Id="rId34" Type="http://schemas.openxmlformats.org/officeDocument/2006/relationships/image" Target="../media/image2663.png"/><Relationship Id="rId42" Type="http://schemas.openxmlformats.org/officeDocument/2006/relationships/image" Target="../media/image2667.png"/><Relationship Id="rId7" Type="http://schemas.openxmlformats.org/officeDocument/2006/relationships/customXml" Target="../ink/ink3155.xml"/><Relationship Id="rId2" Type="http://schemas.openxmlformats.org/officeDocument/2006/relationships/notesSlide" Target="../notesSlides/notesSlide16.xml"/><Relationship Id="rId16" Type="http://schemas.openxmlformats.org/officeDocument/2006/relationships/image" Target="../media/image2655.png"/><Relationship Id="rId20" Type="http://schemas.openxmlformats.org/officeDocument/2006/relationships/image" Target="../media/image2657.png"/><Relationship Id="rId29" Type="http://schemas.openxmlformats.org/officeDocument/2006/relationships/customXml" Target="../ink/ink3166.xml"/><Relationship Id="rId41" Type="http://schemas.openxmlformats.org/officeDocument/2006/relationships/customXml" Target="../ink/ink3172.xml"/><Relationship Id="rId1" Type="http://schemas.openxmlformats.org/officeDocument/2006/relationships/slideLayout" Target="../slideLayouts/slideLayout7.xml"/><Relationship Id="rId6" Type="http://schemas.openxmlformats.org/officeDocument/2006/relationships/image" Target="../media/image2650.png"/><Relationship Id="rId11" Type="http://schemas.openxmlformats.org/officeDocument/2006/relationships/customXml" Target="../ink/ink3157.xml"/><Relationship Id="rId24" Type="http://schemas.openxmlformats.org/officeDocument/2006/relationships/image" Target="../media/image2659.png"/><Relationship Id="rId32" Type="http://schemas.openxmlformats.org/officeDocument/2006/relationships/image" Target="../media/image2662.png"/><Relationship Id="rId37" Type="http://schemas.openxmlformats.org/officeDocument/2006/relationships/customXml" Target="../ink/ink3170.xml"/><Relationship Id="rId40" Type="http://schemas.openxmlformats.org/officeDocument/2006/relationships/image" Target="../media/image2666.png"/><Relationship Id="rId5" Type="http://schemas.openxmlformats.org/officeDocument/2006/relationships/customXml" Target="../ink/ink3154.xml"/><Relationship Id="rId15" Type="http://schemas.openxmlformats.org/officeDocument/2006/relationships/customXml" Target="../ink/ink3159.xml"/><Relationship Id="rId23" Type="http://schemas.openxmlformats.org/officeDocument/2006/relationships/customXml" Target="../ink/ink3163.xml"/><Relationship Id="rId28" Type="http://schemas.openxmlformats.org/officeDocument/2006/relationships/image" Target="../media/image2661.png"/><Relationship Id="rId36" Type="http://schemas.openxmlformats.org/officeDocument/2006/relationships/image" Target="../media/image2664.png"/><Relationship Id="rId10" Type="http://schemas.openxmlformats.org/officeDocument/2006/relationships/image" Target="../media/image2652.png"/><Relationship Id="rId19" Type="http://schemas.openxmlformats.org/officeDocument/2006/relationships/customXml" Target="../ink/ink3161.xml"/><Relationship Id="rId31" Type="http://schemas.openxmlformats.org/officeDocument/2006/relationships/customXml" Target="../ink/ink3167.xml"/><Relationship Id="rId4" Type="http://schemas.openxmlformats.org/officeDocument/2006/relationships/image" Target="../media/image2649.png"/><Relationship Id="rId9" Type="http://schemas.openxmlformats.org/officeDocument/2006/relationships/customXml" Target="../ink/ink3156.xml"/><Relationship Id="rId14" Type="http://schemas.openxmlformats.org/officeDocument/2006/relationships/image" Target="../media/image2654.png"/><Relationship Id="rId22" Type="http://schemas.openxmlformats.org/officeDocument/2006/relationships/image" Target="../media/image2658.png"/><Relationship Id="rId27" Type="http://schemas.openxmlformats.org/officeDocument/2006/relationships/customXml" Target="../ink/ink3165.xml"/><Relationship Id="rId30" Type="http://schemas.openxmlformats.org/officeDocument/2006/relationships/image" Target="../media/image1623.png"/><Relationship Id="rId35" Type="http://schemas.openxmlformats.org/officeDocument/2006/relationships/customXml" Target="../ink/ink3169.xml"/><Relationship Id="rId8" Type="http://schemas.openxmlformats.org/officeDocument/2006/relationships/image" Target="../media/image2651.png"/><Relationship Id="rId3" Type="http://schemas.openxmlformats.org/officeDocument/2006/relationships/customXml" Target="../ink/ink3153.xml"/><Relationship Id="rId12" Type="http://schemas.openxmlformats.org/officeDocument/2006/relationships/image" Target="../media/image2653.png"/><Relationship Id="rId17" Type="http://schemas.openxmlformats.org/officeDocument/2006/relationships/customXml" Target="../ink/ink3160.xml"/><Relationship Id="rId25" Type="http://schemas.openxmlformats.org/officeDocument/2006/relationships/customXml" Target="../ink/ink3164.xml"/><Relationship Id="rId33" Type="http://schemas.openxmlformats.org/officeDocument/2006/relationships/customXml" Target="../ink/ink3168.xml"/><Relationship Id="rId38" Type="http://schemas.openxmlformats.org/officeDocument/2006/relationships/image" Target="../media/image2665.png"/></Relationships>
</file>

<file path=ppt/slides/_rels/slide23.xml.rels><?xml version="1.0" encoding="UTF-8" standalone="yes"?>
<Relationships xmlns="http://schemas.openxmlformats.org/package/2006/relationships"><Relationship Id="rId117" Type="http://schemas.openxmlformats.org/officeDocument/2006/relationships/image" Target="../media/image2725.png"/><Relationship Id="rId671" Type="http://schemas.openxmlformats.org/officeDocument/2006/relationships/image" Target="../media/image2998.png"/><Relationship Id="rId21" Type="http://schemas.openxmlformats.org/officeDocument/2006/relationships/image" Target="../media/image2677.png"/><Relationship Id="rId324" Type="http://schemas.openxmlformats.org/officeDocument/2006/relationships/customXml" Target="../ink/ink3334.xml"/><Relationship Id="rId531" Type="http://schemas.openxmlformats.org/officeDocument/2006/relationships/image" Target="../media/image2929.png"/><Relationship Id="rId629" Type="http://schemas.openxmlformats.org/officeDocument/2006/relationships/image" Target="../media/image2978.png"/><Relationship Id="rId170" Type="http://schemas.openxmlformats.org/officeDocument/2006/relationships/customXml" Target="../ink/ink3257.xml"/><Relationship Id="rId268" Type="http://schemas.openxmlformats.org/officeDocument/2006/relationships/customXml" Target="../ink/ink3306.xml"/><Relationship Id="rId475" Type="http://schemas.openxmlformats.org/officeDocument/2006/relationships/image" Target="../media/image2901.png"/><Relationship Id="rId682" Type="http://schemas.openxmlformats.org/officeDocument/2006/relationships/customXml" Target="../ink/ink3513.xml"/><Relationship Id="rId32" Type="http://schemas.openxmlformats.org/officeDocument/2006/relationships/customXml" Target="../ink/ink3188.xml"/><Relationship Id="rId128" Type="http://schemas.openxmlformats.org/officeDocument/2006/relationships/customXml" Target="../ink/ink3236.xml"/><Relationship Id="rId335" Type="http://schemas.openxmlformats.org/officeDocument/2006/relationships/image" Target="../media/image2834.png"/><Relationship Id="rId542" Type="http://schemas.openxmlformats.org/officeDocument/2006/relationships/customXml" Target="../ink/ink3443.xml"/><Relationship Id="rId181" Type="http://schemas.openxmlformats.org/officeDocument/2006/relationships/image" Target="../media/image2757.png"/><Relationship Id="rId402" Type="http://schemas.openxmlformats.org/officeDocument/2006/relationships/customXml" Target="../ink/ink3373.xml"/><Relationship Id="rId279" Type="http://schemas.openxmlformats.org/officeDocument/2006/relationships/image" Target="../media/image2806.png"/><Relationship Id="rId486" Type="http://schemas.openxmlformats.org/officeDocument/2006/relationships/customXml" Target="../ink/ink3415.xml"/><Relationship Id="rId693" Type="http://schemas.openxmlformats.org/officeDocument/2006/relationships/image" Target="../media/image3009.png"/><Relationship Id="rId707" Type="http://schemas.openxmlformats.org/officeDocument/2006/relationships/image" Target="../media/image3016.png"/><Relationship Id="rId43" Type="http://schemas.openxmlformats.org/officeDocument/2006/relationships/image" Target="../media/image2688.png"/><Relationship Id="rId139" Type="http://schemas.openxmlformats.org/officeDocument/2006/relationships/image" Target="../media/image2736.png"/><Relationship Id="rId346" Type="http://schemas.openxmlformats.org/officeDocument/2006/relationships/customXml" Target="../ink/ink3345.xml"/><Relationship Id="rId553" Type="http://schemas.openxmlformats.org/officeDocument/2006/relationships/image" Target="../media/image2940.png"/><Relationship Id="rId192" Type="http://schemas.openxmlformats.org/officeDocument/2006/relationships/customXml" Target="../ink/ink3268.xml"/><Relationship Id="rId206" Type="http://schemas.openxmlformats.org/officeDocument/2006/relationships/customXml" Target="../ink/ink3275.xml"/><Relationship Id="rId413" Type="http://schemas.openxmlformats.org/officeDocument/2006/relationships/image" Target="../media/image2872.png"/><Relationship Id="rId497" Type="http://schemas.openxmlformats.org/officeDocument/2006/relationships/image" Target="../media/image2912.png"/><Relationship Id="rId620" Type="http://schemas.openxmlformats.org/officeDocument/2006/relationships/customXml" Target="../ink/ink3482.xml"/><Relationship Id="rId357" Type="http://schemas.openxmlformats.org/officeDocument/2006/relationships/image" Target="../media/image2845.png"/><Relationship Id="rId54" Type="http://schemas.openxmlformats.org/officeDocument/2006/relationships/customXml" Target="../ink/ink3199.xml"/><Relationship Id="rId217" Type="http://schemas.openxmlformats.org/officeDocument/2006/relationships/image" Target="../media/image2775.png"/><Relationship Id="rId564" Type="http://schemas.openxmlformats.org/officeDocument/2006/relationships/customXml" Target="../ink/ink3454.xml"/><Relationship Id="rId424" Type="http://schemas.openxmlformats.org/officeDocument/2006/relationships/customXml" Target="../ink/ink3384.xml"/><Relationship Id="rId631" Type="http://schemas.openxmlformats.org/officeDocument/2006/relationships/image" Target="../media/image2979.png"/><Relationship Id="rId270" Type="http://schemas.openxmlformats.org/officeDocument/2006/relationships/customXml" Target="../ink/ink3307.xml"/><Relationship Id="rId65" Type="http://schemas.openxmlformats.org/officeDocument/2006/relationships/image" Target="../media/image2699.png"/><Relationship Id="rId130" Type="http://schemas.openxmlformats.org/officeDocument/2006/relationships/customXml" Target="../ink/ink3237.xml"/><Relationship Id="rId368" Type="http://schemas.openxmlformats.org/officeDocument/2006/relationships/customXml" Target="../ink/ink3356.xml"/><Relationship Id="rId575" Type="http://schemas.openxmlformats.org/officeDocument/2006/relationships/image" Target="../media/image2951.png"/><Relationship Id="rId228" Type="http://schemas.openxmlformats.org/officeDocument/2006/relationships/customXml" Target="../ink/ink3286.xml"/><Relationship Id="rId435" Type="http://schemas.openxmlformats.org/officeDocument/2006/relationships/image" Target="../media/image2883.png"/><Relationship Id="rId642" Type="http://schemas.openxmlformats.org/officeDocument/2006/relationships/customXml" Target="../ink/ink3493.xml"/><Relationship Id="rId281" Type="http://schemas.openxmlformats.org/officeDocument/2006/relationships/image" Target="../media/image2807.png"/><Relationship Id="rId502" Type="http://schemas.openxmlformats.org/officeDocument/2006/relationships/customXml" Target="../ink/ink3423.xml"/><Relationship Id="rId76" Type="http://schemas.openxmlformats.org/officeDocument/2006/relationships/customXml" Target="../ink/ink3210.xml"/><Relationship Id="rId141" Type="http://schemas.openxmlformats.org/officeDocument/2006/relationships/image" Target="../media/image2737.png"/><Relationship Id="rId379" Type="http://schemas.openxmlformats.org/officeDocument/2006/relationships/image" Target="../media/image2855.png"/><Relationship Id="rId586" Type="http://schemas.openxmlformats.org/officeDocument/2006/relationships/customXml" Target="../ink/ink3465.xml"/><Relationship Id="rId7" Type="http://schemas.openxmlformats.org/officeDocument/2006/relationships/image" Target="../media/image2670.png"/><Relationship Id="rId239" Type="http://schemas.openxmlformats.org/officeDocument/2006/relationships/image" Target="../media/image2786.png"/><Relationship Id="rId446" Type="http://schemas.openxmlformats.org/officeDocument/2006/relationships/customXml" Target="../ink/ink3395.xml"/><Relationship Id="rId653" Type="http://schemas.openxmlformats.org/officeDocument/2006/relationships/image" Target="../media/image2990.png"/><Relationship Id="rId292" Type="http://schemas.openxmlformats.org/officeDocument/2006/relationships/customXml" Target="../ink/ink3318.xml"/><Relationship Id="rId306" Type="http://schemas.openxmlformats.org/officeDocument/2006/relationships/customXml" Target="../ink/ink3325.xml"/><Relationship Id="rId87" Type="http://schemas.openxmlformats.org/officeDocument/2006/relationships/image" Target="../media/image2710.png"/><Relationship Id="rId513" Type="http://schemas.openxmlformats.org/officeDocument/2006/relationships/image" Target="../media/image2920.png"/><Relationship Id="rId597" Type="http://schemas.openxmlformats.org/officeDocument/2006/relationships/image" Target="../media/image2962.png"/><Relationship Id="rId152" Type="http://schemas.openxmlformats.org/officeDocument/2006/relationships/customXml" Target="../ink/ink3248.xml"/><Relationship Id="rId457" Type="http://schemas.openxmlformats.org/officeDocument/2006/relationships/image" Target="../media/image2893.png"/><Relationship Id="rId664" Type="http://schemas.openxmlformats.org/officeDocument/2006/relationships/customXml" Target="../ink/ink3504.xml"/><Relationship Id="rId14" Type="http://schemas.openxmlformats.org/officeDocument/2006/relationships/customXml" Target="../ink/ink3179.xml"/><Relationship Id="rId317" Type="http://schemas.openxmlformats.org/officeDocument/2006/relationships/image" Target="../media/image2825.png"/><Relationship Id="rId524" Type="http://schemas.openxmlformats.org/officeDocument/2006/relationships/customXml" Target="../ink/ink3434.xml"/><Relationship Id="rId98" Type="http://schemas.openxmlformats.org/officeDocument/2006/relationships/customXml" Target="../ink/ink3221.xml"/><Relationship Id="rId163" Type="http://schemas.openxmlformats.org/officeDocument/2006/relationships/image" Target="../media/image2748.png"/><Relationship Id="rId370" Type="http://schemas.openxmlformats.org/officeDocument/2006/relationships/customXml" Target="../ink/ink3357.xml"/><Relationship Id="rId230" Type="http://schemas.openxmlformats.org/officeDocument/2006/relationships/customXml" Target="../ink/ink3287.xml"/><Relationship Id="rId468" Type="http://schemas.openxmlformats.org/officeDocument/2006/relationships/customXml" Target="../ink/ink3406.xml"/><Relationship Id="rId675" Type="http://schemas.openxmlformats.org/officeDocument/2006/relationships/image" Target="../media/image3000.png"/><Relationship Id="rId25" Type="http://schemas.openxmlformats.org/officeDocument/2006/relationships/image" Target="../media/image2679.png"/><Relationship Id="rId328" Type="http://schemas.openxmlformats.org/officeDocument/2006/relationships/customXml" Target="../ink/ink3336.xml"/><Relationship Id="rId535" Type="http://schemas.openxmlformats.org/officeDocument/2006/relationships/image" Target="../media/image2931.png"/><Relationship Id="rId174" Type="http://schemas.openxmlformats.org/officeDocument/2006/relationships/customXml" Target="../ink/ink3259.xml"/><Relationship Id="rId381" Type="http://schemas.openxmlformats.org/officeDocument/2006/relationships/image" Target="../media/image2856.png"/><Relationship Id="rId602" Type="http://schemas.openxmlformats.org/officeDocument/2006/relationships/customXml" Target="../ink/ink3473.xml"/><Relationship Id="rId241" Type="http://schemas.openxmlformats.org/officeDocument/2006/relationships/image" Target="../media/image2787.png"/><Relationship Id="rId479" Type="http://schemas.openxmlformats.org/officeDocument/2006/relationships/image" Target="../media/image2903.png"/><Relationship Id="rId686" Type="http://schemas.openxmlformats.org/officeDocument/2006/relationships/customXml" Target="../ink/ink3515.xml"/><Relationship Id="rId36" Type="http://schemas.openxmlformats.org/officeDocument/2006/relationships/customXml" Target="../ink/ink3190.xml"/><Relationship Id="rId339" Type="http://schemas.openxmlformats.org/officeDocument/2006/relationships/image" Target="../media/image2836.png"/><Relationship Id="rId546" Type="http://schemas.openxmlformats.org/officeDocument/2006/relationships/customXml" Target="../ink/ink3445.xml"/><Relationship Id="rId101" Type="http://schemas.openxmlformats.org/officeDocument/2006/relationships/image" Target="../media/image2717.png"/><Relationship Id="rId185" Type="http://schemas.openxmlformats.org/officeDocument/2006/relationships/image" Target="../media/image2759.png"/><Relationship Id="rId406" Type="http://schemas.openxmlformats.org/officeDocument/2006/relationships/customXml" Target="../ink/ink3375.xml"/><Relationship Id="rId392" Type="http://schemas.openxmlformats.org/officeDocument/2006/relationships/customXml" Target="../ink/ink3368.xml"/><Relationship Id="rId613" Type="http://schemas.openxmlformats.org/officeDocument/2006/relationships/image" Target="../media/image2970.png"/><Relationship Id="rId697" Type="http://schemas.openxmlformats.org/officeDocument/2006/relationships/image" Target="../media/image3011.png"/><Relationship Id="rId252" Type="http://schemas.openxmlformats.org/officeDocument/2006/relationships/customXml" Target="../ink/ink3298.xml"/><Relationship Id="rId47" Type="http://schemas.openxmlformats.org/officeDocument/2006/relationships/image" Target="../media/image2690.png"/><Relationship Id="rId112" Type="http://schemas.openxmlformats.org/officeDocument/2006/relationships/customXml" Target="../ink/ink3228.xml"/><Relationship Id="rId557" Type="http://schemas.openxmlformats.org/officeDocument/2006/relationships/image" Target="../media/image2942.png"/><Relationship Id="rId196" Type="http://schemas.openxmlformats.org/officeDocument/2006/relationships/customXml" Target="../ink/ink3270.xml"/><Relationship Id="rId417" Type="http://schemas.openxmlformats.org/officeDocument/2006/relationships/image" Target="../media/image2874.png"/><Relationship Id="rId624" Type="http://schemas.openxmlformats.org/officeDocument/2006/relationships/customXml" Target="../ink/ink3484.xml"/><Relationship Id="rId263" Type="http://schemas.openxmlformats.org/officeDocument/2006/relationships/image" Target="../media/image2798.png"/><Relationship Id="rId470" Type="http://schemas.openxmlformats.org/officeDocument/2006/relationships/customXml" Target="../ink/ink3407.xml"/><Relationship Id="rId58" Type="http://schemas.openxmlformats.org/officeDocument/2006/relationships/customXml" Target="../ink/ink3201.xml"/><Relationship Id="rId123" Type="http://schemas.openxmlformats.org/officeDocument/2006/relationships/image" Target="../media/image2728.png"/><Relationship Id="rId330" Type="http://schemas.openxmlformats.org/officeDocument/2006/relationships/customXml" Target="../ink/ink3337.xml"/><Relationship Id="rId568" Type="http://schemas.openxmlformats.org/officeDocument/2006/relationships/customXml" Target="../ink/ink3456.xml"/><Relationship Id="rId428" Type="http://schemas.openxmlformats.org/officeDocument/2006/relationships/customXml" Target="../ink/ink3386.xml"/><Relationship Id="rId635" Type="http://schemas.openxmlformats.org/officeDocument/2006/relationships/image" Target="../media/image2981.png"/><Relationship Id="rId274" Type="http://schemas.openxmlformats.org/officeDocument/2006/relationships/customXml" Target="../ink/ink3309.xml"/><Relationship Id="rId481" Type="http://schemas.openxmlformats.org/officeDocument/2006/relationships/image" Target="../media/image2904.png"/><Relationship Id="rId702" Type="http://schemas.openxmlformats.org/officeDocument/2006/relationships/customXml" Target="../ink/ink3523.xml"/><Relationship Id="rId69" Type="http://schemas.openxmlformats.org/officeDocument/2006/relationships/image" Target="../media/image2701.png"/><Relationship Id="rId134" Type="http://schemas.openxmlformats.org/officeDocument/2006/relationships/customXml" Target="../ink/ink3239.xml"/><Relationship Id="rId579" Type="http://schemas.openxmlformats.org/officeDocument/2006/relationships/image" Target="../media/image2953.png"/><Relationship Id="rId341" Type="http://schemas.openxmlformats.org/officeDocument/2006/relationships/image" Target="../media/image2837.png"/><Relationship Id="rId439" Type="http://schemas.openxmlformats.org/officeDocument/2006/relationships/image" Target="../media/image26.png"/><Relationship Id="rId646" Type="http://schemas.openxmlformats.org/officeDocument/2006/relationships/customXml" Target="../ink/ink3495.xml"/><Relationship Id="rId201" Type="http://schemas.openxmlformats.org/officeDocument/2006/relationships/image" Target="../media/image2767.png"/><Relationship Id="rId285" Type="http://schemas.openxmlformats.org/officeDocument/2006/relationships/image" Target="../media/image2809.png"/><Relationship Id="rId506" Type="http://schemas.openxmlformats.org/officeDocument/2006/relationships/customXml" Target="../ink/ink3425.xml"/><Relationship Id="rId492" Type="http://schemas.openxmlformats.org/officeDocument/2006/relationships/customXml" Target="../ink/ink3418.xml"/><Relationship Id="rId713" Type="http://schemas.openxmlformats.org/officeDocument/2006/relationships/image" Target="../media/image3019.png"/><Relationship Id="rId145" Type="http://schemas.openxmlformats.org/officeDocument/2006/relationships/image" Target="../media/image2739.png"/><Relationship Id="rId352" Type="http://schemas.openxmlformats.org/officeDocument/2006/relationships/customXml" Target="../ink/ink3348.xml"/><Relationship Id="rId212" Type="http://schemas.openxmlformats.org/officeDocument/2006/relationships/customXml" Target="../ink/ink3278.xml"/><Relationship Id="rId657" Type="http://schemas.openxmlformats.org/officeDocument/2006/relationships/image" Target="../media/image2992.png"/><Relationship Id="rId296" Type="http://schemas.openxmlformats.org/officeDocument/2006/relationships/customXml" Target="../ink/ink3320.xml"/><Relationship Id="rId517" Type="http://schemas.openxmlformats.org/officeDocument/2006/relationships/image" Target="../media/image2922.png"/><Relationship Id="rId60" Type="http://schemas.openxmlformats.org/officeDocument/2006/relationships/customXml" Target="../ink/ink3202.xml"/><Relationship Id="rId156" Type="http://schemas.openxmlformats.org/officeDocument/2006/relationships/customXml" Target="../ink/ink3250.xml"/><Relationship Id="rId363" Type="http://schemas.openxmlformats.org/officeDocument/2006/relationships/image" Target="../media/image2848.png"/><Relationship Id="rId570" Type="http://schemas.openxmlformats.org/officeDocument/2006/relationships/customXml" Target="../ink/ink3457.xml"/><Relationship Id="rId223" Type="http://schemas.openxmlformats.org/officeDocument/2006/relationships/image" Target="../media/image2778.png"/><Relationship Id="rId430" Type="http://schemas.openxmlformats.org/officeDocument/2006/relationships/customXml" Target="../ink/ink3387.xml"/><Relationship Id="rId668" Type="http://schemas.openxmlformats.org/officeDocument/2006/relationships/customXml" Target="../ink/ink3506.xml"/><Relationship Id="rId18" Type="http://schemas.openxmlformats.org/officeDocument/2006/relationships/customXml" Target="../ink/ink3181.xml"/><Relationship Id="rId528" Type="http://schemas.openxmlformats.org/officeDocument/2006/relationships/customXml" Target="../ink/ink3436.xml"/><Relationship Id="rId167" Type="http://schemas.openxmlformats.org/officeDocument/2006/relationships/image" Target="../media/image2750.png"/><Relationship Id="rId374" Type="http://schemas.openxmlformats.org/officeDocument/2006/relationships/customXml" Target="../ink/ink3359.xml"/><Relationship Id="rId581" Type="http://schemas.openxmlformats.org/officeDocument/2006/relationships/image" Target="../media/image2954.png"/><Relationship Id="rId71" Type="http://schemas.openxmlformats.org/officeDocument/2006/relationships/image" Target="../media/image2702.png"/><Relationship Id="rId234" Type="http://schemas.openxmlformats.org/officeDocument/2006/relationships/customXml" Target="../ink/ink3289.xml"/><Relationship Id="rId679" Type="http://schemas.openxmlformats.org/officeDocument/2006/relationships/image" Target="../media/image3002.png"/><Relationship Id="rId2" Type="http://schemas.openxmlformats.org/officeDocument/2006/relationships/customXml" Target="../ink/ink3173.xml"/><Relationship Id="rId29" Type="http://schemas.openxmlformats.org/officeDocument/2006/relationships/image" Target="../media/image2681.png"/><Relationship Id="rId441" Type="http://schemas.openxmlformats.org/officeDocument/2006/relationships/image" Target="../media/image2885.png"/><Relationship Id="rId539" Type="http://schemas.openxmlformats.org/officeDocument/2006/relationships/image" Target="../media/image2933.png"/><Relationship Id="rId40" Type="http://schemas.openxmlformats.org/officeDocument/2006/relationships/customXml" Target="../ink/ink3192.xml"/><Relationship Id="rId136" Type="http://schemas.openxmlformats.org/officeDocument/2006/relationships/customXml" Target="../ink/ink3240.xml"/><Relationship Id="rId178" Type="http://schemas.openxmlformats.org/officeDocument/2006/relationships/customXml" Target="../ink/ink3261.xml"/><Relationship Id="rId301" Type="http://schemas.openxmlformats.org/officeDocument/2006/relationships/image" Target="../media/image2817.png"/><Relationship Id="rId343" Type="http://schemas.openxmlformats.org/officeDocument/2006/relationships/image" Target="../media/image2838.png"/><Relationship Id="rId550" Type="http://schemas.openxmlformats.org/officeDocument/2006/relationships/customXml" Target="../ink/ink3447.xml"/><Relationship Id="rId82" Type="http://schemas.openxmlformats.org/officeDocument/2006/relationships/customXml" Target="../ink/ink3213.xml"/><Relationship Id="rId203" Type="http://schemas.openxmlformats.org/officeDocument/2006/relationships/image" Target="../media/image2768.png"/><Relationship Id="rId385" Type="http://schemas.openxmlformats.org/officeDocument/2006/relationships/image" Target="../media/image2858.png"/><Relationship Id="rId592" Type="http://schemas.openxmlformats.org/officeDocument/2006/relationships/customXml" Target="../ink/ink3468.xml"/><Relationship Id="rId606" Type="http://schemas.openxmlformats.org/officeDocument/2006/relationships/customXml" Target="../ink/ink3475.xml"/><Relationship Id="rId648" Type="http://schemas.openxmlformats.org/officeDocument/2006/relationships/customXml" Target="../ink/ink3496.xml"/><Relationship Id="rId245" Type="http://schemas.openxmlformats.org/officeDocument/2006/relationships/image" Target="../media/image2789.png"/><Relationship Id="rId287" Type="http://schemas.openxmlformats.org/officeDocument/2006/relationships/image" Target="../media/image2810.png"/><Relationship Id="rId410" Type="http://schemas.openxmlformats.org/officeDocument/2006/relationships/customXml" Target="../ink/ink3377.xml"/><Relationship Id="rId452" Type="http://schemas.openxmlformats.org/officeDocument/2006/relationships/customXml" Target="../ink/ink3398.xml"/><Relationship Id="rId494" Type="http://schemas.openxmlformats.org/officeDocument/2006/relationships/customXml" Target="../ink/ink3419.xml"/><Relationship Id="rId508" Type="http://schemas.openxmlformats.org/officeDocument/2006/relationships/customXml" Target="../ink/ink3426.xml"/><Relationship Id="rId715" Type="http://schemas.openxmlformats.org/officeDocument/2006/relationships/image" Target="../media/image3020.png"/><Relationship Id="rId105" Type="http://schemas.openxmlformats.org/officeDocument/2006/relationships/image" Target="../media/image2719.png"/><Relationship Id="rId147" Type="http://schemas.openxmlformats.org/officeDocument/2006/relationships/image" Target="../media/image2740.png"/><Relationship Id="rId312" Type="http://schemas.openxmlformats.org/officeDocument/2006/relationships/customXml" Target="../ink/ink3328.xml"/><Relationship Id="rId354" Type="http://schemas.openxmlformats.org/officeDocument/2006/relationships/customXml" Target="../ink/ink3349.xml"/><Relationship Id="rId51" Type="http://schemas.openxmlformats.org/officeDocument/2006/relationships/image" Target="../media/image2692.png"/><Relationship Id="rId93" Type="http://schemas.openxmlformats.org/officeDocument/2006/relationships/image" Target="../media/image2713.png"/><Relationship Id="rId189" Type="http://schemas.openxmlformats.org/officeDocument/2006/relationships/image" Target="../media/image2761.png"/><Relationship Id="rId396" Type="http://schemas.openxmlformats.org/officeDocument/2006/relationships/customXml" Target="../ink/ink3370.xml"/><Relationship Id="rId561" Type="http://schemas.openxmlformats.org/officeDocument/2006/relationships/image" Target="../media/image2944.png"/><Relationship Id="rId617" Type="http://schemas.openxmlformats.org/officeDocument/2006/relationships/image" Target="../media/image2972.png"/><Relationship Id="rId659" Type="http://schemas.openxmlformats.org/officeDocument/2006/relationships/image" Target="../media/image807.png"/><Relationship Id="rId214" Type="http://schemas.openxmlformats.org/officeDocument/2006/relationships/customXml" Target="../ink/ink3279.xml"/><Relationship Id="rId256" Type="http://schemas.openxmlformats.org/officeDocument/2006/relationships/customXml" Target="../ink/ink3300.xml"/><Relationship Id="rId298" Type="http://schemas.openxmlformats.org/officeDocument/2006/relationships/customXml" Target="../ink/ink3321.xml"/><Relationship Id="rId421" Type="http://schemas.openxmlformats.org/officeDocument/2006/relationships/image" Target="../media/image2876.png"/><Relationship Id="rId463" Type="http://schemas.openxmlformats.org/officeDocument/2006/relationships/image" Target="../media/image2895.png"/><Relationship Id="rId519" Type="http://schemas.openxmlformats.org/officeDocument/2006/relationships/image" Target="../media/image2923.png"/><Relationship Id="rId670" Type="http://schemas.openxmlformats.org/officeDocument/2006/relationships/customXml" Target="../ink/ink3507.xml"/><Relationship Id="rId116" Type="http://schemas.openxmlformats.org/officeDocument/2006/relationships/customXml" Target="../ink/ink3230.xml"/><Relationship Id="rId158" Type="http://schemas.openxmlformats.org/officeDocument/2006/relationships/customXml" Target="../ink/ink3251.xml"/><Relationship Id="rId323" Type="http://schemas.openxmlformats.org/officeDocument/2006/relationships/image" Target="../media/image2828.png"/><Relationship Id="rId530" Type="http://schemas.openxmlformats.org/officeDocument/2006/relationships/customXml" Target="../ink/ink3437.xml"/><Relationship Id="rId20" Type="http://schemas.openxmlformats.org/officeDocument/2006/relationships/customXml" Target="../ink/ink3182.xml"/><Relationship Id="rId62" Type="http://schemas.openxmlformats.org/officeDocument/2006/relationships/customXml" Target="../ink/ink3203.xml"/><Relationship Id="rId365" Type="http://schemas.openxmlformats.org/officeDocument/2006/relationships/image" Target="../media/image2849.png"/><Relationship Id="rId572" Type="http://schemas.openxmlformats.org/officeDocument/2006/relationships/customXml" Target="../ink/ink3458.xml"/><Relationship Id="rId628" Type="http://schemas.openxmlformats.org/officeDocument/2006/relationships/customXml" Target="../ink/ink3486.xml"/><Relationship Id="rId225" Type="http://schemas.openxmlformats.org/officeDocument/2006/relationships/image" Target="../media/image2779.png"/><Relationship Id="rId267" Type="http://schemas.openxmlformats.org/officeDocument/2006/relationships/image" Target="../media/image2800.png"/><Relationship Id="rId432" Type="http://schemas.openxmlformats.org/officeDocument/2006/relationships/customXml" Target="../ink/ink3388.xml"/><Relationship Id="rId474" Type="http://schemas.openxmlformats.org/officeDocument/2006/relationships/customXml" Target="../ink/ink3409.xml"/><Relationship Id="rId127" Type="http://schemas.openxmlformats.org/officeDocument/2006/relationships/image" Target="../media/image2730.png"/><Relationship Id="rId681" Type="http://schemas.openxmlformats.org/officeDocument/2006/relationships/image" Target="../media/image3003.png"/><Relationship Id="rId31" Type="http://schemas.openxmlformats.org/officeDocument/2006/relationships/image" Target="../media/image2682.png"/><Relationship Id="rId73" Type="http://schemas.openxmlformats.org/officeDocument/2006/relationships/image" Target="../media/image2703.png"/><Relationship Id="rId169" Type="http://schemas.openxmlformats.org/officeDocument/2006/relationships/image" Target="../media/image2751.png"/><Relationship Id="rId334" Type="http://schemas.openxmlformats.org/officeDocument/2006/relationships/customXml" Target="../ink/ink3339.xml"/><Relationship Id="rId376" Type="http://schemas.openxmlformats.org/officeDocument/2006/relationships/customXml" Target="../ink/ink3360.xml"/><Relationship Id="rId541" Type="http://schemas.openxmlformats.org/officeDocument/2006/relationships/image" Target="../media/image2934.png"/><Relationship Id="rId583" Type="http://schemas.openxmlformats.org/officeDocument/2006/relationships/image" Target="../media/image2955.png"/><Relationship Id="rId639" Type="http://schemas.openxmlformats.org/officeDocument/2006/relationships/image" Target="../media/image2983.png"/><Relationship Id="rId4" Type="http://schemas.openxmlformats.org/officeDocument/2006/relationships/customXml" Target="../ink/ink3174.xml"/><Relationship Id="rId180" Type="http://schemas.openxmlformats.org/officeDocument/2006/relationships/customXml" Target="../ink/ink3262.xml"/><Relationship Id="rId236" Type="http://schemas.openxmlformats.org/officeDocument/2006/relationships/customXml" Target="../ink/ink3290.xml"/><Relationship Id="rId278" Type="http://schemas.openxmlformats.org/officeDocument/2006/relationships/customXml" Target="../ink/ink3311.xml"/><Relationship Id="rId401" Type="http://schemas.openxmlformats.org/officeDocument/2006/relationships/image" Target="../media/image2866.png"/><Relationship Id="rId443" Type="http://schemas.openxmlformats.org/officeDocument/2006/relationships/image" Target="../media/image2886.png"/><Relationship Id="rId650" Type="http://schemas.openxmlformats.org/officeDocument/2006/relationships/customXml" Target="../ink/ink3497.xml"/><Relationship Id="rId303" Type="http://schemas.openxmlformats.org/officeDocument/2006/relationships/image" Target="../media/image2818.png"/><Relationship Id="rId485" Type="http://schemas.openxmlformats.org/officeDocument/2006/relationships/image" Target="../media/image2906.png"/><Relationship Id="rId692" Type="http://schemas.openxmlformats.org/officeDocument/2006/relationships/customXml" Target="../ink/ink3518.xml"/><Relationship Id="rId706" Type="http://schemas.openxmlformats.org/officeDocument/2006/relationships/customXml" Target="../ink/ink3525.xml"/><Relationship Id="rId42" Type="http://schemas.openxmlformats.org/officeDocument/2006/relationships/customXml" Target="../ink/ink3193.xml"/><Relationship Id="rId84" Type="http://schemas.openxmlformats.org/officeDocument/2006/relationships/customXml" Target="../ink/ink3214.xml"/><Relationship Id="rId138" Type="http://schemas.openxmlformats.org/officeDocument/2006/relationships/customXml" Target="../ink/ink3241.xml"/><Relationship Id="rId345" Type="http://schemas.openxmlformats.org/officeDocument/2006/relationships/image" Target="../media/image2839.png"/><Relationship Id="rId387" Type="http://schemas.openxmlformats.org/officeDocument/2006/relationships/image" Target="../media/image2859.png"/><Relationship Id="rId510" Type="http://schemas.openxmlformats.org/officeDocument/2006/relationships/customXml" Target="../ink/ink3427.xml"/><Relationship Id="rId552" Type="http://schemas.openxmlformats.org/officeDocument/2006/relationships/customXml" Target="../ink/ink3448.xml"/><Relationship Id="rId594" Type="http://schemas.openxmlformats.org/officeDocument/2006/relationships/customXml" Target="../ink/ink3469.xml"/><Relationship Id="rId608" Type="http://schemas.openxmlformats.org/officeDocument/2006/relationships/customXml" Target="../ink/ink3476.xml"/><Relationship Id="rId191" Type="http://schemas.openxmlformats.org/officeDocument/2006/relationships/image" Target="../media/image2762.png"/><Relationship Id="rId205" Type="http://schemas.openxmlformats.org/officeDocument/2006/relationships/image" Target="../media/image2769.png"/><Relationship Id="rId247" Type="http://schemas.openxmlformats.org/officeDocument/2006/relationships/image" Target="../media/image2790.png"/><Relationship Id="rId412" Type="http://schemas.openxmlformats.org/officeDocument/2006/relationships/customXml" Target="../ink/ink3378.xml"/><Relationship Id="rId107" Type="http://schemas.openxmlformats.org/officeDocument/2006/relationships/image" Target="../media/image2720.png"/><Relationship Id="rId289" Type="http://schemas.openxmlformats.org/officeDocument/2006/relationships/image" Target="../media/image2811.png"/><Relationship Id="rId454" Type="http://schemas.openxmlformats.org/officeDocument/2006/relationships/customXml" Target="../ink/ink3399.xml"/><Relationship Id="rId496" Type="http://schemas.openxmlformats.org/officeDocument/2006/relationships/customXml" Target="../ink/ink3420.xml"/><Relationship Id="rId661" Type="http://schemas.openxmlformats.org/officeDocument/2006/relationships/image" Target="../media/image2993.png"/><Relationship Id="rId717" Type="http://schemas.openxmlformats.org/officeDocument/2006/relationships/image" Target="../media/image3021.png"/><Relationship Id="rId11" Type="http://schemas.openxmlformats.org/officeDocument/2006/relationships/image" Target="../media/image2672.png"/><Relationship Id="rId53" Type="http://schemas.openxmlformats.org/officeDocument/2006/relationships/image" Target="../media/image2693.png"/><Relationship Id="rId149" Type="http://schemas.openxmlformats.org/officeDocument/2006/relationships/image" Target="../media/image2741.png"/><Relationship Id="rId314" Type="http://schemas.openxmlformats.org/officeDocument/2006/relationships/customXml" Target="../ink/ink3329.xml"/><Relationship Id="rId356" Type="http://schemas.openxmlformats.org/officeDocument/2006/relationships/customXml" Target="../ink/ink3350.xml"/><Relationship Id="rId398" Type="http://schemas.openxmlformats.org/officeDocument/2006/relationships/customXml" Target="../ink/ink3371.xml"/><Relationship Id="rId521" Type="http://schemas.openxmlformats.org/officeDocument/2006/relationships/image" Target="../media/image2924.png"/><Relationship Id="rId563" Type="http://schemas.openxmlformats.org/officeDocument/2006/relationships/image" Target="../media/image2945.png"/><Relationship Id="rId619" Type="http://schemas.openxmlformats.org/officeDocument/2006/relationships/image" Target="../media/image2973.png"/><Relationship Id="rId95" Type="http://schemas.openxmlformats.org/officeDocument/2006/relationships/image" Target="../media/image2714.png"/><Relationship Id="rId160" Type="http://schemas.openxmlformats.org/officeDocument/2006/relationships/customXml" Target="../ink/ink3252.xml"/><Relationship Id="rId216" Type="http://schemas.openxmlformats.org/officeDocument/2006/relationships/customXml" Target="../ink/ink3280.xml"/><Relationship Id="rId423" Type="http://schemas.openxmlformats.org/officeDocument/2006/relationships/image" Target="../media/image2877.png"/><Relationship Id="rId258" Type="http://schemas.openxmlformats.org/officeDocument/2006/relationships/customXml" Target="../ink/ink3301.xml"/><Relationship Id="rId465" Type="http://schemas.openxmlformats.org/officeDocument/2006/relationships/image" Target="../media/image2896.png"/><Relationship Id="rId630" Type="http://schemas.openxmlformats.org/officeDocument/2006/relationships/customXml" Target="../ink/ink3487.xml"/><Relationship Id="rId672" Type="http://schemas.openxmlformats.org/officeDocument/2006/relationships/customXml" Target="../ink/ink3508.xml"/><Relationship Id="rId22" Type="http://schemas.openxmlformats.org/officeDocument/2006/relationships/customXml" Target="../ink/ink3183.xml"/><Relationship Id="rId64" Type="http://schemas.openxmlformats.org/officeDocument/2006/relationships/customXml" Target="../ink/ink3204.xml"/><Relationship Id="rId118" Type="http://schemas.openxmlformats.org/officeDocument/2006/relationships/customXml" Target="../ink/ink3231.xml"/><Relationship Id="rId325" Type="http://schemas.openxmlformats.org/officeDocument/2006/relationships/image" Target="../media/image2829.png"/><Relationship Id="rId367" Type="http://schemas.openxmlformats.org/officeDocument/2006/relationships/image" Target="../media/image739.png"/><Relationship Id="rId532" Type="http://schemas.openxmlformats.org/officeDocument/2006/relationships/customXml" Target="../ink/ink3438.xml"/><Relationship Id="rId574" Type="http://schemas.openxmlformats.org/officeDocument/2006/relationships/customXml" Target="../ink/ink3459.xml"/><Relationship Id="rId171" Type="http://schemas.openxmlformats.org/officeDocument/2006/relationships/image" Target="../media/image2752.png"/><Relationship Id="rId227" Type="http://schemas.openxmlformats.org/officeDocument/2006/relationships/image" Target="../media/image2780.png"/><Relationship Id="rId269" Type="http://schemas.openxmlformats.org/officeDocument/2006/relationships/image" Target="../media/image2801.png"/><Relationship Id="rId434" Type="http://schemas.openxmlformats.org/officeDocument/2006/relationships/customXml" Target="../ink/ink3389.xml"/><Relationship Id="rId476" Type="http://schemas.openxmlformats.org/officeDocument/2006/relationships/customXml" Target="../ink/ink3410.xml"/><Relationship Id="rId641" Type="http://schemas.openxmlformats.org/officeDocument/2006/relationships/image" Target="../media/image2984.png"/><Relationship Id="rId683" Type="http://schemas.openxmlformats.org/officeDocument/2006/relationships/image" Target="../media/image3004.png"/><Relationship Id="rId33" Type="http://schemas.openxmlformats.org/officeDocument/2006/relationships/image" Target="../media/image2683.png"/><Relationship Id="rId129" Type="http://schemas.openxmlformats.org/officeDocument/2006/relationships/image" Target="../media/image2731.png"/><Relationship Id="rId280" Type="http://schemas.openxmlformats.org/officeDocument/2006/relationships/customXml" Target="../ink/ink3312.xml"/><Relationship Id="rId336" Type="http://schemas.openxmlformats.org/officeDocument/2006/relationships/customXml" Target="../ink/ink3340.xml"/><Relationship Id="rId501" Type="http://schemas.openxmlformats.org/officeDocument/2006/relationships/image" Target="../media/image2914.png"/><Relationship Id="rId543" Type="http://schemas.openxmlformats.org/officeDocument/2006/relationships/image" Target="../media/image2935.png"/><Relationship Id="rId75" Type="http://schemas.openxmlformats.org/officeDocument/2006/relationships/image" Target="../media/image2704.png"/><Relationship Id="rId140" Type="http://schemas.openxmlformats.org/officeDocument/2006/relationships/customXml" Target="../ink/ink3242.xml"/><Relationship Id="rId182" Type="http://schemas.openxmlformats.org/officeDocument/2006/relationships/customXml" Target="../ink/ink3263.xml"/><Relationship Id="rId378" Type="http://schemas.openxmlformats.org/officeDocument/2006/relationships/customXml" Target="../ink/ink3361.xml"/><Relationship Id="rId403" Type="http://schemas.openxmlformats.org/officeDocument/2006/relationships/image" Target="../media/image2867.png"/><Relationship Id="rId585" Type="http://schemas.openxmlformats.org/officeDocument/2006/relationships/image" Target="../media/image2956.png"/><Relationship Id="rId6" Type="http://schemas.openxmlformats.org/officeDocument/2006/relationships/customXml" Target="../ink/ink3175.xml"/><Relationship Id="rId238" Type="http://schemas.openxmlformats.org/officeDocument/2006/relationships/customXml" Target="../ink/ink3291.xml"/><Relationship Id="rId445" Type="http://schemas.openxmlformats.org/officeDocument/2006/relationships/image" Target="../media/image2887.png"/><Relationship Id="rId487" Type="http://schemas.openxmlformats.org/officeDocument/2006/relationships/image" Target="../media/image2907.png"/><Relationship Id="rId610" Type="http://schemas.openxmlformats.org/officeDocument/2006/relationships/customXml" Target="../ink/ink3477.xml"/><Relationship Id="rId652" Type="http://schemas.openxmlformats.org/officeDocument/2006/relationships/customXml" Target="../ink/ink3498.xml"/><Relationship Id="rId694" Type="http://schemas.openxmlformats.org/officeDocument/2006/relationships/customXml" Target="../ink/ink3519.xml"/><Relationship Id="rId708" Type="http://schemas.openxmlformats.org/officeDocument/2006/relationships/customXml" Target="../ink/ink3526.xml"/><Relationship Id="rId291" Type="http://schemas.openxmlformats.org/officeDocument/2006/relationships/image" Target="../media/image2812.png"/><Relationship Id="rId305" Type="http://schemas.openxmlformats.org/officeDocument/2006/relationships/image" Target="../media/image2819.png"/><Relationship Id="rId347" Type="http://schemas.openxmlformats.org/officeDocument/2006/relationships/image" Target="../media/image2840.png"/><Relationship Id="rId512" Type="http://schemas.openxmlformats.org/officeDocument/2006/relationships/customXml" Target="../ink/ink3428.xml"/><Relationship Id="rId44" Type="http://schemas.openxmlformats.org/officeDocument/2006/relationships/customXml" Target="../ink/ink3194.xml"/><Relationship Id="rId86" Type="http://schemas.openxmlformats.org/officeDocument/2006/relationships/customXml" Target="../ink/ink3215.xml"/><Relationship Id="rId151" Type="http://schemas.openxmlformats.org/officeDocument/2006/relationships/image" Target="../media/image2742.png"/><Relationship Id="rId389" Type="http://schemas.openxmlformats.org/officeDocument/2006/relationships/image" Target="../media/image2860.png"/><Relationship Id="rId554" Type="http://schemas.openxmlformats.org/officeDocument/2006/relationships/customXml" Target="../ink/ink3449.xml"/><Relationship Id="rId596" Type="http://schemas.openxmlformats.org/officeDocument/2006/relationships/customXml" Target="../ink/ink3470.xml"/><Relationship Id="rId193" Type="http://schemas.openxmlformats.org/officeDocument/2006/relationships/image" Target="../media/image2763.png"/><Relationship Id="rId207" Type="http://schemas.openxmlformats.org/officeDocument/2006/relationships/image" Target="../media/image2770.png"/><Relationship Id="rId249" Type="http://schemas.openxmlformats.org/officeDocument/2006/relationships/image" Target="../media/image2791.png"/><Relationship Id="rId414" Type="http://schemas.openxmlformats.org/officeDocument/2006/relationships/customXml" Target="../ink/ink3379.xml"/><Relationship Id="rId456" Type="http://schemas.openxmlformats.org/officeDocument/2006/relationships/customXml" Target="../ink/ink3400.xml"/><Relationship Id="rId498" Type="http://schemas.openxmlformats.org/officeDocument/2006/relationships/customXml" Target="../ink/ink3421.xml"/><Relationship Id="rId621" Type="http://schemas.openxmlformats.org/officeDocument/2006/relationships/image" Target="../media/image2974.png"/><Relationship Id="rId663" Type="http://schemas.openxmlformats.org/officeDocument/2006/relationships/image" Target="../media/image2994.png"/><Relationship Id="rId13" Type="http://schemas.openxmlformats.org/officeDocument/2006/relationships/image" Target="../media/image2673.png"/><Relationship Id="rId109" Type="http://schemas.openxmlformats.org/officeDocument/2006/relationships/image" Target="../media/image2721.png"/><Relationship Id="rId260" Type="http://schemas.openxmlformats.org/officeDocument/2006/relationships/customXml" Target="../ink/ink3302.xml"/><Relationship Id="rId316" Type="http://schemas.openxmlformats.org/officeDocument/2006/relationships/customXml" Target="../ink/ink3330.xml"/><Relationship Id="rId523" Type="http://schemas.openxmlformats.org/officeDocument/2006/relationships/image" Target="../media/image2925.png"/><Relationship Id="rId55" Type="http://schemas.openxmlformats.org/officeDocument/2006/relationships/image" Target="../media/image2694.png"/><Relationship Id="rId97" Type="http://schemas.openxmlformats.org/officeDocument/2006/relationships/image" Target="../media/image2715.png"/><Relationship Id="rId120" Type="http://schemas.openxmlformats.org/officeDocument/2006/relationships/customXml" Target="../ink/ink3232.xml"/><Relationship Id="rId358" Type="http://schemas.openxmlformats.org/officeDocument/2006/relationships/customXml" Target="../ink/ink3351.xml"/><Relationship Id="rId565" Type="http://schemas.openxmlformats.org/officeDocument/2006/relationships/image" Target="../media/image2946.png"/><Relationship Id="rId162" Type="http://schemas.openxmlformats.org/officeDocument/2006/relationships/customXml" Target="../ink/ink3253.xml"/><Relationship Id="rId218" Type="http://schemas.openxmlformats.org/officeDocument/2006/relationships/customXml" Target="../ink/ink3281.xml"/><Relationship Id="rId425" Type="http://schemas.openxmlformats.org/officeDocument/2006/relationships/image" Target="../media/image2878.png"/><Relationship Id="rId467" Type="http://schemas.openxmlformats.org/officeDocument/2006/relationships/image" Target="../media/image2897.png"/><Relationship Id="rId632" Type="http://schemas.openxmlformats.org/officeDocument/2006/relationships/customXml" Target="../ink/ink3488.xml"/><Relationship Id="rId271" Type="http://schemas.openxmlformats.org/officeDocument/2006/relationships/image" Target="../media/image2802.png"/><Relationship Id="rId674" Type="http://schemas.openxmlformats.org/officeDocument/2006/relationships/customXml" Target="../ink/ink3509.xml"/><Relationship Id="rId24" Type="http://schemas.openxmlformats.org/officeDocument/2006/relationships/customXml" Target="../ink/ink3184.xml"/><Relationship Id="rId66" Type="http://schemas.openxmlformats.org/officeDocument/2006/relationships/customXml" Target="../ink/ink3205.xml"/><Relationship Id="rId131" Type="http://schemas.openxmlformats.org/officeDocument/2006/relationships/image" Target="../media/image2732.png"/><Relationship Id="rId327" Type="http://schemas.openxmlformats.org/officeDocument/2006/relationships/image" Target="../media/image2830.png"/><Relationship Id="rId369" Type="http://schemas.openxmlformats.org/officeDocument/2006/relationships/image" Target="../media/image2850.png"/><Relationship Id="rId534" Type="http://schemas.openxmlformats.org/officeDocument/2006/relationships/customXml" Target="../ink/ink3439.xml"/><Relationship Id="rId576" Type="http://schemas.openxmlformats.org/officeDocument/2006/relationships/customXml" Target="../ink/ink3460.xml"/><Relationship Id="rId173" Type="http://schemas.openxmlformats.org/officeDocument/2006/relationships/image" Target="../media/image2753.png"/><Relationship Id="rId229" Type="http://schemas.openxmlformats.org/officeDocument/2006/relationships/image" Target="../media/image2781.png"/><Relationship Id="rId380" Type="http://schemas.openxmlformats.org/officeDocument/2006/relationships/customXml" Target="../ink/ink3362.xml"/><Relationship Id="rId436" Type="http://schemas.openxmlformats.org/officeDocument/2006/relationships/customXml" Target="../ink/ink3390.xml"/><Relationship Id="rId601" Type="http://schemas.openxmlformats.org/officeDocument/2006/relationships/image" Target="../media/image2964.png"/><Relationship Id="rId643" Type="http://schemas.openxmlformats.org/officeDocument/2006/relationships/image" Target="../media/image2985.png"/><Relationship Id="rId240" Type="http://schemas.openxmlformats.org/officeDocument/2006/relationships/customXml" Target="../ink/ink3292.xml"/><Relationship Id="rId478" Type="http://schemas.openxmlformats.org/officeDocument/2006/relationships/customXml" Target="../ink/ink3411.xml"/><Relationship Id="rId685" Type="http://schemas.openxmlformats.org/officeDocument/2006/relationships/image" Target="../media/image3005.png"/><Relationship Id="rId35" Type="http://schemas.openxmlformats.org/officeDocument/2006/relationships/image" Target="../media/image2684.png"/><Relationship Id="rId77" Type="http://schemas.openxmlformats.org/officeDocument/2006/relationships/image" Target="../media/image2705.png"/><Relationship Id="rId100" Type="http://schemas.openxmlformats.org/officeDocument/2006/relationships/customXml" Target="../ink/ink3222.xml"/><Relationship Id="rId282" Type="http://schemas.openxmlformats.org/officeDocument/2006/relationships/customXml" Target="../ink/ink3313.xml"/><Relationship Id="rId338" Type="http://schemas.openxmlformats.org/officeDocument/2006/relationships/customXml" Target="../ink/ink3341.xml"/><Relationship Id="rId503" Type="http://schemas.openxmlformats.org/officeDocument/2006/relationships/image" Target="../media/image2915.png"/><Relationship Id="rId545" Type="http://schemas.openxmlformats.org/officeDocument/2006/relationships/image" Target="../media/image2936.png"/><Relationship Id="rId587" Type="http://schemas.openxmlformats.org/officeDocument/2006/relationships/image" Target="../media/image2957.png"/><Relationship Id="rId710" Type="http://schemas.openxmlformats.org/officeDocument/2006/relationships/customXml" Target="../ink/ink3527.xml"/><Relationship Id="rId8" Type="http://schemas.openxmlformats.org/officeDocument/2006/relationships/customXml" Target="../ink/ink3176.xml"/><Relationship Id="rId142" Type="http://schemas.openxmlformats.org/officeDocument/2006/relationships/customXml" Target="../ink/ink3243.xml"/><Relationship Id="rId184" Type="http://schemas.openxmlformats.org/officeDocument/2006/relationships/customXml" Target="../ink/ink3264.xml"/><Relationship Id="rId391" Type="http://schemas.openxmlformats.org/officeDocument/2006/relationships/image" Target="../media/image2861.png"/><Relationship Id="rId405" Type="http://schemas.openxmlformats.org/officeDocument/2006/relationships/image" Target="../media/image2868.png"/><Relationship Id="rId447" Type="http://schemas.openxmlformats.org/officeDocument/2006/relationships/image" Target="../media/image2888.png"/><Relationship Id="rId612" Type="http://schemas.openxmlformats.org/officeDocument/2006/relationships/customXml" Target="../ink/ink3478.xml"/><Relationship Id="rId251" Type="http://schemas.openxmlformats.org/officeDocument/2006/relationships/image" Target="../media/image2792.png"/><Relationship Id="rId489" Type="http://schemas.openxmlformats.org/officeDocument/2006/relationships/image" Target="../media/image2908.png"/><Relationship Id="rId654" Type="http://schemas.openxmlformats.org/officeDocument/2006/relationships/customXml" Target="../ink/ink3499.xml"/><Relationship Id="rId696" Type="http://schemas.openxmlformats.org/officeDocument/2006/relationships/customXml" Target="../ink/ink3520.xml"/><Relationship Id="rId46" Type="http://schemas.openxmlformats.org/officeDocument/2006/relationships/customXml" Target="../ink/ink3195.xml"/><Relationship Id="rId293" Type="http://schemas.openxmlformats.org/officeDocument/2006/relationships/image" Target="../media/image2813.png"/><Relationship Id="rId307" Type="http://schemas.openxmlformats.org/officeDocument/2006/relationships/image" Target="../media/image2820.png"/><Relationship Id="rId349" Type="http://schemas.openxmlformats.org/officeDocument/2006/relationships/image" Target="../media/image2841.png"/><Relationship Id="rId514" Type="http://schemas.openxmlformats.org/officeDocument/2006/relationships/customXml" Target="../ink/ink3429.xml"/><Relationship Id="rId556" Type="http://schemas.openxmlformats.org/officeDocument/2006/relationships/customXml" Target="../ink/ink3450.xml"/><Relationship Id="rId88" Type="http://schemas.openxmlformats.org/officeDocument/2006/relationships/customXml" Target="../ink/ink3216.xml"/><Relationship Id="rId111" Type="http://schemas.openxmlformats.org/officeDocument/2006/relationships/image" Target="../media/image2722.png"/><Relationship Id="rId153" Type="http://schemas.openxmlformats.org/officeDocument/2006/relationships/image" Target="../media/image2743.png"/><Relationship Id="rId195" Type="http://schemas.openxmlformats.org/officeDocument/2006/relationships/image" Target="../media/image2764.png"/><Relationship Id="rId209" Type="http://schemas.openxmlformats.org/officeDocument/2006/relationships/image" Target="../media/image2771.png"/><Relationship Id="rId360" Type="http://schemas.openxmlformats.org/officeDocument/2006/relationships/customXml" Target="../ink/ink3352.xml"/><Relationship Id="rId416" Type="http://schemas.openxmlformats.org/officeDocument/2006/relationships/customXml" Target="../ink/ink3380.xml"/><Relationship Id="rId598" Type="http://schemas.openxmlformats.org/officeDocument/2006/relationships/customXml" Target="../ink/ink3471.xml"/><Relationship Id="rId220" Type="http://schemas.openxmlformats.org/officeDocument/2006/relationships/customXml" Target="../ink/ink3282.xml"/><Relationship Id="rId458" Type="http://schemas.openxmlformats.org/officeDocument/2006/relationships/customXml" Target="../ink/ink3401.xml"/><Relationship Id="rId623" Type="http://schemas.openxmlformats.org/officeDocument/2006/relationships/image" Target="../media/image2975.png"/><Relationship Id="rId665" Type="http://schemas.openxmlformats.org/officeDocument/2006/relationships/image" Target="../media/image2995.png"/><Relationship Id="rId15" Type="http://schemas.openxmlformats.org/officeDocument/2006/relationships/image" Target="../media/image2674.png"/><Relationship Id="rId57" Type="http://schemas.openxmlformats.org/officeDocument/2006/relationships/image" Target="../media/image2695.png"/><Relationship Id="rId262" Type="http://schemas.openxmlformats.org/officeDocument/2006/relationships/customXml" Target="../ink/ink3303.xml"/><Relationship Id="rId318" Type="http://schemas.openxmlformats.org/officeDocument/2006/relationships/customXml" Target="../ink/ink3331.xml"/><Relationship Id="rId525" Type="http://schemas.openxmlformats.org/officeDocument/2006/relationships/image" Target="../media/image2926.png"/><Relationship Id="rId567" Type="http://schemas.openxmlformats.org/officeDocument/2006/relationships/image" Target="../media/image2947.png"/><Relationship Id="rId99" Type="http://schemas.openxmlformats.org/officeDocument/2006/relationships/image" Target="../media/image2716.png"/><Relationship Id="rId122" Type="http://schemas.openxmlformats.org/officeDocument/2006/relationships/customXml" Target="../ink/ink3233.xml"/><Relationship Id="rId164" Type="http://schemas.openxmlformats.org/officeDocument/2006/relationships/customXml" Target="../ink/ink3254.xml"/><Relationship Id="rId371" Type="http://schemas.openxmlformats.org/officeDocument/2006/relationships/image" Target="../media/image2851.png"/><Relationship Id="rId427" Type="http://schemas.openxmlformats.org/officeDocument/2006/relationships/image" Target="../media/image2879.png"/><Relationship Id="rId469" Type="http://schemas.openxmlformats.org/officeDocument/2006/relationships/image" Target="../media/image2898.png"/><Relationship Id="rId634" Type="http://schemas.openxmlformats.org/officeDocument/2006/relationships/customXml" Target="../ink/ink3489.xml"/><Relationship Id="rId676" Type="http://schemas.openxmlformats.org/officeDocument/2006/relationships/customXml" Target="../ink/ink3510.xml"/><Relationship Id="rId26" Type="http://schemas.openxmlformats.org/officeDocument/2006/relationships/customXml" Target="../ink/ink3185.xml"/><Relationship Id="rId231" Type="http://schemas.openxmlformats.org/officeDocument/2006/relationships/image" Target="../media/image2782.png"/><Relationship Id="rId273" Type="http://schemas.openxmlformats.org/officeDocument/2006/relationships/image" Target="../media/image2803.png"/><Relationship Id="rId329" Type="http://schemas.openxmlformats.org/officeDocument/2006/relationships/image" Target="../media/image2831.png"/><Relationship Id="rId480" Type="http://schemas.openxmlformats.org/officeDocument/2006/relationships/customXml" Target="../ink/ink3412.xml"/><Relationship Id="rId536" Type="http://schemas.openxmlformats.org/officeDocument/2006/relationships/customXml" Target="../ink/ink3440.xml"/><Relationship Id="rId701" Type="http://schemas.openxmlformats.org/officeDocument/2006/relationships/image" Target="../media/image3013.png"/><Relationship Id="rId68" Type="http://schemas.openxmlformats.org/officeDocument/2006/relationships/customXml" Target="../ink/ink3206.xml"/><Relationship Id="rId133" Type="http://schemas.openxmlformats.org/officeDocument/2006/relationships/image" Target="../media/image2733.png"/><Relationship Id="rId175" Type="http://schemas.openxmlformats.org/officeDocument/2006/relationships/image" Target="../media/image2754.png"/><Relationship Id="rId340" Type="http://schemas.openxmlformats.org/officeDocument/2006/relationships/customXml" Target="../ink/ink3342.xml"/><Relationship Id="rId578" Type="http://schemas.openxmlformats.org/officeDocument/2006/relationships/customXml" Target="../ink/ink3461.xml"/><Relationship Id="rId200" Type="http://schemas.openxmlformats.org/officeDocument/2006/relationships/customXml" Target="../ink/ink3272.xml"/><Relationship Id="rId382" Type="http://schemas.openxmlformats.org/officeDocument/2006/relationships/customXml" Target="../ink/ink3363.xml"/><Relationship Id="rId438" Type="http://schemas.openxmlformats.org/officeDocument/2006/relationships/customXml" Target="../ink/ink3391.xml"/><Relationship Id="rId603" Type="http://schemas.openxmlformats.org/officeDocument/2006/relationships/image" Target="../media/image2965.png"/><Relationship Id="rId645" Type="http://schemas.openxmlformats.org/officeDocument/2006/relationships/image" Target="../media/image2986.png"/><Relationship Id="rId687" Type="http://schemas.openxmlformats.org/officeDocument/2006/relationships/image" Target="../media/image3006.png"/><Relationship Id="rId242" Type="http://schemas.openxmlformats.org/officeDocument/2006/relationships/customXml" Target="../ink/ink3293.xml"/><Relationship Id="rId284" Type="http://schemas.openxmlformats.org/officeDocument/2006/relationships/customXml" Target="../ink/ink3314.xml"/><Relationship Id="rId491" Type="http://schemas.openxmlformats.org/officeDocument/2006/relationships/image" Target="../media/image2909.png"/><Relationship Id="rId505" Type="http://schemas.openxmlformats.org/officeDocument/2006/relationships/image" Target="../media/image2916.png"/><Relationship Id="rId712" Type="http://schemas.openxmlformats.org/officeDocument/2006/relationships/customXml" Target="../ink/ink3528.xml"/><Relationship Id="rId37" Type="http://schemas.openxmlformats.org/officeDocument/2006/relationships/image" Target="../media/image2685.png"/><Relationship Id="rId79" Type="http://schemas.openxmlformats.org/officeDocument/2006/relationships/image" Target="../media/image2706.png"/><Relationship Id="rId102" Type="http://schemas.openxmlformats.org/officeDocument/2006/relationships/customXml" Target="../ink/ink3223.xml"/><Relationship Id="rId144" Type="http://schemas.openxmlformats.org/officeDocument/2006/relationships/customXml" Target="../ink/ink3244.xml"/><Relationship Id="rId547" Type="http://schemas.openxmlformats.org/officeDocument/2006/relationships/image" Target="../media/image2937.png"/><Relationship Id="rId589" Type="http://schemas.openxmlformats.org/officeDocument/2006/relationships/image" Target="../media/image2958.png"/><Relationship Id="rId90" Type="http://schemas.openxmlformats.org/officeDocument/2006/relationships/customXml" Target="../ink/ink3217.xml"/><Relationship Id="rId186" Type="http://schemas.openxmlformats.org/officeDocument/2006/relationships/customXml" Target="../ink/ink3265.xml"/><Relationship Id="rId351" Type="http://schemas.openxmlformats.org/officeDocument/2006/relationships/image" Target="../media/image2842.png"/><Relationship Id="rId393" Type="http://schemas.openxmlformats.org/officeDocument/2006/relationships/image" Target="../media/image2862.png"/><Relationship Id="rId407" Type="http://schemas.openxmlformats.org/officeDocument/2006/relationships/image" Target="../media/image2869.png"/><Relationship Id="rId449" Type="http://schemas.openxmlformats.org/officeDocument/2006/relationships/image" Target="../media/image2889.png"/><Relationship Id="rId614" Type="http://schemas.openxmlformats.org/officeDocument/2006/relationships/customXml" Target="../ink/ink3479.xml"/><Relationship Id="rId656" Type="http://schemas.openxmlformats.org/officeDocument/2006/relationships/customXml" Target="../ink/ink3500.xml"/><Relationship Id="rId211" Type="http://schemas.openxmlformats.org/officeDocument/2006/relationships/image" Target="../media/image2772.png"/><Relationship Id="rId253" Type="http://schemas.openxmlformats.org/officeDocument/2006/relationships/image" Target="../media/image2793.png"/><Relationship Id="rId295" Type="http://schemas.openxmlformats.org/officeDocument/2006/relationships/image" Target="../media/image2814.png"/><Relationship Id="rId309" Type="http://schemas.openxmlformats.org/officeDocument/2006/relationships/image" Target="../media/image2821.png"/><Relationship Id="rId460" Type="http://schemas.openxmlformats.org/officeDocument/2006/relationships/customXml" Target="../ink/ink3402.xml"/><Relationship Id="rId516" Type="http://schemas.openxmlformats.org/officeDocument/2006/relationships/customXml" Target="../ink/ink3430.xml"/><Relationship Id="rId698" Type="http://schemas.openxmlformats.org/officeDocument/2006/relationships/customXml" Target="../ink/ink3521.xml"/><Relationship Id="rId48" Type="http://schemas.openxmlformats.org/officeDocument/2006/relationships/customXml" Target="../ink/ink3196.xml"/><Relationship Id="rId113" Type="http://schemas.openxmlformats.org/officeDocument/2006/relationships/image" Target="../media/image2723.png"/><Relationship Id="rId320" Type="http://schemas.openxmlformats.org/officeDocument/2006/relationships/customXml" Target="../ink/ink3332.xml"/><Relationship Id="rId558" Type="http://schemas.openxmlformats.org/officeDocument/2006/relationships/customXml" Target="../ink/ink3451.xml"/><Relationship Id="rId155" Type="http://schemas.openxmlformats.org/officeDocument/2006/relationships/image" Target="../media/image2744.png"/><Relationship Id="rId197" Type="http://schemas.openxmlformats.org/officeDocument/2006/relationships/image" Target="../media/image2765.png"/><Relationship Id="rId362" Type="http://schemas.openxmlformats.org/officeDocument/2006/relationships/customXml" Target="../ink/ink3353.xml"/><Relationship Id="rId418" Type="http://schemas.openxmlformats.org/officeDocument/2006/relationships/customXml" Target="../ink/ink3381.xml"/><Relationship Id="rId625" Type="http://schemas.openxmlformats.org/officeDocument/2006/relationships/image" Target="../media/image2976.png"/><Relationship Id="rId222" Type="http://schemas.openxmlformats.org/officeDocument/2006/relationships/customXml" Target="../ink/ink3283.xml"/><Relationship Id="rId264" Type="http://schemas.openxmlformats.org/officeDocument/2006/relationships/customXml" Target="../ink/ink3304.xml"/><Relationship Id="rId471" Type="http://schemas.openxmlformats.org/officeDocument/2006/relationships/image" Target="../media/image2899.png"/><Relationship Id="rId667" Type="http://schemas.openxmlformats.org/officeDocument/2006/relationships/image" Target="../media/image2996.png"/><Relationship Id="rId17" Type="http://schemas.openxmlformats.org/officeDocument/2006/relationships/image" Target="../media/image2675.png"/><Relationship Id="rId59" Type="http://schemas.openxmlformats.org/officeDocument/2006/relationships/image" Target="../media/image2696.png"/><Relationship Id="rId124" Type="http://schemas.openxmlformats.org/officeDocument/2006/relationships/customXml" Target="../ink/ink3234.xml"/><Relationship Id="rId527" Type="http://schemas.openxmlformats.org/officeDocument/2006/relationships/image" Target="../media/image2927.png"/><Relationship Id="rId569" Type="http://schemas.openxmlformats.org/officeDocument/2006/relationships/image" Target="../media/image2948.png"/><Relationship Id="rId70" Type="http://schemas.openxmlformats.org/officeDocument/2006/relationships/customXml" Target="../ink/ink3207.xml"/><Relationship Id="rId166" Type="http://schemas.openxmlformats.org/officeDocument/2006/relationships/customXml" Target="../ink/ink3255.xml"/><Relationship Id="rId331" Type="http://schemas.openxmlformats.org/officeDocument/2006/relationships/image" Target="../media/image2832.png"/><Relationship Id="rId373" Type="http://schemas.openxmlformats.org/officeDocument/2006/relationships/image" Target="../media/image2852.png"/><Relationship Id="rId429" Type="http://schemas.openxmlformats.org/officeDocument/2006/relationships/image" Target="../media/image2880.png"/><Relationship Id="rId580" Type="http://schemas.openxmlformats.org/officeDocument/2006/relationships/customXml" Target="../ink/ink3462.xml"/><Relationship Id="rId636" Type="http://schemas.openxmlformats.org/officeDocument/2006/relationships/customXml" Target="../ink/ink3490.xml"/><Relationship Id="rId1" Type="http://schemas.openxmlformats.org/officeDocument/2006/relationships/slideLayout" Target="../slideLayouts/slideLayout7.xml"/><Relationship Id="rId233" Type="http://schemas.openxmlformats.org/officeDocument/2006/relationships/image" Target="../media/image2783.png"/><Relationship Id="rId440" Type="http://schemas.openxmlformats.org/officeDocument/2006/relationships/customXml" Target="../ink/ink3392.xml"/><Relationship Id="rId678" Type="http://schemas.openxmlformats.org/officeDocument/2006/relationships/customXml" Target="../ink/ink3511.xml"/><Relationship Id="rId28" Type="http://schemas.openxmlformats.org/officeDocument/2006/relationships/customXml" Target="../ink/ink3186.xml"/><Relationship Id="rId275" Type="http://schemas.openxmlformats.org/officeDocument/2006/relationships/image" Target="../media/image2804.png"/><Relationship Id="rId300" Type="http://schemas.openxmlformats.org/officeDocument/2006/relationships/customXml" Target="../ink/ink3322.xml"/><Relationship Id="rId482" Type="http://schemas.openxmlformats.org/officeDocument/2006/relationships/customXml" Target="../ink/ink3413.xml"/><Relationship Id="rId538" Type="http://schemas.openxmlformats.org/officeDocument/2006/relationships/customXml" Target="../ink/ink3441.xml"/><Relationship Id="rId703" Type="http://schemas.openxmlformats.org/officeDocument/2006/relationships/image" Target="../media/image3014.png"/><Relationship Id="rId81" Type="http://schemas.openxmlformats.org/officeDocument/2006/relationships/image" Target="../media/image2707.png"/><Relationship Id="rId135" Type="http://schemas.openxmlformats.org/officeDocument/2006/relationships/image" Target="../media/image2734.png"/><Relationship Id="rId177" Type="http://schemas.openxmlformats.org/officeDocument/2006/relationships/image" Target="../media/image2755.png"/><Relationship Id="rId342" Type="http://schemas.openxmlformats.org/officeDocument/2006/relationships/customXml" Target="../ink/ink3343.xml"/><Relationship Id="rId384" Type="http://schemas.openxmlformats.org/officeDocument/2006/relationships/customXml" Target="../ink/ink3364.xml"/><Relationship Id="rId591" Type="http://schemas.openxmlformats.org/officeDocument/2006/relationships/image" Target="../media/image2959.png"/><Relationship Id="rId605" Type="http://schemas.openxmlformats.org/officeDocument/2006/relationships/image" Target="../media/image2966.png"/><Relationship Id="rId202" Type="http://schemas.openxmlformats.org/officeDocument/2006/relationships/customXml" Target="../ink/ink3273.xml"/><Relationship Id="rId244" Type="http://schemas.openxmlformats.org/officeDocument/2006/relationships/customXml" Target="../ink/ink3294.xml"/><Relationship Id="rId647" Type="http://schemas.openxmlformats.org/officeDocument/2006/relationships/image" Target="../media/image2987.png"/><Relationship Id="rId689" Type="http://schemas.openxmlformats.org/officeDocument/2006/relationships/image" Target="../media/image3007.png"/><Relationship Id="rId39" Type="http://schemas.openxmlformats.org/officeDocument/2006/relationships/image" Target="../media/image2686.png"/><Relationship Id="rId286" Type="http://schemas.openxmlformats.org/officeDocument/2006/relationships/customXml" Target="../ink/ink3315.xml"/><Relationship Id="rId451" Type="http://schemas.openxmlformats.org/officeDocument/2006/relationships/image" Target="../media/image2890.png"/><Relationship Id="rId493" Type="http://schemas.openxmlformats.org/officeDocument/2006/relationships/image" Target="../media/image2910.png"/><Relationship Id="rId507" Type="http://schemas.openxmlformats.org/officeDocument/2006/relationships/image" Target="../media/image2917.png"/><Relationship Id="rId549" Type="http://schemas.openxmlformats.org/officeDocument/2006/relationships/image" Target="../media/image2938.png"/><Relationship Id="rId714" Type="http://schemas.openxmlformats.org/officeDocument/2006/relationships/customXml" Target="../ink/ink3529.xml"/><Relationship Id="rId50" Type="http://schemas.openxmlformats.org/officeDocument/2006/relationships/customXml" Target="../ink/ink3197.xml"/><Relationship Id="rId104" Type="http://schemas.openxmlformats.org/officeDocument/2006/relationships/customXml" Target="../ink/ink3224.xml"/><Relationship Id="rId146" Type="http://schemas.openxmlformats.org/officeDocument/2006/relationships/customXml" Target="../ink/ink3245.xml"/><Relationship Id="rId188" Type="http://schemas.openxmlformats.org/officeDocument/2006/relationships/customXml" Target="../ink/ink3266.xml"/><Relationship Id="rId311" Type="http://schemas.openxmlformats.org/officeDocument/2006/relationships/image" Target="../media/image2822.png"/><Relationship Id="rId353" Type="http://schemas.openxmlformats.org/officeDocument/2006/relationships/image" Target="../media/image2843.png"/><Relationship Id="rId395" Type="http://schemas.openxmlformats.org/officeDocument/2006/relationships/image" Target="../media/image2863.png"/><Relationship Id="rId409" Type="http://schemas.openxmlformats.org/officeDocument/2006/relationships/image" Target="../media/image2870.png"/><Relationship Id="rId560" Type="http://schemas.openxmlformats.org/officeDocument/2006/relationships/customXml" Target="../ink/ink3452.xml"/><Relationship Id="rId92" Type="http://schemas.openxmlformats.org/officeDocument/2006/relationships/customXml" Target="../ink/ink3218.xml"/><Relationship Id="rId213" Type="http://schemas.openxmlformats.org/officeDocument/2006/relationships/image" Target="../media/image2773.png"/><Relationship Id="rId420" Type="http://schemas.openxmlformats.org/officeDocument/2006/relationships/customXml" Target="../ink/ink3382.xml"/><Relationship Id="rId616" Type="http://schemas.openxmlformats.org/officeDocument/2006/relationships/customXml" Target="../ink/ink3480.xml"/><Relationship Id="rId658" Type="http://schemas.openxmlformats.org/officeDocument/2006/relationships/customXml" Target="../ink/ink3501.xml"/><Relationship Id="rId255" Type="http://schemas.openxmlformats.org/officeDocument/2006/relationships/image" Target="../media/image2794.png"/><Relationship Id="rId297" Type="http://schemas.openxmlformats.org/officeDocument/2006/relationships/image" Target="../media/image2815.png"/><Relationship Id="rId462" Type="http://schemas.openxmlformats.org/officeDocument/2006/relationships/customXml" Target="../ink/ink3403.xml"/><Relationship Id="rId518" Type="http://schemas.openxmlformats.org/officeDocument/2006/relationships/customXml" Target="../ink/ink3431.xml"/><Relationship Id="rId115" Type="http://schemas.openxmlformats.org/officeDocument/2006/relationships/image" Target="../media/image2724.png"/><Relationship Id="rId157" Type="http://schemas.openxmlformats.org/officeDocument/2006/relationships/image" Target="../media/image2745.png"/><Relationship Id="rId322" Type="http://schemas.openxmlformats.org/officeDocument/2006/relationships/customXml" Target="../ink/ink3333.xml"/><Relationship Id="rId364" Type="http://schemas.openxmlformats.org/officeDocument/2006/relationships/customXml" Target="../ink/ink3354.xml"/><Relationship Id="rId61" Type="http://schemas.openxmlformats.org/officeDocument/2006/relationships/image" Target="../media/image2697.png"/><Relationship Id="rId199" Type="http://schemas.openxmlformats.org/officeDocument/2006/relationships/image" Target="../media/image2766.png"/><Relationship Id="rId571" Type="http://schemas.openxmlformats.org/officeDocument/2006/relationships/image" Target="../media/image2949.png"/><Relationship Id="rId627" Type="http://schemas.openxmlformats.org/officeDocument/2006/relationships/image" Target="../media/image2977.png"/><Relationship Id="rId669" Type="http://schemas.openxmlformats.org/officeDocument/2006/relationships/image" Target="../media/image2997.png"/><Relationship Id="rId19" Type="http://schemas.openxmlformats.org/officeDocument/2006/relationships/image" Target="../media/image2676.png"/><Relationship Id="rId224" Type="http://schemas.openxmlformats.org/officeDocument/2006/relationships/customXml" Target="../ink/ink3284.xml"/><Relationship Id="rId266" Type="http://schemas.openxmlformats.org/officeDocument/2006/relationships/customXml" Target="../ink/ink3305.xml"/><Relationship Id="rId431" Type="http://schemas.openxmlformats.org/officeDocument/2006/relationships/image" Target="../media/image2881.png"/><Relationship Id="rId473" Type="http://schemas.openxmlformats.org/officeDocument/2006/relationships/image" Target="../media/image2900.png"/><Relationship Id="rId529" Type="http://schemas.openxmlformats.org/officeDocument/2006/relationships/image" Target="../media/image2928.png"/><Relationship Id="rId680" Type="http://schemas.openxmlformats.org/officeDocument/2006/relationships/customXml" Target="../ink/ink3512.xml"/><Relationship Id="rId30" Type="http://schemas.openxmlformats.org/officeDocument/2006/relationships/customXml" Target="../ink/ink3187.xml"/><Relationship Id="rId126" Type="http://schemas.openxmlformats.org/officeDocument/2006/relationships/customXml" Target="../ink/ink3235.xml"/><Relationship Id="rId168" Type="http://schemas.openxmlformats.org/officeDocument/2006/relationships/customXml" Target="../ink/ink3256.xml"/><Relationship Id="rId333" Type="http://schemas.openxmlformats.org/officeDocument/2006/relationships/image" Target="../media/image2833.png"/><Relationship Id="rId540" Type="http://schemas.openxmlformats.org/officeDocument/2006/relationships/customXml" Target="../ink/ink3442.xml"/><Relationship Id="rId72" Type="http://schemas.openxmlformats.org/officeDocument/2006/relationships/customXml" Target="../ink/ink3208.xml"/><Relationship Id="rId375" Type="http://schemas.openxmlformats.org/officeDocument/2006/relationships/image" Target="../media/image2853.png"/><Relationship Id="rId582" Type="http://schemas.openxmlformats.org/officeDocument/2006/relationships/customXml" Target="../ink/ink3463.xml"/><Relationship Id="rId638" Type="http://schemas.openxmlformats.org/officeDocument/2006/relationships/customXml" Target="../ink/ink3491.xml"/><Relationship Id="rId3" Type="http://schemas.openxmlformats.org/officeDocument/2006/relationships/image" Target="../media/image2668.png"/><Relationship Id="rId235" Type="http://schemas.openxmlformats.org/officeDocument/2006/relationships/image" Target="../media/image2784.png"/><Relationship Id="rId277" Type="http://schemas.openxmlformats.org/officeDocument/2006/relationships/image" Target="../media/image2805.png"/><Relationship Id="rId400" Type="http://schemas.openxmlformats.org/officeDocument/2006/relationships/customXml" Target="../ink/ink3372.xml"/><Relationship Id="rId442" Type="http://schemas.openxmlformats.org/officeDocument/2006/relationships/customXml" Target="../ink/ink3393.xml"/><Relationship Id="rId484" Type="http://schemas.openxmlformats.org/officeDocument/2006/relationships/customXml" Target="../ink/ink3414.xml"/><Relationship Id="rId705" Type="http://schemas.openxmlformats.org/officeDocument/2006/relationships/image" Target="../media/image3015.png"/><Relationship Id="rId137" Type="http://schemas.openxmlformats.org/officeDocument/2006/relationships/image" Target="../media/image2735.png"/><Relationship Id="rId302" Type="http://schemas.openxmlformats.org/officeDocument/2006/relationships/customXml" Target="../ink/ink3323.xml"/><Relationship Id="rId344" Type="http://schemas.openxmlformats.org/officeDocument/2006/relationships/customXml" Target="../ink/ink3344.xml"/><Relationship Id="rId691" Type="http://schemas.openxmlformats.org/officeDocument/2006/relationships/image" Target="../media/image3008.png"/><Relationship Id="rId41" Type="http://schemas.openxmlformats.org/officeDocument/2006/relationships/image" Target="../media/image2687.png"/><Relationship Id="rId83" Type="http://schemas.openxmlformats.org/officeDocument/2006/relationships/image" Target="../media/image2708.png"/><Relationship Id="rId179" Type="http://schemas.openxmlformats.org/officeDocument/2006/relationships/image" Target="../media/image2756.png"/><Relationship Id="rId386" Type="http://schemas.openxmlformats.org/officeDocument/2006/relationships/customXml" Target="../ink/ink3365.xml"/><Relationship Id="rId551" Type="http://schemas.openxmlformats.org/officeDocument/2006/relationships/image" Target="../media/image2939.png"/><Relationship Id="rId593" Type="http://schemas.openxmlformats.org/officeDocument/2006/relationships/image" Target="../media/image2960.png"/><Relationship Id="rId607" Type="http://schemas.openxmlformats.org/officeDocument/2006/relationships/image" Target="../media/image2967.png"/><Relationship Id="rId649" Type="http://schemas.openxmlformats.org/officeDocument/2006/relationships/image" Target="../media/image2988.png"/><Relationship Id="rId190" Type="http://schemas.openxmlformats.org/officeDocument/2006/relationships/customXml" Target="../ink/ink3267.xml"/><Relationship Id="rId204" Type="http://schemas.openxmlformats.org/officeDocument/2006/relationships/customXml" Target="../ink/ink3274.xml"/><Relationship Id="rId246" Type="http://schemas.openxmlformats.org/officeDocument/2006/relationships/customXml" Target="../ink/ink3295.xml"/><Relationship Id="rId288" Type="http://schemas.openxmlformats.org/officeDocument/2006/relationships/customXml" Target="../ink/ink3316.xml"/><Relationship Id="rId411" Type="http://schemas.openxmlformats.org/officeDocument/2006/relationships/image" Target="../media/image2871.png"/><Relationship Id="rId453" Type="http://schemas.openxmlformats.org/officeDocument/2006/relationships/image" Target="../media/image2891.png"/><Relationship Id="rId509" Type="http://schemas.openxmlformats.org/officeDocument/2006/relationships/image" Target="../media/image2918.png"/><Relationship Id="rId660" Type="http://schemas.openxmlformats.org/officeDocument/2006/relationships/customXml" Target="../ink/ink3502.xml"/><Relationship Id="rId106" Type="http://schemas.openxmlformats.org/officeDocument/2006/relationships/customXml" Target="../ink/ink3225.xml"/><Relationship Id="rId313" Type="http://schemas.openxmlformats.org/officeDocument/2006/relationships/image" Target="../media/image2823.png"/><Relationship Id="rId495" Type="http://schemas.openxmlformats.org/officeDocument/2006/relationships/image" Target="../media/image2911.png"/><Relationship Id="rId716" Type="http://schemas.openxmlformats.org/officeDocument/2006/relationships/customXml" Target="../ink/ink3530.xml"/><Relationship Id="rId10" Type="http://schemas.openxmlformats.org/officeDocument/2006/relationships/customXml" Target="../ink/ink3177.xml"/><Relationship Id="rId52" Type="http://schemas.openxmlformats.org/officeDocument/2006/relationships/customXml" Target="../ink/ink3198.xml"/><Relationship Id="rId94" Type="http://schemas.openxmlformats.org/officeDocument/2006/relationships/customXml" Target="../ink/ink3219.xml"/><Relationship Id="rId148" Type="http://schemas.openxmlformats.org/officeDocument/2006/relationships/customXml" Target="../ink/ink3246.xml"/><Relationship Id="rId355" Type="http://schemas.openxmlformats.org/officeDocument/2006/relationships/image" Target="../media/image2844.png"/><Relationship Id="rId397" Type="http://schemas.openxmlformats.org/officeDocument/2006/relationships/image" Target="../media/image2864.png"/><Relationship Id="rId520" Type="http://schemas.openxmlformats.org/officeDocument/2006/relationships/customXml" Target="../ink/ink3432.xml"/><Relationship Id="rId562" Type="http://schemas.openxmlformats.org/officeDocument/2006/relationships/customXml" Target="../ink/ink3453.xml"/><Relationship Id="rId618" Type="http://schemas.openxmlformats.org/officeDocument/2006/relationships/customXml" Target="../ink/ink3481.xml"/><Relationship Id="rId215" Type="http://schemas.openxmlformats.org/officeDocument/2006/relationships/image" Target="../media/image2774.png"/><Relationship Id="rId257" Type="http://schemas.openxmlformats.org/officeDocument/2006/relationships/image" Target="../media/image2795.png"/><Relationship Id="rId422" Type="http://schemas.openxmlformats.org/officeDocument/2006/relationships/customXml" Target="../ink/ink3383.xml"/><Relationship Id="rId464" Type="http://schemas.openxmlformats.org/officeDocument/2006/relationships/customXml" Target="../ink/ink3404.xml"/><Relationship Id="rId299" Type="http://schemas.openxmlformats.org/officeDocument/2006/relationships/image" Target="../media/image2816.png"/><Relationship Id="rId63" Type="http://schemas.openxmlformats.org/officeDocument/2006/relationships/image" Target="../media/image2698.png"/><Relationship Id="rId159" Type="http://schemas.openxmlformats.org/officeDocument/2006/relationships/image" Target="../media/image2746.png"/><Relationship Id="rId366" Type="http://schemas.openxmlformats.org/officeDocument/2006/relationships/customXml" Target="../ink/ink3355.xml"/><Relationship Id="rId573" Type="http://schemas.openxmlformats.org/officeDocument/2006/relationships/image" Target="../media/image2950.png"/><Relationship Id="rId226" Type="http://schemas.openxmlformats.org/officeDocument/2006/relationships/customXml" Target="../ink/ink3285.xml"/><Relationship Id="rId433" Type="http://schemas.openxmlformats.org/officeDocument/2006/relationships/image" Target="../media/image2882.png"/><Relationship Id="rId640" Type="http://schemas.openxmlformats.org/officeDocument/2006/relationships/customXml" Target="../ink/ink3492.xml"/><Relationship Id="rId74" Type="http://schemas.openxmlformats.org/officeDocument/2006/relationships/customXml" Target="../ink/ink3209.xml"/><Relationship Id="rId377" Type="http://schemas.openxmlformats.org/officeDocument/2006/relationships/image" Target="../media/image2854.png"/><Relationship Id="rId500" Type="http://schemas.openxmlformats.org/officeDocument/2006/relationships/customXml" Target="../ink/ink3422.xml"/><Relationship Id="rId584" Type="http://schemas.openxmlformats.org/officeDocument/2006/relationships/customXml" Target="../ink/ink3464.xml"/><Relationship Id="rId5" Type="http://schemas.openxmlformats.org/officeDocument/2006/relationships/image" Target="../media/image2669.png"/><Relationship Id="rId237" Type="http://schemas.openxmlformats.org/officeDocument/2006/relationships/image" Target="../media/image2785.png"/><Relationship Id="rId444" Type="http://schemas.openxmlformats.org/officeDocument/2006/relationships/customXml" Target="../ink/ink3394.xml"/><Relationship Id="rId651" Type="http://schemas.openxmlformats.org/officeDocument/2006/relationships/image" Target="../media/image2989.png"/><Relationship Id="rId290" Type="http://schemas.openxmlformats.org/officeDocument/2006/relationships/customXml" Target="../ink/ink3317.xml"/><Relationship Id="rId304" Type="http://schemas.openxmlformats.org/officeDocument/2006/relationships/customXml" Target="../ink/ink3324.xml"/><Relationship Id="rId388" Type="http://schemas.openxmlformats.org/officeDocument/2006/relationships/customXml" Target="../ink/ink3366.xml"/><Relationship Id="rId511" Type="http://schemas.openxmlformats.org/officeDocument/2006/relationships/image" Target="../media/image2919.png"/><Relationship Id="rId609" Type="http://schemas.openxmlformats.org/officeDocument/2006/relationships/image" Target="../media/image2968.png"/><Relationship Id="rId85" Type="http://schemas.openxmlformats.org/officeDocument/2006/relationships/image" Target="../media/image2709.png"/><Relationship Id="rId150" Type="http://schemas.openxmlformats.org/officeDocument/2006/relationships/customXml" Target="../ink/ink3247.xml"/><Relationship Id="rId595" Type="http://schemas.openxmlformats.org/officeDocument/2006/relationships/image" Target="../media/image2961.png"/><Relationship Id="rId248" Type="http://schemas.openxmlformats.org/officeDocument/2006/relationships/customXml" Target="../ink/ink3296.xml"/><Relationship Id="rId455" Type="http://schemas.openxmlformats.org/officeDocument/2006/relationships/image" Target="../media/image2892.png"/><Relationship Id="rId662" Type="http://schemas.openxmlformats.org/officeDocument/2006/relationships/customXml" Target="../ink/ink3503.xml"/><Relationship Id="rId12" Type="http://schemas.openxmlformats.org/officeDocument/2006/relationships/customXml" Target="../ink/ink3178.xml"/><Relationship Id="rId108" Type="http://schemas.openxmlformats.org/officeDocument/2006/relationships/customXml" Target="../ink/ink3226.xml"/><Relationship Id="rId315" Type="http://schemas.openxmlformats.org/officeDocument/2006/relationships/image" Target="../media/image2824.png"/><Relationship Id="rId522" Type="http://schemas.openxmlformats.org/officeDocument/2006/relationships/customXml" Target="../ink/ink3433.xml"/><Relationship Id="rId96" Type="http://schemas.openxmlformats.org/officeDocument/2006/relationships/customXml" Target="../ink/ink3220.xml"/><Relationship Id="rId161" Type="http://schemas.openxmlformats.org/officeDocument/2006/relationships/image" Target="../media/image2747.png"/><Relationship Id="rId399" Type="http://schemas.openxmlformats.org/officeDocument/2006/relationships/image" Target="../media/image2865.png"/><Relationship Id="rId259" Type="http://schemas.openxmlformats.org/officeDocument/2006/relationships/image" Target="../media/image2796.png"/><Relationship Id="rId466" Type="http://schemas.openxmlformats.org/officeDocument/2006/relationships/customXml" Target="../ink/ink3405.xml"/><Relationship Id="rId673" Type="http://schemas.openxmlformats.org/officeDocument/2006/relationships/image" Target="../media/image2999.png"/><Relationship Id="rId23" Type="http://schemas.openxmlformats.org/officeDocument/2006/relationships/image" Target="../media/image2678.png"/><Relationship Id="rId119" Type="http://schemas.openxmlformats.org/officeDocument/2006/relationships/image" Target="../media/image2726.png"/><Relationship Id="rId326" Type="http://schemas.openxmlformats.org/officeDocument/2006/relationships/customXml" Target="../ink/ink3335.xml"/><Relationship Id="rId533" Type="http://schemas.openxmlformats.org/officeDocument/2006/relationships/image" Target="../media/image2930.png"/><Relationship Id="rId172" Type="http://schemas.openxmlformats.org/officeDocument/2006/relationships/customXml" Target="../ink/ink3258.xml"/><Relationship Id="rId477" Type="http://schemas.openxmlformats.org/officeDocument/2006/relationships/image" Target="../media/image2902.png"/><Relationship Id="rId600" Type="http://schemas.openxmlformats.org/officeDocument/2006/relationships/customXml" Target="../ink/ink3472.xml"/><Relationship Id="rId684" Type="http://schemas.openxmlformats.org/officeDocument/2006/relationships/customXml" Target="../ink/ink3514.xml"/><Relationship Id="rId337" Type="http://schemas.openxmlformats.org/officeDocument/2006/relationships/image" Target="../media/image2835.png"/><Relationship Id="rId34" Type="http://schemas.openxmlformats.org/officeDocument/2006/relationships/customXml" Target="../ink/ink3189.xml"/><Relationship Id="rId544" Type="http://schemas.openxmlformats.org/officeDocument/2006/relationships/customXml" Target="../ink/ink3444.xml"/><Relationship Id="rId183" Type="http://schemas.openxmlformats.org/officeDocument/2006/relationships/image" Target="../media/image2758.png"/><Relationship Id="rId390" Type="http://schemas.openxmlformats.org/officeDocument/2006/relationships/customXml" Target="../ink/ink3367.xml"/><Relationship Id="rId404" Type="http://schemas.openxmlformats.org/officeDocument/2006/relationships/customXml" Target="../ink/ink3374.xml"/><Relationship Id="rId611" Type="http://schemas.openxmlformats.org/officeDocument/2006/relationships/image" Target="../media/image2969.png"/><Relationship Id="rId250" Type="http://schemas.openxmlformats.org/officeDocument/2006/relationships/customXml" Target="../ink/ink3297.xml"/><Relationship Id="rId488" Type="http://schemas.openxmlformats.org/officeDocument/2006/relationships/customXml" Target="../ink/ink3416.xml"/><Relationship Id="rId695" Type="http://schemas.openxmlformats.org/officeDocument/2006/relationships/image" Target="../media/image3010.png"/><Relationship Id="rId709" Type="http://schemas.openxmlformats.org/officeDocument/2006/relationships/image" Target="../media/image3017.png"/><Relationship Id="rId45" Type="http://schemas.openxmlformats.org/officeDocument/2006/relationships/image" Target="../media/image2689.png"/><Relationship Id="rId110" Type="http://schemas.openxmlformats.org/officeDocument/2006/relationships/customXml" Target="../ink/ink3227.xml"/><Relationship Id="rId348" Type="http://schemas.openxmlformats.org/officeDocument/2006/relationships/customXml" Target="../ink/ink3346.xml"/><Relationship Id="rId555" Type="http://schemas.openxmlformats.org/officeDocument/2006/relationships/image" Target="../media/image2941.png"/><Relationship Id="rId194" Type="http://schemas.openxmlformats.org/officeDocument/2006/relationships/customXml" Target="../ink/ink3269.xml"/><Relationship Id="rId208" Type="http://schemas.openxmlformats.org/officeDocument/2006/relationships/customXml" Target="../ink/ink3276.xml"/><Relationship Id="rId415" Type="http://schemas.openxmlformats.org/officeDocument/2006/relationships/image" Target="../media/image2873.png"/><Relationship Id="rId622" Type="http://schemas.openxmlformats.org/officeDocument/2006/relationships/customXml" Target="../ink/ink3483.xml"/><Relationship Id="rId261" Type="http://schemas.openxmlformats.org/officeDocument/2006/relationships/image" Target="../media/image2797.png"/><Relationship Id="rId499" Type="http://schemas.openxmlformats.org/officeDocument/2006/relationships/image" Target="../media/image2913.png"/><Relationship Id="rId56" Type="http://schemas.openxmlformats.org/officeDocument/2006/relationships/customXml" Target="../ink/ink3200.xml"/><Relationship Id="rId359" Type="http://schemas.openxmlformats.org/officeDocument/2006/relationships/image" Target="../media/image2846.png"/><Relationship Id="rId566" Type="http://schemas.openxmlformats.org/officeDocument/2006/relationships/customXml" Target="../ink/ink3455.xml"/><Relationship Id="rId121" Type="http://schemas.openxmlformats.org/officeDocument/2006/relationships/image" Target="../media/image2727.png"/><Relationship Id="rId219" Type="http://schemas.openxmlformats.org/officeDocument/2006/relationships/image" Target="../media/image2776.png"/><Relationship Id="rId426" Type="http://schemas.openxmlformats.org/officeDocument/2006/relationships/customXml" Target="../ink/ink3385.xml"/><Relationship Id="rId633" Type="http://schemas.openxmlformats.org/officeDocument/2006/relationships/image" Target="../media/image2980.png"/><Relationship Id="rId67" Type="http://schemas.openxmlformats.org/officeDocument/2006/relationships/image" Target="../media/image2700.png"/><Relationship Id="rId272" Type="http://schemas.openxmlformats.org/officeDocument/2006/relationships/customXml" Target="../ink/ink3308.xml"/><Relationship Id="rId577" Type="http://schemas.openxmlformats.org/officeDocument/2006/relationships/image" Target="../media/image2952.png"/><Relationship Id="rId700" Type="http://schemas.openxmlformats.org/officeDocument/2006/relationships/customXml" Target="../ink/ink3522.xml"/><Relationship Id="rId132" Type="http://schemas.openxmlformats.org/officeDocument/2006/relationships/customXml" Target="../ink/ink3238.xml"/><Relationship Id="rId437" Type="http://schemas.openxmlformats.org/officeDocument/2006/relationships/image" Target="../media/image2884.png"/><Relationship Id="rId644" Type="http://schemas.openxmlformats.org/officeDocument/2006/relationships/customXml" Target="../ink/ink3494.xml"/><Relationship Id="rId283" Type="http://schemas.openxmlformats.org/officeDocument/2006/relationships/image" Target="../media/image2808.png"/><Relationship Id="rId490" Type="http://schemas.openxmlformats.org/officeDocument/2006/relationships/customXml" Target="../ink/ink3417.xml"/><Relationship Id="rId504" Type="http://schemas.openxmlformats.org/officeDocument/2006/relationships/customXml" Target="../ink/ink3424.xml"/><Relationship Id="rId711" Type="http://schemas.openxmlformats.org/officeDocument/2006/relationships/image" Target="../media/image3018.png"/><Relationship Id="rId78" Type="http://schemas.openxmlformats.org/officeDocument/2006/relationships/customXml" Target="../ink/ink3211.xml"/><Relationship Id="rId143" Type="http://schemas.openxmlformats.org/officeDocument/2006/relationships/image" Target="../media/image2738.png"/><Relationship Id="rId350" Type="http://schemas.openxmlformats.org/officeDocument/2006/relationships/customXml" Target="../ink/ink3347.xml"/><Relationship Id="rId588" Type="http://schemas.openxmlformats.org/officeDocument/2006/relationships/customXml" Target="../ink/ink3466.xml"/><Relationship Id="rId9" Type="http://schemas.openxmlformats.org/officeDocument/2006/relationships/image" Target="../media/image2671.png"/><Relationship Id="rId210" Type="http://schemas.openxmlformats.org/officeDocument/2006/relationships/customXml" Target="../ink/ink3277.xml"/><Relationship Id="rId448" Type="http://schemas.openxmlformats.org/officeDocument/2006/relationships/customXml" Target="../ink/ink3396.xml"/><Relationship Id="rId655" Type="http://schemas.openxmlformats.org/officeDocument/2006/relationships/image" Target="../media/image2991.png"/><Relationship Id="rId294" Type="http://schemas.openxmlformats.org/officeDocument/2006/relationships/customXml" Target="../ink/ink3319.xml"/><Relationship Id="rId308" Type="http://schemas.openxmlformats.org/officeDocument/2006/relationships/customXml" Target="../ink/ink3326.xml"/><Relationship Id="rId515" Type="http://schemas.openxmlformats.org/officeDocument/2006/relationships/image" Target="../media/image2921.png"/><Relationship Id="rId89" Type="http://schemas.openxmlformats.org/officeDocument/2006/relationships/image" Target="../media/image2711.png"/><Relationship Id="rId154" Type="http://schemas.openxmlformats.org/officeDocument/2006/relationships/customXml" Target="../ink/ink3249.xml"/><Relationship Id="rId361" Type="http://schemas.openxmlformats.org/officeDocument/2006/relationships/image" Target="../media/image2847.png"/><Relationship Id="rId599" Type="http://schemas.openxmlformats.org/officeDocument/2006/relationships/image" Target="../media/image2963.png"/><Relationship Id="rId459" Type="http://schemas.openxmlformats.org/officeDocument/2006/relationships/image" Target="../media/image2894.png"/><Relationship Id="rId666" Type="http://schemas.openxmlformats.org/officeDocument/2006/relationships/customXml" Target="../ink/ink3505.xml"/><Relationship Id="rId16" Type="http://schemas.openxmlformats.org/officeDocument/2006/relationships/customXml" Target="../ink/ink3180.xml"/><Relationship Id="rId221" Type="http://schemas.openxmlformats.org/officeDocument/2006/relationships/image" Target="../media/image2777.png"/><Relationship Id="rId319" Type="http://schemas.openxmlformats.org/officeDocument/2006/relationships/image" Target="../media/image2826.png"/><Relationship Id="rId526" Type="http://schemas.openxmlformats.org/officeDocument/2006/relationships/customXml" Target="../ink/ink3435.xml"/><Relationship Id="rId165" Type="http://schemas.openxmlformats.org/officeDocument/2006/relationships/image" Target="../media/image2749.png"/><Relationship Id="rId372" Type="http://schemas.openxmlformats.org/officeDocument/2006/relationships/customXml" Target="../ink/ink3358.xml"/><Relationship Id="rId677" Type="http://schemas.openxmlformats.org/officeDocument/2006/relationships/image" Target="../media/image3001.png"/><Relationship Id="rId232" Type="http://schemas.openxmlformats.org/officeDocument/2006/relationships/customXml" Target="../ink/ink3288.xml"/><Relationship Id="rId27" Type="http://schemas.openxmlformats.org/officeDocument/2006/relationships/image" Target="../media/image2680.png"/><Relationship Id="rId537" Type="http://schemas.openxmlformats.org/officeDocument/2006/relationships/image" Target="../media/image2932.png"/><Relationship Id="rId80" Type="http://schemas.openxmlformats.org/officeDocument/2006/relationships/customXml" Target="../ink/ink3212.xml"/><Relationship Id="rId176" Type="http://schemas.openxmlformats.org/officeDocument/2006/relationships/customXml" Target="../ink/ink3260.xml"/><Relationship Id="rId383" Type="http://schemas.openxmlformats.org/officeDocument/2006/relationships/image" Target="../media/image2857.png"/><Relationship Id="rId590" Type="http://schemas.openxmlformats.org/officeDocument/2006/relationships/customXml" Target="../ink/ink3467.xml"/><Relationship Id="rId604" Type="http://schemas.openxmlformats.org/officeDocument/2006/relationships/customXml" Target="../ink/ink3474.xml"/><Relationship Id="rId243" Type="http://schemas.openxmlformats.org/officeDocument/2006/relationships/image" Target="../media/image2788.png"/><Relationship Id="rId450" Type="http://schemas.openxmlformats.org/officeDocument/2006/relationships/customXml" Target="../ink/ink3397.xml"/><Relationship Id="rId688" Type="http://schemas.openxmlformats.org/officeDocument/2006/relationships/customXml" Target="../ink/ink3516.xml"/><Relationship Id="rId38" Type="http://schemas.openxmlformats.org/officeDocument/2006/relationships/customXml" Target="../ink/ink3191.xml"/><Relationship Id="rId103" Type="http://schemas.openxmlformats.org/officeDocument/2006/relationships/image" Target="../media/image2718.png"/><Relationship Id="rId310" Type="http://schemas.openxmlformats.org/officeDocument/2006/relationships/customXml" Target="../ink/ink3327.xml"/><Relationship Id="rId548" Type="http://schemas.openxmlformats.org/officeDocument/2006/relationships/customXml" Target="../ink/ink3446.xml"/><Relationship Id="rId91" Type="http://schemas.openxmlformats.org/officeDocument/2006/relationships/image" Target="../media/image2712.png"/><Relationship Id="rId187" Type="http://schemas.openxmlformats.org/officeDocument/2006/relationships/image" Target="../media/image2760.png"/><Relationship Id="rId394" Type="http://schemas.openxmlformats.org/officeDocument/2006/relationships/customXml" Target="../ink/ink3369.xml"/><Relationship Id="rId408" Type="http://schemas.openxmlformats.org/officeDocument/2006/relationships/customXml" Target="../ink/ink3376.xml"/><Relationship Id="rId615" Type="http://schemas.openxmlformats.org/officeDocument/2006/relationships/image" Target="../media/image2971.png"/><Relationship Id="rId254" Type="http://schemas.openxmlformats.org/officeDocument/2006/relationships/customXml" Target="../ink/ink3299.xml"/><Relationship Id="rId699" Type="http://schemas.openxmlformats.org/officeDocument/2006/relationships/image" Target="../media/image3012.png"/><Relationship Id="rId49" Type="http://schemas.openxmlformats.org/officeDocument/2006/relationships/image" Target="../media/image2691.png"/><Relationship Id="rId114" Type="http://schemas.openxmlformats.org/officeDocument/2006/relationships/customXml" Target="../ink/ink3229.xml"/><Relationship Id="rId461" Type="http://schemas.openxmlformats.org/officeDocument/2006/relationships/image" Target="../media/image124.png"/><Relationship Id="rId559" Type="http://schemas.openxmlformats.org/officeDocument/2006/relationships/image" Target="../media/image2943.png"/><Relationship Id="rId198" Type="http://schemas.openxmlformats.org/officeDocument/2006/relationships/customXml" Target="../ink/ink3271.xml"/><Relationship Id="rId321" Type="http://schemas.openxmlformats.org/officeDocument/2006/relationships/image" Target="../media/image2827.png"/><Relationship Id="rId419" Type="http://schemas.openxmlformats.org/officeDocument/2006/relationships/image" Target="../media/image2875.png"/><Relationship Id="rId626" Type="http://schemas.openxmlformats.org/officeDocument/2006/relationships/customXml" Target="../ink/ink3485.xml"/><Relationship Id="rId265" Type="http://schemas.openxmlformats.org/officeDocument/2006/relationships/image" Target="../media/image2799.png"/><Relationship Id="rId472" Type="http://schemas.openxmlformats.org/officeDocument/2006/relationships/customXml" Target="../ink/ink3408.xml"/><Relationship Id="rId125" Type="http://schemas.openxmlformats.org/officeDocument/2006/relationships/image" Target="../media/image2729.png"/><Relationship Id="rId332" Type="http://schemas.openxmlformats.org/officeDocument/2006/relationships/customXml" Target="../ink/ink3338.xml"/><Relationship Id="rId637" Type="http://schemas.openxmlformats.org/officeDocument/2006/relationships/image" Target="../media/image2982.png"/><Relationship Id="rId276" Type="http://schemas.openxmlformats.org/officeDocument/2006/relationships/customXml" Target="../ink/ink3310.xml"/><Relationship Id="rId483" Type="http://schemas.openxmlformats.org/officeDocument/2006/relationships/image" Target="../media/image2905.png"/><Relationship Id="rId690" Type="http://schemas.openxmlformats.org/officeDocument/2006/relationships/customXml" Target="../ink/ink3517.xml"/><Relationship Id="rId704" Type="http://schemas.openxmlformats.org/officeDocument/2006/relationships/customXml" Target="../ink/ink3524.xml"/></Relationships>
</file>

<file path=ppt/slides/_rels/slide24.xml.rels><?xml version="1.0" encoding="UTF-8" standalone="yes"?>
<Relationships xmlns="http://schemas.openxmlformats.org/package/2006/relationships"><Relationship Id="rId117" Type="http://schemas.openxmlformats.org/officeDocument/2006/relationships/image" Target="../media/image3078.png"/><Relationship Id="rId21" Type="http://schemas.openxmlformats.org/officeDocument/2006/relationships/image" Target="../media/image3031.png"/><Relationship Id="rId324" Type="http://schemas.openxmlformats.org/officeDocument/2006/relationships/customXml" Target="../ink/ink3692.xml"/><Relationship Id="rId531" Type="http://schemas.openxmlformats.org/officeDocument/2006/relationships/image" Target="../media/image3279.png"/><Relationship Id="rId629" Type="http://schemas.openxmlformats.org/officeDocument/2006/relationships/customXml" Target="../ink/ink3847.xml"/><Relationship Id="rId170" Type="http://schemas.openxmlformats.org/officeDocument/2006/relationships/customXml" Target="../ink/ink3615.xml"/><Relationship Id="rId268" Type="http://schemas.openxmlformats.org/officeDocument/2006/relationships/customXml" Target="../ink/ink3664.xml"/><Relationship Id="rId475" Type="http://schemas.openxmlformats.org/officeDocument/2006/relationships/image" Target="../media/image3252.png"/><Relationship Id="rId32" Type="http://schemas.openxmlformats.org/officeDocument/2006/relationships/customXml" Target="../ink/ink3546.xml"/><Relationship Id="rId128" Type="http://schemas.openxmlformats.org/officeDocument/2006/relationships/customXml" Target="../ink/ink3594.xml"/><Relationship Id="rId335" Type="http://schemas.openxmlformats.org/officeDocument/2006/relationships/image" Target="../media/image3186.png"/><Relationship Id="rId542" Type="http://schemas.openxmlformats.org/officeDocument/2006/relationships/customXml" Target="../ink/ink3803.xml"/><Relationship Id="rId181" Type="http://schemas.openxmlformats.org/officeDocument/2006/relationships/image" Target="../media/image3110.png"/><Relationship Id="rId402" Type="http://schemas.openxmlformats.org/officeDocument/2006/relationships/image" Target="../media/image23.png"/><Relationship Id="rId279" Type="http://schemas.openxmlformats.org/officeDocument/2006/relationships/image" Target="../media/image3158.png"/><Relationship Id="rId486" Type="http://schemas.openxmlformats.org/officeDocument/2006/relationships/customXml" Target="../ink/ink3774.xml"/><Relationship Id="rId43" Type="http://schemas.openxmlformats.org/officeDocument/2006/relationships/image" Target="../media/image3042.png"/><Relationship Id="rId139" Type="http://schemas.openxmlformats.org/officeDocument/2006/relationships/image" Target="../media/image3089.png"/><Relationship Id="rId346" Type="http://schemas.openxmlformats.org/officeDocument/2006/relationships/customXml" Target="../ink/ink3703.xml"/><Relationship Id="rId553" Type="http://schemas.openxmlformats.org/officeDocument/2006/relationships/image" Target="../media/image3290.png"/><Relationship Id="rId192" Type="http://schemas.openxmlformats.org/officeDocument/2006/relationships/customXml" Target="../ink/ink3626.xml"/><Relationship Id="rId206" Type="http://schemas.openxmlformats.org/officeDocument/2006/relationships/customXml" Target="../ink/ink3633.xml"/><Relationship Id="rId413" Type="http://schemas.openxmlformats.org/officeDocument/2006/relationships/customXml" Target="../ink/ink3737.xml"/><Relationship Id="rId497" Type="http://schemas.openxmlformats.org/officeDocument/2006/relationships/customXml" Target="../ink/ink3780.xml"/><Relationship Id="rId620" Type="http://schemas.openxmlformats.org/officeDocument/2006/relationships/image" Target="../media/image3323.png"/><Relationship Id="rId357" Type="http://schemas.openxmlformats.org/officeDocument/2006/relationships/image" Target="../media/image3197.png"/><Relationship Id="rId54" Type="http://schemas.openxmlformats.org/officeDocument/2006/relationships/customXml" Target="../ink/ink3557.xml"/><Relationship Id="rId217" Type="http://schemas.openxmlformats.org/officeDocument/2006/relationships/image" Target="../media/image3128.png"/><Relationship Id="rId564" Type="http://schemas.openxmlformats.org/officeDocument/2006/relationships/customXml" Target="../ink/ink3814.xml"/><Relationship Id="rId424" Type="http://schemas.openxmlformats.org/officeDocument/2006/relationships/image" Target="../media/image3227.png"/><Relationship Id="rId631" Type="http://schemas.openxmlformats.org/officeDocument/2006/relationships/customXml" Target="../ink/ink3848.xml"/><Relationship Id="rId270" Type="http://schemas.openxmlformats.org/officeDocument/2006/relationships/customXml" Target="../ink/ink3665.xml"/><Relationship Id="rId65" Type="http://schemas.openxmlformats.org/officeDocument/2006/relationships/image" Target="../media/image3053.png"/><Relationship Id="rId130" Type="http://schemas.openxmlformats.org/officeDocument/2006/relationships/customXml" Target="../ink/ink3595.xml"/><Relationship Id="rId368" Type="http://schemas.openxmlformats.org/officeDocument/2006/relationships/customXml" Target="../ink/ink3714.xml"/><Relationship Id="rId575" Type="http://schemas.openxmlformats.org/officeDocument/2006/relationships/image" Target="../media/image3301.png"/><Relationship Id="rId228" Type="http://schemas.openxmlformats.org/officeDocument/2006/relationships/customXml" Target="../ink/ink3644.xml"/><Relationship Id="rId435" Type="http://schemas.openxmlformats.org/officeDocument/2006/relationships/image" Target="../media/image3232.png"/><Relationship Id="rId642" Type="http://schemas.openxmlformats.org/officeDocument/2006/relationships/image" Target="../media/image3334.png"/><Relationship Id="rId281" Type="http://schemas.openxmlformats.org/officeDocument/2006/relationships/image" Target="../media/image3159.png"/><Relationship Id="rId502" Type="http://schemas.openxmlformats.org/officeDocument/2006/relationships/image" Target="../media/image3265.png"/><Relationship Id="rId76" Type="http://schemas.openxmlformats.org/officeDocument/2006/relationships/customXml" Target="../ink/ink3568.xml"/><Relationship Id="rId141" Type="http://schemas.openxmlformats.org/officeDocument/2006/relationships/image" Target="../media/image3090.png"/><Relationship Id="rId379" Type="http://schemas.openxmlformats.org/officeDocument/2006/relationships/image" Target="../media/image3208.png"/><Relationship Id="rId586" Type="http://schemas.openxmlformats.org/officeDocument/2006/relationships/image" Target="../media/image3306.png"/><Relationship Id="rId7" Type="http://schemas.openxmlformats.org/officeDocument/2006/relationships/image" Target="../media/image3024.png"/><Relationship Id="rId239" Type="http://schemas.openxmlformats.org/officeDocument/2006/relationships/image" Target="../media/image3139.png"/><Relationship Id="rId446" Type="http://schemas.openxmlformats.org/officeDocument/2006/relationships/customXml" Target="../ink/ink3754.xml"/><Relationship Id="rId653" Type="http://schemas.openxmlformats.org/officeDocument/2006/relationships/customXml" Target="../ink/ink3859.xml"/><Relationship Id="rId292" Type="http://schemas.openxmlformats.org/officeDocument/2006/relationships/customXml" Target="../ink/ink3676.xml"/><Relationship Id="rId306" Type="http://schemas.openxmlformats.org/officeDocument/2006/relationships/customXml" Target="../ink/ink3683.xml"/><Relationship Id="rId87" Type="http://schemas.openxmlformats.org/officeDocument/2006/relationships/image" Target="../media/image3064.png"/><Relationship Id="rId513" Type="http://schemas.openxmlformats.org/officeDocument/2006/relationships/customXml" Target="../ink/ink3788.xml"/><Relationship Id="rId597" Type="http://schemas.openxmlformats.org/officeDocument/2006/relationships/customXml" Target="../ink/ink3831.xml"/><Relationship Id="rId152" Type="http://schemas.openxmlformats.org/officeDocument/2006/relationships/customXml" Target="../ink/ink3606.xml"/><Relationship Id="rId457" Type="http://schemas.openxmlformats.org/officeDocument/2006/relationships/image" Target="../media/image3243.png"/><Relationship Id="rId664" Type="http://schemas.openxmlformats.org/officeDocument/2006/relationships/image" Target="../media/image3345.png"/><Relationship Id="rId14" Type="http://schemas.openxmlformats.org/officeDocument/2006/relationships/customXml" Target="../ink/ink3537.xml"/><Relationship Id="rId317" Type="http://schemas.openxmlformats.org/officeDocument/2006/relationships/image" Target="../media/image3177.png"/><Relationship Id="rId524" Type="http://schemas.openxmlformats.org/officeDocument/2006/relationships/customXml" Target="../ink/ink3794.xml"/><Relationship Id="rId98" Type="http://schemas.openxmlformats.org/officeDocument/2006/relationships/customXml" Target="../ink/ink3579.xml"/><Relationship Id="rId163" Type="http://schemas.openxmlformats.org/officeDocument/2006/relationships/image" Target="../media/image3101.png"/><Relationship Id="rId370" Type="http://schemas.openxmlformats.org/officeDocument/2006/relationships/customXml" Target="../ink/ink3715.xml"/><Relationship Id="rId230" Type="http://schemas.openxmlformats.org/officeDocument/2006/relationships/customXml" Target="../ink/ink3645.xml"/><Relationship Id="rId468" Type="http://schemas.openxmlformats.org/officeDocument/2006/relationships/customXml" Target="../ink/ink3765.xml"/><Relationship Id="rId25" Type="http://schemas.openxmlformats.org/officeDocument/2006/relationships/image" Target="../media/image3033.png"/><Relationship Id="rId328" Type="http://schemas.openxmlformats.org/officeDocument/2006/relationships/customXml" Target="../ink/ink3694.xml"/><Relationship Id="rId535" Type="http://schemas.openxmlformats.org/officeDocument/2006/relationships/image" Target="../media/image3281.png"/><Relationship Id="rId174" Type="http://schemas.openxmlformats.org/officeDocument/2006/relationships/customXml" Target="../ink/ink3617.xml"/><Relationship Id="rId381" Type="http://schemas.openxmlformats.org/officeDocument/2006/relationships/image" Target="../media/image3209.png"/><Relationship Id="rId602" Type="http://schemas.openxmlformats.org/officeDocument/2006/relationships/image" Target="../media/image3314.png"/><Relationship Id="rId241" Type="http://schemas.openxmlformats.org/officeDocument/2006/relationships/image" Target="../media/image739.png"/><Relationship Id="rId479" Type="http://schemas.openxmlformats.org/officeDocument/2006/relationships/image" Target="../media/image3254.png"/><Relationship Id="rId36" Type="http://schemas.openxmlformats.org/officeDocument/2006/relationships/customXml" Target="../ink/ink3548.xml"/><Relationship Id="rId339" Type="http://schemas.openxmlformats.org/officeDocument/2006/relationships/image" Target="../media/image3188.png"/><Relationship Id="rId546" Type="http://schemas.openxmlformats.org/officeDocument/2006/relationships/customXml" Target="../ink/ink3805.xml"/><Relationship Id="rId101" Type="http://schemas.openxmlformats.org/officeDocument/2006/relationships/image" Target="../media/image3071.png"/><Relationship Id="rId185" Type="http://schemas.openxmlformats.org/officeDocument/2006/relationships/image" Target="../media/image3112.png"/><Relationship Id="rId406" Type="http://schemas.openxmlformats.org/officeDocument/2006/relationships/image" Target="../media/image3219.png"/><Relationship Id="rId392" Type="http://schemas.openxmlformats.org/officeDocument/2006/relationships/image" Target="../media/image124.png"/><Relationship Id="rId613" Type="http://schemas.openxmlformats.org/officeDocument/2006/relationships/customXml" Target="../ink/ink3839.xml"/><Relationship Id="rId252" Type="http://schemas.openxmlformats.org/officeDocument/2006/relationships/customXml" Target="../ink/ink3656.xml"/><Relationship Id="rId47" Type="http://schemas.openxmlformats.org/officeDocument/2006/relationships/image" Target="../media/image3044.png"/><Relationship Id="rId112" Type="http://schemas.openxmlformats.org/officeDocument/2006/relationships/customXml" Target="../ink/ink3586.xml"/><Relationship Id="rId557" Type="http://schemas.openxmlformats.org/officeDocument/2006/relationships/image" Target="../media/image3292.png"/><Relationship Id="rId196" Type="http://schemas.openxmlformats.org/officeDocument/2006/relationships/customXml" Target="../ink/ink3628.xml"/><Relationship Id="rId417" Type="http://schemas.openxmlformats.org/officeDocument/2006/relationships/customXml" Target="../ink/ink3739.xml"/><Relationship Id="rId624" Type="http://schemas.openxmlformats.org/officeDocument/2006/relationships/image" Target="../media/image3325.png"/><Relationship Id="rId263" Type="http://schemas.openxmlformats.org/officeDocument/2006/relationships/image" Target="../media/image3150.png"/><Relationship Id="rId470" Type="http://schemas.openxmlformats.org/officeDocument/2006/relationships/customXml" Target="../ink/ink3766.xml"/><Relationship Id="rId58" Type="http://schemas.openxmlformats.org/officeDocument/2006/relationships/customXml" Target="../ink/ink3559.xml"/><Relationship Id="rId123" Type="http://schemas.openxmlformats.org/officeDocument/2006/relationships/image" Target="../media/image3081.png"/><Relationship Id="rId330" Type="http://schemas.openxmlformats.org/officeDocument/2006/relationships/customXml" Target="../ink/ink3695.xml"/><Relationship Id="rId568" Type="http://schemas.openxmlformats.org/officeDocument/2006/relationships/customXml" Target="../ink/ink3816.xml"/><Relationship Id="rId428" Type="http://schemas.openxmlformats.org/officeDocument/2006/relationships/image" Target="../media/image3229.png"/><Relationship Id="rId635" Type="http://schemas.openxmlformats.org/officeDocument/2006/relationships/customXml" Target="../ink/ink3850.xml"/><Relationship Id="rId274" Type="http://schemas.openxmlformats.org/officeDocument/2006/relationships/customXml" Target="../ink/ink3667.xml"/><Relationship Id="rId481" Type="http://schemas.openxmlformats.org/officeDocument/2006/relationships/image" Target="../media/image3255.png"/><Relationship Id="rId69" Type="http://schemas.openxmlformats.org/officeDocument/2006/relationships/image" Target="../media/image3055.png"/><Relationship Id="rId134" Type="http://schemas.openxmlformats.org/officeDocument/2006/relationships/customXml" Target="../ink/ink3597.xml"/><Relationship Id="rId579" Type="http://schemas.openxmlformats.org/officeDocument/2006/relationships/customXml" Target="../ink/ink3822.xml"/><Relationship Id="rId80" Type="http://schemas.openxmlformats.org/officeDocument/2006/relationships/customXml" Target="../ink/ink3570.xml"/><Relationship Id="rId176" Type="http://schemas.openxmlformats.org/officeDocument/2006/relationships/customXml" Target="../ink/ink3618.xml"/><Relationship Id="rId341" Type="http://schemas.openxmlformats.org/officeDocument/2006/relationships/image" Target="../media/image3189.png"/><Relationship Id="rId383" Type="http://schemas.openxmlformats.org/officeDocument/2006/relationships/image" Target="../media/image3210.png"/><Relationship Id="rId439" Type="http://schemas.openxmlformats.org/officeDocument/2006/relationships/image" Target="../media/image3234.png"/><Relationship Id="rId590" Type="http://schemas.openxmlformats.org/officeDocument/2006/relationships/image" Target="../media/image3308.png"/><Relationship Id="rId604" Type="http://schemas.openxmlformats.org/officeDocument/2006/relationships/image" Target="../media/image3315.png"/><Relationship Id="rId646" Type="http://schemas.openxmlformats.org/officeDocument/2006/relationships/image" Target="../media/image3336.png"/><Relationship Id="rId201" Type="http://schemas.openxmlformats.org/officeDocument/2006/relationships/image" Target="../media/image3120.png"/><Relationship Id="rId243" Type="http://schemas.openxmlformats.org/officeDocument/2006/relationships/image" Target="../media/image3140.png"/><Relationship Id="rId285" Type="http://schemas.openxmlformats.org/officeDocument/2006/relationships/image" Target="../media/image3161.png"/><Relationship Id="rId450" Type="http://schemas.openxmlformats.org/officeDocument/2006/relationships/customXml" Target="../ink/ink3756.xml"/><Relationship Id="rId506" Type="http://schemas.openxmlformats.org/officeDocument/2006/relationships/image" Target="../media/image3267.png"/><Relationship Id="rId38" Type="http://schemas.openxmlformats.org/officeDocument/2006/relationships/customXml" Target="../ink/ink3549.xml"/><Relationship Id="rId103" Type="http://schemas.openxmlformats.org/officeDocument/2006/relationships/image" Target="../media/image3072.png"/><Relationship Id="rId310" Type="http://schemas.openxmlformats.org/officeDocument/2006/relationships/customXml" Target="../ink/ink3685.xml"/><Relationship Id="rId492" Type="http://schemas.openxmlformats.org/officeDocument/2006/relationships/customXml" Target="../ink/ink3777.xml"/><Relationship Id="rId548" Type="http://schemas.openxmlformats.org/officeDocument/2006/relationships/customXml" Target="../ink/ink3806.xml"/><Relationship Id="rId91" Type="http://schemas.openxmlformats.org/officeDocument/2006/relationships/image" Target="../media/image3066.png"/><Relationship Id="rId145" Type="http://schemas.openxmlformats.org/officeDocument/2006/relationships/image" Target="../media/image3092.png"/><Relationship Id="rId187" Type="http://schemas.openxmlformats.org/officeDocument/2006/relationships/image" Target="../media/image3113.png"/><Relationship Id="rId352" Type="http://schemas.openxmlformats.org/officeDocument/2006/relationships/customXml" Target="../ink/ink3706.xml"/><Relationship Id="rId394" Type="http://schemas.openxmlformats.org/officeDocument/2006/relationships/image" Target="../media/image3214.png"/><Relationship Id="rId408" Type="http://schemas.openxmlformats.org/officeDocument/2006/relationships/image" Target="../media/image1725.png"/><Relationship Id="rId615" Type="http://schemas.openxmlformats.org/officeDocument/2006/relationships/customXml" Target="../ink/ink3840.xml"/><Relationship Id="rId212" Type="http://schemas.openxmlformats.org/officeDocument/2006/relationships/customXml" Target="../ink/ink3636.xml"/><Relationship Id="rId254" Type="http://schemas.openxmlformats.org/officeDocument/2006/relationships/customXml" Target="../ink/ink3657.xml"/><Relationship Id="rId657" Type="http://schemas.openxmlformats.org/officeDocument/2006/relationships/customXml" Target="../ink/ink3861.xml"/><Relationship Id="rId49" Type="http://schemas.openxmlformats.org/officeDocument/2006/relationships/image" Target="../media/image3045.png"/><Relationship Id="rId114" Type="http://schemas.openxmlformats.org/officeDocument/2006/relationships/customXml" Target="../ink/ink3587.xml"/><Relationship Id="rId296" Type="http://schemas.openxmlformats.org/officeDocument/2006/relationships/customXml" Target="../ink/ink3678.xml"/><Relationship Id="rId461" Type="http://schemas.openxmlformats.org/officeDocument/2006/relationships/image" Target="../media/image3245.png"/><Relationship Id="rId517" Type="http://schemas.openxmlformats.org/officeDocument/2006/relationships/customXml" Target="../ink/ink3790.xml"/><Relationship Id="rId559" Type="http://schemas.openxmlformats.org/officeDocument/2006/relationships/image" Target="../media/image3293.png"/><Relationship Id="rId60" Type="http://schemas.openxmlformats.org/officeDocument/2006/relationships/customXml" Target="../ink/ink3560.xml"/><Relationship Id="rId156" Type="http://schemas.openxmlformats.org/officeDocument/2006/relationships/customXml" Target="../ink/ink3608.xml"/><Relationship Id="rId198" Type="http://schemas.openxmlformats.org/officeDocument/2006/relationships/customXml" Target="../ink/ink3629.xml"/><Relationship Id="rId321" Type="http://schemas.openxmlformats.org/officeDocument/2006/relationships/image" Target="../media/image3179.png"/><Relationship Id="rId363" Type="http://schemas.openxmlformats.org/officeDocument/2006/relationships/image" Target="../media/image3200.png"/><Relationship Id="rId419" Type="http://schemas.openxmlformats.org/officeDocument/2006/relationships/customXml" Target="../ink/ink3740.xml"/><Relationship Id="rId570" Type="http://schemas.openxmlformats.org/officeDocument/2006/relationships/customXml" Target="../ink/ink3817.xml"/><Relationship Id="rId626" Type="http://schemas.openxmlformats.org/officeDocument/2006/relationships/image" Target="../media/image3326.png"/><Relationship Id="rId223" Type="http://schemas.openxmlformats.org/officeDocument/2006/relationships/image" Target="../media/image3131.png"/><Relationship Id="rId430" Type="http://schemas.openxmlformats.org/officeDocument/2006/relationships/customXml" Target="../ink/ink3746.xml"/><Relationship Id="rId668" Type="http://schemas.openxmlformats.org/officeDocument/2006/relationships/image" Target="../media/image3347.png"/><Relationship Id="rId18" Type="http://schemas.openxmlformats.org/officeDocument/2006/relationships/customXml" Target="../ink/ink3539.xml"/><Relationship Id="rId265" Type="http://schemas.openxmlformats.org/officeDocument/2006/relationships/image" Target="../media/image3151.png"/><Relationship Id="rId472" Type="http://schemas.openxmlformats.org/officeDocument/2006/relationships/customXml" Target="../ink/ink3767.xml"/><Relationship Id="rId528" Type="http://schemas.openxmlformats.org/officeDocument/2006/relationships/customXml" Target="../ink/ink3796.xml"/><Relationship Id="rId125" Type="http://schemas.openxmlformats.org/officeDocument/2006/relationships/image" Target="../media/image3082.png"/><Relationship Id="rId167" Type="http://schemas.openxmlformats.org/officeDocument/2006/relationships/image" Target="../media/image3103.png"/><Relationship Id="rId332" Type="http://schemas.openxmlformats.org/officeDocument/2006/relationships/customXml" Target="../ink/ink3696.xml"/><Relationship Id="rId374" Type="http://schemas.openxmlformats.org/officeDocument/2006/relationships/customXml" Target="../ink/ink3717.xml"/><Relationship Id="rId581" Type="http://schemas.openxmlformats.org/officeDocument/2006/relationships/customXml" Target="../ink/ink3823.xml"/><Relationship Id="rId71" Type="http://schemas.openxmlformats.org/officeDocument/2006/relationships/image" Target="../media/image3056.png"/><Relationship Id="rId234" Type="http://schemas.openxmlformats.org/officeDocument/2006/relationships/customXml" Target="../ink/ink3647.xml"/><Relationship Id="rId637" Type="http://schemas.openxmlformats.org/officeDocument/2006/relationships/customXml" Target="../ink/ink3851.xml"/><Relationship Id="rId2" Type="http://schemas.openxmlformats.org/officeDocument/2006/relationships/customXml" Target="../ink/ink3531.xml"/><Relationship Id="rId29" Type="http://schemas.openxmlformats.org/officeDocument/2006/relationships/image" Target="../media/image3035.png"/><Relationship Id="rId276" Type="http://schemas.openxmlformats.org/officeDocument/2006/relationships/customXml" Target="../ink/ink3668.xml"/><Relationship Id="rId441" Type="http://schemas.openxmlformats.org/officeDocument/2006/relationships/image" Target="../media/image3235.png"/><Relationship Id="rId483" Type="http://schemas.openxmlformats.org/officeDocument/2006/relationships/image" Target="../media/image3256.png"/><Relationship Id="rId539" Type="http://schemas.openxmlformats.org/officeDocument/2006/relationships/image" Target="../media/image3283.png"/><Relationship Id="rId40" Type="http://schemas.openxmlformats.org/officeDocument/2006/relationships/customXml" Target="../ink/ink3550.xml"/><Relationship Id="rId136" Type="http://schemas.openxmlformats.org/officeDocument/2006/relationships/customXml" Target="../ink/ink3598.xml"/><Relationship Id="rId178" Type="http://schemas.openxmlformats.org/officeDocument/2006/relationships/customXml" Target="../ink/ink3619.xml"/><Relationship Id="rId301" Type="http://schemas.openxmlformats.org/officeDocument/2006/relationships/image" Target="../media/image3169.png"/><Relationship Id="rId343" Type="http://schemas.openxmlformats.org/officeDocument/2006/relationships/image" Target="../media/image3190.png"/><Relationship Id="rId550" Type="http://schemas.openxmlformats.org/officeDocument/2006/relationships/customXml" Target="../ink/ink3807.xml"/><Relationship Id="rId82" Type="http://schemas.openxmlformats.org/officeDocument/2006/relationships/customXml" Target="../ink/ink3571.xml"/><Relationship Id="rId203" Type="http://schemas.openxmlformats.org/officeDocument/2006/relationships/image" Target="../media/image3121.png"/><Relationship Id="rId385" Type="http://schemas.openxmlformats.org/officeDocument/2006/relationships/image" Target="../media/image3211.png"/><Relationship Id="rId592" Type="http://schemas.openxmlformats.org/officeDocument/2006/relationships/image" Target="../media/image3309.png"/><Relationship Id="rId606" Type="http://schemas.openxmlformats.org/officeDocument/2006/relationships/image" Target="../media/image3316.png"/><Relationship Id="rId648" Type="http://schemas.openxmlformats.org/officeDocument/2006/relationships/image" Target="../media/image3337.png"/><Relationship Id="rId245" Type="http://schemas.openxmlformats.org/officeDocument/2006/relationships/image" Target="../media/image3141.png"/><Relationship Id="rId287" Type="http://schemas.openxmlformats.org/officeDocument/2006/relationships/image" Target="../media/image3162.png"/><Relationship Id="rId410" Type="http://schemas.openxmlformats.org/officeDocument/2006/relationships/image" Target="../media/image3220.png"/><Relationship Id="rId452" Type="http://schemas.openxmlformats.org/officeDocument/2006/relationships/customXml" Target="../ink/ink3757.xml"/><Relationship Id="rId494" Type="http://schemas.openxmlformats.org/officeDocument/2006/relationships/customXml" Target="../ink/ink3778.xml"/><Relationship Id="rId508" Type="http://schemas.openxmlformats.org/officeDocument/2006/relationships/image" Target="../media/image3268.png"/><Relationship Id="rId105" Type="http://schemas.openxmlformats.org/officeDocument/2006/relationships/image" Target="../media/image2660.png"/><Relationship Id="rId147" Type="http://schemas.openxmlformats.org/officeDocument/2006/relationships/image" Target="../media/image3093.png"/><Relationship Id="rId312" Type="http://schemas.openxmlformats.org/officeDocument/2006/relationships/customXml" Target="../ink/ink3686.xml"/><Relationship Id="rId354" Type="http://schemas.openxmlformats.org/officeDocument/2006/relationships/customXml" Target="../ink/ink3707.xml"/><Relationship Id="rId51" Type="http://schemas.openxmlformats.org/officeDocument/2006/relationships/image" Target="../media/image3046.png"/><Relationship Id="rId93" Type="http://schemas.openxmlformats.org/officeDocument/2006/relationships/image" Target="../media/image3067.png"/><Relationship Id="rId189" Type="http://schemas.openxmlformats.org/officeDocument/2006/relationships/image" Target="../media/image3114.png"/><Relationship Id="rId396" Type="http://schemas.openxmlformats.org/officeDocument/2006/relationships/image" Target="../media/image3215.png"/><Relationship Id="rId561" Type="http://schemas.openxmlformats.org/officeDocument/2006/relationships/image" Target="../media/image3294.png"/><Relationship Id="rId617" Type="http://schemas.openxmlformats.org/officeDocument/2006/relationships/customXml" Target="../ink/ink3841.xml"/><Relationship Id="rId659" Type="http://schemas.openxmlformats.org/officeDocument/2006/relationships/customXml" Target="../ink/ink3862.xml"/><Relationship Id="rId214" Type="http://schemas.openxmlformats.org/officeDocument/2006/relationships/customXml" Target="../ink/ink3637.xml"/><Relationship Id="rId256" Type="http://schemas.openxmlformats.org/officeDocument/2006/relationships/customXml" Target="../ink/ink3658.xml"/><Relationship Id="rId298" Type="http://schemas.openxmlformats.org/officeDocument/2006/relationships/customXml" Target="../ink/ink3679.xml"/><Relationship Id="rId421" Type="http://schemas.openxmlformats.org/officeDocument/2006/relationships/customXml" Target="../ink/ink3741.xml"/><Relationship Id="rId463" Type="http://schemas.openxmlformats.org/officeDocument/2006/relationships/image" Target="../media/image3246.png"/><Relationship Id="rId519" Type="http://schemas.openxmlformats.org/officeDocument/2006/relationships/image" Target="../media/image3273.png"/><Relationship Id="rId670" Type="http://schemas.openxmlformats.org/officeDocument/2006/relationships/image" Target="../media/image3348.png"/><Relationship Id="rId116" Type="http://schemas.openxmlformats.org/officeDocument/2006/relationships/customXml" Target="../ink/ink3588.xml"/><Relationship Id="rId158" Type="http://schemas.openxmlformats.org/officeDocument/2006/relationships/customXml" Target="../ink/ink3609.xml"/><Relationship Id="rId323" Type="http://schemas.openxmlformats.org/officeDocument/2006/relationships/image" Target="../media/image3180.png"/><Relationship Id="rId530" Type="http://schemas.openxmlformats.org/officeDocument/2006/relationships/customXml" Target="../ink/ink3797.xml"/><Relationship Id="rId20" Type="http://schemas.openxmlformats.org/officeDocument/2006/relationships/customXml" Target="../ink/ink3540.xml"/><Relationship Id="rId62" Type="http://schemas.openxmlformats.org/officeDocument/2006/relationships/customXml" Target="../ink/ink3561.xml"/><Relationship Id="rId365" Type="http://schemas.openxmlformats.org/officeDocument/2006/relationships/image" Target="../media/image3201.png"/><Relationship Id="rId572" Type="http://schemas.openxmlformats.org/officeDocument/2006/relationships/customXml" Target="../ink/ink3818.xml"/><Relationship Id="rId628" Type="http://schemas.openxmlformats.org/officeDocument/2006/relationships/image" Target="../media/image3327.png"/><Relationship Id="rId225" Type="http://schemas.openxmlformats.org/officeDocument/2006/relationships/image" Target="../media/image3132.png"/><Relationship Id="rId267" Type="http://schemas.openxmlformats.org/officeDocument/2006/relationships/image" Target="../media/image3152.png"/><Relationship Id="rId432" Type="http://schemas.openxmlformats.org/officeDocument/2006/relationships/customXml" Target="../ink/ink3747.xml"/><Relationship Id="rId474" Type="http://schemas.openxmlformats.org/officeDocument/2006/relationships/customXml" Target="../ink/ink3768.xml"/><Relationship Id="rId127" Type="http://schemas.openxmlformats.org/officeDocument/2006/relationships/image" Target="../media/image3083.png"/><Relationship Id="rId31" Type="http://schemas.openxmlformats.org/officeDocument/2006/relationships/image" Target="../media/image3036.png"/><Relationship Id="rId73" Type="http://schemas.openxmlformats.org/officeDocument/2006/relationships/image" Target="../media/image3057.png"/><Relationship Id="rId169" Type="http://schemas.openxmlformats.org/officeDocument/2006/relationships/image" Target="../media/image3104.png"/><Relationship Id="rId334" Type="http://schemas.openxmlformats.org/officeDocument/2006/relationships/customXml" Target="../ink/ink3697.xml"/><Relationship Id="rId376" Type="http://schemas.openxmlformats.org/officeDocument/2006/relationships/customXml" Target="../ink/ink3718.xml"/><Relationship Id="rId541" Type="http://schemas.openxmlformats.org/officeDocument/2006/relationships/image" Target="../media/image3284.png"/><Relationship Id="rId583" Type="http://schemas.openxmlformats.org/officeDocument/2006/relationships/customXml" Target="../ink/ink3824.xml"/><Relationship Id="rId639" Type="http://schemas.openxmlformats.org/officeDocument/2006/relationships/customXml" Target="../ink/ink3852.xml"/><Relationship Id="rId4" Type="http://schemas.openxmlformats.org/officeDocument/2006/relationships/customXml" Target="../ink/ink3532.xml"/><Relationship Id="rId180" Type="http://schemas.openxmlformats.org/officeDocument/2006/relationships/customXml" Target="../ink/ink3620.xml"/><Relationship Id="rId236" Type="http://schemas.openxmlformats.org/officeDocument/2006/relationships/customXml" Target="../ink/ink3648.xml"/><Relationship Id="rId278" Type="http://schemas.openxmlformats.org/officeDocument/2006/relationships/customXml" Target="../ink/ink3669.xml"/><Relationship Id="rId401" Type="http://schemas.openxmlformats.org/officeDocument/2006/relationships/customXml" Target="../ink/ink3731.xml"/><Relationship Id="rId443" Type="http://schemas.openxmlformats.org/officeDocument/2006/relationships/image" Target="../media/image3236.png"/><Relationship Id="rId650" Type="http://schemas.openxmlformats.org/officeDocument/2006/relationships/image" Target="../media/image3338.png"/><Relationship Id="rId303" Type="http://schemas.openxmlformats.org/officeDocument/2006/relationships/image" Target="../media/image3170.png"/><Relationship Id="rId485" Type="http://schemas.openxmlformats.org/officeDocument/2006/relationships/image" Target="../media/image3257.png"/><Relationship Id="rId42" Type="http://schemas.openxmlformats.org/officeDocument/2006/relationships/customXml" Target="../ink/ink3551.xml"/><Relationship Id="rId84" Type="http://schemas.openxmlformats.org/officeDocument/2006/relationships/customXml" Target="../ink/ink3572.xml"/><Relationship Id="rId138" Type="http://schemas.openxmlformats.org/officeDocument/2006/relationships/customXml" Target="../ink/ink3599.xml"/><Relationship Id="rId345" Type="http://schemas.openxmlformats.org/officeDocument/2006/relationships/image" Target="../media/image3191.png"/><Relationship Id="rId387" Type="http://schemas.openxmlformats.org/officeDocument/2006/relationships/customXml" Target="../ink/ink3724.xml"/><Relationship Id="rId510" Type="http://schemas.openxmlformats.org/officeDocument/2006/relationships/image" Target="../media/image3269.png"/><Relationship Id="rId552" Type="http://schemas.openxmlformats.org/officeDocument/2006/relationships/customXml" Target="../ink/ink3808.xml"/><Relationship Id="rId594" Type="http://schemas.openxmlformats.org/officeDocument/2006/relationships/image" Target="../media/image3310.png"/><Relationship Id="rId608" Type="http://schemas.openxmlformats.org/officeDocument/2006/relationships/image" Target="../media/image3317.png"/><Relationship Id="rId191" Type="http://schemas.openxmlformats.org/officeDocument/2006/relationships/image" Target="../media/image3115.png"/><Relationship Id="rId205" Type="http://schemas.openxmlformats.org/officeDocument/2006/relationships/image" Target="../media/image3122.png"/><Relationship Id="rId247" Type="http://schemas.openxmlformats.org/officeDocument/2006/relationships/image" Target="../media/image3142.png"/><Relationship Id="rId412" Type="http://schemas.openxmlformats.org/officeDocument/2006/relationships/image" Target="../media/image3221.png"/><Relationship Id="rId107" Type="http://schemas.openxmlformats.org/officeDocument/2006/relationships/image" Target="../media/image3073.png"/><Relationship Id="rId289" Type="http://schemas.openxmlformats.org/officeDocument/2006/relationships/image" Target="../media/image3163.png"/><Relationship Id="rId454" Type="http://schemas.openxmlformats.org/officeDocument/2006/relationships/customXml" Target="../ink/ink3758.xml"/><Relationship Id="rId496" Type="http://schemas.openxmlformats.org/officeDocument/2006/relationships/image" Target="../media/image3262.png"/><Relationship Id="rId661" Type="http://schemas.openxmlformats.org/officeDocument/2006/relationships/customXml" Target="../ink/ink3863.xml"/><Relationship Id="rId11" Type="http://schemas.openxmlformats.org/officeDocument/2006/relationships/image" Target="../media/image3026.png"/><Relationship Id="rId53" Type="http://schemas.openxmlformats.org/officeDocument/2006/relationships/image" Target="../media/image3047.png"/><Relationship Id="rId149" Type="http://schemas.openxmlformats.org/officeDocument/2006/relationships/image" Target="../media/image3094.png"/><Relationship Id="rId314" Type="http://schemas.openxmlformats.org/officeDocument/2006/relationships/customXml" Target="../ink/ink3687.xml"/><Relationship Id="rId356" Type="http://schemas.openxmlformats.org/officeDocument/2006/relationships/customXml" Target="../ink/ink3708.xml"/><Relationship Id="rId398" Type="http://schemas.openxmlformats.org/officeDocument/2006/relationships/image" Target="../media/image3216.png"/><Relationship Id="rId521" Type="http://schemas.openxmlformats.org/officeDocument/2006/relationships/image" Target="../media/image3274.png"/><Relationship Id="rId563" Type="http://schemas.openxmlformats.org/officeDocument/2006/relationships/image" Target="../media/image3295.png"/><Relationship Id="rId619" Type="http://schemas.openxmlformats.org/officeDocument/2006/relationships/customXml" Target="../ink/ink3842.xml"/><Relationship Id="rId95" Type="http://schemas.openxmlformats.org/officeDocument/2006/relationships/image" Target="../media/image3068.png"/><Relationship Id="rId160" Type="http://schemas.openxmlformats.org/officeDocument/2006/relationships/customXml" Target="../ink/ink3610.xml"/><Relationship Id="rId216" Type="http://schemas.openxmlformats.org/officeDocument/2006/relationships/customXml" Target="../ink/ink3638.xml"/><Relationship Id="rId423" Type="http://schemas.openxmlformats.org/officeDocument/2006/relationships/customXml" Target="../ink/ink3742.xml"/><Relationship Id="rId258" Type="http://schemas.openxmlformats.org/officeDocument/2006/relationships/customXml" Target="../ink/ink3659.xml"/><Relationship Id="rId465" Type="http://schemas.openxmlformats.org/officeDocument/2006/relationships/image" Target="../media/image3247.png"/><Relationship Id="rId630" Type="http://schemas.openxmlformats.org/officeDocument/2006/relationships/image" Target="../media/image3328.png"/><Relationship Id="rId22" Type="http://schemas.openxmlformats.org/officeDocument/2006/relationships/customXml" Target="../ink/ink3541.xml"/><Relationship Id="rId64" Type="http://schemas.openxmlformats.org/officeDocument/2006/relationships/customXml" Target="../ink/ink3562.xml"/><Relationship Id="rId118" Type="http://schemas.openxmlformats.org/officeDocument/2006/relationships/customXml" Target="../ink/ink3589.xml"/><Relationship Id="rId325" Type="http://schemas.openxmlformats.org/officeDocument/2006/relationships/image" Target="../media/image3181.png"/><Relationship Id="rId367" Type="http://schemas.openxmlformats.org/officeDocument/2006/relationships/image" Target="../media/image3202.png"/><Relationship Id="rId532" Type="http://schemas.openxmlformats.org/officeDocument/2006/relationships/customXml" Target="../ink/ink3798.xml"/><Relationship Id="rId574" Type="http://schemas.openxmlformats.org/officeDocument/2006/relationships/customXml" Target="../ink/ink3819.xml"/><Relationship Id="rId171" Type="http://schemas.openxmlformats.org/officeDocument/2006/relationships/image" Target="../media/image3105.png"/><Relationship Id="rId227" Type="http://schemas.openxmlformats.org/officeDocument/2006/relationships/image" Target="../media/image3133.png"/><Relationship Id="rId269" Type="http://schemas.openxmlformats.org/officeDocument/2006/relationships/image" Target="../media/image3153.png"/><Relationship Id="rId434" Type="http://schemas.openxmlformats.org/officeDocument/2006/relationships/customXml" Target="../ink/ink3748.xml"/><Relationship Id="rId476" Type="http://schemas.openxmlformats.org/officeDocument/2006/relationships/customXml" Target="../ink/ink3769.xml"/><Relationship Id="rId641" Type="http://schemas.openxmlformats.org/officeDocument/2006/relationships/customXml" Target="../ink/ink3853.xml"/><Relationship Id="rId33" Type="http://schemas.openxmlformats.org/officeDocument/2006/relationships/image" Target="../media/image3037.png"/><Relationship Id="rId129" Type="http://schemas.openxmlformats.org/officeDocument/2006/relationships/image" Target="../media/image3084.png"/><Relationship Id="rId280" Type="http://schemas.openxmlformats.org/officeDocument/2006/relationships/customXml" Target="../ink/ink3670.xml"/><Relationship Id="rId336" Type="http://schemas.openxmlformats.org/officeDocument/2006/relationships/customXml" Target="../ink/ink3698.xml"/><Relationship Id="rId501" Type="http://schemas.openxmlformats.org/officeDocument/2006/relationships/customXml" Target="../ink/ink3782.xml"/><Relationship Id="rId543" Type="http://schemas.openxmlformats.org/officeDocument/2006/relationships/image" Target="../media/image3285.png"/><Relationship Id="rId75" Type="http://schemas.openxmlformats.org/officeDocument/2006/relationships/image" Target="../media/image3058.png"/><Relationship Id="rId140" Type="http://schemas.openxmlformats.org/officeDocument/2006/relationships/customXml" Target="../ink/ink3600.xml"/><Relationship Id="rId182" Type="http://schemas.openxmlformats.org/officeDocument/2006/relationships/customXml" Target="../ink/ink3621.xml"/><Relationship Id="rId378" Type="http://schemas.openxmlformats.org/officeDocument/2006/relationships/customXml" Target="../ink/ink3719.xml"/><Relationship Id="rId403" Type="http://schemas.openxmlformats.org/officeDocument/2006/relationships/customXml" Target="../ink/ink3732.xml"/><Relationship Id="rId585" Type="http://schemas.openxmlformats.org/officeDocument/2006/relationships/customXml" Target="../ink/ink3825.xml"/><Relationship Id="rId6" Type="http://schemas.openxmlformats.org/officeDocument/2006/relationships/customXml" Target="../ink/ink3533.xml"/><Relationship Id="rId238" Type="http://schemas.openxmlformats.org/officeDocument/2006/relationships/customXml" Target="../ink/ink3649.xml"/><Relationship Id="rId445" Type="http://schemas.openxmlformats.org/officeDocument/2006/relationships/image" Target="../media/image3237.png"/><Relationship Id="rId487" Type="http://schemas.openxmlformats.org/officeDocument/2006/relationships/image" Target="../media/image3258.png"/><Relationship Id="rId610" Type="http://schemas.openxmlformats.org/officeDocument/2006/relationships/image" Target="../media/image3318.png"/><Relationship Id="rId652" Type="http://schemas.openxmlformats.org/officeDocument/2006/relationships/image" Target="../media/image3339.png"/><Relationship Id="rId291" Type="http://schemas.openxmlformats.org/officeDocument/2006/relationships/image" Target="../media/image3164.png"/><Relationship Id="rId305" Type="http://schemas.openxmlformats.org/officeDocument/2006/relationships/image" Target="../media/image3171.png"/><Relationship Id="rId347" Type="http://schemas.openxmlformats.org/officeDocument/2006/relationships/image" Target="../media/image3192.png"/><Relationship Id="rId512" Type="http://schemas.openxmlformats.org/officeDocument/2006/relationships/image" Target="../media/image3270.png"/><Relationship Id="rId44" Type="http://schemas.openxmlformats.org/officeDocument/2006/relationships/customXml" Target="../ink/ink3552.xml"/><Relationship Id="rId86" Type="http://schemas.openxmlformats.org/officeDocument/2006/relationships/customXml" Target="../ink/ink3573.xml"/><Relationship Id="rId151" Type="http://schemas.openxmlformats.org/officeDocument/2006/relationships/image" Target="../media/image3095.png"/><Relationship Id="rId389" Type="http://schemas.openxmlformats.org/officeDocument/2006/relationships/customXml" Target="../ink/ink3725.xml"/><Relationship Id="rId554" Type="http://schemas.openxmlformats.org/officeDocument/2006/relationships/customXml" Target="../ink/ink3809.xml"/><Relationship Id="rId596" Type="http://schemas.openxmlformats.org/officeDocument/2006/relationships/image" Target="../media/image3311.png"/><Relationship Id="rId193" Type="http://schemas.openxmlformats.org/officeDocument/2006/relationships/image" Target="../media/image3116.png"/><Relationship Id="rId207" Type="http://schemas.openxmlformats.org/officeDocument/2006/relationships/image" Target="../media/image3123.png"/><Relationship Id="rId249" Type="http://schemas.openxmlformats.org/officeDocument/2006/relationships/image" Target="../media/image3143.png"/><Relationship Id="rId414" Type="http://schemas.openxmlformats.org/officeDocument/2006/relationships/image" Target="../media/image3222.png"/><Relationship Id="rId456" Type="http://schemas.openxmlformats.org/officeDocument/2006/relationships/customXml" Target="../ink/ink3759.xml"/><Relationship Id="rId498" Type="http://schemas.openxmlformats.org/officeDocument/2006/relationships/image" Target="../media/image3263.png"/><Relationship Id="rId621" Type="http://schemas.openxmlformats.org/officeDocument/2006/relationships/customXml" Target="../ink/ink3843.xml"/><Relationship Id="rId663" Type="http://schemas.openxmlformats.org/officeDocument/2006/relationships/customXml" Target="../ink/ink3864.xml"/><Relationship Id="rId13" Type="http://schemas.openxmlformats.org/officeDocument/2006/relationships/image" Target="../media/image3027.png"/><Relationship Id="rId109" Type="http://schemas.openxmlformats.org/officeDocument/2006/relationships/image" Target="../media/image3074.png"/><Relationship Id="rId260" Type="http://schemas.openxmlformats.org/officeDocument/2006/relationships/customXml" Target="../ink/ink3660.xml"/><Relationship Id="rId316" Type="http://schemas.openxmlformats.org/officeDocument/2006/relationships/customXml" Target="../ink/ink3688.xml"/><Relationship Id="rId523" Type="http://schemas.openxmlformats.org/officeDocument/2006/relationships/image" Target="../media/image3275.png"/><Relationship Id="rId55" Type="http://schemas.openxmlformats.org/officeDocument/2006/relationships/image" Target="../media/image3048.png"/><Relationship Id="rId97" Type="http://schemas.openxmlformats.org/officeDocument/2006/relationships/image" Target="../media/image3069.png"/><Relationship Id="rId120" Type="http://schemas.openxmlformats.org/officeDocument/2006/relationships/customXml" Target="../ink/ink3590.xml"/><Relationship Id="rId358" Type="http://schemas.openxmlformats.org/officeDocument/2006/relationships/customXml" Target="../ink/ink3709.xml"/><Relationship Id="rId565" Type="http://schemas.openxmlformats.org/officeDocument/2006/relationships/image" Target="../media/image3296.png"/><Relationship Id="rId162" Type="http://schemas.openxmlformats.org/officeDocument/2006/relationships/customXml" Target="../ink/ink3611.xml"/><Relationship Id="rId218" Type="http://schemas.openxmlformats.org/officeDocument/2006/relationships/customXml" Target="../ink/ink3639.xml"/><Relationship Id="rId425" Type="http://schemas.openxmlformats.org/officeDocument/2006/relationships/customXml" Target="../ink/ink3743.xml"/><Relationship Id="rId467" Type="http://schemas.openxmlformats.org/officeDocument/2006/relationships/image" Target="../media/image3248.png"/><Relationship Id="rId632" Type="http://schemas.openxmlformats.org/officeDocument/2006/relationships/image" Target="../media/image3329.png"/><Relationship Id="rId271" Type="http://schemas.openxmlformats.org/officeDocument/2006/relationships/image" Target="../media/image3154.png"/><Relationship Id="rId24" Type="http://schemas.openxmlformats.org/officeDocument/2006/relationships/customXml" Target="../ink/ink3542.xml"/><Relationship Id="rId66" Type="http://schemas.openxmlformats.org/officeDocument/2006/relationships/customXml" Target="../ink/ink3563.xml"/><Relationship Id="rId131" Type="http://schemas.openxmlformats.org/officeDocument/2006/relationships/image" Target="../media/image3085.png"/><Relationship Id="rId327" Type="http://schemas.openxmlformats.org/officeDocument/2006/relationships/image" Target="../media/image3182.png"/><Relationship Id="rId369" Type="http://schemas.openxmlformats.org/officeDocument/2006/relationships/image" Target="../media/image3203.png"/><Relationship Id="rId534" Type="http://schemas.openxmlformats.org/officeDocument/2006/relationships/customXml" Target="../ink/ink3799.xml"/><Relationship Id="rId576" Type="http://schemas.openxmlformats.org/officeDocument/2006/relationships/customXml" Target="../ink/ink3820.xml"/><Relationship Id="rId173" Type="http://schemas.openxmlformats.org/officeDocument/2006/relationships/image" Target="../media/image3106.png"/><Relationship Id="rId229" Type="http://schemas.openxmlformats.org/officeDocument/2006/relationships/image" Target="../media/image3134.png"/><Relationship Id="rId380" Type="http://schemas.openxmlformats.org/officeDocument/2006/relationships/customXml" Target="../ink/ink3720.xml"/><Relationship Id="rId436" Type="http://schemas.openxmlformats.org/officeDocument/2006/relationships/customXml" Target="../ink/ink3749.xml"/><Relationship Id="rId601" Type="http://schemas.openxmlformats.org/officeDocument/2006/relationships/customXml" Target="../ink/ink3833.xml"/><Relationship Id="rId643" Type="http://schemas.openxmlformats.org/officeDocument/2006/relationships/customXml" Target="../ink/ink3854.xml"/><Relationship Id="rId240" Type="http://schemas.openxmlformats.org/officeDocument/2006/relationships/customXml" Target="../ink/ink3650.xml"/><Relationship Id="rId478" Type="http://schemas.openxmlformats.org/officeDocument/2006/relationships/customXml" Target="../ink/ink3770.xml"/><Relationship Id="rId35" Type="http://schemas.openxmlformats.org/officeDocument/2006/relationships/image" Target="../media/image3038.png"/><Relationship Id="rId77" Type="http://schemas.openxmlformats.org/officeDocument/2006/relationships/image" Target="../media/image3059.png"/><Relationship Id="rId100" Type="http://schemas.openxmlformats.org/officeDocument/2006/relationships/customXml" Target="../ink/ink3580.xml"/><Relationship Id="rId282" Type="http://schemas.openxmlformats.org/officeDocument/2006/relationships/customXml" Target="../ink/ink3671.xml"/><Relationship Id="rId338" Type="http://schemas.openxmlformats.org/officeDocument/2006/relationships/customXml" Target="../ink/ink3699.xml"/><Relationship Id="rId503" Type="http://schemas.openxmlformats.org/officeDocument/2006/relationships/customXml" Target="../ink/ink3783.xml"/><Relationship Id="rId545" Type="http://schemas.openxmlformats.org/officeDocument/2006/relationships/image" Target="../media/image3286.png"/><Relationship Id="rId587" Type="http://schemas.openxmlformats.org/officeDocument/2006/relationships/customXml" Target="../ink/ink3826.xml"/><Relationship Id="rId8" Type="http://schemas.openxmlformats.org/officeDocument/2006/relationships/customXml" Target="../ink/ink3534.xml"/><Relationship Id="rId142" Type="http://schemas.openxmlformats.org/officeDocument/2006/relationships/customXml" Target="../ink/ink3601.xml"/><Relationship Id="rId184" Type="http://schemas.openxmlformats.org/officeDocument/2006/relationships/customXml" Target="../ink/ink3622.xml"/><Relationship Id="rId391" Type="http://schemas.openxmlformats.org/officeDocument/2006/relationships/customXml" Target="../ink/ink3726.xml"/><Relationship Id="rId405" Type="http://schemas.openxmlformats.org/officeDocument/2006/relationships/customXml" Target="../ink/ink3733.xml"/><Relationship Id="rId447" Type="http://schemas.openxmlformats.org/officeDocument/2006/relationships/image" Target="../media/image3238.png"/><Relationship Id="rId612" Type="http://schemas.openxmlformats.org/officeDocument/2006/relationships/image" Target="../media/image3319.png"/><Relationship Id="rId251" Type="http://schemas.openxmlformats.org/officeDocument/2006/relationships/image" Target="../media/image3144.png"/><Relationship Id="rId489" Type="http://schemas.openxmlformats.org/officeDocument/2006/relationships/image" Target="../media/image3259.png"/><Relationship Id="rId654" Type="http://schemas.openxmlformats.org/officeDocument/2006/relationships/image" Target="../media/image3340.png"/><Relationship Id="rId46" Type="http://schemas.openxmlformats.org/officeDocument/2006/relationships/customXml" Target="../ink/ink3553.xml"/><Relationship Id="rId293" Type="http://schemas.openxmlformats.org/officeDocument/2006/relationships/image" Target="../media/image3165.png"/><Relationship Id="rId307" Type="http://schemas.openxmlformats.org/officeDocument/2006/relationships/image" Target="../media/image3172.png"/><Relationship Id="rId349" Type="http://schemas.openxmlformats.org/officeDocument/2006/relationships/image" Target="../media/image3193.png"/><Relationship Id="rId514" Type="http://schemas.openxmlformats.org/officeDocument/2006/relationships/image" Target="../media/image3271.png"/><Relationship Id="rId556" Type="http://schemas.openxmlformats.org/officeDocument/2006/relationships/customXml" Target="../ink/ink3810.xml"/><Relationship Id="rId88" Type="http://schemas.openxmlformats.org/officeDocument/2006/relationships/customXml" Target="../ink/ink3574.xml"/><Relationship Id="rId111" Type="http://schemas.openxmlformats.org/officeDocument/2006/relationships/image" Target="../media/image3075.png"/><Relationship Id="rId153" Type="http://schemas.openxmlformats.org/officeDocument/2006/relationships/image" Target="../media/image3096.png"/><Relationship Id="rId195" Type="http://schemas.openxmlformats.org/officeDocument/2006/relationships/image" Target="../media/image3117.png"/><Relationship Id="rId209" Type="http://schemas.openxmlformats.org/officeDocument/2006/relationships/image" Target="../media/image3124.png"/><Relationship Id="rId360" Type="http://schemas.openxmlformats.org/officeDocument/2006/relationships/customXml" Target="../ink/ink3710.xml"/><Relationship Id="rId416" Type="http://schemas.openxmlformats.org/officeDocument/2006/relationships/image" Target="../media/image3223.png"/><Relationship Id="rId598" Type="http://schemas.openxmlformats.org/officeDocument/2006/relationships/image" Target="../media/image3312.png"/><Relationship Id="rId220" Type="http://schemas.openxmlformats.org/officeDocument/2006/relationships/customXml" Target="../ink/ink3640.xml"/><Relationship Id="rId458" Type="http://schemas.openxmlformats.org/officeDocument/2006/relationships/customXml" Target="../ink/ink3760.xml"/><Relationship Id="rId623" Type="http://schemas.openxmlformats.org/officeDocument/2006/relationships/customXml" Target="../ink/ink3844.xml"/><Relationship Id="rId665" Type="http://schemas.openxmlformats.org/officeDocument/2006/relationships/customXml" Target="../ink/ink3865.xml"/><Relationship Id="rId15" Type="http://schemas.openxmlformats.org/officeDocument/2006/relationships/image" Target="../media/image3028.png"/><Relationship Id="rId57" Type="http://schemas.openxmlformats.org/officeDocument/2006/relationships/image" Target="../media/image3049.png"/><Relationship Id="rId262" Type="http://schemas.openxmlformats.org/officeDocument/2006/relationships/customXml" Target="../ink/ink3661.xml"/><Relationship Id="rId318" Type="http://schemas.openxmlformats.org/officeDocument/2006/relationships/customXml" Target="../ink/ink3689.xml"/><Relationship Id="rId525" Type="http://schemas.openxmlformats.org/officeDocument/2006/relationships/image" Target="../media/image3276.png"/><Relationship Id="rId567" Type="http://schemas.openxmlformats.org/officeDocument/2006/relationships/image" Target="../media/image3297.png"/><Relationship Id="rId99" Type="http://schemas.openxmlformats.org/officeDocument/2006/relationships/image" Target="../media/image3070.png"/><Relationship Id="rId122" Type="http://schemas.openxmlformats.org/officeDocument/2006/relationships/customXml" Target="../ink/ink3591.xml"/><Relationship Id="rId164" Type="http://schemas.openxmlformats.org/officeDocument/2006/relationships/customXml" Target="../ink/ink3612.xml"/><Relationship Id="rId371" Type="http://schemas.openxmlformats.org/officeDocument/2006/relationships/image" Target="../media/image3204.png"/><Relationship Id="rId427" Type="http://schemas.openxmlformats.org/officeDocument/2006/relationships/customXml" Target="../ink/ink3744.xml"/><Relationship Id="rId469" Type="http://schemas.openxmlformats.org/officeDocument/2006/relationships/image" Target="../media/image3249.png"/><Relationship Id="rId634" Type="http://schemas.openxmlformats.org/officeDocument/2006/relationships/image" Target="../media/image3330.png"/><Relationship Id="rId26" Type="http://schemas.openxmlformats.org/officeDocument/2006/relationships/customXml" Target="../ink/ink3543.xml"/><Relationship Id="rId231" Type="http://schemas.openxmlformats.org/officeDocument/2006/relationships/image" Target="../media/image3135.png"/><Relationship Id="rId273" Type="http://schemas.openxmlformats.org/officeDocument/2006/relationships/image" Target="../media/image3155.png"/><Relationship Id="rId329" Type="http://schemas.openxmlformats.org/officeDocument/2006/relationships/image" Target="../media/image3183.png"/><Relationship Id="rId480" Type="http://schemas.openxmlformats.org/officeDocument/2006/relationships/customXml" Target="../ink/ink3771.xml"/><Relationship Id="rId536" Type="http://schemas.openxmlformats.org/officeDocument/2006/relationships/customXml" Target="../ink/ink3800.xml"/><Relationship Id="rId68" Type="http://schemas.openxmlformats.org/officeDocument/2006/relationships/customXml" Target="../ink/ink3564.xml"/><Relationship Id="rId133" Type="http://schemas.openxmlformats.org/officeDocument/2006/relationships/image" Target="../media/image3086.png"/><Relationship Id="rId175" Type="http://schemas.openxmlformats.org/officeDocument/2006/relationships/image" Target="../media/image3107.png"/><Relationship Id="rId340" Type="http://schemas.openxmlformats.org/officeDocument/2006/relationships/customXml" Target="../ink/ink3700.xml"/><Relationship Id="rId578" Type="http://schemas.openxmlformats.org/officeDocument/2006/relationships/image" Target="../media/image3302.png"/><Relationship Id="rId200" Type="http://schemas.openxmlformats.org/officeDocument/2006/relationships/customXml" Target="../ink/ink3630.xml"/><Relationship Id="rId382" Type="http://schemas.openxmlformats.org/officeDocument/2006/relationships/customXml" Target="../ink/ink3721.xml"/><Relationship Id="rId438" Type="http://schemas.openxmlformats.org/officeDocument/2006/relationships/customXml" Target="../ink/ink3750.xml"/><Relationship Id="rId603" Type="http://schemas.openxmlformats.org/officeDocument/2006/relationships/customXml" Target="../ink/ink3834.xml"/><Relationship Id="rId645" Type="http://schemas.openxmlformats.org/officeDocument/2006/relationships/customXml" Target="../ink/ink3855.xml"/><Relationship Id="rId242" Type="http://schemas.openxmlformats.org/officeDocument/2006/relationships/customXml" Target="../ink/ink3651.xml"/><Relationship Id="rId284" Type="http://schemas.openxmlformats.org/officeDocument/2006/relationships/customXml" Target="../ink/ink3672.xml"/><Relationship Id="rId491" Type="http://schemas.openxmlformats.org/officeDocument/2006/relationships/image" Target="../media/image3260.png"/><Relationship Id="rId505" Type="http://schemas.openxmlformats.org/officeDocument/2006/relationships/customXml" Target="../ink/ink3784.xml"/><Relationship Id="rId37" Type="http://schemas.openxmlformats.org/officeDocument/2006/relationships/image" Target="../media/image3039.png"/><Relationship Id="rId79" Type="http://schemas.openxmlformats.org/officeDocument/2006/relationships/image" Target="../media/image3060.png"/><Relationship Id="rId102" Type="http://schemas.openxmlformats.org/officeDocument/2006/relationships/customXml" Target="../ink/ink3581.xml"/><Relationship Id="rId144" Type="http://schemas.openxmlformats.org/officeDocument/2006/relationships/customXml" Target="../ink/ink3602.xml"/><Relationship Id="rId547" Type="http://schemas.openxmlformats.org/officeDocument/2006/relationships/image" Target="../media/image3287.png"/><Relationship Id="rId589" Type="http://schemas.openxmlformats.org/officeDocument/2006/relationships/customXml" Target="../ink/ink3827.xml"/><Relationship Id="rId90" Type="http://schemas.openxmlformats.org/officeDocument/2006/relationships/customXml" Target="../ink/ink3575.xml"/><Relationship Id="rId186" Type="http://schemas.openxmlformats.org/officeDocument/2006/relationships/customXml" Target="../ink/ink3623.xml"/><Relationship Id="rId351" Type="http://schemas.openxmlformats.org/officeDocument/2006/relationships/image" Target="../media/image3194.png"/><Relationship Id="rId393" Type="http://schemas.openxmlformats.org/officeDocument/2006/relationships/customXml" Target="../ink/ink3727.xml"/><Relationship Id="rId407" Type="http://schemas.openxmlformats.org/officeDocument/2006/relationships/customXml" Target="../ink/ink3734.xml"/><Relationship Id="rId449" Type="http://schemas.openxmlformats.org/officeDocument/2006/relationships/image" Target="../media/image3239.png"/><Relationship Id="rId614" Type="http://schemas.openxmlformats.org/officeDocument/2006/relationships/image" Target="../media/image3320.png"/><Relationship Id="rId656" Type="http://schemas.openxmlformats.org/officeDocument/2006/relationships/image" Target="../media/image3341.png"/><Relationship Id="rId211" Type="http://schemas.openxmlformats.org/officeDocument/2006/relationships/image" Target="../media/image3125.png"/><Relationship Id="rId253" Type="http://schemas.openxmlformats.org/officeDocument/2006/relationships/image" Target="../media/image3145.png"/><Relationship Id="rId295" Type="http://schemas.openxmlformats.org/officeDocument/2006/relationships/image" Target="../media/image3166.png"/><Relationship Id="rId309" Type="http://schemas.openxmlformats.org/officeDocument/2006/relationships/image" Target="../media/image3173.png"/><Relationship Id="rId460" Type="http://schemas.openxmlformats.org/officeDocument/2006/relationships/customXml" Target="../ink/ink3761.xml"/><Relationship Id="rId516" Type="http://schemas.openxmlformats.org/officeDocument/2006/relationships/image" Target="../media/image3272.png"/><Relationship Id="rId48" Type="http://schemas.openxmlformats.org/officeDocument/2006/relationships/customXml" Target="../ink/ink3554.xml"/><Relationship Id="rId113" Type="http://schemas.openxmlformats.org/officeDocument/2006/relationships/image" Target="../media/image3076.png"/><Relationship Id="rId320" Type="http://schemas.openxmlformats.org/officeDocument/2006/relationships/customXml" Target="../ink/ink3690.xml"/><Relationship Id="rId558" Type="http://schemas.openxmlformats.org/officeDocument/2006/relationships/customXml" Target="../ink/ink3811.xml"/><Relationship Id="rId155" Type="http://schemas.openxmlformats.org/officeDocument/2006/relationships/image" Target="../media/image3097.png"/><Relationship Id="rId197" Type="http://schemas.openxmlformats.org/officeDocument/2006/relationships/image" Target="../media/image3118.png"/><Relationship Id="rId362" Type="http://schemas.openxmlformats.org/officeDocument/2006/relationships/customXml" Target="../ink/ink3711.xml"/><Relationship Id="rId418" Type="http://schemas.openxmlformats.org/officeDocument/2006/relationships/image" Target="../media/image3224.png"/><Relationship Id="rId625" Type="http://schemas.openxmlformats.org/officeDocument/2006/relationships/customXml" Target="../ink/ink3845.xml"/><Relationship Id="rId222" Type="http://schemas.openxmlformats.org/officeDocument/2006/relationships/customXml" Target="../ink/ink3641.xml"/><Relationship Id="rId264" Type="http://schemas.openxmlformats.org/officeDocument/2006/relationships/customXml" Target="../ink/ink3662.xml"/><Relationship Id="rId471" Type="http://schemas.openxmlformats.org/officeDocument/2006/relationships/image" Target="../media/image3250.png"/><Relationship Id="rId667" Type="http://schemas.openxmlformats.org/officeDocument/2006/relationships/customXml" Target="../ink/ink3866.xml"/><Relationship Id="rId17" Type="http://schemas.openxmlformats.org/officeDocument/2006/relationships/image" Target="../media/image3029.png"/><Relationship Id="rId59" Type="http://schemas.openxmlformats.org/officeDocument/2006/relationships/image" Target="../media/image3050.png"/><Relationship Id="rId124" Type="http://schemas.openxmlformats.org/officeDocument/2006/relationships/customXml" Target="../ink/ink3592.xml"/><Relationship Id="rId527" Type="http://schemas.openxmlformats.org/officeDocument/2006/relationships/image" Target="../media/image3277.png"/><Relationship Id="rId569" Type="http://schemas.openxmlformats.org/officeDocument/2006/relationships/image" Target="../media/image3298.png"/><Relationship Id="rId70" Type="http://schemas.openxmlformats.org/officeDocument/2006/relationships/customXml" Target="../ink/ink3565.xml"/><Relationship Id="rId166" Type="http://schemas.openxmlformats.org/officeDocument/2006/relationships/customXml" Target="../ink/ink3613.xml"/><Relationship Id="rId331" Type="http://schemas.openxmlformats.org/officeDocument/2006/relationships/image" Target="../media/image3184.png"/><Relationship Id="rId373" Type="http://schemas.openxmlformats.org/officeDocument/2006/relationships/image" Target="../media/image3205.png"/><Relationship Id="rId429" Type="http://schemas.openxmlformats.org/officeDocument/2006/relationships/customXml" Target="../ink/ink3745.xml"/><Relationship Id="rId580" Type="http://schemas.openxmlformats.org/officeDocument/2006/relationships/image" Target="../media/image3303.png"/><Relationship Id="rId636" Type="http://schemas.openxmlformats.org/officeDocument/2006/relationships/image" Target="../media/image3331.png"/><Relationship Id="rId1" Type="http://schemas.openxmlformats.org/officeDocument/2006/relationships/slideLayout" Target="../slideLayouts/slideLayout7.xml"/><Relationship Id="rId233" Type="http://schemas.openxmlformats.org/officeDocument/2006/relationships/image" Target="../media/image3136.png"/><Relationship Id="rId440" Type="http://schemas.openxmlformats.org/officeDocument/2006/relationships/customXml" Target="../ink/ink3751.xml"/><Relationship Id="rId28" Type="http://schemas.openxmlformats.org/officeDocument/2006/relationships/customXml" Target="../ink/ink3544.xml"/><Relationship Id="rId275" Type="http://schemas.openxmlformats.org/officeDocument/2006/relationships/image" Target="../media/image3156.png"/><Relationship Id="rId300" Type="http://schemas.openxmlformats.org/officeDocument/2006/relationships/customXml" Target="../ink/ink3680.xml"/><Relationship Id="rId482" Type="http://schemas.openxmlformats.org/officeDocument/2006/relationships/customXml" Target="../ink/ink3772.xml"/><Relationship Id="rId538" Type="http://schemas.openxmlformats.org/officeDocument/2006/relationships/customXml" Target="../ink/ink3801.xml"/><Relationship Id="rId81" Type="http://schemas.openxmlformats.org/officeDocument/2006/relationships/image" Target="../media/image3061.png"/><Relationship Id="rId135" Type="http://schemas.openxmlformats.org/officeDocument/2006/relationships/image" Target="../media/image3087.png"/><Relationship Id="rId177" Type="http://schemas.openxmlformats.org/officeDocument/2006/relationships/image" Target="../media/image3108.png"/><Relationship Id="rId342" Type="http://schemas.openxmlformats.org/officeDocument/2006/relationships/customXml" Target="../ink/ink3701.xml"/><Relationship Id="rId384" Type="http://schemas.openxmlformats.org/officeDocument/2006/relationships/customXml" Target="../ink/ink3722.xml"/><Relationship Id="rId591" Type="http://schemas.openxmlformats.org/officeDocument/2006/relationships/customXml" Target="../ink/ink3828.xml"/><Relationship Id="rId605" Type="http://schemas.openxmlformats.org/officeDocument/2006/relationships/customXml" Target="../ink/ink3835.xml"/><Relationship Id="rId202" Type="http://schemas.openxmlformats.org/officeDocument/2006/relationships/customXml" Target="../ink/ink3631.xml"/><Relationship Id="rId244" Type="http://schemas.openxmlformats.org/officeDocument/2006/relationships/customXml" Target="../ink/ink3652.xml"/><Relationship Id="rId647" Type="http://schemas.openxmlformats.org/officeDocument/2006/relationships/customXml" Target="../ink/ink3856.xml"/><Relationship Id="rId39" Type="http://schemas.openxmlformats.org/officeDocument/2006/relationships/image" Target="../media/image3040.png"/><Relationship Id="rId286" Type="http://schemas.openxmlformats.org/officeDocument/2006/relationships/customXml" Target="../ink/ink3673.xml"/><Relationship Id="rId451" Type="http://schemas.openxmlformats.org/officeDocument/2006/relationships/image" Target="../media/image3240.png"/><Relationship Id="rId493" Type="http://schemas.openxmlformats.org/officeDocument/2006/relationships/image" Target="../media/image3261.png"/><Relationship Id="rId507" Type="http://schemas.openxmlformats.org/officeDocument/2006/relationships/customXml" Target="../ink/ink3785.xml"/><Relationship Id="rId549" Type="http://schemas.openxmlformats.org/officeDocument/2006/relationships/image" Target="../media/image3288.png"/><Relationship Id="rId50" Type="http://schemas.openxmlformats.org/officeDocument/2006/relationships/customXml" Target="../ink/ink3555.xml"/><Relationship Id="rId104" Type="http://schemas.openxmlformats.org/officeDocument/2006/relationships/customXml" Target="../ink/ink3582.xml"/><Relationship Id="rId146" Type="http://schemas.openxmlformats.org/officeDocument/2006/relationships/customXml" Target="../ink/ink3603.xml"/><Relationship Id="rId188" Type="http://schemas.openxmlformats.org/officeDocument/2006/relationships/customXml" Target="../ink/ink3624.xml"/><Relationship Id="rId311" Type="http://schemas.openxmlformats.org/officeDocument/2006/relationships/image" Target="../media/image3174.png"/><Relationship Id="rId353" Type="http://schemas.openxmlformats.org/officeDocument/2006/relationships/image" Target="../media/image3195.png"/><Relationship Id="rId395" Type="http://schemas.openxmlformats.org/officeDocument/2006/relationships/customXml" Target="../ink/ink3728.xml"/><Relationship Id="rId409" Type="http://schemas.openxmlformats.org/officeDocument/2006/relationships/customXml" Target="../ink/ink3735.xml"/><Relationship Id="rId560" Type="http://schemas.openxmlformats.org/officeDocument/2006/relationships/customXml" Target="../ink/ink3812.xml"/><Relationship Id="rId92" Type="http://schemas.openxmlformats.org/officeDocument/2006/relationships/customXml" Target="../ink/ink3576.xml"/><Relationship Id="rId213" Type="http://schemas.openxmlformats.org/officeDocument/2006/relationships/image" Target="../media/image3126.png"/><Relationship Id="rId420" Type="http://schemas.openxmlformats.org/officeDocument/2006/relationships/image" Target="../media/image3225.png"/><Relationship Id="rId616" Type="http://schemas.openxmlformats.org/officeDocument/2006/relationships/image" Target="../media/image3321.png"/><Relationship Id="rId658" Type="http://schemas.openxmlformats.org/officeDocument/2006/relationships/image" Target="../media/image3342.png"/><Relationship Id="rId255" Type="http://schemas.openxmlformats.org/officeDocument/2006/relationships/image" Target="../media/image3146.png"/><Relationship Id="rId297" Type="http://schemas.openxmlformats.org/officeDocument/2006/relationships/image" Target="../media/image3167.png"/><Relationship Id="rId462" Type="http://schemas.openxmlformats.org/officeDocument/2006/relationships/customXml" Target="../ink/ink3762.xml"/><Relationship Id="rId518" Type="http://schemas.openxmlformats.org/officeDocument/2006/relationships/customXml" Target="../ink/ink3791.xml"/><Relationship Id="rId115" Type="http://schemas.openxmlformats.org/officeDocument/2006/relationships/image" Target="../media/image3077.png"/><Relationship Id="rId157" Type="http://schemas.openxmlformats.org/officeDocument/2006/relationships/image" Target="../media/image3098.png"/><Relationship Id="rId322" Type="http://schemas.openxmlformats.org/officeDocument/2006/relationships/customXml" Target="../ink/ink3691.xml"/><Relationship Id="rId364" Type="http://schemas.openxmlformats.org/officeDocument/2006/relationships/customXml" Target="../ink/ink3712.xml"/><Relationship Id="rId61" Type="http://schemas.openxmlformats.org/officeDocument/2006/relationships/image" Target="../media/image3051.png"/><Relationship Id="rId199" Type="http://schemas.openxmlformats.org/officeDocument/2006/relationships/image" Target="../media/image3119.png"/><Relationship Id="rId571" Type="http://schemas.openxmlformats.org/officeDocument/2006/relationships/image" Target="../media/image3299.png"/><Relationship Id="rId627" Type="http://schemas.openxmlformats.org/officeDocument/2006/relationships/customXml" Target="../ink/ink3846.xml"/><Relationship Id="rId669" Type="http://schemas.openxmlformats.org/officeDocument/2006/relationships/customXml" Target="../ink/ink3867.xml"/><Relationship Id="rId19" Type="http://schemas.openxmlformats.org/officeDocument/2006/relationships/image" Target="../media/image3030.png"/><Relationship Id="rId224" Type="http://schemas.openxmlformats.org/officeDocument/2006/relationships/customXml" Target="../ink/ink3642.xml"/><Relationship Id="rId266" Type="http://schemas.openxmlformats.org/officeDocument/2006/relationships/customXml" Target="../ink/ink3663.xml"/><Relationship Id="rId431" Type="http://schemas.openxmlformats.org/officeDocument/2006/relationships/image" Target="../media/image3230.png"/><Relationship Id="rId473" Type="http://schemas.openxmlformats.org/officeDocument/2006/relationships/image" Target="../media/image3251.png"/><Relationship Id="rId529" Type="http://schemas.openxmlformats.org/officeDocument/2006/relationships/image" Target="../media/image3278.png"/><Relationship Id="rId30" Type="http://schemas.openxmlformats.org/officeDocument/2006/relationships/customXml" Target="../ink/ink3545.xml"/><Relationship Id="rId126" Type="http://schemas.openxmlformats.org/officeDocument/2006/relationships/customXml" Target="../ink/ink3593.xml"/><Relationship Id="rId168" Type="http://schemas.openxmlformats.org/officeDocument/2006/relationships/customXml" Target="../ink/ink3614.xml"/><Relationship Id="rId333" Type="http://schemas.openxmlformats.org/officeDocument/2006/relationships/image" Target="../media/image3185.png"/><Relationship Id="rId540" Type="http://schemas.openxmlformats.org/officeDocument/2006/relationships/customXml" Target="../ink/ink3802.xml"/><Relationship Id="rId72" Type="http://schemas.openxmlformats.org/officeDocument/2006/relationships/customXml" Target="../ink/ink3566.xml"/><Relationship Id="rId375" Type="http://schemas.openxmlformats.org/officeDocument/2006/relationships/image" Target="../media/image3206.png"/><Relationship Id="rId582" Type="http://schemas.openxmlformats.org/officeDocument/2006/relationships/image" Target="../media/image3304.png"/><Relationship Id="rId638" Type="http://schemas.openxmlformats.org/officeDocument/2006/relationships/image" Target="../media/image3332.png"/><Relationship Id="rId3" Type="http://schemas.openxmlformats.org/officeDocument/2006/relationships/image" Target="../media/image3022.png"/><Relationship Id="rId235" Type="http://schemas.openxmlformats.org/officeDocument/2006/relationships/image" Target="../media/image3137.png"/><Relationship Id="rId277" Type="http://schemas.openxmlformats.org/officeDocument/2006/relationships/image" Target="../media/image3157.png"/><Relationship Id="rId400" Type="http://schemas.openxmlformats.org/officeDocument/2006/relationships/image" Target="../media/image3217.png"/><Relationship Id="rId442" Type="http://schemas.openxmlformats.org/officeDocument/2006/relationships/customXml" Target="../ink/ink3752.xml"/><Relationship Id="rId484" Type="http://schemas.openxmlformats.org/officeDocument/2006/relationships/customXml" Target="../ink/ink3773.xml"/><Relationship Id="rId137" Type="http://schemas.openxmlformats.org/officeDocument/2006/relationships/image" Target="../media/image3088.png"/><Relationship Id="rId302" Type="http://schemas.openxmlformats.org/officeDocument/2006/relationships/customXml" Target="../ink/ink3681.xml"/><Relationship Id="rId344" Type="http://schemas.openxmlformats.org/officeDocument/2006/relationships/customXml" Target="../ink/ink3702.xml"/><Relationship Id="rId41" Type="http://schemas.openxmlformats.org/officeDocument/2006/relationships/image" Target="../media/image3041.png"/><Relationship Id="rId83" Type="http://schemas.openxmlformats.org/officeDocument/2006/relationships/image" Target="../media/image3062.png"/><Relationship Id="rId179" Type="http://schemas.openxmlformats.org/officeDocument/2006/relationships/image" Target="../media/image3109.png"/><Relationship Id="rId386" Type="http://schemas.openxmlformats.org/officeDocument/2006/relationships/customXml" Target="../ink/ink3723.xml"/><Relationship Id="rId551" Type="http://schemas.openxmlformats.org/officeDocument/2006/relationships/image" Target="../media/image3289.png"/><Relationship Id="rId593" Type="http://schemas.openxmlformats.org/officeDocument/2006/relationships/customXml" Target="../ink/ink3829.xml"/><Relationship Id="rId607" Type="http://schemas.openxmlformats.org/officeDocument/2006/relationships/customXml" Target="../ink/ink3836.xml"/><Relationship Id="rId649" Type="http://schemas.openxmlformats.org/officeDocument/2006/relationships/customXml" Target="../ink/ink3857.xml"/><Relationship Id="rId190" Type="http://schemas.openxmlformats.org/officeDocument/2006/relationships/customXml" Target="../ink/ink3625.xml"/><Relationship Id="rId204" Type="http://schemas.openxmlformats.org/officeDocument/2006/relationships/customXml" Target="../ink/ink3632.xml"/><Relationship Id="rId246" Type="http://schemas.openxmlformats.org/officeDocument/2006/relationships/customXml" Target="../ink/ink3653.xml"/><Relationship Id="rId288" Type="http://schemas.openxmlformats.org/officeDocument/2006/relationships/customXml" Target="../ink/ink3674.xml"/><Relationship Id="rId411" Type="http://schemas.openxmlformats.org/officeDocument/2006/relationships/customXml" Target="../ink/ink3736.xml"/><Relationship Id="rId453" Type="http://schemas.openxmlformats.org/officeDocument/2006/relationships/image" Target="../media/image3241.png"/><Relationship Id="rId509" Type="http://schemas.openxmlformats.org/officeDocument/2006/relationships/customXml" Target="../ink/ink3786.xml"/><Relationship Id="rId660" Type="http://schemas.openxmlformats.org/officeDocument/2006/relationships/image" Target="../media/image3343.png"/><Relationship Id="rId106" Type="http://schemas.openxmlformats.org/officeDocument/2006/relationships/customXml" Target="../ink/ink3583.xml"/><Relationship Id="rId313" Type="http://schemas.openxmlformats.org/officeDocument/2006/relationships/image" Target="../media/image3175.png"/><Relationship Id="rId495" Type="http://schemas.openxmlformats.org/officeDocument/2006/relationships/customXml" Target="../ink/ink3779.xml"/><Relationship Id="rId10" Type="http://schemas.openxmlformats.org/officeDocument/2006/relationships/customXml" Target="../ink/ink3535.xml"/><Relationship Id="rId52" Type="http://schemas.openxmlformats.org/officeDocument/2006/relationships/customXml" Target="../ink/ink3556.xml"/><Relationship Id="rId94" Type="http://schemas.openxmlformats.org/officeDocument/2006/relationships/customXml" Target="../ink/ink3577.xml"/><Relationship Id="rId148" Type="http://schemas.openxmlformats.org/officeDocument/2006/relationships/customXml" Target="../ink/ink3604.xml"/><Relationship Id="rId355" Type="http://schemas.openxmlformats.org/officeDocument/2006/relationships/image" Target="../media/image3196.png"/><Relationship Id="rId397" Type="http://schemas.openxmlformats.org/officeDocument/2006/relationships/customXml" Target="../ink/ink3729.xml"/><Relationship Id="rId520" Type="http://schemas.openxmlformats.org/officeDocument/2006/relationships/customXml" Target="../ink/ink3792.xml"/><Relationship Id="rId562" Type="http://schemas.openxmlformats.org/officeDocument/2006/relationships/customXml" Target="../ink/ink3813.xml"/><Relationship Id="rId618" Type="http://schemas.openxmlformats.org/officeDocument/2006/relationships/image" Target="../media/image3322.png"/><Relationship Id="rId215" Type="http://schemas.openxmlformats.org/officeDocument/2006/relationships/image" Target="../media/image3127.png"/><Relationship Id="rId257" Type="http://schemas.openxmlformats.org/officeDocument/2006/relationships/image" Target="../media/image3147.png"/><Relationship Id="rId422" Type="http://schemas.openxmlformats.org/officeDocument/2006/relationships/image" Target="../media/image3226.png"/><Relationship Id="rId464" Type="http://schemas.openxmlformats.org/officeDocument/2006/relationships/customXml" Target="../ink/ink3763.xml"/><Relationship Id="rId299" Type="http://schemas.openxmlformats.org/officeDocument/2006/relationships/image" Target="../media/image3168.png"/><Relationship Id="rId63" Type="http://schemas.openxmlformats.org/officeDocument/2006/relationships/image" Target="../media/image3052.png"/><Relationship Id="rId159" Type="http://schemas.openxmlformats.org/officeDocument/2006/relationships/image" Target="../media/image3099.png"/><Relationship Id="rId366" Type="http://schemas.openxmlformats.org/officeDocument/2006/relationships/customXml" Target="../ink/ink3713.xml"/><Relationship Id="rId573" Type="http://schemas.openxmlformats.org/officeDocument/2006/relationships/image" Target="../media/image3300.png"/><Relationship Id="rId226" Type="http://schemas.openxmlformats.org/officeDocument/2006/relationships/customXml" Target="../ink/ink3643.xml"/><Relationship Id="rId433" Type="http://schemas.openxmlformats.org/officeDocument/2006/relationships/image" Target="../media/image3231.png"/><Relationship Id="rId640" Type="http://schemas.openxmlformats.org/officeDocument/2006/relationships/image" Target="../media/image3333.png"/><Relationship Id="rId74" Type="http://schemas.openxmlformats.org/officeDocument/2006/relationships/customXml" Target="../ink/ink3567.xml"/><Relationship Id="rId377" Type="http://schemas.openxmlformats.org/officeDocument/2006/relationships/image" Target="../media/image3207.png"/><Relationship Id="rId500" Type="http://schemas.openxmlformats.org/officeDocument/2006/relationships/image" Target="../media/image3264.png"/><Relationship Id="rId584" Type="http://schemas.openxmlformats.org/officeDocument/2006/relationships/image" Target="../media/image3305.png"/><Relationship Id="rId5" Type="http://schemas.openxmlformats.org/officeDocument/2006/relationships/image" Target="../media/image3023.png"/><Relationship Id="rId237" Type="http://schemas.openxmlformats.org/officeDocument/2006/relationships/image" Target="../media/image3138.png"/><Relationship Id="rId444" Type="http://schemas.openxmlformats.org/officeDocument/2006/relationships/customXml" Target="../ink/ink3753.xml"/><Relationship Id="rId651" Type="http://schemas.openxmlformats.org/officeDocument/2006/relationships/customXml" Target="../ink/ink3858.xml"/><Relationship Id="rId290" Type="http://schemas.openxmlformats.org/officeDocument/2006/relationships/customXml" Target="../ink/ink3675.xml"/><Relationship Id="rId304" Type="http://schemas.openxmlformats.org/officeDocument/2006/relationships/customXml" Target="../ink/ink3682.xml"/><Relationship Id="rId388" Type="http://schemas.openxmlformats.org/officeDocument/2006/relationships/image" Target="../media/image3212.png"/><Relationship Id="rId511" Type="http://schemas.openxmlformats.org/officeDocument/2006/relationships/customXml" Target="../ink/ink3787.xml"/><Relationship Id="rId609" Type="http://schemas.openxmlformats.org/officeDocument/2006/relationships/customXml" Target="../ink/ink3837.xml"/><Relationship Id="rId85" Type="http://schemas.openxmlformats.org/officeDocument/2006/relationships/image" Target="../media/image3063.png"/><Relationship Id="rId150" Type="http://schemas.openxmlformats.org/officeDocument/2006/relationships/customXml" Target="../ink/ink3605.xml"/><Relationship Id="rId595" Type="http://schemas.openxmlformats.org/officeDocument/2006/relationships/customXml" Target="../ink/ink3830.xml"/><Relationship Id="rId248" Type="http://schemas.openxmlformats.org/officeDocument/2006/relationships/customXml" Target="../ink/ink3654.xml"/><Relationship Id="rId455" Type="http://schemas.openxmlformats.org/officeDocument/2006/relationships/image" Target="../media/image3242.png"/><Relationship Id="rId662" Type="http://schemas.openxmlformats.org/officeDocument/2006/relationships/image" Target="../media/image3344.png"/><Relationship Id="rId12" Type="http://schemas.openxmlformats.org/officeDocument/2006/relationships/customXml" Target="../ink/ink3536.xml"/><Relationship Id="rId108" Type="http://schemas.openxmlformats.org/officeDocument/2006/relationships/customXml" Target="../ink/ink3584.xml"/><Relationship Id="rId315" Type="http://schemas.openxmlformats.org/officeDocument/2006/relationships/image" Target="../media/image3176.png"/><Relationship Id="rId522" Type="http://schemas.openxmlformats.org/officeDocument/2006/relationships/customXml" Target="../ink/ink3793.xml"/><Relationship Id="rId96" Type="http://schemas.openxmlformats.org/officeDocument/2006/relationships/customXml" Target="../ink/ink3578.xml"/><Relationship Id="rId161" Type="http://schemas.openxmlformats.org/officeDocument/2006/relationships/image" Target="../media/image3100.png"/><Relationship Id="rId399" Type="http://schemas.openxmlformats.org/officeDocument/2006/relationships/customXml" Target="../ink/ink3730.xml"/><Relationship Id="rId259" Type="http://schemas.openxmlformats.org/officeDocument/2006/relationships/image" Target="../media/image3148.png"/><Relationship Id="rId466" Type="http://schemas.openxmlformats.org/officeDocument/2006/relationships/customXml" Target="../ink/ink3764.xml"/><Relationship Id="rId23" Type="http://schemas.openxmlformats.org/officeDocument/2006/relationships/image" Target="../media/image3032.png"/><Relationship Id="rId119" Type="http://schemas.openxmlformats.org/officeDocument/2006/relationships/image" Target="../media/image3079.png"/><Relationship Id="rId326" Type="http://schemas.openxmlformats.org/officeDocument/2006/relationships/customXml" Target="../ink/ink3693.xml"/><Relationship Id="rId533" Type="http://schemas.openxmlformats.org/officeDocument/2006/relationships/image" Target="../media/image3280.png"/><Relationship Id="rId172" Type="http://schemas.openxmlformats.org/officeDocument/2006/relationships/customXml" Target="../ink/ink3616.xml"/><Relationship Id="rId477" Type="http://schemas.openxmlformats.org/officeDocument/2006/relationships/image" Target="../media/image3253.png"/><Relationship Id="rId600" Type="http://schemas.openxmlformats.org/officeDocument/2006/relationships/image" Target="../media/image3313.png"/><Relationship Id="rId337" Type="http://schemas.openxmlformats.org/officeDocument/2006/relationships/image" Target="../media/image3187.png"/><Relationship Id="rId34" Type="http://schemas.openxmlformats.org/officeDocument/2006/relationships/customXml" Target="../ink/ink3547.xml"/><Relationship Id="rId544" Type="http://schemas.openxmlformats.org/officeDocument/2006/relationships/customXml" Target="../ink/ink3804.xml"/><Relationship Id="rId183" Type="http://schemas.openxmlformats.org/officeDocument/2006/relationships/image" Target="../media/image3111.png"/><Relationship Id="rId390" Type="http://schemas.openxmlformats.org/officeDocument/2006/relationships/image" Target="../media/image3213.png"/><Relationship Id="rId404" Type="http://schemas.openxmlformats.org/officeDocument/2006/relationships/image" Target="../media/image3218.png"/><Relationship Id="rId611" Type="http://schemas.openxmlformats.org/officeDocument/2006/relationships/customXml" Target="../ink/ink3838.xml"/><Relationship Id="rId250" Type="http://schemas.openxmlformats.org/officeDocument/2006/relationships/customXml" Target="../ink/ink3655.xml"/><Relationship Id="rId488" Type="http://schemas.openxmlformats.org/officeDocument/2006/relationships/customXml" Target="../ink/ink3775.xml"/><Relationship Id="rId45" Type="http://schemas.openxmlformats.org/officeDocument/2006/relationships/image" Target="../media/image3043.png"/><Relationship Id="rId110" Type="http://schemas.openxmlformats.org/officeDocument/2006/relationships/customXml" Target="../ink/ink3585.xml"/><Relationship Id="rId348" Type="http://schemas.openxmlformats.org/officeDocument/2006/relationships/customXml" Target="../ink/ink3704.xml"/><Relationship Id="rId555" Type="http://schemas.openxmlformats.org/officeDocument/2006/relationships/image" Target="../media/image3291.png"/><Relationship Id="rId194" Type="http://schemas.openxmlformats.org/officeDocument/2006/relationships/customXml" Target="../ink/ink3627.xml"/><Relationship Id="rId208" Type="http://schemas.openxmlformats.org/officeDocument/2006/relationships/customXml" Target="../ink/ink3634.xml"/><Relationship Id="rId415" Type="http://schemas.openxmlformats.org/officeDocument/2006/relationships/customXml" Target="../ink/ink3738.xml"/><Relationship Id="rId622" Type="http://schemas.openxmlformats.org/officeDocument/2006/relationships/image" Target="../media/image3324.png"/><Relationship Id="rId261" Type="http://schemas.openxmlformats.org/officeDocument/2006/relationships/image" Target="../media/image3149.png"/><Relationship Id="rId499" Type="http://schemas.openxmlformats.org/officeDocument/2006/relationships/customXml" Target="../ink/ink3781.xml"/><Relationship Id="rId56" Type="http://schemas.openxmlformats.org/officeDocument/2006/relationships/customXml" Target="../ink/ink3558.xml"/><Relationship Id="rId359" Type="http://schemas.openxmlformats.org/officeDocument/2006/relationships/image" Target="../media/image3198.png"/><Relationship Id="rId566" Type="http://schemas.openxmlformats.org/officeDocument/2006/relationships/customXml" Target="../ink/ink3815.xml"/><Relationship Id="rId121" Type="http://schemas.openxmlformats.org/officeDocument/2006/relationships/image" Target="../media/image3080.png"/><Relationship Id="rId219" Type="http://schemas.openxmlformats.org/officeDocument/2006/relationships/image" Target="../media/image3129.png"/><Relationship Id="rId426" Type="http://schemas.openxmlformats.org/officeDocument/2006/relationships/image" Target="../media/image3228.png"/><Relationship Id="rId633" Type="http://schemas.openxmlformats.org/officeDocument/2006/relationships/customXml" Target="../ink/ink3849.xml"/><Relationship Id="rId67" Type="http://schemas.openxmlformats.org/officeDocument/2006/relationships/image" Target="../media/image3054.png"/><Relationship Id="rId272" Type="http://schemas.openxmlformats.org/officeDocument/2006/relationships/customXml" Target="../ink/ink3666.xml"/><Relationship Id="rId577" Type="http://schemas.openxmlformats.org/officeDocument/2006/relationships/customXml" Target="../ink/ink3821.xml"/><Relationship Id="rId132" Type="http://schemas.openxmlformats.org/officeDocument/2006/relationships/customXml" Target="../ink/ink3596.xml"/><Relationship Id="rId437" Type="http://schemas.openxmlformats.org/officeDocument/2006/relationships/image" Target="../media/image3233.png"/><Relationship Id="rId644" Type="http://schemas.openxmlformats.org/officeDocument/2006/relationships/image" Target="../media/image3335.png"/><Relationship Id="rId283" Type="http://schemas.openxmlformats.org/officeDocument/2006/relationships/image" Target="../media/image3160.png"/><Relationship Id="rId490" Type="http://schemas.openxmlformats.org/officeDocument/2006/relationships/customXml" Target="../ink/ink3776.xml"/><Relationship Id="rId504" Type="http://schemas.openxmlformats.org/officeDocument/2006/relationships/image" Target="../media/image3266.png"/><Relationship Id="rId78" Type="http://schemas.openxmlformats.org/officeDocument/2006/relationships/customXml" Target="../ink/ink3569.xml"/><Relationship Id="rId143" Type="http://schemas.openxmlformats.org/officeDocument/2006/relationships/image" Target="../media/image3091.png"/><Relationship Id="rId350" Type="http://schemas.openxmlformats.org/officeDocument/2006/relationships/customXml" Target="../ink/ink3705.xml"/><Relationship Id="rId588" Type="http://schemas.openxmlformats.org/officeDocument/2006/relationships/image" Target="../media/image3307.png"/><Relationship Id="rId9" Type="http://schemas.openxmlformats.org/officeDocument/2006/relationships/image" Target="../media/image3025.png"/><Relationship Id="rId210" Type="http://schemas.openxmlformats.org/officeDocument/2006/relationships/customXml" Target="../ink/ink3635.xml"/><Relationship Id="rId448" Type="http://schemas.openxmlformats.org/officeDocument/2006/relationships/customXml" Target="../ink/ink3755.xml"/><Relationship Id="rId655" Type="http://schemas.openxmlformats.org/officeDocument/2006/relationships/customXml" Target="../ink/ink3860.xml"/><Relationship Id="rId294" Type="http://schemas.openxmlformats.org/officeDocument/2006/relationships/customXml" Target="../ink/ink3677.xml"/><Relationship Id="rId308" Type="http://schemas.openxmlformats.org/officeDocument/2006/relationships/customXml" Target="../ink/ink3684.xml"/><Relationship Id="rId515" Type="http://schemas.openxmlformats.org/officeDocument/2006/relationships/customXml" Target="../ink/ink3789.xml"/><Relationship Id="rId89" Type="http://schemas.openxmlformats.org/officeDocument/2006/relationships/image" Target="../media/image3065.png"/><Relationship Id="rId154" Type="http://schemas.openxmlformats.org/officeDocument/2006/relationships/customXml" Target="../ink/ink3607.xml"/><Relationship Id="rId361" Type="http://schemas.openxmlformats.org/officeDocument/2006/relationships/image" Target="../media/image3199.png"/><Relationship Id="rId599" Type="http://schemas.openxmlformats.org/officeDocument/2006/relationships/customXml" Target="../ink/ink3832.xml"/><Relationship Id="rId459" Type="http://schemas.openxmlformats.org/officeDocument/2006/relationships/image" Target="../media/image3244.png"/><Relationship Id="rId666" Type="http://schemas.openxmlformats.org/officeDocument/2006/relationships/image" Target="../media/image3346.png"/><Relationship Id="rId16" Type="http://schemas.openxmlformats.org/officeDocument/2006/relationships/customXml" Target="../ink/ink3538.xml"/><Relationship Id="rId221" Type="http://schemas.openxmlformats.org/officeDocument/2006/relationships/image" Target="../media/image3130.png"/><Relationship Id="rId319" Type="http://schemas.openxmlformats.org/officeDocument/2006/relationships/image" Target="../media/image3178.png"/><Relationship Id="rId526" Type="http://schemas.openxmlformats.org/officeDocument/2006/relationships/customXml" Target="../ink/ink3795.xml"/><Relationship Id="rId165" Type="http://schemas.openxmlformats.org/officeDocument/2006/relationships/image" Target="../media/image3102.png"/><Relationship Id="rId372" Type="http://schemas.openxmlformats.org/officeDocument/2006/relationships/customXml" Target="../ink/ink3716.xml"/><Relationship Id="rId232" Type="http://schemas.openxmlformats.org/officeDocument/2006/relationships/customXml" Target="../ink/ink3646.xml"/><Relationship Id="rId27" Type="http://schemas.openxmlformats.org/officeDocument/2006/relationships/image" Target="../media/image3034.png"/><Relationship Id="rId537" Type="http://schemas.openxmlformats.org/officeDocument/2006/relationships/image" Target="../media/image3282.png"/></Relationships>
</file>

<file path=ppt/slides/_rels/slide25.xml.rels><?xml version="1.0" encoding="UTF-8" standalone="yes"?>
<Relationships xmlns="http://schemas.openxmlformats.org/package/2006/relationships"><Relationship Id="rId26" Type="http://schemas.openxmlformats.org/officeDocument/2006/relationships/image" Target="../media/image3360.png"/><Relationship Id="rId117" Type="http://schemas.openxmlformats.org/officeDocument/2006/relationships/customXml" Target="../ink/ink3925.xml"/><Relationship Id="rId21" Type="http://schemas.openxmlformats.org/officeDocument/2006/relationships/customXml" Target="../ink/ink3877.xml"/><Relationship Id="rId42" Type="http://schemas.openxmlformats.org/officeDocument/2006/relationships/image" Target="../media/image3368.png"/><Relationship Id="rId47" Type="http://schemas.openxmlformats.org/officeDocument/2006/relationships/customXml" Target="../ink/ink3890.xml"/><Relationship Id="rId63" Type="http://schemas.openxmlformats.org/officeDocument/2006/relationships/customXml" Target="../ink/ink3898.xml"/><Relationship Id="rId68" Type="http://schemas.openxmlformats.org/officeDocument/2006/relationships/image" Target="../media/image3380.png"/><Relationship Id="rId84" Type="http://schemas.openxmlformats.org/officeDocument/2006/relationships/image" Target="../media/image3388.png"/><Relationship Id="rId89" Type="http://schemas.openxmlformats.org/officeDocument/2006/relationships/customXml" Target="../ink/ink3911.xml"/><Relationship Id="rId112" Type="http://schemas.openxmlformats.org/officeDocument/2006/relationships/image" Target="../media/image3402.png"/><Relationship Id="rId16" Type="http://schemas.openxmlformats.org/officeDocument/2006/relationships/image" Target="../media/image3355.png"/><Relationship Id="rId107" Type="http://schemas.openxmlformats.org/officeDocument/2006/relationships/customXml" Target="../ink/ink3920.xml"/><Relationship Id="rId11" Type="http://schemas.openxmlformats.org/officeDocument/2006/relationships/customXml" Target="../ink/ink3872.xml"/><Relationship Id="rId32" Type="http://schemas.openxmlformats.org/officeDocument/2006/relationships/image" Target="../media/image3363.png"/><Relationship Id="rId37" Type="http://schemas.openxmlformats.org/officeDocument/2006/relationships/customXml" Target="../ink/ink3885.xml"/><Relationship Id="rId53" Type="http://schemas.openxmlformats.org/officeDocument/2006/relationships/customXml" Target="../ink/ink3893.xml"/><Relationship Id="rId58" Type="http://schemas.openxmlformats.org/officeDocument/2006/relationships/image" Target="../media/image3376.png"/><Relationship Id="rId74" Type="http://schemas.openxmlformats.org/officeDocument/2006/relationships/image" Target="../media/image3383.png"/><Relationship Id="rId79" Type="http://schemas.openxmlformats.org/officeDocument/2006/relationships/customXml" Target="../ink/ink3906.xml"/><Relationship Id="rId102" Type="http://schemas.openxmlformats.org/officeDocument/2006/relationships/image" Target="../media/image3397.png"/><Relationship Id="rId123" Type="http://schemas.openxmlformats.org/officeDocument/2006/relationships/customXml" Target="../ink/ink3928.xml"/><Relationship Id="rId5" Type="http://schemas.openxmlformats.org/officeDocument/2006/relationships/customXml" Target="../ink/ink3869.xml"/><Relationship Id="rId90" Type="http://schemas.openxmlformats.org/officeDocument/2006/relationships/image" Target="../media/image3391.png"/><Relationship Id="rId95" Type="http://schemas.openxmlformats.org/officeDocument/2006/relationships/customXml" Target="../ink/ink3914.xml"/><Relationship Id="rId22" Type="http://schemas.openxmlformats.org/officeDocument/2006/relationships/image" Target="../media/image3358.png"/><Relationship Id="rId27" Type="http://schemas.openxmlformats.org/officeDocument/2006/relationships/customXml" Target="../ink/ink3880.xml"/><Relationship Id="rId43" Type="http://schemas.openxmlformats.org/officeDocument/2006/relationships/customXml" Target="../ink/ink3888.xml"/><Relationship Id="rId48" Type="http://schemas.openxmlformats.org/officeDocument/2006/relationships/image" Target="../media/image3371.png"/><Relationship Id="rId64" Type="http://schemas.openxmlformats.org/officeDocument/2006/relationships/image" Target="../media/image3378.png"/><Relationship Id="rId69" Type="http://schemas.openxmlformats.org/officeDocument/2006/relationships/customXml" Target="../ink/ink3901.xml"/><Relationship Id="rId113" Type="http://schemas.openxmlformats.org/officeDocument/2006/relationships/customXml" Target="../ink/ink3923.xml"/><Relationship Id="rId118" Type="http://schemas.openxmlformats.org/officeDocument/2006/relationships/image" Target="../media/image3405.png"/><Relationship Id="rId80" Type="http://schemas.openxmlformats.org/officeDocument/2006/relationships/image" Target="../media/image3386.png"/><Relationship Id="rId85" Type="http://schemas.openxmlformats.org/officeDocument/2006/relationships/customXml" Target="../ink/ink3909.xml"/><Relationship Id="rId12" Type="http://schemas.openxmlformats.org/officeDocument/2006/relationships/image" Target="../media/image3353.png"/><Relationship Id="rId17" Type="http://schemas.openxmlformats.org/officeDocument/2006/relationships/customXml" Target="../ink/ink3875.xml"/><Relationship Id="rId33" Type="http://schemas.openxmlformats.org/officeDocument/2006/relationships/customXml" Target="../ink/ink3883.xml"/><Relationship Id="rId38" Type="http://schemas.openxmlformats.org/officeDocument/2006/relationships/image" Target="../media/image3366.png"/><Relationship Id="rId59" Type="http://schemas.openxmlformats.org/officeDocument/2006/relationships/customXml" Target="../ink/ink3896.xml"/><Relationship Id="rId103" Type="http://schemas.openxmlformats.org/officeDocument/2006/relationships/customXml" Target="../ink/ink3918.xml"/><Relationship Id="rId108" Type="http://schemas.openxmlformats.org/officeDocument/2006/relationships/image" Target="../media/image3400.png"/><Relationship Id="rId124" Type="http://schemas.openxmlformats.org/officeDocument/2006/relationships/image" Target="../media/image3408.png"/><Relationship Id="rId54" Type="http://schemas.openxmlformats.org/officeDocument/2006/relationships/image" Target="../media/image3374.png"/><Relationship Id="rId70" Type="http://schemas.openxmlformats.org/officeDocument/2006/relationships/image" Target="../media/image3381.png"/><Relationship Id="rId75" Type="http://schemas.openxmlformats.org/officeDocument/2006/relationships/customXml" Target="../ink/ink3904.xml"/><Relationship Id="rId91" Type="http://schemas.openxmlformats.org/officeDocument/2006/relationships/customXml" Target="../ink/ink3912.xml"/><Relationship Id="rId96" Type="http://schemas.openxmlformats.org/officeDocument/2006/relationships/image" Target="../media/image3394.png"/><Relationship Id="rId1" Type="http://schemas.openxmlformats.org/officeDocument/2006/relationships/slideLayout" Target="../slideLayouts/slideLayout7.xml"/><Relationship Id="rId6" Type="http://schemas.openxmlformats.org/officeDocument/2006/relationships/image" Target="../media/image3350.png"/><Relationship Id="rId23" Type="http://schemas.openxmlformats.org/officeDocument/2006/relationships/customXml" Target="../ink/ink3878.xml"/><Relationship Id="rId28" Type="http://schemas.openxmlformats.org/officeDocument/2006/relationships/image" Target="../media/image3361.png"/><Relationship Id="rId49" Type="http://schemas.openxmlformats.org/officeDocument/2006/relationships/customXml" Target="../ink/ink3891.xml"/><Relationship Id="rId114" Type="http://schemas.openxmlformats.org/officeDocument/2006/relationships/image" Target="../media/image3403.png"/><Relationship Id="rId119" Type="http://schemas.openxmlformats.org/officeDocument/2006/relationships/customXml" Target="../ink/ink3926.xml"/><Relationship Id="rId44" Type="http://schemas.openxmlformats.org/officeDocument/2006/relationships/image" Target="../media/image3369.png"/><Relationship Id="rId60" Type="http://schemas.openxmlformats.org/officeDocument/2006/relationships/image" Target="../media/image3377.png"/><Relationship Id="rId65" Type="http://schemas.openxmlformats.org/officeDocument/2006/relationships/customXml" Target="../ink/ink3899.xml"/><Relationship Id="rId81" Type="http://schemas.openxmlformats.org/officeDocument/2006/relationships/customXml" Target="../ink/ink3907.xml"/><Relationship Id="rId86" Type="http://schemas.openxmlformats.org/officeDocument/2006/relationships/image" Target="../media/image3389.png"/><Relationship Id="rId4" Type="http://schemas.openxmlformats.org/officeDocument/2006/relationships/image" Target="../media/image3349.png"/><Relationship Id="rId9" Type="http://schemas.openxmlformats.org/officeDocument/2006/relationships/customXml" Target="../ink/ink3871.xml"/><Relationship Id="rId13" Type="http://schemas.openxmlformats.org/officeDocument/2006/relationships/customXml" Target="../ink/ink3873.xml"/><Relationship Id="rId18" Type="http://schemas.openxmlformats.org/officeDocument/2006/relationships/image" Target="../media/image3356.png"/><Relationship Id="rId39" Type="http://schemas.openxmlformats.org/officeDocument/2006/relationships/customXml" Target="../ink/ink3886.xml"/><Relationship Id="rId109" Type="http://schemas.openxmlformats.org/officeDocument/2006/relationships/customXml" Target="../ink/ink3921.xml"/><Relationship Id="rId34" Type="http://schemas.openxmlformats.org/officeDocument/2006/relationships/image" Target="../media/image3364.png"/><Relationship Id="rId50" Type="http://schemas.openxmlformats.org/officeDocument/2006/relationships/image" Target="../media/image3372.png"/><Relationship Id="rId55" Type="http://schemas.openxmlformats.org/officeDocument/2006/relationships/customXml" Target="../ink/ink3894.xml"/><Relationship Id="rId76" Type="http://schemas.openxmlformats.org/officeDocument/2006/relationships/image" Target="../media/image3384.png"/><Relationship Id="rId97" Type="http://schemas.openxmlformats.org/officeDocument/2006/relationships/customXml" Target="../ink/ink3915.xml"/><Relationship Id="rId104" Type="http://schemas.openxmlformats.org/officeDocument/2006/relationships/image" Target="../media/image3398.png"/><Relationship Id="rId120" Type="http://schemas.openxmlformats.org/officeDocument/2006/relationships/image" Target="../media/image3406.png"/><Relationship Id="rId7" Type="http://schemas.openxmlformats.org/officeDocument/2006/relationships/customXml" Target="../ink/ink3870.xml"/><Relationship Id="rId71" Type="http://schemas.openxmlformats.org/officeDocument/2006/relationships/customXml" Target="../ink/ink3902.xml"/><Relationship Id="rId92" Type="http://schemas.openxmlformats.org/officeDocument/2006/relationships/image" Target="../media/image3392.png"/><Relationship Id="rId2" Type="http://schemas.openxmlformats.org/officeDocument/2006/relationships/notesSlide" Target="../notesSlides/notesSlide17.xml"/><Relationship Id="rId29" Type="http://schemas.openxmlformats.org/officeDocument/2006/relationships/customXml" Target="../ink/ink3881.xml"/><Relationship Id="rId24" Type="http://schemas.openxmlformats.org/officeDocument/2006/relationships/image" Target="../media/image3359.png"/><Relationship Id="rId40" Type="http://schemas.openxmlformats.org/officeDocument/2006/relationships/image" Target="../media/image3367.png"/><Relationship Id="rId45" Type="http://schemas.openxmlformats.org/officeDocument/2006/relationships/customXml" Target="../ink/ink3889.xml"/><Relationship Id="rId66" Type="http://schemas.openxmlformats.org/officeDocument/2006/relationships/image" Target="../media/image3379.png"/><Relationship Id="rId87" Type="http://schemas.openxmlformats.org/officeDocument/2006/relationships/customXml" Target="../ink/ink3910.xml"/><Relationship Id="rId110" Type="http://schemas.openxmlformats.org/officeDocument/2006/relationships/image" Target="../media/image3401.png"/><Relationship Id="rId115" Type="http://schemas.openxmlformats.org/officeDocument/2006/relationships/customXml" Target="../ink/ink3924.xml"/><Relationship Id="rId61" Type="http://schemas.openxmlformats.org/officeDocument/2006/relationships/customXml" Target="../ink/ink3897.xml"/><Relationship Id="rId82" Type="http://schemas.openxmlformats.org/officeDocument/2006/relationships/image" Target="../media/image3387.png"/><Relationship Id="rId19" Type="http://schemas.openxmlformats.org/officeDocument/2006/relationships/customXml" Target="../ink/ink3876.xml"/><Relationship Id="rId14" Type="http://schemas.openxmlformats.org/officeDocument/2006/relationships/image" Target="../media/image3354.png"/><Relationship Id="rId30" Type="http://schemas.openxmlformats.org/officeDocument/2006/relationships/image" Target="../media/image3362.png"/><Relationship Id="rId35" Type="http://schemas.openxmlformats.org/officeDocument/2006/relationships/customXml" Target="../ink/ink3884.xml"/><Relationship Id="rId56" Type="http://schemas.openxmlformats.org/officeDocument/2006/relationships/image" Target="../media/image3375.png"/><Relationship Id="rId77" Type="http://schemas.openxmlformats.org/officeDocument/2006/relationships/customXml" Target="../ink/ink3905.xml"/><Relationship Id="rId100" Type="http://schemas.openxmlformats.org/officeDocument/2006/relationships/image" Target="../media/image3396.png"/><Relationship Id="rId105" Type="http://schemas.openxmlformats.org/officeDocument/2006/relationships/customXml" Target="../ink/ink3919.xml"/><Relationship Id="rId8" Type="http://schemas.openxmlformats.org/officeDocument/2006/relationships/image" Target="../media/image3351.png"/><Relationship Id="rId51" Type="http://schemas.openxmlformats.org/officeDocument/2006/relationships/customXml" Target="../ink/ink3892.xml"/><Relationship Id="rId72" Type="http://schemas.openxmlformats.org/officeDocument/2006/relationships/image" Target="../media/image3382.png"/><Relationship Id="rId93" Type="http://schemas.openxmlformats.org/officeDocument/2006/relationships/customXml" Target="../ink/ink3913.xml"/><Relationship Id="rId98" Type="http://schemas.openxmlformats.org/officeDocument/2006/relationships/image" Target="../media/image3395.png"/><Relationship Id="rId121" Type="http://schemas.openxmlformats.org/officeDocument/2006/relationships/customXml" Target="../ink/ink3927.xml"/><Relationship Id="rId3" Type="http://schemas.openxmlformats.org/officeDocument/2006/relationships/customXml" Target="../ink/ink3868.xml"/><Relationship Id="rId25" Type="http://schemas.openxmlformats.org/officeDocument/2006/relationships/customXml" Target="../ink/ink3879.xml"/><Relationship Id="rId46" Type="http://schemas.openxmlformats.org/officeDocument/2006/relationships/image" Target="../media/image3370.png"/><Relationship Id="rId67" Type="http://schemas.openxmlformats.org/officeDocument/2006/relationships/customXml" Target="../ink/ink3900.xml"/><Relationship Id="rId116" Type="http://schemas.openxmlformats.org/officeDocument/2006/relationships/image" Target="../media/image3404.png"/><Relationship Id="rId20" Type="http://schemas.openxmlformats.org/officeDocument/2006/relationships/image" Target="../media/image3357.png"/><Relationship Id="rId41" Type="http://schemas.openxmlformats.org/officeDocument/2006/relationships/customXml" Target="../ink/ink3887.xml"/><Relationship Id="rId62" Type="http://schemas.openxmlformats.org/officeDocument/2006/relationships/image" Target="../media/image3256.png"/><Relationship Id="rId83" Type="http://schemas.openxmlformats.org/officeDocument/2006/relationships/customXml" Target="../ink/ink3908.xml"/><Relationship Id="rId88" Type="http://schemas.openxmlformats.org/officeDocument/2006/relationships/image" Target="../media/image3390.png"/><Relationship Id="rId111" Type="http://schemas.openxmlformats.org/officeDocument/2006/relationships/customXml" Target="../ink/ink3922.xml"/><Relationship Id="rId15" Type="http://schemas.openxmlformats.org/officeDocument/2006/relationships/customXml" Target="../ink/ink3874.xml"/><Relationship Id="rId36" Type="http://schemas.openxmlformats.org/officeDocument/2006/relationships/image" Target="../media/image3365.png"/><Relationship Id="rId57" Type="http://schemas.openxmlformats.org/officeDocument/2006/relationships/customXml" Target="../ink/ink3895.xml"/><Relationship Id="rId106" Type="http://schemas.openxmlformats.org/officeDocument/2006/relationships/image" Target="../media/image3399.png"/><Relationship Id="rId10" Type="http://schemas.openxmlformats.org/officeDocument/2006/relationships/image" Target="../media/image3352.png"/><Relationship Id="rId31" Type="http://schemas.openxmlformats.org/officeDocument/2006/relationships/customXml" Target="../ink/ink3882.xml"/><Relationship Id="rId52" Type="http://schemas.openxmlformats.org/officeDocument/2006/relationships/image" Target="../media/image3373.png"/><Relationship Id="rId73" Type="http://schemas.openxmlformats.org/officeDocument/2006/relationships/customXml" Target="../ink/ink3903.xml"/><Relationship Id="rId78" Type="http://schemas.openxmlformats.org/officeDocument/2006/relationships/image" Target="../media/image3385.png"/><Relationship Id="rId94" Type="http://schemas.openxmlformats.org/officeDocument/2006/relationships/image" Target="../media/image3393.png"/><Relationship Id="rId99" Type="http://schemas.openxmlformats.org/officeDocument/2006/relationships/customXml" Target="../ink/ink3916.xml"/><Relationship Id="rId101" Type="http://schemas.openxmlformats.org/officeDocument/2006/relationships/customXml" Target="../ink/ink3917.xml"/><Relationship Id="rId122" Type="http://schemas.openxmlformats.org/officeDocument/2006/relationships/image" Target="../media/image3407.png"/></Relationships>
</file>

<file path=ppt/slides/_rels/slide3.xml.rels><?xml version="1.0" encoding="UTF-8" standalone="yes"?>
<Relationships xmlns="http://schemas.openxmlformats.org/package/2006/relationships"><Relationship Id="rId117" Type="http://schemas.openxmlformats.org/officeDocument/2006/relationships/image" Target="../media/image1207.png"/><Relationship Id="rId299" Type="http://schemas.openxmlformats.org/officeDocument/2006/relationships/image" Target="../media/image1298.png"/><Relationship Id="rId21" Type="http://schemas.openxmlformats.org/officeDocument/2006/relationships/image" Target="../media/image1159.png"/><Relationship Id="rId63" Type="http://schemas.openxmlformats.org/officeDocument/2006/relationships/image" Target="../media/image1180.png"/><Relationship Id="rId159" Type="http://schemas.openxmlformats.org/officeDocument/2006/relationships/image" Target="../media/image1228.png"/><Relationship Id="rId324" Type="http://schemas.openxmlformats.org/officeDocument/2006/relationships/customXml" Target="../ink/ink510.xml"/><Relationship Id="rId366" Type="http://schemas.openxmlformats.org/officeDocument/2006/relationships/customXml" Target="../ink/ink531.xml"/><Relationship Id="rId170" Type="http://schemas.openxmlformats.org/officeDocument/2006/relationships/customXml" Target="../ink/ink433.xml"/><Relationship Id="rId226" Type="http://schemas.openxmlformats.org/officeDocument/2006/relationships/customXml" Target="../ink/ink461.xml"/><Relationship Id="rId268" Type="http://schemas.openxmlformats.org/officeDocument/2006/relationships/customXml" Target="../ink/ink482.xml"/><Relationship Id="rId32" Type="http://schemas.openxmlformats.org/officeDocument/2006/relationships/customXml" Target="../ink/ink364.xml"/><Relationship Id="rId74" Type="http://schemas.openxmlformats.org/officeDocument/2006/relationships/customXml" Target="../ink/ink385.xml"/><Relationship Id="rId128" Type="http://schemas.openxmlformats.org/officeDocument/2006/relationships/customXml" Target="../ink/ink412.xml"/><Relationship Id="rId335" Type="http://schemas.openxmlformats.org/officeDocument/2006/relationships/image" Target="../media/image1316.png"/><Relationship Id="rId377" Type="http://schemas.openxmlformats.org/officeDocument/2006/relationships/image" Target="../media/image26.png"/><Relationship Id="rId5" Type="http://schemas.openxmlformats.org/officeDocument/2006/relationships/image" Target="../media/image1151.png"/><Relationship Id="rId181" Type="http://schemas.openxmlformats.org/officeDocument/2006/relationships/image" Target="../media/image1239.png"/><Relationship Id="rId237" Type="http://schemas.openxmlformats.org/officeDocument/2006/relationships/image" Target="../media/image1267.png"/><Relationship Id="rId279" Type="http://schemas.openxmlformats.org/officeDocument/2006/relationships/image" Target="../media/image1288.png"/><Relationship Id="rId43" Type="http://schemas.openxmlformats.org/officeDocument/2006/relationships/image" Target="../media/image1170.png"/><Relationship Id="rId139" Type="http://schemas.openxmlformats.org/officeDocument/2006/relationships/image" Target="../media/image1218.png"/><Relationship Id="rId290" Type="http://schemas.openxmlformats.org/officeDocument/2006/relationships/customXml" Target="../ink/ink493.xml"/><Relationship Id="rId304" Type="http://schemas.openxmlformats.org/officeDocument/2006/relationships/customXml" Target="../ink/ink500.xml"/><Relationship Id="rId346" Type="http://schemas.openxmlformats.org/officeDocument/2006/relationships/customXml" Target="../ink/ink521.xml"/><Relationship Id="rId85" Type="http://schemas.openxmlformats.org/officeDocument/2006/relationships/image" Target="../media/image1191.png"/><Relationship Id="rId150" Type="http://schemas.openxmlformats.org/officeDocument/2006/relationships/customXml" Target="../ink/ink423.xml"/><Relationship Id="rId192" Type="http://schemas.openxmlformats.org/officeDocument/2006/relationships/customXml" Target="../ink/ink444.xml"/><Relationship Id="rId206" Type="http://schemas.openxmlformats.org/officeDocument/2006/relationships/customXml" Target="../ink/ink451.xml"/><Relationship Id="rId248" Type="http://schemas.openxmlformats.org/officeDocument/2006/relationships/customXml" Target="../ink/ink472.xml"/><Relationship Id="rId12" Type="http://schemas.openxmlformats.org/officeDocument/2006/relationships/customXml" Target="../ink/ink354.xml"/><Relationship Id="rId108" Type="http://schemas.openxmlformats.org/officeDocument/2006/relationships/customXml" Target="../ink/ink402.xml"/><Relationship Id="rId315" Type="http://schemas.openxmlformats.org/officeDocument/2006/relationships/image" Target="../media/image1306.png"/><Relationship Id="rId357" Type="http://schemas.openxmlformats.org/officeDocument/2006/relationships/image" Target="../media/image16.png"/><Relationship Id="rId54" Type="http://schemas.openxmlformats.org/officeDocument/2006/relationships/customXml" Target="../ink/ink375.xml"/><Relationship Id="rId96" Type="http://schemas.openxmlformats.org/officeDocument/2006/relationships/customXml" Target="../ink/ink396.xml"/><Relationship Id="rId161" Type="http://schemas.openxmlformats.org/officeDocument/2006/relationships/image" Target="../media/image1229.png"/><Relationship Id="rId217" Type="http://schemas.openxmlformats.org/officeDocument/2006/relationships/image" Target="../media/image1257.png"/><Relationship Id="rId259" Type="http://schemas.openxmlformats.org/officeDocument/2006/relationships/image" Target="../media/image1278.png"/><Relationship Id="rId23" Type="http://schemas.openxmlformats.org/officeDocument/2006/relationships/image" Target="../media/image1160.png"/><Relationship Id="rId119" Type="http://schemas.openxmlformats.org/officeDocument/2006/relationships/image" Target="../media/image1208.png"/><Relationship Id="rId270" Type="http://schemas.openxmlformats.org/officeDocument/2006/relationships/customXml" Target="../ink/ink483.xml"/><Relationship Id="rId326" Type="http://schemas.openxmlformats.org/officeDocument/2006/relationships/customXml" Target="../ink/ink511.xml"/><Relationship Id="rId65" Type="http://schemas.openxmlformats.org/officeDocument/2006/relationships/image" Target="../media/image1181.png"/><Relationship Id="rId130" Type="http://schemas.openxmlformats.org/officeDocument/2006/relationships/customXml" Target="../ink/ink413.xml"/><Relationship Id="rId368" Type="http://schemas.openxmlformats.org/officeDocument/2006/relationships/customXml" Target="../ink/ink532.xml"/><Relationship Id="rId172" Type="http://schemas.openxmlformats.org/officeDocument/2006/relationships/customXml" Target="../ink/ink434.xml"/><Relationship Id="rId228" Type="http://schemas.openxmlformats.org/officeDocument/2006/relationships/customXml" Target="../ink/ink462.xml"/><Relationship Id="rId281" Type="http://schemas.openxmlformats.org/officeDocument/2006/relationships/image" Target="../media/image1289.png"/><Relationship Id="rId337" Type="http://schemas.openxmlformats.org/officeDocument/2006/relationships/image" Target="../media/image1317.png"/><Relationship Id="rId34" Type="http://schemas.openxmlformats.org/officeDocument/2006/relationships/customXml" Target="../ink/ink365.xml"/><Relationship Id="rId76" Type="http://schemas.openxmlformats.org/officeDocument/2006/relationships/customXml" Target="../ink/ink386.xml"/><Relationship Id="rId141" Type="http://schemas.openxmlformats.org/officeDocument/2006/relationships/image" Target="../media/image1219.png"/><Relationship Id="rId7" Type="http://schemas.openxmlformats.org/officeDocument/2006/relationships/image" Target="../media/image1152.png"/><Relationship Id="rId183" Type="http://schemas.openxmlformats.org/officeDocument/2006/relationships/image" Target="../media/image1240.png"/><Relationship Id="rId239" Type="http://schemas.openxmlformats.org/officeDocument/2006/relationships/image" Target="../media/image1268.png"/><Relationship Id="rId250" Type="http://schemas.openxmlformats.org/officeDocument/2006/relationships/customXml" Target="../ink/ink473.xml"/><Relationship Id="rId292" Type="http://schemas.openxmlformats.org/officeDocument/2006/relationships/customXml" Target="../ink/ink494.xml"/><Relationship Id="rId306" Type="http://schemas.openxmlformats.org/officeDocument/2006/relationships/customXml" Target="../ink/ink501.xml"/><Relationship Id="rId45" Type="http://schemas.openxmlformats.org/officeDocument/2006/relationships/image" Target="../media/image1171.png"/><Relationship Id="rId87" Type="http://schemas.openxmlformats.org/officeDocument/2006/relationships/image" Target="../media/image1192.png"/><Relationship Id="rId110" Type="http://schemas.openxmlformats.org/officeDocument/2006/relationships/customXml" Target="../ink/ink403.xml"/><Relationship Id="rId348" Type="http://schemas.openxmlformats.org/officeDocument/2006/relationships/customXml" Target="../ink/ink522.xml"/><Relationship Id="rId152" Type="http://schemas.openxmlformats.org/officeDocument/2006/relationships/customXml" Target="../ink/ink424.xml"/><Relationship Id="rId194" Type="http://schemas.openxmlformats.org/officeDocument/2006/relationships/customXml" Target="../ink/ink445.xml"/><Relationship Id="rId208" Type="http://schemas.openxmlformats.org/officeDocument/2006/relationships/customXml" Target="../ink/ink452.xml"/><Relationship Id="rId261" Type="http://schemas.openxmlformats.org/officeDocument/2006/relationships/image" Target="../media/image1279.png"/><Relationship Id="rId14" Type="http://schemas.openxmlformats.org/officeDocument/2006/relationships/customXml" Target="../ink/ink355.xml"/><Relationship Id="rId56" Type="http://schemas.openxmlformats.org/officeDocument/2006/relationships/customXml" Target="../ink/ink376.xml"/><Relationship Id="rId317" Type="http://schemas.openxmlformats.org/officeDocument/2006/relationships/image" Target="../media/image1307.png"/><Relationship Id="rId359" Type="http://schemas.openxmlformats.org/officeDocument/2006/relationships/image" Target="../media/image17.png"/><Relationship Id="rId98" Type="http://schemas.openxmlformats.org/officeDocument/2006/relationships/customXml" Target="../ink/ink397.xml"/><Relationship Id="rId121" Type="http://schemas.openxmlformats.org/officeDocument/2006/relationships/image" Target="../media/image1209.png"/><Relationship Id="rId163" Type="http://schemas.openxmlformats.org/officeDocument/2006/relationships/image" Target="../media/image1230.png"/><Relationship Id="rId219" Type="http://schemas.openxmlformats.org/officeDocument/2006/relationships/image" Target="../media/image1258.png"/><Relationship Id="rId370" Type="http://schemas.openxmlformats.org/officeDocument/2006/relationships/customXml" Target="../ink/ink533.xml"/><Relationship Id="rId230" Type="http://schemas.openxmlformats.org/officeDocument/2006/relationships/customXml" Target="../ink/ink463.xml"/><Relationship Id="rId25" Type="http://schemas.openxmlformats.org/officeDocument/2006/relationships/image" Target="../media/image1161.png"/><Relationship Id="rId67" Type="http://schemas.openxmlformats.org/officeDocument/2006/relationships/image" Target="../media/image1182.png"/><Relationship Id="rId272" Type="http://schemas.openxmlformats.org/officeDocument/2006/relationships/customXml" Target="../ink/ink484.xml"/><Relationship Id="rId328" Type="http://schemas.openxmlformats.org/officeDocument/2006/relationships/customXml" Target="../ink/ink512.xml"/><Relationship Id="rId132" Type="http://schemas.openxmlformats.org/officeDocument/2006/relationships/customXml" Target="../ink/ink414.xml"/><Relationship Id="rId174" Type="http://schemas.openxmlformats.org/officeDocument/2006/relationships/customXml" Target="../ink/ink435.xml"/><Relationship Id="rId241" Type="http://schemas.openxmlformats.org/officeDocument/2006/relationships/image" Target="../media/image1269.png"/><Relationship Id="rId36" Type="http://schemas.openxmlformats.org/officeDocument/2006/relationships/customXml" Target="../ink/ink366.xml"/><Relationship Id="rId283" Type="http://schemas.openxmlformats.org/officeDocument/2006/relationships/image" Target="../media/image1290.png"/><Relationship Id="rId339" Type="http://schemas.openxmlformats.org/officeDocument/2006/relationships/image" Target="../media/image1318.png"/><Relationship Id="rId78" Type="http://schemas.openxmlformats.org/officeDocument/2006/relationships/customXml" Target="../ink/ink387.xml"/><Relationship Id="rId101" Type="http://schemas.openxmlformats.org/officeDocument/2006/relationships/image" Target="../media/image1199.png"/><Relationship Id="rId143" Type="http://schemas.openxmlformats.org/officeDocument/2006/relationships/image" Target="../media/image1220.png"/><Relationship Id="rId185" Type="http://schemas.openxmlformats.org/officeDocument/2006/relationships/image" Target="../media/image1241.png"/><Relationship Id="rId350" Type="http://schemas.openxmlformats.org/officeDocument/2006/relationships/customXml" Target="../ink/ink523.xml"/><Relationship Id="rId9" Type="http://schemas.openxmlformats.org/officeDocument/2006/relationships/image" Target="../media/image1153.png"/><Relationship Id="rId210" Type="http://schemas.openxmlformats.org/officeDocument/2006/relationships/customXml" Target="../ink/ink453.xml"/><Relationship Id="rId26" Type="http://schemas.openxmlformats.org/officeDocument/2006/relationships/customXml" Target="../ink/ink361.xml"/><Relationship Id="rId231" Type="http://schemas.openxmlformats.org/officeDocument/2006/relationships/image" Target="../media/image1264.png"/><Relationship Id="rId252" Type="http://schemas.openxmlformats.org/officeDocument/2006/relationships/customXml" Target="../ink/ink474.xml"/><Relationship Id="rId273" Type="http://schemas.openxmlformats.org/officeDocument/2006/relationships/image" Target="../media/image1285.png"/><Relationship Id="rId294" Type="http://schemas.openxmlformats.org/officeDocument/2006/relationships/customXml" Target="../ink/ink495.xml"/><Relationship Id="rId308" Type="http://schemas.openxmlformats.org/officeDocument/2006/relationships/customXml" Target="../ink/ink502.xml"/><Relationship Id="rId329" Type="http://schemas.openxmlformats.org/officeDocument/2006/relationships/image" Target="../media/image1313.png"/><Relationship Id="rId47" Type="http://schemas.openxmlformats.org/officeDocument/2006/relationships/image" Target="../media/image1172.png"/><Relationship Id="rId68" Type="http://schemas.openxmlformats.org/officeDocument/2006/relationships/customXml" Target="../ink/ink382.xml"/><Relationship Id="rId89" Type="http://schemas.openxmlformats.org/officeDocument/2006/relationships/image" Target="../media/image1193.png"/><Relationship Id="rId112" Type="http://schemas.openxmlformats.org/officeDocument/2006/relationships/customXml" Target="../ink/ink404.xml"/><Relationship Id="rId133" Type="http://schemas.openxmlformats.org/officeDocument/2006/relationships/image" Target="../media/image1215.png"/><Relationship Id="rId154" Type="http://schemas.openxmlformats.org/officeDocument/2006/relationships/customXml" Target="../ink/ink425.xml"/><Relationship Id="rId175" Type="http://schemas.openxmlformats.org/officeDocument/2006/relationships/image" Target="../media/image1236.png"/><Relationship Id="rId340" Type="http://schemas.openxmlformats.org/officeDocument/2006/relationships/customXml" Target="../ink/ink518.xml"/><Relationship Id="rId361" Type="http://schemas.openxmlformats.org/officeDocument/2006/relationships/image" Target="../media/image18.png"/><Relationship Id="rId196" Type="http://schemas.openxmlformats.org/officeDocument/2006/relationships/customXml" Target="../ink/ink446.xml"/><Relationship Id="rId200" Type="http://schemas.openxmlformats.org/officeDocument/2006/relationships/customXml" Target="../ink/ink448.xml"/><Relationship Id="rId16" Type="http://schemas.openxmlformats.org/officeDocument/2006/relationships/customXml" Target="../ink/ink356.xml"/><Relationship Id="rId221" Type="http://schemas.openxmlformats.org/officeDocument/2006/relationships/image" Target="../media/image1259.png"/><Relationship Id="rId242" Type="http://schemas.openxmlformats.org/officeDocument/2006/relationships/customXml" Target="../ink/ink469.xml"/><Relationship Id="rId263" Type="http://schemas.openxmlformats.org/officeDocument/2006/relationships/image" Target="../media/image1280.png"/><Relationship Id="rId284" Type="http://schemas.openxmlformats.org/officeDocument/2006/relationships/customXml" Target="../ink/ink490.xml"/><Relationship Id="rId319" Type="http://schemas.openxmlformats.org/officeDocument/2006/relationships/image" Target="../media/image1308.png"/><Relationship Id="rId37" Type="http://schemas.openxmlformats.org/officeDocument/2006/relationships/image" Target="../media/image1167.png"/><Relationship Id="rId58" Type="http://schemas.openxmlformats.org/officeDocument/2006/relationships/customXml" Target="../ink/ink377.xml"/><Relationship Id="rId79" Type="http://schemas.openxmlformats.org/officeDocument/2006/relationships/image" Target="../media/image1188.png"/><Relationship Id="rId102" Type="http://schemas.openxmlformats.org/officeDocument/2006/relationships/customXml" Target="../ink/ink399.xml"/><Relationship Id="rId123" Type="http://schemas.openxmlformats.org/officeDocument/2006/relationships/image" Target="../media/image1210.png"/><Relationship Id="rId144" Type="http://schemas.openxmlformats.org/officeDocument/2006/relationships/customXml" Target="../ink/ink420.xml"/><Relationship Id="rId330" Type="http://schemas.openxmlformats.org/officeDocument/2006/relationships/customXml" Target="../ink/ink513.xml"/><Relationship Id="rId90" Type="http://schemas.openxmlformats.org/officeDocument/2006/relationships/customXml" Target="../ink/ink393.xml"/><Relationship Id="rId165" Type="http://schemas.openxmlformats.org/officeDocument/2006/relationships/image" Target="../media/image1231.png"/><Relationship Id="rId186" Type="http://schemas.openxmlformats.org/officeDocument/2006/relationships/customXml" Target="../ink/ink441.xml"/><Relationship Id="rId351" Type="http://schemas.openxmlformats.org/officeDocument/2006/relationships/image" Target="../media/image1324.png"/><Relationship Id="rId372" Type="http://schemas.openxmlformats.org/officeDocument/2006/relationships/customXml" Target="../ink/ink534.xml"/><Relationship Id="rId211" Type="http://schemas.openxmlformats.org/officeDocument/2006/relationships/image" Target="../media/image1254.png"/><Relationship Id="rId232" Type="http://schemas.openxmlformats.org/officeDocument/2006/relationships/customXml" Target="../ink/ink464.xml"/><Relationship Id="rId253" Type="http://schemas.openxmlformats.org/officeDocument/2006/relationships/image" Target="../media/image1275.png"/><Relationship Id="rId274" Type="http://schemas.openxmlformats.org/officeDocument/2006/relationships/customXml" Target="../ink/ink485.xml"/><Relationship Id="rId295" Type="http://schemas.openxmlformats.org/officeDocument/2006/relationships/image" Target="../media/image1296.png"/><Relationship Id="rId309" Type="http://schemas.openxmlformats.org/officeDocument/2006/relationships/image" Target="../media/image1303.png"/><Relationship Id="rId27" Type="http://schemas.openxmlformats.org/officeDocument/2006/relationships/image" Target="../media/image1162.png"/><Relationship Id="rId48" Type="http://schemas.openxmlformats.org/officeDocument/2006/relationships/customXml" Target="../ink/ink372.xml"/><Relationship Id="rId69" Type="http://schemas.openxmlformats.org/officeDocument/2006/relationships/image" Target="../media/image1183.png"/><Relationship Id="rId113" Type="http://schemas.openxmlformats.org/officeDocument/2006/relationships/image" Target="../media/image1205.png"/><Relationship Id="rId134" Type="http://schemas.openxmlformats.org/officeDocument/2006/relationships/customXml" Target="../ink/ink415.xml"/><Relationship Id="rId320" Type="http://schemas.openxmlformats.org/officeDocument/2006/relationships/customXml" Target="../ink/ink508.xml"/><Relationship Id="rId80" Type="http://schemas.openxmlformats.org/officeDocument/2006/relationships/customXml" Target="../ink/ink388.xml"/><Relationship Id="rId155" Type="http://schemas.openxmlformats.org/officeDocument/2006/relationships/image" Target="../media/image1226.png"/><Relationship Id="rId176" Type="http://schemas.openxmlformats.org/officeDocument/2006/relationships/customXml" Target="../ink/ink436.xml"/><Relationship Id="rId197" Type="http://schemas.openxmlformats.org/officeDocument/2006/relationships/image" Target="../media/image1247.png"/><Relationship Id="rId341" Type="http://schemas.openxmlformats.org/officeDocument/2006/relationships/image" Target="../media/image1319.png"/><Relationship Id="rId362" Type="http://schemas.openxmlformats.org/officeDocument/2006/relationships/customXml" Target="../ink/ink529.xml"/><Relationship Id="rId201" Type="http://schemas.openxmlformats.org/officeDocument/2006/relationships/image" Target="../media/image1249.png"/><Relationship Id="rId222" Type="http://schemas.openxmlformats.org/officeDocument/2006/relationships/customXml" Target="../ink/ink459.xml"/><Relationship Id="rId243" Type="http://schemas.openxmlformats.org/officeDocument/2006/relationships/image" Target="../media/image1270.png"/><Relationship Id="rId264" Type="http://schemas.openxmlformats.org/officeDocument/2006/relationships/customXml" Target="../ink/ink480.xml"/><Relationship Id="rId285" Type="http://schemas.openxmlformats.org/officeDocument/2006/relationships/image" Target="../media/image1291.png"/><Relationship Id="rId17" Type="http://schemas.openxmlformats.org/officeDocument/2006/relationships/image" Target="../media/image1157.png"/><Relationship Id="rId38" Type="http://schemas.openxmlformats.org/officeDocument/2006/relationships/customXml" Target="../ink/ink367.xml"/><Relationship Id="rId59" Type="http://schemas.openxmlformats.org/officeDocument/2006/relationships/image" Target="../media/image1178.png"/><Relationship Id="rId103" Type="http://schemas.openxmlformats.org/officeDocument/2006/relationships/image" Target="../media/image1200.png"/><Relationship Id="rId124" Type="http://schemas.openxmlformats.org/officeDocument/2006/relationships/customXml" Target="../ink/ink410.xml"/><Relationship Id="rId310" Type="http://schemas.openxmlformats.org/officeDocument/2006/relationships/customXml" Target="../ink/ink503.xml"/><Relationship Id="rId70" Type="http://schemas.openxmlformats.org/officeDocument/2006/relationships/customXml" Target="../ink/ink383.xml"/><Relationship Id="rId91" Type="http://schemas.openxmlformats.org/officeDocument/2006/relationships/image" Target="../media/image1194.png"/><Relationship Id="rId145" Type="http://schemas.openxmlformats.org/officeDocument/2006/relationships/image" Target="../media/image1221.png"/><Relationship Id="rId166" Type="http://schemas.openxmlformats.org/officeDocument/2006/relationships/customXml" Target="../ink/ink431.xml"/><Relationship Id="rId187" Type="http://schemas.openxmlformats.org/officeDocument/2006/relationships/image" Target="../media/image1242.png"/><Relationship Id="rId331" Type="http://schemas.openxmlformats.org/officeDocument/2006/relationships/image" Target="../media/image1314.png"/><Relationship Id="rId352" Type="http://schemas.openxmlformats.org/officeDocument/2006/relationships/customXml" Target="../ink/ink524.xml"/><Relationship Id="rId373" Type="http://schemas.openxmlformats.org/officeDocument/2006/relationships/image" Target="../media/image24.png"/><Relationship Id="rId1" Type="http://schemas.openxmlformats.org/officeDocument/2006/relationships/slideLayout" Target="../slideLayouts/slideLayout7.xml"/><Relationship Id="rId212" Type="http://schemas.openxmlformats.org/officeDocument/2006/relationships/customXml" Target="../ink/ink454.xml"/><Relationship Id="rId233" Type="http://schemas.openxmlformats.org/officeDocument/2006/relationships/image" Target="../media/image1265.png"/><Relationship Id="rId254" Type="http://schemas.openxmlformats.org/officeDocument/2006/relationships/customXml" Target="../ink/ink475.xml"/><Relationship Id="rId28" Type="http://schemas.openxmlformats.org/officeDocument/2006/relationships/customXml" Target="../ink/ink362.xml"/><Relationship Id="rId49" Type="http://schemas.openxmlformats.org/officeDocument/2006/relationships/image" Target="../media/image1173.png"/><Relationship Id="rId114" Type="http://schemas.openxmlformats.org/officeDocument/2006/relationships/customXml" Target="../ink/ink405.xml"/><Relationship Id="rId275" Type="http://schemas.openxmlformats.org/officeDocument/2006/relationships/image" Target="../media/image1286.png"/><Relationship Id="rId296" Type="http://schemas.openxmlformats.org/officeDocument/2006/relationships/customXml" Target="../ink/ink496.xml"/><Relationship Id="rId300" Type="http://schemas.openxmlformats.org/officeDocument/2006/relationships/customXml" Target="../ink/ink498.xml"/><Relationship Id="rId60" Type="http://schemas.openxmlformats.org/officeDocument/2006/relationships/customXml" Target="../ink/ink378.xml"/><Relationship Id="rId81" Type="http://schemas.openxmlformats.org/officeDocument/2006/relationships/image" Target="../media/image1189.png"/><Relationship Id="rId135" Type="http://schemas.openxmlformats.org/officeDocument/2006/relationships/image" Target="../media/image1216.png"/><Relationship Id="rId156" Type="http://schemas.openxmlformats.org/officeDocument/2006/relationships/customXml" Target="../ink/ink426.xml"/><Relationship Id="rId177" Type="http://schemas.openxmlformats.org/officeDocument/2006/relationships/image" Target="../media/image1237.png"/><Relationship Id="rId198" Type="http://schemas.openxmlformats.org/officeDocument/2006/relationships/customXml" Target="../ink/ink447.xml"/><Relationship Id="rId321" Type="http://schemas.openxmlformats.org/officeDocument/2006/relationships/image" Target="../media/image1309.png"/><Relationship Id="rId342" Type="http://schemas.openxmlformats.org/officeDocument/2006/relationships/customXml" Target="../ink/ink519.xml"/><Relationship Id="rId363" Type="http://schemas.openxmlformats.org/officeDocument/2006/relationships/image" Target="../media/image19.png"/><Relationship Id="rId202" Type="http://schemas.openxmlformats.org/officeDocument/2006/relationships/customXml" Target="../ink/ink449.xml"/><Relationship Id="rId223" Type="http://schemas.openxmlformats.org/officeDocument/2006/relationships/image" Target="../media/image1260.png"/><Relationship Id="rId244" Type="http://schemas.openxmlformats.org/officeDocument/2006/relationships/customXml" Target="../ink/ink470.xml"/><Relationship Id="rId18" Type="http://schemas.openxmlformats.org/officeDocument/2006/relationships/customXml" Target="../ink/ink357.xml"/><Relationship Id="rId39" Type="http://schemas.openxmlformats.org/officeDocument/2006/relationships/image" Target="../media/image1168.png"/><Relationship Id="rId265" Type="http://schemas.openxmlformats.org/officeDocument/2006/relationships/image" Target="../media/image1281.png"/><Relationship Id="rId286" Type="http://schemas.openxmlformats.org/officeDocument/2006/relationships/customXml" Target="../ink/ink491.xml"/><Relationship Id="rId50" Type="http://schemas.openxmlformats.org/officeDocument/2006/relationships/customXml" Target="../ink/ink373.xml"/><Relationship Id="rId104" Type="http://schemas.openxmlformats.org/officeDocument/2006/relationships/customXml" Target="../ink/ink400.xml"/><Relationship Id="rId125" Type="http://schemas.openxmlformats.org/officeDocument/2006/relationships/image" Target="../media/image1211.png"/><Relationship Id="rId146" Type="http://schemas.openxmlformats.org/officeDocument/2006/relationships/customXml" Target="../ink/ink421.xml"/><Relationship Id="rId167" Type="http://schemas.openxmlformats.org/officeDocument/2006/relationships/image" Target="../media/image1232.png"/><Relationship Id="rId188" Type="http://schemas.openxmlformats.org/officeDocument/2006/relationships/customXml" Target="../ink/ink442.xml"/><Relationship Id="rId311" Type="http://schemas.openxmlformats.org/officeDocument/2006/relationships/image" Target="../media/image1304.png"/><Relationship Id="rId332" Type="http://schemas.openxmlformats.org/officeDocument/2006/relationships/customXml" Target="../ink/ink514.xml"/><Relationship Id="rId353" Type="http://schemas.openxmlformats.org/officeDocument/2006/relationships/image" Target="../media/image14.png"/><Relationship Id="rId374" Type="http://schemas.openxmlformats.org/officeDocument/2006/relationships/customXml" Target="../ink/ink535.xml"/><Relationship Id="rId71" Type="http://schemas.openxmlformats.org/officeDocument/2006/relationships/image" Target="../media/image1184.png"/><Relationship Id="rId92" Type="http://schemas.openxmlformats.org/officeDocument/2006/relationships/customXml" Target="../ink/ink394.xml"/><Relationship Id="rId213" Type="http://schemas.openxmlformats.org/officeDocument/2006/relationships/image" Target="../media/image1255.png"/><Relationship Id="rId234" Type="http://schemas.openxmlformats.org/officeDocument/2006/relationships/customXml" Target="../ink/ink465.xml"/><Relationship Id="rId2" Type="http://schemas.openxmlformats.org/officeDocument/2006/relationships/customXml" Target="../ink/ink349.xml"/><Relationship Id="rId29" Type="http://schemas.openxmlformats.org/officeDocument/2006/relationships/image" Target="../media/image1163.png"/><Relationship Id="rId255" Type="http://schemas.openxmlformats.org/officeDocument/2006/relationships/image" Target="../media/image1276.png"/><Relationship Id="rId276" Type="http://schemas.openxmlformats.org/officeDocument/2006/relationships/customXml" Target="../ink/ink486.xml"/><Relationship Id="rId297" Type="http://schemas.openxmlformats.org/officeDocument/2006/relationships/image" Target="../media/image1297.png"/><Relationship Id="rId40" Type="http://schemas.openxmlformats.org/officeDocument/2006/relationships/customXml" Target="../ink/ink368.xml"/><Relationship Id="rId115" Type="http://schemas.openxmlformats.org/officeDocument/2006/relationships/image" Target="../media/image1206.png"/><Relationship Id="rId136" Type="http://schemas.openxmlformats.org/officeDocument/2006/relationships/customXml" Target="../ink/ink416.xml"/><Relationship Id="rId157" Type="http://schemas.openxmlformats.org/officeDocument/2006/relationships/image" Target="../media/image1227.png"/><Relationship Id="rId178" Type="http://schemas.openxmlformats.org/officeDocument/2006/relationships/customXml" Target="../ink/ink437.xml"/><Relationship Id="rId301" Type="http://schemas.openxmlformats.org/officeDocument/2006/relationships/image" Target="../media/image1299.png"/><Relationship Id="rId322" Type="http://schemas.openxmlformats.org/officeDocument/2006/relationships/customXml" Target="../ink/ink509.xml"/><Relationship Id="rId343" Type="http://schemas.openxmlformats.org/officeDocument/2006/relationships/image" Target="../media/image1320.png"/><Relationship Id="rId364" Type="http://schemas.openxmlformats.org/officeDocument/2006/relationships/customXml" Target="../ink/ink530.xml"/><Relationship Id="rId61" Type="http://schemas.openxmlformats.org/officeDocument/2006/relationships/image" Target="../media/image1179.png"/><Relationship Id="rId82" Type="http://schemas.openxmlformats.org/officeDocument/2006/relationships/customXml" Target="../ink/ink389.xml"/><Relationship Id="rId199" Type="http://schemas.openxmlformats.org/officeDocument/2006/relationships/image" Target="../media/image1248.png"/><Relationship Id="rId203" Type="http://schemas.openxmlformats.org/officeDocument/2006/relationships/image" Target="../media/image1250.png"/><Relationship Id="rId19" Type="http://schemas.openxmlformats.org/officeDocument/2006/relationships/image" Target="../media/image1158.png"/><Relationship Id="rId224" Type="http://schemas.openxmlformats.org/officeDocument/2006/relationships/customXml" Target="../ink/ink460.xml"/><Relationship Id="rId245" Type="http://schemas.openxmlformats.org/officeDocument/2006/relationships/image" Target="../media/image1271.png"/><Relationship Id="rId266" Type="http://schemas.openxmlformats.org/officeDocument/2006/relationships/customXml" Target="../ink/ink481.xml"/><Relationship Id="rId287" Type="http://schemas.openxmlformats.org/officeDocument/2006/relationships/image" Target="../media/image1292.png"/><Relationship Id="rId30" Type="http://schemas.openxmlformats.org/officeDocument/2006/relationships/customXml" Target="../ink/ink363.xml"/><Relationship Id="rId105" Type="http://schemas.openxmlformats.org/officeDocument/2006/relationships/image" Target="../media/image1201.png"/><Relationship Id="rId126" Type="http://schemas.openxmlformats.org/officeDocument/2006/relationships/customXml" Target="../ink/ink411.xml"/><Relationship Id="rId147" Type="http://schemas.openxmlformats.org/officeDocument/2006/relationships/image" Target="../media/image1222.png"/><Relationship Id="rId168" Type="http://schemas.openxmlformats.org/officeDocument/2006/relationships/customXml" Target="../ink/ink432.xml"/><Relationship Id="rId312" Type="http://schemas.openxmlformats.org/officeDocument/2006/relationships/customXml" Target="../ink/ink504.xml"/><Relationship Id="rId333" Type="http://schemas.openxmlformats.org/officeDocument/2006/relationships/image" Target="../media/image1315.png"/><Relationship Id="rId354" Type="http://schemas.openxmlformats.org/officeDocument/2006/relationships/customXml" Target="../ink/ink525.xml"/><Relationship Id="rId51" Type="http://schemas.openxmlformats.org/officeDocument/2006/relationships/image" Target="../media/image1174.png"/><Relationship Id="rId72" Type="http://schemas.openxmlformats.org/officeDocument/2006/relationships/customXml" Target="../ink/ink384.xml"/><Relationship Id="rId93" Type="http://schemas.openxmlformats.org/officeDocument/2006/relationships/image" Target="../media/image1195.png"/><Relationship Id="rId189" Type="http://schemas.openxmlformats.org/officeDocument/2006/relationships/image" Target="../media/image1243.png"/><Relationship Id="rId375" Type="http://schemas.openxmlformats.org/officeDocument/2006/relationships/image" Target="../media/image25.png"/><Relationship Id="rId3" Type="http://schemas.openxmlformats.org/officeDocument/2006/relationships/image" Target="../media/image1150.png"/><Relationship Id="rId214" Type="http://schemas.openxmlformats.org/officeDocument/2006/relationships/customXml" Target="../ink/ink455.xml"/><Relationship Id="rId235" Type="http://schemas.openxmlformats.org/officeDocument/2006/relationships/image" Target="../media/image1266.png"/><Relationship Id="rId256" Type="http://schemas.openxmlformats.org/officeDocument/2006/relationships/customXml" Target="../ink/ink476.xml"/><Relationship Id="rId277" Type="http://schemas.openxmlformats.org/officeDocument/2006/relationships/image" Target="../media/image1287.png"/><Relationship Id="rId298" Type="http://schemas.openxmlformats.org/officeDocument/2006/relationships/customXml" Target="../ink/ink497.xml"/><Relationship Id="rId116" Type="http://schemas.openxmlformats.org/officeDocument/2006/relationships/customXml" Target="../ink/ink406.xml"/><Relationship Id="rId137" Type="http://schemas.openxmlformats.org/officeDocument/2006/relationships/image" Target="../media/image1217.png"/><Relationship Id="rId158" Type="http://schemas.openxmlformats.org/officeDocument/2006/relationships/customXml" Target="../ink/ink427.xml"/><Relationship Id="rId302" Type="http://schemas.openxmlformats.org/officeDocument/2006/relationships/customXml" Target="../ink/ink499.xml"/><Relationship Id="rId323" Type="http://schemas.openxmlformats.org/officeDocument/2006/relationships/image" Target="../media/image1310.png"/><Relationship Id="rId344" Type="http://schemas.openxmlformats.org/officeDocument/2006/relationships/customXml" Target="../ink/ink520.xml"/><Relationship Id="rId20" Type="http://schemas.openxmlformats.org/officeDocument/2006/relationships/customXml" Target="../ink/ink358.xml"/><Relationship Id="rId41" Type="http://schemas.openxmlformats.org/officeDocument/2006/relationships/image" Target="../media/image1169.png"/><Relationship Id="rId62" Type="http://schemas.openxmlformats.org/officeDocument/2006/relationships/customXml" Target="../ink/ink379.xml"/><Relationship Id="rId83" Type="http://schemas.openxmlformats.org/officeDocument/2006/relationships/image" Target="../media/image1190.png"/><Relationship Id="rId179" Type="http://schemas.openxmlformats.org/officeDocument/2006/relationships/image" Target="../media/image1238.png"/><Relationship Id="rId365" Type="http://schemas.openxmlformats.org/officeDocument/2006/relationships/image" Target="../media/image20.png"/><Relationship Id="rId190" Type="http://schemas.openxmlformats.org/officeDocument/2006/relationships/customXml" Target="../ink/ink443.xml"/><Relationship Id="rId204" Type="http://schemas.openxmlformats.org/officeDocument/2006/relationships/customXml" Target="../ink/ink450.xml"/><Relationship Id="rId225" Type="http://schemas.openxmlformats.org/officeDocument/2006/relationships/image" Target="../media/image1261.png"/><Relationship Id="rId246" Type="http://schemas.openxmlformats.org/officeDocument/2006/relationships/customXml" Target="../ink/ink471.xml"/><Relationship Id="rId267" Type="http://schemas.openxmlformats.org/officeDocument/2006/relationships/image" Target="../media/image1282.png"/><Relationship Id="rId288" Type="http://schemas.openxmlformats.org/officeDocument/2006/relationships/customXml" Target="../ink/ink492.xml"/><Relationship Id="rId106" Type="http://schemas.openxmlformats.org/officeDocument/2006/relationships/customXml" Target="../ink/ink401.xml"/><Relationship Id="rId127" Type="http://schemas.openxmlformats.org/officeDocument/2006/relationships/image" Target="../media/image1212.png"/><Relationship Id="rId313" Type="http://schemas.openxmlformats.org/officeDocument/2006/relationships/image" Target="../media/image1305.png"/><Relationship Id="rId10" Type="http://schemas.openxmlformats.org/officeDocument/2006/relationships/customXml" Target="../ink/ink353.xml"/><Relationship Id="rId31" Type="http://schemas.openxmlformats.org/officeDocument/2006/relationships/image" Target="../media/image1164.png"/><Relationship Id="rId52" Type="http://schemas.openxmlformats.org/officeDocument/2006/relationships/customXml" Target="../ink/ink374.xml"/><Relationship Id="rId73" Type="http://schemas.openxmlformats.org/officeDocument/2006/relationships/image" Target="../media/image1185.png"/><Relationship Id="rId94" Type="http://schemas.openxmlformats.org/officeDocument/2006/relationships/customXml" Target="../ink/ink395.xml"/><Relationship Id="rId148" Type="http://schemas.openxmlformats.org/officeDocument/2006/relationships/customXml" Target="../ink/ink422.xml"/><Relationship Id="rId169" Type="http://schemas.openxmlformats.org/officeDocument/2006/relationships/image" Target="../media/image1233.png"/><Relationship Id="rId334" Type="http://schemas.openxmlformats.org/officeDocument/2006/relationships/customXml" Target="../ink/ink515.xml"/><Relationship Id="rId355" Type="http://schemas.openxmlformats.org/officeDocument/2006/relationships/image" Target="../media/image15.png"/><Relationship Id="rId376" Type="http://schemas.openxmlformats.org/officeDocument/2006/relationships/customXml" Target="../ink/ink536.xml"/><Relationship Id="rId4" Type="http://schemas.openxmlformats.org/officeDocument/2006/relationships/customXml" Target="../ink/ink350.xml"/><Relationship Id="rId180" Type="http://schemas.openxmlformats.org/officeDocument/2006/relationships/customXml" Target="../ink/ink438.xml"/><Relationship Id="rId215" Type="http://schemas.openxmlformats.org/officeDocument/2006/relationships/image" Target="../media/image1256.png"/><Relationship Id="rId236" Type="http://schemas.openxmlformats.org/officeDocument/2006/relationships/customXml" Target="../ink/ink466.xml"/><Relationship Id="rId257" Type="http://schemas.openxmlformats.org/officeDocument/2006/relationships/image" Target="../media/image1277.png"/><Relationship Id="rId278" Type="http://schemas.openxmlformats.org/officeDocument/2006/relationships/customXml" Target="../ink/ink487.xml"/><Relationship Id="rId303" Type="http://schemas.openxmlformats.org/officeDocument/2006/relationships/image" Target="../media/image1300.png"/><Relationship Id="rId42" Type="http://schemas.openxmlformats.org/officeDocument/2006/relationships/customXml" Target="../ink/ink369.xml"/><Relationship Id="rId84" Type="http://schemas.openxmlformats.org/officeDocument/2006/relationships/customXml" Target="../ink/ink390.xml"/><Relationship Id="rId138" Type="http://schemas.openxmlformats.org/officeDocument/2006/relationships/customXml" Target="../ink/ink417.xml"/><Relationship Id="rId345" Type="http://schemas.openxmlformats.org/officeDocument/2006/relationships/image" Target="../media/image1321.png"/><Relationship Id="rId191" Type="http://schemas.openxmlformats.org/officeDocument/2006/relationships/image" Target="../media/image1244.png"/><Relationship Id="rId205" Type="http://schemas.openxmlformats.org/officeDocument/2006/relationships/image" Target="../media/image1251.png"/><Relationship Id="rId247" Type="http://schemas.openxmlformats.org/officeDocument/2006/relationships/image" Target="../media/image1272.png"/><Relationship Id="rId107" Type="http://schemas.openxmlformats.org/officeDocument/2006/relationships/image" Target="../media/image1202.png"/><Relationship Id="rId289" Type="http://schemas.openxmlformats.org/officeDocument/2006/relationships/image" Target="../media/image1293.png"/><Relationship Id="rId11" Type="http://schemas.openxmlformats.org/officeDocument/2006/relationships/image" Target="../media/image1154.png"/><Relationship Id="rId53" Type="http://schemas.openxmlformats.org/officeDocument/2006/relationships/image" Target="../media/image1175.png"/><Relationship Id="rId149" Type="http://schemas.openxmlformats.org/officeDocument/2006/relationships/image" Target="../media/image1223.png"/><Relationship Id="rId314" Type="http://schemas.openxmlformats.org/officeDocument/2006/relationships/customXml" Target="../ink/ink505.xml"/><Relationship Id="rId356" Type="http://schemas.openxmlformats.org/officeDocument/2006/relationships/customXml" Target="../ink/ink526.xml"/><Relationship Id="rId95" Type="http://schemas.openxmlformats.org/officeDocument/2006/relationships/image" Target="../media/image1196.png"/><Relationship Id="rId160" Type="http://schemas.openxmlformats.org/officeDocument/2006/relationships/customXml" Target="../ink/ink428.xml"/><Relationship Id="rId216" Type="http://schemas.openxmlformats.org/officeDocument/2006/relationships/customXml" Target="../ink/ink456.xml"/><Relationship Id="rId258" Type="http://schemas.openxmlformats.org/officeDocument/2006/relationships/customXml" Target="../ink/ink477.xml"/><Relationship Id="rId22" Type="http://schemas.openxmlformats.org/officeDocument/2006/relationships/customXml" Target="../ink/ink359.xml"/><Relationship Id="rId64" Type="http://schemas.openxmlformats.org/officeDocument/2006/relationships/customXml" Target="../ink/ink380.xml"/><Relationship Id="rId118" Type="http://schemas.openxmlformats.org/officeDocument/2006/relationships/customXml" Target="../ink/ink407.xml"/><Relationship Id="rId325" Type="http://schemas.openxmlformats.org/officeDocument/2006/relationships/image" Target="../media/image1311.png"/><Relationship Id="rId367" Type="http://schemas.openxmlformats.org/officeDocument/2006/relationships/image" Target="../media/image21.png"/><Relationship Id="rId171" Type="http://schemas.openxmlformats.org/officeDocument/2006/relationships/image" Target="../media/image1234.png"/><Relationship Id="rId227" Type="http://schemas.openxmlformats.org/officeDocument/2006/relationships/image" Target="../media/image1262.png"/><Relationship Id="rId269" Type="http://schemas.openxmlformats.org/officeDocument/2006/relationships/image" Target="../media/image1283.png"/><Relationship Id="rId33" Type="http://schemas.openxmlformats.org/officeDocument/2006/relationships/image" Target="../media/image1165.png"/><Relationship Id="rId129" Type="http://schemas.openxmlformats.org/officeDocument/2006/relationships/image" Target="../media/image1213.png"/><Relationship Id="rId280" Type="http://schemas.openxmlformats.org/officeDocument/2006/relationships/customXml" Target="../ink/ink488.xml"/><Relationship Id="rId336" Type="http://schemas.openxmlformats.org/officeDocument/2006/relationships/customXml" Target="../ink/ink516.xml"/><Relationship Id="rId75" Type="http://schemas.openxmlformats.org/officeDocument/2006/relationships/image" Target="../media/image1186.png"/><Relationship Id="rId140" Type="http://schemas.openxmlformats.org/officeDocument/2006/relationships/customXml" Target="../ink/ink418.xml"/><Relationship Id="rId182" Type="http://schemas.openxmlformats.org/officeDocument/2006/relationships/customXml" Target="../ink/ink439.xml"/><Relationship Id="rId6" Type="http://schemas.openxmlformats.org/officeDocument/2006/relationships/customXml" Target="../ink/ink351.xml"/><Relationship Id="rId238" Type="http://schemas.openxmlformats.org/officeDocument/2006/relationships/customXml" Target="../ink/ink467.xml"/><Relationship Id="rId291" Type="http://schemas.openxmlformats.org/officeDocument/2006/relationships/image" Target="../media/image1294.png"/><Relationship Id="rId305" Type="http://schemas.openxmlformats.org/officeDocument/2006/relationships/image" Target="../media/image1301.png"/><Relationship Id="rId347" Type="http://schemas.openxmlformats.org/officeDocument/2006/relationships/image" Target="../media/image1322.png"/><Relationship Id="rId44" Type="http://schemas.openxmlformats.org/officeDocument/2006/relationships/customXml" Target="../ink/ink370.xml"/><Relationship Id="rId86" Type="http://schemas.openxmlformats.org/officeDocument/2006/relationships/customXml" Target="../ink/ink391.xml"/><Relationship Id="rId151" Type="http://schemas.openxmlformats.org/officeDocument/2006/relationships/image" Target="../media/image1224.png"/><Relationship Id="rId193" Type="http://schemas.openxmlformats.org/officeDocument/2006/relationships/image" Target="../media/image1245.png"/><Relationship Id="rId207" Type="http://schemas.openxmlformats.org/officeDocument/2006/relationships/image" Target="../media/image1252.png"/><Relationship Id="rId249" Type="http://schemas.openxmlformats.org/officeDocument/2006/relationships/image" Target="../media/image1273.png"/><Relationship Id="rId13" Type="http://schemas.openxmlformats.org/officeDocument/2006/relationships/image" Target="../media/image1155.png"/><Relationship Id="rId109" Type="http://schemas.openxmlformats.org/officeDocument/2006/relationships/image" Target="../media/image1203.png"/><Relationship Id="rId260" Type="http://schemas.openxmlformats.org/officeDocument/2006/relationships/customXml" Target="../ink/ink478.xml"/><Relationship Id="rId316" Type="http://schemas.openxmlformats.org/officeDocument/2006/relationships/customXml" Target="../ink/ink506.xml"/><Relationship Id="rId55" Type="http://schemas.openxmlformats.org/officeDocument/2006/relationships/image" Target="../media/image1176.png"/><Relationship Id="rId97" Type="http://schemas.openxmlformats.org/officeDocument/2006/relationships/image" Target="../media/image1197.png"/><Relationship Id="rId120" Type="http://schemas.openxmlformats.org/officeDocument/2006/relationships/customXml" Target="../ink/ink408.xml"/><Relationship Id="rId358" Type="http://schemas.openxmlformats.org/officeDocument/2006/relationships/customXml" Target="../ink/ink527.xml"/><Relationship Id="rId162" Type="http://schemas.openxmlformats.org/officeDocument/2006/relationships/customXml" Target="../ink/ink429.xml"/><Relationship Id="rId218" Type="http://schemas.openxmlformats.org/officeDocument/2006/relationships/customXml" Target="../ink/ink457.xml"/><Relationship Id="rId271" Type="http://schemas.openxmlformats.org/officeDocument/2006/relationships/image" Target="../media/image1284.png"/><Relationship Id="rId24" Type="http://schemas.openxmlformats.org/officeDocument/2006/relationships/customXml" Target="../ink/ink360.xml"/><Relationship Id="rId66" Type="http://schemas.openxmlformats.org/officeDocument/2006/relationships/customXml" Target="../ink/ink381.xml"/><Relationship Id="rId131" Type="http://schemas.openxmlformats.org/officeDocument/2006/relationships/image" Target="../media/image1214.png"/><Relationship Id="rId327" Type="http://schemas.openxmlformats.org/officeDocument/2006/relationships/image" Target="../media/image1312.png"/><Relationship Id="rId369" Type="http://schemas.openxmlformats.org/officeDocument/2006/relationships/image" Target="../media/image22.png"/><Relationship Id="rId173" Type="http://schemas.openxmlformats.org/officeDocument/2006/relationships/image" Target="../media/image1235.png"/><Relationship Id="rId229" Type="http://schemas.openxmlformats.org/officeDocument/2006/relationships/image" Target="../media/image1263.png"/><Relationship Id="rId240" Type="http://schemas.openxmlformats.org/officeDocument/2006/relationships/customXml" Target="../ink/ink468.xml"/><Relationship Id="rId35" Type="http://schemas.openxmlformats.org/officeDocument/2006/relationships/image" Target="../media/image1166.png"/><Relationship Id="rId77" Type="http://schemas.openxmlformats.org/officeDocument/2006/relationships/image" Target="../media/image1187.png"/><Relationship Id="rId100" Type="http://schemas.openxmlformats.org/officeDocument/2006/relationships/customXml" Target="../ink/ink398.xml"/><Relationship Id="rId282" Type="http://schemas.openxmlformats.org/officeDocument/2006/relationships/customXml" Target="../ink/ink489.xml"/><Relationship Id="rId338" Type="http://schemas.openxmlformats.org/officeDocument/2006/relationships/customXml" Target="../ink/ink517.xml"/><Relationship Id="rId8" Type="http://schemas.openxmlformats.org/officeDocument/2006/relationships/customXml" Target="../ink/ink352.xml"/><Relationship Id="rId142" Type="http://schemas.openxmlformats.org/officeDocument/2006/relationships/customXml" Target="../ink/ink419.xml"/><Relationship Id="rId184" Type="http://schemas.openxmlformats.org/officeDocument/2006/relationships/customXml" Target="../ink/ink440.xml"/><Relationship Id="rId251" Type="http://schemas.openxmlformats.org/officeDocument/2006/relationships/image" Target="../media/image1274.png"/><Relationship Id="rId46" Type="http://schemas.openxmlformats.org/officeDocument/2006/relationships/customXml" Target="../ink/ink371.xml"/><Relationship Id="rId293" Type="http://schemas.openxmlformats.org/officeDocument/2006/relationships/image" Target="../media/image1295.png"/><Relationship Id="rId307" Type="http://schemas.openxmlformats.org/officeDocument/2006/relationships/image" Target="../media/image1302.png"/><Relationship Id="rId349" Type="http://schemas.openxmlformats.org/officeDocument/2006/relationships/image" Target="../media/image1323.png"/><Relationship Id="rId88" Type="http://schemas.openxmlformats.org/officeDocument/2006/relationships/customXml" Target="../ink/ink392.xml"/><Relationship Id="rId111" Type="http://schemas.openxmlformats.org/officeDocument/2006/relationships/image" Target="../media/image1204.png"/><Relationship Id="rId153" Type="http://schemas.openxmlformats.org/officeDocument/2006/relationships/image" Target="../media/image1225.png"/><Relationship Id="rId195" Type="http://schemas.openxmlformats.org/officeDocument/2006/relationships/image" Target="../media/image1246.png"/><Relationship Id="rId209" Type="http://schemas.openxmlformats.org/officeDocument/2006/relationships/image" Target="../media/image1253.png"/><Relationship Id="rId360" Type="http://schemas.openxmlformats.org/officeDocument/2006/relationships/customXml" Target="../ink/ink528.xml"/><Relationship Id="rId220" Type="http://schemas.openxmlformats.org/officeDocument/2006/relationships/customXml" Target="../ink/ink458.xml"/><Relationship Id="rId15" Type="http://schemas.openxmlformats.org/officeDocument/2006/relationships/image" Target="../media/image1156.png"/><Relationship Id="rId57" Type="http://schemas.openxmlformats.org/officeDocument/2006/relationships/image" Target="../media/image1177.png"/><Relationship Id="rId262" Type="http://schemas.openxmlformats.org/officeDocument/2006/relationships/customXml" Target="../ink/ink479.xml"/><Relationship Id="rId318" Type="http://schemas.openxmlformats.org/officeDocument/2006/relationships/customXml" Target="../ink/ink507.xml"/><Relationship Id="rId99" Type="http://schemas.openxmlformats.org/officeDocument/2006/relationships/image" Target="../media/image1198.png"/><Relationship Id="rId122" Type="http://schemas.openxmlformats.org/officeDocument/2006/relationships/customXml" Target="../ink/ink409.xml"/><Relationship Id="rId164" Type="http://schemas.openxmlformats.org/officeDocument/2006/relationships/customXml" Target="../ink/ink430.xml"/><Relationship Id="rId371" Type="http://schemas.openxmlformats.org/officeDocument/2006/relationships/image" Target="../media/image23.png"/></Relationships>
</file>

<file path=ppt/slides/_rels/slide4.xml.rels><?xml version="1.0" encoding="UTF-8" standalone="yes"?>
<Relationships xmlns="http://schemas.openxmlformats.org/package/2006/relationships"><Relationship Id="rId117" Type="http://schemas.openxmlformats.org/officeDocument/2006/relationships/customXml" Target="../ink/ink594.xml"/><Relationship Id="rId299" Type="http://schemas.openxmlformats.org/officeDocument/2006/relationships/customXml" Target="../ink/ink685.xml"/><Relationship Id="rId21" Type="http://schemas.openxmlformats.org/officeDocument/2006/relationships/customXml" Target="../ink/ink546.xml"/><Relationship Id="rId63" Type="http://schemas.openxmlformats.org/officeDocument/2006/relationships/customXml" Target="../ink/ink567.xml"/><Relationship Id="rId159" Type="http://schemas.openxmlformats.org/officeDocument/2006/relationships/customXml" Target="../ink/ink615.xml"/><Relationship Id="rId170" Type="http://schemas.openxmlformats.org/officeDocument/2006/relationships/image" Target="../media/image1408.png"/><Relationship Id="rId226" Type="http://schemas.openxmlformats.org/officeDocument/2006/relationships/image" Target="../media/image1436.png"/><Relationship Id="rId268" Type="http://schemas.openxmlformats.org/officeDocument/2006/relationships/image" Target="../media/image1456.png"/><Relationship Id="rId32" Type="http://schemas.openxmlformats.org/officeDocument/2006/relationships/image" Target="../media/image1339.png"/><Relationship Id="rId74" Type="http://schemas.openxmlformats.org/officeDocument/2006/relationships/image" Target="../media/image1360.png"/><Relationship Id="rId128" Type="http://schemas.openxmlformats.org/officeDocument/2006/relationships/image" Target="../media/image1387.png"/><Relationship Id="rId5" Type="http://schemas.openxmlformats.org/officeDocument/2006/relationships/customXml" Target="../ink/ink538.xml"/><Relationship Id="rId181" Type="http://schemas.openxmlformats.org/officeDocument/2006/relationships/customXml" Target="../ink/ink626.xml"/><Relationship Id="rId237" Type="http://schemas.openxmlformats.org/officeDocument/2006/relationships/customXml" Target="../ink/ink654.xml"/><Relationship Id="rId279" Type="http://schemas.openxmlformats.org/officeDocument/2006/relationships/customXml" Target="../ink/ink675.xml"/><Relationship Id="rId43" Type="http://schemas.openxmlformats.org/officeDocument/2006/relationships/customXml" Target="../ink/ink557.xml"/><Relationship Id="rId139" Type="http://schemas.openxmlformats.org/officeDocument/2006/relationships/customXml" Target="../ink/ink605.xml"/><Relationship Id="rId290" Type="http://schemas.openxmlformats.org/officeDocument/2006/relationships/image" Target="../media/image1467.png"/><Relationship Id="rId304" Type="http://schemas.openxmlformats.org/officeDocument/2006/relationships/image" Target="../media/image1474.png"/><Relationship Id="rId85" Type="http://schemas.openxmlformats.org/officeDocument/2006/relationships/customXml" Target="../ink/ink578.xml"/><Relationship Id="rId150" Type="http://schemas.openxmlformats.org/officeDocument/2006/relationships/image" Target="../media/image1398.png"/><Relationship Id="rId192" Type="http://schemas.openxmlformats.org/officeDocument/2006/relationships/image" Target="../media/image1419.png"/><Relationship Id="rId206" Type="http://schemas.openxmlformats.org/officeDocument/2006/relationships/image" Target="../media/image1426.png"/><Relationship Id="rId248" Type="http://schemas.openxmlformats.org/officeDocument/2006/relationships/image" Target="../media/image1447.png"/><Relationship Id="rId12" Type="http://schemas.openxmlformats.org/officeDocument/2006/relationships/image" Target="../media/image1329.png"/><Relationship Id="rId108" Type="http://schemas.openxmlformats.org/officeDocument/2006/relationships/image" Target="../media/image1377.png"/><Relationship Id="rId54" Type="http://schemas.openxmlformats.org/officeDocument/2006/relationships/image" Target="../media/image1350.png"/><Relationship Id="rId96" Type="http://schemas.openxmlformats.org/officeDocument/2006/relationships/image" Target="../media/image1371.png"/><Relationship Id="rId161" Type="http://schemas.openxmlformats.org/officeDocument/2006/relationships/customXml" Target="../ink/ink616.xml"/><Relationship Id="rId217" Type="http://schemas.openxmlformats.org/officeDocument/2006/relationships/customXml" Target="../ink/ink644.xml"/><Relationship Id="rId259" Type="http://schemas.openxmlformats.org/officeDocument/2006/relationships/customXml" Target="../ink/ink665.xml"/><Relationship Id="rId23" Type="http://schemas.openxmlformats.org/officeDocument/2006/relationships/customXml" Target="../ink/ink547.xml"/><Relationship Id="rId119" Type="http://schemas.openxmlformats.org/officeDocument/2006/relationships/customXml" Target="../ink/ink595.xml"/><Relationship Id="rId270" Type="http://schemas.openxmlformats.org/officeDocument/2006/relationships/image" Target="../media/image1457.png"/><Relationship Id="rId291" Type="http://schemas.openxmlformats.org/officeDocument/2006/relationships/customXml" Target="../ink/ink681.xml"/><Relationship Id="rId305" Type="http://schemas.openxmlformats.org/officeDocument/2006/relationships/customXml" Target="../ink/ink688.xml"/><Relationship Id="rId44" Type="http://schemas.openxmlformats.org/officeDocument/2006/relationships/image" Target="../media/image1345.png"/><Relationship Id="rId65" Type="http://schemas.openxmlformats.org/officeDocument/2006/relationships/customXml" Target="../ink/ink568.xml"/><Relationship Id="rId86" Type="http://schemas.openxmlformats.org/officeDocument/2006/relationships/image" Target="../media/image1366.png"/><Relationship Id="rId130" Type="http://schemas.openxmlformats.org/officeDocument/2006/relationships/image" Target="../media/image1388.png"/><Relationship Id="rId151" Type="http://schemas.openxmlformats.org/officeDocument/2006/relationships/customXml" Target="../ink/ink611.xml"/><Relationship Id="rId172" Type="http://schemas.openxmlformats.org/officeDocument/2006/relationships/image" Target="../media/image1409.png"/><Relationship Id="rId193" Type="http://schemas.openxmlformats.org/officeDocument/2006/relationships/customXml" Target="../ink/ink632.xml"/><Relationship Id="rId207" Type="http://schemas.openxmlformats.org/officeDocument/2006/relationships/customXml" Target="../ink/ink639.xml"/><Relationship Id="rId228" Type="http://schemas.openxmlformats.org/officeDocument/2006/relationships/image" Target="../media/image1437.png"/><Relationship Id="rId249" Type="http://schemas.openxmlformats.org/officeDocument/2006/relationships/customXml" Target="../ink/ink660.xml"/><Relationship Id="rId13" Type="http://schemas.openxmlformats.org/officeDocument/2006/relationships/customXml" Target="../ink/ink542.xml"/><Relationship Id="rId109" Type="http://schemas.openxmlformats.org/officeDocument/2006/relationships/customXml" Target="../ink/ink590.xml"/><Relationship Id="rId260" Type="http://schemas.openxmlformats.org/officeDocument/2006/relationships/image" Target="../media/image1453.png"/><Relationship Id="rId281" Type="http://schemas.openxmlformats.org/officeDocument/2006/relationships/customXml" Target="../ink/ink676.xml"/><Relationship Id="rId34" Type="http://schemas.openxmlformats.org/officeDocument/2006/relationships/image" Target="../media/image1340.png"/><Relationship Id="rId55" Type="http://schemas.openxmlformats.org/officeDocument/2006/relationships/customXml" Target="../ink/ink563.xml"/><Relationship Id="rId76" Type="http://schemas.openxmlformats.org/officeDocument/2006/relationships/image" Target="../media/image1361.png"/><Relationship Id="rId97" Type="http://schemas.openxmlformats.org/officeDocument/2006/relationships/customXml" Target="../ink/ink584.xml"/><Relationship Id="rId120" Type="http://schemas.openxmlformats.org/officeDocument/2006/relationships/image" Target="../media/image1383.png"/><Relationship Id="rId141" Type="http://schemas.openxmlformats.org/officeDocument/2006/relationships/customXml" Target="../ink/ink606.xml"/><Relationship Id="rId7" Type="http://schemas.openxmlformats.org/officeDocument/2006/relationships/customXml" Target="../ink/ink539.xml"/><Relationship Id="rId162" Type="http://schemas.openxmlformats.org/officeDocument/2006/relationships/image" Target="../media/image1404.png"/><Relationship Id="rId183" Type="http://schemas.openxmlformats.org/officeDocument/2006/relationships/customXml" Target="../ink/ink627.xml"/><Relationship Id="rId218" Type="http://schemas.openxmlformats.org/officeDocument/2006/relationships/image" Target="../media/image1432.png"/><Relationship Id="rId239" Type="http://schemas.openxmlformats.org/officeDocument/2006/relationships/customXml" Target="../ink/ink655.xml"/><Relationship Id="rId250" Type="http://schemas.openxmlformats.org/officeDocument/2006/relationships/image" Target="../media/image1448.png"/><Relationship Id="rId271" Type="http://schemas.openxmlformats.org/officeDocument/2006/relationships/customXml" Target="../ink/ink671.xml"/><Relationship Id="rId292" Type="http://schemas.openxmlformats.org/officeDocument/2006/relationships/image" Target="../media/image1468.png"/><Relationship Id="rId306" Type="http://schemas.openxmlformats.org/officeDocument/2006/relationships/image" Target="../media/image1475.png"/><Relationship Id="rId24" Type="http://schemas.openxmlformats.org/officeDocument/2006/relationships/image" Target="../media/image1335.png"/><Relationship Id="rId45" Type="http://schemas.openxmlformats.org/officeDocument/2006/relationships/customXml" Target="../ink/ink558.xml"/><Relationship Id="rId66" Type="http://schemas.openxmlformats.org/officeDocument/2006/relationships/image" Target="../media/image1356.png"/><Relationship Id="rId87" Type="http://schemas.openxmlformats.org/officeDocument/2006/relationships/customXml" Target="../ink/ink579.xml"/><Relationship Id="rId110" Type="http://schemas.openxmlformats.org/officeDocument/2006/relationships/image" Target="../media/image1378.png"/><Relationship Id="rId131" Type="http://schemas.openxmlformats.org/officeDocument/2006/relationships/customXml" Target="../ink/ink601.xml"/><Relationship Id="rId152" Type="http://schemas.openxmlformats.org/officeDocument/2006/relationships/image" Target="../media/image1399.png"/><Relationship Id="rId173" Type="http://schemas.openxmlformats.org/officeDocument/2006/relationships/customXml" Target="../ink/ink622.xml"/><Relationship Id="rId194" Type="http://schemas.openxmlformats.org/officeDocument/2006/relationships/image" Target="../media/image1420.png"/><Relationship Id="rId208" Type="http://schemas.openxmlformats.org/officeDocument/2006/relationships/image" Target="../media/image1427.png"/><Relationship Id="rId229" Type="http://schemas.openxmlformats.org/officeDocument/2006/relationships/customXml" Target="../ink/ink650.xml"/><Relationship Id="rId240" Type="http://schemas.openxmlformats.org/officeDocument/2006/relationships/image" Target="../media/image1443.png"/><Relationship Id="rId261" Type="http://schemas.openxmlformats.org/officeDocument/2006/relationships/customXml" Target="../ink/ink666.xml"/><Relationship Id="rId14" Type="http://schemas.openxmlformats.org/officeDocument/2006/relationships/image" Target="../media/image1330.png"/><Relationship Id="rId35" Type="http://schemas.openxmlformats.org/officeDocument/2006/relationships/customXml" Target="../ink/ink553.xml"/><Relationship Id="rId56" Type="http://schemas.openxmlformats.org/officeDocument/2006/relationships/image" Target="../media/image1351.png"/><Relationship Id="rId77" Type="http://schemas.openxmlformats.org/officeDocument/2006/relationships/customXml" Target="../ink/ink574.xml"/><Relationship Id="rId100" Type="http://schemas.openxmlformats.org/officeDocument/2006/relationships/image" Target="../media/image1373.png"/><Relationship Id="rId282" Type="http://schemas.openxmlformats.org/officeDocument/2006/relationships/image" Target="../media/image1463.png"/><Relationship Id="rId8" Type="http://schemas.openxmlformats.org/officeDocument/2006/relationships/image" Target="../media/image1327.png"/><Relationship Id="rId98" Type="http://schemas.openxmlformats.org/officeDocument/2006/relationships/image" Target="../media/image1372.png"/><Relationship Id="rId121" Type="http://schemas.openxmlformats.org/officeDocument/2006/relationships/customXml" Target="../ink/ink596.xml"/><Relationship Id="rId142" Type="http://schemas.openxmlformats.org/officeDocument/2006/relationships/image" Target="../media/image1394.png"/><Relationship Id="rId163" Type="http://schemas.openxmlformats.org/officeDocument/2006/relationships/customXml" Target="../ink/ink617.xml"/><Relationship Id="rId184" Type="http://schemas.openxmlformats.org/officeDocument/2006/relationships/image" Target="../media/image1415.png"/><Relationship Id="rId219" Type="http://schemas.openxmlformats.org/officeDocument/2006/relationships/customXml" Target="../ink/ink645.xml"/><Relationship Id="rId230" Type="http://schemas.openxmlformats.org/officeDocument/2006/relationships/image" Target="../media/image1438.png"/><Relationship Id="rId251" Type="http://schemas.openxmlformats.org/officeDocument/2006/relationships/customXml" Target="../ink/ink661.xml"/><Relationship Id="rId25" Type="http://schemas.openxmlformats.org/officeDocument/2006/relationships/customXml" Target="../ink/ink548.xml"/><Relationship Id="rId46" Type="http://schemas.openxmlformats.org/officeDocument/2006/relationships/image" Target="../media/image1346.png"/><Relationship Id="rId67" Type="http://schemas.openxmlformats.org/officeDocument/2006/relationships/customXml" Target="../ink/ink569.xml"/><Relationship Id="rId272" Type="http://schemas.openxmlformats.org/officeDocument/2006/relationships/image" Target="../media/image1458.png"/><Relationship Id="rId293" Type="http://schemas.openxmlformats.org/officeDocument/2006/relationships/customXml" Target="../ink/ink682.xml"/><Relationship Id="rId88" Type="http://schemas.openxmlformats.org/officeDocument/2006/relationships/image" Target="../media/image1367.png"/><Relationship Id="rId111" Type="http://schemas.openxmlformats.org/officeDocument/2006/relationships/customXml" Target="../ink/ink591.xml"/><Relationship Id="rId132" Type="http://schemas.openxmlformats.org/officeDocument/2006/relationships/image" Target="../media/image1389.png"/><Relationship Id="rId153" Type="http://schemas.openxmlformats.org/officeDocument/2006/relationships/customXml" Target="../ink/ink612.xml"/><Relationship Id="rId174" Type="http://schemas.openxmlformats.org/officeDocument/2006/relationships/image" Target="../media/image1410.png"/><Relationship Id="rId195" Type="http://schemas.openxmlformats.org/officeDocument/2006/relationships/customXml" Target="../ink/ink633.xml"/><Relationship Id="rId209" Type="http://schemas.openxmlformats.org/officeDocument/2006/relationships/customXml" Target="../ink/ink640.xml"/><Relationship Id="rId220" Type="http://schemas.openxmlformats.org/officeDocument/2006/relationships/image" Target="../media/image1433.png"/><Relationship Id="rId241" Type="http://schemas.openxmlformats.org/officeDocument/2006/relationships/customXml" Target="../ink/ink656.xml"/><Relationship Id="rId15" Type="http://schemas.openxmlformats.org/officeDocument/2006/relationships/customXml" Target="../ink/ink543.xml"/><Relationship Id="rId36" Type="http://schemas.openxmlformats.org/officeDocument/2006/relationships/image" Target="../media/image1341.png"/><Relationship Id="rId57" Type="http://schemas.openxmlformats.org/officeDocument/2006/relationships/customXml" Target="../ink/ink564.xml"/><Relationship Id="rId262" Type="http://schemas.openxmlformats.org/officeDocument/2006/relationships/image" Target="../media/image1027.png"/><Relationship Id="rId283" Type="http://schemas.openxmlformats.org/officeDocument/2006/relationships/customXml" Target="../ink/ink677.xml"/><Relationship Id="rId78" Type="http://schemas.openxmlformats.org/officeDocument/2006/relationships/image" Target="../media/image1362.png"/><Relationship Id="rId99" Type="http://schemas.openxmlformats.org/officeDocument/2006/relationships/customXml" Target="../ink/ink585.xml"/><Relationship Id="rId101" Type="http://schemas.openxmlformats.org/officeDocument/2006/relationships/customXml" Target="../ink/ink586.xml"/><Relationship Id="rId122" Type="http://schemas.openxmlformats.org/officeDocument/2006/relationships/image" Target="../media/image1384.png"/><Relationship Id="rId143" Type="http://schemas.openxmlformats.org/officeDocument/2006/relationships/customXml" Target="../ink/ink607.xml"/><Relationship Id="rId164" Type="http://schemas.openxmlformats.org/officeDocument/2006/relationships/image" Target="../media/image1405.png"/><Relationship Id="rId185" Type="http://schemas.openxmlformats.org/officeDocument/2006/relationships/customXml" Target="../ink/ink628.xml"/><Relationship Id="rId9" Type="http://schemas.openxmlformats.org/officeDocument/2006/relationships/customXml" Target="../ink/ink540.xml"/><Relationship Id="rId210" Type="http://schemas.openxmlformats.org/officeDocument/2006/relationships/image" Target="../media/image1428.png"/><Relationship Id="rId26" Type="http://schemas.openxmlformats.org/officeDocument/2006/relationships/image" Target="../media/image1336.png"/><Relationship Id="rId231" Type="http://schemas.openxmlformats.org/officeDocument/2006/relationships/customXml" Target="../ink/ink651.xml"/><Relationship Id="rId252" Type="http://schemas.openxmlformats.org/officeDocument/2006/relationships/image" Target="../media/image1449.png"/><Relationship Id="rId273" Type="http://schemas.openxmlformats.org/officeDocument/2006/relationships/customXml" Target="../ink/ink672.xml"/><Relationship Id="rId294" Type="http://schemas.openxmlformats.org/officeDocument/2006/relationships/image" Target="../media/image1469.png"/><Relationship Id="rId47" Type="http://schemas.openxmlformats.org/officeDocument/2006/relationships/customXml" Target="../ink/ink559.xml"/><Relationship Id="rId68" Type="http://schemas.openxmlformats.org/officeDocument/2006/relationships/image" Target="../media/image1357.png"/><Relationship Id="rId89" Type="http://schemas.openxmlformats.org/officeDocument/2006/relationships/customXml" Target="../ink/ink580.xml"/><Relationship Id="rId112" Type="http://schemas.openxmlformats.org/officeDocument/2006/relationships/image" Target="../media/image1379.png"/><Relationship Id="rId133" Type="http://schemas.openxmlformats.org/officeDocument/2006/relationships/customXml" Target="../ink/ink602.xml"/><Relationship Id="rId154" Type="http://schemas.openxmlformats.org/officeDocument/2006/relationships/image" Target="../media/image1400.png"/><Relationship Id="rId175" Type="http://schemas.openxmlformats.org/officeDocument/2006/relationships/customXml" Target="../ink/ink623.xml"/><Relationship Id="rId196" Type="http://schemas.openxmlformats.org/officeDocument/2006/relationships/image" Target="../media/image1421.png"/><Relationship Id="rId200" Type="http://schemas.openxmlformats.org/officeDocument/2006/relationships/image" Target="../media/image1423.png"/><Relationship Id="rId16" Type="http://schemas.openxmlformats.org/officeDocument/2006/relationships/image" Target="../media/image1331.png"/><Relationship Id="rId221" Type="http://schemas.openxmlformats.org/officeDocument/2006/relationships/customXml" Target="../ink/ink646.xml"/><Relationship Id="rId242" Type="http://schemas.openxmlformats.org/officeDocument/2006/relationships/image" Target="../media/image1444.png"/><Relationship Id="rId263" Type="http://schemas.openxmlformats.org/officeDocument/2006/relationships/customXml" Target="../ink/ink667.xml"/><Relationship Id="rId284" Type="http://schemas.openxmlformats.org/officeDocument/2006/relationships/image" Target="../media/image1464.png"/><Relationship Id="rId37" Type="http://schemas.openxmlformats.org/officeDocument/2006/relationships/customXml" Target="../ink/ink554.xml"/><Relationship Id="rId58" Type="http://schemas.openxmlformats.org/officeDocument/2006/relationships/image" Target="../media/image1352.png"/><Relationship Id="rId79" Type="http://schemas.openxmlformats.org/officeDocument/2006/relationships/customXml" Target="../ink/ink575.xml"/><Relationship Id="rId102" Type="http://schemas.openxmlformats.org/officeDocument/2006/relationships/image" Target="../media/image1374.png"/><Relationship Id="rId123" Type="http://schemas.openxmlformats.org/officeDocument/2006/relationships/customXml" Target="../ink/ink597.xml"/><Relationship Id="rId144" Type="http://schemas.openxmlformats.org/officeDocument/2006/relationships/image" Target="../media/image1395.png"/><Relationship Id="rId90" Type="http://schemas.openxmlformats.org/officeDocument/2006/relationships/image" Target="../media/image1368.png"/><Relationship Id="rId165" Type="http://schemas.openxmlformats.org/officeDocument/2006/relationships/customXml" Target="../ink/ink618.xml"/><Relationship Id="rId186" Type="http://schemas.openxmlformats.org/officeDocument/2006/relationships/image" Target="../media/image1416.png"/><Relationship Id="rId211" Type="http://schemas.openxmlformats.org/officeDocument/2006/relationships/customXml" Target="../ink/ink641.xml"/><Relationship Id="rId232" Type="http://schemas.openxmlformats.org/officeDocument/2006/relationships/image" Target="../media/image1439.png"/><Relationship Id="rId253" Type="http://schemas.openxmlformats.org/officeDocument/2006/relationships/customXml" Target="../ink/ink662.xml"/><Relationship Id="rId274" Type="http://schemas.openxmlformats.org/officeDocument/2006/relationships/image" Target="../media/image1459.png"/><Relationship Id="rId295" Type="http://schemas.openxmlformats.org/officeDocument/2006/relationships/customXml" Target="../ink/ink683.xml"/><Relationship Id="rId27" Type="http://schemas.openxmlformats.org/officeDocument/2006/relationships/customXml" Target="../ink/ink549.xml"/><Relationship Id="rId48" Type="http://schemas.openxmlformats.org/officeDocument/2006/relationships/image" Target="../media/image1347.png"/><Relationship Id="rId69" Type="http://schemas.openxmlformats.org/officeDocument/2006/relationships/customXml" Target="../ink/ink570.xml"/><Relationship Id="rId113" Type="http://schemas.openxmlformats.org/officeDocument/2006/relationships/customXml" Target="../ink/ink592.xml"/><Relationship Id="rId134" Type="http://schemas.openxmlformats.org/officeDocument/2006/relationships/image" Target="../media/image1390.png"/><Relationship Id="rId80" Type="http://schemas.openxmlformats.org/officeDocument/2006/relationships/image" Target="../media/image1363.png"/><Relationship Id="rId155" Type="http://schemas.openxmlformats.org/officeDocument/2006/relationships/customXml" Target="../ink/ink613.xml"/><Relationship Id="rId176" Type="http://schemas.openxmlformats.org/officeDocument/2006/relationships/image" Target="../media/image1411.png"/><Relationship Id="rId197" Type="http://schemas.openxmlformats.org/officeDocument/2006/relationships/customXml" Target="../ink/ink634.xml"/><Relationship Id="rId201" Type="http://schemas.openxmlformats.org/officeDocument/2006/relationships/customXml" Target="../ink/ink636.xml"/><Relationship Id="rId222" Type="http://schemas.openxmlformats.org/officeDocument/2006/relationships/image" Target="../media/image1434.png"/><Relationship Id="rId243" Type="http://schemas.openxmlformats.org/officeDocument/2006/relationships/customXml" Target="../ink/ink657.xml"/><Relationship Id="rId264" Type="http://schemas.openxmlformats.org/officeDocument/2006/relationships/image" Target="../media/image1454.png"/><Relationship Id="rId285" Type="http://schemas.openxmlformats.org/officeDocument/2006/relationships/customXml" Target="../ink/ink678.xml"/><Relationship Id="rId17" Type="http://schemas.openxmlformats.org/officeDocument/2006/relationships/customXml" Target="../ink/ink544.xml"/><Relationship Id="rId38" Type="http://schemas.openxmlformats.org/officeDocument/2006/relationships/image" Target="../media/image1342.png"/><Relationship Id="rId59" Type="http://schemas.openxmlformats.org/officeDocument/2006/relationships/customXml" Target="../ink/ink565.xml"/><Relationship Id="rId103" Type="http://schemas.openxmlformats.org/officeDocument/2006/relationships/customXml" Target="../ink/ink587.xml"/><Relationship Id="rId124" Type="http://schemas.openxmlformats.org/officeDocument/2006/relationships/image" Target="../media/image1385.png"/><Relationship Id="rId70" Type="http://schemas.openxmlformats.org/officeDocument/2006/relationships/image" Target="../media/image1358.png"/><Relationship Id="rId91" Type="http://schemas.openxmlformats.org/officeDocument/2006/relationships/customXml" Target="../ink/ink581.xml"/><Relationship Id="rId145" Type="http://schemas.openxmlformats.org/officeDocument/2006/relationships/customXml" Target="../ink/ink608.xml"/><Relationship Id="rId166" Type="http://schemas.openxmlformats.org/officeDocument/2006/relationships/image" Target="../media/image1406.png"/><Relationship Id="rId187" Type="http://schemas.openxmlformats.org/officeDocument/2006/relationships/customXml" Target="../ink/ink629.xml"/><Relationship Id="rId1" Type="http://schemas.openxmlformats.org/officeDocument/2006/relationships/slideLayout" Target="../slideLayouts/slideLayout7.xml"/><Relationship Id="rId212" Type="http://schemas.openxmlformats.org/officeDocument/2006/relationships/image" Target="../media/image1429.png"/><Relationship Id="rId233" Type="http://schemas.openxmlformats.org/officeDocument/2006/relationships/customXml" Target="../ink/ink652.xml"/><Relationship Id="rId254" Type="http://schemas.openxmlformats.org/officeDocument/2006/relationships/image" Target="../media/image1450.png"/><Relationship Id="rId28" Type="http://schemas.openxmlformats.org/officeDocument/2006/relationships/image" Target="../media/image1337.png"/><Relationship Id="rId49" Type="http://schemas.openxmlformats.org/officeDocument/2006/relationships/customXml" Target="../ink/ink560.xml"/><Relationship Id="rId114" Type="http://schemas.openxmlformats.org/officeDocument/2006/relationships/image" Target="../media/image1380.png"/><Relationship Id="rId275" Type="http://schemas.openxmlformats.org/officeDocument/2006/relationships/customXml" Target="../ink/ink673.xml"/><Relationship Id="rId296" Type="http://schemas.openxmlformats.org/officeDocument/2006/relationships/image" Target="../media/image1470.png"/><Relationship Id="rId300" Type="http://schemas.openxmlformats.org/officeDocument/2006/relationships/image" Target="../media/image1472.png"/><Relationship Id="rId60" Type="http://schemas.openxmlformats.org/officeDocument/2006/relationships/image" Target="../media/image1353.png"/><Relationship Id="rId81" Type="http://schemas.openxmlformats.org/officeDocument/2006/relationships/customXml" Target="../ink/ink576.xml"/><Relationship Id="rId135" Type="http://schemas.openxmlformats.org/officeDocument/2006/relationships/customXml" Target="../ink/ink603.xml"/><Relationship Id="rId156" Type="http://schemas.openxmlformats.org/officeDocument/2006/relationships/image" Target="../media/image1401.png"/><Relationship Id="rId177" Type="http://schemas.openxmlformats.org/officeDocument/2006/relationships/customXml" Target="../ink/ink624.xml"/><Relationship Id="rId198" Type="http://schemas.openxmlformats.org/officeDocument/2006/relationships/image" Target="../media/image1422.png"/><Relationship Id="rId202" Type="http://schemas.openxmlformats.org/officeDocument/2006/relationships/image" Target="../media/image1424.png"/><Relationship Id="rId223" Type="http://schemas.openxmlformats.org/officeDocument/2006/relationships/customXml" Target="../ink/ink647.xml"/><Relationship Id="rId244" Type="http://schemas.openxmlformats.org/officeDocument/2006/relationships/image" Target="../media/image1445.png"/><Relationship Id="rId18" Type="http://schemas.openxmlformats.org/officeDocument/2006/relationships/image" Target="../media/image1332.png"/><Relationship Id="rId39" Type="http://schemas.openxmlformats.org/officeDocument/2006/relationships/customXml" Target="../ink/ink555.xml"/><Relationship Id="rId265" Type="http://schemas.openxmlformats.org/officeDocument/2006/relationships/customXml" Target="../ink/ink668.xml"/><Relationship Id="rId286" Type="http://schemas.openxmlformats.org/officeDocument/2006/relationships/image" Target="../media/image1465.png"/><Relationship Id="rId50" Type="http://schemas.openxmlformats.org/officeDocument/2006/relationships/image" Target="../media/image1348.png"/><Relationship Id="rId104" Type="http://schemas.openxmlformats.org/officeDocument/2006/relationships/image" Target="../media/image1375.png"/><Relationship Id="rId125" Type="http://schemas.openxmlformats.org/officeDocument/2006/relationships/customXml" Target="../ink/ink598.xml"/><Relationship Id="rId146" Type="http://schemas.openxmlformats.org/officeDocument/2006/relationships/image" Target="../media/image1396.png"/><Relationship Id="rId167" Type="http://schemas.openxmlformats.org/officeDocument/2006/relationships/customXml" Target="../ink/ink619.xml"/><Relationship Id="rId188" Type="http://schemas.openxmlformats.org/officeDocument/2006/relationships/image" Target="../media/image1417.png"/><Relationship Id="rId71" Type="http://schemas.openxmlformats.org/officeDocument/2006/relationships/customXml" Target="../ink/ink571.xml"/><Relationship Id="rId92" Type="http://schemas.openxmlformats.org/officeDocument/2006/relationships/image" Target="../media/image1369.png"/><Relationship Id="rId213" Type="http://schemas.openxmlformats.org/officeDocument/2006/relationships/customXml" Target="../ink/ink642.xml"/><Relationship Id="rId234" Type="http://schemas.openxmlformats.org/officeDocument/2006/relationships/image" Target="../media/image1440.png"/><Relationship Id="rId2" Type="http://schemas.openxmlformats.org/officeDocument/2006/relationships/notesSlide" Target="../notesSlides/notesSlide2.xml"/><Relationship Id="rId29" Type="http://schemas.openxmlformats.org/officeDocument/2006/relationships/customXml" Target="../ink/ink550.xml"/><Relationship Id="rId255" Type="http://schemas.openxmlformats.org/officeDocument/2006/relationships/customXml" Target="../ink/ink663.xml"/><Relationship Id="rId276" Type="http://schemas.openxmlformats.org/officeDocument/2006/relationships/image" Target="../media/image1460.png"/><Relationship Id="rId297" Type="http://schemas.openxmlformats.org/officeDocument/2006/relationships/customXml" Target="../ink/ink684.xml"/><Relationship Id="rId40" Type="http://schemas.openxmlformats.org/officeDocument/2006/relationships/image" Target="../media/image1343.png"/><Relationship Id="rId115" Type="http://schemas.openxmlformats.org/officeDocument/2006/relationships/customXml" Target="../ink/ink593.xml"/><Relationship Id="rId136" Type="http://schemas.openxmlformats.org/officeDocument/2006/relationships/image" Target="../media/image1391.png"/><Relationship Id="rId157" Type="http://schemas.openxmlformats.org/officeDocument/2006/relationships/customXml" Target="../ink/ink614.xml"/><Relationship Id="rId178" Type="http://schemas.openxmlformats.org/officeDocument/2006/relationships/image" Target="../media/image1412.png"/><Relationship Id="rId301" Type="http://schemas.openxmlformats.org/officeDocument/2006/relationships/customXml" Target="../ink/ink686.xml"/><Relationship Id="rId61" Type="http://schemas.openxmlformats.org/officeDocument/2006/relationships/customXml" Target="../ink/ink566.xml"/><Relationship Id="rId82" Type="http://schemas.openxmlformats.org/officeDocument/2006/relationships/image" Target="../media/image1364.png"/><Relationship Id="rId199" Type="http://schemas.openxmlformats.org/officeDocument/2006/relationships/customXml" Target="../ink/ink635.xml"/><Relationship Id="rId203" Type="http://schemas.openxmlformats.org/officeDocument/2006/relationships/customXml" Target="../ink/ink637.xml"/><Relationship Id="rId19" Type="http://schemas.openxmlformats.org/officeDocument/2006/relationships/customXml" Target="../ink/ink545.xml"/><Relationship Id="rId224" Type="http://schemas.openxmlformats.org/officeDocument/2006/relationships/image" Target="../media/image1435.png"/><Relationship Id="rId245" Type="http://schemas.openxmlformats.org/officeDocument/2006/relationships/customXml" Target="../ink/ink658.xml"/><Relationship Id="rId266" Type="http://schemas.openxmlformats.org/officeDocument/2006/relationships/image" Target="../media/image1455.png"/><Relationship Id="rId287" Type="http://schemas.openxmlformats.org/officeDocument/2006/relationships/customXml" Target="../ink/ink679.xml"/><Relationship Id="rId30" Type="http://schemas.openxmlformats.org/officeDocument/2006/relationships/image" Target="../media/image1338.png"/><Relationship Id="rId105" Type="http://schemas.openxmlformats.org/officeDocument/2006/relationships/customXml" Target="../ink/ink588.xml"/><Relationship Id="rId126" Type="http://schemas.openxmlformats.org/officeDocument/2006/relationships/image" Target="../media/image1386.png"/><Relationship Id="rId147" Type="http://schemas.openxmlformats.org/officeDocument/2006/relationships/customXml" Target="../ink/ink609.xml"/><Relationship Id="rId168" Type="http://schemas.openxmlformats.org/officeDocument/2006/relationships/image" Target="../media/image1407.png"/><Relationship Id="rId51" Type="http://schemas.openxmlformats.org/officeDocument/2006/relationships/customXml" Target="../ink/ink561.xml"/><Relationship Id="rId72" Type="http://schemas.openxmlformats.org/officeDocument/2006/relationships/image" Target="../media/image1359.png"/><Relationship Id="rId93" Type="http://schemas.openxmlformats.org/officeDocument/2006/relationships/customXml" Target="../ink/ink582.xml"/><Relationship Id="rId189" Type="http://schemas.openxmlformats.org/officeDocument/2006/relationships/customXml" Target="../ink/ink630.xml"/><Relationship Id="rId3" Type="http://schemas.openxmlformats.org/officeDocument/2006/relationships/customXml" Target="../ink/ink537.xml"/><Relationship Id="rId214" Type="http://schemas.openxmlformats.org/officeDocument/2006/relationships/image" Target="../media/image1430.png"/><Relationship Id="rId235" Type="http://schemas.openxmlformats.org/officeDocument/2006/relationships/customXml" Target="../ink/ink653.xml"/><Relationship Id="rId256" Type="http://schemas.openxmlformats.org/officeDocument/2006/relationships/image" Target="../media/image1451.png"/><Relationship Id="rId277" Type="http://schemas.openxmlformats.org/officeDocument/2006/relationships/customXml" Target="../ink/ink674.xml"/><Relationship Id="rId298" Type="http://schemas.openxmlformats.org/officeDocument/2006/relationships/image" Target="../media/image1471.png"/><Relationship Id="rId116" Type="http://schemas.openxmlformats.org/officeDocument/2006/relationships/image" Target="../media/image1381.png"/><Relationship Id="rId137" Type="http://schemas.openxmlformats.org/officeDocument/2006/relationships/customXml" Target="../ink/ink604.xml"/><Relationship Id="rId158" Type="http://schemas.openxmlformats.org/officeDocument/2006/relationships/image" Target="../media/image1402.png"/><Relationship Id="rId302" Type="http://schemas.openxmlformats.org/officeDocument/2006/relationships/image" Target="../media/image1473.png"/><Relationship Id="rId20" Type="http://schemas.openxmlformats.org/officeDocument/2006/relationships/image" Target="../media/image1333.png"/><Relationship Id="rId41" Type="http://schemas.openxmlformats.org/officeDocument/2006/relationships/customXml" Target="../ink/ink556.xml"/><Relationship Id="rId62" Type="http://schemas.openxmlformats.org/officeDocument/2006/relationships/image" Target="../media/image1354.png"/><Relationship Id="rId83" Type="http://schemas.openxmlformats.org/officeDocument/2006/relationships/customXml" Target="../ink/ink577.xml"/><Relationship Id="rId179" Type="http://schemas.openxmlformats.org/officeDocument/2006/relationships/customXml" Target="../ink/ink625.xml"/><Relationship Id="rId190" Type="http://schemas.openxmlformats.org/officeDocument/2006/relationships/image" Target="../media/image1418.png"/><Relationship Id="rId204" Type="http://schemas.openxmlformats.org/officeDocument/2006/relationships/image" Target="../media/image1425.png"/><Relationship Id="rId225" Type="http://schemas.openxmlformats.org/officeDocument/2006/relationships/customXml" Target="../ink/ink648.xml"/><Relationship Id="rId246" Type="http://schemas.openxmlformats.org/officeDocument/2006/relationships/image" Target="../media/image1446.png"/><Relationship Id="rId267" Type="http://schemas.openxmlformats.org/officeDocument/2006/relationships/customXml" Target="../ink/ink669.xml"/><Relationship Id="rId288" Type="http://schemas.openxmlformats.org/officeDocument/2006/relationships/image" Target="../media/image1466.png"/><Relationship Id="rId106" Type="http://schemas.openxmlformats.org/officeDocument/2006/relationships/image" Target="../media/image1376.png"/><Relationship Id="rId127" Type="http://schemas.openxmlformats.org/officeDocument/2006/relationships/customXml" Target="../ink/ink599.xml"/><Relationship Id="rId10" Type="http://schemas.openxmlformats.org/officeDocument/2006/relationships/image" Target="../media/image1328.png"/><Relationship Id="rId31" Type="http://schemas.openxmlformats.org/officeDocument/2006/relationships/customXml" Target="../ink/ink551.xml"/><Relationship Id="rId52" Type="http://schemas.openxmlformats.org/officeDocument/2006/relationships/image" Target="../media/image1349.png"/><Relationship Id="rId73" Type="http://schemas.openxmlformats.org/officeDocument/2006/relationships/customXml" Target="../ink/ink572.xml"/><Relationship Id="rId94" Type="http://schemas.openxmlformats.org/officeDocument/2006/relationships/image" Target="../media/image1370.png"/><Relationship Id="rId148" Type="http://schemas.openxmlformats.org/officeDocument/2006/relationships/image" Target="../media/image1397.png"/><Relationship Id="rId169" Type="http://schemas.openxmlformats.org/officeDocument/2006/relationships/customXml" Target="../ink/ink620.xml"/><Relationship Id="rId4" Type="http://schemas.openxmlformats.org/officeDocument/2006/relationships/image" Target="../media/image1325.png"/><Relationship Id="rId180" Type="http://schemas.openxmlformats.org/officeDocument/2006/relationships/image" Target="../media/image1413.png"/><Relationship Id="rId215" Type="http://schemas.openxmlformats.org/officeDocument/2006/relationships/customXml" Target="../ink/ink643.xml"/><Relationship Id="rId236" Type="http://schemas.openxmlformats.org/officeDocument/2006/relationships/image" Target="../media/image1441.png"/><Relationship Id="rId257" Type="http://schemas.openxmlformats.org/officeDocument/2006/relationships/customXml" Target="../ink/ink664.xml"/><Relationship Id="rId278" Type="http://schemas.openxmlformats.org/officeDocument/2006/relationships/image" Target="../media/image1461.png"/><Relationship Id="rId303" Type="http://schemas.openxmlformats.org/officeDocument/2006/relationships/customXml" Target="../ink/ink687.xml"/><Relationship Id="rId42" Type="http://schemas.openxmlformats.org/officeDocument/2006/relationships/image" Target="../media/image1344.png"/><Relationship Id="rId84" Type="http://schemas.openxmlformats.org/officeDocument/2006/relationships/image" Target="../media/image1365.png"/><Relationship Id="rId138" Type="http://schemas.openxmlformats.org/officeDocument/2006/relationships/image" Target="../media/image1392.png"/><Relationship Id="rId191" Type="http://schemas.openxmlformats.org/officeDocument/2006/relationships/customXml" Target="../ink/ink631.xml"/><Relationship Id="rId205" Type="http://schemas.openxmlformats.org/officeDocument/2006/relationships/customXml" Target="../ink/ink638.xml"/><Relationship Id="rId247" Type="http://schemas.openxmlformats.org/officeDocument/2006/relationships/customXml" Target="../ink/ink659.xml"/><Relationship Id="rId107" Type="http://schemas.openxmlformats.org/officeDocument/2006/relationships/customXml" Target="../ink/ink589.xml"/><Relationship Id="rId289" Type="http://schemas.openxmlformats.org/officeDocument/2006/relationships/customXml" Target="../ink/ink680.xml"/><Relationship Id="rId11" Type="http://schemas.openxmlformats.org/officeDocument/2006/relationships/customXml" Target="../ink/ink541.xml"/><Relationship Id="rId53" Type="http://schemas.openxmlformats.org/officeDocument/2006/relationships/customXml" Target="../ink/ink562.xml"/><Relationship Id="rId149" Type="http://schemas.openxmlformats.org/officeDocument/2006/relationships/customXml" Target="../ink/ink610.xml"/><Relationship Id="rId95" Type="http://schemas.openxmlformats.org/officeDocument/2006/relationships/customXml" Target="../ink/ink583.xml"/><Relationship Id="rId160" Type="http://schemas.openxmlformats.org/officeDocument/2006/relationships/image" Target="../media/image1403.png"/><Relationship Id="rId216" Type="http://schemas.openxmlformats.org/officeDocument/2006/relationships/image" Target="../media/image1431.png"/><Relationship Id="rId258" Type="http://schemas.openxmlformats.org/officeDocument/2006/relationships/image" Target="../media/image1452.png"/><Relationship Id="rId22" Type="http://schemas.openxmlformats.org/officeDocument/2006/relationships/image" Target="../media/image1334.png"/><Relationship Id="rId64" Type="http://schemas.openxmlformats.org/officeDocument/2006/relationships/image" Target="../media/image1355.png"/><Relationship Id="rId118" Type="http://schemas.openxmlformats.org/officeDocument/2006/relationships/image" Target="../media/image1382.png"/><Relationship Id="rId171" Type="http://schemas.openxmlformats.org/officeDocument/2006/relationships/customXml" Target="../ink/ink621.xml"/><Relationship Id="rId227" Type="http://schemas.openxmlformats.org/officeDocument/2006/relationships/customXml" Target="../ink/ink649.xml"/><Relationship Id="rId269" Type="http://schemas.openxmlformats.org/officeDocument/2006/relationships/customXml" Target="../ink/ink670.xml"/><Relationship Id="rId33" Type="http://schemas.openxmlformats.org/officeDocument/2006/relationships/customXml" Target="../ink/ink552.xml"/><Relationship Id="rId129" Type="http://schemas.openxmlformats.org/officeDocument/2006/relationships/customXml" Target="../ink/ink600.xml"/><Relationship Id="rId280" Type="http://schemas.openxmlformats.org/officeDocument/2006/relationships/image" Target="../media/image1462.png"/><Relationship Id="rId75" Type="http://schemas.openxmlformats.org/officeDocument/2006/relationships/customXml" Target="../ink/ink573.xml"/><Relationship Id="rId140" Type="http://schemas.openxmlformats.org/officeDocument/2006/relationships/image" Target="../media/image1393.png"/><Relationship Id="rId182" Type="http://schemas.openxmlformats.org/officeDocument/2006/relationships/image" Target="../media/image1414.png"/><Relationship Id="rId6" Type="http://schemas.openxmlformats.org/officeDocument/2006/relationships/image" Target="../media/image1326.png"/><Relationship Id="rId238" Type="http://schemas.openxmlformats.org/officeDocument/2006/relationships/image" Target="../media/image1442.png"/></Relationships>
</file>

<file path=ppt/slides/_rels/slide5.xml.rels><?xml version="1.0" encoding="UTF-8" standalone="yes"?>
<Relationships xmlns="http://schemas.openxmlformats.org/package/2006/relationships"><Relationship Id="rId117" Type="http://schemas.openxmlformats.org/officeDocument/2006/relationships/customXml" Target="../ink/ink746.xml"/><Relationship Id="rId21" Type="http://schemas.openxmlformats.org/officeDocument/2006/relationships/customXml" Target="../ink/ink698.xml"/><Relationship Id="rId324" Type="http://schemas.openxmlformats.org/officeDocument/2006/relationships/image" Target="../media/image2002.png"/><Relationship Id="rId531" Type="http://schemas.openxmlformats.org/officeDocument/2006/relationships/customXml" Target="../ink/ink953.xml"/><Relationship Id="rId170" Type="http://schemas.openxmlformats.org/officeDocument/2006/relationships/image" Target="../media/image1558.png"/><Relationship Id="rId268" Type="http://schemas.openxmlformats.org/officeDocument/2006/relationships/image" Target="../media/image1606.png"/><Relationship Id="rId475" Type="http://schemas.openxmlformats.org/officeDocument/2006/relationships/customXml" Target="../ink/ink925.xml"/><Relationship Id="rId32" Type="http://schemas.openxmlformats.org/officeDocument/2006/relationships/image" Target="../media/image1490.png"/><Relationship Id="rId128" Type="http://schemas.openxmlformats.org/officeDocument/2006/relationships/image" Target="../media/image1538.png"/><Relationship Id="rId335" Type="http://schemas.openxmlformats.org/officeDocument/2006/relationships/customXml" Target="../ink/ink855.xml"/><Relationship Id="rId181" Type="http://schemas.openxmlformats.org/officeDocument/2006/relationships/customXml" Target="../ink/ink778.xml"/><Relationship Id="rId402" Type="http://schemas.openxmlformats.org/officeDocument/2006/relationships/image" Target="../media/image2041.png"/><Relationship Id="rId279" Type="http://schemas.openxmlformats.org/officeDocument/2006/relationships/customXml" Target="../ink/ink827.xml"/><Relationship Id="rId486" Type="http://schemas.openxmlformats.org/officeDocument/2006/relationships/image" Target="../media/image2083.png"/><Relationship Id="rId43" Type="http://schemas.openxmlformats.org/officeDocument/2006/relationships/customXml" Target="../ink/ink709.xml"/><Relationship Id="rId139" Type="http://schemas.openxmlformats.org/officeDocument/2006/relationships/customXml" Target="../ink/ink757.xml"/><Relationship Id="rId290" Type="http://schemas.openxmlformats.org/officeDocument/2006/relationships/image" Target="../media/image1985.png"/><Relationship Id="rId304" Type="http://schemas.openxmlformats.org/officeDocument/2006/relationships/image" Target="../media/image1992.png"/><Relationship Id="rId346" Type="http://schemas.openxmlformats.org/officeDocument/2006/relationships/image" Target="../media/image2013.png"/><Relationship Id="rId388" Type="http://schemas.openxmlformats.org/officeDocument/2006/relationships/image" Target="../media/image2034.png"/><Relationship Id="rId511" Type="http://schemas.openxmlformats.org/officeDocument/2006/relationships/customXml" Target="../ink/ink943.xml"/><Relationship Id="rId85" Type="http://schemas.openxmlformats.org/officeDocument/2006/relationships/customXml" Target="../ink/ink730.xml"/><Relationship Id="rId150" Type="http://schemas.openxmlformats.org/officeDocument/2006/relationships/image" Target="../media/image1549.png"/><Relationship Id="rId192" Type="http://schemas.openxmlformats.org/officeDocument/2006/relationships/image" Target="../media/image1569.png"/><Relationship Id="rId206" Type="http://schemas.openxmlformats.org/officeDocument/2006/relationships/image" Target="../media/image1576.png"/><Relationship Id="rId413" Type="http://schemas.openxmlformats.org/officeDocument/2006/relationships/customXml" Target="../ink/ink894.xml"/><Relationship Id="rId248" Type="http://schemas.openxmlformats.org/officeDocument/2006/relationships/image" Target="../media/image1596.png"/><Relationship Id="rId455" Type="http://schemas.openxmlformats.org/officeDocument/2006/relationships/customXml" Target="../ink/ink915.xml"/><Relationship Id="rId497" Type="http://schemas.openxmlformats.org/officeDocument/2006/relationships/customXml" Target="../ink/ink936.xml"/><Relationship Id="rId12" Type="http://schemas.openxmlformats.org/officeDocument/2006/relationships/image" Target="../media/image1480.png"/><Relationship Id="rId108" Type="http://schemas.openxmlformats.org/officeDocument/2006/relationships/image" Target="../media/image1528.png"/><Relationship Id="rId315" Type="http://schemas.openxmlformats.org/officeDocument/2006/relationships/customXml" Target="../ink/ink845.xml"/><Relationship Id="rId357" Type="http://schemas.openxmlformats.org/officeDocument/2006/relationships/customXml" Target="../ink/ink866.xml"/><Relationship Id="rId522" Type="http://schemas.openxmlformats.org/officeDocument/2006/relationships/image" Target="../media/image2101.png"/><Relationship Id="rId54" Type="http://schemas.openxmlformats.org/officeDocument/2006/relationships/image" Target="../media/image1501.png"/><Relationship Id="rId96" Type="http://schemas.openxmlformats.org/officeDocument/2006/relationships/image" Target="../media/image1522.png"/><Relationship Id="rId161" Type="http://schemas.openxmlformats.org/officeDocument/2006/relationships/customXml" Target="../ink/ink768.xml"/><Relationship Id="rId217" Type="http://schemas.openxmlformats.org/officeDocument/2006/relationships/customXml" Target="../ink/ink796.xml"/><Relationship Id="rId399" Type="http://schemas.openxmlformats.org/officeDocument/2006/relationships/customXml" Target="../ink/ink887.xml"/><Relationship Id="rId259" Type="http://schemas.openxmlformats.org/officeDocument/2006/relationships/customXml" Target="../ink/ink817.xml"/><Relationship Id="rId424" Type="http://schemas.openxmlformats.org/officeDocument/2006/relationships/image" Target="../media/image2052.png"/><Relationship Id="rId466" Type="http://schemas.openxmlformats.org/officeDocument/2006/relationships/image" Target="../media/image2073.png"/><Relationship Id="rId23" Type="http://schemas.openxmlformats.org/officeDocument/2006/relationships/customXml" Target="../ink/ink699.xml"/><Relationship Id="rId119" Type="http://schemas.openxmlformats.org/officeDocument/2006/relationships/customXml" Target="../ink/ink747.xml"/><Relationship Id="rId270" Type="http://schemas.openxmlformats.org/officeDocument/2006/relationships/image" Target="../media/image1607.png"/><Relationship Id="rId326" Type="http://schemas.openxmlformats.org/officeDocument/2006/relationships/image" Target="../media/image2003.png"/><Relationship Id="rId533" Type="http://schemas.openxmlformats.org/officeDocument/2006/relationships/customXml" Target="../ink/ink954.xml"/><Relationship Id="rId65" Type="http://schemas.openxmlformats.org/officeDocument/2006/relationships/customXml" Target="../ink/ink720.xml"/><Relationship Id="rId130" Type="http://schemas.openxmlformats.org/officeDocument/2006/relationships/image" Target="../media/image1539.png"/><Relationship Id="rId368" Type="http://schemas.openxmlformats.org/officeDocument/2006/relationships/image" Target="../media/image2024.png"/><Relationship Id="rId172" Type="http://schemas.openxmlformats.org/officeDocument/2006/relationships/image" Target="../media/image1559.png"/><Relationship Id="rId228" Type="http://schemas.openxmlformats.org/officeDocument/2006/relationships/image" Target="../media/image1587.png"/><Relationship Id="rId435" Type="http://schemas.openxmlformats.org/officeDocument/2006/relationships/customXml" Target="../ink/ink905.xml"/><Relationship Id="rId477" Type="http://schemas.openxmlformats.org/officeDocument/2006/relationships/customXml" Target="../ink/ink926.xml"/><Relationship Id="rId281" Type="http://schemas.openxmlformats.org/officeDocument/2006/relationships/customXml" Target="../ink/ink828.xml"/><Relationship Id="rId337" Type="http://schemas.openxmlformats.org/officeDocument/2006/relationships/customXml" Target="../ink/ink856.xml"/><Relationship Id="rId502" Type="http://schemas.openxmlformats.org/officeDocument/2006/relationships/image" Target="../media/image2091.png"/><Relationship Id="rId34" Type="http://schemas.openxmlformats.org/officeDocument/2006/relationships/image" Target="../media/image1491.png"/><Relationship Id="rId76" Type="http://schemas.openxmlformats.org/officeDocument/2006/relationships/image" Target="../media/image1512.png"/><Relationship Id="rId141" Type="http://schemas.openxmlformats.org/officeDocument/2006/relationships/customXml" Target="../ink/ink758.xml"/><Relationship Id="rId379" Type="http://schemas.openxmlformats.org/officeDocument/2006/relationships/customXml" Target="../ink/ink877.xml"/><Relationship Id="rId7" Type="http://schemas.openxmlformats.org/officeDocument/2006/relationships/customXml" Target="../ink/ink691.xml"/><Relationship Id="rId183" Type="http://schemas.openxmlformats.org/officeDocument/2006/relationships/customXml" Target="../ink/ink779.xml"/><Relationship Id="rId239" Type="http://schemas.openxmlformats.org/officeDocument/2006/relationships/customXml" Target="../ink/ink807.xml"/><Relationship Id="rId390" Type="http://schemas.openxmlformats.org/officeDocument/2006/relationships/image" Target="../media/image2035.png"/><Relationship Id="rId404" Type="http://schemas.openxmlformats.org/officeDocument/2006/relationships/image" Target="../media/image2042.png"/><Relationship Id="rId446" Type="http://schemas.openxmlformats.org/officeDocument/2006/relationships/image" Target="../media/image2063.png"/><Relationship Id="rId250" Type="http://schemas.openxmlformats.org/officeDocument/2006/relationships/image" Target="../media/image1597.png"/><Relationship Id="rId292" Type="http://schemas.openxmlformats.org/officeDocument/2006/relationships/image" Target="../media/image1986.png"/><Relationship Id="rId306" Type="http://schemas.openxmlformats.org/officeDocument/2006/relationships/image" Target="../media/image1993.png"/><Relationship Id="rId488" Type="http://schemas.openxmlformats.org/officeDocument/2006/relationships/image" Target="../media/image2084.png"/><Relationship Id="rId45" Type="http://schemas.openxmlformats.org/officeDocument/2006/relationships/customXml" Target="../ink/ink710.xml"/><Relationship Id="rId87" Type="http://schemas.openxmlformats.org/officeDocument/2006/relationships/customXml" Target="../ink/ink731.xml"/><Relationship Id="rId110" Type="http://schemas.openxmlformats.org/officeDocument/2006/relationships/image" Target="../media/image1529.png"/><Relationship Id="rId348" Type="http://schemas.openxmlformats.org/officeDocument/2006/relationships/image" Target="../media/image2014.png"/><Relationship Id="rId513" Type="http://schemas.openxmlformats.org/officeDocument/2006/relationships/customXml" Target="../ink/ink944.xml"/><Relationship Id="rId152" Type="http://schemas.openxmlformats.org/officeDocument/2006/relationships/image" Target="../media/image1550.png"/><Relationship Id="rId194" Type="http://schemas.openxmlformats.org/officeDocument/2006/relationships/image" Target="../media/image1570.png"/><Relationship Id="rId208" Type="http://schemas.openxmlformats.org/officeDocument/2006/relationships/image" Target="../media/image1577.png"/><Relationship Id="rId415" Type="http://schemas.openxmlformats.org/officeDocument/2006/relationships/customXml" Target="../ink/ink895.xml"/><Relationship Id="rId457" Type="http://schemas.openxmlformats.org/officeDocument/2006/relationships/customXml" Target="../ink/ink916.xml"/><Relationship Id="rId261" Type="http://schemas.openxmlformats.org/officeDocument/2006/relationships/customXml" Target="../ink/ink818.xml"/><Relationship Id="rId499" Type="http://schemas.openxmlformats.org/officeDocument/2006/relationships/customXml" Target="../ink/ink937.xml"/><Relationship Id="rId14" Type="http://schemas.openxmlformats.org/officeDocument/2006/relationships/image" Target="../media/image1481.png"/><Relationship Id="rId56" Type="http://schemas.openxmlformats.org/officeDocument/2006/relationships/image" Target="../media/image1502.png"/><Relationship Id="rId317" Type="http://schemas.openxmlformats.org/officeDocument/2006/relationships/customXml" Target="../ink/ink846.xml"/><Relationship Id="rId359" Type="http://schemas.openxmlformats.org/officeDocument/2006/relationships/customXml" Target="../ink/ink867.xml"/><Relationship Id="rId524" Type="http://schemas.openxmlformats.org/officeDocument/2006/relationships/image" Target="../media/image2102.png"/><Relationship Id="rId98" Type="http://schemas.openxmlformats.org/officeDocument/2006/relationships/image" Target="../media/image1523.png"/><Relationship Id="rId121" Type="http://schemas.openxmlformats.org/officeDocument/2006/relationships/customXml" Target="../ink/ink748.xml"/><Relationship Id="rId163" Type="http://schemas.openxmlformats.org/officeDocument/2006/relationships/customXml" Target="../ink/ink769.xml"/><Relationship Id="rId219" Type="http://schemas.openxmlformats.org/officeDocument/2006/relationships/customXml" Target="../ink/ink797.xml"/><Relationship Id="rId370" Type="http://schemas.openxmlformats.org/officeDocument/2006/relationships/image" Target="../media/image2025.png"/><Relationship Id="rId426" Type="http://schemas.openxmlformats.org/officeDocument/2006/relationships/image" Target="../media/image2053.png"/><Relationship Id="rId230" Type="http://schemas.openxmlformats.org/officeDocument/2006/relationships/image" Target="../media/image1588.png"/><Relationship Id="rId468" Type="http://schemas.openxmlformats.org/officeDocument/2006/relationships/image" Target="../media/image2074.png"/><Relationship Id="rId25" Type="http://schemas.openxmlformats.org/officeDocument/2006/relationships/customXml" Target="../ink/ink700.xml"/><Relationship Id="rId67" Type="http://schemas.openxmlformats.org/officeDocument/2006/relationships/customXml" Target="../ink/ink721.xml"/><Relationship Id="rId272" Type="http://schemas.openxmlformats.org/officeDocument/2006/relationships/image" Target="../media/image1608.png"/><Relationship Id="rId328" Type="http://schemas.openxmlformats.org/officeDocument/2006/relationships/image" Target="../media/image2004.png"/><Relationship Id="rId535" Type="http://schemas.openxmlformats.org/officeDocument/2006/relationships/customXml" Target="../ink/ink955.xml"/><Relationship Id="rId132" Type="http://schemas.openxmlformats.org/officeDocument/2006/relationships/image" Target="../media/image1540.png"/><Relationship Id="rId174" Type="http://schemas.openxmlformats.org/officeDocument/2006/relationships/image" Target="../media/image1560.png"/><Relationship Id="rId381" Type="http://schemas.openxmlformats.org/officeDocument/2006/relationships/customXml" Target="../ink/ink878.xml"/><Relationship Id="rId241" Type="http://schemas.openxmlformats.org/officeDocument/2006/relationships/customXml" Target="../ink/ink808.xml"/><Relationship Id="rId437" Type="http://schemas.openxmlformats.org/officeDocument/2006/relationships/customXml" Target="../ink/ink906.xml"/><Relationship Id="rId479" Type="http://schemas.openxmlformats.org/officeDocument/2006/relationships/customXml" Target="../ink/ink927.xml"/><Relationship Id="rId36" Type="http://schemas.openxmlformats.org/officeDocument/2006/relationships/image" Target="../media/image1492.png"/><Relationship Id="rId283" Type="http://schemas.openxmlformats.org/officeDocument/2006/relationships/customXml" Target="../ink/ink829.xml"/><Relationship Id="rId339" Type="http://schemas.openxmlformats.org/officeDocument/2006/relationships/customXml" Target="../ink/ink857.xml"/><Relationship Id="rId490" Type="http://schemas.openxmlformats.org/officeDocument/2006/relationships/image" Target="../media/image2085.png"/><Relationship Id="rId504" Type="http://schemas.openxmlformats.org/officeDocument/2006/relationships/image" Target="../media/image2092.png"/><Relationship Id="rId78" Type="http://schemas.openxmlformats.org/officeDocument/2006/relationships/image" Target="../media/image1513.png"/><Relationship Id="rId101" Type="http://schemas.openxmlformats.org/officeDocument/2006/relationships/customXml" Target="../ink/ink738.xml"/><Relationship Id="rId143" Type="http://schemas.openxmlformats.org/officeDocument/2006/relationships/customXml" Target="../ink/ink759.xml"/><Relationship Id="rId185" Type="http://schemas.openxmlformats.org/officeDocument/2006/relationships/customXml" Target="../ink/ink780.xml"/><Relationship Id="rId350" Type="http://schemas.openxmlformats.org/officeDocument/2006/relationships/image" Target="../media/image2015.png"/><Relationship Id="rId406" Type="http://schemas.openxmlformats.org/officeDocument/2006/relationships/image" Target="../media/image2043.png"/><Relationship Id="rId9" Type="http://schemas.openxmlformats.org/officeDocument/2006/relationships/customXml" Target="../ink/ink692.xml"/><Relationship Id="rId210" Type="http://schemas.openxmlformats.org/officeDocument/2006/relationships/image" Target="../media/image1578.png"/><Relationship Id="rId392" Type="http://schemas.openxmlformats.org/officeDocument/2006/relationships/image" Target="../media/image2036.png"/><Relationship Id="rId448" Type="http://schemas.openxmlformats.org/officeDocument/2006/relationships/image" Target="../media/image2064.png"/><Relationship Id="rId252" Type="http://schemas.openxmlformats.org/officeDocument/2006/relationships/image" Target="../media/image1598.png"/><Relationship Id="rId294" Type="http://schemas.openxmlformats.org/officeDocument/2006/relationships/image" Target="../media/image1987.png"/><Relationship Id="rId308" Type="http://schemas.openxmlformats.org/officeDocument/2006/relationships/image" Target="../media/image1994.png"/><Relationship Id="rId515" Type="http://schemas.openxmlformats.org/officeDocument/2006/relationships/customXml" Target="../ink/ink945.xml"/><Relationship Id="rId47" Type="http://schemas.openxmlformats.org/officeDocument/2006/relationships/customXml" Target="../ink/ink711.xml"/><Relationship Id="rId89" Type="http://schemas.openxmlformats.org/officeDocument/2006/relationships/customXml" Target="../ink/ink732.xml"/><Relationship Id="rId112" Type="http://schemas.openxmlformats.org/officeDocument/2006/relationships/image" Target="../media/image1530.png"/><Relationship Id="rId154" Type="http://schemas.openxmlformats.org/officeDocument/2006/relationships/image" Target="../media/image1551.png"/><Relationship Id="rId361" Type="http://schemas.openxmlformats.org/officeDocument/2006/relationships/customXml" Target="../ink/ink868.xml"/><Relationship Id="rId196" Type="http://schemas.openxmlformats.org/officeDocument/2006/relationships/image" Target="../media/image1571.png"/><Relationship Id="rId417" Type="http://schemas.openxmlformats.org/officeDocument/2006/relationships/customXml" Target="../ink/ink896.xml"/><Relationship Id="rId459" Type="http://schemas.openxmlformats.org/officeDocument/2006/relationships/customXml" Target="../ink/ink917.xml"/><Relationship Id="rId16" Type="http://schemas.openxmlformats.org/officeDocument/2006/relationships/image" Target="../media/image1482.png"/><Relationship Id="rId221" Type="http://schemas.openxmlformats.org/officeDocument/2006/relationships/customXml" Target="../ink/ink798.xml"/><Relationship Id="rId263" Type="http://schemas.openxmlformats.org/officeDocument/2006/relationships/customXml" Target="../ink/ink819.xml"/><Relationship Id="rId319" Type="http://schemas.openxmlformats.org/officeDocument/2006/relationships/customXml" Target="../ink/ink847.xml"/><Relationship Id="rId470" Type="http://schemas.openxmlformats.org/officeDocument/2006/relationships/image" Target="../media/image2075.png"/><Relationship Id="rId526" Type="http://schemas.openxmlformats.org/officeDocument/2006/relationships/image" Target="../media/image2103.png"/><Relationship Id="rId58" Type="http://schemas.openxmlformats.org/officeDocument/2006/relationships/image" Target="../media/image1503.png"/><Relationship Id="rId123" Type="http://schemas.openxmlformats.org/officeDocument/2006/relationships/customXml" Target="../ink/ink749.xml"/><Relationship Id="rId330" Type="http://schemas.openxmlformats.org/officeDocument/2006/relationships/image" Target="../media/image2005.png"/><Relationship Id="rId165" Type="http://schemas.openxmlformats.org/officeDocument/2006/relationships/customXml" Target="../ink/ink770.xml"/><Relationship Id="rId372" Type="http://schemas.openxmlformats.org/officeDocument/2006/relationships/image" Target="../media/image2026.png"/><Relationship Id="rId428" Type="http://schemas.openxmlformats.org/officeDocument/2006/relationships/image" Target="../media/image2054.png"/><Relationship Id="rId232" Type="http://schemas.openxmlformats.org/officeDocument/2006/relationships/image" Target="../media/image1589.png"/><Relationship Id="rId274" Type="http://schemas.openxmlformats.org/officeDocument/2006/relationships/image" Target="../media/image1609.png"/><Relationship Id="rId481" Type="http://schemas.openxmlformats.org/officeDocument/2006/relationships/customXml" Target="../ink/ink928.xml"/><Relationship Id="rId27" Type="http://schemas.openxmlformats.org/officeDocument/2006/relationships/customXml" Target="../ink/ink701.xml"/><Relationship Id="rId69" Type="http://schemas.openxmlformats.org/officeDocument/2006/relationships/customXml" Target="../ink/ink722.xml"/><Relationship Id="rId134" Type="http://schemas.openxmlformats.org/officeDocument/2006/relationships/image" Target="../media/image1541.png"/><Relationship Id="rId537" Type="http://schemas.openxmlformats.org/officeDocument/2006/relationships/customXml" Target="../ink/ink956.xml"/><Relationship Id="rId80" Type="http://schemas.openxmlformats.org/officeDocument/2006/relationships/image" Target="../media/image1514.png"/><Relationship Id="rId176" Type="http://schemas.openxmlformats.org/officeDocument/2006/relationships/image" Target="../media/image1561.png"/><Relationship Id="rId341" Type="http://schemas.openxmlformats.org/officeDocument/2006/relationships/customXml" Target="../ink/ink858.xml"/><Relationship Id="rId383" Type="http://schemas.openxmlformats.org/officeDocument/2006/relationships/customXml" Target="../ink/ink879.xml"/><Relationship Id="rId439" Type="http://schemas.openxmlformats.org/officeDocument/2006/relationships/customXml" Target="../ink/ink907.xml"/><Relationship Id="rId201" Type="http://schemas.openxmlformats.org/officeDocument/2006/relationships/customXml" Target="../ink/ink788.xml"/><Relationship Id="rId243" Type="http://schemas.openxmlformats.org/officeDocument/2006/relationships/customXml" Target="../ink/ink809.xml"/><Relationship Id="rId285" Type="http://schemas.openxmlformats.org/officeDocument/2006/relationships/customXml" Target="../ink/ink830.xml"/><Relationship Id="rId450" Type="http://schemas.openxmlformats.org/officeDocument/2006/relationships/image" Target="../media/image2065.png"/><Relationship Id="rId506" Type="http://schemas.openxmlformats.org/officeDocument/2006/relationships/image" Target="../media/image2093.png"/><Relationship Id="rId38" Type="http://schemas.openxmlformats.org/officeDocument/2006/relationships/image" Target="../media/image1493.png"/><Relationship Id="rId103" Type="http://schemas.openxmlformats.org/officeDocument/2006/relationships/customXml" Target="../ink/ink739.xml"/><Relationship Id="rId310" Type="http://schemas.openxmlformats.org/officeDocument/2006/relationships/image" Target="../media/image1995.png"/><Relationship Id="rId492" Type="http://schemas.openxmlformats.org/officeDocument/2006/relationships/image" Target="../media/image2086.png"/><Relationship Id="rId91" Type="http://schemas.openxmlformats.org/officeDocument/2006/relationships/customXml" Target="../ink/ink733.xml"/><Relationship Id="rId145" Type="http://schemas.openxmlformats.org/officeDocument/2006/relationships/customXml" Target="../ink/ink760.xml"/><Relationship Id="rId187" Type="http://schemas.openxmlformats.org/officeDocument/2006/relationships/customXml" Target="../ink/ink781.xml"/><Relationship Id="rId352" Type="http://schemas.openxmlformats.org/officeDocument/2006/relationships/image" Target="../media/image2016.png"/><Relationship Id="rId394" Type="http://schemas.openxmlformats.org/officeDocument/2006/relationships/image" Target="../media/image2037.png"/><Relationship Id="rId408" Type="http://schemas.openxmlformats.org/officeDocument/2006/relationships/image" Target="../media/image2044.png"/><Relationship Id="rId212" Type="http://schemas.openxmlformats.org/officeDocument/2006/relationships/image" Target="../media/image1579.png"/><Relationship Id="rId254" Type="http://schemas.openxmlformats.org/officeDocument/2006/relationships/image" Target="../media/image1599.png"/><Relationship Id="rId49" Type="http://schemas.openxmlformats.org/officeDocument/2006/relationships/customXml" Target="../ink/ink712.xml"/><Relationship Id="rId114" Type="http://schemas.openxmlformats.org/officeDocument/2006/relationships/image" Target="../media/image1531.png"/><Relationship Id="rId296" Type="http://schemas.openxmlformats.org/officeDocument/2006/relationships/image" Target="../media/image1988.png"/><Relationship Id="rId461" Type="http://schemas.openxmlformats.org/officeDocument/2006/relationships/customXml" Target="../ink/ink918.xml"/><Relationship Id="rId517" Type="http://schemas.openxmlformats.org/officeDocument/2006/relationships/customXml" Target="../ink/ink946.xml"/><Relationship Id="rId60" Type="http://schemas.openxmlformats.org/officeDocument/2006/relationships/image" Target="../media/image1504.png"/><Relationship Id="rId156" Type="http://schemas.openxmlformats.org/officeDocument/2006/relationships/image" Target="../media/image1552.png"/><Relationship Id="rId198" Type="http://schemas.openxmlformats.org/officeDocument/2006/relationships/image" Target="../media/image1572.png"/><Relationship Id="rId321" Type="http://schemas.openxmlformats.org/officeDocument/2006/relationships/customXml" Target="../ink/ink848.xml"/><Relationship Id="rId363" Type="http://schemas.openxmlformats.org/officeDocument/2006/relationships/customXml" Target="../ink/ink869.xml"/><Relationship Id="rId419" Type="http://schemas.openxmlformats.org/officeDocument/2006/relationships/customXml" Target="../ink/ink897.xml"/><Relationship Id="rId223" Type="http://schemas.openxmlformats.org/officeDocument/2006/relationships/customXml" Target="../ink/ink799.xml"/><Relationship Id="rId430" Type="http://schemas.openxmlformats.org/officeDocument/2006/relationships/image" Target="../media/image2055.png"/><Relationship Id="rId18" Type="http://schemas.openxmlformats.org/officeDocument/2006/relationships/image" Target="../media/image1483.png"/><Relationship Id="rId265" Type="http://schemas.openxmlformats.org/officeDocument/2006/relationships/customXml" Target="../ink/ink820.xml"/><Relationship Id="rId472" Type="http://schemas.openxmlformats.org/officeDocument/2006/relationships/image" Target="../media/image2076.png"/><Relationship Id="rId528" Type="http://schemas.openxmlformats.org/officeDocument/2006/relationships/image" Target="../media/image2104.png"/><Relationship Id="rId125" Type="http://schemas.openxmlformats.org/officeDocument/2006/relationships/customXml" Target="../ink/ink750.xml"/><Relationship Id="rId167" Type="http://schemas.openxmlformats.org/officeDocument/2006/relationships/customXml" Target="../ink/ink771.xml"/><Relationship Id="rId332" Type="http://schemas.openxmlformats.org/officeDocument/2006/relationships/image" Target="../media/image2006.png"/><Relationship Id="rId374" Type="http://schemas.openxmlformats.org/officeDocument/2006/relationships/image" Target="../media/image2027.png"/><Relationship Id="rId71" Type="http://schemas.openxmlformats.org/officeDocument/2006/relationships/customXml" Target="../ink/ink723.xml"/><Relationship Id="rId234" Type="http://schemas.openxmlformats.org/officeDocument/2006/relationships/image" Target="../media/image1590.png"/><Relationship Id="rId2" Type="http://schemas.openxmlformats.org/officeDocument/2006/relationships/notesSlide" Target="../notesSlides/notesSlide3.xml"/><Relationship Id="rId29" Type="http://schemas.openxmlformats.org/officeDocument/2006/relationships/customXml" Target="../ink/ink702.xml"/><Relationship Id="rId276" Type="http://schemas.openxmlformats.org/officeDocument/2006/relationships/image" Target="../media/image1610.png"/><Relationship Id="rId441" Type="http://schemas.openxmlformats.org/officeDocument/2006/relationships/customXml" Target="../ink/ink908.xml"/><Relationship Id="rId483" Type="http://schemas.openxmlformats.org/officeDocument/2006/relationships/customXml" Target="../ink/ink929.xml"/><Relationship Id="rId40" Type="http://schemas.openxmlformats.org/officeDocument/2006/relationships/image" Target="../media/image1494.png"/><Relationship Id="rId136" Type="http://schemas.openxmlformats.org/officeDocument/2006/relationships/image" Target="../media/image1542.png"/><Relationship Id="rId178" Type="http://schemas.openxmlformats.org/officeDocument/2006/relationships/image" Target="../media/image1562.png"/><Relationship Id="rId301" Type="http://schemas.openxmlformats.org/officeDocument/2006/relationships/customXml" Target="../ink/ink838.xml"/><Relationship Id="rId343" Type="http://schemas.openxmlformats.org/officeDocument/2006/relationships/customXml" Target="../ink/ink859.xml"/><Relationship Id="rId82" Type="http://schemas.openxmlformats.org/officeDocument/2006/relationships/image" Target="../media/image1515.png"/><Relationship Id="rId203" Type="http://schemas.openxmlformats.org/officeDocument/2006/relationships/customXml" Target="../ink/ink789.xml"/><Relationship Id="rId385" Type="http://schemas.openxmlformats.org/officeDocument/2006/relationships/customXml" Target="../ink/ink880.xml"/><Relationship Id="rId245" Type="http://schemas.openxmlformats.org/officeDocument/2006/relationships/customXml" Target="../ink/ink810.xml"/><Relationship Id="rId287" Type="http://schemas.openxmlformats.org/officeDocument/2006/relationships/customXml" Target="../ink/ink831.xml"/><Relationship Id="rId410" Type="http://schemas.openxmlformats.org/officeDocument/2006/relationships/image" Target="../media/image2045.png"/><Relationship Id="rId452" Type="http://schemas.openxmlformats.org/officeDocument/2006/relationships/image" Target="../media/image2066.png"/><Relationship Id="rId494" Type="http://schemas.openxmlformats.org/officeDocument/2006/relationships/image" Target="../media/image2087.png"/><Relationship Id="rId508" Type="http://schemas.openxmlformats.org/officeDocument/2006/relationships/image" Target="../media/image2094.png"/><Relationship Id="rId105" Type="http://schemas.openxmlformats.org/officeDocument/2006/relationships/customXml" Target="../ink/ink740.xml"/><Relationship Id="rId147" Type="http://schemas.openxmlformats.org/officeDocument/2006/relationships/customXml" Target="../ink/ink761.xml"/><Relationship Id="rId312" Type="http://schemas.openxmlformats.org/officeDocument/2006/relationships/image" Target="../media/image1996.png"/><Relationship Id="rId354" Type="http://schemas.openxmlformats.org/officeDocument/2006/relationships/image" Target="../media/image2017.png"/><Relationship Id="rId51" Type="http://schemas.openxmlformats.org/officeDocument/2006/relationships/customXml" Target="../ink/ink713.xml"/><Relationship Id="rId93" Type="http://schemas.openxmlformats.org/officeDocument/2006/relationships/customXml" Target="../ink/ink734.xml"/><Relationship Id="rId189" Type="http://schemas.openxmlformats.org/officeDocument/2006/relationships/customXml" Target="../ink/ink782.xml"/><Relationship Id="rId396" Type="http://schemas.openxmlformats.org/officeDocument/2006/relationships/image" Target="../media/image2038.png"/><Relationship Id="rId214" Type="http://schemas.openxmlformats.org/officeDocument/2006/relationships/image" Target="../media/image1580.png"/><Relationship Id="rId256" Type="http://schemas.openxmlformats.org/officeDocument/2006/relationships/image" Target="../media/image1600.png"/><Relationship Id="rId298" Type="http://schemas.openxmlformats.org/officeDocument/2006/relationships/image" Target="../media/image1989.png"/><Relationship Id="rId421" Type="http://schemas.openxmlformats.org/officeDocument/2006/relationships/customXml" Target="../ink/ink898.xml"/><Relationship Id="rId463" Type="http://schemas.openxmlformats.org/officeDocument/2006/relationships/customXml" Target="../ink/ink919.xml"/><Relationship Id="rId519" Type="http://schemas.openxmlformats.org/officeDocument/2006/relationships/customXml" Target="../ink/ink947.xml"/><Relationship Id="rId116" Type="http://schemas.openxmlformats.org/officeDocument/2006/relationships/image" Target="../media/image1532.png"/><Relationship Id="rId158" Type="http://schemas.openxmlformats.org/officeDocument/2006/relationships/image" Target="../media/image1553.png"/><Relationship Id="rId323" Type="http://schemas.openxmlformats.org/officeDocument/2006/relationships/customXml" Target="../ink/ink849.xml"/><Relationship Id="rId530" Type="http://schemas.openxmlformats.org/officeDocument/2006/relationships/image" Target="../media/image2105.png"/><Relationship Id="rId20" Type="http://schemas.openxmlformats.org/officeDocument/2006/relationships/image" Target="../media/image1484.png"/><Relationship Id="rId62" Type="http://schemas.openxmlformats.org/officeDocument/2006/relationships/image" Target="../media/image1505.png"/><Relationship Id="rId365" Type="http://schemas.openxmlformats.org/officeDocument/2006/relationships/customXml" Target="../ink/ink870.xml"/><Relationship Id="rId225" Type="http://schemas.openxmlformats.org/officeDocument/2006/relationships/customXml" Target="../ink/ink800.xml"/><Relationship Id="rId267" Type="http://schemas.openxmlformats.org/officeDocument/2006/relationships/customXml" Target="../ink/ink821.xml"/><Relationship Id="rId432" Type="http://schemas.openxmlformats.org/officeDocument/2006/relationships/image" Target="../media/image2056.png"/><Relationship Id="rId474" Type="http://schemas.openxmlformats.org/officeDocument/2006/relationships/image" Target="../media/image2077.png"/><Relationship Id="rId127" Type="http://schemas.openxmlformats.org/officeDocument/2006/relationships/customXml" Target="../ink/ink751.xml"/><Relationship Id="rId31" Type="http://schemas.openxmlformats.org/officeDocument/2006/relationships/customXml" Target="../ink/ink703.xml"/><Relationship Id="rId73" Type="http://schemas.openxmlformats.org/officeDocument/2006/relationships/customXml" Target="../ink/ink724.xml"/><Relationship Id="rId169" Type="http://schemas.openxmlformats.org/officeDocument/2006/relationships/customXml" Target="../ink/ink772.xml"/><Relationship Id="rId334" Type="http://schemas.openxmlformats.org/officeDocument/2006/relationships/image" Target="../media/image2007.png"/><Relationship Id="rId376" Type="http://schemas.openxmlformats.org/officeDocument/2006/relationships/image" Target="../media/image2028.png"/><Relationship Id="rId4" Type="http://schemas.openxmlformats.org/officeDocument/2006/relationships/image" Target="../media/image1476.png"/><Relationship Id="rId180" Type="http://schemas.openxmlformats.org/officeDocument/2006/relationships/image" Target="../media/image1563.png"/><Relationship Id="rId236" Type="http://schemas.openxmlformats.org/officeDocument/2006/relationships/image" Target="../media/image1591.png"/><Relationship Id="rId278" Type="http://schemas.openxmlformats.org/officeDocument/2006/relationships/image" Target="../media/image1611.png"/><Relationship Id="rId401" Type="http://schemas.openxmlformats.org/officeDocument/2006/relationships/customXml" Target="../ink/ink888.xml"/><Relationship Id="rId443" Type="http://schemas.openxmlformats.org/officeDocument/2006/relationships/customXml" Target="../ink/ink909.xml"/><Relationship Id="rId303" Type="http://schemas.openxmlformats.org/officeDocument/2006/relationships/customXml" Target="../ink/ink839.xml"/><Relationship Id="rId485" Type="http://schemas.openxmlformats.org/officeDocument/2006/relationships/customXml" Target="../ink/ink930.xml"/><Relationship Id="rId42" Type="http://schemas.openxmlformats.org/officeDocument/2006/relationships/image" Target="../media/image1495.png"/><Relationship Id="rId84" Type="http://schemas.openxmlformats.org/officeDocument/2006/relationships/image" Target="../media/image1516.png"/><Relationship Id="rId138" Type="http://schemas.openxmlformats.org/officeDocument/2006/relationships/image" Target="../media/image1543.png"/><Relationship Id="rId345" Type="http://schemas.openxmlformats.org/officeDocument/2006/relationships/customXml" Target="../ink/ink860.xml"/><Relationship Id="rId387" Type="http://schemas.openxmlformats.org/officeDocument/2006/relationships/customXml" Target="../ink/ink881.xml"/><Relationship Id="rId510" Type="http://schemas.openxmlformats.org/officeDocument/2006/relationships/image" Target="../media/image2095.png"/><Relationship Id="rId191" Type="http://schemas.openxmlformats.org/officeDocument/2006/relationships/customXml" Target="../ink/ink783.xml"/><Relationship Id="rId205" Type="http://schemas.openxmlformats.org/officeDocument/2006/relationships/customXml" Target="../ink/ink790.xml"/><Relationship Id="rId247" Type="http://schemas.openxmlformats.org/officeDocument/2006/relationships/customXml" Target="../ink/ink811.xml"/><Relationship Id="rId412" Type="http://schemas.openxmlformats.org/officeDocument/2006/relationships/image" Target="../media/image2046.png"/><Relationship Id="rId107" Type="http://schemas.openxmlformats.org/officeDocument/2006/relationships/customXml" Target="../ink/ink741.xml"/><Relationship Id="rId289" Type="http://schemas.openxmlformats.org/officeDocument/2006/relationships/customXml" Target="../ink/ink832.xml"/><Relationship Id="rId454" Type="http://schemas.openxmlformats.org/officeDocument/2006/relationships/image" Target="../media/image2067.png"/><Relationship Id="rId496" Type="http://schemas.openxmlformats.org/officeDocument/2006/relationships/image" Target="../media/image2088.png"/><Relationship Id="rId11" Type="http://schemas.openxmlformats.org/officeDocument/2006/relationships/customXml" Target="../ink/ink693.xml"/><Relationship Id="rId53" Type="http://schemas.openxmlformats.org/officeDocument/2006/relationships/customXml" Target="../ink/ink714.xml"/><Relationship Id="rId149" Type="http://schemas.openxmlformats.org/officeDocument/2006/relationships/customXml" Target="../ink/ink762.xml"/><Relationship Id="rId314" Type="http://schemas.openxmlformats.org/officeDocument/2006/relationships/image" Target="../media/image1997.png"/><Relationship Id="rId356" Type="http://schemas.openxmlformats.org/officeDocument/2006/relationships/image" Target="../media/image2018.png"/><Relationship Id="rId398" Type="http://schemas.openxmlformats.org/officeDocument/2006/relationships/image" Target="../media/image2039.png"/><Relationship Id="rId521" Type="http://schemas.openxmlformats.org/officeDocument/2006/relationships/customXml" Target="../ink/ink948.xml"/><Relationship Id="rId95" Type="http://schemas.openxmlformats.org/officeDocument/2006/relationships/customXml" Target="../ink/ink735.xml"/><Relationship Id="rId160" Type="http://schemas.openxmlformats.org/officeDocument/2006/relationships/image" Target="../media/image1554.png"/><Relationship Id="rId216" Type="http://schemas.openxmlformats.org/officeDocument/2006/relationships/image" Target="../media/image1581.png"/><Relationship Id="rId423" Type="http://schemas.openxmlformats.org/officeDocument/2006/relationships/customXml" Target="../ink/ink899.xml"/><Relationship Id="rId258" Type="http://schemas.openxmlformats.org/officeDocument/2006/relationships/image" Target="../media/image1601.png"/><Relationship Id="rId465" Type="http://schemas.openxmlformats.org/officeDocument/2006/relationships/customXml" Target="../ink/ink920.xml"/><Relationship Id="rId22" Type="http://schemas.openxmlformats.org/officeDocument/2006/relationships/image" Target="../media/image1485.png"/><Relationship Id="rId64" Type="http://schemas.openxmlformats.org/officeDocument/2006/relationships/image" Target="../media/image1506.png"/><Relationship Id="rId118" Type="http://schemas.openxmlformats.org/officeDocument/2006/relationships/image" Target="../media/image1533.png"/><Relationship Id="rId325" Type="http://schemas.openxmlformats.org/officeDocument/2006/relationships/customXml" Target="../ink/ink850.xml"/><Relationship Id="rId367" Type="http://schemas.openxmlformats.org/officeDocument/2006/relationships/customXml" Target="../ink/ink871.xml"/><Relationship Id="rId532" Type="http://schemas.openxmlformats.org/officeDocument/2006/relationships/image" Target="../media/image2106.png"/><Relationship Id="rId171" Type="http://schemas.openxmlformats.org/officeDocument/2006/relationships/customXml" Target="../ink/ink773.xml"/><Relationship Id="rId227" Type="http://schemas.openxmlformats.org/officeDocument/2006/relationships/customXml" Target="../ink/ink801.xml"/><Relationship Id="rId269" Type="http://schemas.openxmlformats.org/officeDocument/2006/relationships/customXml" Target="../ink/ink822.xml"/><Relationship Id="rId434" Type="http://schemas.openxmlformats.org/officeDocument/2006/relationships/image" Target="../media/image2057.png"/><Relationship Id="rId476" Type="http://schemas.openxmlformats.org/officeDocument/2006/relationships/image" Target="../media/image2078.png"/><Relationship Id="rId33" Type="http://schemas.openxmlformats.org/officeDocument/2006/relationships/customXml" Target="../ink/ink704.xml"/><Relationship Id="rId129" Type="http://schemas.openxmlformats.org/officeDocument/2006/relationships/customXml" Target="../ink/ink752.xml"/><Relationship Id="rId280" Type="http://schemas.openxmlformats.org/officeDocument/2006/relationships/image" Target="../media/image1612.png"/><Relationship Id="rId336" Type="http://schemas.openxmlformats.org/officeDocument/2006/relationships/image" Target="../media/image2008.png"/><Relationship Id="rId501" Type="http://schemas.openxmlformats.org/officeDocument/2006/relationships/customXml" Target="../ink/ink938.xml"/><Relationship Id="rId75" Type="http://schemas.openxmlformats.org/officeDocument/2006/relationships/customXml" Target="../ink/ink725.xml"/><Relationship Id="rId140" Type="http://schemas.openxmlformats.org/officeDocument/2006/relationships/image" Target="../media/image1544.png"/><Relationship Id="rId182" Type="http://schemas.openxmlformats.org/officeDocument/2006/relationships/image" Target="../media/image1564.png"/><Relationship Id="rId378" Type="http://schemas.openxmlformats.org/officeDocument/2006/relationships/image" Target="../media/image2029.png"/><Relationship Id="rId403" Type="http://schemas.openxmlformats.org/officeDocument/2006/relationships/customXml" Target="../ink/ink889.xml"/><Relationship Id="rId6" Type="http://schemas.openxmlformats.org/officeDocument/2006/relationships/image" Target="../media/image1477.png"/><Relationship Id="rId238" Type="http://schemas.openxmlformats.org/officeDocument/2006/relationships/image" Target="../media/image203.png"/><Relationship Id="rId445" Type="http://schemas.openxmlformats.org/officeDocument/2006/relationships/customXml" Target="../ink/ink910.xml"/><Relationship Id="rId487" Type="http://schemas.openxmlformats.org/officeDocument/2006/relationships/customXml" Target="../ink/ink931.xml"/><Relationship Id="rId291" Type="http://schemas.openxmlformats.org/officeDocument/2006/relationships/customXml" Target="../ink/ink833.xml"/><Relationship Id="rId305" Type="http://schemas.openxmlformats.org/officeDocument/2006/relationships/customXml" Target="../ink/ink840.xml"/><Relationship Id="rId347" Type="http://schemas.openxmlformats.org/officeDocument/2006/relationships/customXml" Target="../ink/ink861.xml"/><Relationship Id="rId512" Type="http://schemas.openxmlformats.org/officeDocument/2006/relationships/image" Target="../media/image2096.png"/><Relationship Id="rId44" Type="http://schemas.openxmlformats.org/officeDocument/2006/relationships/image" Target="../media/image1496.png"/><Relationship Id="rId86" Type="http://schemas.openxmlformats.org/officeDocument/2006/relationships/image" Target="../media/image1517.png"/><Relationship Id="rId151" Type="http://schemas.openxmlformats.org/officeDocument/2006/relationships/customXml" Target="../ink/ink763.xml"/><Relationship Id="rId389" Type="http://schemas.openxmlformats.org/officeDocument/2006/relationships/customXml" Target="../ink/ink882.xml"/><Relationship Id="rId193" Type="http://schemas.openxmlformats.org/officeDocument/2006/relationships/customXml" Target="../ink/ink784.xml"/><Relationship Id="rId207" Type="http://schemas.openxmlformats.org/officeDocument/2006/relationships/customXml" Target="../ink/ink791.xml"/><Relationship Id="rId249" Type="http://schemas.openxmlformats.org/officeDocument/2006/relationships/customXml" Target="../ink/ink812.xml"/><Relationship Id="rId414" Type="http://schemas.openxmlformats.org/officeDocument/2006/relationships/image" Target="../media/image2047.png"/><Relationship Id="rId456" Type="http://schemas.openxmlformats.org/officeDocument/2006/relationships/image" Target="../media/image2068.png"/><Relationship Id="rId498" Type="http://schemas.openxmlformats.org/officeDocument/2006/relationships/image" Target="../media/image2089.png"/><Relationship Id="rId13" Type="http://schemas.openxmlformats.org/officeDocument/2006/relationships/customXml" Target="../ink/ink694.xml"/><Relationship Id="rId109" Type="http://schemas.openxmlformats.org/officeDocument/2006/relationships/customXml" Target="../ink/ink742.xml"/><Relationship Id="rId260" Type="http://schemas.openxmlformats.org/officeDocument/2006/relationships/image" Target="../media/image1602.png"/><Relationship Id="rId316" Type="http://schemas.openxmlformats.org/officeDocument/2006/relationships/image" Target="../media/image1998.png"/><Relationship Id="rId523" Type="http://schemas.openxmlformats.org/officeDocument/2006/relationships/customXml" Target="../ink/ink949.xml"/><Relationship Id="rId55" Type="http://schemas.openxmlformats.org/officeDocument/2006/relationships/customXml" Target="../ink/ink715.xml"/><Relationship Id="rId97" Type="http://schemas.openxmlformats.org/officeDocument/2006/relationships/customXml" Target="../ink/ink736.xml"/><Relationship Id="rId120" Type="http://schemas.openxmlformats.org/officeDocument/2006/relationships/image" Target="../media/image1534.png"/><Relationship Id="rId358" Type="http://schemas.openxmlformats.org/officeDocument/2006/relationships/image" Target="../media/image2019.png"/><Relationship Id="rId162" Type="http://schemas.openxmlformats.org/officeDocument/2006/relationships/image" Target="../media/image1555.png"/><Relationship Id="rId218" Type="http://schemas.openxmlformats.org/officeDocument/2006/relationships/image" Target="../media/image1582.png"/><Relationship Id="rId425" Type="http://schemas.openxmlformats.org/officeDocument/2006/relationships/customXml" Target="../ink/ink900.xml"/><Relationship Id="rId467" Type="http://schemas.openxmlformats.org/officeDocument/2006/relationships/customXml" Target="../ink/ink921.xml"/><Relationship Id="rId271" Type="http://schemas.openxmlformats.org/officeDocument/2006/relationships/customXml" Target="../ink/ink823.xml"/><Relationship Id="rId24" Type="http://schemas.openxmlformats.org/officeDocument/2006/relationships/image" Target="../media/image1486.png"/><Relationship Id="rId66" Type="http://schemas.openxmlformats.org/officeDocument/2006/relationships/image" Target="../media/image1507.png"/><Relationship Id="rId131" Type="http://schemas.openxmlformats.org/officeDocument/2006/relationships/customXml" Target="../ink/ink753.xml"/><Relationship Id="rId327" Type="http://schemas.openxmlformats.org/officeDocument/2006/relationships/customXml" Target="../ink/ink851.xml"/><Relationship Id="rId369" Type="http://schemas.openxmlformats.org/officeDocument/2006/relationships/customXml" Target="../ink/ink872.xml"/><Relationship Id="rId534" Type="http://schemas.openxmlformats.org/officeDocument/2006/relationships/image" Target="../media/image2107.png"/><Relationship Id="rId173" Type="http://schemas.openxmlformats.org/officeDocument/2006/relationships/customXml" Target="../ink/ink774.xml"/><Relationship Id="rId229" Type="http://schemas.openxmlformats.org/officeDocument/2006/relationships/customXml" Target="../ink/ink802.xml"/><Relationship Id="rId380" Type="http://schemas.openxmlformats.org/officeDocument/2006/relationships/image" Target="../media/image2030.png"/><Relationship Id="rId436" Type="http://schemas.openxmlformats.org/officeDocument/2006/relationships/image" Target="../media/image2058.png"/><Relationship Id="rId240" Type="http://schemas.openxmlformats.org/officeDocument/2006/relationships/image" Target="../media/image1592.png"/><Relationship Id="rId478" Type="http://schemas.openxmlformats.org/officeDocument/2006/relationships/image" Target="../media/image2079.png"/><Relationship Id="rId35" Type="http://schemas.openxmlformats.org/officeDocument/2006/relationships/customXml" Target="../ink/ink705.xml"/><Relationship Id="rId77" Type="http://schemas.openxmlformats.org/officeDocument/2006/relationships/customXml" Target="../ink/ink726.xml"/><Relationship Id="rId100" Type="http://schemas.openxmlformats.org/officeDocument/2006/relationships/image" Target="../media/image1524.png"/><Relationship Id="rId282" Type="http://schemas.openxmlformats.org/officeDocument/2006/relationships/image" Target="../media/image1613.png"/><Relationship Id="rId338" Type="http://schemas.openxmlformats.org/officeDocument/2006/relationships/image" Target="../media/image2009.png"/><Relationship Id="rId503" Type="http://schemas.openxmlformats.org/officeDocument/2006/relationships/customXml" Target="../ink/ink939.xml"/><Relationship Id="rId8" Type="http://schemas.openxmlformats.org/officeDocument/2006/relationships/image" Target="../media/image1478.png"/><Relationship Id="rId142" Type="http://schemas.openxmlformats.org/officeDocument/2006/relationships/image" Target="../media/image1545.png"/><Relationship Id="rId184" Type="http://schemas.openxmlformats.org/officeDocument/2006/relationships/image" Target="../media/image1565.png"/><Relationship Id="rId391" Type="http://schemas.openxmlformats.org/officeDocument/2006/relationships/customXml" Target="../ink/ink883.xml"/><Relationship Id="rId405" Type="http://schemas.openxmlformats.org/officeDocument/2006/relationships/customXml" Target="../ink/ink890.xml"/><Relationship Id="rId447" Type="http://schemas.openxmlformats.org/officeDocument/2006/relationships/customXml" Target="../ink/ink911.xml"/><Relationship Id="rId251" Type="http://schemas.openxmlformats.org/officeDocument/2006/relationships/customXml" Target="../ink/ink813.xml"/><Relationship Id="rId489" Type="http://schemas.openxmlformats.org/officeDocument/2006/relationships/customXml" Target="../ink/ink932.xml"/><Relationship Id="rId46" Type="http://schemas.openxmlformats.org/officeDocument/2006/relationships/image" Target="../media/image1497.png"/><Relationship Id="rId293" Type="http://schemas.openxmlformats.org/officeDocument/2006/relationships/customXml" Target="../ink/ink834.xml"/><Relationship Id="rId307" Type="http://schemas.openxmlformats.org/officeDocument/2006/relationships/customXml" Target="../ink/ink841.xml"/><Relationship Id="rId349" Type="http://schemas.openxmlformats.org/officeDocument/2006/relationships/customXml" Target="../ink/ink862.xml"/><Relationship Id="rId514" Type="http://schemas.openxmlformats.org/officeDocument/2006/relationships/image" Target="../media/image2097.png"/><Relationship Id="rId88" Type="http://schemas.openxmlformats.org/officeDocument/2006/relationships/image" Target="../media/image1518.png"/><Relationship Id="rId111" Type="http://schemas.openxmlformats.org/officeDocument/2006/relationships/customXml" Target="../ink/ink743.xml"/><Relationship Id="rId153" Type="http://schemas.openxmlformats.org/officeDocument/2006/relationships/customXml" Target="../ink/ink764.xml"/><Relationship Id="rId195" Type="http://schemas.openxmlformats.org/officeDocument/2006/relationships/customXml" Target="../ink/ink785.xml"/><Relationship Id="rId209" Type="http://schemas.openxmlformats.org/officeDocument/2006/relationships/customXml" Target="../ink/ink792.xml"/><Relationship Id="rId360" Type="http://schemas.openxmlformats.org/officeDocument/2006/relationships/image" Target="../media/image2020.png"/><Relationship Id="rId416" Type="http://schemas.openxmlformats.org/officeDocument/2006/relationships/image" Target="../media/image2048.png"/><Relationship Id="rId220" Type="http://schemas.openxmlformats.org/officeDocument/2006/relationships/image" Target="../media/image1583.png"/><Relationship Id="rId458" Type="http://schemas.openxmlformats.org/officeDocument/2006/relationships/image" Target="../media/image2069.png"/><Relationship Id="rId15" Type="http://schemas.openxmlformats.org/officeDocument/2006/relationships/customXml" Target="../ink/ink695.xml"/><Relationship Id="rId57" Type="http://schemas.openxmlformats.org/officeDocument/2006/relationships/customXml" Target="../ink/ink716.xml"/><Relationship Id="rId262" Type="http://schemas.openxmlformats.org/officeDocument/2006/relationships/image" Target="../media/image1603.png"/><Relationship Id="rId318" Type="http://schemas.openxmlformats.org/officeDocument/2006/relationships/image" Target="../media/image1999.png"/><Relationship Id="rId525" Type="http://schemas.openxmlformats.org/officeDocument/2006/relationships/customXml" Target="../ink/ink950.xml"/><Relationship Id="rId99" Type="http://schemas.openxmlformats.org/officeDocument/2006/relationships/customXml" Target="../ink/ink737.xml"/><Relationship Id="rId122" Type="http://schemas.openxmlformats.org/officeDocument/2006/relationships/image" Target="../media/image1535.png"/><Relationship Id="rId164" Type="http://schemas.openxmlformats.org/officeDocument/2006/relationships/image" Target="../media/image375.png"/><Relationship Id="rId371" Type="http://schemas.openxmlformats.org/officeDocument/2006/relationships/customXml" Target="../ink/ink873.xml"/><Relationship Id="rId427" Type="http://schemas.openxmlformats.org/officeDocument/2006/relationships/customXml" Target="../ink/ink901.xml"/><Relationship Id="rId469" Type="http://schemas.openxmlformats.org/officeDocument/2006/relationships/customXml" Target="../ink/ink922.xml"/><Relationship Id="rId26" Type="http://schemas.openxmlformats.org/officeDocument/2006/relationships/image" Target="../media/image1487.png"/><Relationship Id="rId231" Type="http://schemas.openxmlformats.org/officeDocument/2006/relationships/customXml" Target="../ink/ink803.xml"/><Relationship Id="rId273" Type="http://schemas.openxmlformats.org/officeDocument/2006/relationships/customXml" Target="../ink/ink824.xml"/><Relationship Id="rId329" Type="http://schemas.openxmlformats.org/officeDocument/2006/relationships/customXml" Target="../ink/ink852.xml"/><Relationship Id="rId480" Type="http://schemas.openxmlformats.org/officeDocument/2006/relationships/image" Target="../media/image2080.png"/><Relationship Id="rId536" Type="http://schemas.openxmlformats.org/officeDocument/2006/relationships/image" Target="../media/image2108.png"/><Relationship Id="rId68" Type="http://schemas.openxmlformats.org/officeDocument/2006/relationships/image" Target="../media/image1508.png"/><Relationship Id="rId133" Type="http://schemas.openxmlformats.org/officeDocument/2006/relationships/customXml" Target="../ink/ink754.xml"/><Relationship Id="rId175" Type="http://schemas.openxmlformats.org/officeDocument/2006/relationships/customXml" Target="../ink/ink775.xml"/><Relationship Id="rId340" Type="http://schemas.openxmlformats.org/officeDocument/2006/relationships/image" Target="../media/image2010.png"/><Relationship Id="rId200" Type="http://schemas.openxmlformats.org/officeDocument/2006/relationships/image" Target="../media/image1573.png"/><Relationship Id="rId382" Type="http://schemas.openxmlformats.org/officeDocument/2006/relationships/image" Target="../media/image2031.png"/><Relationship Id="rId438" Type="http://schemas.openxmlformats.org/officeDocument/2006/relationships/image" Target="../media/image2059.png"/><Relationship Id="rId242" Type="http://schemas.openxmlformats.org/officeDocument/2006/relationships/image" Target="../media/image1593.png"/><Relationship Id="rId284" Type="http://schemas.openxmlformats.org/officeDocument/2006/relationships/image" Target="../media/image1614.png"/><Relationship Id="rId491" Type="http://schemas.openxmlformats.org/officeDocument/2006/relationships/customXml" Target="../ink/ink933.xml"/><Relationship Id="rId505" Type="http://schemas.openxmlformats.org/officeDocument/2006/relationships/customXml" Target="../ink/ink940.xml"/><Relationship Id="rId37" Type="http://schemas.openxmlformats.org/officeDocument/2006/relationships/customXml" Target="../ink/ink706.xml"/><Relationship Id="rId79" Type="http://schemas.openxmlformats.org/officeDocument/2006/relationships/customXml" Target="../ink/ink727.xml"/><Relationship Id="rId102" Type="http://schemas.openxmlformats.org/officeDocument/2006/relationships/image" Target="../media/image1525.png"/><Relationship Id="rId144" Type="http://schemas.openxmlformats.org/officeDocument/2006/relationships/image" Target="../media/image1546.png"/><Relationship Id="rId90" Type="http://schemas.openxmlformats.org/officeDocument/2006/relationships/image" Target="../media/image1519.png"/><Relationship Id="rId186" Type="http://schemas.openxmlformats.org/officeDocument/2006/relationships/image" Target="../media/image1566.png"/><Relationship Id="rId351" Type="http://schemas.openxmlformats.org/officeDocument/2006/relationships/customXml" Target="../ink/ink863.xml"/><Relationship Id="rId393" Type="http://schemas.openxmlformats.org/officeDocument/2006/relationships/customXml" Target="../ink/ink884.xml"/><Relationship Id="rId407" Type="http://schemas.openxmlformats.org/officeDocument/2006/relationships/customXml" Target="../ink/ink891.xml"/><Relationship Id="rId449" Type="http://schemas.openxmlformats.org/officeDocument/2006/relationships/customXml" Target="../ink/ink912.xml"/><Relationship Id="rId211" Type="http://schemas.openxmlformats.org/officeDocument/2006/relationships/customXml" Target="../ink/ink793.xml"/><Relationship Id="rId253" Type="http://schemas.openxmlformats.org/officeDocument/2006/relationships/customXml" Target="../ink/ink814.xml"/><Relationship Id="rId295" Type="http://schemas.openxmlformats.org/officeDocument/2006/relationships/customXml" Target="../ink/ink835.xml"/><Relationship Id="rId309" Type="http://schemas.openxmlformats.org/officeDocument/2006/relationships/customXml" Target="../ink/ink842.xml"/><Relationship Id="rId460" Type="http://schemas.openxmlformats.org/officeDocument/2006/relationships/image" Target="../media/image2070.png"/><Relationship Id="rId516" Type="http://schemas.openxmlformats.org/officeDocument/2006/relationships/image" Target="../media/image2098.png"/><Relationship Id="rId48" Type="http://schemas.openxmlformats.org/officeDocument/2006/relationships/image" Target="../media/image1498.png"/><Relationship Id="rId113" Type="http://schemas.openxmlformats.org/officeDocument/2006/relationships/customXml" Target="../ink/ink744.xml"/><Relationship Id="rId320" Type="http://schemas.openxmlformats.org/officeDocument/2006/relationships/image" Target="../media/image2000.png"/><Relationship Id="rId155" Type="http://schemas.openxmlformats.org/officeDocument/2006/relationships/customXml" Target="../ink/ink765.xml"/><Relationship Id="rId197" Type="http://schemas.openxmlformats.org/officeDocument/2006/relationships/customXml" Target="../ink/ink786.xml"/><Relationship Id="rId362" Type="http://schemas.openxmlformats.org/officeDocument/2006/relationships/image" Target="../media/image2021.png"/><Relationship Id="rId418" Type="http://schemas.openxmlformats.org/officeDocument/2006/relationships/image" Target="../media/image2049.png"/><Relationship Id="rId222" Type="http://schemas.openxmlformats.org/officeDocument/2006/relationships/image" Target="../media/image1584.png"/><Relationship Id="rId264" Type="http://schemas.openxmlformats.org/officeDocument/2006/relationships/image" Target="../media/image1604.png"/><Relationship Id="rId471" Type="http://schemas.openxmlformats.org/officeDocument/2006/relationships/customXml" Target="../ink/ink923.xml"/><Relationship Id="rId17" Type="http://schemas.openxmlformats.org/officeDocument/2006/relationships/customXml" Target="../ink/ink696.xml"/><Relationship Id="rId59" Type="http://schemas.openxmlformats.org/officeDocument/2006/relationships/customXml" Target="../ink/ink717.xml"/><Relationship Id="rId124" Type="http://schemas.openxmlformats.org/officeDocument/2006/relationships/image" Target="../media/image1536.png"/><Relationship Id="rId527" Type="http://schemas.openxmlformats.org/officeDocument/2006/relationships/customXml" Target="../ink/ink951.xml"/><Relationship Id="rId70" Type="http://schemas.openxmlformats.org/officeDocument/2006/relationships/image" Target="../media/image1509.png"/><Relationship Id="rId166" Type="http://schemas.openxmlformats.org/officeDocument/2006/relationships/image" Target="../media/image1556.png"/><Relationship Id="rId331" Type="http://schemas.openxmlformats.org/officeDocument/2006/relationships/customXml" Target="../ink/ink853.xml"/><Relationship Id="rId373" Type="http://schemas.openxmlformats.org/officeDocument/2006/relationships/customXml" Target="../ink/ink874.xml"/><Relationship Id="rId429" Type="http://schemas.openxmlformats.org/officeDocument/2006/relationships/customXml" Target="../ink/ink902.xml"/><Relationship Id="rId1" Type="http://schemas.openxmlformats.org/officeDocument/2006/relationships/slideLayout" Target="../slideLayouts/slideLayout7.xml"/><Relationship Id="rId233" Type="http://schemas.openxmlformats.org/officeDocument/2006/relationships/customXml" Target="../ink/ink804.xml"/><Relationship Id="rId440" Type="http://schemas.openxmlformats.org/officeDocument/2006/relationships/image" Target="../media/image2060.png"/><Relationship Id="rId28" Type="http://schemas.openxmlformats.org/officeDocument/2006/relationships/image" Target="../media/image1488.png"/><Relationship Id="rId275" Type="http://schemas.openxmlformats.org/officeDocument/2006/relationships/customXml" Target="../ink/ink825.xml"/><Relationship Id="rId300" Type="http://schemas.openxmlformats.org/officeDocument/2006/relationships/image" Target="../media/image1990.png"/><Relationship Id="rId482" Type="http://schemas.openxmlformats.org/officeDocument/2006/relationships/image" Target="../media/image2081.png"/><Relationship Id="rId538" Type="http://schemas.openxmlformats.org/officeDocument/2006/relationships/image" Target="../media/image2109.png"/><Relationship Id="rId81" Type="http://schemas.openxmlformats.org/officeDocument/2006/relationships/customXml" Target="../ink/ink728.xml"/><Relationship Id="rId135" Type="http://schemas.openxmlformats.org/officeDocument/2006/relationships/customXml" Target="../ink/ink755.xml"/><Relationship Id="rId177" Type="http://schemas.openxmlformats.org/officeDocument/2006/relationships/customXml" Target="../ink/ink776.xml"/><Relationship Id="rId342" Type="http://schemas.openxmlformats.org/officeDocument/2006/relationships/image" Target="../media/image2011.png"/><Relationship Id="rId384" Type="http://schemas.openxmlformats.org/officeDocument/2006/relationships/image" Target="../media/image2032.png"/><Relationship Id="rId202" Type="http://schemas.openxmlformats.org/officeDocument/2006/relationships/image" Target="../media/image1574.png"/><Relationship Id="rId244" Type="http://schemas.openxmlformats.org/officeDocument/2006/relationships/image" Target="../media/image1594.png"/><Relationship Id="rId39" Type="http://schemas.openxmlformats.org/officeDocument/2006/relationships/customXml" Target="../ink/ink707.xml"/><Relationship Id="rId286" Type="http://schemas.openxmlformats.org/officeDocument/2006/relationships/image" Target="../media/image1983.png"/><Relationship Id="rId451" Type="http://schemas.openxmlformats.org/officeDocument/2006/relationships/customXml" Target="../ink/ink913.xml"/><Relationship Id="rId493" Type="http://schemas.openxmlformats.org/officeDocument/2006/relationships/customXml" Target="../ink/ink934.xml"/><Relationship Id="rId507" Type="http://schemas.openxmlformats.org/officeDocument/2006/relationships/customXml" Target="../ink/ink941.xml"/><Relationship Id="rId50" Type="http://schemas.openxmlformats.org/officeDocument/2006/relationships/image" Target="../media/image1499.png"/><Relationship Id="rId104" Type="http://schemas.openxmlformats.org/officeDocument/2006/relationships/image" Target="../media/image1526.png"/><Relationship Id="rId146" Type="http://schemas.openxmlformats.org/officeDocument/2006/relationships/image" Target="../media/image1547.png"/><Relationship Id="rId188" Type="http://schemas.openxmlformats.org/officeDocument/2006/relationships/image" Target="../media/image1567.png"/><Relationship Id="rId311" Type="http://schemas.openxmlformats.org/officeDocument/2006/relationships/customXml" Target="../ink/ink843.xml"/><Relationship Id="rId353" Type="http://schemas.openxmlformats.org/officeDocument/2006/relationships/customXml" Target="../ink/ink864.xml"/><Relationship Id="rId395" Type="http://schemas.openxmlformats.org/officeDocument/2006/relationships/customXml" Target="../ink/ink885.xml"/><Relationship Id="rId409" Type="http://schemas.openxmlformats.org/officeDocument/2006/relationships/customXml" Target="../ink/ink892.xml"/><Relationship Id="rId92" Type="http://schemas.openxmlformats.org/officeDocument/2006/relationships/image" Target="../media/image1520.png"/><Relationship Id="rId213" Type="http://schemas.openxmlformats.org/officeDocument/2006/relationships/customXml" Target="../ink/ink794.xml"/><Relationship Id="rId420" Type="http://schemas.openxmlformats.org/officeDocument/2006/relationships/image" Target="../media/image2050.png"/><Relationship Id="rId255" Type="http://schemas.openxmlformats.org/officeDocument/2006/relationships/customXml" Target="../ink/ink815.xml"/><Relationship Id="rId297" Type="http://schemas.openxmlformats.org/officeDocument/2006/relationships/customXml" Target="../ink/ink836.xml"/><Relationship Id="rId462" Type="http://schemas.openxmlformats.org/officeDocument/2006/relationships/image" Target="../media/image2071.png"/><Relationship Id="rId518" Type="http://schemas.openxmlformats.org/officeDocument/2006/relationships/image" Target="../media/image2099.png"/><Relationship Id="rId115" Type="http://schemas.openxmlformats.org/officeDocument/2006/relationships/customXml" Target="../ink/ink745.xml"/><Relationship Id="rId157" Type="http://schemas.openxmlformats.org/officeDocument/2006/relationships/customXml" Target="../ink/ink766.xml"/><Relationship Id="rId322" Type="http://schemas.openxmlformats.org/officeDocument/2006/relationships/image" Target="../media/image2001.png"/><Relationship Id="rId364" Type="http://schemas.openxmlformats.org/officeDocument/2006/relationships/image" Target="../media/image2022.png"/><Relationship Id="rId61" Type="http://schemas.openxmlformats.org/officeDocument/2006/relationships/customXml" Target="../ink/ink718.xml"/><Relationship Id="rId199" Type="http://schemas.openxmlformats.org/officeDocument/2006/relationships/customXml" Target="../ink/ink787.xml"/><Relationship Id="rId19" Type="http://schemas.openxmlformats.org/officeDocument/2006/relationships/customXml" Target="../ink/ink697.xml"/><Relationship Id="rId224" Type="http://schemas.openxmlformats.org/officeDocument/2006/relationships/image" Target="../media/image1585.png"/><Relationship Id="rId266" Type="http://schemas.openxmlformats.org/officeDocument/2006/relationships/image" Target="../media/image1605.png"/><Relationship Id="rId431" Type="http://schemas.openxmlformats.org/officeDocument/2006/relationships/customXml" Target="../ink/ink903.xml"/><Relationship Id="rId473" Type="http://schemas.openxmlformats.org/officeDocument/2006/relationships/customXml" Target="../ink/ink924.xml"/><Relationship Id="rId529" Type="http://schemas.openxmlformats.org/officeDocument/2006/relationships/customXml" Target="../ink/ink952.xml"/><Relationship Id="rId30" Type="http://schemas.openxmlformats.org/officeDocument/2006/relationships/image" Target="../media/image1489.png"/><Relationship Id="rId126" Type="http://schemas.openxmlformats.org/officeDocument/2006/relationships/image" Target="../media/image1537.png"/><Relationship Id="rId168" Type="http://schemas.openxmlformats.org/officeDocument/2006/relationships/image" Target="../media/image1557.png"/><Relationship Id="rId333" Type="http://schemas.openxmlformats.org/officeDocument/2006/relationships/customXml" Target="../ink/ink854.xml"/><Relationship Id="rId72" Type="http://schemas.openxmlformats.org/officeDocument/2006/relationships/image" Target="../media/image1510.png"/><Relationship Id="rId375" Type="http://schemas.openxmlformats.org/officeDocument/2006/relationships/customXml" Target="../ink/ink875.xml"/><Relationship Id="rId3" Type="http://schemas.openxmlformats.org/officeDocument/2006/relationships/customXml" Target="../ink/ink689.xml"/><Relationship Id="rId235" Type="http://schemas.openxmlformats.org/officeDocument/2006/relationships/customXml" Target="../ink/ink805.xml"/><Relationship Id="rId277" Type="http://schemas.openxmlformats.org/officeDocument/2006/relationships/customXml" Target="../ink/ink826.xml"/><Relationship Id="rId400" Type="http://schemas.openxmlformats.org/officeDocument/2006/relationships/image" Target="../media/image2040.png"/><Relationship Id="rId442" Type="http://schemas.openxmlformats.org/officeDocument/2006/relationships/image" Target="../media/image2061.png"/><Relationship Id="rId484" Type="http://schemas.openxmlformats.org/officeDocument/2006/relationships/image" Target="../media/image2082.png"/><Relationship Id="rId137" Type="http://schemas.openxmlformats.org/officeDocument/2006/relationships/customXml" Target="../ink/ink756.xml"/><Relationship Id="rId302" Type="http://schemas.openxmlformats.org/officeDocument/2006/relationships/image" Target="../media/image1991.png"/><Relationship Id="rId344" Type="http://schemas.openxmlformats.org/officeDocument/2006/relationships/image" Target="../media/image2012.png"/><Relationship Id="rId41" Type="http://schemas.openxmlformats.org/officeDocument/2006/relationships/customXml" Target="../ink/ink708.xml"/><Relationship Id="rId83" Type="http://schemas.openxmlformats.org/officeDocument/2006/relationships/customXml" Target="../ink/ink729.xml"/><Relationship Id="rId179" Type="http://schemas.openxmlformats.org/officeDocument/2006/relationships/customXml" Target="../ink/ink777.xml"/><Relationship Id="rId386" Type="http://schemas.openxmlformats.org/officeDocument/2006/relationships/image" Target="../media/image2033.png"/><Relationship Id="rId190" Type="http://schemas.openxmlformats.org/officeDocument/2006/relationships/image" Target="../media/image1568.png"/><Relationship Id="rId204" Type="http://schemas.openxmlformats.org/officeDocument/2006/relationships/image" Target="../media/image1575.png"/><Relationship Id="rId246" Type="http://schemas.openxmlformats.org/officeDocument/2006/relationships/image" Target="../media/image1595.png"/><Relationship Id="rId288" Type="http://schemas.openxmlformats.org/officeDocument/2006/relationships/image" Target="../media/image1984.png"/><Relationship Id="rId411" Type="http://schemas.openxmlformats.org/officeDocument/2006/relationships/customXml" Target="../ink/ink893.xml"/><Relationship Id="rId453" Type="http://schemas.openxmlformats.org/officeDocument/2006/relationships/customXml" Target="../ink/ink914.xml"/><Relationship Id="rId509" Type="http://schemas.openxmlformats.org/officeDocument/2006/relationships/customXml" Target="../ink/ink942.xml"/><Relationship Id="rId106" Type="http://schemas.openxmlformats.org/officeDocument/2006/relationships/image" Target="../media/image1527.png"/><Relationship Id="rId313" Type="http://schemas.openxmlformats.org/officeDocument/2006/relationships/customXml" Target="../ink/ink844.xml"/><Relationship Id="rId495" Type="http://schemas.openxmlformats.org/officeDocument/2006/relationships/customXml" Target="../ink/ink935.xml"/><Relationship Id="rId10" Type="http://schemas.openxmlformats.org/officeDocument/2006/relationships/image" Target="../media/image1479.png"/><Relationship Id="rId52" Type="http://schemas.openxmlformats.org/officeDocument/2006/relationships/image" Target="../media/image1500.png"/><Relationship Id="rId94" Type="http://schemas.openxmlformats.org/officeDocument/2006/relationships/image" Target="../media/image1521.png"/><Relationship Id="rId148" Type="http://schemas.openxmlformats.org/officeDocument/2006/relationships/image" Target="../media/image1548.png"/><Relationship Id="rId355" Type="http://schemas.openxmlformats.org/officeDocument/2006/relationships/customXml" Target="../ink/ink865.xml"/><Relationship Id="rId397" Type="http://schemas.openxmlformats.org/officeDocument/2006/relationships/customXml" Target="../ink/ink886.xml"/><Relationship Id="rId520" Type="http://schemas.openxmlformats.org/officeDocument/2006/relationships/image" Target="../media/image2100.png"/><Relationship Id="rId215" Type="http://schemas.openxmlformats.org/officeDocument/2006/relationships/customXml" Target="../ink/ink795.xml"/><Relationship Id="rId257" Type="http://schemas.openxmlformats.org/officeDocument/2006/relationships/customXml" Target="../ink/ink816.xml"/><Relationship Id="rId422" Type="http://schemas.openxmlformats.org/officeDocument/2006/relationships/image" Target="../media/image2051.png"/><Relationship Id="rId464" Type="http://schemas.openxmlformats.org/officeDocument/2006/relationships/image" Target="../media/image2072.png"/><Relationship Id="rId299" Type="http://schemas.openxmlformats.org/officeDocument/2006/relationships/customXml" Target="../ink/ink837.xml"/><Relationship Id="rId63" Type="http://schemas.openxmlformats.org/officeDocument/2006/relationships/customXml" Target="../ink/ink719.xml"/><Relationship Id="rId159" Type="http://schemas.openxmlformats.org/officeDocument/2006/relationships/customXml" Target="../ink/ink767.xml"/><Relationship Id="rId366" Type="http://schemas.openxmlformats.org/officeDocument/2006/relationships/image" Target="../media/image2023.png"/><Relationship Id="rId226" Type="http://schemas.openxmlformats.org/officeDocument/2006/relationships/image" Target="../media/image1586.png"/><Relationship Id="rId433" Type="http://schemas.openxmlformats.org/officeDocument/2006/relationships/customXml" Target="../ink/ink904.xml"/><Relationship Id="rId74" Type="http://schemas.openxmlformats.org/officeDocument/2006/relationships/image" Target="../media/image1511.png"/><Relationship Id="rId377" Type="http://schemas.openxmlformats.org/officeDocument/2006/relationships/customXml" Target="../ink/ink876.xml"/><Relationship Id="rId500" Type="http://schemas.openxmlformats.org/officeDocument/2006/relationships/image" Target="../media/image2090.png"/><Relationship Id="rId5" Type="http://schemas.openxmlformats.org/officeDocument/2006/relationships/customXml" Target="../ink/ink690.xml"/><Relationship Id="rId237" Type="http://schemas.openxmlformats.org/officeDocument/2006/relationships/customXml" Target="../ink/ink806.xml"/><Relationship Id="rId444" Type="http://schemas.openxmlformats.org/officeDocument/2006/relationships/image" Target="../media/image2062.png"/></Relationships>
</file>

<file path=ppt/slides/_rels/slide6.xml.rels><?xml version="1.0" encoding="UTF-8" standalone="yes"?>
<Relationships xmlns="http://schemas.openxmlformats.org/package/2006/relationships"><Relationship Id="rId117" Type="http://schemas.openxmlformats.org/officeDocument/2006/relationships/customXml" Target="../ink/ink1011.xml"/><Relationship Id="rId21" Type="http://schemas.openxmlformats.org/officeDocument/2006/relationships/customXml" Target="../ink/ink963.xml"/><Relationship Id="rId63" Type="http://schemas.openxmlformats.org/officeDocument/2006/relationships/customXml" Target="../ink/ink984.xml"/><Relationship Id="rId159" Type="http://schemas.openxmlformats.org/officeDocument/2006/relationships/customXml" Target="../ink/ink1032.xml"/><Relationship Id="rId170" Type="http://schemas.openxmlformats.org/officeDocument/2006/relationships/image" Target="../media/image2190.png"/><Relationship Id="rId226" Type="http://schemas.openxmlformats.org/officeDocument/2006/relationships/image" Target="../media/image2218.png"/><Relationship Id="rId268" Type="http://schemas.openxmlformats.org/officeDocument/2006/relationships/image" Target="../media/image2238.png"/><Relationship Id="rId32" Type="http://schemas.openxmlformats.org/officeDocument/2006/relationships/image" Target="../media/image2121.png"/><Relationship Id="rId74" Type="http://schemas.openxmlformats.org/officeDocument/2006/relationships/image" Target="../media/image2142.png"/><Relationship Id="rId128" Type="http://schemas.openxmlformats.org/officeDocument/2006/relationships/image" Target="../media/image2169.png"/><Relationship Id="rId5" Type="http://schemas.openxmlformats.org/officeDocument/2006/relationships/image" Target="NULL"/><Relationship Id="rId181" Type="http://schemas.openxmlformats.org/officeDocument/2006/relationships/customXml" Target="../ink/ink1043.xml"/><Relationship Id="rId237" Type="http://schemas.openxmlformats.org/officeDocument/2006/relationships/customXml" Target="../ink/ink1071.xml"/><Relationship Id="rId258" Type="http://schemas.openxmlformats.org/officeDocument/2006/relationships/image" Target="../media/image2234.png"/><Relationship Id="rId22" Type="http://schemas.openxmlformats.org/officeDocument/2006/relationships/image" Target="../media/image2116.png"/><Relationship Id="rId43" Type="http://schemas.openxmlformats.org/officeDocument/2006/relationships/customXml" Target="../ink/ink974.xml"/><Relationship Id="rId64" Type="http://schemas.openxmlformats.org/officeDocument/2006/relationships/image" Target="../media/image2137.png"/><Relationship Id="rId118" Type="http://schemas.openxmlformats.org/officeDocument/2006/relationships/image" Target="../media/image2164.png"/><Relationship Id="rId139" Type="http://schemas.openxmlformats.org/officeDocument/2006/relationships/customXml" Target="../ink/ink1022.xml"/><Relationship Id="rId85" Type="http://schemas.openxmlformats.org/officeDocument/2006/relationships/customXml" Target="../ink/ink995.xml"/><Relationship Id="rId150" Type="http://schemas.openxmlformats.org/officeDocument/2006/relationships/image" Target="../media/image2180.png"/><Relationship Id="rId171" Type="http://schemas.openxmlformats.org/officeDocument/2006/relationships/customXml" Target="../ink/ink1038.xml"/><Relationship Id="rId192" Type="http://schemas.openxmlformats.org/officeDocument/2006/relationships/image" Target="../media/image2201.png"/><Relationship Id="rId206" Type="http://schemas.openxmlformats.org/officeDocument/2006/relationships/image" Target="../media/image2208.png"/><Relationship Id="rId227" Type="http://schemas.openxmlformats.org/officeDocument/2006/relationships/customXml" Target="../ink/ink1066.xml"/><Relationship Id="rId248" Type="http://schemas.openxmlformats.org/officeDocument/2006/relationships/image" Target="../media/image2229.png"/><Relationship Id="rId269" Type="http://schemas.openxmlformats.org/officeDocument/2006/relationships/customXml" Target="../ink/ink1087.xml"/><Relationship Id="rId12" Type="http://schemas.openxmlformats.org/officeDocument/2006/relationships/image" Target="../media/image2111.png"/><Relationship Id="rId33" Type="http://schemas.openxmlformats.org/officeDocument/2006/relationships/customXml" Target="../ink/ink969.xml"/><Relationship Id="rId108" Type="http://schemas.openxmlformats.org/officeDocument/2006/relationships/image" Target="../media/image2159.png"/><Relationship Id="rId129" Type="http://schemas.openxmlformats.org/officeDocument/2006/relationships/customXml" Target="../ink/ink1017.xml"/><Relationship Id="rId54" Type="http://schemas.openxmlformats.org/officeDocument/2006/relationships/image" Target="../media/image2132.png"/><Relationship Id="rId75" Type="http://schemas.openxmlformats.org/officeDocument/2006/relationships/customXml" Target="../ink/ink990.xml"/><Relationship Id="rId96" Type="http://schemas.openxmlformats.org/officeDocument/2006/relationships/image" Target="../media/image2153.png"/><Relationship Id="rId140" Type="http://schemas.openxmlformats.org/officeDocument/2006/relationships/image" Target="../media/image2175.png"/><Relationship Id="rId161" Type="http://schemas.openxmlformats.org/officeDocument/2006/relationships/customXml" Target="../ink/ink1033.xml"/><Relationship Id="rId182" Type="http://schemas.openxmlformats.org/officeDocument/2006/relationships/image" Target="../media/image2196.png"/><Relationship Id="rId217" Type="http://schemas.openxmlformats.org/officeDocument/2006/relationships/customXml" Target="../ink/ink1061.xml"/><Relationship Id="rId6" Type="http://schemas.openxmlformats.org/officeDocument/2006/relationships/image" Target="NULL"/><Relationship Id="rId238" Type="http://schemas.openxmlformats.org/officeDocument/2006/relationships/image" Target="../media/image2224.png"/><Relationship Id="rId259" Type="http://schemas.openxmlformats.org/officeDocument/2006/relationships/customXml" Target="../ink/ink1082.xml"/><Relationship Id="rId23" Type="http://schemas.openxmlformats.org/officeDocument/2006/relationships/customXml" Target="../ink/ink964.xml"/><Relationship Id="rId119" Type="http://schemas.openxmlformats.org/officeDocument/2006/relationships/customXml" Target="../ink/ink1012.xml"/><Relationship Id="rId270" Type="http://schemas.openxmlformats.org/officeDocument/2006/relationships/image" Target="../media/image2239.png"/><Relationship Id="rId44" Type="http://schemas.openxmlformats.org/officeDocument/2006/relationships/image" Target="../media/image2127.png"/><Relationship Id="rId65" Type="http://schemas.openxmlformats.org/officeDocument/2006/relationships/customXml" Target="../ink/ink985.xml"/><Relationship Id="rId86" Type="http://schemas.openxmlformats.org/officeDocument/2006/relationships/image" Target="../media/image2148.png"/><Relationship Id="rId130" Type="http://schemas.openxmlformats.org/officeDocument/2006/relationships/image" Target="../media/image2170.png"/><Relationship Id="rId151" Type="http://schemas.openxmlformats.org/officeDocument/2006/relationships/customXml" Target="../ink/ink1028.xml"/><Relationship Id="rId172" Type="http://schemas.openxmlformats.org/officeDocument/2006/relationships/image" Target="../media/image2191.png"/><Relationship Id="rId193" Type="http://schemas.openxmlformats.org/officeDocument/2006/relationships/customXml" Target="../ink/ink1049.xml"/><Relationship Id="rId207" Type="http://schemas.openxmlformats.org/officeDocument/2006/relationships/customXml" Target="../ink/ink1056.xml"/><Relationship Id="rId228" Type="http://schemas.openxmlformats.org/officeDocument/2006/relationships/image" Target="../media/image2219.png"/><Relationship Id="rId249" Type="http://schemas.openxmlformats.org/officeDocument/2006/relationships/customXml" Target="../ink/ink1077.xml"/><Relationship Id="rId13" Type="http://schemas.openxmlformats.org/officeDocument/2006/relationships/customXml" Target="../ink/ink959.xml"/><Relationship Id="rId109" Type="http://schemas.openxmlformats.org/officeDocument/2006/relationships/customXml" Target="../ink/ink1007.xml"/><Relationship Id="rId260" Type="http://schemas.openxmlformats.org/officeDocument/2006/relationships/image" Target="../media/image2235.png"/><Relationship Id="rId34" Type="http://schemas.openxmlformats.org/officeDocument/2006/relationships/image" Target="../media/image2122.png"/><Relationship Id="rId55" Type="http://schemas.openxmlformats.org/officeDocument/2006/relationships/customXml" Target="../ink/ink980.xml"/><Relationship Id="rId76" Type="http://schemas.openxmlformats.org/officeDocument/2006/relationships/image" Target="../media/image2143.png"/><Relationship Id="rId97" Type="http://schemas.openxmlformats.org/officeDocument/2006/relationships/customXml" Target="../ink/ink1001.xml"/><Relationship Id="rId120" Type="http://schemas.openxmlformats.org/officeDocument/2006/relationships/image" Target="../media/image2165.png"/><Relationship Id="rId141" Type="http://schemas.openxmlformats.org/officeDocument/2006/relationships/customXml" Target="../ink/ink1023.xml"/><Relationship Id="rId7" Type="http://schemas.openxmlformats.org/officeDocument/2006/relationships/image" Target="NULL"/><Relationship Id="rId162" Type="http://schemas.openxmlformats.org/officeDocument/2006/relationships/image" Target="../media/image2186.png"/><Relationship Id="rId183" Type="http://schemas.openxmlformats.org/officeDocument/2006/relationships/customXml" Target="../ink/ink1044.xml"/><Relationship Id="rId218" Type="http://schemas.openxmlformats.org/officeDocument/2006/relationships/image" Target="../media/image2214.png"/><Relationship Id="rId239" Type="http://schemas.openxmlformats.org/officeDocument/2006/relationships/customXml" Target="../ink/ink1072.xml"/><Relationship Id="rId250" Type="http://schemas.openxmlformats.org/officeDocument/2006/relationships/image" Target="../media/image2230.png"/><Relationship Id="rId271" Type="http://schemas.openxmlformats.org/officeDocument/2006/relationships/customXml" Target="../ink/ink1088.xml"/><Relationship Id="rId24" Type="http://schemas.openxmlformats.org/officeDocument/2006/relationships/image" Target="../media/image2117.png"/><Relationship Id="rId45" Type="http://schemas.openxmlformats.org/officeDocument/2006/relationships/customXml" Target="../ink/ink975.xml"/><Relationship Id="rId66" Type="http://schemas.openxmlformats.org/officeDocument/2006/relationships/image" Target="../media/image2138.png"/><Relationship Id="rId87" Type="http://schemas.openxmlformats.org/officeDocument/2006/relationships/customXml" Target="../ink/ink996.xml"/><Relationship Id="rId110" Type="http://schemas.openxmlformats.org/officeDocument/2006/relationships/image" Target="../media/image2160.png"/><Relationship Id="rId131" Type="http://schemas.openxmlformats.org/officeDocument/2006/relationships/customXml" Target="../ink/ink1018.xml"/><Relationship Id="rId152" Type="http://schemas.openxmlformats.org/officeDocument/2006/relationships/image" Target="../media/image2181.png"/><Relationship Id="rId173" Type="http://schemas.openxmlformats.org/officeDocument/2006/relationships/customXml" Target="../ink/ink1039.xml"/><Relationship Id="rId194" Type="http://schemas.openxmlformats.org/officeDocument/2006/relationships/image" Target="../media/image2202.png"/><Relationship Id="rId208" Type="http://schemas.openxmlformats.org/officeDocument/2006/relationships/image" Target="../media/image2209.png"/><Relationship Id="rId229" Type="http://schemas.openxmlformats.org/officeDocument/2006/relationships/customXml" Target="../ink/ink1067.xml"/><Relationship Id="rId240" Type="http://schemas.openxmlformats.org/officeDocument/2006/relationships/image" Target="../media/image2225.png"/><Relationship Id="rId261" Type="http://schemas.openxmlformats.org/officeDocument/2006/relationships/customXml" Target="../ink/ink1083.xml"/><Relationship Id="rId14" Type="http://schemas.openxmlformats.org/officeDocument/2006/relationships/image" Target="../media/image2112.png"/><Relationship Id="rId35" Type="http://schemas.openxmlformats.org/officeDocument/2006/relationships/customXml" Target="../ink/ink970.xml"/><Relationship Id="rId56" Type="http://schemas.openxmlformats.org/officeDocument/2006/relationships/image" Target="../media/image2133.png"/><Relationship Id="rId77" Type="http://schemas.openxmlformats.org/officeDocument/2006/relationships/customXml" Target="../ink/ink991.xml"/><Relationship Id="rId100" Type="http://schemas.openxmlformats.org/officeDocument/2006/relationships/image" Target="../media/image2155.png"/><Relationship Id="rId8" Type="http://schemas.openxmlformats.org/officeDocument/2006/relationships/image" Target="NULL"/><Relationship Id="rId98" Type="http://schemas.openxmlformats.org/officeDocument/2006/relationships/image" Target="../media/image2154.png"/><Relationship Id="rId121" Type="http://schemas.openxmlformats.org/officeDocument/2006/relationships/customXml" Target="../ink/ink1013.xml"/><Relationship Id="rId142" Type="http://schemas.openxmlformats.org/officeDocument/2006/relationships/image" Target="../media/image2176.png"/><Relationship Id="rId163" Type="http://schemas.openxmlformats.org/officeDocument/2006/relationships/customXml" Target="../ink/ink1034.xml"/><Relationship Id="rId184" Type="http://schemas.openxmlformats.org/officeDocument/2006/relationships/image" Target="../media/image2197.png"/><Relationship Id="rId219" Type="http://schemas.openxmlformats.org/officeDocument/2006/relationships/customXml" Target="../ink/ink1062.xml"/><Relationship Id="rId230" Type="http://schemas.openxmlformats.org/officeDocument/2006/relationships/image" Target="../media/image2220.png"/><Relationship Id="rId251" Type="http://schemas.openxmlformats.org/officeDocument/2006/relationships/customXml" Target="../ink/ink1078.xml"/><Relationship Id="rId25" Type="http://schemas.openxmlformats.org/officeDocument/2006/relationships/customXml" Target="../ink/ink965.xml"/><Relationship Id="rId46" Type="http://schemas.openxmlformats.org/officeDocument/2006/relationships/image" Target="../media/image2128.png"/><Relationship Id="rId67" Type="http://schemas.openxmlformats.org/officeDocument/2006/relationships/customXml" Target="../ink/ink986.xml"/><Relationship Id="rId272" Type="http://schemas.openxmlformats.org/officeDocument/2006/relationships/image" Target="../media/image2240.png"/><Relationship Id="rId88" Type="http://schemas.openxmlformats.org/officeDocument/2006/relationships/image" Target="../media/image2149.png"/><Relationship Id="rId111" Type="http://schemas.openxmlformats.org/officeDocument/2006/relationships/customXml" Target="../ink/ink1008.xml"/><Relationship Id="rId132" Type="http://schemas.openxmlformats.org/officeDocument/2006/relationships/image" Target="../media/image2171.png"/><Relationship Id="rId153" Type="http://schemas.openxmlformats.org/officeDocument/2006/relationships/customXml" Target="../ink/ink1029.xml"/><Relationship Id="rId174" Type="http://schemas.openxmlformats.org/officeDocument/2006/relationships/image" Target="../media/image2192.png"/><Relationship Id="rId195" Type="http://schemas.openxmlformats.org/officeDocument/2006/relationships/customXml" Target="../ink/ink1050.xml"/><Relationship Id="rId209" Type="http://schemas.openxmlformats.org/officeDocument/2006/relationships/customXml" Target="../ink/ink1057.xml"/><Relationship Id="rId220" Type="http://schemas.openxmlformats.org/officeDocument/2006/relationships/image" Target="../media/image2215.png"/><Relationship Id="rId241" Type="http://schemas.openxmlformats.org/officeDocument/2006/relationships/customXml" Target="../ink/ink1073.xml"/><Relationship Id="rId15" Type="http://schemas.openxmlformats.org/officeDocument/2006/relationships/customXml" Target="../ink/ink960.xml"/><Relationship Id="rId36" Type="http://schemas.openxmlformats.org/officeDocument/2006/relationships/image" Target="../media/image2123.png"/><Relationship Id="rId57" Type="http://schemas.openxmlformats.org/officeDocument/2006/relationships/customXml" Target="../ink/ink981.xml"/><Relationship Id="rId262" Type="http://schemas.openxmlformats.org/officeDocument/2006/relationships/image" Target="../media/image277.png"/><Relationship Id="rId78" Type="http://schemas.openxmlformats.org/officeDocument/2006/relationships/image" Target="../media/image2144.png"/><Relationship Id="rId99" Type="http://schemas.openxmlformats.org/officeDocument/2006/relationships/customXml" Target="../ink/ink1002.xml"/><Relationship Id="rId101" Type="http://schemas.openxmlformats.org/officeDocument/2006/relationships/customXml" Target="../ink/ink1003.xml"/><Relationship Id="rId122" Type="http://schemas.openxmlformats.org/officeDocument/2006/relationships/image" Target="../media/image2166.png"/><Relationship Id="rId143" Type="http://schemas.openxmlformats.org/officeDocument/2006/relationships/customXml" Target="../ink/ink1024.xml"/><Relationship Id="rId164" Type="http://schemas.openxmlformats.org/officeDocument/2006/relationships/image" Target="../media/image2187.png"/><Relationship Id="rId185" Type="http://schemas.openxmlformats.org/officeDocument/2006/relationships/customXml" Target="../ink/ink1045.xml"/><Relationship Id="rId9" Type="http://schemas.openxmlformats.org/officeDocument/2006/relationships/customXml" Target="../ink/ink957.xml"/><Relationship Id="rId210" Type="http://schemas.openxmlformats.org/officeDocument/2006/relationships/image" Target="../media/image2210.png"/><Relationship Id="rId26" Type="http://schemas.openxmlformats.org/officeDocument/2006/relationships/image" Target="../media/image2118.png"/><Relationship Id="rId231" Type="http://schemas.openxmlformats.org/officeDocument/2006/relationships/customXml" Target="../ink/ink1068.xml"/><Relationship Id="rId252" Type="http://schemas.openxmlformats.org/officeDocument/2006/relationships/image" Target="../media/image2231.png"/><Relationship Id="rId273" Type="http://schemas.openxmlformats.org/officeDocument/2006/relationships/customXml" Target="../ink/ink1089.xml"/><Relationship Id="rId47" Type="http://schemas.openxmlformats.org/officeDocument/2006/relationships/customXml" Target="../ink/ink976.xml"/><Relationship Id="rId68" Type="http://schemas.openxmlformats.org/officeDocument/2006/relationships/image" Target="../media/image2139.png"/><Relationship Id="rId89" Type="http://schemas.openxmlformats.org/officeDocument/2006/relationships/customXml" Target="../ink/ink997.xml"/><Relationship Id="rId112" Type="http://schemas.openxmlformats.org/officeDocument/2006/relationships/image" Target="../media/image2161.png"/><Relationship Id="rId133" Type="http://schemas.openxmlformats.org/officeDocument/2006/relationships/customXml" Target="../ink/ink1019.xml"/><Relationship Id="rId154" Type="http://schemas.openxmlformats.org/officeDocument/2006/relationships/image" Target="../media/image2182.png"/><Relationship Id="rId175" Type="http://schemas.openxmlformats.org/officeDocument/2006/relationships/customXml" Target="../ink/ink1040.xml"/><Relationship Id="rId196" Type="http://schemas.openxmlformats.org/officeDocument/2006/relationships/image" Target="../media/image2203.png"/><Relationship Id="rId200" Type="http://schemas.openxmlformats.org/officeDocument/2006/relationships/image" Target="../media/image2205.png"/><Relationship Id="rId16" Type="http://schemas.openxmlformats.org/officeDocument/2006/relationships/image" Target="../media/image2113.png"/><Relationship Id="rId221" Type="http://schemas.openxmlformats.org/officeDocument/2006/relationships/customXml" Target="../ink/ink1063.xml"/><Relationship Id="rId242" Type="http://schemas.openxmlformats.org/officeDocument/2006/relationships/image" Target="../media/image2226.png"/><Relationship Id="rId263" Type="http://schemas.openxmlformats.org/officeDocument/2006/relationships/customXml" Target="../ink/ink1084.xml"/><Relationship Id="rId37" Type="http://schemas.openxmlformats.org/officeDocument/2006/relationships/customXml" Target="../ink/ink971.xml"/><Relationship Id="rId58" Type="http://schemas.openxmlformats.org/officeDocument/2006/relationships/image" Target="../media/image2134.png"/><Relationship Id="rId79" Type="http://schemas.openxmlformats.org/officeDocument/2006/relationships/customXml" Target="../ink/ink992.xml"/><Relationship Id="rId102" Type="http://schemas.openxmlformats.org/officeDocument/2006/relationships/image" Target="../media/image2156.png"/><Relationship Id="rId123" Type="http://schemas.openxmlformats.org/officeDocument/2006/relationships/customXml" Target="../ink/ink1014.xml"/><Relationship Id="rId144" Type="http://schemas.openxmlformats.org/officeDocument/2006/relationships/image" Target="../media/image2177.png"/><Relationship Id="rId90" Type="http://schemas.openxmlformats.org/officeDocument/2006/relationships/image" Target="../media/image2150.png"/><Relationship Id="rId165" Type="http://schemas.openxmlformats.org/officeDocument/2006/relationships/customXml" Target="../ink/ink1035.xml"/><Relationship Id="rId186" Type="http://schemas.openxmlformats.org/officeDocument/2006/relationships/image" Target="../media/image2198.png"/><Relationship Id="rId211" Type="http://schemas.openxmlformats.org/officeDocument/2006/relationships/customXml" Target="../ink/ink1058.xml"/><Relationship Id="rId232" Type="http://schemas.openxmlformats.org/officeDocument/2006/relationships/image" Target="../media/image2221.png"/><Relationship Id="rId253" Type="http://schemas.openxmlformats.org/officeDocument/2006/relationships/customXml" Target="../ink/ink1079.xml"/><Relationship Id="rId274" Type="http://schemas.openxmlformats.org/officeDocument/2006/relationships/image" Target="../media/image2241.png"/><Relationship Id="rId27" Type="http://schemas.openxmlformats.org/officeDocument/2006/relationships/customXml" Target="../ink/ink966.xml"/><Relationship Id="rId48" Type="http://schemas.openxmlformats.org/officeDocument/2006/relationships/image" Target="../media/image2129.png"/><Relationship Id="rId69" Type="http://schemas.openxmlformats.org/officeDocument/2006/relationships/customXml" Target="../ink/ink987.xml"/><Relationship Id="rId113" Type="http://schemas.openxmlformats.org/officeDocument/2006/relationships/customXml" Target="../ink/ink1009.xml"/><Relationship Id="rId134" Type="http://schemas.openxmlformats.org/officeDocument/2006/relationships/image" Target="../media/image2172.png"/><Relationship Id="rId80" Type="http://schemas.openxmlformats.org/officeDocument/2006/relationships/image" Target="../media/image2145.png"/><Relationship Id="rId155" Type="http://schemas.openxmlformats.org/officeDocument/2006/relationships/customXml" Target="../ink/ink1030.xml"/><Relationship Id="rId176" Type="http://schemas.openxmlformats.org/officeDocument/2006/relationships/image" Target="../media/image2193.png"/><Relationship Id="rId197" Type="http://schemas.openxmlformats.org/officeDocument/2006/relationships/customXml" Target="../ink/ink1051.xml"/><Relationship Id="rId201" Type="http://schemas.openxmlformats.org/officeDocument/2006/relationships/customXml" Target="../ink/ink1053.xml"/><Relationship Id="rId222" Type="http://schemas.openxmlformats.org/officeDocument/2006/relationships/image" Target="../media/image2216.png"/><Relationship Id="rId243" Type="http://schemas.openxmlformats.org/officeDocument/2006/relationships/customXml" Target="../ink/ink1074.xml"/><Relationship Id="rId264" Type="http://schemas.openxmlformats.org/officeDocument/2006/relationships/image" Target="../media/image2236.png"/><Relationship Id="rId17" Type="http://schemas.openxmlformats.org/officeDocument/2006/relationships/customXml" Target="../ink/ink961.xml"/><Relationship Id="rId38" Type="http://schemas.openxmlformats.org/officeDocument/2006/relationships/image" Target="../media/image2124.png"/><Relationship Id="rId59" Type="http://schemas.openxmlformats.org/officeDocument/2006/relationships/customXml" Target="../ink/ink982.xml"/><Relationship Id="rId103" Type="http://schemas.openxmlformats.org/officeDocument/2006/relationships/customXml" Target="../ink/ink1004.xml"/><Relationship Id="rId124" Type="http://schemas.openxmlformats.org/officeDocument/2006/relationships/image" Target="../media/image2167.png"/><Relationship Id="rId70" Type="http://schemas.openxmlformats.org/officeDocument/2006/relationships/image" Target="../media/image2140.png"/><Relationship Id="rId91" Type="http://schemas.openxmlformats.org/officeDocument/2006/relationships/customXml" Target="../ink/ink998.xml"/><Relationship Id="rId145" Type="http://schemas.openxmlformats.org/officeDocument/2006/relationships/customXml" Target="../ink/ink1025.xml"/><Relationship Id="rId166" Type="http://schemas.openxmlformats.org/officeDocument/2006/relationships/image" Target="../media/image2188.png"/><Relationship Id="rId187" Type="http://schemas.openxmlformats.org/officeDocument/2006/relationships/customXml" Target="../ink/ink1046.xml"/><Relationship Id="rId1" Type="http://schemas.openxmlformats.org/officeDocument/2006/relationships/slideLayout" Target="../slideLayouts/slideLayout7.xml"/><Relationship Id="rId212" Type="http://schemas.openxmlformats.org/officeDocument/2006/relationships/image" Target="../media/image2211.png"/><Relationship Id="rId233" Type="http://schemas.openxmlformats.org/officeDocument/2006/relationships/customXml" Target="../ink/ink1069.xml"/><Relationship Id="rId254" Type="http://schemas.openxmlformats.org/officeDocument/2006/relationships/image" Target="../media/image2232.png"/><Relationship Id="rId28" Type="http://schemas.openxmlformats.org/officeDocument/2006/relationships/image" Target="../media/image2119.png"/><Relationship Id="rId49" Type="http://schemas.openxmlformats.org/officeDocument/2006/relationships/customXml" Target="../ink/ink977.xml"/><Relationship Id="rId114" Type="http://schemas.openxmlformats.org/officeDocument/2006/relationships/image" Target="../media/image2162.png"/><Relationship Id="rId275" Type="http://schemas.openxmlformats.org/officeDocument/2006/relationships/customXml" Target="../ink/ink1090.xml"/><Relationship Id="rId60" Type="http://schemas.openxmlformats.org/officeDocument/2006/relationships/image" Target="../media/image2135.png"/><Relationship Id="rId81" Type="http://schemas.openxmlformats.org/officeDocument/2006/relationships/customXml" Target="../ink/ink993.xml"/><Relationship Id="rId135" Type="http://schemas.openxmlformats.org/officeDocument/2006/relationships/customXml" Target="../ink/ink1020.xml"/><Relationship Id="rId156" Type="http://schemas.openxmlformats.org/officeDocument/2006/relationships/image" Target="../media/image2183.png"/><Relationship Id="rId177" Type="http://schemas.openxmlformats.org/officeDocument/2006/relationships/customXml" Target="../ink/ink1041.xml"/><Relationship Id="rId198" Type="http://schemas.openxmlformats.org/officeDocument/2006/relationships/image" Target="../media/image2204.png"/><Relationship Id="rId202" Type="http://schemas.openxmlformats.org/officeDocument/2006/relationships/image" Target="../media/image2206.png"/><Relationship Id="rId223" Type="http://schemas.openxmlformats.org/officeDocument/2006/relationships/customXml" Target="../ink/ink1064.xml"/><Relationship Id="rId244" Type="http://schemas.openxmlformats.org/officeDocument/2006/relationships/image" Target="../media/image2227.png"/><Relationship Id="rId18" Type="http://schemas.openxmlformats.org/officeDocument/2006/relationships/image" Target="../media/image2114.png"/><Relationship Id="rId39" Type="http://schemas.openxmlformats.org/officeDocument/2006/relationships/customXml" Target="../ink/ink972.xml"/><Relationship Id="rId265" Type="http://schemas.openxmlformats.org/officeDocument/2006/relationships/customXml" Target="../ink/ink1085.xml"/><Relationship Id="rId50" Type="http://schemas.openxmlformats.org/officeDocument/2006/relationships/image" Target="../media/image2130.png"/><Relationship Id="rId104" Type="http://schemas.openxmlformats.org/officeDocument/2006/relationships/image" Target="../media/image2157.png"/><Relationship Id="rId125" Type="http://schemas.openxmlformats.org/officeDocument/2006/relationships/customXml" Target="../ink/ink1015.xml"/><Relationship Id="rId146" Type="http://schemas.openxmlformats.org/officeDocument/2006/relationships/image" Target="../media/image2178.png"/><Relationship Id="rId167" Type="http://schemas.openxmlformats.org/officeDocument/2006/relationships/customXml" Target="../ink/ink1036.xml"/><Relationship Id="rId188" Type="http://schemas.openxmlformats.org/officeDocument/2006/relationships/image" Target="../media/image2199.png"/><Relationship Id="rId71" Type="http://schemas.openxmlformats.org/officeDocument/2006/relationships/customXml" Target="../ink/ink988.xml"/><Relationship Id="rId92" Type="http://schemas.openxmlformats.org/officeDocument/2006/relationships/image" Target="../media/image2151.png"/><Relationship Id="rId213" Type="http://schemas.openxmlformats.org/officeDocument/2006/relationships/customXml" Target="../ink/ink1059.xml"/><Relationship Id="rId234" Type="http://schemas.openxmlformats.org/officeDocument/2006/relationships/image" Target="../media/image2222.png"/><Relationship Id="rId2" Type="http://schemas.openxmlformats.org/officeDocument/2006/relationships/notesSlide" Target="../notesSlides/notesSlide4.xml"/><Relationship Id="rId29" Type="http://schemas.openxmlformats.org/officeDocument/2006/relationships/customXml" Target="../ink/ink967.xml"/><Relationship Id="rId255" Type="http://schemas.openxmlformats.org/officeDocument/2006/relationships/customXml" Target="../ink/ink1080.xml"/><Relationship Id="rId276" Type="http://schemas.openxmlformats.org/officeDocument/2006/relationships/image" Target="../media/image2242.png"/><Relationship Id="rId40" Type="http://schemas.openxmlformats.org/officeDocument/2006/relationships/image" Target="../media/image2125.png"/><Relationship Id="rId115" Type="http://schemas.openxmlformats.org/officeDocument/2006/relationships/customXml" Target="../ink/ink1010.xml"/><Relationship Id="rId136" Type="http://schemas.openxmlformats.org/officeDocument/2006/relationships/image" Target="../media/image2173.png"/><Relationship Id="rId157" Type="http://schemas.openxmlformats.org/officeDocument/2006/relationships/customXml" Target="../ink/ink1031.xml"/><Relationship Id="rId178" Type="http://schemas.openxmlformats.org/officeDocument/2006/relationships/image" Target="../media/image2194.png"/><Relationship Id="rId61" Type="http://schemas.openxmlformats.org/officeDocument/2006/relationships/customXml" Target="../ink/ink983.xml"/><Relationship Id="rId82" Type="http://schemas.openxmlformats.org/officeDocument/2006/relationships/image" Target="../media/image2146.png"/><Relationship Id="rId199" Type="http://schemas.openxmlformats.org/officeDocument/2006/relationships/customXml" Target="../ink/ink1052.xml"/><Relationship Id="rId203" Type="http://schemas.openxmlformats.org/officeDocument/2006/relationships/customXml" Target="../ink/ink1054.xml"/><Relationship Id="rId19" Type="http://schemas.openxmlformats.org/officeDocument/2006/relationships/customXml" Target="../ink/ink962.xml"/><Relationship Id="rId224" Type="http://schemas.openxmlformats.org/officeDocument/2006/relationships/image" Target="../media/image2217.png"/><Relationship Id="rId245" Type="http://schemas.openxmlformats.org/officeDocument/2006/relationships/customXml" Target="../ink/ink1075.xml"/><Relationship Id="rId266" Type="http://schemas.openxmlformats.org/officeDocument/2006/relationships/image" Target="../media/image2237.png"/><Relationship Id="rId30" Type="http://schemas.openxmlformats.org/officeDocument/2006/relationships/image" Target="../media/image2120.png"/><Relationship Id="rId105" Type="http://schemas.openxmlformats.org/officeDocument/2006/relationships/customXml" Target="../ink/ink1005.xml"/><Relationship Id="rId126" Type="http://schemas.openxmlformats.org/officeDocument/2006/relationships/image" Target="../media/image2168.png"/><Relationship Id="rId147" Type="http://schemas.openxmlformats.org/officeDocument/2006/relationships/customXml" Target="../ink/ink1026.xml"/><Relationship Id="rId168" Type="http://schemas.openxmlformats.org/officeDocument/2006/relationships/image" Target="../media/image2189.png"/><Relationship Id="rId51" Type="http://schemas.openxmlformats.org/officeDocument/2006/relationships/customXml" Target="../ink/ink978.xml"/><Relationship Id="rId72" Type="http://schemas.openxmlformats.org/officeDocument/2006/relationships/image" Target="../media/image2141.png"/><Relationship Id="rId93" Type="http://schemas.openxmlformats.org/officeDocument/2006/relationships/customXml" Target="../ink/ink999.xml"/><Relationship Id="rId189" Type="http://schemas.openxmlformats.org/officeDocument/2006/relationships/customXml" Target="../ink/ink1047.xml"/><Relationship Id="rId3" Type="http://schemas.openxmlformats.org/officeDocument/2006/relationships/image" Target="NULL"/><Relationship Id="rId214" Type="http://schemas.openxmlformats.org/officeDocument/2006/relationships/image" Target="../media/image2212.png"/><Relationship Id="rId235" Type="http://schemas.openxmlformats.org/officeDocument/2006/relationships/customXml" Target="../ink/ink1070.xml"/><Relationship Id="rId256" Type="http://schemas.openxmlformats.org/officeDocument/2006/relationships/image" Target="../media/image2233.png"/><Relationship Id="rId277" Type="http://schemas.openxmlformats.org/officeDocument/2006/relationships/customXml" Target="../ink/ink1091.xml"/><Relationship Id="rId116" Type="http://schemas.openxmlformats.org/officeDocument/2006/relationships/image" Target="../media/image2163.png"/><Relationship Id="rId137" Type="http://schemas.openxmlformats.org/officeDocument/2006/relationships/customXml" Target="../ink/ink1021.xml"/><Relationship Id="rId158" Type="http://schemas.openxmlformats.org/officeDocument/2006/relationships/image" Target="../media/image2184.png"/><Relationship Id="rId20" Type="http://schemas.openxmlformats.org/officeDocument/2006/relationships/image" Target="../media/image2115.png"/><Relationship Id="rId41" Type="http://schemas.openxmlformats.org/officeDocument/2006/relationships/customXml" Target="../ink/ink973.xml"/><Relationship Id="rId62" Type="http://schemas.openxmlformats.org/officeDocument/2006/relationships/image" Target="../media/image2136.png"/><Relationship Id="rId83" Type="http://schemas.openxmlformats.org/officeDocument/2006/relationships/customXml" Target="../ink/ink994.xml"/><Relationship Id="rId179" Type="http://schemas.openxmlformats.org/officeDocument/2006/relationships/customXml" Target="../ink/ink1042.xml"/><Relationship Id="rId190" Type="http://schemas.openxmlformats.org/officeDocument/2006/relationships/image" Target="../media/image2200.png"/><Relationship Id="rId204" Type="http://schemas.openxmlformats.org/officeDocument/2006/relationships/image" Target="../media/image2207.png"/><Relationship Id="rId225" Type="http://schemas.openxmlformats.org/officeDocument/2006/relationships/customXml" Target="../ink/ink1065.xml"/><Relationship Id="rId246" Type="http://schemas.openxmlformats.org/officeDocument/2006/relationships/image" Target="../media/image2228.png"/><Relationship Id="rId267" Type="http://schemas.openxmlformats.org/officeDocument/2006/relationships/customXml" Target="../ink/ink1086.xml"/><Relationship Id="rId106" Type="http://schemas.openxmlformats.org/officeDocument/2006/relationships/image" Target="../media/image2158.png"/><Relationship Id="rId127" Type="http://schemas.openxmlformats.org/officeDocument/2006/relationships/customXml" Target="../ink/ink1016.xml"/><Relationship Id="rId10" Type="http://schemas.openxmlformats.org/officeDocument/2006/relationships/image" Target="../media/image2110.png"/><Relationship Id="rId31" Type="http://schemas.openxmlformats.org/officeDocument/2006/relationships/customXml" Target="../ink/ink968.xml"/><Relationship Id="rId52" Type="http://schemas.openxmlformats.org/officeDocument/2006/relationships/image" Target="../media/image2131.png"/><Relationship Id="rId73" Type="http://schemas.openxmlformats.org/officeDocument/2006/relationships/customXml" Target="../ink/ink989.xml"/><Relationship Id="rId94" Type="http://schemas.openxmlformats.org/officeDocument/2006/relationships/image" Target="../media/image2152.png"/><Relationship Id="rId148" Type="http://schemas.openxmlformats.org/officeDocument/2006/relationships/image" Target="../media/image2179.png"/><Relationship Id="rId169" Type="http://schemas.openxmlformats.org/officeDocument/2006/relationships/customXml" Target="../ink/ink1037.xml"/><Relationship Id="rId4" Type="http://schemas.openxmlformats.org/officeDocument/2006/relationships/image" Target="NULL"/><Relationship Id="rId180" Type="http://schemas.openxmlformats.org/officeDocument/2006/relationships/image" Target="../media/image2195.png"/><Relationship Id="rId215" Type="http://schemas.openxmlformats.org/officeDocument/2006/relationships/customXml" Target="../ink/ink1060.xml"/><Relationship Id="rId236" Type="http://schemas.openxmlformats.org/officeDocument/2006/relationships/image" Target="../media/image2223.png"/><Relationship Id="rId257" Type="http://schemas.openxmlformats.org/officeDocument/2006/relationships/customXml" Target="../ink/ink1081.xml"/><Relationship Id="rId278" Type="http://schemas.openxmlformats.org/officeDocument/2006/relationships/image" Target="../media/image2243.png"/><Relationship Id="rId42" Type="http://schemas.openxmlformats.org/officeDocument/2006/relationships/image" Target="../media/image2126.png"/><Relationship Id="rId84" Type="http://schemas.openxmlformats.org/officeDocument/2006/relationships/image" Target="../media/image2147.png"/><Relationship Id="rId138" Type="http://schemas.openxmlformats.org/officeDocument/2006/relationships/image" Target="../media/image2174.png"/><Relationship Id="rId191" Type="http://schemas.openxmlformats.org/officeDocument/2006/relationships/customXml" Target="../ink/ink1048.xml"/><Relationship Id="rId205" Type="http://schemas.openxmlformats.org/officeDocument/2006/relationships/customXml" Target="../ink/ink1055.xml"/><Relationship Id="rId247" Type="http://schemas.openxmlformats.org/officeDocument/2006/relationships/customXml" Target="../ink/ink1076.xml"/><Relationship Id="rId107" Type="http://schemas.openxmlformats.org/officeDocument/2006/relationships/customXml" Target="../ink/ink1006.xml"/><Relationship Id="rId11" Type="http://schemas.openxmlformats.org/officeDocument/2006/relationships/customXml" Target="../ink/ink958.xml"/><Relationship Id="rId53" Type="http://schemas.openxmlformats.org/officeDocument/2006/relationships/customXml" Target="../ink/ink979.xml"/><Relationship Id="rId149" Type="http://schemas.openxmlformats.org/officeDocument/2006/relationships/customXml" Target="../ink/ink1027.xml"/><Relationship Id="rId95" Type="http://schemas.openxmlformats.org/officeDocument/2006/relationships/customXml" Target="../ink/ink1000.xml"/><Relationship Id="rId160" Type="http://schemas.openxmlformats.org/officeDocument/2006/relationships/image" Target="../media/image2185.png"/><Relationship Id="rId216" Type="http://schemas.openxmlformats.org/officeDocument/2006/relationships/image" Target="../media/image2213.png"/></Relationships>
</file>

<file path=ppt/slides/_rels/slide7.xml.rels><?xml version="1.0" encoding="UTF-8" standalone="yes"?>
<Relationships xmlns="http://schemas.openxmlformats.org/package/2006/relationships"><Relationship Id="rId117" Type="http://schemas.openxmlformats.org/officeDocument/2006/relationships/customXml" Target="../ink/ink1149.xml"/><Relationship Id="rId21" Type="http://schemas.openxmlformats.org/officeDocument/2006/relationships/customXml" Target="../ink/ink1101.xml"/><Relationship Id="rId42" Type="http://schemas.openxmlformats.org/officeDocument/2006/relationships/image" Target="../media/image2263.png"/><Relationship Id="rId63" Type="http://schemas.openxmlformats.org/officeDocument/2006/relationships/customXml" Target="../ink/ink1122.xml"/><Relationship Id="rId84" Type="http://schemas.openxmlformats.org/officeDocument/2006/relationships/image" Target="../media/image2283.png"/><Relationship Id="rId138" Type="http://schemas.openxmlformats.org/officeDocument/2006/relationships/image" Target="../media/image2310.png"/><Relationship Id="rId107" Type="http://schemas.openxmlformats.org/officeDocument/2006/relationships/customXml" Target="../ink/ink1144.xml"/><Relationship Id="rId11" Type="http://schemas.openxmlformats.org/officeDocument/2006/relationships/customXml" Target="../ink/ink1096.xml"/><Relationship Id="rId32" Type="http://schemas.openxmlformats.org/officeDocument/2006/relationships/image" Target="../media/image2258.png"/><Relationship Id="rId53" Type="http://schemas.openxmlformats.org/officeDocument/2006/relationships/customXml" Target="../ink/ink1117.xml"/><Relationship Id="rId74" Type="http://schemas.openxmlformats.org/officeDocument/2006/relationships/image" Target="../media/image2278.png"/><Relationship Id="rId128" Type="http://schemas.openxmlformats.org/officeDocument/2006/relationships/image" Target="../media/image2305.png"/><Relationship Id="rId149" Type="http://schemas.openxmlformats.org/officeDocument/2006/relationships/customXml" Target="../ink/ink1165.xml"/><Relationship Id="rId5" Type="http://schemas.openxmlformats.org/officeDocument/2006/relationships/customXml" Target="../ink/ink1093.xml"/><Relationship Id="rId95" Type="http://schemas.openxmlformats.org/officeDocument/2006/relationships/customXml" Target="../ink/ink1138.xml"/><Relationship Id="rId22" Type="http://schemas.openxmlformats.org/officeDocument/2006/relationships/image" Target="../media/image2253.png"/><Relationship Id="rId27" Type="http://schemas.openxmlformats.org/officeDocument/2006/relationships/customXml" Target="../ink/ink1104.xml"/><Relationship Id="rId43" Type="http://schemas.openxmlformats.org/officeDocument/2006/relationships/customXml" Target="../ink/ink1112.xml"/><Relationship Id="rId48" Type="http://schemas.openxmlformats.org/officeDocument/2006/relationships/image" Target="../media/image2266.png"/><Relationship Id="rId64" Type="http://schemas.openxmlformats.org/officeDocument/2006/relationships/image" Target="../media/image2274.png"/><Relationship Id="rId69" Type="http://schemas.openxmlformats.org/officeDocument/2006/relationships/customXml" Target="../ink/ink1125.xml"/><Relationship Id="rId113" Type="http://schemas.openxmlformats.org/officeDocument/2006/relationships/customXml" Target="../ink/ink1147.xml"/><Relationship Id="rId118" Type="http://schemas.openxmlformats.org/officeDocument/2006/relationships/image" Target="../media/image2300.png"/><Relationship Id="rId134" Type="http://schemas.openxmlformats.org/officeDocument/2006/relationships/image" Target="../media/image2308.png"/><Relationship Id="rId139" Type="http://schemas.openxmlformats.org/officeDocument/2006/relationships/customXml" Target="../ink/ink1160.xml"/><Relationship Id="rId80" Type="http://schemas.openxmlformats.org/officeDocument/2006/relationships/image" Target="../media/image2281.png"/><Relationship Id="rId85" Type="http://schemas.openxmlformats.org/officeDocument/2006/relationships/customXml" Target="../ink/ink1133.xml"/><Relationship Id="rId150" Type="http://schemas.openxmlformats.org/officeDocument/2006/relationships/image" Target="../media/image2316.png"/><Relationship Id="rId12" Type="http://schemas.openxmlformats.org/officeDocument/2006/relationships/image" Target="../media/image2248.png"/><Relationship Id="rId17" Type="http://schemas.openxmlformats.org/officeDocument/2006/relationships/customXml" Target="../ink/ink1099.xml"/><Relationship Id="rId33" Type="http://schemas.openxmlformats.org/officeDocument/2006/relationships/customXml" Target="../ink/ink1107.xml"/><Relationship Id="rId38" Type="http://schemas.openxmlformats.org/officeDocument/2006/relationships/image" Target="../media/image2261.png"/><Relationship Id="rId59" Type="http://schemas.openxmlformats.org/officeDocument/2006/relationships/customXml" Target="../ink/ink1120.xml"/><Relationship Id="rId103" Type="http://schemas.openxmlformats.org/officeDocument/2006/relationships/customXml" Target="../ink/ink1142.xml"/><Relationship Id="rId108" Type="http://schemas.openxmlformats.org/officeDocument/2006/relationships/image" Target="../media/image2295.png"/><Relationship Id="rId124" Type="http://schemas.openxmlformats.org/officeDocument/2006/relationships/image" Target="../media/image2303.png"/><Relationship Id="rId129" Type="http://schemas.openxmlformats.org/officeDocument/2006/relationships/customXml" Target="../ink/ink1155.xml"/><Relationship Id="rId54" Type="http://schemas.openxmlformats.org/officeDocument/2006/relationships/image" Target="../media/image2269.png"/><Relationship Id="rId70" Type="http://schemas.openxmlformats.org/officeDocument/2006/relationships/image" Target="../media/image203.png"/><Relationship Id="rId75" Type="http://schemas.openxmlformats.org/officeDocument/2006/relationships/customXml" Target="../ink/ink1128.xml"/><Relationship Id="rId91" Type="http://schemas.openxmlformats.org/officeDocument/2006/relationships/customXml" Target="../ink/ink1136.xml"/><Relationship Id="rId96" Type="http://schemas.openxmlformats.org/officeDocument/2006/relationships/image" Target="../media/image2289.png"/><Relationship Id="rId140" Type="http://schemas.openxmlformats.org/officeDocument/2006/relationships/image" Target="../media/image2311.png"/><Relationship Id="rId145" Type="http://schemas.openxmlformats.org/officeDocument/2006/relationships/customXml" Target="../ink/ink1163.xml"/><Relationship Id="rId1" Type="http://schemas.openxmlformats.org/officeDocument/2006/relationships/slideLayout" Target="../slideLayouts/slideLayout7.xml"/><Relationship Id="rId6" Type="http://schemas.openxmlformats.org/officeDocument/2006/relationships/image" Target="../media/image2245.png"/><Relationship Id="rId23" Type="http://schemas.openxmlformats.org/officeDocument/2006/relationships/customXml" Target="../ink/ink1102.xml"/><Relationship Id="rId28" Type="http://schemas.openxmlformats.org/officeDocument/2006/relationships/image" Target="../media/image2256.png"/><Relationship Id="rId49" Type="http://schemas.openxmlformats.org/officeDocument/2006/relationships/customXml" Target="../ink/ink1115.xml"/><Relationship Id="rId114" Type="http://schemas.openxmlformats.org/officeDocument/2006/relationships/image" Target="../media/image2298.png"/><Relationship Id="rId119" Type="http://schemas.openxmlformats.org/officeDocument/2006/relationships/customXml" Target="../ink/ink1150.xml"/><Relationship Id="rId44" Type="http://schemas.openxmlformats.org/officeDocument/2006/relationships/image" Target="../media/image2264.png"/><Relationship Id="rId60" Type="http://schemas.openxmlformats.org/officeDocument/2006/relationships/image" Target="../media/image2272.png"/><Relationship Id="rId65" Type="http://schemas.openxmlformats.org/officeDocument/2006/relationships/customXml" Target="../ink/ink1123.xml"/><Relationship Id="rId81" Type="http://schemas.openxmlformats.org/officeDocument/2006/relationships/customXml" Target="../ink/ink1131.xml"/><Relationship Id="rId86" Type="http://schemas.openxmlformats.org/officeDocument/2006/relationships/image" Target="../media/image2284.png"/><Relationship Id="rId130" Type="http://schemas.openxmlformats.org/officeDocument/2006/relationships/image" Target="../media/image2306.png"/><Relationship Id="rId135" Type="http://schemas.openxmlformats.org/officeDocument/2006/relationships/customXml" Target="../ink/ink1158.xml"/><Relationship Id="rId151" Type="http://schemas.openxmlformats.org/officeDocument/2006/relationships/customXml" Target="../ink/ink1166.xml"/><Relationship Id="rId13" Type="http://schemas.openxmlformats.org/officeDocument/2006/relationships/customXml" Target="../ink/ink1097.xml"/><Relationship Id="rId18" Type="http://schemas.openxmlformats.org/officeDocument/2006/relationships/image" Target="../media/image2251.png"/><Relationship Id="rId39" Type="http://schemas.openxmlformats.org/officeDocument/2006/relationships/customXml" Target="../ink/ink1110.xml"/><Relationship Id="rId109" Type="http://schemas.openxmlformats.org/officeDocument/2006/relationships/customXml" Target="../ink/ink1145.xml"/><Relationship Id="rId34" Type="http://schemas.openxmlformats.org/officeDocument/2006/relationships/image" Target="../media/image2259.png"/><Relationship Id="rId50" Type="http://schemas.openxmlformats.org/officeDocument/2006/relationships/image" Target="../media/image2267.png"/><Relationship Id="rId55" Type="http://schemas.openxmlformats.org/officeDocument/2006/relationships/customXml" Target="../ink/ink1118.xml"/><Relationship Id="rId76" Type="http://schemas.openxmlformats.org/officeDocument/2006/relationships/image" Target="../media/image2279.png"/><Relationship Id="rId97" Type="http://schemas.openxmlformats.org/officeDocument/2006/relationships/customXml" Target="../ink/ink1139.xml"/><Relationship Id="rId104" Type="http://schemas.openxmlformats.org/officeDocument/2006/relationships/image" Target="../media/image2293.png"/><Relationship Id="rId120" Type="http://schemas.openxmlformats.org/officeDocument/2006/relationships/image" Target="../media/image2301.png"/><Relationship Id="rId125" Type="http://schemas.openxmlformats.org/officeDocument/2006/relationships/customXml" Target="../ink/ink1153.xml"/><Relationship Id="rId141" Type="http://schemas.openxmlformats.org/officeDocument/2006/relationships/customXml" Target="../ink/ink1161.xml"/><Relationship Id="rId146" Type="http://schemas.openxmlformats.org/officeDocument/2006/relationships/image" Target="../media/image2314.png"/><Relationship Id="rId7" Type="http://schemas.openxmlformats.org/officeDocument/2006/relationships/customXml" Target="../ink/ink1094.xml"/><Relationship Id="rId71" Type="http://schemas.openxmlformats.org/officeDocument/2006/relationships/customXml" Target="../ink/ink1126.xml"/><Relationship Id="rId92" Type="http://schemas.openxmlformats.org/officeDocument/2006/relationships/image" Target="../media/image2287.png"/><Relationship Id="rId2" Type="http://schemas.openxmlformats.org/officeDocument/2006/relationships/notesSlide" Target="../notesSlides/notesSlide5.xml"/><Relationship Id="rId29" Type="http://schemas.openxmlformats.org/officeDocument/2006/relationships/customXml" Target="../ink/ink1105.xml"/><Relationship Id="rId24" Type="http://schemas.openxmlformats.org/officeDocument/2006/relationships/image" Target="../media/image2254.png"/><Relationship Id="rId40" Type="http://schemas.openxmlformats.org/officeDocument/2006/relationships/image" Target="../media/image2262.png"/><Relationship Id="rId45" Type="http://schemas.openxmlformats.org/officeDocument/2006/relationships/customXml" Target="../ink/ink1113.xml"/><Relationship Id="rId66" Type="http://schemas.openxmlformats.org/officeDocument/2006/relationships/image" Target="../media/image2275.png"/><Relationship Id="rId87" Type="http://schemas.openxmlformats.org/officeDocument/2006/relationships/customXml" Target="../ink/ink1134.xml"/><Relationship Id="rId110" Type="http://schemas.openxmlformats.org/officeDocument/2006/relationships/image" Target="../media/image2296.png"/><Relationship Id="rId115" Type="http://schemas.openxmlformats.org/officeDocument/2006/relationships/customXml" Target="../ink/ink1148.xml"/><Relationship Id="rId131" Type="http://schemas.openxmlformats.org/officeDocument/2006/relationships/customXml" Target="../ink/ink1156.xml"/><Relationship Id="rId136" Type="http://schemas.openxmlformats.org/officeDocument/2006/relationships/image" Target="../media/image2309.png"/><Relationship Id="rId61" Type="http://schemas.openxmlformats.org/officeDocument/2006/relationships/customXml" Target="../ink/ink1121.xml"/><Relationship Id="rId82" Type="http://schemas.openxmlformats.org/officeDocument/2006/relationships/image" Target="../media/image2282.png"/><Relationship Id="rId152" Type="http://schemas.openxmlformats.org/officeDocument/2006/relationships/image" Target="../media/image2317.png"/><Relationship Id="rId19" Type="http://schemas.openxmlformats.org/officeDocument/2006/relationships/customXml" Target="../ink/ink1100.xml"/><Relationship Id="rId14" Type="http://schemas.openxmlformats.org/officeDocument/2006/relationships/image" Target="../media/image2249.png"/><Relationship Id="rId30" Type="http://schemas.openxmlformats.org/officeDocument/2006/relationships/image" Target="../media/image2257.png"/><Relationship Id="rId35" Type="http://schemas.openxmlformats.org/officeDocument/2006/relationships/customXml" Target="../ink/ink1108.xml"/><Relationship Id="rId56" Type="http://schemas.openxmlformats.org/officeDocument/2006/relationships/image" Target="../media/image2270.png"/><Relationship Id="rId77" Type="http://schemas.openxmlformats.org/officeDocument/2006/relationships/customXml" Target="../ink/ink1129.xml"/><Relationship Id="rId100" Type="http://schemas.openxmlformats.org/officeDocument/2006/relationships/image" Target="../media/image2291.png"/><Relationship Id="rId105" Type="http://schemas.openxmlformats.org/officeDocument/2006/relationships/customXml" Target="../ink/ink1143.xml"/><Relationship Id="rId126" Type="http://schemas.openxmlformats.org/officeDocument/2006/relationships/image" Target="../media/image2304.png"/><Relationship Id="rId147" Type="http://schemas.openxmlformats.org/officeDocument/2006/relationships/customXml" Target="../ink/ink1164.xml"/><Relationship Id="rId8" Type="http://schemas.openxmlformats.org/officeDocument/2006/relationships/image" Target="../media/image2246.png"/><Relationship Id="rId51" Type="http://schemas.openxmlformats.org/officeDocument/2006/relationships/customXml" Target="../ink/ink1116.xml"/><Relationship Id="rId72" Type="http://schemas.openxmlformats.org/officeDocument/2006/relationships/image" Target="../media/image2277.png"/><Relationship Id="rId93" Type="http://schemas.openxmlformats.org/officeDocument/2006/relationships/customXml" Target="../ink/ink1137.xml"/><Relationship Id="rId98" Type="http://schemas.openxmlformats.org/officeDocument/2006/relationships/image" Target="../media/image2290.png"/><Relationship Id="rId121" Type="http://schemas.openxmlformats.org/officeDocument/2006/relationships/customXml" Target="../ink/ink1151.xml"/><Relationship Id="rId142" Type="http://schemas.openxmlformats.org/officeDocument/2006/relationships/image" Target="../media/image2312.png"/><Relationship Id="rId3" Type="http://schemas.openxmlformats.org/officeDocument/2006/relationships/customXml" Target="../ink/ink1092.xml"/><Relationship Id="rId25" Type="http://schemas.openxmlformats.org/officeDocument/2006/relationships/customXml" Target="../ink/ink1103.xml"/><Relationship Id="rId46" Type="http://schemas.openxmlformats.org/officeDocument/2006/relationships/image" Target="../media/image2265.png"/><Relationship Id="rId67" Type="http://schemas.openxmlformats.org/officeDocument/2006/relationships/customXml" Target="../ink/ink1124.xml"/><Relationship Id="rId116" Type="http://schemas.openxmlformats.org/officeDocument/2006/relationships/image" Target="../media/image2299.png"/><Relationship Id="rId137" Type="http://schemas.openxmlformats.org/officeDocument/2006/relationships/customXml" Target="../ink/ink1159.xml"/><Relationship Id="rId20" Type="http://schemas.openxmlformats.org/officeDocument/2006/relationships/image" Target="../media/image2252.png"/><Relationship Id="rId41" Type="http://schemas.openxmlformats.org/officeDocument/2006/relationships/customXml" Target="../ink/ink1111.xml"/><Relationship Id="rId62" Type="http://schemas.openxmlformats.org/officeDocument/2006/relationships/image" Target="../media/image2273.png"/><Relationship Id="rId83" Type="http://schemas.openxmlformats.org/officeDocument/2006/relationships/customXml" Target="../ink/ink1132.xml"/><Relationship Id="rId88" Type="http://schemas.openxmlformats.org/officeDocument/2006/relationships/image" Target="../media/image2285.png"/><Relationship Id="rId111" Type="http://schemas.openxmlformats.org/officeDocument/2006/relationships/customXml" Target="../ink/ink1146.xml"/><Relationship Id="rId132" Type="http://schemas.openxmlformats.org/officeDocument/2006/relationships/image" Target="../media/image2307.png"/><Relationship Id="rId153" Type="http://schemas.openxmlformats.org/officeDocument/2006/relationships/customXml" Target="../ink/ink1167.xml"/><Relationship Id="rId15" Type="http://schemas.openxmlformats.org/officeDocument/2006/relationships/customXml" Target="../ink/ink1098.xml"/><Relationship Id="rId36" Type="http://schemas.openxmlformats.org/officeDocument/2006/relationships/image" Target="../media/image2260.png"/><Relationship Id="rId57" Type="http://schemas.openxmlformats.org/officeDocument/2006/relationships/customXml" Target="../ink/ink1119.xml"/><Relationship Id="rId106" Type="http://schemas.openxmlformats.org/officeDocument/2006/relationships/image" Target="../media/image2294.png"/><Relationship Id="rId127" Type="http://schemas.openxmlformats.org/officeDocument/2006/relationships/customXml" Target="../ink/ink1154.xml"/><Relationship Id="rId10" Type="http://schemas.openxmlformats.org/officeDocument/2006/relationships/image" Target="../media/image2247.png"/><Relationship Id="rId31" Type="http://schemas.openxmlformats.org/officeDocument/2006/relationships/customXml" Target="../ink/ink1106.xml"/><Relationship Id="rId52" Type="http://schemas.openxmlformats.org/officeDocument/2006/relationships/image" Target="../media/image2268.png"/><Relationship Id="rId73" Type="http://schemas.openxmlformats.org/officeDocument/2006/relationships/customXml" Target="../ink/ink1127.xml"/><Relationship Id="rId78" Type="http://schemas.openxmlformats.org/officeDocument/2006/relationships/image" Target="../media/image2280.png"/><Relationship Id="rId94" Type="http://schemas.openxmlformats.org/officeDocument/2006/relationships/image" Target="../media/image2288.png"/><Relationship Id="rId99" Type="http://schemas.openxmlformats.org/officeDocument/2006/relationships/customXml" Target="../ink/ink1140.xml"/><Relationship Id="rId101" Type="http://schemas.openxmlformats.org/officeDocument/2006/relationships/customXml" Target="../ink/ink1141.xml"/><Relationship Id="rId122" Type="http://schemas.openxmlformats.org/officeDocument/2006/relationships/image" Target="../media/image2302.png"/><Relationship Id="rId143" Type="http://schemas.openxmlformats.org/officeDocument/2006/relationships/customXml" Target="../ink/ink1162.xml"/><Relationship Id="rId148" Type="http://schemas.openxmlformats.org/officeDocument/2006/relationships/image" Target="../media/image2315.png"/><Relationship Id="rId4" Type="http://schemas.openxmlformats.org/officeDocument/2006/relationships/image" Target="../media/image2244.png"/><Relationship Id="rId9" Type="http://schemas.openxmlformats.org/officeDocument/2006/relationships/customXml" Target="../ink/ink1095.xml"/><Relationship Id="rId26" Type="http://schemas.openxmlformats.org/officeDocument/2006/relationships/image" Target="../media/image2255.png"/><Relationship Id="rId47" Type="http://schemas.openxmlformats.org/officeDocument/2006/relationships/customXml" Target="../ink/ink1114.xml"/><Relationship Id="rId68" Type="http://schemas.openxmlformats.org/officeDocument/2006/relationships/image" Target="../media/image2276.png"/><Relationship Id="rId89" Type="http://schemas.openxmlformats.org/officeDocument/2006/relationships/customXml" Target="../ink/ink1135.xml"/><Relationship Id="rId112" Type="http://schemas.openxmlformats.org/officeDocument/2006/relationships/image" Target="../media/image2297.png"/><Relationship Id="rId133" Type="http://schemas.openxmlformats.org/officeDocument/2006/relationships/customXml" Target="../ink/ink1157.xml"/><Relationship Id="rId154" Type="http://schemas.openxmlformats.org/officeDocument/2006/relationships/image" Target="../media/image2318.png"/><Relationship Id="rId16" Type="http://schemas.openxmlformats.org/officeDocument/2006/relationships/image" Target="../media/image2250.png"/><Relationship Id="rId37" Type="http://schemas.openxmlformats.org/officeDocument/2006/relationships/customXml" Target="../ink/ink1109.xml"/><Relationship Id="rId58" Type="http://schemas.openxmlformats.org/officeDocument/2006/relationships/image" Target="../media/image2271.png"/><Relationship Id="rId79" Type="http://schemas.openxmlformats.org/officeDocument/2006/relationships/customXml" Target="../ink/ink1130.xml"/><Relationship Id="rId102" Type="http://schemas.openxmlformats.org/officeDocument/2006/relationships/image" Target="../media/image2292.png"/><Relationship Id="rId123" Type="http://schemas.openxmlformats.org/officeDocument/2006/relationships/customXml" Target="../ink/ink1152.xml"/><Relationship Id="rId144" Type="http://schemas.openxmlformats.org/officeDocument/2006/relationships/image" Target="../media/image2313.png"/><Relationship Id="rId90" Type="http://schemas.openxmlformats.org/officeDocument/2006/relationships/image" Target="../media/image2286.png"/></Relationships>
</file>

<file path=ppt/slides/_rels/slide8.xml.rels><?xml version="1.0" encoding="UTF-8" standalone="yes"?>
<Relationships xmlns="http://schemas.openxmlformats.org/package/2006/relationships"><Relationship Id="rId117" Type="http://schemas.openxmlformats.org/officeDocument/2006/relationships/image" Target="../media/image876.png"/><Relationship Id="rId21" Type="http://schemas.openxmlformats.org/officeDocument/2006/relationships/image" Target="../media/image2327.png"/><Relationship Id="rId324" Type="http://schemas.openxmlformats.org/officeDocument/2006/relationships/customXml" Target="../ink/ink1329.xml"/><Relationship Id="rId531" Type="http://schemas.openxmlformats.org/officeDocument/2006/relationships/image" Target="../media/image2462.png"/><Relationship Id="rId629" Type="http://schemas.openxmlformats.org/officeDocument/2006/relationships/image" Target="../media/image2511.png"/><Relationship Id="rId170" Type="http://schemas.openxmlformats.org/officeDocument/2006/relationships/customXml" Target="../ink/ink1252.xml"/><Relationship Id="rId268" Type="http://schemas.openxmlformats.org/officeDocument/2006/relationships/customXml" Target="../ink/ink1301.xml"/><Relationship Id="rId475" Type="http://schemas.openxmlformats.org/officeDocument/2006/relationships/image" Target="../media/image2434.png"/><Relationship Id="rId32" Type="http://schemas.openxmlformats.org/officeDocument/2006/relationships/customXml" Target="../ink/ink1183.xml"/><Relationship Id="rId128" Type="http://schemas.openxmlformats.org/officeDocument/2006/relationships/customXml" Target="../ink/ink1231.xml"/><Relationship Id="rId335" Type="http://schemas.openxmlformats.org/officeDocument/2006/relationships/image" Target="../media/image1004.png"/><Relationship Id="rId542" Type="http://schemas.openxmlformats.org/officeDocument/2006/relationships/customXml" Target="../ink/ink1438.xml"/><Relationship Id="rId181" Type="http://schemas.openxmlformats.org/officeDocument/2006/relationships/image" Target="../media/image908.png"/><Relationship Id="rId402" Type="http://schemas.openxmlformats.org/officeDocument/2006/relationships/customXml" Target="../ink/ink1368.xml"/><Relationship Id="rId279" Type="http://schemas.openxmlformats.org/officeDocument/2006/relationships/image" Target="../media/image2358.png"/><Relationship Id="rId486" Type="http://schemas.openxmlformats.org/officeDocument/2006/relationships/customXml" Target="../ink/ink1410.xml"/><Relationship Id="rId43" Type="http://schemas.openxmlformats.org/officeDocument/2006/relationships/image" Target="../media/image839.png"/><Relationship Id="rId139" Type="http://schemas.openxmlformats.org/officeDocument/2006/relationships/image" Target="../media/image887.png"/><Relationship Id="rId346" Type="http://schemas.openxmlformats.org/officeDocument/2006/relationships/customXml" Target="../ink/ink1340.xml"/><Relationship Id="rId553" Type="http://schemas.openxmlformats.org/officeDocument/2006/relationships/image" Target="../media/image2473.png"/><Relationship Id="rId192" Type="http://schemas.openxmlformats.org/officeDocument/2006/relationships/customXml" Target="../ink/ink1263.xml"/><Relationship Id="rId206" Type="http://schemas.openxmlformats.org/officeDocument/2006/relationships/customXml" Target="../ink/ink1270.xml"/><Relationship Id="rId413" Type="http://schemas.openxmlformats.org/officeDocument/2006/relationships/image" Target="../media/image2403.png"/><Relationship Id="rId497" Type="http://schemas.openxmlformats.org/officeDocument/2006/relationships/image" Target="../media/image2445.png"/><Relationship Id="rId620" Type="http://schemas.openxmlformats.org/officeDocument/2006/relationships/customXml" Target="../ink/ink1477.xml"/><Relationship Id="rId357" Type="http://schemas.openxmlformats.org/officeDocument/2006/relationships/image" Target="../media/image1015.png"/><Relationship Id="rId54" Type="http://schemas.openxmlformats.org/officeDocument/2006/relationships/customXml" Target="../ink/ink1194.xml"/><Relationship Id="rId217" Type="http://schemas.openxmlformats.org/officeDocument/2006/relationships/image" Target="../media/image926.png"/><Relationship Id="rId564" Type="http://schemas.openxmlformats.org/officeDocument/2006/relationships/customXml" Target="../ink/ink1449.xml"/><Relationship Id="rId424" Type="http://schemas.openxmlformats.org/officeDocument/2006/relationships/customXml" Target="../ink/ink1379.xml"/><Relationship Id="rId631" Type="http://schemas.openxmlformats.org/officeDocument/2006/relationships/image" Target="../media/image2512.png"/><Relationship Id="rId270" Type="http://schemas.openxmlformats.org/officeDocument/2006/relationships/customXml" Target="../ink/ink1302.xml"/><Relationship Id="rId65" Type="http://schemas.openxmlformats.org/officeDocument/2006/relationships/image" Target="../media/image850.png"/><Relationship Id="rId130" Type="http://schemas.openxmlformats.org/officeDocument/2006/relationships/customXml" Target="../ink/ink1232.xml"/><Relationship Id="rId368" Type="http://schemas.openxmlformats.org/officeDocument/2006/relationships/customXml" Target="../ink/ink1351.xml"/><Relationship Id="rId575" Type="http://schemas.openxmlformats.org/officeDocument/2006/relationships/image" Target="../media/image2484.png"/><Relationship Id="rId228" Type="http://schemas.openxmlformats.org/officeDocument/2006/relationships/customXml" Target="../ink/ink1281.xml"/><Relationship Id="rId435" Type="http://schemas.openxmlformats.org/officeDocument/2006/relationships/image" Target="../media/image2414.png"/><Relationship Id="rId642" Type="http://schemas.openxmlformats.org/officeDocument/2006/relationships/customXml" Target="../ink/ink1488.xml"/><Relationship Id="rId281" Type="http://schemas.openxmlformats.org/officeDocument/2006/relationships/image" Target="../media/image2359.png"/><Relationship Id="rId502" Type="http://schemas.openxmlformats.org/officeDocument/2006/relationships/customXml" Target="../ink/ink1418.xml"/><Relationship Id="rId76" Type="http://schemas.openxmlformats.org/officeDocument/2006/relationships/customXml" Target="../ink/ink1205.xml"/><Relationship Id="rId141" Type="http://schemas.openxmlformats.org/officeDocument/2006/relationships/image" Target="../media/image888.png"/><Relationship Id="rId379" Type="http://schemas.openxmlformats.org/officeDocument/2006/relationships/image" Target="../media/image2386.png"/><Relationship Id="rId586" Type="http://schemas.openxmlformats.org/officeDocument/2006/relationships/customXml" Target="../ink/ink1460.xml"/><Relationship Id="rId7" Type="http://schemas.openxmlformats.org/officeDocument/2006/relationships/image" Target="../media/image2321.png"/><Relationship Id="rId239" Type="http://schemas.openxmlformats.org/officeDocument/2006/relationships/image" Target="../media/image2338.png"/><Relationship Id="rId446" Type="http://schemas.openxmlformats.org/officeDocument/2006/relationships/customXml" Target="../ink/ink1390.xml"/><Relationship Id="rId653" Type="http://schemas.openxmlformats.org/officeDocument/2006/relationships/image" Target="../media/image2523.png"/><Relationship Id="rId292" Type="http://schemas.openxmlformats.org/officeDocument/2006/relationships/customXml" Target="../ink/ink1313.xml"/><Relationship Id="rId306" Type="http://schemas.openxmlformats.org/officeDocument/2006/relationships/customXml" Target="../ink/ink1320.xml"/><Relationship Id="rId87" Type="http://schemas.openxmlformats.org/officeDocument/2006/relationships/image" Target="../media/image861.png"/><Relationship Id="rId513" Type="http://schemas.openxmlformats.org/officeDocument/2006/relationships/image" Target="../media/image2453.png"/><Relationship Id="rId597" Type="http://schemas.openxmlformats.org/officeDocument/2006/relationships/image" Target="../media/image2495.png"/><Relationship Id="rId152" Type="http://schemas.openxmlformats.org/officeDocument/2006/relationships/customXml" Target="../ink/ink1243.xml"/><Relationship Id="rId457" Type="http://schemas.openxmlformats.org/officeDocument/2006/relationships/image" Target="../media/image2425.png"/><Relationship Id="rId664" Type="http://schemas.openxmlformats.org/officeDocument/2006/relationships/customXml" Target="../ink/ink1499.xml"/><Relationship Id="rId14" Type="http://schemas.openxmlformats.org/officeDocument/2006/relationships/customXml" Target="../ink/ink1174.xml"/><Relationship Id="rId317" Type="http://schemas.openxmlformats.org/officeDocument/2006/relationships/image" Target="../media/image995.png"/><Relationship Id="rId524" Type="http://schemas.openxmlformats.org/officeDocument/2006/relationships/customXml" Target="../ink/ink1429.xml"/><Relationship Id="rId98" Type="http://schemas.openxmlformats.org/officeDocument/2006/relationships/customXml" Target="../ink/ink1216.xml"/><Relationship Id="rId163" Type="http://schemas.openxmlformats.org/officeDocument/2006/relationships/image" Target="../media/image899.png"/><Relationship Id="rId370" Type="http://schemas.openxmlformats.org/officeDocument/2006/relationships/customXml" Target="../ink/ink1352.xml"/><Relationship Id="rId230" Type="http://schemas.openxmlformats.org/officeDocument/2006/relationships/customXml" Target="../ink/ink1282.xml"/><Relationship Id="rId468" Type="http://schemas.openxmlformats.org/officeDocument/2006/relationships/customXml" Target="../ink/ink1401.xml"/><Relationship Id="rId25" Type="http://schemas.openxmlformats.org/officeDocument/2006/relationships/image" Target="../media/image830.png"/><Relationship Id="rId328" Type="http://schemas.openxmlformats.org/officeDocument/2006/relationships/customXml" Target="../ink/ink1331.xml"/><Relationship Id="rId535" Type="http://schemas.openxmlformats.org/officeDocument/2006/relationships/image" Target="../media/image2464.png"/><Relationship Id="rId174" Type="http://schemas.openxmlformats.org/officeDocument/2006/relationships/customXml" Target="../ink/ink1254.xml"/><Relationship Id="rId381" Type="http://schemas.openxmlformats.org/officeDocument/2006/relationships/image" Target="../media/image2387.png"/><Relationship Id="rId602" Type="http://schemas.openxmlformats.org/officeDocument/2006/relationships/customXml" Target="../ink/ink1468.xml"/><Relationship Id="rId241" Type="http://schemas.openxmlformats.org/officeDocument/2006/relationships/image" Target="../media/image2339.png"/><Relationship Id="rId479" Type="http://schemas.openxmlformats.org/officeDocument/2006/relationships/image" Target="../media/image2436.png"/><Relationship Id="rId36" Type="http://schemas.openxmlformats.org/officeDocument/2006/relationships/customXml" Target="../ink/ink1185.xml"/><Relationship Id="rId339" Type="http://schemas.openxmlformats.org/officeDocument/2006/relationships/image" Target="../media/image1006.png"/><Relationship Id="rId546" Type="http://schemas.openxmlformats.org/officeDocument/2006/relationships/customXml" Target="../ink/ink1440.xml"/><Relationship Id="rId101" Type="http://schemas.openxmlformats.org/officeDocument/2006/relationships/image" Target="../media/image868.png"/><Relationship Id="rId185" Type="http://schemas.openxmlformats.org/officeDocument/2006/relationships/image" Target="../media/image910.png"/><Relationship Id="rId406" Type="http://schemas.openxmlformats.org/officeDocument/2006/relationships/customXml" Target="../ink/ink1370.xml"/><Relationship Id="rId392" Type="http://schemas.openxmlformats.org/officeDocument/2006/relationships/customXml" Target="../ink/ink1363.xml"/><Relationship Id="rId613" Type="http://schemas.openxmlformats.org/officeDocument/2006/relationships/image" Target="../media/image2503.png"/><Relationship Id="rId252" Type="http://schemas.openxmlformats.org/officeDocument/2006/relationships/customXml" Target="../ink/ink1293.xml"/><Relationship Id="rId47" Type="http://schemas.openxmlformats.org/officeDocument/2006/relationships/image" Target="../media/image841.png"/><Relationship Id="rId112" Type="http://schemas.openxmlformats.org/officeDocument/2006/relationships/customXml" Target="../ink/ink1223.xml"/><Relationship Id="rId557" Type="http://schemas.openxmlformats.org/officeDocument/2006/relationships/image" Target="../media/image2475.png"/><Relationship Id="rId196" Type="http://schemas.openxmlformats.org/officeDocument/2006/relationships/customXml" Target="../ink/ink1265.xml"/><Relationship Id="rId417" Type="http://schemas.openxmlformats.org/officeDocument/2006/relationships/image" Target="../media/image2405.png"/><Relationship Id="rId624" Type="http://schemas.openxmlformats.org/officeDocument/2006/relationships/customXml" Target="../ink/ink1479.xml"/><Relationship Id="rId263" Type="http://schemas.openxmlformats.org/officeDocument/2006/relationships/image" Target="../media/image2350.png"/><Relationship Id="rId470" Type="http://schemas.openxmlformats.org/officeDocument/2006/relationships/customXml" Target="../ink/ink1402.xml"/><Relationship Id="rId58" Type="http://schemas.openxmlformats.org/officeDocument/2006/relationships/customXml" Target="../ink/ink1196.xml"/><Relationship Id="rId123" Type="http://schemas.openxmlformats.org/officeDocument/2006/relationships/image" Target="../media/image879.png"/><Relationship Id="rId330" Type="http://schemas.openxmlformats.org/officeDocument/2006/relationships/customXml" Target="../ink/ink1332.xml"/><Relationship Id="rId568" Type="http://schemas.openxmlformats.org/officeDocument/2006/relationships/customXml" Target="../ink/ink1451.xml"/><Relationship Id="rId428" Type="http://schemas.openxmlformats.org/officeDocument/2006/relationships/customXml" Target="../ink/ink1381.xml"/><Relationship Id="rId635" Type="http://schemas.openxmlformats.org/officeDocument/2006/relationships/image" Target="../media/image2514.png"/><Relationship Id="rId274" Type="http://schemas.openxmlformats.org/officeDocument/2006/relationships/customXml" Target="../ink/ink1304.xml"/><Relationship Id="rId481" Type="http://schemas.openxmlformats.org/officeDocument/2006/relationships/image" Target="../media/image2437.png"/><Relationship Id="rId69" Type="http://schemas.openxmlformats.org/officeDocument/2006/relationships/image" Target="../media/image852.png"/><Relationship Id="rId134" Type="http://schemas.openxmlformats.org/officeDocument/2006/relationships/customXml" Target="../ink/ink1234.xml"/><Relationship Id="rId579" Type="http://schemas.openxmlformats.org/officeDocument/2006/relationships/image" Target="../media/image2486.png"/><Relationship Id="rId80" Type="http://schemas.openxmlformats.org/officeDocument/2006/relationships/customXml" Target="../ink/ink1207.xml"/><Relationship Id="rId176" Type="http://schemas.openxmlformats.org/officeDocument/2006/relationships/customXml" Target="../ink/ink1255.xml"/><Relationship Id="rId341" Type="http://schemas.openxmlformats.org/officeDocument/2006/relationships/image" Target="../media/image1007.png"/><Relationship Id="rId383" Type="http://schemas.openxmlformats.org/officeDocument/2006/relationships/image" Target="../media/image2388.png"/><Relationship Id="rId439" Type="http://schemas.openxmlformats.org/officeDocument/2006/relationships/image" Target="../media/image2416.png"/><Relationship Id="rId590" Type="http://schemas.openxmlformats.org/officeDocument/2006/relationships/customXml" Target="../ink/ink1462.xml"/><Relationship Id="rId604" Type="http://schemas.openxmlformats.org/officeDocument/2006/relationships/customXml" Target="../ink/ink1469.xml"/><Relationship Id="rId646" Type="http://schemas.openxmlformats.org/officeDocument/2006/relationships/customXml" Target="../ink/ink1490.xml"/><Relationship Id="rId201" Type="http://schemas.openxmlformats.org/officeDocument/2006/relationships/image" Target="../media/image918.png"/><Relationship Id="rId243" Type="http://schemas.openxmlformats.org/officeDocument/2006/relationships/image" Target="../media/image2340.png"/><Relationship Id="rId285" Type="http://schemas.openxmlformats.org/officeDocument/2006/relationships/image" Target="../media/image2361.png"/><Relationship Id="rId450" Type="http://schemas.openxmlformats.org/officeDocument/2006/relationships/customXml" Target="../ink/ink1392.xml"/><Relationship Id="rId506" Type="http://schemas.openxmlformats.org/officeDocument/2006/relationships/customXml" Target="../ink/ink1420.xml"/><Relationship Id="rId38" Type="http://schemas.openxmlformats.org/officeDocument/2006/relationships/customXml" Target="../ink/ink1186.xml"/><Relationship Id="rId103" Type="http://schemas.openxmlformats.org/officeDocument/2006/relationships/image" Target="../media/image869.png"/><Relationship Id="rId310" Type="http://schemas.openxmlformats.org/officeDocument/2006/relationships/customXml" Target="../ink/ink1322.xml"/><Relationship Id="rId492" Type="http://schemas.openxmlformats.org/officeDocument/2006/relationships/customXml" Target="../ink/ink1413.xml"/><Relationship Id="rId548" Type="http://schemas.openxmlformats.org/officeDocument/2006/relationships/customXml" Target="../ink/ink1441.xml"/><Relationship Id="rId91" Type="http://schemas.openxmlformats.org/officeDocument/2006/relationships/image" Target="../media/image863.png"/><Relationship Id="rId145" Type="http://schemas.openxmlformats.org/officeDocument/2006/relationships/image" Target="../media/image890.png"/><Relationship Id="rId187" Type="http://schemas.openxmlformats.org/officeDocument/2006/relationships/image" Target="../media/image911.png"/><Relationship Id="rId352" Type="http://schemas.openxmlformats.org/officeDocument/2006/relationships/customXml" Target="../ink/ink1343.xml"/><Relationship Id="rId394" Type="http://schemas.openxmlformats.org/officeDocument/2006/relationships/customXml" Target="../ink/ink1364.xml"/><Relationship Id="rId408" Type="http://schemas.openxmlformats.org/officeDocument/2006/relationships/customXml" Target="../ink/ink1371.xml"/><Relationship Id="rId615" Type="http://schemas.openxmlformats.org/officeDocument/2006/relationships/image" Target="../media/image2504.png"/><Relationship Id="rId212" Type="http://schemas.openxmlformats.org/officeDocument/2006/relationships/customXml" Target="../ink/ink1273.xml"/><Relationship Id="rId254" Type="http://schemas.openxmlformats.org/officeDocument/2006/relationships/customXml" Target="../ink/ink1294.xml"/><Relationship Id="rId657" Type="http://schemas.openxmlformats.org/officeDocument/2006/relationships/image" Target="../media/image27.png"/><Relationship Id="rId49" Type="http://schemas.openxmlformats.org/officeDocument/2006/relationships/image" Target="../media/image842.png"/><Relationship Id="rId114" Type="http://schemas.openxmlformats.org/officeDocument/2006/relationships/customXml" Target="../ink/ink1224.xml"/><Relationship Id="rId296" Type="http://schemas.openxmlformats.org/officeDocument/2006/relationships/customXml" Target="../ink/ink1315.xml"/><Relationship Id="rId461" Type="http://schemas.openxmlformats.org/officeDocument/2006/relationships/image" Target="../media/image2427.png"/><Relationship Id="rId517" Type="http://schemas.openxmlformats.org/officeDocument/2006/relationships/image" Target="../media/image2455.png"/><Relationship Id="rId559" Type="http://schemas.openxmlformats.org/officeDocument/2006/relationships/image" Target="../media/image2476.png"/><Relationship Id="rId60" Type="http://schemas.openxmlformats.org/officeDocument/2006/relationships/customXml" Target="../ink/ink1197.xml"/><Relationship Id="rId156" Type="http://schemas.openxmlformats.org/officeDocument/2006/relationships/customXml" Target="../ink/ink1245.xml"/><Relationship Id="rId198" Type="http://schemas.openxmlformats.org/officeDocument/2006/relationships/customXml" Target="../ink/ink1266.xml"/><Relationship Id="rId321" Type="http://schemas.openxmlformats.org/officeDocument/2006/relationships/image" Target="../media/image997.png"/><Relationship Id="rId363" Type="http://schemas.openxmlformats.org/officeDocument/2006/relationships/image" Target="../media/image2378.png"/><Relationship Id="rId419" Type="http://schemas.openxmlformats.org/officeDocument/2006/relationships/image" Target="../media/image2406.png"/><Relationship Id="rId570" Type="http://schemas.openxmlformats.org/officeDocument/2006/relationships/customXml" Target="../ink/ink1452.xml"/><Relationship Id="rId626" Type="http://schemas.openxmlformats.org/officeDocument/2006/relationships/customXml" Target="../ink/ink1480.xml"/><Relationship Id="rId223" Type="http://schemas.openxmlformats.org/officeDocument/2006/relationships/image" Target="../media/image2330.png"/><Relationship Id="rId430" Type="http://schemas.openxmlformats.org/officeDocument/2006/relationships/customXml" Target="../ink/ink1382.xml"/><Relationship Id="rId668" Type="http://schemas.openxmlformats.org/officeDocument/2006/relationships/customXml" Target="../ink/ink1501.xml"/><Relationship Id="rId18" Type="http://schemas.openxmlformats.org/officeDocument/2006/relationships/customXml" Target="../ink/ink1176.xml"/><Relationship Id="rId265" Type="http://schemas.openxmlformats.org/officeDocument/2006/relationships/image" Target="../media/image2351.png"/><Relationship Id="rId472" Type="http://schemas.openxmlformats.org/officeDocument/2006/relationships/customXml" Target="../ink/ink1403.xml"/><Relationship Id="rId528" Type="http://schemas.openxmlformats.org/officeDocument/2006/relationships/customXml" Target="../ink/ink1431.xml"/><Relationship Id="rId125" Type="http://schemas.openxmlformats.org/officeDocument/2006/relationships/image" Target="../media/image880.png"/><Relationship Id="rId167" Type="http://schemas.openxmlformats.org/officeDocument/2006/relationships/image" Target="../media/image901.png"/><Relationship Id="rId332" Type="http://schemas.openxmlformats.org/officeDocument/2006/relationships/customXml" Target="../ink/ink1333.xml"/><Relationship Id="rId374" Type="http://schemas.openxmlformats.org/officeDocument/2006/relationships/customXml" Target="../ink/ink1354.xml"/><Relationship Id="rId581" Type="http://schemas.openxmlformats.org/officeDocument/2006/relationships/image" Target="../media/image2487.png"/><Relationship Id="rId71" Type="http://schemas.openxmlformats.org/officeDocument/2006/relationships/image" Target="../media/image853.png"/><Relationship Id="rId234" Type="http://schemas.openxmlformats.org/officeDocument/2006/relationships/customXml" Target="../ink/ink1284.xml"/><Relationship Id="rId637" Type="http://schemas.openxmlformats.org/officeDocument/2006/relationships/image" Target="../media/image2515.png"/><Relationship Id="rId2" Type="http://schemas.openxmlformats.org/officeDocument/2006/relationships/customXml" Target="../ink/ink1168.xml"/><Relationship Id="rId29" Type="http://schemas.openxmlformats.org/officeDocument/2006/relationships/image" Target="../media/image832.png"/><Relationship Id="rId276" Type="http://schemas.openxmlformats.org/officeDocument/2006/relationships/customXml" Target="../ink/ink1305.xml"/><Relationship Id="rId441" Type="http://schemas.openxmlformats.org/officeDocument/2006/relationships/image" Target="../media/image2417.png"/><Relationship Id="rId483" Type="http://schemas.openxmlformats.org/officeDocument/2006/relationships/image" Target="../media/image2438.png"/><Relationship Id="rId539" Type="http://schemas.openxmlformats.org/officeDocument/2006/relationships/image" Target="../media/image2466.png"/><Relationship Id="rId40" Type="http://schemas.openxmlformats.org/officeDocument/2006/relationships/customXml" Target="../ink/ink1187.xml"/><Relationship Id="rId136" Type="http://schemas.openxmlformats.org/officeDocument/2006/relationships/customXml" Target="../ink/ink1235.xml"/><Relationship Id="rId178" Type="http://schemas.openxmlformats.org/officeDocument/2006/relationships/customXml" Target="../ink/ink1256.xml"/><Relationship Id="rId301" Type="http://schemas.openxmlformats.org/officeDocument/2006/relationships/image" Target="../media/image2369.png"/><Relationship Id="rId343" Type="http://schemas.openxmlformats.org/officeDocument/2006/relationships/image" Target="../media/image1008.png"/><Relationship Id="rId550" Type="http://schemas.openxmlformats.org/officeDocument/2006/relationships/customXml" Target="../ink/ink1442.xml"/><Relationship Id="rId82" Type="http://schemas.openxmlformats.org/officeDocument/2006/relationships/customXml" Target="../ink/ink1208.xml"/><Relationship Id="rId203" Type="http://schemas.openxmlformats.org/officeDocument/2006/relationships/image" Target="../media/image919.png"/><Relationship Id="rId385" Type="http://schemas.openxmlformats.org/officeDocument/2006/relationships/image" Target="../media/image2389.png"/><Relationship Id="rId592" Type="http://schemas.openxmlformats.org/officeDocument/2006/relationships/customXml" Target="../ink/ink1463.xml"/><Relationship Id="rId606" Type="http://schemas.openxmlformats.org/officeDocument/2006/relationships/customXml" Target="../ink/ink1470.xml"/><Relationship Id="rId648" Type="http://schemas.openxmlformats.org/officeDocument/2006/relationships/customXml" Target="../ink/ink1491.xml"/><Relationship Id="rId245" Type="http://schemas.openxmlformats.org/officeDocument/2006/relationships/image" Target="../media/image2341.png"/><Relationship Id="rId287" Type="http://schemas.openxmlformats.org/officeDocument/2006/relationships/image" Target="../media/image2362.png"/><Relationship Id="rId410" Type="http://schemas.openxmlformats.org/officeDocument/2006/relationships/customXml" Target="../ink/ink1372.xml"/><Relationship Id="rId452" Type="http://schemas.openxmlformats.org/officeDocument/2006/relationships/customXml" Target="../ink/ink1393.xml"/><Relationship Id="rId494" Type="http://schemas.openxmlformats.org/officeDocument/2006/relationships/customXml" Target="../ink/ink1414.xml"/><Relationship Id="rId508" Type="http://schemas.openxmlformats.org/officeDocument/2006/relationships/customXml" Target="../ink/ink1421.xml"/><Relationship Id="rId105" Type="http://schemas.openxmlformats.org/officeDocument/2006/relationships/image" Target="../media/image870.png"/><Relationship Id="rId147" Type="http://schemas.openxmlformats.org/officeDocument/2006/relationships/image" Target="../media/image891.png"/><Relationship Id="rId312" Type="http://schemas.openxmlformats.org/officeDocument/2006/relationships/customXml" Target="../ink/ink1323.xml"/><Relationship Id="rId354" Type="http://schemas.openxmlformats.org/officeDocument/2006/relationships/customXml" Target="../ink/ink1344.xml"/><Relationship Id="rId51" Type="http://schemas.openxmlformats.org/officeDocument/2006/relationships/image" Target="../media/image843.png"/><Relationship Id="rId93" Type="http://schemas.openxmlformats.org/officeDocument/2006/relationships/image" Target="../media/image864.png"/><Relationship Id="rId189" Type="http://schemas.openxmlformats.org/officeDocument/2006/relationships/image" Target="../media/image912.png"/><Relationship Id="rId396" Type="http://schemas.openxmlformats.org/officeDocument/2006/relationships/customXml" Target="../ink/ink1365.xml"/><Relationship Id="rId561" Type="http://schemas.openxmlformats.org/officeDocument/2006/relationships/image" Target="../media/image2477.png"/><Relationship Id="rId617" Type="http://schemas.openxmlformats.org/officeDocument/2006/relationships/image" Target="../media/image2505.png"/><Relationship Id="rId659" Type="http://schemas.openxmlformats.org/officeDocument/2006/relationships/image" Target="../media/image28.png"/><Relationship Id="rId214" Type="http://schemas.openxmlformats.org/officeDocument/2006/relationships/customXml" Target="../ink/ink1274.xml"/><Relationship Id="rId256" Type="http://schemas.openxmlformats.org/officeDocument/2006/relationships/customXml" Target="../ink/ink1295.xml"/><Relationship Id="rId298" Type="http://schemas.openxmlformats.org/officeDocument/2006/relationships/customXml" Target="../ink/ink1316.xml"/><Relationship Id="rId421" Type="http://schemas.openxmlformats.org/officeDocument/2006/relationships/image" Target="../media/image2407.png"/><Relationship Id="rId463" Type="http://schemas.openxmlformats.org/officeDocument/2006/relationships/image" Target="../media/image2428.png"/><Relationship Id="rId519" Type="http://schemas.openxmlformats.org/officeDocument/2006/relationships/image" Target="../media/image2456.png"/><Relationship Id="rId116" Type="http://schemas.openxmlformats.org/officeDocument/2006/relationships/customXml" Target="../ink/ink1225.xml"/><Relationship Id="rId158" Type="http://schemas.openxmlformats.org/officeDocument/2006/relationships/customXml" Target="../ink/ink1246.xml"/><Relationship Id="rId323" Type="http://schemas.openxmlformats.org/officeDocument/2006/relationships/image" Target="../media/image998.png"/><Relationship Id="rId530" Type="http://schemas.openxmlformats.org/officeDocument/2006/relationships/customXml" Target="../ink/ink1432.xml"/><Relationship Id="rId20" Type="http://schemas.openxmlformats.org/officeDocument/2006/relationships/customXml" Target="../ink/ink1177.xml"/><Relationship Id="rId62" Type="http://schemas.openxmlformats.org/officeDocument/2006/relationships/customXml" Target="../ink/ink1198.xml"/><Relationship Id="rId365" Type="http://schemas.openxmlformats.org/officeDocument/2006/relationships/image" Target="../media/image2379.png"/><Relationship Id="rId572" Type="http://schemas.openxmlformats.org/officeDocument/2006/relationships/customXml" Target="../ink/ink1453.xml"/><Relationship Id="rId628" Type="http://schemas.openxmlformats.org/officeDocument/2006/relationships/customXml" Target="../ink/ink1481.xml"/><Relationship Id="rId225" Type="http://schemas.openxmlformats.org/officeDocument/2006/relationships/image" Target="../media/image2331.png"/><Relationship Id="rId267" Type="http://schemas.openxmlformats.org/officeDocument/2006/relationships/image" Target="../media/image2352.png"/><Relationship Id="rId432" Type="http://schemas.openxmlformats.org/officeDocument/2006/relationships/customXml" Target="../ink/ink1383.xml"/><Relationship Id="rId474" Type="http://schemas.openxmlformats.org/officeDocument/2006/relationships/customXml" Target="../ink/ink1404.xml"/><Relationship Id="rId127" Type="http://schemas.openxmlformats.org/officeDocument/2006/relationships/image" Target="../media/image881.png"/><Relationship Id="rId31" Type="http://schemas.openxmlformats.org/officeDocument/2006/relationships/image" Target="../media/image833.png"/><Relationship Id="rId73" Type="http://schemas.openxmlformats.org/officeDocument/2006/relationships/image" Target="../media/image854.png"/><Relationship Id="rId169" Type="http://schemas.openxmlformats.org/officeDocument/2006/relationships/image" Target="../media/image902.png"/><Relationship Id="rId334" Type="http://schemas.openxmlformats.org/officeDocument/2006/relationships/customXml" Target="../ink/ink1334.xml"/><Relationship Id="rId376" Type="http://schemas.openxmlformats.org/officeDocument/2006/relationships/customXml" Target="../ink/ink1355.xml"/><Relationship Id="rId541" Type="http://schemas.openxmlformats.org/officeDocument/2006/relationships/image" Target="../media/image2467.png"/><Relationship Id="rId583" Type="http://schemas.openxmlformats.org/officeDocument/2006/relationships/image" Target="../media/image2488.png"/><Relationship Id="rId639" Type="http://schemas.openxmlformats.org/officeDocument/2006/relationships/image" Target="../media/image2516.png"/><Relationship Id="rId4" Type="http://schemas.openxmlformats.org/officeDocument/2006/relationships/customXml" Target="../ink/ink1169.xml"/><Relationship Id="rId180" Type="http://schemas.openxmlformats.org/officeDocument/2006/relationships/customXml" Target="../ink/ink1257.xml"/><Relationship Id="rId236" Type="http://schemas.openxmlformats.org/officeDocument/2006/relationships/customXml" Target="../ink/ink1285.xml"/><Relationship Id="rId278" Type="http://schemas.openxmlformats.org/officeDocument/2006/relationships/customXml" Target="../ink/ink1306.xml"/><Relationship Id="rId401" Type="http://schemas.openxmlformats.org/officeDocument/2006/relationships/image" Target="../media/image2397.png"/><Relationship Id="rId443" Type="http://schemas.openxmlformats.org/officeDocument/2006/relationships/image" Target="../media/image2418.png"/><Relationship Id="rId650" Type="http://schemas.openxmlformats.org/officeDocument/2006/relationships/customXml" Target="../ink/ink1492.xml"/><Relationship Id="rId303" Type="http://schemas.openxmlformats.org/officeDocument/2006/relationships/image" Target="../media/image2370.png"/><Relationship Id="rId485" Type="http://schemas.openxmlformats.org/officeDocument/2006/relationships/image" Target="../media/image2439.png"/><Relationship Id="rId42" Type="http://schemas.openxmlformats.org/officeDocument/2006/relationships/customXml" Target="../ink/ink1188.xml"/><Relationship Id="rId84" Type="http://schemas.openxmlformats.org/officeDocument/2006/relationships/customXml" Target="../ink/ink1209.xml"/><Relationship Id="rId138" Type="http://schemas.openxmlformats.org/officeDocument/2006/relationships/customXml" Target="../ink/ink1236.xml"/><Relationship Id="rId345" Type="http://schemas.openxmlformats.org/officeDocument/2006/relationships/image" Target="../media/image1009.png"/><Relationship Id="rId387" Type="http://schemas.openxmlformats.org/officeDocument/2006/relationships/image" Target="../media/image2390.png"/><Relationship Id="rId510" Type="http://schemas.openxmlformats.org/officeDocument/2006/relationships/customXml" Target="../ink/ink1422.xml"/><Relationship Id="rId552" Type="http://schemas.openxmlformats.org/officeDocument/2006/relationships/customXml" Target="../ink/ink1443.xml"/><Relationship Id="rId594" Type="http://schemas.openxmlformats.org/officeDocument/2006/relationships/customXml" Target="../ink/ink1464.xml"/><Relationship Id="rId608" Type="http://schemas.openxmlformats.org/officeDocument/2006/relationships/customXml" Target="../ink/ink1471.xml"/><Relationship Id="rId191" Type="http://schemas.openxmlformats.org/officeDocument/2006/relationships/image" Target="../media/image913.png"/><Relationship Id="rId205" Type="http://schemas.openxmlformats.org/officeDocument/2006/relationships/image" Target="../media/image920.png"/><Relationship Id="rId247" Type="http://schemas.openxmlformats.org/officeDocument/2006/relationships/image" Target="../media/image2342.png"/><Relationship Id="rId412" Type="http://schemas.openxmlformats.org/officeDocument/2006/relationships/customXml" Target="../ink/ink1373.xml"/><Relationship Id="rId107" Type="http://schemas.openxmlformats.org/officeDocument/2006/relationships/image" Target="../media/image871.png"/><Relationship Id="rId289" Type="http://schemas.openxmlformats.org/officeDocument/2006/relationships/image" Target="../media/image2363.png"/><Relationship Id="rId454" Type="http://schemas.openxmlformats.org/officeDocument/2006/relationships/customXml" Target="../ink/ink1394.xml"/><Relationship Id="rId496" Type="http://schemas.openxmlformats.org/officeDocument/2006/relationships/customXml" Target="../ink/ink1415.xml"/><Relationship Id="rId661" Type="http://schemas.openxmlformats.org/officeDocument/2006/relationships/image" Target="../media/image29.png"/><Relationship Id="rId11" Type="http://schemas.openxmlformats.org/officeDocument/2006/relationships/image" Target="../media/image2323.png"/><Relationship Id="rId53" Type="http://schemas.openxmlformats.org/officeDocument/2006/relationships/image" Target="../media/image844.png"/><Relationship Id="rId149" Type="http://schemas.openxmlformats.org/officeDocument/2006/relationships/image" Target="../media/image892.png"/><Relationship Id="rId314" Type="http://schemas.openxmlformats.org/officeDocument/2006/relationships/customXml" Target="../ink/ink1324.xml"/><Relationship Id="rId356" Type="http://schemas.openxmlformats.org/officeDocument/2006/relationships/customXml" Target="../ink/ink1345.xml"/><Relationship Id="rId398" Type="http://schemas.openxmlformats.org/officeDocument/2006/relationships/customXml" Target="../ink/ink1366.xml"/><Relationship Id="rId521" Type="http://schemas.openxmlformats.org/officeDocument/2006/relationships/image" Target="../media/image2457.png"/><Relationship Id="rId563" Type="http://schemas.openxmlformats.org/officeDocument/2006/relationships/image" Target="../media/image2478.png"/><Relationship Id="rId619" Type="http://schemas.openxmlformats.org/officeDocument/2006/relationships/image" Target="../media/image2506.png"/><Relationship Id="rId95" Type="http://schemas.openxmlformats.org/officeDocument/2006/relationships/image" Target="../media/image865.png"/><Relationship Id="rId160" Type="http://schemas.openxmlformats.org/officeDocument/2006/relationships/customXml" Target="../ink/ink1247.xml"/><Relationship Id="rId216" Type="http://schemas.openxmlformats.org/officeDocument/2006/relationships/customXml" Target="../ink/ink1275.xml"/><Relationship Id="rId423" Type="http://schemas.openxmlformats.org/officeDocument/2006/relationships/image" Target="../media/image2408.png"/><Relationship Id="rId258" Type="http://schemas.openxmlformats.org/officeDocument/2006/relationships/customXml" Target="../ink/ink1296.xml"/><Relationship Id="rId465" Type="http://schemas.openxmlformats.org/officeDocument/2006/relationships/image" Target="../media/image2429.png"/><Relationship Id="rId630" Type="http://schemas.openxmlformats.org/officeDocument/2006/relationships/customXml" Target="../ink/ink1482.xml"/><Relationship Id="rId22" Type="http://schemas.openxmlformats.org/officeDocument/2006/relationships/customXml" Target="../ink/ink1178.xml"/><Relationship Id="rId64" Type="http://schemas.openxmlformats.org/officeDocument/2006/relationships/customXml" Target="../ink/ink1199.xml"/><Relationship Id="rId118" Type="http://schemas.openxmlformats.org/officeDocument/2006/relationships/customXml" Target="../ink/ink1226.xml"/><Relationship Id="rId325" Type="http://schemas.openxmlformats.org/officeDocument/2006/relationships/image" Target="../media/image999.png"/><Relationship Id="rId367" Type="http://schemas.openxmlformats.org/officeDocument/2006/relationships/image" Target="../media/image2380.png"/><Relationship Id="rId532" Type="http://schemas.openxmlformats.org/officeDocument/2006/relationships/customXml" Target="../ink/ink1433.xml"/><Relationship Id="rId574" Type="http://schemas.openxmlformats.org/officeDocument/2006/relationships/customXml" Target="../ink/ink1454.xml"/><Relationship Id="rId171" Type="http://schemas.openxmlformats.org/officeDocument/2006/relationships/image" Target="../media/image903.png"/><Relationship Id="rId227" Type="http://schemas.openxmlformats.org/officeDocument/2006/relationships/image" Target="../media/image2332.png"/><Relationship Id="rId269" Type="http://schemas.openxmlformats.org/officeDocument/2006/relationships/image" Target="../media/image2353.png"/><Relationship Id="rId434" Type="http://schemas.openxmlformats.org/officeDocument/2006/relationships/customXml" Target="../ink/ink1384.xml"/><Relationship Id="rId476" Type="http://schemas.openxmlformats.org/officeDocument/2006/relationships/customXml" Target="../ink/ink1405.xml"/><Relationship Id="rId641" Type="http://schemas.openxmlformats.org/officeDocument/2006/relationships/image" Target="../media/image2517.png"/><Relationship Id="rId33" Type="http://schemas.openxmlformats.org/officeDocument/2006/relationships/image" Target="../media/image834.png"/><Relationship Id="rId129" Type="http://schemas.openxmlformats.org/officeDocument/2006/relationships/image" Target="../media/image882.png"/><Relationship Id="rId280" Type="http://schemas.openxmlformats.org/officeDocument/2006/relationships/customXml" Target="../ink/ink1307.xml"/><Relationship Id="rId336" Type="http://schemas.openxmlformats.org/officeDocument/2006/relationships/customXml" Target="../ink/ink1335.xml"/><Relationship Id="rId501" Type="http://schemas.openxmlformats.org/officeDocument/2006/relationships/image" Target="../media/image2447.png"/><Relationship Id="rId543" Type="http://schemas.openxmlformats.org/officeDocument/2006/relationships/image" Target="../media/image2468.png"/><Relationship Id="rId75" Type="http://schemas.openxmlformats.org/officeDocument/2006/relationships/image" Target="../media/image855.png"/><Relationship Id="rId140" Type="http://schemas.openxmlformats.org/officeDocument/2006/relationships/customXml" Target="../ink/ink1237.xml"/><Relationship Id="rId182" Type="http://schemas.openxmlformats.org/officeDocument/2006/relationships/customXml" Target="../ink/ink1258.xml"/><Relationship Id="rId378" Type="http://schemas.openxmlformats.org/officeDocument/2006/relationships/customXml" Target="../ink/ink1356.xml"/><Relationship Id="rId403" Type="http://schemas.openxmlformats.org/officeDocument/2006/relationships/image" Target="../media/image2398.png"/><Relationship Id="rId585" Type="http://schemas.openxmlformats.org/officeDocument/2006/relationships/image" Target="../media/image2489.png"/><Relationship Id="rId6" Type="http://schemas.openxmlformats.org/officeDocument/2006/relationships/customXml" Target="../ink/ink1170.xml"/><Relationship Id="rId238" Type="http://schemas.openxmlformats.org/officeDocument/2006/relationships/customXml" Target="../ink/ink1286.xml"/><Relationship Id="rId445" Type="http://schemas.openxmlformats.org/officeDocument/2006/relationships/image" Target="../media/image2419.png"/><Relationship Id="rId487" Type="http://schemas.openxmlformats.org/officeDocument/2006/relationships/image" Target="../media/image2440.png"/><Relationship Id="rId610" Type="http://schemas.openxmlformats.org/officeDocument/2006/relationships/customXml" Target="../ink/ink1472.xml"/><Relationship Id="rId652" Type="http://schemas.openxmlformats.org/officeDocument/2006/relationships/customXml" Target="../ink/ink1493.xml"/><Relationship Id="rId291" Type="http://schemas.openxmlformats.org/officeDocument/2006/relationships/image" Target="../media/image2364.png"/><Relationship Id="rId305" Type="http://schemas.openxmlformats.org/officeDocument/2006/relationships/image" Target="../media/image2371.png"/><Relationship Id="rId347" Type="http://schemas.openxmlformats.org/officeDocument/2006/relationships/image" Target="../media/image1010.png"/><Relationship Id="rId512" Type="http://schemas.openxmlformats.org/officeDocument/2006/relationships/customXml" Target="../ink/ink1423.xml"/><Relationship Id="rId44" Type="http://schemas.openxmlformats.org/officeDocument/2006/relationships/customXml" Target="../ink/ink1189.xml"/><Relationship Id="rId86" Type="http://schemas.openxmlformats.org/officeDocument/2006/relationships/customXml" Target="../ink/ink1210.xml"/><Relationship Id="rId151" Type="http://schemas.openxmlformats.org/officeDocument/2006/relationships/image" Target="../media/image893.png"/><Relationship Id="rId389" Type="http://schemas.openxmlformats.org/officeDocument/2006/relationships/image" Target="../media/image2391.png"/><Relationship Id="rId554" Type="http://schemas.openxmlformats.org/officeDocument/2006/relationships/customXml" Target="../ink/ink1444.xml"/><Relationship Id="rId596" Type="http://schemas.openxmlformats.org/officeDocument/2006/relationships/customXml" Target="../ink/ink1465.xml"/><Relationship Id="rId193" Type="http://schemas.openxmlformats.org/officeDocument/2006/relationships/image" Target="../media/image914.png"/><Relationship Id="rId207" Type="http://schemas.openxmlformats.org/officeDocument/2006/relationships/image" Target="../media/image921.png"/><Relationship Id="rId249" Type="http://schemas.openxmlformats.org/officeDocument/2006/relationships/image" Target="../media/image2343.png"/><Relationship Id="rId414" Type="http://schemas.openxmlformats.org/officeDocument/2006/relationships/customXml" Target="../ink/ink1374.xml"/><Relationship Id="rId456" Type="http://schemas.openxmlformats.org/officeDocument/2006/relationships/customXml" Target="../ink/ink1395.xml"/><Relationship Id="rId498" Type="http://schemas.openxmlformats.org/officeDocument/2006/relationships/customXml" Target="../ink/ink1416.xml"/><Relationship Id="rId621" Type="http://schemas.openxmlformats.org/officeDocument/2006/relationships/image" Target="../media/image2507.png"/><Relationship Id="rId663" Type="http://schemas.openxmlformats.org/officeDocument/2006/relationships/image" Target="../media/image30.png"/><Relationship Id="rId13" Type="http://schemas.openxmlformats.org/officeDocument/2006/relationships/image" Target="../media/image2324.png"/><Relationship Id="rId109" Type="http://schemas.openxmlformats.org/officeDocument/2006/relationships/image" Target="../media/image872.png"/><Relationship Id="rId260" Type="http://schemas.openxmlformats.org/officeDocument/2006/relationships/customXml" Target="../ink/ink1297.xml"/><Relationship Id="rId316" Type="http://schemas.openxmlformats.org/officeDocument/2006/relationships/customXml" Target="../ink/ink1325.xml"/><Relationship Id="rId523" Type="http://schemas.openxmlformats.org/officeDocument/2006/relationships/image" Target="../media/image2458.png"/><Relationship Id="rId55" Type="http://schemas.openxmlformats.org/officeDocument/2006/relationships/image" Target="../media/image845.png"/><Relationship Id="rId97" Type="http://schemas.openxmlformats.org/officeDocument/2006/relationships/image" Target="../media/image866.png"/><Relationship Id="rId120" Type="http://schemas.openxmlformats.org/officeDocument/2006/relationships/customXml" Target="../ink/ink1227.xml"/><Relationship Id="rId358" Type="http://schemas.openxmlformats.org/officeDocument/2006/relationships/customXml" Target="../ink/ink1346.xml"/><Relationship Id="rId565" Type="http://schemas.openxmlformats.org/officeDocument/2006/relationships/image" Target="../media/image2479.png"/><Relationship Id="rId162" Type="http://schemas.openxmlformats.org/officeDocument/2006/relationships/customXml" Target="../ink/ink1248.xml"/><Relationship Id="rId218" Type="http://schemas.openxmlformats.org/officeDocument/2006/relationships/customXml" Target="../ink/ink1276.xml"/><Relationship Id="rId425" Type="http://schemas.openxmlformats.org/officeDocument/2006/relationships/image" Target="../media/image2409.png"/><Relationship Id="rId467" Type="http://schemas.openxmlformats.org/officeDocument/2006/relationships/image" Target="../media/image2430.png"/><Relationship Id="rId632" Type="http://schemas.openxmlformats.org/officeDocument/2006/relationships/customXml" Target="../ink/ink1483.xml"/><Relationship Id="rId271" Type="http://schemas.openxmlformats.org/officeDocument/2006/relationships/image" Target="../media/image2354.png"/><Relationship Id="rId24" Type="http://schemas.openxmlformats.org/officeDocument/2006/relationships/customXml" Target="../ink/ink1179.xml"/><Relationship Id="rId66" Type="http://schemas.openxmlformats.org/officeDocument/2006/relationships/customXml" Target="../ink/ink1200.xml"/><Relationship Id="rId131" Type="http://schemas.openxmlformats.org/officeDocument/2006/relationships/image" Target="../media/image883.png"/><Relationship Id="rId327" Type="http://schemas.openxmlformats.org/officeDocument/2006/relationships/image" Target="../media/image1000.png"/><Relationship Id="rId369" Type="http://schemas.openxmlformats.org/officeDocument/2006/relationships/image" Target="../media/image2381.png"/><Relationship Id="rId534" Type="http://schemas.openxmlformats.org/officeDocument/2006/relationships/customXml" Target="../ink/ink1434.xml"/><Relationship Id="rId576" Type="http://schemas.openxmlformats.org/officeDocument/2006/relationships/customXml" Target="../ink/ink1455.xml"/><Relationship Id="rId173" Type="http://schemas.openxmlformats.org/officeDocument/2006/relationships/image" Target="../media/image904.png"/><Relationship Id="rId229" Type="http://schemas.openxmlformats.org/officeDocument/2006/relationships/image" Target="../media/image2333.png"/><Relationship Id="rId380" Type="http://schemas.openxmlformats.org/officeDocument/2006/relationships/customXml" Target="../ink/ink1357.xml"/><Relationship Id="rId436" Type="http://schemas.openxmlformats.org/officeDocument/2006/relationships/customXml" Target="../ink/ink1385.xml"/><Relationship Id="rId601" Type="http://schemas.openxmlformats.org/officeDocument/2006/relationships/image" Target="../media/image2497.png"/><Relationship Id="rId643" Type="http://schemas.openxmlformats.org/officeDocument/2006/relationships/image" Target="../media/image2518.png"/><Relationship Id="rId240" Type="http://schemas.openxmlformats.org/officeDocument/2006/relationships/customXml" Target="../ink/ink1287.xml"/><Relationship Id="rId478" Type="http://schemas.openxmlformats.org/officeDocument/2006/relationships/customXml" Target="../ink/ink1406.xml"/><Relationship Id="rId35" Type="http://schemas.openxmlformats.org/officeDocument/2006/relationships/image" Target="../media/image835.png"/><Relationship Id="rId77" Type="http://schemas.openxmlformats.org/officeDocument/2006/relationships/image" Target="../media/image856.png"/><Relationship Id="rId100" Type="http://schemas.openxmlformats.org/officeDocument/2006/relationships/customXml" Target="../ink/ink1217.xml"/><Relationship Id="rId282" Type="http://schemas.openxmlformats.org/officeDocument/2006/relationships/customXml" Target="../ink/ink1308.xml"/><Relationship Id="rId338" Type="http://schemas.openxmlformats.org/officeDocument/2006/relationships/customXml" Target="../ink/ink1336.xml"/><Relationship Id="rId503" Type="http://schemas.openxmlformats.org/officeDocument/2006/relationships/image" Target="../media/image2448.png"/><Relationship Id="rId545" Type="http://schemas.openxmlformats.org/officeDocument/2006/relationships/image" Target="../media/image2469.png"/><Relationship Id="rId587" Type="http://schemas.openxmlformats.org/officeDocument/2006/relationships/image" Target="../media/image2490.png"/><Relationship Id="rId8" Type="http://schemas.openxmlformats.org/officeDocument/2006/relationships/customXml" Target="../ink/ink1171.xml"/><Relationship Id="rId142" Type="http://schemas.openxmlformats.org/officeDocument/2006/relationships/customXml" Target="../ink/ink1238.xml"/><Relationship Id="rId184" Type="http://schemas.openxmlformats.org/officeDocument/2006/relationships/customXml" Target="../ink/ink1259.xml"/><Relationship Id="rId391" Type="http://schemas.openxmlformats.org/officeDocument/2006/relationships/image" Target="../media/image2392.png"/><Relationship Id="rId405" Type="http://schemas.openxmlformats.org/officeDocument/2006/relationships/image" Target="../media/image2399.png"/><Relationship Id="rId447" Type="http://schemas.openxmlformats.org/officeDocument/2006/relationships/image" Target="../media/image2420.png"/><Relationship Id="rId612" Type="http://schemas.openxmlformats.org/officeDocument/2006/relationships/customXml" Target="../ink/ink1473.xml"/><Relationship Id="rId251" Type="http://schemas.openxmlformats.org/officeDocument/2006/relationships/image" Target="../media/image2344.png"/><Relationship Id="rId489" Type="http://schemas.openxmlformats.org/officeDocument/2006/relationships/image" Target="../media/image2441.png"/><Relationship Id="rId654" Type="http://schemas.openxmlformats.org/officeDocument/2006/relationships/customXml" Target="../ink/ink1494.xml"/><Relationship Id="rId46" Type="http://schemas.openxmlformats.org/officeDocument/2006/relationships/customXml" Target="../ink/ink1190.xml"/><Relationship Id="rId293" Type="http://schemas.openxmlformats.org/officeDocument/2006/relationships/image" Target="../media/image2365.png"/><Relationship Id="rId307" Type="http://schemas.openxmlformats.org/officeDocument/2006/relationships/image" Target="../media/image2372.png"/><Relationship Id="rId349" Type="http://schemas.openxmlformats.org/officeDocument/2006/relationships/image" Target="../media/image1011.png"/><Relationship Id="rId514" Type="http://schemas.openxmlformats.org/officeDocument/2006/relationships/customXml" Target="../ink/ink1424.xml"/><Relationship Id="rId556" Type="http://schemas.openxmlformats.org/officeDocument/2006/relationships/customXml" Target="../ink/ink1445.xml"/><Relationship Id="rId88" Type="http://schemas.openxmlformats.org/officeDocument/2006/relationships/customXml" Target="../ink/ink1211.xml"/><Relationship Id="rId111" Type="http://schemas.openxmlformats.org/officeDocument/2006/relationships/image" Target="../media/image873.png"/><Relationship Id="rId153" Type="http://schemas.openxmlformats.org/officeDocument/2006/relationships/image" Target="../media/image894.png"/><Relationship Id="rId195" Type="http://schemas.openxmlformats.org/officeDocument/2006/relationships/image" Target="../media/image915.png"/><Relationship Id="rId209" Type="http://schemas.openxmlformats.org/officeDocument/2006/relationships/image" Target="../media/image922.png"/><Relationship Id="rId360" Type="http://schemas.openxmlformats.org/officeDocument/2006/relationships/customXml" Target="../ink/ink1347.xml"/><Relationship Id="rId416" Type="http://schemas.openxmlformats.org/officeDocument/2006/relationships/customXml" Target="../ink/ink1375.xml"/><Relationship Id="rId598" Type="http://schemas.openxmlformats.org/officeDocument/2006/relationships/customXml" Target="../ink/ink1466.xml"/><Relationship Id="rId220" Type="http://schemas.openxmlformats.org/officeDocument/2006/relationships/customXml" Target="../ink/ink1277.xml"/><Relationship Id="rId458" Type="http://schemas.openxmlformats.org/officeDocument/2006/relationships/customXml" Target="../ink/ink1396.xml"/><Relationship Id="rId623" Type="http://schemas.openxmlformats.org/officeDocument/2006/relationships/image" Target="../media/image2508.png"/><Relationship Id="rId665" Type="http://schemas.openxmlformats.org/officeDocument/2006/relationships/image" Target="../media/image31.png"/><Relationship Id="rId15" Type="http://schemas.openxmlformats.org/officeDocument/2006/relationships/image" Target="../media/image1027.png"/><Relationship Id="rId57" Type="http://schemas.openxmlformats.org/officeDocument/2006/relationships/image" Target="../media/image846.png"/><Relationship Id="rId262" Type="http://schemas.openxmlformats.org/officeDocument/2006/relationships/customXml" Target="../ink/ink1298.xml"/><Relationship Id="rId318" Type="http://schemas.openxmlformats.org/officeDocument/2006/relationships/customXml" Target="../ink/ink1326.xml"/><Relationship Id="rId525" Type="http://schemas.openxmlformats.org/officeDocument/2006/relationships/image" Target="../media/image2459.png"/><Relationship Id="rId567" Type="http://schemas.openxmlformats.org/officeDocument/2006/relationships/image" Target="../media/image2480.png"/><Relationship Id="rId99" Type="http://schemas.openxmlformats.org/officeDocument/2006/relationships/image" Target="../media/image867.png"/><Relationship Id="rId122" Type="http://schemas.openxmlformats.org/officeDocument/2006/relationships/customXml" Target="../ink/ink1228.xml"/><Relationship Id="rId164" Type="http://schemas.openxmlformats.org/officeDocument/2006/relationships/customXml" Target="../ink/ink1249.xml"/><Relationship Id="rId371" Type="http://schemas.openxmlformats.org/officeDocument/2006/relationships/image" Target="../media/image2382.png"/><Relationship Id="rId427" Type="http://schemas.openxmlformats.org/officeDocument/2006/relationships/image" Target="../media/image2410.png"/><Relationship Id="rId469" Type="http://schemas.openxmlformats.org/officeDocument/2006/relationships/image" Target="../media/image2431.png"/><Relationship Id="rId634" Type="http://schemas.openxmlformats.org/officeDocument/2006/relationships/customXml" Target="../ink/ink1484.xml"/><Relationship Id="rId26" Type="http://schemas.openxmlformats.org/officeDocument/2006/relationships/customXml" Target="../ink/ink1180.xml"/><Relationship Id="rId231" Type="http://schemas.openxmlformats.org/officeDocument/2006/relationships/image" Target="../media/image2334.png"/><Relationship Id="rId273" Type="http://schemas.openxmlformats.org/officeDocument/2006/relationships/image" Target="../media/image2355.png"/><Relationship Id="rId329" Type="http://schemas.openxmlformats.org/officeDocument/2006/relationships/image" Target="../media/image1001.png"/><Relationship Id="rId480" Type="http://schemas.openxmlformats.org/officeDocument/2006/relationships/customXml" Target="../ink/ink1407.xml"/><Relationship Id="rId536" Type="http://schemas.openxmlformats.org/officeDocument/2006/relationships/customXml" Target="../ink/ink1435.xml"/><Relationship Id="rId68" Type="http://schemas.openxmlformats.org/officeDocument/2006/relationships/customXml" Target="../ink/ink1201.xml"/><Relationship Id="rId133" Type="http://schemas.openxmlformats.org/officeDocument/2006/relationships/image" Target="../media/image884.png"/><Relationship Id="rId175" Type="http://schemas.openxmlformats.org/officeDocument/2006/relationships/image" Target="../media/image905.png"/><Relationship Id="rId340" Type="http://schemas.openxmlformats.org/officeDocument/2006/relationships/customXml" Target="../ink/ink1337.xml"/><Relationship Id="rId578" Type="http://schemas.openxmlformats.org/officeDocument/2006/relationships/customXml" Target="../ink/ink1456.xml"/><Relationship Id="rId200" Type="http://schemas.openxmlformats.org/officeDocument/2006/relationships/customXml" Target="../ink/ink1267.xml"/><Relationship Id="rId382" Type="http://schemas.openxmlformats.org/officeDocument/2006/relationships/customXml" Target="../ink/ink1358.xml"/><Relationship Id="rId438" Type="http://schemas.openxmlformats.org/officeDocument/2006/relationships/customXml" Target="../ink/ink1386.xml"/><Relationship Id="rId603" Type="http://schemas.openxmlformats.org/officeDocument/2006/relationships/image" Target="../media/image2498.png"/><Relationship Id="rId645" Type="http://schemas.openxmlformats.org/officeDocument/2006/relationships/image" Target="../media/image2519.png"/><Relationship Id="rId242" Type="http://schemas.openxmlformats.org/officeDocument/2006/relationships/customXml" Target="../ink/ink1288.xml"/><Relationship Id="rId284" Type="http://schemas.openxmlformats.org/officeDocument/2006/relationships/customXml" Target="../ink/ink1309.xml"/><Relationship Id="rId491" Type="http://schemas.openxmlformats.org/officeDocument/2006/relationships/image" Target="../media/image2442.png"/><Relationship Id="rId505" Type="http://schemas.openxmlformats.org/officeDocument/2006/relationships/image" Target="../media/image2449.png"/><Relationship Id="rId37" Type="http://schemas.openxmlformats.org/officeDocument/2006/relationships/image" Target="../media/image836.png"/><Relationship Id="rId79" Type="http://schemas.openxmlformats.org/officeDocument/2006/relationships/image" Target="../media/image857.png"/><Relationship Id="rId102" Type="http://schemas.openxmlformats.org/officeDocument/2006/relationships/customXml" Target="../ink/ink1218.xml"/><Relationship Id="rId144" Type="http://schemas.openxmlformats.org/officeDocument/2006/relationships/customXml" Target="../ink/ink1239.xml"/><Relationship Id="rId547" Type="http://schemas.openxmlformats.org/officeDocument/2006/relationships/image" Target="../media/image2470.png"/><Relationship Id="rId589" Type="http://schemas.openxmlformats.org/officeDocument/2006/relationships/image" Target="../media/image2491.png"/><Relationship Id="rId90" Type="http://schemas.openxmlformats.org/officeDocument/2006/relationships/customXml" Target="../ink/ink1212.xml"/><Relationship Id="rId186" Type="http://schemas.openxmlformats.org/officeDocument/2006/relationships/customXml" Target="../ink/ink1260.xml"/><Relationship Id="rId351" Type="http://schemas.openxmlformats.org/officeDocument/2006/relationships/image" Target="../media/image1012.png"/><Relationship Id="rId393" Type="http://schemas.openxmlformats.org/officeDocument/2006/relationships/image" Target="../media/image2393.png"/><Relationship Id="rId407" Type="http://schemas.openxmlformats.org/officeDocument/2006/relationships/image" Target="../media/image2400.png"/><Relationship Id="rId449" Type="http://schemas.openxmlformats.org/officeDocument/2006/relationships/image" Target="../media/image2421.png"/><Relationship Id="rId614" Type="http://schemas.openxmlformats.org/officeDocument/2006/relationships/customXml" Target="../ink/ink1474.xml"/><Relationship Id="rId656" Type="http://schemas.openxmlformats.org/officeDocument/2006/relationships/customXml" Target="../ink/ink1495.xml"/><Relationship Id="rId211" Type="http://schemas.openxmlformats.org/officeDocument/2006/relationships/image" Target="../media/image923.png"/><Relationship Id="rId253" Type="http://schemas.openxmlformats.org/officeDocument/2006/relationships/image" Target="../media/image2345.png"/><Relationship Id="rId295" Type="http://schemas.openxmlformats.org/officeDocument/2006/relationships/image" Target="../media/image2366.png"/><Relationship Id="rId309" Type="http://schemas.openxmlformats.org/officeDocument/2006/relationships/image" Target="../media/image2373.png"/><Relationship Id="rId460" Type="http://schemas.openxmlformats.org/officeDocument/2006/relationships/customXml" Target="../ink/ink1397.xml"/><Relationship Id="rId516" Type="http://schemas.openxmlformats.org/officeDocument/2006/relationships/customXml" Target="../ink/ink1425.xml"/><Relationship Id="rId48" Type="http://schemas.openxmlformats.org/officeDocument/2006/relationships/customXml" Target="../ink/ink1191.xml"/><Relationship Id="rId113" Type="http://schemas.openxmlformats.org/officeDocument/2006/relationships/image" Target="../media/image874.png"/><Relationship Id="rId320" Type="http://schemas.openxmlformats.org/officeDocument/2006/relationships/customXml" Target="../ink/ink1327.xml"/><Relationship Id="rId558" Type="http://schemas.openxmlformats.org/officeDocument/2006/relationships/customXml" Target="../ink/ink1446.xml"/><Relationship Id="rId155" Type="http://schemas.openxmlformats.org/officeDocument/2006/relationships/image" Target="../media/image895.png"/><Relationship Id="rId197" Type="http://schemas.openxmlformats.org/officeDocument/2006/relationships/image" Target="../media/image916.png"/><Relationship Id="rId362" Type="http://schemas.openxmlformats.org/officeDocument/2006/relationships/customXml" Target="../ink/ink1348.xml"/><Relationship Id="rId418" Type="http://schemas.openxmlformats.org/officeDocument/2006/relationships/customXml" Target="../ink/ink1376.xml"/><Relationship Id="rId625" Type="http://schemas.openxmlformats.org/officeDocument/2006/relationships/image" Target="../media/image2509.png"/><Relationship Id="rId222" Type="http://schemas.openxmlformats.org/officeDocument/2006/relationships/customXml" Target="../ink/ink1278.xml"/><Relationship Id="rId264" Type="http://schemas.openxmlformats.org/officeDocument/2006/relationships/customXml" Target="../ink/ink1299.xml"/><Relationship Id="rId471" Type="http://schemas.openxmlformats.org/officeDocument/2006/relationships/image" Target="../media/image2432.png"/><Relationship Id="rId667" Type="http://schemas.openxmlformats.org/officeDocument/2006/relationships/image" Target="../media/image32.png"/><Relationship Id="rId17" Type="http://schemas.openxmlformats.org/officeDocument/2006/relationships/image" Target="../media/image2325.png"/><Relationship Id="rId59" Type="http://schemas.openxmlformats.org/officeDocument/2006/relationships/image" Target="../media/image847.png"/><Relationship Id="rId124" Type="http://schemas.openxmlformats.org/officeDocument/2006/relationships/customXml" Target="../ink/ink1229.xml"/><Relationship Id="rId527" Type="http://schemas.openxmlformats.org/officeDocument/2006/relationships/image" Target="../media/image2460.png"/><Relationship Id="rId569" Type="http://schemas.openxmlformats.org/officeDocument/2006/relationships/image" Target="../media/image2481.png"/><Relationship Id="rId70" Type="http://schemas.openxmlformats.org/officeDocument/2006/relationships/customXml" Target="../ink/ink1202.xml"/><Relationship Id="rId166" Type="http://schemas.openxmlformats.org/officeDocument/2006/relationships/customXml" Target="../ink/ink1250.xml"/><Relationship Id="rId331" Type="http://schemas.openxmlformats.org/officeDocument/2006/relationships/image" Target="../media/image1002.png"/><Relationship Id="rId373" Type="http://schemas.openxmlformats.org/officeDocument/2006/relationships/image" Target="../media/image2383.png"/><Relationship Id="rId429" Type="http://schemas.openxmlformats.org/officeDocument/2006/relationships/image" Target="../media/image2411.png"/><Relationship Id="rId580" Type="http://schemas.openxmlformats.org/officeDocument/2006/relationships/customXml" Target="../ink/ink1457.xml"/><Relationship Id="rId636" Type="http://schemas.openxmlformats.org/officeDocument/2006/relationships/customXml" Target="../ink/ink1485.xml"/><Relationship Id="rId1" Type="http://schemas.openxmlformats.org/officeDocument/2006/relationships/slideLayout" Target="../slideLayouts/slideLayout7.xml"/><Relationship Id="rId233" Type="http://schemas.openxmlformats.org/officeDocument/2006/relationships/image" Target="../media/image2335.png"/><Relationship Id="rId440" Type="http://schemas.openxmlformats.org/officeDocument/2006/relationships/customXml" Target="../ink/ink1387.xml"/><Relationship Id="rId28" Type="http://schemas.openxmlformats.org/officeDocument/2006/relationships/customXml" Target="../ink/ink1181.xml"/><Relationship Id="rId275" Type="http://schemas.openxmlformats.org/officeDocument/2006/relationships/image" Target="../media/image2356.png"/><Relationship Id="rId300" Type="http://schemas.openxmlformats.org/officeDocument/2006/relationships/customXml" Target="../ink/ink1317.xml"/><Relationship Id="rId482" Type="http://schemas.openxmlformats.org/officeDocument/2006/relationships/customXml" Target="../ink/ink1408.xml"/><Relationship Id="rId538" Type="http://schemas.openxmlformats.org/officeDocument/2006/relationships/customXml" Target="../ink/ink1436.xml"/><Relationship Id="rId81" Type="http://schemas.openxmlformats.org/officeDocument/2006/relationships/image" Target="../media/image858.png"/><Relationship Id="rId135" Type="http://schemas.openxmlformats.org/officeDocument/2006/relationships/image" Target="../media/image885.png"/><Relationship Id="rId177" Type="http://schemas.openxmlformats.org/officeDocument/2006/relationships/image" Target="../media/image906.png"/><Relationship Id="rId342" Type="http://schemas.openxmlformats.org/officeDocument/2006/relationships/customXml" Target="../ink/ink1338.xml"/><Relationship Id="rId384" Type="http://schemas.openxmlformats.org/officeDocument/2006/relationships/customXml" Target="../ink/ink1359.xml"/><Relationship Id="rId591" Type="http://schemas.openxmlformats.org/officeDocument/2006/relationships/image" Target="../media/image2492.png"/><Relationship Id="rId605" Type="http://schemas.openxmlformats.org/officeDocument/2006/relationships/image" Target="../media/image2499.png"/><Relationship Id="rId202" Type="http://schemas.openxmlformats.org/officeDocument/2006/relationships/customXml" Target="../ink/ink1268.xml"/><Relationship Id="rId244" Type="http://schemas.openxmlformats.org/officeDocument/2006/relationships/customXml" Target="../ink/ink1289.xml"/><Relationship Id="rId647" Type="http://schemas.openxmlformats.org/officeDocument/2006/relationships/image" Target="../media/image2520.png"/><Relationship Id="rId39" Type="http://schemas.openxmlformats.org/officeDocument/2006/relationships/image" Target="../media/image837.png"/><Relationship Id="rId286" Type="http://schemas.openxmlformats.org/officeDocument/2006/relationships/customXml" Target="../ink/ink1310.xml"/><Relationship Id="rId451" Type="http://schemas.openxmlformats.org/officeDocument/2006/relationships/image" Target="../media/image2422.png"/><Relationship Id="rId493" Type="http://schemas.openxmlformats.org/officeDocument/2006/relationships/image" Target="../media/image2443.png"/><Relationship Id="rId507" Type="http://schemas.openxmlformats.org/officeDocument/2006/relationships/image" Target="../media/image2450.png"/><Relationship Id="rId549" Type="http://schemas.openxmlformats.org/officeDocument/2006/relationships/image" Target="../media/image2471.png"/><Relationship Id="rId50" Type="http://schemas.openxmlformats.org/officeDocument/2006/relationships/customXml" Target="../ink/ink1192.xml"/><Relationship Id="rId104" Type="http://schemas.openxmlformats.org/officeDocument/2006/relationships/customXml" Target="../ink/ink1219.xml"/><Relationship Id="rId146" Type="http://schemas.openxmlformats.org/officeDocument/2006/relationships/customXml" Target="../ink/ink1240.xml"/><Relationship Id="rId188" Type="http://schemas.openxmlformats.org/officeDocument/2006/relationships/customXml" Target="../ink/ink1261.xml"/><Relationship Id="rId311" Type="http://schemas.openxmlformats.org/officeDocument/2006/relationships/image" Target="../media/image2374.png"/><Relationship Id="rId353" Type="http://schemas.openxmlformats.org/officeDocument/2006/relationships/image" Target="../media/image1013.png"/><Relationship Id="rId395" Type="http://schemas.openxmlformats.org/officeDocument/2006/relationships/image" Target="../media/image2394.png"/><Relationship Id="rId409" Type="http://schemas.openxmlformats.org/officeDocument/2006/relationships/image" Target="../media/image2401.png"/><Relationship Id="rId560" Type="http://schemas.openxmlformats.org/officeDocument/2006/relationships/customXml" Target="../ink/ink1447.xml"/><Relationship Id="rId92" Type="http://schemas.openxmlformats.org/officeDocument/2006/relationships/customXml" Target="../ink/ink1213.xml"/><Relationship Id="rId213" Type="http://schemas.openxmlformats.org/officeDocument/2006/relationships/image" Target="../media/image924.png"/><Relationship Id="rId420" Type="http://schemas.openxmlformats.org/officeDocument/2006/relationships/customXml" Target="../ink/ink1377.xml"/><Relationship Id="rId616" Type="http://schemas.openxmlformats.org/officeDocument/2006/relationships/customXml" Target="../ink/ink1475.xml"/><Relationship Id="rId658" Type="http://schemas.openxmlformats.org/officeDocument/2006/relationships/customXml" Target="../ink/ink1496.xml"/><Relationship Id="rId255" Type="http://schemas.openxmlformats.org/officeDocument/2006/relationships/image" Target="../media/image2346.png"/><Relationship Id="rId297" Type="http://schemas.openxmlformats.org/officeDocument/2006/relationships/image" Target="../media/image2367.png"/><Relationship Id="rId462" Type="http://schemas.openxmlformats.org/officeDocument/2006/relationships/customXml" Target="../ink/ink1398.xml"/><Relationship Id="rId518" Type="http://schemas.openxmlformats.org/officeDocument/2006/relationships/customXml" Target="../ink/ink1426.xml"/><Relationship Id="rId115" Type="http://schemas.openxmlformats.org/officeDocument/2006/relationships/image" Target="../media/image875.png"/><Relationship Id="rId157" Type="http://schemas.openxmlformats.org/officeDocument/2006/relationships/image" Target="../media/image896.png"/><Relationship Id="rId322" Type="http://schemas.openxmlformats.org/officeDocument/2006/relationships/customXml" Target="../ink/ink1328.xml"/><Relationship Id="rId364" Type="http://schemas.openxmlformats.org/officeDocument/2006/relationships/customXml" Target="../ink/ink1349.xml"/><Relationship Id="rId61" Type="http://schemas.openxmlformats.org/officeDocument/2006/relationships/image" Target="../media/image848.png"/><Relationship Id="rId199" Type="http://schemas.openxmlformats.org/officeDocument/2006/relationships/image" Target="../media/image917.png"/><Relationship Id="rId571" Type="http://schemas.openxmlformats.org/officeDocument/2006/relationships/image" Target="../media/image2482.png"/><Relationship Id="rId627" Type="http://schemas.openxmlformats.org/officeDocument/2006/relationships/image" Target="../media/image2510.png"/><Relationship Id="rId669" Type="http://schemas.openxmlformats.org/officeDocument/2006/relationships/image" Target="../media/image33.png"/><Relationship Id="rId19" Type="http://schemas.openxmlformats.org/officeDocument/2006/relationships/image" Target="../media/image2326.png"/><Relationship Id="rId224" Type="http://schemas.openxmlformats.org/officeDocument/2006/relationships/customXml" Target="../ink/ink1279.xml"/><Relationship Id="rId266" Type="http://schemas.openxmlformats.org/officeDocument/2006/relationships/customXml" Target="../ink/ink1300.xml"/><Relationship Id="rId431" Type="http://schemas.openxmlformats.org/officeDocument/2006/relationships/image" Target="../media/image2412.png"/><Relationship Id="rId473" Type="http://schemas.openxmlformats.org/officeDocument/2006/relationships/image" Target="../media/image2433.png"/><Relationship Id="rId529" Type="http://schemas.openxmlformats.org/officeDocument/2006/relationships/image" Target="../media/image2461.png"/><Relationship Id="rId30" Type="http://schemas.openxmlformats.org/officeDocument/2006/relationships/customXml" Target="../ink/ink1182.xml"/><Relationship Id="rId126" Type="http://schemas.openxmlformats.org/officeDocument/2006/relationships/customXml" Target="../ink/ink1230.xml"/><Relationship Id="rId168" Type="http://schemas.openxmlformats.org/officeDocument/2006/relationships/customXml" Target="../ink/ink1251.xml"/><Relationship Id="rId333" Type="http://schemas.openxmlformats.org/officeDocument/2006/relationships/image" Target="../media/image1003.png"/><Relationship Id="rId540" Type="http://schemas.openxmlformats.org/officeDocument/2006/relationships/customXml" Target="../ink/ink1437.xml"/><Relationship Id="rId72" Type="http://schemas.openxmlformats.org/officeDocument/2006/relationships/customXml" Target="../ink/ink1203.xml"/><Relationship Id="rId375" Type="http://schemas.openxmlformats.org/officeDocument/2006/relationships/image" Target="../media/image2384.png"/><Relationship Id="rId582" Type="http://schemas.openxmlformats.org/officeDocument/2006/relationships/customXml" Target="../ink/ink1458.xml"/><Relationship Id="rId638" Type="http://schemas.openxmlformats.org/officeDocument/2006/relationships/customXml" Target="../ink/ink1486.xml"/><Relationship Id="rId3" Type="http://schemas.openxmlformats.org/officeDocument/2006/relationships/image" Target="../media/image2319.png"/><Relationship Id="rId235" Type="http://schemas.openxmlformats.org/officeDocument/2006/relationships/image" Target="../media/image2336.png"/><Relationship Id="rId277" Type="http://schemas.openxmlformats.org/officeDocument/2006/relationships/image" Target="../media/image2357.png"/><Relationship Id="rId400" Type="http://schemas.openxmlformats.org/officeDocument/2006/relationships/customXml" Target="../ink/ink1367.xml"/><Relationship Id="rId442" Type="http://schemas.openxmlformats.org/officeDocument/2006/relationships/customXml" Target="../ink/ink1388.xml"/><Relationship Id="rId484" Type="http://schemas.openxmlformats.org/officeDocument/2006/relationships/customXml" Target="../ink/ink1409.xml"/><Relationship Id="rId137" Type="http://schemas.openxmlformats.org/officeDocument/2006/relationships/image" Target="../media/image886.png"/><Relationship Id="rId302" Type="http://schemas.openxmlformats.org/officeDocument/2006/relationships/customXml" Target="../ink/ink1318.xml"/><Relationship Id="rId344" Type="http://schemas.openxmlformats.org/officeDocument/2006/relationships/customXml" Target="../ink/ink1339.xml"/><Relationship Id="rId41" Type="http://schemas.openxmlformats.org/officeDocument/2006/relationships/image" Target="../media/image838.png"/><Relationship Id="rId83" Type="http://schemas.openxmlformats.org/officeDocument/2006/relationships/image" Target="../media/image859.png"/><Relationship Id="rId179" Type="http://schemas.openxmlformats.org/officeDocument/2006/relationships/image" Target="../media/image907.png"/><Relationship Id="rId386" Type="http://schemas.openxmlformats.org/officeDocument/2006/relationships/customXml" Target="../ink/ink1360.xml"/><Relationship Id="rId551" Type="http://schemas.openxmlformats.org/officeDocument/2006/relationships/image" Target="../media/image2472.png"/><Relationship Id="rId593" Type="http://schemas.openxmlformats.org/officeDocument/2006/relationships/image" Target="../media/image2493.png"/><Relationship Id="rId607" Type="http://schemas.openxmlformats.org/officeDocument/2006/relationships/image" Target="../media/image2500.png"/><Relationship Id="rId649" Type="http://schemas.openxmlformats.org/officeDocument/2006/relationships/image" Target="../media/image2521.png"/><Relationship Id="rId190" Type="http://schemas.openxmlformats.org/officeDocument/2006/relationships/customXml" Target="../ink/ink1262.xml"/><Relationship Id="rId204" Type="http://schemas.openxmlformats.org/officeDocument/2006/relationships/customXml" Target="../ink/ink1269.xml"/><Relationship Id="rId246" Type="http://schemas.openxmlformats.org/officeDocument/2006/relationships/customXml" Target="../ink/ink1290.xml"/><Relationship Id="rId288" Type="http://schemas.openxmlformats.org/officeDocument/2006/relationships/customXml" Target="../ink/ink1311.xml"/><Relationship Id="rId411" Type="http://schemas.openxmlformats.org/officeDocument/2006/relationships/image" Target="../media/image2402.png"/><Relationship Id="rId453" Type="http://schemas.openxmlformats.org/officeDocument/2006/relationships/image" Target="../media/image2423.png"/><Relationship Id="rId509" Type="http://schemas.openxmlformats.org/officeDocument/2006/relationships/image" Target="../media/image2451.png"/><Relationship Id="rId660" Type="http://schemas.openxmlformats.org/officeDocument/2006/relationships/customXml" Target="../ink/ink1497.xml"/><Relationship Id="rId106" Type="http://schemas.openxmlformats.org/officeDocument/2006/relationships/customXml" Target="../ink/ink1220.xml"/><Relationship Id="rId313" Type="http://schemas.openxmlformats.org/officeDocument/2006/relationships/image" Target="../media/image2375.png"/><Relationship Id="rId495" Type="http://schemas.openxmlformats.org/officeDocument/2006/relationships/image" Target="../media/image2444.png"/><Relationship Id="rId10" Type="http://schemas.openxmlformats.org/officeDocument/2006/relationships/customXml" Target="../ink/ink1172.xml"/><Relationship Id="rId52" Type="http://schemas.openxmlformats.org/officeDocument/2006/relationships/customXml" Target="../ink/ink1193.xml"/><Relationship Id="rId94" Type="http://schemas.openxmlformats.org/officeDocument/2006/relationships/customXml" Target="../ink/ink1214.xml"/><Relationship Id="rId148" Type="http://schemas.openxmlformats.org/officeDocument/2006/relationships/customXml" Target="../ink/ink1241.xml"/><Relationship Id="rId355" Type="http://schemas.openxmlformats.org/officeDocument/2006/relationships/image" Target="../media/image1014.png"/><Relationship Id="rId397" Type="http://schemas.openxmlformats.org/officeDocument/2006/relationships/image" Target="../media/image2395.png"/><Relationship Id="rId520" Type="http://schemas.openxmlformats.org/officeDocument/2006/relationships/customXml" Target="../ink/ink1427.xml"/><Relationship Id="rId562" Type="http://schemas.openxmlformats.org/officeDocument/2006/relationships/customXml" Target="../ink/ink1448.xml"/><Relationship Id="rId618" Type="http://schemas.openxmlformats.org/officeDocument/2006/relationships/customXml" Target="../ink/ink1476.xml"/><Relationship Id="rId215" Type="http://schemas.openxmlformats.org/officeDocument/2006/relationships/image" Target="../media/image925.png"/><Relationship Id="rId257" Type="http://schemas.openxmlformats.org/officeDocument/2006/relationships/image" Target="../media/image2347.png"/><Relationship Id="rId422" Type="http://schemas.openxmlformats.org/officeDocument/2006/relationships/customXml" Target="../ink/ink1378.xml"/><Relationship Id="rId464" Type="http://schemas.openxmlformats.org/officeDocument/2006/relationships/customXml" Target="../ink/ink1399.xml"/><Relationship Id="rId299" Type="http://schemas.openxmlformats.org/officeDocument/2006/relationships/image" Target="../media/image2368.png"/><Relationship Id="rId63" Type="http://schemas.openxmlformats.org/officeDocument/2006/relationships/image" Target="../media/image849.png"/><Relationship Id="rId159" Type="http://schemas.openxmlformats.org/officeDocument/2006/relationships/image" Target="../media/image897.png"/><Relationship Id="rId366" Type="http://schemas.openxmlformats.org/officeDocument/2006/relationships/customXml" Target="../ink/ink1350.xml"/><Relationship Id="rId573" Type="http://schemas.openxmlformats.org/officeDocument/2006/relationships/image" Target="../media/image2483.png"/><Relationship Id="rId226" Type="http://schemas.openxmlformats.org/officeDocument/2006/relationships/customXml" Target="../ink/ink1280.xml"/><Relationship Id="rId433" Type="http://schemas.openxmlformats.org/officeDocument/2006/relationships/image" Target="../media/image2413.png"/><Relationship Id="rId640" Type="http://schemas.openxmlformats.org/officeDocument/2006/relationships/customXml" Target="../ink/ink1487.xml"/><Relationship Id="rId74" Type="http://schemas.openxmlformats.org/officeDocument/2006/relationships/customXml" Target="../ink/ink1204.xml"/><Relationship Id="rId377" Type="http://schemas.openxmlformats.org/officeDocument/2006/relationships/image" Target="../media/image2385.png"/><Relationship Id="rId500" Type="http://schemas.openxmlformats.org/officeDocument/2006/relationships/customXml" Target="../ink/ink1417.xml"/><Relationship Id="rId584" Type="http://schemas.openxmlformats.org/officeDocument/2006/relationships/customXml" Target="../ink/ink1459.xml"/><Relationship Id="rId5" Type="http://schemas.openxmlformats.org/officeDocument/2006/relationships/image" Target="../media/image2320.png"/><Relationship Id="rId237" Type="http://schemas.openxmlformats.org/officeDocument/2006/relationships/image" Target="../media/image2337.png"/><Relationship Id="rId444" Type="http://schemas.openxmlformats.org/officeDocument/2006/relationships/customXml" Target="../ink/ink1389.xml"/><Relationship Id="rId651" Type="http://schemas.openxmlformats.org/officeDocument/2006/relationships/image" Target="../media/image2522.png"/><Relationship Id="rId290" Type="http://schemas.openxmlformats.org/officeDocument/2006/relationships/customXml" Target="../ink/ink1312.xml"/><Relationship Id="rId304" Type="http://schemas.openxmlformats.org/officeDocument/2006/relationships/customXml" Target="../ink/ink1319.xml"/><Relationship Id="rId388" Type="http://schemas.openxmlformats.org/officeDocument/2006/relationships/customXml" Target="../ink/ink1361.xml"/><Relationship Id="rId511" Type="http://schemas.openxmlformats.org/officeDocument/2006/relationships/image" Target="../media/image2452.png"/><Relationship Id="rId609" Type="http://schemas.openxmlformats.org/officeDocument/2006/relationships/image" Target="../media/image2501.png"/><Relationship Id="rId85" Type="http://schemas.openxmlformats.org/officeDocument/2006/relationships/image" Target="../media/image860.png"/><Relationship Id="rId150" Type="http://schemas.openxmlformats.org/officeDocument/2006/relationships/customXml" Target="../ink/ink1242.xml"/><Relationship Id="rId595" Type="http://schemas.openxmlformats.org/officeDocument/2006/relationships/image" Target="../media/image2494.png"/><Relationship Id="rId248" Type="http://schemas.openxmlformats.org/officeDocument/2006/relationships/customXml" Target="../ink/ink1291.xml"/><Relationship Id="rId455" Type="http://schemas.openxmlformats.org/officeDocument/2006/relationships/image" Target="../media/image2424.png"/><Relationship Id="rId662" Type="http://schemas.openxmlformats.org/officeDocument/2006/relationships/customXml" Target="../ink/ink1498.xml"/><Relationship Id="rId12" Type="http://schemas.openxmlformats.org/officeDocument/2006/relationships/customXml" Target="../ink/ink1173.xml"/><Relationship Id="rId108" Type="http://schemas.openxmlformats.org/officeDocument/2006/relationships/customXml" Target="../ink/ink1221.xml"/><Relationship Id="rId315" Type="http://schemas.openxmlformats.org/officeDocument/2006/relationships/image" Target="../media/image994.png"/><Relationship Id="rId522" Type="http://schemas.openxmlformats.org/officeDocument/2006/relationships/customXml" Target="../ink/ink1428.xml"/><Relationship Id="rId96" Type="http://schemas.openxmlformats.org/officeDocument/2006/relationships/customXml" Target="../ink/ink1215.xml"/><Relationship Id="rId161" Type="http://schemas.openxmlformats.org/officeDocument/2006/relationships/image" Target="../media/image898.png"/><Relationship Id="rId399" Type="http://schemas.openxmlformats.org/officeDocument/2006/relationships/image" Target="../media/image2396.png"/><Relationship Id="rId259" Type="http://schemas.openxmlformats.org/officeDocument/2006/relationships/image" Target="../media/image2348.png"/><Relationship Id="rId466" Type="http://schemas.openxmlformats.org/officeDocument/2006/relationships/customXml" Target="../ink/ink1400.xml"/><Relationship Id="rId23" Type="http://schemas.openxmlformats.org/officeDocument/2006/relationships/image" Target="../media/image2328.png"/><Relationship Id="rId119" Type="http://schemas.openxmlformats.org/officeDocument/2006/relationships/image" Target="../media/image877.png"/><Relationship Id="rId326" Type="http://schemas.openxmlformats.org/officeDocument/2006/relationships/customXml" Target="../ink/ink1330.xml"/><Relationship Id="rId533" Type="http://schemas.openxmlformats.org/officeDocument/2006/relationships/image" Target="../media/image2463.png"/><Relationship Id="rId172" Type="http://schemas.openxmlformats.org/officeDocument/2006/relationships/customXml" Target="../ink/ink1253.xml"/><Relationship Id="rId477" Type="http://schemas.openxmlformats.org/officeDocument/2006/relationships/image" Target="../media/image2435.png"/><Relationship Id="rId600" Type="http://schemas.openxmlformats.org/officeDocument/2006/relationships/customXml" Target="../ink/ink1467.xml"/><Relationship Id="rId337" Type="http://schemas.openxmlformats.org/officeDocument/2006/relationships/image" Target="../media/image1005.png"/><Relationship Id="rId34" Type="http://schemas.openxmlformats.org/officeDocument/2006/relationships/customXml" Target="../ink/ink1184.xml"/><Relationship Id="rId544" Type="http://schemas.openxmlformats.org/officeDocument/2006/relationships/customXml" Target="../ink/ink1439.xml"/><Relationship Id="rId183" Type="http://schemas.openxmlformats.org/officeDocument/2006/relationships/image" Target="../media/image909.png"/><Relationship Id="rId390" Type="http://schemas.openxmlformats.org/officeDocument/2006/relationships/customXml" Target="../ink/ink1362.xml"/><Relationship Id="rId404" Type="http://schemas.openxmlformats.org/officeDocument/2006/relationships/customXml" Target="../ink/ink1369.xml"/><Relationship Id="rId611" Type="http://schemas.openxmlformats.org/officeDocument/2006/relationships/image" Target="../media/image2502.png"/><Relationship Id="rId250" Type="http://schemas.openxmlformats.org/officeDocument/2006/relationships/customXml" Target="../ink/ink1292.xml"/><Relationship Id="rId488" Type="http://schemas.openxmlformats.org/officeDocument/2006/relationships/customXml" Target="../ink/ink1411.xml"/><Relationship Id="rId45" Type="http://schemas.openxmlformats.org/officeDocument/2006/relationships/image" Target="../media/image840.png"/><Relationship Id="rId110" Type="http://schemas.openxmlformats.org/officeDocument/2006/relationships/customXml" Target="../ink/ink1222.xml"/><Relationship Id="rId348" Type="http://schemas.openxmlformats.org/officeDocument/2006/relationships/customXml" Target="../ink/ink1341.xml"/><Relationship Id="rId555" Type="http://schemas.openxmlformats.org/officeDocument/2006/relationships/image" Target="../media/image2474.png"/><Relationship Id="rId194" Type="http://schemas.openxmlformats.org/officeDocument/2006/relationships/customXml" Target="../ink/ink1264.xml"/><Relationship Id="rId208" Type="http://schemas.openxmlformats.org/officeDocument/2006/relationships/customXml" Target="../ink/ink1271.xml"/><Relationship Id="rId415" Type="http://schemas.openxmlformats.org/officeDocument/2006/relationships/image" Target="../media/image2404.png"/><Relationship Id="rId622" Type="http://schemas.openxmlformats.org/officeDocument/2006/relationships/customXml" Target="../ink/ink1478.xml"/><Relationship Id="rId261" Type="http://schemas.openxmlformats.org/officeDocument/2006/relationships/image" Target="../media/image2349.png"/><Relationship Id="rId499" Type="http://schemas.openxmlformats.org/officeDocument/2006/relationships/image" Target="../media/image2446.png"/><Relationship Id="rId56" Type="http://schemas.openxmlformats.org/officeDocument/2006/relationships/customXml" Target="../ink/ink1195.xml"/><Relationship Id="rId359" Type="http://schemas.openxmlformats.org/officeDocument/2006/relationships/image" Target="../media/image2376.png"/><Relationship Id="rId566" Type="http://schemas.openxmlformats.org/officeDocument/2006/relationships/customXml" Target="../ink/ink1450.xml"/><Relationship Id="rId121" Type="http://schemas.openxmlformats.org/officeDocument/2006/relationships/image" Target="../media/image878.png"/><Relationship Id="rId219" Type="http://schemas.openxmlformats.org/officeDocument/2006/relationships/image" Target="../media/image927.png"/><Relationship Id="rId426" Type="http://schemas.openxmlformats.org/officeDocument/2006/relationships/customXml" Target="../ink/ink1380.xml"/><Relationship Id="rId633" Type="http://schemas.openxmlformats.org/officeDocument/2006/relationships/image" Target="../media/image2513.png"/><Relationship Id="rId67" Type="http://schemas.openxmlformats.org/officeDocument/2006/relationships/image" Target="../media/image851.png"/><Relationship Id="rId272" Type="http://schemas.openxmlformats.org/officeDocument/2006/relationships/customXml" Target="../ink/ink1303.xml"/><Relationship Id="rId577" Type="http://schemas.openxmlformats.org/officeDocument/2006/relationships/image" Target="../media/image2485.png"/><Relationship Id="rId132" Type="http://schemas.openxmlformats.org/officeDocument/2006/relationships/customXml" Target="../ink/ink1233.xml"/><Relationship Id="rId437" Type="http://schemas.openxmlformats.org/officeDocument/2006/relationships/image" Target="../media/image2415.png"/><Relationship Id="rId644" Type="http://schemas.openxmlformats.org/officeDocument/2006/relationships/customXml" Target="../ink/ink1489.xml"/><Relationship Id="rId283" Type="http://schemas.openxmlformats.org/officeDocument/2006/relationships/image" Target="../media/image2360.png"/><Relationship Id="rId490" Type="http://schemas.openxmlformats.org/officeDocument/2006/relationships/customXml" Target="../ink/ink1412.xml"/><Relationship Id="rId504" Type="http://schemas.openxmlformats.org/officeDocument/2006/relationships/customXml" Target="../ink/ink1419.xml"/><Relationship Id="rId78" Type="http://schemas.openxmlformats.org/officeDocument/2006/relationships/customXml" Target="../ink/ink1206.xml"/><Relationship Id="rId143" Type="http://schemas.openxmlformats.org/officeDocument/2006/relationships/image" Target="../media/image889.png"/><Relationship Id="rId350" Type="http://schemas.openxmlformats.org/officeDocument/2006/relationships/customXml" Target="../ink/ink1342.xml"/><Relationship Id="rId588" Type="http://schemas.openxmlformats.org/officeDocument/2006/relationships/customXml" Target="../ink/ink1461.xml"/><Relationship Id="rId9" Type="http://schemas.openxmlformats.org/officeDocument/2006/relationships/image" Target="../media/image2322.png"/><Relationship Id="rId210" Type="http://schemas.openxmlformats.org/officeDocument/2006/relationships/customXml" Target="../ink/ink1272.xml"/><Relationship Id="rId448" Type="http://schemas.openxmlformats.org/officeDocument/2006/relationships/customXml" Target="../ink/ink1391.xml"/><Relationship Id="rId655" Type="http://schemas.openxmlformats.org/officeDocument/2006/relationships/image" Target="../media/image2524.png"/><Relationship Id="rId294" Type="http://schemas.openxmlformats.org/officeDocument/2006/relationships/customXml" Target="../ink/ink1314.xml"/><Relationship Id="rId308" Type="http://schemas.openxmlformats.org/officeDocument/2006/relationships/customXml" Target="../ink/ink1321.xml"/><Relationship Id="rId515" Type="http://schemas.openxmlformats.org/officeDocument/2006/relationships/image" Target="../media/image2454.png"/><Relationship Id="rId89" Type="http://schemas.openxmlformats.org/officeDocument/2006/relationships/image" Target="../media/image862.png"/><Relationship Id="rId154" Type="http://schemas.openxmlformats.org/officeDocument/2006/relationships/customXml" Target="../ink/ink1244.xml"/><Relationship Id="rId361" Type="http://schemas.openxmlformats.org/officeDocument/2006/relationships/image" Target="../media/image2377.png"/><Relationship Id="rId599" Type="http://schemas.openxmlformats.org/officeDocument/2006/relationships/image" Target="../media/image2496.png"/><Relationship Id="rId459" Type="http://schemas.openxmlformats.org/officeDocument/2006/relationships/image" Target="../media/image2426.png"/><Relationship Id="rId666" Type="http://schemas.openxmlformats.org/officeDocument/2006/relationships/customXml" Target="../ink/ink1500.xml"/><Relationship Id="rId16" Type="http://schemas.openxmlformats.org/officeDocument/2006/relationships/customXml" Target="../ink/ink1175.xml"/><Relationship Id="rId221" Type="http://schemas.openxmlformats.org/officeDocument/2006/relationships/image" Target="../media/image2329.png"/><Relationship Id="rId319" Type="http://schemas.openxmlformats.org/officeDocument/2006/relationships/image" Target="../media/image996.png"/><Relationship Id="rId526" Type="http://schemas.openxmlformats.org/officeDocument/2006/relationships/customXml" Target="../ink/ink1430.xml"/><Relationship Id="rId165" Type="http://schemas.openxmlformats.org/officeDocument/2006/relationships/image" Target="../media/image900.png"/><Relationship Id="rId372" Type="http://schemas.openxmlformats.org/officeDocument/2006/relationships/customXml" Target="../ink/ink1353.xml"/><Relationship Id="rId232" Type="http://schemas.openxmlformats.org/officeDocument/2006/relationships/customXml" Target="../ink/ink1283.xml"/><Relationship Id="rId27" Type="http://schemas.openxmlformats.org/officeDocument/2006/relationships/image" Target="../media/image831.png"/><Relationship Id="rId537" Type="http://schemas.openxmlformats.org/officeDocument/2006/relationships/image" Target="../media/image2465.png"/></Relationships>
</file>

<file path=ppt/slides/_rels/slide9.xml.rels><?xml version="1.0" encoding="UTF-8" standalone="yes"?>
<Relationships xmlns="http://schemas.openxmlformats.org/package/2006/relationships"><Relationship Id="rId117" Type="http://schemas.openxmlformats.org/officeDocument/2006/relationships/image" Target="../media/image1207.png"/><Relationship Id="rId21" Type="http://schemas.openxmlformats.org/officeDocument/2006/relationships/image" Target="../media/image1159.png"/><Relationship Id="rId324" Type="http://schemas.openxmlformats.org/officeDocument/2006/relationships/customXml" Target="../ink/ink1663.xml"/><Relationship Id="rId531" Type="http://schemas.openxmlformats.org/officeDocument/2006/relationships/image" Target="../media/image110.png"/><Relationship Id="rId170" Type="http://schemas.openxmlformats.org/officeDocument/2006/relationships/customXml" Target="../ink/ink1586.xml"/><Relationship Id="rId268" Type="http://schemas.openxmlformats.org/officeDocument/2006/relationships/customXml" Target="../ink/ink1635.xml"/><Relationship Id="rId475" Type="http://schemas.openxmlformats.org/officeDocument/2006/relationships/image" Target="../media/image82.png"/><Relationship Id="rId32" Type="http://schemas.openxmlformats.org/officeDocument/2006/relationships/customXml" Target="../ink/ink1517.xml"/><Relationship Id="rId128" Type="http://schemas.openxmlformats.org/officeDocument/2006/relationships/customXml" Target="../ink/ink1565.xml"/><Relationship Id="rId335" Type="http://schemas.openxmlformats.org/officeDocument/2006/relationships/image" Target="../media/image1316.png"/><Relationship Id="rId181" Type="http://schemas.openxmlformats.org/officeDocument/2006/relationships/image" Target="../media/image1239.png"/><Relationship Id="rId402" Type="http://schemas.openxmlformats.org/officeDocument/2006/relationships/customXml" Target="../ink/ink1702.xml"/><Relationship Id="rId279" Type="http://schemas.openxmlformats.org/officeDocument/2006/relationships/image" Target="../media/image1288.png"/><Relationship Id="rId486" Type="http://schemas.openxmlformats.org/officeDocument/2006/relationships/customXml" Target="../ink/ink1744.xml"/><Relationship Id="rId43" Type="http://schemas.openxmlformats.org/officeDocument/2006/relationships/image" Target="../media/image1170.png"/><Relationship Id="rId139" Type="http://schemas.openxmlformats.org/officeDocument/2006/relationships/image" Target="../media/image1218.png"/><Relationship Id="rId346" Type="http://schemas.openxmlformats.org/officeDocument/2006/relationships/customXml" Target="../ink/ink1674.xml"/><Relationship Id="rId85" Type="http://schemas.openxmlformats.org/officeDocument/2006/relationships/image" Target="../media/image1191.png"/><Relationship Id="rId150" Type="http://schemas.openxmlformats.org/officeDocument/2006/relationships/customXml" Target="../ink/ink1576.xml"/><Relationship Id="rId192" Type="http://schemas.openxmlformats.org/officeDocument/2006/relationships/customXml" Target="../ink/ink1597.xml"/><Relationship Id="rId206" Type="http://schemas.openxmlformats.org/officeDocument/2006/relationships/customXml" Target="../ink/ink1604.xml"/><Relationship Id="rId413" Type="http://schemas.openxmlformats.org/officeDocument/2006/relationships/image" Target="../media/image51.png"/><Relationship Id="rId248" Type="http://schemas.openxmlformats.org/officeDocument/2006/relationships/customXml" Target="../ink/ink1625.xml"/><Relationship Id="rId455" Type="http://schemas.openxmlformats.org/officeDocument/2006/relationships/image" Target="../media/image72.png"/><Relationship Id="rId497" Type="http://schemas.openxmlformats.org/officeDocument/2006/relationships/image" Target="../media/image93.png"/><Relationship Id="rId12" Type="http://schemas.openxmlformats.org/officeDocument/2006/relationships/customXml" Target="../ink/ink1507.xml"/><Relationship Id="rId108" Type="http://schemas.openxmlformats.org/officeDocument/2006/relationships/customXml" Target="../ink/ink1555.xml"/><Relationship Id="rId315" Type="http://schemas.openxmlformats.org/officeDocument/2006/relationships/image" Target="../media/image1306.png"/><Relationship Id="rId357" Type="http://schemas.openxmlformats.org/officeDocument/2006/relationships/image" Target="../media/image16.png"/><Relationship Id="rId522" Type="http://schemas.openxmlformats.org/officeDocument/2006/relationships/customXml" Target="../ink/ink1762.xml"/><Relationship Id="rId54" Type="http://schemas.openxmlformats.org/officeDocument/2006/relationships/customXml" Target="../ink/ink1528.xml"/><Relationship Id="rId96" Type="http://schemas.openxmlformats.org/officeDocument/2006/relationships/customXml" Target="../ink/ink1549.xml"/><Relationship Id="rId161" Type="http://schemas.openxmlformats.org/officeDocument/2006/relationships/image" Target="../media/image1229.png"/><Relationship Id="rId217" Type="http://schemas.openxmlformats.org/officeDocument/2006/relationships/image" Target="../media/image1257.png"/><Relationship Id="rId399" Type="http://schemas.openxmlformats.org/officeDocument/2006/relationships/image" Target="../media/image44.png"/><Relationship Id="rId259" Type="http://schemas.openxmlformats.org/officeDocument/2006/relationships/image" Target="../media/image1278.png"/><Relationship Id="rId424" Type="http://schemas.openxmlformats.org/officeDocument/2006/relationships/customXml" Target="../ink/ink1713.xml"/><Relationship Id="rId466" Type="http://schemas.openxmlformats.org/officeDocument/2006/relationships/customXml" Target="../ink/ink1734.xml"/><Relationship Id="rId23" Type="http://schemas.openxmlformats.org/officeDocument/2006/relationships/image" Target="../media/image1160.png"/><Relationship Id="rId119" Type="http://schemas.openxmlformats.org/officeDocument/2006/relationships/image" Target="../media/image1208.png"/><Relationship Id="rId270" Type="http://schemas.openxmlformats.org/officeDocument/2006/relationships/customXml" Target="../ink/ink1636.xml"/><Relationship Id="rId326" Type="http://schemas.openxmlformats.org/officeDocument/2006/relationships/customXml" Target="../ink/ink1664.xml"/><Relationship Id="rId533" Type="http://schemas.openxmlformats.org/officeDocument/2006/relationships/image" Target="../media/image111.png"/><Relationship Id="rId65" Type="http://schemas.openxmlformats.org/officeDocument/2006/relationships/image" Target="../media/image1181.png"/><Relationship Id="rId130" Type="http://schemas.openxmlformats.org/officeDocument/2006/relationships/customXml" Target="../ink/ink1566.xml"/><Relationship Id="rId368" Type="http://schemas.openxmlformats.org/officeDocument/2006/relationships/customXml" Target="../ink/ink1685.xml"/><Relationship Id="rId172" Type="http://schemas.openxmlformats.org/officeDocument/2006/relationships/customXml" Target="../ink/ink1587.xml"/><Relationship Id="rId228" Type="http://schemas.openxmlformats.org/officeDocument/2006/relationships/customXml" Target="../ink/ink1615.xml"/><Relationship Id="rId435" Type="http://schemas.openxmlformats.org/officeDocument/2006/relationships/image" Target="../media/image62.png"/><Relationship Id="rId477" Type="http://schemas.openxmlformats.org/officeDocument/2006/relationships/image" Target="../media/image83.png"/><Relationship Id="rId281" Type="http://schemas.openxmlformats.org/officeDocument/2006/relationships/image" Target="../media/image1289.png"/><Relationship Id="rId337" Type="http://schemas.openxmlformats.org/officeDocument/2006/relationships/image" Target="../media/image1317.png"/><Relationship Id="rId502" Type="http://schemas.openxmlformats.org/officeDocument/2006/relationships/customXml" Target="../ink/ink1752.xml"/><Relationship Id="rId34" Type="http://schemas.openxmlformats.org/officeDocument/2006/relationships/customXml" Target="../ink/ink1518.xml"/><Relationship Id="rId76" Type="http://schemas.openxmlformats.org/officeDocument/2006/relationships/customXml" Target="../ink/ink1539.xml"/><Relationship Id="rId141" Type="http://schemas.openxmlformats.org/officeDocument/2006/relationships/image" Target="../media/image1219.png"/><Relationship Id="rId379" Type="http://schemas.openxmlformats.org/officeDocument/2006/relationships/image" Target="../media/image34.png"/><Relationship Id="rId7" Type="http://schemas.openxmlformats.org/officeDocument/2006/relationships/image" Target="../media/image1152.png"/><Relationship Id="rId183" Type="http://schemas.openxmlformats.org/officeDocument/2006/relationships/image" Target="../media/image1240.png"/><Relationship Id="rId239" Type="http://schemas.openxmlformats.org/officeDocument/2006/relationships/image" Target="../media/image1268.png"/><Relationship Id="rId390" Type="http://schemas.openxmlformats.org/officeDocument/2006/relationships/customXml" Target="../ink/ink1696.xml"/><Relationship Id="rId404" Type="http://schemas.openxmlformats.org/officeDocument/2006/relationships/customXml" Target="../ink/ink1703.xml"/><Relationship Id="rId446" Type="http://schemas.openxmlformats.org/officeDocument/2006/relationships/customXml" Target="../ink/ink1724.xml"/><Relationship Id="rId250" Type="http://schemas.openxmlformats.org/officeDocument/2006/relationships/customXml" Target="../ink/ink1626.xml"/><Relationship Id="rId292" Type="http://schemas.openxmlformats.org/officeDocument/2006/relationships/customXml" Target="../ink/ink1647.xml"/><Relationship Id="rId306" Type="http://schemas.openxmlformats.org/officeDocument/2006/relationships/customXml" Target="../ink/ink1654.xml"/><Relationship Id="rId488" Type="http://schemas.openxmlformats.org/officeDocument/2006/relationships/customXml" Target="../ink/ink1745.xml"/><Relationship Id="rId45" Type="http://schemas.openxmlformats.org/officeDocument/2006/relationships/image" Target="../media/image1171.png"/><Relationship Id="rId87" Type="http://schemas.openxmlformats.org/officeDocument/2006/relationships/image" Target="../media/image1192.png"/><Relationship Id="rId110" Type="http://schemas.openxmlformats.org/officeDocument/2006/relationships/customXml" Target="../ink/ink1556.xml"/><Relationship Id="rId348" Type="http://schemas.openxmlformats.org/officeDocument/2006/relationships/customXml" Target="../ink/ink1675.xml"/><Relationship Id="rId513" Type="http://schemas.openxmlformats.org/officeDocument/2006/relationships/image" Target="../media/image101.png"/><Relationship Id="rId152" Type="http://schemas.openxmlformats.org/officeDocument/2006/relationships/customXml" Target="../ink/ink1577.xml"/><Relationship Id="rId194" Type="http://schemas.openxmlformats.org/officeDocument/2006/relationships/customXml" Target="../ink/ink1598.xml"/><Relationship Id="rId208" Type="http://schemas.openxmlformats.org/officeDocument/2006/relationships/customXml" Target="../ink/ink1605.xml"/><Relationship Id="rId415" Type="http://schemas.openxmlformats.org/officeDocument/2006/relationships/image" Target="../media/image52.png"/><Relationship Id="rId457" Type="http://schemas.openxmlformats.org/officeDocument/2006/relationships/image" Target="../media/image73.png"/><Relationship Id="rId261" Type="http://schemas.openxmlformats.org/officeDocument/2006/relationships/image" Target="../media/image1279.png"/><Relationship Id="rId499" Type="http://schemas.openxmlformats.org/officeDocument/2006/relationships/image" Target="../media/image94.png"/><Relationship Id="rId14" Type="http://schemas.openxmlformats.org/officeDocument/2006/relationships/customXml" Target="../ink/ink1508.xml"/><Relationship Id="rId56" Type="http://schemas.openxmlformats.org/officeDocument/2006/relationships/customXml" Target="../ink/ink1529.xml"/><Relationship Id="rId317" Type="http://schemas.openxmlformats.org/officeDocument/2006/relationships/image" Target="../media/image1307.png"/><Relationship Id="rId359" Type="http://schemas.openxmlformats.org/officeDocument/2006/relationships/image" Target="../media/image17.png"/><Relationship Id="rId524" Type="http://schemas.openxmlformats.org/officeDocument/2006/relationships/customXml" Target="../ink/ink1763.xml"/><Relationship Id="rId98" Type="http://schemas.openxmlformats.org/officeDocument/2006/relationships/customXml" Target="../ink/ink1550.xml"/><Relationship Id="rId121" Type="http://schemas.openxmlformats.org/officeDocument/2006/relationships/image" Target="../media/image1209.png"/><Relationship Id="rId163" Type="http://schemas.openxmlformats.org/officeDocument/2006/relationships/image" Target="../media/image1230.png"/><Relationship Id="rId219" Type="http://schemas.openxmlformats.org/officeDocument/2006/relationships/image" Target="../media/image1258.png"/><Relationship Id="rId370" Type="http://schemas.openxmlformats.org/officeDocument/2006/relationships/customXml" Target="../ink/ink1686.xml"/><Relationship Id="rId426" Type="http://schemas.openxmlformats.org/officeDocument/2006/relationships/customXml" Target="../ink/ink1714.xml"/><Relationship Id="rId230" Type="http://schemas.openxmlformats.org/officeDocument/2006/relationships/customXml" Target="../ink/ink1616.xml"/><Relationship Id="rId468" Type="http://schemas.openxmlformats.org/officeDocument/2006/relationships/customXml" Target="../ink/ink1735.xml"/><Relationship Id="rId25" Type="http://schemas.openxmlformats.org/officeDocument/2006/relationships/image" Target="../media/image1161.png"/><Relationship Id="rId67" Type="http://schemas.openxmlformats.org/officeDocument/2006/relationships/image" Target="../media/image1182.png"/><Relationship Id="rId272" Type="http://schemas.openxmlformats.org/officeDocument/2006/relationships/customXml" Target="../ink/ink1637.xml"/><Relationship Id="rId328" Type="http://schemas.openxmlformats.org/officeDocument/2006/relationships/customXml" Target="../ink/ink1665.xml"/><Relationship Id="rId535" Type="http://schemas.openxmlformats.org/officeDocument/2006/relationships/image" Target="../media/image112.png"/><Relationship Id="rId132" Type="http://schemas.openxmlformats.org/officeDocument/2006/relationships/customXml" Target="../ink/ink1567.xml"/><Relationship Id="rId174" Type="http://schemas.openxmlformats.org/officeDocument/2006/relationships/customXml" Target="../ink/ink1588.xml"/><Relationship Id="rId381" Type="http://schemas.openxmlformats.org/officeDocument/2006/relationships/image" Target="../media/image35.png"/><Relationship Id="rId241" Type="http://schemas.openxmlformats.org/officeDocument/2006/relationships/image" Target="../media/image1269.png"/><Relationship Id="rId437" Type="http://schemas.openxmlformats.org/officeDocument/2006/relationships/image" Target="../media/image63.png"/><Relationship Id="rId479" Type="http://schemas.openxmlformats.org/officeDocument/2006/relationships/image" Target="../media/image84.png"/><Relationship Id="rId36" Type="http://schemas.openxmlformats.org/officeDocument/2006/relationships/customXml" Target="../ink/ink1519.xml"/><Relationship Id="rId283" Type="http://schemas.openxmlformats.org/officeDocument/2006/relationships/image" Target="../media/image1290.png"/><Relationship Id="rId339" Type="http://schemas.openxmlformats.org/officeDocument/2006/relationships/image" Target="../media/image1318.png"/><Relationship Id="rId490" Type="http://schemas.openxmlformats.org/officeDocument/2006/relationships/customXml" Target="../ink/ink1746.xml"/><Relationship Id="rId504" Type="http://schemas.openxmlformats.org/officeDocument/2006/relationships/customXml" Target="../ink/ink1753.xml"/><Relationship Id="rId78" Type="http://schemas.openxmlformats.org/officeDocument/2006/relationships/customXml" Target="../ink/ink1540.xml"/><Relationship Id="rId101" Type="http://schemas.openxmlformats.org/officeDocument/2006/relationships/image" Target="../media/image1199.png"/><Relationship Id="rId143" Type="http://schemas.openxmlformats.org/officeDocument/2006/relationships/image" Target="../media/image1220.png"/><Relationship Id="rId185" Type="http://schemas.openxmlformats.org/officeDocument/2006/relationships/image" Target="../media/image1241.png"/><Relationship Id="rId350" Type="http://schemas.openxmlformats.org/officeDocument/2006/relationships/customXml" Target="../ink/ink1676.xml"/><Relationship Id="rId406" Type="http://schemas.openxmlformats.org/officeDocument/2006/relationships/customXml" Target="../ink/ink1704.xml"/><Relationship Id="rId9" Type="http://schemas.openxmlformats.org/officeDocument/2006/relationships/image" Target="../media/image1153.png"/><Relationship Id="rId210" Type="http://schemas.openxmlformats.org/officeDocument/2006/relationships/customXml" Target="../ink/ink1606.xml"/><Relationship Id="rId392" Type="http://schemas.openxmlformats.org/officeDocument/2006/relationships/customXml" Target="../ink/ink1697.xml"/><Relationship Id="rId448" Type="http://schemas.openxmlformats.org/officeDocument/2006/relationships/customXml" Target="../ink/ink1725.xml"/><Relationship Id="rId252" Type="http://schemas.openxmlformats.org/officeDocument/2006/relationships/customXml" Target="../ink/ink1627.xml"/><Relationship Id="rId294" Type="http://schemas.openxmlformats.org/officeDocument/2006/relationships/customXml" Target="../ink/ink1648.xml"/><Relationship Id="rId308" Type="http://schemas.openxmlformats.org/officeDocument/2006/relationships/customXml" Target="../ink/ink1655.xml"/><Relationship Id="rId515" Type="http://schemas.openxmlformats.org/officeDocument/2006/relationships/image" Target="../media/image102.png"/><Relationship Id="rId47" Type="http://schemas.openxmlformats.org/officeDocument/2006/relationships/image" Target="../media/image1172.png"/><Relationship Id="rId89" Type="http://schemas.openxmlformats.org/officeDocument/2006/relationships/image" Target="../media/image1193.png"/><Relationship Id="rId112" Type="http://schemas.openxmlformats.org/officeDocument/2006/relationships/customXml" Target="../ink/ink1557.xml"/><Relationship Id="rId154" Type="http://schemas.openxmlformats.org/officeDocument/2006/relationships/customXml" Target="../ink/ink1578.xml"/><Relationship Id="rId361" Type="http://schemas.openxmlformats.org/officeDocument/2006/relationships/image" Target="../media/image18.png"/><Relationship Id="rId196" Type="http://schemas.openxmlformats.org/officeDocument/2006/relationships/customXml" Target="../ink/ink1599.xml"/><Relationship Id="rId417" Type="http://schemas.openxmlformats.org/officeDocument/2006/relationships/image" Target="../media/image53.png"/><Relationship Id="rId459" Type="http://schemas.openxmlformats.org/officeDocument/2006/relationships/image" Target="../media/image74.png"/><Relationship Id="rId16" Type="http://schemas.openxmlformats.org/officeDocument/2006/relationships/customXml" Target="../ink/ink1509.xml"/><Relationship Id="rId221" Type="http://schemas.openxmlformats.org/officeDocument/2006/relationships/image" Target="../media/image1259.png"/><Relationship Id="rId263" Type="http://schemas.openxmlformats.org/officeDocument/2006/relationships/image" Target="../media/image1280.png"/><Relationship Id="rId319" Type="http://schemas.openxmlformats.org/officeDocument/2006/relationships/image" Target="../media/image1308.png"/><Relationship Id="rId470" Type="http://schemas.openxmlformats.org/officeDocument/2006/relationships/customXml" Target="../ink/ink1736.xml"/><Relationship Id="rId526" Type="http://schemas.openxmlformats.org/officeDocument/2006/relationships/customXml" Target="../ink/ink1764.xml"/><Relationship Id="rId58" Type="http://schemas.openxmlformats.org/officeDocument/2006/relationships/customXml" Target="../ink/ink1530.xml"/><Relationship Id="rId123" Type="http://schemas.openxmlformats.org/officeDocument/2006/relationships/image" Target="../media/image1210.png"/><Relationship Id="rId330" Type="http://schemas.openxmlformats.org/officeDocument/2006/relationships/customXml" Target="../ink/ink1666.xml"/><Relationship Id="rId165" Type="http://schemas.openxmlformats.org/officeDocument/2006/relationships/image" Target="../media/image1231.png"/><Relationship Id="rId372" Type="http://schemas.openxmlformats.org/officeDocument/2006/relationships/customXml" Target="../ink/ink1687.xml"/><Relationship Id="rId428" Type="http://schemas.openxmlformats.org/officeDocument/2006/relationships/customXml" Target="../ink/ink1715.xml"/><Relationship Id="rId232" Type="http://schemas.openxmlformats.org/officeDocument/2006/relationships/customXml" Target="../ink/ink1617.xml"/><Relationship Id="rId274" Type="http://schemas.openxmlformats.org/officeDocument/2006/relationships/customXml" Target="../ink/ink1638.xml"/><Relationship Id="rId481" Type="http://schemas.openxmlformats.org/officeDocument/2006/relationships/image" Target="../media/image85.png"/><Relationship Id="rId27" Type="http://schemas.openxmlformats.org/officeDocument/2006/relationships/image" Target="../media/image1162.png"/><Relationship Id="rId69" Type="http://schemas.openxmlformats.org/officeDocument/2006/relationships/image" Target="../media/image1183.png"/><Relationship Id="rId134" Type="http://schemas.openxmlformats.org/officeDocument/2006/relationships/customXml" Target="../ink/ink1568.xml"/><Relationship Id="rId537" Type="http://schemas.openxmlformats.org/officeDocument/2006/relationships/image" Target="../media/image113.png"/><Relationship Id="rId80" Type="http://schemas.openxmlformats.org/officeDocument/2006/relationships/customXml" Target="../ink/ink1541.xml"/><Relationship Id="rId176" Type="http://schemas.openxmlformats.org/officeDocument/2006/relationships/customXml" Target="../ink/ink1589.xml"/><Relationship Id="rId341" Type="http://schemas.openxmlformats.org/officeDocument/2006/relationships/image" Target="../media/image1319.png"/><Relationship Id="rId383" Type="http://schemas.openxmlformats.org/officeDocument/2006/relationships/image" Target="../media/image36.png"/><Relationship Id="rId439" Type="http://schemas.openxmlformats.org/officeDocument/2006/relationships/image" Target="../media/image64.png"/><Relationship Id="rId201" Type="http://schemas.openxmlformats.org/officeDocument/2006/relationships/image" Target="../media/image1249.png"/><Relationship Id="rId243" Type="http://schemas.openxmlformats.org/officeDocument/2006/relationships/image" Target="../media/image1270.png"/><Relationship Id="rId285" Type="http://schemas.openxmlformats.org/officeDocument/2006/relationships/image" Target="../media/image1291.png"/><Relationship Id="rId450" Type="http://schemas.openxmlformats.org/officeDocument/2006/relationships/customXml" Target="../ink/ink1726.xml"/><Relationship Id="rId506" Type="http://schemas.openxmlformats.org/officeDocument/2006/relationships/customXml" Target="../ink/ink1754.xml"/><Relationship Id="rId38" Type="http://schemas.openxmlformats.org/officeDocument/2006/relationships/customXml" Target="../ink/ink1520.xml"/><Relationship Id="rId103" Type="http://schemas.openxmlformats.org/officeDocument/2006/relationships/image" Target="../media/image1200.png"/><Relationship Id="rId310" Type="http://schemas.openxmlformats.org/officeDocument/2006/relationships/customXml" Target="../ink/ink1656.xml"/><Relationship Id="rId492" Type="http://schemas.openxmlformats.org/officeDocument/2006/relationships/customXml" Target="../ink/ink1747.xml"/><Relationship Id="rId91" Type="http://schemas.openxmlformats.org/officeDocument/2006/relationships/image" Target="../media/image1194.png"/><Relationship Id="rId145" Type="http://schemas.openxmlformats.org/officeDocument/2006/relationships/image" Target="../media/image1221.png"/><Relationship Id="rId187" Type="http://schemas.openxmlformats.org/officeDocument/2006/relationships/image" Target="../media/image1242.png"/><Relationship Id="rId352" Type="http://schemas.openxmlformats.org/officeDocument/2006/relationships/customXml" Target="../ink/ink1677.xml"/><Relationship Id="rId394" Type="http://schemas.openxmlformats.org/officeDocument/2006/relationships/customXml" Target="../ink/ink1698.xml"/><Relationship Id="rId408" Type="http://schemas.openxmlformats.org/officeDocument/2006/relationships/customXml" Target="../ink/ink1705.xml"/><Relationship Id="rId212" Type="http://schemas.openxmlformats.org/officeDocument/2006/relationships/customXml" Target="../ink/ink1607.xml"/><Relationship Id="rId254" Type="http://schemas.openxmlformats.org/officeDocument/2006/relationships/customXml" Target="../ink/ink1628.xml"/><Relationship Id="rId49" Type="http://schemas.openxmlformats.org/officeDocument/2006/relationships/image" Target="../media/image1173.png"/><Relationship Id="rId114" Type="http://schemas.openxmlformats.org/officeDocument/2006/relationships/customXml" Target="../ink/ink1558.xml"/><Relationship Id="rId296" Type="http://schemas.openxmlformats.org/officeDocument/2006/relationships/customXml" Target="../ink/ink1649.xml"/><Relationship Id="rId461" Type="http://schemas.openxmlformats.org/officeDocument/2006/relationships/image" Target="../media/image75.png"/><Relationship Id="rId517" Type="http://schemas.openxmlformats.org/officeDocument/2006/relationships/image" Target="../media/image103.png"/><Relationship Id="rId60" Type="http://schemas.openxmlformats.org/officeDocument/2006/relationships/customXml" Target="../ink/ink1531.xml"/><Relationship Id="rId156" Type="http://schemas.openxmlformats.org/officeDocument/2006/relationships/customXml" Target="../ink/ink1579.xml"/><Relationship Id="rId198" Type="http://schemas.openxmlformats.org/officeDocument/2006/relationships/customXml" Target="../ink/ink1600.xml"/><Relationship Id="rId321" Type="http://schemas.openxmlformats.org/officeDocument/2006/relationships/image" Target="../media/image1309.png"/><Relationship Id="rId363" Type="http://schemas.openxmlformats.org/officeDocument/2006/relationships/image" Target="../media/image19.png"/><Relationship Id="rId419" Type="http://schemas.openxmlformats.org/officeDocument/2006/relationships/image" Target="../media/image54.png"/><Relationship Id="rId223" Type="http://schemas.openxmlformats.org/officeDocument/2006/relationships/image" Target="../media/image1260.png"/><Relationship Id="rId430" Type="http://schemas.openxmlformats.org/officeDocument/2006/relationships/customXml" Target="../ink/ink1716.xml"/><Relationship Id="rId18" Type="http://schemas.openxmlformats.org/officeDocument/2006/relationships/customXml" Target="../ink/ink1510.xml"/><Relationship Id="rId265" Type="http://schemas.openxmlformats.org/officeDocument/2006/relationships/image" Target="../media/image1281.png"/><Relationship Id="rId472" Type="http://schemas.openxmlformats.org/officeDocument/2006/relationships/customXml" Target="../ink/ink1737.xml"/><Relationship Id="rId528" Type="http://schemas.openxmlformats.org/officeDocument/2006/relationships/customXml" Target="../ink/ink1765.xml"/><Relationship Id="rId125" Type="http://schemas.openxmlformats.org/officeDocument/2006/relationships/image" Target="../media/image1211.png"/><Relationship Id="rId167" Type="http://schemas.openxmlformats.org/officeDocument/2006/relationships/image" Target="../media/image1232.png"/><Relationship Id="rId332" Type="http://schemas.openxmlformats.org/officeDocument/2006/relationships/customXml" Target="../ink/ink1667.xml"/><Relationship Id="rId374" Type="http://schemas.openxmlformats.org/officeDocument/2006/relationships/customXml" Target="../ink/ink1688.xml"/><Relationship Id="rId71" Type="http://schemas.openxmlformats.org/officeDocument/2006/relationships/image" Target="../media/image1184.png"/><Relationship Id="rId234" Type="http://schemas.openxmlformats.org/officeDocument/2006/relationships/customXml" Target="../ink/ink1618.xml"/><Relationship Id="rId2" Type="http://schemas.openxmlformats.org/officeDocument/2006/relationships/customXml" Target="../ink/ink1502.xml"/><Relationship Id="rId29" Type="http://schemas.openxmlformats.org/officeDocument/2006/relationships/image" Target="../media/image1163.png"/><Relationship Id="rId276" Type="http://schemas.openxmlformats.org/officeDocument/2006/relationships/customXml" Target="../ink/ink1639.xml"/><Relationship Id="rId441" Type="http://schemas.openxmlformats.org/officeDocument/2006/relationships/image" Target="../media/image65.png"/><Relationship Id="rId483" Type="http://schemas.openxmlformats.org/officeDocument/2006/relationships/image" Target="../media/image86.png"/><Relationship Id="rId539" Type="http://schemas.openxmlformats.org/officeDocument/2006/relationships/image" Target="../media/image114.png"/><Relationship Id="rId40" Type="http://schemas.openxmlformats.org/officeDocument/2006/relationships/customXml" Target="../ink/ink1521.xml"/><Relationship Id="rId136" Type="http://schemas.openxmlformats.org/officeDocument/2006/relationships/customXml" Target="../ink/ink1569.xml"/><Relationship Id="rId178" Type="http://schemas.openxmlformats.org/officeDocument/2006/relationships/customXml" Target="../ink/ink1590.xml"/><Relationship Id="rId301" Type="http://schemas.openxmlformats.org/officeDocument/2006/relationships/image" Target="../media/image1299.png"/><Relationship Id="rId343" Type="http://schemas.openxmlformats.org/officeDocument/2006/relationships/image" Target="../media/image1320.png"/><Relationship Id="rId82" Type="http://schemas.openxmlformats.org/officeDocument/2006/relationships/customXml" Target="../ink/ink1542.xml"/><Relationship Id="rId203" Type="http://schemas.openxmlformats.org/officeDocument/2006/relationships/image" Target="../media/image1250.png"/><Relationship Id="rId385" Type="http://schemas.openxmlformats.org/officeDocument/2006/relationships/image" Target="../media/image37.png"/><Relationship Id="rId245" Type="http://schemas.openxmlformats.org/officeDocument/2006/relationships/image" Target="../media/image1271.png"/><Relationship Id="rId287" Type="http://schemas.openxmlformats.org/officeDocument/2006/relationships/image" Target="../media/image1292.png"/><Relationship Id="rId410" Type="http://schemas.openxmlformats.org/officeDocument/2006/relationships/customXml" Target="../ink/ink1706.xml"/><Relationship Id="rId452" Type="http://schemas.openxmlformats.org/officeDocument/2006/relationships/customXml" Target="../ink/ink1727.xml"/><Relationship Id="rId494" Type="http://schemas.openxmlformats.org/officeDocument/2006/relationships/customXml" Target="../ink/ink1748.xml"/><Relationship Id="rId508" Type="http://schemas.openxmlformats.org/officeDocument/2006/relationships/customXml" Target="../ink/ink1755.xml"/><Relationship Id="rId105" Type="http://schemas.openxmlformats.org/officeDocument/2006/relationships/image" Target="../media/image1201.png"/><Relationship Id="rId147" Type="http://schemas.openxmlformats.org/officeDocument/2006/relationships/image" Target="../media/image1222.png"/><Relationship Id="rId312" Type="http://schemas.openxmlformats.org/officeDocument/2006/relationships/customXml" Target="../ink/ink1657.xml"/><Relationship Id="rId354" Type="http://schemas.openxmlformats.org/officeDocument/2006/relationships/customXml" Target="../ink/ink1678.xml"/><Relationship Id="rId51" Type="http://schemas.openxmlformats.org/officeDocument/2006/relationships/image" Target="../media/image1174.png"/><Relationship Id="rId93" Type="http://schemas.openxmlformats.org/officeDocument/2006/relationships/image" Target="../media/image1195.png"/><Relationship Id="rId189" Type="http://schemas.openxmlformats.org/officeDocument/2006/relationships/image" Target="../media/image1243.png"/><Relationship Id="rId396" Type="http://schemas.openxmlformats.org/officeDocument/2006/relationships/customXml" Target="../ink/ink1699.xml"/><Relationship Id="rId214" Type="http://schemas.openxmlformats.org/officeDocument/2006/relationships/customXml" Target="../ink/ink1608.xml"/><Relationship Id="rId256" Type="http://schemas.openxmlformats.org/officeDocument/2006/relationships/customXml" Target="../ink/ink1629.xml"/><Relationship Id="rId298" Type="http://schemas.openxmlformats.org/officeDocument/2006/relationships/customXml" Target="../ink/ink1650.xml"/><Relationship Id="rId421" Type="http://schemas.openxmlformats.org/officeDocument/2006/relationships/image" Target="../media/image55.png"/><Relationship Id="rId463" Type="http://schemas.openxmlformats.org/officeDocument/2006/relationships/image" Target="../media/image76.png"/><Relationship Id="rId519" Type="http://schemas.openxmlformats.org/officeDocument/2006/relationships/image" Target="../media/image104.png"/><Relationship Id="rId116" Type="http://schemas.openxmlformats.org/officeDocument/2006/relationships/customXml" Target="../ink/ink1559.xml"/><Relationship Id="rId158" Type="http://schemas.openxmlformats.org/officeDocument/2006/relationships/customXml" Target="../ink/ink1580.xml"/><Relationship Id="rId323" Type="http://schemas.openxmlformats.org/officeDocument/2006/relationships/image" Target="../media/image1310.png"/><Relationship Id="rId530" Type="http://schemas.openxmlformats.org/officeDocument/2006/relationships/customXml" Target="../ink/ink1766.xml"/><Relationship Id="rId20" Type="http://schemas.openxmlformats.org/officeDocument/2006/relationships/customXml" Target="../ink/ink1511.xml"/><Relationship Id="rId62" Type="http://schemas.openxmlformats.org/officeDocument/2006/relationships/customXml" Target="../ink/ink1532.xml"/><Relationship Id="rId365" Type="http://schemas.openxmlformats.org/officeDocument/2006/relationships/image" Target="../media/image20.png"/><Relationship Id="rId225" Type="http://schemas.openxmlformats.org/officeDocument/2006/relationships/image" Target="../media/image1261.png"/><Relationship Id="rId267" Type="http://schemas.openxmlformats.org/officeDocument/2006/relationships/image" Target="../media/image1282.png"/><Relationship Id="rId432" Type="http://schemas.openxmlformats.org/officeDocument/2006/relationships/customXml" Target="../ink/ink1717.xml"/><Relationship Id="rId474" Type="http://schemas.openxmlformats.org/officeDocument/2006/relationships/customXml" Target="../ink/ink1738.xml"/><Relationship Id="rId127" Type="http://schemas.openxmlformats.org/officeDocument/2006/relationships/image" Target="../media/image1212.png"/><Relationship Id="rId31" Type="http://schemas.openxmlformats.org/officeDocument/2006/relationships/image" Target="../media/image1164.png"/><Relationship Id="rId73" Type="http://schemas.openxmlformats.org/officeDocument/2006/relationships/image" Target="../media/image1185.png"/><Relationship Id="rId169" Type="http://schemas.openxmlformats.org/officeDocument/2006/relationships/image" Target="../media/image1233.png"/><Relationship Id="rId334" Type="http://schemas.openxmlformats.org/officeDocument/2006/relationships/customXml" Target="../ink/ink1668.xml"/><Relationship Id="rId376" Type="http://schemas.openxmlformats.org/officeDocument/2006/relationships/customXml" Target="../ink/ink1689.xml"/><Relationship Id="rId541" Type="http://schemas.openxmlformats.org/officeDocument/2006/relationships/image" Target="../media/image115.png"/><Relationship Id="rId4" Type="http://schemas.openxmlformats.org/officeDocument/2006/relationships/customXml" Target="../ink/ink1503.xml"/><Relationship Id="rId180" Type="http://schemas.openxmlformats.org/officeDocument/2006/relationships/customXml" Target="../ink/ink1591.xml"/><Relationship Id="rId236" Type="http://schemas.openxmlformats.org/officeDocument/2006/relationships/customXml" Target="../ink/ink1619.xml"/><Relationship Id="rId278" Type="http://schemas.openxmlformats.org/officeDocument/2006/relationships/customXml" Target="../ink/ink1640.xml"/><Relationship Id="rId401" Type="http://schemas.openxmlformats.org/officeDocument/2006/relationships/image" Target="../media/image45.png"/><Relationship Id="rId443" Type="http://schemas.openxmlformats.org/officeDocument/2006/relationships/image" Target="../media/image66.png"/><Relationship Id="rId303" Type="http://schemas.openxmlformats.org/officeDocument/2006/relationships/image" Target="../media/image1300.png"/><Relationship Id="rId485" Type="http://schemas.openxmlformats.org/officeDocument/2006/relationships/image" Target="../media/image87.png"/><Relationship Id="rId42" Type="http://schemas.openxmlformats.org/officeDocument/2006/relationships/customXml" Target="../ink/ink1522.xml"/><Relationship Id="rId84" Type="http://schemas.openxmlformats.org/officeDocument/2006/relationships/customXml" Target="../ink/ink1543.xml"/><Relationship Id="rId138" Type="http://schemas.openxmlformats.org/officeDocument/2006/relationships/customXml" Target="../ink/ink1570.xml"/><Relationship Id="rId345" Type="http://schemas.openxmlformats.org/officeDocument/2006/relationships/image" Target="../media/image1321.png"/><Relationship Id="rId387" Type="http://schemas.openxmlformats.org/officeDocument/2006/relationships/image" Target="../media/image38.png"/><Relationship Id="rId510" Type="http://schemas.openxmlformats.org/officeDocument/2006/relationships/customXml" Target="../ink/ink1756.xml"/><Relationship Id="rId191" Type="http://schemas.openxmlformats.org/officeDocument/2006/relationships/image" Target="../media/image1244.png"/><Relationship Id="rId205" Type="http://schemas.openxmlformats.org/officeDocument/2006/relationships/image" Target="../media/image1251.png"/><Relationship Id="rId247" Type="http://schemas.openxmlformats.org/officeDocument/2006/relationships/image" Target="../media/image1272.png"/><Relationship Id="rId412" Type="http://schemas.openxmlformats.org/officeDocument/2006/relationships/customXml" Target="../ink/ink1707.xml"/><Relationship Id="rId107" Type="http://schemas.openxmlformats.org/officeDocument/2006/relationships/image" Target="../media/image1202.png"/><Relationship Id="rId289" Type="http://schemas.openxmlformats.org/officeDocument/2006/relationships/image" Target="../media/image1293.png"/><Relationship Id="rId454" Type="http://schemas.openxmlformats.org/officeDocument/2006/relationships/customXml" Target="../ink/ink1728.xml"/><Relationship Id="rId496" Type="http://schemas.openxmlformats.org/officeDocument/2006/relationships/customXml" Target="../ink/ink1749.xml"/><Relationship Id="rId11" Type="http://schemas.openxmlformats.org/officeDocument/2006/relationships/image" Target="../media/image1154.png"/><Relationship Id="rId53" Type="http://schemas.openxmlformats.org/officeDocument/2006/relationships/image" Target="../media/image1175.png"/><Relationship Id="rId149" Type="http://schemas.openxmlformats.org/officeDocument/2006/relationships/image" Target="../media/image1223.png"/><Relationship Id="rId314" Type="http://schemas.openxmlformats.org/officeDocument/2006/relationships/customXml" Target="../ink/ink1658.xml"/><Relationship Id="rId356" Type="http://schemas.openxmlformats.org/officeDocument/2006/relationships/customXml" Target="../ink/ink1679.xml"/><Relationship Id="rId398" Type="http://schemas.openxmlformats.org/officeDocument/2006/relationships/customXml" Target="../ink/ink1700.xml"/><Relationship Id="rId521" Type="http://schemas.openxmlformats.org/officeDocument/2006/relationships/image" Target="../media/image105.png"/><Relationship Id="rId95" Type="http://schemas.openxmlformats.org/officeDocument/2006/relationships/image" Target="../media/image1196.png"/><Relationship Id="rId160" Type="http://schemas.openxmlformats.org/officeDocument/2006/relationships/customXml" Target="../ink/ink1581.xml"/><Relationship Id="rId216" Type="http://schemas.openxmlformats.org/officeDocument/2006/relationships/customXml" Target="../ink/ink1609.xml"/><Relationship Id="rId423" Type="http://schemas.openxmlformats.org/officeDocument/2006/relationships/image" Target="../media/image56.png"/><Relationship Id="rId258" Type="http://schemas.openxmlformats.org/officeDocument/2006/relationships/customXml" Target="../ink/ink1630.xml"/><Relationship Id="rId465" Type="http://schemas.openxmlformats.org/officeDocument/2006/relationships/image" Target="../media/image77.png"/><Relationship Id="rId22" Type="http://schemas.openxmlformats.org/officeDocument/2006/relationships/customXml" Target="../ink/ink1512.xml"/><Relationship Id="rId64" Type="http://schemas.openxmlformats.org/officeDocument/2006/relationships/customXml" Target="../ink/ink1533.xml"/><Relationship Id="rId118" Type="http://schemas.openxmlformats.org/officeDocument/2006/relationships/customXml" Target="../ink/ink1560.xml"/><Relationship Id="rId325" Type="http://schemas.openxmlformats.org/officeDocument/2006/relationships/image" Target="../media/image1311.png"/><Relationship Id="rId367" Type="http://schemas.openxmlformats.org/officeDocument/2006/relationships/image" Target="../media/image21.png"/><Relationship Id="rId532" Type="http://schemas.openxmlformats.org/officeDocument/2006/relationships/customXml" Target="../ink/ink1767.xml"/><Relationship Id="rId171" Type="http://schemas.openxmlformats.org/officeDocument/2006/relationships/image" Target="../media/image1234.png"/><Relationship Id="rId227" Type="http://schemas.openxmlformats.org/officeDocument/2006/relationships/image" Target="../media/image1262.png"/><Relationship Id="rId269" Type="http://schemas.openxmlformats.org/officeDocument/2006/relationships/image" Target="../media/image1283.png"/><Relationship Id="rId434" Type="http://schemas.openxmlformats.org/officeDocument/2006/relationships/customXml" Target="../ink/ink1718.xml"/><Relationship Id="rId476" Type="http://schemas.openxmlformats.org/officeDocument/2006/relationships/customXml" Target="../ink/ink1739.xml"/><Relationship Id="rId33" Type="http://schemas.openxmlformats.org/officeDocument/2006/relationships/image" Target="../media/image1165.png"/><Relationship Id="rId129" Type="http://schemas.openxmlformats.org/officeDocument/2006/relationships/image" Target="../media/image1213.png"/><Relationship Id="rId280" Type="http://schemas.openxmlformats.org/officeDocument/2006/relationships/customXml" Target="../ink/ink1641.xml"/><Relationship Id="rId336" Type="http://schemas.openxmlformats.org/officeDocument/2006/relationships/customXml" Target="../ink/ink1669.xml"/><Relationship Id="rId501" Type="http://schemas.openxmlformats.org/officeDocument/2006/relationships/image" Target="../media/image95.png"/><Relationship Id="rId75" Type="http://schemas.openxmlformats.org/officeDocument/2006/relationships/image" Target="../media/image1186.png"/><Relationship Id="rId140" Type="http://schemas.openxmlformats.org/officeDocument/2006/relationships/customXml" Target="../ink/ink1571.xml"/><Relationship Id="rId182" Type="http://schemas.openxmlformats.org/officeDocument/2006/relationships/customXml" Target="../ink/ink1592.xml"/><Relationship Id="rId378" Type="http://schemas.openxmlformats.org/officeDocument/2006/relationships/customXml" Target="../ink/ink1690.xml"/><Relationship Id="rId403" Type="http://schemas.openxmlformats.org/officeDocument/2006/relationships/image" Target="../media/image46.png"/><Relationship Id="rId6" Type="http://schemas.openxmlformats.org/officeDocument/2006/relationships/customXml" Target="../ink/ink1504.xml"/><Relationship Id="rId238" Type="http://schemas.openxmlformats.org/officeDocument/2006/relationships/customXml" Target="../ink/ink1620.xml"/><Relationship Id="rId445" Type="http://schemas.openxmlformats.org/officeDocument/2006/relationships/image" Target="../media/image67.png"/><Relationship Id="rId487" Type="http://schemas.openxmlformats.org/officeDocument/2006/relationships/image" Target="../media/image88.png"/><Relationship Id="rId291" Type="http://schemas.openxmlformats.org/officeDocument/2006/relationships/image" Target="../media/image1294.png"/><Relationship Id="rId305" Type="http://schemas.openxmlformats.org/officeDocument/2006/relationships/image" Target="../media/image1301.png"/><Relationship Id="rId347" Type="http://schemas.openxmlformats.org/officeDocument/2006/relationships/image" Target="../media/image1322.png"/><Relationship Id="rId512" Type="http://schemas.openxmlformats.org/officeDocument/2006/relationships/customXml" Target="../ink/ink1757.xml"/><Relationship Id="rId44" Type="http://schemas.openxmlformats.org/officeDocument/2006/relationships/customXml" Target="../ink/ink1523.xml"/><Relationship Id="rId86" Type="http://schemas.openxmlformats.org/officeDocument/2006/relationships/customXml" Target="../ink/ink1544.xml"/><Relationship Id="rId151" Type="http://schemas.openxmlformats.org/officeDocument/2006/relationships/image" Target="../media/image1224.png"/><Relationship Id="rId389" Type="http://schemas.openxmlformats.org/officeDocument/2006/relationships/image" Target="../media/image39.png"/><Relationship Id="rId193" Type="http://schemas.openxmlformats.org/officeDocument/2006/relationships/image" Target="../media/image1245.png"/><Relationship Id="rId207" Type="http://schemas.openxmlformats.org/officeDocument/2006/relationships/image" Target="../media/image1252.png"/><Relationship Id="rId249" Type="http://schemas.openxmlformats.org/officeDocument/2006/relationships/image" Target="../media/image1273.png"/><Relationship Id="rId414" Type="http://schemas.openxmlformats.org/officeDocument/2006/relationships/customXml" Target="../ink/ink1708.xml"/><Relationship Id="rId456" Type="http://schemas.openxmlformats.org/officeDocument/2006/relationships/customXml" Target="../ink/ink1729.xml"/><Relationship Id="rId498" Type="http://schemas.openxmlformats.org/officeDocument/2006/relationships/customXml" Target="../ink/ink1750.xml"/><Relationship Id="rId13" Type="http://schemas.openxmlformats.org/officeDocument/2006/relationships/image" Target="../media/image1155.png"/><Relationship Id="rId109" Type="http://schemas.openxmlformats.org/officeDocument/2006/relationships/image" Target="../media/image1203.png"/><Relationship Id="rId260" Type="http://schemas.openxmlformats.org/officeDocument/2006/relationships/customXml" Target="../ink/ink1631.xml"/><Relationship Id="rId316" Type="http://schemas.openxmlformats.org/officeDocument/2006/relationships/customXml" Target="../ink/ink1659.xml"/><Relationship Id="rId523" Type="http://schemas.openxmlformats.org/officeDocument/2006/relationships/image" Target="../media/image106.png"/><Relationship Id="rId55" Type="http://schemas.openxmlformats.org/officeDocument/2006/relationships/image" Target="../media/image1176.png"/><Relationship Id="rId97" Type="http://schemas.openxmlformats.org/officeDocument/2006/relationships/image" Target="../media/image1197.png"/><Relationship Id="rId120" Type="http://schemas.openxmlformats.org/officeDocument/2006/relationships/customXml" Target="../ink/ink1561.xml"/><Relationship Id="rId358" Type="http://schemas.openxmlformats.org/officeDocument/2006/relationships/customXml" Target="../ink/ink1680.xml"/><Relationship Id="rId162" Type="http://schemas.openxmlformats.org/officeDocument/2006/relationships/customXml" Target="../ink/ink1582.xml"/><Relationship Id="rId218" Type="http://schemas.openxmlformats.org/officeDocument/2006/relationships/customXml" Target="../ink/ink1610.xml"/><Relationship Id="rId425" Type="http://schemas.openxmlformats.org/officeDocument/2006/relationships/image" Target="../media/image57.png"/><Relationship Id="rId467" Type="http://schemas.openxmlformats.org/officeDocument/2006/relationships/image" Target="../media/image78.png"/><Relationship Id="rId271" Type="http://schemas.openxmlformats.org/officeDocument/2006/relationships/image" Target="../media/image1284.png"/><Relationship Id="rId24" Type="http://schemas.openxmlformats.org/officeDocument/2006/relationships/customXml" Target="../ink/ink1513.xml"/><Relationship Id="rId66" Type="http://schemas.openxmlformats.org/officeDocument/2006/relationships/customXml" Target="../ink/ink1534.xml"/><Relationship Id="rId131" Type="http://schemas.openxmlformats.org/officeDocument/2006/relationships/image" Target="../media/image1214.png"/><Relationship Id="rId327" Type="http://schemas.openxmlformats.org/officeDocument/2006/relationships/image" Target="../media/image1312.png"/><Relationship Id="rId369" Type="http://schemas.openxmlformats.org/officeDocument/2006/relationships/image" Target="../media/image22.png"/><Relationship Id="rId534" Type="http://schemas.openxmlformats.org/officeDocument/2006/relationships/customXml" Target="../ink/ink1768.xml"/><Relationship Id="rId173" Type="http://schemas.openxmlformats.org/officeDocument/2006/relationships/image" Target="../media/image1235.png"/><Relationship Id="rId229" Type="http://schemas.openxmlformats.org/officeDocument/2006/relationships/image" Target="../media/image1263.png"/><Relationship Id="rId380" Type="http://schemas.openxmlformats.org/officeDocument/2006/relationships/customXml" Target="../ink/ink1691.xml"/><Relationship Id="rId436" Type="http://schemas.openxmlformats.org/officeDocument/2006/relationships/customXml" Target="../ink/ink1719.xml"/><Relationship Id="rId240" Type="http://schemas.openxmlformats.org/officeDocument/2006/relationships/customXml" Target="../ink/ink1621.xml"/><Relationship Id="rId478" Type="http://schemas.openxmlformats.org/officeDocument/2006/relationships/customXml" Target="../ink/ink1740.xml"/><Relationship Id="rId35" Type="http://schemas.openxmlformats.org/officeDocument/2006/relationships/image" Target="../media/image1166.png"/><Relationship Id="rId77" Type="http://schemas.openxmlformats.org/officeDocument/2006/relationships/image" Target="../media/image1187.png"/><Relationship Id="rId100" Type="http://schemas.openxmlformats.org/officeDocument/2006/relationships/customXml" Target="../ink/ink1551.xml"/><Relationship Id="rId282" Type="http://schemas.openxmlformats.org/officeDocument/2006/relationships/customXml" Target="../ink/ink1642.xml"/><Relationship Id="rId338" Type="http://schemas.openxmlformats.org/officeDocument/2006/relationships/customXml" Target="../ink/ink1670.xml"/><Relationship Id="rId503" Type="http://schemas.openxmlformats.org/officeDocument/2006/relationships/image" Target="../media/image96.png"/><Relationship Id="rId8" Type="http://schemas.openxmlformats.org/officeDocument/2006/relationships/customXml" Target="../ink/ink1505.xml"/><Relationship Id="rId142" Type="http://schemas.openxmlformats.org/officeDocument/2006/relationships/customXml" Target="../ink/ink1572.xml"/><Relationship Id="rId184" Type="http://schemas.openxmlformats.org/officeDocument/2006/relationships/customXml" Target="../ink/ink1593.xml"/><Relationship Id="rId391" Type="http://schemas.openxmlformats.org/officeDocument/2006/relationships/image" Target="../media/image40.png"/><Relationship Id="rId405" Type="http://schemas.openxmlformats.org/officeDocument/2006/relationships/image" Target="../media/image47.png"/><Relationship Id="rId447" Type="http://schemas.openxmlformats.org/officeDocument/2006/relationships/image" Target="../media/image68.png"/><Relationship Id="rId251" Type="http://schemas.openxmlformats.org/officeDocument/2006/relationships/image" Target="../media/image1274.png"/><Relationship Id="rId489" Type="http://schemas.openxmlformats.org/officeDocument/2006/relationships/image" Target="../media/image89.png"/><Relationship Id="rId46" Type="http://schemas.openxmlformats.org/officeDocument/2006/relationships/customXml" Target="../ink/ink1524.xml"/><Relationship Id="rId293" Type="http://schemas.openxmlformats.org/officeDocument/2006/relationships/image" Target="../media/image1295.png"/><Relationship Id="rId307" Type="http://schemas.openxmlformats.org/officeDocument/2006/relationships/image" Target="../media/image1302.png"/><Relationship Id="rId349" Type="http://schemas.openxmlformats.org/officeDocument/2006/relationships/image" Target="../media/image1323.png"/><Relationship Id="rId514" Type="http://schemas.openxmlformats.org/officeDocument/2006/relationships/customXml" Target="../ink/ink1758.xml"/><Relationship Id="rId88" Type="http://schemas.openxmlformats.org/officeDocument/2006/relationships/customXml" Target="../ink/ink1545.xml"/><Relationship Id="rId111" Type="http://schemas.openxmlformats.org/officeDocument/2006/relationships/image" Target="../media/image1204.png"/><Relationship Id="rId153" Type="http://schemas.openxmlformats.org/officeDocument/2006/relationships/image" Target="../media/image1225.png"/><Relationship Id="rId195" Type="http://schemas.openxmlformats.org/officeDocument/2006/relationships/image" Target="../media/image1246.png"/><Relationship Id="rId209" Type="http://schemas.openxmlformats.org/officeDocument/2006/relationships/image" Target="../media/image1253.png"/><Relationship Id="rId360" Type="http://schemas.openxmlformats.org/officeDocument/2006/relationships/customXml" Target="../ink/ink1681.xml"/><Relationship Id="rId416" Type="http://schemas.openxmlformats.org/officeDocument/2006/relationships/customXml" Target="../ink/ink1709.xml"/><Relationship Id="rId220" Type="http://schemas.openxmlformats.org/officeDocument/2006/relationships/customXml" Target="../ink/ink1611.xml"/><Relationship Id="rId458" Type="http://schemas.openxmlformats.org/officeDocument/2006/relationships/customXml" Target="../ink/ink1730.xml"/><Relationship Id="rId15" Type="http://schemas.openxmlformats.org/officeDocument/2006/relationships/image" Target="../media/image1156.png"/><Relationship Id="rId57" Type="http://schemas.openxmlformats.org/officeDocument/2006/relationships/image" Target="../media/image1177.png"/><Relationship Id="rId262" Type="http://schemas.openxmlformats.org/officeDocument/2006/relationships/customXml" Target="../ink/ink1632.xml"/><Relationship Id="rId318" Type="http://schemas.openxmlformats.org/officeDocument/2006/relationships/customXml" Target="../ink/ink1660.xml"/><Relationship Id="rId525" Type="http://schemas.openxmlformats.org/officeDocument/2006/relationships/image" Target="../media/image107.png"/><Relationship Id="rId99" Type="http://schemas.openxmlformats.org/officeDocument/2006/relationships/image" Target="../media/image1198.png"/><Relationship Id="rId122" Type="http://schemas.openxmlformats.org/officeDocument/2006/relationships/customXml" Target="../ink/ink1562.xml"/><Relationship Id="rId164" Type="http://schemas.openxmlformats.org/officeDocument/2006/relationships/customXml" Target="../ink/ink1583.xml"/><Relationship Id="rId371" Type="http://schemas.openxmlformats.org/officeDocument/2006/relationships/image" Target="../media/image23.png"/><Relationship Id="rId427" Type="http://schemas.openxmlformats.org/officeDocument/2006/relationships/image" Target="../media/image58.png"/><Relationship Id="rId469" Type="http://schemas.openxmlformats.org/officeDocument/2006/relationships/image" Target="../media/image79.png"/><Relationship Id="rId26" Type="http://schemas.openxmlformats.org/officeDocument/2006/relationships/customXml" Target="../ink/ink1514.xml"/><Relationship Id="rId231" Type="http://schemas.openxmlformats.org/officeDocument/2006/relationships/image" Target="../media/image1264.png"/><Relationship Id="rId273" Type="http://schemas.openxmlformats.org/officeDocument/2006/relationships/image" Target="../media/image1285.png"/><Relationship Id="rId329" Type="http://schemas.openxmlformats.org/officeDocument/2006/relationships/image" Target="../media/image1313.png"/><Relationship Id="rId480" Type="http://schemas.openxmlformats.org/officeDocument/2006/relationships/customXml" Target="../ink/ink1741.xml"/><Relationship Id="rId536" Type="http://schemas.openxmlformats.org/officeDocument/2006/relationships/customXml" Target="../ink/ink1769.xml"/><Relationship Id="rId68" Type="http://schemas.openxmlformats.org/officeDocument/2006/relationships/customXml" Target="../ink/ink1535.xml"/><Relationship Id="rId133" Type="http://schemas.openxmlformats.org/officeDocument/2006/relationships/image" Target="../media/image1215.png"/><Relationship Id="rId175" Type="http://schemas.openxmlformats.org/officeDocument/2006/relationships/image" Target="../media/image1236.png"/><Relationship Id="rId340" Type="http://schemas.openxmlformats.org/officeDocument/2006/relationships/customXml" Target="../ink/ink1671.xml"/><Relationship Id="rId200" Type="http://schemas.openxmlformats.org/officeDocument/2006/relationships/customXml" Target="../ink/ink1601.xml"/><Relationship Id="rId382" Type="http://schemas.openxmlformats.org/officeDocument/2006/relationships/customXml" Target="../ink/ink1692.xml"/><Relationship Id="rId438" Type="http://schemas.openxmlformats.org/officeDocument/2006/relationships/customXml" Target="../ink/ink1720.xml"/><Relationship Id="rId242" Type="http://schemas.openxmlformats.org/officeDocument/2006/relationships/customXml" Target="../ink/ink1622.xml"/><Relationship Id="rId284" Type="http://schemas.openxmlformats.org/officeDocument/2006/relationships/customXml" Target="../ink/ink1643.xml"/><Relationship Id="rId491" Type="http://schemas.openxmlformats.org/officeDocument/2006/relationships/image" Target="../media/image90.png"/><Relationship Id="rId505" Type="http://schemas.openxmlformats.org/officeDocument/2006/relationships/image" Target="../media/image97.png"/><Relationship Id="rId37" Type="http://schemas.openxmlformats.org/officeDocument/2006/relationships/image" Target="../media/image1167.png"/><Relationship Id="rId79" Type="http://schemas.openxmlformats.org/officeDocument/2006/relationships/image" Target="../media/image1188.png"/><Relationship Id="rId102" Type="http://schemas.openxmlformats.org/officeDocument/2006/relationships/customXml" Target="../ink/ink1552.xml"/><Relationship Id="rId144" Type="http://schemas.openxmlformats.org/officeDocument/2006/relationships/customXml" Target="../ink/ink1573.xml"/><Relationship Id="rId90" Type="http://schemas.openxmlformats.org/officeDocument/2006/relationships/customXml" Target="../ink/ink1546.xml"/><Relationship Id="rId186" Type="http://schemas.openxmlformats.org/officeDocument/2006/relationships/customXml" Target="../ink/ink1594.xml"/><Relationship Id="rId351" Type="http://schemas.openxmlformats.org/officeDocument/2006/relationships/image" Target="../media/image1324.png"/><Relationship Id="rId393" Type="http://schemas.openxmlformats.org/officeDocument/2006/relationships/image" Target="../media/image41.png"/><Relationship Id="rId407" Type="http://schemas.openxmlformats.org/officeDocument/2006/relationships/image" Target="../media/image48.png"/><Relationship Id="rId449" Type="http://schemas.openxmlformats.org/officeDocument/2006/relationships/image" Target="../media/image69.png"/><Relationship Id="rId211" Type="http://schemas.openxmlformats.org/officeDocument/2006/relationships/image" Target="../media/image1254.png"/><Relationship Id="rId253" Type="http://schemas.openxmlformats.org/officeDocument/2006/relationships/image" Target="../media/image1275.png"/><Relationship Id="rId295" Type="http://schemas.openxmlformats.org/officeDocument/2006/relationships/image" Target="../media/image1296.png"/><Relationship Id="rId309" Type="http://schemas.openxmlformats.org/officeDocument/2006/relationships/image" Target="../media/image1303.png"/><Relationship Id="rId460" Type="http://schemas.openxmlformats.org/officeDocument/2006/relationships/customXml" Target="../ink/ink1731.xml"/><Relationship Id="rId516" Type="http://schemas.openxmlformats.org/officeDocument/2006/relationships/customXml" Target="../ink/ink1759.xml"/><Relationship Id="rId48" Type="http://schemas.openxmlformats.org/officeDocument/2006/relationships/customXml" Target="../ink/ink1525.xml"/><Relationship Id="rId113" Type="http://schemas.openxmlformats.org/officeDocument/2006/relationships/image" Target="../media/image1205.png"/><Relationship Id="rId320" Type="http://schemas.openxmlformats.org/officeDocument/2006/relationships/customXml" Target="../ink/ink1661.xml"/><Relationship Id="rId155" Type="http://schemas.openxmlformats.org/officeDocument/2006/relationships/image" Target="../media/image1226.png"/><Relationship Id="rId197" Type="http://schemas.openxmlformats.org/officeDocument/2006/relationships/image" Target="../media/image1247.png"/><Relationship Id="rId362" Type="http://schemas.openxmlformats.org/officeDocument/2006/relationships/customXml" Target="../ink/ink1682.xml"/><Relationship Id="rId418" Type="http://schemas.openxmlformats.org/officeDocument/2006/relationships/customXml" Target="../ink/ink1710.xml"/><Relationship Id="rId222" Type="http://schemas.openxmlformats.org/officeDocument/2006/relationships/customXml" Target="../ink/ink1612.xml"/><Relationship Id="rId264" Type="http://schemas.openxmlformats.org/officeDocument/2006/relationships/customXml" Target="../ink/ink1633.xml"/><Relationship Id="rId471" Type="http://schemas.openxmlformats.org/officeDocument/2006/relationships/image" Target="../media/image80.png"/><Relationship Id="rId17" Type="http://schemas.openxmlformats.org/officeDocument/2006/relationships/image" Target="../media/image1157.png"/><Relationship Id="rId59" Type="http://schemas.openxmlformats.org/officeDocument/2006/relationships/image" Target="../media/image1178.png"/><Relationship Id="rId124" Type="http://schemas.openxmlformats.org/officeDocument/2006/relationships/customXml" Target="../ink/ink1563.xml"/><Relationship Id="rId527" Type="http://schemas.openxmlformats.org/officeDocument/2006/relationships/image" Target="../media/image108.png"/><Relationship Id="rId70" Type="http://schemas.openxmlformats.org/officeDocument/2006/relationships/customXml" Target="../ink/ink1536.xml"/><Relationship Id="rId166" Type="http://schemas.openxmlformats.org/officeDocument/2006/relationships/customXml" Target="../ink/ink1584.xml"/><Relationship Id="rId331" Type="http://schemas.openxmlformats.org/officeDocument/2006/relationships/image" Target="../media/image1314.png"/><Relationship Id="rId373" Type="http://schemas.openxmlformats.org/officeDocument/2006/relationships/image" Target="../media/image24.png"/><Relationship Id="rId429" Type="http://schemas.openxmlformats.org/officeDocument/2006/relationships/image" Target="../media/image59.png"/><Relationship Id="rId1" Type="http://schemas.openxmlformats.org/officeDocument/2006/relationships/slideLayout" Target="../slideLayouts/slideLayout7.xml"/><Relationship Id="rId233" Type="http://schemas.openxmlformats.org/officeDocument/2006/relationships/image" Target="../media/image1265.png"/><Relationship Id="rId440" Type="http://schemas.openxmlformats.org/officeDocument/2006/relationships/customXml" Target="../ink/ink1721.xml"/><Relationship Id="rId28" Type="http://schemas.openxmlformats.org/officeDocument/2006/relationships/customXml" Target="../ink/ink1515.xml"/><Relationship Id="rId275" Type="http://schemas.openxmlformats.org/officeDocument/2006/relationships/image" Target="../media/image1286.png"/><Relationship Id="rId300" Type="http://schemas.openxmlformats.org/officeDocument/2006/relationships/customXml" Target="../ink/ink1651.xml"/><Relationship Id="rId482" Type="http://schemas.openxmlformats.org/officeDocument/2006/relationships/customXml" Target="../ink/ink1742.xml"/><Relationship Id="rId538" Type="http://schemas.openxmlformats.org/officeDocument/2006/relationships/customXml" Target="../ink/ink1770.xml"/><Relationship Id="rId81" Type="http://schemas.openxmlformats.org/officeDocument/2006/relationships/image" Target="../media/image1189.png"/><Relationship Id="rId135" Type="http://schemas.openxmlformats.org/officeDocument/2006/relationships/image" Target="../media/image1216.png"/><Relationship Id="rId177" Type="http://schemas.openxmlformats.org/officeDocument/2006/relationships/image" Target="../media/image1237.png"/><Relationship Id="rId342" Type="http://schemas.openxmlformats.org/officeDocument/2006/relationships/customXml" Target="../ink/ink1672.xml"/><Relationship Id="rId384" Type="http://schemas.openxmlformats.org/officeDocument/2006/relationships/customXml" Target="../ink/ink1693.xml"/><Relationship Id="rId202" Type="http://schemas.openxmlformats.org/officeDocument/2006/relationships/customXml" Target="../ink/ink1602.xml"/><Relationship Id="rId244" Type="http://schemas.openxmlformats.org/officeDocument/2006/relationships/customXml" Target="../ink/ink1623.xml"/><Relationship Id="rId39" Type="http://schemas.openxmlformats.org/officeDocument/2006/relationships/image" Target="../media/image1168.png"/><Relationship Id="rId286" Type="http://schemas.openxmlformats.org/officeDocument/2006/relationships/customXml" Target="../ink/ink1644.xml"/><Relationship Id="rId451" Type="http://schemas.openxmlformats.org/officeDocument/2006/relationships/image" Target="../media/image70.png"/><Relationship Id="rId493" Type="http://schemas.openxmlformats.org/officeDocument/2006/relationships/image" Target="../media/image91.png"/><Relationship Id="rId507" Type="http://schemas.openxmlformats.org/officeDocument/2006/relationships/image" Target="../media/image98.png"/><Relationship Id="rId50" Type="http://schemas.openxmlformats.org/officeDocument/2006/relationships/customXml" Target="../ink/ink1526.xml"/><Relationship Id="rId104" Type="http://schemas.openxmlformats.org/officeDocument/2006/relationships/customXml" Target="../ink/ink1553.xml"/><Relationship Id="rId146" Type="http://schemas.openxmlformats.org/officeDocument/2006/relationships/customXml" Target="../ink/ink1574.xml"/><Relationship Id="rId188" Type="http://schemas.openxmlformats.org/officeDocument/2006/relationships/customXml" Target="../ink/ink1595.xml"/><Relationship Id="rId311" Type="http://schemas.openxmlformats.org/officeDocument/2006/relationships/image" Target="../media/image1304.png"/><Relationship Id="rId353" Type="http://schemas.openxmlformats.org/officeDocument/2006/relationships/image" Target="../media/image14.png"/><Relationship Id="rId395" Type="http://schemas.openxmlformats.org/officeDocument/2006/relationships/image" Target="../media/image42.png"/><Relationship Id="rId409" Type="http://schemas.openxmlformats.org/officeDocument/2006/relationships/image" Target="../media/image49.png"/><Relationship Id="rId92" Type="http://schemas.openxmlformats.org/officeDocument/2006/relationships/customXml" Target="../ink/ink1547.xml"/><Relationship Id="rId213" Type="http://schemas.openxmlformats.org/officeDocument/2006/relationships/image" Target="../media/image1255.png"/><Relationship Id="rId420" Type="http://schemas.openxmlformats.org/officeDocument/2006/relationships/customXml" Target="../ink/ink1711.xml"/><Relationship Id="rId255" Type="http://schemas.openxmlformats.org/officeDocument/2006/relationships/image" Target="../media/image1276.png"/><Relationship Id="rId297" Type="http://schemas.openxmlformats.org/officeDocument/2006/relationships/image" Target="../media/image1297.png"/><Relationship Id="rId462" Type="http://schemas.openxmlformats.org/officeDocument/2006/relationships/customXml" Target="../ink/ink1732.xml"/><Relationship Id="rId518" Type="http://schemas.openxmlformats.org/officeDocument/2006/relationships/customXml" Target="../ink/ink1760.xml"/><Relationship Id="rId115" Type="http://schemas.openxmlformats.org/officeDocument/2006/relationships/image" Target="../media/image1206.png"/><Relationship Id="rId157" Type="http://schemas.openxmlformats.org/officeDocument/2006/relationships/image" Target="../media/image1227.png"/><Relationship Id="rId322" Type="http://schemas.openxmlformats.org/officeDocument/2006/relationships/customXml" Target="../ink/ink1662.xml"/><Relationship Id="rId364" Type="http://schemas.openxmlformats.org/officeDocument/2006/relationships/customXml" Target="../ink/ink1683.xml"/><Relationship Id="rId61" Type="http://schemas.openxmlformats.org/officeDocument/2006/relationships/image" Target="../media/image1179.png"/><Relationship Id="rId199" Type="http://schemas.openxmlformats.org/officeDocument/2006/relationships/image" Target="../media/image1248.png"/><Relationship Id="rId19" Type="http://schemas.openxmlformats.org/officeDocument/2006/relationships/image" Target="../media/image1158.png"/><Relationship Id="rId224" Type="http://schemas.openxmlformats.org/officeDocument/2006/relationships/customXml" Target="../ink/ink1613.xml"/><Relationship Id="rId266" Type="http://schemas.openxmlformats.org/officeDocument/2006/relationships/customXml" Target="../ink/ink1634.xml"/><Relationship Id="rId431" Type="http://schemas.openxmlformats.org/officeDocument/2006/relationships/image" Target="../media/image60.png"/><Relationship Id="rId473" Type="http://schemas.openxmlformats.org/officeDocument/2006/relationships/image" Target="../media/image81.png"/><Relationship Id="rId529" Type="http://schemas.openxmlformats.org/officeDocument/2006/relationships/image" Target="../media/image109.png"/><Relationship Id="rId30" Type="http://schemas.openxmlformats.org/officeDocument/2006/relationships/customXml" Target="../ink/ink1516.xml"/><Relationship Id="rId126" Type="http://schemas.openxmlformats.org/officeDocument/2006/relationships/customXml" Target="../ink/ink1564.xml"/><Relationship Id="rId168" Type="http://schemas.openxmlformats.org/officeDocument/2006/relationships/customXml" Target="../ink/ink1585.xml"/><Relationship Id="rId333" Type="http://schemas.openxmlformats.org/officeDocument/2006/relationships/image" Target="../media/image1315.png"/><Relationship Id="rId540" Type="http://schemas.openxmlformats.org/officeDocument/2006/relationships/customXml" Target="../ink/ink1771.xml"/><Relationship Id="rId72" Type="http://schemas.openxmlformats.org/officeDocument/2006/relationships/customXml" Target="../ink/ink1537.xml"/><Relationship Id="rId375" Type="http://schemas.openxmlformats.org/officeDocument/2006/relationships/image" Target="../media/image25.png"/><Relationship Id="rId3" Type="http://schemas.openxmlformats.org/officeDocument/2006/relationships/image" Target="../media/image1150.png"/><Relationship Id="rId235" Type="http://schemas.openxmlformats.org/officeDocument/2006/relationships/image" Target="../media/image1266.png"/><Relationship Id="rId277" Type="http://schemas.openxmlformats.org/officeDocument/2006/relationships/image" Target="../media/image1287.png"/><Relationship Id="rId400" Type="http://schemas.openxmlformats.org/officeDocument/2006/relationships/customXml" Target="../ink/ink1701.xml"/><Relationship Id="rId442" Type="http://schemas.openxmlformats.org/officeDocument/2006/relationships/customXml" Target="../ink/ink1722.xml"/><Relationship Id="rId484" Type="http://schemas.openxmlformats.org/officeDocument/2006/relationships/customXml" Target="../ink/ink1743.xml"/><Relationship Id="rId137" Type="http://schemas.openxmlformats.org/officeDocument/2006/relationships/image" Target="../media/image1217.png"/><Relationship Id="rId302" Type="http://schemas.openxmlformats.org/officeDocument/2006/relationships/customXml" Target="../ink/ink1652.xml"/><Relationship Id="rId344" Type="http://schemas.openxmlformats.org/officeDocument/2006/relationships/customXml" Target="../ink/ink1673.xml"/><Relationship Id="rId41" Type="http://schemas.openxmlformats.org/officeDocument/2006/relationships/image" Target="../media/image1169.png"/><Relationship Id="rId83" Type="http://schemas.openxmlformats.org/officeDocument/2006/relationships/image" Target="../media/image1190.png"/><Relationship Id="rId179" Type="http://schemas.openxmlformats.org/officeDocument/2006/relationships/image" Target="../media/image1238.png"/><Relationship Id="rId386" Type="http://schemas.openxmlformats.org/officeDocument/2006/relationships/customXml" Target="../ink/ink1694.xml"/><Relationship Id="rId190" Type="http://schemas.openxmlformats.org/officeDocument/2006/relationships/customXml" Target="../ink/ink1596.xml"/><Relationship Id="rId204" Type="http://schemas.openxmlformats.org/officeDocument/2006/relationships/customXml" Target="../ink/ink1603.xml"/><Relationship Id="rId246" Type="http://schemas.openxmlformats.org/officeDocument/2006/relationships/customXml" Target="../ink/ink1624.xml"/><Relationship Id="rId288" Type="http://schemas.openxmlformats.org/officeDocument/2006/relationships/customXml" Target="../ink/ink1645.xml"/><Relationship Id="rId411" Type="http://schemas.openxmlformats.org/officeDocument/2006/relationships/image" Target="../media/image50.png"/><Relationship Id="rId453" Type="http://schemas.openxmlformats.org/officeDocument/2006/relationships/image" Target="../media/image71.png"/><Relationship Id="rId509" Type="http://schemas.openxmlformats.org/officeDocument/2006/relationships/image" Target="../media/image99.png"/><Relationship Id="rId106" Type="http://schemas.openxmlformats.org/officeDocument/2006/relationships/customXml" Target="../ink/ink1554.xml"/><Relationship Id="rId313" Type="http://schemas.openxmlformats.org/officeDocument/2006/relationships/image" Target="../media/image1305.png"/><Relationship Id="rId495" Type="http://schemas.openxmlformats.org/officeDocument/2006/relationships/image" Target="../media/image92.png"/><Relationship Id="rId10" Type="http://schemas.openxmlformats.org/officeDocument/2006/relationships/customXml" Target="../ink/ink1506.xml"/><Relationship Id="rId52" Type="http://schemas.openxmlformats.org/officeDocument/2006/relationships/customXml" Target="../ink/ink1527.xml"/><Relationship Id="rId94" Type="http://schemas.openxmlformats.org/officeDocument/2006/relationships/customXml" Target="../ink/ink1548.xml"/><Relationship Id="rId148" Type="http://schemas.openxmlformats.org/officeDocument/2006/relationships/customXml" Target="../ink/ink1575.xml"/><Relationship Id="rId355" Type="http://schemas.openxmlformats.org/officeDocument/2006/relationships/image" Target="../media/image15.png"/><Relationship Id="rId397" Type="http://schemas.openxmlformats.org/officeDocument/2006/relationships/image" Target="../media/image43.png"/><Relationship Id="rId520" Type="http://schemas.openxmlformats.org/officeDocument/2006/relationships/customXml" Target="../ink/ink1761.xml"/><Relationship Id="rId215" Type="http://schemas.openxmlformats.org/officeDocument/2006/relationships/image" Target="../media/image1256.png"/><Relationship Id="rId257" Type="http://schemas.openxmlformats.org/officeDocument/2006/relationships/image" Target="../media/image1277.png"/><Relationship Id="rId422" Type="http://schemas.openxmlformats.org/officeDocument/2006/relationships/customXml" Target="../ink/ink1712.xml"/><Relationship Id="rId464" Type="http://schemas.openxmlformats.org/officeDocument/2006/relationships/customXml" Target="../ink/ink1733.xml"/><Relationship Id="rId299" Type="http://schemas.openxmlformats.org/officeDocument/2006/relationships/image" Target="../media/image1298.png"/><Relationship Id="rId63" Type="http://schemas.openxmlformats.org/officeDocument/2006/relationships/image" Target="../media/image1180.png"/><Relationship Id="rId159" Type="http://schemas.openxmlformats.org/officeDocument/2006/relationships/image" Target="../media/image1228.png"/><Relationship Id="rId366" Type="http://schemas.openxmlformats.org/officeDocument/2006/relationships/customXml" Target="../ink/ink1684.xml"/><Relationship Id="rId226" Type="http://schemas.openxmlformats.org/officeDocument/2006/relationships/customXml" Target="../ink/ink1614.xml"/><Relationship Id="rId433" Type="http://schemas.openxmlformats.org/officeDocument/2006/relationships/image" Target="../media/image61.png"/><Relationship Id="rId74" Type="http://schemas.openxmlformats.org/officeDocument/2006/relationships/customXml" Target="../ink/ink1538.xml"/><Relationship Id="rId377" Type="http://schemas.openxmlformats.org/officeDocument/2006/relationships/image" Target="../media/image26.png"/><Relationship Id="rId500" Type="http://schemas.openxmlformats.org/officeDocument/2006/relationships/customXml" Target="../ink/ink1751.xml"/><Relationship Id="rId5" Type="http://schemas.openxmlformats.org/officeDocument/2006/relationships/image" Target="../media/image1151.png"/><Relationship Id="rId237" Type="http://schemas.openxmlformats.org/officeDocument/2006/relationships/image" Target="../media/image1267.png"/><Relationship Id="rId444" Type="http://schemas.openxmlformats.org/officeDocument/2006/relationships/customXml" Target="../ink/ink1723.xml"/><Relationship Id="rId290" Type="http://schemas.openxmlformats.org/officeDocument/2006/relationships/customXml" Target="../ink/ink1646.xml"/><Relationship Id="rId304" Type="http://schemas.openxmlformats.org/officeDocument/2006/relationships/customXml" Target="../ink/ink1653.xml"/><Relationship Id="rId388" Type="http://schemas.openxmlformats.org/officeDocument/2006/relationships/customXml" Target="../ink/ink1695.xml"/><Relationship Id="rId511"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24931" y="703593"/>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4660936-E158-5076-2DD6-322E300D846A}"/>
                  </a:ext>
                </a:extLst>
              </p14:cNvPr>
              <p14:cNvContentPartPr/>
              <p14:nvPr/>
            </p14:nvContentPartPr>
            <p14:xfrm>
              <a:off x="10164034" y="772106"/>
              <a:ext cx="439920" cy="191160"/>
            </p14:xfrm>
          </p:contentPart>
        </mc:Choice>
        <mc:Fallback xmlns="">
          <p:pic>
            <p:nvPicPr>
              <p:cNvPr id="2" name="Freihand 1">
                <a:extLst>
                  <a:ext uri="{FF2B5EF4-FFF2-40B4-BE49-F238E27FC236}">
                    <a16:creationId xmlns:a16="http://schemas.microsoft.com/office/drawing/2014/main" id="{E4660936-E158-5076-2DD6-322E300D846A}"/>
                  </a:ext>
                </a:extLst>
              </p:cNvPr>
              <p:cNvPicPr/>
              <p:nvPr/>
            </p:nvPicPr>
            <p:blipFill>
              <a:blip r:embed="rId6"/>
              <a:stretch>
                <a:fillRect/>
              </a:stretch>
            </p:blipFill>
            <p:spPr>
              <a:xfrm>
                <a:off x="10155394" y="763466"/>
                <a:ext cx="457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84E1C87D-C61F-4422-BDBE-41A2BA6B6226}"/>
                  </a:ext>
                </a:extLst>
              </p14:cNvPr>
              <p14:cNvContentPartPr/>
              <p14:nvPr/>
            </p14:nvContentPartPr>
            <p14:xfrm>
              <a:off x="10024714" y="2220746"/>
              <a:ext cx="949680" cy="355320"/>
            </p14:xfrm>
          </p:contentPart>
        </mc:Choice>
        <mc:Fallback xmlns="">
          <p:pic>
            <p:nvPicPr>
              <p:cNvPr id="3" name="Freihand 2">
                <a:extLst>
                  <a:ext uri="{FF2B5EF4-FFF2-40B4-BE49-F238E27FC236}">
                    <a16:creationId xmlns:a16="http://schemas.microsoft.com/office/drawing/2014/main" id="{84E1C87D-C61F-4422-BDBE-41A2BA6B6226}"/>
                  </a:ext>
                </a:extLst>
              </p:cNvPr>
              <p:cNvPicPr/>
              <p:nvPr/>
            </p:nvPicPr>
            <p:blipFill>
              <a:blip r:embed="rId8"/>
              <a:stretch>
                <a:fillRect/>
              </a:stretch>
            </p:blipFill>
            <p:spPr>
              <a:xfrm>
                <a:off x="10015714" y="2212106"/>
                <a:ext cx="967320" cy="372960"/>
              </a:xfrm>
              <a:prstGeom prst="rect">
                <a:avLst/>
              </a:prstGeom>
            </p:spPr>
          </p:pic>
        </mc:Fallback>
      </mc:AlternateContent>
      <p:grpSp>
        <p:nvGrpSpPr>
          <p:cNvPr id="9" name="Gruppieren 8">
            <a:extLst>
              <a:ext uri="{FF2B5EF4-FFF2-40B4-BE49-F238E27FC236}">
                <a16:creationId xmlns:a16="http://schemas.microsoft.com/office/drawing/2014/main" id="{B4DF918F-57CD-2C71-29A9-759A691C76C5}"/>
              </a:ext>
            </a:extLst>
          </p:cNvPr>
          <p:cNvGrpSpPr/>
          <p:nvPr/>
        </p:nvGrpSpPr>
        <p:grpSpPr>
          <a:xfrm>
            <a:off x="623613" y="2437413"/>
            <a:ext cx="129240" cy="176040"/>
            <a:chOff x="623613" y="2437413"/>
            <a:chExt cx="129240" cy="176040"/>
          </a:xfrm>
        </p:grpSpPr>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1CD2339D-9719-5947-7D7B-8303593F1DF4}"/>
                    </a:ext>
                  </a:extLst>
                </p14:cNvPr>
                <p14:cNvContentPartPr/>
                <p14:nvPr/>
              </p14:nvContentPartPr>
              <p14:xfrm>
                <a:off x="623613" y="2437413"/>
                <a:ext cx="127440" cy="160920"/>
              </p14:xfrm>
            </p:contentPart>
          </mc:Choice>
          <mc:Fallback xmlns="">
            <p:pic>
              <p:nvPicPr>
                <p:cNvPr id="4" name="Freihand 3">
                  <a:extLst>
                    <a:ext uri="{FF2B5EF4-FFF2-40B4-BE49-F238E27FC236}">
                      <a16:creationId xmlns:a16="http://schemas.microsoft.com/office/drawing/2014/main" id="{1CD2339D-9719-5947-7D7B-8303593F1DF4}"/>
                    </a:ext>
                  </a:extLst>
                </p:cNvPr>
                <p:cNvPicPr/>
                <p:nvPr/>
              </p:nvPicPr>
              <p:blipFill>
                <a:blip r:embed="rId10"/>
                <a:stretch>
                  <a:fillRect/>
                </a:stretch>
              </p:blipFill>
              <p:spPr>
                <a:xfrm>
                  <a:off x="614973" y="2428413"/>
                  <a:ext cx="145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8B82D69-051E-3FBE-4F4B-1ACA087C82D0}"/>
                    </a:ext>
                  </a:extLst>
                </p14:cNvPr>
                <p14:cNvContentPartPr/>
                <p14:nvPr/>
              </p14:nvContentPartPr>
              <p14:xfrm>
                <a:off x="637653" y="2521653"/>
                <a:ext cx="115200" cy="91800"/>
              </p14:xfrm>
            </p:contentPart>
          </mc:Choice>
          <mc:Fallback xmlns="">
            <p:pic>
              <p:nvPicPr>
                <p:cNvPr id="6" name="Freihand 5">
                  <a:extLst>
                    <a:ext uri="{FF2B5EF4-FFF2-40B4-BE49-F238E27FC236}">
                      <a16:creationId xmlns:a16="http://schemas.microsoft.com/office/drawing/2014/main" id="{C8B82D69-051E-3FBE-4F4B-1ACA087C82D0}"/>
                    </a:ext>
                  </a:extLst>
                </p:cNvPr>
                <p:cNvPicPr/>
                <p:nvPr/>
              </p:nvPicPr>
              <p:blipFill>
                <a:blip r:embed="rId12"/>
                <a:stretch>
                  <a:fillRect/>
                </a:stretch>
              </p:blipFill>
              <p:spPr>
                <a:xfrm>
                  <a:off x="629013" y="2512653"/>
                  <a:ext cx="132840" cy="109440"/>
                </a:xfrm>
                <a:prstGeom prst="rect">
                  <a:avLst/>
                </a:prstGeom>
              </p:spPr>
            </p:pic>
          </mc:Fallback>
        </mc:AlternateContent>
      </p:grpSp>
      <p:grpSp>
        <p:nvGrpSpPr>
          <p:cNvPr id="16" name="Gruppieren 15">
            <a:extLst>
              <a:ext uri="{FF2B5EF4-FFF2-40B4-BE49-F238E27FC236}">
                <a16:creationId xmlns:a16="http://schemas.microsoft.com/office/drawing/2014/main" id="{95D58F17-6E88-C798-3722-C81AE544F29A}"/>
              </a:ext>
            </a:extLst>
          </p:cNvPr>
          <p:cNvGrpSpPr/>
          <p:nvPr/>
        </p:nvGrpSpPr>
        <p:grpSpPr>
          <a:xfrm>
            <a:off x="521733" y="2957973"/>
            <a:ext cx="159480" cy="150480"/>
            <a:chOff x="521733" y="2957973"/>
            <a:chExt cx="159480" cy="150480"/>
          </a:xfrm>
        </p:grpSpPr>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22569DB9-6136-DCDE-8BEE-B1256215F4FD}"/>
                    </a:ext>
                  </a:extLst>
                </p14:cNvPr>
                <p14:cNvContentPartPr/>
                <p14:nvPr/>
              </p14:nvContentPartPr>
              <p14:xfrm>
                <a:off x="521733" y="2978493"/>
                <a:ext cx="146160" cy="87480"/>
              </p14:xfrm>
            </p:contentPart>
          </mc:Choice>
          <mc:Fallback xmlns="">
            <p:pic>
              <p:nvPicPr>
                <p:cNvPr id="14" name="Freihand 13">
                  <a:extLst>
                    <a:ext uri="{FF2B5EF4-FFF2-40B4-BE49-F238E27FC236}">
                      <a16:creationId xmlns:a16="http://schemas.microsoft.com/office/drawing/2014/main" id="{22569DB9-6136-DCDE-8BEE-B1256215F4FD}"/>
                    </a:ext>
                  </a:extLst>
                </p:cNvPr>
                <p:cNvPicPr/>
                <p:nvPr/>
              </p:nvPicPr>
              <p:blipFill>
                <a:blip r:embed="rId14"/>
                <a:stretch>
                  <a:fillRect/>
                </a:stretch>
              </p:blipFill>
              <p:spPr>
                <a:xfrm>
                  <a:off x="512733" y="2969853"/>
                  <a:ext cx="163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3755937C-0975-09B2-0E1C-79078D3637C2}"/>
                    </a:ext>
                  </a:extLst>
                </p14:cNvPr>
                <p14:cNvContentPartPr/>
                <p14:nvPr/>
              </p14:nvContentPartPr>
              <p14:xfrm>
                <a:off x="550893" y="2957973"/>
                <a:ext cx="130320" cy="150480"/>
              </p14:xfrm>
            </p:contentPart>
          </mc:Choice>
          <mc:Fallback xmlns="">
            <p:pic>
              <p:nvPicPr>
                <p:cNvPr id="15" name="Freihand 14">
                  <a:extLst>
                    <a:ext uri="{FF2B5EF4-FFF2-40B4-BE49-F238E27FC236}">
                      <a16:creationId xmlns:a16="http://schemas.microsoft.com/office/drawing/2014/main" id="{3755937C-0975-09B2-0E1C-79078D3637C2}"/>
                    </a:ext>
                  </a:extLst>
                </p:cNvPr>
                <p:cNvPicPr/>
                <p:nvPr/>
              </p:nvPicPr>
              <p:blipFill>
                <a:blip r:embed="rId16"/>
                <a:stretch>
                  <a:fillRect/>
                </a:stretch>
              </p:blipFill>
              <p:spPr>
                <a:xfrm>
                  <a:off x="542253" y="2948973"/>
                  <a:ext cx="147960" cy="16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BE91546E-BE66-4A38-2E20-F0D4DDFDEC59}"/>
                  </a:ext>
                </a:extLst>
              </p14:cNvPr>
              <p14:cNvContentPartPr/>
              <p14:nvPr/>
            </p14:nvContentPartPr>
            <p14:xfrm>
              <a:off x="6851520" y="3397320"/>
              <a:ext cx="1175400" cy="1187640"/>
            </p14:xfrm>
          </p:contentPart>
        </mc:Choice>
        <mc:Fallback xmlns="">
          <p:pic>
            <p:nvPicPr>
              <p:cNvPr id="18" name="Freihand 17">
                <a:extLst>
                  <a:ext uri="{FF2B5EF4-FFF2-40B4-BE49-F238E27FC236}">
                    <a16:creationId xmlns:a16="http://schemas.microsoft.com/office/drawing/2014/main" id="{BE91546E-BE66-4A38-2E20-F0D4DDFDEC59}"/>
                  </a:ext>
                </a:extLst>
              </p:cNvPr>
              <p:cNvPicPr/>
              <p:nvPr/>
            </p:nvPicPr>
            <p:blipFill>
              <a:blip r:embed="rId19"/>
              <a:stretch>
                <a:fillRect/>
              </a:stretch>
            </p:blipFill>
            <p:spPr>
              <a:xfrm>
                <a:off x="6842160" y="3387960"/>
                <a:ext cx="1194120" cy="120636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19072" cy="393053"/>
          </a:xfrm>
          <a:prstGeom prst="rect">
            <a:avLst/>
          </a:prstGeom>
          <a:noFill/>
          <a:ln>
            <a:noFill/>
          </a:ln>
        </p:spPr>
        <p:txBody>
          <a:bodyPr lIns="81646" tIns="40823" rIns="81646" bIns="40823" anchor="ctr" anchorCtr="1"/>
          <a:lstStyle/>
          <a:p>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9D9EBE28-7074-CA84-A1C0-7DB9361129E8}"/>
                  </a:ext>
                </a:extLst>
              </p14:cNvPr>
              <p14:cNvContentPartPr/>
              <p14:nvPr/>
            </p14:nvContentPartPr>
            <p14:xfrm>
              <a:off x="989675" y="1573113"/>
              <a:ext cx="12600" cy="4680"/>
            </p14:xfrm>
          </p:contentPart>
        </mc:Choice>
        <mc:Fallback>
          <p:pic>
            <p:nvPicPr>
              <p:cNvPr id="2" name="Freihand 1">
                <a:extLst>
                  <a:ext uri="{FF2B5EF4-FFF2-40B4-BE49-F238E27FC236}">
                    <a16:creationId xmlns:a16="http://schemas.microsoft.com/office/drawing/2014/main" id="{9D9EBE28-7074-CA84-A1C0-7DB9361129E8}"/>
                  </a:ext>
                </a:extLst>
              </p:cNvPr>
              <p:cNvPicPr/>
              <p:nvPr/>
            </p:nvPicPr>
            <p:blipFill>
              <a:blip r:embed="rId3"/>
              <a:stretch>
                <a:fillRect/>
              </a:stretch>
            </p:blipFill>
            <p:spPr>
              <a:xfrm>
                <a:off x="981035" y="1564473"/>
                <a:ext cx="30240" cy="22320"/>
              </a:xfrm>
              <a:prstGeom prst="rect">
                <a:avLst/>
              </a:prstGeom>
            </p:spPr>
          </p:pic>
        </mc:Fallback>
      </mc:AlternateContent>
      <p:grpSp>
        <p:nvGrpSpPr>
          <p:cNvPr id="30" name="Gruppieren 29">
            <a:extLst>
              <a:ext uri="{FF2B5EF4-FFF2-40B4-BE49-F238E27FC236}">
                <a16:creationId xmlns:a16="http://schemas.microsoft.com/office/drawing/2014/main" id="{BF33B521-978F-8404-BDFC-14D5736FB593}"/>
              </a:ext>
            </a:extLst>
          </p:cNvPr>
          <p:cNvGrpSpPr/>
          <p:nvPr/>
        </p:nvGrpSpPr>
        <p:grpSpPr>
          <a:xfrm>
            <a:off x="1964195" y="65073"/>
            <a:ext cx="1267560" cy="332280"/>
            <a:chOff x="1964195" y="65073"/>
            <a:chExt cx="1267560" cy="332280"/>
          </a:xfrm>
        </p:grpSpPr>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3E9CF8E3-0EE9-1994-61F9-4CD456E6F7BF}"/>
                    </a:ext>
                  </a:extLst>
                </p14:cNvPr>
                <p14:cNvContentPartPr/>
                <p14:nvPr/>
              </p14:nvContentPartPr>
              <p14:xfrm>
                <a:off x="1964195" y="166593"/>
                <a:ext cx="279720" cy="133560"/>
              </p14:xfrm>
            </p:contentPart>
          </mc:Choice>
          <mc:Fallback>
            <p:pic>
              <p:nvPicPr>
                <p:cNvPr id="4" name="Freihand 3">
                  <a:extLst>
                    <a:ext uri="{FF2B5EF4-FFF2-40B4-BE49-F238E27FC236}">
                      <a16:creationId xmlns:a16="http://schemas.microsoft.com/office/drawing/2014/main" id="{3E9CF8E3-0EE9-1994-61F9-4CD456E6F7BF}"/>
                    </a:ext>
                  </a:extLst>
                </p:cNvPr>
                <p:cNvPicPr/>
                <p:nvPr/>
              </p:nvPicPr>
              <p:blipFill>
                <a:blip r:embed="rId5"/>
                <a:stretch>
                  <a:fillRect/>
                </a:stretch>
              </p:blipFill>
              <p:spPr>
                <a:xfrm>
                  <a:off x="1955195" y="157593"/>
                  <a:ext cx="297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BDCC0B44-4161-D61A-8428-93A3B4468BE1}"/>
                    </a:ext>
                  </a:extLst>
                </p14:cNvPr>
                <p14:cNvContentPartPr/>
                <p14:nvPr/>
              </p14:nvContentPartPr>
              <p14:xfrm>
                <a:off x="2289995" y="204753"/>
                <a:ext cx="281520" cy="90360"/>
              </p14:xfrm>
            </p:contentPart>
          </mc:Choice>
          <mc:Fallback>
            <p:pic>
              <p:nvPicPr>
                <p:cNvPr id="5" name="Freihand 4">
                  <a:extLst>
                    <a:ext uri="{FF2B5EF4-FFF2-40B4-BE49-F238E27FC236}">
                      <a16:creationId xmlns:a16="http://schemas.microsoft.com/office/drawing/2014/main" id="{BDCC0B44-4161-D61A-8428-93A3B4468BE1}"/>
                    </a:ext>
                  </a:extLst>
                </p:cNvPr>
                <p:cNvPicPr/>
                <p:nvPr/>
              </p:nvPicPr>
              <p:blipFill>
                <a:blip r:embed="rId7"/>
                <a:stretch>
                  <a:fillRect/>
                </a:stretch>
              </p:blipFill>
              <p:spPr>
                <a:xfrm>
                  <a:off x="2281355" y="195753"/>
                  <a:ext cx="299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E2B34655-ACF5-15E9-1B91-DF06CF73F033}"/>
                    </a:ext>
                  </a:extLst>
                </p14:cNvPr>
                <p14:cNvContentPartPr/>
                <p14:nvPr/>
              </p14:nvContentPartPr>
              <p14:xfrm>
                <a:off x="2652515" y="182073"/>
                <a:ext cx="93600" cy="85680"/>
              </p14:xfrm>
            </p:contentPart>
          </mc:Choice>
          <mc:Fallback>
            <p:pic>
              <p:nvPicPr>
                <p:cNvPr id="7" name="Freihand 6">
                  <a:extLst>
                    <a:ext uri="{FF2B5EF4-FFF2-40B4-BE49-F238E27FC236}">
                      <a16:creationId xmlns:a16="http://schemas.microsoft.com/office/drawing/2014/main" id="{E2B34655-ACF5-15E9-1B91-DF06CF73F033}"/>
                    </a:ext>
                  </a:extLst>
                </p:cNvPr>
                <p:cNvPicPr/>
                <p:nvPr/>
              </p:nvPicPr>
              <p:blipFill>
                <a:blip r:embed="rId9"/>
                <a:stretch>
                  <a:fillRect/>
                </a:stretch>
              </p:blipFill>
              <p:spPr>
                <a:xfrm>
                  <a:off x="2643875" y="173433"/>
                  <a:ext cx="111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D8258E1C-05F8-2497-3848-91147457052C}"/>
                    </a:ext>
                  </a:extLst>
                </p14:cNvPr>
                <p14:cNvContentPartPr/>
                <p14:nvPr/>
              </p14:nvContentPartPr>
              <p14:xfrm>
                <a:off x="2748635" y="65073"/>
                <a:ext cx="111600" cy="217440"/>
              </p14:xfrm>
            </p:contentPart>
          </mc:Choice>
          <mc:Fallback>
            <p:pic>
              <p:nvPicPr>
                <p:cNvPr id="8" name="Freihand 7">
                  <a:extLst>
                    <a:ext uri="{FF2B5EF4-FFF2-40B4-BE49-F238E27FC236}">
                      <a16:creationId xmlns:a16="http://schemas.microsoft.com/office/drawing/2014/main" id="{D8258E1C-05F8-2497-3848-91147457052C}"/>
                    </a:ext>
                  </a:extLst>
                </p:cNvPr>
                <p:cNvPicPr/>
                <p:nvPr/>
              </p:nvPicPr>
              <p:blipFill>
                <a:blip r:embed="rId11"/>
                <a:stretch>
                  <a:fillRect/>
                </a:stretch>
              </p:blipFill>
              <p:spPr>
                <a:xfrm>
                  <a:off x="2739635" y="56433"/>
                  <a:ext cx="1292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3ABC3D5C-7264-2A69-ED1D-A3B4B15E2D8F}"/>
                    </a:ext>
                  </a:extLst>
                </p14:cNvPr>
                <p14:cNvContentPartPr/>
                <p14:nvPr/>
              </p14:nvContentPartPr>
              <p14:xfrm>
                <a:off x="2851595" y="156513"/>
                <a:ext cx="380160" cy="240840"/>
              </p14:xfrm>
            </p:contentPart>
          </mc:Choice>
          <mc:Fallback>
            <p:pic>
              <p:nvPicPr>
                <p:cNvPr id="9" name="Freihand 8">
                  <a:extLst>
                    <a:ext uri="{FF2B5EF4-FFF2-40B4-BE49-F238E27FC236}">
                      <a16:creationId xmlns:a16="http://schemas.microsoft.com/office/drawing/2014/main" id="{3ABC3D5C-7264-2A69-ED1D-A3B4B15E2D8F}"/>
                    </a:ext>
                  </a:extLst>
                </p:cNvPr>
                <p:cNvPicPr/>
                <p:nvPr/>
              </p:nvPicPr>
              <p:blipFill>
                <a:blip r:embed="rId13"/>
                <a:stretch>
                  <a:fillRect/>
                </a:stretch>
              </p:blipFill>
              <p:spPr>
                <a:xfrm>
                  <a:off x="2842595" y="147873"/>
                  <a:ext cx="397800" cy="258480"/>
                </a:xfrm>
                <a:prstGeom prst="rect">
                  <a:avLst/>
                </a:prstGeom>
              </p:spPr>
            </p:pic>
          </mc:Fallback>
        </mc:AlternateContent>
      </p:grpSp>
      <p:grpSp>
        <p:nvGrpSpPr>
          <p:cNvPr id="29" name="Gruppieren 28">
            <a:extLst>
              <a:ext uri="{FF2B5EF4-FFF2-40B4-BE49-F238E27FC236}">
                <a16:creationId xmlns:a16="http://schemas.microsoft.com/office/drawing/2014/main" id="{B533BF29-27A4-3E6F-55BB-586B38F3FA56}"/>
              </a:ext>
            </a:extLst>
          </p:cNvPr>
          <p:cNvGrpSpPr/>
          <p:nvPr/>
        </p:nvGrpSpPr>
        <p:grpSpPr>
          <a:xfrm>
            <a:off x="3500315" y="77673"/>
            <a:ext cx="861840" cy="378360"/>
            <a:chOff x="3500315" y="77673"/>
            <a:chExt cx="861840" cy="37836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EFF0F9A4-8C03-86D6-07B3-287F31F085E9}"/>
                    </a:ext>
                  </a:extLst>
                </p14:cNvPr>
                <p14:cNvContentPartPr/>
                <p14:nvPr/>
              </p14:nvContentPartPr>
              <p14:xfrm>
                <a:off x="3500315" y="121953"/>
                <a:ext cx="147960" cy="244800"/>
              </p14:xfrm>
            </p:contentPart>
          </mc:Choice>
          <mc:Fallback>
            <p:pic>
              <p:nvPicPr>
                <p:cNvPr id="10" name="Freihand 9">
                  <a:extLst>
                    <a:ext uri="{FF2B5EF4-FFF2-40B4-BE49-F238E27FC236}">
                      <a16:creationId xmlns:a16="http://schemas.microsoft.com/office/drawing/2014/main" id="{EFF0F9A4-8C03-86D6-07B3-287F31F085E9}"/>
                    </a:ext>
                  </a:extLst>
                </p:cNvPr>
                <p:cNvPicPr/>
                <p:nvPr/>
              </p:nvPicPr>
              <p:blipFill>
                <a:blip r:embed="rId15"/>
                <a:stretch>
                  <a:fillRect/>
                </a:stretch>
              </p:blipFill>
              <p:spPr>
                <a:xfrm>
                  <a:off x="3491675" y="112953"/>
                  <a:ext cx="1656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884A865B-64B3-194B-1FF4-31DC52B976AE}"/>
                    </a:ext>
                  </a:extLst>
                </p14:cNvPr>
                <p14:cNvContentPartPr/>
                <p14:nvPr/>
              </p14:nvContentPartPr>
              <p14:xfrm>
                <a:off x="3696515" y="83793"/>
                <a:ext cx="252000" cy="187200"/>
              </p14:xfrm>
            </p:contentPart>
          </mc:Choice>
          <mc:Fallback>
            <p:pic>
              <p:nvPicPr>
                <p:cNvPr id="11" name="Freihand 10">
                  <a:extLst>
                    <a:ext uri="{FF2B5EF4-FFF2-40B4-BE49-F238E27FC236}">
                      <a16:creationId xmlns:a16="http://schemas.microsoft.com/office/drawing/2014/main" id="{884A865B-64B3-194B-1FF4-31DC52B976AE}"/>
                    </a:ext>
                  </a:extLst>
                </p:cNvPr>
                <p:cNvPicPr/>
                <p:nvPr/>
              </p:nvPicPr>
              <p:blipFill>
                <a:blip r:embed="rId17"/>
                <a:stretch>
                  <a:fillRect/>
                </a:stretch>
              </p:blipFill>
              <p:spPr>
                <a:xfrm>
                  <a:off x="3687875" y="75153"/>
                  <a:ext cx="2696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4181BC5D-9D37-A9A5-C89B-7C6E6C3E3A1C}"/>
                    </a:ext>
                  </a:extLst>
                </p14:cNvPr>
                <p14:cNvContentPartPr/>
                <p14:nvPr/>
              </p14:nvContentPartPr>
              <p14:xfrm>
                <a:off x="3985955" y="77673"/>
                <a:ext cx="3600" cy="12960"/>
              </p14:xfrm>
            </p:contentPart>
          </mc:Choice>
          <mc:Fallback>
            <p:pic>
              <p:nvPicPr>
                <p:cNvPr id="12" name="Freihand 11">
                  <a:extLst>
                    <a:ext uri="{FF2B5EF4-FFF2-40B4-BE49-F238E27FC236}">
                      <a16:creationId xmlns:a16="http://schemas.microsoft.com/office/drawing/2014/main" id="{4181BC5D-9D37-A9A5-C89B-7C6E6C3E3A1C}"/>
                    </a:ext>
                  </a:extLst>
                </p:cNvPr>
                <p:cNvPicPr/>
                <p:nvPr/>
              </p:nvPicPr>
              <p:blipFill>
                <a:blip r:embed="rId19"/>
                <a:stretch>
                  <a:fillRect/>
                </a:stretch>
              </p:blipFill>
              <p:spPr>
                <a:xfrm>
                  <a:off x="3976955" y="69033"/>
                  <a:ext cx="212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59A49BC8-B9EC-FF9C-9BC8-640B62BB832F}"/>
                    </a:ext>
                  </a:extLst>
                </p14:cNvPr>
                <p14:cNvContentPartPr/>
                <p14:nvPr/>
              </p14:nvContentPartPr>
              <p14:xfrm>
                <a:off x="4066595" y="138873"/>
                <a:ext cx="90720" cy="124200"/>
              </p14:xfrm>
            </p:contentPart>
          </mc:Choice>
          <mc:Fallback>
            <p:pic>
              <p:nvPicPr>
                <p:cNvPr id="13" name="Freihand 12">
                  <a:extLst>
                    <a:ext uri="{FF2B5EF4-FFF2-40B4-BE49-F238E27FC236}">
                      <a16:creationId xmlns:a16="http://schemas.microsoft.com/office/drawing/2014/main" id="{59A49BC8-B9EC-FF9C-9BC8-640B62BB832F}"/>
                    </a:ext>
                  </a:extLst>
                </p:cNvPr>
                <p:cNvPicPr/>
                <p:nvPr/>
              </p:nvPicPr>
              <p:blipFill>
                <a:blip r:embed="rId21"/>
                <a:stretch>
                  <a:fillRect/>
                </a:stretch>
              </p:blipFill>
              <p:spPr>
                <a:xfrm>
                  <a:off x="4057595" y="130233"/>
                  <a:ext cx="108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C8306965-51CD-2CA6-2B9C-EAEDA1E86D11}"/>
                    </a:ext>
                  </a:extLst>
                </p14:cNvPr>
                <p14:cNvContentPartPr/>
                <p14:nvPr/>
              </p14:nvContentPartPr>
              <p14:xfrm>
                <a:off x="4209515" y="162993"/>
                <a:ext cx="152640" cy="293040"/>
              </p14:xfrm>
            </p:contentPart>
          </mc:Choice>
          <mc:Fallback>
            <p:pic>
              <p:nvPicPr>
                <p:cNvPr id="14" name="Freihand 13">
                  <a:extLst>
                    <a:ext uri="{FF2B5EF4-FFF2-40B4-BE49-F238E27FC236}">
                      <a16:creationId xmlns:a16="http://schemas.microsoft.com/office/drawing/2014/main" id="{C8306965-51CD-2CA6-2B9C-EAEDA1E86D11}"/>
                    </a:ext>
                  </a:extLst>
                </p:cNvPr>
                <p:cNvPicPr/>
                <p:nvPr/>
              </p:nvPicPr>
              <p:blipFill>
                <a:blip r:embed="rId23"/>
                <a:stretch>
                  <a:fillRect/>
                </a:stretch>
              </p:blipFill>
              <p:spPr>
                <a:xfrm>
                  <a:off x="4200515" y="154353"/>
                  <a:ext cx="170280" cy="310680"/>
                </a:xfrm>
                <a:prstGeom prst="rect">
                  <a:avLst/>
                </a:prstGeom>
              </p:spPr>
            </p:pic>
          </mc:Fallback>
        </mc:AlternateContent>
      </p:grpSp>
      <p:grpSp>
        <p:nvGrpSpPr>
          <p:cNvPr id="28" name="Gruppieren 27">
            <a:extLst>
              <a:ext uri="{FF2B5EF4-FFF2-40B4-BE49-F238E27FC236}">
                <a16:creationId xmlns:a16="http://schemas.microsoft.com/office/drawing/2014/main" id="{CAB70036-FA6B-EA26-DBBB-EDB02F1B327E}"/>
              </a:ext>
            </a:extLst>
          </p:cNvPr>
          <p:cNvGrpSpPr/>
          <p:nvPr/>
        </p:nvGrpSpPr>
        <p:grpSpPr>
          <a:xfrm>
            <a:off x="4635395" y="84873"/>
            <a:ext cx="1946160" cy="342360"/>
            <a:chOff x="4635395" y="84873"/>
            <a:chExt cx="1946160" cy="342360"/>
          </a:xfrm>
        </p:grpSpPr>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70F30E2E-8DA5-F59B-2792-AF6111393BB1}"/>
                    </a:ext>
                  </a:extLst>
                </p14:cNvPr>
                <p14:cNvContentPartPr/>
                <p14:nvPr/>
              </p14:nvContentPartPr>
              <p14:xfrm>
                <a:off x="4635395" y="189993"/>
                <a:ext cx="27360" cy="107640"/>
              </p14:xfrm>
            </p:contentPart>
          </mc:Choice>
          <mc:Fallback>
            <p:pic>
              <p:nvPicPr>
                <p:cNvPr id="15" name="Freihand 14">
                  <a:extLst>
                    <a:ext uri="{FF2B5EF4-FFF2-40B4-BE49-F238E27FC236}">
                      <a16:creationId xmlns:a16="http://schemas.microsoft.com/office/drawing/2014/main" id="{70F30E2E-8DA5-F59B-2792-AF6111393BB1}"/>
                    </a:ext>
                  </a:extLst>
                </p:cNvPr>
                <p:cNvPicPr/>
                <p:nvPr/>
              </p:nvPicPr>
              <p:blipFill>
                <a:blip r:embed="rId25"/>
                <a:stretch>
                  <a:fillRect/>
                </a:stretch>
              </p:blipFill>
              <p:spPr>
                <a:xfrm>
                  <a:off x="4626755" y="181353"/>
                  <a:ext cx="45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A9E6EE95-0C29-B1F2-2564-791B9EC69064}"/>
                    </a:ext>
                  </a:extLst>
                </p14:cNvPr>
                <p14:cNvContentPartPr/>
                <p14:nvPr/>
              </p14:nvContentPartPr>
              <p14:xfrm>
                <a:off x="4842395" y="177033"/>
                <a:ext cx="296280" cy="113040"/>
              </p14:xfrm>
            </p:contentPart>
          </mc:Choice>
          <mc:Fallback>
            <p:pic>
              <p:nvPicPr>
                <p:cNvPr id="16" name="Freihand 15">
                  <a:extLst>
                    <a:ext uri="{FF2B5EF4-FFF2-40B4-BE49-F238E27FC236}">
                      <a16:creationId xmlns:a16="http://schemas.microsoft.com/office/drawing/2014/main" id="{A9E6EE95-0C29-B1F2-2564-791B9EC69064}"/>
                    </a:ext>
                  </a:extLst>
                </p:cNvPr>
                <p:cNvPicPr/>
                <p:nvPr/>
              </p:nvPicPr>
              <p:blipFill>
                <a:blip r:embed="rId27"/>
                <a:stretch>
                  <a:fillRect/>
                </a:stretch>
              </p:blipFill>
              <p:spPr>
                <a:xfrm>
                  <a:off x="4833755" y="168033"/>
                  <a:ext cx="313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B8F10953-E075-773C-B951-E54D80DB01CC}"/>
                    </a:ext>
                  </a:extLst>
                </p14:cNvPr>
                <p14:cNvContentPartPr/>
                <p14:nvPr/>
              </p14:nvContentPartPr>
              <p14:xfrm>
                <a:off x="5064155" y="84873"/>
                <a:ext cx="29160" cy="5760"/>
              </p14:xfrm>
            </p:contentPart>
          </mc:Choice>
          <mc:Fallback>
            <p:pic>
              <p:nvPicPr>
                <p:cNvPr id="17" name="Freihand 16">
                  <a:extLst>
                    <a:ext uri="{FF2B5EF4-FFF2-40B4-BE49-F238E27FC236}">
                      <a16:creationId xmlns:a16="http://schemas.microsoft.com/office/drawing/2014/main" id="{B8F10953-E075-773C-B951-E54D80DB01CC}"/>
                    </a:ext>
                  </a:extLst>
                </p:cNvPr>
                <p:cNvPicPr/>
                <p:nvPr/>
              </p:nvPicPr>
              <p:blipFill>
                <a:blip r:embed="rId29"/>
                <a:stretch>
                  <a:fillRect/>
                </a:stretch>
              </p:blipFill>
              <p:spPr>
                <a:xfrm>
                  <a:off x="5055515" y="76233"/>
                  <a:ext cx="46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180F1637-AAE9-D367-CDE9-2F8F41D66439}"/>
                    </a:ext>
                  </a:extLst>
                </p14:cNvPr>
                <p14:cNvContentPartPr/>
                <p14:nvPr/>
              </p14:nvContentPartPr>
              <p14:xfrm>
                <a:off x="5210315" y="186393"/>
                <a:ext cx="127800" cy="104040"/>
              </p14:xfrm>
            </p:contentPart>
          </mc:Choice>
          <mc:Fallback>
            <p:pic>
              <p:nvPicPr>
                <p:cNvPr id="18" name="Freihand 17">
                  <a:extLst>
                    <a:ext uri="{FF2B5EF4-FFF2-40B4-BE49-F238E27FC236}">
                      <a16:creationId xmlns:a16="http://schemas.microsoft.com/office/drawing/2014/main" id="{180F1637-AAE9-D367-CDE9-2F8F41D66439}"/>
                    </a:ext>
                  </a:extLst>
                </p:cNvPr>
                <p:cNvPicPr/>
                <p:nvPr/>
              </p:nvPicPr>
              <p:blipFill>
                <a:blip r:embed="rId31"/>
                <a:stretch>
                  <a:fillRect/>
                </a:stretch>
              </p:blipFill>
              <p:spPr>
                <a:xfrm>
                  <a:off x="5201675" y="177393"/>
                  <a:ext cx="145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95C84858-A840-15EF-0E11-BC696A9C2A41}"/>
                    </a:ext>
                  </a:extLst>
                </p14:cNvPr>
                <p14:cNvContentPartPr/>
                <p14:nvPr/>
              </p14:nvContentPartPr>
              <p14:xfrm>
                <a:off x="5383475" y="170913"/>
                <a:ext cx="248400" cy="113040"/>
              </p14:xfrm>
            </p:contentPart>
          </mc:Choice>
          <mc:Fallback>
            <p:pic>
              <p:nvPicPr>
                <p:cNvPr id="19" name="Freihand 18">
                  <a:extLst>
                    <a:ext uri="{FF2B5EF4-FFF2-40B4-BE49-F238E27FC236}">
                      <a16:creationId xmlns:a16="http://schemas.microsoft.com/office/drawing/2014/main" id="{95C84858-A840-15EF-0E11-BC696A9C2A41}"/>
                    </a:ext>
                  </a:extLst>
                </p:cNvPr>
                <p:cNvPicPr/>
                <p:nvPr/>
              </p:nvPicPr>
              <p:blipFill>
                <a:blip r:embed="rId33"/>
                <a:stretch>
                  <a:fillRect/>
                </a:stretch>
              </p:blipFill>
              <p:spPr>
                <a:xfrm>
                  <a:off x="5374475" y="162273"/>
                  <a:ext cx="266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8ACF3FDB-C354-3E10-A2CB-DB8D00D51A0E}"/>
                    </a:ext>
                  </a:extLst>
                </p14:cNvPr>
                <p14:cNvContentPartPr/>
                <p14:nvPr/>
              </p14:nvContentPartPr>
              <p14:xfrm>
                <a:off x="5646995" y="168033"/>
                <a:ext cx="146160" cy="97200"/>
              </p14:xfrm>
            </p:contentPart>
          </mc:Choice>
          <mc:Fallback>
            <p:pic>
              <p:nvPicPr>
                <p:cNvPr id="20" name="Freihand 19">
                  <a:extLst>
                    <a:ext uri="{FF2B5EF4-FFF2-40B4-BE49-F238E27FC236}">
                      <a16:creationId xmlns:a16="http://schemas.microsoft.com/office/drawing/2014/main" id="{8ACF3FDB-C354-3E10-A2CB-DB8D00D51A0E}"/>
                    </a:ext>
                  </a:extLst>
                </p:cNvPr>
                <p:cNvPicPr/>
                <p:nvPr/>
              </p:nvPicPr>
              <p:blipFill>
                <a:blip r:embed="rId35"/>
                <a:stretch>
                  <a:fillRect/>
                </a:stretch>
              </p:blipFill>
              <p:spPr>
                <a:xfrm>
                  <a:off x="5638355" y="159393"/>
                  <a:ext cx="163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971111A5-298E-01E9-4C1E-A7790A34E464}"/>
                    </a:ext>
                  </a:extLst>
                </p14:cNvPr>
                <p14:cNvContentPartPr/>
                <p14:nvPr/>
              </p14:nvContentPartPr>
              <p14:xfrm>
                <a:off x="5807195" y="126633"/>
                <a:ext cx="98280" cy="156600"/>
              </p14:xfrm>
            </p:contentPart>
          </mc:Choice>
          <mc:Fallback>
            <p:pic>
              <p:nvPicPr>
                <p:cNvPr id="21" name="Freihand 20">
                  <a:extLst>
                    <a:ext uri="{FF2B5EF4-FFF2-40B4-BE49-F238E27FC236}">
                      <a16:creationId xmlns:a16="http://schemas.microsoft.com/office/drawing/2014/main" id="{971111A5-298E-01E9-4C1E-A7790A34E464}"/>
                    </a:ext>
                  </a:extLst>
                </p:cNvPr>
                <p:cNvPicPr/>
                <p:nvPr/>
              </p:nvPicPr>
              <p:blipFill>
                <a:blip r:embed="rId37"/>
                <a:stretch>
                  <a:fillRect/>
                </a:stretch>
              </p:blipFill>
              <p:spPr>
                <a:xfrm>
                  <a:off x="5798195" y="117993"/>
                  <a:ext cx="115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6EDCE587-FB25-830F-6DA4-3B9434030356}"/>
                    </a:ext>
                  </a:extLst>
                </p14:cNvPr>
                <p14:cNvContentPartPr/>
                <p14:nvPr/>
              </p14:nvContentPartPr>
              <p14:xfrm>
                <a:off x="5945435" y="156153"/>
                <a:ext cx="153360" cy="118800"/>
              </p14:xfrm>
            </p:contentPart>
          </mc:Choice>
          <mc:Fallback>
            <p:pic>
              <p:nvPicPr>
                <p:cNvPr id="22" name="Freihand 21">
                  <a:extLst>
                    <a:ext uri="{FF2B5EF4-FFF2-40B4-BE49-F238E27FC236}">
                      <a16:creationId xmlns:a16="http://schemas.microsoft.com/office/drawing/2014/main" id="{6EDCE587-FB25-830F-6DA4-3B9434030356}"/>
                    </a:ext>
                  </a:extLst>
                </p:cNvPr>
                <p:cNvPicPr/>
                <p:nvPr/>
              </p:nvPicPr>
              <p:blipFill>
                <a:blip r:embed="rId39"/>
                <a:stretch>
                  <a:fillRect/>
                </a:stretch>
              </p:blipFill>
              <p:spPr>
                <a:xfrm>
                  <a:off x="5936795" y="147153"/>
                  <a:ext cx="171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1C057D4E-59CA-C354-1996-65A73D4AF364}"/>
                    </a:ext>
                  </a:extLst>
                </p14:cNvPr>
                <p14:cNvContentPartPr/>
                <p14:nvPr/>
              </p14:nvContentPartPr>
              <p14:xfrm>
                <a:off x="6286715" y="114393"/>
                <a:ext cx="294840" cy="312840"/>
              </p14:xfrm>
            </p:contentPart>
          </mc:Choice>
          <mc:Fallback>
            <p:pic>
              <p:nvPicPr>
                <p:cNvPr id="23" name="Freihand 22">
                  <a:extLst>
                    <a:ext uri="{FF2B5EF4-FFF2-40B4-BE49-F238E27FC236}">
                      <a16:creationId xmlns:a16="http://schemas.microsoft.com/office/drawing/2014/main" id="{1C057D4E-59CA-C354-1996-65A73D4AF364}"/>
                    </a:ext>
                  </a:extLst>
                </p:cNvPr>
                <p:cNvPicPr/>
                <p:nvPr/>
              </p:nvPicPr>
              <p:blipFill>
                <a:blip r:embed="rId41"/>
                <a:stretch>
                  <a:fillRect/>
                </a:stretch>
              </p:blipFill>
              <p:spPr>
                <a:xfrm>
                  <a:off x="6278075" y="105753"/>
                  <a:ext cx="312480" cy="33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24016485-65BB-0D4C-88D8-212BCD167077}"/>
                  </a:ext>
                </a:extLst>
              </p14:cNvPr>
              <p14:cNvContentPartPr/>
              <p14:nvPr/>
            </p14:nvContentPartPr>
            <p14:xfrm>
              <a:off x="6956315" y="124113"/>
              <a:ext cx="197280" cy="177840"/>
            </p14:xfrm>
          </p:contentPart>
        </mc:Choice>
        <mc:Fallback>
          <p:pic>
            <p:nvPicPr>
              <p:cNvPr id="24" name="Freihand 23">
                <a:extLst>
                  <a:ext uri="{FF2B5EF4-FFF2-40B4-BE49-F238E27FC236}">
                    <a16:creationId xmlns:a16="http://schemas.microsoft.com/office/drawing/2014/main" id="{24016485-65BB-0D4C-88D8-212BCD167077}"/>
                  </a:ext>
                </a:extLst>
              </p:cNvPr>
              <p:cNvPicPr/>
              <p:nvPr/>
            </p:nvPicPr>
            <p:blipFill>
              <a:blip r:embed="rId43"/>
              <a:stretch>
                <a:fillRect/>
              </a:stretch>
            </p:blipFill>
            <p:spPr>
              <a:xfrm>
                <a:off x="6947675" y="115113"/>
                <a:ext cx="214920" cy="195480"/>
              </a:xfrm>
              <a:prstGeom prst="rect">
                <a:avLst/>
              </a:prstGeom>
            </p:spPr>
          </p:pic>
        </mc:Fallback>
      </mc:AlternateContent>
      <p:grpSp>
        <p:nvGrpSpPr>
          <p:cNvPr id="36" name="Gruppieren 35">
            <a:extLst>
              <a:ext uri="{FF2B5EF4-FFF2-40B4-BE49-F238E27FC236}">
                <a16:creationId xmlns:a16="http://schemas.microsoft.com/office/drawing/2014/main" id="{AAE18726-B870-82A5-3E49-C080125BA51D}"/>
              </a:ext>
            </a:extLst>
          </p:cNvPr>
          <p:cNvGrpSpPr/>
          <p:nvPr/>
        </p:nvGrpSpPr>
        <p:grpSpPr>
          <a:xfrm>
            <a:off x="7341515" y="69033"/>
            <a:ext cx="1268640" cy="282600"/>
            <a:chOff x="7341515" y="69033"/>
            <a:chExt cx="1268640" cy="282600"/>
          </a:xfrm>
        </p:grpSpPr>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2D5F5757-5FB9-8F31-3E06-167C9EE9F11E}"/>
                    </a:ext>
                  </a:extLst>
                </p14:cNvPr>
                <p14:cNvContentPartPr/>
                <p14:nvPr/>
              </p14:nvContentPartPr>
              <p14:xfrm>
                <a:off x="7341515" y="101073"/>
                <a:ext cx="460440" cy="250560"/>
              </p14:xfrm>
            </p:contentPart>
          </mc:Choice>
          <mc:Fallback>
            <p:pic>
              <p:nvPicPr>
                <p:cNvPr id="25" name="Freihand 24">
                  <a:extLst>
                    <a:ext uri="{FF2B5EF4-FFF2-40B4-BE49-F238E27FC236}">
                      <a16:creationId xmlns:a16="http://schemas.microsoft.com/office/drawing/2014/main" id="{2D5F5757-5FB9-8F31-3E06-167C9EE9F11E}"/>
                    </a:ext>
                  </a:extLst>
                </p:cNvPr>
                <p:cNvPicPr/>
                <p:nvPr/>
              </p:nvPicPr>
              <p:blipFill>
                <a:blip r:embed="rId45"/>
                <a:stretch>
                  <a:fillRect/>
                </a:stretch>
              </p:blipFill>
              <p:spPr>
                <a:xfrm>
                  <a:off x="7332875" y="92433"/>
                  <a:ext cx="4780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5DC1D187-9E90-4BA5-40A3-073C8B7B64E4}"/>
                    </a:ext>
                  </a:extLst>
                </p14:cNvPr>
                <p14:cNvContentPartPr/>
                <p14:nvPr/>
              </p14:nvContentPartPr>
              <p14:xfrm>
                <a:off x="7804475" y="70473"/>
                <a:ext cx="10440" cy="16920"/>
              </p14:xfrm>
            </p:contentPart>
          </mc:Choice>
          <mc:Fallback>
            <p:pic>
              <p:nvPicPr>
                <p:cNvPr id="26" name="Freihand 25">
                  <a:extLst>
                    <a:ext uri="{FF2B5EF4-FFF2-40B4-BE49-F238E27FC236}">
                      <a16:creationId xmlns:a16="http://schemas.microsoft.com/office/drawing/2014/main" id="{5DC1D187-9E90-4BA5-40A3-073C8B7B64E4}"/>
                    </a:ext>
                  </a:extLst>
                </p:cNvPr>
                <p:cNvPicPr/>
                <p:nvPr/>
              </p:nvPicPr>
              <p:blipFill>
                <a:blip r:embed="rId47"/>
                <a:stretch>
                  <a:fillRect/>
                </a:stretch>
              </p:blipFill>
              <p:spPr>
                <a:xfrm>
                  <a:off x="7795835" y="61833"/>
                  <a:ext cx="28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40C727F5-34D1-6DBE-5A2C-30A896641244}"/>
                    </a:ext>
                  </a:extLst>
                </p14:cNvPr>
                <p14:cNvContentPartPr/>
                <p14:nvPr/>
              </p14:nvContentPartPr>
              <p14:xfrm>
                <a:off x="7965035" y="122313"/>
                <a:ext cx="143280" cy="205200"/>
              </p14:xfrm>
            </p:contentPart>
          </mc:Choice>
          <mc:Fallback>
            <p:pic>
              <p:nvPicPr>
                <p:cNvPr id="31" name="Freihand 30">
                  <a:extLst>
                    <a:ext uri="{FF2B5EF4-FFF2-40B4-BE49-F238E27FC236}">
                      <a16:creationId xmlns:a16="http://schemas.microsoft.com/office/drawing/2014/main" id="{40C727F5-34D1-6DBE-5A2C-30A896641244}"/>
                    </a:ext>
                  </a:extLst>
                </p:cNvPr>
                <p:cNvPicPr/>
                <p:nvPr/>
              </p:nvPicPr>
              <p:blipFill>
                <a:blip r:embed="rId49"/>
                <a:stretch>
                  <a:fillRect/>
                </a:stretch>
              </p:blipFill>
              <p:spPr>
                <a:xfrm>
                  <a:off x="7956395" y="113313"/>
                  <a:ext cx="160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EFE3678B-901F-4708-6FC9-F8B4D82A57D7}"/>
                    </a:ext>
                  </a:extLst>
                </p14:cNvPr>
                <p14:cNvContentPartPr/>
                <p14:nvPr/>
              </p14:nvContentPartPr>
              <p14:xfrm>
                <a:off x="8206955" y="112593"/>
                <a:ext cx="109440" cy="199080"/>
              </p14:xfrm>
            </p:contentPart>
          </mc:Choice>
          <mc:Fallback>
            <p:pic>
              <p:nvPicPr>
                <p:cNvPr id="32" name="Freihand 31">
                  <a:extLst>
                    <a:ext uri="{FF2B5EF4-FFF2-40B4-BE49-F238E27FC236}">
                      <a16:creationId xmlns:a16="http://schemas.microsoft.com/office/drawing/2014/main" id="{EFE3678B-901F-4708-6FC9-F8B4D82A57D7}"/>
                    </a:ext>
                  </a:extLst>
                </p:cNvPr>
                <p:cNvPicPr/>
                <p:nvPr/>
              </p:nvPicPr>
              <p:blipFill>
                <a:blip r:embed="rId51"/>
                <a:stretch>
                  <a:fillRect/>
                </a:stretch>
              </p:blipFill>
              <p:spPr>
                <a:xfrm>
                  <a:off x="8197955" y="103593"/>
                  <a:ext cx="1270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2689E018-2DD9-B6F5-A77B-AF607E98D21D}"/>
                    </a:ext>
                  </a:extLst>
                </p14:cNvPr>
                <p14:cNvContentPartPr/>
                <p14:nvPr/>
              </p14:nvContentPartPr>
              <p14:xfrm>
                <a:off x="8266355" y="117993"/>
                <a:ext cx="297360" cy="187560"/>
              </p14:xfrm>
            </p:contentPart>
          </mc:Choice>
          <mc:Fallback>
            <p:pic>
              <p:nvPicPr>
                <p:cNvPr id="33" name="Freihand 32">
                  <a:extLst>
                    <a:ext uri="{FF2B5EF4-FFF2-40B4-BE49-F238E27FC236}">
                      <a16:creationId xmlns:a16="http://schemas.microsoft.com/office/drawing/2014/main" id="{2689E018-2DD9-B6F5-A77B-AF607E98D21D}"/>
                    </a:ext>
                  </a:extLst>
                </p:cNvPr>
                <p:cNvPicPr/>
                <p:nvPr/>
              </p:nvPicPr>
              <p:blipFill>
                <a:blip r:embed="rId53"/>
                <a:stretch>
                  <a:fillRect/>
                </a:stretch>
              </p:blipFill>
              <p:spPr>
                <a:xfrm>
                  <a:off x="8257715" y="108993"/>
                  <a:ext cx="315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581D9863-430D-03D6-E974-054428510211}"/>
                    </a:ext>
                  </a:extLst>
                </p14:cNvPr>
                <p14:cNvContentPartPr/>
                <p14:nvPr/>
              </p14:nvContentPartPr>
              <p14:xfrm>
                <a:off x="8370035" y="69033"/>
                <a:ext cx="124920" cy="105480"/>
              </p14:xfrm>
            </p:contentPart>
          </mc:Choice>
          <mc:Fallback>
            <p:pic>
              <p:nvPicPr>
                <p:cNvPr id="34" name="Freihand 33">
                  <a:extLst>
                    <a:ext uri="{FF2B5EF4-FFF2-40B4-BE49-F238E27FC236}">
                      <a16:creationId xmlns:a16="http://schemas.microsoft.com/office/drawing/2014/main" id="{581D9863-430D-03D6-E974-054428510211}"/>
                    </a:ext>
                  </a:extLst>
                </p:cNvPr>
                <p:cNvPicPr/>
                <p:nvPr/>
              </p:nvPicPr>
              <p:blipFill>
                <a:blip r:embed="rId55"/>
                <a:stretch>
                  <a:fillRect/>
                </a:stretch>
              </p:blipFill>
              <p:spPr>
                <a:xfrm>
                  <a:off x="8361395" y="60033"/>
                  <a:ext cx="142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2636F900-3626-BC22-9E19-65E6A6E1323C}"/>
                    </a:ext>
                  </a:extLst>
                </p14:cNvPr>
                <p14:cNvContentPartPr/>
                <p14:nvPr/>
              </p14:nvContentPartPr>
              <p14:xfrm>
                <a:off x="8534195" y="246153"/>
                <a:ext cx="75960" cy="52920"/>
              </p14:xfrm>
            </p:contentPart>
          </mc:Choice>
          <mc:Fallback>
            <p:pic>
              <p:nvPicPr>
                <p:cNvPr id="35" name="Freihand 34">
                  <a:extLst>
                    <a:ext uri="{FF2B5EF4-FFF2-40B4-BE49-F238E27FC236}">
                      <a16:creationId xmlns:a16="http://schemas.microsoft.com/office/drawing/2014/main" id="{2636F900-3626-BC22-9E19-65E6A6E1323C}"/>
                    </a:ext>
                  </a:extLst>
                </p:cNvPr>
                <p:cNvPicPr/>
                <p:nvPr/>
              </p:nvPicPr>
              <p:blipFill>
                <a:blip r:embed="rId57"/>
                <a:stretch>
                  <a:fillRect/>
                </a:stretch>
              </p:blipFill>
              <p:spPr>
                <a:xfrm>
                  <a:off x="8525195" y="237153"/>
                  <a:ext cx="93600" cy="70560"/>
                </a:xfrm>
                <a:prstGeom prst="rect">
                  <a:avLst/>
                </a:prstGeom>
              </p:spPr>
            </p:pic>
          </mc:Fallback>
        </mc:AlternateContent>
      </p:grpSp>
      <p:grpSp>
        <p:nvGrpSpPr>
          <p:cNvPr id="194" name="Gruppieren 193">
            <a:extLst>
              <a:ext uri="{FF2B5EF4-FFF2-40B4-BE49-F238E27FC236}">
                <a16:creationId xmlns:a16="http://schemas.microsoft.com/office/drawing/2014/main" id="{9F0DD059-6C01-CC2D-C04F-F57327FF0667}"/>
              </a:ext>
            </a:extLst>
          </p:cNvPr>
          <p:cNvGrpSpPr/>
          <p:nvPr/>
        </p:nvGrpSpPr>
        <p:grpSpPr>
          <a:xfrm>
            <a:off x="6958880" y="600130"/>
            <a:ext cx="4933080" cy="3135240"/>
            <a:chOff x="7082315" y="76348"/>
            <a:chExt cx="4933080" cy="3135240"/>
          </a:xfrm>
        </p:grpSpPr>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A6F92A16-F677-6550-7D39-957428B5F12A}"/>
                    </a:ext>
                  </a:extLst>
                </p14:cNvPr>
                <p14:cNvContentPartPr/>
                <p14:nvPr/>
              </p14:nvContentPartPr>
              <p14:xfrm>
                <a:off x="7098515" y="916588"/>
                <a:ext cx="139680" cy="25200"/>
              </p14:xfrm>
            </p:contentPart>
          </mc:Choice>
          <mc:Fallback>
            <p:pic>
              <p:nvPicPr>
                <p:cNvPr id="37" name="Freihand 36">
                  <a:extLst>
                    <a:ext uri="{FF2B5EF4-FFF2-40B4-BE49-F238E27FC236}">
                      <a16:creationId xmlns:a16="http://schemas.microsoft.com/office/drawing/2014/main" id="{A6F92A16-F677-6550-7D39-957428B5F12A}"/>
                    </a:ext>
                  </a:extLst>
                </p:cNvPr>
                <p:cNvPicPr/>
                <p:nvPr/>
              </p:nvPicPr>
              <p:blipFill>
                <a:blip r:embed="rId59"/>
                <a:stretch>
                  <a:fillRect/>
                </a:stretch>
              </p:blipFill>
              <p:spPr>
                <a:xfrm>
                  <a:off x="7089515" y="907588"/>
                  <a:ext cx="157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5BDAF8DE-B9B1-65C8-BA03-F7F345AB75E1}"/>
                    </a:ext>
                  </a:extLst>
                </p14:cNvPr>
                <p14:cNvContentPartPr/>
                <p14:nvPr/>
              </p14:nvContentPartPr>
              <p14:xfrm>
                <a:off x="7109675" y="852148"/>
                <a:ext cx="259920" cy="186480"/>
              </p14:xfrm>
            </p:contentPart>
          </mc:Choice>
          <mc:Fallback>
            <p:pic>
              <p:nvPicPr>
                <p:cNvPr id="38" name="Freihand 37">
                  <a:extLst>
                    <a:ext uri="{FF2B5EF4-FFF2-40B4-BE49-F238E27FC236}">
                      <a16:creationId xmlns:a16="http://schemas.microsoft.com/office/drawing/2014/main" id="{5BDAF8DE-B9B1-65C8-BA03-F7F345AB75E1}"/>
                    </a:ext>
                  </a:extLst>
                </p:cNvPr>
                <p:cNvPicPr/>
                <p:nvPr/>
              </p:nvPicPr>
              <p:blipFill>
                <a:blip r:embed="rId61"/>
                <a:stretch>
                  <a:fillRect/>
                </a:stretch>
              </p:blipFill>
              <p:spPr>
                <a:xfrm>
                  <a:off x="7100675" y="843165"/>
                  <a:ext cx="277560" cy="204086"/>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6F2C74C5-29E3-A26F-9963-11F604DB0F79}"/>
                    </a:ext>
                  </a:extLst>
                </p14:cNvPr>
                <p14:cNvContentPartPr/>
                <p14:nvPr/>
              </p14:nvContentPartPr>
              <p14:xfrm>
                <a:off x="7187435" y="191188"/>
                <a:ext cx="136800" cy="163080"/>
              </p14:xfrm>
            </p:contentPart>
          </mc:Choice>
          <mc:Fallback>
            <p:pic>
              <p:nvPicPr>
                <p:cNvPr id="39" name="Freihand 38">
                  <a:extLst>
                    <a:ext uri="{FF2B5EF4-FFF2-40B4-BE49-F238E27FC236}">
                      <a16:creationId xmlns:a16="http://schemas.microsoft.com/office/drawing/2014/main" id="{6F2C74C5-29E3-A26F-9963-11F604DB0F79}"/>
                    </a:ext>
                  </a:extLst>
                </p:cNvPr>
                <p:cNvPicPr/>
                <p:nvPr/>
              </p:nvPicPr>
              <p:blipFill>
                <a:blip r:embed="rId63"/>
                <a:stretch>
                  <a:fillRect/>
                </a:stretch>
              </p:blipFill>
              <p:spPr>
                <a:xfrm>
                  <a:off x="7178435" y="182208"/>
                  <a:ext cx="154440" cy="180681"/>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FBA22293-5103-E48E-C5C9-460C8B520EB4}"/>
                    </a:ext>
                  </a:extLst>
                </p14:cNvPr>
                <p14:cNvContentPartPr/>
                <p14:nvPr/>
              </p14:nvContentPartPr>
              <p14:xfrm>
                <a:off x="7440515" y="115948"/>
                <a:ext cx="20880" cy="107280"/>
              </p14:xfrm>
            </p:contentPart>
          </mc:Choice>
          <mc:Fallback>
            <p:pic>
              <p:nvPicPr>
                <p:cNvPr id="40" name="Freihand 39">
                  <a:extLst>
                    <a:ext uri="{FF2B5EF4-FFF2-40B4-BE49-F238E27FC236}">
                      <a16:creationId xmlns:a16="http://schemas.microsoft.com/office/drawing/2014/main" id="{FBA22293-5103-E48E-C5C9-460C8B520EB4}"/>
                    </a:ext>
                  </a:extLst>
                </p:cNvPr>
                <p:cNvPicPr/>
                <p:nvPr/>
              </p:nvPicPr>
              <p:blipFill>
                <a:blip r:embed="rId65"/>
                <a:stretch>
                  <a:fillRect/>
                </a:stretch>
              </p:blipFill>
              <p:spPr>
                <a:xfrm>
                  <a:off x="7431515" y="106948"/>
                  <a:ext cx="38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53C04CA6-72D9-542C-2C86-0DE81A730F07}"/>
                    </a:ext>
                  </a:extLst>
                </p14:cNvPr>
                <p14:cNvContentPartPr/>
                <p14:nvPr/>
              </p14:nvContentPartPr>
              <p14:xfrm>
                <a:off x="7367795" y="76348"/>
                <a:ext cx="485640" cy="191520"/>
              </p14:xfrm>
            </p:contentPart>
          </mc:Choice>
          <mc:Fallback>
            <p:pic>
              <p:nvPicPr>
                <p:cNvPr id="41" name="Freihand 40">
                  <a:extLst>
                    <a:ext uri="{FF2B5EF4-FFF2-40B4-BE49-F238E27FC236}">
                      <a16:creationId xmlns:a16="http://schemas.microsoft.com/office/drawing/2014/main" id="{53C04CA6-72D9-542C-2C86-0DE81A730F07}"/>
                    </a:ext>
                  </a:extLst>
                </p:cNvPr>
                <p:cNvPicPr/>
                <p:nvPr/>
              </p:nvPicPr>
              <p:blipFill>
                <a:blip r:embed="rId67"/>
                <a:stretch>
                  <a:fillRect/>
                </a:stretch>
              </p:blipFill>
              <p:spPr>
                <a:xfrm>
                  <a:off x="7358788" y="67348"/>
                  <a:ext cx="503293"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ACD174FF-F765-637A-B1D8-5DAD97EAB97E}"/>
                    </a:ext>
                  </a:extLst>
                </p14:cNvPr>
                <p14:cNvContentPartPr/>
                <p14:nvPr/>
              </p14:nvContentPartPr>
              <p14:xfrm>
                <a:off x="8022275" y="152308"/>
                <a:ext cx="103320" cy="109800"/>
              </p14:xfrm>
            </p:contentPart>
          </mc:Choice>
          <mc:Fallback>
            <p:pic>
              <p:nvPicPr>
                <p:cNvPr id="42" name="Freihand 41">
                  <a:extLst>
                    <a:ext uri="{FF2B5EF4-FFF2-40B4-BE49-F238E27FC236}">
                      <a16:creationId xmlns:a16="http://schemas.microsoft.com/office/drawing/2014/main" id="{ACD174FF-F765-637A-B1D8-5DAD97EAB97E}"/>
                    </a:ext>
                  </a:extLst>
                </p:cNvPr>
                <p:cNvPicPr/>
                <p:nvPr/>
              </p:nvPicPr>
              <p:blipFill>
                <a:blip r:embed="rId69"/>
                <a:stretch>
                  <a:fillRect/>
                </a:stretch>
              </p:blipFill>
              <p:spPr>
                <a:xfrm>
                  <a:off x="8013306" y="143337"/>
                  <a:ext cx="120899" cy="127382"/>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D1A5A28A-61CE-C16E-D344-B193F1AC424C}"/>
                    </a:ext>
                  </a:extLst>
                </p14:cNvPr>
                <p14:cNvContentPartPr/>
                <p14:nvPr/>
              </p14:nvContentPartPr>
              <p14:xfrm>
                <a:off x="8214515" y="148348"/>
                <a:ext cx="317880" cy="114480"/>
              </p14:xfrm>
            </p:contentPart>
          </mc:Choice>
          <mc:Fallback>
            <p:pic>
              <p:nvPicPr>
                <p:cNvPr id="43" name="Freihand 42">
                  <a:extLst>
                    <a:ext uri="{FF2B5EF4-FFF2-40B4-BE49-F238E27FC236}">
                      <a16:creationId xmlns:a16="http://schemas.microsoft.com/office/drawing/2014/main" id="{D1A5A28A-61CE-C16E-D344-B193F1AC424C}"/>
                    </a:ext>
                  </a:extLst>
                </p:cNvPr>
                <p:cNvPicPr/>
                <p:nvPr/>
              </p:nvPicPr>
              <p:blipFill>
                <a:blip r:embed="rId71"/>
                <a:stretch>
                  <a:fillRect/>
                </a:stretch>
              </p:blipFill>
              <p:spPr>
                <a:xfrm>
                  <a:off x="8205505" y="139348"/>
                  <a:ext cx="3355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6E4F0AF0-60D0-9B4C-4288-73189A28DB06}"/>
                    </a:ext>
                  </a:extLst>
                </p14:cNvPr>
                <p14:cNvContentPartPr/>
                <p14:nvPr/>
              </p14:nvContentPartPr>
              <p14:xfrm>
                <a:off x="8432315" y="111988"/>
                <a:ext cx="329760" cy="158040"/>
              </p14:xfrm>
            </p:contentPart>
          </mc:Choice>
          <mc:Fallback>
            <p:pic>
              <p:nvPicPr>
                <p:cNvPr id="44" name="Freihand 43">
                  <a:extLst>
                    <a:ext uri="{FF2B5EF4-FFF2-40B4-BE49-F238E27FC236}">
                      <a16:creationId xmlns:a16="http://schemas.microsoft.com/office/drawing/2014/main" id="{6E4F0AF0-60D0-9B4C-4288-73189A28DB06}"/>
                    </a:ext>
                  </a:extLst>
                </p:cNvPr>
                <p:cNvPicPr/>
                <p:nvPr/>
              </p:nvPicPr>
              <p:blipFill>
                <a:blip r:embed="rId73"/>
                <a:stretch>
                  <a:fillRect/>
                </a:stretch>
              </p:blipFill>
              <p:spPr>
                <a:xfrm>
                  <a:off x="8423325" y="102967"/>
                  <a:ext cx="347381" cy="175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D2C84F46-09D9-7CDB-30C4-CFDEB36FA6A9}"/>
                    </a:ext>
                  </a:extLst>
                </p14:cNvPr>
                <p14:cNvContentPartPr/>
                <p14:nvPr/>
              </p14:nvContentPartPr>
              <p14:xfrm>
                <a:off x="8681795" y="196948"/>
                <a:ext cx="138240" cy="10800"/>
              </p14:xfrm>
            </p:contentPart>
          </mc:Choice>
          <mc:Fallback>
            <p:pic>
              <p:nvPicPr>
                <p:cNvPr id="45" name="Freihand 44">
                  <a:extLst>
                    <a:ext uri="{FF2B5EF4-FFF2-40B4-BE49-F238E27FC236}">
                      <a16:creationId xmlns:a16="http://schemas.microsoft.com/office/drawing/2014/main" id="{D2C84F46-09D9-7CDB-30C4-CFDEB36FA6A9}"/>
                    </a:ext>
                  </a:extLst>
                </p:cNvPr>
                <p:cNvPicPr/>
                <p:nvPr/>
              </p:nvPicPr>
              <p:blipFill>
                <a:blip r:embed="rId75"/>
                <a:stretch>
                  <a:fillRect/>
                </a:stretch>
              </p:blipFill>
              <p:spPr>
                <a:xfrm>
                  <a:off x="8672772" y="187948"/>
                  <a:ext cx="155926"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559137FF-3DB9-8197-D6BC-6A6F3D63E641}"/>
                    </a:ext>
                  </a:extLst>
                </p14:cNvPr>
                <p14:cNvContentPartPr/>
                <p14:nvPr/>
              </p14:nvContentPartPr>
              <p14:xfrm>
                <a:off x="8952875" y="100108"/>
                <a:ext cx="166680" cy="206280"/>
              </p14:xfrm>
            </p:contentPart>
          </mc:Choice>
          <mc:Fallback>
            <p:pic>
              <p:nvPicPr>
                <p:cNvPr id="46" name="Freihand 45">
                  <a:extLst>
                    <a:ext uri="{FF2B5EF4-FFF2-40B4-BE49-F238E27FC236}">
                      <a16:creationId xmlns:a16="http://schemas.microsoft.com/office/drawing/2014/main" id="{559137FF-3DB9-8197-D6BC-6A6F3D63E641}"/>
                    </a:ext>
                  </a:extLst>
                </p:cNvPr>
                <p:cNvPicPr/>
                <p:nvPr/>
              </p:nvPicPr>
              <p:blipFill>
                <a:blip r:embed="rId77"/>
                <a:stretch>
                  <a:fillRect/>
                </a:stretch>
              </p:blipFill>
              <p:spPr>
                <a:xfrm>
                  <a:off x="8943875" y="91092"/>
                  <a:ext cx="184320" cy="223951"/>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0F1D2FDE-CF00-3131-B59F-9A52C4368F12}"/>
                    </a:ext>
                  </a:extLst>
                </p14:cNvPr>
                <p14:cNvContentPartPr/>
                <p14:nvPr/>
              </p14:nvContentPartPr>
              <p14:xfrm>
                <a:off x="7651835" y="560548"/>
                <a:ext cx="168840" cy="10440"/>
              </p14:xfrm>
            </p:contentPart>
          </mc:Choice>
          <mc:Fallback>
            <p:pic>
              <p:nvPicPr>
                <p:cNvPr id="47" name="Freihand 46">
                  <a:extLst>
                    <a:ext uri="{FF2B5EF4-FFF2-40B4-BE49-F238E27FC236}">
                      <a16:creationId xmlns:a16="http://schemas.microsoft.com/office/drawing/2014/main" id="{0F1D2FDE-CF00-3131-B59F-9A52C4368F12}"/>
                    </a:ext>
                  </a:extLst>
                </p:cNvPr>
                <p:cNvPicPr/>
                <p:nvPr/>
              </p:nvPicPr>
              <p:blipFill>
                <a:blip r:embed="rId79"/>
                <a:stretch>
                  <a:fillRect/>
                </a:stretch>
              </p:blipFill>
              <p:spPr>
                <a:xfrm>
                  <a:off x="7642835" y="551227"/>
                  <a:ext cx="186480" cy="2871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E993983E-90F5-879E-8F4F-30635CD0C056}"/>
                    </a:ext>
                  </a:extLst>
                </p14:cNvPr>
                <p14:cNvContentPartPr/>
                <p14:nvPr/>
              </p14:nvContentPartPr>
              <p14:xfrm>
                <a:off x="7675235" y="595468"/>
                <a:ext cx="158040" cy="13680"/>
              </p14:xfrm>
            </p:contentPart>
          </mc:Choice>
          <mc:Fallback>
            <p:pic>
              <p:nvPicPr>
                <p:cNvPr id="48" name="Freihand 47">
                  <a:extLst>
                    <a:ext uri="{FF2B5EF4-FFF2-40B4-BE49-F238E27FC236}">
                      <a16:creationId xmlns:a16="http://schemas.microsoft.com/office/drawing/2014/main" id="{E993983E-90F5-879E-8F4F-30635CD0C056}"/>
                    </a:ext>
                  </a:extLst>
                </p:cNvPr>
                <p:cNvPicPr/>
                <p:nvPr/>
              </p:nvPicPr>
              <p:blipFill>
                <a:blip r:embed="rId81"/>
                <a:stretch>
                  <a:fillRect/>
                </a:stretch>
              </p:blipFill>
              <p:spPr>
                <a:xfrm>
                  <a:off x="7666235" y="586468"/>
                  <a:ext cx="175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4F865198-CAFF-EC71-943B-9408D236277B}"/>
                    </a:ext>
                  </a:extLst>
                </p14:cNvPr>
                <p14:cNvContentPartPr/>
                <p14:nvPr/>
              </p14:nvContentPartPr>
              <p14:xfrm>
                <a:off x="7958195" y="508348"/>
                <a:ext cx="104400" cy="129240"/>
              </p14:xfrm>
            </p:contentPart>
          </mc:Choice>
          <mc:Fallback>
            <p:pic>
              <p:nvPicPr>
                <p:cNvPr id="49" name="Freihand 48">
                  <a:extLst>
                    <a:ext uri="{FF2B5EF4-FFF2-40B4-BE49-F238E27FC236}">
                      <a16:creationId xmlns:a16="http://schemas.microsoft.com/office/drawing/2014/main" id="{4F865198-CAFF-EC71-943B-9408D236277B}"/>
                    </a:ext>
                  </a:extLst>
                </p:cNvPr>
                <p:cNvPicPr/>
                <p:nvPr/>
              </p:nvPicPr>
              <p:blipFill>
                <a:blip r:embed="rId83"/>
                <a:stretch>
                  <a:fillRect/>
                </a:stretch>
              </p:blipFill>
              <p:spPr>
                <a:xfrm>
                  <a:off x="7949195" y="499348"/>
                  <a:ext cx="122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7E03E561-EFC5-1E1B-05F6-4BF889555BBC}"/>
                    </a:ext>
                  </a:extLst>
                </p14:cNvPr>
                <p14:cNvContentPartPr/>
                <p14:nvPr/>
              </p14:nvContentPartPr>
              <p14:xfrm>
                <a:off x="7992395" y="500428"/>
                <a:ext cx="216720" cy="98640"/>
              </p14:xfrm>
            </p:contentPart>
          </mc:Choice>
          <mc:Fallback>
            <p:pic>
              <p:nvPicPr>
                <p:cNvPr id="50" name="Freihand 49">
                  <a:extLst>
                    <a:ext uri="{FF2B5EF4-FFF2-40B4-BE49-F238E27FC236}">
                      <a16:creationId xmlns:a16="http://schemas.microsoft.com/office/drawing/2014/main" id="{7E03E561-EFC5-1E1B-05F6-4BF889555BBC}"/>
                    </a:ext>
                  </a:extLst>
                </p:cNvPr>
                <p:cNvPicPr/>
                <p:nvPr/>
              </p:nvPicPr>
              <p:blipFill>
                <a:blip r:embed="rId85"/>
                <a:stretch>
                  <a:fillRect/>
                </a:stretch>
              </p:blipFill>
              <p:spPr>
                <a:xfrm>
                  <a:off x="7983395" y="491428"/>
                  <a:ext cx="234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D16EEE24-5C6E-08F0-2304-5F805DE68523}"/>
                    </a:ext>
                  </a:extLst>
                </p14:cNvPr>
                <p14:cNvContentPartPr/>
                <p14:nvPr/>
              </p14:nvContentPartPr>
              <p14:xfrm>
                <a:off x="8233235" y="522028"/>
                <a:ext cx="87480" cy="73080"/>
              </p14:xfrm>
            </p:contentPart>
          </mc:Choice>
          <mc:Fallback>
            <p:pic>
              <p:nvPicPr>
                <p:cNvPr id="51" name="Freihand 50">
                  <a:extLst>
                    <a:ext uri="{FF2B5EF4-FFF2-40B4-BE49-F238E27FC236}">
                      <a16:creationId xmlns:a16="http://schemas.microsoft.com/office/drawing/2014/main" id="{D16EEE24-5C6E-08F0-2304-5F805DE68523}"/>
                    </a:ext>
                  </a:extLst>
                </p:cNvPr>
                <p:cNvPicPr/>
                <p:nvPr/>
              </p:nvPicPr>
              <p:blipFill>
                <a:blip r:embed="rId87"/>
                <a:stretch>
                  <a:fillRect/>
                </a:stretch>
              </p:blipFill>
              <p:spPr>
                <a:xfrm>
                  <a:off x="8224235" y="513028"/>
                  <a:ext cx="105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7ADC30D6-4696-B865-384C-919C8FD99BCE}"/>
                    </a:ext>
                  </a:extLst>
                </p14:cNvPr>
                <p14:cNvContentPartPr/>
                <p14:nvPr/>
              </p14:nvContentPartPr>
              <p14:xfrm>
                <a:off x="8411075" y="483508"/>
                <a:ext cx="93240" cy="86040"/>
              </p14:xfrm>
            </p:contentPart>
          </mc:Choice>
          <mc:Fallback>
            <p:pic>
              <p:nvPicPr>
                <p:cNvPr id="52" name="Freihand 51">
                  <a:extLst>
                    <a:ext uri="{FF2B5EF4-FFF2-40B4-BE49-F238E27FC236}">
                      <a16:creationId xmlns:a16="http://schemas.microsoft.com/office/drawing/2014/main" id="{7ADC30D6-4696-B865-384C-919C8FD99BCE}"/>
                    </a:ext>
                  </a:extLst>
                </p:cNvPr>
                <p:cNvPicPr/>
                <p:nvPr/>
              </p:nvPicPr>
              <p:blipFill>
                <a:blip r:embed="rId89"/>
                <a:stretch>
                  <a:fillRect/>
                </a:stretch>
              </p:blipFill>
              <p:spPr>
                <a:xfrm>
                  <a:off x="8402075" y="474545"/>
                  <a:ext cx="110880" cy="103607"/>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67D7DF54-772F-B464-24E6-0D09ADDB3DB1}"/>
                    </a:ext>
                  </a:extLst>
                </p14:cNvPr>
                <p14:cNvContentPartPr/>
                <p14:nvPr/>
              </p14:nvContentPartPr>
              <p14:xfrm>
                <a:off x="8485595" y="588268"/>
                <a:ext cx="25200" cy="82080"/>
              </p14:xfrm>
            </p:contentPart>
          </mc:Choice>
          <mc:Fallback>
            <p:pic>
              <p:nvPicPr>
                <p:cNvPr id="53" name="Freihand 52">
                  <a:extLst>
                    <a:ext uri="{FF2B5EF4-FFF2-40B4-BE49-F238E27FC236}">
                      <a16:creationId xmlns:a16="http://schemas.microsoft.com/office/drawing/2014/main" id="{67D7DF54-772F-B464-24E6-0D09ADDB3DB1}"/>
                    </a:ext>
                  </a:extLst>
                </p:cNvPr>
                <p:cNvPicPr/>
                <p:nvPr/>
              </p:nvPicPr>
              <p:blipFill>
                <a:blip r:embed="rId91"/>
                <a:stretch>
                  <a:fillRect/>
                </a:stretch>
              </p:blipFill>
              <p:spPr>
                <a:xfrm>
                  <a:off x="8476595" y="579268"/>
                  <a:ext cx="42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BD018622-D0C1-FB38-F109-7385E3728089}"/>
                    </a:ext>
                  </a:extLst>
                </p14:cNvPr>
                <p14:cNvContentPartPr/>
                <p14:nvPr/>
              </p14:nvContentPartPr>
              <p14:xfrm>
                <a:off x="8542835" y="466948"/>
                <a:ext cx="95400" cy="123120"/>
              </p14:xfrm>
            </p:contentPart>
          </mc:Choice>
          <mc:Fallback>
            <p:pic>
              <p:nvPicPr>
                <p:cNvPr id="54" name="Freihand 53">
                  <a:extLst>
                    <a:ext uri="{FF2B5EF4-FFF2-40B4-BE49-F238E27FC236}">
                      <a16:creationId xmlns:a16="http://schemas.microsoft.com/office/drawing/2014/main" id="{BD018622-D0C1-FB38-F109-7385E3728089}"/>
                    </a:ext>
                  </a:extLst>
                </p:cNvPr>
                <p:cNvPicPr/>
                <p:nvPr/>
              </p:nvPicPr>
              <p:blipFill>
                <a:blip r:embed="rId93"/>
                <a:stretch>
                  <a:fillRect/>
                </a:stretch>
              </p:blipFill>
              <p:spPr>
                <a:xfrm>
                  <a:off x="8533835" y="457974"/>
                  <a:ext cx="113040" cy="140709"/>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A3CD4F2F-6DD3-886E-24DC-6E58C95FAB7C}"/>
                    </a:ext>
                  </a:extLst>
                </p14:cNvPr>
                <p14:cNvContentPartPr/>
                <p14:nvPr/>
              </p14:nvContentPartPr>
              <p14:xfrm>
                <a:off x="8692235" y="500428"/>
                <a:ext cx="87480" cy="164520"/>
              </p14:xfrm>
            </p:contentPart>
          </mc:Choice>
          <mc:Fallback>
            <p:pic>
              <p:nvPicPr>
                <p:cNvPr id="55" name="Freihand 54">
                  <a:extLst>
                    <a:ext uri="{FF2B5EF4-FFF2-40B4-BE49-F238E27FC236}">
                      <a16:creationId xmlns:a16="http://schemas.microsoft.com/office/drawing/2014/main" id="{A3CD4F2F-6DD3-886E-24DC-6E58C95FAB7C}"/>
                    </a:ext>
                  </a:extLst>
                </p:cNvPr>
                <p:cNvPicPr/>
                <p:nvPr/>
              </p:nvPicPr>
              <p:blipFill>
                <a:blip r:embed="rId95"/>
                <a:stretch>
                  <a:fillRect/>
                </a:stretch>
              </p:blipFill>
              <p:spPr>
                <a:xfrm>
                  <a:off x="8683235" y="491428"/>
                  <a:ext cx="105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1BA2A5BA-F9A1-BF3F-1FF9-4011DC5BC2EA}"/>
                    </a:ext>
                  </a:extLst>
                </p14:cNvPr>
                <p14:cNvContentPartPr/>
                <p14:nvPr/>
              </p14:nvContentPartPr>
              <p14:xfrm>
                <a:off x="8957915" y="503668"/>
                <a:ext cx="11880" cy="110520"/>
              </p14:xfrm>
            </p:contentPart>
          </mc:Choice>
          <mc:Fallback>
            <p:pic>
              <p:nvPicPr>
                <p:cNvPr id="56" name="Freihand 55">
                  <a:extLst>
                    <a:ext uri="{FF2B5EF4-FFF2-40B4-BE49-F238E27FC236}">
                      <a16:creationId xmlns:a16="http://schemas.microsoft.com/office/drawing/2014/main" id="{1BA2A5BA-F9A1-BF3F-1FF9-4011DC5BC2EA}"/>
                    </a:ext>
                  </a:extLst>
                </p:cNvPr>
                <p:cNvPicPr/>
                <p:nvPr/>
              </p:nvPicPr>
              <p:blipFill>
                <a:blip r:embed="rId97"/>
                <a:stretch>
                  <a:fillRect/>
                </a:stretch>
              </p:blipFill>
              <p:spPr>
                <a:xfrm>
                  <a:off x="8948915" y="494668"/>
                  <a:ext cx="29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CA895EE0-5D30-8653-EEA9-03C76A0EB51D}"/>
                    </a:ext>
                  </a:extLst>
                </p14:cNvPr>
                <p14:cNvContentPartPr/>
                <p14:nvPr/>
              </p14:nvContentPartPr>
              <p14:xfrm>
                <a:off x="8924795" y="540748"/>
                <a:ext cx="91800" cy="22320"/>
              </p14:xfrm>
            </p:contentPart>
          </mc:Choice>
          <mc:Fallback>
            <p:pic>
              <p:nvPicPr>
                <p:cNvPr id="57" name="Freihand 56">
                  <a:extLst>
                    <a:ext uri="{FF2B5EF4-FFF2-40B4-BE49-F238E27FC236}">
                      <a16:creationId xmlns:a16="http://schemas.microsoft.com/office/drawing/2014/main" id="{CA895EE0-5D30-8653-EEA9-03C76A0EB51D}"/>
                    </a:ext>
                  </a:extLst>
                </p:cNvPr>
                <p:cNvPicPr/>
                <p:nvPr/>
              </p:nvPicPr>
              <p:blipFill>
                <a:blip r:embed="rId99"/>
                <a:stretch>
                  <a:fillRect/>
                </a:stretch>
              </p:blipFill>
              <p:spPr>
                <a:xfrm>
                  <a:off x="8915795" y="531891"/>
                  <a:ext cx="109440" cy="39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A9B80FFF-4204-4AE4-7F93-8F167C896785}"/>
                    </a:ext>
                  </a:extLst>
                </p14:cNvPr>
                <p14:cNvContentPartPr/>
                <p14:nvPr/>
              </p14:nvContentPartPr>
              <p14:xfrm>
                <a:off x="9096155" y="457588"/>
                <a:ext cx="89280" cy="139320"/>
              </p14:xfrm>
            </p:contentPart>
          </mc:Choice>
          <mc:Fallback>
            <p:pic>
              <p:nvPicPr>
                <p:cNvPr id="58" name="Freihand 57">
                  <a:extLst>
                    <a:ext uri="{FF2B5EF4-FFF2-40B4-BE49-F238E27FC236}">
                      <a16:creationId xmlns:a16="http://schemas.microsoft.com/office/drawing/2014/main" id="{A9B80FFF-4204-4AE4-7F93-8F167C896785}"/>
                    </a:ext>
                  </a:extLst>
                </p:cNvPr>
                <p:cNvPicPr/>
                <p:nvPr/>
              </p:nvPicPr>
              <p:blipFill>
                <a:blip r:embed="rId101"/>
                <a:stretch>
                  <a:fillRect/>
                </a:stretch>
              </p:blipFill>
              <p:spPr>
                <a:xfrm>
                  <a:off x="9087119" y="448588"/>
                  <a:ext cx="106991"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A066EA83-2193-5BDE-329F-40F1CC52822C}"/>
                    </a:ext>
                  </a:extLst>
                </p14:cNvPr>
                <p14:cNvContentPartPr/>
                <p14:nvPr/>
              </p14:nvContentPartPr>
              <p14:xfrm>
                <a:off x="9264635" y="515548"/>
                <a:ext cx="99000" cy="65880"/>
              </p14:xfrm>
            </p:contentPart>
          </mc:Choice>
          <mc:Fallback>
            <p:pic>
              <p:nvPicPr>
                <p:cNvPr id="59" name="Freihand 58">
                  <a:extLst>
                    <a:ext uri="{FF2B5EF4-FFF2-40B4-BE49-F238E27FC236}">
                      <a16:creationId xmlns:a16="http://schemas.microsoft.com/office/drawing/2014/main" id="{A066EA83-2193-5BDE-329F-40F1CC52822C}"/>
                    </a:ext>
                  </a:extLst>
                </p:cNvPr>
                <p:cNvPicPr/>
                <p:nvPr/>
              </p:nvPicPr>
              <p:blipFill>
                <a:blip r:embed="rId103"/>
                <a:stretch>
                  <a:fillRect/>
                </a:stretch>
              </p:blipFill>
              <p:spPr>
                <a:xfrm>
                  <a:off x="9255602" y="506548"/>
                  <a:ext cx="116704"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2FCA0729-96E3-D709-C669-F15632B010F6}"/>
                    </a:ext>
                  </a:extLst>
                </p14:cNvPr>
                <p14:cNvContentPartPr/>
                <p14:nvPr/>
              </p14:nvContentPartPr>
              <p14:xfrm>
                <a:off x="9469475" y="545068"/>
                <a:ext cx="97920" cy="11880"/>
              </p14:xfrm>
            </p:contentPart>
          </mc:Choice>
          <mc:Fallback>
            <p:pic>
              <p:nvPicPr>
                <p:cNvPr id="60" name="Freihand 59">
                  <a:extLst>
                    <a:ext uri="{FF2B5EF4-FFF2-40B4-BE49-F238E27FC236}">
                      <a16:creationId xmlns:a16="http://schemas.microsoft.com/office/drawing/2014/main" id="{2FCA0729-96E3-D709-C669-F15632B010F6}"/>
                    </a:ext>
                  </a:extLst>
                </p:cNvPr>
                <p:cNvPicPr/>
                <p:nvPr/>
              </p:nvPicPr>
              <p:blipFill>
                <a:blip r:embed="rId105"/>
                <a:stretch>
                  <a:fillRect/>
                </a:stretch>
              </p:blipFill>
              <p:spPr>
                <a:xfrm>
                  <a:off x="9460475" y="536068"/>
                  <a:ext cx="115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72D0276A-872D-9E37-0114-058397546E59}"/>
                    </a:ext>
                  </a:extLst>
                </p14:cNvPr>
                <p14:cNvContentPartPr/>
                <p14:nvPr/>
              </p14:nvContentPartPr>
              <p14:xfrm>
                <a:off x="9671435" y="475228"/>
                <a:ext cx="92520" cy="145440"/>
              </p14:xfrm>
            </p:contentPart>
          </mc:Choice>
          <mc:Fallback>
            <p:pic>
              <p:nvPicPr>
                <p:cNvPr id="61" name="Freihand 60">
                  <a:extLst>
                    <a:ext uri="{FF2B5EF4-FFF2-40B4-BE49-F238E27FC236}">
                      <a16:creationId xmlns:a16="http://schemas.microsoft.com/office/drawing/2014/main" id="{72D0276A-872D-9E37-0114-058397546E59}"/>
                    </a:ext>
                  </a:extLst>
                </p:cNvPr>
                <p:cNvPicPr/>
                <p:nvPr/>
              </p:nvPicPr>
              <p:blipFill>
                <a:blip r:embed="rId107"/>
                <a:stretch>
                  <a:fillRect/>
                </a:stretch>
              </p:blipFill>
              <p:spPr>
                <a:xfrm>
                  <a:off x="9662435" y="466250"/>
                  <a:ext cx="110160" cy="163036"/>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FD1F85C6-6D5A-9004-2C2E-891338F438E6}"/>
                    </a:ext>
                  </a:extLst>
                </p14:cNvPr>
                <p14:cNvContentPartPr/>
                <p14:nvPr/>
              </p14:nvContentPartPr>
              <p14:xfrm>
                <a:off x="9824075" y="492868"/>
                <a:ext cx="297000" cy="84960"/>
              </p14:xfrm>
            </p:contentPart>
          </mc:Choice>
          <mc:Fallback>
            <p:pic>
              <p:nvPicPr>
                <p:cNvPr id="62" name="Freihand 61">
                  <a:extLst>
                    <a:ext uri="{FF2B5EF4-FFF2-40B4-BE49-F238E27FC236}">
                      <a16:creationId xmlns:a16="http://schemas.microsoft.com/office/drawing/2014/main" id="{FD1F85C6-6D5A-9004-2C2E-891338F438E6}"/>
                    </a:ext>
                  </a:extLst>
                </p:cNvPr>
                <p:cNvPicPr/>
                <p:nvPr/>
              </p:nvPicPr>
              <p:blipFill>
                <a:blip r:embed="rId109"/>
                <a:stretch>
                  <a:fillRect/>
                </a:stretch>
              </p:blipFill>
              <p:spPr>
                <a:xfrm>
                  <a:off x="9815086" y="483906"/>
                  <a:ext cx="314619" cy="102526"/>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B54AA263-D62B-E70C-8328-E42B4E02C416}"/>
                    </a:ext>
                  </a:extLst>
                </p14:cNvPr>
                <p14:cNvContentPartPr/>
                <p14:nvPr/>
              </p14:nvContentPartPr>
              <p14:xfrm>
                <a:off x="10203515" y="507628"/>
                <a:ext cx="75240" cy="66240"/>
              </p14:xfrm>
            </p:contentPart>
          </mc:Choice>
          <mc:Fallback>
            <p:pic>
              <p:nvPicPr>
                <p:cNvPr id="63" name="Freihand 62">
                  <a:extLst>
                    <a:ext uri="{FF2B5EF4-FFF2-40B4-BE49-F238E27FC236}">
                      <a16:creationId xmlns:a16="http://schemas.microsoft.com/office/drawing/2014/main" id="{B54AA263-D62B-E70C-8328-E42B4E02C416}"/>
                    </a:ext>
                  </a:extLst>
                </p:cNvPr>
                <p:cNvPicPr/>
                <p:nvPr/>
              </p:nvPicPr>
              <p:blipFill>
                <a:blip r:embed="rId111"/>
                <a:stretch>
                  <a:fillRect/>
                </a:stretch>
              </p:blipFill>
              <p:spPr>
                <a:xfrm>
                  <a:off x="10194515" y="498628"/>
                  <a:ext cx="92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4" name="Freihand 63">
                  <a:extLst>
                    <a:ext uri="{FF2B5EF4-FFF2-40B4-BE49-F238E27FC236}">
                      <a16:creationId xmlns:a16="http://schemas.microsoft.com/office/drawing/2014/main" id="{E20F9743-58DD-9349-A2AC-9DDD37B7DF84}"/>
                    </a:ext>
                  </a:extLst>
                </p14:cNvPr>
                <p14:cNvContentPartPr/>
                <p14:nvPr/>
              </p14:nvContentPartPr>
              <p14:xfrm>
                <a:off x="10233755" y="399268"/>
                <a:ext cx="9720" cy="4680"/>
              </p14:xfrm>
            </p:contentPart>
          </mc:Choice>
          <mc:Fallback>
            <p:pic>
              <p:nvPicPr>
                <p:cNvPr id="64" name="Freihand 63">
                  <a:extLst>
                    <a:ext uri="{FF2B5EF4-FFF2-40B4-BE49-F238E27FC236}">
                      <a16:creationId xmlns:a16="http://schemas.microsoft.com/office/drawing/2014/main" id="{E20F9743-58DD-9349-A2AC-9DDD37B7DF84}"/>
                    </a:ext>
                  </a:extLst>
                </p:cNvPr>
                <p:cNvPicPr/>
                <p:nvPr/>
              </p:nvPicPr>
              <p:blipFill>
                <a:blip r:embed="rId113"/>
                <a:stretch>
                  <a:fillRect/>
                </a:stretch>
              </p:blipFill>
              <p:spPr>
                <a:xfrm>
                  <a:off x="10224755" y="390268"/>
                  <a:ext cx="27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5" name="Freihand 64">
                  <a:extLst>
                    <a:ext uri="{FF2B5EF4-FFF2-40B4-BE49-F238E27FC236}">
                      <a16:creationId xmlns:a16="http://schemas.microsoft.com/office/drawing/2014/main" id="{D73EFCE3-41A0-903B-C5F1-9B8CBDB23345}"/>
                    </a:ext>
                  </a:extLst>
                </p14:cNvPr>
                <p14:cNvContentPartPr/>
                <p14:nvPr/>
              </p14:nvContentPartPr>
              <p14:xfrm>
                <a:off x="10465235" y="462268"/>
                <a:ext cx="12960" cy="102600"/>
              </p14:xfrm>
            </p:contentPart>
          </mc:Choice>
          <mc:Fallback>
            <p:pic>
              <p:nvPicPr>
                <p:cNvPr id="65" name="Freihand 64">
                  <a:extLst>
                    <a:ext uri="{FF2B5EF4-FFF2-40B4-BE49-F238E27FC236}">
                      <a16:creationId xmlns:a16="http://schemas.microsoft.com/office/drawing/2014/main" id="{D73EFCE3-41A0-903B-C5F1-9B8CBDB23345}"/>
                    </a:ext>
                  </a:extLst>
                </p:cNvPr>
                <p:cNvPicPr/>
                <p:nvPr/>
              </p:nvPicPr>
              <p:blipFill>
                <a:blip r:embed="rId115"/>
                <a:stretch>
                  <a:fillRect/>
                </a:stretch>
              </p:blipFill>
              <p:spPr>
                <a:xfrm>
                  <a:off x="10456235" y="453268"/>
                  <a:ext cx="30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6" name="Freihand 65">
                  <a:extLst>
                    <a:ext uri="{FF2B5EF4-FFF2-40B4-BE49-F238E27FC236}">
                      <a16:creationId xmlns:a16="http://schemas.microsoft.com/office/drawing/2014/main" id="{55C893AC-3EBF-9030-ECD1-DEB8E3E18990}"/>
                    </a:ext>
                  </a:extLst>
                </p14:cNvPr>
                <p14:cNvContentPartPr/>
                <p14:nvPr/>
              </p14:nvContentPartPr>
              <p14:xfrm>
                <a:off x="10422755" y="510868"/>
                <a:ext cx="114480" cy="17280"/>
              </p14:xfrm>
            </p:contentPart>
          </mc:Choice>
          <mc:Fallback>
            <p:pic>
              <p:nvPicPr>
                <p:cNvPr id="66" name="Freihand 65">
                  <a:extLst>
                    <a:ext uri="{FF2B5EF4-FFF2-40B4-BE49-F238E27FC236}">
                      <a16:creationId xmlns:a16="http://schemas.microsoft.com/office/drawing/2014/main" id="{55C893AC-3EBF-9030-ECD1-DEB8E3E18990}"/>
                    </a:ext>
                  </a:extLst>
                </p:cNvPr>
                <p:cNvPicPr/>
                <p:nvPr/>
              </p:nvPicPr>
              <p:blipFill>
                <a:blip r:embed="rId117"/>
                <a:stretch>
                  <a:fillRect/>
                </a:stretch>
              </p:blipFill>
              <p:spPr>
                <a:xfrm>
                  <a:off x="10413755" y="501868"/>
                  <a:ext cx="132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7" name="Freihand 66">
                  <a:extLst>
                    <a:ext uri="{FF2B5EF4-FFF2-40B4-BE49-F238E27FC236}">
                      <a16:creationId xmlns:a16="http://schemas.microsoft.com/office/drawing/2014/main" id="{A41DA5F4-172C-0FC8-746D-5B332170374F}"/>
                    </a:ext>
                  </a:extLst>
                </p14:cNvPr>
                <p14:cNvContentPartPr/>
                <p14:nvPr/>
              </p14:nvContentPartPr>
              <p14:xfrm>
                <a:off x="10681595" y="425188"/>
                <a:ext cx="154080" cy="129600"/>
              </p14:xfrm>
            </p:contentPart>
          </mc:Choice>
          <mc:Fallback>
            <p:pic>
              <p:nvPicPr>
                <p:cNvPr id="67" name="Freihand 66">
                  <a:extLst>
                    <a:ext uri="{FF2B5EF4-FFF2-40B4-BE49-F238E27FC236}">
                      <a16:creationId xmlns:a16="http://schemas.microsoft.com/office/drawing/2014/main" id="{A41DA5F4-172C-0FC8-746D-5B332170374F}"/>
                    </a:ext>
                  </a:extLst>
                </p:cNvPr>
                <p:cNvPicPr/>
                <p:nvPr/>
              </p:nvPicPr>
              <p:blipFill>
                <a:blip r:embed="rId119"/>
                <a:stretch>
                  <a:fillRect/>
                </a:stretch>
              </p:blipFill>
              <p:spPr>
                <a:xfrm>
                  <a:off x="10672616" y="416188"/>
                  <a:ext cx="171679"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8" name="Freihand 67">
                  <a:extLst>
                    <a:ext uri="{FF2B5EF4-FFF2-40B4-BE49-F238E27FC236}">
                      <a16:creationId xmlns:a16="http://schemas.microsoft.com/office/drawing/2014/main" id="{C88EFCD4-CE1E-5F35-EC1C-A4B5247FCE97}"/>
                    </a:ext>
                  </a:extLst>
                </p14:cNvPr>
                <p14:cNvContentPartPr/>
                <p14:nvPr/>
              </p14:nvContentPartPr>
              <p14:xfrm>
                <a:off x="10932515" y="428428"/>
                <a:ext cx="172800" cy="123120"/>
              </p14:xfrm>
            </p:contentPart>
          </mc:Choice>
          <mc:Fallback>
            <p:pic>
              <p:nvPicPr>
                <p:cNvPr id="68" name="Freihand 67">
                  <a:extLst>
                    <a:ext uri="{FF2B5EF4-FFF2-40B4-BE49-F238E27FC236}">
                      <a16:creationId xmlns:a16="http://schemas.microsoft.com/office/drawing/2014/main" id="{C88EFCD4-CE1E-5F35-EC1C-A4B5247FCE97}"/>
                    </a:ext>
                  </a:extLst>
                </p:cNvPr>
                <p:cNvPicPr/>
                <p:nvPr/>
              </p:nvPicPr>
              <p:blipFill>
                <a:blip r:embed="rId121"/>
                <a:stretch>
                  <a:fillRect/>
                </a:stretch>
              </p:blipFill>
              <p:spPr>
                <a:xfrm>
                  <a:off x="10923534" y="419428"/>
                  <a:ext cx="190403"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9" name="Freihand 68">
                  <a:extLst>
                    <a:ext uri="{FF2B5EF4-FFF2-40B4-BE49-F238E27FC236}">
                      <a16:creationId xmlns:a16="http://schemas.microsoft.com/office/drawing/2014/main" id="{495495A5-28F5-2A96-1B64-15695A9D9386}"/>
                    </a:ext>
                  </a:extLst>
                </p14:cNvPr>
                <p14:cNvContentPartPr/>
                <p14:nvPr/>
              </p14:nvContentPartPr>
              <p14:xfrm>
                <a:off x="9442475" y="255268"/>
                <a:ext cx="1415160" cy="104040"/>
              </p14:xfrm>
            </p:contentPart>
          </mc:Choice>
          <mc:Fallback>
            <p:pic>
              <p:nvPicPr>
                <p:cNvPr id="69" name="Freihand 68">
                  <a:extLst>
                    <a:ext uri="{FF2B5EF4-FFF2-40B4-BE49-F238E27FC236}">
                      <a16:creationId xmlns:a16="http://schemas.microsoft.com/office/drawing/2014/main" id="{495495A5-28F5-2A96-1B64-15695A9D9386}"/>
                    </a:ext>
                  </a:extLst>
                </p:cNvPr>
                <p:cNvPicPr/>
                <p:nvPr/>
              </p:nvPicPr>
              <p:blipFill>
                <a:blip r:embed="rId123"/>
                <a:stretch>
                  <a:fillRect/>
                </a:stretch>
              </p:blipFill>
              <p:spPr>
                <a:xfrm>
                  <a:off x="9433475" y="246237"/>
                  <a:ext cx="1432800" cy="121741"/>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0" name="Freihand 69">
                  <a:extLst>
                    <a:ext uri="{FF2B5EF4-FFF2-40B4-BE49-F238E27FC236}">
                      <a16:creationId xmlns:a16="http://schemas.microsoft.com/office/drawing/2014/main" id="{FE3539FC-5D74-5F16-4A38-3605018F0FE4}"/>
                    </a:ext>
                  </a:extLst>
                </p14:cNvPr>
                <p14:cNvContentPartPr/>
                <p14:nvPr/>
              </p14:nvContentPartPr>
              <p14:xfrm>
                <a:off x="9208475" y="169228"/>
                <a:ext cx="284760" cy="126000"/>
              </p14:xfrm>
            </p:contentPart>
          </mc:Choice>
          <mc:Fallback>
            <p:pic>
              <p:nvPicPr>
                <p:cNvPr id="70" name="Freihand 69">
                  <a:extLst>
                    <a:ext uri="{FF2B5EF4-FFF2-40B4-BE49-F238E27FC236}">
                      <a16:creationId xmlns:a16="http://schemas.microsoft.com/office/drawing/2014/main" id="{FE3539FC-5D74-5F16-4A38-3605018F0FE4}"/>
                    </a:ext>
                  </a:extLst>
                </p:cNvPr>
                <p:cNvPicPr/>
                <p:nvPr/>
              </p:nvPicPr>
              <p:blipFill>
                <a:blip r:embed="rId125"/>
                <a:stretch>
                  <a:fillRect/>
                </a:stretch>
              </p:blipFill>
              <p:spPr>
                <a:xfrm>
                  <a:off x="9199475" y="160228"/>
                  <a:ext cx="302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1" name="Freihand 70">
                  <a:extLst>
                    <a:ext uri="{FF2B5EF4-FFF2-40B4-BE49-F238E27FC236}">
                      <a16:creationId xmlns:a16="http://schemas.microsoft.com/office/drawing/2014/main" id="{37DF658E-B51A-68C3-1E13-7EC331369F21}"/>
                    </a:ext>
                  </a:extLst>
                </p14:cNvPr>
                <p14:cNvContentPartPr/>
                <p14:nvPr/>
              </p14:nvContentPartPr>
              <p14:xfrm>
                <a:off x="9137195" y="107308"/>
                <a:ext cx="139320" cy="145800"/>
              </p14:xfrm>
            </p:contentPart>
          </mc:Choice>
          <mc:Fallback>
            <p:pic>
              <p:nvPicPr>
                <p:cNvPr id="71" name="Freihand 70">
                  <a:extLst>
                    <a:ext uri="{FF2B5EF4-FFF2-40B4-BE49-F238E27FC236}">
                      <a16:creationId xmlns:a16="http://schemas.microsoft.com/office/drawing/2014/main" id="{37DF658E-B51A-68C3-1E13-7EC331369F21}"/>
                    </a:ext>
                  </a:extLst>
                </p:cNvPr>
                <p:cNvPicPr/>
                <p:nvPr/>
              </p:nvPicPr>
              <p:blipFill>
                <a:blip r:embed="rId127"/>
                <a:stretch>
                  <a:fillRect/>
                </a:stretch>
              </p:blipFill>
              <p:spPr>
                <a:xfrm>
                  <a:off x="9128195" y="98308"/>
                  <a:ext cx="156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2" name="Freihand 71">
                  <a:extLst>
                    <a:ext uri="{FF2B5EF4-FFF2-40B4-BE49-F238E27FC236}">
                      <a16:creationId xmlns:a16="http://schemas.microsoft.com/office/drawing/2014/main" id="{99DFEDBB-3189-1817-5D37-7340F28F0937}"/>
                    </a:ext>
                  </a:extLst>
                </p14:cNvPr>
                <p14:cNvContentPartPr/>
                <p14:nvPr/>
              </p14:nvContentPartPr>
              <p14:xfrm>
                <a:off x="9015155" y="371548"/>
                <a:ext cx="1055880" cy="107280"/>
              </p14:xfrm>
            </p:contentPart>
          </mc:Choice>
          <mc:Fallback>
            <p:pic>
              <p:nvPicPr>
                <p:cNvPr id="72" name="Freihand 71">
                  <a:extLst>
                    <a:ext uri="{FF2B5EF4-FFF2-40B4-BE49-F238E27FC236}">
                      <a16:creationId xmlns:a16="http://schemas.microsoft.com/office/drawing/2014/main" id="{99DFEDBB-3189-1817-5D37-7340F28F0937}"/>
                    </a:ext>
                  </a:extLst>
                </p:cNvPr>
                <p:cNvPicPr/>
                <p:nvPr/>
              </p:nvPicPr>
              <p:blipFill>
                <a:blip r:embed="rId129"/>
                <a:stretch>
                  <a:fillRect/>
                </a:stretch>
              </p:blipFill>
              <p:spPr>
                <a:xfrm>
                  <a:off x="9006155" y="362548"/>
                  <a:ext cx="1073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3" name="Freihand 72">
                  <a:extLst>
                    <a:ext uri="{FF2B5EF4-FFF2-40B4-BE49-F238E27FC236}">
                      <a16:creationId xmlns:a16="http://schemas.microsoft.com/office/drawing/2014/main" id="{6451561F-DA67-1750-6A18-9514F13FB38E}"/>
                    </a:ext>
                  </a:extLst>
                </p14:cNvPr>
                <p14:cNvContentPartPr/>
                <p14:nvPr/>
              </p14:nvContentPartPr>
              <p14:xfrm>
                <a:off x="8570555" y="314308"/>
                <a:ext cx="732240" cy="68760"/>
              </p14:xfrm>
            </p:contentPart>
          </mc:Choice>
          <mc:Fallback>
            <p:pic>
              <p:nvPicPr>
                <p:cNvPr id="73" name="Freihand 72">
                  <a:extLst>
                    <a:ext uri="{FF2B5EF4-FFF2-40B4-BE49-F238E27FC236}">
                      <a16:creationId xmlns:a16="http://schemas.microsoft.com/office/drawing/2014/main" id="{6451561F-DA67-1750-6A18-9514F13FB38E}"/>
                    </a:ext>
                  </a:extLst>
                </p:cNvPr>
                <p:cNvPicPr/>
                <p:nvPr/>
              </p:nvPicPr>
              <p:blipFill>
                <a:blip r:embed="rId131"/>
                <a:stretch>
                  <a:fillRect/>
                </a:stretch>
              </p:blipFill>
              <p:spPr>
                <a:xfrm>
                  <a:off x="8561555" y="305308"/>
                  <a:ext cx="749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4" name="Freihand 73">
                  <a:extLst>
                    <a:ext uri="{FF2B5EF4-FFF2-40B4-BE49-F238E27FC236}">
                      <a16:creationId xmlns:a16="http://schemas.microsoft.com/office/drawing/2014/main" id="{EC0BF759-9D78-82F4-A226-70CE0BACD654}"/>
                    </a:ext>
                  </a:extLst>
                </p14:cNvPr>
                <p14:cNvContentPartPr/>
                <p14:nvPr/>
              </p14:nvContentPartPr>
              <p14:xfrm>
                <a:off x="7950995" y="432028"/>
                <a:ext cx="791280" cy="97200"/>
              </p14:xfrm>
            </p:contentPart>
          </mc:Choice>
          <mc:Fallback>
            <p:pic>
              <p:nvPicPr>
                <p:cNvPr id="74" name="Freihand 73">
                  <a:extLst>
                    <a:ext uri="{FF2B5EF4-FFF2-40B4-BE49-F238E27FC236}">
                      <a16:creationId xmlns:a16="http://schemas.microsoft.com/office/drawing/2014/main" id="{EC0BF759-9D78-82F4-A226-70CE0BACD654}"/>
                    </a:ext>
                  </a:extLst>
                </p:cNvPr>
                <p:cNvPicPr/>
                <p:nvPr/>
              </p:nvPicPr>
              <p:blipFill>
                <a:blip r:embed="rId133"/>
                <a:stretch>
                  <a:fillRect/>
                </a:stretch>
              </p:blipFill>
              <p:spPr>
                <a:xfrm>
                  <a:off x="7941995" y="423028"/>
                  <a:ext cx="808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5" name="Freihand 74">
                  <a:extLst>
                    <a:ext uri="{FF2B5EF4-FFF2-40B4-BE49-F238E27FC236}">
                      <a16:creationId xmlns:a16="http://schemas.microsoft.com/office/drawing/2014/main" id="{37A7C286-AA82-318A-D694-C3FD9BF2A603}"/>
                    </a:ext>
                  </a:extLst>
                </p14:cNvPr>
                <p14:cNvContentPartPr/>
                <p14:nvPr/>
              </p14:nvContentPartPr>
              <p14:xfrm>
                <a:off x="8141435" y="335188"/>
                <a:ext cx="23400" cy="107280"/>
              </p14:xfrm>
            </p:contentPart>
          </mc:Choice>
          <mc:Fallback>
            <p:pic>
              <p:nvPicPr>
                <p:cNvPr id="75" name="Freihand 74">
                  <a:extLst>
                    <a:ext uri="{FF2B5EF4-FFF2-40B4-BE49-F238E27FC236}">
                      <a16:creationId xmlns:a16="http://schemas.microsoft.com/office/drawing/2014/main" id="{37A7C286-AA82-318A-D694-C3FD9BF2A603}"/>
                    </a:ext>
                  </a:extLst>
                </p:cNvPr>
                <p:cNvPicPr/>
                <p:nvPr/>
              </p:nvPicPr>
              <p:blipFill>
                <a:blip r:embed="rId135"/>
                <a:stretch>
                  <a:fillRect/>
                </a:stretch>
              </p:blipFill>
              <p:spPr>
                <a:xfrm>
                  <a:off x="8132435" y="326188"/>
                  <a:ext cx="41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6" name="Freihand 75">
                  <a:extLst>
                    <a:ext uri="{FF2B5EF4-FFF2-40B4-BE49-F238E27FC236}">
                      <a16:creationId xmlns:a16="http://schemas.microsoft.com/office/drawing/2014/main" id="{E3B4E5FB-F6F1-FB9F-0548-F48A5037FC04}"/>
                    </a:ext>
                  </a:extLst>
                </p14:cNvPr>
                <p14:cNvContentPartPr/>
                <p14:nvPr/>
              </p14:nvContentPartPr>
              <p14:xfrm>
                <a:off x="8049635" y="289468"/>
                <a:ext cx="155880" cy="69120"/>
              </p14:xfrm>
            </p:contentPart>
          </mc:Choice>
          <mc:Fallback>
            <p:pic>
              <p:nvPicPr>
                <p:cNvPr id="76" name="Freihand 75">
                  <a:extLst>
                    <a:ext uri="{FF2B5EF4-FFF2-40B4-BE49-F238E27FC236}">
                      <a16:creationId xmlns:a16="http://schemas.microsoft.com/office/drawing/2014/main" id="{E3B4E5FB-F6F1-FB9F-0548-F48A5037FC04}"/>
                    </a:ext>
                  </a:extLst>
                </p:cNvPr>
                <p:cNvPicPr/>
                <p:nvPr/>
              </p:nvPicPr>
              <p:blipFill>
                <a:blip r:embed="rId137"/>
                <a:stretch>
                  <a:fillRect/>
                </a:stretch>
              </p:blipFill>
              <p:spPr>
                <a:xfrm>
                  <a:off x="8040635" y="280468"/>
                  <a:ext cx="173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7" name="Freihand 76">
                  <a:extLst>
                    <a:ext uri="{FF2B5EF4-FFF2-40B4-BE49-F238E27FC236}">
                      <a16:creationId xmlns:a16="http://schemas.microsoft.com/office/drawing/2014/main" id="{D374B011-B12F-17AF-AADD-842D67E2970D}"/>
                    </a:ext>
                  </a:extLst>
                </p14:cNvPr>
                <p14:cNvContentPartPr/>
                <p14:nvPr/>
              </p14:nvContentPartPr>
              <p14:xfrm>
                <a:off x="11225915" y="464068"/>
                <a:ext cx="134640" cy="10800"/>
              </p14:xfrm>
            </p:contentPart>
          </mc:Choice>
          <mc:Fallback>
            <p:pic>
              <p:nvPicPr>
                <p:cNvPr id="77" name="Freihand 76">
                  <a:extLst>
                    <a:ext uri="{FF2B5EF4-FFF2-40B4-BE49-F238E27FC236}">
                      <a16:creationId xmlns:a16="http://schemas.microsoft.com/office/drawing/2014/main" id="{D374B011-B12F-17AF-AADD-842D67E2970D}"/>
                    </a:ext>
                  </a:extLst>
                </p:cNvPr>
                <p:cNvPicPr/>
                <p:nvPr/>
              </p:nvPicPr>
              <p:blipFill>
                <a:blip r:embed="rId139"/>
                <a:stretch>
                  <a:fillRect/>
                </a:stretch>
              </p:blipFill>
              <p:spPr>
                <a:xfrm>
                  <a:off x="11216915" y="455068"/>
                  <a:ext cx="152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8" name="Freihand 77">
                  <a:extLst>
                    <a:ext uri="{FF2B5EF4-FFF2-40B4-BE49-F238E27FC236}">
                      <a16:creationId xmlns:a16="http://schemas.microsoft.com/office/drawing/2014/main" id="{6DB13E4F-5EC3-015A-9603-697CC68688D0}"/>
                    </a:ext>
                  </a:extLst>
                </p14:cNvPr>
                <p14:cNvContentPartPr/>
                <p14:nvPr/>
              </p14:nvContentPartPr>
              <p14:xfrm>
                <a:off x="11222315" y="525268"/>
                <a:ext cx="168480" cy="7560"/>
              </p14:xfrm>
            </p:contentPart>
          </mc:Choice>
          <mc:Fallback>
            <p:pic>
              <p:nvPicPr>
                <p:cNvPr id="78" name="Freihand 77">
                  <a:extLst>
                    <a:ext uri="{FF2B5EF4-FFF2-40B4-BE49-F238E27FC236}">
                      <a16:creationId xmlns:a16="http://schemas.microsoft.com/office/drawing/2014/main" id="{6DB13E4F-5EC3-015A-9603-697CC68688D0}"/>
                    </a:ext>
                  </a:extLst>
                </p:cNvPr>
                <p:cNvPicPr/>
                <p:nvPr/>
              </p:nvPicPr>
              <p:blipFill>
                <a:blip r:embed="rId141"/>
                <a:stretch>
                  <a:fillRect/>
                </a:stretch>
              </p:blipFill>
              <p:spPr>
                <a:xfrm>
                  <a:off x="11213315" y="516268"/>
                  <a:ext cx="186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9" name="Freihand 78">
                  <a:extLst>
                    <a:ext uri="{FF2B5EF4-FFF2-40B4-BE49-F238E27FC236}">
                      <a16:creationId xmlns:a16="http://schemas.microsoft.com/office/drawing/2014/main" id="{45C9A893-E45A-1EBC-0EDD-9DF90E2248A3}"/>
                    </a:ext>
                  </a:extLst>
                </p14:cNvPr>
                <p14:cNvContentPartPr/>
                <p14:nvPr/>
              </p14:nvContentPartPr>
              <p14:xfrm>
                <a:off x="11500955" y="425908"/>
                <a:ext cx="181440" cy="197640"/>
              </p14:xfrm>
            </p:contentPart>
          </mc:Choice>
          <mc:Fallback>
            <p:pic>
              <p:nvPicPr>
                <p:cNvPr id="79" name="Freihand 78">
                  <a:extLst>
                    <a:ext uri="{FF2B5EF4-FFF2-40B4-BE49-F238E27FC236}">
                      <a16:creationId xmlns:a16="http://schemas.microsoft.com/office/drawing/2014/main" id="{45C9A893-E45A-1EBC-0EDD-9DF90E2248A3}"/>
                    </a:ext>
                  </a:extLst>
                </p:cNvPr>
                <p:cNvPicPr/>
                <p:nvPr/>
              </p:nvPicPr>
              <p:blipFill>
                <a:blip r:embed="rId143"/>
                <a:stretch>
                  <a:fillRect/>
                </a:stretch>
              </p:blipFill>
              <p:spPr>
                <a:xfrm>
                  <a:off x="11491955" y="416908"/>
                  <a:ext cx="199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0" name="Freihand 79">
                  <a:extLst>
                    <a:ext uri="{FF2B5EF4-FFF2-40B4-BE49-F238E27FC236}">
                      <a16:creationId xmlns:a16="http://schemas.microsoft.com/office/drawing/2014/main" id="{180944E1-5C70-4E9E-506D-12935069D42C}"/>
                    </a:ext>
                  </a:extLst>
                </p14:cNvPr>
                <p14:cNvContentPartPr/>
                <p14:nvPr/>
              </p14:nvContentPartPr>
              <p14:xfrm>
                <a:off x="7942355" y="704548"/>
                <a:ext cx="240480" cy="30600"/>
              </p14:xfrm>
            </p:contentPart>
          </mc:Choice>
          <mc:Fallback>
            <p:pic>
              <p:nvPicPr>
                <p:cNvPr id="80" name="Freihand 79">
                  <a:extLst>
                    <a:ext uri="{FF2B5EF4-FFF2-40B4-BE49-F238E27FC236}">
                      <a16:creationId xmlns:a16="http://schemas.microsoft.com/office/drawing/2014/main" id="{180944E1-5C70-4E9E-506D-12935069D42C}"/>
                    </a:ext>
                  </a:extLst>
                </p:cNvPr>
                <p:cNvPicPr/>
                <p:nvPr/>
              </p:nvPicPr>
              <p:blipFill>
                <a:blip r:embed="rId145"/>
                <a:stretch>
                  <a:fillRect/>
                </a:stretch>
              </p:blipFill>
              <p:spPr>
                <a:xfrm>
                  <a:off x="7933368" y="695548"/>
                  <a:ext cx="258094"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1" name="Freihand 80">
                  <a:extLst>
                    <a:ext uri="{FF2B5EF4-FFF2-40B4-BE49-F238E27FC236}">
                      <a16:creationId xmlns:a16="http://schemas.microsoft.com/office/drawing/2014/main" id="{B7F75868-F1EF-A241-501A-22B9F9483CD6}"/>
                    </a:ext>
                  </a:extLst>
                </p14:cNvPr>
                <p14:cNvContentPartPr/>
                <p14:nvPr/>
              </p14:nvContentPartPr>
              <p14:xfrm>
                <a:off x="9120635" y="655948"/>
                <a:ext cx="146880" cy="20160"/>
              </p14:xfrm>
            </p:contentPart>
          </mc:Choice>
          <mc:Fallback>
            <p:pic>
              <p:nvPicPr>
                <p:cNvPr id="81" name="Freihand 80">
                  <a:extLst>
                    <a:ext uri="{FF2B5EF4-FFF2-40B4-BE49-F238E27FC236}">
                      <a16:creationId xmlns:a16="http://schemas.microsoft.com/office/drawing/2014/main" id="{B7F75868-F1EF-A241-501A-22B9F9483CD6}"/>
                    </a:ext>
                  </a:extLst>
                </p:cNvPr>
                <p:cNvPicPr/>
                <p:nvPr/>
              </p:nvPicPr>
              <p:blipFill>
                <a:blip r:embed="rId147"/>
                <a:stretch>
                  <a:fillRect/>
                </a:stretch>
              </p:blipFill>
              <p:spPr>
                <a:xfrm>
                  <a:off x="9111635" y="646948"/>
                  <a:ext cx="164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2" name="Freihand 81">
                  <a:extLst>
                    <a:ext uri="{FF2B5EF4-FFF2-40B4-BE49-F238E27FC236}">
                      <a16:creationId xmlns:a16="http://schemas.microsoft.com/office/drawing/2014/main" id="{A4CAD0C7-4CFE-03AA-B162-88E2D60F6303}"/>
                    </a:ext>
                  </a:extLst>
                </p14:cNvPr>
                <p14:cNvContentPartPr/>
                <p14:nvPr/>
              </p14:nvContentPartPr>
              <p14:xfrm>
                <a:off x="10727315" y="621748"/>
                <a:ext cx="230760" cy="27360"/>
              </p14:xfrm>
            </p:contentPart>
          </mc:Choice>
          <mc:Fallback>
            <p:pic>
              <p:nvPicPr>
                <p:cNvPr id="82" name="Freihand 81">
                  <a:extLst>
                    <a:ext uri="{FF2B5EF4-FFF2-40B4-BE49-F238E27FC236}">
                      <a16:creationId xmlns:a16="http://schemas.microsoft.com/office/drawing/2014/main" id="{A4CAD0C7-4CFE-03AA-B162-88E2D60F6303}"/>
                    </a:ext>
                  </a:extLst>
                </p:cNvPr>
                <p:cNvPicPr/>
                <p:nvPr/>
              </p:nvPicPr>
              <p:blipFill>
                <a:blip r:embed="rId149"/>
                <a:stretch>
                  <a:fillRect/>
                </a:stretch>
              </p:blipFill>
              <p:spPr>
                <a:xfrm>
                  <a:off x="10718301" y="612748"/>
                  <a:ext cx="248428"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3" name="Freihand 82">
                  <a:extLst>
                    <a:ext uri="{FF2B5EF4-FFF2-40B4-BE49-F238E27FC236}">
                      <a16:creationId xmlns:a16="http://schemas.microsoft.com/office/drawing/2014/main" id="{FD3095B9-85EE-582B-B9EE-1FA4CFD07BCA}"/>
                    </a:ext>
                  </a:extLst>
                </p14:cNvPr>
                <p14:cNvContentPartPr/>
                <p14:nvPr/>
              </p14:nvContentPartPr>
              <p14:xfrm>
                <a:off x="7564715" y="933868"/>
                <a:ext cx="118080" cy="116280"/>
              </p14:xfrm>
            </p:contentPart>
          </mc:Choice>
          <mc:Fallback>
            <p:pic>
              <p:nvPicPr>
                <p:cNvPr id="83" name="Freihand 82">
                  <a:extLst>
                    <a:ext uri="{FF2B5EF4-FFF2-40B4-BE49-F238E27FC236}">
                      <a16:creationId xmlns:a16="http://schemas.microsoft.com/office/drawing/2014/main" id="{FD3095B9-85EE-582B-B9EE-1FA4CFD07BCA}"/>
                    </a:ext>
                  </a:extLst>
                </p:cNvPr>
                <p:cNvPicPr/>
                <p:nvPr/>
              </p:nvPicPr>
              <p:blipFill>
                <a:blip r:embed="rId151"/>
                <a:stretch>
                  <a:fillRect/>
                </a:stretch>
              </p:blipFill>
              <p:spPr>
                <a:xfrm>
                  <a:off x="7555715" y="924868"/>
                  <a:ext cx="135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4" name="Freihand 83">
                  <a:extLst>
                    <a:ext uri="{FF2B5EF4-FFF2-40B4-BE49-F238E27FC236}">
                      <a16:creationId xmlns:a16="http://schemas.microsoft.com/office/drawing/2014/main" id="{92947E1C-77D6-B20B-C315-3036325A5874}"/>
                    </a:ext>
                  </a:extLst>
                </p14:cNvPr>
                <p14:cNvContentPartPr/>
                <p14:nvPr/>
              </p14:nvContentPartPr>
              <p14:xfrm>
                <a:off x="7785755" y="919828"/>
                <a:ext cx="80640" cy="103320"/>
              </p14:xfrm>
            </p:contentPart>
          </mc:Choice>
          <mc:Fallback>
            <p:pic>
              <p:nvPicPr>
                <p:cNvPr id="84" name="Freihand 83">
                  <a:extLst>
                    <a:ext uri="{FF2B5EF4-FFF2-40B4-BE49-F238E27FC236}">
                      <a16:creationId xmlns:a16="http://schemas.microsoft.com/office/drawing/2014/main" id="{92947E1C-77D6-B20B-C315-3036325A5874}"/>
                    </a:ext>
                  </a:extLst>
                </p:cNvPr>
                <p:cNvPicPr/>
                <p:nvPr/>
              </p:nvPicPr>
              <p:blipFill>
                <a:blip r:embed="rId153"/>
                <a:stretch>
                  <a:fillRect/>
                </a:stretch>
              </p:blipFill>
              <p:spPr>
                <a:xfrm>
                  <a:off x="7776755" y="910797"/>
                  <a:ext cx="98280" cy="121022"/>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5" name="Freihand 84">
                  <a:extLst>
                    <a:ext uri="{FF2B5EF4-FFF2-40B4-BE49-F238E27FC236}">
                      <a16:creationId xmlns:a16="http://schemas.microsoft.com/office/drawing/2014/main" id="{F8ED1FEB-9B3B-FADF-4C7E-44958580DF3D}"/>
                    </a:ext>
                  </a:extLst>
                </p14:cNvPr>
                <p14:cNvContentPartPr/>
                <p14:nvPr/>
              </p14:nvContentPartPr>
              <p14:xfrm>
                <a:off x="7966835" y="935308"/>
                <a:ext cx="123840" cy="113400"/>
              </p14:xfrm>
            </p:contentPart>
          </mc:Choice>
          <mc:Fallback>
            <p:pic>
              <p:nvPicPr>
                <p:cNvPr id="85" name="Freihand 84">
                  <a:extLst>
                    <a:ext uri="{FF2B5EF4-FFF2-40B4-BE49-F238E27FC236}">
                      <a16:creationId xmlns:a16="http://schemas.microsoft.com/office/drawing/2014/main" id="{F8ED1FEB-9B3B-FADF-4C7E-44958580DF3D}"/>
                    </a:ext>
                  </a:extLst>
                </p:cNvPr>
                <p:cNvPicPr/>
                <p:nvPr/>
              </p:nvPicPr>
              <p:blipFill>
                <a:blip r:embed="rId155"/>
                <a:stretch>
                  <a:fillRect/>
                </a:stretch>
              </p:blipFill>
              <p:spPr>
                <a:xfrm>
                  <a:off x="7957835" y="926308"/>
                  <a:ext cx="141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6" name="Freihand 85">
                  <a:extLst>
                    <a:ext uri="{FF2B5EF4-FFF2-40B4-BE49-F238E27FC236}">
                      <a16:creationId xmlns:a16="http://schemas.microsoft.com/office/drawing/2014/main" id="{55AD8309-7471-D826-1E79-8C221EEB1E49}"/>
                    </a:ext>
                  </a:extLst>
                </p14:cNvPr>
                <p14:cNvContentPartPr/>
                <p14:nvPr/>
              </p14:nvContentPartPr>
              <p14:xfrm>
                <a:off x="9509435" y="719308"/>
                <a:ext cx="801720" cy="29160"/>
              </p14:xfrm>
            </p:contentPart>
          </mc:Choice>
          <mc:Fallback>
            <p:pic>
              <p:nvPicPr>
                <p:cNvPr id="86" name="Freihand 85">
                  <a:extLst>
                    <a:ext uri="{FF2B5EF4-FFF2-40B4-BE49-F238E27FC236}">
                      <a16:creationId xmlns:a16="http://schemas.microsoft.com/office/drawing/2014/main" id="{55AD8309-7471-D826-1E79-8C221EEB1E49}"/>
                    </a:ext>
                  </a:extLst>
                </p:cNvPr>
                <p:cNvPicPr/>
                <p:nvPr/>
              </p:nvPicPr>
              <p:blipFill>
                <a:blip r:embed="rId157"/>
                <a:stretch>
                  <a:fillRect/>
                </a:stretch>
              </p:blipFill>
              <p:spPr>
                <a:xfrm>
                  <a:off x="9500435" y="710308"/>
                  <a:ext cx="819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7" name="Freihand 86">
                  <a:extLst>
                    <a:ext uri="{FF2B5EF4-FFF2-40B4-BE49-F238E27FC236}">
                      <a16:creationId xmlns:a16="http://schemas.microsoft.com/office/drawing/2014/main" id="{00811E09-FF09-6E51-F7C9-EB740DCB05A6}"/>
                    </a:ext>
                  </a:extLst>
                </p14:cNvPr>
                <p14:cNvContentPartPr/>
                <p14:nvPr/>
              </p14:nvContentPartPr>
              <p14:xfrm>
                <a:off x="8287955" y="990388"/>
                <a:ext cx="101880" cy="9720"/>
              </p14:xfrm>
            </p:contentPart>
          </mc:Choice>
          <mc:Fallback>
            <p:pic>
              <p:nvPicPr>
                <p:cNvPr id="87" name="Freihand 86">
                  <a:extLst>
                    <a:ext uri="{FF2B5EF4-FFF2-40B4-BE49-F238E27FC236}">
                      <a16:creationId xmlns:a16="http://schemas.microsoft.com/office/drawing/2014/main" id="{00811E09-FF09-6E51-F7C9-EB740DCB05A6}"/>
                    </a:ext>
                  </a:extLst>
                </p:cNvPr>
                <p:cNvPicPr/>
                <p:nvPr/>
              </p:nvPicPr>
              <p:blipFill>
                <a:blip r:embed="rId159"/>
                <a:stretch>
                  <a:fillRect/>
                </a:stretch>
              </p:blipFill>
              <p:spPr>
                <a:xfrm>
                  <a:off x="8278955" y="981709"/>
                  <a:ext cx="119520" cy="2673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8" name="Freihand 87">
                  <a:extLst>
                    <a:ext uri="{FF2B5EF4-FFF2-40B4-BE49-F238E27FC236}">
                      <a16:creationId xmlns:a16="http://schemas.microsoft.com/office/drawing/2014/main" id="{F7A2FBE1-1D17-AF27-E855-F929D37999ED}"/>
                    </a:ext>
                  </a:extLst>
                </p14:cNvPr>
                <p14:cNvContentPartPr/>
                <p14:nvPr/>
              </p14:nvContentPartPr>
              <p14:xfrm>
                <a:off x="8528795" y="865468"/>
                <a:ext cx="93960" cy="185400"/>
              </p14:xfrm>
            </p:contentPart>
          </mc:Choice>
          <mc:Fallback>
            <p:pic>
              <p:nvPicPr>
                <p:cNvPr id="88" name="Freihand 87">
                  <a:extLst>
                    <a:ext uri="{FF2B5EF4-FFF2-40B4-BE49-F238E27FC236}">
                      <a16:creationId xmlns:a16="http://schemas.microsoft.com/office/drawing/2014/main" id="{F7A2FBE1-1D17-AF27-E855-F929D37999ED}"/>
                    </a:ext>
                  </a:extLst>
                </p:cNvPr>
                <p:cNvPicPr/>
                <p:nvPr/>
              </p:nvPicPr>
              <p:blipFill>
                <a:blip r:embed="rId161"/>
                <a:stretch>
                  <a:fillRect/>
                </a:stretch>
              </p:blipFill>
              <p:spPr>
                <a:xfrm>
                  <a:off x="8519795" y="856450"/>
                  <a:ext cx="111600" cy="203074"/>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9" name="Freihand 88">
                  <a:extLst>
                    <a:ext uri="{FF2B5EF4-FFF2-40B4-BE49-F238E27FC236}">
                      <a16:creationId xmlns:a16="http://schemas.microsoft.com/office/drawing/2014/main" id="{53CE8A5B-2CC2-A2DF-D157-664F8466218D}"/>
                    </a:ext>
                  </a:extLst>
                </p14:cNvPr>
                <p14:cNvContentPartPr/>
                <p14:nvPr/>
              </p14:nvContentPartPr>
              <p14:xfrm>
                <a:off x="8706635" y="901108"/>
                <a:ext cx="115200" cy="115920"/>
              </p14:xfrm>
            </p:contentPart>
          </mc:Choice>
          <mc:Fallback>
            <p:pic>
              <p:nvPicPr>
                <p:cNvPr id="89" name="Freihand 88">
                  <a:extLst>
                    <a:ext uri="{FF2B5EF4-FFF2-40B4-BE49-F238E27FC236}">
                      <a16:creationId xmlns:a16="http://schemas.microsoft.com/office/drawing/2014/main" id="{53CE8A5B-2CC2-A2DF-D157-664F8466218D}"/>
                    </a:ext>
                  </a:extLst>
                </p:cNvPr>
                <p:cNvPicPr/>
                <p:nvPr/>
              </p:nvPicPr>
              <p:blipFill>
                <a:blip r:embed="rId163"/>
                <a:stretch>
                  <a:fillRect/>
                </a:stretch>
              </p:blipFill>
              <p:spPr>
                <a:xfrm>
                  <a:off x="8697635" y="892108"/>
                  <a:ext cx="132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0" name="Freihand 89">
                  <a:extLst>
                    <a:ext uri="{FF2B5EF4-FFF2-40B4-BE49-F238E27FC236}">
                      <a16:creationId xmlns:a16="http://schemas.microsoft.com/office/drawing/2014/main" id="{32FAEB95-9FC2-F535-D962-22627A10B281}"/>
                    </a:ext>
                  </a:extLst>
                </p14:cNvPr>
                <p14:cNvContentPartPr/>
                <p14:nvPr/>
              </p14:nvContentPartPr>
              <p14:xfrm>
                <a:off x="8858915" y="902188"/>
                <a:ext cx="108720" cy="98640"/>
              </p14:xfrm>
            </p:contentPart>
          </mc:Choice>
          <mc:Fallback>
            <p:pic>
              <p:nvPicPr>
                <p:cNvPr id="90" name="Freihand 89">
                  <a:extLst>
                    <a:ext uri="{FF2B5EF4-FFF2-40B4-BE49-F238E27FC236}">
                      <a16:creationId xmlns:a16="http://schemas.microsoft.com/office/drawing/2014/main" id="{32FAEB95-9FC2-F535-D962-22627A10B281}"/>
                    </a:ext>
                  </a:extLst>
                </p:cNvPr>
                <p:cNvPicPr/>
                <p:nvPr/>
              </p:nvPicPr>
              <p:blipFill>
                <a:blip r:embed="rId165"/>
                <a:stretch>
                  <a:fillRect/>
                </a:stretch>
              </p:blipFill>
              <p:spPr>
                <a:xfrm>
                  <a:off x="8849915" y="893188"/>
                  <a:ext cx="126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1" name="Freihand 90">
                  <a:extLst>
                    <a:ext uri="{FF2B5EF4-FFF2-40B4-BE49-F238E27FC236}">
                      <a16:creationId xmlns:a16="http://schemas.microsoft.com/office/drawing/2014/main" id="{D6B5F06E-5B7B-E4FF-F036-9B773B889F0B}"/>
                    </a:ext>
                  </a:extLst>
                </p14:cNvPr>
                <p14:cNvContentPartPr/>
                <p14:nvPr/>
              </p14:nvContentPartPr>
              <p14:xfrm>
                <a:off x="9072395" y="922708"/>
                <a:ext cx="52200" cy="76320"/>
              </p14:xfrm>
            </p:contentPart>
          </mc:Choice>
          <mc:Fallback>
            <p:pic>
              <p:nvPicPr>
                <p:cNvPr id="91" name="Freihand 90">
                  <a:extLst>
                    <a:ext uri="{FF2B5EF4-FFF2-40B4-BE49-F238E27FC236}">
                      <a16:creationId xmlns:a16="http://schemas.microsoft.com/office/drawing/2014/main" id="{D6B5F06E-5B7B-E4FF-F036-9B773B889F0B}"/>
                    </a:ext>
                  </a:extLst>
                </p:cNvPr>
                <p:cNvPicPr/>
                <p:nvPr/>
              </p:nvPicPr>
              <p:blipFill>
                <a:blip r:embed="rId167"/>
                <a:stretch>
                  <a:fillRect/>
                </a:stretch>
              </p:blipFill>
              <p:spPr>
                <a:xfrm>
                  <a:off x="9063395" y="913708"/>
                  <a:ext cx="69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2" name="Freihand 91">
                  <a:extLst>
                    <a:ext uri="{FF2B5EF4-FFF2-40B4-BE49-F238E27FC236}">
                      <a16:creationId xmlns:a16="http://schemas.microsoft.com/office/drawing/2014/main" id="{BB02E924-6DDC-F6C5-8009-1A9F9376E131}"/>
                    </a:ext>
                  </a:extLst>
                </p14:cNvPr>
                <p14:cNvContentPartPr/>
                <p14:nvPr/>
              </p14:nvContentPartPr>
              <p14:xfrm>
                <a:off x="9074195" y="811828"/>
                <a:ext cx="17280" cy="9000"/>
              </p14:xfrm>
            </p:contentPart>
          </mc:Choice>
          <mc:Fallback>
            <p:pic>
              <p:nvPicPr>
                <p:cNvPr id="92" name="Freihand 91">
                  <a:extLst>
                    <a:ext uri="{FF2B5EF4-FFF2-40B4-BE49-F238E27FC236}">
                      <a16:creationId xmlns:a16="http://schemas.microsoft.com/office/drawing/2014/main" id="{BB02E924-6DDC-F6C5-8009-1A9F9376E131}"/>
                    </a:ext>
                  </a:extLst>
                </p:cNvPr>
                <p:cNvPicPr/>
                <p:nvPr/>
              </p:nvPicPr>
              <p:blipFill>
                <a:blip r:embed="rId169"/>
                <a:stretch>
                  <a:fillRect/>
                </a:stretch>
              </p:blipFill>
              <p:spPr>
                <a:xfrm>
                  <a:off x="9065195" y="802828"/>
                  <a:ext cx="34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3" name="Freihand 92">
                  <a:extLst>
                    <a:ext uri="{FF2B5EF4-FFF2-40B4-BE49-F238E27FC236}">
                      <a16:creationId xmlns:a16="http://schemas.microsoft.com/office/drawing/2014/main" id="{A2600E65-457C-04D6-8769-0E4952A692F1}"/>
                    </a:ext>
                  </a:extLst>
                </p14:cNvPr>
                <p14:cNvContentPartPr/>
                <p14:nvPr/>
              </p14:nvContentPartPr>
              <p14:xfrm>
                <a:off x="9310715" y="916948"/>
                <a:ext cx="146880" cy="20160"/>
              </p14:xfrm>
            </p:contentPart>
          </mc:Choice>
          <mc:Fallback>
            <p:pic>
              <p:nvPicPr>
                <p:cNvPr id="93" name="Freihand 92">
                  <a:extLst>
                    <a:ext uri="{FF2B5EF4-FFF2-40B4-BE49-F238E27FC236}">
                      <a16:creationId xmlns:a16="http://schemas.microsoft.com/office/drawing/2014/main" id="{A2600E65-457C-04D6-8769-0E4952A692F1}"/>
                    </a:ext>
                  </a:extLst>
                </p:cNvPr>
                <p:cNvPicPr/>
                <p:nvPr/>
              </p:nvPicPr>
              <p:blipFill>
                <a:blip r:embed="rId171"/>
                <a:stretch>
                  <a:fillRect/>
                </a:stretch>
              </p:blipFill>
              <p:spPr>
                <a:xfrm>
                  <a:off x="9301715" y="907948"/>
                  <a:ext cx="164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4" name="Freihand 93">
                  <a:extLst>
                    <a:ext uri="{FF2B5EF4-FFF2-40B4-BE49-F238E27FC236}">
                      <a16:creationId xmlns:a16="http://schemas.microsoft.com/office/drawing/2014/main" id="{1C2DB51F-AE00-00A3-7D08-7F33850AC770}"/>
                    </a:ext>
                  </a:extLst>
                </p14:cNvPr>
                <p14:cNvContentPartPr/>
                <p14:nvPr/>
              </p14:nvContentPartPr>
              <p14:xfrm>
                <a:off x="9318275" y="989308"/>
                <a:ext cx="140400" cy="7920"/>
              </p14:xfrm>
            </p:contentPart>
          </mc:Choice>
          <mc:Fallback>
            <p:pic>
              <p:nvPicPr>
                <p:cNvPr id="94" name="Freihand 93">
                  <a:extLst>
                    <a:ext uri="{FF2B5EF4-FFF2-40B4-BE49-F238E27FC236}">
                      <a16:creationId xmlns:a16="http://schemas.microsoft.com/office/drawing/2014/main" id="{1C2DB51F-AE00-00A3-7D08-7F33850AC770}"/>
                    </a:ext>
                  </a:extLst>
                </p:cNvPr>
                <p:cNvPicPr/>
                <p:nvPr/>
              </p:nvPicPr>
              <p:blipFill>
                <a:blip r:embed="rId173"/>
                <a:stretch>
                  <a:fillRect/>
                </a:stretch>
              </p:blipFill>
              <p:spPr>
                <a:xfrm>
                  <a:off x="9309252" y="980699"/>
                  <a:ext cx="158085" cy="24793"/>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5" name="Freihand 94">
                  <a:extLst>
                    <a:ext uri="{FF2B5EF4-FFF2-40B4-BE49-F238E27FC236}">
                      <a16:creationId xmlns:a16="http://schemas.microsoft.com/office/drawing/2014/main" id="{FC72AA35-3AB4-2A37-A8B1-749C4D06E475}"/>
                    </a:ext>
                  </a:extLst>
                </p14:cNvPr>
                <p14:cNvContentPartPr/>
                <p14:nvPr/>
              </p14:nvContentPartPr>
              <p14:xfrm>
                <a:off x="11459195" y="708868"/>
                <a:ext cx="199800" cy="16920"/>
              </p14:xfrm>
            </p:contentPart>
          </mc:Choice>
          <mc:Fallback>
            <p:pic>
              <p:nvPicPr>
                <p:cNvPr id="95" name="Freihand 94">
                  <a:extLst>
                    <a:ext uri="{FF2B5EF4-FFF2-40B4-BE49-F238E27FC236}">
                      <a16:creationId xmlns:a16="http://schemas.microsoft.com/office/drawing/2014/main" id="{FC72AA35-3AB4-2A37-A8B1-749C4D06E475}"/>
                    </a:ext>
                  </a:extLst>
                </p:cNvPr>
                <p:cNvPicPr/>
                <p:nvPr/>
              </p:nvPicPr>
              <p:blipFill>
                <a:blip r:embed="rId175"/>
                <a:stretch>
                  <a:fillRect/>
                </a:stretch>
              </p:blipFill>
              <p:spPr>
                <a:xfrm>
                  <a:off x="11450195" y="699868"/>
                  <a:ext cx="217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6" name="Freihand 95">
                  <a:extLst>
                    <a:ext uri="{FF2B5EF4-FFF2-40B4-BE49-F238E27FC236}">
                      <a16:creationId xmlns:a16="http://schemas.microsoft.com/office/drawing/2014/main" id="{D854F9FB-B563-299C-F0BF-D507162A4F63}"/>
                    </a:ext>
                  </a:extLst>
                </p14:cNvPr>
                <p14:cNvContentPartPr/>
                <p14:nvPr/>
              </p14:nvContentPartPr>
              <p14:xfrm>
                <a:off x="9572435" y="918748"/>
                <a:ext cx="118440" cy="84960"/>
              </p14:xfrm>
            </p:contentPart>
          </mc:Choice>
          <mc:Fallback>
            <p:pic>
              <p:nvPicPr>
                <p:cNvPr id="96" name="Freihand 95">
                  <a:extLst>
                    <a:ext uri="{FF2B5EF4-FFF2-40B4-BE49-F238E27FC236}">
                      <a16:creationId xmlns:a16="http://schemas.microsoft.com/office/drawing/2014/main" id="{D854F9FB-B563-299C-F0BF-D507162A4F63}"/>
                    </a:ext>
                  </a:extLst>
                </p:cNvPr>
                <p:cNvPicPr/>
                <p:nvPr/>
              </p:nvPicPr>
              <p:blipFill>
                <a:blip r:embed="rId177"/>
                <a:stretch>
                  <a:fillRect/>
                </a:stretch>
              </p:blipFill>
              <p:spPr>
                <a:xfrm>
                  <a:off x="9563435" y="909748"/>
                  <a:ext cx="136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7" name="Freihand 96">
                  <a:extLst>
                    <a:ext uri="{FF2B5EF4-FFF2-40B4-BE49-F238E27FC236}">
                      <a16:creationId xmlns:a16="http://schemas.microsoft.com/office/drawing/2014/main" id="{F0AA4D49-758D-DACE-5420-01AAD9FF2AC1}"/>
                    </a:ext>
                  </a:extLst>
                </p14:cNvPr>
                <p14:cNvContentPartPr/>
                <p14:nvPr/>
              </p14:nvContentPartPr>
              <p14:xfrm>
                <a:off x="9663875" y="912628"/>
                <a:ext cx="65880" cy="154800"/>
              </p14:xfrm>
            </p:contentPart>
          </mc:Choice>
          <mc:Fallback>
            <p:pic>
              <p:nvPicPr>
                <p:cNvPr id="97" name="Freihand 96">
                  <a:extLst>
                    <a:ext uri="{FF2B5EF4-FFF2-40B4-BE49-F238E27FC236}">
                      <a16:creationId xmlns:a16="http://schemas.microsoft.com/office/drawing/2014/main" id="{F0AA4D49-758D-DACE-5420-01AAD9FF2AC1}"/>
                    </a:ext>
                  </a:extLst>
                </p:cNvPr>
                <p:cNvPicPr/>
                <p:nvPr/>
              </p:nvPicPr>
              <p:blipFill>
                <a:blip r:embed="rId179"/>
                <a:stretch>
                  <a:fillRect/>
                </a:stretch>
              </p:blipFill>
              <p:spPr>
                <a:xfrm>
                  <a:off x="9654924" y="903607"/>
                  <a:ext cx="83424" cy="172481"/>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8" name="Freihand 97">
                  <a:extLst>
                    <a:ext uri="{FF2B5EF4-FFF2-40B4-BE49-F238E27FC236}">
                      <a16:creationId xmlns:a16="http://schemas.microsoft.com/office/drawing/2014/main" id="{AD2EAF41-FF2C-B58D-9EA7-05CB1A9F4415}"/>
                    </a:ext>
                  </a:extLst>
                </p14:cNvPr>
                <p14:cNvContentPartPr/>
                <p14:nvPr/>
              </p14:nvContentPartPr>
              <p14:xfrm>
                <a:off x="9856835" y="941428"/>
                <a:ext cx="117720" cy="28440"/>
              </p14:xfrm>
            </p:contentPart>
          </mc:Choice>
          <mc:Fallback>
            <p:pic>
              <p:nvPicPr>
                <p:cNvPr id="98" name="Freihand 97">
                  <a:extLst>
                    <a:ext uri="{FF2B5EF4-FFF2-40B4-BE49-F238E27FC236}">
                      <a16:creationId xmlns:a16="http://schemas.microsoft.com/office/drawing/2014/main" id="{AD2EAF41-FF2C-B58D-9EA7-05CB1A9F4415}"/>
                    </a:ext>
                  </a:extLst>
                </p:cNvPr>
                <p:cNvPicPr/>
                <p:nvPr/>
              </p:nvPicPr>
              <p:blipFill>
                <a:blip r:embed="rId181"/>
                <a:stretch>
                  <a:fillRect/>
                </a:stretch>
              </p:blipFill>
              <p:spPr>
                <a:xfrm>
                  <a:off x="9847835" y="932428"/>
                  <a:ext cx="135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9" name="Freihand 98">
                  <a:extLst>
                    <a:ext uri="{FF2B5EF4-FFF2-40B4-BE49-F238E27FC236}">
                      <a16:creationId xmlns:a16="http://schemas.microsoft.com/office/drawing/2014/main" id="{305A57DB-9B37-3692-024D-CB8F1618691E}"/>
                    </a:ext>
                  </a:extLst>
                </p14:cNvPr>
                <p14:cNvContentPartPr/>
                <p14:nvPr/>
              </p14:nvContentPartPr>
              <p14:xfrm>
                <a:off x="10054835" y="887788"/>
                <a:ext cx="153360" cy="171000"/>
              </p14:xfrm>
            </p:contentPart>
          </mc:Choice>
          <mc:Fallback>
            <p:pic>
              <p:nvPicPr>
                <p:cNvPr id="99" name="Freihand 98">
                  <a:extLst>
                    <a:ext uri="{FF2B5EF4-FFF2-40B4-BE49-F238E27FC236}">
                      <a16:creationId xmlns:a16="http://schemas.microsoft.com/office/drawing/2014/main" id="{305A57DB-9B37-3692-024D-CB8F1618691E}"/>
                    </a:ext>
                  </a:extLst>
                </p:cNvPr>
                <p:cNvPicPr/>
                <p:nvPr/>
              </p:nvPicPr>
              <p:blipFill>
                <a:blip r:embed="rId183"/>
                <a:stretch>
                  <a:fillRect/>
                </a:stretch>
              </p:blipFill>
              <p:spPr>
                <a:xfrm>
                  <a:off x="10045835" y="878788"/>
                  <a:ext cx="171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0" name="Freihand 99">
                  <a:extLst>
                    <a:ext uri="{FF2B5EF4-FFF2-40B4-BE49-F238E27FC236}">
                      <a16:creationId xmlns:a16="http://schemas.microsoft.com/office/drawing/2014/main" id="{BE0CB4D9-047C-C198-E58A-335EE2430A59}"/>
                    </a:ext>
                  </a:extLst>
                </p14:cNvPr>
                <p14:cNvContentPartPr/>
                <p14:nvPr/>
              </p14:nvContentPartPr>
              <p14:xfrm>
                <a:off x="10278035" y="826228"/>
                <a:ext cx="192240" cy="194760"/>
              </p14:xfrm>
            </p:contentPart>
          </mc:Choice>
          <mc:Fallback>
            <p:pic>
              <p:nvPicPr>
                <p:cNvPr id="100" name="Freihand 99">
                  <a:extLst>
                    <a:ext uri="{FF2B5EF4-FFF2-40B4-BE49-F238E27FC236}">
                      <a16:creationId xmlns:a16="http://schemas.microsoft.com/office/drawing/2014/main" id="{BE0CB4D9-047C-C198-E58A-335EE2430A59}"/>
                    </a:ext>
                  </a:extLst>
                </p:cNvPr>
                <p:cNvPicPr/>
                <p:nvPr/>
              </p:nvPicPr>
              <p:blipFill>
                <a:blip r:embed="rId185"/>
                <a:stretch>
                  <a:fillRect/>
                </a:stretch>
              </p:blipFill>
              <p:spPr>
                <a:xfrm>
                  <a:off x="10269035" y="817228"/>
                  <a:ext cx="209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1" name="Freihand 100">
                  <a:extLst>
                    <a:ext uri="{FF2B5EF4-FFF2-40B4-BE49-F238E27FC236}">
                      <a16:creationId xmlns:a16="http://schemas.microsoft.com/office/drawing/2014/main" id="{1E206DA0-A90E-2F54-760E-9B1AA60F3BB7}"/>
                    </a:ext>
                  </a:extLst>
                </p14:cNvPr>
                <p14:cNvContentPartPr/>
                <p14:nvPr/>
              </p14:nvContentPartPr>
              <p14:xfrm>
                <a:off x="10501955" y="909388"/>
                <a:ext cx="154800" cy="163080"/>
              </p14:xfrm>
            </p:contentPart>
          </mc:Choice>
          <mc:Fallback>
            <p:pic>
              <p:nvPicPr>
                <p:cNvPr id="101" name="Freihand 100">
                  <a:extLst>
                    <a:ext uri="{FF2B5EF4-FFF2-40B4-BE49-F238E27FC236}">
                      <a16:creationId xmlns:a16="http://schemas.microsoft.com/office/drawing/2014/main" id="{1E206DA0-A90E-2F54-760E-9B1AA60F3BB7}"/>
                    </a:ext>
                  </a:extLst>
                </p:cNvPr>
                <p:cNvPicPr/>
                <p:nvPr/>
              </p:nvPicPr>
              <p:blipFill>
                <a:blip r:embed="rId187"/>
                <a:stretch>
                  <a:fillRect/>
                </a:stretch>
              </p:blipFill>
              <p:spPr>
                <a:xfrm>
                  <a:off x="10492934" y="900388"/>
                  <a:ext cx="172481"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2" name="Freihand 101">
                  <a:extLst>
                    <a:ext uri="{FF2B5EF4-FFF2-40B4-BE49-F238E27FC236}">
                      <a16:creationId xmlns:a16="http://schemas.microsoft.com/office/drawing/2014/main" id="{BD5A3125-C6F8-C4D3-D125-8438D0598ABB}"/>
                    </a:ext>
                  </a:extLst>
                </p14:cNvPr>
                <p14:cNvContentPartPr/>
                <p14:nvPr/>
              </p14:nvContentPartPr>
              <p14:xfrm>
                <a:off x="9338795" y="1285588"/>
                <a:ext cx="125280" cy="7560"/>
              </p14:xfrm>
            </p:contentPart>
          </mc:Choice>
          <mc:Fallback>
            <p:pic>
              <p:nvPicPr>
                <p:cNvPr id="102" name="Freihand 101">
                  <a:extLst>
                    <a:ext uri="{FF2B5EF4-FFF2-40B4-BE49-F238E27FC236}">
                      <a16:creationId xmlns:a16="http://schemas.microsoft.com/office/drawing/2014/main" id="{BD5A3125-C6F8-C4D3-D125-8438D0598ABB}"/>
                    </a:ext>
                  </a:extLst>
                </p:cNvPr>
                <p:cNvPicPr/>
                <p:nvPr/>
              </p:nvPicPr>
              <p:blipFill>
                <a:blip r:embed="rId189"/>
                <a:stretch>
                  <a:fillRect/>
                </a:stretch>
              </p:blipFill>
              <p:spPr>
                <a:xfrm>
                  <a:off x="9329821" y="1276588"/>
                  <a:ext cx="142869"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3" name="Freihand 102">
                  <a:extLst>
                    <a:ext uri="{FF2B5EF4-FFF2-40B4-BE49-F238E27FC236}">
                      <a16:creationId xmlns:a16="http://schemas.microsoft.com/office/drawing/2014/main" id="{DDEBF97F-3D2B-36BA-99CA-1CF08443C0ED}"/>
                    </a:ext>
                  </a:extLst>
                </p14:cNvPr>
                <p14:cNvContentPartPr/>
                <p14:nvPr/>
              </p14:nvContentPartPr>
              <p14:xfrm>
                <a:off x="9326195" y="1327708"/>
                <a:ext cx="142920" cy="23040"/>
              </p14:xfrm>
            </p:contentPart>
          </mc:Choice>
          <mc:Fallback>
            <p:pic>
              <p:nvPicPr>
                <p:cNvPr id="103" name="Freihand 102">
                  <a:extLst>
                    <a:ext uri="{FF2B5EF4-FFF2-40B4-BE49-F238E27FC236}">
                      <a16:creationId xmlns:a16="http://schemas.microsoft.com/office/drawing/2014/main" id="{DDEBF97F-3D2B-36BA-99CA-1CF08443C0ED}"/>
                    </a:ext>
                  </a:extLst>
                </p:cNvPr>
                <p:cNvPicPr/>
                <p:nvPr/>
              </p:nvPicPr>
              <p:blipFill>
                <a:blip r:embed="rId191"/>
                <a:stretch>
                  <a:fillRect/>
                </a:stretch>
              </p:blipFill>
              <p:spPr>
                <a:xfrm>
                  <a:off x="9317218" y="1318708"/>
                  <a:ext cx="160516"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4" name="Freihand 103">
                  <a:extLst>
                    <a:ext uri="{FF2B5EF4-FFF2-40B4-BE49-F238E27FC236}">
                      <a16:creationId xmlns:a16="http://schemas.microsoft.com/office/drawing/2014/main" id="{2C756972-9B25-7F31-F4F3-68FD425F923B}"/>
                    </a:ext>
                  </a:extLst>
                </p14:cNvPr>
                <p14:cNvContentPartPr/>
                <p14:nvPr/>
              </p14:nvContentPartPr>
              <p14:xfrm>
                <a:off x="9650195" y="1263988"/>
                <a:ext cx="99000" cy="59760"/>
              </p14:xfrm>
            </p:contentPart>
          </mc:Choice>
          <mc:Fallback>
            <p:pic>
              <p:nvPicPr>
                <p:cNvPr id="104" name="Freihand 103">
                  <a:extLst>
                    <a:ext uri="{FF2B5EF4-FFF2-40B4-BE49-F238E27FC236}">
                      <a16:creationId xmlns:a16="http://schemas.microsoft.com/office/drawing/2014/main" id="{2C756972-9B25-7F31-F4F3-68FD425F923B}"/>
                    </a:ext>
                  </a:extLst>
                </p:cNvPr>
                <p:cNvPicPr/>
                <p:nvPr/>
              </p:nvPicPr>
              <p:blipFill>
                <a:blip r:embed="rId193"/>
                <a:stretch>
                  <a:fillRect/>
                </a:stretch>
              </p:blipFill>
              <p:spPr>
                <a:xfrm>
                  <a:off x="9641195" y="1254988"/>
                  <a:ext cx="116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5" name="Freihand 104">
                  <a:extLst>
                    <a:ext uri="{FF2B5EF4-FFF2-40B4-BE49-F238E27FC236}">
                      <a16:creationId xmlns:a16="http://schemas.microsoft.com/office/drawing/2014/main" id="{6EF46F98-B4B9-9C7B-1C3E-DFC61628EF17}"/>
                    </a:ext>
                  </a:extLst>
                </p14:cNvPr>
                <p14:cNvContentPartPr/>
                <p14:nvPr/>
              </p14:nvContentPartPr>
              <p14:xfrm>
                <a:off x="9790955" y="1322668"/>
                <a:ext cx="25560" cy="84240"/>
              </p14:xfrm>
            </p:contentPart>
          </mc:Choice>
          <mc:Fallback>
            <p:pic>
              <p:nvPicPr>
                <p:cNvPr id="105" name="Freihand 104">
                  <a:extLst>
                    <a:ext uri="{FF2B5EF4-FFF2-40B4-BE49-F238E27FC236}">
                      <a16:creationId xmlns:a16="http://schemas.microsoft.com/office/drawing/2014/main" id="{6EF46F98-B4B9-9C7B-1C3E-DFC61628EF17}"/>
                    </a:ext>
                  </a:extLst>
                </p:cNvPr>
                <p:cNvPicPr/>
                <p:nvPr/>
              </p:nvPicPr>
              <p:blipFill>
                <a:blip r:embed="rId195"/>
                <a:stretch>
                  <a:fillRect/>
                </a:stretch>
              </p:blipFill>
              <p:spPr>
                <a:xfrm>
                  <a:off x="9781955" y="1313668"/>
                  <a:ext cx="43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6" name="Freihand 105">
                  <a:extLst>
                    <a:ext uri="{FF2B5EF4-FFF2-40B4-BE49-F238E27FC236}">
                      <a16:creationId xmlns:a16="http://schemas.microsoft.com/office/drawing/2014/main" id="{1135AC78-CC77-4E22-CA43-D292DDE65136}"/>
                    </a:ext>
                  </a:extLst>
                </p14:cNvPr>
                <p14:cNvContentPartPr/>
                <p14:nvPr/>
              </p14:nvContentPartPr>
              <p14:xfrm>
                <a:off x="9928475" y="1255708"/>
                <a:ext cx="80280" cy="77760"/>
              </p14:xfrm>
            </p:contentPart>
          </mc:Choice>
          <mc:Fallback>
            <p:pic>
              <p:nvPicPr>
                <p:cNvPr id="106" name="Freihand 105">
                  <a:extLst>
                    <a:ext uri="{FF2B5EF4-FFF2-40B4-BE49-F238E27FC236}">
                      <a16:creationId xmlns:a16="http://schemas.microsoft.com/office/drawing/2014/main" id="{1135AC78-CC77-4E22-CA43-D292DDE65136}"/>
                    </a:ext>
                  </a:extLst>
                </p:cNvPr>
                <p:cNvPicPr/>
                <p:nvPr/>
              </p:nvPicPr>
              <p:blipFill>
                <a:blip r:embed="rId197"/>
                <a:stretch>
                  <a:fillRect/>
                </a:stretch>
              </p:blipFill>
              <p:spPr>
                <a:xfrm>
                  <a:off x="9919434" y="1246666"/>
                  <a:ext cx="97999" cy="95482"/>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7" name="Freihand 106">
                  <a:extLst>
                    <a:ext uri="{FF2B5EF4-FFF2-40B4-BE49-F238E27FC236}">
                      <a16:creationId xmlns:a16="http://schemas.microsoft.com/office/drawing/2014/main" id="{70E2BF69-9F50-4535-F0D4-511BB62E77CD}"/>
                    </a:ext>
                  </a:extLst>
                </p14:cNvPr>
                <p14:cNvContentPartPr/>
                <p14:nvPr/>
              </p14:nvContentPartPr>
              <p14:xfrm>
                <a:off x="10178675" y="1267948"/>
                <a:ext cx="93600" cy="45000"/>
              </p14:xfrm>
            </p:contentPart>
          </mc:Choice>
          <mc:Fallback>
            <p:pic>
              <p:nvPicPr>
                <p:cNvPr id="107" name="Freihand 106">
                  <a:extLst>
                    <a:ext uri="{FF2B5EF4-FFF2-40B4-BE49-F238E27FC236}">
                      <a16:creationId xmlns:a16="http://schemas.microsoft.com/office/drawing/2014/main" id="{70E2BF69-9F50-4535-F0D4-511BB62E77CD}"/>
                    </a:ext>
                  </a:extLst>
                </p:cNvPr>
                <p:cNvPicPr/>
                <p:nvPr/>
              </p:nvPicPr>
              <p:blipFill>
                <a:blip r:embed="rId199"/>
                <a:stretch>
                  <a:fillRect/>
                </a:stretch>
              </p:blipFill>
              <p:spPr>
                <a:xfrm>
                  <a:off x="10169675" y="1258948"/>
                  <a:ext cx="111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8" name="Freihand 107">
                  <a:extLst>
                    <a:ext uri="{FF2B5EF4-FFF2-40B4-BE49-F238E27FC236}">
                      <a16:creationId xmlns:a16="http://schemas.microsoft.com/office/drawing/2014/main" id="{5F268747-B3C3-0408-D146-779E70B0BA49}"/>
                    </a:ext>
                  </a:extLst>
                </p14:cNvPr>
                <p14:cNvContentPartPr/>
                <p14:nvPr/>
              </p14:nvContentPartPr>
              <p14:xfrm>
                <a:off x="10218275" y="1228348"/>
                <a:ext cx="80640" cy="242280"/>
              </p14:xfrm>
            </p:contentPart>
          </mc:Choice>
          <mc:Fallback>
            <p:pic>
              <p:nvPicPr>
                <p:cNvPr id="108" name="Freihand 107">
                  <a:extLst>
                    <a:ext uri="{FF2B5EF4-FFF2-40B4-BE49-F238E27FC236}">
                      <a16:creationId xmlns:a16="http://schemas.microsoft.com/office/drawing/2014/main" id="{5F268747-B3C3-0408-D146-779E70B0BA49}"/>
                    </a:ext>
                  </a:extLst>
                </p:cNvPr>
                <p:cNvPicPr/>
                <p:nvPr/>
              </p:nvPicPr>
              <p:blipFill>
                <a:blip r:embed="rId201"/>
                <a:stretch>
                  <a:fillRect/>
                </a:stretch>
              </p:blipFill>
              <p:spPr>
                <a:xfrm>
                  <a:off x="10209315" y="1219348"/>
                  <a:ext cx="98202"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9" name="Freihand 108">
                  <a:extLst>
                    <a:ext uri="{FF2B5EF4-FFF2-40B4-BE49-F238E27FC236}">
                      <a16:creationId xmlns:a16="http://schemas.microsoft.com/office/drawing/2014/main" id="{ADA0E0A8-CECF-F6A3-0FB2-384130141C90}"/>
                    </a:ext>
                  </a:extLst>
                </p14:cNvPr>
                <p14:cNvContentPartPr/>
                <p14:nvPr/>
              </p14:nvContentPartPr>
              <p14:xfrm>
                <a:off x="10715075" y="1128268"/>
                <a:ext cx="21240" cy="201960"/>
              </p14:xfrm>
            </p:contentPart>
          </mc:Choice>
          <mc:Fallback>
            <p:pic>
              <p:nvPicPr>
                <p:cNvPr id="109" name="Freihand 108">
                  <a:extLst>
                    <a:ext uri="{FF2B5EF4-FFF2-40B4-BE49-F238E27FC236}">
                      <a16:creationId xmlns:a16="http://schemas.microsoft.com/office/drawing/2014/main" id="{ADA0E0A8-CECF-F6A3-0FB2-384130141C90}"/>
                    </a:ext>
                  </a:extLst>
                </p:cNvPr>
                <p:cNvPicPr/>
                <p:nvPr/>
              </p:nvPicPr>
              <p:blipFill>
                <a:blip r:embed="rId203"/>
                <a:stretch>
                  <a:fillRect/>
                </a:stretch>
              </p:blipFill>
              <p:spPr>
                <a:xfrm>
                  <a:off x="10706075" y="1119268"/>
                  <a:ext cx="38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0" name="Freihand 109">
                  <a:extLst>
                    <a:ext uri="{FF2B5EF4-FFF2-40B4-BE49-F238E27FC236}">
                      <a16:creationId xmlns:a16="http://schemas.microsoft.com/office/drawing/2014/main" id="{DE39E8BB-8B34-B520-D5B3-48FCABC0EDB3}"/>
                    </a:ext>
                  </a:extLst>
                </p14:cNvPr>
                <p14:cNvContentPartPr/>
                <p14:nvPr/>
              </p14:nvContentPartPr>
              <p14:xfrm>
                <a:off x="10847555" y="1254268"/>
                <a:ext cx="25200" cy="30240"/>
              </p14:xfrm>
            </p:contentPart>
          </mc:Choice>
          <mc:Fallback>
            <p:pic>
              <p:nvPicPr>
                <p:cNvPr id="110" name="Freihand 109">
                  <a:extLst>
                    <a:ext uri="{FF2B5EF4-FFF2-40B4-BE49-F238E27FC236}">
                      <a16:creationId xmlns:a16="http://schemas.microsoft.com/office/drawing/2014/main" id="{DE39E8BB-8B34-B520-D5B3-48FCABC0EDB3}"/>
                    </a:ext>
                  </a:extLst>
                </p:cNvPr>
                <p:cNvPicPr/>
                <p:nvPr/>
              </p:nvPicPr>
              <p:blipFill>
                <a:blip r:embed="rId205"/>
                <a:stretch>
                  <a:fillRect/>
                </a:stretch>
              </p:blipFill>
              <p:spPr>
                <a:xfrm>
                  <a:off x="10838555" y="1245160"/>
                  <a:ext cx="42840" cy="48093"/>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1" name="Freihand 110">
                  <a:extLst>
                    <a:ext uri="{FF2B5EF4-FFF2-40B4-BE49-F238E27FC236}">
                      <a16:creationId xmlns:a16="http://schemas.microsoft.com/office/drawing/2014/main" id="{B7C15699-E2CC-A741-A01B-C105EE499F2F}"/>
                    </a:ext>
                  </a:extLst>
                </p14:cNvPr>
                <p14:cNvContentPartPr/>
                <p14:nvPr/>
              </p14:nvContentPartPr>
              <p14:xfrm>
                <a:off x="11003075" y="1099468"/>
                <a:ext cx="169920" cy="218880"/>
              </p14:xfrm>
            </p:contentPart>
          </mc:Choice>
          <mc:Fallback>
            <p:pic>
              <p:nvPicPr>
                <p:cNvPr id="111" name="Freihand 110">
                  <a:extLst>
                    <a:ext uri="{FF2B5EF4-FFF2-40B4-BE49-F238E27FC236}">
                      <a16:creationId xmlns:a16="http://schemas.microsoft.com/office/drawing/2014/main" id="{B7C15699-E2CC-A741-A01B-C105EE499F2F}"/>
                    </a:ext>
                  </a:extLst>
                </p:cNvPr>
                <p:cNvPicPr/>
                <p:nvPr/>
              </p:nvPicPr>
              <p:blipFill>
                <a:blip r:embed="rId207"/>
                <a:stretch>
                  <a:fillRect/>
                </a:stretch>
              </p:blipFill>
              <p:spPr>
                <a:xfrm>
                  <a:off x="10994056" y="1090453"/>
                  <a:ext cx="187597" cy="236549"/>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2" name="Freihand 111">
                  <a:extLst>
                    <a:ext uri="{FF2B5EF4-FFF2-40B4-BE49-F238E27FC236}">
                      <a16:creationId xmlns:a16="http://schemas.microsoft.com/office/drawing/2014/main" id="{70074725-3546-8DB4-DC88-C76B74B8958D}"/>
                    </a:ext>
                  </a:extLst>
                </p14:cNvPr>
                <p14:cNvContentPartPr/>
                <p14:nvPr/>
              </p14:nvContentPartPr>
              <p14:xfrm>
                <a:off x="7084475" y="1704628"/>
                <a:ext cx="107280" cy="19800"/>
              </p14:xfrm>
            </p:contentPart>
          </mc:Choice>
          <mc:Fallback>
            <p:pic>
              <p:nvPicPr>
                <p:cNvPr id="112" name="Freihand 111">
                  <a:extLst>
                    <a:ext uri="{FF2B5EF4-FFF2-40B4-BE49-F238E27FC236}">
                      <a16:creationId xmlns:a16="http://schemas.microsoft.com/office/drawing/2014/main" id="{70074725-3546-8DB4-DC88-C76B74B8958D}"/>
                    </a:ext>
                  </a:extLst>
                </p:cNvPr>
                <p:cNvPicPr/>
                <p:nvPr/>
              </p:nvPicPr>
              <p:blipFill>
                <a:blip r:embed="rId209"/>
                <a:stretch>
                  <a:fillRect/>
                </a:stretch>
              </p:blipFill>
              <p:spPr>
                <a:xfrm>
                  <a:off x="7075475" y="1695628"/>
                  <a:ext cx="124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3" name="Freihand 112">
                  <a:extLst>
                    <a:ext uri="{FF2B5EF4-FFF2-40B4-BE49-F238E27FC236}">
                      <a16:creationId xmlns:a16="http://schemas.microsoft.com/office/drawing/2014/main" id="{8577C710-0D17-3913-FFA3-08D8BFBBFBB7}"/>
                    </a:ext>
                  </a:extLst>
                </p14:cNvPr>
                <p14:cNvContentPartPr/>
                <p14:nvPr/>
              </p14:nvContentPartPr>
              <p14:xfrm>
                <a:off x="7082315" y="1749628"/>
                <a:ext cx="93600" cy="11520"/>
              </p14:xfrm>
            </p:contentPart>
          </mc:Choice>
          <mc:Fallback>
            <p:pic>
              <p:nvPicPr>
                <p:cNvPr id="113" name="Freihand 112">
                  <a:extLst>
                    <a:ext uri="{FF2B5EF4-FFF2-40B4-BE49-F238E27FC236}">
                      <a16:creationId xmlns:a16="http://schemas.microsoft.com/office/drawing/2014/main" id="{8577C710-0D17-3913-FFA3-08D8BFBBFBB7}"/>
                    </a:ext>
                  </a:extLst>
                </p:cNvPr>
                <p:cNvPicPr/>
                <p:nvPr/>
              </p:nvPicPr>
              <p:blipFill>
                <a:blip r:embed="rId211"/>
                <a:stretch>
                  <a:fillRect/>
                </a:stretch>
              </p:blipFill>
              <p:spPr>
                <a:xfrm>
                  <a:off x="7073315" y="1740338"/>
                  <a:ext cx="111240" cy="29729"/>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4" name="Freihand 113">
                  <a:extLst>
                    <a:ext uri="{FF2B5EF4-FFF2-40B4-BE49-F238E27FC236}">
                      <a16:creationId xmlns:a16="http://schemas.microsoft.com/office/drawing/2014/main" id="{7BC16F13-FDD8-7E4A-8FAD-29FEDC0115FD}"/>
                    </a:ext>
                  </a:extLst>
                </p14:cNvPr>
                <p14:cNvContentPartPr/>
                <p14:nvPr/>
              </p14:nvContentPartPr>
              <p14:xfrm>
                <a:off x="7225595" y="1642708"/>
                <a:ext cx="76320" cy="136440"/>
              </p14:xfrm>
            </p:contentPart>
          </mc:Choice>
          <mc:Fallback>
            <p:pic>
              <p:nvPicPr>
                <p:cNvPr id="114" name="Freihand 113">
                  <a:extLst>
                    <a:ext uri="{FF2B5EF4-FFF2-40B4-BE49-F238E27FC236}">
                      <a16:creationId xmlns:a16="http://schemas.microsoft.com/office/drawing/2014/main" id="{7BC16F13-FDD8-7E4A-8FAD-29FEDC0115FD}"/>
                    </a:ext>
                  </a:extLst>
                </p:cNvPr>
                <p:cNvPicPr/>
                <p:nvPr/>
              </p:nvPicPr>
              <p:blipFill>
                <a:blip r:embed="rId213"/>
                <a:stretch>
                  <a:fillRect/>
                </a:stretch>
              </p:blipFill>
              <p:spPr>
                <a:xfrm>
                  <a:off x="7216595" y="1633732"/>
                  <a:ext cx="93960" cy="154034"/>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5" name="Freihand 114">
                  <a:extLst>
                    <a:ext uri="{FF2B5EF4-FFF2-40B4-BE49-F238E27FC236}">
                      <a16:creationId xmlns:a16="http://schemas.microsoft.com/office/drawing/2014/main" id="{CA069370-FCDC-75A3-FD4C-3F22A1E7B8BA}"/>
                    </a:ext>
                  </a:extLst>
                </p14:cNvPr>
                <p14:cNvContentPartPr/>
                <p14:nvPr/>
              </p14:nvContentPartPr>
              <p14:xfrm>
                <a:off x="7572635" y="1584028"/>
                <a:ext cx="100080" cy="188280"/>
              </p14:xfrm>
            </p:contentPart>
          </mc:Choice>
          <mc:Fallback>
            <p:pic>
              <p:nvPicPr>
                <p:cNvPr id="115" name="Freihand 114">
                  <a:extLst>
                    <a:ext uri="{FF2B5EF4-FFF2-40B4-BE49-F238E27FC236}">
                      <a16:creationId xmlns:a16="http://schemas.microsoft.com/office/drawing/2014/main" id="{CA069370-FCDC-75A3-FD4C-3F22A1E7B8BA}"/>
                    </a:ext>
                  </a:extLst>
                </p:cNvPr>
                <p:cNvPicPr/>
                <p:nvPr/>
              </p:nvPicPr>
              <p:blipFill>
                <a:blip r:embed="rId215"/>
                <a:stretch>
                  <a:fillRect/>
                </a:stretch>
              </p:blipFill>
              <p:spPr>
                <a:xfrm>
                  <a:off x="7563635" y="1575028"/>
                  <a:ext cx="117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6" name="Freihand 115">
                  <a:extLst>
                    <a:ext uri="{FF2B5EF4-FFF2-40B4-BE49-F238E27FC236}">
                      <a16:creationId xmlns:a16="http://schemas.microsoft.com/office/drawing/2014/main" id="{38752941-184A-AB6E-7197-4A1D634CEB3A}"/>
                    </a:ext>
                  </a:extLst>
                </p14:cNvPr>
                <p14:cNvContentPartPr/>
                <p14:nvPr/>
              </p14:nvContentPartPr>
              <p14:xfrm>
                <a:off x="7632035" y="1566748"/>
                <a:ext cx="132480" cy="11520"/>
              </p14:xfrm>
            </p:contentPart>
          </mc:Choice>
          <mc:Fallback>
            <p:pic>
              <p:nvPicPr>
                <p:cNvPr id="116" name="Freihand 115">
                  <a:extLst>
                    <a:ext uri="{FF2B5EF4-FFF2-40B4-BE49-F238E27FC236}">
                      <a16:creationId xmlns:a16="http://schemas.microsoft.com/office/drawing/2014/main" id="{38752941-184A-AB6E-7197-4A1D634CEB3A}"/>
                    </a:ext>
                  </a:extLst>
                </p:cNvPr>
                <p:cNvPicPr/>
                <p:nvPr/>
              </p:nvPicPr>
              <p:blipFill>
                <a:blip r:embed="rId217"/>
                <a:stretch>
                  <a:fillRect/>
                </a:stretch>
              </p:blipFill>
              <p:spPr>
                <a:xfrm>
                  <a:off x="7623035" y="1557458"/>
                  <a:ext cx="150120" cy="29729"/>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7" name="Freihand 116">
                  <a:extLst>
                    <a:ext uri="{FF2B5EF4-FFF2-40B4-BE49-F238E27FC236}">
                      <a16:creationId xmlns:a16="http://schemas.microsoft.com/office/drawing/2014/main" id="{5952EA05-0AEA-5A79-B3B5-AD68A9A4C98A}"/>
                    </a:ext>
                  </a:extLst>
                </p14:cNvPr>
                <p14:cNvContentPartPr/>
                <p14:nvPr/>
              </p14:nvContentPartPr>
              <p14:xfrm>
                <a:off x="7763795" y="1562788"/>
                <a:ext cx="285840" cy="149760"/>
              </p14:xfrm>
            </p:contentPart>
          </mc:Choice>
          <mc:Fallback>
            <p:pic>
              <p:nvPicPr>
                <p:cNvPr id="117" name="Freihand 116">
                  <a:extLst>
                    <a:ext uri="{FF2B5EF4-FFF2-40B4-BE49-F238E27FC236}">
                      <a16:creationId xmlns:a16="http://schemas.microsoft.com/office/drawing/2014/main" id="{5952EA05-0AEA-5A79-B3B5-AD68A9A4C98A}"/>
                    </a:ext>
                  </a:extLst>
                </p:cNvPr>
                <p:cNvPicPr/>
                <p:nvPr/>
              </p:nvPicPr>
              <p:blipFill>
                <a:blip r:embed="rId219"/>
                <a:stretch>
                  <a:fillRect/>
                </a:stretch>
              </p:blipFill>
              <p:spPr>
                <a:xfrm>
                  <a:off x="7754806" y="1553788"/>
                  <a:ext cx="303458"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8" name="Freihand 117">
                  <a:extLst>
                    <a:ext uri="{FF2B5EF4-FFF2-40B4-BE49-F238E27FC236}">
                      <a16:creationId xmlns:a16="http://schemas.microsoft.com/office/drawing/2014/main" id="{DB2A5517-AD09-3A94-85C4-43D4492E1E17}"/>
                    </a:ext>
                  </a:extLst>
                </p14:cNvPr>
                <p14:cNvContentPartPr/>
                <p14:nvPr/>
              </p14:nvContentPartPr>
              <p14:xfrm>
                <a:off x="8209115" y="1635508"/>
                <a:ext cx="91440" cy="33480"/>
              </p14:xfrm>
            </p:contentPart>
          </mc:Choice>
          <mc:Fallback>
            <p:pic>
              <p:nvPicPr>
                <p:cNvPr id="118" name="Freihand 117">
                  <a:extLst>
                    <a:ext uri="{FF2B5EF4-FFF2-40B4-BE49-F238E27FC236}">
                      <a16:creationId xmlns:a16="http://schemas.microsoft.com/office/drawing/2014/main" id="{DB2A5517-AD09-3A94-85C4-43D4492E1E17}"/>
                    </a:ext>
                  </a:extLst>
                </p:cNvPr>
                <p:cNvPicPr/>
                <p:nvPr/>
              </p:nvPicPr>
              <p:blipFill>
                <a:blip r:embed="rId221"/>
                <a:stretch>
                  <a:fillRect/>
                </a:stretch>
              </p:blipFill>
              <p:spPr>
                <a:xfrm>
                  <a:off x="8200115" y="1626508"/>
                  <a:ext cx="1090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9" name="Freihand 118">
                  <a:extLst>
                    <a:ext uri="{FF2B5EF4-FFF2-40B4-BE49-F238E27FC236}">
                      <a16:creationId xmlns:a16="http://schemas.microsoft.com/office/drawing/2014/main" id="{55406120-F12A-001C-06FC-E5903EC0F6FB}"/>
                    </a:ext>
                  </a:extLst>
                </p14:cNvPr>
                <p14:cNvContentPartPr/>
                <p14:nvPr/>
              </p14:nvContentPartPr>
              <p14:xfrm>
                <a:off x="8502155" y="1527868"/>
                <a:ext cx="45720" cy="225360"/>
              </p14:xfrm>
            </p:contentPart>
          </mc:Choice>
          <mc:Fallback>
            <p:pic>
              <p:nvPicPr>
                <p:cNvPr id="119" name="Freihand 118">
                  <a:extLst>
                    <a:ext uri="{FF2B5EF4-FFF2-40B4-BE49-F238E27FC236}">
                      <a16:creationId xmlns:a16="http://schemas.microsoft.com/office/drawing/2014/main" id="{55406120-F12A-001C-06FC-E5903EC0F6FB}"/>
                    </a:ext>
                  </a:extLst>
                </p:cNvPr>
                <p:cNvPicPr/>
                <p:nvPr/>
              </p:nvPicPr>
              <p:blipFill>
                <a:blip r:embed="rId223"/>
                <a:stretch>
                  <a:fillRect/>
                </a:stretch>
              </p:blipFill>
              <p:spPr>
                <a:xfrm>
                  <a:off x="8493155" y="1518854"/>
                  <a:ext cx="63360" cy="243028"/>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0" name="Freihand 119">
                  <a:extLst>
                    <a:ext uri="{FF2B5EF4-FFF2-40B4-BE49-F238E27FC236}">
                      <a16:creationId xmlns:a16="http://schemas.microsoft.com/office/drawing/2014/main" id="{97B78748-A3B6-5F3A-7485-E09715E86DB0}"/>
                    </a:ext>
                  </a:extLst>
                </p14:cNvPr>
                <p14:cNvContentPartPr/>
                <p14:nvPr/>
              </p14:nvContentPartPr>
              <p14:xfrm>
                <a:off x="8614115" y="1539748"/>
                <a:ext cx="96840" cy="160560"/>
              </p14:xfrm>
            </p:contentPart>
          </mc:Choice>
          <mc:Fallback>
            <p:pic>
              <p:nvPicPr>
                <p:cNvPr id="120" name="Freihand 119">
                  <a:extLst>
                    <a:ext uri="{FF2B5EF4-FFF2-40B4-BE49-F238E27FC236}">
                      <a16:creationId xmlns:a16="http://schemas.microsoft.com/office/drawing/2014/main" id="{97B78748-A3B6-5F3A-7485-E09715E86DB0}"/>
                    </a:ext>
                  </a:extLst>
                </p:cNvPr>
                <p:cNvPicPr/>
                <p:nvPr/>
              </p:nvPicPr>
              <p:blipFill>
                <a:blip r:embed="rId225"/>
                <a:stretch>
                  <a:fillRect/>
                </a:stretch>
              </p:blipFill>
              <p:spPr>
                <a:xfrm>
                  <a:off x="8605115" y="1530728"/>
                  <a:ext cx="114480" cy="178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1" name="Freihand 120">
                  <a:extLst>
                    <a:ext uri="{FF2B5EF4-FFF2-40B4-BE49-F238E27FC236}">
                      <a16:creationId xmlns:a16="http://schemas.microsoft.com/office/drawing/2014/main" id="{C938CA15-7F8D-C7E2-7EC1-8E8C5B867831}"/>
                    </a:ext>
                  </a:extLst>
                </p14:cNvPr>
                <p14:cNvContentPartPr/>
                <p14:nvPr/>
              </p14:nvContentPartPr>
              <p14:xfrm>
                <a:off x="8690795" y="1532548"/>
                <a:ext cx="146880" cy="127080"/>
              </p14:xfrm>
            </p:contentPart>
          </mc:Choice>
          <mc:Fallback>
            <p:pic>
              <p:nvPicPr>
                <p:cNvPr id="121" name="Freihand 120">
                  <a:extLst>
                    <a:ext uri="{FF2B5EF4-FFF2-40B4-BE49-F238E27FC236}">
                      <a16:creationId xmlns:a16="http://schemas.microsoft.com/office/drawing/2014/main" id="{C938CA15-7F8D-C7E2-7EC1-8E8C5B867831}"/>
                    </a:ext>
                  </a:extLst>
                </p:cNvPr>
                <p:cNvPicPr/>
                <p:nvPr/>
              </p:nvPicPr>
              <p:blipFill>
                <a:blip r:embed="rId227"/>
                <a:stretch>
                  <a:fillRect/>
                </a:stretch>
              </p:blipFill>
              <p:spPr>
                <a:xfrm>
                  <a:off x="8681795" y="1523522"/>
                  <a:ext cx="164520" cy="14477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2" name="Freihand 121">
                  <a:extLst>
                    <a:ext uri="{FF2B5EF4-FFF2-40B4-BE49-F238E27FC236}">
                      <a16:creationId xmlns:a16="http://schemas.microsoft.com/office/drawing/2014/main" id="{FBD4A9E9-284D-E410-1B9D-51ADD9CDC71D}"/>
                    </a:ext>
                  </a:extLst>
                </p14:cNvPr>
                <p14:cNvContentPartPr/>
                <p14:nvPr/>
              </p14:nvContentPartPr>
              <p14:xfrm>
                <a:off x="8868275" y="1570708"/>
                <a:ext cx="130320" cy="96840"/>
              </p14:xfrm>
            </p:contentPart>
          </mc:Choice>
          <mc:Fallback>
            <p:pic>
              <p:nvPicPr>
                <p:cNvPr id="122" name="Freihand 121">
                  <a:extLst>
                    <a:ext uri="{FF2B5EF4-FFF2-40B4-BE49-F238E27FC236}">
                      <a16:creationId xmlns:a16="http://schemas.microsoft.com/office/drawing/2014/main" id="{FBD4A9E9-284D-E410-1B9D-51ADD9CDC71D}"/>
                    </a:ext>
                  </a:extLst>
                </p:cNvPr>
                <p:cNvPicPr/>
                <p:nvPr/>
              </p:nvPicPr>
              <p:blipFill>
                <a:blip r:embed="rId229"/>
                <a:stretch>
                  <a:fillRect/>
                </a:stretch>
              </p:blipFill>
              <p:spPr>
                <a:xfrm>
                  <a:off x="8859250" y="1561708"/>
                  <a:ext cx="148009"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3" name="Freihand 122">
                  <a:extLst>
                    <a:ext uri="{FF2B5EF4-FFF2-40B4-BE49-F238E27FC236}">
                      <a16:creationId xmlns:a16="http://schemas.microsoft.com/office/drawing/2014/main" id="{6BC81F0E-7F36-66C7-8FC3-AC3104A3A731}"/>
                    </a:ext>
                  </a:extLst>
                </p14:cNvPr>
                <p14:cNvContentPartPr/>
                <p14:nvPr/>
              </p14:nvContentPartPr>
              <p14:xfrm>
                <a:off x="9056555" y="1521028"/>
                <a:ext cx="70200" cy="174600"/>
              </p14:xfrm>
            </p:contentPart>
          </mc:Choice>
          <mc:Fallback>
            <p:pic>
              <p:nvPicPr>
                <p:cNvPr id="123" name="Freihand 122">
                  <a:extLst>
                    <a:ext uri="{FF2B5EF4-FFF2-40B4-BE49-F238E27FC236}">
                      <a16:creationId xmlns:a16="http://schemas.microsoft.com/office/drawing/2014/main" id="{6BC81F0E-7F36-66C7-8FC3-AC3104A3A731}"/>
                    </a:ext>
                  </a:extLst>
                </p:cNvPr>
                <p:cNvPicPr/>
                <p:nvPr/>
              </p:nvPicPr>
              <p:blipFill>
                <a:blip r:embed="rId231"/>
                <a:stretch>
                  <a:fillRect/>
                </a:stretch>
              </p:blipFill>
              <p:spPr>
                <a:xfrm>
                  <a:off x="9047555" y="1512028"/>
                  <a:ext cx="87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4" name="Freihand 123">
                  <a:extLst>
                    <a:ext uri="{FF2B5EF4-FFF2-40B4-BE49-F238E27FC236}">
                      <a16:creationId xmlns:a16="http://schemas.microsoft.com/office/drawing/2014/main" id="{2D2B2F5C-5AB1-CC99-FDD1-02D3DCFC9ACA}"/>
                    </a:ext>
                  </a:extLst>
                </p14:cNvPr>
                <p14:cNvContentPartPr/>
                <p14:nvPr/>
              </p14:nvContentPartPr>
              <p14:xfrm>
                <a:off x="9289115" y="1580068"/>
                <a:ext cx="169920" cy="80280"/>
              </p14:xfrm>
            </p:contentPart>
          </mc:Choice>
          <mc:Fallback>
            <p:pic>
              <p:nvPicPr>
                <p:cNvPr id="124" name="Freihand 123">
                  <a:extLst>
                    <a:ext uri="{FF2B5EF4-FFF2-40B4-BE49-F238E27FC236}">
                      <a16:creationId xmlns:a16="http://schemas.microsoft.com/office/drawing/2014/main" id="{2D2B2F5C-5AB1-CC99-FDD1-02D3DCFC9ACA}"/>
                    </a:ext>
                  </a:extLst>
                </p:cNvPr>
                <p:cNvPicPr/>
                <p:nvPr/>
              </p:nvPicPr>
              <p:blipFill>
                <a:blip r:embed="rId233"/>
                <a:stretch>
                  <a:fillRect/>
                </a:stretch>
              </p:blipFill>
              <p:spPr>
                <a:xfrm>
                  <a:off x="9280134" y="1571068"/>
                  <a:ext cx="187523"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5" name="Freihand 124">
                  <a:extLst>
                    <a:ext uri="{FF2B5EF4-FFF2-40B4-BE49-F238E27FC236}">
                      <a16:creationId xmlns:a16="http://schemas.microsoft.com/office/drawing/2014/main" id="{6A84DDAF-E4F6-F07E-DA92-E12234010D67}"/>
                    </a:ext>
                  </a:extLst>
                </p14:cNvPr>
                <p14:cNvContentPartPr/>
                <p14:nvPr/>
              </p14:nvContentPartPr>
              <p14:xfrm>
                <a:off x="9635795" y="1599868"/>
                <a:ext cx="133560" cy="42840"/>
              </p14:xfrm>
            </p:contentPart>
          </mc:Choice>
          <mc:Fallback>
            <p:pic>
              <p:nvPicPr>
                <p:cNvPr id="125" name="Freihand 124">
                  <a:extLst>
                    <a:ext uri="{FF2B5EF4-FFF2-40B4-BE49-F238E27FC236}">
                      <a16:creationId xmlns:a16="http://schemas.microsoft.com/office/drawing/2014/main" id="{6A84DDAF-E4F6-F07E-DA92-E12234010D67}"/>
                    </a:ext>
                  </a:extLst>
                </p:cNvPr>
                <p:cNvPicPr/>
                <p:nvPr/>
              </p:nvPicPr>
              <p:blipFill>
                <a:blip r:embed="rId235"/>
                <a:stretch>
                  <a:fillRect/>
                </a:stretch>
              </p:blipFill>
              <p:spPr>
                <a:xfrm>
                  <a:off x="9626819" y="1590868"/>
                  <a:ext cx="151153"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6" name="Freihand 125">
                  <a:extLst>
                    <a:ext uri="{FF2B5EF4-FFF2-40B4-BE49-F238E27FC236}">
                      <a16:creationId xmlns:a16="http://schemas.microsoft.com/office/drawing/2014/main" id="{20FCBBB4-6D3D-C99E-012D-17EB4248BDD5}"/>
                    </a:ext>
                  </a:extLst>
                </p14:cNvPr>
                <p14:cNvContentPartPr/>
                <p14:nvPr/>
              </p14:nvContentPartPr>
              <p14:xfrm>
                <a:off x="9700595" y="1597708"/>
                <a:ext cx="76320" cy="201600"/>
              </p14:xfrm>
            </p:contentPart>
          </mc:Choice>
          <mc:Fallback>
            <p:pic>
              <p:nvPicPr>
                <p:cNvPr id="126" name="Freihand 125">
                  <a:extLst>
                    <a:ext uri="{FF2B5EF4-FFF2-40B4-BE49-F238E27FC236}">
                      <a16:creationId xmlns:a16="http://schemas.microsoft.com/office/drawing/2014/main" id="{20FCBBB4-6D3D-C99E-012D-17EB4248BDD5}"/>
                    </a:ext>
                  </a:extLst>
                </p:cNvPr>
                <p:cNvPicPr/>
                <p:nvPr/>
              </p:nvPicPr>
              <p:blipFill>
                <a:blip r:embed="rId237"/>
                <a:stretch>
                  <a:fillRect/>
                </a:stretch>
              </p:blipFill>
              <p:spPr>
                <a:xfrm>
                  <a:off x="9691595" y="1588708"/>
                  <a:ext cx="93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7" name="Freihand 126">
                  <a:extLst>
                    <a:ext uri="{FF2B5EF4-FFF2-40B4-BE49-F238E27FC236}">
                      <a16:creationId xmlns:a16="http://schemas.microsoft.com/office/drawing/2014/main" id="{D5BCAD22-B838-C7F7-65B2-76AE58EA349E}"/>
                    </a:ext>
                  </a:extLst>
                </p14:cNvPr>
                <p14:cNvContentPartPr/>
                <p14:nvPr/>
              </p14:nvContentPartPr>
              <p14:xfrm>
                <a:off x="10066715" y="1599868"/>
                <a:ext cx="165240" cy="34560"/>
              </p14:xfrm>
            </p:contentPart>
          </mc:Choice>
          <mc:Fallback>
            <p:pic>
              <p:nvPicPr>
                <p:cNvPr id="127" name="Freihand 126">
                  <a:extLst>
                    <a:ext uri="{FF2B5EF4-FFF2-40B4-BE49-F238E27FC236}">
                      <a16:creationId xmlns:a16="http://schemas.microsoft.com/office/drawing/2014/main" id="{D5BCAD22-B838-C7F7-65B2-76AE58EA349E}"/>
                    </a:ext>
                  </a:extLst>
                </p:cNvPr>
                <p:cNvPicPr/>
                <p:nvPr/>
              </p:nvPicPr>
              <p:blipFill>
                <a:blip r:embed="rId239"/>
                <a:stretch>
                  <a:fillRect/>
                </a:stretch>
              </p:blipFill>
              <p:spPr>
                <a:xfrm>
                  <a:off x="10057715" y="1590868"/>
                  <a:ext cx="182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8" name="Freihand 127">
                  <a:extLst>
                    <a:ext uri="{FF2B5EF4-FFF2-40B4-BE49-F238E27FC236}">
                      <a16:creationId xmlns:a16="http://schemas.microsoft.com/office/drawing/2014/main" id="{0C0CD0CB-CC56-976E-9AFF-986EF10D5B67}"/>
                    </a:ext>
                  </a:extLst>
                </p14:cNvPr>
                <p14:cNvContentPartPr/>
                <p14:nvPr/>
              </p14:nvContentPartPr>
              <p14:xfrm>
                <a:off x="9996155" y="1543348"/>
                <a:ext cx="173880" cy="162000"/>
              </p14:xfrm>
            </p:contentPart>
          </mc:Choice>
          <mc:Fallback>
            <p:pic>
              <p:nvPicPr>
                <p:cNvPr id="128" name="Freihand 127">
                  <a:extLst>
                    <a:ext uri="{FF2B5EF4-FFF2-40B4-BE49-F238E27FC236}">
                      <a16:creationId xmlns:a16="http://schemas.microsoft.com/office/drawing/2014/main" id="{0C0CD0CB-CC56-976E-9AFF-986EF10D5B67}"/>
                    </a:ext>
                  </a:extLst>
                </p:cNvPr>
                <p:cNvPicPr/>
                <p:nvPr/>
              </p:nvPicPr>
              <p:blipFill>
                <a:blip r:embed="rId241"/>
                <a:stretch>
                  <a:fillRect/>
                </a:stretch>
              </p:blipFill>
              <p:spPr>
                <a:xfrm>
                  <a:off x="9987155" y="1534348"/>
                  <a:ext cx="191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9" name="Freihand 128">
                  <a:extLst>
                    <a:ext uri="{FF2B5EF4-FFF2-40B4-BE49-F238E27FC236}">
                      <a16:creationId xmlns:a16="http://schemas.microsoft.com/office/drawing/2014/main" id="{5162515A-FF9F-1A83-F333-0C10823C3192}"/>
                    </a:ext>
                  </a:extLst>
                </p14:cNvPr>
                <p14:cNvContentPartPr/>
                <p14:nvPr/>
              </p14:nvContentPartPr>
              <p14:xfrm>
                <a:off x="10461275" y="1537948"/>
                <a:ext cx="12960" cy="156960"/>
              </p14:xfrm>
            </p:contentPart>
          </mc:Choice>
          <mc:Fallback>
            <p:pic>
              <p:nvPicPr>
                <p:cNvPr id="129" name="Freihand 128">
                  <a:extLst>
                    <a:ext uri="{FF2B5EF4-FFF2-40B4-BE49-F238E27FC236}">
                      <a16:creationId xmlns:a16="http://schemas.microsoft.com/office/drawing/2014/main" id="{5162515A-FF9F-1A83-F333-0C10823C3192}"/>
                    </a:ext>
                  </a:extLst>
                </p:cNvPr>
                <p:cNvPicPr/>
                <p:nvPr/>
              </p:nvPicPr>
              <p:blipFill>
                <a:blip r:embed="rId243"/>
                <a:stretch>
                  <a:fillRect/>
                </a:stretch>
              </p:blipFill>
              <p:spPr>
                <a:xfrm>
                  <a:off x="10452275" y="1528948"/>
                  <a:ext cx="30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0" name="Freihand 129">
                  <a:extLst>
                    <a:ext uri="{FF2B5EF4-FFF2-40B4-BE49-F238E27FC236}">
                      <a16:creationId xmlns:a16="http://schemas.microsoft.com/office/drawing/2014/main" id="{C137282A-9F87-6D99-CA93-54BFFE08EC4A}"/>
                    </a:ext>
                  </a:extLst>
                </p14:cNvPr>
                <p14:cNvContentPartPr/>
                <p14:nvPr/>
              </p14:nvContentPartPr>
              <p14:xfrm>
                <a:off x="10392875" y="1528228"/>
                <a:ext cx="154080" cy="151200"/>
              </p14:xfrm>
            </p:contentPart>
          </mc:Choice>
          <mc:Fallback>
            <p:pic>
              <p:nvPicPr>
                <p:cNvPr id="130" name="Freihand 129">
                  <a:extLst>
                    <a:ext uri="{FF2B5EF4-FFF2-40B4-BE49-F238E27FC236}">
                      <a16:creationId xmlns:a16="http://schemas.microsoft.com/office/drawing/2014/main" id="{C137282A-9F87-6D99-CA93-54BFFE08EC4A}"/>
                    </a:ext>
                  </a:extLst>
                </p:cNvPr>
                <p:cNvPicPr/>
                <p:nvPr/>
              </p:nvPicPr>
              <p:blipFill>
                <a:blip r:embed="rId245"/>
                <a:stretch>
                  <a:fillRect/>
                </a:stretch>
              </p:blipFill>
              <p:spPr>
                <a:xfrm>
                  <a:off x="10383896" y="1519249"/>
                  <a:ext cx="171679" cy="168798"/>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1" name="Freihand 130">
                  <a:extLst>
                    <a:ext uri="{FF2B5EF4-FFF2-40B4-BE49-F238E27FC236}">
                      <a16:creationId xmlns:a16="http://schemas.microsoft.com/office/drawing/2014/main" id="{3F735903-AE13-F15B-261C-B99542B2B5D6}"/>
                    </a:ext>
                  </a:extLst>
                </p14:cNvPr>
                <p14:cNvContentPartPr/>
                <p14:nvPr/>
              </p14:nvContentPartPr>
              <p14:xfrm>
                <a:off x="10630475" y="1540828"/>
                <a:ext cx="98280" cy="156960"/>
              </p14:xfrm>
            </p:contentPart>
          </mc:Choice>
          <mc:Fallback>
            <p:pic>
              <p:nvPicPr>
                <p:cNvPr id="131" name="Freihand 130">
                  <a:extLst>
                    <a:ext uri="{FF2B5EF4-FFF2-40B4-BE49-F238E27FC236}">
                      <a16:creationId xmlns:a16="http://schemas.microsoft.com/office/drawing/2014/main" id="{3F735903-AE13-F15B-261C-B99542B2B5D6}"/>
                    </a:ext>
                  </a:extLst>
                </p:cNvPr>
                <p:cNvPicPr/>
                <p:nvPr/>
              </p:nvPicPr>
              <p:blipFill>
                <a:blip r:embed="rId247"/>
                <a:stretch>
                  <a:fillRect/>
                </a:stretch>
              </p:blipFill>
              <p:spPr>
                <a:xfrm>
                  <a:off x="10621475" y="1531828"/>
                  <a:ext cx="115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2" name="Freihand 131">
                  <a:extLst>
                    <a:ext uri="{FF2B5EF4-FFF2-40B4-BE49-F238E27FC236}">
                      <a16:creationId xmlns:a16="http://schemas.microsoft.com/office/drawing/2014/main" id="{9090DF0F-C40B-2EB9-E36F-6F5874BC58A0}"/>
                    </a:ext>
                  </a:extLst>
                </p14:cNvPr>
                <p14:cNvContentPartPr/>
                <p14:nvPr/>
              </p14:nvContentPartPr>
              <p14:xfrm>
                <a:off x="10820555" y="1556668"/>
                <a:ext cx="128880" cy="18720"/>
              </p14:xfrm>
            </p:contentPart>
          </mc:Choice>
          <mc:Fallback>
            <p:pic>
              <p:nvPicPr>
                <p:cNvPr id="132" name="Freihand 131">
                  <a:extLst>
                    <a:ext uri="{FF2B5EF4-FFF2-40B4-BE49-F238E27FC236}">
                      <a16:creationId xmlns:a16="http://schemas.microsoft.com/office/drawing/2014/main" id="{9090DF0F-C40B-2EB9-E36F-6F5874BC58A0}"/>
                    </a:ext>
                  </a:extLst>
                </p:cNvPr>
                <p:cNvPicPr/>
                <p:nvPr/>
              </p:nvPicPr>
              <p:blipFill>
                <a:blip r:embed="rId249"/>
                <a:stretch>
                  <a:fillRect/>
                </a:stretch>
              </p:blipFill>
              <p:spPr>
                <a:xfrm>
                  <a:off x="10811555" y="1547492"/>
                  <a:ext cx="146520" cy="36706"/>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3" name="Freihand 132">
                  <a:extLst>
                    <a:ext uri="{FF2B5EF4-FFF2-40B4-BE49-F238E27FC236}">
                      <a16:creationId xmlns:a16="http://schemas.microsoft.com/office/drawing/2014/main" id="{1740AD67-B890-D1CA-032E-21D6DB8288BA}"/>
                    </a:ext>
                  </a:extLst>
                </p14:cNvPr>
                <p14:cNvContentPartPr/>
                <p14:nvPr/>
              </p14:nvContentPartPr>
              <p14:xfrm>
                <a:off x="11029715" y="1531108"/>
                <a:ext cx="126000" cy="79200"/>
              </p14:xfrm>
            </p:contentPart>
          </mc:Choice>
          <mc:Fallback>
            <p:pic>
              <p:nvPicPr>
                <p:cNvPr id="133" name="Freihand 132">
                  <a:extLst>
                    <a:ext uri="{FF2B5EF4-FFF2-40B4-BE49-F238E27FC236}">
                      <a16:creationId xmlns:a16="http://schemas.microsoft.com/office/drawing/2014/main" id="{1740AD67-B890-D1CA-032E-21D6DB8288BA}"/>
                    </a:ext>
                  </a:extLst>
                </p:cNvPr>
                <p:cNvPicPr/>
                <p:nvPr/>
              </p:nvPicPr>
              <p:blipFill>
                <a:blip r:embed="rId251"/>
                <a:stretch>
                  <a:fillRect/>
                </a:stretch>
              </p:blipFill>
              <p:spPr>
                <a:xfrm>
                  <a:off x="11020715" y="1522108"/>
                  <a:ext cx="143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4" name="Freihand 133">
                  <a:extLst>
                    <a:ext uri="{FF2B5EF4-FFF2-40B4-BE49-F238E27FC236}">
                      <a16:creationId xmlns:a16="http://schemas.microsoft.com/office/drawing/2014/main" id="{D0DE97BB-A495-6ACD-6FED-92DD7B27BF68}"/>
                    </a:ext>
                  </a:extLst>
                </p14:cNvPr>
                <p14:cNvContentPartPr/>
                <p14:nvPr/>
              </p14:nvContentPartPr>
              <p14:xfrm>
                <a:off x="11199275" y="1508068"/>
                <a:ext cx="556560" cy="97560"/>
              </p14:xfrm>
            </p:contentPart>
          </mc:Choice>
          <mc:Fallback>
            <p:pic>
              <p:nvPicPr>
                <p:cNvPr id="134" name="Freihand 133">
                  <a:extLst>
                    <a:ext uri="{FF2B5EF4-FFF2-40B4-BE49-F238E27FC236}">
                      <a16:creationId xmlns:a16="http://schemas.microsoft.com/office/drawing/2014/main" id="{D0DE97BB-A495-6ACD-6FED-92DD7B27BF68}"/>
                    </a:ext>
                  </a:extLst>
                </p:cNvPr>
                <p:cNvPicPr/>
                <p:nvPr/>
              </p:nvPicPr>
              <p:blipFill>
                <a:blip r:embed="rId253"/>
                <a:stretch>
                  <a:fillRect/>
                </a:stretch>
              </p:blipFill>
              <p:spPr>
                <a:xfrm>
                  <a:off x="11190275" y="1499068"/>
                  <a:ext cx="574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5" name="Freihand 134">
                  <a:extLst>
                    <a:ext uri="{FF2B5EF4-FFF2-40B4-BE49-F238E27FC236}">
                      <a16:creationId xmlns:a16="http://schemas.microsoft.com/office/drawing/2014/main" id="{6FD41AEA-C924-0236-80BC-1487394C8608}"/>
                    </a:ext>
                  </a:extLst>
                </p14:cNvPr>
                <p14:cNvContentPartPr/>
                <p14:nvPr/>
              </p14:nvContentPartPr>
              <p14:xfrm>
                <a:off x="7281755" y="2205028"/>
                <a:ext cx="77400" cy="14760"/>
              </p14:xfrm>
            </p:contentPart>
          </mc:Choice>
          <mc:Fallback>
            <p:pic>
              <p:nvPicPr>
                <p:cNvPr id="135" name="Freihand 134">
                  <a:extLst>
                    <a:ext uri="{FF2B5EF4-FFF2-40B4-BE49-F238E27FC236}">
                      <a16:creationId xmlns:a16="http://schemas.microsoft.com/office/drawing/2014/main" id="{6FD41AEA-C924-0236-80BC-1487394C8608}"/>
                    </a:ext>
                  </a:extLst>
                </p:cNvPr>
                <p:cNvPicPr/>
                <p:nvPr/>
              </p:nvPicPr>
              <p:blipFill>
                <a:blip r:embed="rId255"/>
                <a:stretch>
                  <a:fillRect/>
                </a:stretch>
              </p:blipFill>
              <p:spPr>
                <a:xfrm>
                  <a:off x="7272755" y="2196028"/>
                  <a:ext cx="95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6" name="Freihand 135">
                  <a:extLst>
                    <a:ext uri="{FF2B5EF4-FFF2-40B4-BE49-F238E27FC236}">
                      <a16:creationId xmlns:a16="http://schemas.microsoft.com/office/drawing/2014/main" id="{E0C563C8-6983-26D5-CDBB-CF0B91089E6C}"/>
                    </a:ext>
                  </a:extLst>
                </p14:cNvPr>
                <p14:cNvContentPartPr/>
                <p14:nvPr/>
              </p14:nvContentPartPr>
              <p14:xfrm>
                <a:off x="7266275" y="2102428"/>
                <a:ext cx="273960" cy="144720"/>
              </p14:xfrm>
            </p:contentPart>
          </mc:Choice>
          <mc:Fallback>
            <p:pic>
              <p:nvPicPr>
                <p:cNvPr id="136" name="Freihand 135">
                  <a:extLst>
                    <a:ext uri="{FF2B5EF4-FFF2-40B4-BE49-F238E27FC236}">
                      <a16:creationId xmlns:a16="http://schemas.microsoft.com/office/drawing/2014/main" id="{E0C563C8-6983-26D5-CDBB-CF0B91089E6C}"/>
                    </a:ext>
                  </a:extLst>
                </p:cNvPr>
                <p:cNvPicPr/>
                <p:nvPr/>
              </p:nvPicPr>
              <p:blipFill>
                <a:blip r:embed="rId257"/>
                <a:stretch>
                  <a:fillRect/>
                </a:stretch>
              </p:blipFill>
              <p:spPr>
                <a:xfrm>
                  <a:off x="7257287" y="2093428"/>
                  <a:ext cx="291577"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7" name="Freihand 136">
                  <a:extLst>
                    <a:ext uri="{FF2B5EF4-FFF2-40B4-BE49-F238E27FC236}">
                      <a16:creationId xmlns:a16="http://schemas.microsoft.com/office/drawing/2014/main" id="{B13BF7AD-C5CA-3F6A-C16F-334FF600F6D4}"/>
                    </a:ext>
                  </a:extLst>
                </p14:cNvPr>
                <p14:cNvContentPartPr/>
                <p14:nvPr/>
              </p14:nvContentPartPr>
              <p14:xfrm>
                <a:off x="7876115" y="1973908"/>
                <a:ext cx="119160" cy="120600"/>
              </p14:xfrm>
            </p:contentPart>
          </mc:Choice>
          <mc:Fallback>
            <p:pic>
              <p:nvPicPr>
                <p:cNvPr id="137" name="Freihand 136">
                  <a:extLst>
                    <a:ext uri="{FF2B5EF4-FFF2-40B4-BE49-F238E27FC236}">
                      <a16:creationId xmlns:a16="http://schemas.microsoft.com/office/drawing/2014/main" id="{B13BF7AD-C5CA-3F6A-C16F-334FF600F6D4}"/>
                    </a:ext>
                  </a:extLst>
                </p:cNvPr>
                <p:cNvPicPr/>
                <p:nvPr/>
              </p:nvPicPr>
              <p:blipFill>
                <a:blip r:embed="rId259"/>
                <a:stretch>
                  <a:fillRect/>
                </a:stretch>
              </p:blipFill>
              <p:spPr>
                <a:xfrm>
                  <a:off x="7867115" y="1964908"/>
                  <a:ext cx="136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8" name="Freihand 137">
                  <a:extLst>
                    <a:ext uri="{FF2B5EF4-FFF2-40B4-BE49-F238E27FC236}">
                      <a16:creationId xmlns:a16="http://schemas.microsoft.com/office/drawing/2014/main" id="{D3E6F943-2B68-FF05-E9B7-2D0808196E70}"/>
                    </a:ext>
                  </a:extLst>
                </p14:cNvPr>
                <p14:cNvContentPartPr/>
                <p14:nvPr/>
              </p14:nvContentPartPr>
              <p14:xfrm>
                <a:off x="7942715" y="2028988"/>
                <a:ext cx="55080" cy="97920"/>
              </p14:xfrm>
            </p:contentPart>
          </mc:Choice>
          <mc:Fallback>
            <p:pic>
              <p:nvPicPr>
                <p:cNvPr id="138" name="Freihand 137">
                  <a:extLst>
                    <a:ext uri="{FF2B5EF4-FFF2-40B4-BE49-F238E27FC236}">
                      <a16:creationId xmlns:a16="http://schemas.microsoft.com/office/drawing/2014/main" id="{D3E6F943-2B68-FF05-E9B7-2D0808196E70}"/>
                    </a:ext>
                  </a:extLst>
                </p:cNvPr>
                <p:cNvPicPr/>
                <p:nvPr/>
              </p:nvPicPr>
              <p:blipFill>
                <a:blip r:embed="rId261"/>
                <a:stretch>
                  <a:fillRect/>
                </a:stretch>
              </p:blipFill>
              <p:spPr>
                <a:xfrm>
                  <a:off x="7933715" y="2019988"/>
                  <a:ext cx="72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9" name="Freihand 138">
                  <a:extLst>
                    <a:ext uri="{FF2B5EF4-FFF2-40B4-BE49-F238E27FC236}">
                      <a16:creationId xmlns:a16="http://schemas.microsoft.com/office/drawing/2014/main" id="{AE0193C7-0065-18BD-F7B2-7A4C4D65AFD9}"/>
                    </a:ext>
                  </a:extLst>
                </p14:cNvPr>
                <p14:cNvContentPartPr/>
                <p14:nvPr/>
              </p14:nvContentPartPr>
              <p14:xfrm>
                <a:off x="8055035" y="1985428"/>
                <a:ext cx="302760" cy="126720"/>
              </p14:xfrm>
            </p:contentPart>
          </mc:Choice>
          <mc:Fallback>
            <p:pic>
              <p:nvPicPr>
                <p:cNvPr id="139" name="Freihand 138">
                  <a:extLst>
                    <a:ext uri="{FF2B5EF4-FFF2-40B4-BE49-F238E27FC236}">
                      <a16:creationId xmlns:a16="http://schemas.microsoft.com/office/drawing/2014/main" id="{AE0193C7-0065-18BD-F7B2-7A4C4D65AFD9}"/>
                    </a:ext>
                  </a:extLst>
                </p:cNvPr>
                <p:cNvPicPr/>
                <p:nvPr/>
              </p:nvPicPr>
              <p:blipFill>
                <a:blip r:embed="rId263"/>
                <a:stretch>
                  <a:fillRect/>
                </a:stretch>
              </p:blipFill>
              <p:spPr>
                <a:xfrm>
                  <a:off x="8046024" y="1976428"/>
                  <a:ext cx="320421"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0" name="Freihand 139">
                  <a:extLst>
                    <a:ext uri="{FF2B5EF4-FFF2-40B4-BE49-F238E27FC236}">
                      <a16:creationId xmlns:a16="http://schemas.microsoft.com/office/drawing/2014/main" id="{550318A7-1404-8C95-9D34-5F81295E782B}"/>
                    </a:ext>
                  </a:extLst>
                </p14:cNvPr>
                <p14:cNvContentPartPr/>
                <p14:nvPr/>
              </p14:nvContentPartPr>
              <p14:xfrm>
                <a:off x="7890515" y="2142748"/>
                <a:ext cx="478080" cy="73800"/>
              </p14:xfrm>
            </p:contentPart>
          </mc:Choice>
          <mc:Fallback>
            <p:pic>
              <p:nvPicPr>
                <p:cNvPr id="140" name="Freihand 139">
                  <a:extLst>
                    <a:ext uri="{FF2B5EF4-FFF2-40B4-BE49-F238E27FC236}">
                      <a16:creationId xmlns:a16="http://schemas.microsoft.com/office/drawing/2014/main" id="{550318A7-1404-8C95-9D34-5F81295E782B}"/>
                    </a:ext>
                  </a:extLst>
                </p:cNvPr>
                <p:cNvPicPr/>
                <p:nvPr/>
              </p:nvPicPr>
              <p:blipFill>
                <a:blip r:embed="rId265"/>
                <a:stretch>
                  <a:fillRect/>
                </a:stretch>
              </p:blipFill>
              <p:spPr>
                <a:xfrm>
                  <a:off x="7881508" y="2133748"/>
                  <a:ext cx="495733"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1" name="Freihand 140">
                  <a:extLst>
                    <a:ext uri="{FF2B5EF4-FFF2-40B4-BE49-F238E27FC236}">
                      <a16:creationId xmlns:a16="http://schemas.microsoft.com/office/drawing/2014/main" id="{A27F9FC6-A660-4038-F87B-8DBBAC54834B}"/>
                    </a:ext>
                  </a:extLst>
                </p14:cNvPr>
                <p14:cNvContentPartPr/>
                <p14:nvPr/>
              </p14:nvContentPartPr>
              <p14:xfrm>
                <a:off x="8076275" y="2154628"/>
                <a:ext cx="693360" cy="243720"/>
              </p14:xfrm>
            </p:contentPart>
          </mc:Choice>
          <mc:Fallback>
            <p:pic>
              <p:nvPicPr>
                <p:cNvPr id="141" name="Freihand 140">
                  <a:extLst>
                    <a:ext uri="{FF2B5EF4-FFF2-40B4-BE49-F238E27FC236}">
                      <a16:creationId xmlns:a16="http://schemas.microsoft.com/office/drawing/2014/main" id="{A27F9FC6-A660-4038-F87B-8DBBAC54834B}"/>
                    </a:ext>
                  </a:extLst>
                </p:cNvPr>
                <p:cNvPicPr/>
                <p:nvPr/>
              </p:nvPicPr>
              <p:blipFill>
                <a:blip r:embed="rId267"/>
                <a:stretch>
                  <a:fillRect/>
                </a:stretch>
              </p:blipFill>
              <p:spPr>
                <a:xfrm>
                  <a:off x="8067275" y="2145628"/>
                  <a:ext cx="7110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2" name="Freihand 141">
                  <a:extLst>
                    <a:ext uri="{FF2B5EF4-FFF2-40B4-BE49-F238E27FC236}">
                      <a16:creationId xmlns:a16="http://schemas.microsoft.com/office/drawing/2014/main" id="{AB7A80C3-DD93-A5B8-8E02-9F8A7F64A6C8}"/>
                    </a:ext>
                  </a:extLst>
                </p14:cNvPr>
                <p14:cNvContentPartPr/>
                <p14:nvPr/>
              </p14:nvContentPartPr>
              <p14:xfrm>
                <a:off x="8608715" y="2215828"/>
                <a:ext cx="149760" cy="17280"/>
              </p14:xfrm>
            </p:contentPart>
          </mc:Choice>
          <mc:Fallback>
            <p:pic>
              <p:nvPicPr>
                <p:cNvPr id="142" name="Freihand 141">
                  <a:extLst>
                    <a:ext uri="{FF2B5EF4-FFF2-40B4-BE49-F238E27FC236}">
                      <a16:creationId xmlns:a16="http://schemas.microsoft.com/office/drawing/2014/main" id="{AB7A80C3-DD93-A5B8-8E02-9F8A7F64A6C8}"/>
                    </a:ext>
                  </a:extLst>
                </p:cNvPr>
                <p:cNvPicPr/>
                <p:nvPr/>
              </p:nvPicPr>
              <p:blipFill>
                <a:blip r:embed="rId269"/>
                <a:stretch>
                  <a:fillRect/>
                </a:stretch>
              </p:blipFill>
              <p:spPr>
                <a:xfrm>
                  <a:off x="8599715" y="2206828"/>
                  <a:ext cx="167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3" name="Freihand 142">
                  <a:extLst>
                    <a:ext uri="{FF2B5EF4-FFF2-40B4-BE49-F238E27FC236}">
                      <a16:creationId xmlns:a16="http://schemas.microsoft.com/office/drawing/2014/main" id="{4D004054-2D77-1AD3-2E86-2EFDE7EF2B30}"/>
                    </a:ext>
                  </a:extLst>
                </p14:cNvPr>
                <p14:cNvContentPartPr/>
                <p14:nvPr/>
              </p14:nvContentPartPr>
              <p14:xfrm>
                <a:off x="8957195" y="2060668"/>
                <a:ext cx="87120" cy="123840"/>
              </p14:xfrm>
            </p:contentPart>
          </mc:Choice>
          <mc:Fallback>
            <p:pic>
              <p:nvPicPr>
                <p:cNvPr id="143" name="Freihand 142">
                  <a:extLst>
                    <a:ext uri="{FF2B5EF4-FFF2-40B4-BE49-F238E27FC236}">
                      <a16:creationId xmlns:a16="http://schemas.microsoft.com/office/drawing/2014/main" id="{4D004054-2D77-1AD3-2E86-2EFDE7EF2B30}"/>
                    </a:ext>
                  </a:extLst>
                </p:cNvPr>
                <p:cNvPicPr/>
                <p:nvPr/>
              </p:nvPicPr>
              <p:blipFill>
                <a:blip r:embed="rId271"/>
                <a:stretch>
                  <a:fillRect/>
                </a:stretch>
              </p:blipFill>
              <p:spPr>
                <a:xfrm>
                  <a:off x="8948232" y="2051668"/>
                  <a:ext cx="104687"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4" name="Freihand 143">
                  <a:extLst>
                    <a:ext uri="{FF2B5EF4-FFF2-40B4-BE49-F238E27FC236}">
                      <a16:creationId xmlns:a16="http://schemas.microsoft.com/office/drawing/2014/main" id="{D17D1C4F-8162-BBDC-3688-FEA0ABE43B39}"/>
                    </a:ext>
                  </a:extLst>
                </p14:cNvPr>
                <p14:cNvContentPartPr/>
                <p14:nvPr/>
              </p14:nvContentPartPr>
              <p14:xfrm>
                <a:off x="9096875" y="2187388"/>
                <a:ext cx="32760" cy="65520"/>
              </p14:xfrm>
            </p:contentPart>
          </mc:Choice>
          <mc:Fallback>
            <p:pic>
              <p:nvPicPr>
                <p:cNvPr id="144" name="Freihand 143">
                  <a:extLst>
                    <a:ext uri="{FF2B5EF4-FFF2-40B4-BE49-F238E27FC236}">
                      <a16:creationId xmlns:a16="http://schemas.microsoft.com/office/drawing/2014/main" id="{D17D1C4F-8162-BBDC-3688-FEA0ABE43B39}"/>
                    </a:ext>
                  </a:extLst>
                </p:cNvPr>
                <p:cNvPicPr/>
                <p:nvPr/>
              </p:nvPicPr>
              <p:blipFill>
                <a:blip r:embed="rId273"/>
                <a:stretch>
                  <a:fillRect/>
                </a:stretch>
              </p:blipFill>
              <p:spPr>
                <a:xfrm>
                  <a:off x="9087973" y="2178388"/>
                  <a:ext cx="50208"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5" name="Freihand 144">
                  <a:extLst>
                    <a:ext uri="{FF2B5EF4-FFF2-40B4-BE49-F238E27FC236}">
                      <a16:creationId xmlns:a16="http://schemas.microsoft.com/office/drawing/2014/main" id="{DF7DD150-2B53-A886-505C-31767BFDD3CD}"/>
                    </a:ext>
                  </a:extLst>
                </p14:cNvPr>
                <p14:cNvContentPartPr/>
                <p14:nvPr/>
              </p14:nvContentPartPr>
              <p14:xfrm>
                <a:off x="9199475" y="2018188"/>
                <a:ext cx="120240" cy="172440"/>
              </p14:xfrm>
            </p:contentPart>
          </mc:Choice>
          <mc:Fallback>
            <p:pic>
              <p:nvPicPr>
                <p:cNvPr id="145" name="Freihand 144">
                  <a:extLst>
                    <a:ext uri="{FF2B5EF4-FFF2-40B4-BE49-F238E27FC236}">
                      <a16:creationId xmlns:a16="http://schemas.microsoft.com/office/drawing/2014/main" id="{DF7DD150-2B53-A886-505C-31767BFDD3CD}"/>
                    </a:ext>
                  </a:extLst>
                </p:cNvPr>
                <p:cNvPicPr/>
                <p:nvPr/>
              </p:nvPicPr>
              <p:blipFill>
                <a:blip r:embed="rId275"/>
                <a:stretch>
                  <a:fillRect/>
                </a:stretch>
              </p:blipFill>
              <p:spPr>
                <a:xfrm>
                  <a:off x="9190475" y="2009188"/>
                  <a:ext cx="137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6" name="Freihand 145">
                  <a:extLst>
                    <a:ext uri="{FF2B5EF4-FFF2-40B4-BE49-F238E27FC236}">
                      <a16:creationId xmlns:a16="http://schemas.microsoft.com/office/drawing/2014/main" id="{00BEF95A-4CBD-0EEE-5355-4D8B07BE62F6}"/>
                    </a:ext>
                  </a:extLst>
                </p14:cNvPr>
                <p14:cNvContentPartPr/>
                <p14:nvPr/>
              </p14:nvContentPartPr>
              <p14:xfrm>
                <a:off x="9461555" y="2046268"/>
                <a:ext cx="119520" cy="104040"/>
              </p14:xfrm>
            </p:contentPart>
          </mc:Choice>
          <mc:Fallback>
            <p:pic>
              <p:nvPicPr>
                <p:cNvPr id="146" name="Freihand 145">
                  <a:extLst>
                    <a:ext uri="{FF2B5EF4-FFF2-40B4-BE49-F238E27FC236}">
                      <a16:creationId xmlns:a16="http://schemas.microsoft.com/office/drawing/2014/main" id="{00BEF95A-4CBD-0EEE-5355-4D8B07BE62F6}"/>
                    </a:ext>
                  </a:extLst>
                </p:cNvPr>
                <p:cNvPicPr/>
                <p:nvPr/>
              </p:nvPicPr>
              <p:blipFill>
                <a:blip r:embed="rId277"/>
                <a:stretch>
                  <a:fillRect/>
                </a:stretch>
              </p:blipFill>
              <p:spPr>
                <a:xfrm>
                  <a:off x="9452528" y="2037299"/>
                  <a:ext cx="137213" cy="121619"/>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7" name="Freihand 146">
                  <a:extLst>
                    <a:ext uri="{FF2B5EF4-FFF2-40B4-BE49-F238E27FC236}">
                      <a16:creationId xmlns:a16="http://schemas.microsoft.com/office/drawing/2014/main" id="{42C94408-7B55-4FB5-BB2E-ADF6932329E4}"/>
                    </a:ext>
                  </a:extLst>
                </p14:cNvPr>
                <p14:cNvContentPartPr/>
                <p14:nvPr/>
              </p14:nvContentPartPr>
              <p14:xfrm>
                <a:off x="9516635" y="2044468"/>
                <a:ext cx="93600" cy="236880"/>
              </p14:xfrm>
            </p:contentPart>
          </mc:Choice>
          <mc:Fallback>
            <p:pic>
              <p:nvPicPr>
                <p:cNvPr id="147" name="Freihand 146">
                  <a:extLst>
                    <a:ext uri="{FF2B5EF4-FFF2-40B4-BE49-F238E27FC236}">
                      <a16:creationId xmlns:a16="http://schemas.microsoft.com/office/drawing/2014/main" id="{42C94408-7B55-4FB5-BB2E-ADF6932329E4}"/>
                    </a:ext>
                  </a:extLst>
                </p:cNvPr>
                <p:cNvPicPr/>
                <p:nvPr/>
              </p:nvPicPr>
              <p:blipFill>
                <a:blip r:embed="rId279"/>
                <a:stretch>
                  <a:fillRect/>
                </a:stretch>
              </p:blipFill>
              <p:spPr>
                <a:xfrm>
                  <a:off x="9507600" y="2035454"/>
                  <a:ext cx="111308" cy="254547"/>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8" name="Freihand 147">
                  <a:extLst>
                    <a:ext uri="{FF2B5EF4-FFF2-40B4-BE49-F238E27FC236}">
                      <a16:creationId xmlns:a16="http://schemas.microsoft.com/office/drawing/2014/main" id="{678A8DC8-2EB1-D5AF-BCCD-800777892CDF}"/>
                    </a:ext>
                  </a:extLst>
                </p14:cNvPr>
                <p14:cNvContentPartPr/>
                <p14:nvPr/>
              </p14:nvContentPartPr>
              <p14:xfrm>
                <a:off x="9741995" y="2067508"/>
                <a:ext cx="137520" cy="25200"/>
              </p14:xfrm>
            </p:contentPart>
          </mc:Choice>
          <mc:Fallback>
            <p:pic>
              <p:nvPicPr>
                <p:cNvPr id="148" name="Freihand 147">
                  <a:extLst>
                    <a:ext uri="{FF2B5EF4-FFF2-40B4-BE49-F238E27FC236}">
                      <a16:creationId xmlns:a16="http://schemas.microsoft.com/office/drawing/2014/main" id="{678A8DC8-2EB1-D5AF-BCCD-800777892CDF}"/>
                    </a:ext>
                  </a:extLst>
                </p:cNvPr>
                <p:cNvPicPr/>
                <p:nvPr/>
              </p:nvPicPr>
              <p:blipFill>
                <a:blip r:embed="rId281"/>
                <a:stretch>
                  <a:fillRect/>
                </a:stretch>
              </p:blipFill>
              <p:spPr>
                <a:xfrm>
                  <a:off x="9732995" y="2058508"/>
                  <a:ext cx="155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9" name="Freihand 148">
                  <a:extLst>
                    <a:ext uri="{FF2B5EF4-FFF2-40B4-BE49-F238E27FC236}">
                      <a16:creationId xmlns:a16="http://schemas.microsoft.com/office/drawing/2014/main" id="{8E17BCEF-9B20-4E2D-08FF-9C2F888B279F}"/>
                    </a:ext>
                  </a:extLst>
                </p14:cNvPr>
                <p14:cNvContentPartPr/>
                <p14:nvPr/>
              </p14:nvContentPartPr>
              <p14:xfrm>
                <a:off x="9972755" y="1997308"/>
                <a:ext cx="122760" cy="158760"/>
              </p14:xfrm>
            </p:contentPart>
          </mc:Choice>
          <mc:Fallback>
            <p:pic>
              <p:nvPicPr>
                <p:cNvPr id="149" name="Freihand 148">
                  <a:extLst>
                    <a:ext uri="{FF2B5EF4-FFF2-40B4-BE49-F238E27FC236}">
                      <a16:creationId xmlns:a16="http://schemas.microsoft.com/office/drawing/2014/main" id="{8E17BCEF-9B20-4E2D-08FF-9C2F888B279F}"/>
                    </a:ext>
                  </a:extLst>
                </p:cNvPr>
                <p:cNvPicPr/>
                <p:nvPr/>
              </p:nvPicPr>
              <p:blipFill>
                <a:blip r:embed="rId283"/>
                <a:stretch>
                  <a:fillRect/>
                </a:stretch>
              </p:blipFill>
              <p:spPr>
                <a:xfrm>
                  <a:off x="9963755" y="1988308"/>
                  <a:ext cx="140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0" name="Freihand 149">
                  <a:extLst>
                    <a:ext uri="{FF2B5EF4-FFF2-40B4-BE49-F238E27FC236}">
                      <a16:creationId xmlns:a16="http://schemas.microsoft.com/office/drawing/2014/main" id="{D1C6B7EE-BD18-7E4F-F3EA-C2A08C9F69E1}"/>
                    </a:ext>
                  </a:extLst>
                </p14:cNvPr>
                <p14:cNvContentPartPr/>
                <p14:nvPr/>
              </p14:nvContentPartPr>
              <p14:xfrm>
                <a:off x="10146635" y="2000548"/>
                <a:ext cx="185400" cy="149760"/>
              </p14:xfrm>
            </p:contentPart>
          </mc:Choice>
          <mc:Fallback>
            <p:pic>
              <p:nvPicPr>
                <p:cNvPr id="150" name="Freihand 149">
                  <a:extLst>
                    <a:ext uri="{FF2B5EF4-FFF2-40B4-BE49-F238E27FC236}">
                      <a16:creationId xmlns:a16="http://schemas.microsoft.com/office/drawing/2014/main" id="{D1C6B7EE-BD18-7E4F-F3EA-C2A08C9F69E1}"/>
                    </a:ext>
                  </a:extLst>
                </p:cNvPr>
                <p:cNvPicPr/>
                <p:nvPr/>
              </p:nvPicPr>
              <p:blipFill>
                <a:blip r:embed="rId285"/>
                <a:stretch>
                  <a:fillRect/>
                </a:stretch>
              </p:blipFill>
              <p:spPr>
                <a:xfrm>
                  <a:off x="10137652" y="1991548"/>
                  <a:ext cx="203006"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1" name="Freihand 150">
                  <a:extLst>
                    <a:ext uri="{FF2B5EF4-FFF2-40B4-BE49-F238E27FC236}">
                      <a16:creationId xmlns:a16="http://schemas.microsoft.com/office/drawing/2014/main" id="{F042F7E9-4697-DAC7-25B6-6E60E94EBA7F}"/>
                    </a:ext>
                  </a:extLst>
                </p14:cNvPr>
                <p14:cNvContentPartPr/>
                <p14:nvPr/>
              </p14:nvContentPartPr>
              <p14:xfrm>
                <a:off x="10343915" y="2004868"/>
                <a:ext cx="134280" cy="101880"/>
              </p14:xfrm>
            </p:contentPart>
          </mc:Choice>
          <mc:Fallback>
            <p:pic>
              <p:nvPicPr>
                <p:cNvPr id="151" name="Freihand 150">
                  <a:extLst>
                    <a:ext uri="{FF2B5EF4-FFF2-40B4-BE49-F238E27FC236}">
                      <a16:creationId xmlns:a16="http://schemas.microsoft.com/office/drawing/2014/main" id="{F042F7E9-4697-DAC7-25B6-6E60E94EBA7F}"/>
                    </a:ext>
                  </a:extLst>
                </p:cNvPr>
                <p:cNvPicPr/>
                <p:nvPr/>
              </p:nvPicPr>
              <p:blipFill>
                <a:blip r:embed="rId287"/>
                <a:stretch>
                  <a:fillRect/>
                </a:stretch>
              </p:blipFill>
              <p:spPr>
                <a:xfrm>
                  <a:off x="10334915" y="1995868"/>
                  <a:ext cx="151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2" name="Freihand 151">
                  <a:extLst>
                    <a:ext uri="{FF2B5EF4-FFF2-40B4-BE49-F238E27FC236}">
                      <a16:creationId xmlns:a16="http://schemas.microsoft.com/office/drawing/2014/main" id="{0237348E-219C-13A4-8D4B-2F6F0E8BF07C}"/>
                    </a:ext>
                  </a:extLst>
                </p14:cNvPr>
                <p14:cNvContentPartPr/>
                <p14:nvPr/>
              </p14:nvContentPartPr>
              <p14:xfrm>
                <a:off x="10586915" y="2040508"/>
                <a:ext cx="19800" cy="74160"/>
              </p14:xfrm>
            </p:contentPart>
          </mc:Choice>
          <mc:Fallback>
            <p:pic>
              <p:nvPicPr>
                <p:cNvPr id="152" name="Freihand 151">
                  <a:extLst>
                    <a:ext uri="{FF2B5EF4-FFF2-40B4-BE49-F238E27FC236}">
                      <a16:creationId xmlns:a16="http://schemas.microsoft.com/office/drawing/2014/main" id="{0237348E-219C-13A4-8D4B-2F6F0E8BF07C}"/>
                    </a:ext>
                  </a:extLst>
                </p:cNvPr>
                <p:cNvPicPr/>
                <p:nvPr/>
              </p:nvPicPr>
              <p:blipFill>
                <a:blip r:embed="rId289"/>
                <a:stretch>
                  <a:fillRect/>
                </a:stretch>
              </p:blipFill>
              <p:spPr>
                <a:xfrm>
                  <a:off x="10577915" y="2031508"/>
                  <a:ext cx="37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3" name="Freihand 152">
                  <a:extLst>
                    <a:ext uri="{FF2B5EF4-FFF2-40B4-BE49-F238E27FC236}">
                      <a16:creationId xmlns:a16="http://schemas.microsoft.com/office/drawing/2014/main" id="{41B81A09-3364-CE48-FCB6-A6AD66F8C179}"/>
                    </a:ext>
                  </a:extLst>
                </p14:cNvPr>
                <p14:cNvContentPartPr/>
                <p14:nvPr/>
              </p14:nvContentPartPr>
              <p14:xfrm>
                <a:off x="10578995" y="1931068"/>
                <a:ext cx="4320" cy="14040"/>
              </p14:xfrm>
            </p:contentPart>
          </mc:Choice>
          <mc:Fallback>
            <p:pic>
              <p:nvPicPr>
                <p:cNvPr id="153" name="Freihand 152">
                  <a:extLst>
                    <a:ext uri="{FF2B5EF4-FFF2-40B4-BE49-F238E27FC236}">
                      <a16:creationId xmlns:a16="http://schemas.microsoft.com/office/drawing/2014/main" id="{41B81A09-3364-CE48-FCB6-A6AD66F8C179}"/>
                    </a:ext>
                  </a:extLst>
                </p:cNvPr>
                <p:cNvPicPr/>
                <p:nvPr/>
              </p:nvPicPr>
              <p:blipFill>
                <a:blip r:embed="rId19"/>
                <a:stretch>
                  <a:fillRect/>
                </a:stretch>
              </p:blipFill>
              <p:spPr>
                <a:xfrm>
                  <a:off x="10569995" y="1922293"/>
                  <a:ext cx="21960" cy="31239"/>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4" name="Freihand 153">
                  <a:extLst>
                    <a:ext uri="{FF2B5EF4-FFF2-40B4-BE49-F238E27FC236}">
                      <a16:creationId xmlns:a16="http://schemas.microsoft.com/office/drawing/2014/main" id="{2337A834-A79D-0404-4D48-A8712C140135}"/>
                    </a:ext>
                  </a:extLst>
                </p14:cNvPr>
                <p14:cNvContentPartPr/>
                <p14:nvPr/>
              </p14:nvContentPartPr>
              <p14:xfrm>
                <a:off x="7345475" y="2718028"/>
                <a:ext cx="153720" cy="10800"/>
              </p14:xfrm>
            </p:contentPart>
          </mc:Choice>
          <mc:Fallback>
            <p:pic>
              <p:nvPicPr>
                <p:cNvPr id="154" name="Freihand 153">
                  <a:extLst>
                    <a:ext uri="{FF2B5EF4-FFF2-40B4-BE49-F238E27FC236}">
                      <a16:creationId xmlns:a16="http://schemas.microsoft.com/office/drawing/2014/main" id="{2337A834-A79D-0404-4D48-A8712C140135}"/>
                    </a:ext>
                  </a:extLst>
                </p:cNvPr>
                <p:cNvPicPr/>
                <p:nvPr/>
              </p:nvPicPr>
              <p:blipFill>
                <a:blip r:embed="rId292"/>
                <a:stretch>
                  <a:fillRect/>
                </a:stretch>
              </p:blipFill>
              <p:spPr>
                <a:xfrm>
                  <a:off x="7336454" y="2709028"/>
                  <a:ext cx="171401"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5" name="Freihand 154">
                  <a:extLst>
                    <a:ext uri="{FF2B5EF4-FFF2-40B4-BE49-F238E27FC236}">
                      <a16:creationId xmlns:a16="http://schemas.microsoft.com/office/drawing/2014/main" id="{AC52FCA8-1E28-8F3D-AFCC-BD9B4B775383}"/>
                    </a:ext>
                  </a:extLst>
                </p14:cNvPr>
                <p14:cNvContentPartPr/>
                <p14:nvPr/>
              </p14:nvContentPartPr>
              <p14:xfrm>
                <a:off x="7545275" y="2646748"/>
                <a:ext cx="84240" cy="196560"/>
              </p14:xfrm>
            </p:contentPart>
          </mc:Choice>
          <mc:Fallback>
            <p:pic>
              <p:nvPicPr>
                <p:cNvPr id="155" name="Freihand 154">
                  <a:extLst>
                    <a:ext uri="{FF2B5EF4-FFF2-40B4-BE49-F238E27FC236}">
                      <a16:creationId xmlns:a16="http://schemas.microsoft.com/office/drawing/2014/main" id="{AC52FCA8-1E28-8F3D-AFCC-BD9B4B775383}"/>
                    </a:ext>
                  </a:extLst>
                </p:cNvPr>
                <p:cNvPicPr/>
                <p:nvPr/>
              </p:nvPicPr>
              <p:blipFill>
                <a:blip r:embed="rId294"/>
                <a:stretch>
                  <a:fillRect/>
                </a:stretch>
              </p:blipFill>
              <p:spPr>
                <a:xfrm>
                  <a:off x="7536275" y="2637731"/>
                  <a:ext cx="101880" cy="214232"/>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6" name="Freihand 155">
                  <a:extLst>
                    <a:ext uri="{FF2B5EF4-FFF2-40B4-BE49-F238E27FC236}">
                      <a16:creationId xmlns:a16="http://schemas.microsoft.com/office/drawing/2014/main" id="{0558B3EF-DA3F-10BE-2584-DAD92BC5BCCB}"/>
                    </a:ext>
                  </a:extLst>
                </p14:cNvPr>
                <p14:cNvContentPartPr/>
                <p14:nvPr/>
              </p14:nvContentPartPr>
              <p14:xfrm>
                <a:off x="7973675" y="2630188"/>
                <a:ext cx="68400" cy="142560"/>
              </p14:xfrm>
            </p:contentPart>
          </mc:Choice>
          <mc:Fallback>
            <p:pic>
              <p:nvPicPr>
                <p:cNvPr id="156" name="Freihand 155">
                  <a:extLst>
                    <a:ext uri="{FF2B5EF4-FFF2-40B4-BE49-F238E27FC236}">
                      <a16:creationId xmlns:a16="http://schemas.microsoft.com/office/drawing/2014/main" id="{0558B3EF-DA3F-10BE-2584-DAD92BC5BCCB}"/>
                    </a:ext>
                  </a:extLst>
                </p:cNvPr>
                <p:cNvPicPr/>
                <p:nvPr/>
              </p:nvPicPr>
              <p:blipFill>
                <a:blip r:embed="rId296"/>
                <a:stretch>
                  <a:fillRect/>
                </a:stretch>
              </p:blipFill>
              <p:spPr>
                <a:xfrm>
                  <a:off x="7964675" y="2621188"/>
                  <a:ext cx="86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7" name="Freihand 156">
                  <a:extLst>
                    <a:ext uri="{FF2B5EF4-FFF2-40B4-BE49-F238E27FC236}">
                      <a16:creationId xmlns:a16="http://schemas.microsoft.com/office/drawing/2014/main" id="{14CDF7EE-DA93-8912-12EA-CB437CD9C731}"/>
                    </a:ext>
                  </a:extLst>
                </p14:cNvPr>
                <p14:cNvContentPartPr/>
                <p14:nvPr/>
              </p14:nvContentPartPr>
              <p14:xfrm>
                <a:off x="8105435" y="2644588"/>
                <a:ext cx="90720" cy="96840"/>
              </p14:xfrm>
            </p:contentPart>
          </mc:Choice>
          <mc:Fallback>
            <p:pic>
              <p:nvPicPr>
                <p:cNvPr id="157" name="Freihand 156">
                  <a:extLst>
                    <a:ext uri="{FF2B5EF4-FFF2-40B4-BE49-F238E27FC236}">
                      <a16:creationId xmlns:a16="http://schemas.microsoft.com/office/drawing/2014/main" id="{14CDF7EE-DA93-8912-12EA-CB437CD9C731}"/>
                    </a:ext>
                  </a:extLst>
                </p:cNvPr>
                <p:cNvPicPr/>
                <p:nvPr/>
              </p:nvPicPr>
              <p:blipFill>
                <a:blip r:embed="rId298"/>
                <a:stretch>
                  <a:fillRect/>
                </a:stretch>
              </p:blipFill>
              <p:spPr>
                <a:xfrm>
                  <a:off x="8096435" y="2635588"/>
                  <a:ext cx="108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58" name="Freihand 157">
                  <a:extLst>
                    <a:ext uri="{FF2B5EF4-FFF2-40B4-BE49-F238E27FC236}">
                      <a16:creationId xmlns:a16="http://schemas.microsoft.com/office/drawing/2014/main" id="{E4736D47-979E-0619-5C0F-79EB304F2EF4}"/>
                    </a:ext>
                  </a:extLst>
                </p14:cNvPr>
                <p14:cNvContentPartPr/>
                <p14:nvPr/>
              </p14:nvContentPartPr>
              <p14:xfrm>
                <a:off x="8268515" y="2647108"/>
                <a:ext cx="140400" cy="103680"/>
              </p14:xfrm>
            </p:contentPart>
          </mc:Choice>
          <mc:Fallback>
            <p:pic>
              <p:nvPicPr>
                <p:cNvPr id="158" name="Freihand 157">
                  <a:extLst>
                    <a:ext uri="{FF2B5EF4-FFF2-40B4-BE49-F238E27FC236}">
                      <a16:creationId xmlns:a16="http://schemas.microsoft.com/office/drawing/2014/main" id="{E4736D47-979E-0619-5C0F-79EB304F2EF4}"/>
                    </a:ext>
                  </a:extLst>
                </p:cNvPr>
                <p:cNvPicPr/>
                <p:nvPr/>
              </p:nvPicPr>
              <p:blipFill>
                <a:blip r:embed="rId300"/>
                <a:stretch>
                  <a:fillRect/>
                </a:stretch>
              </p:blipFill>
              <p:spPr>
                <a:xfrm>
                  <a:off x="8259515" y="2638108"/>
                  <a:ext cx="158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59" name="Freihand 158">
                  <a:extLst>
                    <a:ext uri="{FF2B5EF4-FFF2-40B4-BE49-F238E27FC236}">
                      <a16:creationId xmlns:a16="http://schemas.microsoft.com/office/drawing/2014/main" id="{DF53F682-5DBF-A68E-23E4-740D026BC8BD}"/>
                    </a:ext>
                  </a:extLst>
                </p14:cNvPr>
                <p14:cNvContentPartPr/>
                <p14:nvPr/>
              </p14:nvContentPartPr>
              <p14:xfrm>
                <a:off x="8661995" y="2637028"/>
                <a:ext cx="27360" cy="115920"/>
              </p14:xfrm>
            </p:contentPart>
          </mc:Choice>
          <mc:Fallback>
            <p:pic>
              <p:nvPicPr>
                <p:cNvPr id="159" name="Freihand 158">
                  <a:extLst>
                    <a:ext uri="{FF2B5EF4-FFF2-40B4-BE49-F238E27FC236}">
                      <a16:creationId xmlns:a16="http://schemas.microsoft.com/office/drawing/2014/main" id="{DF53F682-5DBF-A68E-23E4-740D026BC8BD}"/>
                    </a:ext>
                  </a:extLst>
                </p:cNvPr>
                <p:cNvPicPr/>
                <p:nvPr/>
              </p:nvPicPr>
              <p:blipFill>
                <a:blip r:embed="rId302"/>
                <a:stretch>
                  <a:fillRect/>
                </a:stretch>
              </p:blipFill>
              <p:spPr>
                <a:xfrm>
                  <a:off x="8652995" y="2628028"/>
                  <a:ext cx="45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0" name="Freihand 159">
                  <a:extLst>
                    <a:ext uri="{FF2B5EF4-FFF2-40B4-BE49-F238E27FC236}">
                      <a16:creationId xmlns:a16="http://schemas.microsoft.com/office/drawing/2014/main" id="{79BBA57D-107C-0628-1038-B420C82789C4}"/>
                    </a:ext>
                  </a:extLst>
                </p14:cNvPr>
                <p14:cNvContentPartPr/>
                <p14:nvPr/>
              </p14:nvContentPartPr>
              <p14:xfrm>
                <a:off x="8610875" y="2565748"/>
                <a:ext cx="313200" cy="166320"/>
              </p14:xfrm>
            </p:contentPart>
          </mc:Choice>
          <mc:Fallback>
            <p:pic>
              <p:nvPicPr>
                <p:cNvPr id="160" name="Freihand 159">
                  <a:extLst>
                    <a:ext uri="{FF2B5EF4-FFF2-40B4-BE49-F238E27FC236}">
                      <a16:creationId xmlns:a16="http://schemas.microsoft.com/office/drawing/2014/main" id="{79BBA57D-107C-0628-1038-B420C82789C4}"/>
                    </a:ext>
                  </a:extLst>
                </p:cNvPr>
                <p:cNvPicPr/>
                <p:nvPr/>
              </p:nvPicPr>
              <p:blipFill>
                <a:blip r:embed="rId304"/>
                <a:stretch>
                  <a:fillRect/>
                </a:stretch>
              </p:blipFill>
              <p:spPr>
                <a:xfrm>
                  <a:off x="8601885" y="2556748"/>
                  <a:ext cx="3308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1" name="Freihand 160">
                  <a:extLst>
                    <a:ext uri="{FF2B5EF4-FFF2-40B4-BE49-F238E27FC236}">
                      <a16:creationId xmlns:a16="http://schemas.microsoft.com/office/drawing/2014/main" id="{ACF82EFA-727B-8FA2-5ACD-AE8B618B3CC0}"/>
                    </a:ext>
                  </a:extLst>
                </p14:cNvPr>
                <p14:cNvContentPartPr/>
                <p14:nvPr/>
              </p14:nvContentPartPr>
              <p14:xfrm>
                <a:off x="9000755" y="2550988"/>
                <a:ext cx="131400" cy="173520"/>
              </p14:xfrm>
            </p:contentPart>
          </mc:Choice>
          <mc:Fallback>
            <p:pic>
              <p:nvPicPr>
                <p:cNvPr id="161" name="Freihand 160">
                  <a:extLst>
                    <a:ext uri="{FF2B5EF4-FFF2-40B4-BE49-F238E27FC236}">
                      <a16:creationId xmlns:a16="http://schemas.microsoft.com/office/drawing/2014/main" id="{ACF82EFA-727B-8FA2-5ACD-AE8B618B3CC0}"/>
                    </a:ext>
                  </a:extLst>
                </p:cNvPr>
                <p:cNvPicPr/>
                <p:nvPr/>
              </p:nvPicPr>
              <p:blipFill>
                <a:blip r:embed="rId306"/>
                <a:stretch>
                  <a:fillRect/>
                </a:stretch>
              </p:blipFill>
              <p:spPr>
                <a:xfrm>
                  <a:off x="8991755" y="2542007"/>
                  <a:ext cx="149040" cy="191123"/>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2" name="Freihand 161">
                  <a:extLst>
                    <a:ext uri="{FF2B5EF4-FFF2-40B4-BE49-F238E27FC236}">
                      <a16:creationId xmlns:a16="http://schemas.microsoft.com/office/drawing/2014/main" id="{D82FDDC4-20D2-1B10-2A5A-060820A1E43A}"/>
                    </a:ext>
                  </a:extLst>
                </p14:cNvPr>
                <p14:cNvContentPartPr/>
                <p14:nvPr/>
              </p14:nvContentPartPr>
              <p14:xfrm>
                <a:off x="9191555" y="2543788"/>
                <a:ext cx="109080" cy="121680"/>
              </p14:xfrm>
            </p:contentPart>
          </mc:Choice>
          <mc:Fallback>
            <p:pic>
              <p:nvPicPr>
                <p:cNvPr id="162" name="Freihand 161">
                  <a:extLst>
                    <a:ext uri="{FF2B5EF4-FFF2-40B4-BE49-F238E27FC236}">
                      <a16:creationId xmlns:a16="http://schemas.microsoft.com/office/drawing/2014/main" id="{D82FDDC4-20D2-1B10-2A5A-060820A1E43A}"/>
                    </a:ext>
                  </a:extLst>
                </p:cNvPr>
                <p:cNvPicPr/>
                <p:nvPr/>
              </p:nvPicPr>
              <p:blipFill>
                <a:blip r:embed="rId308"/>
                <a:stretch>
                  <a:fillRect/>
                </a:stretch>
              </p:blipFill>
              <p:spPr>
                <a:xfrm>
                  <a:off x="9182555" y="2534815"/>
                  <a:ext cx="126720" cy="139268"/>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3" name="Freihand 162">
                  <a:extLst>
                    <a:ext uri="{FF2B5EF4-FFF2-40B4-BE49-F238E27FC236}">
                      <a16:creationId xmlns:a16="http://schemas.microsoft.com/office/drawing/2014/main" id="{6BF1BD05-AF6E-8DE5-7725-432C5737416F}"/>
                    </a:ext>
                  </a:extLst>
                </p14:cNvPr>
                <p14:cNvContentPartPr/>
                <p14:nvPr/>
              </p14:nvContentPartPr>
              <p14:xfrm>
                <a:off x="9413675" y="2484748"/>
                <a:ext cx="26280" cy="154080"/>
              </p14:xfrm>
            </p:contentPart>
          </mc:Choice>
          <mc:Fallback>
            <p:pic>
              <p:nvPicPr>
                <p:cNvPr id="163" name="Freihand 162">
                  <a:extLst>
                    <a:ext uri="{FF2B5EF4-FFF2-40B4-BE49-F238E27FC236}">
                      <a16:creationId xmlns:a16="http://schemas.microsoft.com/office/drawing/2014/main" id="{6BF1BD05-AF6E-8DE5-7725-432C5737416F}"/>
                    </a:ext>
                  </a:extLst>
                </p:cNvPr>
                <p:cNvPicPr/>
                <p:nvPr/>
              </p:nvPicPr>
              <p:blipFill>
                <a:blip r:embed="rId310"/>
                <a:stretch>
                  <a:fillRect/>
                </a:stretch>
              </p:blipFill>
              <p:spPr>
                <a:xfrm>
                  <a:off x="9404675" y="2475748"/>
                  <a:ext cx="43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4" name="Freihand 163">
                  <a:extLst>
                    <a:ext uri="{FF2B5EF4-FFF2-40B4-BE49-F238E27FC236}">
                      <a16:creationId xmlns:a16="http://schemas.microsoft.com/office/drawing/2014/main" id="{19D72CFD-19D2-1F0D-AF8A-84F53FD7B884}"/>
                    </a:ext>
                  </a:extLst>
                </p14:cNvPr>
                <p14:cNvContentPartPr/>
                <p14:nvPr/>
              </p14:nvContentPartPr>
              <p14:xfrm>
                <a:off x="9774755" y="2513548"/>
                <a:ext cx="235800" cy="93960"/>
              </p14:xfrm>
            </p:contentPart>
          </mc:Choice>
          <mc:Fallback>
            <p:pic>
              <p:nvPicPr>
                <p:cNvPr id="164" name="Freihand 163">
                  <a:extLst>
                    <a:ext uri="{FF2B5EF4-FFF2-40B4-BE49-F238E27FC236}">
                      <a16:creationId xmlns:a16="http://schemas.microsoft.com/office/drawing/2014/main" id="{19D72CFD-19D2-1F0D-AF8A-84F53FD7B884}"/>
                    </a:ext>
                  </a:extLst>
                </p:cNvPr>
                <p:cNvPicPr/>
                <p:nvPr/>
              </p:nvPicPr>
              <p:blipFill>
                <a:blip r:embed="rId312"/>
                <a:stretch>
                  <a:fillRect/>
                </a:stretch>
              </p:blipFill>
              <p:spPr>
                <a:xfrm>
                  <a:off x="9765755" y="2504548"/>
                  <a:ext cx="253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5" name="Freihand 164">
                  <a:extLst>
                    <a:ext uri="{FF2B5EF4-FFF2-40B4-BE49-F238E27FC236}">
                      <a16:creationId xmlns:a16="http://schemas.microsoft.com/office/drawing/2014/main" id="{338CB6F7-F82D-A797-E618-EBDA5CFAD79D}"/>
                    </a:ext>
                  </a:extLst>
                </p14:cNvPr>
                <p14:cNvContentPartPr/>
                <p14:nvPr/>
              </p14:nvContentPartPr>
              <p14:xfrm>
                <a:off x="10149155" y="2468548"/>
                <a:ext cx="121680" cy="112680"/>
              </p14:xfrm>
            </p:contentPart>
          </mc:Choice>
          <mc:Fallback>
            <p:pic>
              <p:nvPicPr>
                <p:cNvPr id="165" name="Freihand 164">
                  <a:extLst>
                    <a:ext uri="{FF2B5EF4-FFF2-40B4-BE49-F238E27FC236}">
                      <a16:creationId xmlns:a16="http://schemas.microsoft.com/office/drawing/2014/main" id="{338CB6F7-F82D-A797-E618-EBDA5CFAD79D}"/>
                    </a:ext>
                  </a:extLst>
                </p:cNvPr>
                <p:cNvPicPr/>
                <p:nvPr/>
              </p:nvPicPr>
              <p:blipFill>
                <a:blip r:embed="rId314"/>
                <a:stretch>
                  <a:fillRect/>
                </a:stretch>
              </p:blipFill>
              <p:spPr>
                <a:xfrm>
                  <a:off x="10140155" y="2459548"/>
                  <a:ext cx="139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6" name="Freihand 165">
                  <a:extLst>
                    <a:ext uri="{FF2B5EF4-FFF2-40B4-BE49-F238E27FC236}">
                      <a16:creationId xmlns:a16="http://schemas.microsoft.com/office/drawing/2014/main" id="{31D58300-DDC3-397F-28C1-A1EF1A05CA8F}"/>
                    </a:ext>
                  </a:extLst>
                </p14:cNvPr>
                <p14:cNvContentPartPr/>
                <p14:nvPr/>
              </p14:nvContentPartPr>
              <p14:xfrm>
                <a:off x="10289915" y="2557108"/>
                <a:ext cx="34920" cy="82080"/>
              </p14:xfrm>
            </p:contentPart>
          </mc:Choice>
          <mc:Fallback>
            <p:pic>
              <p:nvPicPr>
                <p:cNvPr id="166" name="Freihand 165">
                  <a:extLst>
                    <a:ext uri="{FF2B5EF4-FFF2-40B4-BE49-F238E27FC236}">
                      <a16:creationId xmlns:a16="http://schemas.microsoft.com/office/drawing/2014/main" id="{31D58300-DDC3-397F-28C1-A1EF1A05CA8F}"/>
                    </a:ext>
                  </a:extLst>
                </p:cNvPr>
                <p:cNvPicPr/>
                <p:nvPr/>
              </p:nvPicPr>
              <p:blipFill>
                <a:blip r:embed="rId316"/>
                <a:stretch>
                  <a:fillRect/>
                </a:stretch>
              </p:blipFill>
              <p:spPr>
                <a:xfrm>
                  <a:off x="10281007" y="2548108"/>
                  <a:ext cx="523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7" name="Freihand 166">
                  <a:extLst>
                    <a:ext uri="{FF2B5EF4-FFF2-40B4-BE49-F238E27FC236}">
                      <a16:creationId xmlns:a16="http://schemas.microsoft.com/office/drawing/2014/main" id="{7E415046-994B-0802-E75B-0BBA7D7C69A7}"/>
                    </a:ext>
                  </a:extLst>
                </p14:cNvPr>
                <p14:cNvContentPartPr/>
                <p14:nvPr/>
              </p14:nvContentPartPr>
              <p14:xfrm>
                <a:off x="10416995" y="2431828"/>
                <a:ext cx="177480" cy="163080"/>
              </p14:xfrm>
            </p:contentPart>
          </mc:Choice>
          <mc:Fallback>
            <p:pic>
              <p:nvPicPr>
                <p:cNvPr id="167" name="Freihand 166">
                  <a:extLst>
                    <a:ext uri="{FF2B5EF4-FFF2-40B4-BE49-F238E27FC236}">
                      <a16:creationId xmlns:a16="http://schemas.microsoft.com/office/drawing/2014/main" id="{7E415046-994B-0802-E75B-0BBA7D7C69A7}"/>
                    </a:ext>
                  </a:extLst>
                </p:cNvPr>
                <p:cNvPicPr/>
                <p:nvPr/>
              </p:nvPicPr>
              <p:blipFill>
                <a:blip r:embed="rId318"/>
                <a:stretch>
                  <a:fillRect/>
                </a:stretch>
              </p:blipFill>
              <p:spPr>
                <a:xfrm>
                  <a:off x="10407995" y="2422828"/>
                  <a:ext cx="195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8" name="Freihand 167">
                  <a:extLst>
                    <a:ext uri="{FF2B5EF4-FFF2-40B4-BE49-F238E27FC236}">
                      <a16:creationId xmlns:a16="http://schemas.microsoft.com/office/drawing/2014/main" id="{5638A847-D9D0-4952-8C6F-7CF83FC6C7AE}"/>
                    </a:ext>
                  </a:extLst>
                </p14:cNvPr>
                <p14:cNvContentPartPr/>
                <p14:nvPr/>
              </p14:nvContentPartPr>
              <p14:xfrm>
                <a:off x="10725155" y="2473588"/>
                <a:ext cx="151920" cy="222840"/>
              </p14:xfrm>
            </p:contentPart>
          </mc:Choice>
          <mc:Fallback>
            <p:pic>
              <p:nvPicPr>
                <p:cNvPr id="168" name="Freihand 167">
                  <a:extLst>
                    <a:ext uri="{FF2B5EF4-FFF2-40B4-BE49-F238E27FC236}">
                      <a16:creationId xmlns:a16="http://schemas.microsoft.com/office/drawing/2014/main" id="{5638A847-D9D0-4952-8C6F-7CF83FC6C7AE}"/>
                    </a:ext>
                  </a:extLst>
                </p:cNvPr>
                <p:cNvPicPr/>
                <p:nvPr/>
              </p:nvPicPr>
              <p:blipFill>
                <a:blip r:embed="rId320"/>
                <a:stretch>
                  <a:fillRect/>
                </a:stretch>
              </p:blipFill>
              <p:spPr>
                <a:xfrm>
                  <a:off x="10716134" y="2464588"/>
                  <a:ext cx="169602"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9" name="Freihand 168">
                  <a:extLst>
                    <a:ext uri="{FF2B5EF4-FFF2-40B4-BE49-F238E27FC236}">
                      <a16:creationId xmlns:a16="http://schemas.microsoft.com/office/drawing/2014/main" id="{641B19EE-2FD0-0673-5C66-69D0252F3FA2}"/>
                    </a:ext>
                  </a:extLst>
                </p14:cNvPr>
                <p14:cNvContentPartPr/>
                <p14:nvPr/>
              </p14:nvContentPartPr>
              <p14:xfrm>
                <a:off x="11238875" y="2381068"/>
                <a:ext cx="9720" cy="194400"/>
              </p14:xfrm>
            </p:contentPart>
          </mc:Choice>
          <mc:Fallback>
            <p:pic>
              <p:nvPicPr>
                <p:cNvPr id="169" name="Freihand 168">
                  <a:extLst>
                    <a:ext uri="{FF2B5EF4-FFF2-40B4-BE49-F238E27FC236}">
                      <a16:creationId xmlns:a16="http://schemas.microsoft.com/office/drawing/2014/main" id="{641B19EE-2FD0-0673-5C66-69D0252F3FA2}"/>
                    </a:ext>
                  </a:extLst>
                </p:cNvPr>
                <p:cNvPicPr/>
                <p:nvPr/>
              </p:nvPicPr>
              <p:blipFill>
                <a:blip r:embed="rId322"/>
                <a:stretch>
                  <a:fillRect/>
                </a:stretch>
              </p:blipFill>
              <p:spPr>
                <a:xfrm>
                  <a:off x="11229875" y="2372068"/>
                  <a:ext cx="273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0" name="Freihand 169">
                  <a:extLst>
                    <a:ext uri="{FF2B5EF4-FFF2-40B4-BE49-F238E27FC236}">
                      <a16:creationId xmlns:a16="http://schemas.microsoft.com/office/drawing/2014/main" id="{301FFBDC-8F50-B3BF-C679-AFDA326D1B09}"/>
                    </a:ext>
                  </a:extLst>
                </p14:cNvPr>
                <p14:cNvContentPartPr/>
                <p14:nvPr/>
              </p14:nvContentPartPr>
              <p14:xfrm>
                <a:off x="11342195" y="2494108"/>
                <a:ext cx="45000" cy="4680"/>
              </p14:xfrm>
            </p:contentPart>
          </mc:Choice>
          <mc:Fallback>
            <p:pic>
              <p:nvPicPr>
                <p:cNvPr id="170" name="Freihand 169">
                  <a:extLst>
                    <a:ext uri="{FF2B5EF4-FFF2-40B4-BE49-F238E27FC236}">
                      <a16:creationId xmlns:a16="http://schemas.microsoft.com/office/drawing/2014/main" id="{301FFBDC-8F50-B3BF-C679-AFDA326D1B09}"/>
                    </a:ext>
                  </a:extLst>
                </p:cNvPr>
                <p:cNvPicPr/>
                <p:nvPr/>
              </p:nvPicPr>
              <p:blipFill>
                <a:blip r:embed="rId324"/>
                <a:stretch>
                  <a:fillRect/>
                </a:stretch>
              </p:blipFill>
              <p:spPr>
                <a:xfrm>
                  <a:off x="11333195" y="2485108"/>
                  <a:ext cx="62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1" name="Freihand 170">
                  <a:extLst>
                    <a:ext uri="{FF2B5EF4-FFF2-40B4-BE49-F238E27FC236}">
                      <a16:creationId xmlns:a16="http://schemas.microsoft.com/office/drawing/2014/main" id="{D5FE7229-779E-FE85-A28E-DA5DCDC0A32A}"/>
                    </a:ext>
                  </a:extLst>
                </p14:cNvPr>
                <p14:cNvContentPartPr/>
                <p14:nvPr/>
              </p14:nvContentPartPr>
              <p14:xfrm>
                <a:off x="11534075" y="2385388"/>
                <a:ext cx="123840" cy="169200"/>
              </p14:xfrm>
            </p:contentPart>
          </mc:Choice>
          <mc:Fallback>
            <p:pic>
              <p:nvPicPr>
                <p:cNvPr id="171" name="Freihand 170">
                  <a:extLst>
                    <a:ext uri="{FF2B5EF4-FFF2-40B4-BE49-F238E27FC236}">
                      <a16:creationId xmlns:a16="http://schemas.microsoft.com/office/drawing/2014/main" id="{D5FE7229-779E-FE85-A28E-DA5DCDC0A32A}"/>
                    </a:ext>
                  </a:extLst>
                </p:cNvPr>
                <p:cNvPicPr/>
                <p:nvPr/>
              </p:nvPicPr>
              <p:blipFill>
                <a:blip r:embed="rId326"/>
                <a:stretch>
                  <a:fillRect/>
                </a:stretch>
              </p:blipFill>
              <p:spPr>
                <a:xfrm>
                  <a:off x="11525049" y="2376388"/>
                  <a:ext cx="141531"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2" name="Freihand 171">
                  <a:extLst>
                    <a:ext uri="{FF2B5EF4-FFF2-40B4-BE49-F238E27FC236}">
                      <a16:creationId xmlns:a16="http://schemas.microsoft.com/office/drawing/2014/main" id="{81D95BF3-EDFB-5DD2-BBD1-6A7972DE1EE3}"/>
                    </a:ext>
                  </a:extLst>
                </p14:cNvPr>
                <p14:cNvContentPartPr/>
                <p14:nvPr/>
              </p14:nvContentPartPr>
              <p14:xfrm>
                <a:off x="7998155" y="3026908"/>
                <a:ext cx="98280" cy="159840"/>
              </p14:xfrm>
            </p:contentPart>
          </mc:Choice>
          <mc:Fallback>
            <p:pic>
              <p:nvPicPr>
                <p:cNvPr id="172" name="Freihand 171">
                  <a:extLst>
                    <a:ext uri="{FF2B5EF4-FFF2-40B4-BE49-F238E27FC236}">
                      <a16:creationId xmlns:a16="http://schemas.microsoft.com/office/drawing/2014/main" id="{81D95BF3-EDFB-5DD2-BBD1-6A7972DE1EE3}"/>
                    </a:ext>
                  </a:extLst>
                </p:cNvPr>
                <p:cNvPicPr/>
                <p:nvPr/>
              </p:nvPicPr>
              <p:blipFill>
                <a:blip r:embed="rId328"/>
                <a:stretch>
                  <a:fillRect/>
                </a:stretch>
              </p:blipFill>
              <p:spPr>
                <a:xfrm>
                  <a:off x="7989155" y="3017888"/>
                  <a:ext cx="115920" cy="177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3" name="Freihand 172">
                  <a:extLst>
                    <a:ext uri="{FF2B5EF4-FFF2-40B4-BE49-F238E27FC236}">
                      <a16:creationId xmlns:a16="http://schemas.microsoft.com/office/drawing/2014/main" id="{7332BEE0-49E6-B068-BFD3-C719A2672C0A}"/>
                    </a:ext>
                  </a:extLst>
                </p14:cNvPr>
                <p14:cNvContentPartPr/>
                <p14:nvPr/>
              </p14:nvContentPartPr>
              <p14:xfrm>
                <a:off x="8234315" y="3036988"/>
                <a:ext cx="16920" cy="136080"/>
              </p14:xfrm>
            </p:contentPart>
          </mc:Choice>
          <mc:Fallback>
            <p:pic>
              <p:nvPicPr>
                <p:cNvPr id="173" name="Freihand 172">
                  <a:extLst>
                    <a:ext uri="{FF2B5EF4-FFF2-40B4-BE49-F238E27FC236}">
                      <a16:creationId xmlns:a16="http://schemas.microsoft.com/office/drawing/2014/main" id="{7332BEE0-49E6-B068-BFD3-C719A2672C0A}"/>
                    </a:ext>
                  </a:extLst>
                </p:cNvPr>
                <p:cNvPicPr/>
                <p:nvPr/>
              </p:nvPicPr>
              <p:blipFill>
                <a:blip r:embed="rId330"/>
                <a:stretch>
                  <a:fillRect/>
                </a:stretch>
              </p:blipFill>
              <p:spPr>
                <a:xfrm>
                  <a:off x="8225315" y="3027988"/>
                  <a:ext cx="34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4" name="Freihand 173">
                  <a:extLst>
                    <a:ext uri="{FF2B5EF4-FFF2-40B4-BE49-F238E27FC236}">
                      <a16:creationId xmlns:a16="http://schemas.microsoft.com/office/drawing/2014/main" id="{4B50C60E-5D2C-62FF-8BF7-90520A084E61}"/>
                    </a:ext>
                  </a:extLst>
                </p14:cNvPr>
                <p14:cNvContentPartPr/>
                <p14:nvPr/>
              </p14:nvContentPartPr>
              <p14:xfrm>
                <a:off x="8406395" y="3031948"/>
                <a:ext cx="72720" cy="79560"/>
              </p14:xfrm>
            </p:contentPart>
          </mc:Choice>
          <mc:Fallback>
            <p:pic>
              <p:nvPicPr>
                <p:cNvPr id="174" name="Freihand 173">
                  <a:extLst>
                    <a:ext uri="{FF2B5EF4-FFF2-40B4-BE49-F238E27FC236}">
                      <a16:creationId xmlns:a16="http://schemas.microsoft.com/office/drawing/2014/main" id="{4B50C60E-5D2C-62FF-8BF7-90520A084E61}"/>
                    </a:ext>
                  </a:extLst>
                </p:cNvPr>
                <p:cNvPicPr/>
                <p:nvPr/>
              </p:nvPicPr>
              <p:blipFill>
                <a:blip r:embed="rId332"/>
                <a:stretch>
                  <a:fillRect/>
                </a:stretch>
              </p:blipFill>
              <p:spPr>
                <a:xfrm>
                  <a:off x="8397395" y="3022989"/>
                  <a:ext cx="90360" cy="97121"/>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5" name="Freihand 174">
                  <a:extLst>
                    <a:ext uri="{FF2B5EF4-FFF2-40B4-BE49-F238E27FC236}">
                      <a16:creationId xmlns:a16="http://schemas.microsoft.com/office/drawing/2014/main" id="{1A375FB5-4077-BE8A-EC0F-B15C78027805}"/>
                    </a:ext>
                  </a:extLst>
                </p14:cNvPr>
                <p14:cNvContentPartPr/>
                <p14:nvPr/>
              </p14:nvContentPartPr>
              <p14:xfrm>
                <a:off x="8360675" y="3034108"/>
                <a:ext cx="121680" cy="145440"/>
              </p14:xfrm>
            </p:contentPart>
          </mc:Choice>
          <mc:Fallback>
            <p:pic>
              <p:nvPicPr>
                <p:cNvPr id="175" name="Freihand 174">
                  <a:extLst>
                    <a:ext uri="{FF2B5EF4-FFF2-40B4-BE49-F238E27FC236}">
                      <a16:creationId xmlns:a16="http://schemas.microsoft.com/office/drawing/2014/main" id="{1A375FB5-4077-BE8A-EC0F-B15C78027805}"/>
                    </a:ext>
                  </a:extLst>
                </p:cNvPr>
                <p:cNvPicPr/>
                <p:nvPr/>
              </p:nvPicPr>
              <p:blipFill>
                <a:blip r:embed="rId334"/>
                <a:stretch>
                  <a:fillRect/>
                </a:stretch>
              </p:blipFill>
              <p:spPr>
                <a:xfrm>
                  <a:off x="8351648" y="3025108"/>
                  <a:ext cx="139372"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6" name="Freihand 175">
                  <a:extLst>
                    <a:ext uri="{FF2B5EF4-FFF2-40B4-BE49-F238E27FC236}">
                      <a16:creationId xmlns:a16="http://schemas.microsoft.com/office/drawing/2014/main" id="{A3B5A6E3-0673-FF97-08A8-82C24001EAA3}"/>
                    </a:ext>
                  </a:extLst>
                </p14:cNvPr>
                <p14:cNvContentPartPr/>
                <p14:nvPr/>
              </p14:nvContentPartPr>
              <p14:xfrm>
                <a:off x="8159435" y="3047068"/>
                <a:ext cx="112320" cy="164520"/>
              </p14:xfrm>
            </p:contentPart>
          </mc:Choice>
          <mc:Fallback>
            <p:pic>
              <p:nvPicPr>
                <p:cNvPr id="176" name="Freihand 175">
                  <a:extLst>
                    <a:ext uri="{FF2B5EF4-FFF2-40B4-BE49-F238E27FC236}">
                      <a16:creationId xmlns:a16="http://schemas.microsoft.com/office/drawing/2014/main" id="{A3B5A6E3-0673-FF97-08A8-82C24001EAA3}"/>
                    </a:ext>
                  </a:extLst>
                </p:cNvPr>
                <p:cNvPicPr/>
                <p:nvPr/>
              </p:nvPicPr>
              <p:blipFill>
                <a:blip r:embed="rId336"/>
                <a:stretch>
                  <a:fillRect/>
                </a:stretch>
              </p:blipFill>
              <p:spPr>
                <a:xfrm>
                  <a:off x="8150435" y="3038068"/>
                  <a:ext cx="129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7" name="Freihand 176">
                  <a:extLst>
                    <a:ext uri="{FF2B5EF4-FFF2-40B4-BE49-F238E27FC236}">
                      <a16:creationId xmlns:a16="http://schemas.microsoft.com/office/drawing/2014/main" id="{6C8C5ABD-2535-FD2D-6CB1-9542B732BE0A}"/>
                    </a:ext>
                  </a:extLst>
                </p14:cNvPr>
                <p14:cNvContentPartPr/>
                <p14:nvPr/>
              </p14:nvContentPartPr>
              <p14:xfrm>
                <a:off x="8717795" y="3012508"/>
                <a:ext cx="20160" cy="138240"/>
              </p14:xfrm>
            </p:contentPart>
          </mc:Choice>
          <mc:Fallback>
            <p:pic>
              <p:nvPicPr>
                <p:cNvPr id="177" name="Freihand 176">
                  <a:extLst>
                    <a:ext uri="{FF2B5EF4-FFF2-40B4-BE49-F238E27FC236}">
                      <a16:creationId xmlns:a16="http://schemas.microsoft.com/office/drawing/2014/main" id="{6C8C5ABD-2535-FD2D-6CB1-9542B732BE0A}"/>
                    </a:ext>
                  </a:extLst>
                </p:cNvPr>
                <p:cNvPicPr/>
                <p:nvPr/>
              </p:nvPicPr>
              <p:blipFill>
                <a:blip r:embed="rId338"/>
                <a:stretch>
                  <a:fillRect/>
                </a:stretch>
              </p:blipFill>
              <p:spPr>
                <a:xfrm>
                  <a:off x="8708795" y="3003508"/>
                  <a:ext cx="37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8" name="Freihand 177">
                  <a:extLst>
                    <a:ext uri="{FF2B5EF4-FFF2-40B4-BE49-F238E27FC236}">
                      <a16:creationId xmlns:a16="http://schemas.microsoft.com/office/drawing/2014/main" id="{0752DEA4-6F95-E028-EAD6-AB8F679187C8}"/>
                    </a:ext>
                  </a:extLst>
                </p14:cNvPr>
                <p14:cNvContentPartPr/>
                <p14:nvPr/>
              </p14:nvContentPartPr>
              <p14:xfrm>
                <a:off x="8696555" y="3043108"/>
                <a:ext cx="149040" cy="18720"/>
              </p14:xfrm>
            </p:contentPart>
          </mc:Choice>
          <mc:Fallback>
            <p:pic>
              <p:nvPicPr>
                <p:cNvPr id="178" name="Freihand 177">
                  <a:extLst>
                    <a:ext uri="{FF2B5EF4-FFF2-40B4-BE49-F238E27FC236}">
                      <a16:creationId xmlns:a16="http://schemas.microsoft.com/office/drawing/2014/main" id="{0752DEA4-6F95-E028-EAD6-AB8F679187C8}"/>
                    </a:ext>
                  </a:extLst>
                </p:cNvPr>
                <p:cNvPicPr/>
                <p:nvPr/>
              </p:nvPicPr>
              <p:blipFill>
                <a:blip r:embed="rId340"/>
                <a:stretch>
                  <a:fillRect/>
                </a:stretch>
              </p:blipFill>
              <p:spPr>
                <a:xfrm>
                  <a:off x="8687555" y="3034108"/>
                  <a:ext cx="166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9" name="Freihand 178">
                  <a:extLst>
                    <a:ext uri="{FF2B5EF4-FFF2-40B4-BE49-F238E27FC236}">
                      <a16:creationId xmlns:a16="http://schemas.microsoft.com/office/drawing/2014/main" id="{2B6B39A6-9E31-4FB8-CE87-BF44D13A5034}"/>
                    </a:ext>
                  </a:extLst>
                </p14:cNvPr>
                <p14:cNvContentPartPr/>
                <p14:nvPr/>
              </p14:nvContentPartPr>
              <p14:xfrm>
                <a:off x="8916515" y="2937628"/>
                <a:ext cx="130320" cy="146520"/>
              </p14:xfrm>
            </p:contentPart>
          </mc:Choice>
          <mc:Fallback>
            <p:pic>
              <p:nvPicPr>
                <p:cNvPr id="179" name="Freihand 178">
                  <a:extLst>
                    <a:ext uri="{FF2B5EF4-FFF2-40B4-BE49-F238E27FC236}">
                      <a16:creationId xmlns:a16="http://schemas.microsoft.com/office/drawing/2014/main" id="{2B6B39A6-9E31-4FB8-CE87-BF44D13A5034}"/>
                    </a:ext>
                  </a:extLst>
                </p:cNvPr>
                <p:cNvPicPr/>
                <p:nvPr/>
              </p:nvPicPr>
              <p:blipFill>
                <a:blip r:embed="rId342"/>
                <a:stretch>
                  <a:fillRect/>
                </a:stretch>
              </p:blipFill>
              <p:spPr>
                <a:xfrm>
                  <a:off x="8907515" y="2928628"/>
                  <a:ext cx="147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80" name="Freihand 179">
                  <a:extLst>
                    <a:ext uri="{FF2B5EF4-FFF2-40B4-BE49-F238E27FC236}">
                      <a16:creationId xmlns:a16="http://schemas.microsoft.com/office/drawing/2014/main" id="{341801FB-4A20-883D-D787-66FBE236A6B2}"/>
                    </a:ext>
                  </a:extLst>
                </p14:cNvPr>
                <p14:cNvContentPartPr/>
                <p14:nvPr/>
              </p14:nvContentPartPr>
              <p14:xfrm>
                <a:off x="9061595" y="2919988"/>
                <a:ext cx="264240" cy="118080"/>
              </p14:xfrm>
            </p:contentPart>
          </mc:Choice>
          <mc:Fallback>
            <p:pic>
              <p:nvPicPr>
                <p:cNvPr id="180" name="Freihand 179">
                  <a:extLst>
                    <a:ext uri="{FF2B5EF4-FFF2-40B4-BE49-F238E27FC236}">
                      <a16:creationId xmlns:a16="http://schemas.microsoft.com/office/drawing/2014/main" id="{341801FB-4A20-883D-D787-66FBE236A6B2}"/>
                    </a:ext>
                  </a:extLst>
                </p:cNvPr>
                <p:cNvPicPr/>
                <p:nvPr/>
              </p:nvPicPr>
              <p:blipFill>
                <a:blip r:embed="rId344"/>
                <a:stretch>
                  <a:fillRect/>
                </a:stretch>
              </p:blipFill>
              <p:spPr>
                <a:xfrm>
                  <a:off x="9052583" y="2910988"/>
                  <a:ext cx="281904"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81" name="Freihand 180">
                  <a:extLst>
                    <a:ext uri="{FF2B5EF4-FFF2-40B4-BE49-F238E27FC236}">
                      <a16:creationId xmlns:a16="http://schemas.microsoft.com/office/drawing/2014/main" id="{5CA5B756-6BB2-CC2B-2603-23B01B50BB28}"/>
                    </a:ext>
                  </a:extLst>
                </p14:cNvPr>
                <p14:cNvContentPartPr/>
                <p14:nvPr/>
              </p14:nvContentPartPr>
              <p14:xfrm>
                <a:off x="9462995" y="2930068"/>
                <a:ext cx="65880" cy="96120"/>
              </p14:xfrm>
            </p:contentPart>
          </mc:Choice>
          <mc:Fallback>
            <p:pic>
              <p:nvPicPr>
                <p:cNvPr id="181" name="Freihand 180">
                  <a:extLst>
                    <a:ext uri="{FF2B5EF4-FFF2-40B4-BE49-F238E27FC236}">
                      <a16:creationId xmlns:a16="http://schemas.microsoft.com/office/drawing/2014/main" id="{5CA5B756-6BB2-CC2B-2603-23B01B50BB28}"/>
                    </a:ext>
                  </a:extLst>
                </p:cNvPr>
                <p:cNvPicPr/>
                <p:nvPr/>
              </p:nvPicPr>
              <p:blipFill>
                <a:blip r:embed="rId346"/>
                <a:stretch>
                  <a:fillRect/>
                </a:stretch>
              </p:blipFill>
              <p:spPr>
                <a:xfrm>
                  <a:off x="9453995" y="2921068"/>
                  <a:ext cx="83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82" name="Freihand 181">
                  <a:extLst>
                    <a:ext uri="{FF2B5EF4-FFF2-40B4-BE49-F238E27FC236}">
                      <a16:creationId xmlns:a16="http://schemas.microsoft.com/office/drawing/2014/main" id="{5C88E94C-BE77-D23D-228E-36C780D1AAD8}"/>
                    </a:ext>
                  </a:extLst>
                </p14:cNvPr>
                <p14:cNvContentPartPr/>
                <p14:nvPr/>
              </p14:nvContentPartPr>
              <p14:xfrm>
                <a:off x="9478115" y="2829628"/>
                <a:ext cx="22320" cy="14760"/>
              </p14:xfrm>
            </p:contentPart>
          </mc:Choice>
          <mc:Fallback>
            <p:pic>
              <p:nvPicPr>
                <p:cNvPr id="182" name="Freihand 181">
                  <a:extLst>
                    <a:ext uri="{FF2B5EF4-FFF2-40B4-BE49-F238E27FC236}">
                      <a16:creationId xmlns:a16="http://schemas.microsoft.com/office/drawing/2014/main" id="{5C88E94C-BE77-D23D-228E-36C780D1AAD8}"/>
                    </a:ext>
                  </a:extLst>
                </p:cNvPr>
                <p:cNvPicPr/>
                <p:nvPr/>
              </p:nvPicPr>
              <p:blipFill>
                <a:blip r:embed="rId348"/>
                <a:stretch>
                  <a:fillRect/>
                </a:stretch>
              </p:blipFill>
              <p:spPr>
                <a:xfrm>
                  <a:off x="9469115" y="2820628"/>
                  <a:ext cx="39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83" name="Freihand 182">
                  <a:extLst>
                    <a:ext uri="{FF2B5EF4-FFF2-40B4-BE49-F238E27FC236}">
                      <a16:creationId xmlns:a16="http://schemas.microsoft.com/office/drawing/2014/main" id="{5BCB15CB-AB84-8261-3AF3-C1CC76599B80}"/>
                    </a:ext>
                  </a:extLst>
                </p14:cNvPr>
                <p14:cNvContentPartPr/>
                <p14:nvPr/>
              </p14:nvContentPartPr>
              <p14:xfrm>
                <a:off x="9957995" y="2918548"/>
                <a:ext cx="173880" cy="32400"/>
              </p14:xfrm>
            </p:contentPart>
          </mc:Choice>
          <mc:Fallback>
            <p:pic>
              <p:nvPicPr>
                <p:cNvPr id="183" name="Freihand 182">
                  <a:extLst>
                    <a:ext uri="{FF2B5EF4-FFF2-40B4-BE49-F238E27FC236}">
                      <a16:creationId xmlns:a16="http://schemas.microsoft.com/office/drawing/2014/main" id="{5BCB15CB-AB84-8261-3AF3-C1CC76599B80}"/>
                    </a:ext>
                  </a:extLst>
                </p:cNvPr>
                <p:cNvPicPr/>
                <p:nvPr/>
              </p:nvPicPr>
              <p:blipFill>
                <a:blip r:embed="rId350"/>
                <a:stretch>
                  <a:fillRect/>
                </a:stretch>
              </p:blipFill>
              <p:spPr>
                <a:xfrm>
                  <a:off x="9948995" y="2909548"/>
                  <a:ext cx="191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84" name="Freihand 183">
                  <a:extLst>
                    <a:ext uri="{FF2B5EF4-FFF2-40B4-BE49-F238E27FC236}">
                      <a16:creationId xmlns:a16="http://schemas.microsoft.com/office/drawing/2014/main" id="{F43D7D71-3457-77BC-ACBE-F12B5AB9A457}"/>
                    </a:ext>
                  </a:extLst>
                </p14:cNvPr>
                <p14:cNvContentPartPr/>
                <p14:nvPr/>
              </p14:nvContentPartPr>
              <p14:xfrm>
                <a:off x="9972035" y="2972908"/>
                <a:ext cx="159480" cy="15120"/>
              </p14:xfrm>
            </p:contentPart>
          </mc:Choice>
          <mc:Fallback>
            <p:pic>
              <p:nvPicPr>
                <p:cNvPr id="184" name="Freihand 183">
                  <a:extLst>
                    <a:ext uri="{FF2B5EF4-FFF2-40B4-BE49-F238E27FC236}">
                      <a16:creationId xmlns:a16="http://schemas.microsoft.com/office/drawing/2014/main" id="{F43D7D71-3457-77BC-ACBE-F12B5AB9A457}"/>
                    </a:ext>
                  </a:extLst>
                </p:cNvPr>
                <p:cNvPicPr/>
                <p:nvPr/>
              </p:nvPicPr>
              <p:blipFill>
                <a:blip r:embed="rId352"/>
                <a:stretch>
                  <a:fillRect/>
                </a:stretch>
              </p:blipFill>
              <p:spPr>
                <a:xfrm>
                  <a:off x="9963035" y="2963908"/>
                  <a:ext cx="177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85" name="Freihand 184">
                  <a:extLst>
                    <a:ext uri="{FF2B5EF4-FFF2-40B4-BE49-F238E27FC236}">
                      <a16:creationId xmlns:a16="http://schemas.microsoft.com/office/drawing/2014/main" id="{77D7C429-0627-6E3C-57C3-F63E22F6B3B8}"/>
                    </a:ext>
                  </a:extLst>
                </p14:cNvPr>
                <p14:cNvContentPartPr/>
                <p14:nvPr/>
              </p14:nvContentPartPr>
              <p14:xfrm>
                <a:off x="10350035" y="2892988"/>
                <a:ext cx="139680" cy="85320"/>
              </p14:xfrm>
            </p:contentPart>
          </mc:Choice>
          <mc:Fallback>
            <p:pic>
              <p:nvPicPr>
                <p:cNvPr id="185" name="Freihand 184">
                  <a:extLst>
                    <a:ext uri="{FF2B5EF4-FFF2-40B4-BE49-F238E27FC236}">
                      <a16:creationId xmlns:a16="http://schemas.microsoft.com/office/drawing/2014/main" id="{77D7C429-0627-6E3C-57C3-F63E22F6B3B8}"/>
                    </a:ext>
                  </a:extLst>
                </p:cNvPr>
                <p:cNvPicPr/>
                <p:nvPr/>
              </p:nvPicPr>
              <p:blipFill>
                <a:blip r:embed="rId354"/>
                <a:stretch>
                  <a:fillRect/>
                </a:stretch>
              </p:blipFill>
              <p:spPr>
                <a:xfrm>
                  <a:off x="10341035" y="2883950"/>
                  <a:ext cx="157320" cy="103035"/>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86" name="Freihand 185">
                  <a:extLst>
                    <a:ext uri="{FF2B5EF4-FFF2-40B4-BE49-F238E27FC236}">
                      <a16:creationId xmlns:a16="http://schemas.microsoft.com/office/drawing/2014/main" id="{0094CF2B-5CEF-D876-3F51-4DB98D22F7A3}"/>
                    </a:ext>
                  </a:extLst>
                </p14:cNvPr>
                <p14:cNvContentPartPr/>
                <p14:nvPr/>
              </p14:nvContentPartPr>
              <p14:xfrm>
                <a:off x="10408715" y="2885428"/>
                <a:ext cx="118440" cy="269640"/>
              </p14:xfrm>
            </p:contentPart>
          </mc:Choice>
          <mc:Fallback>
            <p:pic>
              <p:nvPicPr>
                <p:cNvPr id="186" name="Freihand 185">
                  <a:extLst>
                    <a:ext uri="{FF2B5EF4-FFF2-40B4-BE49-F238E27FC236}">
                      <a16:creationId xmlns:a16="http://schemas.microsoft.com/office/drawing/2014/main" id="{0094CF2B-5CEF-D876-3F51-4DB98D22F7A3}"/>
                    </a:ext>
                  </a:extLst>
                </p:cNvPr>
                <p:cNvPicPr/>
                <p:nvPr/>
              </p:nvPicPr>
              <p:blipFill>
                <a:blip r:embed="rId356"/>
                <a:stretch>
                  <a:fillRect/>
                </a:stretch>
              </p:blipFill>
              <p:spPr>
                <a:xfrm>
                  <a:off x="10399688" y="2876440"/>
                  <a:ext cx="136134" cy="287256"/>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87" name="Freihand 186">
                  <a:extLst>
                    <a:ext uri="{FF2B5EF4-FFF2-40B4-BE49-F238E27FC236}">
                      <a16:creationId xmlns:a16="http://schemas.microsoft.com/office/drawing/2014/main" id="{90004BEE-3A5D-D767-5186-4A14C939402F}"/>
                    </a:ext>
                  </a:extLst>
                </p14:cNvPr>
                <p14:cNvContentPartPr/>
                <p14:nvPr/>
              </p14:nvContentPartPr>
              <p14:xfrm>
                <a:off x="10716875" y="2939428"/>
                <a:ext cx="141480" cy="32400"/>
              </p14:xfrm>
            </p:contentPart>
          </mc:Choice>
          <mc:Fallback>
            <p:pic>
              <p:nvPicPr>
                <p:cNvPr id="187" name="Freihand 186">
                  <a:extLst>
                    <a:ext uri="{FF2B5EF4-FFF2-40B4-BE49-F238E27FC236}">
                      <a16:creationId xmlns:a16="http://schemas.microsoft.com/office/drawing/2014/main" id="{90004BEE-3A5D-D767-5186-4A14C939402F}"/>
                    </a:ext>
                  </a:extLst>
                </p:cNvPr>
                <p:cNvPicPr/>
                <p:nvPr/>
              </p:nvPicPr>
              <p:blipFill>
                <a:blip r:embed="rId358"/>
                <a:stretch>
                  <a:fillRect/>
                </a:stretch>
              </p:blipFill>
              <p:spPr>
                <a:xfrm>
                  <a:off x="10707852" y="2930428"/>
                  <a:ext cx="159165"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88" name="Freihand 187">
                  <a:extLst>
                    <a:ext uri="{FF2B5EF4-FFF2-40B4-BE49-F238E27FC236}">
                      <a16:creationId xmlns:a16="http://schemas.microsoft.com/office/drawing/2014/main" id="{EDA05152-AE31-5EFE-70B5-121ABA8129CF}"/>
                    </a:ext>
                  </a:extLst>
                </p14:cNvPr>
                <p14:cNvContentPartPr/>
                <p14:nvPr/>
              </p14:nvContentPartPr>
              <p14:xfrm>
                <a:off x="10649195" y="2845108"/>
                <a:ext cx="189000" cy="177840"/>
              </p14:xfrm>
            </p:contentPart>
          </mc:Choice>
          <mc:Fallback>
            <p:pic>
              <p:nvPicPr>
                <p:cNvPr id="188" name="Freihand 187">
                  <a:extLst>
                    <a:ext uri="{FF2B5EF4-FFF2-40B4-BE49-F238E27FC236}">
                      <a16:creationId xmlns:a16="http://schemas.microsoft.com/office/drawing/2014/main" id="{EDA05152-AE31-5EFE-70B5-121ABA8129CF}"/>
                    </a:ext>
                  </a:extLst>
                </p:cNvPr>
                <p:cNvPicPr/>
                <p:nvPr/>
              </p:nvPicPr>
              <p:blipFill>
                <a:blip r:embed="rId360"/>
                <a:stretch>
                  <a:fillRect/>
                </a:stretch>
              </p:blipFill>
              <p:spPr>
                <a:xfrm>
                  <a:off x="10640195" y="2836108"/>
                  <a:ext cx="206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89" name="Freihand 188">
                  <a:extLst>
                    <a:ext uri="{FF2B5EF4-FFF2-40B4-BE49-F238E27FC236}">
                      <a16:creationId xmlns:a16="http://schemas.microsoft.com/office/drawing/2014/main" id="{C4EE1A23-C172-C960-142F-6060A2D25BA8}"/>
                    </a:ext>
                  </a:extLst>
                </p14:cNvPr>
                <p14:cNvContentPartPr/>
                <p14:nvPr/>
              </p14:nvContentPartPr>
              <p14:xfrm>
                <a:off x="10989395" y="2804428"/>
                <a:ext cx="140040" cy="189000"/>
              </p14:xfrm>
            </p:contentPart>
          </mc:Choice>
          <mc:Fallback>
            <p:pic>
              <p:nvPicPr>
                <p:cNvPr id="189" name="Freihand 188">
                  <a:extLst>
                    <a:ext uri="{FF2B5EF4-FFF2-40B4-BE49-F238E27FC236}">
                      <a16:creationId xmlns:a16="http://schemas.microsoft.com/office/drawing/2014/main" id="{C4EE1A23-C172-C960-142F-6060A2D25BA8}"/>
                    </a:ext>
                  </a:extLst>
                </p:cNvPr>
                <p:cNvPicPr/>
                <p:nvPr/>
              </p:nvPicPr>
              <p:blipFill>
                <a:blip r:embed="rId362"/>
                <a:stretch>
                  <a:fillRect/>
                </a:stretch>
              </p:blipFill>
              <p:spPr>
                <a:xfrm>
                  <a:off x="10980395" y="2795445"/>
                  <a:ext cx="157680" cy="206606"/>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90" name="Freihand 189">
                  <a:extLst>
                    <a:ext uri="{FF2B5EF4-FFF2-40B4-BE49-F238E27FC236}">
                      <a16:creationId xmlns:a16="http://schemas.microsoft.com/office/drawing/2014/main" id="{C045423B-F52A-E8DF-3BAE-51ADE7D217D9}"/>
                    </a:ext>
                  </a:extLst>
                </p14:cNvPr>
                <p14:cNvContentPartPr/>
                <p14:nvPr/>
              </p14:nvContentPartPr>
              <p14:xfrm>
                <a:off x="11149955" y="2787508"/>
                <a:ext cx="142200" cy="173520"/>
              </p14:xfrm>
            </p:contentPart>
          </mc:Choice>
          <mc:Fallback>
            <p:pic>
              <p:nvPicPr>
                <p:cNvPr id="190" name="Freihand 189">
                  <a:extLst>
                    <a:ext uri="{FF2B5EF4-FFF2-40B4-BE49-F238E27FC236}">
                      <a16:creationId xmlns:a16="http://schemas.microsoft.com/office/drawing/2014/main" id="{C045423B-F52A-E8DF-3BAE-51ADE7D217D9}"/>
                    </a:ext>
                  </a:extLst>
                </p:cNvPr>
                <p:cNvPicPr/>
                <p:nvPr/>
              </p:nvPicPr>
              <p:blipFill>
                <a:blip r:embed="rId364"/>
                <a:stretch>
                  <a:fillRect/>
                </a:stretch>
              </p:blipFill>
              <p:spPr>
                <a:xfrm>
                  <a:off x="11140955" y="2778489"/>
                  <a:ext cx="159840" cy="191197"/>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91" name="Freihand 190">
                  <a:extLst>
                    <a:ext uri="{FF2B5EF4-FFF2-40B4-BE49-F238E27FC236}">
                      <a16:creationId xmlns:a16="http://schemas.microsoft.com/office/drawing/2014/main" id="{008F68E1-09D5-6A85-8443-33CCFC44E940}"/>
                    </a:ext>
                  </a:extLst>
                </p14:cNvPr>
                <p14:cNvContentPartPr/>
                <p14:nvPr/>
              </p14:nvContentPartPr>
              <p14:xfrm>
                <a:off x="11359475" y="2856628"/>
                <a:ext cx="97920" cy="24120"/>
              </p14:xfrm>
            </p:contentPart>
          </mc:Choice>
          <mc:Fallback>
            <p:pic>
              <p:nvPicPr>
                <p:cNvPr id="191" name="Freihand 190">
                  <a:extLst>
                    <a:ext uri="{FF2B5EF4-FFF2-40B4-BE49-F238E27FC236}">
                      <a16:creationId xmlns:a16="http://schemas.microsoft.com/office/drawing/2014/main" id="{008F68E1-09D5-6A85-8443-33CCFC44E940}"/>
                    </a:ext>
                  </a:extLst>
                </p:cNvPr>
                <p:cNvPicPr/>
                <p:nvPr/>
              </p:nvPicPr>
              <p:blipFill>
                <a:blip r:embed="rId366"/>
                <a:stretch>
                  <a:fillRect/>
                </a:stretch>
              </p:blipFill>
              <p:spPr>
                <a:xfrm>
                  <a:off x="11350475" y="2847628"/>
                  <a:ext cx="115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92" name="Freihand 191">
                  <a:extLst>
                    <a:ext uri="{FF2B5EF4-FFF2-40B4-BE49-F238E27FC236}">
                      <a16:creationId xmlns:a16="http://schemas.microsoft.com/office/drawing/2014/main" id="{80725724-BCF5-0B0A-EC32-483DD2AD58FC}"/>
                    </a:ext>
                  </a:extLst>
                </p14:cNvPr>
                <p14:cNvContentPartPr/>
                <p14:nvPr/>
              </p14:nvContentPartPr>
              <p14:xfrm>
                <a:off x="11444795" y="2799748"/>
                <a:ext cx="88560" cy="135000"/>
              </p14:xfrm>
            </p:contentPart>
          </mc:Choice>
          <mc:Fallback>
            <p:pic>
              <p:nvPicPr>
                <p:cNvPr id="192" name="Freihand 191">
                  <a:extLst>
                    <a:ext uri="{FF2B5EF4-FFF2-40B4-BE49-F238E27FC236}">
                      <a16:creationId xmlns:a16="http://schemas.microsoft.com/office/drawing/2014/main" id="{80725724-BCF5-0B0A-EC32-483DD2AD58FC}"/>
                    </a:ext>
                  </a:extLst>
                </p:cNvPr>
                <p:cNvPicPr/>
                <p:nvPr/>
              </p:nvPicPr>
              <p:blipFill>
                <a:blip r:embed="rId368"/>
                <a:stretch>
                  <a:fillRect/>
                </a:stretch>
              </p:blipFill>
              <p:spPr>
                <a:xfrm>
                  <a:off x="11435795" y="2790748"/>
                  <a:ext cx="106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93" name="Freihand 192">
                  <a:extLst>
                    <a:ext uri="{FF2B5EF4-FFF2-40B4-BE49-F238E27FC236}">
                      <a16:creationId xmlns:a16="http://schemas.microsoft.com/office/drawing/2014/main" id="{31BB03C5-37F3-DAAB-64E0-DB0FEFD34B4C}"/>
                    </a:ext>
                  </a:extLst>
                </p14:cNvPr>
                <p14:cNvContentPartPr/>
                <p14:nvPr/>
              </p14:nvContentPartPr>
              <p14:xfrm>
                <a:off x="11558555" y="2798668"/>
                <a:ext cx="456840" cy="117000"/>
              </p14:xfrm>
            </p:contentPart>
          </mc:Choice>
          <mc:Fallback>
            <p:pic>
              <p:nvPicPr>
                <p:cNvPr id="193" name="Freihand 192">
                  <a:extLst>
                    <a:ext uri="{FF2B5EF4-FFF2-40B4-BE49-F238E27FC236}">
                      <a16:creationId xmlns:a16="http://schemas.microsoft.com/office/drawing/2014/main" id="{31BB03C5-37F3-DAAB-64E0-DB0FEFD34B4C}"/>
                    </a:ext>
                  </a:extLst>
                </p:cNvPr>
                <p:cNvPicPr/>
                <p:nvPr/>
              </p:nvPicPr>
              <p:blipFill>
                <a:blip r:embed="rId370"/>
                <a:stretch>
                  <a:fillRect/>
                </a:stretch>
              </p:blipFill>
              <p:spPr>
                <a:xfrm>
                  <a:off x="11549555" y="2789696"/>
                  <a:ext cx="474480" cy="134586"/>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1">
            <p14:nvContentPartPr>
              <p14:cNvPr id="195" name="Freihand 194">
                <a:extLst>
                  <a:ext uri="{FF2B5EF4-FFF2-40B4-BE49-F238E27FC236}">
                    <a16:creationId xmlns:a16="http://schemas.microsoft.com/office/drawing/2014/main" id="{1BE48A89-EBD3-E1DA-8D92-E0ADCF013969}"/>
                  </a:ext>
                </a:extLst>
              </p14:cNvPr>
              <p14:cNvContentPartPr/>
              <p14:nvPr/>
            </p14:nvContentPartPr>
            <p14:xfrm>
              <a:off x="5748515" y="1286553"/>
              <a:ext cx="9720" cy="3240"/>
            </p14:xfrm>
          </p:contentPart>
        </mc:Choice>
        <mc:Fallback>
          <p:pic>
            <p:nvPicPr>
              <p:cNvPr id="195" name="Freihand 194">
                <a:extLst>
                  <a:ext uri="{FF2B5EF4-FFF2-40B4-BE49-F238E27FC236}">
                    <a16:creationId xmlns:a16="http://schemas.microsoft.com/office/drawing/2014/main" id="{1BE48A89-EBD3-E1DA-8D92-E0ADCF013969}"/>
                  </a:ext>
                </a:extLst>
              </p:cNvPr>
              <p:cNvPicPr/>
              <p:nvPr/>
            </p:nvPicPr>
            <p:blipFill>
              <a:blip r:embed="rId372"/>
              <a:stretch>
                <a:fillRect/>
              </a:stretch>
            </p:blipFill>
            <p:spPr>
              <a:xfrm>
                <a:off x="5739875" y="1277913"/>
                <a:ext cx="27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96" name="Freihand 195">
                <a:extLst>
                  <a:ext uri="{FF2B5EF4-FFF2-40B4-BE49-F238E27FC236}">
                    <a16:creationId xmlns:a16="http://schemas.microsoft.com/office/drawing/2014/main" id="{94AB0E22-C793-C1E4-7CA9-8FDE503AF97F}"/>
                  </a:ext>
                </a:extLst>
              </p14:cNvPr>
              <p14:cNvContentPartPr/>
              <p14:nvPr/>
            </p14:nvContentPartPr>
            <p14:xfrm>
              <a:off x="7779995" y="392673"/>
              <a:ext cx="1094400" cy="82440"/>
            </p14:xfrm>
          </p:contentPart>
        </mc:Choice>
        <mc:Fallback>
          <p:pic>
            <p:nvPicPr>
              <p:cNvPr id="196" name="Freihand 195">
                <a:extLst>
                  <a:ext uri="{FF2B5EF4-FFF2-40B4-BE49-F238E27FC236}">
                    <a16:creationId xmlns:a16="http://schemas.microsoft.com/office/drawing/2014/main" id="{94AB0E22-C793-C1E4-7CA9-8FDE503AF97F}"/>
                  </a:ext>
                </a:extLst>
              </p:cNvPr>
              <p:cNvPicPr/>
              <p:nvPr/>
            </p:nvPicPr>
            <p:blipFill>
              <a:blip r:embed="rId374"/>
              <a:stretch>
                <a:fillRect/>
              </a:stretch>
            </p:blipFill>
            <p:spPr>
              <a:xfrm>
                <a:off x="7771355" y="384033"/>
                <a:ext cx="1112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97" name="Freihand 196">
                <a:extLst>
                  <a:ext uri="{FF2B5EF4-FFF2-40B4-BE49-F238E27FC236}">
                    <a16:creationId xmlns:a16="http://schemas.microsoft.com/office/drawing/2014/main" id="{6BFA86E3-ACC8-7CAA-2666-9DB96C0E4CAE}"/>
                  </a:ext>
                </a:extLst>
              </p14:cNvPr>
              <p14:cNvContentPartPr/>
              <p14:nvPr/>
            </p14:nvContentPartPr>
            <p14:xfrm>
              <a:off x="7579475" y="2447913"/>
              <a:ext cx="814680" cy="306000"/>
            </p14:xfrm>
          </p:contentPart>
        </mc:Choice>
        <mc:Fallback>
          <p:pic>
            <p:nvPicPr>
              <p:cNvPr id="197" name="Freihand 196">
                <a:extLst>
                  <a:ext uri="{FF2B5EF4-FFF2-40B4-BE49-F238E27FC236}">
                    <a16:creationId xmlns:a16="http://schemas.microsoft.com/office/drawing/2014/main" id="{6BFA86E3-ACC8-7CAA-2666-9DB96C0E4CAE}"/>
                  </a:ext>
                </a:extLst>
              </p:cNvPr>
              <p:cNvPicPr/>
              <p:nvPr/>
            </p:nvPicPr>
            <p:blipFill>
              <a:blip r:embed="rId376"/>
              <a:stretch>
                <a:fillRect/>
              </a:stretch>
            </p:blipFill>
            <p:spPr>
              <a:xfrm>
                <a:off x="7570475" y="2439273"/>
                <a:ext cx="832320" cy="323640"/>
              </a:xfrm>
              <a:prstGeom prst="rect">
                <a:avLst/>
              </a:prstGeom>
            </p:spPr>
          </p:pic>
        </mc:Fallback>
      </mc:AlternateContent>
      <p:grpSp>
        <p:nvGrpSpPr>
          <p:cNvPr id="207" name="Gruppieren 206">
            <a:extLst>
              <a:ext uri="{FF2B5EF4-FFF2-40B4-BE49-F238E27FC236}">
                <a16:creationId xmlns:a16="http://schemas.microsoft.com/office/drawing/2014/main" id="{6370956C-9CF7-1811-7435-1DB2B83920DC}"/>
              </a:ext>
            </a:extLst>
          </p:cNvPr>
          <p:cNvGrpSpPr/>
          <p:nvPr/>
        </p:nvGrpSpPr>
        <p:grpSpPr>
          <a:xfrm>
            <a:off x="122795" y="591753"/>
            <a:ext cx="344880" cy="189720"/>
            <a:chOff x="122795" y="591753"/>
            <a:chExt cx="344880" cy="189720"/>
          </a:xfrm>
        </p:grpSpPr>
        <mc:AlternateContent xmlns:mc="http://schemas.openxmlformats.org/markup-compatibility/2006">
          <mc:Choice xmlns:p14="http://schemas.microsoft.com/office/powerpoint/2010/main" Requires="p14">
            <p:contentPart p14:bwMode="auto" r:id="rId377">
              <p14:nvContentPartPr>
                <p14:cNvPr id="198" name="Freihand 197">
                  <a:extLst>
                    <a:ext uri="{FF2B5EF4-FFF2-40B4-BE49-F238E27FC236}">
                      <a16:creationId xmlns:a16="http://schemas.microsoft.com/office/drawing/2014/main" id="{5A6894DE-9C56-9A24-104F-56900A40E308}"/>
                    </a:ext>
                  </a:extLst>
                </p14:cNvPr>
                <p14:cNvContentPartPr/>
                <p14:nvPr/>
              </p14:nvContentPartPr>
              <p14:xfrm>
                <a:off x="133235" y="636033"/>
                <a:ext cx="185400" cy="16200"/>
              </p14:xfrm>
            </p:contentPart>
          </mc:Choice>
          <mc:Fallback>
            <p:pic>
              <p:nvPicPr>
                <p:cNvPr id="198" name="Freihand 197">
                  <a:extLst>
                    <a:ext uri="{FF2B5EF4-FFF2-40B4-BE49-F238E27FC236}">
                      <a16:creationId xmlns:a16="http://schemas.microsoft.com/office/drawing/2014/main" id="{5A6894DE-9C56-9A24-104F-56900A40E308}"/>
                    </a:ext>
                  </a:extLst>
                </p:cNvPr>
                <p:cNvPicPr/>
                <p:nvPr/>
              </p:nvPicPr>
              <p:blipFill>
                <a:blip r:embed="rId378"/>
                <a:stretch>
                  <a:fillRect/>
                </a:stretch>
              </p:blipFill>
              <p:spPr>
                <a:xfrm>
                  <a:off x="124595" y="627033"/>
                  <a:ext cx="203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99" name="Freihand 198">
                  <a:extLst>
                    <a:ext uri="{FF2B5EF4-FFF2-40B4-BE49-F238E27FC236}">
                      <a16:creationId xmlns:a16="http://schemas.microsoft.com/office/drawing/2014/main" id="{FACCF014-1A87-3861-CFD2-719F583A34BA}"/>
                    </a:ext>
                  </a:extLst>
                </p14:cNvPr>
                <p14:cNvContentPartPr/>
                <p14:nvPr/>
              </p14:nvContentPartPr>
              <p14:xfrm>
                <a:off x="122795" y="687153"/>
                <a:ext cx="188280" cy="46800"/>
              </p14:xfrm>
            </p:contentPart>
          </mc:Choice>
          <mc:Fallback>
            <p:pic>
              <p:nvPicPr>
                <p:cNvPr id="199" name="Freihand 198">
                  <a:extLst>
                    <a:ext uri="{FF2B5EF4-FFF2-40B4-BE49-F238E27FC236}">
                      <a16:creationId xmlns:a16="http://schemas.microsoft.com/office/drawing/2014/main" id="{FACCF014-1A87-3861-CFD2-719F583A34BA}"/>
                    </a:ext>
                  </a:extLst>
                </p:cNvPr>
                <p:cNvPicPr/>
                <p:nvPr/>
              </p:nvPicPr>
              <p:blipFill>
                <a:blip r:embed="rId380"/>
                <a:stretch>
                  <a:fillRect/>
                </a:stretch>
              </p:blipFill>
              <p:spPr>
                <a:xfrm>
                  <a:off x="114155" y="678513"/>
                  <a:ext cx="205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00" name="Freihand 199">
                  <a:extLst>
                    <a:ext uri="{FF2B5EF4-FFF2-40B4-BE49-F238E27FC236}">
                      <a16:creationId xmlns:a16="http://schemas.microsoft.com/office/drawing/2014/main" id="{2DA0627A-E935-F376-C437-4DECE4FED09F}"/>
                    </a:ext>
                  </a:extLst>
                </p14:cNvPr>
                <p14:cNvContentPartPr/>
                <p14:nvPr/>
              </p14:nvContentPartPr>
              <p14:xfrm>
                <a:off x="347795" y="591753"/>
                <a:ext cx="119880" cy="189720"/>
              </p14:xfrm>
            </p:contentPart>
          </mc:Choice>
          <mc:Fallback>
            <p:pic>
              <p:nvPicPr>
                <p:cNvPr id="200" name="Freihand 199">
                  <a:extLst>
                    <a:ext uri="{FF2B5EF4-FFF2-40B4-BE49-F238E27FC236}">
                      <a16:creationId xmlns:a16="http://schemas.microsoft.com/office/drawing/2014/main" id="{2DA0627A-E935-F376-C437-4DECE4FED09F}"/>
                    </a:ext>
                  </a:extLst>
                </p:cNvPr>
                <p:cNvPicPr/>
                <p:nvPr/>
              </p:nvPicPr>
              <p:blipFill>
                <a:blip r:embed="rId382"/>
                <a:stretch>
                  <a:fillRect/>
                </a:stretch>
              </p:blipFill>
              <p:spPr>
                <a:xfrm>
                  <a:off x="338795" y="582753"/>
                  <a:ext cx="137520" cy="207360"/>
                </a:xfrm>
                <a:prstGeom prst="rect">
                  <a:avLst/>
                </a:prstGeom>
              </p:spPr>
            </p:pic>
          </mc:Fallback>
        </mc:AlternateContent>
      </p:grpSp>
      <p:grpSp>
        <p:nvGrpSpPr>
          <p:cNvPr id="226" name="Gruppieren 225">
            <a:extLst>
              <a:ext uri="{FF2B5EF4-FFF2-40B4-BE49-F238E27FC236}">
                <a16:creationId xmlns:a16="http://schemas.microsoft.com/office/drawing/2014/main" id="{95420E36-AA4D-0BF6-5FB8-256F097A3853}"/>
              </a:ext>
            </a:extLst>
          </p:cNvPr>
          <p:cNvGrpSpPr/>
          <p:nvPr/>
        </p:nvGrpSpPr>
        <p:grpSpPr>
          <a:xfrm>
            <a:off x="664595" y="483033"/>
            <a:ext cx="4565160" cy="448920"/>
            <a:chOff x="664595" y="483033"/>
            <a:chExt cx="4565160" cy="448920"/>
          </a:xfrm>
        </p:grpSpPr>
        <mc:AlternateContent xmlns:mc="http://schemas.openxmlformats.org/markup-compatibility/2006">
          <mc:Choice xmlns:p14="http://schemas.microsoft.com/office/powerpoint/2010/main" Requires="p14">
            <p:contentPart p14:bwMode="auto" r:id="rId383">
              <p14:nvContentPartPr>
                <p14:cNvPr id="201" name="Freihand 200">
                  <a:extLst>
                    <a:ext uri="{FF2B5EF4-FFF2-40B4-BE49-F238E27FC236}">
                      <a16:creationId xmlns:a16="http://schemas.microsoft.com/office/drawing/2014/main" id="{EE0DE79C-7C0A-278B-87E1-A5A394FAFA88}"/>
                    </a:ext>
                  </a:extLst>
                </p14:cNvPr>
                <p14:cNvContentPartPr/>
                <p14:nvPr/>
              </p14:nvContentPartPr>
              <p14:xfrm>
                <a:off x="664595" y="570513"/>
                <a:ext cx="148320" cy="191880"/>
              </p14:xfrm>
            </p:contentPart>
          </mc:Choice>
          <mc:Fallback>
            <p:pic>
              <p:nvPicPr>
                <p:cNvPr id="201" name="Freihand 200">
                  <a:extLst>
                    <a:ext uri="{FF2B5EF4-FFF2-40B4-BE49-F238E27FC236}">
                      <a16:creationId xmlns:a16="http://schemas.microsoft.com/office/drawing/2014/main" id="{EE0DE79C-7C0A-278B-87E1-A5A394FAFA88}"/>
                    </a:ext>
                  </a:extLst>
                </p:cNvPr>
                <p:cNvPicPr/>
                <p:nvPr/>
              </p:nvPicPr>
              <p:blipFill>
                <a:blip r:embed="rId384"/>
                <a:stretch>
                  <a:fillRect/>
                </a:stretch>
              </p:blipFill>
              <p:spPr>
                <a:xfrm>
                  <a:off x="655595" y="561513"/>
                  <a:ext cx="165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02" name="Freihand 201">
                  <a:extLst>
                    <a:ext uri="{FF2B5EF4-FFF2-40B4-BE49-F238E27FC236}">
                      <a16:creationId xmlns:a16="http://schemas.microsoft.com/office/drawing/2014/main" id="{41DA6FE2-8011-4B80-C62C-65860A290059}"/>
                    </a:ext>
                  </a:extLst>
                </p14:cNvPr>
                <p14:cNvContentPartPr/>
                <p14:nvPr/>
              </p14:nvContentPartPr>
              <p14:xfrm>
                <a:off x="690515" y="578793"/>
                <a:ext cx="186120" cy="218160"/>
              </p14:xfrm>
            </p:contentPart>
          </mc:Choice>
          <mc:Fallback>
            <p:pic>
              <p:nvPicPr>
                <p:cNvPr id="202" name="Freihand 201">
                  <a:extLst>
                    <a:ext uri="{FF2B5EF4-FFF2-40B4-BE49-F238E27FC236}">
                      <a16:creationId xmlns:a16="http://schemas.microsoft.com/office/drawing/2014/main" id="{41DA6FE2-8011-4B80-C62C-65860A290059}"/>
                    </a:ext>
                  </a:extLst>
                </p:cNvPr>
                <p:cNvPicPr/>
                <p:nvPr/>
              </p:nvPicPr>
              <p:blipFill>
                <a:blip r:embed="rId386"/>
                <a:stretch>
                  <a:fillRect/>
                </a:stretch>
              </p:blipFill>
              <p:spPr>
                <a:xfrm>
                  <a:off x="681515" y="569793"/>
                  <a:ext cx="2037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03" name="Freihand 202">
                  <a:extLst>
                    <a:ext uri="{FF2B5EF4-FFF2-40B4-BE49-F238E27FC236}">
                      <a16:creationId xmlns:a16="http://schemas.microsoft.com/office/drawing/2014/main" id="{1E12C029-F4FC-4154-C916-24151973C305}"/>
                    </a:ext>
                  </a:extLst>
                </p14:cNvPr>
                <p14:cNvContentPartPr/>
                <p14:nvPr/>
              </p14:nvContentPartPr>
              <p14:xfrm>
                <a:off x="1009115" y="683913"/>
                <a:ext cx="253440" cy="102960"/>
              </p14:xfrm>
            </p:contentPart>
          </mc:Choice>
          <mc:Fallback>
            <p:pic>
              <p:nvPicPr>
                <p:cNvPr id="203" name="Freihand 202">
                  <a:extLst>
                    <a:ext uri="{FF2B5EF4-FFF2-40B4-BE49-F238E27FC236}">
                      <a16:creationId xmlns:a16="http://schemas.microsoft.com/office/drawing/2014/main" id="{1E12C029-F4FC-4154-C916-24151973C305}"/>
                    </a:ext>
                  </a:extLst>
                </p:cNvPr>
                <p:cNvPicPr/>
                <p:nvPr/>
              </p:nvPicPr>
              <p:blipFill>
                <a:blip r:embed="rId388"/>
                <a:stretch>
                  <a:fillRect/>
                </a:stretch>
              </p:blipFill>
              <p:spPr>
                <a:xfrm>
                  <a:off x="1000115" y="674913"/>
                  <a:ext cx="271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04" name="Freihand 203">
                  <a:extLst>
                    <a:ext uri="{FF2B5EF4-FFF2-40B4-BE49-F238E27FC236}">
                      <a16:creationId xmlns:a16="http://schemas.microsoft.com/office/drawing/2014/main" id="{8B76596D-739E-2252-7E71-E18F54BC0477}"/>
                    </a:ext>
                  </a:extLst>
                </p14:cNvPr>
                <p14:cNvContentPartPr/>
                <p14:nvPr/>
              </p14:nvContentPartPr>
              <p14:xfrm>
                <a:off x="1423835" y="705873"/>
                <a:ext cx="177120" cy="14040"/>
              </p14:xfrm>
            </p:contentPart>
          </mc:Choice>
          <mc:Fallback>
            <p:pic>
              <p:nvPicPr>
                <p:cNvPr id="204" name="Freihand 203">
                  <a:extLst>
                    <a:ext uri="{FF2B5EF4-FFF2-40B4-BE49-F238E27FC236}">
                      <a16:creationId xmlns:a16="http://schemas.microsoft.com/office/drawing/2014/main" id="{8B76596D-739E-2252-7E71-E18F54BC0477}"/>
                    </a:ext>
                  </a:extLst>
                </p:cNvPr>
                <p:cNvPicPr/>
                <p:nvPr/>
              </p:nvPicPr>
              <p:blipFill>
                <a:blip r:embed="rId390"/>
                <a:stretch>
                  <a:fillRect/>
                </a:stretch>
              </p:blipFill>
              <p:spPr>
                <a:xfrm>
                  <a:off x="1415195" y="697233"/>
                  <a:ext cx="194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05" name="Freihand 204">
                  <a:extLst>
                    <a:ext uri="{FF2B5EF4-FFF2-40B4-BE49-F238E27FC236}">
                      <a16:creationId xmlns:a16="http://schemas.microsoft.com/office/drawing/2014/main" id="{03AE6171-9958-B399-5683-8B6CE524C244}"/>
                    </a:ext>
                  </a:extLst>
                </p14:cNvPr>
                <p14:cNvContentPartPr/>
                <p14:nvPr/>
              </p14:nvContentPartPr>
              <p14:xfrm>
                <a:off x="1463795" y="758793"/>
                <a:ext cx="114480" cy="10800"/>
              </p14:xfrm>
            </p:contentPart>
          </mc:Choice>
          <mc:Fallback>
            <p:pic>
              <p:nvPicPr>
                <p:cNvPr id="205" name="Freihand 204">
                  <a:extLst>
                    <a:ext uri="{FF2B5EF4-FFF2-40B4-BE49-F238E27FC236}">
                      <a16:creationId xmlns:a16="http://schemas.microsoft.com/office/drawing/2014/main" id="{03AE6171-9958-B399-5683-8B6CE524C244}"/>
                    </a:ext>
                  </a:extLst>
                </p:cNvPr>
                <p:cNvPicPr/>
                <p:nvPr/>
              </p:nvPicPr>
              <p:blipFill>
                <a:blip r:embed="rId392"/>
                <a:stretch>
                  <a:fillRect/>
                </a:stretch>
              </p:blipFill>
              <p:spPr>
                <a:xfrm>
                  <a:off x="1454795" y="750153"/>
                  <a:ext cx="132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08" name="Freihand 207">
                  <a:extLst>
                    <a:ext uri="{FF2B5EF4-FFF2-40B4-BE49-F238E27FC236}">
                      <a16:creationId xmlns:a16="http://schemas.microsoft.com/office/drawing/2014/main" id="{BF605340-77AA-9E2B-9F38-6E59644164FA}"/>
                    </a:ext>
                  </a:extLst>
                </p14:cNvPr>
                <p14:cNvContentPartPr/>
                <p14:nvPr/>
              </p14:nvContentPartPr>
              <p14:xfrm>
                <a:off x="1758635" y="603273"/>
                <a:ext cx="124920" cy="168480"/>
              </p14:xfrm>
            </p:contentPart>
          </mc:Choice>
          <mc:Fallback>
            <p:pic>
              <p:nvPicPr>
                <p:cNvPr id="208" name="Freihand 207">
                  <a:extLst>
                    <a:ext uri="{FF2B5EF4-FFF2-40B4-BE49-F238E27FC236}">
                      <a16:creationId xmlns:a16="http://schemas.microsoft.com/office/drawing/2014/main" id="{BF605340-77AA-9E2B-9F38-6E59644164FA}"/>
                    </a:ext>
                  </a:extLst>
                </p:cNvPr>
                <p:cNvPicPr/>
                <p:nvPr/>
              </p:nvPicPr>
              <p:blipFill>
                <a:blip r:embed="rId394"/>
                <a:stretch>
                  <a:fillRect/>
                </a:stretch>
              </p:blipFill>
              <p:spPr>
                <a:xfrm>
                  <a:off x="1749635" y="594273"/>
                  <a:ext cx="142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09" name="Freihand 208">
                  <a:extLst>
                    <a:ext uri="{FF2B5EF4-FFF2-40B4-BE49-F238E27FC236}">
                      <a16:creationId xmlns:a16="http://schemas.microsoft.com/office/drawing/2014/main" id="{84481926-3C26-1DDF-B742-E88C6738D159}"/>
                    </a:ext>
                  </a:extLst>
                </p14:cNvPr>
                <p14:cNvContentPartPr/>
                <p14:nvPr/>
              </p14:nvContentPartPr>
              <p14:xfrm>
                <a:off x="1980755" y="625593"/>
                <a:ext cx="88920" cy="147240"/>
              </p14:xfrm>
            </p:contentPart>
          </mc:Choice>
          <mc:Fallback>
            <p:pic>
              <p:nvPicPr>
                <p:cNvPr id="209" name="Freihand 208">
                  <a:extLst>
                    <a:ext uri="{FF2B5EF4-FFF2-40B4-BE49-F238E27FC236}">
                      <a16:creationId xmlns:a16="http://schemas.microsoft.com/office/drawing/2014/main" id="{84481926-3C26-1DDF-B742-E88C6738D159}"/>
                    </a:ext>
                  </a:extLst>
                </p:cNvPr>
                <p:cNvPicPr/>
                <p:nvPr/>
              </p:nvPicPr>
              <p:blipFill>
                <a:blip r:embed="rId396"/>
                <a:stretch>
                  <a:fillRect/>
                </a:stretch>
              </p:blipFill>
              <p:spPr>
                <a:xfrm>
                  <a:off x="1971755" y="616593"/>
                  <a:ext cx="106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0" name="Freihand 209">
                  <a:extLst>
                    <a:ext uri="{FF2B5EF4-FFF2-40B4-BE49-F238E27FC236}">
                      <a16:creationId xmlns:a16="http://schemas.microsoft.com/office/drawing/2014/main" id="{495C3FDF-68DD-34AB-9EA3-3C3ABF6DF0B1}"/>
                    </a:ext>
                  </a:extLst>
                </p14:cNvPr>
                <p14:cNvContentPartPr/>
                <p14:nvPr/>
              </p14:nvContentPartPr>
              <p14:xfrm>
                <a:off x="2040515" y="602193"/>
                <a:ext cx="234720" cy="157320"/>
              </p14:xfrm>
            </p:contentPart>
          </mc:Choice>
          <mc:Fallback>
            <p:pic>
              <p:nvPicPr>
                <p:cNvPr id="210" name="Freihand 209">
                  <a:extLst>
                    <a:ext uri="{FF2B5EF4-FFF2-40B4-BE49-F238E27FC236}">
                      <a16:creationId xmlns:a16="http://schemas.microsoft.com/office/drawing/2014/main" id="{495C3FDF-68DD-34AB-9EA3-3C3ABF6DF0B1}"/>
                    </a:ext>
                  </a:extLst>
                </p:cNvPr>
                <p:cNvPicPr/>
                <p:nvPr/>
              </p:nvPicPr>
              <p:blipFill>
                <a:blip r:embed="rId398"/>
                <a:stretch>
                  <a:fillRect/>
                </a:stretch>
              </p:blipFill>
              <p:spPr>
                <a:xfrm>
                  <a:off x="2031875" y="593553"/>
                  <a:ext cx="252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1" name="Freihand 210">
                  <a:extLst>
                    <a:ext uri="{FF2B5EF4-FFF2-40B4-BE49-F238E27FC236}">
                      <a16:creationId xmlns:a16="http://schemas.microsoft.com/office/drawing/2014/main" id="{1CEBFD66-531C-6898-C66B-A66575C43944}"/>
                    </a:ext>
                  </a:extLst>
                </p14:cNvPr>
                <p14:cNvContentPartPr/>
                <p14:nvPr/>
              </p14:nvContentPartPr>
              <p14:xfrm>
                <a:off x="2139875" y="555393"/>
                <a:ext cx="249480" cy="238680"/>
              </p14:xfrm>
            </p:contentPart>
          </mc:Choice>
          <mc:Fallback>
            <p:pic>
              <p:nvPicPr>
                <p:cNvPr id="211" name="Freihand 210">
                  <a:extLst>
                    <a:ext uri="{FF2B5EF4-FFF2-40B4-BE49-F238E27FC236}">
                      <a16:creationId xmlns:a16="http://schemas.microsoft.com/office/drawing/2014/main" id="{1CEBFD66-531C-6898-C66B-A66575C43944}"/>
                    </a:ext>
                  </a:extLst>
                </p:cNvPr>
                <p:cNvPicPr/>
                <p:nvPr/>
              </p:nvPicPr>
              <p:blipFill>
                <a:blip r:embed="rId400"/>
                <a:stretch>
                  <a:fillRect/>
                </a:stretch>
              </p:blipFill>
              <p:spPr>
                <a:xfrm>
                  <a:off x="2131235" y="546753"/>
                  <a:ext cx="2671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2" name="Freihand 211">
                  <a:extLst>
                    <a:ext uri="{FF2B5EF4-FFF2-40B4-BE49-F238E27FC236}">
                      <a16:creationId xmlns:a16="http://schemas.microsoft.com/office/drawing/2014/main" id="{673AE34E-6C15-BF00-A139-FF748210B747}"/>
                    </a:ext>
                  </a:extLst>
                </p14:cNvPr>
                <p14:cNvContentPartPr/>
                <p14:nvPr/>
              </p14:nvContentPartPr>
              <p14:xfrm>
                <a:off x="2471075" y="670233"/>
                <a:ext cx="16920" cy="16920"/>
              </p14:xfrm>
            </p:contentPart>
          </mc:Choice>
          <mc:Fallback>
            <p:pic>
              <p:nvPicPr>
                <p:cNvPr id="212" name="Freihand 211">
                  <a:extLst>
                    <a:ext uri="{FF2B5EF4-FFF2-40B4-BE49-F238E27FC236}">
                      <a16:creationId xmlns:a16="http://schemas.microsoft.com/office/drawing/2014/main" id="{673AE34E-6C15-BF00-A139-FF748210B747}"/>
                    </a:ext>
                  </a:extLst>
                </p:cNvPr>
                <p:cNvPicPr/>
                <p:nvPr/>
              </p:nvPicPr>
              <p:blipFill>
                <a:blip r:embed="rId402"/>
                <a:stretch>
                  <a:fillRect/>
                </a:stretch>
              </p:blipFill>
              <p:spPr>
                <a:xfrm>
                  <a:off x="2462075" y="661233"/>
                  <a:ext cx="34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3" name="Freihand 212">
                  <a:extLst>
                    <a:ext uri="{FF2B5EF4-FFF2-40B4-BE49-F238E27FC236}">
                      <a16:creationId xmlns:a16="http://schemas.microsoft.com/office/drawing/2014/main" id="{04B397B9-7632-9AB5-FA89-4A0F9B42B5E6}"/>
                    </a:ext>
                  </a:extLst>
                </p14:cNvPr>
                <p14:cNvContentPartPr/>
                <p14:nvPr/>
              </p14:nvContentPartPr>
              <p14:xfrm>
                <a:off x="2573315" y="600753"/>
                <a:ext cx="169200" cy="170280"/>
              </p14:xfrm>
            </p:contentPart>
          </mc:Choice>
          <mc:Fallback>
            <p:pic>
              <p:nvPicPr>
                <p:cNvPr id="213" name="Freihand 212">
                  <a:extLst>
                    <a:ext uri="{FF2B5EF4-FFF2-40B4-BE49-F238E27FC236}">
                      <a16:creationId xmlns:a16="http://schemas.microsoft.com/office/drawing/2014/main" id="{04B397B9-7632-9AB5-FA89-4A0F9B42B5E6}"/>
                    </a:ext>
                  </a:extLst>
                </p:cNvPr>
                <p:cNvPicPr/>
                <p:nvPr/>
              </p:nvPicPr>
              <p:blipFill>
                <a:blip r:embed="rId404"/>
                <a:stretch>
                  <a:fillRect/>
                </a:stretch>
              </p:blipFill>
              <p:spPr>
                <a:xfrm>
                  <a:off x="2564315" y="592113"/>
                  <a:ext cx="186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4" name="Freihand 213">
                  <a:extLst>
                    <a:ext uri="{FF2B5EF4-FFF2-40B4-BE49-F238E27FC236}">
                      <a16:creationId xmlns:a16="http://schemas.microsoft.com/office/drawing/2014/main" id="{5F950BCC-1EC9-1FC2-D503-43891CC33688}"/>
                    </a:ext>
                  </a:extLst>
                </p14:cNvPr>
                <p14:cNvContentPartPr/>
                <p14:nvPr/>
              </p14:nvContentPartPr>
              <p14:xfrm>
                <a:off x="2847995" y="641073"/>
                <a:ext cx="189360" cy="8640"/>
              </p14:xfrm>
            </p:contentPart>
          </mc:Choice>
          <mc:Fallback>
            <p:pic>
              <p:nvPicPr>
                <p:cNvPr id="214" name="Freihand 213">
                  <a:extLst>
                    <a:ext uri="{FF2B5EF4-FFF2-40B4-BE49-F238E27FC236}">
                      <a16:creationId xmlns:a16="http://schemas.microsoft.com/office/drawing/2014/main" id="{5F950BCC-1EC9-1FC2-D503-43891CC33688}"/>
                    </a:ext>
                  </a:extLst>
                </p:cNvPr>
                <p:cNvPicPr/>
                <p:nvPr/>
              </p:nvPicPr>
              <p:blipFill>
                <a:blip r:embed="rId406"/>
                <a:stretch>
                  <a:fillRect/>
                </a:stretch>
              </p:blipFill>
              <p:spPr>
                <a:xfrm>
                  <a:off x="2838995" y="632073"/>
                  <a:ext cx="207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5" name="Freihand 214">
                  <a:extLst>
                    <a:ext uri="{FF2B5EF4-FFF2-40B4-BE49-F238E27FC236}">
                      <a16:creationId xmlns:a16="http://schemas.microsoft.com/office/drawing/2014/main" id="{4DEAEEEC-B4C4-50F3-74D4-340FB01CEBE2}"/>
                    </a:ext>
                  </a:extLst>
                </p14:cNvPr>
                <p14:cNvContentPartPr/>
                <p14:nvPr/>
              </p14:nvContentPartPr>
              <p14:xfrm>
                <a:off x="2888675" y="701553"/>
                <a:ext cx="125280" cy="19800"/>
              </p14:xfrm>
            </p:contentPart>
          </mc:Choice>
          <mc:Fallback>
            <p:pic>
              <p:nvPicPr>
                <p:cNvPr id="215" name="Freihand 214">
                  <a:extLst>
                    <a:ext uri="{FF2B5EF4-FFF2-40B4-BE49-F238E27FC236}">
                      <a16:creationId xmlns:a16="http://schemas.microsoft.com/office/drawing/2014/main" id="{4DEAEEEC-B4C4-50F3-74D4-340FB01CEBE2}"/>
                    </a:ext>
                  </a:extLst>
                </p:cNvPr>
                <p:cNvPicPr/>
                <p:nvPr/>
              </p:nvPicPr>
              <p:blipFill>
                <a:blip r:embed="rId408"/>
                <a:stretch>
                  <a:fillRect/>
                </a:stretch>
              </p:blipFill>
              <p:spPr>
                <a:xfrm>
                  <a:off x="2879675" y="692553"/>
                  <a:ext cx="142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6" name="Freihand 215">
                  <a:extLst>
                    <a:ext uri="{FF2B5EF4-FFF2-40B4-BE49-F238E27FC236}">
                      <a16:creationId xmlns:a16="http://schemas.microsoft.com/office/drawing/2014/main" id="{77B61218-C028-C1CE-D613-AED15C23141D}"/>
                    </a:ext>
                  </a:extLst>
                </p14:cNvPr>
                <p14:cNvContentPartPr/>
                <p14:nvPr/>
              </p14:nvContentPartPr>
              <p14:xfrm>
                <a:off x="3198275" y="483033"/>
                <a:ext cx="150840" cy="167040"/>
              </p14:xfrm>
            </p:contentPart>
          </mc:Choice>
          <mc:Fallback>
            <p:pic>
              <p:nvPicPr>
                <p:cNvPr id="216" name="Freihand 215">
                  <a:extLst>
                    <a:ext uri="{FF2B5EF4-FFF2-40B4-BE49-F238E27FC236}">
                      <a16:creationId xmlns:a16="http://schemas.microsoft.com/office/drawing/2014/main" id="{77B61218-C028-C1CE-D613-AED15C23141D}"/>
                    </a:ext>
                  </a:extLst>
                </p:cNvPr>
                <p:cNvPicPr/>
                <p:nvPr/>
              </p:nvPicPr>
              <p:blipFill>
                <a:blip r:embed="rId410"/>
                <a:stretch>
                  <a:fillRect/>
                </a:stretch>
              </p:blipFill>
              <p:spPr>
                <a:xfrm>
                  <a:off x="3189635" y="474033"/>
                  <a:ext cx="168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7" name="Freihand 216">
                  <a:extLst>
                    <a:ext uri="{FF2B5EF4-FFF2-40B4-BE49-F238E27FC236}">
                      <a16:creationId xmlns:a16="http://schemas.microsoft.com/office/drawing/2014/main" id="{4531A5D8-D91C-6F93-F32F-1BF4B7D19816}"/>
                    </a:ext>
                  </a:extLst>
                </p14:cNvPr>
                <p14:cNvContentPartPr/>
                <p14:nvPr/>
              </p14:nvContentPartPr>
              <p14:xfrm>
                <a:off x="3182795" y="705513"/>
                <a:ext cx="220320" cy="21240"/>
              </p14:xfrm>
            </p:contentPart>
          </mc:Choice>
          <mc:Fallback>
            <p:pic>
              <p:nvPicPr>
                <p:cNvPr id="217" name="Freihand 216">
                  <a:extLst>
                    <a:ext uri="{FF2B5EF4-FFF2-40B4-BE49-F238E27FC236}">
                      <a16:creationId xmlns:a16="http://schemas.microsoft.com/office/drawing/2014/main" id="{4531A5D8-D91C-6F93-F32F-1BF4B7D19816}"/>
                    </a:ext>
                  </a:extLst>
                </p:cNvPr>
                <p:cNvPicPr/>
                <p:nvPr/>
              </p:nvPicPr>
              <p:blipFill>
                <a:blip r:embed="rId412"/>
                <a:stretch>
                  <a:fillRect/>
                </a:stretch>
              </p:blipFill>
              <p:spPr>
                <a:xfrm>
                  <a:off x="3174155" y="696513"/>
                  <a:ext cx="237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8" name="Freihand 217">
                  <a:extLst>
                    <a:ext uri="{FF2B5EF4-FFF2-40B4-BE49-F238E27FC236}">
                      <a16:creationId xmlns:a16="http://schemas.microsoft.com/office/drawing/2014/main" id="{DCB58E86-6E81-052A-5D3E-06609BDE7A35}"/>
                    </a:ext>
                  </a:extLst>
                </p14:cNvPr>
                <p14:cNvContentPartPr/>
                <p14:nvPr/>
              </p14:nvContentPartPr>
              <p14:xfrm>
                <a:off x="3193955" y="759513"/>
                <a:ext cx="119880" cy="172440"/>
              </p14:xfrm>
            </p:contentPart>
          </mc:Choice>
          <mc:Fallback>
            <p:pic>
              <p:nvPicPr>
                <p:cNvPr id="218" name="Freihand 217">
                  <a:extLst>
                    <a:ext uri="{FF2B5EF4-FFF2-40B4-BE49-F238E27FC236}">
                      <a16:creationId xmlns:a16="http://schemas.microsoft.com/office/drawing/2014/main" id="{DCB58E86-6E81-052A-5D3E-06609BDE7A35}"/>
                    </a:ext>
                  </a:extLst>
                </p:cNvPr>
                <p:cNvPicPr/>
                <p:nvPr/>
              </p:nvPicPr>
              <p:blipFill>
                <a:blip r:embed="rId414"/>
                <a:stretch>
                  <a:fillRect/>
                </a:stretch>
              </p:blipFill>
              <p:spPr>
                <a:xfrm>
                  <a:off x="3185315" y="750513"/>
                  <a:ext cx="137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9" name="Freihand 218">
                  <a:extLst>
                    <a:ext uri="{FF2B5EF4-FFF2-40B4-BE49-F238E27FC236}">
                      <a16:creationId xmlns:a16="http://schemas.microsoft.com/office/drawing/2014/main" id="{9B5FE74E-08C5-431E-B48B-7307B58ACB23}"/>
                    </a:ext>
                  </a:extLst>
                </p14:cNvPr>
                <p14:cNvContentPartPr/>
                <p14:nvPr/>
              </p14:nvContentPartPr>
              <p14:xfrm>
                <a:off x="3497075" y="587073"/>
                <a:ext cx="139320" cy="215280"/>
              </p14:xfrm>
            </p:contentPart>
          </mc:Choice>
          <mc:Fallback>
            <p:pic>
              <p:nvPicPr>
                <p:cNvPr id="219" name="Freihand 218">
                  <a:extLst>
                    <a:ext uri="{FF2B5EF4-FFF2-40B4-BE49-F238E27FC236}">
                      <a16:creationId xmlns:a16="http://schemas.microsoft.com/office/drawing/2014/main" id="{9B5FE74E-08C5-431E-B48B-7307B58ACB23}"/>
                    </a:ext>
                  </a:extLst>
                </p:cNvPr>
                <p:cNvPicPr/>
                <p:nvPr/>
              </p:nvPicPr>
              <p:blipFill>
                <a:blip r:embed="rId416"/>
                <a:stretch>
                  <a:fillRect/>
                </a:stretch>
              </p:blipFill>
              <p:spPr>
                <a:xfrm>
                  <a:off x="3488075" y="578073"/>
                  <a:ext cx="1569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20" name="Freihand 219">
                  <a:extLst>
                    <a:ext uri="{FF2B5EF4-FFF2-40B4-BE49-F238E27FC236}">
                      <a16:creationId xmlns:a16="http://schemas.microsoft.com/office/drawing/2014/main" id="{F2746A96-CF71-B514-7F87-61BFCC78E4FF}"/>
                    </a:ext>
                  </a:extLst>
                </p14:cNvPr>
                <p14:cNvContentPartPr/>
                <p14:nvPr/>
              </p14:nvContentPartPr>
              <p14:xfrm>
                <a:off x="3734675" y="644313"/>
                <a:ext cx="106200" cy="132120"/>
              </p14:xfrm>
            </p:contentPart>
          </mc:Choice>
          <mc:Fallback>
            <p:pic>
              <p:nvPicPr>
                <p:cNvPr id="220" name="Freihand 219">
                  <a:extLst>
                    <a:ext uri="{FF2B5EF4-FFF2-40B4-BE49-F238E27FC236}">
                      <a16:creationId xmlns:a16="http://schemas.microsoft.com/office/drawing/2014/main" id="{F2746A96-CF71-B514-7F87-61BFCC78E4FF}"/>
                    </a:ext>
                  </a:extLst>
                </p:cNvPr>
                <p:cNvPicPr/>
                <p:nvPr/>
              </p:nvPicPr>
              <p:blipFill>
                <a:blip r:embed="rId418"/>
                <a:stretch>
                  <a:fillRect/>
                </a:stretch>
              </p:blipFill>
              <p:spPr>
                <a:xfrm>
                  <a:off x="3726035" y="635313"/>
                  <a:ext cx="123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21" name="Freihand 220">
                  <a:extLst>
                    <a:ext uri="{FF2B5EF4-FFF2-40B4-BE49-F238E27FC236}">
                      <a16:creationId xmlns:a16="http://schemas.microsoft.com/office/drawing/2014/main" id="{C942C838-BA7D-9DF8-33DA-4CD7063F9936}"/>
                    </a:ext>
                  </a:extLst>
                </p14:cNvPr>
                <p14:cNvContentPartPr/>
                <p14:nvPr/>
              </p14:nvContentPartPr>
              <p14:xfrm>
                <a:off x="3863915" y="660873"/>
                <a:ext cx="182520" cy="106920"/>
              </p14:xfrm>
            </p:contentPart>
          </mc:Choice>
          <mc:Fallback>
            <p:pic>
              <p:nvPicPr>
                <p:cNvPr id="221" name="Freihand 220">
                  <a:extLst>
                    <a:ext uri="{FF2B5EF4-FFF2-40B4-BE49-F238E27FC236}">
                      <a16:creationId xmlns:a16="http://schemas.microsoft.com/office/drawing/2014/main" id="{C942C838-BA7D-9DF8-33DA-4CD7063F9936}"/>
                    </a:ext>
                  </a:extLst>
                </p:cNvPr>
                <p:cNvPicPr/>
                <p:nvPr/>
              </p:nvPicPr>
              <p:blipFill>
                <a:blip r:embed="rId420"/>
                <a:stretch>
                  <a:fillRect/>
                </a:stretch>
              </p:blipFill>
              <p:spPr>
                <a:xfrm>
                  <a:off x="3855275" y="652233"/>
                  <a:ext cx="200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22" name="Freihand 221">
                  <a:extLst>
                    <a:ext uri="{FF2B5EF4-FFF2-40B4-BE49-F238E27FC236}">
                      <a16:creationId xmlns:a16="http://schemas.microsoft.com/office/drawing/2014/main" id="{118E172E-3862-40BA-33FD-EB73E71F4D14}"/>
                    </a:ext>
                  </a:extLst>
                </p14:cNvPr>
                <p14:cNvContentPartPr/>
                <p14:nvPr/>
              </p14:nvContentPartPr>
              <p14:xfrm>
                <a:off x="4179275" y="657993"/>
                <a:ext cx="245520" cy="19080"/>
              </p14:xfrm>
            </p:contentPart>
          </mc:Choice>
          <mc:Fallback>
            <p:pic>
              <p:nvPicPr>
                <p:cNvPr id="222" name="Freihand 221">
                  <a:extLst>
                    <a:ext uri="{FF2B5EF4-FFF2-40B4-BE49-F238E27FC236}">
                      <a16:creationId xmlns:a16="http://schemas.microsoft.com/office/drawing/2014/main" id="{118E172E-3862-40BA-33FD-EB73E71F4D14}"/>
                    </a:ext>
                  </a:extLst>
                </p:cNvPr>
                <p:cNvPicPr/>
                <p:nvPr/>
              </p:nvPicPr>
              <p:blipFill>
                <a:blip r:embed="rId422"/>
                <a:stretch>
                  <a:fillRect/>
                </a:stretch>
              </p:blipFill>
              <p:spPr>
                <a:xfrm>
                  <a:off x="4170275" y="648993"/>
                  <a:ext cx="263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23" name="Freihand 222">
                  <a:extLst>
                    <a:ext uri="{FF2B5EF4-FFF2-40B4-BE49-F238E27FC236}">
                      <a16:creationId xmlns:a16="http://schemas.microsoft.com/office/drawing/2014/main" id="{4C2CD010-875D-A64F-9981-A30D6451F3D3}"/>
                    </a:ext>
                  </a:extLst>
                </p14:cNvPr>
                <p14:cNvContentPartPr/>
                <p14:nvPr/>
              </p14:nvContentPartPr>
              <p14:xfrm>
                <a:off x="4233275" y="721353"/>
                <a:ext cx="181080" cy="33840"/>
              </p14:xfrm>
            </p:contentPart>
          </mc:Choice>
          <mc:Fallback>
            <p:pic>
              <p:nvPicPr>
                <p:cNvPr id="223" name="Freihand 222">
                  <a:extLst>
                    <a:ext uri="{FF2B5EF4-FFF2-40B4-BE49-F238E27FC236}">
                      <a16:creationId xmlns:a16="http://schemas.microsoft.com/office/drawing/2014/main" id="{4C2CD010-875D-A64F-9981-A30D6451F3D3}"/>
                    </a:ext>
                  </a:extLst>
                </p:cNvPr>
                <p:cNvPicPr/>
                <p:nvPr/>
              </p:nvPicPr>
              <p:blipFill>
                <a:blip r:embed="rId424"/>
                <a:stretch>
                  <a:fillRect/>
                </a:stretch>
              </p:blipFill>
              <p:spPr>
                <a:xfrm>
                  <a:off x="4224275" y="712713"/>
                  <a:ext cx="198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4" name="Freihand 223">
                  <a:extLst>
                    <a:ext uri="{FF2B5EF4-FFF2-40B4-BE49-F238E27FC236}">
                      <a16:creationId xmlns:a16="http://schemas.microsoft.com/office/drawing/2014/main" id="{F7A48481-C9D0-B32B-AFDE-B488464DFD4C}"/>
                    </a:ext>
                  </a:extLst>
                </p14:cNvPr>
                <p14:cNvContentPartPr/>
                <p14:nvPr/>
              </p14:nvContentPartPr>
              <p14:xfrm>
                <a:off x="4563755" y="592113"/>
                <a:ext cx="392760" cy="174960"/>
              </p14:xfrm>
            </p:contentPart>
          </mc:Choice>
          <mc:Fallback>
            <p:pic>
              <p:nvPicPr>
                <p:cNvPr id="224" name="Freihand 223">
                  <a:extLst>
                    <a:ext uri="{FF2B5EF4-FFF2-40B4-BE49-F238E27FC236}">
                      <a16:creationId xmlns:a16="http://schemas.microsoft.com/office/drawing/2014/main" id="{F7A48481-C9D0-B32B-AFDE-B488464DFD4C}"/>
                    </a:ext>
                  </a:extLst>
                </p:cNvPr>
                <p:cNvPicPr/>
                <p:nvPr/>
              </p:nvPicPr>
              <p:blipFill>
                <a:blip r:embed="rId426"/>
                <a:stretch>
                  <a:fillRect/>
                </a:stretch>
              </p:blipFill>
              <p:spPr>
                <a:xfrm>
                  <a:off x="4555115" y="583113"/>
                  <a:ext cx="410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5" name="Freihand 224">
                  <a:extLst>
                    <a:ext uri="{FF2B5EF4-FFF2-40B4-BE49-F238E27FC236}">
                      <a16:creationId xmlns:a16="http://schemas.microsoft.com/office/drawing/2014/main" id="{CF73D3DA-D7D7-B234-1D16-E4C605FCFCD8}"/>
                    </a:ext>
                  </a:extLst>
                </p14:cNvPr>
                <p14:cNvContentPartPr/>
                <p14:nvPr/>
              </p14:nvContentPartPr>
              <p14:xfrm>
                <a:off x="5080715" y="613353"/>
                <a:ext cx="149040" cy="152280"/>
              </p14:xfrm>
            </p:contentPart>
          </mc:Choice>
          <mc:Fallback>
            <p:pic>
              <p:nvPicPr>
                <p:cNvPr id="225" name="Freihand 224">
                  <a:extLst>
                    <a:ext uri="{FF2B5EF4-FFF2-40B4-BE49-F238E27FC236}">
                      <a16:creationId xmlns:a16="http://schemas.microsoft.com/office/drawing/2014/main" id="{CF73D3DA-D7D7-B234-1D16-E4C605FCFCD8}"/>
                    </a:ext>
                  </a:extLst>
                </p:cNvPr>
                <p:cNvPicPr/>
                <p:nvPr/>
              </p:nvPicPr>
              <p:blipFill>
                <a:blip r:embed="rId428"/>
                <a:stretch>
                  <a:fillRect/>
                </a:stretch>
              </p:blipFill>
              <p:spPr>
                <a:xfrm>
                  <a:off x="5072075" y="604713"/>
                  <a:ext cx="166680" cy="16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9">
            <p14:nvContentPartPr>
              <p14:cNvPr id="227" name="Freihand 226">
                <a:extLst>
                  <a:ext uri="{FF2B5EF4-FFF2-40B4-BE49-F238E27FC236}">
                    <a16:creationId xmlns:a16="http://schemas.microsoft.com/office/drawing/2014/main" id="{FEA08132-D393-542B-8450-A81F644610C8}"/>
                  </a:ext>
                </a:extLst>
              </p14:cNvPr>
              <p14:cNvContentPartPr/>
              <p14:nvPr/>
            </p14:nvContentPartPr>
            <p14:xfrm>
              <a:off x="10300715" y="2193033"/>
              <a:ext cx="1459080" cy="117000"/>
            </p14:xfrm>
          </p:contentPart>
        </mc:Choice>
        <mc:Fallback>
          <p:pic>
            <p:nvPicPr>
              <p:cNvPr id="227" name="Freihand 226">
                <a:extLst>
                  <a:ext uri="{FF2B5EF4-FFF2-40B4-BE49-F238E27FC236}">
                    <a16:creationId xmlns:a16="http://schemas.microsoft.com/office/drawing/2014/main" id="{FEA08132-D393-542B-8450-A81F644610C8}"/>
                  </a:ext>
                </a:extLst>
              </p:cNvPr>
              <p:cNvPicPr/>
              <p:nvPr/>
            </p:nvPicPr>
            <p:blipFill>
              <a:blip r:embed="rId430"/>
              <a:stretch>
                <a:fillRect/>
              </a:stretch>
            </p:blipFill>
            <p:spPr>
              <a:xfrm>
                <a:off x="10292075" y="2184393"/>
                <a:ext cx="1476720" cy="134640"/>
              </a:xfrm>
              <a:prstGeom prst="rect">
                <a:avLst/>
              </a:prstGeom>
            </p:spPr>
          </p:pic>
        </mc:Fallback>
      </mc:AlternateContent>
      <p:grpSp>
        <p:nvGrpSpPr>
          <p:cNvPr id="241" name="Gruppieren 240">
            <a:extLst>
              <a:ext uri="{FF2B5EF4-FFF2-40B4-BE49-F238E27FC236}">
                <a16:creationId xmlns:a16="http://schemas.microsoft.com/office/drawing/2014/main" id="{3E7181C9-BC28-9A15-C6C9-6A4B1B200F7A}"/>
              </a:ext>
            </a:extLst>
          </p:cNvPr>
          <p:cNvGrpSpPr/>
          <p:nvPr/>
        </p:nvGrpSpPr>
        <p:grpSpPr>
          <a:xfrm>
            <a:off x="8077355" y="2968473"/>
            <a:ext cx="408600" cy="169200"/>
            <a:chOff x="8077355" y="2968473"/>
            <a:chExt cx="408600" cy="169200"/>
          </a:xfrm>
        </p:grpSpPr>
        <mc:AlternateContent xmlns:mc="http://schemas.openxmlformats.org/markup-compatibility/2006">
          <mc:Choice xmlns:p14="http://schemas.microsoft.com/office/powerpoint/2010/main" Requires="p14">
            <p:contentPart p14:bwMode="auto" r:id="rId431">
              <p14:nvContentPartPr>
                <p14:cNvPr id="237" name="Freihand 236">
                  <a:extLst>
                    <a:ext uri="{FF2B5EF4-FFF2-40B4-BE49-F238E27FC236}">
                      <a16:creationId xmlns:a16="http://schemas.microsoft.com/office/drawing/2014/main" id="{4BFF32A4-BBB8-3CB2-F6EE-24DC655D6E8D}"/>
                    </a:ext>
                  </a:extLst>
                </p14:cNvPr>
                <p14:cNvContentPartPr/>
                <p14:nvPr/>
              </p14:nvContentPartPr>
              <p14:xfrm>
                <a:off x="8131355" y="3033993"/>
                <a:ext cx="17640" cy="103680"/>
              </p14:xfrm>
            </p:contentPart>
          </mc:Choice>
          <mc:Fallback>
            <p:pic>
              <p:nvPicPr>
                <p:cNvPr id="237" name="Freihand 236">
                  <a:extLst>
                    <a:ext uri="{FF2B5EF4-FFF2-40B4-BE49-F238E27FC236}">
                      <a16:creationId xmlns:a16="http://schemas.microsoft.com/office/drawing/2014/main" id="{4BFF32A4-BBB8-3CB2-F6EE-24DC655D6E8D}"/>
                    </a:ext>
                  </a:extLst>
                </p:cNvPr>
                <p:cNvPicPr/>
                <p:nvPr/>
              </p:nvPicPr>
              <p:blipFill>
                <a:blip r:embed="rId432"/>
                <a:stretch>
                  <a:fillRect/>
                </a:stretch>
              </p:blipFill>
              <p:spPr>
                <a:xfrm>
                  <a:off x="8122355" y="3025353"/>
                  <a:ext cx="35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8" name="Freihand 237">
                  <a:extLst>
                    <a:ext uri="{FF2B5EF4-FFF2-40B4-BE49-F238E27FC236}">
                      <a16:creationId xmlns:a16="http://schemas.microsoft.com/office/drawing/2014/main" id="{7B79D4C1-8C76-EBEA-23EC-90B5C80DE23A}"/>
                    </a:ext>
                  </a:extLst>
                </p14:cNvPr>
                <p14:cNvContentPartPr/>
                <p14:nvPr/>
              </p14:nvContentPartPr>
              <p14:xfrm>
                <a:off x="8077355" y="3052713"/>
                <a:ext cx="113760" cy="47880"/>
              </p14:xfrm>
            </p:contentPart>
          </mc:Choice>
          <mc:Fallback>
            <p:pic>
              <p:nvPicPr>
                <p:cNvPr id="238" name="Freihand 237">
                  <a:extLst>
                    <a:ext uri="{FF2B5EF4-FFF2-40B4-BE49-F238E27FC236}">
                      <a16:creationId xmlns:a16="http://schemas.microsoft.com/office/drawing/2014/main" id="{7B79D4C1-8C76-EBEA-23EC-90B5C80DE23A}"/>
                    </a:ext>
                  </a:extLst>
                </p:cNvPr>
                <p:cNvPicPr/>
                <p:nvPr/>
              </p:nvPicPr>
              <p:blipFill>
                <a:blip r:embed="rId434"/>
                <a:stretch>
                  <a:fillRect/>
                </a:stretch>
              </p:blipFill>
              <p:spPr>
                <a:xfrm>
                  <a:off x="8068355" y="3044073"/>
                  <a:ext cx="131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39" name="Freihand 238">
                  <a:extLst>
                    <a:ext uri="{FF2B5EF4-FFF2-40B4-BE49-F238E27FC236}">
                      <a16:creationId xmlns:a16="http://schemas.microsoft.com/office/drawing/2014/main" id="{3BBD35B6-4E5E-C25A-3863-A16D1F9043FA}"/>
                    </a:ext>
                  </a:extLst>
                </p14:cNvPr>
                <p14:cNvContentPartPr/>
                <p14:nvPr/>
              </p14:nvContentPartPr>
              <p14:xfrm>
                <a:off x="8208755" y="2998353"/>
                <a:ext cx="103320" cy="135720"/>
              </p14:xfrm>
            </p:contentPart>
          </mc:Choice>
          <mc:Fallback>
            <p:pic>
              <p:nvPicPr>
                <p:cNvPr id="239" name="Freihand 238">
                  <a:extLst>
                    <a:ext uri="{FF2B5EF4-FFF2-40B4-BE49-F238E27FC236}">
                      <a16:creationId xmlns:a16="http://schemas.microsoft.com/office/drawing/2014/main" id="{3BBD35B6-4E5E-C25A-3863-A16D1F9043FA}"/>
                    </a:ext>
                  </a:extLst>
                </p:cNvPr>
                <p:cNvPicPr/>
                <p:nvPr/>
              </p:nvPicPr>
              <p:blipFill>
                <a:blip r:embed="rId436"/>
                <a:stretch>
                  <a:fillRect/>
                </a:stretch>
              </p:blipFill>
              <p:spPr>
                <a:xfrm>
                  <a:off x="8200115" y="2989713"/>
                  <a:ext cx="120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0" name="Freihand 239">
                  <a:extLst>
                    <a:ext uri="{FF2B5EF4-FFF2-40B4-BE49-F238E27FC236}">
                      <a16:creationId xmlns:a16="http://schemas.microsoft.com/office/drawing/2014/main" id="{252A2808-BBEC-B1F8-0CD6-D1A073CEEA7D}"/>
                    </a:ext>
                  </a:extLst>
                </p14:cNvPr>
                <p14:cNvContentPartPr/>
                <p14:nvPr/>
              </p14:nvContentPartPr>
              <p14:xfrm>
                <a:off x="8263115" y="2968473"/>
                <a:ext cx="222840" cy="121680"/>
              </p14:xfrm>
            </p:contentPart>
          </mc:Choice>
          <mc:Fallback>
            <p:pic>
              <p:nvPicPr>
                <p:cNvPr id="240" name="Freihand 239">
                  <a:extLst>
                    <a:ext uri="{FF2B5EF4-FFF2-40B4-BE49-F238E27FC236}">
                      <a16:creationId xmlns:a16="http://schemas.microsoft.com/office/drawing/2014/main" id="{252A2808-BBEC-B1F8-0CD6-D1A073CEEA7D}"/>
                    </a:ext>
                  </a:extLst>
                </p:cNvPr>
                <p:cNvPicPr/>
                <p:nvPr/>
              </p:nvPicPr>
              <p:blipFill>
                <a:blip r:embed="rId438"/>
                <a:stretch>
                  <a:fillRect/>
                </a:stretch>
              </p:blipFill>
              <p:spPr>
                <a:xfrm>
                  <a:off x="8254115" y="2959473"/>
                  <a:ext cx="240480" cy="139320"/>
                </a:xfrm>
                <a:prstGeom prst="rect">
                  <a:avLst/>
                </a:prstGeom>
              </p:spPr>
            </p:pic>
          </mc:Fallback>
        </mc:AlternateContent>
      </p:grpSp>
      <p:grpSp>
        <p:nvGrpSpPr>
          <p:cNvPr id="253" name="Gruppieren 252">
            <a:extLst>
              <a:ext uri="{FF2B5EF4-FFF2-40B4-BE49-F238E27FC236}">
                <a16:creationId xmlns:a16="http://schemas.microsoft.com/office/drawing/2014/main" id="{A0F15289-FD37-1DBF-10F6-763FF9AC7544}"/>
              </a:ext>
            </a:extLst>
          </p:cNvPr>
          <p:cNvGrpSpPr/>
          <p:nvPr/>
        </p:nvGrpSpPr>
        <p:grpSpPr>
          <a:xfrm>
            <a:off x="202715" y="1249473"/>
            <a:ext cx="449640" cy="159480"/>
            <a:chOff x="202715" y="1249473"/>
            <a:chExt cx="449640" cy="159480"/>
          </a:xfrm>
        </p:grpSpPr>
        <mc:AlternateContent xmlns:mc="http://schemas.openxmlformats.org/markup-compatibility/2006">
          <mc:Choice xmlns:p14="http://schemas.microsoft.com/office/powerpoint/2010/main" Requires="p14">
            <p:contentPart p14:bwMode="auto" r:id="rId439">
              <p14:nvContentPartPr>
                <p14:cNvPr id="247" name="Freihand 246">
                  <a:extLst>
                    <a:ext uri="{FF2B5EF4-FFF2-40B4-BE49-F238E27FC236}">
                      <a16:creationId xmlns:a16="http://schemas.microsoft.com/office/drawing/2014/main" id="{ABCE1DED-59F6-3634-C080-7A65B2E127CF}"/>
                    </a:ext>
                  </a:extLst>
                </p14:cNvPr>
                <p14:cNvContentPartPr/>
                <p14:nvPr/>
              </p14:nvContentPartPr>
              <p14:xfrm>
                <a:off x="202715" y="1322913"/>
                <a:ext cx="221400" cy="30240"/>
              </p14:xfrm>
            </p:contentPart>
          </mc:Choice>
          <mc:Fallback>
            <p:pic>
              <p:nvPicPr>
                <p:cNvPr id="247" name="Freihand 246">
                  <a:extLst>
                    <a:ext uri="{FF2B5EF4-FFF2-40B4-BE49-F238E27FC236}">
                      <a16:creationId xmlns:a16="http://schemas.microsoft.com/office/drawing/2014/main" id="{ABCE1DED-59F6-3634-C080-7A65B2E127CF}"/>
                    </a:ext>
                  </a:extLst>
                </p:cNvPr>
                <p:cNvPicPr/>
                <p:nvPr/>
              </p:nvPicPr>
              <p:blipFill>
                <a:blip r:embed="rId440"/>
                <a:stretch>
                  <a:fillRect/>
                </a:stretch>
              </p:blipFill>
              <p:spPr>
                <a:xfrm>
                  <a:off x="194075" y="1314273"/>
                  <a:ext cx="239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48" name="Freihand 247">
                  <a:extLst>
                    <a:ext uri="{FF2B5EF4-FFF2-40B4-BE49-F238E27FC236}">
                      <a16:creationId xmlns:a16="http://schemas.microsoft.com/office/drawing/2014/main" id="{BCB8BE78-8870-7144-3537-E4BF32B7CFA2}"/>
                    </a:ext>
                  </a:extLst>
                </p14:cNvPr>
                <p14:cNvContentPartPr/>
                <p14:nvPr/>
              </p14:nvContentPartPr>
              <p14:xfrm>
                <a:off x="216755" y="1363233"/>
                <a:ext cx="209880" cy="20880"/>
              </p14:xfrm>
            </p:contentPart>
          </mc:Choice>
          <mc:Fallback>
            <p:pic>
              <p:nvPicPr>
                <p:cNvPr id="248" name="Freihand 247">
                  <a:extLst>
                    <a:ext uri="{FF2B5EF4-FFF2-40B4-BE49-F238E27FC236}">
                      <a16:creationId xmlns:a16="http://schemas.microsoft.com/office/drawing/2014/main" id="{BCB8BE78-8870-7144-3537-E4BF32B7CFA2}"/>
                    </a:ext>
                  </a:extLst>
                </p:cNvPr>
                <p:cNvPicPr/>
                <p:nvPr/>
              </p:nvPicPr>
              <p:blipFill>
                <a:blip r:embed="rId442"/>
                <a:stretch>
                  <a:fillRect/>
                </a:stretch>
              </p:blipFill>
              <p:spPr>
                <a:xfrm>
                  <a:off x="207755" y="1354593"/>
                  <a:ext cx="227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9" name="Freihand 248">
                  <a:extLst>
                    <a:ext uri="{FF2B5EF4-FFF2-40B4-BE49-F238E27FC236}">
                      <a16:creationId xmlns:a16="http://schemas.microsoft.com/office/drawing/2014/main" id="{21719155-4461-D663-6ED2-336453DDA1ED}"/>
                    </a:ext>
                  </a:extLst>
                </p14:cNvPr>
                <p14:cNvContentPartPr/>
                <p14:nvPr/>
              </p14:nvContentPartPr>
              <p14:xfrm>
                <a:off x="542915" y="1249473"/>
                <a:ext cx="109440" cy="159480"/>
              </p14:xfrm>
            </p:contentPart>
          </mc:Choice>
          <mc:Fallback>
            <p:pic>
              <p:nvPicPr>
                <p:cNvPr id="249" name="Freihand 248">
                  <a:extLst>
                    <a:ext uri="{FF2B5EF4-FFF2-40B4-BE49-F238E27FC236}">
                      <a16:creationId xmlns:a16="http://schemas.microsoft.com/office/drawing/2014/main" id="{21719155-4461-D663-6ED2-336453DDA1ED}"/>
                    </a:ext>
                  </a:extLst>
                </p:cNvPr>
                <p:cNvPicPr/>
                <p:nvPr/>
              </p:nvPicPr>
              <p:blipFill>
                <a:blip r:embed="rId444"/>
                <a:stretch>
                  <a:fillRect/>
                </a:stretch>
              </p:blipFill>
              <p:spPr>
                <a:xfrm>
                  <a:off x="533915" y="1240473"/>
                  <a:ext cx="127080" cy="177120"/>
                </a:xfrm>
                <a:prstGeom prst="rect">
                  <a:avLst/>
                </a:prstGeom>
              </p:spPr>
            </p:pic>
          </mc:Fallback>
        </mc:AlternateContent>
      </p:grpSp>
      <p:grpSp>
        <p:nvGrpSpPr>
          <p:cNvPr id="252" name="Gruppieren 251">
            <a:extLst>
              <a:ext uri="{FF2B5EF4-FFF2-40B4-BE49-F238E27FC236}">
                <a16:creationId xmlns:a16="http://schemas.microsoft.com/office/drawing/2014/main" id="{0E35D591-E216-AB94-5FE7-3397065735EB}"/>
              </a:ext>
            </a:extLst>
          </p:cNvPr>
          <p:cNvGrpSpPr/>
          <p:nvPr/>
        </p:nvGrpSpPr>
        <p:grpSpPr>
          <a:xfrm>
            <a:off x="875195" y="1236153"/>
            <a:ext cx="662040" cy="138600"/>
            <a:chOff x="875195" y="1236153"/>
            <a:chExt cx="662040" cy="138600"/>
          </a:xfrm>
        </p:grpSpPr>
        <mc:AlternateContent xmlns:mc="http://schemas.openxmlformats.org/markup-compatibility/2006">
          <mc:Choice xmlns:p14="http://schemas.microsoft.com/office/powerpoint/2010/main" Requires="p14">
            <p:contentPart p14:bwMode="auto" r:id="rId445">
              <p14:nvContentPartPr>
                <p14:cNvPr id="250" name="Freihand 249">
                  <a:extLst>
                    <a:ext uri="{FF2B5EF4-FFF2-40B4-BE49-F238E27FC236}">
                      <a16:creationId xmlns:a16="http://schemas.microsoft.com/office/drawing/2014/main" id="{E7ECB0FF-5969-BBF7-3456-E745978DDFA4}"/>
                    </a:ext>
                  </a:extLst>
                </p14:cNvPr>
                <p14:cNvContentPartPr/>
                <p14:nvPr/>
              </p14:nvContentPartPr>
              <p14:xfrm>
                <a:off x="875195" y="1266393"/>
                <a:ext cx="154800" cy="108360"/>
              </p14:xfrm>
            </p:contentPart>
          </mc:Choice>
          <mc:Fallback>
            <p:pic>
              <p:nvPicPr>
                <p:cNvPr id="250" name="Freihand 249">
                  <a:extLst>
                    <a:ext uri="{FF2B5EF4-FFF2-40B4-BE49-F238E27FC236}">
                      <a16:creationId xmlns:a16="http://schemas.microsoft.com/office/drawing/2014/main" id="{E7ECB0FF-5969-BBF7-3456-E745978DDFA4}"/>
                    </a:ext>
                  </a:extLst>
                </p:cNvPr>
                <p:cNvPicPr/>
                <p:nvPr/>
              </p:nvPicPr>
              <p:blipFill>
                <a:blip r:embed="rId446"/>
                <a:stretch>
                  <a:fillRect/>
                </a:stretch>
              </p:blipFill>
              <p:spPr>
                <a:xfrm>
                  <a:off x="866195" y="1257393"/>
                  <a:ext cx="172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1" name="Freihand 250">
                  <a:extLst>
                    <a:ext uri="{FF2B5EF4-FFF2-40B4-BE49-F238E27FC236}">
                      <a16:creationId xmlns:a16="http://schemas.microsoft.com/office/drawing/2014/main" id="{E1F46139-B8C7-9189-8774-9A11C6165AC7}"/>
                    </a:ext>
                  </a:extLst>
                </p14:cNvPr>
                <p14:cNvContentPartPr/>
                <p14:nvPr/>
              </p14:nvContentPartPr>
              <p14:xfrm>
                <a:off x="1114235" y="1236153"/>
                <a:ext cx="423000" cy="86400"/>
              </p14:xfrm>
            </p:contentPart>
          </mc:Choice>
          <mc:Fallback>
            <p:pic>
              <p:nvPicPr>
                <p:cNvPr id="251" name="Freihand 250">
                  <a:extLst>
                    <a:ext uri="{FF2B5EF4-FFF2-40B4-BE49-F238E27FC236}">
                      <a16:creationId xmlns:a16="http://schemas.microsoft.com/office/drawing/2014/main" id="{E1F46139-B8C7-9189-8774-9A11C6165AC7}"/>
                    </a:ext>
                  </a:extLst>
                </p:cNvPr>
                <p:cNvPicPr/>
                <p:nvPr/>
              </p:nvPicPr>
              <p:blipFill>
                <a:blip r:embed="rId448"/>
                <a:stretch>
                  <a:fillRect/>
                </a:stretch>
              </p:blipFill>
              <p:spPr>
                <a:xfrm>
                  <a:off x="1105235" y="1227513"/>
                  <a:ext cx="440640" cy="104040"/>
                </a:xfrm>
                <a:prstGeom prst="rect">
                  <a:avLst/>
                </a:prstGeom>
              </p:spPr>
            </p:pic>
          </mc:Fallback>
        </mc:AlternateContent>
      </p:grpSp>
      <p:grpSp>
        <p:nvGrpSpPr>
          <p:cNvPr id="259" name="Gruppieren 258">
            <a:extLst>
              <a:ext uri="{FF2B5EF4-FFF2-40B4-BE49-F238E27FC236}">
                <a16:creationId xmlns:a16="http://schemas.microsoft.com/office/drawing/2014/main" id="{2A75B6E4-F2DA-E00E-008A-2B0CE4DFD2A9}"/>
              </a:ext>
            </a:extLst>
          </p:cNvPr>
          <p:cNvGrpSpPr/>
          <p:nvPr/>
        </p:nvGrpSpPr>
        <p:grpSpPr>
          <a:xfrm>
            <a:off x="1773395" y="1063713"/>
            <a:ext cx="1313280" cy="244440"/>
            <a:chOff x="1773395" y="1063713"/>
            <a:chExt cx="1313280" cy="244440"/>
          </a:xfrm>
        </p:grpSpPr>
        <mc:AlternateContent xmlns:mc="http://schemas.openxmlformats.org/markup-compatibility/2006">
          <mc:Choice xmlns:p14="http://schemas.microsoft.com/office/powerpoint/2010/main" Requires="p14">
            <p:contentPart p14:bwMode="auto" r:id="rId449">
              <p14:nvContentPartPr>
                <p14:cNvPr id="254" name="Freihand 253">
                  <a:extLst>
                    <a:ext uri="{FF2B5EF4-FFF2-40B4-BE49-F238E27FC236}">
                      <a16:creationId xmlns:a16="http://schemas.microsoft.com/office/drawing/2014/main" id="{DA9FCF42-0007-A6EC-0BC5-2172BF693946}"/>
                    </a:ext>
                  </a:extLst>
                </p14:cNvPr>
                <p14:cNvContentPartPr/>
                <p14:nvPr/>
              </p14:nvContentPartPr>
              <p14:xfrm>
                <a:off x="1773395" y="1063713"/>
                <a:ext cx="168480" cy="244440"/>
              </p14:xfrm>
            </p:contentPart>
          </mc:Choice>
          <mc:Fallback>
            <p:pic>
              <p:nvPicPr>
                <p:cNvPr id="254" name="Freihand 253">
                  <a:extLst>
                    <a:ext uri="{FF2B5EF4-FFF2-40B4-BE49-F238E27FC236}">
                      <a16:creationId xmlns:a16="http://schemas.microsoft.com/office/drawing/2014/main" id="{DA9FCF42-0007-A6EC-0BC5-2172BF693946}"/>
                    </a:ext>
                  </a:extLst>
                </p:cNvPr>
                <p:cNvPicPr/>
                <p:nvPr/>
              </p:nvPicPr>
              <p:blipFill>
                <a:blip r:embed="rId450"/>
                <a:stretch>
                  <a:fillRect/>
                </a:stretch>
              </p:blipFill>
              <p:spPr>
                <a:xfrm>
                  <a:off x="1764395" y="1054713"/>
                  <a:ext cx="1861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5" name="Freihand 254">
                  <a:extLst>
                    <a:ext uri="{FF2B5EF4-FFF2-40B4-BE49-F238E27FC236}">
                      <a16:creationId xmlns:a16="http://schemas.microsoft.com/office/drawing/2014/main" id="{1FFA8262-BDAF-095D-B86A-ABF834C787B8}"/>
                    </a:ext>
                  </a:extLst>
                </p14:cNvPr>
                <p14:cNvContentPartPr/>
                <p14:nvPr/>
              </p14:nvContentPartPr>
              <p14:xfrm>
                <a:off x="2020355" y="1092153"/>
                <a:ext cx="172080" cy="189000"/>
              </p14:xfrm>
            </p:contentPart>
          </mc:Choice>
          <mc:Fallback>
            <p:pic>
              <p:nvPicPr>
                <p:cNvPr id="255" name="Freihand 254">
                  <a:extLst>
                    <a:ext uri="{FF2B5EF4-FFF2-40B4-BE49-F238E27FC236}">
                      <a16:creationId xmlns:a16="http://schemas.microsoft.com/office/drawing/2014/main" id="{1FFA8262-BDAF-095D-B86A-ABF834C787B8}"/>
                    </a:ext>
                  </a:extLst>
                </p:cNvPr>
                <p:cNvPicPr/>
                <p:nvPr/>
              </p:nvPicPr>
              <p:blipFill>
                <a:blip r:embed="rId452"/>
                <a:stretch>
                  <a:fillRect/>
                </a:stretch>
              </p:blipFill>
              <p:spPr>
                <a:xfrm>
                  <a:off x="2011715" y="1083153"/>
                  <a:ext cx="189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56" name="Freihand 255">
                  <a:extLst>
                    <a:ext uri="{FF2B5EF4-FFF2-40B4-BE49-F238E27FC236}">
                      <a16:creationId xmlns:a16="http://schemas.microsoft.com/office/drawing/2014/main" id="{F68B6765-87E8-66DF-7E3F-486DE2979A18}"/>
                    </a:ext>
                  </a:extLst>
                </p14:cNvPr>
                <p14:cNvContentPartPr/>
                <p14:nvPr/>
              </p14:nvContentPartPr>
              <p14:xfrm>
                <a:off x="2244995" y="1221753"/>
                <a:ext cx="60840" cy="10440"/>
              </p14:xfrm>
            </p:contentPart>
          </mc:Choice>
          <mc:Fallback>
            <p:pic>
              <p:nvPicPr>
                <p:cNvPr id="256" name="Freihand 255">
                  <a:extLst>
                    <a:ext uri="{FF2B5EF4-FFF2-40B4-BE49-F238E27FC236}">
                      <a16:creationId xmlns:a16="http://schemas.microsoft.com/office/drawing/2014/main" id="{F68B6765-87E8-66DF-7E3F-486DE2979A18}"/>
                    </a:ext>
                  </a:extLst>
                </p:cNvPr>
                <p:cNvPicPr/>
                <p:nvPr/>
              </p:nvPicPr>
              <p:blipFill>
                <a:blip r:embed="rId454"/>
                <a:stretch>
                  <a:fillRect/>
                </a:stretch>
              </p:blipFill>
              <p:spPr>
                <a:xfrm>
                  <a:off x="2236355" y="1212753"/>
                  <a:ext cx="78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57" name="Freihand 256">
                  <a:extLst>
                    <a:ext uri="{FF2B5EF4-FFF2-40B4-BE49-F238E27FC236}">
                      <a16:creationId xmlns:a16="http://schemas.microsoft.com/office/drawing/2014/main" id="{FFAC2E49-42C2-6A6E-92CC-6194C321136C}"/>
                    </a:ext>
                  </a:extLst>
                </p14:cNvPr>
                <p14:cNvContentPartPr/>
                <p14:nvPr/>
              </p14:nvContentPartPr>
              <p14:xfrm>
                <a:off x="2452715" y="1154073"/>
                <a:ext cx="100080" cy="123480"/>
              </p14:xfrm>
            </p:contentPart>
          </mc:Choice>
          <mc:Fallback>
            <p:pic>
              <p:nvPicPr>
                <p:cNvPr id="257" name="Freihand 256">
                  <a:extLst>
                    <a:ext uri="{FF2B5EF4-FFF2-40B4-BE49-F238E27FC236}">
                      <a16:creationId xmlns:a16="http://schemas.microsoft.com/office/drawing/2014/main" id="{FFAC2E49-42C2-6A6E-92CC-6194C321136C}"/>
                    </a:ext>
                  </a:extLst>
                </p:cNvPr>
                <p:cNvPicPr/>
                <p:nvPr/>
              </p:nvPicPr>
              <p:blipFill>
                <a:blip r:embed="rId456"/>
                <a:stretch>
                  <a:fillRect/>
                </a:stretch>
              </p:blipFill>
              <p:spPr>
                <a:xfrm>
                  <a:off x="2444075" y="1145073"/>
                  <a:ext cx="117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58" name="Freihand 257">
                  <a:extLst>
                    <a:ext uri="{FF2B5EF4-FFF2-40B4-BE49-F238E27FC236}">
                      <a16:creationId xmlns:a16="http://schemas.microsoft.com/office/drawing/2014/main" id="{CC02B525-5397-C431-54C4-1507B9CA0012}"/>
                    </a:ext>
                  </a:extLst>
                </p14:cNvPr>
                <p14:cNvContentPartPr/>
                <p14:nvPr/>
              </p14:nvContentPartPr>
              <p14:xfrm>
                <a:off x="2651435" y="1154073"/>
                <a:ext cx="435240" cy="122400"/>
              </p14:xfrm>
            </p:contentPart>
          </mc:Choice>
          <mc:Fallback>
            <p:pic>
              <p:nvPicPr>
                <p:cNvPr id="258" name="Freihand 257">
                  <a:extLst>
                    <a:ext uri="{FF2B5EF4-FFF2-40B4-BE49-F238E27FC236}">
                      <a16:creationId xmlns:a16="http://schemas.microsoft.com/office/drawing/2014/main" id="{CC02B525-5397-C431-54C4-1507B9CA0012}"/>
                    </a:ext>
                  </a:extLst>
                </p:cNvPr>
                <p:cNvPicPr/>
                <p:nvPr/>
              </p:nvPicPr>
              <p:blipFill>
                <a:blip r:embed="rId458"/>
                <a:stretch>
                  <a:fillRect/>
                </a:stretch>
              </p:blipFill>
              <p:spPr>
                <a:xfrm>
                  <a:off x="2642435" y="1145073"/>
                  <a:ext cx="452880" cy="140040"/>
                </a:xfrm>
                <a:prstGeom prst="rect">
                  <a:avLst/>
                </a:prstGeom>
              </p:spPr>
            </p:pic>
          </mc:Fallback>
        </mc:AlternateContent>
      </p:grpSp>
      <p:grpSp>
        <p:nvGrpSpPr>
          <p:cNvPr id="272" name="Gruppieren 271">
            <a:extLst>
              <a:ext uri="{FF2B5EF4-FFF2-40B4-BE49-F238E27FC236}">
                <a16:creationId xmlns:a16="http://schemas.microsoft.com/office/drawing/2014/main" id="{00BB4082-F724-93E2-25E5-8893CD9DFBD9}"/>
              </a:ext>
            </a:extLst>
          </p:cNvPr>
          <p:cNvGrpSpPr/>
          <p:nvPr/>
        </p:nvGrpSpPr>
        <p:grpSpPr>
          <a:xfrm>
            <a:off x="3364955" y="992073"/>
            <a:ext cx="2141280" cy="281520"/>
            <a:chOff x="3364955" y="992073"/>
            <a:chExt cx="2141280" cy="281520"/>
          </a:xfrm>
        </p:grpSpPr>
        <mc:AlternateContent xmlns:mc="http://schemas.openxmlformats.org/markup-compatibility/2006">
          <mc:Choice xmlns:p14="http://schemas.microsoft.com/office/powerpoint/2010/main" Requires="p14">
            <p:contentPart p14:bwMode="auto" r:id="rId459">
              <p14:nvContentPartPr>
                <p14:cNvPr id="260" name="Freihand 259">
                  <a:extLst>
                    <a:ext uri="{FF2B5EF4-FFF2-40B4-BE49-F238E27FC236}">
                      <a16:creationId xmlns:a16="http://schemas.microsoft.com/office/drawing/2014/main" id="{42EC4834-D4CA-61C3-97D3-448D58999DFB}"/>
                    </a:ext>
                  </a:extLst>
                </p14:cNvPr>
                <p14:cNvContentPartPr/>
                <p14:nvPr/>
              </p14:nvContentPartPr>
              <p14:xfrm>
                <a:off x="3364955" y="1107993"/>
                <a:ext cx="122760" cy="154800"/>
              </p14:xfrm>
            </p:contentPart>
          </mc:Choice>
          <mc:Fallback>
            <p:pic>
              <p:nvPicPr>
                <p:cNvPr id="260" name="Freihand 259">
                  <a:extLst>
                    <a:ext uri="{FF2B5EF4-FFF2-40B4-BE49-F238E27FC236}">
                      <a16:creationId xmlns:a16="http://schemas.microsoft.com/office/drawing/2014/main" id="{42EC4834-D4CA-61C3-97D3-448D58999DFB}"/>
                    </a:ext>
                  </a:extLst>
                </p:cNvPr>
                <p:cNvPicPr/>
                <p:nvPr/>
              </p:nvPicPr>
              <p:blipFill>
                <a:blip r:embed="rId460"/>
                <a:stretch>
                  <a:fillRect/>
                </a:stretch>
              </p:blipFill>
              <p:spPr>
                <a:xfrm>
                  <a:off x="3356315" y="1098993"/>
                  <a:ext cx="140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1" name="Freihand 260">
                  <a:extLst>
                    <a:ext uri="{FF2B5EF4-FFF2-40B4-BE49-F238E27FC236}">
                      <a16:creationId xmlns:a16="http://schemas.microsoft.com/office/drawing/2014/main" id="{7D118D36-0124-241A-67DC-503143A11B21}"/>
                    </a:ext>
                  </a:extLst>
                </p14:cNvPr>
                <p14:cNvContentPartPr/>
                <p14:nvPr/>
              </p14:nvContentPartPr>
              <p14:xfrm>
                <a:off x="3456755" y="1082433"/>
                <a:ext cx="109080" cy="8640"/>
              </p14:xfrm>
            </p:contentPart>
          </mc:Choice>
          <mc:Fallback>
            <p:pic>
              <p:nvPicPr>
                <p:cNvPr id="261" name="Freihand 260">
                  <a:extLst>
                    <a:ext uri="{FF2B5EF4-FFF2-40B4-BE49-F238E27FC236}">
                      <a16:creationId xmlns:a16="http://schemas.microsoft.com/office/drawing/2014/main" id="{7D118D36-0124-241A-67DC-503143A11B21}"/>
                    </a:ext>
                  </a:extLst>
                </p:cNvPr>
                <p:cNvPicPr/>
                <p:nvPr/>
              </p:nvPicPr>
              <p:blipFill>
                <a:blip r:embed="rId462"/>
                <a:stretch>
                  <a:fillRect/>
                </a:stretch>
              </p:blipFill>
              <p:spPr>
                <a:xfrm>
                  <a:off x="3448115" y="1073433"/>
                  <a:ext cx="126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2" name="Freihand 261">
                  <a:extLst>
                    <a:ext uri="{FF2B5EF4-FFF2-40B4-BE49-F238E27FC236}">
                      <a16:creationId xmlns:a16="http://schemas.microsoft.com/office/drawing/2014/main" id="{24E66F03-7E61-E33A-C3A4-BAACF9D229D8}"/>
                    </a:ext>
                  </a:extLst>
                </p14:cNvPr>
                <p14:cNvContentPartPr/>
                <p14:nvPr/>
              </p14:nvContentPartPr>
              <p14:xfrm>
                <a:off x="3615515" y="1086753"/>
                <a:ext cx="324000" cy="143640"/>
              </p14:xfrm>
            </p:contentPart>
          </mc:Choice>
          <mc:Fallback>
            <p:pic>
              <p:nvPicPr>
                <p:cNvPr id="262" name="Freihand 261">
                  <a:extLst>
                    <a:ext uri="{FF2B5EF4-FFF2-40B4-BE49-F238E27FC236}">
                      <a16:creationId xmlns:a16="http://schemas.microsoft.com/office/drawing/2014/main" id="{24E66F03-7E61-E33A-C3A4-BAACF9D229D8}"/>
                    </a:ext>
                  </a:extLst>
                </p:cNvPr>
                <p:cNvPicPr/>
                <p:nvPr/>
              </p:nvPicPr>
              <p:blipFill>
                <a:blip r:embed="rId464"/>
                <a:stretch>
                  <a:fillRect/>
                </a:stretch>
              </p:blipFill>
              <p:spPr>
                <a:xfrm>
                  <a:off x="3606875" y="1077753"/>
                  <a:ext cx="341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4" name="Freihand 263">
                  <a:extLst>
                    <a:ext uri="{FF2B5EF4-FFF2-40B4-BE49-F238E27FC236}">
                      <a16:creationId xmlns:a16="http://schemas.microsoft.com/office/drawing/2014/main" id="{0FEF5D86-A6F9-299E-6433-19260EA2126E}"/>
                    </a:ext>
                  </a:extLst>
                </p14:cNvPr>
                <p14:cNvContentPartPr/>
                <p14:nvPr/>
              </p14:nvContentPartPr>
              <p14:xfrm>
                <a:off x="4132475" y="1080633"/>
                <a:ext cx="15120" cy="151920"/>
              </p14:xfrm>
            </p:contentPart>
          </mc:Choice>
          <mc:Fallback>
            <p:pic>
              <p:nvPicPr>
                <p:cNvPr id="264" name="Freihand 263">
                  <a:extLst>
                    <a:ext uri="{FF2B5EF4-FFF2-40B4-BE49-F238E27FC236}">
                      <a16:creationId xmlns:a16="http://schemas.microsoft.com/office/drawing/2014/main" id="{0FEF5D86-A6F9-299E-6433-19260EA2126E}"/>
                    </a:ext>
                  </a:extLst>
                </p:cNvPr>
                <p:cNvPicPr/>
                <p:nvPr/>
              </p:nvPicPr>
              <p:blipFill>
                <a:blip r:embed="rId466"/>
                <a:stretch>
                  <a:fillRect/>
                </a:stretch>
              </p:blipFill>
              <p:spPr>
                <a:xfrm>
                  <a:off x="4123475" y="1071633"/>
                  <a:ext cx="32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5" name="Freihand 264">
                  <a:extLst>
                    <a:ext uri="{FF2B5EF4-FFF2-40B4-BE49-F238E27FC236}">
                      <a16:creationId xmlns:a16="http://schemas.microsoft.com/office/drawing/2014/main" id="{95A901C3-9817-C8BD-CB43-CDD0EF95BB8F}"/>
                    </a:ext>
                  </a:extLst>
                </p14:cNvPr>
                <p14:cNvContentPartPr/>
                <p14:nvPr/>
              </p14:nvContentPartPr>
              <p14:xfrm>
                <a:off x="4063355" y="1127433"/>
                <a:ext cx="143640" cy="50400"/>
              </p14:xfrm>
            </p:contentPart>
          </mc:Choice>
          <mc:Fallback>
            <p:pic>
              <p:nvPicPr>
                <p:cNvPr id="265" name="Freihand 264">
                  <a:extLst>
                    <a:ext uri="{FF2B5EF4-FFF2-40B4-BE49-F238E27FC236}">
                      <a16:creationId xmlns:a16="http://schemas.microsoft.com/office/drawing/2014/main" id="{95A901C3-9817-C8BD-CB43-CDD0EF95BB8F}"/>
                    </a:ext>
                  </a:extLst>
                </p:cNvPr>
                <p:cNvPicPr/>
                <p:nvPr/>
              </p:nvPicPr>
              <p:blipFill>
                <a:blip r:embed="rId468"/>
                <a:stretch>
                  <a:fillRect/>
                </a:stretch>
              </p:blipFill>
              <p:spPr>
                <a:xfrm>
                  <a:off x="4054715" y="1118793"/>
                  <a:ext cx="161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66" name="Freihand 265">
                  <a:extLst>
                    <a:ext uri="{FF2B5EF4-FFF2-40B4-BE49-F238E27FC236}">
                      <a16:creationId xmlns:a16="http://schemas.microsoft.com/office/drawing/2014/main" id="{BA9EFF2F-D038-D013-33B9-D6C04E3EEDEF}"/>
                    </a:ext>
                  </a:extLst>
                </p14:cNvPr>
                <p14:cNvContentPartPr/>
                <p14:nvPr/>
              </p14:nvContentPartPr>
              <p14:xfrm>
                <a:off x="4240835" y="1055433"/>
                <a:ext cx="166320" cy="171000"/>
              </p14:xfrm>
            </p:contentPart>
          </mc:Choice>
          <mc:Fallback>
            <p:pic>
              <p:nvPicPr>
                <p:cNvPr id="266" name="Freihand 265">
                  <a:extLst>
                    <a:ext uri="{FF2B5EF4-FFF2-40B4-BE49-F238E27FC236}">
                      <a16:creationId xmlns:a16="http://schemas.microsoft.com/office/drawing/2014/main" id="{BA9EFF2F-D038-D013-33B9-D6C04E3EEDEF}"/>
                    </a:ext>
                  </a:extLst>
                </p:cNvPr>
                <p:cNvPicPr/>
                <p:nvPr/>
              </p:nvPicPr>
              <p:blipFill>
                <a:blip r:embed="rId470"/>
                <a:stretch>
                  <a:fillRect/>
                </a:stretch>
              </p:blipFill>
              <p:spPr>
                <a:xfrm>
                  <a:off x="4232195" y="1046433"/>
                  <a:ext cx="183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7" name="Freihand 266">
                  <a:extLst>
                    <a:ext uri="{FF2B5EF4-FFF2-40B4-BE49-F238E27FC236}">
                      <a16:creationId xmlns:a16="http://schemas.microsoft.com/office/drawing/2014/main" id="{5A79DE8C-4AB4-C125-0A47-944DE589ED23}"/>
                    </a:ext>
                  </a:extLst>
                </p14:cNvPr>
                <p14:cNvContentPartPr/>
                <p14:nvPr/>
              </p14:nvContentPartPr>
              <p14:xfrm>
                <a:off x="4419755" y="1052553"/>
                <a:ext cx="286560" cy="168480"/>
              </p14:xfrm>
            </p:contentPart>
          </mc:Choice>
          <mc:Fallback>
            <p:pic>
              <p:nvPicPr>
                <p:cNvPr id="267" name="Freihand 266">
                  <a:extLst>
                    <a:ext uri="{FF2B5EF4-FFF2-40B4-BE49-F238E27FC236}">
                      <a16:creationId xmlns:a16="http://schemas.microsoft.com/office/drawing/2014/main" id="{5A79DE8C-4AB4-C125-0A47-944DE589ED23}"/>
                    </a:ext>
                  </a:extLst>
                </p:cNvPr>
                <p:cNvPicPr/>
                <p:nvPr/>
              </p:nvPicPr>
              <p:blipFill>
                <a:blip r:embed="rId472"/>
                <a:stretch>
                  <a:fillRect/>
                </a:stretch>
              </p:blipFill>
              <p:spPr>
                <a:xfrm>
                  <a:off x="4411115" y="1043553"/>
                  <a:ext cx="304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68" name="Freihand 267">
                  <a:extLst>
                    <a:ext uri="{FF2B5EF4-FFF2-40B4-BE49-F238E27FC236}">
                      <a16:creationId xmlns:a16="http://schemas.microsoft.com/office/drawing/2014/main" id="{24CAD835-A717-A125-C0A2-9E3AA618E16B}"/>
                    </a:ext>
                  </a:extLst>
                </p14:cNvPr>
                <p14:cNvContentPartPr/>
                <p14:nvPr/>
              </p14:nvContentPartPr>
              <p14:xfrm>
                <a:off x="4804595" y="1081713"/>
                <a:ext cx="95040" cy="116640"/>
              </p14:xfrm>
            </p:contentPart>
          </mc:Choice>
          <mc:Fallback>
            <p:pic>
              <p:nvPicPr>
                <p:cNvPr id="268" name="Freihand 267">
                  <a:extLst>
                    <a:ext uri="{FF2B5EF4-FFF2-40B4-BE49-F238E27FC236}">
                      <a16:creationId xmlns:a16="http://schemas.microsoft.com/office/drawing/2014/main" id="{24CAD835-A717-A125-C0A2-9E3AA618E16B}"/>
                    </a:ext>
                  </a:extLst>
                </p:cNvPr>
                <p:cNvPicPr/>
                <p:nvPr/>
              </p:nvPicPr>
              <p:blipFill>
                <a:blip r:embed="rId474"/>
                <a:stretch>
                  <a:fillRect/>
                </a:stretch>
              </p:blipFill>
              <p:spPr>
                <a:xfrm>
                  <a:off x="4795955" y="1073073"/>
                  <a:ext cx="112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69" name="Freihand 268">
                  <a:extLst>
                    <a:ext uri="{FF2B5EF4-FFF2-40B4-BE49-F238E27FC236}">
                      <a16:creationId xmlns:a16="http://schemas.microsoft.com/office/drawing/2014/main" id="{94D3EC89-B9A3-9F14-4BD2-1A61D11A855F}"/>
                    </a:ext>
                  </a:extLst>
                </p14:cNvPr>
                <p14:cNvContentPartPr/>
                <p14:nvPr/>
              </p14:nvContentPartPr>
              <p14:xfrm>
                <a:off x="4883435" y="992073"/>
                <a:ext cx="26640" cy="8640"/>
              </p14:xfrm>
            </p:contentPart>
          </mc:Choice>
          <mc:Fallback>
            <p:pic>
              <p:nvPicPr>
                <p:cNvPr id="269" name="Freihand 268">
                  <a:extLst>
                    <a:ext uri="{FF2B5EF4-FFF2-40B4-BE49-F238E27FC236}">
                      <a16:creationId xmlns:a16="http://schemas.microsoft.com/office/drawing/2014/main" id="{94D3EC89-B9A3-9F14-4BD2-1A61D11A855F}"/>
                    </a:ext>
                  </a:extLst>
                </p:cNvPr>
                <p:cNvPicPr/>
                <p:nvPr/>
              </p:nvPicPr>
              <p:blipFill>
                <a:blip r:embed="rId476"/>
                <a:stretch>
                  <a:fillRect/>
                </a:stretch>
              </p:blipFill>
              <p:spPr>
                <a:xfrm>
                  <a:off x="4874795" y="983073"/>
                  <a:ext cx="44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70" name="Freihand 269">
                  <a:extLst>
                    <a:ext uri="{FF2B5EF4-FFF2-40B4-BE49-F238E27FC236}">
                      <a16:creationId xmlns:a16="http://schemas.microsoft.com/office/drawing/2014/main" id="{DF5E2A0A-01B9-3834-947A-82059B1AC711}"/>
                    </a:ext>
                  </a:extLst>
                </p14:cNvPr>
                <p14:cNvContentPartPr/>
                <p14:nvPr/>
              </p14:nvContentPartPr>
              <p14:xfrm>
                <a:off x="5037875" y="1078833"/>
                <a:ext cx="203040" cy="83160"/>
              </p14:xfrm>
            </p:contentPart>
          </mc:Choice>
          <mc:Fallback>
            <p:pic>
              <p:nvPicPr>
                <p:cNvPr id="270" name="Freihand 269">
                  <a:extLst>
                    <a:ext uri="{FF2B5EF4-FFF2-40B4-BE49-F238E27FC236}">
                      <a16:creationId xmlns:a16="http://schemas.microsoft.com/office/drawing/2014/main" id="{DF5E2A0A-01B9-3834-947A-82059B1AC711}"/>
                    </a:ext>
                  </a:extLst>
                </p:cNvPr>
                <p:cNvPicPr/>
                <p:nvPr/>
              </p:nvPicPr>
              <p:blipFill>
                <a:blip r:embed="rId478"/>
                <a:stretch>
                  <a:fillRect/>
                </a:stretch>
              </p:blipFill>
              <p:spPr>
                <a:xfrm>
                  <a:off x="5028875" y="1070193"/>
                  <a:ext cx="220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1" name="Freihand 270">
                  <a:extLst>
                    <a:ext uri="{FF2B5EF4-FFF2-40B4-BE49-F238E27FC236}">
                      <a16:creationId xmlns:a16="http://schemas.microsoft.com/office/drawing/2014/main" id="{83C035DD-D610-3240-48F3-73230AF1B08E}"/>
                    </a:ext>
                  </a:extLst>
                </p14:cNvPr>
                <p14:cNvContentPartPr/>
                <p14:nvPr/>
              </p14:nvContentPartPr>
              <p14:xfrm>
                <a:off x="5340635" y="1042473"/>
                <a:ext cx="165600" cy="231120"/>
              </p14:xfrm>
            </p:contentPart>
          </mc:Choice>
          <mc:Fallback>
            <p:pic>
              <p:nvPicPr>
                <p:cNvPr id="271" name="Freihand 270">
                  <a:extLst>
                    <a:ext uri="{FF2B5EF4-FFF2-40B4-BE49-F238E27FC236}">
                      <a16:creationId xmlns:a16="http://schemas.microsoft.com/office/drawing/2014/main" id="{83C035DD-D610-3240-48F3-73230AF1B08E}"/>
                    </a:ext>
                  </a:extLst>
                </p:cNvPr>
                <p:cNvPicPr/>
                <p:nvPr/>
              </p:nvPicPr>
              <p:blipFill>
                <a:blip r:embed="rId480"/>
                <a:stretch>
                  <a:fillRect/>
                </a:stretch>
              </p:blipFill>
              <p:spPr>
                <a:xfrm>
                  <a:off x="5331635" y="1033833"/>
                  <a:ext cx="183240" cy="248760"/>
                </a:xfrm>
                <a:prstGeom prst="rect">
                  <a:avLst/>
                </a:prstGeom>
              </p:spPr>
            </p:pic>
          </mc:Fallback>
        </mc:AlternateContent>
      </p:grpSp>
      <p:grpSp>
        <p:nvGrpSpPr>
          <p:cNvPr id="283" name="Gruppieren 282">
            <a:extLst>
              <a:ext uri="{FF2B5EF4-FFF2-40B4-BE49-F238E27FC236}">
                <a16:creationId xmlns:a16="http://schemas.microsoft.com/office/drawing/2014/main" id="{4233FA3F-90F6-0B94-7448-EB1920C2C62F}"/>
              </a:ext>
            </a:extLst>
          </p:cNvPr>
          <p:cNvGrpSpPr/>
          <p:nvPr/>
        </p:nvGrpSpPr>
        <p:grpSpPr>
          <a:xfrm>
            <a:off x="473435" y="1537473"/>
            <a:ext cx="1879560" cy="306720"/>
            <a:chOff x="473435" y="1537473"/>
            <a:chExt cx="1879560" cy="306720"/>
          </a:xfrm>
        </p:grpSpPr>
        <mc:AlternateContent xmlns:mc="http://schemas.openxmlformats.org/markup-compatibility/2006">
          <mc:Choice xmlns:p14="http://schemas.microsoft.com/office/powerpoint/2010/main" Requires="p14">
            <p:contentPart p14:bwMode="auto" r:id="rId481">
              <p14:nvContentPartPr>
                <p14:cNvPr id="273" name="Freihand 272">
                  <a:extLst>
                    <a:ext uri="{FF2B5EF4-FFF2-40B4-BE49-F238E27FC236}">
                      <a16:creationId xmlns:a16="http://schemas.microsoft.com/office/drawing/2014/main" id="{2B77EAB0-6B18-F5D9-62CA-1E436F2C4B10}"/>
                    </a:ext>
                  </a:extLst>
                </p14:cNvPr>
                <p14:cNvContentPartPr/>
                <p14:nvPr/>
              </p14:nvContentPartPr>
              <p14:xfrm>
                <a:off x="473435" y="1755633"/>
                <a:ext cx="196920" cy="16200"/>
              </p14:xfrm>
            </p:contentPart>
          </mc:Choice>
          <mc:Fallback>
            <p:pic>
              <p:nvPicPr>
                <p:cNvPr id="273" name="Freihand 272">
                  <a:extLst>
                    <a:ext uri="{FF2B5EF4-FFF2-40B4-BE49-F238E27FC236}">
                      <a16:creationId xmlns:a16="http://schemas.microsoft.com/office/drawing/2014/main" id="{2B77EAB0-6B18-F5D9-62CA-1E436F2C4B10}"/>
                    </a:ext>
                  </a:extLst>
                </p:cNvPr>
                <p:cNvPicPr/>
                <p:nvPr/>
              </p:nvPicPr>
              <p:blipFill>
                <a:blip r:embed="rId482"/>
                <a:stretch>
                  <a:fillRect/>
                </a:stretch>
              </p:blipFill>
              <p:spPr>
                <a:xfrm>
                  <a:off x="464435" y="1746993"/>
                  <a:ext cx="214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74" name="Freihand 273">
                  <a:extLst>
                    <a:ext uri="{FF2B5EF4-FFF2-40B4-BE49-F238E27FC236}">
                      <a16:creationId xmlns:a16="http://schemas.microsoft.com/office/drawing/2014/main" id="{A221E62A-01AA-6D48-C315-ABE324A39261}"/>
                    </a:ext>
                  </a:extLst>
                </p14:cNvPr>
                <p14:cNvContentPartPr/>
                <p14:nvPr/>
              </p14:nvContentPartPr>
              <p14:xfrm>
                <a:off x="489995" y="1818633"/>
                <a:ext cx="140400" cy="25560"/>
              </p14:xfrm>
            </p:contentPart>
          </mc:Choice>
          <mc:Fallback>
            <p:pic>
              <p:nvPicPr>
                <p:cNvPr id="274" name="Freihand 273">
                  <a:extLst>
                    <a:ext uri="{FF2B5EF4-FFF2-40B4-BE49-F238E27FC236}">
                      <a16:creationId xmlns:a16="http://schemas.microsoft.com/office/drawing/2014/main" id="{A221E62A-01AA-6D48-C315-ABE324A39261}"/>
                    </a:ext>
                  </a:extLst>
                </p:cNvPr>
                <p:cNvPicPr/>
                <p:nvPr/>
              </p:nvPicPr>
              <p:blipFill>
                <a:blip r:embed="rId484"/>
                <a:stretch>
                  <a:fillRect/>
                </a:stretch>
              </p:blipFill>
              <p:spPr>
                <a:xfrm>
                  <a:off x="480995" y="1809633"/>
                  <a:ext cx="158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75" name="Freihand 274">
                  <a:extLst>
                    <a:ext uri="{FF2B5EF4-FFF2-40B4-BE49-F238E27FC236}">
                      <a16:creationId xmlns:a16="http://schemas.microsoft.com/office/drawing/2014/main" id="{125B9167-169A-C6D3-7129-4478DD55D5DD}"/>
                    </a:ext>
                  </a:extLst>
                </p14:cNvPr>
                <p14:cNvContentPartPr/>
                <p14:nvPr/>
              </p14:nvContentPartPr>
              <p14:xfrm>
                <a:off x="739475" y="1711713"/>
                <a:ext cx="95760" cy="132120"/>
              </p14:xfrm>
            </p:contentPart>
          </mc:Choice>
          <mc:Fallback>
            <p:pic>
              <p:nvPicPr>
                <p:cNvPr id="275" name="Freihand 274">
                  <a:extLst>
                    <a:ext uri="{FF2B5EF4-FFF2-40B4-BE49-F238E27FC236}">
                      <a16:creationId xmlns:a16="http://schemas.microsoft.com/office/drawing/2014/main" id="{125B9167-169A-C6D3-7129-4478DD55D5DD}"/>
                    </a:ext>
                  </a:extLst>
                </p:cNvPr>
                <p:cNvPicPr/>
                <p:nvPr/>
              </p:nvPicPr>
              <p:blipFill>
                <a:blip r:embed="rId486"/>
                <a:stretch>
                  <a:fillRect/>
                </a:stretch>
              </p:blipFill>
              <p:spPr>
                <a:xfrm>
                  <a:off x="730835" y="1702713"/>
                  <a:ext cx="113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6" name="Freihand 275">
                  <a:extLst>
                    <a:ext uri="{FF2B5EF4-FFF2-40B4-BE49-F238E27FC236}">
                      <a16:creationId xmlns:a16="http://schemas.microsoft.com/office/drawing/2014/main" id="{C9CBF8E3-B064-A104-57AE-F3A3C3FB338E}"/>
                    </a:ext>
                  </a:extLst>
                </p14:cNvPr>
                <p14:cNvContentPartPr/>
                <p14:nvPr/>
              </p14:nvContentPartPr>
              <p14:xfrm>
                <a:off x="1063475" y="1711713"/>
                <a:ext cx="160200" cy="127440"/>
              </p14:xfrm>
            </p:contentPart>
          </mc:Choice>
          <mc:Fallback>
            <p:pic>
              <p:nvPicPr>
                <p:cNvPr id="276" name="Freihand 275">
                  <a:extLst>
                    <a:ext uri="{FF2B5EF4-FFF2-40B4-BE49-F238E27FC236}">
                      <a16:creationId xmlns:a16="http://schemas.microsoft.com/office/drawing/2014/main" id="{C9CBF8E3-B064-A104-57AE-F3A3C3FB338E}"/>
                    </a:ext>
                  </a:extLst>
                </p:cNvPr>
                <p:cNvPicPr/>
                <p:nvPr/>
              </p:nvPicPr>
              <p:blipFill>
                <a:blip r:embed="rId488"/>
                <a:stretch>
                  <a:fillRect/>
                </a:stretch>
              </p:blipFill>
              <p:spPr>
                <a:xfrm>
                  <a:off x="1054475" y="1702713"/>
                  <a:ext cx="177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7" name="Freihand 276">
                  <a:extLst>
                    <a:ext uri="{FF2B5EF4-FFF2-40B4-BE49-F238E27FC236}">
                      <a16:creationId xmlns:a16="http://schemas.microsoft.com/office/drawing/2014/main" id="{0ED1DEEA-0548-EA9C-4710-E60AA974DE3F}"/>
                    </a:ext>
                  </a:extLst>
                </p14:cNvPr>
                <p14:cNvContentPartPr/>
                <p14:nvPr/>
              </p14:nvContentPartPr>
              <p14:xfrm>
                <a:off x="1239515" y="1703793"/>
                <a:ext cx="203040" cy="137880"/>
              </p14:xfrm>
            </p:contentPart>
          </mc:Choice>
          <mc:Fallback>
            <p:pic>
              <p:nvPicPr>
                <p:cNvPr id="277" name="Freihand 276">
                  <a:extLst>
                    <a:ext uri="{FF2B5EF4-FFF2-40B4-BE49-F238E27FC236}">
                      <a16:creationId xmlns:a16="http://schemas.microsoft.com/office/drawing/2014/main" id="{0ED1DEEA-0548-EA9C-4710-E60AA974DE3F}"/>
                    </a:ext>
                  </a:extLst>
                </p:cNvPr>
                <p:cNvPicPr/>
                <p:nvPr/>
              </p:nvPicPr>
              <p:blipFill>
                <a:blip r:embed="rId490"/>
                <a:stretch>
                  <a:fillRect/>
                </a:stretch>
              </p:blipFill>
              <p:spPr>
                <a:xfrm>
                  <a:off x="1230515" y="1695153"/>
                  <a:ext cx="220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78" name="Freihand 277">
                  <a:extLst>
                    <a:ext uri="{FF2B5EF4-FFF2-40B4-BE49-F238E27FC236}">
                      <a16:creationId xmlns:a16="http://schemas.microsoft.com/office/drawing/2014/main" id="{C2FF5019-8827-1ECA-65AD-D79FDF50E2B5}"/>
                    </a:ext>
                  </a:extLst>
                </p14:cNvPr>
                <p14:cNvContentPartPr/>
                <p14:nvPr/>
              </p14:nvContentPartPr>
              <p14:xfrm>
                <a:off x="1616435" y="1748433"/>
                <a:ext cx="180720" cy="8640"/>
              </p14:xfrm>
            </p:contentPart>
          </mc:Choice>
          <mc:Fallback>
            <p:pic>
              <p:nvPicPr>
                <p:cNvPr id="278" name="Freihand 277">
                  <a:extLst>
                    <a:ext uri="{FF2B5EF4-FFF2-40B4-BE49-F238E27FC236}">
                      <a16:creationId xmlns:a16="http://schemas.microsoft.com/office/drawing/2014/main" id="{C2FF5019-8827-1ECA-65AD-D79FDF50E2B5}"/>
                    </a:ext>
                  </a:extLst>
                </p:cNvPr>
                <p:cNvPicPr/>
                <p:nvPr/>
              </p:nvPicPr>
              <p:blipFill>
                <a:blip r:embed="rId492"/>
                <a:stretch>
                  <a:fillRect/>
                </a:stretch>
              </p:blipFill>
              <p:spPr>
                <a:xfrm>
                  <a:off x="1607435" y="1739793"/>
                  <a:ext cx="198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79" name="Freihand 278">
                  <a:extLst>
                    <a:ext uri="{FF2B5EF4-FFF2-40B4-BE49-F238E27FC236}">
                      <a16:creationId xmlns:a16="http://schemas.microsoft.com/office/drawing/2014/main" id="{D1AFA30E-C288-A335-DB5E-3844B82E0BD2}"/>
                    </a:ext>
                  </a:extLst>
                </p14:cNvPr>
                <p14:cNvContentPartPr/>
                <p14:nvPr/>
              </p14:nvContentPartPr>
              <p14:xfrm>
                <a:off x="1650995" y="1695153"/>
                <a:ext cx="348120" cy="111240"/>
              </p14:xfrm>
            </p:contentPart>
          </mc:Choice>
          <mc:Fallback>
            <p:pic>
              <p:nvPicPr>
                <p:cNvPr id="279" name="Freihand 278">
                  <a:extLst>
                    <a:ext uri="{FF2B5EF4-FFF2-40B4-BE49-F238E27FC236}">
                      <a16:creationId xmlns:a16="http://schemas.microsoft.com/office/drawing/2014/main" id="{D1AFA30E-C288-A335-DB5E-3844B82E0BD2}"/>
                    </a:ext>
                  </a:extLst>
                </p:cNvPr>
                <p:cNvPicPr/>
                <p:nvPr/>
              </p:nvPicPr>
              <p:blipFill>
                <a:blip r:embed="rId494"/>
                <a:stretch>
                  <a:fillRect/>
                </a:stretch>
              </p:blipFill>
              <p:spPr>
                <a:xfrm>
                  <a:off x="1641995" y="1686153"/>
                  <a:ext cx="365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80" name="Freihand 279">
                  <a:extLst>
                    <a:ext uri="{FF2B5EF4-FFF2-40B4-BE49-F238E27FC236}">
                      <a16:creationId xmlns:a16="http://schemas.microsoft.com/office/drawing/2014/main" id="{EB389026-0988-E5D0-183B-E984E9504E5A}"/>
                    </a:ext>
                  </a:extLst>
                </p14:cNvPr>
                <p14:cNvContentPartPr/>
                <p14:nvPr/>
              </p14:nvContentPartPr>
              <p14:xfrm>
                <a:off x="2067155" y="1670673"/>
                <a:ext cx="137520" cy="172440"/>
              </p14:xfrm>
            </p:contentPart>
          </mc:Choice>
          <mc:Fallback>
            <p:pic>
              <p:nvPicPr>
                <p:cNvPr id="280" name="Freihand 279">
                  <a:extLst>
                    <a:ext uri="{FF2B5EF4-FFF2-40B4-BE49-F238E27FC236}">
                      <a16:creationId xmlns:a16="http://schemas.microsoft.com/office/drawing/2014/main" id="{EB389026-0988-E5D0-183B-E984E9504E5A}"/>
                    </a:ext>
                  </a:extLst>
                </p:cNvPr>
                <p:cNvPicPr/>
                <p:nvPr/>
              </p:nvPicPr>
              <p:blipFill>
                <a:blip r:embed="rId496"/>
                <a:stretch>
                  <a:fillRect/>
                </a:stretch>
              </p:blipFill>
              <p:spPr>
                <a:xfrm>
                  <a:off x="2058515" y="1662033"/>
                  <a:ext cx="155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1" name="Freihand 280">
                  <a:extLst>
                    <a:ext uri="{FF2B5EF4-FFF2-40B4-BE49-F238E27FC236}">
                      <a16:creationId xmlns:a16="http://schemas.microsoft.com/office/drawing/2014/main" id="{2BE3EECE-E460-9965-F15D-7506FF79B9A4}"/>
                    </a:ext>
                  </a:extLst>
                </p14:cNvPr>
                <p14:cNvContentPartPr/>
                <p14:nvPr/>
              </p14:nvContentPartPr>
              <p14:xfrm>
                <a:off x="2259395" y="1537473"/>
                <a:ext cx="93600" cy="105840"/>
              </p14:xfrm>
            </p:contentPart>
          </mc:Choice>
          <mc:Fallback>
            <p:pic>
              <p:nvPicPr>
                <p:cNvPr id="281" name="Freihand 280">
                  <a:extLst>
                    <a:ext uri="{FF2B5EF4-FFF2-40B4-BE49-F238E27FC236}">
                      <a16:creationId xmlns:a16="http://schemas.microsoft.com/office/drawing/2014/main" id="{2BE3EECE-E460-9965-F15D-7506FF79B9A4}"/>
                    </a:ext>
                  </a:extLst>
                </p:cNvPr>
                <p:cNvPicPr/>
                <p:nvPr/>
              </p:nvPicPr>
              <p:blipFill>
                <a:blip r:embed="rId498"/>
                <a:stretch>
                  <a:fillRect/>
                </a:stretch>
              </p:blipFill>
              <p:spPr>
                <a:xfrm>
                  <a:off x="2250755" y="1528473"/>
                  <a:ext cx="111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2" name="Freihand 281">
                  <a:extLst>
                    <a:ext uri="{FF2B5EF4-FFF2-40B4-BE49-F238E27FC236}">
                      <a16:creationId xmlns:a16="http://schemas.microsoft.com/office/drawing/2014/main" id="{13E23BC9-9C4D-C78D-2DB3-5D87C711B6AE}"/>
                    </a:ext>
                  </a:extLst>
                </p14:cNvPr>
                <p14:cNvContentPartPr/>
                <p14:nvPr/>
              </p14:nvContentPartPr>
              <p14:xfrm>
                <a:off x="950435" y="1601913"/>
                <a:ext cx="200160" cy="53280"/>
              </p14:xfrm>
            </p:contentPart>
          </mc:Choice>
          <mc:Fallback>
            <p:pic>
              <p:nvPicPr>
                <p:cNvPr id="282" name="Freihand 281">
                  <a:extLst>
                    <a:ext uri="{FF2B5EF4-FFF2-40B4-BE49-F238E27FC236}">
                      <a16:creationId xmlns:a16="http://schemas.microsoft.com/office/drawing/2014/main" id="{13E23BC9-9C4D-C78D-2DB3-5D87C711B6AE}"/>
                    </a:ext>
                  </a:extLst>
                </p:cNvPr>
                <p:cNvPicPr/>
                <p:nvPr/>
              </p:nvPicPr>
              <p:blipFill>
                <a:blip r:embed="rId500"/>
                <a:stretch>
                  <a:fillRect/>
                </a:stretch>
              </p:blipFill>
              <p:spPr>
                <a:xfrm>
                  <a:off x="941795" y="1593273"/>
                  <a:ext cx="217800" cy="70920"/>
                </a:xfrm>
                <a:prstGeom prst="rect">
                  <a:avLst/>
                </a:prstGeom>
              </p:spPr>
            </p:pic>
          </mc:Fallback>
        </mc:AlternateContent>
      </p:grpSp>
      <p:grpSp>
        <p:nvGrpSpPr>
          <p:cNvPr id="291" name="Gruppieren 290">
            <a:extLst>
              <a:ext uri="{FF2B5EF4-FFF2-40B4-BE49-F238E27FC236}">
                <a16:creationId xmlns:a16="http://schemas.microsoft.com/office/drawing/2014/main" id="{C03EC09E-9F6B-900C-8518-B5F8D6C81A4C}"/>
              </a:ext>
            </a:extLst>
          </p:cNvPr>
          <p:cNvGrpSpPr/>
          <p:nvPr/>
        </p:nvGrpSpPr>
        <p:grpSpPr>
          <a:xfrm>
            <a:off x="280475" y="2181153"/>
            <a:ext cx="326880" cy="187200"/>
            <a:chOff x="280475" y="2181153"/>
            <a:chExt cx="326880" cy="187200"/>
          </a:xfrm>
        </p:grpSpPr>
        <mc:AlternateContent xmlns:mc="http://schemas.openxmlformats.org/markup-compatibility/2006">
          <mc:Choice xmlns:p14="http://schemas.microsoft.com/office/powerpoint/2010/main" Requires="p14">
            <p:contentPart p14:bwMode="auto" r:id="rId501">
              <p14:nvContentPartPr>
                <p14:cNvPr id="284" name="Freihand 283">
                  <a:extLst>
                    <a:ext uri="{FF2B5EF4-FFF2-40B4-BE49-F238E27FC236}">
                      <a16:creationId xmlns:a16="http://schemas.microsoft.com/office/drawing/2014/main" id="{E20A7EA3-D10A-A483-2D44-4BA3D2D8AE26}"/>
                    </a:ext>
                  </a:extLst>
                </p14:cNvPr>
                <p14:cNvContentPartPr/>
                <p14:nvPr/>
              </p14:nvContentPartPr>
              <p14:xfrm>
                <a:off x="288755" y="2247753"/>
                <a:ext cx="150840" cy="11520"/>
              </p14:xfrm>
            </p:contentPart>
          </mc:Choice>
          <mc:Fallback>
            <p:pic>
              <p:nvPicPr>
                <p:cNvPr id="284" name="Freihand 283">
                  <a:extLst>
                    <a:ext uri="{FF2B5EF4-FFF2-40B4-BE49-F238E27FC236}">
                      <a16:creationId xmlns:a16="http://schemas.microsoft.com/office/drawing/2014/main" id="{E20A7EA3-D10A-A483-2D44-4BA3D2D8AE26}"/>
                    </a:ext>
                  </a:extLst>
                </p:cNvPr>
                <p:cNvPicPr/>
                <p:nvPr/>
              </p:nvPicPr>
              <p:blipFill>
                <a:blip r:embed="rId502"/>
                <a:stretch>
                  <a:fillRect/>
                </a:stretch>
              </p:blipFill>
              <p:spPr>
                <a:xfrm>
                  <a:off x="280115" y="2238753"/>
                  <a:ext cx="168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85" name="Freihand 284">
                  <a:extLst>
                    <a:ext uri="{FF2B5EF4-FFF2-40B4-BE49-F238E27FC236}">
                      <a16:creationId xmlns:a16="http://schemas.microsoft.com/office/drawing/2014/main" id="{0D658F9A-2143-91D6-B2DE-D0DFE490B2B3}"/>
                    </a:ext>
                  </a:extLst>
                </p14:cNvPr>
                <p14:cNvContentPartPr/>
                <p14:nvPr/>
              </p14:nvContentPartPr>
              <p14:xfrm>
                <a:off x="280475" y="2302833"/>
                <a:ext cx="158040" cy="27360"/>
              </p14:xfrm>
            </p:contentPart>
          </mc:Choice>
          <mc:Fallback>
            <p:pic>
              <p:nvPicPr>
                <p:cNvPr id="285" name="Freihand 284">
                  <a:extLst>
                    <a:ext uri="{FF2B5EF4-FFF2-40B4-BE49-F238E27FC236}">
                      <a16:creationId xmlns:a16="http://schemas.microsoft.com/office/drawing/2014/main" id="{0D658F9A-2143-91D6-B2DE-D0DFE490B2B3}"/>
                    </a:ext>
                  </a:extLst>
                </p:cNvPr>
                <p:cNvPicPr/>
                <p:nvPr/>
              </p:nvPicPr>
              <p:blipFill>
                <a:blip r:embed="rId504"/>
                <a:stretch>
                  <a:fillRect/>
                </a:stretch>
              </p:blipFill>
              <p:spPr>
                <a:xfrm>
                  <a:off x="271835" y="2293833"/>
                  <a:ext cx="175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86" name="Freihand 285">
                  <a:extLst>
                    <a:ext uri="{FF2B5EF4-FFF2-40B4-BE49-F238E27FC236}">
                      <a16:creationId xmlns:a16="http://schemas.microsoft.com/office/drawing/2014/main" id="{372D7247-70D7-FCDE-F02A-4819B1C4A32C}"/>
                    </a:ext>
                  </a:extLst>
                </p14:cNvPr>
                <p14:cNvContentPartPr/>
                <p14:nvPr/>
              </p14:nvContentPartPr>
              <p14:xfrm>
                <a:off x="543275" y="2181153"/>
                <a:ext cx="64080" cy="187200"/>
              </p14:xfrm>
            </p:contentPart>
          </mc:Choice>
          <mc:Fallback>
            <p:pic>
              <p:nvPicPr>
                <p:cNvPr id="286" name="Freihand 285">
                  <a:extLst>
                    <a:ext uri="{FF2B5EF4-FFF2-40B4-BE49-F238E27FC236}">
                      <a16:creationId xmlns:a16="http://schemas.microsoft.com/office/drawing/2014/main" id="{372D7247-70D7-FCDE-F02A-4819B1C4A32C}"/>
                    </a:ext>
                  </a:extLst>
                </p:cNvPr>
                <p:cNvPicPr/>
                <p:nvPr/>
              </p:nvPicPr>
              <p:blipFill>
                <a:blip r:embed="rId506"/>
                <a:stretch>
                  <a:fillRect/>
                </a:stretch>
              </p:blipFill>
              <p:spPr>
                <a:xfrm>
                  <a:off x="534635" y="2172153"/>
                  <a:ext cx="81720" cy="20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7">
            <p14:nvContentPartPr>
              <p14:cNvPr id="299" name="Freihand 298">
                <a:extLst>
                  <a:ext uri="{FF2B5EF4-FFF2-40B4-BE49-F238E27FC236}">
                    <a16:creationId xmlns:a16="http://schemas.microsoft.com/office/drawing/2014/main" id="{10E000AE-BE5D-7E91-FF42-C7576D986227}"/>
                  </a:ext>
                </a:extLst>
              </p14:cNvPr>
              <p14:cNvContentPartPr/>
              <p14:nvPr/>
            </p14:nvContentPartPr>
            <p14:xfrm>
              <a:off x="7498115" y="2327673"/>
              <a:ext cx="2138040" cy="110880"/>
            </p14:xfrm>
          </p:contentPart>
        </mc:Choice>
        <mc:Fallback>
          <p:pic>
            <p:nvPicPr>
              <p:cNvPr id="299" name="Freihand 298">
                <a:extLst>
                  <a:ext uri="{FF2B5EF4-FFF2-40B4-BE49-F238E27FC236}">
                    <a16:creationId xmlns:a16="http://schemas.microsoft.com/office/drawing/2014/main" id="{10E000AE-BE5D-7E91-FF42-C7576D986227}"/>
                  </a:ext>
                </a:extLst>
              </p:cNvPr>
              <p:cNvPicPr/>
              <p:nvPr/>
            </p:nvPicPr>
            <p:blipFill>
              <a:blip r:embed="rId508"/>
              <a:stretch>
                <a:fillRect/>
              </a:stretch>
            </p:blipFill>
            <p:spPr>
              <a:xfrm>
                <a:off x="7489475" y="2319033"/>
                <a:ext cx="2155680" cy="128520"/>
              </a:xfrm>
              <a:prstGeom prst="rect">
                <a:avLst/>
              </a:prstGeom>
            </p:spPr>
          </p:pic>
        </mc:Fallback>
      </mc:AlternateContent>
      <p:grpSp>
        <p:nvGrpSpPr>
          <p:cNvPr id="313" name="Gruppieren 312">
            <a:extLst>
              <a:ext uri="{FF2B5EF4-FFF2-40B4-BE49-F238E27FC236}">
                <a16:creationId xmlns:a16="http://schemas.microsoft.com/office/drawing/2014/main" id="{8834CBAA-5427-0D89-28D0-6DEEFF8A623E}"/>
              </a:ext>
            </a:extLst>
          </p:cNvPr>
          <p:cNvGrpSpPr/>
          <p:nvPr/>
        </p:nvGrpSpPr>
        <p:grpSpPr>
          <a:xfrm>
            <a:off x="2946995" y="1949673"/>
            <a:ext cx="1653840" cy="448560"/>
            <a:chOff x="2946995" y="1949673"/>
            <a:chExt cx="1653840" cy="448560"/>
          </a:xfrm>
        </p:grpSpPr>
        <mc:AlternateContent xmlns:mc="http://schemas.openxmlformats.org/markup-compatibility/2006">
          <mc:Choice xmlns:p14="http://schemas.microsoft.com/office/powerpoint/2010/main" Requires="p14">
            <p:contentPart p14:bwMode="auto" r:id="rId509">
              <p14:nvContentPartPr>
                <p14:cNvPr id="302" name="Freihand 301">
                  <a:extLst>
                    <a:ext uri="{FF2B5EF4-FFF2-40B4-BE49-F238E27FC236}">
                      <a16:creationId xmlns:a16="http://schemas.microsoft.com/office/drawing/2014/main" id="{66A3DC14-E74C-3806-98CE-D128FCA018A2}"/>
                    </a:ext>
                  </a:extLst>
                </p14:cNvPr>
                <p14:cNvContentPartPr/>
                <p14:nvPr/>
              </p14:nvContentPartPr>
              <p14:xfrm>
                <a:off x="2946995" y="2095833"/>
                <a:ext cx="123480" cy="180360"/>
              </p14:xfrm>
            </p:contentPart>
          </mc:Choice>
          <mc:Fallback>
            <p:pic>
              <p:nvPicPr>
                <p:cNvPr id="302" name="Freihand 301">
                  <a:extLst>
                    <a:ext uri="{FF2B5EF4-FFF2-40B4-BE49-F238E27FC236}">
                      <a16:creationId xmlns:a16="http://schemas.microsoft.com/office/drawing/2014/main" id="{66A3DC14-E74C-3806-98CE-D128FCA018A2}"/>
                    </a:ext>
                  </a:extLst>
                </p:cNvPr>
                <p:cNvPicPr/>
                <p:nvPr/>
              </p:nvPicPr>
              <p:blipFill>
                <a:blip r:embed="rId510"/>
                <a:stretch>
                  <a:fillRect/>
                </a:stretch>
              </p:blipFill>
              <p:spPr>
                <a:xfrm>
                  <a:off x="2938355" y="2087193"/>
                  <a:ext cx="141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3" name="Freihand 302">
                  <a:extLst>
                    <a:ext uri="{FF2B5EF4-FFF2-40B4-BE49-F238E27FC236}">
                      <a16:creationId xmlns:a16="http://schemas.microsoft.com/office/drawing/2014/main" id="{46E2CB2C-BC0F-AD0A-A7EC-D64DC04575BF}"/>
                    </a:ext>
                  </a:extLst>
                </p14:cNvPr>
                <p14:cNvContentPartPr/>
                <p14:nvPr/>
              </p14:nvContentPartPr>
              <p14:xfrm>
                <a:off x="3030875" y="2086113"/>
                <a:ext cx="85320" cy="11520"/>
              </p14:xfrm>
            </p:contentPart>
          </mc:Choice>
          <mc:Fallback>
            <p:pic>
              <p:nvPicPr>
                <p:cNvPr id="303" name="Freihand 302">
                  <a:extLst>
                    <a:ext uri="{FF2B5EF4-FFF2-40B4-BE49-F238E27FC236}">
                      <a16:creationId xmlns:a16="http://schemas.microsoft.com/office/drawing/2014/main" id="{46E2CB2C-BC0F-AD0A-A7EC-D64DC04575BF}"/>
                    </a:ext>
                  </a:extLst>
                </p:cNvPr>
                <p:cNvPicPr/>
                <p:nvPr/>
              </p:nvPicPr>
              <p:blipFill>
                <a:blip r:embed="rId512"/>
                <a:stretch>
                  <a:fillRect/>
                </a:stretch>
              </p:blipFill>
              <p:spPr>
                <a:xfrm>
                  <a:off x="3021875" y="2077473"/>
                  <a:ext cx="102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4" name="Freihand 303">
                  <a:extLst>
                    <a:ext uri="{FF2B5EF4-FFF2-40B4-BE49-F238E27FC236}">
                      <a16:creationId xmlns:a16="http://schemas.microsoft.com/office/drawing/2014/main" id="{B4EA087F-6763-1D66-7FCF-37F36B99085E}"/>
                    </a:ext>
                  </a:extLst>
                </p14:cNvPr>
                <p14:cNvContentPartPr/>
                <p14:nvPr/>
              </p14:nvContentPartPr>
              <p14:xfrm>
                <a:off x="3145355" y="2092953"/>
                <a:ext cx="292680" cy="135000"/>
              </p14:xfrm>
            </p:contentPart>
          </mc:Choice>
          <mc:Fallback>
            <p:pic>
              <p:nvPicPr>
                <p:cNvPr id="304" name="Freihand 303">
                  <a:extLst>
                    <a:ext uri="{FF2B5EF4-FFF2-40B4-BE49-F238E27FC236}">
                      <a16:creationId xmlns:a16="http://schemas.microsoft.com/office/drawing/2014/main" id="{B4EA087F-6763-1D66-7FCF-37F36B99085E}"/>
                    </a:ext>
                  </a:extLst>
                </p:cNvPr>
                <p:cNvPicPr/>
                <p:nvPr/>
              </p:nvPicPr>
              <p:blipFill>
                <a:blip r:embed="rId514"/>
                <a:stretch>
                  <a:fillRect/>
                </a:stretch>
              </p:blipFill>
              <p:spPr>
                <a:xfrm>
                  <a:off x="3136355" y="2083953"/>
                  <a:ext cx="310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5" name="Freihand 304">
                  <a:extLst>
                    <a:ext uri="{FF2B5EF4-FFF2-40B4-BE49-F238E27FC236}">
                      <a16:creationId xmlns:a16="http://schemas.microsoft.com/office/drawing/2014/main" id="{E4D92CC6-F5DE-BF00-8957-EF3A86D5D675}"/>
                    </a:ext>
                  </a:extLst>
                </p14:cNvPr>
                <p14:cNvContentPartPr/>
                <p14:nvPr/>
              </p14:nvContentPartPr>
              <p14:xfrm>
                <a:off x="3495995" y="2161353"/>
                <a:ext cx="114480" cy="26280"/>
              </p14:xfrm>
            </p:contentPart>
          </mc:Choice>
          <mc:Fallback>
            <p:pic>
              <p:nvPicPr>
                <p:cNvPr id="305" name="Freihand 304">
                  <a:extLst>
                    <a:ext uri="{FF2B5EF4-FFF2-40B4-BE49-F238E27FC236}">
                      <a16:creationId xmlns:a16="http://schemas.microsoft.com/office/drawing/2014/main" id="{E4D92CC6-F5DE-BF00-8957-EF3A86D5D675}"/>
                    </a:ext>
                  </a:extLst>
                </p:cNvPr>
                <p:cNvPicPr/>
                <p:nvPr/>
              </p:nvPicPr>
              <p:blipFill>
                <a:blip r:embed="rId516"/>
                <a:stretch>
                  <a:fillRect/>
                </a:stretch>
              </p:blipFill>
              <p:spPr>
                <a:xfrm>
                  <a:off x="3486995" y="2152353"/>
                  <a:ext cx="132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06" name="Freihand 305">
                  <a:extLst>
                    <a:ext uri="{FF2B5EF4-FFF2-40B4-BE49-F238E27FC236}">
                      <a16:creationId xmlns:a16="http://schemas.microsoft.com/office/drawing/2014/main" id="{8D8E3535-CB6C-09E7-BF6B-A27B3C3426B6}"/>
                    </a:ext>
                  </a:extLst>
                </p14:cNvPr>
                <p14:cNvContentPartPr/>
                <p14:nvPr/>
              </p14:nvContentPartPr>
              <p14:xfrm>
                <a:off x="3771035" y="2065953"/>
                <a:ext cx="18000" cy="160560"/>
              </p14:xfrm>
            </p:contentPart>
          </mc:Choice>
          <mc:Fallback>
            <p:pic>
              <p:nvPicPr>
                <p:cNvPr id="306" name="Freihand 305">
                  <a:extLst>
                    <a:ext uri="{FF2B5EF4-FFF2-40B4-BE49-F238E27FC236}">
                      <a16:creationId xmlns:a16="http://schemas.microsoft.com/office/drawing/2014/main" id="{8D8E3535-CB6C-09E7-BF6B-A27B3C3426B6}"/>
                    </a:ext>
                  </a:extLst>
                </p:cNvPr>
                <p:cNvPicPr/>
                <p:nvPr/>
              </p:nvPicPr>
              <p:blipFill>
                <a:blip r:embed="rId518"/>
                <a:stretch>
                  <a:fillRect/>
                </a:stretch>
              </p:blipFill>
              <p:spPr>
                <a:xfrm>
                  <a:off x="3762035" y="2056953"/>
                  <a:ext cx="35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07" name="Freihand 306">
                  <a:extLst>
                    <a:ext uri="{FF2B5EF4-FFF2-40B4-BE49-F238E27FC236}">
                      <a16:creationId xmlns:a16="http://schemas.microsoft.com/office/drawing/2014/main" id="{EF36547B-18E6-20F8-F8B8-AD52E413BEEE}"/>
                    </a:ext>
                  </a:extLst>
                </p14:cNvPr>
                <p14:cNvContentPartPr/>
                <p14:nvPr/>
              </p14:nvContentPartPr>
              <p14:xfrm>
                <a:off x="3881915" y="2030673"/>
                <a:ext cx="129600" cy="177840"/>
              </p14:xfrm>
            </p:contentPart>
          </mc:Choice>
          <mc:Fallback>
            <p:pic>
              <p:nvPicPr>
                <p:cNvPr id="307" name="Freihand 306">
                  <a:extLst>
                    <a:ext uri="{FF2B5EF4-FFF2-40B4-BE49-F238E27FC236}">
                      <a16:creationId xmlns:a16="http://schemas.microsoft.com/office/drawing/2014/main" id="{EF36547B-18E6-20F8-F8B8-AD52E413BEEE}"/>
                    </a:ext>
                  </a:extLst>
                </p:cNvPr>
                <p:cNvPicPr/>
                <p:nvPr/>
              </p:nvPicPr>
              <p:blipFill>
                <a:blip r:embed="rId520"/>
                <a:stretch>
                  <a:fillRect/>
                </a:stretch>
              </p:blipFill>
              <p:spPr>
                <a:xfrm>
                  <a:off x="3872915" y="2021673"/>
                  <a:ext cx="147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08" name="Freihand 307">
                  <a:extLst>
                    <a:ext uri="{FF2B5EF4-FFF2-40B4-BE49-F238E27FC236}">
                      <a16:creationId xmlns:a16="http://schemas.microsoft.com/office/drawing/2014/main" id="{E77C5D09-F036-F233-499D-57C40AEC5EFC}"/>
                    </a:ext>
                  </a:extLst>
                </p14:cNvPr>
                <p14:cNvContentPartPr/>
                <p14:nvPr/>
              </p14:nvContentPartPr>
              <p14:xfrm>
                <a:off x="4045355" y="2044353"/>
                <a:ext cx="150120" cy="147960"/>
              </p14:xfrm>
            </p:contentPart>
          </mc:Choice>
          <mc:Fallback>
            <p:pic>
              <p:nvPicPr>
                <p:cNvPr id="308" name="Freihand 307">
                  <a:extLst>
                    <a:ext uri="{FF2B5EF4-FFF2-40B4-BE49-F238E27FC236}">
                      <a16:creationId xmlns:a16="http://schemas.microsoft.com/office/drawing/2014/main" id="{E77C5D09-F036-F233-499D-57C40AEC5EFC}"/>
                    </a:ext>
                  </a:extLst>
                </p:cNvPr>
                <p:cNvPicPr/>
                <p:nvPr/>
              </p:nvPicPr>
              <p:blipFill>
                <a:blip r:embed="rId522"/>
                <a:stretch>
                  <a:fillRect/>
                </a:stretch>
              </p:blipFill>
              <p:spPr>
                <a:xfrm>
                  <a:off x="4036355" y="2035713"/>
                  <a:ext cx="167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09" name="Freihand 308">
                  <a:extLst>
                    <a:ext uri="{FF2B5EF4-FFF2-40B4-BE49-F238E27FC236}">
                      <a16:creationId xmlns:a16="http://schemas.microsoft.com/office/drawing/2014/main" id="{93C9E826-7668-EE2C-3060-35349C7F5233}"/>
                    </a:ext>
                  </a:extLst>
                </p14:cNvPr>
                <p14:cNvContentPartPr/>
                <p14:nvPr/>
              </p14:nvContentPartPr>
              <p14:xfrm>
                <a:off x="4248035" y="2043633"/>
                <a:ext cx="156600" cy="132120"/>
              </p14:xfrm>
            </p:contentPart>
          </mc:Choice>
          <mc:Fallback>
            <p:pic>
              <p:nvPicPr>
                <p:cNvPr id="309" name="Freihand 308">
                  <a:extLst>
                    <a:ext uri="{FF2B5EF4-FFF2-40B4-BE49-F238E27FC236}">
                      <a16:creationId xmlns:a16="http://schemas.microsoft.com/office/drawing/2014/main" id="{93C9E826-7668-EE2C-3060-35349C7F5233}"/>
                    </a:ext>
                  </a:extLst>
                </p:cNvPr>
                <p:cNvPicPr/>
                <p:nvPr/>
              </p:nvPicPr>
              <p:blipFill>
                <a:blip r:embed="rId524"/>
                <a:stretch>
                  <a:fillRect/>
                </a:stretch>
              </p:blipFill>
              <p:spPr>
                <a:xfrm>
                  <a:off x="4239395" y="2034633"/>
                  <a:ext cx="174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0" name="Freihand 309">
                  <a:extLst>
                    <a:ext uri="{FF2B5EF4-FFF2-40B4-BE49-F238E27FC236}">
                      <a16:creationId xmlns:a16="http://schemas.microsoft.com/office/drawing/2014/main" id="{862D67A5-545A-E7EB-0B64-E6A2D784B0E0}"/>
                    </a:ext>
                  </a:extLst>
                </p14:cNvPr>
                <p14:cNvContentPartPr/>
                <p14:nvPr/>
              </p14:nvContentPartPr>
              <p14:xfrm>
                <a:off x="4503275" y="1982073"/>
                <a:ext cx="97560" cy="218520"/>
              </p14:xfrm>
            </p:contentPart>
          </mc:Choice>
          <mc:Fallback>
            <p:pic>
              <p:nvPicPr>
                <p:cNvPr id="310" name="Freihand 309">
                  <a:extLst>
                    <a:ext uri="{FF2B5EF4-FFF2-40B4-BE49-F238E27FC236}">
                      <a16:creationId xmlns:a16="http://schemas.microsoft.com/office/drawing/2014/main" id="{862D67A5-545A-E7EB-0B64-E6A2D784B0E0}"/>
                    </a:ext>
                  </a:extLst>
                </p:cNvPr>
                <p:cNvPicPr/>
                <p:nvPr/>
              </p:nvPicPr>
              <p:blipFill>
                <a:blip r:embed="rId526"/>
                <a:stretch>
                  <a:fillRect/>
                </a:stretch>
              </p:blipFill>
              <p:spPr>
                <a:xfrm>
                  <a:off x="4494635" y="1973433"/>
                  <a:ext cx="1152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2" name="Freihand 311">
                  <a:extLst>
                    <a:ext uri="{FF2B5EF4-FFF2-40B4-BE49-F238E27FC236}">
                      <a16:creationId xmlns:a16="http://schemas.microsoft.com/office/drawing/2014/main" id="{BB4793F1-BF22-5FF6-0E2F-08EE3A8C461C}"/>
                    </a:ext>
                  </a:extLst>
                </p14:cNvPr>
                <p14:cNvContentPartPr/>
                <p14:nvPr/>
              </p14:nvContentPartPr>
              <p14:xfrm>
                <a:off x="3030155" y="1949673"/>
                <a:ext cx="489240" cy="448560"/>
              </p14:xfrm>
            </p:contentPart>
          </mc:Choice>
          <mc:Fallback>
            <p:pic>
              <p:nvPicPr>
                <p:cNvPr id="312" name="Freihand 311">
                  <a:extLst>
                    <a:ext uri="{FF2B5EF4-FFF2-40B4-BE49-F238E27FC236}">
                      <a16:creationId xmlns:a16="http://schemas.microsoft.com/office/drawing/2014/main" id="{BB4793F1-BF22-5FF6-0E2F-08EE3A8C461C}"/>
                    </a:ext>
                  </a:extLst>
                </p:cNvPr>
                <p:cNvPicPr/>
                <p:nvPr/>
              </p:nvPicPr>
              <p:blipFill>
                <a:blip r:embed="rId528"/>
                <a:stretch>
                  <a:fillRect/>
                </a:stretch>
              </p:blipFill>
              <p:spPr>
                <a:xfrm>
                  <a:off x="3021155" y="1940673"/>
                  <a:ext cx="506880" cy="466200"/>
                </a:xfrm>
                <a:prstGeom prst="rect">
                  <a:avLst/>
                </a:prstGeom>
              </p:spPr>
            </p:pic>
          </mc:Fallback>
        </mc:AlternateContent>
      </p:grpSp>
      <p:grpSp>
        <p:nvGrpSpPr>
          <p:cNvPr id="315" name="Gruppieren 314">
            <a:extLst>
              <a:ext uri="{FF2B5EF4-FFF2-40B4-BE49-F238E27FC236}">
                <a16:creationId xmlns:a16="http://schemas.microsoft.com/office/drawing/2014/main" id="{8342BB82-3566-A3B9-6CF3-D8CC3D7F06B3}"/>
              </a:ext>
            </a:extLst>
          </p:cNvPr>
          <p:cNvGrpSpPr/>
          <p:nvPr/>
        </p:nvGrpSpPr>
        <p:grpSpPr>
          <a:xfrm>
            <a:off x="903275" y="2046153"/>
            <a:ext cx="1920240" cy="420120"/>
            <a:chOff x="903275" y="2046153"/>
            <a:chExt cx="1920240" cy="420120"/>
          </a:xfrm>
        </p:grpSpPr>
        <mc:AlternateContent xmlns:mc="http://schemas.openxmlformats.org/markup-compatibility/2006">
          <mc:Choice xmlns:p14="http://schemas.microsoft.com/office/powerpoint/2010/main" Requires="p14">
            <p:contentPart p14:bwMode="auto" r:id="rId529">
              <p14:nvContentPartPr>
                <p14:cNvPr id="287" name="Freihand 286">
                  <a:extLst>
                    <a:ext uri="{FF2B5EF4-FFF2-40B4-BE49-F238E27FC236}">
                      <a16:creationId xmlns:a16="http://schemas.microsoft.com/office/drawing/2014/main" id="{B3D27D64-84B6-63CB-9532-DDA598C3579D}"/>
                    </a:ext>
                  </a:extLst>
                </p14:cNvPr>
                <p14:cNvContentPartPr/>
                <p14:nvPr/>
              </p14:nvContentPartPr>
              <p14:xfrm>
                <a:off x="903275" y="2181513"/>
                <a:ext cx="133560" cy="136440"/>
              </p14:xfrm>
            </p:contentPart>
          </mc:Choice>
          <mc:Fallback>
            <p:pic>
              <p:nvPicPr>
                <p:cNvPr id="287" name="Freihand 286">
                  <a:extLst>
                    <a:ext uri="{FF2B5EF4-FFF2-40B4-BE49-F238E27FC236}">
                      <a16:creationId xmlns:a16="http://schemas.microsoft.com/office/drawing/2014/main" id="{B3D27D64-84B6-63CB-9532-DDA598C3579D}"/>
                    </a:ext>
                  </a:extLst>
                </p:cNvPr>
                <p:cNvPicPr/>
                <p:nvPr/>
              </p:nvPicPr>
              <p:blipFill>
                <a:blip r:embed="rId530"/>
                <a:stretch>
                  <a:fillRect/>
                </a:stretch>
              </p:blipFill>
              <p:spPr>
                <a:xfrm>
                  <a:off x="894635" y="2172513"/>
                  <a:ext cx="151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88" name="Freihand 287">
                  <a:extLst>
                    <a:ext uri="{FF2B5EF4-FFF2-40B4-BE49-F238E27FC236}">
                      <a16:creationId xmlns:a16="http://schemas.microsoft.com/office/drawing/2014/main" id="{19C535D7-41DC-2DFC-95E8-DD5D990744E6}"/>
                    </a:ext>
                  </a:extLst>
                </p14:cNvPr>
                <p14:cNvContentPartPr/>
                <p14:nvPr/>
              </p14:nvContentPartPr>
              <p14:xfrm>
                <a:off x="957275" y="2169993"/>
                <a:ext cx="128160" cy="4680"/>
              </p14:xfrm>
            </p:contentPart>
          </mc:Choice>
          <mc:Fallback>
            <p:pic>
              <p:nvPicPr>
                <p:cNvPr id="288" name="Freihand 287">
                  <a:extLst>
                    <a:ext uri="{FF2B5EF4-FFF2-40B4-BE49-F238E27FC236}">
                      <a16:creationId xmlns:a16="http://schemas.microsoft.com/office/drawing/2014/main" id="{19C535D7-41DC-2DFC-95E8-DD5D990744E6}"/>
                    </a:ext>
                  </a:extLst>
                </p:cNvPr>
                <p:cNvPicPr/>
                <p:nvPr/>
              </p:nvPicPr>
              <p:blipFill>
                <a:blip r:embed="rId532"/>
                <a:stretch>
                  <a:fillRect/>
                </a:stretch>
              </p:blipFill>
              <p:spPr>
                <a:xfrm>
                  <a:off x="948275" y="2161353"/>
                  <a:ext cx="145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89" name="Freihand 288">
                  <a:extLst>
                    <a:ext uri="{FF2B5EF4-FFF2-40B4-BE49-F238E27FC236}">
                      <a16:creationId xmlns:a16="http://schemas.microsoft.com/office/drawing/2014/main" id="{F4694703-2642-B532-B405-4F9B05E0AE7E}"/>
                    </a:ext>
                  </a:extLst>
                </p14:cNvPr>
                <p14:cNvContentPartPr/>
                <p14:nvPr/>
              </p14:nvContentPartPr>
              <p14:xfrm>
                <a:off x="1141235" y="2162793"/>
                <a:ext cx="311040" cy="124560"/>
              </p14:xfrm>
            </p:contentPart>
          </mc:Choice>
          <mc:Fallback>
            <p:pic>
              <p:nvPicPr>
                <p:cNvPr id="289" name="Freihand 288">
                  <a:extLst>
                    <a:ext uri="{FF2B5EF4-FFF2-40B4-BE49-F238E27FC236}">
                      <a16:creationId xmlns:a16="http://schemas.microsoft.com/office/drawing/2014/main" id="{F4694703-2642-B532-B405-4F9B05E0AE7E}"/>
                    </a:ext>
                  </a:extLst>
                </p:cNvPr>
                <p:cNvPicPr/>
                <p:nvPr/>
              </p:nvPicPr>
              <p:blipFill>
                <a:blip r:embed="rId534"/>
                <a:stretch>
                  <a:fillRect/>
                </a:stretch>
              </p:blipFill>
              <p:spPr>
                <a:xfrm>
                  <a:off x="1132235" y="2154153"/>
                  <a:ext cx="328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92" name="Freihand 291">
                  <a:extLst>
                    <a:ext uri="{FF2B5EF4-FFF2-40B4-BE49-F238E27FC236}">
                      <a16:creationId xmlns:a16="http://schemas.microsoft.com/office/drawing/2014/main" id="{93FF19FF-65E6-5642-CCDF-59BC1966479B}"/>
                    </a:ext>
                  </a:extLst>
                </p14:cNvPr>
                <p14:cNvContentPartPr/>
                <p14:nvPr/>
              </p14:nvContentPartPr>
              <p14:xfrm>
                <a:off x="1652075" y="2196633"/>
                <a:ext cx="32400" cy="102960"/>
              </p14:xfrm>
            </p:contentPart>
          </mc:Choice>
          <mc:Fallback>
            <p:pic>
              <p:nvPicPr>
                <p:cNvPr id="292" name="Freihand 291">
                  <a:extLst>
                    <a:ext uri="{FF2B5EF4-FFF2-40B4-BE49-F238E27FC236}">
                      <a16:creationId xmlns:a16="http://schemas.microsoft.com/office/drawing/2014/main" id="{93FF19FF-65E6-5642-CCDF-59BC1966479B}"/>
                    </a:ext>
                  </a:extLst>
                </p:cNvPr>
                <p:cNvPicPr/>
                <p:nvPr/>
              </p:nvPicPr>
              <p:blipFill>
                <a:blip r:embed="rId536"/>
                <a:stretch>
                  <a:fillRect/>
                </a:stretch>
              </p:blipFill>
              <p:spPr>
                <a:xfrm>
                  <a:off x="1643435" y="2187633"/>
                  <a:ext cx="50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93" name="Freihand 292">
                  <a:extLst>
                    <a:ext uri="{FF2B5EF4-FFF2-40B4-BE49-F238E27FC236}">
                      <a16:creationId xmlns:a16="http://schemas.microsoft.com/office/drawing/2014/main" id="{199C3741-1CF3-60D5-3B15-38175E3BBA4E}"/>
                    </a:ext>
                  </a:extLst>
                </p14:cNvPr>
                <p14:cNvContentPartPr/>
                <p14:nvPr/>
              </p14:nvContentPartPr>
              <p14:xfrm>
                <a:off x="1585835" y="2170713"/>
                <a:ext cx="358200" cy="119160"/>
              </p14:xfrm>
            </p:contentPart>
          </mc:Choice>
          <mc:Fallback>
            <p:pic>
              <p:nvPicPr>
                <p:cNvPr id="293" name="Freihand 292">
                  <a:extLst>
                    <a:ext uri="{FF2B5EF4-FFF2-40B4-BE49-F238E27FC236}">
                      <a16:creationId xmlns:a16="http://schemas.microsoft.com/office/drawing/2014/main" id="{199C3741-1CF3-60D5-3B15-38175E3BBA4E}"/>
                    </a:ext>
                  </a:extLst>
                </p:cNvPr>
                <p:cNvPicPr/>
                <p:nvPr/>
              </p:nvPicPr>
              <p:blipFill>
                <a:blip r:embed="rId538"/>
                <a:stretch>
                  <a:fillRect/>
                </a:stretch>
              </p:blipFill>
              <p:spPr>
                <a:xfrm>
                  <a:off x="1577195" y="2161713"/>
                  <a:ext cx="375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94" name="Freihand 293">
                  <a:extLst>
                    <a:ext uri="{FF2B5EF4-FFF2-40B4-BE49-F238E27FC236}">
                      <a16:creationId xmlns:a16="http://schemas.microsoft.com/office/drawing/2014/main" id="{22B7418A-2C14-868A-BF58-341520DC68CF}"/>
                    </a:ext>
                  </a:extLst>
                </p14:cNvPr>
                <p14:cNvContentPartPr/>
                <p14:nvPr/>
              </p14:nvContentPartPr>
              <p14:xfrm>
                <a:off x="1865195" y="2155233"/>
                <a:ext cx="133200" cy="13680"/>
              </p14:xfrm>
            </p:contentPart>
          </mc:Choice>
          <mc:Fallback>
            <p:pic>
              <p:nvPicPr>
                <p:cNvPr id="294" name="Freihand 293">
                  <a:extLst>
                    <a:ext uri="{FF2B5EF4-FFF2-40B4-BE49-F238E27FC236}">
                      <a16:creationId xmlns:a16="http://schemas.microsoft.com/office/drawing/2014/main" id="{22B7418A-2C14-868A-BF58-341520DC68CF}"/>
                    </a:ext>
                  </a:extLst>
                </p:cNvPr>
                <p:cNvPicPr/>
                <p:nvPr/>
              </p:nvPicPr>
              <p:blipFill>
                <a:blip r:embed="rId540"/>
                <a:stretch>
                  <a:fillRect/>
                </a:stretch>
              </p:blipFill>
              <p:spPr>
                <a:xfrm>
                  <a:off x="1856555" y="2146233"/>
                  <a:ext cx="150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95" name="Freihand 294">
                  <a:extLst>
                    <a:ext uri="{FF2B5EF4-FFF2-40B4-BE49-F238E27FC236}">
                      <a16:creationId xmlns:a16="http://schemas.microsoft.com/office/drawing/2014/main" id="{20EEB8BC-BC2E-2044-71BF-4374BCF2B6D9}"/>
                    </a:ext>
                  </a:extLst>
                </p14:cNvPr>
                <p14:cNvContentPartPr/>
                <p14:nvPr/>
              </p14:nvContentPartPr>
              <p14:xfrm>
                <a:off x="2010635" y="2158833"/>
                <a:ext cx="261720" cy="103320"/>
              </p14:xfrm>
            </p:contentPart>
          </mc:Choice>
          <mc:Fallback>
            <p:pic>
              <p:nvPicPr>
                <p:cNvPr id="295" name="Freihand 294">
                  <a:extLst>
                    <a:ext uri="{FF2B5EF4-FFF2-40B4-BE49-F238E27FC236}">
                      <a16:creationId xmlns:a16="http://schemas.microsoft.com/office/drawing/2014/main" id="{20EEB8BC-BC2E-2044-71BF-4374BCF2B6D9}"/>
                    </a:ext>
                  </a:extLst>
                </p:cNvPr>
                <p:cNvPicPr/>
                <p:nvPr/>
              </p:nvPicPr>
              <p:blipFill>
                <a:blip r:embed="rId542"/>
                <a:stretch>
                  <a:fillRect/>
                </a:stretch>
              </p:blipFill>
              <p:spPr>
                <a:xfrm>
                  <a:off x="2001995" y="2150193"/>
                  <a:ext cx="279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96" name="Freihand 295">
                  <a:extLst>
                    <a:ext uri="{FF2B5EF4-FFF2-40B4-BE49-F238E27FC236}">
                      <a16:creationId xmlns:a16="http://schemas.microsoft.com/office/drawing/2014/main" id="{870922F9-F81A-2FFE-8060-75746565175C}"/>
                    </a:ext>
                  </a:extLst>
                </p14:cNvPr>
                <p14:cNvContentPartPr/>
                <p14:nvPr/>
              </p14:nvContentPartPr>
              <p14:xfrm>
                <a:off x="2360555" y="2101233"/>
                <a:ext cx="81720" cy="181080"/>
              </p14:xfrm>
            </p:contentPart>
          </mc:Choice>
          <mc:Fallback>
            <p:pic>
              <p:nvPicPr>
                <p:cNvPr id="296" name="Freihand 295">
                  <a:extLst>
                    <a:ext uri="{FF2B5EF4-FFF2-40B4-BE49-F238E27FC236}">
                      <a16:creationId xmlns:a16="http://schemas.microsoft.com/office/drawing/2014/main" id="{870922F9-F81A-2FFE-8060-75746565175C}"/>
                    </a:ext>
                  </a:extLst>
                </p:cNvPr>
                <p:cNvPicPr/>
                <p:nvPr/>
              </p:nvPicPr>
              <p:blipFill>
                <a:blip r:embed="rId544"/>
                <a:stretch>
                  <a:fillRect/>
                </a:stretch>
              </p:blipFill>
              <p:spPr>
                <a:xfrm>
                  <a:off x="2351555" y="2092233"/>
                  <a:ext cx="99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97" name="Freihand 296">
                  <a:extLst>
                    <a:ext uri="{FF2B5EF4-FFF2-40B4-BE49-F238E27FC236}">
                      <a16:creationId xmlns:a16="http://schemas.microsoft.com/office/drawing/2014/main" id="{75E7DAC6-ACD2-C7CA-2E36-B030E4D872F5}"/>
                    </a:ext>
                  </a:extLst>
                </p14:cNvPr>
                <p14:cNvContentPartPr/>
                <p14:nvPr/>
              </p14:nvContentPartPr>
              <p14:xfrm>
                <a:off x="2597795" y="2206353"/>
                <a:ext cx="225720" cy="18000"/>
              </p14:xfrm>
            </p:contentPart>
          </mc:Choice>
          <mc:Fallback>
            <p:pic>
              <p:nvPicPr>
                <p:cNvPr id="297" name="Freihand 296">
                  <a:extLst>
                    <a:ext uri="{FF2B5EF4-FFF2-40B4-BE49-F238E27FC236}">
                      <a16:creationId xmlns:a16="http://schemas.microsoft.com/office/drawing/2014/main" id="{75E7DAC6-ACD2-C7CA-2E36-B030E4D872F5}"/>
                    </a:ext>
                  </a:extLst>
                </p:cNvPr>
                <p:cNvPicPr/>
                <p:nvPr/>
              </p:nvPicPr>
              <p:blipFill>
                <a:blip r:embed="rId546"/>
                <a:stretch>
                  <a:fillRect/>
                </a:stretch>
              </p:blipFill>
              <p:spPr>
                <a:xfrm>
                  <a:off x="2588795" y="2197713"/>
                  <a:ext cx="2433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98" name="Freihand 297">
                  <a:extLst>
                    <a:ext uri="{FF2B5EF4-FFF2-40B4-BE49-F238E27FC236}">
                      <a16:creationId xmlns:a16="http://schemas.microsoft.com/office/drawing/2014/main" id="{1545EB11-54C1-9E6B-A0B0-1AA3B25E2445}"/>
                    </a:ext>
                  </a:extLst>
                </p14:cNvPr>
                <p14:cNvContentPartPr/>
                <p14:nvPr/>
              </p14:nvContentPartPr>
              <p14:xfrm>
                <a:off x="2607515" y="2259993"/>
                <a:ext cx="141480" cy="10800"/>
              </p14:xfrm>
            </p:contentPart>
          </mc:Choice>
          <mc:Fallback>
            <p:pic>
              <p:nvPicPr>
                <p:cNvPr id="298" name="Freihand 297">
                  <a:extLst>
                    <a:ext uri="{FF2B5EF4-FFF2-40B4-BE49-F238E27FC236}">
                      <a16:creationId xmlns:a16="http://schemas.microsoft.com/office/drawing/2014/main" id="{1545EB11-54C1-9E6B-A0B0-1AA3B25E2445}"/>
                    </a:ext>
                  </a:extLst>
                </p:cNvPr>
                <p:cNvPicPr/>
                <p:nvPr/>
              </p:nvPicPr>
              <p:blipFill>
                <a:blip r:embed="rId548"/>
                <a:stretch>
                  <a:fillRect/>
                </a:stretch>
              </p:blipFill>
              <p:spPr>
                <a:xfrm>
                  <a:off x="2598875" y="2250993"/>
                  <a:ext cx="159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14" name="Freihand 313">
                  <a:extLst>
                    <a:ext uri="{FF2B5EF4-FFF2-40B4-BE49-F238E27FC236}">
                      <a16:creationId xmlns:a16="http://schemas.microsoft.com/office/drawing/2014/main" id="{19DB31BD-7859-6BB9-E070-8C2690845157}"/>
                    </a:ext>
                  </a:extLst>
                </p14:cNvPr>
                <p14:cNvContentPartPr/>
                <p14:nvPr/>
              </p14:nvContentPartPr>
              <p14:xfrm>
                <a:off x="1008755" y="2046153"/>
                <a:ext cx="460080" cy="420120"/>
              </p14:xfrm>
            </p:contentPart>
          </mc:Choice>
          <mc:Fallback>
            <p:pic>
              <p:nvPicPr>
                <p:cNvPr id="314" name="Freihand 313">
                  <a:extLst>
                    <a:ext uri="{FF2B5EF4-FFF2-40B4-BE49-F238E27FC236}">
                      <a16:creationId xmlns:a16="http://schemas.microsoft.com/office/drawing/2014/main" id="{19DB31BD-7859-6BB9-E070-8C2690845157}"/>
                    </a:ext>
                  </a:extLst>
                </p:cNvPr>
                <p:cNvPicPr/>
                <p:nvPr/>
              </p:nvPicPr>
              <p:blipFill>
                <a:blip r:embed="rId550"/>
                <a:stretch>
                  <a:fillRect/>
                </a:stretch>
              </p:blipFill>
              <p:spPr>
                <a:xfrm>
                  <a:off x="1000115" y="2037153"/>
                  <a:ext cx="477720" cy="437760"/>
                </a:xfrm>
                <a:prstGeom prst="rect">
                  <a:avLst/>
                </a:prstGeom>
              </p:spPr>
            </p:pic>
          </mc:Fallback>
        </mc:AlternateContent>
      </p:grpSp>
      <p:grpSp>
        <p:nvGrpSpPr>
          <p:cNvPr id="318" name="Gruppieren 317">
            <a:extLst>
              <a:ext uri="{FF2B5EF4-FFF2-40B4-BE49-F238E27FC236}">
                <a16:creationId xmlns:a16="http://schemas.microsoft.com/office/drawing/2014/main" id="{7D97B27C-35DF-0BEF-03AF-FA731277AAEB}"/>
              </a:ext>
            </a:extLst>
          </p:cNvPr>
          <p:cNvGrpSpPr/>
          <p:nvPr/>
        </p:nvGrpSpPr>
        <p:grpSpPr>
          <a:xfrm>
            <a:off x="1169315" y="2719353"/>
            <a:ext cx="312120" cy="149040"/>
            <a:chOff x="1169315" y="2719353"/>
            <a:chExt cx="312120" cy="149040"/>
          </a:xfrm>
        </p:grpSpPr>
        <mc:AlternateContent xmlns:mc="http://schemas.openxmlformats.org/markup-compatibility/2006">
          <mc:Choice xmlns:p14="http://schemas.microsoft.com/office/powerpoint/2010/main" Requires="p14">
            <p:contentPart p14:bwMode="auto" r:id="rId551">
              <p14:nvContentPartPr>
                <p14:cNvPr id="316" name="Freihand 315">
                  <a:extLst>
                    <a:ext uri="{FF2B5EF4-FFF2-40B4-BE49-F238E27FC236}">
                      <a16:creationId xmlns:a16="http://schemas.microsoft.com/office/drawing/2014/main" id="{425FEFB3-48A6-9BFA-A988-0FD4F3DD5CAD}"/>
                    </a:ext>
                  </a:extLst>
                </p14:cNvPr>
                <p14:cNvContentPartPr/>
                <p14:nvPr/>
              </p14:nvContentPartPr>
              <p14:xfrm>
                <a:off x="1169315" y="2749233"/>
                <a:ext cx="134640" cy="4680"/>
              </p14:xfrm>
            </p:contentPart>
          </mc:Choice>
          <mc:Fallback>
            <p:pic>
              <p:nvPicPr>
                <p:cNvPr id="316" name="Freihand 315">
                  <a:extLst>
                    <a:ext uri="{FF2B5EF4-FFF2-40B4-BE49-F238E27FC236}">
                      <a16:creationId xmlns:a16="http://schemas.microsoft.com/office/drawing/2014/main" id="{425FEFB3-48A6-9BFA-A988-0FD4F3DD5CAD}"/>
                    </a:ext>
                  </a:extLst>
                </p:cNvPr>
                <p:cNvPicPr/>
                <p:nvPr/>
              </p:nvPicPr>
              <p:blipFill>
                <a:blip r:embed="rId552"/>
                <a:stretch>
                  <a:fillRect/>
                </a:stretch>
              </p:blipFill>
              <p:spPr>
                <a:xfrm>
                  <a:off x="1160675" y="2740233"/>
                  <a:ext cx="152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17" name="Freihand 316">
                  <a:extLst>
                    <a:ext uri="{FF2B5EF4-FFF2-40B4-BE49-F238E27FC236}">
                      <a16:creationId xmlns:a16="http://schemas.microsoft.com/office/drawing/2014/main" id="{203C99A7-AE91-D496-DA55-CB375AD89671}"/>
                    </a:ext>
                  </a:extLst>
                </p14:cNvPr>
                <p14:cNvContentPartPr/>
                <p14:nvPr/>
              </p14:nvContentPartPr>
              <p14:xfrm>
                <a:off x="1173635" y="2719353"/>
                <a:ext cx="307800" cy="149040"/>
              </p14:xfrm>
            </p:contentPart>
          </mc:Choice>
          <mc:Fallback>
            <p:pic>
              <p:nvPicPr>
                <p:cNvPr id="317" name="Freihand 316">
                  <a:extLst>
                    <a:ext uri="{FF2B5EF4-FFF2-40B4-BE49-F238E27FC236}">
                      <a16:creationId xmlns:a16="http://schemas.microsoft.com/office/drawing/2014/main" id="{203C99A7-AE91-D496-DA55-CB375AD89671}"/>
                    </a:ext>
                  </a:extLst>
                </p:cNvPr>
                <p:cNvPicPr/>
                <p:nvPr/>
              </p:nvPicPr>
              <p:blipFill>
                <a:blip r:embed="rId554"/>
                <a:stretch>
                  <a:fillRect/>
                </a:stretch>
              </p:blipFill>
              <p:spPr>
                <a:xfrm>
                  <a:off x="1164995" y="2710713"/>
                  <a:ext cx="325440" cy="16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5">
            <p14:nvContentPartPr>
              <p14:cNvPr id="322" name="Freihand 321">
                <a:extLst>
                  <a:ext uri="{FF2B5EF4-FFF2-40B4-BE49-F238E27FC236}">
                    <a16:creationId xmlns:a16="http://schemas.microsoft.com/office/drawing/2014/main" id="{53795206-0E0A-2768-12F0-BFD446D6A1FA}"/>
                  </a:ext>
                </a:extLst>
              </p14:cNvPr>
              <p14:cNvContentPartPr/>
              <p14:nvPr/>
            </p14:nvContentPartPr>
            <p14:xfrm>
              <a:off x="2513915" y="2515593"/>
              <a:ext cx="120960" cy="218520"/>
            </p14:xfrm>
          </p:contentPart>
        </mc:Choice>
        <mc:Fallback>
          <p:pic>
            <p:nvPicPr>
              <p:cNvPr id="322" name="Freihand 321">
                <a:extLst>
                  <a:ext uri="{FF2B5EF4-FFF2-40B4-BE49-F238E27FC236}">
                    <a16:creationId xmlns:a16="http://schemas.microsoft.com/office/drawing/2014/main" id="{53795206-0E0A-2768-12F0-BFD446D6A1FA}"/>
                  </a:ext>
                </a:extLst>
              </p:cNvPr>
              <p:cNvPicPr/>
              <p:nvPr/>
            </p:nvPicPr>
            <p:blipFill>
              <a:blip r:embed="rId556"/>
              <a:stretch>
                <a:fillRect/>
              </a:stretch>
            </p:blipFill>
            <p:spPr>
              <a:xfrm>
                <a:off x="2505275" y="2506593"/>
                <a:ext cx="138600" cy="236160"/>
              </a:xfrm>
              <a:prstGeom prst="rect">
                <a:avLst/>
              </a:prstGeom>
            </p:spPr>
          </p:pic>
        </mc:Fallback>
      </mc:AlternateContent>
      <p:grpSp>
        <p:nvGrpSpPr>
          <p:cNvPr id="326" name="Gruppieren 325">
            <a:extLst>
              <a:ext uri="{FF2B5EF4-FFF2-40B4-BE49-F238E27FC236}">
                <a16:creationId xmlns:a16="http://schemas.microsoft.com/office/drawing/2014/main" id="{149B7F68-D399-1343-4830-445DBD9D95DF}"/>
              </a:ext>
            </a:extLst>
          </p:cNvPr>
          <p:cNvGrpSpPr/>
          <p:nvPr/>
        </p:nvGrpSpPr>
        <p:grpSpPr>
          <a:xfrm>
            <a:off x="2816315" y="2640513"/>
            <a:ext cx="206280" cy="91440"/>
            <a:chOff x="2816315" y="2640513"/>
            <a:chExt cx="206280" cy="91440"/>
          </a:xfrm>
        </p:grpSpPr>
        <mc:AlternateContent xmlns:mc="http://schemas.openxmlformats.org/markup-compatibility/2006">
          <mc:Choice xmlns:p14="http://schemas.microsoft.com/office/powerpoint/2010/main" Requires="p14">
            <p:contentPart p14:bwMode="auto" r:id="rId557">
              <p14:nvContentPartPr>
                <p14:cNvPr id="323" name="Freihand 322">
                  <a:extLst>
                    <a:ext uri="{FF2B5EF4-FFF2-40B4-BE49-F238E27FC236}">
                      <a16:creationId xmlns:a16="http://schemas.microsoft.com/office/drawing/2014/main" id="{AC2CF9AD-3136-DFBB-DBCD-7EAD69116F4F}"/>
                    </a:ext>
                  </a:extLst>
                </p14:cNvPr>
                <p14:cNvContentPartPr/>
                <p14:nvPr/>
              </p14:nvContentPartPr>
              <p14:xfrm>
                <a:off x="2816315" y="2640513"/>
                <a:ext cx="182880" cy="13680"/>
              </p14:xfrm>
            </p:contentPart>
          </mc:Choice>
          <mc:Fallback>
            <p:pic>
              <p:nvPicPr>
                <p:cNvPr id="323" name="Freihand 322">
                  <a:extLst>
                    <a:ext uri="{FF2B5EF4-FFF2-40B4-BE49-F238E27FC236}">
                      <a16:creationId xmlns:a16="http://schemas.microsoft.com/office/drawing/2014/main" id="{AC2CF9AD-3136-DFBB-DBCD-7EAD69116F4F}"/>
                    </a:ext>
                  </a:extLst>
                </p:cNvPr>
                <p:cNvPicPr/>
                <p:nvPr/>
              </p:nvPicPr>
              <p:blipFill>
                <a:blip r:embed="rId558"/>
                <a:stretch>
                  <a:fillRect/>
                </a:stretch>
              </p:blipFill>
              <p:spPr>
                <a:xfrm>
                  <a:off x="2807675" y="2631873"/>
                  <a:ext cx="200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24" name="Freihand 323">
                  <a:extLst>
                    <a:ext uri="{FF2B5EF4-FFF2-40B4-BE49-F238E27FC236}">
                      <a16:creationId xmlns:a16="http://schemas.microsoft.com/office/drawing/2014/main" id="{10B7A9F1-5FB5-4EFA-F73C-F90C7E519293}"/>
                    </a:ext>
                  </a:extLst>
                </p14:cNvPr>
                <p14:cNvContentPartPr/>
                <p14:nvPr/>
              </p14:nvContentPartPr>
              <p14:xfrm>
                <a:off x="2853755" y="2712873"/>
                <a:ext cx="168840" cy="19080"/>
              </p14:xfrm>
            </p:contentPart>
          </mc:Choice>
          <mc:Fallback>
            <p:pic>
              <p:nvPicPr>
                <p:cNvPr id="324" name="Freihand 323">
                  <a:extLst>
                    <a:ext uri="{FF2B5EF4-FFF2-40B4-BE49-F238E27FC236}">
                      <a16:creationId xmlns:a16="http://schemas.microsoft.com/office/drawing/2014/main" id="{10B7A9F1-5FB5-4EFA-F73C-F90C7E519293}"/>
                    </a:ext>
                  </a:extLst>
                </p:cNvPr>
                <p:cNvPicPr/>
                <p:nvPr/>
              </p:nvPicPr>
              <p:blipFill>
                <a:blip r:embed="rId560"/>
                <a:stretch>
                  <a:fillRect/>
                </a:stretch>
              </p:blipFill>
              <p:spPr>
                <a:xfrm>
                  <a:off x="2845115" y="2703873"/>
                  <a:ext cx="186480" cy="3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1">
            <p14:nvContentPartPr>
              <p14:cNvPr id="325" name="Freihand 324">
                <a:extLst>
                  <a:ext uri="{FF2B5EF4-FFF2-40B4-BE49-F238E27FC236}">
                    <a16:creationId xmlns:a16="http://schemas.microsoft.com/office/drawing/2014/main" id="{5E6ADFF4-6F2D-7E93-CAEB-63DF69601885}"/>
                  </a:ext>
                </a:extLst>
              </p14:cNvPr>
              <p14:cNvContentPartPr/>
              <p14:nvPr/>
            </p14:nvContentPartPr>
            <p14:xfrm>
              <a:off x="3213395" y="2754633"/>
              <a:ext cx="5760" cy="29520"/>
            </p14:xfrm>
          </p:contentPart>
        </mc:Choice>
        <mc:Fallback>
          <p:pic>
            <p:nvPicPr>
              <p:cNvPr id="325" name="Freihand 324">
                <a:extLst>
                  <a:ext uri="{FF2B5EF4-FFF2-40B4-BE49-F238E27FC236}">
                    <a16:creationId xmlns:a16="http://schemas.microsoft.com/office/drawing/2014/main" id="{5E6ADFF4-6F2D-7E93-CAEB-63DF69601885}"/>
                  </a:ext>
                </a:extLst>
              </p:cNvPr>
              <p:cNvPicPr/>
              <p:nvPr/>
            </p:nvPicPr>
            <p:blipFill>
              <a:blip r:embed="rId562"/>
              <a:stretch>
                <a:fillRect/>
              </a:stretch>
            </p:blipFill>
            <p:spPr>
              <a:xfrm>
                <a:off x="3204755" y="2745993"/>
                <a:ext cx="23400" cy="47160"/>
              </a:xfrm>
              <a:prstGeom prst="rect">
                <a:avLst/>
              </a:prstGeom>
            </p:spPr>
          </p:pic>
        </mc:Fallback>
      </mc:AlternateContent>
      <p:grpSp>
        <p:nvGrpSpPr>
          <p:cNvPr id="330" name="Gruppieren 329">
            <a:extLst>
              <a:ext uri="{FF2B5EF4-FFF2-40B4-BE49-F238E27FC236}">
                <a16:creationId xmlns:a16="http://schemas.microsoft.com/office/drawing/2014/main" id="{896F4CCD-2254-87B8-81D0-6BBD2C3A0616}"/>
              </a:ext>
            </a:extLst>
          </p:cNvPr>
          <p:cNvGrpSpPr/>
          <p:nvPr/>
        </p:nvGrpSpPr>
        <p:grpSpPr>
          <a:xfrm>
            <a:off x="1596995" y="2596593"/>
            <a:ext cx="720360" cy="238680"/>
            <a:chOff x="1596995" y="2596593"/>
            <a:chExt cx="720360" cy="238680"/>
          </a:xfrm>
        </p:grpSpPr>
        <mc:AlternateContent xmlns:mc="http://schemas.openxmlformats.org/markup-compatibility/2006">
          <mc:Choice xmlns:p14="http://schemas.microsoft.com/office/powerpoint/2010/main" Requires="p14">
            <p:contentPart p14:bwMode="auto" r:id="rId563">
              <p14:nvContentPartPr>
                <p14:cNvPr id="319" name="Freihand 318">
                  <a:extLst>
                    <a:ext uri="{FF2B5EF4-FFF2-40B4-BE49-F238E27FC236}">
                      <a16:creationId xmlns:a16="http://schemas.microsoft.com/office/drawing/2014/main" id="{0179B530-37F2-3527-0BAA-C86904126B77}"/>
                    </a:ext>
                  </a:extLst>
                </p14:cNvPr>
                <p14:cNvContentPartPr/>
                <p14:nvPr/>
              </p14:nvContentPartPr>
              <p14:xfrm>
                <a:off x="1793195" y="2645193"/>
                <a:ext cx="88200" cy="159480"/>
              </p14:xfrm>
            </p:contentPart>
          </mc:Choice>
          <mc:Fallback>
            <p:pic>
              <p:nvPicPr>
                <p:cNvPr id="319" name="Freihand 318">
                  <a:extLst>
                    <a:ext uri="{FF2B5EF4-FFF2-40B4-BE49-F238E27FC236}">
                      <a16:creationId xmlns:a16="http://schemas.microsoft.com/office/drawing/2014/main" id="{0179B530-37F2-3527-0BAA-C86904126B77}"/>
                    </a:ext>
                  </a:extLst>
                </p:cNvPr>
                <p:cNvPicPr/>
                <p:nvPr/>
              </p:nvPicPr>
              <p:blipFill>
                <a:blip r:embed="rId564"/>
                <a:stretch>
                  <a:fillRect/>
                </a:stretch>
              </p:blipFill>
              <p:spPr>
                <a:xfrm>
                  <a:off x="1784195" y="2636553"/>
                  <a:ext cx="1058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20" name="Freihand 319">
                  <a:extLst>
                    <a:ext uri="{FF2B5EF4-FFF2-40B4-BE49-F238E27FC236}">
                      <a16:creationId xmlns:a16="http://schemas.microsoft.com/office/drawing/2014/main" id="{73663390-7AE6-177C-A7C4-2241BAE56A1C}"/>
                    </a:ext>
                  </a:extLst>
                </p14:cNvPr>
                <p14:cNvContentPartPr/>
                <p14:nvPr/>
              </p14:nvContentPartPr>
              <p14:xfrm>
                <a:off x="1847555" y="2626833"/>
                <a:ext cx="94680" cy="10440"/>
              </p14:xfrm>
            </p:contentPart>
          </mc:Choice>
          <mc:Fallback>
            <p:pic>
              <p:nvPicPr>
                <p:cNvPr id="320" name="Freihand 319">
                  <a:extLst>
                    <a:ext uri="{FF2B5EF4-FFF2-40B4-BE49-F238E27FC236}">
                      <a16:creationId xmlns:a16="http://schemas.microsoft.com/office/drawing/2014/main" id="{73663390-7AE6-177C-A7C4-2241BAE56A1C}"/>
                    </a:ext>
                  </a:extLst>
                </p:cNvPr>
                <p:cNvPicPr/>
                <p:nvPr/>
              </p:nvPicPr>
              <p:blipFill>
                <a:blip r:embed="rId566"/>
                <a:stretch>
                  <a:fillRect/>
                </a:stretch>
              </p:blipFill>
              <p:spPr>
                <a:xfrm>
                  <a:off x="1838915" y="2617833"/>
                  <a:ext cx="112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21" name="Freihand 320">
                  <a:extLst>
                    <a:ext uri="{FF2B5EF4-FFF2-40B4-BE49-F238E27FC236}">
                      <a16:creationId xmlns:a16="http://schemas.microsoft.com/office/drawing/2014/main" id="{36140262-D334-3330-5406-86F376314819}"/>
                    </a:ext>
                  </a:extLst>
                </p14:cNvPr>
                <p14:cNvContentPartPr/>
                <p14:nvPr/>
              </p14:nvContentPartPr>
              <p14:xfrm>
                <a:off x="2016035" y="2596593"/>
                <a:ext cx="301320" cy="145080"/>
              </p14:xfrm>
            </p:contentPart>
          </mc:Choice>
          <mc:Fallback>
            <p:pic>
              <p:nvPicPr>
                <p:cNvPr id="321" name="Freihand 320">
                  <a:extLst>
                    <a:ext uri="{FF2B5EF4-FFF2-40B4-BE49-F238E27FC236}">
                      <a16:creationId xmlns:a16="http://schemas.microsoft.com/office/drawing/2014/main" id="{36140262-D334-3330-5406-86F376314819}"/>
                    </a:ext>
                  </a:extLst>
                </p:cNvPr>
                <p:cNvPicPr/>
                <p:nvPr/>
              </p:nvPicPr>
              <p:blipFill>
                <a:blip r:embed="rId568"/>
                <a:stretch>
                  <a:fillRect/>
                </a:stretch>
              </p:blipFill>
              <p:spPr>
                <a:xfrm>
                  <a:off x="2007035" y="2587953"/>
                  <a:ext cx="318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28" name="Freihand 327">
                  <a:extLst>
                    <a:ext uri="{FF2B5EF4-FFF2-40B4-BE49-F238E27FC236}">
                      <a16:creationId xmlns:a16="http://schemas.microsoft.com/office/drawing/2014/main" id="{F02D620D-F031-678B-28A2-5DD537E32388}"/>
                    </a:ext>
                  </a:extLst>
                </p14:cNvPr>
                <p14:cNvContentPartPr/>
                <p14:nvPr/>
              </p14:nvContentPartPr>
              <p14:xfrm>
                <a:off x="1596995" y="2623233"/>
                <a:ext cx="142200" cy="205920"/>
              </p14:xfrm>
            </p:contentPart>
          </mc:Choice>
          <mc:Fallback>
            <p:pic>
              <p:nvPicPr>
                <p:cNvPr id="328" name="Freihand 327">
                  <a:extLst>
                    <a:ext uri="{FF2B5EF4-FFF2-40B4-BE49-F238E27FC236}">
                      <a16:creationId xmlns:a16="http://schemas.microsoft.com/office/drawing/2014/main" id="{F02D620D-F031-678B-28A2-5DD537E32388}"/>
                    </a:ext>
                  </a:extLst>
                </p:cNvPr>
                <p:cNvPicPr/>
                <p:nvPr/>
              </p:nvPicPr>
              <p:blipFill>
                <a:blip r:embed="rId570"/>
                <a:stretch>
                  <a:fillRect/>
                </a:stretch>
              </p:blipFill>
              <p:spPr>
                <a:xfrm>
                  <a:off x="1587995" y="2614593"/>
                  <a:ext cx="159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29" name="Freihand 328">
                  <a:extLst>
                    <a:ext uri="{FF2B5EF4-FFF2-40B4-BE49-F238E27FC236}">
                      <a16:creationId xmlns:a16="http://schemas.microsoft.com/office/drawing/2014/main" id="{4BA0FDA1-8116-08B1-F703-F14778892832}"/>
                    </a:ext>
                  </a:extLst>
                </p14:cNvPr>
                <p14:cNvContentPartPr/>
                <p14:nvPr/>
              </p14:nvContentPartPr>
              <p14:xfrm>
                <a:off x="1760795" y="2602353"/>
                <a:ext cx="196200" cy="232920"/>
              </p14:xfrm>
            </p:contentPart>
          </mc:Choice>
          <mc:Fallback>
            <p:pic>
              <p:nvPicPr>
                <p:cNvPr id="329" name="Freihand 328">
                  <a:extLst>
                    <a:ext uri="{FF2B5EF4-FFF2-40B4-BE49-F238E27FC236}">
                      <a16:creationId xmlns:a16="http://schemas.microsoft.com/office/drawing/2014/main" id="{4BA0FDA1-8116-08B1-F703-F14778892832}"/>
                    </a:ext>
                  </a:extLst>
                </p:cNvPr>
                <p:cNvPicPr/>
                <p:nvPr/>
              </p:nvPicPr>
              <p:blipFill>
                <a:blip r:embed="rId572"/>
                <a:stretch>
                  <a:fillRect/>
                </a:stretch>
              </p:blipFill>
              <p:spPr>
                <a:xfrm>
                  <a:off x="1752155" y="2593353"/>
                  <a:ext cx="213840" cy="25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3">
            <p14:nvContentPartPr>
              <p14:cNvPr id="331" name="Freihand 330">
                <a:extLst>
                  <a:ext uri="{FF2B5EF4-FFF2-40B4-BE49-F238E27FC236}">
                    <a16:creationId xmlns:a16="http://schemas.microsoft.com/office/drawing/2014/main" id="{054CD092-6C2A-D88F-D3E5-473A49B793DC}"/>
                  </a:ext>
                </a:extLst>
              </p14:cNvPr>
              <p14:cNvContentPartPr/>
              <p14:nvPr/>
            </p14:nvContentPartPr>
            <p14:xfrm>
              <a:off x="3327155" y="2534313"/>
              <a:ext cx="198360" cy="182520"/>
            </p14:xfrm>
          </p:contentPart>
        </mc:Choice>
        <mc:Fallback>
          <p:pic>
            <p:nvPicPr>
              <p:cNvPr id="331" name="Freihand 330">
                <a:extLst>
                  <a:ext uri="{FF2B5EF4-FFF2-40B4-BE49-F238E27FC236}">
                    <a16:creationId xmlns:a16="http://schemas.microsoft.com/office/drawing/2014/main" id="{054CD092-6C2A-D88F-D3E5-473A49B793DC}"/>
                  </a:ext>
                </a:extLst>
              </p:cNvPr>
              <p:cNvPicPr/>
              <p:nvPr/>
            </p:nvPicPr>
            <p:blipFill>
              <a:blip r:embed="rId574"/>
              <a:stretch>
                <a:fillRect/>
              </a:stretch>
            </p:blipFill>
            <p:spPr>
              <a:xfrm>
                <a:off x="3318155" y="2525313"/>
                <a:ext cx="216000" cy="200160"/>
              </a:xfrm>
              <a:prstGeom prst="rect">
                <a:avLst/>
              </a:prstGeom>
            </p:spPr>
          </p:pic>
        </mc:Fallback>
      </mc:AlternateContent>
      <p:grpSp>
        <p:nvGrpSpPr>
          <p:cNvPr id="341" name="Gruppieren 340">
            <a:extLst>
              <a:ext uri="{FF2B5EF4-FFF2-40B4-BE49-F238E27FC236}">
                <a16:creationId xmlns:a16="http://schemas.microsoft.com/office/drawing/2014/main" id="{3F7971A7-E7DF-C1A6-0737-3383EA73AB1E}"/>
              </a:ext>
            </a:extLst>
          </p:cNvPr>
          <p:cNvGrpSpPr/>
          <p:nvPr/>
        </p:nvGrpSpPr>
        <p:grpSpPr>
          <a:xfrm>
            <a:off x="3778595" y="2501193"/>
            <a:ext cx="433080" cy="223920"/>
            <a:chOff x="3778595" y="2501193"/>
            <a:chExt cx="433080" cy="223920"/>
          </a:xfrm>
        </p:grpSpPr>
        <mc:AlternateContent xmlns:mc="http://schemas.openxmlformats.org/markup-compatibility/2006">
          <mc:Choice xmlns:p14="http://schemas.microsoft.com/office/powerpoint/2010/main" Requires="p14">
            <p:contentPart p14:bwMode="auto" r:id="rId575">
              <p14:nvContentPartPr>
                <p14:cNvPr id="332" name="Freihand 331">
                  <a:extLst>
                    <a:ext uri="{FF2B5EF4-FFF2-40B4-BE49-F238E27FC236}">
                      <a16:creationId xmlns:a16="http://schemas.microsoft.com/office/drawing/2014/main" id="{15CDB5A4-3618-EEBE-26BC-A4580914DEC4}"/>
                    </a:ext>
                  </a:extLst>
                </p14:cNvPr>
                <p14:cNvContentPartPr/>
                <p14:nvPr/>
              </p14:nvContentPartPr>
              <p14:xfrm>
                <a:off x="3778595" y="2563473"/>
                <a:ext cx="249840" cy="34920"/>
              </p14:xfrm>
            </p:contentPart>
          </mc:Choice>
          <mc:Fallback>
            <p:pic>
              <p:nvPicPr>
                <p:cNvPr id="332" name="Freihand 331">
                  <a:extLst>
                    <a:ext uri="{FF2B5EF4-FFF2-40B4-BE49-F238E27FC236}">
                      <a16:creationId xmlns:a16="http://schemas.microsoft.com/office/drawing/2014/main" id="{15CDB5A4-3618-EEBE-26BC-A4580914DEC4}"/>
                    </a:ext>
                  </a:extLst>
                </p:cNvPr>
                <p:cNvPicPr/>
                <p:nvPr/>
              </p:nvPicPr>
              <p:blipFill>
                <a:blip r:embed="rId576"/>
                <a:stretch>
                  <a:fillRect/>
                </a:stretch>
              </p:blipFill>
              <p:spPr>
                <a:xfrm>
                  <a:off x="3769955" y="2554473"/>
                  <a:ext cx="267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33" name="Freihand 332">
                  <a:extLst>
                    <a:ext uri="{FF2B5EF4-FFF2-40B4-BE49-F238E27FC236}">
                      <a16:creationId xmlns:a16="http://schemas.microsoft.com/office/drawing/2014/main" id="{6C52E5D2-79D1-1BDD-7C5F-B345D476ED50}"/>
                    </a:ext>
                  </a:extLst>
                </p14:cNvPr>
                <p14:cNvContentPartPr/>
                <p14:nvPr/>
              </p14:nvContentPartPr>
              <p14:xfrm>
                <a:off x="3794435" y="2614593"/>
                <a:ext cx="196920" cy="47880"/>
              </p14:xfrm>
            </p:contentPart>
          </mc:Choice>
          <mc:Fallback>
            <p:pic>
              <p:nvPicPr>
                <p:cNvPr id="333" name="Freihand 332">
                  <a:extLst>
                    <a:ext uri="{FF2B5EF4-FFF2-40B4-BE49-F238E27FC236}">
                      <a16:creationId xmlns:a16="http://schemas.microsoft.com/office/drawing/2014/main" id="{6C52E5D2-79D1-1BDD-7C5F-B345D476ED50}"/>
                    </a:ext>
                  </a:extLst>
                </p:cNvPr>
                <p:cNvPicPr/>
                <p:nvPr/>
              </p:nvPicPr>
              <p:blipFill>
                <a:blip r:embed="rId578"/>
                <a:stretch>
                  <a:fillRect/>
                </a:stretch>
              </p:blipFill>
              <p:spPr>
                <a:xfrm>
                  <a:off x="3785795" y="2605953"/>
                  <a:ext cx="214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34" name="Freihand 333">
                  <a:extLst>
                    <a:ext uri="{FF2B5EF4-FFF2-40B4-BE49-F238E27FC236}">
                      <a16:creationId xmlns:a16="http://schemas.microsoft.com/office/drawing/2014/main" id="{E1DA0A20-435A-9D1F-5536-9BC1F6604854}"/>
                    </a:ext>
                  </a:extLst>
                </p14:cNvPr>
                <p14:cNvContentPartPr/>
                <p14:nvPr/>
              </p14:nvContentPartPr>
              <p14:xfrm>
                <a:off x="4045355" y="2501193"/>
                <a:ext cx="166320" cy="223920"/>
              </p14:xfrm>
            </p:contentPart>
          </mc:Choice>
          <mc:Fallback>
            <p:pic>
              <p:nvPicPr>
                <p:cNvPr id="334" name="Freihand 333">
                  <a:extLst>
                    <a:ext uri="{FF2B5EF4-FFF2-40B4-BE49-F238E27FC236}">
                      <a16:creationId xmlns:a16="http://schemas.microsoft.com/office/drawing/2014/main" id="{E1DA0A20-435A-9D1F-5536-9BC1F6604854}"/>
                    </a:ext>
                  </a:extLst>
                </p:cNvPr>
                <p:cNvPicPr/>
                <p:nvPr/>
              </p:nvPicPr>
              <p:blipFill>
                <a:blip r:embed="rId580"/>
                <a:stretch>
                  <a:fillRect/>
                </a:stretch>
              </p:blipFill>
              <p:spPr>
                <a:xfrm>
                  <a:off x="4036355" y="2492193"/>
                  <a:ext cx="183960" cy="241560"/>
                </a:xfrm>
                <a:prstGeom prst="rect">
                  <a:avLst/>
                </a:prstGeom>
              </p:spPr>
            </p:pic>
          </mc:Fallback>
        </mc:AlternateContent>
      </p:grpSp>
      <p:grpSp>
        <p:nvGrpSpPr>
          <p:cNvPr id="343" name="Gruppieren 342">
            <a:extLst>
              <a:ext uri="{FF2B5EF4-FFF2-40B4-BE49-F238E27FC236}">
                <a16:creationId xmlns:a16="http://schemas.microsoft.com/office/drawing/2014/main" id="{D22DBD25-45FF-EFAB-D726-2BE84588277B}"/>
              </a:ext>
            </a:extLst>
          </p:cNvPr>
          <p:cNvGrpSpPr/>
          <p:nvPr/>
        </p:nvGrpSpPr>
        <p:grpSpPr>
          <a:xfrm>
            <a:off x="4399955" y="2379873"/>
            <a:ext cx="864720" cy="376560"/>
            <a:chOff x="4399955" y="2379873"/>
            <a:chExt cx="864720" cy="376560"/>
          </a:xfrm>
        </p:grpSpPr>
        <mc:AlternateContent xmlns:mc="http://schemas.openxmlformats.org/markup-compatibility/2006">
          <mc:Choice xmlns:p14="http://schemas.microsoft.com/office/powerpoint/2010/main" Requires="p14">
            <p:contentPart p14:bwMode="auto" r:id="rId581">
              <p14:nvContentPartPr>
                <p14:cNvPr id="335" name="Freihand 334">
                  <a:extLst>
                    <a:ext uri="{FF2B5EF4-FFF2-40B4-BE49-F238E27FC236}">
                      <a16:creationId xmlns:a16="http://schemas.microsoft.com/office/drawing/2014/main" id="{F55E0F4C-82E9-4B0B-7E2E-1B3AE2B193F3}"/>
                    </a:ext>
                  </a:extLst>
                </p14:cNvPr>
                <p14:cNvContentPartPr/>
                <p14:nvPr/>
              </p14:nvContentPartPr>
              <p14:xfrm>
                <a:off x="4399955" y="2517393"/>
                <a:ext cx="95760" cy="145080"/>
              </p14:xfrm>
            </p:contentPart>
          </mc:Choice>
          <mc:Fallback>
            <p:pic>
              <p:nvPicPr>
                <p:cNvPr id="335" name="Freihand 334">
                  <a:extLst>
                    <a:ext uri="{FF2B5EF4-FFF2-40B4-BE49-F238E27FC236}">
                      <a16:creationId xmlns:a16="http://schemas.microsoft.com/office/drawing/2014/main" id="{F55E0F4C-82E9-4B0B-7E2E-1B3AE2B193F3}"/>
                    </a:ext>
                  </a:extLst>
                </p:cNvPr>
                <p:cNvPicPr/>
                <p:nvPr/>
              </p:nvPicPr>
              <p:blipFill>
                <a:blip r:embed="rId582"/>
                <a:stretch>
                  <a:fillRect/>
                </a:stretch>
              </p:blipFill>
              <p:spPr>
                <a:xfrm>
                  <a:off x="4391315" y="2508393"/>
                  <a:ext cx="113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36" name="Freihand 335">
                  <a:extLst>
                    <a:ext uri="{FF2B5EF4-FFF2-40B4-BE49-F238E27FC236}">
                      <a16:creationId xmlns:a16="http://schemas.microsoft.com/office/drawing/2014/main" id="{6C23AA4A-EEBA-5C3E-8CA2-2B9486C8B3AA}"/>
                    </a:ext>
                  </a:extLst>
                </p14:cNvPr>
                <p14:cNvContentPartPr/>
                <p14:nvPr/>
              </p14:nvContentPartPr>
              <p14:xfrm>
                <a:off x="4453235" y="2379873"/>
                <a:ext cx="16920" cy="12600"/>
              </p14:xfrm>
            </p:contentPart>
          </mc:Choice>
          <mc:Fallback>
            <p:pic>
              <p:nvPicPr>
                <p:cNvPr id="336" name="Freihand 335">
                  <a:extLst>
                    <a:ext uri="{FF2B5EF4-FFF2-40B4-BE49-F238E27FC236}">
                      <a16:creationId xmlns:a16="http://schemas.microsoft.com/office/drawing/2014/main" id="{6C23AA4A-EEBA-5C3E-8CA2-2B9486C8B3AA}"/>
                    </a:ext>
                  </a:extLst>
                </p:cNvPr>
                <p:cNvPicPr/>
                <p:nvPr/>
              </p:nvPicPr>
              <p:blipFill>
                <a:blip r:embed="rId584"/>
                <a:stretch>
                  <a:fillRect/>
                </a:stretch>
              </p:blipFill>
              <p:spPr>
                <a:xfrm>
                  <a:off x="4444235" y="2371233"/>
                  <a:ext cx="34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37" name="Freihand 336">
                  <a:extLst>
                    <a:ext uri="{FF2B5EF4-FFF2-40B4-BE49-F238E27FC236}">
                      <a16:creationId xmlns:a16="http://schemas.microsoft.com/office/drawing/2014/main" id="{EAAC137C-5C80-785B-312B-A5496BAF9D8D}"/>
                    </a:ext>
                  </a:extLst>
                </p14:cNvPr>
                <p14:cNvContentPartPr/>
                <p14:nvPr/>
              </p14:nvContentPartPr>
              <p14:xfrm>
                <a:off x="4565555" y="2415873"/>
                <a:ext cx="144720" cy="132840"/>
              </p14:xfrm>
            </p:contentPart>
          </mc:Choice>
          <mc:Fallback>
            <p:pic>
              <p:nvPicPr>
                <p:cNvPr id="337" name="Freihand 336">
                  <a:extLst>
                    <a:ext uri="{FF2B5EF4-FFF2-40B4-BE49-F238E27FC236}">
                      <a16:creationId xmlns:a16="http://schemas.microsoft.com/office/drawing/2014/main" id="{EAAC137C-5C80-785B-312B-A5496BAF9D8D}"/>
                    </a:ext>
                  </a:extLst>
                </p:cNvPr>
                <p:cNvPicPr/>
                <p:nvPr/>
              </p:nvPicPr>
              <p:blipFill>
                <a:blip r:embed="rId586"/>
                <a:stretch>
                  <a:fillRect/>
                </a:stretch>
              </p:blipFill>
              <p:spPr>
                <a:xfrm>
                  <a:off x="4556555" y="2406873"/>
                  <a:ext cx="162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38" name="Freihand 337">
                  <a:extLst>
                    <a:ext uri="{FF2B5EF4-FFF2-40B4-BE49-F238E27FC236}">
                      <a16:creationId xmlns:a16="http://schemas.microsoft.com/office/drawing/2014/main" id="{AF4A5A94-370F-C9B4-DCEC-F0847C3B8295}"/>
                    </a:ext>
                  </a:extLst>
                </p14:cNvPr>
                <p14:cNvContentPartPr/>
                <p14:nvPr/>
              </p14:nvContentPartPr>
              <p14:xfrm>
                <a:off x="4798475" y="2520993"/>
                <a:ext cx="140760" cy="12600"/>
              </p14:xfrm>
            </p:contentPart>
          </mc:Choice>
          <mc:Fallback>
            <p:pic>
              <p:nvPicPr>
                <p:cNvPr id="338" name="Freihand 337">
                  <a:extLst>
                    <a:ext uri="{FF2B5EF4-FFF2-40B4-BE49-F238E27FC236}">
                      <a16:creationId xmlns:a16="http://schemas.microsoft.com/office/drawing/2014/main" id="{AF4A5A94-370F-C9B4-DCEC-F0847C3B8295}"/>
                    </a:ext>
                  </a:extLst>
                </p:cNvPr>
                <p:cNvPicPr/>
                <p:nvPr/>
              </p:nvPicPr>
              <p:blipFill>
                <a:blip r:embed="rId588"/>
                <a:stretch>
                  <a:fillRect/>
                </a:stretch>
              </p:blipFill>
              <p:spPr>
                <a:xfrm>
                  <a:off x="4789835" y="2512353"/>
                  <a:ext cx="158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39" name="Freihand 338">
                  <a:extLst>
                    <a:ext uri="{FF2B5EF4-FFF2-40B4-BE49-F238E27FC236}">
                      <a16:creationId xmlns:a16="http://schemas.microsoft.com/office/drawing/2014/main" id="{09C6E7B2-481B-6BB5-3190-51D0DA5868BF}"/>
                    </a:ext>
                  </a:extLst>
                </p14:cNvPr>
                <p14:cNvContentPartPr/>
                <p14:nvPr/>
              </p14:nvContentPartPr>
              <p14:xfrm>
                <a:off x="4759955" y="2454393"/>
                <a:ext cx="504720" cy="177480"/>
              </p14:xfrm>
            </p:contentPart>
          </mc:Choice>
          <mc:Fallback>
            <p:pic>
              <p:nvPicPr>
                <p:cNvPr id="339" name="Freihand 338">
                  <a:extLst>
                    <a:ext uri="{FF2B5EF4-FFF2-40B4-BE49-F238E27FC236}">
                      <a16:creationId xmlns:a16="http://schemas.microsoft.com/office/drawing/2014/main" id="{09C6E7B2-481B-6BB5-3190-51D0DA5868BF}"/>
                    </a:ext>
                  </a:extLst>
                </p:cNvPr>
                <p:cNvPicPr/>
                <p:nvPr/>
              </p:nvPicPr>
              <p:blipFill>
                <a:blip r:embed="rId590"/>
                <a:stretch>
                  <a:fillRect/>
                </a:stretch>
              </p:blipFill>
              <p:spPr>
                <a:xfrm>
                  <a:off x="4751315" y="2445393"/>
                  <a:ext cx="522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42" name="Freihand 341">
                  <a:extLst>
                    <a:ext uri="{FF2B5EF4-FFF2-40B4-BE49-F238E27FC236}">
                      <a16:creationId xmlns:a16="http://schemas.microsoft.com/office/drawing/2014/main" id="{3CE818FB-3A4F-1714-8CF2-9134A1C6DCC0}"/>
                    </a:ext>
                  </a:extLst>
                </p14:cNvPr>
                <p14:cNvContentPartPr/>
                <p14:nvPr/>
              </p14:nvContentPartPr>
              <p14:xfrm>
                <a:off x="4498235" y="2641233"/>
                <a:ext cx="115560" cy="115200"/>
              </p14:xfrm>
            </p:contentPart>
          </mc:Choice>
          <mc:Fallback>
            <p:pic>
              <p:nvPicPr>
                <p:cNvPr id="342" name="Freihand 341">
                  <a:extLst>
                    <a:ext uri="{FF2B5EF4-FFF2-40B4-BE49-F238E27FC236}">
                      <a16:creationId xmlns:a16="http://schemas.microsoft.com/office/drawing/2014/main" id="{3CE818FB-3A4F-1714-8CF2-9134A1C6DCC0}"/>
                    </a:ext>
                  </a:extLst>
                </p:cNvPr>
                <p:cNvPicPr/>
                <p:nvPr/>
              </p:nvPicPr>
              <p:blipFill>
                <a:blip r:embed="rId592"/>
                <a:stretch>
                  <a:fillRect/>
                </a:stretch>
              </p:blipFill>
              <p:spPr>
                <a:xfrm>
                  <a:off x="4489235" y="2632593"/>
                  <a:ext cx="133200" cy="132840"/>
                </a:xfrm>
                <a:prstGeom prst="rect">
                  <a:avLst/>
                </a:prstGeom>
              </p:spPr>
            </p:pic>
          </mc:Fallback>
        </mc:AlternateContent>
      </p:grpSp>
      <p:grpSp>
        <p:nvGrpSpPr>
          <p:cNvPr id="347" name="Gruppieren 346">
            <a:extLst>
              <a:ext uri="{FF2B5EF4-FFF2-40B4-BE49-F238E27FC236}">
                <a16:creationId xmlns:a16="http://schemas.microsoft.com/office/drawing/2014/main" id="{F5EF7967-8703-9084-3FF2-7A422B9B7B58}"/>
              </a:ext>
            </a:extLst>
          </p:cNvPr>
          <p:cNvGrpSpPr/>
          <p:nvPr/>
        </p:nvGrpSpPr>
        <p:grpSpPr>
          <a:xfrm>
            <a:off x="351035" y="3213993"/>
            <a:ext cx="343440" cy="206640"/>
            <a:chOff x="351035" y="3213993"/>
            <a:chExt cx="343440" cy="206640"/>
          </a:xfrm>
        </p:grpSpPr>
        <mc:AlternateContent xmlns:mc="http://schemas.openxmlformats.org/markup-compatibility/2006">
          <mc:Choice xmlns:p14="http://schemas.microsoft.com/office/powerpoint/2010/main" Requires="p14">
            <p:contentPart p14:bwMode="auto" r:id="rId593">
              <p14:nvContentPartPr>
                <p14:cNvPr id="344" name="Freihand 343">
                  <a:extLst>
                    <a:ext uri="{FF2B5EF4-FFF2-40B4-BE49-F238E27FC236}">
                      <a16:creationId xmlns:a16="http://schemas.microsoft.com/office/drawing/2014/main" id="{DCA41804-901E-4EA0-761F-00A817AE2BBE}"/>
                    </a:ext>
                  </a:extLst>
                </p14:cNvPr>
                <p14:cNvContentPartPr/>
                <p14:nvPr/>
              </p14:nvContentPartPr>
              <p14:xfrm>
                <a:off x="351035" y="3271953"/>
                <a:ext cx="234360" cy="13680"/>
              </p14:xfrm>
            </p:contentPart>
          </mc:Choice>
          <mc:Fallback>
            <p:pic>
              <p:nvPicPr>
                <p:cNvPr id="344" name="Freihand 343">
                  <a:extLst>
                    <a:ext uri="{FF2B5EF4-FFF2-40B4-BE49-F238E27FC236}">
                      <a16:creationId xmlns:a16="http://schemas.microsoft.com/office/drawing/2014/main" id="{DCA41804-901E-4EA0-761F-00A817AE2BBE}"/>
                    </a:ext>
                  </a:extLst>
                </p:cNvPr>
                <p:cNvPicPr/>
                <p:nvPr/>
              </p:nvPicPr>
              <p:blipFill>
                <a:blip r:embed="rId594"/>
                <a:stretch>
                  <a:fillRect/>
                </a:stretch>
              </p:blipFill>
              <p:spPr>
                <a:xfrm>
                  <a:off x="342395" y="3263313"/>
                  <a:ext cx="252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45" name="Freihand 344">
                  <a:extLst>
                    <a:ext uri="{FF2B5EF4-FFF2-40B4-BE49-F238E27FC236}">
                      <a16:creationId xmlns:a16="http://schemas.microsoft.com/office/drawing/2014/main" id="{7FA9BDDE-9A72-E219-FCC7-B7006F469CEB}"/>
                    </a:ext>
                  </a:extLst>
                </p14:cNvPr>
                <p14:cNvContentPartPr/>
                <p14:nvPr/>
              </p14:nvContentPartPr>
              <p14:xfrm>
                <a:off x="394595" y="3329553"/>
                <a:ext cx="175680" cy="26280"/>
              </p14:xfrm>
            </p:contentPart>
          </mc:Choice>
          <mc:Fallback>
            <p:pic>
              <p:nvPicPr>
                <p:cNvPr id="345" name="Freihand 344">
                  <a:extLst>
                    <a:ext uri="{FF2B5EF4-FFF2-40B4-BE49-F238E27FC236}">
                      <a16:creationId xmlns:a16="http://schemas.microsoft.com/office/drawing/2014/main" id="{7FA9BDDE-9A72-E219-FCC7-B7006F469CEB}"/>
                    </a:ext>
                  </a:extLst>
                </p:cNvPr>
                <p:cNvPicPr/>
                <p:nvPr/>
              </p:nvPicPr>
              <p:blipFill>
                <a:blip r:embed="rId596"/>
                <a:stretch>
                  <a:fillRect/>
                </a:stretch>
              </p:blipFill>
              <p:spPr>
                <a:xfrm>
                  <a:off x="385595" y="3320553"/>
                  <a:ext cx="193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46" name="Freihand 345">
                  <a:extLst>
                    <a:ext uri="{FF2B5EF4-FFF2-40B4-BE49-F238E27FC236}">
                      <a16:creationId xmlns:a16="http://schemas.microsoft.com/office/drawing/2014/main" id="{9FDF8230-018E-4735-D667-2A711C759B9E}"/>
                    </a:ext>
                  </a:extLst>
                </p14:cNvPr>
                <p14:cNvContentPartPr/>
                <p14:nvPr/>
              </p14:nvContentPartPr>
              <p14:xfrm>
                <a:off x="594755" y="3213993"/>
                <a:ext cx="99720" cy="206640"/>
              </p14:xfrm>
            </p:contentPart>
          </mc:Choice>
          <mc:Fallback>
            <p:pic>
              <p:nvPicPr>
                <p:cNvPr id="346" name="Freihand 345">
                  <a:extLst>
                    <a:ext uri="{FF2B5EF4-FFF2-40B4-BE49-F238E27FC236}">
                      <a16:creationId xmlns:a16="http://schemas.microsoft.com/office/drawing/2014/main" id="{9FDF8230-018E-4735-D667-2A711C759B9E}"/>
                    </a:ext>
                  </a:extLst>
                </p:cNvPr>
                <p:cNvPicPr/>
                <p:nvPr/>
              </p:nvPicPr>
              <p:blipFill>
                <a:blip r:embed="rId598"/>
                <a:stretch>
                  <a:fillRect/>
                </a:stretch>
              </p:blipFill>
              <p:spPr>
                <a:xfrm>
                  <a:off x="585755" y="3204993"/>
                  <a:ext cx="117360" cy="224280"/>
                </a:xfrm>
                <a:prstGeom prst="rect">
                  <a:avLst/>
                </a:prstGeom>
              </p:spPr>
            </p:pic>
          </mc:Fallback>
        </mc:AlternateContent>
      </p:grpSp>
      <p:grpSp>
        <p:nvGrpSpPr>
          <p:cNvPr id="356" name="Gruppieren 355">
            <a:extLst>
              <a:ext uri="{FF2B5EF4-FFF2-40B4-BE49-F238E27FC236}">
                <a16:creationId xmlns:a16="http://schemas.microsoft.com/office/drawing/2014/main" id="{AEED6F2E-E58B-BF67-D446-A7AD00D64A47}"/>
              </a:ext>
            </a:extLst>
          </p:cNvPr>
          <p:cNvGrpSpPr/>
          <p:nvPr/>
        </p:nvGrpSpPr>
        <p:grpSpPr>
          <a:xfrm>
            <a:off x="6342155" y="2328753"/>
            <a:ext cx="3234240" cy="273960"/>
            <a:chOff x="6342155" y="2328753"/>
            <a:chExt cx="3234240" cy="273960"/>
          </a:xfrm>
        </p:grpSpPr>
        <mc:AlternateContent xmlns:mc="http://schemas.openxmlformats.org/markup-compatibility/2006">
          <mc:Choice xmlns:p14="http://schemas.microsoft.com/office/powerpoint/2010/main" Requires="p14">
            <p:contentPart p14:bwMode="auto" r:id="rId599">
              <p14:nvContentPartPr>
                <p14:cNvPr id="228" name="Freihand 227">
                  <a:extLst>
                    <a:ext uri="{FF2B5EF4-FFF2-40B4-BE49-F238E27FC236}">
                      <a16:creationId xmlns:a16="http://schemas.microsoft.com/office/drawing/2014/main" id="{7546A627-B668-B3D1-64A8-91ABDB09949A}"/>
                    </a:ext>
                  </a:extLst>
                </p14:cNvPr>
                <p14:cNvContentPartPr/>
                <p14:nvPr/>
              </p14:nvContentPartPr>
              <p14:xfrm>
                <a:off x="7244675" y="2475273"/>
                <a:ext cx="354240" cy="16920"/>
              </p14:xfrm>
            </p:contentPart>
          </mc:Choice>
          <mc:Fallback>
            <p:pic>
              <p:nvPicPr>
                <p:cNvPr id="228" name="Freihand 227">
                  <a:extLst>
                    <a:ext uri="{FF2B5EF4-FFF2-40B4-BE49-F238E27FC236}">
                      <a16:creationId xmlns:a16="http://schemas.microsoft.com/office/drawing/2014/main" id="{7546A627-B668-B3D1-64A8-91ABDB09949A}"/>
                    </a:ext>
                  </a:extLst>
                </p:cNvPr>
                <p:cNvPicPr/>
                <p:nvPr/>
              </p:nvPicPr>
              <p:blipFill>
                <a:blip r:embed="rId600"/>
                <a:stretch>
                  <a:fillRect/>
                </a:stretch>
              </p:blipFill>
              <p:spPr>
                <a:xfrm>
                  <a:off x="7235675" y="2466273"/>
                  <a:ext cx="371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229" name="Freihand 228">
                  <a:extLst>
                    <a:ext uri="{FF2B5EF4-FFF2-40B4-BE49-F238E27FC236}">
                      <a16:creationId xmlns:a16="http://schemas.microsoft.com/office/drawing/2014/main" id="{6F924064-49AF-C498-06A4-6B04DEF2CA31}"/>
                    </a:ext>
                  </a:extLst>
                </p14:cNvPr>
                <p14:cNvContentPartPr/>
                <p14:nvPr/>
              </p14:nvContentPartPr>
              <p14:xfrm>
                <a:off x="7549955" y="2426313"/>
                <a:ext cx="40680" cy="138240"/>
              </p14:xfrm>
            </p:contentPart>
          </mc:Choice>
          <mc:Fallback>
            <p:pic>
              <p:nvPicPr>
                <p:cNvPr id="229" name="Freihand 228">
                  <a:extLst>
                    <a:ext uri="{FF2B5EF4-FFF2-40B4-BE49-F238E27FC236}">
                      <a16:creationId xmlns:a16="http://schemas.microsoft.com/office/drawing/2014/main" id="{6F924064-49AF-C498-06A4-6B04DEF2CA31}"/>
                    </a:ext>
                  </a:extLst>
                </p:cNvPr>
                <p:cNvPicPr/>
                <p:nvPr/>
              </p:nvPicPr>
              <p:blipFill>
                <a:blip r:embed="rId602"/>
                <a:stretch>
                  <a:fillRect/>
                </a:stretch>
              </p:blipFill>
              <p:spPr>
                <a:xfrm>
                  <a:off x="7541315" y="2417313"/>
                  <a:ext cx="58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31" name="Freihand 230">
                  <a:extLst>
                    <a:ext uri="{FF2B5EF4-FFF2-40B4-BE49-F238E27FC236}">
                      <a16:creationId xmlns:a16="http://schemas.microsoft.com/office/drawing/2014/main" id="{71B4C56D-E592-7CFC-3B3E-4BC0062C0D61}"/>
                    </a:ext>
                  </a:extLst>
                </p14:cNvPr>
                <p14:cNvContentPartPr/>
                <p14:nvPr/>
              </p14:nvContentPartPr>
              <p14:xfrm>
                <a:off x="6581555" y="2392113"/>
                <a:ext cx="142200" cy="154440"/>
              </p14:xfrm>
            </p:contentPart>
          </mc:Choice>
          <mc:Fallback>
            <p:pic>
              <p:nvPicPr>
                <p:cNvPr id="231" name="Freihand 230">
                  <a:extLst>
                    <a:ext uri="{FF2B5EF4-FFF2-40B4-BE49-F238E27FC236}">
                      <a16:creationId xmlns:a16="http://schemas.microsoft.com/office/drawing/2014/main" id="{71B4C56D-E592-7CFC-3B3E-4BC0062C0D61}"/>
                    </a:ext>
                  </a:extLst>
                </p:cNvPr>
                <p:cNvPicPr/>
                <p:nvPr/>
              </p:nvPicPr>
              <p:blipFill>
                <a:blip r:embed="rId604"/>
                <a:stretch>
                  <a:fillRect/>
                </a:stretch>
              </p:blipFill>
              <p:spPr>
                <a:xfrm>
                  <a:off x="6572555" y="2383113"/>
                  <a:ext cx="159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32" name="Freihand 231">
                  <a:extLst>
                    <a:ext uri="{FF2B5EF4-FFF2-40B4-BE49-F238E27FC236}">
                      <a16:creationId xmlns:a16="http://schemas.microsoft.com/office/drawing/2014/main" id="{383A7E5C-CE93-330F-8430-69B9F06AB6C3}"/>
                    </a:ext>
                  </a:extLst>
                </p14:cNvPr>
                <p14:cNvContentPartPr/>
                <p14:nvPr/>
              </p14:nvContentPartPr>
              <p14:xfrm>
                <a:off x="6787835" y="2401473"/>
                <a:ext cx="133200" cy="132120"/>
              </p14:xfrm>
            </p:contentPart>
          </mc:Choice>
          <mc:Fallback>
            <p:pic>
              <p:nvPicPr>
                <p:cNvPr id="232" name="Freihand 231">
                  <a:extLst>
                    <a:ext uri="{FF2B5EF4-FFF2-40B4-BE49-F238E27FC236}">
                      <a16:creationId xmlns:a16="http://schemas.microsoft.com/office/drawing/2014/main" id="{383A7E5C-CE93-330F-8430-69B9F06AB6C3}"/>
                    </a:ext>
                  </a:extLst>
                </p:cNvPr>
                <p:cNvPicPr/>
                <p:nvPr/>
              </p:nvPicPr>
              <p:blipFill>
                <a:blip r:embed="rId606"/>
                <a:stretch>
                  <a:fillRect/>
                </a:stretch>
              </p:blipFill>
              <p:spPr>
                <a:xfrm>
                  <a:off x="6779195" y="2392473"/>
                  <a:ext cx="150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233" name="Freihand 232">
                  <a:extLst>
                    <a:ext uri="{FF2B5EF4-FFF2-40B4-BE49-F238E27FC236}">
                      <a16:creationId xmlns:a16="http://schemas.microsoft.com/office/drawing/2014/main" id="{F494FD1A-DD5C-2EFA-40C3-4FC18F5026E8}"/>
                    </a:ext>
                  </a:extLst>
                </p14:cNvPr>
                <p14:cNvContentPartPr/>
                <p14:nvPr/>
              </p14:nvContentPartPr>
              <p14:xfrm>
                <a:off x="6947675" y="2400033"/>
                <a:ext cx="191160" cy="128520"/>
              </p14:xfrm>
            </p:contentPart>
          </mc:Choice>
          <mc:Fallback>
            <p:pic>
              <p:nvPicPr>
                <p:cNvPr id="233" name="Freihand 232">
                  <a:extLst>
                    <a:ext uri="{FF2B5EF4-FFF2-40B4-BE49-F238E27FC236}">
                      <a16:creationId xmlns:a16="http://schemas.microsoft.com/office/drawing/2014/main" id="{F494FD1A-DD5C-2EFA-40C3-4FC18F5026E8}"/>
                    </a:ext>
                  </a:extLst>
                </p:cNvPr>
                <p:cNvPicPr/>
                <p:nvPr/>
              </p:nvPicPr>
              <p:blipFill>
                <a:blip r:embed="rId608"/>
                <a:stretch>
                  <a:fillRect/>
                </a:stretch>
              </p:blipFill>
              <p:spPr>
                <a:xfrm>
                  <a:off x="6938675" y="2391033"/>
                  <a:ext cx="208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34" name="Freihand 233">
                  <a:extLst>
                    <a:ext uri="{FF2B5EF4-FFF2-40B4-BE49-F238E27FC236}">
                      <a16:creationId xmlns:a16="http://schemas.microsoft.com/office/drawing/2014/main" id="{6201CB7B-18B2-DA29-AFC1-849A6D7E0A08}"/>
                    </a:ext>
                  </a:extLst>
                </p14:cNvPr>
                <p14:cNvContentPartPr/>
                <p14:nvPr/>
              </p14:nvContentPartPr>
              <p14:xfrm>
                <a:off x="6379595" y="2441073"/>
                <a:ext cx="23040" cy="161640"/>
              </p14:xfrm>
            </p:contentPart>
          </mc:Choice>
          <mc:Fallback>
            <p:pic>
              <p:nvPicPr>
                <p:cNvPr id="234" name="Freihand 233">
                  <a:extLst>
                    <a:ext uri="{FF2B5EF4-FFF2-40B4-BE49-F238E27FC236}">
                      <a16:creationId xmlns:a16="http://schemas.microsoft.com/office/drawing/2014/main" id="{6201CB7B-18B2-DA29-AFC1-849A6D7E0A08}"/>
                    </a:ext>
                  </a:extLst>
                </p:cNvPr>
                <p:cNvPicPr/>
                <p:nvPr/>
              </p:nvPicPr>
              <p:blipFill>
                <a:blip r:embed="rId610"/>
                <a:stretch>
                  <a:fillRect/>
                </a:stretch>
              </p:blipFill>
              <p:spPr>
                <a:xfrm>
                  <a:off x="6370595" y="2432433"/>
                  <a:ext cx="40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35" name="Freihand 234">
                  <a:extLst>
                    <a:ext uri="{FF2B5EF4-FFF2-40B4-BE49-F238E27FC236}">
                      <a16:creationId xmlns:a16="http://schemas.microsoft.com/office/drawing/2014/main" id="{65C6761A-5C2A-6549-D302-28B7D4B2E542}"/>
                    </a:ext>
                  </a:extLst>
                </p14:cNvPr>
                <p14:cNvContentPartPr/>
                <p14:nvPr/>
              </p14:nvContentPartPr>
              <p14:xfrm>
                <a:off x="6342155" y="2483553"/>
                <a:ext cx="226440" cy="28080"/>
              </p14:xfrm>
            </p:contentPart>
          </mc:Choice>
          <mc:Fallback>
            <p:pic>
              <p:nvPicPr>
                <p:cNvPr id="235" name="Freihand 234">
                  <a:extLst>
                    <a:ext uri="{FF2B5EF4-FFF2-40B4-BE49-F238E27FC236}">
                      <a16:creationId xmlns:a16="http://schemas.microsoft.com/office/drawing/2014/main" id="{65C6761A-5C2A-6549-D302-28B7D4B2E542}"/>
                    </a:ext>
                  </a:extLst>
                </p:cNvPr>
                <p:cNvPicPr/>
                <p:nvPr/>
              </p:nvPicPr>
              <p:blipFill>
                <a:blip r:embed="rId612"/>
                <a:stretch>
                  <a:fillRect/>
                </a:stretch>
              </p:blipFill>
              <p:spPr>
                <a:xfrm>
                  <a:off x="6333155" y="2474553"/>
                  <a:ext cx="244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55" name="Freihand 354">
                  <a:extLst>
                    <a:ext uri="{FF2B5EF4-FFF2-40B4-BE49-F238E27FC236}">
                      <a16:creationId xmlns:a16="http://schemas.microsoft.com/office/drawing/2014/main" id="{DDA31C03-C541-8081-D87D-D0AEB36B229B}"/>
                    </a:ext>
                  </a:extLst>
                </p14:cNvPr>
                <p14:cNvContentPartPr/>
                <p14:nvPr/>
              </p14:nvContentPartPr>
              <p14:xfrm>
                <a:off x="7543475" y="2328753"/>
                <a:ext cx="2032920" cy="116640"/>
              </p14:xfrm>
            </p:contentPart>
          </mc:Choice>
          <mc:Fallback>
            <p:pic>
              <p:nvPicPr>
                <p:cNvPr id="355" name="Freihand 354">
                  <a:extLst>
                    <a:ext uri="{FF2B5EF4-FFF2-40B4-BE49-F238E27FC236}">
                      <a16:creationId xmlns:a16="http://schemas.microsoft.com/office/drawing/2014/main" id="{DDA31C03-C541-8081-D87D-D0AEB36B229B}"/>
                    </a:ext>
                  </a:extLst>
                </p:cNvPr>
                <p:cNvPicPr/>
                <p:nvPr/>
              </p:nvPicPr>
              <p:blipFill>
                <a:blip r:embed="rId614"/>
                <a:stretch>
                  <a:fillRect/>
                </a:stretch>
              </p:blipFill>
              <p:spPr>
                <a:xfrm>
                  <a:off x="7534475" y="2319753"/>
                  <a:ext cx="2050560" cy="134280"/>
                </a:xfrm>
                <a:prstGeom prst="rect">
                  <a:avLst/>
                </a:prstGeom>
              </p:spPr>
            </p:pic>
          </mc:Fallback>
        </mc:AlternateContent>
      </p:grpSp>
      <p:grpSp>
        <p:nvGrpSpPr>
          <p:cNvPr id="358" name="Gruppieren 357">
            <a:extLst>
              <a:ext uri="{FF2B5EF4-FFF2-40B4-BE49-F238E27FC236}">
                <a16:creationId xmlns:a16="http://schemas.microsoft.com/office/drawing/2014/main" id="{B9E15900-EB4A-A9E5-8880-24C723FD973D}"/>
              </a:ext>
            </a:extLst>
          </p:cNvPr>
          <p:cNvGrpSpPr/>
          <p:nvPr/>
        </p:nvGrpSpPr>
        <p:grpSpPr>
          <a:xfrm>
            <a:off x="7814915" y="3751113"/>
            <a:ext cx="1764000" cy="349920"/>
            <a:chOff x="7814915" y="3751113"/>
            <a:chExt cx="1764000" cy="349920"/>
          </a:xfrm>
        </p:grpSpPr>
        <mc:AlternateContent xmlns:mc="http://schemas.openxmlformats.org/markup-compatibility/2006">
          <mc:Choice xmlns:p14="http://schemas.microsoft.com/office/powerpoint/2010/main" Requires="p14">
            <p:contentPart p14:bwMode="auto" r:id="rId615">
              <p14:nvContentPartPr>
                <p14:cNvPr id="242" name="Freihand 241">
                  <a:extLst>
                    <a:ext uri="{FF2B5EF4-FFF2-40B4-BE49-F238E27FC236}">
                      <a16:creationId xmlns:a16="http://schemas.microsoft.com/office/drawing/2014/main" id="{EA3F2076-EFFB-8E93-892A-F3F13B082615}"/>
                    </a:ext>
                  </a:extLst>
                </p14:cNvPr>
                <p14:cNvContentPartPr/>
                <p14:nvPr/>
              </p14:nvContentPartPr>
              <p14:xfrm>
                <a:off x="7848035" y="3842193"/>
                <a:ext cx="19440" cy="149040"/>
              </p14:xfrm>
            </p:contentPart>
          </mc:Choice>
          <mc:Fallback>
            <p:pic>
              <p:nvPicPr>
                <p:cNvPr id="242" name="Freihand 241">
                  <a:extLst>
                    <a:ext uri="{FF2B5EF4-FFF2-40B4-BE49-F238E27FC236}">
                      <a16:creationId xmlns:a16="http://schemas.microsoft.com/office/drawing/2014/main" id="{EA3F2076-EFFB-8E93-892A-F3F13B082615}"/>
                    </a:ext>
                  </a:extLst>
                </p:cNvPr>
                <p:cNvPicPr/>
                <p:nvPr/>
              </p:nvPicPr>
              <p:blipFill>
                <a:blip r:embed="rId616"/>
                <a:stretch>
                  <a:fillRect/>
                </a:stretch>
              </p:blipFill>
              <p:spPr>
                <a:xfrm>
                  <a:off x="7839035" y="3833553"/>
                  <a:ext cx="37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43" name="Freihand 242">
                  <a:extLst>
                    <a:ext uri="{FF2B5EF4-FFF2-40B4-BE49-F238E27FC236}">
                      <a16:creationId xmlns:a16="http://schemas.microsoft.com/office/drawing/2014/main" id="{6D0451D1-CE21-4674-3D5A-7DEDA02A923F}"/>
                    </a:ext>
                  </a:extLst>
                </p14:cNvPr>
                <p14:cNvContentPartPr/>
                <p14:nvPr/>
              </p14:nvContentPartPr>
              <p14:xfrm>
                <a:off x="7814915" y="3877113"/>
                <a:ext cx="137160" cy="49320"/>
              </p14:xfrm>
            </p:contentPart>
          </mc:Choice>
          <mc:Fallback>
            <p:pic>
              <p:nvPicPr>
                <p:cNvPr id="243" name="Freihand 242">
                  <a:extLst>
                    <a:ext uri="{FF2B5EF4-FFF2-40B4-BE49-F238E27FC236}">
                      <a16:creationId xmlns:a16="http://schemas.microsoft.com/office/drawing/2014/main" id="{6D0451D1-CE21-4674-3D5A-7DEDA02A923F}"/>
                    </a:ext>
                  </a:extLst>
                </p:cNvPr>
                <p:cNvPicPr/>
                <p:nvPr/>
              </p:nvPicPr>
              <p:blipFill>
                <a:blip r:embed="rId618"/>
                <a:stretch>
                  <a:fillRect/>
                </a:stretch>
              </p:blipFill>
              <p:spPr>
                <a:xfrm>
                  <a:off x="7806275" y="3868113"/>
                  <a:ext cx="154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244" name="Freihand 243">
                  <a:extLst>
                    <a:ext uri="{FF2B5EF4-FFF2-40B4-BE49-F238E27FC236}">
                      <a16:creationId xmlns:a16="http://schemas.microsoft.com/office/drawing/2014/main" id="{CA2E11F3-713F-FB75-9F0D-2826E845CB8A}"/>
                    </a:ext>
                  </a:extLst>
                </p14:cNvPr>
                <p14:cNvContentPartPr/>
                <p14:nvPr/>
              </p14:nvContentPartPr>
              <p14:xfrm>
                <a:off x="8003915" y="3831753"/>
                <a:ext cx="64800" cy="109800"/>
              </p14:xfrm>
            </p:contentPart>
          </mc:Choice>
          <mc:Fallback>
            <p:pic>
              <p:nvPicPr>
                <p:cNvPr id="244" name="Freihand 243">
                  <a:extLst>
                    <a:ext uri="{FF2B5EF4-FFF2-40B4-BE49-F238E27FC236}">
                      <a16:creationId xmlns:a16="http://schemas.microsoft.com/office/drawing/2014/main" id="{CA2E11F3-713F-FB75-9F0D-2826E845CB8A}"/>
                    </a:ext>
                  </a:extLst>
                </p:cNvPr>
                <p:cNvPicPr/>
                <p:nvPr/>
              </p:nvPicPr>
              <p:blipFill>
                <a:blip r:embed="rId620"/>
                <a:stretch>
                  <a:fillRect/>
                </a:stretch>
              </p:blipFill>
              <p:spPr>
                <a:xfrm>
                  <a:off x="7994915" y="3823113"/>
                  <a:ext cx="82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245" name="Freihand 244">
                  <a:extLst>
                    <a:ext uri="{FF2B5EF4-FFF2-40B4-BE49-F238E27FC236}">
                      <a16:creationId xmlns:a16="http://schemas.microsoft.com/office/drawing/2014/main" id="{71708590-AB3D-43A0-D7E7-ECD4087E9636}"/>
                    </a:ext>
                  </a:extLst>
                </p14:cNvPr>
                <p14:cNvContentPartPr/>
                <p14:nvPr/>
              </p14:nvContentPartPr>
              <p14:xfrm>
                <a:off x="8105075" y="3793593"/>
                <a:ext cx="217080" cy="135720"/>
              </p14:xfrm>
            </p:contentPart>
          </mc:Choice>
          <mc:Fallback>
            <p:pic>
              <p:nvPicPr>
                <p:cNvPr id="245" name="Freihand 244">
                  <a:extLst>
                    <a:ext uri="{FF2B5EF4-FFF2-40B4-BE49-F238E27FC236}">
                      <a16:creationId xmlns:a16="http://schemas.microsoft.com/office/drawing/2014/main" id="{71708590-AB3D-43A0-D7E7-ECD4087E9636}"/>
                    </a:ext>
                  </a:extLst>
                </p:cNvPr>
                <p:cNvPicPr/>
                <p:nvPr/>
              </p:nvPicPr>
              <p:blipFill>
                <a:blip r:embed="rId622"/>
                <a:stretch>
                  <a:fillRect/>
                </a:stretch>
              </p:blipFill>
              <p:spPr>
                <a:xfrm>
                  <a:off x="8096075" y="3784593"/>
                  <a:ext cx="234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57" name="Freihand 356">
                  <a:extLst>
                    <a:ext uri="{FF2B5EF4-FFF2-40B4-BE49-F238E27FC236}">
                      <a16:creationId xmlns:a16="http://schemas.microsoft.com/office/drawing/2014/main" id="{0D2446C6-C557-C03D-4EED-524707B1C2B2}"/>
                    </a:ext>
                  </a:extLst>
                </p14:cNvPr>
                <p14:cNvContentPartPr/>
                <p14:nvPr/>
              </p14:nvContentPartPr>
              <p14:xfrm>
                <a:off x="7983035" y="3751113"/>
                <a:ext cx="1595880" cy="349920"/>
              </p14:xfrm>
            </p:contentPart>
          </mc:Choice>
          <mc:Fallback>
            <p:pic>
              <p:nvPicPr>
                <p:cNvPr id="357" name="Freihand 356">
                  <a:extLst>
                    <a:ext uri="{FF2B5EF4-FFF2-40B4-BE49-F238E27FC236}">
                      <a16:creationId xmlns:a16="http://schemas.microsoft.com/office/drawing/2014/main" id="{0D2446C6-C557-C03D-4EED-524707B1C2B2}"/>
                    </a:ext>
                  </a:extLst>
                </p:cNvPr>
                <p:cNvPicPr/>
                <p:nvPr/>
              </p:nvPicPr>
              <p:blipFill>
                <a:blip r:embed="rId624"/>
                <a:stretch>
                  <a:fillRect/>
                </a:stretch>
              </p:blipFill>
              <p:spPr>
                <a:xfrm>
                  <a:off x="7974395" y="3742113"/>
                  <a:ext cx="1613520" cy="367560"/>
                </a:xfrm>
                <a:prstGeom prst="rect">
                  <a:avLst/>
                </a:prstGeom>
              </p:spPr>
            </p:pic>
          </mc:Fallback>
        </mc:AlternateContent>
      </p:grpSp>
      <p:grpSp>
        <p:nvGrpSpPr>
          <p:cNvPr id="377" name="Gruppieren 376">
            <a:extLst>
              <a:ext uri="{FF2B5EF4-FFF2-40B4-BE49-F238E27FC236}">
                <a16:creationId xmlns:a16="http://schemas.microsoft.com/office/drawing/2014/main" id="{289A15CF-E538-9B91-896D-98FFCEAAC6D7}"/>
              </a:ext>
            </a:extLst>
          </p:cNvPr>
          <p:cNvGrpSpPr/>
          <p:nvPr/>
        </p:nvGrpSpPr>
        <p:grpSpPr>
          <a:xfrm>
            <a:off x="986075" y="3012393"/>
            <a:ext cx="3468960" cy="493200"/>
            <a:chOff x="986075" y="3012393"/>
            <a:chExt cx="3468960" cy="493200"/>
          </a:xfrm>
        </p:grpSpPr>
        <mc:AlternateContent xmlns:mc="http://schemas.openxmlformats.org/markup-compatibility/2006">
          <mc:Choice xmlns:p14="http://schemas.microsoft.com/office/powerpoint/2010/main" Requires="p14">
            <p:contentPart p14:bwMode="auto" r:id="rId625">
              <p14:nvContentPartPr>
                <p14:cNvPr id="348" name="Freihand 347">
                  <a:extLst>
                    <a:ext uri="{FF2B5EF4-FFF2-40B4-BE49-F238E27FC236}">
                      <a16:creationId xmlns:a16="http://schemas.microsoft.com/office/drawing/2014/main" id="{B07E8861-9B4E-B1E3-26F1-E4573353DE23}"/>
                    </a:ext>
                  </a:extLst>
                </p14:cNvPr>
                <p14:cNvContentPartPr/>
                <p14:nvPr/>
              </p14:nvContentPartPr>
              <p14:xfrm>
                <a:off x="986075" y="3231633"/>
                <a:ext cx="169200" cy="86040"/>
              </p14:xfrm>
            </p:contentPart>
          </mc:Choice>
          <mc:Fallback>
            <p:pic>
              <p:nvPicPr>
                <p:cNvPr id="348" name="Freihand 347">
                  <a:extLst>
                    <a:ext uri="{FF2B5EF4-FFF2-40B4-BE49-F238E27FC236}">
                      <a16:creationId xmlns:a16="http://schemas.microsoft.com/office/drawing/2014/main" id="{B07E8861-9B4E-B1E3-26F1-E4573353DE23}"/>
                    </a:ext>
                  </a:extLst>
                </p:cNvPr>
                <p:cNvPicPr/>
                <p:nvPr/>
              </p:nvPicPr>
              <p:blipFill>
                <a:blip r:embed="rId626"/>
                <a:stretch>
                  <a:fillRect/>
                </a:stretch>
              </p:blipFill>
              <p:spPr>
                <a:xfrm>
                  <a:off x="977435" y="3222633"/>
                  <a:ext cx="186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49" name="Freihand 348">
                  <a:extLst>
                    <a:ext uri="{FF2B5EF4-FFF2-40B4-BE49-F238E27FC236}">
                      <a16:creationId xmlns:a16="http://schemas.microsoft.com/office/drawing/2014/main" id="{9833719D-0B87-9D3F-01D7-3B7A1F5837D8}"/>
                    </a:ext>
                  </a:extLst>
                </p14:cNvPr>
                <p14:cNvContentPartPr/>
                <p14:nvPr/>
              </p14:nvContentPartPr>
              <p14:xfrm>
                <a:off x="1087235" y="3216513"/>
                <a:ext cx="118440" cy="234720"/>
              </p14:xfrm>
            </p:contentPart>
          </mc:Choice>
          <mc:Fallback>
            <p:pic>
              <p:nvPicPr>
                <p:cNvPr id="349" name="Freihand 348">
                  <a:extLst>
                    <a:ext uri="{FF2B5EF4-FFF2-40B4-BE49-F238E27FC236}">
                      <a16:creationId xmlns:a16="http://schemas.microsoft.com/office/drawing/2014/main" id="{9833719D-0B87-9D3F-01D7-3B7A1F5837D8}"/>
                    </a:ext>
                  </a:extLst>
                </p:cNvPr>
                <p:cNvPicPr/>
                <p:nvPr/>
              </p:nvPicPr>
              <p:blipFill>
                <a:blip r:embed="rId628"/>
                <a:stretch>
                  <a:fillRect/>
                </a:stretch>
              </p:blipFill>
              <p:spPr>
                <a:xfrm>
                  <a:off x="1078595" y="3207513"/>
                  <a:ext cx="1360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50" name="Freihand 349">
                  <a:extLst>
                    <a:ext uri="{FF2B5EF4-FFF2-40B4-BE49-F238E27FC236}">
                      <a16:creationId xmlns:a16="http://schemas.microsoft.com/office/drawing/2014/main" id="{EEF86473-4B19-BAF7-B5FB-906AA30E1A1A}"/>
                    </a:ext>
                  </a:extLst>
                </p14:cNvPr>
                <p14:cNvContentPartPr/>
                <p14:nvPr/>
              </p14:nvContentPartPr>
              <p14:xfrm>
                <a:off x="1190195" y="3373113"/>
                <a:ext cx="167040" cy="132480"/>
              </p14:xfrm>
            </p:contentPart>
          </mc:Choice>
          <mc:Fallback>
            <p:pic>
              <p:nvPicPr>
                <p:cNvPr id="350" name="Freihand 349">
                  <a:extLst>
                    <a:ext uri="{FF2B5EF4-FFF2-40B4-BE49-F238E27FC236}">
                      <a16:creationId xmlns:a16="http://schemas.microsoft.com/office/drawing/2014/main" id="{EEF86473-4B19-BAF7-B5FB-906AA30E1A1A}"/>
                    </a:ext>
                  </a:extLst>
                </p:cNvPr>
                <p:cNvPicPr/>
                <p:nvPr/>
              </p:nvPicPr>
              <p:blipFill>
                <a:blip r:embed="rId630"/>
                <a:stretch>
                  <a:fillRect/>
                </a:stretch>
              </p:blipFill>
              <p:spPr>
                <a:xfrm>
                  <a:off x="1181555" y="3364473"/>
                  <a:ext cx="184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51" name="Freihand 350">
                  <a:extLst>
                    <a:ext uri="{FF2B5EF4-FFF2-40B4-BE49-F238E27FC236}">
                      <a16:creationId xmlns:a16="http://schemas.microsoft.com/office/drawing/2014/main" id="{F45156DA-C40A-B0CF-3459-19BEADE5849B}"/>
                    </a:ext>
                  </a:extLst>
                </p14:cNvPr>
                <p14:cNvContentPartPr/>
                <p14:nvPr/>
              </p14:nvContentPartPr>
              <p14:xfrm>
                <a:off x="1329515" y="3090153"/>
                <a:ext cx="169200" cy="166320"/>
              </p14:xfrm>
            </p:contentPart>
          </mc:Choice>
          <mc:Fallback>
            <p:pic>
              <p:nvPicPr>
                <p:cNvPr id="351" name="Freihand 350">
                  <a:extLst>
                    <a:ext uri="{FF2B5EF4-FFF2-40B4-BE49-F238E27FC236}">
                      <a16:creationId xmlns:a16="http://schemas.microsoft.com/office/drawing/2014/main" id="{F45156DA-C40A-B0CF-3459-19BEADE5849B}"/>
                    </a:ext>
                  </a:extLst>
                </p:cNvPr>
                <p:cNvPicPr/>
                <p:nvPr/>
              </p:nvPicPr>
              <p:blipFill>
                <a:blip r:embed="rId632"/>
                <a:stretch>
                  <a:fillRect/>
                </a:stretch>
              </p:blipFill>
              <p:spPr>
                <a:xfrm>
                  <a:off x="1320515" y="3081513"/>
                  <a:ext cx="186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52" name="Freihand 351">
                  <a:extLst>
                    <a:ext uri="{FF2B5EF4-FFF2-40B4-BE49-F238E27FC236}">
                      <a16:creationId xmlns:a16="http://schemas.microsoft.com/office/drawing/2014/main" id="{B9D813B4-9076-777F-F11D-A7F4DB3090E6}"/>
                    </a:ext>
                  </a:extLst>
                </p14:cNvPr>
                <p14:cNvContentPartPr/>
                <p14:nvPr/>
              </p14:nvContentPartPr>
              <p14:xfrm>
                <a:off x="1631555" y="3265473"/>
                <a:ext cx="163440" cy="18720"/>
              </p14:xfrm>
            </p:contentPart>
          </mc:Choice>
          <mc:Fallback>
            <p:pic>
              <p:nvPicPr>
                <p:cNvPr id="352" name="Freihand 351">
                  <a:extLst>
                    <a:ext uri="{FF2B5EF4-FFF2-40B4-BE49-F238E27FC236}">
                      <a16:creationId xmlns:a16="http://schemas.microsoft.com/office/drawing/2014/main" id="{B9D813B4-9076-777F-F11D-A7F4DB3090E6}"/>
                    </a:ext>
                  </a:extLst>
                </p:cNvPr>
                <p:cNvPicPr/>
                <p:nvPr/>
              </p:nvPicPr>
              <p:blipFill>
                <a:blip r:embed="rId634"/>
                <a:stretch>
                  <a:fillRect/>
                </a:stretch>
              </p:blipFill>
              <p:spPr>
                <a:xfrm>
                  <a:off x="1622915" y="3256473"/>
                  <a:ext cx="181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53" name="Freihand 352">
                  <a:extLst>
                    <a:ext uri="{FF2B5EF4-FFF2-40B4-BE49-F238E27FC236}">
                      <a16:creationId xmlns:a16="http://schemas.microsoft.com/office/drawing/2014/main" id="{64ACC3D7-06D8-926E-984B-29C360F06F48}"/>
                    </a:ext>
                  </a:extLst>
                </p14:cNvPr>
                <p14:cNvContentPartPr/>
                <p14:nvPr/>
              </p14:nvContentPartPr>
              <p14:xfrm>
                <a:off x="1632635" y="3358713"/>
                <a:ext cx="160560" cy="19080"/>
              </p14:xfrm>
            </p:contentPart>
          </mc:Choice>
          <mc:Fallback>
            <p:pic>
              <p:nvPicPr>
                <p:cNvPr id="353" name="Freihand 352">
                  <a:extLst>
                    <a:ext uri="{FF2B5EF4-FFF2-40B4-BE49-F238E27FC236}">
                      <a16:creationId xmlns:a16="http://schemas.microsoft.com/office/drawing/2014/main" id="{64ACC3D7-06D8-926E-984B-29C360F06F48}"/>
                    </a:ext>
                  </a:extLst>
                </p:cNvPr>
                <p:cNvPicPr/>
                <p:nvPr/>
              </p:nvPicPr>
              <p:blipFill>
                <a:blip r:embed="rId636"/>
                <a:stretch>
                  <a:fillRect/>
                </a:stretch>
              </p:blipFill>
              <p:spPr>
                <a:xfrm>
                  <a:off x="1623995" y="3349713"/>
                  <a:ext cx="178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59" name="Freihand 358">
                  <a:extLst>
                    <a:ext uri="{FF2B5EF4-FFF2-40B4-BE49-F238E27FC236}">
                      <a16:creationId xmlns:a16="http://schemas.microsoft.com/office/drawing/2014/main" id="{A72C8268-32C1-0F94-2941-7E0736E14FD2}"/>
                    </a:ext>
                  </a:extLst>
                </p14:cNvPr>
                <p14:cNvContentPartPr/>
                <p14:nvPr/>
              </p14:nvContentPartPr>
              <p14:xfrm>
                <a:off x="1942595" y="3168273"/>
                <a:ext cx="118440" cy="209160"/>
              </p14:xfrm>
            </p:contentPart>
          </mc:Choice>
          <mc:Fallback>
            <p:pic>
              <p:nvPicPr>
                <p:cNvPr id="359" name="Freihand 358">
                  <a:extLst>
                    <a:ext uri="{FF2B5EF4-FFF2-40B4-BE49-F238E27FC236}">
                      <a16:creationId xmlns:a16="http://schemas.microsoft.com/office/drawing/2014/main" id="{A72C8268-32C1-0F94-2941-7E0736E14FD2}"/>
                    </a:ext>
                  </a:extLst>
                </p:cNvPr>
                <p:cNvPicPr/>
                <p:nvPr/>
              </p:nvPicPr>
              <p:blipFill>
                <a:blip r:embed="rId638"/>
                <a:stretch>
                  <a:fillRect/>
                </a:stretch>
              </p:blipFill>
              <p:spPr>
                <a:xfrm>
                  <a:off x="1933595" y="3159633"/>
                  <a:ext cx="136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60" name="Freihand 359">
                  <a:extLst>
                    <a:ext uri="{FF2B5EF4-FFF2-40B4-BE49-F238E27FC236}">
                      <a16:creationId xmlns:a16="http://schemas.microsoft.com/office/drawing/2014/main" id="{5159D553-6999-51C6-C4C2-7EBCAAAEBFDD}"/>
                    </a:ext>
                  </a:extLst>
                </p14:cNvPr>
                <p14:cNvContentPartPr/>
                <p14:nvPr/>
              </p14:nvContentPartPr>
              <p14:xfrm>
                <a:off x="1990835" y="3165033"/>
                <a:ext cx="284760" cy="109080"/>
              </p14:xfrm>
            </p:contentPart>
          </mc:Choice>
          <mc:Fallback>
            <p:pic>
              <p:nvPicPr>
                <p:cNvPr id="360" name="Freihand 359">
                  <a:extLst>
                    <a:ext uri="{FF2B5EF4-FFF2-40B4-BE49-F238E27FC236}">
                      <a16:creationId xmlns:a16="http://schemas.microsoft.com/office/drawing/2014/main" id="{5159D553-6999-51C6-C4C2-7EBCAAAEBFDD}"/>
                    </a:ext>
                  </a:extLst>
                </p:cNvPr>
                <p:cNvPicPr/>
                <p:nvPr/>
              </p:nvPicPr>
              <p:blipFill>
                <a:blip r:embed="rId640"/>
                <a:stretch>
                  <a:fillRect/>
                </a:stretch>
              </p:blipFill>
              <p:spPr>
                <a:xfrm>
                  <a:off x="1982195" y="3156393"/>
                  <a:ext cx="302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61" name="Freihand 360">
                  <a:extLst>
                    <a:ext uri="{FF2B5EF4-FFF2-40B4-BE49-F238E27FC236}">
                      <a16:creationId xmlns:a16="http://schemas.microsoft.com/office/drawing/2014/main" id="{8AC039FC-0CF3-8980-43C3-A353FFEC721D}"/>
                    </a:ext>
                  </a:extLst>
                </p14:cNvPr>
                <p14:cNvContentPartPr/>
                <p14:nvPr/>
              </p14:nvContentPartPr>
              <p14:xfrm>
                <a:off x="2354435" y="3174033"/>
                <a:ext cx="113040" cy="111240"/>
              </p14:xfrm>
            </p:contentPart>
          </mc:Choice>
          <mc:Fallback>
            <p:pic>
              <p:nvPicPr>
                <p:cNvPr id="361" name="Freihand 360">
                  <a:extLst>
                    <a:ext uri="{FF2B5EF4-FFF2-40B4-BE49-F238E27FC236}">
                      <a16:creationId xmlns:a16="http://schemas.microsoft.com/office/drawing/2014/main" id="{8AC039FC-0CF3-8980-43C3-A353FFEC721D}"/>
                    </a:ext>
                  </a:extLst>
                </p:cNvPr>
                <p:cNvPicPr/>
                <p:nvPr/>
              </p:nvPicPr>
              <p:blipFill>
                <a:blip r:embed="rId642"/>
                <a:stretch>
                  <a:fillRect/>
                </a:stretch>
              </p:blipFill>
              <p:spPr>
                <a:xfrm>
                  <a:off x="2345435" y="3165033"/>
                  <a:ext cx="130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62" name="Freihand 361">
                  <a:extLst>
                    <a:ext uri="{FF2B5EF4-FFF2-40B4-BE49-F238E27FC236}">
                      <a16:creationId xmlns:a16="http://schemas.microsoft.com/office/drawing/2014/main" id="{B437E56F-E655-3C52-BCD2-AC3F0F80C05D}"/>
                    </a:ext>
                  </a:extLst>
                </p14:cNvPr>
                <p14:cNvContentPartPr/>
                <p14:nvPr/>
              </p14:nvContentPartPr>
              <p14:xfrm>
                <a:off x="2581235" y="3231273"/>
                <a:ext cx="140760" cy="12600"/>
              </p14:xfrm>
            </p:contentPart>
          </mc:Choice>
          <mc:Fallback>
            <p:pic>
              <p:nvPicPr>
                <p:cNvPr id="362" name="Freihand 361">
                  <a:extLst>
                    <a:ext uri="{FF2B5EF4-FFF2-40B4-BE49-F238E27FC236}">
                      <a16:creationId xmlns:a16="http://schemas.microsoft.com/office/drawing/2014/main" id="{B437E56F-E655-3C52-BCD2-AC3F0F80C05D}"/>
                    </a:ext>
                  </a:extLst>
                </p:cNvPr>
                <p:cNvPicPr/>
                <p:nvPr/>
              </p:nvPicPr>
              <p:blipFill>
                <a:blip r:embed="rId644"/>
                <a:stretch>
                  <a:fillRect/>
                </a:stretch>
              </p:blipFill>
              <p:spPr>
                <a:xfrm>
                  <a:off x="2572235" y="3222633"/>
                  <a:ext cx="158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63" name="Freihand 362">
                  <a:extLst>
                    <a:ext uri="{FF2B5EF4-FFF2-40B4-BE49-F238E27FC236}">
                      <a16:creationId xmlns:a16="http://schemas.microsoft.com/office/drawing/2014/main" id="{995511C1-5594-2BE0-3773-F51DD6E39179}"/>
                    </a:ext>
                  </a:extLst>
                </p14:cNvPr>
                <p14:cNvContentPartPr/>
                <p14:nvPr/>
              </p14:nvContentPartPr>
              <p14:xfrm>
                <a:off x="2867075" y="3137673"/>
                <a:ext cx="18720" cy="149040"/>
              </p14:xfrm>
            </p:contentPart>
          </mc:Choice>
          <mc:Fallback>
            <p:pic>
              <p:nvPicPr>
                <p:cNvPr id="363" name="Freihand 362">
                  <a:extLst>
                    <a:ext uri="{FF2B5EF4-FFF2-40B4-BE49-F238E27FC236}">
                      <a16:creationId xmlns:a16="http://schemas.microsoft.com/office/drawing/2014/main" id="{995511C1-5594-2BE0-3773-F51DD6E39179}"/>
                    </a:ext>
                  </a:extLst>
                </p:cNvPr>
                <p:cNvPicPr/>
                <p:nvPr/>
              </p:nvPicPr>
              <p:blipFill>
                <a:blip r:embed="rId646"/>
                <a:stretch>
                  <a:fillRect/>
                </a:stretch>
              </p:blipFill>
              <p:spPr>
                <a:xfrm>
                  <a:off x="2858435" y="3128673"/>
                  <a:ext cx="36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64" name="Freihand 363">
                  <a:extLst>
                    <a:ext uri="{FF2B5EF4-FFF2-40B4-BE49-F238E27FC236}">
                      <a16:creationId xmlns:a16="http://schemas.microsoft.com/office/drawing/2014/main" id="{DC63E7A5-6771-9B3D-72EE-22119137A607}"/>
                    </a:ext>
                  </a:extLst>
                </p14:cNvPr>
                <p14:cNvContentPartPr/>
                <p14:nvPr/>
              </p14:nvContentPartPr>
              <p14:xfrm>
                <a:off x="2984075" y="3089073"/>
                <a:ext cx="149400" cy="178200"/>
              </p14:xfrm>
            </p:contentPart>
          </mc:Choice>
          <mc:Fallback>
            <p:pic>
              <p:nvPicPr>
                <p:cNvPr id="364" name="Freihand 363">
                  <a:extLst>
                    <a:ext uri="{FF2B5EF4-FFF2-40B4-BE49-F238E27FC236}">
                      <a16:creationId xmlns:a16="http://schemas.microsoft.com/office/drawing/2014/main" id="{DC63E7A5-6771-9B3D-72EE-22119137A607}"/>
                    </a:ext>
                  </a:extLst>
                </p:cNvPr>
                <p:cNvPicPr/>
                <p:nvPr/>
              </p:nvPicPr>
              <p:blipFill>
                <a:blip r:embed="rId648"/>
                <a:stretch>
                  <a:fillRect/>
                </a:stretch>
              </p:blipFill>
              <p:spPr>
                <a:xfrm>
                  <a:off x="2975435" y="3080433"/>
                  <a:ext cx="167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65" name="Freihand 364">
                  <a:extLst>
                    <a:ext uri="{FF2B5EF4-FFF2-40B4-BE49-F238E27FC236}">
                      <a16:creationId xmlns:a16="http://schemas.microsoft.com/office/drawing/2014/main" id="{81186DF2-1FDB-563B-0DFB-B0B67A238EFA}"/>
                    </a:ext>
                  </a:extLst>
                </p14:cNvPr>
                <p14:cNvContentPartPr/>
                <p14:nvPr/>
              </p14:nvContentPartPr>
              <p14:xfrm>
                <a:off x="3052475" y="3065313"/>
                <a:ext cx="245520" cy="144720"/>
              </p14:xfrm>
            </p:contentPart>
          </mc:Choice>
          <mc:Fallback>
            <p:pic>
              <p:nvPicPr>
                <p:cNvPr id="365" name="Freihand 364">
                  <a:extLst>
                    <a:ext uri="{FF2B5EF4-FFF2-40B4-BE49-F238E27FC236}">
                      <a16:creationId xmlns:a16="http://schemas.microsoft.com/office/drawing/2014/main" id="{81186DF2-1FDB-563B-0DFB-B0B67A238EFA}"/>
                    </a:ext>
                  </a:extLst>
                </p:cNvPr>
                <p:cNvPicPr/>
                <p:nvPr/>
              </p:nvPicPr>
              <p:blipFill>
                <a:blip r:embed="rId650"/>
                <a:stretch>
                  <a:fillRect/>
                </a:stretch>
              </p:blipFill>
              <p:spPr>
                <a:xfrm>
                  <a:off x="3043475" y="3056673"/>
                  <a:ext cx="263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66" name="Freihand 365">
                  <a:extLst>
                    <a:ext uri="{FF2B5EF4-FFF2-40B4-BE49-F238E27FC236}">
                      <a16:creationId xmlns:a16="http://schemas.microsoft.com/office/drawing/2014/main" id="{12422D97-D3D6-AE0E-0360-1E2B979396CD}"/>
                    </a:ext>
                  </a:extLst>
                </p14:cNvPr>
                <p14:cNvContentPartPr/>
                <p14:nvPr/>
              </p14:nvContentPartPr>
              <p14:xfrm>
                <a:off x="3344795" y="3088353"/>
                <a:ext cx="132480" cy="124920"/>
              </p14:xfrm>
            </p:contentPart>
          </mc:Choice>
          <mc:Fallback>
            <p:pic>
              <p:nvPicPr>
                <p:cNvPr id="366" name="Freihand 365">
                  <a:extLst>
                    <a:ext uri="{FF2B5EF4-FFF2-40B4-BE49-F238E27FC236}">
                      <a16:creationId xmlns:a16="http://schemas.microsoft.com/office/drawing/2014/main" id="{12422D97-D3D6-AE0E-0360-1E2B979396CD}"/>
                    </a:ext>
                  </a:extLst>
                </p:cNvPr>
                <p:cNvPicPr/>
                <p:nvPr/>
              </p:nvPicPr>
              <p:blipFill>
                <a:blip r:embed="rId652"/>
                <a:stretch>
                  <a:fillRect/>
                </a:stretch>
              </p:blipFill>
              <p:spPr>
                <a:xfrm>
                  <a:off x="3336155" y="3079353"/>
                  <a:ext cx="150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67" name="Freihand 366">
                  <a:extLst>
                    <a:ext uri="{FF2B5EF4-FFF2-40B4-BE49-F238E27FC236}">
                      <a16:creationId xmlns:a16="http://schemas.microsoft.com/office/drawing/2014/main" id="{EAB8C5F4-6A94-D4E2-11D0-85871795544E}"/>
                    </a:ext>
                  </a:extLst>
                </p14:cNvPr>
                <p14:cNvContentPartPr/>
                <p14:nvPr/>
              </p14:nvContentPartPr>
              <p14:xfrm>
                <a:off x="3646835" y="3183393"/>
                <a:ext cx="16920" cy="2520"/>
              </p14:xfrm>
            </p:contentPart>
          </mc:Choice>
          <mc:Fallback>
            <p:pic>
              <p:nvPicPr>
                <p:cNvPr id="367" name="Freihand 366">
                  <a:extLst>
                    <a:ext uri="{FF2B5EF4-FFF2-40B4-BE49-F238E27FC236}">
                      <a16:creationId xmlns:a16="http://schemas.microsoft.com/office/drawing/2014/main" id="{EAB8C5F4-6A94-D4E2-11D0-85871795544E}"/>
                    </a:ext>
                  </a:extLst>
                </p:cNvPr>
                <p:cNvPicPr/>
                <p:nvPr/>
              </p:nvPicPr>
              <p:blipFill>
                <a:blip r:embed="rId654"/>
                <a:stretch>
                  <a:fillRect/>
                </a:stretch>
              </p:blipFill>
              <p:spPr>
                <a:xfrm>
                  <a:off x="3638195" y="3174393"/>
                  <a:ext cx="34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68" name="Freihand 367">
                  <a:extLst>
                    <a:ext uri="{FF2B5EF4-FFF2-40B4-BE49-F238E27FC236}">
                      <a16:creationId xmlns:a16="http://schemas.microsoft.com/office/drawing/2014/main" id="{64358DB5-974E-D972-A77C-929B61D055DC}"/>
                    </a:ext>
                  </a:extLst>
                </p14:cNvPr>
                <p14:cNvContentPartPr/>
                <p14:nvPr/>
              </p14:nvContentPartPr>
              <p14:xfrm>
                <a:off x="3749795" y="3109593"/>
                <a:ext cx="127800" cy="109440"/>
              </p14:xfrm>
            </p:contentPart>
          </mc:Choice>
          <mc:Fallback>
            <p:pic>
              <p:nvPicPr>
                <p:cNvPr id="368" name="Freihand 367">
                  <a:extLst>
                    <a:ext uri="{FF2B5EF4-FFF2-40B4-BE49-F238E27FC236}">
                      <a16:creationId xmlns:a16="http://schemas.microsoft.com/office/drawing/2014/main" id="{64358DB5-974E-D972-A77C-929B61D055DC}"/>
                    </a:ext>
                  </a:extLst>
                </p:cNvPr>
                <p:cNvPicPr/>
                <p:nvPr/>
              </p:nvPicPr>
              <p:blipFill>
                <a:blip r:embed="rId656"/>
                <a:stretch>
                  <a:fillRect/>
                </a:stretch>
              </p:blipFill>
              <p:spPr>
                <a:xfrm>
                  <a:off x="3741155" y="3100953"/>
                  <a:ext cx="145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69" name="Freihand 368">
                  <a:extLst>
                    <a:ext uri="{FF2B5EF4-FFF2-40B4-BE49-F238E27FC236}">
                      <a16:creationId xmlns:a16="http://schemas.microsoft.com/office/drawing/2014/main" id="{B39E3CF4-8CCF-4670-89C4-012E3A762643}"/>
                    </a:ext>
                  </a:extLst>
                </p14:cNvPr>
                <p14:cNvContentPartPr/>
                <p14:nvPr/>
              </p14:nvContentPartPr>
              <p14:xfrm>
                <a:off x="3962195" y="3097353"/>
                <a:ext cx="82080" cy="126000"/>
              </p14:xfrm>
            </p:contentPart>
          </mc:Choice>
          <mc:Fallback>
            <p:pic>
              <p:nvPicPr>
                <p:cNvPr id="369" name="Freihand 368">
                  <a:extLst>
                    <a:ext uri="{FF2B5EF4-FFF2-40B4-BE49-F238E27FC236}">
                      <a16:creationId xmlns:a16="http://schemas.microsoft.com/office/drawing/2014/main" id="{B39E3CF4-8CCF-4670-89C4-012E3A762643}"/>
                    </a:ext>
                  </a:extLst>
                </p:cNvPr>
                <p:cNvPicPr/>
                <p:nvPr/>
              </p:nvPicPr>
              <p:blipFill>
                <a:blip r:embed="rId658"/>
                <a:stretch>
                  <a:fillRect/>
                </a:stretch>
              </p:blipFill>
              <p:spPr>
                <a:xfrm>
                  <a:off x="3953195" y="3088713"/>
                  <a:ext cx="99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70" name="Freihand 369">
                  <a:extLst>
                    <a:ext uri="{FF2B5EF4-FFF2-40B4-BE49-F238E27FC236}">
                      <a16:creationId xmlns:a16="http://schemas.microsoft.com/office/drawing/2014/main" id="{D1B432D7-B6D3-767A-F07D-9F5EE8E476F6}"/>
                    </a:ext>
                  </a:extLst>
                </p14:cNvPr>
                <p14:cNvContentPartPr/>
                <p14:nvPr/>
              </p14:nvContentPartPr>
              <p14:xfrm>
                <a:off x="3886955" y="3012393"/>
                <a:ext cx="265320" cy="271800"/>
              </p14:xfrm>
            </p:contentPart>
          </mc:Choice>
          <mc:Fallback>
            <p:pic>
              <p:nvPicPr>
                <p:cNvPr id="370" name="Freihand 369">
                  <a:extLst>
                    <a:ext uri="{FF2B5EF4-FFF2-40B4-BE49-F238E27FC236}">
                      <a16:creationId xmlns:a16="http://schemas.microsoft.com/office/drawing/2014/main" id="{D1B432D7-B6D3-767A-F07D-9F5EE8E476F6}"/>
                    </a:ext>
                  </a:extLst>
                </p:cNvPr>
                <p:cNvPicPr/>
                <p:nvPr/>
              </p:nvPicPr>
              <p:blipFill>
                <a:blip r:embed="rId660"/>
                <a:stretch>
                  <a:fillRect/>
                </a:stretch>
              </p:blipFill>
              <p:spPr>
                <a:xfrm>
                  <a:off x="3877955" y="3003753"/>
                  <a:ext cx="2829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71" name="Freihand 370">
                  <a:extLst>
                    <a:ext uri="{FF2B5EF4-FFF2-40B4-BE49-F238E27FC236}">
                      <a16:creationId xmlns:a16="http://schemas.microsoft.com/office/drawing/2014/main" id="{283603BF-E22F-946E-6C70-E360602271D1}"/>
                    </a:ext>
                  </a:extLst>
                </p14:cNvPr>
                <p14:cNvContentPartPr/>
                <p14:nvPr/>
              </p14:nvContentPartPr>
              <p14:xfrm>
                <a:off x="4245875" y="3141993"/>
                <a:ext cx="209160" cy="69120"/>
              </p14:xfrm>
            </p:contentPart>
          </mc:Choice>
          <mc:Fallback>
            <p:pic>
              <p:nvPicPr>
                <p:cNvPr id="371" name="Freihand 370">
                  <a:extLst>
                    <a:ext uri="{FF2B5EF4-FFF2-40B4-BE49-F238E27FC236}">
                      <a16:creationId xmlns:a16="http://schemas.microsoft.com/office/drawing/2014/main" id="{283603BF-E22F-946E-6C70-E360602271D1}"/>
                    </a:ext>
                  </a:extLst>
                </p:cNvPr>
                <p:cNvPicPr/>
                <p:nvPr/>
              </p:nvPicPr>
              <p:blipFill>
                <a:blip r:embed="rId662"/>
                <a:stretch>
                  <a:fillRect/>
                </a:stretch>
              </p:blipFill>
              <p:spPr>
                <a:xfrm>
                  <a:off x="4237235" y="3133353"/>
                  <a:ext cx="226800" cy="86760"/>
                </a:xfrm>
                <a:prstGeom prst="rect">
                  <a:avLst/>
                </a:prstGeom>
              </p:spPr>
            </p:pic>
          </mc:Fallback>
        </mc:AlternateContent>
      </p:grpSp>
      <p:grpSp>
        <p:nvGrpSpPr>
          <p:cNvPr id="376" name="Gruppieren 375">
            <a:extLst>
              <a:ext uri="{FF2B5EF4-FFF2-40B4-BE49-F238E27FC236}">
                <a16:creationId xmlns:a16="http://schemas.microsoft.com/office/drawing/2014/main" id="{3BD3473A-C5D4-5795-231D-CF8F3AB39553}"/>
              </a:ext>
            </a:extLst>
          </p:cNvPr>
          <p:cNvGrpSpPr/>
          <p:nvPr/>
        </p:nvGrpSpPr>
        <p:grpSpPr>
          <a:xfrm>
            <a:off x="4643315" y="3021393"/>
            <a:ext cx="682920" cy="210240"/>
            <a:chOff x="4643315" y="3021393"/>
            <a:chExt cx="682920" cy="210240"/>
          </a:xfrm>
        </p:grpSpPr>
        <mc:AlternateContent xmlns:mc="http://schemas.openxmlformats.org/markup-compatibility/2006">
          <mc:Choice xmlns:p14="http://schemas.microsoft.com/office/powerpoint/2010/main" Requires="p14">
            <p:contentPart p14:bwMode="auto" r:id="rId663">
              <p14:nvContentPartPr>
                <p14:cNvPr id="372" name="Freihand 371">
                  <a:extLst>
                    <a:ext uri="{FF2B5EF4-FFF2-40B4-BE49-F238E27FC236}">
                      <a16:creationId xmlns:a16="http://schemas.microsoft.com/office/drawing/2014/main" id="{18D15622-443A-38AF-CEA0-D97F1B0B4E6C}"/>
                    </a:ext>
                  </a:extLst>
                </p14:cNvPr>
                <p14:cNvContentPartPr/>
                <p14:nvPr/>
              </p14:nvContentPartPr>
              <p14:xfrm>
                <a:off x="4643315" y="3057753"/>
                <a:ext cx="133920" cy="173880"/>
              </p14:xfrm>
            </p:contentPart>
          </mc:Choice>
          <mc:Fallback>
            <p:pic>
              <p:nvPicPr>
                <p:cNvPr id="372" name="Freihand 371">
                  <a:extLst>
                    <a:ext uri="{FF2B5EF4-FFF2-40B4-BE49-F238E27FC236}">
                      <a16:creationId xmlns:a16="http://schemas.microsoft.com/office/drawing/2014/main" id="{18D15622-443A-38AF-CEA0-D97F1B0B4E6C}"/>
                    </a:ext>
                  </a:extLst>
                </p:cNvPr>
                <p:cNvPicPr/>
                <p:nvPr/>
              </p:nvPicPr>
              <p:blipFill>
                <a:blip r:embed="rId664"/>
                <a:stretch>
                  <a:fillRect/>
                </a:stretch>
              </p:blipFill>
              <p:spPr>
                <a:xfrm>
                  <a:off x="4634315" y="3049113"/>
                  <a:ext cx="151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73" name="Freihand 372">
                  <a:extLst>
                    <a:ext uri="{FF2B5EF4-FFF2-40B4-BE49-F238E27FC236}">
                      <a16:creationId xmlns:a16="http://schemas.microsoft.com/office/drawing/2014/main" id="{EFF13CA4-29E4-E912-C45B-B83DE2BC704E}"/>
                    </a:ext>
                  </a:extLst>
                </p14:cNvPr>
                <p14:cNvContentPartPr/>
                <p14:nvPr/>
              </p14:nvContentPartPr>
              <p14:xfrm>
                <a:off x="4690115" y="3021393"/>
                <a:ext cx="144720" cy="9720"/>
              </p14:xfrm>
            </p:contentPart>
          </mc:Choice>
          <mc:Fallback>
            <p:pic>
              <p:nvPicPr>
                <p:cNvPr id="373" name="Freihand 372">
                  <a:extLst>
                    <a:ext uri="{FF2B5EF4-FFF2-40B4-BE49-F238E27FC236}">
                      <a16:creationId xmlns:a16="http://schemas.microsoft.com/office/drawing/2014/main" id="{EFF13CA4-29E4-E912-C45B-B83DE2BC704E}"/>
                    </a:ext>
                  </a:extLst>
                </p:cNvPr>
                <p:cNvPicPr/>
                <p:nvPr/>
              </p:nvPicPr>
              <p:blipFill>
                <a:blip r:embed="rId666"/>
                <a:stretch>
                  <a:fillRect/>
                </a:stretch>
              </p:blipFill>
              <p:spPr>
                <a:xfrm>
                  <a:off x="4681115" y="3012393"/>
                  <a:ext cx="162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74" name="Freihand 373">
                  <a:extLst>
                    <a:ext uri="{FF2B5EF4-FFF2-40B4-BE49-F238E27FC236}">
                      <a16:creationId xmlns:a16="http://schemas.microsoft.com/office/drawing/2014/main" id="{AA9D76C0-6D6F-306B-928C-A9D6F13E287F}"/>
                    </a:ext>
                  </a:extLst>
                </p14:cNvPr>
                <p14:cNvContentPartPr/>
                <p14:nvPr/>
              </p14:nvContentPartPr>
              <p14:xfrm>
                <a:off x="4878035" y="3037953"/>
                <a:ext cx="175680" cy="168120"/>
              </p14:xfrm>
            </p:contentPart>
          </mc:Choice>
          <mc:Fallback>
            <p:pic>
              <p:nvPicPr>
                <p:cNvPr id="374" name="Freihand 373">
                  <a:extLst>
                    <a:ext uri="{FF2B5EF4-FFF2-40B4-BE49-F238E27FC236}">
                      <a16:creationId xmlns:a16="http://schemas.microsoft.com/office/drawing/2014/main" id="{AA9D76C0-6D6F-306B-928C-A9D6F13E287F}"/>
                    </a:ext>
                  </a:extLst>
                </p:cNvPr>
                <p:cNvPicPr/>
                <p:nvPr/>
              </p:nvPicPr>
              <p:blipFill>
                <a:blip r:embed="rId668"/>
                <a:stretch>
                  <a:fillRect/>
                </a:stretch>
              </p:blipFill>
              <p:spPr>
                <a:xfrm>
                  <a:off x="4869035" y="3028953"/>
                  <a:ext cx="193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75" name="Freihand 374">
                  <a:extLst>
                    <a:ext uri="{FF2B5EF4-FFF2-40B4-BE49-F238E27FC236}">
                      <a16:creationId xmlns:a16="http://schemas.microsoft.com/office/drawing/2014/main" id="{7A7BD70A-B6C3-49FF-9850-70EF0074CBE9}"/>
                    </a:ext>
                  </a:extLst>
                </p14:cNvPr>
                <p14:cNvContentPartPr/>
                <p14:nvPr/>
              </p14:nvContentPartPr>
              <p14:xfrm>
                <a:off x="5122475" y="3025353"/>
                <a:ext cx="203760" cy="168840"/>
              </p14:xfrm>
            </p:contentPart>
          </mc:Choice>
          <mc:Fallback>
            <p:pic>
              <p:nvPicPr>
                <p:cNvPr id="375" name="Freihand 374">
                  <a:extLst>
                    <a:ext uri="{FF2B5EF4-FFF2-40B4-BE49-F238E27FC236}">
                      <a16:creationId xmlns:a16="http://schemas.microsoft.com/office/drawing/2014/main" id="{7A7BD70A-B6C3-49FF-9850-70EF0074CBE9}"/>
                    </a:ext>
                  </a:extLst>
                </p:cNvPr>
                <p:cNvPicPr/>
                <p:nvPr/>
              </p:nvPicPr>
              <p:blipFill>
                <a:blip r:embed="rId670"/>
                <a:stretch>
                  <a:fillRect/>
                </a:stretch>
              </p:blipFill>
              <p:spPr>
                <a:xfrm>
                  <a:off x="5113835" y="3016353"/>
                  <a:ext cx="221400" cy="186480"/>
                </a:xfrm>
                <a:prstGeom prst="rect">
                  <a:avLst/>
                </a:prstGeom>
              </p:spPr>
            </p:pic>
          </mc:Fallback>
        </mc:AlternateContent>
      </p:grpSp>
      <p:grpSp>
        <p:nvGrpSpPr>
          <p:cNvPr id="384" name="Gruppieren 383">
            <a:extLst>
              <a:ext uri="{FF2B5EF4-FFF2-40B4-BE49-F238E27FC236}">
                <a16:creationId xmlns:a16="http://schemas.microsoft.com/office/drawing/2014/main" id="{9F3B58A4-876A-4BAB-9E22-C505ACD9F97B}"/>
              </a:ext>
            </a:extLst>
          </p:cNvPr>
          <p:cNvGrpSpPr/>
          <p:nvPr/>
        </p:nvGrpSpPr>
        <p:grpSpPr>
          <a:xfrm>
            <a:off x="1974275" y="3530433"/>
            <a:ext cx="534600" cy="224280"/>
            <a:chOff x="1974275" y="3530433"/>
            <a:chExt cx="534600" cy="224280"/>
          </a:xfrm>
        </p:grpSpPr>
        <mc:AlternateContent xmlns:mc="http://schemas.openxmlformats.org/markup-compatibility/2006">
          <mc:Choice xmlns:p14="http://schemas.microsoft.com/office/powerpoint/2010/main" Requires="p14">
            <p:contentPart p14:bwMode="auto" r:id="rId671">
              <p14:nvContentPartPr>
                <p14:cNvPr id="378" name="Freihand 377">
                  <a:extLst>
                    <a:ext uri="{FF2B5EF4-FFF2-40B4-BE49-F238E27FC236}">
                      <a16:creationId xmlns:a16="http://schemas.microsoft.com/office/drawing/2014/main" id="{79CB0E7F-CB99-D378-4078-05169F921A68}"/>
                    </a:ext>
                  </a:extLst>
                </p14:cNvPr>
                <p14:cNvContentPartPr/>
                <p14:nvPr/>
              </p14:nvContentPartPr>
              <p14:xfrm>
                <a:off x="1974275" y="3555993"/>
                <a:ext cx="84960" cy="198720"/>
              </p14:xfrm>
            </p:contentPart>
          </mc:Choice>
          <mc:Fallback>
            <p:pic>
              <p:nvPicPr>
                <p:cNvPr id="378" name="Freihand 377">
                  <a:extLst>
                    <a:ext uri="{FF2B5EF4-FFF2-40B4-BE49-F238E27FC236}">
                      <a16:creationId xmlns:a16="http://schemas.microsoft.com/office/drawing/2014/main" id="{79CB0E7F-CB99-D378-4078-05169F921A68}"/>
                    </a:ext>
                  </a:extLst>
                </p:cNvPr>
                <p:cNvPicPr/>
                <p:nvPr/>
              </p:nvPicPr>
              <p:blipFill>
                <a:blip r:embed="rId672"/>
                <a:stretch>
                  <a:fillRect/>
                </a:stretch>
              </p:blipFill>
              <p:spPr>
                <a:xfrm>
                  <a:off x="1965635" y="3546993"/>
                  <a:ext cx="102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79" name="Freihand 378">
                  <a:extLst>
                    <a:ext uri="{FF2B5EF4-FFF2-40B4-BE49-F238E27FC236}">
                      <a16:creationId xmlns:a16="http://schemas.microsoft.com/office/drawing/2014/main" id="{C2D5427A-7436-F0F7-3969-B469F303C90A}"/>
                    </a:ext>
                  </a:extLst>
                </p14:cNvPr>
                <p14:cNvContentPartPr/>
                <p14:nvPr/>
              </p14:nvContentPartPr>
              <p14:xfrm>
                <a:off x="2037275" y="3530433"/>
                <a:ext cx="97200" cy="4680"/>
              </p14:xfrm>
            </p:contentPart>
          </mc:Choice>
          <mc:Fallback>
            <p:pic>
              <p:nvPicPr>
                <p:cNvPr id="379" name="Freihand 378">
                  <a:extLst>
                    <a:ext uri="{FF2B5EF4-FFF2-40B4-BE49-F238E27FC236}">
                      <a16:creationId xmlns:a16="http://schemas.microsoft.com/office/drawing/2014/main" id="{C2D5427A-7436-F0F7-3969-B469F303C90A}"/>
                    </a:ext>
                  </a:extLst>
                </p:cNvPr>
                <p:cNvPicPr/>
                <p:nvPr/>
              </p:nvPicPr>
              <p:blipFill>
                <a:blip r:embed="rId674"/>
                <a:stretch>
                  <a:fillRect/>
                </a:stretch>
              </p:blipFill>
              <p:spPr>
                <a:xfrm>
                  <a:off x="2028275" y="3521793"/>
                  <a:ext cx="114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80" name="Freihand 379">
                  <a:extLst>
                    <a:ext uri="{FF2B5EF4-FFF2-40B4-BE49-F238E27FC236}">
                      <a16:creationId xmlns:a16="http://schemas.microsoft.com/office/drawing/2014/main" id="{8A454347-850D-3925-6FD9-3D5D70D5264E}"/>
                    </a:ext>
                  </a:extLst>
                </p14:cNvPr>
                <p14:cNvContentPartPr/>
                <p14:nvPr/>
              </p14:nvContentPartPr>
              <p14:xfrm>
                <a:off x="2200355" y="3535473"/>
                <a:ext cx="308520" cy="167760"/>
              </p14:xfrm>
            </p:contentPart>
          </mc:Choice>
          <mc:Fallback>
            <p:pic>
              <p:nvPicPr>
                <p:cNvPr id="380" name="Freihand 379">
                  <a:extLst>
                    <a:ext uri="{FF2B5EF4-FFF2-40B4-BE49-F238E27FC236}">
                      <a16:creationId xmlns:a16="http://schemas.microsoft.com/office/drawing/2014/main" id="{8A454347-850D-3925-6FD9-3D5D70D5264E}"/>
                    </a:ext>
                  </a:extLst>
                </p:cNvPr>
                <p:cNvPicPr/>
                <p:nvPr/>
              </p:nvPicPr>
              <p:blipFill>
                <a:blip r:embed="rId676"/>
                <a:stretch>
                  <a:fillRect/>
                </a:stretch>
              </p:blipFill>
              <p:spPr>
                <a:xfrm>
                  <a:off x="2191715" y="3526473"/>
                  <a:ext cx="326160" cy="185400"/>
                </a:xfrm>
                <a:prstGeom prst="rect">
                  <a:avLst/>
                </a:prstGeom>
              </p:spPr>
            </p:pic>
          </mc:Fallback>
        </mc:AlternateContent>
      </p:grpSp>
      <p:grpSp>
        <p:nvGrpSpPr>
          <p:cNvPr id="397" name="Gruppieren 396">
            <a:extLst>
              <a:ext uri="{FF2B5EF4-FFF2-40B4-BE49-F238E27FC236}">
                <a16:creationId xmlns:a16="http://schemas.microsoft.com/office/drawing/2014/main" id="{9F642E99-7310-322E-2D90-FB87F38B9D8F}"/>
              </a:ext>
            </a:extLst>
          </p:cNvPr>
          <p:cNvGrpSpPr/>
          <p:nvPr/>
        </p:nvGrpSpPr>
        <p:grpSpPr>
          <a:xfrm>
            <a:off x="2706875" y="3431433"/>
            <a:ext cx="2642040" cy="268200"/>
            <a:chOff x="2706875" y="3431433"/>
            <a:chExt cx="2642040" cy="268200"/>
          </a:xfrm>
        </p:grpSpPr>
        <mc:AlternateContent xmlns:mc="http://schemas.openxmlformats.org/markup-compatibility/2006">
          <mc:Choice xmlns:p14="http://schemas.microsoft.com/office/powerpoint/2010/main" Requires="p14">
            <p:contentPart p14:bwMode="auto" r:id="rId677">
              <p14:nvContentPartPr>
                <p14:cNvPr id="381" name="Freihand 380">
                  <a:extLst>
                    <a:ext uri="{FF2B5EF4-FFF2-40B4-BE49-F238E27FC236}">
                      <a16:creationId xmlns:a16="http://schemas.microsoft.com/office/drawing/2014/main" id="{1B2B32A5-C812-355E-6812-A882E6F6BE1E}"/>
                    </a:ext>
                  </a:extLst>
                </p14:cNvPr>
                <p14:cNvContentPartPr/>
                <p14:nvPr/>
              </p14:nvContentPartPr>
              <p14:xfrm>
                <a:off x="2740715" y="3531153"/>
                <a:ext cx="16920" cy="168480"/>
              </p14:xfrm>
            </p:contentPart>
          </mc:Choice>
          <mc:Fallback>
            <p:pic>
              <p:nvPicPr>
                <p:cNvPr id="381" name="Freihand 380">
                  <a:extLst>
                    <a:ext uri="{FF2B5EF4-FFF2-40B4-BE49-F238E27FC236}">
                      <a16:creationId xmlns:a16="http://schemas.microsoft.com/office/drawing/2014/main" id="{1B2B32A5-C812-355E-6812-A882E6F6BE1E}"/>
                    </a:ext>
                  </a:extLst>
                </p:cNvPr>
                <p:cNvPicPr/>
                <p:nvPr/>
              </p:nvPicPr>
              <p:blipFill>
                <a:blip r:embed="rId678"/>
                <a:stretch>
                  <a:fillRect/>
                </a:stretch>
              </p:blipFill>
              <p:spPr>
                <a:xfrm>
                  <a:off x="2731715" y="3522153"/>
                  <a:ext cx="34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82" name="Freihand 381">
                  <a:extLst>
                    <a:ext uri="{FF2B5EF4-FFF2-40B4-BE49-F238E27FC236}">
                      <a16:creationId xmlns:a16="http://schemas.microsoft.com/office/drawing/2014/main" id="{F8B885CB-7CAF-C17E-2AA9-7784BFC947D9}"/>
                    </a:ext>
                  </a:extLst>
                </p14:cNvPr>
                <p14:cNvContentPartPr/>
                <p14:nvPr/>
              </p14:nvContentPartPr>
              <p14:xfrm>
                <a:off x="2706875" y="3567873"/>
                <a:ext cx="134280" cy="38520"/>
              </p14:xfrm>
            </p:contentPart>
          </mc:Choice>
          <mc:Fallback>
            <p:pic>
              <p:nvPicPr>
                <p:cNvPr id="382" name="Freihand 381">
                  <a:extLst>
                    <a:ext uri="{FF2B5EF4-FFF2-40B4-BE49-F238E27FC236}">
                      <a16:creationId xmlns:a16="http://schemas.microsoft.com/office/drawing/2014/main" id="{F8B885CB-7CAF-C17E-2AA9-7784BFC947D9}"/>
                    </a:ext>
                  </a:extLst>
                </p:cNvPr>
                <p:cNvPicPr/>
                <p:nvPr/>
              </p:nvPicPr>
              <p:blipFill>
                <a:blip r:embed="rId680"/>
                <a:stretch>
                  <a:fillRect/>
                </a:stretch>
              </p:blipFill>
              <p:spPr>
                <a:xfrm>
                  <a:off x="2697875" y="3559233"/>
                  <a:ext cx="151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85" name="Freihand 384">
                  <a:extLst>
                    <a:ext uri="{FF2B5EF4-FFF2-40B4-BE49-F238E27FC236}">
                      <a16:creationId xmlns:a16="http://schemas.microsoft.com/office/drawing/2014/main" id="{73766F35-1AA1-0D0F-2D19-9B2B5CBBCE5D}"/>
                    </a:ext>
                  </a:extLst>
                </p14:cNvPr>
                <p14:cNvContentPartPr/>
                <p14:nvPr/>
              </p14:nvContentPartPr>
              <p14:xfrm>
                <a:off x="2995235" y="3482913"/>
                <a:ext cx="92880" cy="177120"/>
              </p14:xfrm>
            </p:contentPart>
          </mc:Choice>
          <mc:Fallback>
            <p:pic>
              <p:nvPicPr>
                <p:cNvPr id="385" name="Freihand 384">
                  <a:extLst>
                    <a:ext uri="{FF2B5EF4-FFF2-40B4-BE49-F238E27FC236}">
                      <a16:creationId xmlns:a16="http://schemas.microsoft.com/office/drawing/2014/main" id="{73766F35-1AA1-0D0F-2D19-9B2B5CBBCE5D}"/>
                    </a:ext>
                  </a:extLst>
                </p:cNvPr>
                <p:cNvPicPr/>
                <p:nvPr/>
              </p:nvPicPr>
              <p:blipFill>
                <a:blip r:embed="rId682"/>
                <a:stretch>
                  <a:fillRect/>
                </a:stretch>
              </p:blipFill>
              <p:spPr>
                <a:xfrm>
                  <a:off x="2986595" y="3474273"/>
                  <a:ext cx="110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86" name="Freihand 385">
                  <a:extLst>
                    <a:ext uri="{FF2B5EF4-FFF2-40B4-BE49-F238E27FC236}">
                      <a16:creationId xmlns:a16="http://schemas.microsoft.com/office/drawing/2014/main" id="{F33715F6-F8B0-4B9F-4236-C7FFBDB57AF5}"/>
                    </a:ext>
                  </a:extLst>
                </p14:cNvPr>
                <p14:cNvContentPartPr/>
                <p14:nvPr/>
              </p14:nvContentPartPr>
              <p14:xfrm>
                <a:off x="3038075" y="3460953"/>
                <a:ext cx="121680" cy="12960"/>
              </p14:xfrm>
            </p:contentPart>
          </mc:Choice>
          <mc:Fallback>
            <p:pic>
              <p:nvPicPr>
                <p:cNvPr id="386" name="Freihand 385">
                  <a:extLst>
                    <a:ext uri="{FF2B5EF4-FFF2-40B4-BE49-F238E27FC236}">
                      <a16:creationId xmlns:a16="http://schemas.microsoft.com/office/drawing/2014/main" id="{F33715F6-F8B0-4B9F-4236-C7FFBDB57AF5}"/>
                    </a:ext>
                  </a:extLst>
                </p:cNvPr>
                <p:cNvPicPr/>
                <p:nvPr/>
              </p:nvPicPr>
              <p:blipFill>
                <a:blip r:embed="rId684"/>
                <a:stretch>
                  <a:fillRect/>
                </a:stretch>
              </p:blipFill>
              <p:spPr>
                <a:xfrm>
                  <a:off x="3029075" y="3452313"/>
                  <a:ext cx="139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87" name="Freihand 386">
                  <a:extLst>
                    <a:ext uri="{FF2B5EF4-FFF2-40B4-BE49-F238E27FC236}">
                      <a16:creationId xmlns:a16="http://schemas.microsoft.com/office/drawing/2014/main" id="{F8B9B4D2-57E0-70D0-D428-94CB4A250ABE}"/>
                    </a:ext>
                  </a:extLst>
                </p14:cNvPr>
                <p14:cNvContentPartPr/>
                <p14:nvPr/>
              </p14:nvContentPartPr>
              <p14:xfrm>
                <a:off x="3174155" y="3463833"/>
                <a:ext cx="270720" cy="159120"/>
              </p14:xfrm>
            </p:contentPart>
          </mc:Choice>
          <mc:Fallback>
            <p:pic>
              <p:nvPicPr>
                <p:cNvPr id="387" name="Freihand 386">
                  <a:extLst>
                    <a:ext uri="{FF2B5EF4-FFF2-40B4-BE49-F238E27FC236}">
                      <a16:creationId xmlns:a16="http://schemas.microsoft.com/office/drawing/2014/main" id="{F8B9B4D2-57E0-70D0-D428-94CB4A250ABE}"/>
                    </a:ext>
                  </a:extLst>
                </p:cNvPr>
                <p:cNvPicPr/>
                <p:nvPr/>
              </p:nvPicPr>
              <p:blipFill>
                <a:blip r:embed="rId686"/>
                <a:stretch>
                  <a:fillRect/>
                </a:stretch>
              </p:blipFill>
              <p:spPr>
                <a:xfrm>
                  <a:off x="3165155" y="3454833"/>
                  <a:ext cx="288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88" name="Freihand 387">
                  <a:extLst>
                    <a:ext uri="{FF2B5EF4-FFF2-40B4-BE49-F238E27FC236}">
                      <a16:creationId xmlns:a16="http://schemas.microsoft.com/office/drawing/2014/main" id="{48F3BD7F-71FE-00A6-9706-9FD7CF07D7FE}"/>
                    </a:ext>
                  </a:extLst>
                </p14:cNvPr>
                <p14:cNvContentPartPr/>
                <p14:nvPr/>
              </p14:nvContentPartPr>
              <p14:xfrm>
                <a:off x="3596075" y="3527913"/>
                <a:ext cx="28080" cy="38880"/>
              </p14:xfrm>
            </p:contentPart>
          </mc:Choice>
          <mc:Fallback>
            <p:pic>
              <p:nvPicPr>
                <p:cNvPr id="388" name="Freihand 387">
                  <a:extLst>
                    <a:ext uri="{FF2B5EF4-FFF2-40B4-BE49-F238E27FC236}">
                      <a16:creationId xmlns:a16="http://schemas.microsoft.com/office/drawing/2014/main" id="{48F3BD7F-71FE-00A6-9706-9FD7CF07D7FE}"/>
                    </a:ext>
                  </a:extLst>
                </p:cNvPr>
                <p:cNvPicPr/>
                <p:nvPr/>
              </p:nvPicPr>
              <p:blipFill>
                <a:blip r:embed="rId688"/>
                <a:stretch>
                  <a:fillRect/>
                </a:stretch>
              </p:blipFill>
              <p:spPr>
                <a:xfrm>
                  <a:off x="3587435" y="3518913"/>
                  <a:ext cx="45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89" name="Freihand 388">
                  <a:extLst>
                    <a:ext uri="{FF2B5EF4-FFF2-40B4-BE49-F238E27FC236}">
                      <a16:creationId xmlns:a16="http://schemas.microsoft.com/office/drawing/2014/main" id="{E33E40D7-3393-F2F5-5612-1E2EB90E15E5}"/>
                    </a:ext>
                  </a:extLst>
                </p14:cNvPr>
                <p14:cNvContentPartPr/>
                <p14:nvPr/>
              </p14:nvContentPartPr>
              <p14:xfrm>
                <a:off x="3723875" y="3477873"/>
                <a:ext cx="326880" cy="147600"/>
              </p14:xfrm>
            </p:contentPart>
          </mc:Choice>
          <mc:Fallback>
            <p:pic>
              <p:nvPicPr>
                <p:cNvPr id="389" name="Freihand 388">
                  <a:extLst>
                    <a:ext uri="{FF2B5EF4-FFF2-40B4-BE49-F238E27FC236}">
                      <a16:creationId xmlns:a16="http://schemas.microsoft.com/office/drawing/2014/main" id="{E33E40D7-3393-F2F5-5612-1E2EB90E15E5}"/>
                    </a:ext>
                  </a:extLst>
                </p:cNvPr>
                <p:cNvPicPr/>
                <p:nvPr/>
              </p:nvPicPr>
              <p:blipFill>
                <a:blip r:embed="rId690"/>
                <a:stretch>
                  <a:fillRect/>
                </a:stretch>
              </p:blipFill>
              <p:spPr>
                <a:xfrm>
                  <a:off x="3714875" y="3468873"/>
                  <a:ext cx="344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90" name="Freihand 389">
                  <a:extLst>
                    <a:ext uri="{FF2B5EF4-FFF2-40B4-BE49-F238E27FC236}">
                      <a16:creationId xmlns:a16="http://schemas.microsoft.com/office/drawing/2014/main" id="{AF236FB8-F6F3-14E7-4290-BDFDAF2FC423}"/>
                    </a:ext>
                  </a:extLst>
                </p14:cNvPr>
                <p14:cNvContentPartPr/>
                <p14:nvPr/>
              </p14:nvContentPartPr>
              <p14:xfrm>
                <a:off x="3900275" y="3431433"/>
                <a:ext cx="113040" cy="66600"/>
              </p14:xfrm>
            </p:contentPart>
          </mc:Choice>
          <mc:Fallback>
            <p:pic>
              <p:nvPicPr>
                <p:cNvPr id="390" name="Freihand 389">
                  <a:extLst>
                    <a:ext uri="{FF2B5EF4-FFF2-40B4-BE49-F238E27FC236}">
                      <a16:creationId xmlns:a16="http://schemas.microsoft.com/office/drawing/2014/main" id="{AF236FB8-F6F3-14E7-4290-BDFDAF2FC423}"/>
                    </a:ext>
                  </a:extLst>
                </p:cNvPr>
                <p:cNvPicPr/>
                <p:nvPr/>
              </p:nvPicPr>
              <p:blipFill>
                <a:blip r:embed="rId692"/>
                <a:stretch>
                  <a:fillRect/>
                </a:stretch>
              </p:blipFill>
              <p:spPr>
                <a:xfrm>
                  <a:off x="3891275" y="3422433"/>
                  <a:ext cx="130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91" name="Freihand 390">
                  <a:extLst>
                    <a:ext uri="{FF2B5EF4-FFF2-40B4-BE49-F238E27FC236}">
                      <a16:creationId xmlns:a16="http://schemas.microsoft.com/office/drawing/2014/main" id="{F63BDD69-629F-CB8A-D3D0-57FA80ACFBEC}"/>
                    </a:ext>
                  </a:extLst>
                </p14:cNvPr>
                <p14:cNvContentPartPr/>
                <p14:nvPr/>
              </p14:nvContentPartPr>
              <p14:xfrm>
                <a:off x="4121315" y="3549873"/>
                <a:ext cx="80280" cy="106560"/>
              </p14:xfrm>
            </p:contentPart>
          </mc:Choice>
          <mc:Fallback>
            <p:pic>
              <p:nvPicPr>
                <p:cNvPr id="391" name="Freihand 390">
                  <a:extLst>
                    <a:ext uri="{FF2B5EF4-FFF2-40B4-BE49-F238E27FC236}">
                      <a16:creationId xmlns:a16="http://schemas.microsoft.com/office/drawing/2014/main" id="{F63BDD69-629F-CB8A-D3D0-57FA80ACFBEC}"/>
                    </a:ext>
                  </a:extLst>
                </p:cNvPr>
                <p:cNvPicPr/>
                <p:nvPr/>
              </p:nvPicPr>
              <p:blipFill>
                <a:blip r:embed="rId694"/>
                <a:stretch>
                  <a:fillRect/>
                </a:stretch>
              </p:blipFill>
              <p:spPr>
                <a:xfrm>
                  <a:off x="4112675" y="3540873"/>
                  <a:ext cx="97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92" name="Freihand 391">
                  <a:extLst>
                    <a:ext uri="{FF2B5EF4-FFF2-40B4-BE49-F238E27FC236}">
                      <a16:creationId xmlns:a16="http://schemas.microsoft.com/office/drawing/2014/main" id="{BDBE46D4-600D-036E-6B91-5C72FA3F4017}"/>
                    </a:ext>
                  </a:extLst>
                </p14:cNvPr>
                <p14:cNvContentPartPr/>
                <p14:nvPr/>
              </p14:nvContentPartPr>
              <p14:xfrm>
                <a:off x="4315355" y="3503073"/>
                <a:ext cx="204840" cy="97200"/>
              </p14:xfrm>
            </p:contentPart>
          </mc:Choice>
          <mc:Fallback>
            <p:pic>
              <p:nvPicPr>
                <p:cNvPr id="392" name="Freihand 391">
                  <a:extLst>
                    <a:ext uri="{FF2B5EF4-FFF2-40B4-BE49-F238E27FC236}">
                      <a16:creationId xmlns:a16="http://schemas.microsoft.com/office/drawing/2014/main" id="{BDBE46D4-600D-036E-6B91-5C72FA3F4017}"/>
                    </a:ext>
                  </a:extLst>
                </p:cNvPr>
                <p:cNvPicPr/>
                <p:nvPr/>
              </p:nvPicPr>
              <p:blipFill>
                <a:blip r:embed="rId696"/>
                <a:stretch>
                  <a:fillRect/>
                </a:stretch>
              </p:blipFill>
              <p:spPr>
                <a:xfrm>
                  <a:off x="4306355" y="3494073"/>
                  <a:ext cx="222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93" name="Freihand 392">
                  <a:extLst>
                    <a:ext uri="{FF2B5EF4-FFF2-40B4-BE49-F238E27FC236}">
                      <a16:creationId xmlns:a16="http://schemas.microsoft.com/office/drawing/2014/main" id="{2264A6A7-AD41-BD4D-2A23-E7B4F79203C2}"/>
                    </a:ext>
                  </a:extLst>
                </p14:cNvPr>
                <p14:cNvContentPartPr/>
                <p14:nvPr/>
              </p14:nvContentPartPr>
              <p14:xfrm>
                <a:off x="4669235" y="3463113"/>
                <a:ext cx="149040" cy="152640"/>
              </p14:xfrm>
            </p:contentPart>
          </mc:Choice>
          <mc:Fallback>
            <p:pic>
              <p:nvPicPr>
                <p:cNvPr id="393" name="Freihand 392">
                  <a:extLst>
                    <a:ext uri="{FF2B5EF4-FFF2-40B4-BE49-F238E27FC236}">
                      <a16:creationId xmlns:a16="http://schemas.microsoft.com/office/drawing/2014/main" id="{2264A6A7-AD41-BD4D-2A23-E7B4F79203C2}"/>
                    </a:ext>
                  </a:extLst>
                </p:cNvPr>
                <p:cNvPicPr/>
                <p:nvPr/>
              </p:nvPicPr>
              <p:blipFill>
                <a:blip r:embed="rId698"/>
                <a:stretch>
                  <a:fillRect/>
                </a:stretch>
              </p:blipFill>
              <p:spPr>
                <a:xfrm>
                  <a:off x="4660235" y="3454473"/>
                  <a:ext cx="166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94" name="Freihand 393">
                  <a:extLst>
                    <a:ext uri="{FF2B5EF4-FFF2-40B4-BE49-F238E27FC236}">
                      <a16:creationId xmlns:a16="http://schemas.microsoft.com/office/drawing/2014/main" id="{8757F0EB-F112-D317-2370-1F52CC8C48A9}"/>
                    </a:ext>
                  </a:extLst>
                </p14:cNvPr>
                <p14:cNvContentPartPr/>
                <p14:nvPr/>
              </p14:nvContentPartPr>
              <p14:xfrm>
                <a:off x="4739795" y="3449433"/>
                <a:ext cx="140400" cy="14760"/>
              </p14:xfrm>
            </p:contentPart>
          </mc:Choice>
          <mc:Fallback>
            <p:pic>
              <p:nvPicPr>
                <p:cNvPr id="394" name="Freihand 393">
                  <a:extLst>
                    <a:ext uri="{FF2B5EF4-FFF2-40B4-BE49-F238E27FC236}">
                      <a16:creationId xmlns:a16="http://schemas.microsoft.com/office/drawing/2014/main" id="{8757F0EB-F112-D317-2370-1F52CC8C48A9}"/>
                    </a:ext>
                  </a:extLst>
                </p:cNvPr>
                <p:cNvPicPr/>
                <p:nvPr/>
              </p:nvPicPr>
              <p:blipFill>
                <a:blip r:embed="rId700"/>
                <a:stretch>
                  <a:fillRect/>
                </a:stretch>
              </p:blipFill>
              <p:spPr>
                <a:xfrm>
                  <a:off x="4730795" y="3440793"/>
                  <a:ext cx="158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95" name="Freihand 394">
                  <a:extLst>
                    <a:ext uri="{FF2B5EF4-FFF2-40B4-BE49-F238E27FC236}">
                      <a16:creationId xmlns:a16="http://schemas.microsoft.com/office/drawing/2014/main" id="{CBE5697A-24B9-B422-815C-28DDD02EC1DE}"/>
                    </a:ext>
                  </a:extLst>
                </p14:cNvPr>
                <p14:cNvContentPartPr/>
                <p14:nvPr/>
              </p14:nvContentPartPr>
              <p14:xfrm>
                <a:off x="4898915" y="3441153"/>
                <a:ext cx="147240" cy="118080"/>
              </p14:xfrm>
            </p:contentPart>
          </mc:Choice>
          <mc:Fallback>
            <p:pic>
              <p:nvPicPr>
                <p:cNvPr id="395" name="Freihand 394">
                  <a:extLst>
                    <a:ext uri="{FF2B5EF4-FFF2-40B4-BE49-F238E27FC236}">
                      <a16:creationId xmlns:a16="http://schemas.microsoft.com/office/drawing/2014/main" id="{CBE5697A-24B9-B422-815C-28DDD02EC1DE}"/>
                    </a:ext>
                  </a:extLst>
                </p:cNvPr>
                <p:cNvPicPr/>
                <p:nvPr/>
              </p:nvPicPr>
              <p:blipFill>
                <a:blip r:embed="rId702"/>
                <a:stretch>
                  <a:fillRect/>
                </a:stretch>
              </p:blipFill>
              <p:spPr>
                <a:xfrm>
                  <a:off x="4889915" y="3432513"/>
                  <a:ext cx="164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96" name="Freihand 395">
                  <a:extLst>
                    <a:ext uri="{FF2B5EF4-FFF2-40B4-BE49-F238E27FC236}">
                      <a16:creationId xmlns:a16="http://schemas.microsoft.com/office/drawing/2014/main" id="{352644C1-84B6-2134-5A58-9E04D0BA126E}"/>
                    </a:ext>
                  </a:extLst>
                </p14:cNvPr>
                <p14:cNvContentPartPr/>
                <p14:nvPr/>
              </p14:nvContentPartPr>
              <p14:xfrm>
                <a:off x="5159915" y="3442953"/>
                <a:ext cx="189000" cy="102600"/>
              </p14:xfrm>
            </p:contentPart>
          </mc:Choice>
          <mc:Fallback>
            <p:pic>
              <p:nvPicPr>
                <p:cNvPr id="396" name="Freihand 395">
                  <a:extLst>
                    <a:ext uri="{FF2B5EF4-FFF2-40B4-BE49-F238E27FC236}">
                      <a16:creationId xmlns:a16="http://schemas.microsoft.com/office/drawing/2014/main" id="{352644C1-84B6-2134-5A58-9E04D0BA126E}"/>
                    </a:ext>
                  </a:extLst>
                </p:cNvPr>
                <p:cNvPicPr/>
                <p:nvPr/>
              </p:nvPicPr>
              <p:blipFill>
                <a:blip r:embed="rId704"/>
                <a:stretch>
                  <a:fillRect/>
                </a:stretch>
              </p:blipFill>
              <p:spPr>
                <a:xfrm>
                  <a:off x="5150915" y="3433953"/>
                  <a:ext cx="206640" cy="120240"/>
                </a:xfrm>
                <a:prstGeom prst="rect">
                  <a:avLst/>
                </a:prstGeom>
              </p:spPr>
            </p:pic>
          </mc:Fallback>
        </mc:AlternateContent>
      </p:grpSp>
    </p:spTree>
    <p:extLst>
      <p:ext uri="{BB962C8B-B14F-4D97-AF65-F5344CB8AC3E}">
        <p14:creationId xmlns:p14="http://schemas.microsoft.com/office/powerpoint/2010/main" val="333251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6" name="Freihand 55">
                <a:extLst>
                  <a:ext uri="{FF2B5EF4-FFF2-40B4-BE49-F238E27FC236}">
                    <a16:creationId xmlns:a16="http://schemas.microsoft.com/office/drawing/2014/main" id="{6B20417F-4FC2-6AD2-565C-2E3DFC94BE81}"/>
                  </a:ext>
                </a:extLst>
              </p14:cNvPr>
              <p14:cNvContentPartPr/>
              <p14:nvPr/>
            </p14:nvContentPartPr>
            <p14:xfrm>
              <a:off x="5789915" y="4421548"/>
              <a:ext cx="73080" cy="97560"/>
            </p14:xfrm>
          </p:contentPart>
        </mc:Choice>
        <mc:Fallback xmlns="">
          <p:pic>
            <p:nvPicPr>
              <p:cNvPr id="56" name="Freihand 55">
                <a:extLst>
                  <a:ext uri="{FF2B5EF4-FFF2-40B4-BE49-F238E27FC236}">
                    <a16:creationId xmlns:a16="http://schemas.microsoft.com/office/drawing/2014/main" id="{6B20417F-4FC2-6AD2-565C-2E3DFC94BE81}"/>
                  </a:ext>
                </a:extLst>
              </p:cNvPr>
              <p:cNvPicPr/>
              <p:nvPr/>
            </p:nvPicPr>
            <p:blipFill>
              <a:blip r:embed="rId3"/>
              <a:stretch>
                <a:fillRect/>
              </a:stretch>
            </p:blipFill>
            <p:spPr>
              <a:xfrm>
                <a:off x="5781275" y="4412548"/>
                <a:ext cx="9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7" name="Freihand 56">
                <a:extLst>
                  <a:ext uri="{FF2B5EF4-FFF2-40B4-BE49-F238E27FC236}">
                    <a16:creationId xmlns:a16="http://schemas.microsoft.com/office/drawing/2014/main" id="{48422C91-8DF6-CF10-D682-60A44C370BD4}"/>
                  </a:ext>
                </a:extLst>
              </p14:cNvPr>
              <p14:cNvContentPartPr/>
              <p14:nvPr/>
            </p14:nvContentPartPr>
            <p14:xfrm>
              <a:off x="8289395" y="836308"/>
              <a:ext cx="3332520" cy="988920"/>
            </p14:xfrm>
          </p:contentPart>
        </mc:Choice>
        <mc:Fallback xmlns="">
          <p:pic>
            <p:nvPicPr>
              <p:cNvPr id="57" name="Freihand 56">
                <a:extLst>
                  <a:ext uri="{FF2B5EF4-FFF2-40B4-BE49-F238E27FC236}">
                    <a16:creationId xmlns:a16="http://schemas.microsoft.com/office/drawing/2014/main" id="{48422C91-8DF6-CF10-D682-60A44C370BD4}"/>
                  </a:ext>
                </a:extLst>
              </p:cNvPr>
              <p:cNvPicPr/>
              <p:nvPr/>
            </p:nvPicPr>
            <p:blipFill>
              <a:blip r:embed="rId5"/>
              <a:stretch>
                <a:fillRect/>
              </a:stretch>
            </p:blipFill>
            <p:spPr>
              <a:xfrm>
                <a:off x="8280395" y="827308"/>
                <a:ext cx="3350160" cy="100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5" name="Freihand 74">
                <a:extLst>
                  <a:ext uri="{FF2B5EF4-FFF2-40B4-BE49-F238E27FC236}">
                    <a16:creationId xmlns:a16="http://schemas.microsoft.com/office/drawing/2014/main" id="{BF355CAA-0437-A890-9EBD-26EDCF4183CD}"/>
                  </a:ext>
                </a:extLst>
              </p14:cNvPr>
              <p14:cNvContentPartPr/>
              <p14:nvPr/>
            </p14:nvContentPartPr>
            <p14:xfrm>
              <a:off x="7852355" y="880228"/>
              <a:ext cx="330840" cy="523800"/>
            </p14:xfrm>
          </p:contentPart>
        </mc:Choice>
        <mc:Fallback xmlns="">
          <p:pic>
            <p:nvPicPr>
              <p:cNvPr id="75" name="Freihand 74">
                <a:extLst>
                  <a:ext uri="{FF2B5EF4-FFF2-40B4-BE49-F238E27FC236}">
                    <a16:creationId xmlns:a16="http://schemas.microsoft.com/office/drawing/2014/main" id="{BF355CAA-0437-A890-9EBD-26EDCF4183CD}"/>
                  </a:ext>
                </a:extLst>
              </p:cNvPr>
              <p:cNvPicPr/>
              <p:nvPr/>
            </p:nvPicPr>
            <p:blipFill>
              <a:blip r:embed="rId7"/>
              <a:stretch>
                <a:fillRect/>
              </a:stretch>
            </p:blipFill>
            <p:spPr>
              <a:xfrm>
                <a:off x="7843355" y="871228"/>
                <a:ext cx="3484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 name="Freihand 113">
                <a:extLst>
                  <a:ext uri="{FF2B5EF4-FFF2-40B4-BE49-F238E27FC236}">
                    <a16:creationId xmlns:a16="http://schemas.microsoft.com/office/drawing/2014/main" id="{55BDC0F5-733C-2EF2-2CF9-EB6F90A465E0}"/>
                  </a:ext>
                </a:extLst>
              </p14:cNvPr>
              <p14:cNvContentPartPr/>
              <p14:nvPr/>
            </p14:nvContentPartPr>
            <p14:xfrm>
              <a:off x="8860715" y="2425348"/>
              <a:ext cx="2644560" cy="138960"/>
            </p14:xfrm>
          </p:contentPart>
        </mc:Choice>
        <mc:Fallback xmlns="">
          <p:pic>
            <p:nvPicPr>
              <p:cNvPr id="114" name="Freihand 113">
                <a:extLst>
                  <a:ext uri="{FF2B5EF4-FFF2-40B4-BE49-F238E27FC236}">
                    <a16:creationId xmlns:a16="http://schemas.microsoft.com/office/drawing/2014/main" id="{55BDC0F5-733C-2EF2-2CF9-EB6F90A465E0}"/>
                  </a:ext>
                </a:extLst>
              </p:cNvPr>
              <p:cNvPicPr/>
              <p:nvPr/>
            </p:nvPicPr>
            <p:blipFill>
              <a:blip r:embed="rId9"/>
              <a:stretch>
                <a:fillRect/>
              </a:stretch>
            </p:blipFill>
            <p:spPr>
              <a:xfrm>
                <a:off x="8852075" y="2416348"/>
                <a:ext cx="2662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Freihand 115">
                <a:extLst>
                  <a:ext uri="{FF2B5EF4-FFF2-40B4-BE49-F238E27FC236}">
                    <a16:creationId xmlns:a16="http://schemas.microsoft.com/office/drawing/2014/main" id="{F0E43D5E-9379-AF2B-E7F0-4F17E3FC7B7E}"/>
                  </a:ext>
                </a:extLst>
              </p14:cNvPr>
              <p14:cNvContentPartPr/>
              <p14:nvPr/>
            </p14:nvContentPartPr>
            <p14:xfrm>
              <a:off x="10602755" y="2307988"/>
              <a:ext cx="178200" cy="37080"/>
            </p14:xfrm>
          </p:contentPart>
        </mc:Choice>
        <mc:Fallback xmlns="">
          <p:pic>
            <p:nvPicPr>
              <p:cNvPr id="116" name="Freihand 115">
                <a:extLst>
                  <a:ext uri="{FF2B5EF4-FFF2-40B4-BE49-F238E27FC236}">
                    <a16:creationId xmlns:a16="http://schemas.microsoft.com/office/drawing/2014/main" id="{F0E43D5E-9379-AF2B-E7F0-4F17E3FC7B7E}"/>
                  </a:ext>
                </a:extLst>
              </p:cNvPr>
              <p:cNvPicPr/>
              <p:nvPr/>
            </p:nvPicPr>
            <p:blipFill>
              <a:blip r:embed="rId11"/>
              <a:stretch>
                <a:fillRect/>
              </a:stretch>
            </p:blipFill>
            <p:spPr>
              <a:xfrm>
                <a:off x="10594115" y="2299348"/>
                <a:ext cx="195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 name="Freihand 132">
                <a:extLst>
                  <a:ext uri="{FF2B5EF4-FFF2-40B4-BE49-F238E27FC236}">
                    <a16:creationId xmlns:a16="http://schemas.microsoft.com/office/drawing/2014/main" id="{6D4534FE-E849-5445-2BBA-38264A90966A}"/>
                  </a:ext>
                </a:extLst>
              </p14:cNvPr>
              <p14:cNvContentPartPr/>
              <p14:nvPr/>
            </p14:nvContentPartPr>
            <p14:xfrm>
              <a:off x="5829515" y="4371148"/>
              <a:ext cx="34560" cy="280080"/>
            </p14:xfrm>
          </p:contentPart>
        </mc:Choice>
        <mc:Fallback xmlns="">
          <p:pic>
            <p:nvPicPr>
              <p:cNvPr id="133" name="Freihand 132">
                <a:extLst>
                  <a:ext uri="{FF2B5EF4-FFF2-40B4-BE49-F238E27FC236}">
                    <a16:creationId xmlns:a16="http://schemas.microsoft.com/office/drawing/2014/main" id="{6D4534FE-E849-5445-2BBA-38264A90966A}"/>
                  </a:ext>
                </a:extLst>
              </p:cNvPr>
              <p:cNvPicPr/>
              <p:nvPr/>
            </p:nvPicPr>
            <p:blipFill>
              <a:blip r:embed="rId13"/>
              <a:stretch>
                <a:fillRect/>
              </a:stretch>
            </p:blipFill>
            <p:spPr>
              <a:xfrm>
                <a:off x="5820875" y="4362508"/>
                <a:ext cx="52200" cy="297720"/>
              </a:xfrm>
              <a:prstGeom prst="rect">
                <a:avLst/>
              </a:prstGeom>
            </p:spPr>
          </p:pic>
        </mc:Fallback>
      </mc:AlternateContent>
      <p:grpSp>
        <p:nvGrpSpPr>
          <p:cNvPr id="215" name="Gruppieren 214">
            <a:extLst>
              <a:ext uri="{FF2B5EF4-FFF2-40B4-BE49-F238E27FC236}">
                <a16:creationId xmlns:a16="http://schemas.microsoft.com/office/drawing/2014/main" id="{4A28630C-5422-CCC1-0AFA-6835ECD40043}"/>
              </a:ext>
            </a:extLst>
          </p:cNvPr>
          <p:cNvGrpSpPr/>
          <p:nvPr/>
        </p:nvGrpSpPr>
        <p:grpSpPr>
          <a:xfrm>
            <a:off x="940715" y="57628"/>
            <a:ext cx="10994400" cy="5114880"/>
            <a:chOff x="940715" y="57628"/>
            <a:chExt cx="10994400" cy="5114880"/>
          </a:xfrm>
        </p:grpSpPr>
        <mc:AlternateContent xmlns:mc="http://schemas.openxmlformats.org/markup-compatibility/2006" xmlns:p14="http://schemas.microsoft.com/office/powerpoint/2010/main">
          <mc:Choice Requires="p14">
            <p:contentPart p14:bwMode="auto" r:id="rId14">
              <p14:nvContentPartPr>
                <p14:cNvPr id="40" name="Freihand 39">
                  <a:extLst>
                    <a:ext uri="{FF2B5EF4-FFF2-40B4-BE49-F238E27FC236}">
                      <a16:creationId xmlns:a16="http://schemas.microsoft.com/office/drawing/2014/main" id="{4C8281D6-A745-28BC-043C-C66F574FC57D}"/>
                    </a:ext>
                  </a:extLst>
                </p14:cNvPr>
                <p14:cNvContentPartPr/>
                <p14:nvPr/>
              </p14:nvContentPartPr>
              <p14:xfrm>
                <a:off x="1293875" y="824428"/>
                <a:ext cx="74520" cy="204840"/>
              </p14:xfrm>
            </p:contentPart>
          </mc:Choice>
          <mc:Fallback xmlns="">
            <p:pic>
              <p:nvPicPr>
                <p:cNvPr id="40" name="Freihand 39">
                  <a:extLst>
                    <a:ext uri="{FF2B5EF4-FFF2-40B4-BE49-F238E27FC236}">
                      <a16:creationId xmlns:a16="http://schemas.microsoft.com/office/drawing/2014/main" id="{4C8281D6-A745-28BC-043C-C66F574FC57D}"/>
                    </a:ext>
                  </a:extLst>
                </p:cNvPr>
                <p:cNvPicPr/>
                <p:nvPr/>
              </p:nvPicPr>
              <p:blipFill>
                <a:blip r:embed="rId15"/>
                <a:stretch>
                  <a:fillRect/>
                </a:stretch>
              </p:blipFill>
              <p:spPr>
                <a:xfrm>
                  <a:off x="1284875" y="815428"/>
                  <a:ext cx="92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Freihand 40">
                  <a:extLst>
                    <a:ext uri="{FF2B5EF4-FFF2-40B4-BE49-F238E27FC236}">
                      <a16:creationId xmlns:a16="http://schemas.microsoft.com/office/drawing/2014/main" id="{EA1C75FE-B3E8-C009-6500-2DC4B06E9EE1}"/>
                    </a:ext>
                  </a:extLst>
                </p14:cNvPr>
                <p14:cNvContentPartPr/>
                <p14:nvPr/>
              </p14:nvContentPartPr>
              <p14:xfrm>
                <a:off x="1287755" y="692308"/>
                <a:ext cx="10440" cy="15840"/>
              </p14:xfrm>
            </p:contentPart>
          </mc:Choice>
          <mc:Fallback xmlns="">
            <p:pic>
              <p:nvPicPr>
                <p:cNvPr id="41" name="Freihand 40">
                  <a:extLst>
                    <a:ext uri="{FF2B5EF4-FFF2-40B4-BE49-F238E27FC236}">
                      <a16:creationId xmlns:a16="http://schemas.microsoft.com/office/drawing/2014/main" id="{EA1C75FE-B3E8-C009-6500-2DC4B06E9EE1}"/>
                    </a:ext>
                  </a:extLst>
                </p:cNvPr>
                <p:cNvPicPr/>
                <p:nvPr/>
              </p:nvPicPr>
              <p:blipFill>
                <a:blip r:embed="rId17"/>
                <a:stretch>
                  <a:fillRect/>
                </a:stretch>
              </p:blipFill>
              <p:spPr>
                <a:xfrm>
                  <a:off x="1279115" y="683308"/>
                  <a:ext cx="28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Freihand 44">
                  <a:extLst>
                    <a:ext uri="{FF2B5EF4-FFF2-40B4-BE49-F238E27FC236}">
                      <a16:creationId xmlns:a16="http://schemas.microsoft.com/office/drawing/2014/main" id="{61C8C21B-C4FF-14BE-5DD4-194609A90A49}"/>
                    </a:ext>
                  </a:extLst>
                </p14:cNvPr>
                <p14:cNvContentPartPr/>
                <p14:nvPr/>
              </p14:nvContentPartPr>
              <p14:xfrm>
                <a:off x="10427075" y="1409788"/>
                <a:ext cx="271800" cy="46440"/>
              </p14:xfrm>
            </p:contentPart>
          </mc:Choice>
          <mc:Fallback xmlns="">
            <p:pic>
              <p:nvPicPr>
                <p:cNvPr id="45" name="Freihand 44">
                  <a:extLst>
                    <a:ext uri="{FF2B5EF4-FFF2-40B4-BE49-F238E27FC236}">
                      <a16:creationId xmlns:a16="http://schemas.microsoft.com/office/drawing/2014/main" id="{61C8C21B-C4FF-14BE-5DD4-194609A90A49}"/>
                    </a:ext>
                  </a:extLst>
                </p:cNvPr>
                <p:cNvPicPr/>
                <p:nvPr/>
              </p:nvPicPr>
              <p:blipFill>
                <a:blip r:embed="rId19"/>
                <a:stretch>
                  <a:fillRect/>
                </a:stretch>
              </p:blipFill>
              <p:spPr>
                <a:xfrm>
                  <a:off x="10418075" y="1401148"/>
                  <a:ext cx="289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Freihand 1">
                  <a:extLst>
                    <a:ext uri="{FF2B5EF4-FFF2-40B4-BE49-F238E27FC236}">
                      <a16:creationId xmlns:a16="http://schemas.microsoft.com/office/drawing/2014/main" id="{645ACB8B-49B4-5B1E-B7B3-239E2EB550D2}"/>
                    </a:ext>
                  </a:extLst>
                </p14:cNvPr>
                <p14:cNvContentPartPr/>
                <p14:nvPr/>
              </p14:nvContentPartPr>
              <p14:xfrm>
                <a:off x="1843235" y="1131148"/>
                <a:ext cx="157680" cy="3561480"/>
              </p14:xfrm>
            </p:contentPart>
          </mc:Choice>
          <mc:Fallback xmlns="">
            <p:pic>
              <p:nvPicPr>
                <p:cNvPr id="2" name="Freihand 1">
                  <a:extLst>
                    <a:ext uri="{FF2B5EF4-FFF2-40B4-BE49-F238E27FC236}">
                      <a16:creationId xmlns:a16="http://schemas.microsoft.com/office/drawing/2014/main" id="{645ACB8B-49B4-5B1E-B7B3-239E2EB550D2}"/>
                    </a:ext>
                  </a:extLst>
                </p:cNvPr>
                <p:cNvPicPr/>
                <p:nvPr/>
              </p:nvPicPr>
              <p:blipFill>
                <a:blip r:embed="rId21"/>
                <a:stretch>
                  <a:fillRect/>
                </a:stretch>
              </p:blipFill>
              <p:spPr>
                <a:xfrm>
                  <a:off x="1834235" y="1122508"/>
                  <a:ext cx="175320" cy="3579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Freihand 2">
                  <a:extLst>
                    <a:ext uri="{FF2B5EF4-FFF2-40B4-BE49-F238E27FC236}">
                      <a16:creationId xmlns:a16="http://schemas.microsoft.com/office/drawing/2014/main" id="{847FE078-64C8-BE39-E1CD-F83C1344FC22}"/>
                    </a:ext>
                  </a:extLst>
                </p14:cNvPr>
                <p14:cNvContentPartPr/>
                <p14:nvPr/>
              </p14:nvContentPartPr>
              <p14:xfrm>
                <a:off x="1904075" y="4393108"/>
                <a:ext cx="5938200" cy="216720"/>
              </p14:xfrm>
            </p:contentPart>
          </mc:Choice>
          <mc:Fallback xmlns="">
            <p:pic>
              <p:nvPicPr>
                <p:cNvPr id="3" name="Freihand 2">
                  <a:extLst>
                    <a:ext uri="{FF2B5EF4-FFF2-40B4-BE49-F238E27FC236}">
                      <a16:creationId xmlns:a16="http://schemas.microsoft.com/office/drawing/2014/main" id="{847FE078-64C8-BE39-E1CD-F83C1344FC22}"/>
                    </a:ext>
                  </a:extLst>
                </p:cNvPr>
                <p:cNvPicPr/>
                <p:nvPr/>
              </p:nvPicPr>
              <p:blipFill>
                <a:blip r:embed="rId23"/>
                <a:stretch>
                  <a:fillRect/>
                </a:stretch>
              </p:blipFill>
              <p:spPr>
                <a:xfrm>
                  <a:off x="1895075" y="4384108"/>
                  <a:ext cx="5955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Freihand 3">
                  <a:extLst>
                    <a:ext uri="{FF2B5EF4-FFF2-40B4-BE49-F238E27FC236}">
                      <a16:creationId xmlns:a16="http://schemas.microsoft.com/office/drawing/2014/main" id="{CB9CF2A5-F62B-EDBB-32C5-095F9C4CBEE8}"/>
                    </a:ext>
                  </a:extLst>
                </p14:cNvPr>
                <p14:cNvContentPartPr/>
                <p14:nvPr/>
              </p14:nvContentPartPr>
              <p14:xfrm>
                <a:off x="7831115" y="4293028"/>
                <a:ext cx="214200" cy="204840"/>
              </p14:xfrm>
            </p:contentPart>
          </mc:Choice>
          <mc:Fallback xmlns="">
            <p:pic>
              <p:nvPicPr>
                <p:cNvPr id="4" name="Freihand 3">
                  <a:extLst>
                    <a:ext uri="{FF2B5EF4-FFF2-40B4-BE49-F238E27FC236}">
                      <a16:creationId xmlns:a16="http://schemas.microsoft.com/office/drawing/2014/main" id="{CB9CF2A5-F62B-EDBB-32C5-095F9C4CBEE8}"/>
                    </a:ext>
                  </a:extLst>
                </p:cNvPr>
                <p:cNvPicPr/>
                <p:nvPr/>
              </p:nvPicPr>
              <p:blipFill>
                <a:blip r:embed="rId25"/>
                <a:stretch>
                  <a:fillRect/>
                </a:stretch>
              </p:blipFill>
              <p:spPr>
                <a:xfrm>
                  <a:off x="7822115" y="4284028"/>
                  <a:ext cx="231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 name="Freihand 4">
                  <a:extLst>
                    <a:ext uri="{FF2B5EF4-FFF2-40B4-BE49-F238E27FC236}">
                      <a16:creationId xmlns:a16="http://schemas.microsoft.com/office/drawing/2014/main" id="{9B7C1906-7A0C-56E4-FF83-01D0BBADD08A}"/>
                    </a:ext>
                  </a:extLst>
                </p14:cNvPr>
                <p14:cNvContentPartPr/>
                <p14:nvPr/>
              </p14:nvContentPartPr>
              <p14:xfrm>
                <a:off x="1698875" y="849988"/>
                <a:ext cx="293040" cy="317520"/>
              </p14:xfrm>
            </p:contentPart>
          </mc:Choice>
          <mc:Fallback xmlns="">
            <p:pic>
              <p:nvPicPr>
                <p:cNvPr id="5" name="Freihand 4">
                  <a:extLst>
                    <a:ext uri="{FF2B5EF4-FFF2-40B4-BE49-F238E27FC236}">
                      <a16:creationId xmlns:a16="http://schemas.microsoft.com/office/drawing/2014/main" id="{9B7C1906-7A0C-56E4-FF83-01D0BBADD08A}"/>
                    </a:ext>
                  </a:extLst>
                </p:cNvPr>
                <p:cNvPicPr/>
                <p:nvPr/>
              </p:nvPicPr>
              <p:blipFill>
                <a:blip r:embed="rId27"/>
                <a:stretch>
                  <a:fillRect/>
                </a:stretch>
              </p:blipFill>
              <p:spPr>
                <a:xfrm>
                  <a:off x="1690235" y="840988"/>
                  <a:ext cx="3106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Freihand 41">
                  <a:extLst>
                    <a:ext uri="{FF2B5EF4-FFF2-40B4-BE49-F238E27FC236}">
                      <a16:creationId xmlns:a16="http://schemas.microsoft.com/office/drawing/2014/main" id="{4D62B631-6DD4-4DB1-3057-FEA89DE572B7}"/>
                    </a:ext>
                  </a:extLst>
                </p14:cNvPr>
                <p14:cNvContentPartPr/>
                <p14:nvPr/>
              </p14:nvContentPartPr>
              <p14:xfrm>
                <a:off x="7684595" y="4734028"/>
                <a:ext cx="102240" cy="169920"/>
              </p14:xfrm>
            </p:contentPart>
          </mc:Choice>
          <mc:Fallback xmlns="">
            <p:pic>
              <p:nvPicPr>
                <p:cNvPr id="42" name="Freihand 41">
                  <a:extLst>
                    <a:ext uri="{FF2B5EF4-FFF2-40B4-BE49-F238E27FC236}">
                      <a16:creationId xmlns:a16="http://schemas.microsoft.com/office/drawing/2014/main" id="{4D62B631-6DD4-4DB1-3057-FEA89DE572B7}"/>
                    </a:ext>
                  </a:extLst>
                </p:cNvPr>
                <p:cNvPicPr/>
                <p:nvPr/>
              </p:nvPicPr>
              <p:blipFill>
                <a:blip r:embed="rId29"/>
                <a:stretch>
                  <a:fillRect/>
                </a:stretch>
              </p:blipFill>
              <p:spPr>
                <a:xfrm>
                  <a:off x="7675595" y="4725388"/>
                  <a:ext cx="119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BCF27BC7-CCDB-3019-4E15-F3C2F47608CC}"/>
                    </a:ext>
                  </a:extLst>
                </p14:cNvPr>
                <p14:cNvContentPartPr/>
                <p14:nvPr/>
              </p14:nvContentPartPr>
              <p14:xfrm>
                <a:off x="7733915" y="4745188"/>
                <a:ext cx="131040" cy="370080"/>
              </p14:xfrm>
            </p:contentPart>
          </mc:Choice>
          <mc:Fallback xmlns="">
            <p:pic>
              <p:nvPicPr>
                <p:cNvPr id="43" name="Freihand 42">
                  <a:extLst>
                    <a:ext uri="{FF2B5EF4-FFF2-40B4-BE49-F238E27FC236}">
                      <a16:creationId xmlns:a16="http://schemas.microsoft.com/office/drawing/2014/main" id="{BCF27BC7-CCDB-3019-4E15-F3C2F47608CC}"/>
                    </a:ext>
                  </a:extLst>
                </p:cNvPr>
                <p:cNvPicPr/>
                <p:nvPr/>
              </p:nvPicPr>
              <p:blipFill>
                <a:blip r:embed="rId31"/>
                <a:stretch>
                  <a:fillRect/>
                </a:stretch>
              </p:blipFill>
              <p:spPr>
                <a:xfrm>
                  <a:off x="7725275" y="4736188"/>
                  <a:ext cx="1486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Freihand 45">
                  <a:extLst>
                    <a:ext uri="{FF2B5EF4-FFF2-40B4-BE49-F238E27FC236}">
                      <a16:creationId xmlns:a16="http://schemas.microsoft.com/office/drawing/2014/main" id="{EDAF7D46-B141-D0E2-7A23-1F1C9BB4B289}"/>
                    </a:ext>
                  </a:extLst>
                </p14:cNvPr>
                <p14:cNvContentPartPr/>
                <p14:nvPr/>
              </p14:nvContentPartPr>
              <p14:xfrm>
                <a:off x="1981475" y="4499308"/>
                <a:ext cx="16920" cy="304920"/>
              </p14:xfrm>
            </p:contentPart>
          </mc:Choice>
          <mc:Fallback xmlns="">
            <p:pic>
              <p:nvPicPr>
                <p:cNvPr id="46" name="Freihand 45">
                  <a:extLst>
                    <a:ext uri="{FF2B5EF4-FFF2-40B4-BE49-F238E27FC236}">
                      <a16:creationId xmlns:a16="http://schemas.microsoft.com/office/drawing/2014/main" id="{EDAF7D46-B141-D0E2-7A23-1F1C9BB4B289}"/>
                    </a:ext>
                  </a:extLst>
                </p:cNvPr>
                <p:cNvPicPr/>
                <p:nvPr/>
              </p:nvPicPr>
              <p:blipFill>
                <a:blip r:embed="rId33"/>
                <a:stretch>
                  <a:fillRect/>
                </a:stretch>
              </p:blipFill>
              <p:spPr>
                <a:xfrm>
                  <a:off x="1972835" y="4490308"/>
                  <a:ext cx="345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0710DD8D-D6EC-EC79-5926-4AC1E2125100}"/>
                    </a:ext>
                  </a:extLst>
                </p14:cNvPr>
                <p14:cNvContentPartPr/>
                <p14:nvPr/>
              </p14:nvContentPartPr>
              <p14:xfrm>
                <a:off x="1847555" y="4588948"/>
                <a:ext cx="153360" cy="49320"/>
              </p14:xfrm>
            </p:contentPart>
          </mc:Choice>
          <mc:Fallback xmlns="">
            <p:pic>
              <p:nvPicPr>
                <p:cNvPr id="47" name="Freihand 46">
                  <a:extLst>
                    <a:ext uri="{FF2B5EF4-FFF2-40B4-BE49-F238E27FC236}">
                      <a16:creationId xmlns:a16="http://schemas.microsoft.com/office/drawing/2014/main" id="{0710DD8D-D6EC-EC79-5926-4AC1E2125100}"/>
                    </a:ext>
                  </a:extLst>
                </p:cNvPr>
                <p:cNvPicPr/>
                <p:nvPr/>
              </p:nvPicPr>
              <p:blipFill>
                <a:blip r:embed="rId35"/>
                <a:stretch>
                  <a:fillRect/>
                </a:stretch>
              </p:blipFill>
              <p:spPr>
                <a:xfrm>
                  <a:off x="1838915" y="4580308"/>
                  <a:ext cx="171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Freihand 48">
                  <a:extLst>
                    <a:ext uri="{FF2B5EF4-FFF2-40B4-BE49-F238E27FC236}">
                      <a16:creationId xmlns:a16="http://schemas.microsoft.com/office/drawing/2014/main" id="{3FFAA5F6-41A8-3D32-2400-86B05E9CB154}"/>
                    </a:ext>
                  </a:extLst>
                </p14:cNvPr>
                <p14:cNvContentPartPr/>
                <p14:nvPr/>
              </p14:nvContentPartPr>
              <p14:xfrm>
                <a:off x="8535635" y="1543348"/>
                <a:ext cx="817200" cy="152640"/>
              </p14:xfrm>
            </p:contentPart>
          </mc:Choice>
          <mc:Fallback xmlns="">
            <p:pic>
              <p:nvPicPr>
                <p:cNvPr id="49" name="Freihand 48">
                  <a:extLst>
                    <a:ext uri="{FF2B5EF4-FFF2-40B4-BE49-F238E27FC236}">
                      <a16:creationId xmlns:a16="http://schemas.microsoft.com/office/drawing/2014/main" id="{3FFAA5F6-41A8-3D32-2400-86B05E9CB154}"/>
                    </a:ext>
                  </a:extLst>
                </p:cNvPr>
                <p:cNvPicPr/>
                <p:nvPr/>
              </p:nvPicPr>
              <p:blipFill>
                <a:blip r:embed="rId37"/>
                <a:stretch>
                  <a:fillRect/>
                </a:stretch>
              </p:blipFill>
              <p:spPr>
                <a:xfrm>
                  <a:off x="8526635" y="1534708"/>
                  <a:ext cx="834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CD075413-265A-0FCB-3921-42C5A18A1EDD}"/>
                    </a:ext>
                  </a:extLst>
                </p14:cNvPr>
                <p14:cNvContentPartPr/>
                <p14:nvPr/>
              </p14:nvContentPartPr>
              <p14:xfrm>
                <a:off x="5829875" y="4296988"/>
                <a:ext cx="29880" cy="365040"/>
              </p14:xfrm>
            </p:contentPart>
          </mc:Choice>
          <mc:Fallback xmlns="">
            <p:pic>
              <p:nvPicPr>
                <p:cNvPr id="50" name="Freihand 49">
                  <a:extLst>
                    <a:ext uri="{FF2B5EF4-FFF2-40B4-BE49-F238E27FC236}">
                      <a16:creationId xmlns:a16="http://schemas.microsoft.com/office/drawing/2014/main" id="{CD075413-265A-0FCB-3921-42C5A18A1EDD}"/>
                    </a:ext>
                  </a:extLst>
                </p:cNvPr>
                <p:cNvPicPr/>
                <p:nvPr/>
              </p:nvPicPr>
              <p:blipFill>
                <a:blip r:embed="rId39"/>
                <a:stretch>
                  <a:fillRect/>
                </a:stretch>
              </p:blipFill>
              <p:spPr>
                <a:xfrm>
                  <a:off x="5821235" y="4287988"/>
                  <a:ext cx="4752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Freihand 50">
                  <a:extLst>
                    <a:ext uri="{FF2B5EF4-FFF2-40B4-BE49-F238E27FC236}">
                      <a16:creationId xmlns:a16="http://schemas.microsoft.com/office/drawing/2014/main" id="{161E3FC7-13EB-B439-760F-54A18188DF2C}"/>
                    </a:ext>
                  </a:extLst>
                </p14:cNvPr>
                <p14:cNvContentPartPr/>
                <p14:nvPr/>
              </p14:nvContentPartPr>
              <p14:xfrm>
                <a:off x="5560595" y="4863628"/>
                <a:ext cx="111600" cy="308880"/>
              </p14:xfrm>
            </p:contentPart>
          </mc:Choice>
          <mc:Fallback xmlns="">
            <p:pic>
              <p:nvPicPr>
                <p:cNvPr id="51" name="Freihand 50">
                  <a:extLst>
                    <a:ext uri="{FF2B5EF4-FFF2-40B4-BE49-F238E27FC236}">
                      <a16:creationId xmlns:a16="http://schemas.microsoft.com/office/drawing/2014/main" id="{161E3FC7-13EB-B439-760F-54A18188DF2C}"/>
                    </a:ext>
                  </a:extLst>
                </p:cNvPr>
                <p:cNvPicPr/>
                <p:nvPr/>
              </p:nvPicPr>
              <p:blipFill>
                <a:blip r:embed="rId41"/>
                <a:stretch>
                  <a:fillRect/>
                </a:stretch>
              </p:blipFill>
              <p:spPr>
                <a:xfrm>
                  <a:off x="5551955" y="4854628"/>
                  <a:ext cx="1292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831C9DEE-7A3D-3DB6-53FE-92376B394F64}"/>
                    </a:ext>
                  </a:extLst>
                </p14:cNvPr>
                <p14:cNvContentPartPr/>
                <p14:nvPr/>
              </p14:nvContentPartPr>
              <p14:xfrm>
                <a:off x="5649875" y="4865068"/>
                <a:ext cx="118440" cy="23040"/>
              </p14:xfrm>
            </p:contentPart>
          </mc:Choice>
          <mc:Fallback xmlns="">
            <p:pic>
              <p:nvPicPr>
                <p:cNvPr id="52" name="Freihand 51">
                  <a:extLst>
                    <a:ext uri="{FF2B5EF4-FFF2-40B4-BE49-F238E27FC236}">
                      <a16:creationId xmlns:a16="http://schemas.microsoft.com/office/drawing/2014/main" id="{831C9DEE-7A3D-3DB6-53FE-92376B394F64}"/>
                    </a:ext>
                  </a:extLst>
                </p:cNvPr>
                <p:cNvPicPr/>
                <p:nvPr/>
              </p:nvPicPr>
              <p:blipFill>
                <a:blip r:embed="rId43"/>
                <a:stretch>
                  <a:fillRect/>
                </a:stretch>
              </p:blipFill>
              <p:spPr>
                <a:xfrm>
                  <a:off x="5641235" y="4856428"/>
                  <a:ext cx="136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A9B95928-D524-70C9-541A-3AE0D5D3B3C8}"/>
                    </a:ext>
                  </a:extLst>
                </p14:cNvPr>
                <p14:cNvContentPartPr/>
                <p14:nvPr/>
              </p14:nvContentPartPr>
              <p14:xfrm>
                <a:off x="5774795" y="4862908"/>
                <a:ext cx="376560" cy="205200"/>
              </p14:xfrm>
            </p:contentPart>
          </mc:Choice>
          <mc:Fallback xmlns="">
            <p:pic>
              <p:nvPicPr>
                <p:cNvPr id="53" name="Freihand 52">
                  <a:extLst>
                    <a:ext uri="{FF2B5EF4-FFF2-40B4-BE49-F238E27FC236}">
                      <a16:creationId xmlns:a16="http://schemas.microsoft.com/office/drawing/2014/main" id="{A9B95928-D524-70C9-541A-3AE0D5D3B3C8}"/>
                    </a:ext>
                  </a:extLst>
                </p:cNvPr>
                <p:cNvPicPr/>
                <p:nvPr/>
              </p:nvPicPr>
              <p:blipFill>
                <a:blip r:embed="rId45"/>
                <a:stretch>
                  <a:fillRect/>
                </a:stretch>
              </p:blipFill>
              <p:spPr>
                <a:xfrm>
                  <a:off x="5766155" y="4853908"/>
                  <a:ext cx="394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A86BE865-F625-A0EC-4AFF-21B0E5592BBD}"/>
                    </a:ext>
                  </a:extLst>
                </p14:cNvPr>
                <p14:cNvContentPartPr/>
                <p14:nvPr/>
              </p14:nvContentPartPr>
              <p14:xfrm>
                <a:off x="9593675" y="599068"/>
                <a:ext cx="9000" cy="174960"/>
              </p14:xfrm>
            </p:contentPart>
          </mc:Choice>
          <mc:Fallback xmlns="">
            <p:pic>
              <p:nvPicPr>
                <p:cNvPr id="21" name="Freihand 20">
                  <a:extLst>
                    <a:ext uri="{FF2B5EF4-FFF2-40B4-BE49-F238E27FC236}">
                      <a16:creationId xmlns:a16="http://schemas.microsoft.com/office/drawing/2014/main" id="{A86BE865-F625-A0EC-4AFF-21B0E5592BBD}"/>
                    </a:ext>
                  </a:extLst>
                </p:cNvPr>
                <p:cNvPicPr/>
                <p:nvPr/>
              </p:nvPicPr>
              <p:blipFill>
                <a:blip r:embed="rId47"/>
                <a:stretch>
                  <a:fillRect/>
                </a:stretch>
              </p:blipFill>
              <p:spPr>
                <a:xfrm>
                  <a:off x="9585035" y="590428"/>
                  <a:ext cx="26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CEFA90BE-3004-6BC3-B6E9-770F7EA6C857}"/>
                    </a:ext>
                  </a:extLst>
                </p14:cNvPr>
                <p14:cNvContentPartPr/>
                <p14:nvPr/>
              </p14:nvContentPartPr>
              <p14:xfrm>
                <a:off x="9717875" y="562708"/>
                <a:ext cx="111600" cy="212040"/>
              </p14:xfrm>
            </p:contentPart>
          </mc:Choice>
          <mc:Fallback xmlns="">
            <p:pic>
              <p:nvPicPr>
                <p:cNvPr id="22" name="Freihand 21">
                  <a:extLst>
                    <a:ext uri="{FF2B5EF4-FFF2-40B4-BE49-F238E27FC236}">
                      <a16:creationId xmlns:a16="http://schemas.microsoft.com/office/drawing/2014/main" id="{CEFA90BE-3004-6BC3-B6E9-770F7EA6C857}"/>
                    </a:ext>
                  </a:extLst>
                </p:cNvPr>
                <p:cNvPicPr/>
                <p:nvPr/>
              </p:nvPicPr>
              <p:blipFill>
                <a:blip r:embed="rId49"/>
                <a:stretch>
                  <a:fillRect/>
                </a:stretch>
              </p:blipFill>
              <p:spPr>
                <a:xfrm>
                  <a:off x="9708875" y="554068"/>
                  <a:ext cx="129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Freihand 58">
                  <a:extLst>
                    <a:ext uri="{FF2B5EF4-FFF2-40B4-BE49-F238E27FC236}">
                      <a16:creationId xmlns:a16="http://schemas.microsoft.com/office/drawing/2014/main" id="{7986B3EF-0964-59CB-D72E-8539302965E6}"/>
                    </a:ext>
                  </a:extLst>
                </p14:cNvPr>
                <p14:cNvContentPartPr/>
                <p14:nvPr/>
              </p14:nvContentPartPr>
              <p14:xfrm>
                <a:off x="8642195" y="497548"/>
                <a:ext cx="48960" cy="256320"/>
              </p14:xfrm>
            </p:contentPart>
          </mc:Choice>
          <mc:Fallback xmlns="">
            <p:pic>
              <p:nvPicPr>
                <p:cNvPr id="59" name="Freihand 58">
                  <a:extLst>
                    <a:ext uri="{FF2B5EF4-FFF2-40B4-BE49-F238E27FC236}">
                      <a16:creationId xmlns:a16="http://schemas.microsoft.com/office/drawing/2014/main" id="{7986B3EF-0964-59CB-D72E-8539302965E6}"/>
                    </a:ext>
                  </a:extLst>
                </p:cNvPr>
                <p:cNvPicPr/>
                <p:nvPr/>
              </p:nvPicPr>
              <p:blipFill>
                <a:blip r:embed="rId51"/>
                <a:stretch>
                  <a:fillRect/>
                </a:stretch>
              </p:blipFill>
              <p:spPr>
                <a:xfrm>
                  <a:off x="8633195" y="488908"/>
                  <a:ext cx="66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C12C37E1-422A-1E21-A75E-DFFEB0D3C4C8}"/>
                    </a:ext>
                  </a:extLst>
                </p14:cNvPr>
                <p14:cNvContentPartPr/>
                <p14:nvPr/>
              </p14:nvContentPartPr>
              <p14:xfrm>
                <a:off x="8602955" y="621028"/>
                <a:ext cx="167760" cy="163800"/>
              </p14:xfrm>
            </p:contentPart>
          </mc:Choice>
          <mc:Fallback xmlns="">
            <p:pic>
              <p:nvPicPr>
                <p:cNvPr id="60" name="Freihand 59">
                  <a:extLst>
                    <a:ext uri="{FF2B5EF4-FFF2-40B4-BE49-F238E27FC236}">
                      <a16:creationId xmlns:a16="http://schemas.microsoft.com/office/drawing/2014/main" id="{C12C37E1-422A-1E21-A75E-DFFEB0D3C4C8}"/>
                    </a:ext>
                  </a:extLst>
                </p:cNvPr>
                <p:cNvPicPr/>
                <p:nvPr/>
              </p:nvPicPr>
              <p:blipFill>
                <a:blip r:embed="rId53"/>
                <a:stretch>
                  <a:fillRect/>
                </a:stretch>
              </p:blipFill>
              <p:spPr>
                <a:xfrm>
                  <a:off x="8594315" y="612388"/>
                  <a:ext cx="185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2" name="Freihand 61">
                  <a:extLst>
                    <a:ext uri="{FF2B5EF4-FFF2-40B4-BE49-F238E27FC236}">
                      <a16:creationId xmlns:a16="http://schemas.microsoft.com/office/drawing/2014/main" id="{A407C896-8F8E-A72B-0C6C-5CD9A8338D1A}"/>
                    </a:ext>
                  </a:extLst>
                </p14:cNvPr>
                <p14:cNvContentPartPr/>
                <p14:nvPr/>
              </p14:nvContentPartPr>
              <p14:xfrm>
                <a:off x="8280755" y="150508"/>
                <a:ext cx="49680" cy="182160"/>
              </p14:xfrm>
            </p:contentPart>
          </mc:Choice>
          <mc:Fallback xmlns="">
            <p:pic>
              <p:nvPicPr>
                <p:cNvPr id="62" name="Freihand 61">
                  <a:extLst>
                    <a:ext uri="{FF2B5EF4-FFF2-40B4-BE49-F238E27FC236}">
                      <a16:creationId xmlns:a16="http://schemas.microsoft.com/office/drawing/2014/main" id="{A407C896-8F8E-A72B-0C6C-5CD9A8338D1A}"/>
                    </a:ext>
                  </a:extLst>
                </p:cNvPr>
                <p:cNvPicPr/>
                <p:nvPr/>
              </p:nvPicPr>
              <p:blipFill>
                <a:blip r:embed="rId55"/>
                <a:stretch>
                  <a:fillRect/>
                </a:stretch>
              </p:blipFill>
              <p:spPr>
                <a:xfrm>
                  <a:off x="8272115" y="141868"/>
                  <a:ext cx="67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Freihand 62">
                  <a:extLst>
                    <a:ext uri="{FF2B5EF4-FFF2-40B4-BE49-F238E27FC236}">
                      <a16:creationId xmlns:a16="http://schemas.microsoft.com/office/drawing/2014/main" id="{30E78EA8-BE11-E962-5FA6-08D87326BC83}"/>
                    </a:ext>
                  </a:extLst>
                </p14:cNvPr>
                <p14:cNvContentPartPr/>
                <p14:nvPr/>
              </p14:nvContentPartPr>
              <p14:xfrm>
                <a:off x="8283995" y="57628"/>
                <a:ext cx="17280" cy="2520"/>
              </p14:xfrm>
            </p:contentPart>
          </mc:Choice>
          <mc:Fallback xmlns="">
            <p:pic>
              <p:nvPicPr>
                <p:cNvPr id="63" name="Freihand 62">
                  <a:extLst>
                    <a:ext uri="{FF2B5EF4-FFF2-40B4-BE49-F238E27FC236}">
                      <a16:creationId xmlns:a16="http://schemas.microsoft.com/office/drawing/2014/main" id="{30E78EA8-BE11-E962-5FA6-08D87326BC83}"/>
                    </a:ext>
                  </a:extLst>
                </p:cNvPr>
                <p:cNvPicPr/>
                <p:nvPr/>
              </p:nvPicPr>
              <p:blipFill>
                <a:blip r:embed="rId57"/>
                <a:stretch>
                  <a:fillRect/>
                </a:stretch>
              </p:blipFill>
              <p:spPr>
                <a:xfrm>
                  <a:off x="8274995" y="48628"/>
                  <a:ext cx="34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Freihand 63">
                  <a:extLst>
                    <a:ext uri="{FF2B5EF4-FFF2-40B4-BE49-F238E27FC236}">
                      <a16:creationId xmlns:a16="http://schemas.microsoft.com/office/drawing/2014/main" id="{D4C81566-15F3-DC29-213A-C5F4C199B4E8}"/>
                    </a:ext>
                  </a:extLst>
                </p14:cNvPr>
                <p14:cNvContentPartPr/>
                <p14:nvPr/>
              </p14:nvContentPartPr>
              <p14:xfrm>
                <a:off x="8436635" y="58708"/>
                <a:ext cx="81720" cy="288000"/>
              </p14:xfrm>
            </p:contentPart>
          </mc:Choice>
          <mc:Fallback xmlns="">
            <p:pic>
              <p:nvPicPr>
                <p:cNvPr id="64" name="Freihand 63">
                  <a:extLst>
                    <a:ext uri="{FF2B5EF4-FFF2-40B4-BE49-F238E27FC236}">
                      <a16:creationId xmlns:a16="http://schemas.microsoft.com/office/drawing/2014/main" id="{D4C81566-15F3-DC29-213A-C5F4C199B4E8}"/>
                    </a:ext>
                  </a:extLst>
                </p:cNvPr>
                <p:cNvPicPr/>
                <p:nvPr/>
              </p:nvPicPr>
              <p:blipFill>
                <a:blip r:embed="rId59"/>
                <a:stretch>
                  <a:fillRect/>
                </a:stretch>
              </p:blipFill>
              <p:spPr>
                <a:xfrm>
                  <a:off x="8427995" y="49708"/>
                  <a:ext cx="993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5" name="Freihand 64">
                  <a:extLst>
                    <a:ext uri="{FF2B5EF4-FFF2-40B4-BE49-F238E27FC236}">
                      <a16:creationId xmlns:a16="http://schemas.microsoft.com/office/drawing/2014/main" id="{BF99009A-9829-A734-8C69-8947A3EA3439}"/>
                    </a:ext>
                  </a:extLst>
                </p14:cNvPr>
                <p14:cNvContentPartPr/>
                <p14:nvPr/>
              </p14:nvContentPartPr>
              <p14:xfrm>
                <a:off x="8572355" y="145828"/>
                <a:ext cx="145080" cy="195840"/>
              </p14:xfrm>
            </p:contentPart>
          </mc:Choice>
          <mc:Fallback xmlns="">
            <p:pic>
              <p:nvPicPr>
                <p:cNvPr id="65" name="Freihand 64">
                  <a:extLst>
                    <a:ext uri="{FF2B5EF4-FFF2-40B4-BE49-F238E27FC236}">
                      <a16:creationId xmlns:a16="http://schemas.microsoft.com/office/drawing/2014/main" id="{BF99009A-9829-A734-8C69-8947A3EA3439}"/>
                    </a:ext>
                  </a:extLst>
                </p:cNvPr>
                <p:cNvPicPr/>
                <p:nvPr/>
              </p:nvPicPr>
              <p:blipFill>
                <a:blip r:embed="rId61"/>
                <a:stretch>
                  <a:fillRect/>
                </a:stretch>
              </p:blipFill>
              <p:spPr>
                <a:xfrm>
                  <a:off x="8563355" y="137188"/>
                  <a:ext cx="162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6" name="Freihand 65">
                  <a:extLst>
                    <a:ext uri="{FF2B5EF4-FFF2-40B4-BE49-F238E27FC236}">
                      <a16:creationId xmlns:a16="http://schemas.microsoft.com/office/drawing/2014/main" id="{716DEF78-80C6-0D01-27E8-A53515124DE7}"/>
                    </a:ext>
                  </a:extLst>
                </p14:cNvPr>
                <p14:cNvContentPartPr/>
                <p14:nvPr/>
              </p14:nvContentPartPr>
              <p14:xfrm>
                <a:off x="8788355" y="190828"/>
                <a:ext cx="183240" cy="7920"/>
              </p14:xfrm>
            </p:contentPart>
          </mc:Choice>
          <mc:Fallback xmlns="">
            <p:pic>
              <p:nvPicPr>
                <p:cNvPr id="66" name="Freihand 65">
                  <a:extLst>
                    <a:ext uri="{FF2B5EF4-FFF2-40B4-BE49-F238E27FC236}">
                      <a16:creationId xmlns:a16="http://schemas.microsoft.com/office/drawing/2014/main" id="{716DEF78-80C6-0D01-27E8-A53515124DE7}"/>
                    </a:ext>
                  </a:extLst>
                </p:cNvPr>
                <p:cNvPicPr/>
                <p:nvPr/>
              </p:nvPicPr>
              <p:blipFill>
                <a:blip r:embed="rId63"/>
                <a:stretch>
                  <a:fillRect/>
                </a:stretch>
              </p:blipFill>
              <p:spPr>
                <a:xfrm>
                  <a:off x="8779355" y="182188"/>
                  <a:ext cx="200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7" name="Freihand 66">
                  <a:extLst>
                    <a:ext uri="{FF2B5EF4-FFF2-40B4-BE49-F238E27FC236}">
                      <a16:creationId xmlns:a16="http://schemas.microsoft.com/office/drawing/2014/main" id="{CA4B7A69-85F9-2710-AB07-8BD910030E5F}"/>
                    </a:ext>
                  </a:extLst>
                </p14:cNvPr>
                <p14:cNvContentPartPr/>
                <p14:nvPr/>
              </p14:nvContentPartPr>
              <p14:xfrm>
                <a:off x="8813555" y="247708"/>
                <a:ext cx="176040" cy="25560"/>
              </p14:xfrm>
            </p:contentPart>
          </mc:Choice>
          <mc:Fallback xmlns="">
            <p:pic>
              <p:nvPicPr>
                <p:cNvPr id="67" name="Freihand 66">
                  <a:extLst>
                    <a:ext uri="{FF2B5EF4-FFF2-40B4-BE49-F238E27FC236}">
                      <a16:creationId xmlns:a16="http://schemas.microsoft.com/office/drawing/2014/main" id="{CA4B7A69-85F9-2710-AB07-8BD910030E5F}"/>
                    </a:ext>
                  </a:extLst>
                </p:cNvPr>
                <p:cNvPicPr/>
                <p:nvPr/>
              </p:nvPicPr>
              <p:blipFill>
                <a:blip r:embed="rId65"/>
                <a:stretch>
                  <a:fillRect/>
                </a:stretch>
              </p:blipFill>
              <p:spPr>
                <a:xfrm>
                  <a:off x="8804555" y="238708"/>
                  <a:ext cx="193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8" name="Freihand 67">
                  <a:extLst>
                    <a:ext uri="{FF2B5EF4-FFF2-40B4-BE49-F238E27FC236}">
                      <a16:creationId xmlns:a16="http://schemas.microsoft.com/office/drawing/2014/main" id="{DAA9C341-7E70-A251-E643-AAC5A0CA0686}"/>
                    </a:ext>
                  </a:extLst>
                </p14:cNvPr>
                <p14:cNvContentPartPr/>
                <p14:nvPr/>
              </p14:nvContentPartPr>
              <p14:xfrm>
                <a:off x="9070235" y="61588"/>
                <a:ext cx="284400" cy="317520"/>
              </p14:xfrm>
            </p:contentPart>
          </mc:Choice>
          <mc:Fallback xmlns="">
            <p:pic>
              <p:nvPicPr>
                <p:cNvPr id="68" name="Freihand 67">
                  <a:extLst>
                    <a:ext uri="{FF2B5EF4-FFF2-40B4-BE49-F238E27FC236}">
                      <a16:creationId xmlns:a16="http://schemas.microsoft.com/office/drawing/2014/main" id="{DAA9C341-7E70-A251-E643-AAC5A0CA0686}"/>
                    </a:ext>
                  </a:extLst>
                </p:cNvPr>
                <p:cNvPicPr/>
                <p:nvPr/>
              </p:nvPicPr>
              <p:blipFill>
                <a:blip r:embed="rId67"/>
                <a:stretch>
                  <a:fillRect/>
                </a:stretch>
              </p:blipFill>
              <p:spPr>
                <a:xfrm>
                  <a:off x="9061595" y="52948"/>
                  <a:ext cx="3020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9" name="Freihand 68">
                  <a:extLst>
                    <a:ext uri="{FF2B5EF4-FFF2-40B4-BE49-F238E27FC236}">
                      <a16:creationId xmlns:a16="http://schemas.microsoft.com/office/drawing/2014/main" id="{F1D1C61D-9F55-ED26-CD1C-1532FD277E6D}"/>
                    </a:ext>
                  </a:extLst>
                </p14:cNvPr>
                <p14:cNvContentPartPr/>
                <p14:nvPr/>
              </p14:nvContentPartPr>
              <p14:xfrm>
                <a:off x="9539675" y="170308"/>
                <a:ext cx="141480" cy="28080"/>
              </p14:xfrm>
            </p:contentPart>
          </mc:Choice>
          <mc:Fallback xmlns="">
            <p:pic>
              <p:nvPicPr>
                <p:cNvPr id="69" name="Freihand 68">
                  <a:extLst>
                    <a:ext uri="{FF2B5EF4-FFF2-40B4-BE49-F238E27FC236}">
                      <a16:creationId xmlns:a16="http://schemas.microsoft.com/office/drawing/2014/main" id="{F1D1C61D-9F55-ED26-CD1C-1532FD277E6D}"/>
                    </a:ext>
                  </a:extLst>
                </p:cNvPr>
                <p:cNvPicPr/>
                <p:nvPr/>
              </p:nvPicPr>
              <p:blipFill>
                <a:blip r:embed="rId69"/>
                <a:stretch>
                  <a:fillRect/>
                </a:stretch>
              </p:blipFill>
              <p:spPr>
                <a:xfrm>
                  <a:off x="9531035" y="161668"/>
                  <a:ext cx="159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0" name="Freihand 69">
                  <a:extLst>
                    <a:ext uri="{FF2B5EF4-FFF2-40B4-BE49-F238E27FC236}">
                      <a16:creationId xmlns:a16="http://schemas.microsoft.com/office/drawing/2014/main" id="{E064528B-4625-6A1A-D43E-18C740EF90DD}"/>
                    </a:ext>
                  </a:extLst>
                </p14:cNvPr>
                <p14:cNvContentPartPr/>
                <p14:nvPr/>
              </p14:nvContentPartPr>
              <p14:xfrm>
                <a:off x="9520955" y="249148"/>
                <a:ext cx="222480" cy="30600"/>
              </p14:xfrm>
            </p:contentPart>
          </mc:Choice>
          <mc:Fallback xmlns="">
            <p:pic>
              <p:nvPicPr>
                <p:cNvPr id="70" name="Freihand 69">
                  <a:extLst>
                    <a:ext uri="{FF2B5EF4-FFF2-40B4-BE49-F238E27FC236}">
                      <a16:creationId xmlns:a16="http://schemas.microsoft.com/office/drawing/2014/main" id="{E064528B-4625-6A1A-D43E-18C740EF90DD}"/>
                    </a:ext>
                  </a:extLst>
                </p:cNvPr>
                <p:cNvPicPr/>
                <p:nvPr/>
              </p:nvPicPr>
              <p:blipFill>
                <a:blip r:embed="rId71"/>
                <a:stretch>
                  <a:fillRect/>
                </a:stretch>
              </p:blipFill>
              <p:spPr>
                <a:xfrm>
                  <a:off x="9512315" y="240508"/>
                  <a:ext cx="240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 name="Freihand 6">
                  <a:extLst>
                    <a:ext uri="{FF2B5EF4-FFF2-40B4-BE49-F238E27FC236}">
                      <a16:creationId xmlns:a16="http://schemas.microsoft.com/office/drawing/2014/main" id="{602F0E5E-C52D-7DBA-BC08-F3E36B0B664F}"/>
                    </a:ext>
                  </a:extLst>
                </p14:cNvPr>
                <p14:cNvContentPartPr/>
                <p14:nvPr/>
              </p14:nvContentPartPr>
              <p14:xfrm>
                <a:off x="8476595" y="1128628"/>
                <a:ext cx="190800" cy="277560"/>
              </p14:xfrm>
            </p:contentPart>
          </mc:Choice>
          <mc:Fallback xmlns="">
            <p:pic>
              <p:nvPicPr>
                <p:cNvPr id="7" name="Freihand 6">
                  <a:extLst>
                    <a:ext uri="{FF2B5EF4-FFF2-40B4-BE49-F238E27FC236}">
                      <a16:creationId xmlns:a16="http://schemas.microsoft.com/office/drawing/2014/main" id="{602F0E5E-C52D-7DBA-BC08-F3E36B0B664F}"/>
                    </a:ext>
                  </a:extLst>
                </p:cNvPr>
                <p:cNvPicPr/>
                <p:nvPr/>
              </p:nvPicPr>
              <p:blipFill>
                <a:blip r:embed="rId73"/>
                <a:stretch>
                  <a:fillRect/>
                </a:stretch>
              </p:blipFill>
              <p:spPr>
                <a:xfrm>
                  <a:off x="8467595" y="1119628"/>
                  <a:ext cx="2084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 name="Freihand 7">
                  <a:extLst>
                    <a:ext uri="{FF2B5EF4-FFF2-40B4-BE49-F238E27FC236}">
                      <a16:creationId xmlns:a16="http://schemas.microsoft.com/office/drawing/2014/main" id="{87012BB1-4BFC-1638-3254-4F7BCEC18BB7}"/>
                    </a:ext>
                  </a:extLst>
                </p14:cNvPr>
                <p14:cNvContentPartPr/>
                <p14:nvPr/>
              </p14:nvContentPartPr>
              <p14:xfrm>
                <a:off x="8554715" y="1422748"/>
                <a:ext cx="188280" cy="187200"/>
              </p14:xfrm>
            </p:contentPart>
          </mc:Choice>
          <mc:Fallback xmlns="">
            <p:pic>
              <p:nvPicPr>
                <p:cNvPr id="8" name="Freihand 7">
                  <a:extLst>
                    <a:ext uri="{FF2B5EF4-FFF2-40B4-BE49-F238E27FC236}">
                      <a16:creationId xmlns:a16="http://schemas.microsoft.com/office/drawing/2014/main" id="{87012BB1-4BFC-1638-3254-4F7BCEC18BB7}"/>
                    </a:ext>
                  </a:extLst>
                </p:cNvPr>
                <p:cNvPicPr/>
                <p:nvPr/>
              </p:nvPicPr>
              <p:blipFill>
                <a:blip r:embed="rId75"/>
                <a:stretch>
                  <a:fillRect/>
                </a:stretch>
              </p:blipFill>
              <p:spPr>
                <a:xfrm>
                  <a:off x="8545715" y="1413748"/>
                  <a:ext cx="205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 name="Freihand 8">
                  <a:extLst>
                    <a:ext uri="{FF2B5EF4-FFF2-40B4-BE49-F238E27FC236}">
                      <a16:creationId xmlns:a16="http://schemas.microsoft.com/office/drawing/2014/main" id="{A4E72CF6-D844-53A1-5F02-5D5E424F7D7F}"/>
                    </a:ext>
                  </a:extLst>
                </p14:cNvPr>
                <p14:cNvContentPartPr/>
                <p14:nvPr/>
              </p14:nvContentPartPr>
              <p14:xfrm>
                <a:off x="8647235" y="1162468"/>
                <a:ext cx="152280" cy="41040"/>
              </p14:xfrm>
            </p:contentPart>
          </mc:Choice>
          <mc:Fallback xmlns="">
            <p:pic>
              <p:nvPicPr>
                <p:cNvPr id="9" name="Freihand 8">
                  <a:extLst>
                    <a:ext uri="{FF2B5EF4-FFF2-40B4-BE49-F238E27FC236}">
                      <a16:creationId xmlns:a16="http://schemas.microsoft.com/office/drawing/2014/main" id="{A4E72CF6-D844-53A1-5F02-5D5E424F7D7F}"/>
                    </a:ext>
                  </a:extLst>
                </p:cNvPr>
                <p:cNvPicPr/>
                <p:nvPr/>
              </p:nvPicPr>
              <p:blipFill>
                <a:blip r:embed="rId77"/>
                <a:stretch>
                  <a:fillRect/>
                </a:stretch>
              </p:blipFill>
              <p:spPr>
                <a:xfrm>
                  <a:off x="8638235" y="1153468"/>
                  <a:ext cx="169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 name="Freihand 9">
                  <a:extLst>
                    <a:ext uri="{FF2B5EF4-FFF2-40B4-BE49-F238E27FC236}">
                      <a16:creationId xmlns:a16="http://schemas.microsoft.com/office/drawing/2014/main" id="{3B15E555-6A28-EB67-466A-112BB68A777E}"/>
                    </a:ext>
                  </a:extLst>
                </p14:cNvPr>
                <p14:cNvContentPartPr/>
                <p14:nvPr/>
              </p14:nvContentPartPr>
              <p14:xfrm>
                <a:off x="8842355" y="1164628"/>
                <a:ext cx="141840" cy="313200"/>
              </p14:xfrm>
            </p:contentPart>
          </mc:Choice>
          <mc:Fallback xmlns="">
            <p:pic>
              <p:nvPicPr>
                <p:cNvPr id="10" name="Freihand 9">
                  <a:extLst>
                    <a:ext uri="{FF2B5EF4-FFF2-40B4-BE49-F238E27FC236}">
                      <a16:creationId xmlns:a16="http://schemas.microsoft.com/office/drawing/2014/main" id="{3B15E555-6A28-EB67-466A-112BB68A777E}"/>
                    </a:ext>
                  </a:extLst>
                </p:cNvPr>
                <p:cNvPicPr/>
                <p:nvPr/>
              </p:nvPicPr>
              <p:blipFill>
                <a:blip r:embed="rId79"/>
                <a:stretch>
                  <a:fillRect/>
                </a:stretch>
              </p:blipFill>
              <p:spPr>
                <a:xfrm>
                  <a:off x="8833355" y="1155628"/>
                  <a:ext cx="1594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 name="Freihand 10">
                  <a:extLst>
                    <a:ext uri="{FF2B5EF4-FFF2-40B4-BE49-F238E27FC236}">
                      <a16:creationId xmlns:a16="http://schemas.microsoft.com/office/drawing/2014/main" id="{FC375FE4-3A1F-743B-0F51-C1A9856E6A01}"/>
                    </a:ext>
                  </a:extLst>
                </p14:cNvPr>
                <p14:cNvContentPartPr/>
                <p14:nvPr/>
              </p14:nvContentPartPr>
              <p14:xfrm>
                <a:off x="9042155" y="1198108"/>
                <a:ext cx="177840" cy="240840"/>
              </p14:xfrm>
            </p:contentPart>
          </mc:Choice>
          <mc:Fallback xmlns="">
            <p:pic>
              <p:nvPicPr>
                <p:cNvPr id="11" name="Freihand 10">
                  <a:extLst>
                    <a:ext uri="{FF2B5EF4-FFF2-40B4-BE49-F238E27FC236}">
                      <a16:creationId xmlns:a16="http://schemas.microsoft.com/office/drawing/2014/main" id="{FC375FE4-3A1F-743B-0F51-C1A9856E6A01}"/>
                    </a:ext>
                  </a:extLst>
                </p:cNvPr>
                <p:cNvPicPr/>
                <p:nvPr/>
              </p:nvPicPr>
              <p:blipFill>
                <a:blip r:embed="rId81"/>
                <a:stretch>
                  <a:fillRect/>
                </a:stretch>
              </p:blipFill>
              <p:spPr>
                <a:xfrm>
                  <a:off x="9033515" y="1189468"/>
                  <a:ext cx="1954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 name="Freihand 11">
                  <a:extLst>
                    <a:ext uri="{FF2B5EF4-FFF2-40B4-BE49-F238E27FC236}">
                      <a16:creationId xmlns:a16="http://schemas.microsoft.com/office/drawing/2014/main" id="{DC51D36E-158B-4542-4639-6D9F167B3D8C}"/>
                    </a:ext>
                  </a:extLst>
                </p14:cNvPr>
                <p14:cNvContentPartPr/>
                <p14:nvPr/>
              </p14:nvContentPartPr>
              <p14:xfrm>
                <a:off x="9386675" y="1130428"/>
                <a:ext cx="367200" cy="242640"/>
              </p14:xfrm>
            </p:contentPart>
          </mc:Choice>
          <mc:Fallback xmlns="">
            <p:pic>
              <p:nvPicPr>
                <p:cNvPr id="12" name="Freihand 11">
                  <a:extLst>
                    <a:ext uri="{FF2B5EF4-FFF2-40B4-BE49-F238E27FC236}">
                      <a16:creationId xmlns:a16="http://schemas.microsoft.com/office/drawing/2014/main" id="{DC51D36E-158B-4542-4639-6D9F167B3D8C}"/>
                    </a:ext>
                  </a:extLst>
                </p:cNvPr>
                <p:cNvPicPr/>
                <p:nvPr/>
              </p:nvPicPr>
              <p:blipFill>
                <a:blip r:embed="rId83"/>
                <a:stretch>
                  <a:fillRect/>
                </a:stretch>
              </p:blipFill>
              <p:spPr>
                <a:xfrm>
                  <a:off x="9377675" y="1121428"/>
                  <a:ext cx="384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Freihand 12">
                  <a:extLst>
                    <a:ext uri="{FF2B5EF4-FFF2-40B4-BE49-F238E27FC236}">
                      <a16:creationId xmlns:a16="http://schemas.microsoft.com/office/drawing/2014/main" id="{32DD5F3E-61E4-9D69-15A9-C157976F0242}"/>
                    </a:ext>
                  </a:extLst>
                </p14:cNvPr>
                <p14:cNvContentPartPr/>
                <p14:nvPr/>
              </p14:nvContentPartPr>
              <p14:xfrm>
                <a:off x="9842075" y="1114948"/>
                <a:ext cx="237600" cy="237240"/>
              </p14:xfrm>
            </p:contentPart>
          </mc:Choice>
          <mc:Fallback xmlns="">
            <p:pic>
              <p:nvPicPr>
                <p:cNvPr id="13" name="Freihand 12">
                  <a:extLst>
                    <a:ext uri="{FF2B5EF4-FFF2-40B4-BE49-F238E27FC236}">
                      <a16:creationId xmlns:a16="http://schemas.microsoft.com/office/drawing/2014/main" id="{32DD5F3E-61E4-9D69-15A9-C157976F0242}"/>
                    </a:ext>
                  </a:extLst>
                </p:cNvPr>
                <p:cNvPicPr/>
                <p:nvPr/>
              </p:nvPicPr>
              <p:blipFill>
                <a:blip r:embed="rId85"/>
                <a:stretch>
                  <a:fillRect/>
                </a:stretch>
              </p:blipFill>
              <p:spPr>
                <a:xfrm>
                  <a:off x="9833075" y="1105948"/>
                  <a:ext cx="255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 name="Freihand 13">
                  <a:extLst>
                    <a:ext uri="{FF2B5EF4-FFF2-40B4-BE49-F238E27FC236}">
                      <a16:creationId xmlns:a16="http://schemas.microsoft.com/office/drawing/2014/main" id="{1231CF1B-C88F-2466-D487-477318192129}"/>
                    </a:ext>
                  </a:extLst>
                </p14:cNvPr>
                <p14:cNvContentPartPr/>
                <p14:nvPr/>
              </p14:nvContentPartPr>
              <p14:xfrm>
                <a:off x="10089755" y="1118908"/>
                <a:ext cx="145440" cy="184320"/>
              </p14:xfrm>
            </p:contentPart>
          </mc:Choice>
          <mc:Fallback xmlns="">
            <p:pic>
              <p:nvPicPr>
                <p:cNvPr id="14" name="Freihand 13">
                  <a:extLst>
                    <a:ext uri="{FF2B5EF4-FFF2-40B4-BE49-F238E27FC236}">
                      <a16:creationId xmlns:a16="http://schemas.microsoft.com/office/drawing/2014/main" id="{1231CF1B-C88F-2466-D487-477318192129}"/>
                    </a:ext>
                  </a:extLst>
                </p:cNvPr>
                <p:cNvPicPr/>
                <p:nvPr/>
              </p:nvPicPr>
              <p:blipFill>
                <a:blip r:embed="rId87"/>
                <a:stretch>
                  <a:fillRect/>
                </a:stretch>
              </p:blipFill>
              <p:spPr>
                <a:xfrm>
                  <a:off x="10081115" y="1109908"/>
                  <a:ext cx="163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 name="Freihand 14">
                  <a:extLst>
                    <a:ext uri="{FF2B5EF4-FFF2-40B4-BE49-F238E27FC236}">
                      <a16:creationId xmlns:a16="http://schemas.microsoft.com/office/drawing/2014/main" id="{7DE5FB33-A6E6-F9D0-30D6-BBBE2E7A5959}"/>
                    </a:ext>
                  </a:extLst>
                </p14:cNvPr>
                <p14:cNvContentPartPr/>
                <p14:nvPr/>
              </p14:nvContentPartPr>
              <p14:xfrm>
                <a:off x="10327715" y="1102348"/>
                <a:ext cx="118800" cy="163080"/>
              </p14:xfrm>
            </p:contentPart>
          </mc:Choice>
          <mc:Fallback xmlns="">
            <p:pic>
              <p:nvPicPr>
                <p:cNvPr id="15" name="Freihand 14">
                  <a:extLst>
                    <a:ext uri="{FF2B5EF4-FFF2-40B4-BE49-F238E27FC236}">
                      <a16:creationId xmlns:a16="http://schemas.microsoft.com/office/drawing/2014/main" id="{7DE5FB33-A6E6-F9D0-30D6-BBBE2E7A5959}"/>
                    </a:ext>
                  </a:extLst>
                </p:cNvPr>
                <p:cNvPicPr/>
                <p:nvPr/>
              </p:nvPicPr>
              <p:blipFill>
                <a:blip r:embed="rId89"/>
                <a:stretch>
                  <a:fillRect/>
                </a:stretch>
              </p:blipFill>
              <p:spPr>
                <a:xfrm>
                  <a:off x="10318715" y="1093348"/>
                  <a:ext cx="136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 name="Freihand 15">
                  <a:extLst>
                    <a:ext uri="{FF2B5EF4-FFF2-40B4-BE49-F238E27FC236}">
                      <a16:creationId xmlns:a16="http://schemas.microsoft.com/office/drawing/2014/main" id="{6B14C444-6315-DBC1-0CD1-B4C1D923EA53}"/>
                    </a:ext>
                  </a:extLst>
                </p14:cNvPr>
                <p14:cNvContentPartPr/>
                <p14:nvPr/>
              </p14:nvContentPartPr>
              <p14:xfrm>
                <a:off x="10538315" y="999748"/>
                <a:ext cx="132120" cy="270360"/>
              </p14:xfrm>
            </p:contentPart>
          </mc:Choice>
          <mc:Fallback xmlns="">
            <p:pic>
              <p:nvPicPr>
                <p:cNvPr id="16" name="Freihand 15">
                  <a:extLst>
                    <a:ext uri="{FF2B5EF4-FFF2-40B4-BE49-F238E27FC236}">
                      <a16:creationId xmlns:a16="http://schemas.microsoft.com/office/drawing/2014/main" id="{6B14C444-6315-DBC1-0CD1-B4C1D923EA53}"/>
                    </a:ext>
                  </a:extLst>
                </p:cNvPr>
                <p:cNvPicPr/>
                <p:nvPr/>
              </p:nvPicPr>
              <p:blipFill>
                <a:blip r:embed="rId91"/>
                <a:stretch>
                  <a:fillRect/>
                </a:stretch>
              </p:blipFill>
              <p:spPr>
                <a:xfrm>
                  <a:off x="10529675" y="991108"/>
                  <a:ext cx="149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 name="Freihand 16">
                  <a:extLst>
                    <a:ext uri="{FF2B5EF4-FFF2-40B4-BE49-F238E27FC236}">
                      <a16:creationId xmlns:a16="http://schemas.microsoft.com/office/drawing/2014/main" id="{7666B911-6BC2-B4A4-1EBE-11C0092635A6}"/>
                    </a:ext>
                  </a:extLst>
                </p14:cNvPr>
                <p14:cNvContentPartPr/>
                <p14:nvPr/>
              </p14:nvContentPartPr>
              <p14:xfrm>
                <a:off x="10764395" y="1118188"/>
                <a:ext cx="205200" cy="62640"/>
              </p14:xfrm>
            </p:contentPart>
          </mc:Choice>
          <mc:Fallback xmlns="">
            <p:pic>
              <p:nvPicPr>
                <p:cNvPr id="17" name="Freihand 16">
                  <a:extLst>
                    <a:ext uri="{FF2B5EF4-FFF2-40B4-BE49-F238E27FC236}">
                      <a16:creationId xmlns:a16="http://schemas.microsoft.com/office/drawing/2014/main" id="{7666B911-6BC2-B4A4-1EBE-11C0092635A6}"/>
                    </a:ext>
                  </a:extLst>
                </p:cNvPr>
                <p:cNvPicPr/>
                <p:nvPr/>
              </p:nvPicPr>
              <p:blipFill>
                <a:blip r:embed="rId93"/>
                <a:stretch>
                  <a:fillRect/>
                </a:stretch>
              </p:blipFill>
              <p:spPr>
                <a:xfrm>
                  <a:off x="10755395" y="1109548"/>
                  <a:ext cx="222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8" name="Freihand 17">
                  <a:extLst>
                    <a:ext uri="{FF2B5EF4-FFF2-40B4-BE49-F238E27FC236}">
                      <a16:creationId xmlns:a16="http://schemas.microsoft.com/office/drawing/2014/main" id="{F083DA92-7C86-3512-1620-73053C6A1CEE}"/>
                    </a:ext>
                  </a:extLst>
                </p14:cNvPr>
                <p14:cNvContentPartPr/>
                <p14:nvPr/>
              </p14:nvContentPartPr>
              <p14:xfrm>
                <a:off x="10771955" y="1085068"/>
                <a:ext cx="543240" cy="157320"/>
              </p14:xfrm>
            </p:contentPart>
          </mc:Choice>
          <mc:Fallback xmlns="">
            <p:pic>
              <p:nvPicPr>
                <p:cNvPr id="18" name="Freihand 17">
                  <a:extLst>
                    <a:ext uri="{FF2B5EF4-FFF2-40B4-BE49-F238E27FC236}">
                      <a16:creationId xmlns:a16="http://schemas.microsoft.com/office/drawing/2014/main" id="{F083DA92-7C86-3512-1620-73053C6A1CEE}"/>
                    </a:ext>
                  </a:extLst>
                </p:cNvPr>
                <p:cNvPicPr/>
                <p:nvPr/>
              </p:nvPicPr>
              <p:blipFill>
                <a:blip r:embed="rId95"/>
                <a:stretch>
                  <a:fillRect/>
                </a:stretch>
              </p:blipFill>
              <p:spPr>
                <a:xfrm>
                  <a:off x="10763315" y="1076428"/>
                  <a:ext cx="560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 name="Freihand 18">
                  <a:extLst>
                    <a:ext uri="{FF2B5EF4-FFF2-40B4-BE49-F238E27FC236}">
                      <a16:creationId xmlns:a16="http://schemas.microsoft.com/office/drawing/2014/main" id="{7DB64FD4-E72A-49D2-0EF8-0B1F8E80C366}"/>
                    </a:ext>
                  </a:extLst>
                </p14:cNvPr>
                <p14:cNvContentPartPr/>
                <p14:nvPr/>
              </p14:nvContentPartPr>
              <p14:xfrm>
                <a:off x="11229515" y="1111708"/>
                <a:ext cx="117720" cy="232200"/>
              </p14:xfrm>
            </p:contentPart>
          </mc:Choice>
          <mc:Fallback xmlns="">
            <p:pic>
              <p:nvPicPr>
                <p:cNvPr id="19" name="Freihand 18">
                  <a:extLst>
                    <a:ext uri="{FF2B5EF4-FFF2-40B4-BE49-F238E27FC236}">
                      <a16:creationId xmlns:a16="http://schemas.microsoft.com/office/drawing/2014/main" id="{7DB64FD4-E72A-49D2-0EF8-0B1F8E80C366}"/>
                    </a:ext>
                  </a:extLst>
                </p:cNvPr>
                <p:cNvPicPr/>
                <p:nvPr/>
              </p:nvPicPr>
              <p:blipFill>
                <a:blip r:embed="rId97"/>
                <a:stretch>
                  <a:fillRect/>
                </a:stretch>
              </p:blipFill>
              <p:spPr>
                <a:xfrm>
                  <a:off x="11220515" y="1102708"/>
                  <a:ext cx="135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E9DD743B-1F95-B98B-9A65-1DE4BAD8C25C}"/>
                    </a:ext>
                  </a:extLst>
                </p14:cNvPr>
                <p14:cNvContentPartPr/>
                <p14:nvPr/>
              </p14:nvContentPartPr>
              <p14:xfrm>
                <a:off x="11123675" y="1119268"/>
                <a:ext cx="114840" cy="120960"/>
              </p14:xfrm>
            </p:contentPart>
          </mc:Choice>
          <mc:Fallback xmlns="">
            <p:pic>
              <p:nvPicPr>
                <p:cNvPr id="72" name="Freihand 71">
                  <a:extLst>
                    <a:ext uri="{FF2B5EF4-FFF2-40B4-BE49-F238E27FC236}">
                      <a16:creationId xmlns:a16="http://schemas.microsoft.com/office/drawing/2014/main" id="{E9DD743B-1F95-B98B-9A65-1DE4BAD8C25C}"/>
                    </a:ext>
                  </a:extLst>
                </p:cNvPr>
                <p:cNvPicPr/>
                <p:nvPr/>
              </p:nvPicPr>
              <p:blipFill>
                <a:blip r:embed="rId99"/>
                <a:stretch>
                  <a:fillRect/>
                </a:stretch>
              </p:blipFill>
              <p:spPr>
                <a:xfrm>
                  <a:off x="11115035" y="1110268"/>
                  <a:ext cx="13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D03334B6-14C0-898D-5DF9-064C6E984708}"/>
                    </a:ext>
                  </a:extLst>
                </p14:cNvPr>
                <p14:cNvContentPartPr/>
                <p14:nvPr/>
              </p14:nvContentPartPr>
              <p14:xfrm>
                <a:off x="11188835" y="1084708"/>
                <a:ext cx="140040" cy="252360"/>
              </p14:xfrm>
            </p:contentPart>
          </mc:Choice>
          <mc:Fallback xmlns="">
            <p:pic>
              <p:nvPicPr>
                <p:cNvPr id="73" name="Freihand 72">
                  <a:extLst>
                    <a:ext uri="{FF2B5EF4-FFF2-40B4-BE49-F238E27FC236}">
                      <a16:creationId xmlns:a16="http://schemas.microsoft.com/office/drawing/2014/main" id="{D03334B6-14C0-898D-5DF9-064C6E984708}"/>
                    </a:ext>
                  </a:extLst>
                </p:cNvPr>
                <p:cNvPicPr/>
                <p:nvPr/>
              </p:nvPicPr>
              <p:blipFill>
                <a:blip r:embed="rId101"/>
                <a:stretch>
                  <a:fillRect/>
                </a:stretch>
              </p:blipFill>
              <p:spPr>
                <a:xfrm>
                  <a:off x="11180195" y="1075708"/>
                  <a:ext cx="157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AEED90B7-DACC-625F-D97E-0E0F15330B2A}"/>
                    </a:ext>
                  </a:extLst>
                </p14:cNvPr>
                <p14:cNvContentPartPr/>
                <p14:nvPr/>
              </p14:nvContentPartPr>
              <p14:xfrm>
                <a:off x="6517475" y="568828"/>
                <a:ext cx="154800" cy="214200"/>
              </p14:xfrm>
            </p:contentPart>
          </mc:Choice>
          <mc:Fallback xmlns="">
            <p:pic>
              <p:nvPicPr>
                <p:cNvPr id="76" name="Freihand 75">
                  <a:extLst>
                    <a:ext uri="{FF2B5EF4-FFF2-40B4-BE49-F238E27FC236}">
                      <a16:creationId xmlns:a16="http://schemas.microsoft.com/office/drawing/2014/main" id="{AEED90B7-DACC-625F-D97E-0E0F15330B2A}"/>
                    </a:ext>
                  </a:extLst>
                </p:cNvPr>
                <p:cNvPicPr/>
                <p:nvPr/>
              </p:nvPicPr>
              <p:blipFill>
                <a:blip r:embed="rId103"/>
                <a:stretch>
                  <a:fillRect/>
                </a:stretch>
              </p:blipFill>
              <p:spPr>
                <a:xfrm>
                  <a:off x="6508475" y="559828"/>
                  <a:ext cx="172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Freihand 76">
                  <a:extLst>
                    <a:ext uri="{FF2B5EF4-FFF2-40B4-BE49-F238E27FC236}">
                      <a16:creationId xmlns:a16="http://schemas.microsoft.com/office/drawing/2014/main" id="{D7FD8E70-A0EA-2EC7-BAB6-565C7C7FCB84}"/>
                    </a:ext>
                  </a:extLst>
                </p14:cNvPr>
                <p14:cNvContentPartPr/>
                <p14:nvPr/>
              </p14:nvContentPartPr>
              <p14:xfrm>
                <a:off x="6770195" y="586468"/>
                <a:ext cx="127080" cy="102240"/>
              </p14:xfrm>
            </p:contentPart>
          </mc:Choice>
          <mc:Fallback xmlns="">
            <p:pic>
              <p:nvPicPr>
                <p:cNvPr id="77" name="Freihand 76">
                  <a:extLst>
                    <a:ext uri="{FF2B5EF4-FFF2-40B4-BE49-F238E27FC236}">
                      <a16:creationId xmlns:a16="http://schemas.microsoft.com/office/drawing/2014/main" id="{D7FD8E70-A0EA-2EC7-BAB6-565C7C7FCB84}"/>
                    </a:ext>
                  </a:extLst>
                </p:cNvPr>
                <p:cNvPicPr/>
                <p:nvPr/>
              </p:nvPicPr>
              <p:blipFill>
                <a:blip r:embed="rId105"/>
                <a:stretch>
                  <a:fillRect/>
                </a:stretch>
              </p:blipFill>
              <p:spPr>
                <a:xfrm>
                  <a:off x="6761555" y="577828"/>
                  <a:ext cx="144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Freihand 77">
                  <a:extLst>
                    <a:ext uri="{FF2B5EF4-FFF2-40B4-BE49-F238E27FC236}">
                      <a16:creationId xmlns:a16="http://schemas.microsoft.com/office/drawing/2014/main" id="{7B1F4BFA-36F0-5DFC-AE68-903B10106C36}"/>
                    </a:ext>
                  </a:extLst>
                </p14:cNvPr>
                <p14:cNvContentPartPr/>
                <p14:nvPr/>
              </p14:nvContentPartPr>
              <p14:xfrm>
                <a:off x="6976115" y="541828"/>
                <a:ext cx="96840" cy="154800"/>
              </p14:xfrm>
            </p:contentPart>
          </mc:Choice>
          <mc:Fallback xmlns="">
            <p:pic>
              <p:nvPicPr>
                <p:cNvPr id="78" name="Freihand 77">
                  <a:extLst>
                    <a:ext uri="{FF2B5EF4-FFF2-40B4-BE49-F238E27FC236}">
                      <a16:creationId xmlns:a16="http://schemas.microsoft.com/office/drawing/2014/main" id="{7B1F4BFA-36F0-5DFC-AE68-903B10106C36}"/>
                    </a:ext>
                  </a:extLst>
                </p:cNvPr>
                <p:cNvPicPr/>
                <p:nvPr/>
              </p:nvPicPr>
              <p:blipFill>
                <a:blip r:embed="rId107"/>
                <a:stretch>
                  <a:fillRect/>
                </a:stretch>
              </p:blipFill>
              <p:spPr>
                <a:xfrm>
                  <a:off x="6967475" y="533188"/>
                  <a:ext cx="114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Freihand 78">
                  <a:extLst>
                    <a:ext uri="{FF2B5EF4-FFF2-40B4-BE49-F238E27FC236}">
                      <a16:creationId xmlns:a16="http://schemas.microsoft.com/office/drawing/2014/main" id="{BBAA5A0C-62BD-241E-546E-523A4D01F1D8}"/>
                    </a:ext>
                  </a:extLst>
                </p14:cNvPr>
                <p14:cNvContentPartPr/>
                <p14:nvPr/>
              </p14:nvContentPartPr>
              <p14:xfrm>
                <a:off x="7002755" y="527068"/>
                <a:ext cx="227520" cy="96840"/>
              </p14:xfrm>
            </p:contentPart>
          </mc:Choice>
          <mc:Fallback xmlns="">
            <p:pic>
              <p:nvPicPr>
                <p:cNvPr id="79" name="Freihand 78">
                  <a:extLst>
                    <a:ext uri="{FF2B5EF4-FFF2-40B4-BE49-F238E27FC236}">
                      <a16:creationId xmlns:a16="http://schemas.microsoft.com/office/drawing/2014/main" id="{BBAA5A0C-62BD-241E-546E-523A4D01F1D8}"/>
                    </a:ext>
                  </a:extLst>
                </p:cNvPr>
                <p:cNvPicPr/>
                <p:nvPr/>
              </p:nvPicPr>
              <p:blipFill>
                <a:blip r:embed="rId109"/>
                <a:stretch>
                  <a:fillRect/>
                </a:stretch>
              </p:blipFill>
              <p:spPr>
                <a:xfrm>
                  <a:off x="6994115" y="518068"/>
                  <a:ext cx="245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Freihand 79">
                  <a:extLst>
                    <a:ext uri="{FF2B5EF4-FFF2-40B4-BE49-F238E27FC236}">
                      <a16:creationId xmlns:a16="http://schemas.microsoft.com/office/drawing/2014/main" id="{A54A8767-B294-ECA7-81B6-68008ED91390}"/>
                    </a:ext>
                  </a:extLst>
                </p14:cNvPr>
                <p14:cNvContentPartPr/>
                <p14:nvPr/>
              </p14:nvContentPartPr>
              <p14:xfrm>
                <a:off x="7266995" y="537508"/>
                <a:ext cx="108720" cy="99000"/>
              </p14:xfrm>
            </p:contentPart>
          </mc:Choice>
          <mc:Fallback xmlns="">
            <p:pic>
              <p:nvPicPr>
                <p:cNvPr id="80" name="Freihand 79">
                  <a:extLst>
                    <a:ext uri="{FF2B5EF4-FFF2-40B4-BE49-F238E27FC236}">
                      <a16:creationId xmlns:a16="http://schemas.microsoft.com/office/drawing/2014/main" id="{A54A8767-B294-ECA7-81B6-68008ED91390}"/>
                    </a:ext>
                  </a:extLst>
                </p:cNvPr>
                <p:cNvPicPr/>
                <p:nvPr/>
              </p:nvPicPr>
              <p:blipFill>
                <a:blip r:embed="rId111"/>
                <a:stretch>
                  <a:fillRect/>
                </a:stretch>
              </p:blipFill>
              <p:spPr>
                <a:xfrm>
                  <a:off x="7258355" y="528508"/>
                  <a:ext cx="126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Freihand 81">
                  <a:extLst>
                    <a:ext uri="{FF2B5EF4-FFF2-40B4-BE49-F238E27FC236}">
                      <a16:creationId xmlns:a16="http://schemas.microsoft.com/office/drawing/2014/main" id="{1813D449-A7F0-C359-7962-6F56D1EF9531}"/>
                    </a:ext>
                  </a:extLst>
                </p14:cNvPr>
                <p14:cNvContentPartPr/>
                <p14:nvPr/>
              </p14:nvContentPartPr>
              <p14:xfrm>
                <a:off x="7481555" y="570628"/>
                <a:ext cx="81360" cy="6840"/>
              </p14:xfrm>
            </p:contentPart>
          </mc:Choice>
          <mc:Fallback xmlns="">
            <p:pic>
              <p:nvPicPr>
                <p:cNvPr id="82" name="Freihand 81">
                  <a:extLst>
                    <a:ext uri="{FF2B5EF4-FFF2-40B4-BE49-F238E27FC236}">
                      <a16:creationId xmlns:a16="http://schemas.microsoft.com/office/drawing/2014/main" id="{1813D449-A7F0-C359-7962-6F56D1EF9531}"/>
                    </a:ext>
                  </a:extLst>
                </p:cNvPr>
                <p:cNvPicPr/>
                <p:nvPr/>
              </p:nvPicPr>
              <p:blipFill>
                <a:blip r:embed="rId113"/>
                <a:stretch>
                  <a:fillRect/>
                </a:stretch>
              </p:blipFill>
              <p:spPr>
                <a:xfrm>
                  <a:off x="7472915" y="561628"/>
                  <a:ext cx="99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Freihand 82">
                  <a:extLst>
                    <a:ext uri="{FF2B5EF4-FFF2-40B4-BE49-F238E27FC236}">
                      <a16:creationId xmlns:a16="http://schemas.microsoft.com/office/drawing/2014/main" id="{0D8B3C96-3BF0-CD4D-D9B4-46F47A113DA3}"/>
                    </a:ext>
                  </a:extLst>
                </p14:cNvPr>
                <p14:cNvContentPartPr/>
                <p14:nvPr/>
              </p14:nvContentPartPr>
              <p14:xfrm>
                <a:off x="7607915" y="495388"/>
                <a:ext cx="15840" cy="97920"/>
              </p14:xfrm>
            </p:contentPart>
          </mc:Choice>
          <mc:Fallback xmlns="">
            <p:pic>
              <p:nvPicPr>
                <p:cNvPr id="83" name="Freihand 82">
                  <a:extLst>
                    <a:ext uri="{FF2B5EF4-FFF2-40B4-BE49-F238E27FC236}">
                      <a16:creationId xmlns:a16="http://schemas.microsoft.com/office/drawing/2014/main" id="{0D8B3C96-3BF0-CD4D-D9B4-46F47A113DA3}"/>
                    </a:ext>
                  </a:extLst>
                </p:cNvPr>
                <p:cNvPicPr/>
                <p:nvPr/>
              </p:nvPicPr>
              <p:blipFill>
                <a:blip r:embed="rId115"/>
                <a:stretch>
                  <a:fillRect/>
                </a:stretch>
              </p:blipFill>
              <p:spPr>
                <a:xfrm>
                  <a:off x="7598915" y="486748"/>
                  <a:ext cx="33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Freihand 83">
                  <a:extLst>
                    <a:ext uri="{FF2B5EF4-FFF2-40B4-BE49-F238E27FC236}">
                      <a16:creationId xmlns:a16="http://schemas.microsoft.com/office/drawing/2014/main" id="{BE8C0756-B778-D443-60DF-12216F558109}"/>
                    </a:ext>
                  </a:extLst>
                </p14:cNvPr>
                <p14:cNvContentPartPr/>
                <p14:nvPr/>
              </p14:nvContentPartPr>
              <p14:xfrm>
                <a:off x="7671275" y="462988"/>
                <a:ext cx="135360" cy="180720"/>
              </p14:xfrm>
            </p:contentPart>
          </mc:Choice>
          <mc:Fallback xmlns="">
            <p:pic>
              <p:nvPicPr>
                <p:cNvPr id="84" name="Freihand 83">
                  <a:extLst>
                    <a:ext uri="{FF2B5EF4-FFF2-40B4-BE49-F238E27FC236}">
                      <a16:creationId xmlns:a16="http://schemas.microsoft.com/office/drawing/2014/main" id="{BE8C0756-B778-D443-60DF-12216F558109}"/>
                    </a:ext>
                  </a:extLst>
                </p:cNvPr>
                <p:cNvPicPr/>
                <p:nvPr/>
              </p:nvPicPr>
              <p:blipFill>
                <a:blip r:embed="rId117"/>
                <a:stretch>
                  <a:fillRect/>
                </a:stretch>
              </p:blipFill>
              <p:spPr>
                <a:xfrm>
                  <a:off x="7662275" y="454348"/>
                  <a:ext cx="153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38079D68-75C6-CD82-5578-952BAFD8E6F7}"/>
                    </a:ext>
                  </a:extLst>
                </p14:cNvPr>
                <p14:cNvContentPartPr/>
                <p14:nvPr/>
              </p14:nvContentPartPr>
              <p14:xfrm>
                <a:off x="7828595" y="479188"/>
                <a:ext cx="65520" cy="122040"/>
              </p14:xfrm>
            </p:contentPart>
          </mc:Choice>
          <mc:Fallback xmlns="">
            <p:pic>
              <p:nvPicPr>
                <p:cNvPr id="85" name="Freihand 84">
                  <a:extLst>
                    <a:ext uri="{FF2B5EF4-FFF2-40B4-BE49-F238E27FC236}">
                      <a16:creationId xmlns:a16="http://schemas.microsoft.com/office/drawing/2014/main" id="{38079D68-75C6-CD82-5578-952BAFD8E6F7}"/>
                    </a:ext>
                  </a:extLst>
                </p:cNvPr>
                <p:cNvPicPr/>
                <p:nvPr/>
              </p:nvPicPr>
              <p:blipFill>
                <a:blip r:embed="rId119"/>
                <a:stretch>
                  <a:fillRect/>
                </a:stretch>
              </p:blipFill>
              <p:spPr>
                <a:xfrm>
                  <a:off x="7819595" y="470188"/>
                  <a:ext cx="83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6EAF43DC-1A96-8D60-4771-AE3AE8DEB7C0}"/>
                    </a:ext>
                  </a:extLst>
                </p14:cNvPr>
                <p14:cNvContentPartPr/>
                <p14:nvPr/>
              </p14:nvContentPartPr>
              <p14:xfrm>
                <a:off x="7930835" y="485668"/>
                <a:ext cx="217440" cy="104400"/>
              </p14:xfrm>
            </p:contentPart>
          </mc:Choice>
          <mc:Fallback xmlns="">
            <p:pic>
              <p:nvPicPr>
                <p:cNvPr id="86" name="Freihand 85">
                  <a:extLst>
                    <a:ext uri="{FF2B5EF4-FFF2-40B4-BE49-F238E27FC236}">
                      <a16:creationId xmlns:a16="http://schemas.microsoft.com/office/drawing/2014/main" id="{6EAF43DC-1A96-8D60-4771-AE3AE8DEB7C0}"/>
                    </a:ext>
                  </a:extLst>
                </p:cNvPr>
                <p:cNvPicPr/>
                <p:nvPr/>
              </p:nvPicPr>
              <p:blipFill>
                <a:blip r:embed="rId121"/>
                <a:stretch>
                  <a:fillRect/>
                </a:stretch>
              </p:blipFill>
              <p:spPr>
                <a:xfrm>
                  <a:off x="7921835" y="476668"/>
                  <a:ext cx="235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Freihand 86">
                  <a:extLst>
                    <a:ext uri="{FF2B5EF4-FFF2-40B4-BE49-F238E27FC236}">
                      <a16:creationId xmlns:a16="http://schemas.microsoft.com/office/drawing/2014/main" id="{A0128816-EEFB-81BA-71C2-B2D1CAB916D2}"/>
                    </a:ext>
                  </a:extLst>
                </p14:cNvPr>
                <p14:cNvContentPartPr/>
                <p14:nvPr/>
              </p14:nvContentPartPr>
              <p14:xfrm>
                <a:off x="8092835" y="408988"/>
                <a:ext cx="22320" cy="9720"/>
              </p14:xfrm>
            </p:contentPart>
          </mc:Choice>
          <mc:Fallback xmlns="">
            <p:pic>
              <p:nvPicPr>
                <p:cNvPr id="87" name="Freihand 86">
                  <a:extLst>
                    <a:ext uri="{FF2B5EF4-FFF2-40B4-BE49-F238E27FC236}">
                      <a16:creationId xmlns:a16="http://schemas.microsoft.com/office/drawing/2014/main" id="{A0128816-EEFB-81BA-71C2-B2D1CAB916D2}"/>
                    </a:ext>
                  </a:extLst>
                </p:cNvPr>
                <p:cNvPicPr/>
                <p:nvPr/>
              </p:nvPicPr>
              <p:blipFill>
                <a:blip r:embed="rId123"/>
                <a:stretch>
                  <a:fillRect/>
                </a:stretch>
              </p:blipFill>
              <p:spPr>
                <a:xfrm>
                  <a:off x="8083835" y="400348"/>
                  <a:ext cx="3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A435DA4E-FA5D-1DA2-4884-05828B7F8D65}"/>
                    </a:ext>
                  </a:extLst>
                </p14:cNvPr>
                <p14:cNvContentPartPr/>
                <p14:nvPr/>
              </p14:nvContentPartPr>
              <p14:xfrm>
                <a:off x="6625835" y="1009828"/>
                <a:ext cx="240480" cy="39600"/>
              </p14:xfrm>
            </p:contentPart>
          </mc:Choice>
          <mc:Fallback xmlns="">
            <p:pic>
              <p:nvPicPr>
                <p:cNvPr id="88" name="Freihand 87">
                  <a:extLst>
                    <a:ext uri="{FF2B5EF4-FFF2-40B4-BE49-F238E27FC236}">
                      <a16:creationId xmlns:a16="http://schemas.microsoft.com/office/drawing/2014/main" id="{A435DA4E-FA5D-1DA2-4884-05828B7F8D65}"/>
                    </a:ext>
                  </a:extLst>
                </p:cNvPr>
                <p:cNvPicPr/>
                <p:nvPr/>
              </p:nvPicPr>
              <p:blipFill>
                <a:blip r:embed="rId125"/>
                <a:stretch>
                  <a:fillRect/>
                </a:stretch>
              </p:blipFill>
              <p:spPr>
                <a:xfrm>
                  <a:off x="6617195" y="1000828"/>
                  <a:ext cx="258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C79BEA29-54CF-B20D-BA74-2B8F70555EFC}"/>
                    </a:ext>
                  </a:extLst>
                </p14:cNvPr>
                <p14:cNvContentPartPr/>
                <p14:nvPr/>
              </p14:nvContentPartPr>
              <p14:xfrm>
                <a:off x="6660755" y="959428"/>
                <a:ext cx="322560" cy="147960"/>
              </p14:xfrm>
            </p:contentPart>
          </mc:Choice>
          <mc:Fallback xmlns="">
            <p:pic>
              <p:nvPicPr>
                <p:cNvPr id="89" name="Freihand 88">
                  <a:extLst>
                    <a:ext uri="{FF2B5EF4-FFF2-40B4-BE49-F238E27FC236}">
                      <a16:creationId xmlns:a16="http://schemas.microsoft.com/office/drawing/2014/main" id="{C79BEA29-54CF-B20D-BA74-2B8F70555EFC}"/>
                    </a:ext>
                  </a:extLst>
                </p:cNvPr>
                <p:cNvPicPr/>
                <p:nvPr/>
              </p:nvPicPr>
              <p:blipFill>
                <a:blip r:embed="rId127"/>
                <a:stretch>
                  <a:fillRect/>
                </a:stretch>
              </p:blipFill>
              <p:spPr>
                <a:xfrm>
                  <a:off x="6651755" y="950788"/>
                  <a:ext cx="340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Freihand 89">
                  <a:extLst>
                    <a:ext uri="{FF2B5EF4-FFF2-40B4-BE49-F238E27FC236}">
                      <a16:creationId xmlns:a16="http://schemas.microsoft.com/office/drawing/2014/main" id="{EC6FCBAB-E216-64EB-3242-66CB624A2DA8}"/>
                    </a:ext>
                  </a:extLst>
                </p14:cNvPr>
                <p14:cNvContentPartPr/>
                <p14:nvPr/>
              </p14:nvContentPartPr>
              <p14:xfrm>
                <a:off x="7135595" y="899308"/>
                <a:ext cx="28080" cy="118800"/>
              </p14:xfrm>
            </p:contentPart>
          </mc:Choice>
          <mc:Fallback xmlns="">
            <p:pic>
              <p:nvPicPr>
                <p:cNvPr id="90" name="Freihand 89">
                  <a:extLst>
                    <a:ext uri="{FF2B5EF4-FFF2-40B4-BE49-F238E27FC236}">
                      <a16:creationId xmlns:a16="http://schemas.microsoft.com/office/drawing/2014/main" id="{EC6FCBAB-E216-64EB-3242-66CB624A2DA8}"/>
                    </a:ext>
                  </a:extLst>
                </p:cNvPr>
                <p:cNvPicPr/>
                <p:nvPr/>
              </p:nvPicPr>
              <p:blipFill>
                <a:blip r:embed="rId129"/>
                <a:stretch>
                  <a:fillRect/>
                </a:stretch>
              </p:blipFill>
              <p:spPr>
                <a:xfrm>
                  <a:off x="7126955" y="890668"/>
                  <a:ext cx="45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33E65AC5-BA26-C2EA-4A3B-076EA6DE2E10}"/>
                    </a:ext>
                  </a:extLst>
                </p14:cNvPr>
                <p14:cNvContentPartPr/>
                <p14:nvPr/>
              </p14:nvContentPartPr>
              <p14:xfrm>
                <a:off x="7115795" y="829108"/>
                <a:ext cx="323280" cy="30600"/>
              </p14:xfrm>
            </p:contentPart>
          </mc:Choice>
          <mc:Fallback xmlns="">
            <p:pic>
              <p:nvPicPr>
                <p:cNvPr id="91" name="Freihand 90">
                  <a:extLst>
                    <a:ext uri="{FF2B5EF4-FFF2-40B4-BE49-F238E27FC236}">
                      <a16:creationId xmlns:a16="http://schemas.microsoft.com/office/drawing/2014/main" id="{33E65AC5-BA26-C2EA-4A3B-076EA6DE2E10}"/>
                    </a:ext>
                  </a:extLst>
                </p:cNvPr>
                <p:cNvPicPr/>
                <p:nvPr/>
              </p:nvPicPr>
              <p:blipFill>
                <a:blip r:embed="rId131"/>
                <a:stretch>
                  <a:fillRect/>
                </a:stretch>
              </p:blipFill>
              <p:spPr>
                <a:xfrm>
                  <a:off x="7106795" y="820108"/>
                  <a:ext cx="340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777F6DD9-D106-2DBB-13E9-D4DB874AB5B9}"/>
                    </a:ext>
                  </a:extLst>
                </p14:cNvPr>
                <p14:cNvContentPartPr/>
                <p14:nvPr/>
              </p14:nvContentPartPr>
              <p14:xfrm>
                <a:off x="7328915" y="879508"/>
                <a:ext cx="166680" cy="71280"/>
              </p14:xfrm>
            </p:contentPart>
          </mc:Choice>
          <mc:Fallback xmlns="">
            <p:pic>
              <p:nvPicPr>
                <p:cNvPr id="92" name="Freihand 91">
                  <a:extLst>
                    <a:ext uri="{FF2B5EF4-FFF2-40B4-BE49-F238E27FC236}">
                      <a16:creationId xmlns:a16="http://schemas.microsoft.com/office/drawing/2014/main" id="{777F6DD9-D106-2DBB-13E9-D4DB874AB5B9}"/>
                    </a:ext>
                  </a:extLst>
                </p:cNvPr>
                <p:cNvPicPr/>
                <p:nvPr/>
              </p:nvPicPr>
              <p:blipFill>
                <a:blip r:embed="rId133"/>
                <a:stretch>
                  <a:fillRect/>
                </a:stretch>
              </p:blipFill>
              <p:spPr>
                <a:xfrm>
                  <a:off x="7320275" y="870868"/>
                  <a:ext cx="184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Freihand 92">
                  <a:extLst>
                    <a:ext uri="{FF2B5EF4-FFF2-40B4-BE49-F238E27FC236}">
                      <a16:creationId xmlns:a16="http://schemas.microsoft.com/office/drawing/2014/main" id="{3AAECD57-F8A9-778E-136A-D53813690C36}"/>
                    </a:ext>
                  </a:extLst>
                </p14:cNvPr>
                <p14:cNvContentPartPr/>
                <p14:nvPr/>
              </p14:nvContentPartPr>
              <p14:xfrm>
                <a:off x="7540595" y="776188"/>
                <a:ext cx="115560" cy="197280"/>
              </p14:xfrm>
            </p:contentPart>
          </mc:Choice>
          <mc:Fallback xmlns="">
            <p:pic>
              <p:nvPicPr>
                <p:cNvPr id="93" name="Freihand 92">
                  <a:extLst>
                    <a:ext uri="{FF2B5EF4-FFF2-40B4-BE49-F238E27FC236}">
                      <a16:creationId xmlns:a16="http://schemas.microsoft.com/office/drawing/2014/main" id="{3AAECD57-F8A9-778E-136A-D53813690C36}"/>
                    </a:ext>
                  </a:extLst>
                </p:cNvPr>
                <p:cNvPicPr/>
                <p:nvPr/>
              </p:nvPicPr>
              <p:blipFill>
                <a:blip r:embed="rId135"/>
                <a:stretch>
                  <a:fillRect/>
                </a:stretch>
              </p:blipFill>
              <p:spPr>
                <a:xfrm>
                  <a:off x="7531595" y="767188"/>
                  <a:ext cx="133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Freihand 93">
                  <a:extLst>
                    <a:ext uri="{FF2B5EF4-FFF2-40B4-BE49-F238E27FC236}">
                      <a16:creationId xmlns:a16="http://schemas.microsoft.com/office/drawing/2014/main" id="{EB5A38D1-E81C-EE1F-5687-AD5BC97778DD}"/>
                    </a:ext>
                  </a:extLst>
                </p14:cNvPr>
                <p14:cNvContentPartPr/>
                <p14:nvPr/>
              </p14:nvContentPartPr>
              <p14:xfrm>
                <a:off x="7692875" y="761788"/>
                <a:ext cx="195840" cy="194760"/>
              </p14:xfrm>
            </p:contentPart>
          </mc:Choice>
          <mc:Fallback xmlns="">
            <p:pic>
              <p:nvPicPr>
                <p:cNvPr id="94" name="Freihand 93">
                  <a:extLst>
                    <a:ext uri="{FF2B5EF4-FFF2-40B4-BE49-F238E27FC236}">
                      <a16:creationId xmlns:a16="http://schemas.microsoft.com/office/drawing/2014/main" id="{EB5A38D1-E81C-EE1F-5687-AD5BC97778DD}"/>
                    </a:ext>
                  </a:extLst>
                </p:cNvPr>
                <p:cNvPicPr/>
                <p:nvPr/>
              </p:nvPicPr>
              <p:blipFill>
                <a:blip r:embed="rId137"/>
                <a:stretch>
                  <a:fillRect/>
                </a:stretch>
              </p:blipFill>
              <p:spPr>
                <a:xfrm>
                  <a:off x="7683875" y="752788"/>
                  <a:ext cx="213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Freihand 94">
                  <a:extLst>
                    <a:ext uri="{FF2B5EF4-FFF2-40B4-BE49-F238E27FC236}">
                      <a16:creationId xmlns:a16="http://schemas.microsoft.com/office/drawing/2014/main" id="{881BD038-9982-C95C-0B67-8317B417E33E}"/>
                    </a:ext>
                  </a:extLst>
                </p14:cNvPr>
                <p14:cNvContentPartPr/>
                <p14:nvPr/>
              </p14:nvContentPartPr>
              <p14:xfrm>
                <a:off x="7930835" y="738028"/>
                <a:ext cx="153000" cy="154440"/>
              </p14:xfrm>
            </p:contentPart>
          </mc:Choice>
          <mc:Fallback xmlns="">
            <p:pic>
              <p:nvPicPr>
                <p:cNvPr id="95" name="Freihand 94">
                  <a:extLst>
                    <a:ext uri="{FF2B5EF4-FFF2-40B4-BE49-F238E27FC236}">
                      <a16:creationId xmlns:a16="http://schemas.microsoft.com/office/drawing/2014/main" id="{881BD038-9982-C95C-0B67-8317B417E33E}"/>
                    </a:ext>
                  </a:extLst>
                </p:cNvPr>
                <p:cNvPicPr/>
                <p:nvPr/>
              </p:nvPicPr>
              <p:blipFill>
                <a:blip r:embed="rId139"/>
                <a:stretch>
                  <a:fillRect/>
                </a:stretch>
              </p:blipFill>
              <p:spPr>
                <a:xfrm>
                  <a:off x="7921835" y="729388"/>
                  <a:ext cx="170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Freihand 95">
                  <a:extLst>
                    <a:ext uri="{FF2B5EF4-FFF2-40B4-BE49-F238E27FC236}">
                      <a16:creationId xmlns:a16="http://schemas.microsoft.com/office/drawing/2014/main" id="{401671F8-3DEB-AA8A-881E-D9422F00FC72}"/>
                    </a:ext>
                  </a:extLst>
                </p14:cNvPr>
                <p14:cNvContentPartPr/>
                <p14:nvPr/>
              </p14:nvContentPartPr>
              <p14:xfrm>
                <a:off x="7850195" y="663148"/>
                <a:ext cx="194760" cy="77400"/>
              </p14:xfrm>
            </p:contentPart>
          </mc:Choice>
          <mc:Fallback xmlns="">
            <p:pic>
              <p:nvPicPr>
                <p:cNvPr id="96" name="Freihand 95">
                  <a:extLst>
                    <a:ext uri="{FF2B5EF4-FFF2-40B4-BE49-F238E27FC236}">
                      <a16:creationId xmlns:a16="http://schemas.microsoft.com/office/drawing/2014/main" id="{401671F8-3DEB-AA8A-881E-D9422F00FC72}"/>
                    </a:ext>
                  </a:extLst>
                </p:cNvPr>
                <p:cNvPicPr/>
                <p:nvPr/>
              </p:nvPicPr>
              <p:blipFill>
                <a:blip r:embed="rId141"/>
                <a:stretch>
                  <a:fillRect/>
                </a:stretch>
              </p:blipFill>
              <p:spPr>
                <a:xfrm>
                  <a:off x="7841555" y="654148"/>
                  <a:ext cx="212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Freihand 96">
                  <a:extLst>
                    <a:ext uri="{FF2B5EF4-FFF2-40B4-BE49-F238E27FC236}">
                      <a16:creationId xmlns:a16="http://schemas.microsoft.com/office/drawing/2014/main" id="{7E8D88B6-642A-4980-EE19-BEFC72F1704E}"/>
                    </a:ext>
                  </a:extLst>
                </p14:cNvPr>
                <p14:cNvContentPartPr/>
                <p14:nvPr/>
              </p14:nvContentPartPr>
              <p14:xfrm>
                <a:off x="8234315" y="675028"/>
                <a:ext cx="81360" cy="146520"/>
              </p14:xfrm>
            </p:contentPart>
          </mc:Choice>
          <mc:Fallback xmlns="">
            <p:pic>
              <p:nvPicPr>
                <p:cNvPr id="97" name="Freihand 96">
                  <a:extLst>
                    <a:ext uri="{FF2B5EF4-FFF2-40B4-BE49-F238E27FC236}">
                      <a16:creationId xmlns:a16="http://schemas.microsoft.com/office/drawing/2014/main" id="{7E8D88B6-642A-4980-EE19-BEFC72F1704E}"/>
                    </a:ext>
                  </a:extLst>
                </p:cNvPr>
                <p:cNvPicPr/>
                <p:nvPr/>
              </p:nvPicPr>
              <p:blipFill>
                <a:blip r:embed="rId143"/>
                <a:stretch>
                  <a:fillRect/>
                </a:stretch>
              </p:blipFill>
              <p:spPr>
                <a:xfrm>
                  <a:off x="8225675" y="666388"/>
                  <a:ext cx="99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Freihand 97">
                  <a:extLst>
                    <a:ext uri="{FF2B5EF4-FFF2-40B4-BE49-F238E27FC236}">
                      <a16:creationId xmlns:a16="http://schemas.microsoft.com/office/drawing/2014/main" id="{0EFED3F4-6A06-0F7D-7345-3A728BB630A9}"/>
                    </a:ext>
                  </a:extLst>
                </p14:cNvPr>
                <p14:cNvContentPartPr/>
                <p14:nvPr/>
              </p14:nvContentPartPr>
              <p14:xfrm>
                <a:off x="8138195" y="646588"/>
                <a:ext cx="89280" cy="105480"/>
              </p14:xfrm>
            </p:contentPart>
          </mc:Choice>
          <mc:Fallback xmlns="">
            <p:pic>
              <p:nvPicPr>
                <p:cNvPr id="98" name="Freihand 97">
                  <a:extLst>
                    <a:ext uri="{FF2B5EF4-FFF2-40B4-BE49-F238E27FC236}">
                      <a16:creationId xmlns:a16="http://schemas.microsoft.com/office/drawing/2014/main" id="{0EFED3F4-6A06-0F7D-7345-3A728BB630A9}"/>
                    </a:ext>
                  </a:extLst>
                </p:cNvPr>
                <p:cNvPicPr/>
                <p:nvPr/>
              </p:nvPicPr>
              <p:blipFill>
                <a:blip r:embed="rId145"/>
                <a:stretch>
                  <a:fillRect/>
                </a:stretch>
              </p:blipFill>
              <p:spPr>
                <a:xfrm>
                  <a:off x="8129555" y="637588"/>
                  <a:ext cx="106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Freihand 98">
                  <a:extLst>
                    <a:ext uri="{FF2B5EF4-FFF2-40B4-BE49-F238E27FC236}">
                      <a16:creationId xmlns:a16="http://schemas.microsoft.com/office/drawing/2014/main" id="{2ED28EB4-7261-4F21-8850-FF9EED0B77AF}"/>
                    </a:ext>
                  </a:extLst>
                </p14:cNvPr>
                <p14:cNvContentPartPr/>
                <p14:nvPr/>
              </p14:nvContentPartPr>
              <p14:xfrm>
                <a:off x="8335835" y="784468"/>
                <a:ext cx="123840" cy="52200"/>
              </p14:xfrm>
            </p:contentPart>
          </mc:Choice>
          <mc:Fallback xmlns="">
            <p:pic>
              <p:nvPicPr>
                <p:cNvPr id="99" name="Freihand 98">
                  <a:extLst>
                    <a:ext uri="{FF2B5EF4-FFF2-40B4-BE49-F238E27FC236}">
                      <a16:creationId xmlns:a16="http://schemas.microsoft.com/office/drawing/2014/main" id="{2ED28EB4-7261-4F21-8850-FF9EED0B77AF}"/>
                    </a:ext>
                  </a:extLst>
                </p:cNvPr>
                <p:cNvPicPr/>
                <p:nvPr/>
              </p:nvPicPr>
              <p:blipFill>
                <a:blip r:embed="rId147"/>
                <a:stretch>
                  <a:fillRect/>
                </a:stretch>
              </p:blipFill>
              <p:spPr>
                <a:xfrm>
                  <a:off x="8326835" y="775468"/>
                  <a:ext cx="141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Freihand 100">
                  <a:extLst>
                    <a:ext uri="{FF2B5EF4-FFF2-40B4-BE49-F238E27FC236}">
                      <a16:creationId xmlns:a16="http://schemas.microsoft.com/office/drawing/2014/main" id="{7275EF93-AD21-7247-B528-6850A1CEA85A}"/>
                    </a:ext>
                  </a:extLst>
                </p14:cNvPr>
                <p14:cNvContentPartPr/>
                <p14:nvPr/>
              </p14:nvContentPartPr>
              <p14:xfrm>
                <a:off x="1731995" y="1659988"/>
                <a:ext cx="320400" cy="95040"/>
              </p14:xfrm>
            </p:contentPart>
          </mc:Choice>
          <mc:Fallback xmlns="">
            <p:pic>
              <p:nvPicPr>
                <p:cNvPr id="101" name="Freihand 100">
                  <a:extLst>
                    <a:ext uri="{FF2B5EF4-FFF2-40B4-BE49-F238E27FC236}">
                      <a16:creationId xmlns:a16="http://schemas.microsoft.com/office/drawing/2014/main" id="{7275EF93-AD21-7247-B528-6850A1CEA85A}"/>
                    </a:ext>
                  </a:extLst>
                </p:cNvPr>
                <p:cNvPicPr/>
                <p:nvPr/>
              </p:nvPicPr>
              <p:blipFill>
                <a:blip r:embed="rId149"/>
                <a:stretch>
                  <a:fillRect/>
                </a:stretch>
              </p:blipFill>
              <p:spPr>
                <a:xfrm>
                  <a:off x="1722995" y="1651348"/>
                  <a:ext cx="338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Freihand 101">
                  <a:extLst>
                    <a:ext uri="{FF2B5EF4-FFF2-40B4-BE49-F238E27FC236}">
                      <a16:creationId xmlns:a16="http://schemas.microsoft.com/office/drawing/2014/main" id="{501E0318-D499-6056-E6D0-E7C7236FE095}"/>
                    </a:ext>
                  </a:extLst>
                </p14:cNvPr>
                <p14:cNvContentPartPr/>
                <p14:nvPr/>
              </p14:nvContentPartPr>
              <p14:xfrm>
                <a:off x="940715" y="1671148"/>
                <a:ext cx="149760" cy="262440"/>
              </p14:xfrm>
            </p:contentPart>
          </mc:Choice>
          <mc:Fallback xmlns="">
            <p:pic>
              <p:nvPicPr>
                <p:cNvPr id="102" name="Freihand 101">
                  <a:extLst>
                    <a:ext uri="{FF2B5EF4-FFF2-40B4-BE49-F238E27FC236}">
                      <a16:creationId xmlns:a16="http://schemas.microsoft.com/office/drawing/2014/main" id="{501E0318-D499-6056-E6D0-E7C7236FE095}"/>
                    </a:ext>
                  </a:extLst>
                </p:cNvPr>
                <p:cNvPicPr/>
                <p:nvPr/>
              </p:nvPicPr>
              <p:blipFill>
                <a:blip r:embed="rId151"/>
                <a:stretch>
                  <a:fillRect/>
                </a:stretch>
              </p:blipFill>
              <p:spPr>
                <a:xfrm>
                  <a:off x="932075" y="1662508"/>
                  <a:ext cx="167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E696BF3E-FC41-4A93-A700-6C4B8BFA92C7}"/>
                    </a:ext>
                  </a:extLst>
                </p14:cNvPr>
                <p14:cNvContentPartPr/>
                <p14:nvPr/>
              </p14:nvContentPartPr>
              <p14:xfrm>
                <a:off x="1152395" y="1646668"/>
                <a:ext cx="146520" cy="209160"/>
              </p14:xfrm>
            </p:contentPart>
          </mc:Choice>
          <mc:Fallback xmlns="">
            <p:pic>
              <p:nvPicPr>
                <p:cNvPr id="103" name="Freihand 102">
                  <a:extLst>
                    <a:ext uri="{FF2B5EF4-FFF2-40B4-BE49-F238E27FC236}">
                      <a16:creationId xmlns:a16="http://schemas.microsoft.com/office/drawing/2014/main" id="{E696BF3E-FC41-4A93-A700-6C4B8BFA92C7}"/>
                    </a:ext>
                  </a:extLst>
                </p:cNvPr>
                <p:cNvPicPr/>
                <p:nvPr/>
              </p:nvPicPr>
              <p:blipFill>
                <a:blip r:embed="rId153"/>
                <a:stretch>
                  <a:fillRect/>
                </a:stretch>
              </p:blipFill>
              <p:spPr>
                <a:xfrm>
                  <a:off x="1143395" y="1637668"/>
                  <a:ext cx="164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A95BADAD-16FF-591F-0E85-0CA379BD44DF}"/>
                    </a:ext>
                  </a:extLst>
                </p14:cNvPr>
                <p14:cNvContentPartPr/>
                <p14:nvPr/>
              </p14:nvContentPartPr>
              <p14:xfrm>
                <a:off x="1374515" y="1787788"/>
                <a:ext cx="28440" cy="81360"/>
              </p14:xfrm>
            </p:contentPart>
          </mc:Choice>
          <mc:Fallback xmlns="">
            <p:pic>
              <p:nvPicPr>
                <p:cNvPr id="104" name="Freihand 103">
                  <a:extLst>
                    <a:ext uri="{FF2B5EF4-FFF2-40B4-BE49-F238E27FC236}">
                      <a16:creationId xmlns:a16="http://schemas.microsoft.com/office/drawing/2014/main" id="{A95BADAD-16FF-591F-0E85-0CA379BD44DF}"/>
                    </a:ext>
                  </a:extLst>
                </p:cNvPr>
                <p:cNvPicPr/>
                <p:nvPr/>
              </p:nvPicPr>
              <p:blipFill>
                <a:blip r:embed="rId155"/>
                <a:stretch>
                  <a:fillRect/>
                </a:stretch>
              </p:blipFill>
              <p:spPr>
                <a:xfrm>
                  <a:off x="1365515" y="1778788"/>
                  <a:ext cx="46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5E554A14-54E5-F029-79DE-F447B0179E79}"/>
                    </a:ext>
                  </a:extLst>
                </p14:cNvPr>
                <p14:cNvContentPartPr/>
                <p14:nvPr/>
              </p14:nvContentPartPr>
              <p14:xfrm>
                <a:off x="1395755" y="1613188"/>
                <a:ext cx="155160" cy="192960"/>
              </p14:xfrm>
            </p:contentPart>
          </mc:Choice>
          <mc:Fallback xmlns="">
            <p:pic>
              <p:nvPicPr>
                <p:cNvPr id="105" name="Freihand 104">
                  <a:extLst>
                    <a:ext uri="{FF2B5EF4-FFF2-40B4-BE49-F238E27FC236}">
                      <a16:creationId xmlns:a16="http://schemas.microsoft.com/office/drawing/2014/main" id="{5E554A14-54E5-F029-79DE-F447B0179E79}"/>
                    </a:ext>
                  </a:extLst>
                </p:cNvPr>
                <p:cNvPicPr/>
                <p:nvPr/>
              </p:nvPicPr>
              <p:blipFill>
                <a:blip r:embed="rId157"/>
                <a:stretch>
                  <a:fillRect/>
                </a:stretch>
              </p:blipFill>
              <p:spPr>
                <a:xfrm>
                  <a:off x="1387115" y="1604188"/>
                  <a:ext cx="172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59A535EE-EC57-BECF-9FC8-FB7DD1A9C51F}"/>
                    </a:ext>
                  </a:extLst>
                </p14:cNvPr>
                <p14:cNvContentPartPr/>
                <p14:nvPr/>
              </p14:nvContentPartPr>
              <p14:xfrm>
                <a:off x="1610675" y="1532188"/>
                <a:ext cx="65520" cy="214200"/>
              </p14:xfrm>
            </p:contentPart>
          </mc:Choice>
          <mc:Fallback xmlns="">
            <p:pic>
              <p:nvPicPr>
                <p:cNvPr id="106" name="Freihand 105">
                  <a:extLst>
                    <a:ext uri="{FF2B5EF4-FFF2-40B4-BE49-F238E27FC236}">
                      <a16:creationId xmlns:a16="http://schemas.microsoft.com/office/drawing/2014/main" id="{59A535EE-EC57-BECF-9FC8-FB7DD1A9C51F}"/>
                    </a:ext>
                  </a:extLst>
                </p:cNvPr>
                <p:cNvPicPr/>
                <p:nvPr/>
              </p:nvPicPr>
              <p:blipFill>
                <a:blip r:embed="rId159"/>
                <a:stretch>
                  <a:fillRect/>
                </a:stretch>
              </p:blipFill>
              <p:spPr>
                <a:xfrm>
                  <a:off x="1602035" y="1523188"/>
                  <a:ext cx="831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2C70B9F6-4B18-474B-4E80-1FDA3DE0EC1B}"/>
                    </a:ext>
                  </a:extLst>
                </p14:cNvPr>
                <p14:cNvContentPartPr/>
                <p14:nvPr/>
              </p14:nvContentPartPr>
              <p14:xfrm>
                <a:off x="1521755" y="1529668"/>
                <a:ext cx="71640" cy="84600"/>
              </p14:xfrm>
            </p:contentPart>
          </mc:Choice>
          <mc:Fallback xmlns="">
            <p:pic>
              <p:nvPicPr>
                <p:cNvPr id="107" name="Freihand 106">
                  <a:extLst>
                    <a:ext uri="{FF2B5EF4-FFF2-40B4-BE49-F238E27FC236}">
                      <a16:creationId xmlns:a16="http://schemas.microsoft.com/office/drawing/2014/main" id="{2C70B9F6-4B18-474B-4E80-1FDA3DE0EC1B}"/>
                    </a:ext>
                  </a:extLst>
                </p:cNvPr>
                <p:cNvPicPr/>
                <p:nvPr/>
              </p:nvPicPr>
              <p:blipFill>
                <a:blip r:embed="rId161"/>
                <a:stretch>
                  <a:fillRect/>
                </a:stretch>
              </p:blipFill>
              <p:spPr>
                <a:xfrm>
                  <a:off x="1513115" y="1521028"/>
                  <a:ext cx="89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1BEC1A15-1018-BD59-DA1E-664380D64675}"/>
                    </a:ext>
                  </a:extLst>
                </p14:cNvPr>
                <p14:cNvContentPartPr/>
                <p14:nvPr/>
              </p14:nvContentPartPr>
              <p14:xfrm>
                <a:off x="1683035" y="1635148"/>
                <a:ext cx="54000" cy="87480"/>
              </p14:xfrm>
            </p:contentPart>
          </mc:Choice>
          <mc:Fallback xmlns="">
            <p:pic>
              <p:nvPicPr>
                <p:cNvPr id="108" name="Freihand 107">
                  <a:extLst>
                    <a:ext uri="{FF2B5EF4-FFF2-40B4-BE49-F238E27FC236}">
                      <a16:creationId xmlns:a16="http://schemas.microsoft.com/office/drawing/2014/main" id="{1BEC1A15-1018-BD59-DA1E-664380D64675}"/>
                    </a:ext>
                  </a:extLst>
                </p:cNvPr>
                <p:cNvPicPr/>
                <p:nvPr/>
              </p:nvPicPr>
              <p:blipFill>
                <a:blip r:embed="rId163"/>
                <a:stretch>
                  <a:fillRect/>
                </a:stretch>
              </p:blipFill>
              <p:spPr>
                <a:xfrm>
                  <a:off x="1674395" y="1626508"/>
                  <a:ext cx="71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Freihand 109">
                  <a:extLst>
                    <a:ext uri="{FF2B5EF4-FFF2-40B4-BE49-F238E27FC236}">
                      <a16:creationId xmlns:a16="http://schemas.microsoft.com/office/drawing/2014/main" id="{D6FF0EC2-DD11-84D7-8C1D-82754A8A26B3}"/>
                    </a:ext>
                  </a:extLst>
                </p14:cNvPr>
                <p14:cNvContentPartPr/>
                <p14:nvPr/>
              </p14:nvContentPartPr>
              <p14:xfrm>
                <a:off x="1896155" y="1715788"/>
                <a:ext cx="3922200" cy="2761920"/>
              </p14:xfrm>
            </p:contentPart>
          </mc:Choice>
          <mc:Fallback xmlns="">
            <p:pic>
              <p:nvPicPr>
                <p:cNvPr id="110" name="Freihand 109">
                  <a:extLst>
                    <a:ext uri="{FF2B5EF4-FFF2-40B4-BE49-F238E27FC236}">
                      <a16:creationId xmlns:a16="http://schemas.microsoft.com/office/drawing/2014/main" id="{D6FF0EC2-DD11-84D7-8C1D-82754A8A26B3}"/>
                    </a:ext>
                  </a:extLst>
                </p:cNvPr>
                <p:cNvPicPr/>
                <p:nvPr/>
              </p:nvPicPr>
              <p:blipFill>
                <a:blip r:embed="rId165"/>
                <a:stretch>
                  <a:fillRect/>
                </a:stretch>
              </p:blipFill>
              <p:spPr>
                <a:xfrm>
                  <a:off x="1887155" y="1706788"/>
                  <a:ext cx="3939840" cy="2779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Freihand 110">
                  <a:extLst>
                    <a:ext uri="{FF2B5EF4-FFF2-40B4-BE49-F238E27FC236}">
                      <a16:creationId xmlns:a16="http://schemas.microsoft.com/office/drawing/2014/main" id="{7EE96486-ED30-0CA8-770A-9988FDA2DB43}"/>
                    </a:ext>
                  </a:extLst>
                </p14:cNvPr>
                <p14:cNvContentPartPr/>
                <p14:nvPr/>
              </p14:nvContentPartPr>
              <p14:xfrm>
                <a:off x="5641235" y="3808468"/>
                <a:ext cx="43200" cy="178920"/>
              </p14:xfrm>
            </p:contentPart>
          </mc:Choice>
          <mc:Fallback xmlns="">
            <p:pic>
              <p:nvPicPr>
                <p:cNvPr id="111" name="Freihand 110">
                  <a:extLst>
                    <a:ext uri="{FF2B5EF4-FFF2-40B4-BE49-F238E27FC236}">
                      <a16:creationId xmlns:a16="http://schemas.microsoft.com/office/drawing/2014/main" id="{7EE96486-ED30-0CA8-770A-9988FDA2DB43}"/>
                    </a:ext>
                  </a:extLst>
                </p:cNvPr>
                <p:cNvPicPr/>
                <p:nvPr/>
              </p:nvPicPr>
              <p:blipFill>
                <a:blip r:embed="rId167"/>
                <a:stretch>
                  <a:fillRect/>
                </a:stretch>
              </p:blipFill>
              <p:spPr>
                <a:xfrm>
                  <a:off x="5632235" y="3799468"/>
                  <a:ext cx="60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Freihand 111">
                  <a:extLst>
                    <a:ext uri="{FF2B5EF4-FFF2-40B4-BE49-F238E27FC236}">
                      <a16:creationId xmlns:a16="http://schemas.microsoft.com/office/drawing/2014/main" id="{CA74D4D4-9EBA-35E4-FCBC-1584B77FFD74}"/>
                    </a:ext>
                  </a:extLst>
                </p14:cNvPr>
                <p14:cNvContentPartPr/>
                <p14:nvPr/>
              </p14:nvContentPartPr>
              <p14:xfrm>
                <a:off x="5770115" y="3661228"/>
                <a:ext cx="195480" cy="350640"/>
              </p14:xfrm>
            </p:contentPart>
          </mc:Choice>
          <mc:Fallback xmlns="">
            <p:pic>
              <p:nvPicPr>
                <p:cNvPr id="112" name="Freihand 111">
                  <a:extLst>
                    <a:ext uri="{FF2B5EF4-FFF2-40B4-BE49-F238E27FC236}">
                      <a16:creationId xmlns:a16="http://schemas.microsoft.com/office/drawing/2014/main" id="{CA74D4D4-9EBA-35E4-FCBC-1584B77FFD74}"/>
                    </a:ext>
                  </a:extLst>
                </p:cNvPr>
                <p:cNvPicPr/>
                <p:nvPr/>
              </p:nvPicPr>
              <p:blipFill>
                <a:blip r:embed="rId169"/>
                <a:stretch>
                  <a:fillRect/>
                </a:stretch>
              </p:blipFill>
              <p:spPr>
                <a:xfrm>
                  <a:off x="5761475" y="3652228"/>
                  <a:ext cx="2131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3" name="Freihand 22">
                  <a:extLst>
                    <a:ext uri="{FF2B5EF4-FFF2-40B4-BE49-F238E27FC236}">
                      <a16:creationId xmlns:a16="http://schemas.microsoft.com/office/drawing/2014/main" id="{106FD87E-B793-CEAB-56CD-C8A41B1C16B9}"/>
                    </a:ext>
                  </a:extLst>
                </p14:cNvPr>
                <p14:cNvContentPartPr/>
                <p14:nvPr/>
              </p14:nvContentPartPr>
              <p14:xfrm>
                <a:off x="8719235" y="2162548"/>
                <a:ext cx="77400" cy="163800"/>
              </p14:xfrm>
            </p:contentPart>
          </mc:Choice>
          <mc:Fallback xmlns="">
            <p:pic>
              <p:nvPicPr>
                <p:cNvPr id="23" name="Freihand 22">
                  <a:extLst>
                    <a:ext uri="{FF2B5EF4-FFF2-40B4-BE49-F238E27FC236}">
                      <a16:creationId xmlns:a16="http://schemas.microsoft.com/office/drawing/2014/main" id="{106FD87E-B793-CEAB-56CD-C8A41B1C16B9}"/>
                    </a:ext>
                  </a:extLst>
                </p:cNvPr>
                <p:cNvPicPr/>
                <p:nvPr/>
              </p:nvPicPr>
              <p:blipFill>
                <a:blip r:embed="rId171"/>
                <a:stretch>
                  <a:fillRect/>
                </a:stretch>
              </p:blipFill>
              <p:spPr>
                <a:xfrm>
                  <a:off x="8710595" y="2153908"/>
                  <a:ext cx="95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4" name="Freihand 23">
                  <a:extLst>
                    <a:ext uri="{FF2B5EF4-FFF2-40B4-BE49-F238E27FC236}">
                      <a16:creationId xmlns:a16="http://schemas.microsoft.com/office/drawing/2014/main" id="{3930350C-D0C4-E2B4-0D9E-63250B27388E}"/>
                    </a:ext>
                  </a:extLst>
                </p14:cNvPr>
                <p14:cNvContentPartPr/>
                <p14:nvPr/>
              </p14:nvContentPartPr>
              <p14:xfrm>
                <a:off x="8788715" y="2271988"/>
                <a:ext cx="46080" cy="120600"/>
              </p14:xfrm>
            </p:contentPart>
          </mc:Choice>
          <mc:Fallback xmlns="">
            <p:pic>
              <p:nvPicPr>
                <p:cNvPr id="24" name="Freihand 23">
                  <a:extLst>
                    <a:ext uri="{FF2B5EF4-FFF2-40B4-BE49-F238E27FC236}">
                      <a16:creationId xmlns:a16="http://schemas.microsoft.com/office/drawing/2014/main" id="{3930350C-D0C4-E2B4-0D9E-63250B27388E}"/>
                    </a:ext>
                  </a:extLst>
                </p:cNvPr>
                <p:cNvPicPr/>
                <p:nvPr/>
              </p:nvPicPr>
              <p:blipFill>
                <a:blip r:embed="rId173"/>
                <a:stretch>
                  <a:fillRect/>
                </a:stretch>
              </p:blipFill>
              <p:spPr>
                <a:xfrm>
                  <a:off x="8780075" y="2263348"/>
                  <a:ext cx="63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 name="Freihand 24">
                  <a:extLst>
                    <a:ext uri="{FF2B5EF4-FFF2-40B4-BE49-F238E27FC236}">
                      <a16:creationId xmlns:a16="http://schemas.microsoft.com/office/drawing/2014/main" id="{B2198566-D747-A5D9-1BD2-56ABF99E3B0F}"/>
                    </a:ext>
                  </a:extLst>
                </p14:cNvPr>
                <p14:cNvContentPartPr/>
                <p14:nvPr/>
              </p14:nvContentPartPr>
              <p14:xfrm>
                <a:off x="8961155" y="2158588"/>
                <a:ext cx="366120" cy="216720"/>
              </p14:xfrm>
            </p:contentPart>
          </mc:Choice>
          <mc:Fallback xmlns="">
            <p:pic>
              <p:nvPicPr>
                <p:cNvPr id="25" name="Freihand 24">
                  <a:extLst>
                    <a:ext uri="{FF2B5EF4-FFF2-40B4-BE49-F238E27FC236}">
                      <a16:creationId xmlns:a16="http://schemas.microsoft.com/office/drawing/2014/main" id="{B2198566-D747-A5D9-1BD2-56ABF99E3B0F}"/>
                    </a:ext>
                  </a:extLst>
                </p:cNvPr>
                <p:cNvPicPr/>
                <p:nvPr/>
              </p:nvPicPr>
              <p:blipFill>
                <a:blip r:embed="rId175"/>
                <a:stretch>
                  <a:fillRect/>
                </a:stretch>
              </p:blipFill>
              <p:spPr>
                <a:xfrm>
                  <a:off x="8952155" y="2149588"/>
                  <a:ext cx="3837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0" name="Freihand 29">
                  <a:extLst>
                    <a:ext uri="{FF2B5EF4-FFF2-40B4-BE49-F238E27FC236}">
                      <a16:creationId xmlns:a16="http://schemas.microsoft.com/office/drawing/2014/main" id="{8E8E8A3E-A63A-7819-57FF-93F3FFF35165}"/>
                    </a:ext>
                  </a:extLst>
                </p14:cNvPr>
                <p14:cNvContentPartPr/>
                <p14:nvPr/>
              </p14:nvContentPartPr>
              <p14:xfrm>
                <a:off x="10688075" y="2057788"/>
                <a:ext cx="69840" cy="112680"/>
              </p14:xfrm>
            </p:contentPart>
          </mc:Choice>
          <mc:Fallback xmlns="">
            <p:pic>
              <p:nvPicPr>
                <p:cNvPr id="30" name="Freihand 29">
                  <a:extLst>
                    <a:ext uri="{FF2B5EF4-FFF2-40B4-BE49-F238E27FC236}">
                      <a16:creationId xmlns:a16="http://schemas.microsoft.com/office/drawing/2014/main" id="{8E8E8A3E-A63A-7819-57FF-93F3FFF35165}"/>
                    </a:ext>
                  </a:extLst>
                </p:cNvPr>
                <p:cNvPicPr/>
                <p:nvPr/>
              </p:nvPicPr>
              <p:blipFill>
                <a:blip r:embed="rId177"/>
                <a:stretch>
                  <a:fillRect/>
                </a:stretch>
              </p:blipFill>
              <p:spPr>
                <a:xfrm>
                  <a:off x="10679435" y="2048788"/>
                  <a:ext cx="87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1" name="Freihand 30">
                  <a:extLst>
                    <a:ext uri="{FF2B5EF4-FFF2-40B4-BE49-F238E27FC236}">
                      <a16:creationId xmlns:a16="http://schemas.microsoft.com/office/drawing/2014/main" id="{3EF2CCA3-714A-61C3-35EF-F3D92089977D}"/>
                    </a:ext>
                  </a:extLst>
                </p14:cNvPr>
                <p14:cNvContentPartPr/>
                <p14:nvPr/>
              </p14:nvContentPartPr>
              <p14:xfrm>
                <a:off x="10709315" y="1958068"/>
                <a:ext cx="468360" cy="114840"/>
              </p14:xfrm>
            </p:contentPart>
          </mc:Choice>
          <mc:Fallback xmlns="">
            <p:pic>
              <p:nvPicPr>
                <p:cNvPr id="31" name="Freihand 30">
                  <a:extLst>
                    <a:ext uri="{FF2B5EF4-FFF2-40B4-BE49-F238E27FC236}">
                      <a16:creationId xmlns:a16="http://schemas.microsoft.com/office/drawing/2014/main" id="{3EF2CCA3-714A-61C3-35EF-F3D92089977D}"/>
                    </a:ext>
                  </a:extLst>
                </p:cNvPr>
                <p:cNvPicPr/>
                <p:nvPr/>
              </p:nvPicPr>
              <p:blipFill>
                <a:blip r:embed="rId179"/>
                <a:stretch>
                  <a:fillRect/>
                </a:stretch>
              </p:blipFill>
              <p:spPr>
                <a:xfrm>
                  <a:off x="10700315" y="1949068"/>
                  <a:ext cx="486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2" name="Freihand 31">
                  <a:extLst>
                    <a:ext uri="{FF2B5EF4-FFF2-40B4-BE49-F238E27FC236}">
                      <a16:creationId xmlns:a16="http://schemas.microsoft.com/office/drawing/2014/main" id="{B20D3A96-0D4F-928E-D8FC-0D8604BFAFA7}"/>
                    </a:ext>
                  </a:extLst>
                </p14:cNvPr>
                <p14:cNvContentPartPr/>
                <p14:nvPr/>
              </p14:nvContentPartPr>
              <p14:xfrm>
                <a:off x="10972475" y="2025388"/>
                <a:ext cx="503640" cy="214200"/>
              </p14:xfrm>
            </p:contentPart>
          </mc:Choice>
          <mc:Fallback xmlns="">
            <p:pic>
              <p:nvPicPr>
                <p:cNvPr id="32" name="Freihand 31">
                  <a:extLst>
                    <a:ext uri="{FF2B5EF4-FFF2-40B4-BE49-F238E27FC236}">
                      <a16:creationId xmlns:a16="http://schemas.microsoft.com/office/drawing/2014/main" id="{B20D3A96-0D4F-928E-D8FC-0D8604BFAFA7}"/>
                    </a:ext>
                  </a:extLst>
                </p:cNvPr>
                <p:cNvPicPr/>
                <p:nvPr/>
              </p:nvPicPr>
              <p:blipFill>
                <a:blip r:embed="rId181"/>
                <a:stretch>
                  <a:fillRect/>
                </a:stretch>
              </p:blipFill>
              <p:spPr>
                <a:xfrm>
                  <a:off x="10963835" y="2016388"/>
                  <a:ext cx="521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6" name="Freihand 25">
                  <a:extLst>
                    <a:ext uri="{FF2B5EF4-FFF2-40B4-BE49-F238E27FC236}">
                      <a16:creationId xmlns:a16="http://schemas.microsoft.com/office/drawing/2014/main" id="{679A826A-0244-9EB6-0D55-CDF73514718F}"/>
                    </a:ext>
                  </a:extLst>
                </p14:cNvPr>
                <p14:cNvContentPartPr/>
                <p14:nvPr/>
              </p14:nvContentPartPr>
              <p14:xfrm>
                <a:off x="9594395" y="2180548"/>
                <a:ext cx="42840" cy="142560"/>
              </p14:xfrm>
            </p:contentPart>
          </mc:Choice>
          <mc:Fallback xmlns="">
            <p:pic>
              <p:nvPicPr>
                <p:cNvPr id="26" name="Freihand 25">
                  <a:extLst>
                    <a:ext uri="{FF2B5EF4-FFF2-40B4-BE49-F238E27FC236}">
                      <a16:creationId xmlns:a16="http://schemas.microsoft.com/office/drawing/2014/main" id="{679A826A-0244-9EB6-0D55-CDF73514718F}"/>
                    </a:ext>
                  </a:extLst>
                </p:cNvPr>
                <p:cNvPicPr/>
                <p:nvPr/>
              </p:nvPicPr>
              <p:blipFill>
                <a:blip r:embed="rId183"/>
                <a:stretch>
                  <a:fillRect/>
                </a:stretch>
              </p:blipFill>
              <p:spPr>
                <a:xfrm>
                  <a:off x="9585395" y="2171908"/>
                  <a:ext cx="60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7" name="Freihand 26">
                  <a:extLst>
                    <a:ext uri="{FF2B5EF4-FFF2-40B4-BE49-F238E27FC236}">
                      <a16:creationId xmlns:a16="http://schemas.microsoft.com/office/drawing/2014/main" id="{74B51053-1496-379B-CA5A-A337477F7F60}"/>
                    </a:ext>
                  </a:extLst>
                </p14:cNvPr>
                <p14:cNvContentPartPr/>
                <p14:nvPr/>
              </p14:nvContentPartPr>
              <p14:xfrm>
                <a:off x="9541475" y="2215828"/>
                <a:ext cx="156240" cy="37440"/>
              </p14:xfrm>
            </p:contentPart>
          </mc:Choice>
          <mc:Fallback xmlns="">
            <p:pic>
              <p:nvPicPr>
                <p:cNvPr id="27" name="Freihand 26">
                  <a:extLst>
                    <a:ext uri="{FF2B5EF4-FFF2-40B4-BE49-F238E27FC236}">
                      <a16:creationId xmlns:a16="http://schemas.microsoft.com/office/drawing/2014/main" id="{74B51053-1496-379B-CA5A-A337477F7F60}"/>
                    </a:ext>
                  </a:extLst>
                </p:cNvPr>
                <p:cNvPicPr/>
                <p:nvPr/>
              </p:nvPicPr>
              <p:blipFill>
                <a:blip r:embed="rId185"/>
                <a:stretch>
                  <a:fillRect/>
                </a:stretch>
              </p:blipFill>
              <p:spPr>
                <a:xfrm>
                  <a:off x="9532835" y="2207188"/>
                  <a:ext cx="173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8" name="Freihand 27">
                  <a:extLst>
                    <a:ext uri="{FF2B5EF4-FFF2-40B4-BE49-F238E27FC236}">
                      <a16:creationId xmlns:a16="http://schemas.microsoft.com/office/drawing/2014/main" id="{2036E812-8208-B7F7-F534-91F5FD505345}"/>
                    </a:ext>
                  </a:extLst>
                </p14:cNvPr>
                <p14:cNvContentPartPr/>
                <p14:nvPr/>
              </p14:nvContentPartPr>
              <p14:xfrm>
                <a:off x="9856475" y="2057068"/>
                <a:ext cx="195120" cy="204480"/>
              </p14:xfrm>
            </p:contentPart>
          </mc:Choice>
          <mc:Fallback xmlns="">
            <p:pic>
              <p:nvPicPr>
                <p:cNvPr id="28" name="Freihand 27">
                  <a:extLst>
                    <a:ext uri="{FF2B5EF4-FFF2-40B4-BE49-F238E27FC236}">
                      <a16:creationId xmlns:a16="http://schemas.microsoft.com/office/drawing/2014/main" id="{2036E812-8208-B7F7-F534-91F5FD505345}"/>
                    </a:ext>
                  </a:extLst>
                </p:cNvPr>
                <p:cNvPicPr/>
                <p:nvPr/>
              </p:nvPicPr>
              <p:blipFill>
                <a:blip r:embed="rId187"/>
                <a:stretch>
                  <a:fillRect/>
                </a:stretch>
              </p:blipFill>
              <p:spPr>
                <a:xfrm>
                  <a:off x="9847835" y="2048428"/>
                  <a:ext cx="212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9" name="Freihand 28">
                  <a:extLst>
                    <a:ext uri="{FF2B5EF4-FFF2-40B4-BE49-F238E27FC236}">
                      <a16:creationId xmlns:a16="http://schemas.microsoft.com/office/drawing/2014/main" id="{42ECECB4-2D44-4F9E-EE81-4C195B2A5528}"/>
                    </a:ext>
                  </a:extLst>
                </p14:cNvPr>
                <p14:cNvContentPartPr/>
                <p14:nvPr/>
              </p14:nvContentPartPr>
              <p14:xfrm>
                <a:off x="10126475" y="2040148"/>
                <a:ext cx="388080" cy="182160"/>
              </p14:xfrm>
            </p:contentPart>
          </mc:Choice>
          <mc:Fallback xmlns="">
            <p:pic>
              <p:nvPicPr>
                <p:cNvPr id="29" name="Freihand 28">
                  <a:extLst>
                    <a:ext uri="{FF2B5EF4-FFF2-40B4-BE49-F238E27FC236}">
                      <a16:creationId xmlns:a16="http://schemas.microsoft.com/office/drawing/2014/main" id="{42ECECB4-2D44-4F9E-EE81-4C195B2A5528}"/>
                    </a:ext>
                  </a:extLst>
                </p:cNvPr>
                <p:cNvPicPr/>
                <p:nvPr/>
              </p:nvPicPr>
              <p:blipFill>
                <a:blip r:embed="rId189"/>
                <a:stretch>
                  <a:fillRect/>
                </a:stretch>
              </p:blipFill>
              <p:spPr>
                <a:xfrm>
                  <a:off x="10117475" y="2031148"/>
                  <a:ext cx="405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7" name="Freihand 36">
                  <a:extLst>
                    <a:ext uri="{FF2B5EF4-FFF2-40B4-BE49-F238E27FC236}">
                      <a16:creationId xmlns:a16="http://schemas.microsoft.com/office/drawing/2014/main" id="{DD17B302-D294-B0CC-D01A-75C642195E18}"/>
                    </a:ext>
                  </a:extLst>
                </p14:cNvPr>
                <p14:cNvContentPartPr/>
                <p14:nvPr/>
              </p14:nvContentPartPr>
              <p14:xfrm>
                <a:off x="9585035" y="1782388"/>
                <a:ext cx="165960" cy="178200"/>
              </p14:xfrm>
            </p:contentPart>
          </mc:Choice>
          <mc:Fallback xmlns="">
            <p:pic>
              <p:nvPicPr>
                <p:cNvPr id="37" name="Freihand 36">
                  <a:extLst>
                    <a:ext uri="{FF2B5EF4-FFF2-40B4-BE49-F238E27FC236}">
                      <a16:creationId xmlns:a16="http://schemas.microsoft.com/office/drawing/2014/main" id="{DD17B302-D294-B0CC-D01A-75C642195E18}"/>
                    </a:ext>
                  </a:extLst>
                </p:cNvPr>
                <p:cNvPicPr/>
                <p:nvPr/>
              </p:nvPicPr>
              <p:blipFill>
                <a:blip r:embed="rId191"/>
                <a:stretch>
                  <a:fillRect/>
                </a:stretch>
              </p:blipFill>
              <p:spPr>
                <a:xfrm>
                  <a:off x="9576395" y="1773388"/>
                  <a:ext cx="183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 name="Freihand 37">
                  <a:extLst>
                    <a:ext uri="{FF2B5EF4-FFF2-40B4-BE49-F238E27FC236}">
                      <a16:creationId xmlns:a16="http://schemas.microsoft.com/office/drawing/2014/main" id="{564C89CD-7F7B-40DC-EB74-30242E5622DC}"/>
                    </a:ext>
                  </a:extLst>
                </p14:cNvPr>
                <p14:cNvContentPartPr/>
                <p14:nvPr/>
              </p14:nvContentPartPr>
              <p14:xfrm>
                <a:off x="9840275" y="1728028"/>
                <a:ext cx="230400" cy="161640"/>
              </p14:xfrm>
            </p:contentPart>
          </mc:Choice>
          <mc:Fallback xmlns="">
            <p:pic>
              <p:nvPicPr>
                <p:cNvPr id="38" name="Freihand 37">
                  <a:extLst>
                    <a:ext uri="{FF2B5EF4-FFF2-40B4-BE49-F238E27FC236}">
                      <a16:creationId xmlns:a16="http://schemas.microsoft.com/office/drawing/2014/main" id="{564C89CD-7F7B-40DC-EB74-30242E5622DC}"/>
                    </a:ext>
                  </a:extLst>
                </p:cNvPr>
                <p:cNvPicPr/>
                <p:nvPr/>
              </p:nvPicPr>
              <p:blipFill>
                <a:blip r:embed="rId193"/>
                <a:stretch>
                  <a:fillRect/>
                </a:stretch>
              </p:blipFill>
              <p:spPr>
                <a:xfrm>
                  <a:off x="9831635" y="1719028"/>
                  <a:ext cx="248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B26FB290-6321-8DA0-A1CA-E2138315E3C5}"/>
                    </a:ext>
                  </a:extLst>
                </p14:cNvPr>
                <p14:cNvContentPartPr/>
                <p14:nvPr/>
              </p14:nvContentPartPr>
              <p14:xfrm>
                <a:off x="4710635" y="4406788"/>
                <a:ext cx="12240" cy="220320"/>
              </p14:xfrm>
            </p:contentPart>
          </mc:Choice>
          <mc:Fallback xmlns="">
            <p:pic>
              <p:nvPicPr>
                <p:cNvPr id="117" name="Freihand 116">
                  <a:extLst>
                    <a:ext uri="{FF2B5EF4-FFF2-40B4-BE49-F238E27FC236}">
                      <a16:creationId xmlns:a16="http://schemas.microsoft.com/office/drawing/2014/main" id="{B26FB290-6321-8DA0-A1CA-E2138315E3C5}"/>
                    </a:ext>
                  </a:extLst>
                </p:cNvPr>
                <p:cNvPicPr/>
                <p:nvPr/>
              </p:nvPicPr>
              <p:blipFill>
                <a:blip r:embed="rId195"/>
                <a:stretch>
                  <a:fillRect/>
                </a:stretch>
              </p:blipFill>
              <p:spPr>
                <a:xfrm>
                  <a:off x="4701635" y="4397788"/>
                  <a:ext cx="29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6CB3DA0F-6A5E-D9D0-651A-52FDC0167D11}"/>
                    </a:ext>
                  </a:extLst>
                </p14:cNvPr>
                <p14:cNvContentPartPr/>
                <p14:nvPr/>
              </p14:nvContentPartPr>
              <p14:xfrm>
                <a:off x="4433435" y="4737268"/>
                <a:ext cx="158400" cy="229320"/>
              </p14:xfrm>
            </p:contentPart>
          </mc:Choice>
          <mc:Fallback xmlns="">
            <p:pic>
              <p:nvPicPr>
                <p:cNvPr id="118" name="Freihand 117">
                  <a:extLst>
                    <a:ext uri="{FF2B5EF4-FFF2-40B4-BE49-F238E27FC236}">
                      <a16:creationId xmlns:a16="http://schemas.microsoft.com/office/drawing/2014/main" id="{6CB3DA0F-6A5E-D9D0-651A-52FDC0167D11}"/>
                    </a:ext>
                  </a:extLst>
                </p:cNvPr>
                <p:cNvPicPr/>
                <p:nvPr/>
              </p:nvPicPr>
              <p:blipFill>
                <a:blip r:embed="rId197"/>
                <a:stretch>
                  <a:fillRect/>
                </a:stretch>
              </p:blipFill>
              <p:spPr>
                <a:xfrm>
                  <a:off x="4424795" y="4728628"/>
                  <a:ext cx="1760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E754E651-4386-8DAE-09E9-67A5E644D178}"/>
                    </a:ext>
                  </a:extLst>
                </p14:cNvPr>
                <p14:cNvContentPartPr/>
                <p14:nvPr/>
              </p14:nvContentPartPr>
              <p14:xfrm>
                <a:off x="4532435" y="4849948"/>
                <a:ext cx="41760" cy="157320"/>
              </p14:xfrm>
            </p:contentPart>
          </mc:Choice>
          <mc:Fallback xmlns="">
            <p:pic>
              <p:nvPicPr>
                <p:cNvPr id="119" name="Freihand 118">
                  <a:extLst>
                    <a:ext uri="{FF2B5EF4-FFF2-40B4-BE49-F238E27FC236}">
                      <a16:creationId xmlns:a16="http://schemas.microsoft.com/office/drawing/2014/main" id="{E754E651-4386-8DAE-09E9-67A5E644D178}"/>
                    </a:ext>
                  </a:extLst>
                </p:cNvPr>
                <p:cNvPicPr/>
                <p:nvPr/>
              </p:nvPicPr>
              <p:blipFill>
                <a:blip r:embed="rId199"/>
                <a:stretch>
                  <a:fillRect/>
                </a:stretch>
              </p:blipFill>
              <p:spPr>
                <a:xfrm>
                  <a:off x="4523435" y="4840948"/>
                  <a:ext cx="59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38D00AEC-9539-AEEC-F43B-06EBBC44912B}"/>
                    </a:ext>
                  </a:extLst>
                </p14:cNvPr>
                <p14:cNvContentPartPr/>
                <p14:nvPr/>
              </p14:nvContentPartPr>
              <p14:xfrm>
                <a:off x="4631795" y="4771108"/>
                <a:ext cx="289440" cy="234360"/>
              </p14:xfrm>
            </p:contentPart>
          </mc:Choice>
          <mc:Fallback xmlns="">
            <p:pic>
              <p:nvPicPr>
                <p:cNvPr id="120" name="Freihand 119">
                  <a:extLst>
                    <a:ext uri="{FF2B5EF4-FFF2-40B4-BE49-F238E27FC236}">
                      <a16:creationId xmlns:a16="http://schemas.microsoft.com/office/drawing/2014/main" id="{38D00AEC-9539-AEEC-F43B-06EBBC44912B}"/>
                    </a:ext>
                  </a:extLst>
                </p:cNvPr>
                <p:cNvPicPr/>
                <p:nvPr/>
              </p:nvPicPr>
              <p:blipFill>
                <a:blip r:embed="rId201"/>
                <a:stretch>
                  <a:fillRect/>
                </a:stretch>
              </p:blipFill>
              <p:spPr>
                <a:xfrm>
                  <a:off x="4623155" y="4762108"/>
                  <a:ext cx="3070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41FB8320-B140-96B2-FBEE-FF5AAA295E63}"/>
                    </a:ext>
                  </a:extLst>
                </p14:cNvPr>
                <p14:cNvContentPartPr/>
                <p14:nvPr/>
              </p14:nvContentPartPr>
              <p14:xfrm>
                <a:off x="8799155" y="2777428"/>
                <a:ext cx="185040" cy="228240"/>
              </p14:xfrm>
            </p:contentPart>
          </mc:Choice>
          <mc:Fallback xmlns="">
            <p:pic>
              <p:nvPicPr>
                <p:cNvPr id="122" name="Freihand 121">
                  <a:extLst>
                    <a:ext uri="{FF2B5EF4-FFF2-40B4-BE49-F238E27FC236}">
                      <a16:creationId xmlns:a16="http://schemas.microsoft.com/office/drawing/2014/main" id="{41FB8320-B140-96B2-FBEE-FF5AAA295E63}"/>
                    </a:ext>
                  </a:extLst>
                </p:cNvPr>
                <p:cNvPicPr/>
                <p:nvPr/>
              </p:nvPicPr>
              <p:blipFill>
                <a:blip r:embed="rId203"/>
                <a:stretch>
                  <a:fillRect/>
                </a:stretch>
              </p:blipFill>
              <p:spPr>
                <a:xfrm>
                  <a:off x="8790515" y="2768428"/>
                  <a:ext cx="202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733B6F10-377E-C4BC-97BE-9CECD41B6FEC}"/>
                    </a:ext>
                  </a:extLst>
                </p14:cNvPr>
                <p14:cNvContentPartPr/>
                <p14:nvPr/>
              </p14:nvContentPartPr>
              <p14:xfrm>
                <a:off x="9000755" y="2814508"/>
                <a:ext cx="217800" cy="176760"/>
              </p14:xfrm>
            </p:contentPart>
          </mc:Choice>
          <mc:Fallback xmlns="">
            <p:pic>
              <p:nvPicPr>
                <p:cNvPr id="123" name="Freihand 122">
                  <a:extLst>
                    <a:ext uri="{FF2B5EF4-FFF2-40B4-BE49-F238E27FC236}">
                      <a16:creationId xmlns:a16="http://schemas.microsoft.com/office/drawing/2014/main" id="{733B6F10-377E-C4BC-97BE-9CECD41B6FEC}"/>
                    </a:ext>
                  </a:extLst>
                </p:cNvPr>
                <p:cNvPicPr/>
                <p:nvPr/>
              </p:nvPicPr>
              <p:blipFill>
                <a:blip r:embed="rId205"/>
                <a:stretch>
                  <a:fillRect/>
                </a:stretch>
              </p:blipFill>
              <p:spPr>
                <a:xfrm>
                  <a:off x="8991755" y="2805508"/>
                  <a:ext cx="235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A4BFCD77-C200-5F0B-7B70-5A93D159B790}"/>
                    </a:ext>
                  </a:extLst>
                </p14:cNvPr>
                <p14:cNvContentPartPr/>
                <p14:nvPr/>
              </p14:nvContentPartPr>
              <p14:xfrm>
                <a:off x="9176075" y="2714068"/>
                <a:ext cx="124200" cy="240480"/>
              </p14:xfrm>
            </p:contentPart>
          </mc:Choice>
          <mc:Fallback xmlns="">
            <p:pic>
              <p:nvPicPr>
                <p:cNvPr id="124" name="Freihand 123">
                  <a:extLst>
                    <a:ext uri="{FF2B5EF4-FFF2-40B4-BE49-F238E27FC236}">
                      <a16:creationId xmlns:a16="http://schemas.microsoft.com/office/drawing/2014/main" id="{A4BFCD77-C200-5F0B-7B70-5A93D159B790}"/>
                    </a:ext>
                  </a:extLst>
                </p:cNvPr>
                <p:cNvPicPr/>
                <p:nvPr/>
              </p:nvPicPr>
              <p:blipFill>
                <a:blip r:embed="rId207"/>
                <a:stretch>
                  <a:fillRect/>
                </a:stretch>
              </p:blipFill>
              <p:spPr>
                <a:xfrm>
                  <a:off x="9167435" y="2705068"/>
                  <a:ext cx="1418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5FE489E6-6EC7-806D-8D55-D0C11E811747}"/>
                    </a:ext>
                  </a:extLst>
                </p14:cNvPr>
                <p14:cNvContentPartPr/>
                <p14:nvPr/>
              </p14:nvContentPartPr>
              <p14:xfrm>
                <a:off x="9543635" y="2804788"/>
                <a:ext cx="174600" cy="237240"/>
              </p14:xfrm>
            </p:contentPart>
          </mc:Choice>
          <mc:Fallback xmlns="">
            <p:pic>
              <p:nvPicPr>
                <p:cNvPr id="126" name="Freihand 125">
                  <a:extLst>
                    <a:ext uri="{FF2B5EF4-FFF2-40B4-BE49-F238E27FC236}">
                      <a16:creationId xmlns:a16="http://schemas.microsoft.com/office/drawing/2014/main" id="{5FE489E6-6EC7-806D-8D55-D0C11E811747}"/>
                    </a:ext>
                  </a:extLst>
                </p:cNvPr>
                <p:cNvPicPr/>
                <p:nvPr/>
              </p:nvPicPr>
              <p:blipFill>
                <a:blip r:embed="rId209"/>
                <a:stretch>
                  <a:fillRect/>
                </a:stretch>
              </p:blipFill>
              <p:spPr>
                <a:xfrm>
                  <a:off x="9534995" y="2796148"/>
                  <a:ext cx="192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Freihand 126">
                  <a:extLst>
                    <a:ext uri="{FF2B5EF4-FFF2-40B4-BE49-F238E27FC236}">
                      <a16:creationId xmlns:a16="http://schemas.microsoft.com/office/drawing/2014/main" id="{515CBE48-0A46-6B0D-18DC-8B50382ED413}"/>
                    </a:ext>
                  </a:extLst>
                </p14:cNvPr>
                <p14:cNvContentPartPr/>
                <p14:nvPr/>
              </p14:nvContentPartPr>
              <p14:xfrm>
                <a:off x="9927395" y="2736748"/>
                <a:ext cx="148680" cy="194040"/>
              </p14:xfrm>
            </p:contentPart>
          </mc:Choice>
          <mc:Fallback xmlns="">
            <p:pic>
              <p:nvPicPr>
                <p:cNvPr id="127" name="Freihand 126">
                  <a:extLst>
                    <a:ext uri="{FF2B5EF4-FFF2-40B4-BE49-F238E27FC236}">
                      <a16:creationId xmlns:a16="http://schemas.microsoft.com/office/drawing/2014/main" id="{515CBE48-0A46-6B0D-18DC-8B50382ED413}"/>
                    </a:ext>
                  </a:extLst>
                </p:cNvPr>
                <p:cNvPicPr/>
                <p:nvPr/>
              </p:nvPicPr>
              <p:blipFill>
                <a:blip r:embed="rId211"/>
                <a:stretch>
                  <a:fillRect/>
                </a:stretch>
              </p:blipFill>
              <p:spPr>
                <a:xfrm>
                  <a:off x="9918755" y="2728108"/>
                  <a:ext cx="166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Freihand 127">
                  <a:extLst>
                    <a:ext uri="{FF2B5EF4-FFF2-40B4-BE49-F238E27FC236}">
                      <a16:creationId xmlns:a16="http://schemas.microsoft.com/office/drawing/2014/main" id="{4EEA1A8E-CF4C-EE26-1A1A-5E549B593646}"/>
                    </a:ext>
                  </a:extLst>
                </p14:cNvPr>
                <p14:cNvContentPartPr/>
                <p14:nvPr/>
              </p14:nvContentPartPr>
              <p14:xfrm>
                <a:off x="10064915" y="2790748"/>
                <a:ext cx="107280" cy="111960"/>
              </p14:xfrm>
            </p:contentPart>
          </mc:Choice>
          <mc:Fallback xmlns="">
            <p:pic>
              <p:nvPicPr>
                <p:cNvPr id="128" name="Freihand 127">
                  <a:extLst>
                    <a:ext uri="{FF2B5EF4-FFF2-40B4-BE49-F238E27FC236}">
                      <a16:creationId xmlns:a16="http://schemas.microsoft.com/office/drawing/2014/main" id="{4EEA1A8E-CF4C-EE26-1A1A-5E549B593646}"/>
                    </a:ext>
                  </a:extLst>
                </p:cNvPr>
                <p:cNvPicPr/>
                <p:nvPr/>
              </p:nvPicPr>
              <p:blipFill>
                <a:blip r:embed="rId213"/>
                <a:stretch>
                  <a:fillRect/>
                </a:stretch>
              </p:blipFill>
              <p:spPr>
                <a:xfrm>
                  <a:off x="10055915" y="2781748"/>
                  <a:ext cx="12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26438752-8507-3FA5-E94F-CA731BC2FD4C}"/>
                    </a:ext>
                  </a:extLst>
                </p14:cNvPr>
                <p14:cNvContentPartPr/>
                <p14:nvPr/>
              </p14:nvContentPartPr>
              <p14:xfrm>
                <a:off x="10405115" y="2708668"/>
                <a:ext cx="148680" cy="158040"/>
              </p14:xfrm>
            </p:contentPart>
          </mc:Choice>
          <mc:Fallback xmlns="">
            <p:pic>
              <p:nvPicPr>
                <p:cNvPr id="129" name="Freihand 128">
                  <a:extLst>
                    <a:ext uri="{FF2B5EF4-FFF2-40B4-BE49-F238E27FC236}">
                      <a16:creationId xmlns:a16="http://schemas.microsoft.com/office/drawing/2014/main" id="{26438752-8507-3FA5-E94F-CA731BC2FD4C}"/>
                    </a:ext>
                  </a:extLst>
                </p:cNvPr>
                <p:cNvPicPr/>
                <p:nvPr/>
              </p:nvPicPr>
              <p:blipFill>
                <a:blip r:embed="rId215"/>
                <a:stretch>
                  <a:fillRect/>
                </a:stretch>
              </p:blipFill>
              <p:spPr>
                <a:xfrm>
                  <a:off x="10396475" y="2700028"/>
                  <a:ext cx="166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Freihand 129">
                  <a:extLst>
                    <a:ext uri="{FF2B5EF4-FFF2-40B4-BE49-F238E27FC236}">
                      <a16:creationId xmlns:a16="http://schemas.microsoft.com/office/drawing/2014/main" id="{715F10E8-771B-A1D2-7818-6590C28434FF}"/>
                    </a:ext>
                  </a:extLst>
                </p14:cNvPr>
                <p14:cNvContentPartPr/>
                <p14:nvPr/>
              </p14:nvContentPartPr>
              <p14:xfrm>
                <a:off x="10471715" y="2684908"/>
                <a:ext cx="298800" cy="104400"/>
              </p14:xfrm>
            </p:contentPart>
          </mc:Choice>
          <mc:Fallback xmlns="">
            <p:pic>
              <p:nvPicPr>
                <p:cNvPr id="130" name="Freihand 129">
                  <a:extLst>
                    <a:ext uri="{FF2B5EF4-FFF2-40B4-BE49-F238E27FC236}">
                      <a16:creationId xmlns:a16="http://schemas.microsoft.com/office/drawing/2014/main" id="{715F10E8-771B-A1D2-7818-6590C28434FF}"/>
                    </a:ext>
                  </a:extLst>
                </p:cNvPr>
                <p:cNvPicPr/>
                <p:nvPr/>
              </p:nvPicPr>
              <p:blipFill>
                <a:blip r:embed="rId217"/>
                <a:stretch>
                  <a:fillRect/>
                </a:stretch>
              </p:blipFill>
              <p:spPr>
                <a:xfrm>
                  <a:off x="10462715" y="2675908"/>
                  <a:ext cx="316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Freihand 130">
                  <a:extLst>
                    <a:ext uri="{FF2B5EF4-FFF2-40B4-BE49-F238E27FC236}">
                      <a16:creationId xmlns:a16="http://schemas.microsoft.com/office/drawing/2014/main" id="{3285C3C2-7018-BF17-9AF5-864F95529B6C}"/>
                    </a:ext>
                  </a:extLst>
                </p14:cNvPr>
                <p14:cNvContentPartPr/>
                <p14:nvPr/>
              </p14:nvContentPartPr>
              <p14:xfrm>
                <a:off x="10807955" y="2669068"/>
                <a:ext cx="153360" cy="104400"/>
              </p14:xfrm>
            </p:contentPart>
          </mc:Choice>
          <mc:Fallback xmlns="">
            <p:pic>
              <p:nvPicPr>
                <p:cNvPr id="131" name="Freihand 130">
                  <a:extLst>
                    <a:ext uri="{FF2B5EF4-FFF2-40B4-BE49-F238E27FC236}">
                      <a16:creationId xmlns:a16="http://schemas.microsoft.com/office/drawing/2014/main" id="{3285C3C2-7018-BF17-9AF5-864F95529B6C}"/>
                    </a:ext>
                  </a:extLst>
                </p:cNvPr>
                <p:cNvPicPr/>
                <p:nvPr/>
              </p:nvPicPr>
              <p:blipFill>
                <a:blip r:embed="rId219"/>
                <a:stretch>
                  <a:fillRect/>
                </a:stretch>
              </p:blipFill>
              <p:spPr>
                <a:xfrm>
                  <a:off x="10798955" y="2660068"/>
                  <a:ext cx="171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4" name="Freihand 133">
                  <a:extLst>
                    <a:ext uri="{FF2B5EF4-FFF2-40B4-BE49-F238E27FC236}">
                      <a16:creationId xmlns:a16="http://schemas.microsoft.com/office/drawing/2014/main" id="{76D4F7EA-943B-784E-CCAF-B32809AE3119}"/>
                    </a:ext>
                  </a:extLst>
                </p14:cNvPr>
                <p14:cNvContentPartPr/>
                <p14:nvPr/>
              </p14:nvContentPartPr>
              <p14:xfrm>
                <a:off x="9330875" y="3488788"/>
                <a:ext cx="122040" cy="230760"/>
              </p14:xfrm>
            </p:contentPart>
          </mc:Choice>
          <mc:Fallback xmlns="">
            <p:pic>
              <p:nvPicPr>
                <p:cNvPr id="134" name="Freihand 133">
                  <a:extLst>
                    <a:ext uri="{FF2B5EF4-FFF2-40B4-BE49-F238E27FC236}">
                      <a16:creationId xmlns:a16="http://schemas.microsoft.com/office/drawing/2014/main" id="{76D4F7EA-943B-784E-CCAF-B32809AE3119}"/>
                    </a:ext>
                  </a:extLst>
                </p:cNvPr>
                <p:cNvPicPr/>
                <p:nvPr/>
              </p:nvPicPr>
              <p:blipFill>
                <a:blip r:embed="rId221"/>
                <a:stretch>
                  <a:fillRect/>
                </a:stretch>
              </p:blipFill>
              <p:spPr>
                <a:xfrm>
                  <a:off x="9322235" y="3480148"/>
                  <a:ext cx="139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9E3B6331-735F-C681-75D7-F6EB31AD81EC}"/>
                    </a:ext>
                  </a:extLst>
                </p14:cNvPr>
                <p14:cNvContentPartPr/>
                <p14:nvPr/>
              </p14:nvContentPartPr>
              <p14:xfrm>
                <a:off x="9368315" y="3461788"/>
                <a:ext cx="148680" cy="6480"/>
              </p14:xfrm>
            </p:contentPart>
          </mc:Choice>
          <mc:Fallback xmlns="">
            <p:pic>
              <p:nvPicPr>
                <p:cNvPr id="135" name="Freihand 134">
                  <a:extLst>
                    <a:ext uri="{FF2B5EF4-FFF2-40B4-BE49-F238E27FC236}">
                      <a16:creationId xmlns:a16="http://schemas.microsoft.com/office/drawing/2014/main" id="{9E3B6331-735F-C681-75D7-F6EB31AD81EC}"/>
                    </a:ext>
                  </a:extLst>
                </p:cNvPr>
                <p:cNvPicPr/>
                <p:nvPr/>
              </p:nvPicPr>
              <p:blipFill>
                <a:blip r:embed="rId223"/>
                <a:stretch>
                  <a:fillRect/>
                </a:stretch>
              </p:blipFill>
              <p:spPr>
                <a:xfrm>
                  <a:off x="9359675" y="3452788"/>
                  <a:ext cx="166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D01EC015-39C1-339A-6704-F75FC4552033}"/>
                    </a:ext>
                  </a:extLst>
                </p14:cNvPr>
                <p14:cNvContentPartPr/>
                <p14:nvPr/>
              </p14:nvContentPartPr>
              <p14:xfrm>
                <a:off x="9543275" y="3453868"/>
                <a:ext cx="313560" cy="114120"/>
              </p14:xfrm>
            </p:contentPart>
          </mc:Choice>
          <mc:Fallback xmlns="">
            <p:pic>
              <p:nvPicPr>
                <p:cNvPr id="136" name="Freihand 135">
                  <a:extLst>
                    <a:ext uri="{FF2B5EF4-FFF2-40B4-BE49-F238E27FC236}">
                      <a16:creationId xmlns:a16="http://schemas.microsoft.com/office/drawing/2014/main" id="{D01EC015-39C1-339A-6704-F75FC4552033}"/>
                    </a:ext>
                  </a:extLst>
                </p:cNvPr>
                <p:cNvPicPr/>
                <p:nvPr/>
              </p:nvPicPr>
              <p:blipFill>
                <a:blip r:embed="rId225"/>
                <a:stretch>
                  <a:fillRect/>
                </a:stretch>
              </p:blipFill>
              <p:spPr>
                <a:xfrm>
                  <a:off x="9534275" y="3445228"/>
                  <a:ext cx="331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CE628080-24C9-54B7-DB1E-7ECF922257A1}"/>
                    </a:ext>
                  </a:extLst>
                </p14:cNvPr>
                <p14:cNvContentPartPr/>
                <p14:nvPr/>
              </p14:nvContentPartPr>
              <p14:xfrm>
                <a:off x="10111355" y="3446308"/>
                <a:ext cx="14760" cy="118800"/>
              </p14:xfrm>
            </p:contentPart>
          </mc:Choice>
          <mc:Fallback xmlns="">
            <p:pic>
              <p:nvPicPr>
                <p:cNvPr id="138" name="Freihand 137">
                  <a:extLst>
                    <a:ext uri="{FF2B5EF4-FFF2-40B4-BE49-F238E27FC236}">
                      <a16:creationId xmlns:a16="http://schemas.microsoft.com/office/drawing/2014/main" id="{CE628080-24C9-54B7-DB1E-7ECF922257A1}"/>
                    </a:ext>
                  </a:extLst>
                </p:cNvPr>
                <p:cNvPicPr/>
                <p:nvPr/>
              </p:nvPicPr>
              <p:blipFill>
                <a:blip r:embed="rId227"/>
                <a:stretch>
                  <a:fillRect/>
                </a:stretch>
              </p:blipFill>
              <p:spPr>
                <a:xfrm>
                  <a:off x="10102355" y="3437668"/>
                  <a:ext cx="32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995B8E3C-8AC6-3BC5-8847-7AAFAF9E0D02}"/>
                    </a:ext>
                  </a:extLst>
                </p14:cNvPr>
                <p14:cNvContentPartPr/>
                <p14:nvPr/>
              </p14:nvContentPartPr>
              <p14:xfrm>
                <a:off x="10038995" y="3490948"/>
                <a:ext cx="140760" cy="14760"/>
              </p14:xfrm>
            </p:contentPart>
          </mc:Choice>
          <mc:Fallback xmlns="">
            <p:pic>
              <p:nvPicPr>
                <p:cNvPr id="139" name="Freihand 138">
                  <a:extLst>
                    <a:ext uri="{FF2B5EF4-FFF2-40B4-BE49-F238E27FC236}">
                      <a16:creationId xmlns:a16="http://schemas.microsoft.com/office/drawing/2014/main" id="{995B8E3C-8AC6-3BC5-8847-7AAFAF9E0D02}"/>
                    </a:ext>
                  </a:extLst>
                </p:cNvPr>
                <p:cNvPicPr/>
                <p:nvPr/>
              </p:nvPicPr>
              <p:blipFill>
                <a:blip r:embed="rId229"/>
                <a:stretch>
                  <a:fillRect/>
                </a:stretch>
              </p:blipFill>
              <p:spPr>
                <a:xfrm>
                  <a:off x="10030355" y="3482308"/>
                  <a:ext cx="158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FF002476-E629-A82C-F528-11AAB2A4C176}"/>
                    </a:ext>
                  </a:extLst>
                </p14:cNvPr>
                <p14:cNvContentPartPr/>
                <p14:nvPr/>
              </p14:nvContentPartPr>
              <p14:xfrm>
                <a:off x="10227995" y="3357028"/>
                <a:ext cx="155160" cy="171720"/>
              </p14:xfrm>
            </p:contentPart>
          </mc:Choice>
          <mc:Fallback xmlns="">
            <p:pic>
              <p:nvPicPr>
                <p:cNvPr id="140" name="Freihand 139">
                  <a:extLst>
                    <a:ext uri="{FF2B5EF4-FFF2-40B4-BE49-F238E27FC236}">
                      <a16:creationId xmlns:a16="http://schemas.microsoft.com/office/drawing/2014/main" id="{FF002476-E629-A82C-F528-11AAB2A4C176}"/>
                    </a:ext>
                  </a:extLst>
                </p:cNvPr>
                <p:cNvPicPr/>
                <p:nvPr/>
              </p:nvPicPr>
              <p:blipFill>
                <a:blip r:embed="rId231"/>
                <a:stretch>
                  <a:fillRect/>
                </a:stretch>
              </p:blipFill>
              <p:spPr>
                <a:xfrm>
                  <a:off x="10219355" y="3348388"/>
                  <a:ext cx="172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DF514A30-E944-5031-E3D2-BAB0549BB847}"/>
                    </a:ext>
                  </a:extLst>
                </p14:cNvPr>
                <p14:cNvContentPartPr/>
                <p14:nvPr/>
              </p14:nvContentPartPr>
              <p14:xfrm>
                <a:off x="10412675" y="3336148"/>
                <a:ext cx="293400" cy="137160"/>
              </p14:xfrm>
            </p:contentPart>
          </mc:Choice>
          <mc:Fallback xmlns="">
            <p:pic>
              <p:nvPicPr>
                <p:cNvPr id="141" name="Freihand 140">
                  <a:extLst>
                    <a:ext uri="{FF2B5EF4-FFF2-40B4-BE49-F238E27FC236}">
                      <a16:creationId xmlns:a16="http://schemas.microsoft.com/office/drawing/2014/main" id="{DF514A30-E944-5031-E3D2-BAB0549BB847}"/>
                    </a:ext>
                  </a:extLst>
                </p:cNvPr>
                <p:cNvPicPr/>
                <p:nvPr/>
              </p:nvPicPr>
              <p:blipFill>
                <a:blip r:embed="rId233"/>
                <a:stretch>
                  <a:fillRect/>
                </a:stretch>
              </p:blipFill>
              <p:spPr>
                <a:xfrm>
                  <a:off x="10403675" y="3327508"/>
                  <a:ext cx="311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DD028639-90D8-D36D-4E0C-61AC2A73AF5E}"/>
                    </a:ext>
                  </a:extLst>
                </p14:cNvPr>
                <p14:cNvContentPartPr/>
                <p14:nvPr/>
              </p14:nvContentPartPr>
              <p14:xfrm>
                <a:off x="10801835" y="3265588"/>
                <a:ext cx="108360" cy="166320"/>
              </p14:xfrm>
            </p:contentPart>
          </mc:Choice>
          <mc:Fallback xmlns="">
            <p:pic>
              <p:nvPicPr>
                <p:cNvPr id="142" name="Freihand 141">
                  <a:extLst>
                    <a:ext uri="{FF2B5EF4-FFF2-40B4-BE49-F238E27FC236}">
                      <a16:creationId xmlns:a16="http://schemas.microsoft.com/office/drawing/2014/main" id="{DD028639-90D8-D36D-4E0C-61AC2A73AF5E}"/>
                    </a:ext>
                  </a:extLst>
                </p:cNvPr>
                <p:cNvPicPr/>
                <p:nvPr/>
              </p:nvPicPr>
              <p:blipFill>
                <a:blip r:embed="rId235"/>
                <a:stretch>
                  <a:fillRect/>
                </a:stretch>
              </p:blipFill>
              <p:spPr>
                <a:xfrm>
                  <a:off x="10792835" y="3256588"/>
                  <a:ext cx="126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BF300A8B-8E72-04AD-F9E0-8834036E4533}"/>
                    </a:ext>
                  </a:extLst>
                </p14:cNvPr>
                <p14:cNvContentPartPr/>
                <p14:nvPr/>
              </p14:nvContentPartPr>
              <p14:xfrm>
                <a:off x="11037635" y="3317428"/>
                <a:ext cx="166680" cy="108360"/>
              </p14:xfrm>
            </p:contentPart>
          </mc:Choice>
          <mc:Fallback xmlns="">
            <p:pic>
              <p:nvPicPr>
                <p:cNvPr id="143" name="Freihand 142">
                  <a:extLst>
                    <a:ext uri="{FF2B5EF4-FFF2-40B4-BE49-F238E27FC236}">
                      <a16:creationId xmlns:a16="http://schemas.microsoft.com/office/drawing/2014/main" id="{BF300A8B-8E72-04AD-F9E0-8834036E4533}"/>
                    </a:ext>
                  </a:extLst>
                </p:cNvPr>
                <p:cNvPicPr/>
                <p:nvPr/>
              </p:nvPicPr>
              <p:blipFill>
                <a:blip r:embed="rId237"/>
                <a:stretch>
                  <a:fillRect/>
                </a:stretch>
              </p:blipFill>
              <p:spPr>
                <a:xfrm>
                  <a:off x="11028635" y="3308428"/>
                  <a:ext cx="184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4" name="Freihand 143">
                  <a:extLst>
                    <a:ext uri="{FF2B5EF4-FFF2-40B4-BE49-F238E27FC236}">
                      <a16:creationId xmlns:a16="http://schemas.microsoft.com/office/drawing/2014/main" id="{C4194965-C9D9-9F2F-EE53-97E5A164DB09}"/>
                    </a:ext>
                  </a:extLst>
                </p14:cNvPr>
                <p14:cNvContentPartPr/>
                <p14:nvPr/>
              </p14:nvContentPartPr>
              <p14:xfrm>
                <a:off x="11308715" y="3249028"/>
                <a:ext cx="117720" cy="183240"/>
              </p14:xfrm>
            </p:contentPart>
          </mc:Choice>
          <mc:Fallback xmlns="">
            <p:pic>
              <p:nvPicPr>
                <p:cNvPr id="144" name="Freihand 143">
                  <a:extLst>
                    <a:ext uri="{FF2B5EF4-FFF2-40B4-BE49-F238E27FC236}">
                      <a16:creationId xmlns:a16="http://schemas.microsoft.com/office/drawing/2014/main" id="{C4194965-C9D9-9F2F-EE53-97E5A164DB09}"/>
                    </a:ext>
                  </a:extLst>
                </p:cNvPr>
                <p:cNvPicPr/>
                <p:nvPr/>
              </p:nvPicPr>
              <p:blipFill>
                <a:blip r:embed="rId239"/>
                <a:stretch>
                  <a:fillRect/>
                </a:stretch>
              </p:blipFill>
              <p:spPr>
                <a:xfrm>
                  <a:off x="11299715" y="3240388"/>
                  <a:ext cx="135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550D2B2A-7A8A-ADF5-E688-D349F6E671FF}"/>
                    </a:ext>
                  </a:extLst>
                </p14:cNvPr>
                <p14:cNvContentPartPr/>
                <p14:nvPr/>
              </p14:nvContentPartPr>
              <p14:xfrm>
                <a:off x="11336795" y="3236788"/>
                <a:ext cx="18000" cy="9720"/>
              </p14:xfrm>
            </p:contentPart>
          </mc:Choice>
          <mc:Fallback xmlns="">
            <p:pic>
              <p:nvPicPr>
                <p:cNvPr id="145" name="Freihand 144">
                  <a:extLst>
                    <a:ext uri="{FF2B5EF4-FFF2-40B4-BE49-F238E27FC236}">
                      <a16:creationId xmlns:a16="http://schemas.microsoft.com/office/drawing/2014/main" id="{550D2B2A-7A8A-ADF5-E688-D349F6E671FF}"/>
                    </a:ext>
                  </a:extLst>
                </p:cNvPr>
                <p:cNvPicPr/>
                <p:nvPr/>
              </p:nvPicPr>
              <p:blipFill>
                <a:blip r:embed="rId241"/>
                <a:stretch>
                  <a:fillRect/>
                </a:stretch>
              </p:blipFill>
              <p:spPr>
                <a:xfrm>
                  <a:off x="11328155" y="3228148"/>
                  <a:ext cx="35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51202199-F982-C503-3137-0E69BFFD2FF2}"/>
                    </a:ext>
                  </a:extLst>
                </p14:cNvPr>
                <p14:cNvContentPartPr/>
                <p14:nvPr/>
              </p14:nvContentPartPr>
              <p14:xfrm>
                <a:off x="11302595" y="3185668"/>
                <a:ext cx="154080" cy="42120"/>
              </p14:xfrm>
            </p:contentPart>
          </mc:Choice>
          <mc:Fallback xmlns="">
            <p:pic>
              <p:nvPicPr>
                <p:cNvPr id="146" name="Freihand 145">
                  <a:extLst>
                    <a:ext uri="{FF2B5EF4-FFF2-40B4-BE49-F238E27FC236}">
                      <a16:creationId xmlns:a16="http://schemas.microsoft.com/office/drawing/2014/main" id="{51202199-F982-C503-3137-0E69BFFD2FF2}"/>
                    </a:ext>
                  </a:extLst>
                </p:cNvPr>
                <p:cNvPicPr/>
                <p:nvPr/>
              </p:nvPicPr>
              <p:blipFill>
                <a:blip r:embed="rId243"/>
                <a:stretch>
                  <a:fillRect/>
                </a:stretch>
              </p:blipFill>
              <p:spPr>
                <a:xfrm>
                  <a:off x="11293955" y="3177028"/>
                  <a:ext cx="171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7" name="Freihand 146">
                  <a:extLst>
                    <a:ext uri="{FF2B5EF4-FFF2-40B4-BE49-F238E27FC236}">
                      <a16:creationId xmlns:a16="http://schemas.microsoft.com/office/drawing/2014/main" id="{B4F2BF99-F1A2-A2AB-A638-13490A486305}"/>
                    </a:ext>
                  </a:extLst>
                </p14:cNvPr>
                <p14:cNvContentPartPr/>
                <p14:nvPr/>
              </p14:nvContentPartPr>
              <p14:xfrm>
                <a:off x="11536235" y="3191788"/>
                <a:ext cx="145800" cy="144360"/>
              </p14:xfrm>
            </p:contentPart>
          </mc:Choice>
          <mc:Fallback xmlns="">
            <p:pic>
              <p:nvPicPr>
                <p:cNvPr id="147" name="Freihand 146">
                  <a:extLst>
                    <a:ext uri="{FF2B5EF4-FFF2-40B4-BE49-F238E27FC236}">
                      <a16:creationId xmlns:a16="http://schemas.microsoft.com/office/drawing/2014/main" id="{B4F2BF99-F1A2-A2AB-A638-13490A486305}"/>
                    </a:ext>
                  </a:extLst>
                </p:cNvPr>
                <p:cNvPicPr/>
                <p:nvPr/>
              </p:nvPicPr>
              <p:blipFill>
                <a:blip r:embed="rId245"/>
                <a:stretch>
                  <a:fillRect/>
                </a:stretch>
              </p:blipFill>
              <p:spPr>
                <a:xfrm>
                  <a:off x="11527595" y="3183148"/>
                  <a:ext cx="163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8" name="Freihand 147">
                  <a:extLst>
                    <a:ext uri="{FF2B5EF4-FFF2-40B4-BE49-F238E27FC236}">
                      <a16:creationId xmlns:a16="http://schemas.microsoft.com/office/drawing/2014/main" id="{DB279854-38CC-7959-2FEF-B14E9B5C07B6}"/>
                    </a:ext>
                  </a:extLst>
                </p14:cNvPr>
                <p14:cNvContentPartPr/>
                <p14:nvPr/>
              </p14:nvContentPartPr>
              <p14:xfrm>
                <a:off x="11734595" y="3198268"/>
                <a:ext cx="164160" cy="104400"/>
              </p14:xfrm>
            </p:contentPart>
          </mc:Choice>
          <mc:Fallback xmlns="">
            <p:pic>
              <p:nvPicPr>
                <p:cNvPr id="148" name="Freihand 147">
                  <a:extLst>
                    <a:ext uri="{FF2B5EF4-FFF2-40B4-BE49-F238E27FC236}">
                      <a16:creationId xmlns:a16="http://schemas.microsoft.com/office/drawing/2014/main" id="{DB279854-38CC-7959-2FEF-B14E9B5C07B6}"/>
                    </a:ext>
                  </a:extLst>
                </p:cNvPr>
                <p:cNvPicPr/>
                <p:nvPr/>
              </p:nvPicPr>
              <p:blipFill>
                <a:blip r:embed="rId247"/>
                <a:stretch>
                  <a:fillRect/>
                </a:stretch>
              </p:blipFill>
              <p:spPr>
                <a:xfrm>
                  <a:off x="11725595" y="3189268"/>
                  <a:ext cx="181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 name="Freihand 148">
                  <a:extLst>
                    <a:ext uri="{FF2B5EF4-FFF2-40B4-BE49-F238E27FC236}">
                      <a16:creationId xmlns:a16="http://schemas.microsoft.com/office/drawing/2014/main" id="{FA875817-326B-5D8E-484E-162100F2709F}"/>
                    </a:ext>
                  </a:extLst>
                </p14:cNvPr>
                <p14:cNvContentPartPr/>
                <p14:nvPr/>
              </p14:nvContentPartPr>
              <p14:xfrm>
                <a:off x="9306395" y="3305908"/>
                <a:ext cx="181440" cy="266760"/>
              </p14:xfrm>
            </p:contentPart>
          </mc:Choice>
          <mc:Fallback xmlns="">
            <p:pic>
              <p:nvPicPr>
                <p:cNvPr id="149" name="Freihand 148">
                  <a:extLst>
                    <a:ext uri="{FF2B5EF4-FFF2-40B4-BE49-F238E27FC236}">
                      <a16:creationId xmlns:a16="http://schemas.microsoft.com/office/drawing/2014/main" id="{FA875817-326B-5D8E-484E-162100F2709F}"/>
                    </a:ext>
                  </a:extLst>
                </p:cNvPr>
                <p:cNvPicPr/>
                <p:nvPr/>
              </p:nvPicPr>
              <p:blipFill>
                <a:blip r:embed="rId249"/>
                <a:stretch>
                  <a:fillRect/>
                </a:stretch>
              </p:blipFill>
              <p:spPr>
                <a:xfrm>
                  <a:off x="9297755" y="3296908"/>
                  <a:ext cx="1990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0" name="Freihand 149">
                  <a:extLst>
                    <a:ext uri="{FF2B5EF4-FFF2-40B4-BE49-F238E27FC236}">
                      <a16:creationId xmlns:a16="http://schemas.microsoft.com/office/drawing/2014/main" id="{179AEAAE-C752-FDE4-31BA-25E87D82D136}"/>
                    </a:ext>
                  </a:extLst>
                </p14:cNvPr>
                <p14:cNvContentPartPr/>
                <p14:nvPr/>
              </p14:nvContentPartPr>
              <p14:xfrm>
                <a:off x="9392435" y="3369628"/>
                <a:ext cx="108360" cy="447120"/>
              </p14:xfrm>
            </p:contentPart>
          </mc:Choice>
          <mc:Fallback xmlns="">
            <p:pic>
              <p:nvPicPr>
                <p:cNvPr id="150" name="Freihand 149">
                  <a:extLst>
                    <a:ext uri="{FF2B5EF4-FFF2-40B4-BE49-F238E27FC236}">
                      <a16:creationId xmlns:a16="http://schemas.microsoft.com/office/drawing/2014/main" id="{179AEAAE-C752-FDE4-31BA-25E87D82D136}"/>
                    </a:ext>
                  </a:extLst>
                </p:cNvPr>
                <p:cNvPicPr/>
                <p:nvPr/>
              </p:nvPicPr>
              <p:blipFill>
                <a:blip r:embed="rId251"/>
                <a:stretch>
                  <a:fillRect/>
                </a:stretch>
              </p:blipFill>
              <p:spPr>
                <a:xfrm>
                  <a:off x="9383435" y="3360988"/>
                  <a:ext cx="1260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2" name="Freihand 151">
                  <a:extLst>
                    <a:ext uri="{FF2B5EF4-FFF2-40B4-BE49-F238E27FC236}">
                      <a16:creationId xmlns:a16="http://schemas.microsoft.com/office/drawing/2014/main" id="{AB2C570A-C93D-5B96-D69D-6A07E0B58330}"/>
                    </a:ext>
                  </a:extLst>
                </p14:cNvPr>
                <p14:cNvContentPartPr/>
                <p14:nvPr/>
              </p14:nvContentPartPr>
              <p14:xfrm>
                <a:off x="9919115" y="3917548"/>
                <a:ext cx="88200" cy="217800"/>
              </p14:xfrm>
            </p:contentPart>
          </mc:Choice>
          <mc:Fallback xmlns="">
            <p:pic>
              <p:nvPicPr>
                <p:cNvPr id="152" name="Freihand 151">
                  <a:extLst>
                    <a:ext uri="{FF2B5EF4-FFF2-40B4-BE49-F238E27FC236}">
                      <a16:creationId xmlns:a16="http://schemas.microsoft.com/office/drawing/2014/main" id="{AB2C570A-C93D-5B96-D69D-6A07E0B58330}"/>
                    </a:ext>
                  </a:extLst>
                </p:cNvPr>
                <p:cNvPicPr/>
                <p:nvPr/>
              </p:nvPicPr>
              <p:blipFill>
                <a:blip r:embed="rId253"/>
                <a:stretch>
                  <a:fillRect/>
                </a:stretch>
              </p:blipFill>
              <p:spPr>
                <a:xfrm>
                  <a:off x="9910115" y="3908548"/>
                  <a:ext cx="1058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3" name="Freihand 152">
                  <a:extLst>
                    <a:ext uri="{FF2B5EF4-FFF2-40B4-BE49-F238E27FC236}">
                      <a16:creationId xmlns:a16="http://schemas.microsoft.com/office/drawing/2014/main" id="{052FCD69-98D1-2CB2-0247-8791F4439103}"/>
                    </a:ext>
                  </a:extLst>
                </p14:cNvPr>
                <p14:cNvContentPartPr/>
                <p14:nvPr/>
              </p14:nvContentPartPr>
              <p14:xfrm>
                <a:off x="9964115" y="3888388"/>
                <a:ext cx="58680" cy="31680"/>
              </p14:xfrm>
            </p:contentPart>
          </mc:Choice>
          <mc:Fallback xmlns="">
            <p:pic>
              <p:nvPicPr>
                <p:cNvPr id="153" name="Freihand 152">
                  <a:extLst>
                    <a:ext uri="{FF2B5EF4-FFF2-40B4-BE49-F238E27FC236}">
                      <a16:creationId xmlns:a16="http://schemas.microsoft.com/office/drawing/2014/main" id="{052FCD69-98D1-2CB2-0247-8791F4439103}"/>
                    </a:ext>
                  </a:extLst>
                </p:cNvPr>
                <p:cNvPicPr/>
                <p:nvPr/>
              </p:nvPicPr>
              <p:blipFill>
                <a:blip r:embed="rId255"/>
                <a:stretch>
                  <a:fillRect/>
                </a:stretch>
              </p:blipFill>
              <p:spPr>
                <a:xfrm>
                  <a:off x="9955475" y="3879388"/>
                  <a:ext cx="76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4" name="Freihand 153">
                  <a:extLst>
                    <a:ext uri="{FF2B5EF4-FFF2-40B4-BE49-F238E27FC236}">
                      <a16:creationId xmlns:a16="http://schemas.microsoft.com/office/drawing/2014/main" id="{6744149C-400C-0E31-2766-BED491C8875D}"/>
                    </a:ext>
                  </a:extLst>
                </p14:cNvPr>
                <p14:cNvContentPartPr/>
                <p14:nvPr/>
              </p14:nvContentPartPr>
              <p14:xfrm>
                <a:off x="10069955" y="3907108"/>
                <a:ext cx="323640" cy="134640"/>
              </p14:xfrm>
            </p:contentPart>
          </mc:Choice>
          <mc:Fallback xmlns="">
            <p:pic>
              <p:nvPicPr>
                <p:cNvPr id="154" name="Freihand 153">
                  <a:extLst>
                    <a:ext uri="{FF2B5EF4-FFF2-40B4-BE49-F238E27FC236}">
                      <a16:creationId xmlns:a16="http://schemas.microsoft.com/office/drawing/2014/main" id="{6744149C-400C-0E31-2766-BED491C8875D}"/>
                    </a:ext>
                  </a:extLst>
                </p:cNvPr>
                <p:cNvPicPr/>
                <p:nvPr/>
              </p:nvPicPr>
              <p:blipFill>
                <a:blip r:embed="rId257"/>
                <a:stretch>
                  <a:fillRect/>
                </a:stretch>
              </p:blipFill>
              <p:spPr>
                <a:xfrm>
                  <a:off x="10061315" y="3898108"/>
                  <a:ext cx="341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Freihand 155">
                  <a:extLst>
                    <a:ext uri="{FF2B5EF4-FFF2-40B4-BE49-F238E27FC236}">
                      <a16:creationId xmlns:a16="http://schemas.microsoft.com/office/drawing/2014/main" id="{DAA7AB27-CB02-B2A7-C123-F00B2A02B792}"/>
                    </a:ext>
                  </a:extLst>
                </p14:cNvPr>
                <p14:cNvContentPartPr/>
                <p14:nvPr/>
              </p14:nvContentPartPr>
              <p14:xfrm>
                <a:off x="9914795" y="3911788"/>
                <a:ext cx="86760" cy="177480"/>
              </p14:xfrm>
            </p:contentPart>
          </mc:Choice>
          <mc:Fallback xmlns="">
            <p:pic>
              <p:nvPicPr>
                <p:cNvPr id="156" name="Freihand 155">
                  <a:extLst>
                    <a:ext uri="{FF2B5EF4-FFF2-40B4-BE49-F238E27FC236}">
                      <a16:creationId xmlns:a16="http://schemas.microsoft.com/office/drawing/2014/main" id="{DAA7AB27-CB02-B2A7-C123-F00B2A02B792}"/>
                    </a:ext>
                  </a:extLst>
                </p:cNvPr>
                <p:cNvPicPr/>
                <p:nvPr/>
              </p:nvPicPr>
              <p:blipFill>
                <a:blip r:embed="rId259"/>
                <a:stretch>
                  <a:fillRect/>
                </a:stretch>
              </p:blipFill>
              <p:spPr>
                <a:xfrm>
                  <a:off x="9905795" y="3903148"/>
                  <a:ext cx="104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BCD6E130-DA6F-2754-E432-768461E14614}"/>
                    </a:ext>
                  </a:extLst>
                </p14:cNvPr>
                <p14:cNvContentPartPr/>
                <p14:nvPr/>
              </p14:nvContentPartPr>
              <p14:xfrm>
                <a:off x="9979595" y="3885508"/>
                <a:ext cx="90360" cy="28080"/>
              </p14:xfrm>
            </p:contentPart>
          </mc:Choice>
          <mc:Fallback xmlns="">
            <p:pic>
              <p:nvPicPr>
                <p:cNvPr id="157" name="Freihand 156">
                  <a:extLst>
                    <a:ext uri="{FF2B5EF4-FFF2-40B4-BE49-F238E27FC236}">
                      <a16:creationId xmlns:a16="http://schemas.microsoft.com/office/drawing/2014/main" id="{BCD6E130-DA6F-2754-E432-768461E14614}"/>
                    </a:ext>
                  </a:extLst>
                </p:cNvPr>
                <p:cNvPicPr/>
                <p:nvPr/>
              </p:nvPicPr>
              <p:blipFill>
                <a:blip r:embed="rId261"/>
                <a:stretch>
                  <a:fillRect/>
                </a:stretch>
              </p:blipFill>
              <p:spPr>
                <a:xfrm>
                  <a:off x="9970595" y="3876508"/>
                  <a:ext cx="108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9" name="Freihand 158">
                  <a:extLst>
                    <a:ext uri="{FF2B5EF4-FFF2-40B4-BE49-F238E27FC236}">
                      <a16:creationId xmlns:a16="http://schemas.microsoft.com/office/drawing/2014/main" id="{5F618140-F1B4-30C8-384D-632292CD31D3}"/>
                    </a:ext>
                  </a:extLst>
                </p14:cNvPr>
                <p14:cNvContentPartPr/>
                <p14:nvPr/>
              </p14:nvContentPartPr>
              <p14:xfrm>
                <a:off x="10614995" y="3933388"/>
                <a:ext cx="148680" cy="9000"/>
              </p14:xfrm>
            </p:contentPart>
          </mc:Choice>
          <mc:Fallback xmlns="">
            <p:pic>
              <p:nvPicPr>
                <p:cNvPr id="159" name="Freihand 158">
                  <a:extLst>
                    <a:ext uri="{FF2B5EF4-FFF2-40B4-BE49-F238E27FC236}">
                      <a16:creationId xmlns:a16="http://schemas.microsoft.com/office/drawing/2014/main" id="{5F618140-F1B4-30C8-384D-632292CD31D3}"/>
                    </a:ext>
                  </a:extLst>
                </p:cNvPr>
                <p:cNvPicPr/>
                <p:nvPr/>
              </p:nvPicPr>
              <p:blipFill>
                <a:blip r:embed="rId263"/>
                <a:stretch>
                  <a:fillRect/>
                </a:stretch>
              </p:blipFill>
              <p:spPr>
                <a:xfrm>
                  <a:off x="10605995" y="3924748"/>
                  <a:ext cx="166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0" name="Freihand 159">
                  <a:extLst>
                    <a:ext uri="{FF2B5EF4-FFF2-40B4-BE49-F238E27FC236}">
                      <a16:creationId xmlns:a16="http://schemas.microsoft.com/office/drawing/2014/main" id="{8FB349EB-0099-A2FE-6D42-C5D69A5BDC7B}"/>
                    </a:ext>
                  </a:extLst>
                </p14:cNvPr>
                <p14:cNvContentPartPr/>
                <p14:nvPr/>
              </p14:nvContentPartPr>
              <p14:xfrm>
                <a:off x="10631555" y="3971548"/>
                <a:ext cx="131040" cy="12960"/>
              </p14:xfrm>
            </p:contentPart>
          </mc:Choice>
          <mc:Fallback xmlns="">
            <p:pic>
              <p:nvPicPr>
                <p:cNvPr id="160" name="Freihand 159">
                  <a:extLst>
                    <a:ext uri="{FF2B5EF4-FFF2-40B4-BE49-F238E27FC236}">
                      <a16:creationId xmlns:a16="http://schemas.microsoft.com/office/drawing/2014/main" id="{8FB349EB-0099-A2FE-6D42-C5D69A5BDC7B}"/>
                    </a:ext>
                  </a:extLst>
                </p:cNvPr>
                <p:cNvPicPr/>
                <p:nvPr/>
              </p:nvPicPr>
              <p:blipFill>
                <a:blip r:embed="rId265"/>
                <a:stretch>
                  <a:fillRect/>
                </a:stretch>
              </p:blipFill>
              <p:spPr>
                <a:xfrm>
                  <a:off x="10622555" y="3962548"/>
                  <a:ext cx="148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2" name="Freihand 161">
                  <a:extLst>
                    <a:ext uri="{FF2B5EF4-FFF2-40B4-BE49-F238E27FC236}">
                      <a16:creationId xmlns:a16="http://schemas.microsoft.com/office/drawing/2014/main" id="{D507E15A-D123-0142-BC52-E5E9C1D1CE18}"/>
                    </a:ext>
                  </a:extLst>
                </p14:cNvPr>
                <p14:cNvContentPartPr/>
                <p14:nvPr/>
              </p14:nvContentPartPr>
              <p14:xfrm>
                <a:off x="10916315" y="3834028"/>
                <a:ext cx="87120" cy="147960"/>
              </p14:xfrm>
            </p:contentPart>
          </mc:Choice>
          <mc:Fallback xmlns="">
            <p:pic>
              <p:nvPicPr>
                <p:cNvPr id="162" name="Freihand 161">
                  <a:extLst>
                    <a:ext uri="{FF2B5EF4-FFF2-40B4-BE49-F238E27FC236}">
                      <a16:creationId xmlns:a16="http://schemas.microsoft.com/office/drawing/2014/main" id="{D507E15A-D123-0142-BC52-E5E9C1D1CE18}"/>
                    </a:ext>
                  </a:extLst>
                </p:cNvPr>
                <p:cNvPicPr/>
                <p:nvPr/>
              </p:nvPicPr>
              <p:blipFill>
                <a:blip r:embed="rId267"/>
                <a:stretch>
                  <a:fillRect/>
                </a:stretch>
              </p:blipFill>
              <p:spPr>
                <a:xfrm>
                  <a:off x="10907315" y="3825388"/>
                  <a:ext cx="104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3" name="Freihand 162">
                  <a:extLst>
                    <a:ext uri="{FF2B5EF4-FFF2-40B4-BE49-F238E27FC236}">
                      <a16:creationId xmlns:a16="http://schemas.microsoft.com/office/drawing/2014/main" id="{9D1323B6-4CB5-109D-85E6-7D8FC496BC53}"/>
                    </a:ext>
                  </a:extLst>
                </p14:cNvPr>
                <p14:cNvContentPartPr/>
                <p14:nvPr/>
              </p14:nvContentPartPr>
              <p14:xfrm>
                <a:off x="11099195" y="3836188"/>
                <a:ext cx="113760" cy="122400"/>
              </p14:xfrm>
            </p:contentPart>
          </mc:Choice>
          <mc:Fallback xmlns="">
            <p:pic>
              <p:nvPicPr>
                <p:cNvPr id="163" name="Freihand 162">
                  <a:extLst>
                    <a:ext uri="{FF2B5EF4-FFF2-40B4-BE49-F238E27FC236}">
                      <a16:creationId xmlns:a16="http://schemas.microsoft.com/office/drawing/2014/main" id="{9D1323B6-4CB5-109D-85E6-7D8FC496BC53}"/>
                    </a:ext>
                  </a:extLst>
                </p:cNvPr>
                <p:cNvPicPr/>
                <p:nvPr/>
              </p:nvPicPr>
              <p:blipFill>
                <a:blip r:embed="rId269"/>
                <a:stretch>
                  <a:fillRect/>
                </a:stretch>
              </p:blipFill>
              <p:spPr>
                <a:xfrm>
                  <a:off x="11090195" y="3827548"/>
                  <a:ext cx="131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4" name="Freihand 163">
                  <a:extLst>
                    <a:ext uri="{FF2B5EF4-FFF2-40B4-BE49-F238E27FC236}">
                      <a16:creationId xmlns:a16="http://schemas.microsoft.com/office/drawing/2014/main" id="{EE4F0D52-35D4-ABC3-7B17-61E03001E1D3}"/>
                    </a:ext>
                  </a:extLst>
                </p14:cNvPr>
                <p14:cNvContentPartPr/>
                <p14:nvPr/>
              </p14:nvContentPartPr>
              <p14:xfrm>
                <a:off x="11264435" y="3804868"/>
                <a:ext cx="151560" cy="124920"/>
              </p14:xfrm>
            </p:contentPart>
          </mc:Choice>
          <mc:Fallback xmlns="">
            <p:pic>
              <p:nvPicPr>
                <p:cNvPr id="164" name="Freihand 163">
                  <a:extLst>
                    <a:ext uri="{FF2B5EF4-FFF2-40B4-BE49-F238E27FC236}">
                      <a16:creationId xmlns:a16="http://schemas.microsoft.com/office/drawing/2014/main" id="{EE4F0D52-35D4-ABC3-7B17-61E03001E1D3}"/>
                    </a:ext>
                  </a:extLst>
                </p:cNvPr>
                <p:cNvPicPr/>
                <p:nvPr/>
              </p:nvPicPr>
              <p:blipFill>
                <a:blip r:embed="rId271"/>
                <a:stretch>
                  <a:fillRect/>
                </a:stretch>
              </p:blipFill>
              <p:spPr>
                <a:xfrm>
                  <a:off x="11255435" y="3796228"/>
                  <a:ext cx="169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5" name="Freihand 164">
                  <a:extLst>
                    <a:ext uri="{FF2B5EF4-FFF2-40B4-BE49-F238E27FC236}">
                      <a16:creationId xmlns:a16="http://schemas.microsoft.com/office/drawing/2014/main" id="{CFCAC49C-8D62-DE10-7975-46B6ED8D19A3}"/>
                    </a:ext>
                  </a:extLst>
                </p14:cNvPr>
                <p14:cNvContentPartPr/>
                <p14:nvPr/>
              </p14:nvContentPartPr>
              <p14:xfrm>
                <a:off x="10458395" y="3783988"/>
                <a:ext cx="20880" cy="218160"/>
              </p14:xfrm>
            </p:contentPart>
          </mc:Choice>
          <mc:Fallback xmlns="">
            <p:pic>
              <p:nvPicPr>
                <p:cNvPr id="165" name="Freihand 164">
                  <a:extLst>
                    <a:ext uri="{FF2B5EF4-FFF2-40B4-BE49-F238E27FC236}">
                      <a16:creationId xmlns:a16="http://schemas.microsoft.com/office/drawing/2014/main" id="{CFCAC49C-8D62-DE10-7975-46B6ED8D19A3}"/>
                    </a:ext>
                  </a:extLst>
                </p:cNvPr>
                <p:cNvPicPr/>
                <p:nvPr/>
              </p:nvPicPr>
              <p:blipFill>
                <a:blip r:embed="rId273"/>
                <a:stretch>
                  <a:fillRect/>
                </a:stretch>
              </p:blipFill>
              <p:spPr>
                <a:xfrm>
                  <a:off x="10449755" y="3775348"/>
                  <a:ext cx="38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 name="Freihand 166">
                  <a:extLst>
                    <a:ext uri="{FF2B5EF4-FFF2-40B4-BE49-F238E27FC236}">
                      <a16:creationId xmlns:a16="http://schemas.microsoft.com/office/drawing/2014/main" id="{6D11F470-6005-FADE-5F5A-18450D59A515}"/>
                    </a:ext>
                  </a:extLst>
                </p14:cNvPr>
                <p14:cNvContentPartPr/>
                <p14:nvPr/>
              </p14:nvContentPartPr>
              <p14:xfrm>
                <a:off x="10396115" y="4361068"/>
                <a:ext cx="47160" cy="131400"/>
              </p14:xfrm>
            </p:contentPart>
          </mc:Choice>
          <mc:Fallback xmlns="">
            <p:pic>
              <p:nvPicPr>
                <p:cNvPr id="167" name="Freihand 166">
                  <a:extLst>
                    <a:ext uri="{FF2B5EF4-FFF2-40B4-BE49-F238E27FC236}">
                      <a16:creationId xmlns:a16="http://schemas.microsoft.com/office/drawing/2014/main" id="{6D11F470-6005-FADE-5F5A-18450D59A515}"/>
                    </a:ext>
                  </a:extLst>
                </p:cNvPr>
                <p:cNvPicPr/>
                <p:nvPr/>
              </p:nvPicPr>
              <p:blipFill>
                <a:blip r:embed="rId275"/>
                <a:stretch>
                  <a:fillRect/>
                </a:stretch>
              </p:blipFill>
              <p:spPr>
                <a:xfrm>
                  <a:off x="10387475" y="4352068"/>
                  <a:ext cx="64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8" name="Freihand 167">
                  <a:extLst>
                    <a:ext uri="{FF2B5EF4-FFF2-40B4-BE49-F238E27FC236}">
                      <a16:creationId xmlns:a16="http://schemas.microsoft.com/office/drawing/2014/main" id="{ADE1AFFD-5924-8A23-B34E-259D005BFE13}"/>
                    </a:ext>
                  </a:extLst>
                </p14:cNvPr>
                <p14:cNvContentPartPr/>
                <p14:nvPr/>
              </p14:nvContentPartPr>
              <p14:xfrm>
                <a:off x="10420595" y="4255228"/>
                <a:ext cx="31320" cy="11880"/>
              </p14:xfrm>
            </p:contentPart>
          </mc:Choice>
          <mc:Fallback xmlns="">
            <p:pic>
              <p:nvPicPr>
                <p:cNvPr id="168" name="Freihand 167">
                  <a:extLst>
                    <a:ext uri="{FF2B5EF4-FFF2-40B4-BE49-F238E27FC236}">
                      <a16:creationId xmlns:a16="http://schemas.microsoft.com/office/drawing/2014/main" id="{ADE1AFFD-5924-8A23-B34E-259D005BFE13}"/>
                    </a:ext>
                  </a:extLst>
                </p:cNvPr>
                <p:cNvPicPr/>
                <p:nvPr/>
              </p:nvPicPr>
              <p:blipFill>
                <a:blip r:embed="rId277"/>
                <a:stretch>
                  <a:fillRect/>
                </a:stretch>
              </p:blipFill>
              <p:spPr>
                <a:xfrm>
                  <a:off x="10411595" y="4246228"/>
                  <a:ext cx="48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9" name="Freihand 168">
                  <a:extLst>
                    <a:ext uri="{FF2B5EF4-FFF2-40B4-BE49-F238E27FC236}">
                      <a16:creationId xmlns:a16="http://schemas.microsoft.com/office/drawing/2014/main" id="{C44E9087-198F-5D84-98B0-9AC4293041B0}"/>
                    </a:ext>
                  </a:extLst>
                </p14:cNvPr>
                <p14:cNvContentPartPr/>
                <p14:nvPr/>
              </p14:nvContentPartPr>
              <p14:xfrm>
                <a:off x="10627235" y="4340188"/>
                <a:ext cx="129240" cy="95040"/>
              </p14:xfrm>
            </p:contentPart>
          </mc:Choice>
          <mc:Fallback xmlns="">
            <p:pic>
              <p:nvPicPr>
                <p:cNvPr id="169" name="Freihand 168">
                  <a:extLst>
                    <a:ext uri="{FF2B5EF4-FFF2-40B4-BE49-F238E27FC236}">
                      <a16:creationId xmlns:a16="http://schemas.microsoft.com/office/drawing/2014/main" id="{C44E9087-198F-5D84-98B0-9AC4293041B0}"/>
                    </a:ext>
                  </a:extLst>
                </p:cNvPr>
                <p:cNvPicPr/>
                <p:nvPr/>
              </p:nvPicPr>
              <p:blipFill>
                <a:blip r:embed="rId279"/>
                <a:stretch>
                  <a:fillRect/>
                </a:stretch>
              </p:blipFill>
              <p:spPr>
                <a:xfrm>
                  <a:off x="10618235" y="4331188"/>
                  <a:ext cx="146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1" name="Freihand 170">
                  <a:extLst>
                    <a:ext uri="{FF2B5EF4-FFF2-40B4-BE49-F238E27FC236}">
                      <a16:creationId xmlns:a16="http://schemas.microsoft.com/office/drawing/2014/main" id="{A70465F2-0DBB-4279-CE62-4511B714A8BF}"/>
                    </a:ext>
                  </a:extLst>
                </p14:cNvPr>
                <p14:cNvContentPartPr/>
                <p14:nvPr/>
              </p14:nvContentPartPr>
              <p14:xfrm>
                <a:off x="10897235" y="4154068"/>
                <a:ext cx="116640" cy="186120"/>
              </p14:xfrm>
            </p:contentPart>
          </mc:Choice>
          <mc:Fallback xmlns="">
            <p:pic>
              <p:nvPicPr>
                <p:cNvPr id="171" name="Freihand 170">
                  <a:extLst>
                    <a:ext uri="{FF2B5EF4-FFF2-40B4-BE49-F238E27FC236}">
                      <a16:creationId xmlns:a16="http://schemas.microsoft.com/office/drawing/2014/main" id="{A70465F2-0DBB-4279-CE62-4511B714A8BF}"/>
                    </a:ext>
                  </a:extLst>
                </p:cNvPr>
                <p:cNvPicPr/>
                <p:nvPr/>
              </p:nvPicPr>
              <p:blipFill>
                <a:blip r:embed="rId281"/>
                <a:stretch>
                  <a:fillRect/>
                </a:stretch>
              </p:blipFill>
              <p:spPr>
                <a:xfrm>
                  <a:off x="10888595" y="4145068"/>
                  <a:ext cx="134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2" name="Freihand 171">
                  <a:extLst>
                    <a:ext uri="{FF2B5EF4-FFF2-40B4-BE49-F238E27FC236}">
                      <a16:creationId xmlns:a16="http://schemas.microsoft.com/office/drawing/2014/main" id="{85538D89-0982-B793-ABE7-E3A7DFA0919D}"/>
                    </a:ext>
                  </a:extLst>
                </p14:cNvPr>
                <p14:cNvContentPartPr/>
                <p14:nvPr/>
              </p14:nvContentPartPr>
              <p14:xfrm>
                <a:off x="10904075" y="4337308"/>
                <a:ext cx="156240" cy="52200"/>
              </p14:xfrm>
            </p:contentPart>
          </mc:Choice>
          <mc:Fallback xmlns="">
            <p:pic>
              <p:nvPicPr>
                <p:cNvPr id="172" name="Freihand 171">
                  <a:extLst>
                    <a:ext uri="{FF2B5EF4-FFF2-40B4-BE49-F238E27FC236}">
                      <a16:creationId xmlns:a16="http://schemas.microsoft.com/office/drawing/2014/main" id="{85538D89-0982-B793-ABE7-E3A7DFA0919D}"/>
                    </a:ext>
                  </a:extLst>
                </p:cNvPr>
                <p:cNvPicPr/>
                <p:nvPr/>
              </p:nvPicPr>
              <p:blipFill>
                <a:blip r:embed="rId283"/>
                <a:stretch>
                  <a:fillRect/>
                </a:stretch>
              </p:blipFill>
              <p:spPr>
                <a:xfrm>
                  <a:off x="10895435" y="4328668"/>
                  <a:ext cx="173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3" name="Freihand 172">
                  <a:extLst>
                    <a:ext uri="{FF2B5EF4-FFF2-40B4-BE49-F238E27FC236}">
                      <a16:creationId xmlns:a16="http://schemas.microsoft.com/office/drawing/2014/main" id="{F1EF6988-CBBC-6B91-6DF7-E50B61FA32AF}"/>
                    </a:ext>
                  </a:extLst>
                </p14:cNvPr>
                <p14:cNvContentPartPr/>
                <p14:nvPr/>
              </p14:nvContentPartPr>
              <p14:xfrm>
                <a:off x="10931795" y="4413988"/>
                <a:ext cx="120600" cy="178560"/>
              </p14:xfrm>
            </p:contentPart>
          </mc:Choice>
          <mc:Fallback xmlns="">
            <p:pic>
              <p:nvPicPr>
                <p:cNvPr id="173" name="Freihand 172">
                  <a:extLst>
                    <a:ext uri="{FF2B5EF4-FFF2-40B4-BE49-F238E27FC236}">
                      <a16:creationId xmlns:a16="http://schemas.microsoft.com/office/drawing/2014/main" id="{F1EF6988-CBBC-6B91-6DF7-E50B61FA32AF}"/>
                    </a:ext>
                  </a:extLst>
                </p:cNvPr>
                <p:cNvPicPr/>
                <p:nvPr/>
              </p:nvPicPr>
              <p:blipFill>
                <a:blip r:embed="rId285"/>
                <a:stretch>
                  <a:fillRect/>
                </a:stretch>
              </p:blipFill>
              <p:spPr>
                <a:xfrm>
                  <a:off x="10923155" y="4404988"/>
                  <a:ext cx="138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5" name="Freihand 174">
                  <a:extLst>
                    <a:ext uri="{FF2B5EF4-FFF2-40B4-BE49-F238E27FC236}">
                      <a16:creationId xmlns:a16="http://schemas.microsoft.com/office/drawing/2014/main" id="{E2F188D4-FB9D-D335-8740-E5814A2854E1}"/>
                    </a:ext>
                  </a:extLst>
                </p14:cNvPr>
                <p14:cNvContentPartPr/>
                <p14:nvPr/>
              </p14:nvContentPartPr>
              <p14:xfrm>
                <a:off x="11210795" y="4328668"/>
                <a:ext cx="120600" cy="16200"/>
              </p14:xfrm>
            </p:contentPart>
          </mc:Choice>
          <mc:Fallback xmlns="">
            <p:pic>
              <p:nvPicPr>
                <p:cNvPr id="175" name="Freihand 174">
                  <a:extLst>
                    <a:ext uri="{FF2B5EF4-FFF2-40B4-BE49-F238E27FC236}">
                      <a16:creationId xmlns:a16="http://schemas.microsoft.com/office/drawing/2014/main" id="{E2F188D4-FB9D-D335-8740-E5814A2854E1}"/>
                    </a:ext>
                  </a:extLst>
                </p:cNvPr>
                <p:cNvPicPr/>
                <p:nvPr/>
              </p:nvPicPr>
              <p:blipFill>
                <a:blip r:embed="rId287"/>
                <a:stretch>
                  <a:fillRect/>
                </a:stretch>
              </p:blipFill>
              <p:spPr>
                <a:xfrm>
                  <a:off x="11201795" y="4319668"/>
                  <a:ext cx="138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6" name="Freihand 175">
                  <a:extLst>
                    <a:ext uri="{FF2B5EF4-FFF2-40B4-BE49-F238E27FC236}">
                      <a16:creationId xmlns:a16="http://schemas.microsoft.com/office/drawing/2014/main" id="{67493E99-A76F-F5E5-9B37-F320B7227CFD}"/>
                    </a:ext>
                  </a:extLst>
                </p14:cNvPr>
                <p14:cNvContentPartPr/>
                <p14:nvPr/>
              </p14:nvContentPartPr>
              <p14:xfrm>
                <a:off x="11216555" y="4242988"/>
                <a:ext cx="350280" cy="192600"/>
              </p14:xfrm>
            </p:contentPart>
          </mc:Choice>
          <mc:Fallback xmlns="">
            <p:pic>
              <p:nvPicPr>
                <p:cNvPr id="176" name="Freihand 175">
                  <a:extLst>
                    <a:ext uri="{FF2B5EF4-FFF2-40B4-BE49-F238E27FC236}">
                      <a16:creationId xmlns:a16="http://schemas.microsoft.com/office/drawing/2014/main" id="{67493E99-A76F-F5E5-9B37-F320B7227CFD}"/>
                    </a:ext>
                  </a:extLst>
                </p:cNvPr>
                <p:cNvPicPr/>
                <p:nvPr/>
              </p:nvPicPr>
              <p:blipFill>
                <a:blip r:embed="rId289"/>
                <a:stretch>
                  <a:fillRect/>
                </a:stretch>
              </p:blipFill>
              <p:spPr>
                <a:xfrm>
                  <a:off x="11207915" y="4234348"/>
                  <a:ext cx="367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Freihand 176">
                  <a:extLst>
                    <a:ext uri="{FF2B5EF4-FFF2-40B4-BE49-F238E27FC236}">
                      <a16:creationId xmlns:a16="http://schemas.microsoft.com/office/drawing/2014/main" id="{22DC156D-6473-9D17-3589-CA1450E08B76}"/>
                    </a:ext>
                  </a:extLst>
                </p14:cNvPr>
                <p14:cNvContentPartPr/>
                <p14:nvPr/>
              </p14:nvContentPartPr>
              <p14:xfrm>
                <a:off x="11557835" y="4246948"/>
                <a:ext cx="111240" cy="124560"/>
              </p14:xfrm>
            </p:contentPart>
          </mc:Choice>
          <mc:Fallback xmlns="">
            <p:pic>
              <p:nvPicPr>
                <p:cNvPr id="177" name="Freihand 176">
                  <a:extLst>
                    <a:ext uri="{FF2B5EF4-FFF2-40B4-BE49-F238E27FC236}">
                      <a16:creationId xmlns:a16="http://schemas.microsoft.com/office/drawing/2014/main" id="{22DC156D-6473-9D17-3589-CA1450E08B76}"/>
                    </a:ext>
                  </a:extLst>
                </p:cNvPr>
                <p:cNvPicPr/>
                <p:nvPr/>
              </p:nvPicPr>
              <p:blipFill>
                <a:blip r:embed="rId291"/>
                <a:stretch>
                  <a:fillRect/>
                </a:stretch>
              </p:blipFill>
              <p:spPr>
                <a:xfrm>
                  <a:off x="11549195" y="4237948"/>
                  <a:ext cx="128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Freihand 177">
                  <a:extLst>
                    <a:ext uri="{FF2B5EF4-FFF2-40B4-BE49-F238E27FC236}">
                      <a16:creationId xmlns:a16="http://schemas.microsoft.com/office/drawing/2014/main" id="{BCC518D8-323B-6AAF-E2C4-873070FD4519}"/>
                    </a:ext>
                  </a:extLst>
                </p14:cNvPr>
                <p14:cNvContentPartPr/>
                <p14:nvPr/>
              </p14:nvContentPartPr>
              <p14:xfrm>
                <a:off x="11664035" y="4154428"/>
                <a:ext cx="203040" cy="207360"/>
              </p14:xfrm>
            </p:contentPart>
          </mc:Choice>
          <mc:Fallback xmlns="">
            <p:pic>
              <p:nvPicPr>
                <p:cNvPr id="178" name="Freihand 177">
                  <a:extLst>
                    <a:ext uri="{FF2B5EF4-FFF2-40B4-BE49-F238E27FC236}">
                      <a16:creationId xmlns:a16="http://schemas.microsoft.com/office/drawing/2014/main" id="{BCC518D8-323B-6AAF-E2C4-873070FD4519}"/>
                    </a:ext>
                  </a:extLst>
                </p:cNvPr>
                <p:cNvPicPr/>
                <p:nvPr/>
              </p:nvPicPr>
              <p:blipFill>
                <a:blip r:embed="rId293"/>
                <a:stretch>
                  <a:fillRect/>
                </a:stretch>
              </p:blipFill>
              <p:spPr>
                <a:xfrm>
                  <a:off x="11655395" y="4145788"/>
                  <a:ext cx="220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Freihand 178">
                  <a:extLst>
                    <a:ext uri="{FF2B5EF4-FFF2-40B4-BE49-F238E27FC236}">
                      <a16:creationId xmlns:a16="http://schemas.microsoft.com/office/drawing/2014/main" id="{1FC04A76-80D6-73EE-3A56-570DE200E223}"/>
                    </a:ext>
                  </a:extLst>
                </p14:cNvPr>
                <p14:cNvContentPartPr/>
                <p14:nvPr/>
              </p14:nvContentPartPr>
              <p14:xfrm>
                <a:off x="11842235" y="4292668"/>
                <a:ext cx="92880" cy="90720"/>
              </p14:xfrm>
            </p:contentPart>
          </mc:Choice>
          <mc:Fallback xmlns="">
            <p:pic>
              <p:nvPicPr>
                <p:cNvPr id="179" name="Freihand 178">
                  <a:extLst>
                    <a:ext uri="{FF2B5EF4-FFF2-40B4-BE49-F238E27FC236}">
                      <a16:creationId xmlns:a16="http://schemas.microsoft.com/office/drawing/2014/main" id="{1FC04A76-80D6-73EE-3A56-570DE200E223}"/>
                    </a:ext>
                  </a:extLst>
                </p:cNvPr>
                <p:cNvPicPr/>
                <p:nvPr/>
              </p:nvPicPr>
              <p:blipFill>
                <a:blip r:embed="rId295"/>
                <a:stretch>
                  <a:fillRect/>
                </a:stretch>
              </p:blipFill>
              <p:spPr>
                <a:xfrm>
                  <a:off x="11833235" y="4284028"/>
                  <a:ext cx="110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1" name="Freihand 180">
                  <a:extLst>
                    <a:ext uri="{FF2B5EF4-FFF2-40B4-BE49-F238E27FC236}">
                      <a16:creationId xmlns:a16="http://schemas.microsoft.com/office/drawing/2014/main" id="{5D3772FD-53C8-6692-1B0C-3BCAAA2AA6C0}"/>
                    </a:ext>
                  </a:extLst>
                </p14:cNvPr>
                <p14:cNvContentPartPr/>
                <p14:nvPr/>
              </p14:nvContentPartPr>
              <p14:xfrm>
                <a:off x="1834955" y="2502028"/>
                <a:ext cx="164160" cy="63000"/>
              </p14:xfrm>
            </p:contentPart>
          </mc:Choice>
          <mc:Fallback xmlns="">
            <p:pic>
              <p:nvPicPr>
                <p:cNvPr id="181" name="Freihand 180">
                  <a:extLst>
                    <a:ext uri="{FF2B5EF4-FFF2-40B4-BE49-F238E27FC236}">
                      <a16:creationId xmlns:a16="http://schemas.microsoft.com/office/drawing/2014/main" id="{5D3772FD-53C8-6692-1B0C-3BCAAA2AA6C0}"/>
                    </a:ext>
                  </a:extLst>
                </p:cNvPr>
                <p:cNvPicPr/>
                <p:nvPr/>
              </p:nvPicPr>
              <p:blipFill>
                <a:blip r:embed="rId297"/>
                <a:stretch>
                  <a:fillRect/>
                </a:stretch>
              </p:blipFill>
              <p:spPr>
                <a:xfrm>
                  <a:off x="1825955" y="2493028"/>
                  <a:ext cx="181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2" name="Freihand 181">
                  <a:extLst>
                    <a:ext uri="{FF2B5EF4-FFF2-40B4-BE49-F238E27FC236}">
                      <a16:creationId xmlns:a16="http://schemas.microsoft.com/office/drawing/2014/main" id="{949482EF-5D09-CE22-C356-420E4D9EC30B}"/>
                    </a:ext>
                  </a:extLst>
                </p14:cNvPr>
                <p14:cNvContentPartPr/>
                <p14:nvPr/>
              </p14:nvContentPartPr>
              <p14:xfrm>
                <a:off x="1270115" y="2500948"/>
                <a:ext cx="126000" cy="204840"/>
              </p14:xfrm>
            </p:contentPart>
          </mc:Choice>
          <mc:Fallback xmlns="">
            <p:pic>
              <p:nvPicPr>
                <p:cNvPr id="182" name="Freihand 181">
                  <a:extLst>
                    <a:ext uri="{FF2B5EF4-FFF2-40B4-BE49-F238E27FC236}">
                      <a16:creationId xmlns:a16="http://schemas.microsoft.com/office/drawing/2014/main" id="{949482EF-5D09-CE22-C356-420E4D9EC30B}"/>
                    </a:ext>
                  </a:extLst>
                </p:cNvPr>
                <p:cNvPicPr/>
                <p:nvPr/>
              </p:nvPicPr>
              <p:blipFill>
                <a:blip r:embed="rId299"/>
                <a:stretch>
                  <a:fillRect/>
                </a:stretch>
              </p:blipFill>
              <p:spPr>
                <a:xfrm>
                  <a:off x="1261475" y="2492308"/>
                  <a:ext cx="143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3" name="Freihand 182">
                  <a:extLst>
                    <a:ext uri="{FF2B5EF4-FFF2-40B4-BE49-F238E27FC236}">
                      <a16:creationId xmlns:a16="http://schemas.microsoft.com/office/drawing/2014/main" id="{25CCD3F8-7C85-A825-53A3-0189BB1E7AAC}"/>
                    </a:ext>
                  </a:extLst>
                </p14:cNvPr>
                <p14:cNvContentPartPr/>
                <p14:nvPr/>
              </p14:nvContentPartPr>
              <p14:xfrm>
                <a:off x="1476755" y="2512468"/>
                <a:ext cx="79920" cy="105840"/>
              </p14:xfrm>
            </p:contentPart>
          </mc:Choice>
          <mc:Fallback xmlns="">
            <p:pic>
              <p:nvPicPr>
                <p:cNvPr id="183" name="Freihand 182">
                  <a:extLst>
                    <a:ext uri="{FF2B5EF4-FFF2-40B4-BE49-F238E27FC236}">
                      <a16:creationId xmlns:a16="http://schemas.microsoft.com/office/drawing/2014/main" id="{25CCD3F8-7C85-A825-53A3-0189BB1E7AAC}"/>
                    </a:ext>
                  </a:extLst>
                </p:cNvPr>
                <p:cNvPicPr/>
                <p:nvPr/>
              </p:nvPicPr>
              <p:blipFill>
                <a:blip r:embed="rId301"/>
                <a:stretch>
                  <a:fillRect/>
                </a:stretch>
              </p:blipFill>
              <p:spPr>
                <a:xfrm>
                  <a:off x="1467755" y="2503828"/>
                  <a:ext cx="97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4" name="Freihand 183">
                  <a:extLst>
                    <a:ext uri="{FF2B5EF4-FFF2-40B4-BE49-F238E27FC236}">
                      <a16:creationId xmlns:a16="http://schemas.microsoft.com/office/drawing/2014/main" id="{4DFCADF4-0787-3CE8-0F1F-0C59D9251886}"/>
                    </a:ext>
                  </a:extLst>
                </p14:cNvPr>
                <p14:cNvContentPartPr/>
                <p14:nvPr/>
              </p14:nvContentPartPr>
              <p14:xfrm>
                <a:off x="1659275" y="2431828"/>
                <a:ext cx="60480" cy="187560"/>
              </p14:xfrm>
            </p:contentPart>
          </mc:Choice>
          <mc:Fallback xmlns="">
            <p:pic>
              <p:nvPicPr>
                <p:cNvPr id="184" name="Freihand 183">
                  <a:extLst>
                    <a:ext uri="{FF2B5EF4-FFF2-40B4-BE49-F238E27FC236}">
                      <a16:creationId xmlns:a16="http://schemas.microsoft.com/office/drawing/2014/main" id="{4DFCADF4-0787-3CE8-0F1F-0C59D9251886}"/>
                    </a:ext>
                  </a:extLst>
                </p:cNvPr>
                <p:cNvPicPr/>
                <p:nvPr/>
              </p:nvPicPr>
              <p:blipFill>
                <a:blip r:embed="rId303"/>
                <a:stretch>
                  <a:fillRect/>
                </a:stretch>
              </p:blipFill>
              <p:spPr>
                <a:xfrm>
                  <a:off x="1650275" y="2423188"/>
                  <a:ext cx="78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5" name="Freihand 184">
                  <a:extLst>
                    <a:ext uri="{FF2B5EF4-FFF2-40B4-BE49-F238E27FC236}">
                      <a16:creationId xmlns:a16="http://schemas.microsoft.com/office/drawing/2014/main" id="{3AEA2673-C1D1-1D10-C0DD-2E9A7127E130}"/>
                    </a:ext>
                  </a:extLst>
                </p14:cNvPr>
                <p14:cNvContentPartPr/>
                <p14:nvPr/>
              </p14:nvContentPartPr>
              <p14:xfrm>
                <a:off x="1562075" y="2396188"/>
                <a:ext cx="102960" cy="131040"/>
              </p14:xfrm>
            </p:contentPart>
          </mc:Choice>
          <mc:Fallback xmlns="">
            <p:pic>
              <p:nvPicPr>
                <p:cNvPr id="185" name="Freihand 184">
                  <a:extLst>
                    <a:ext uri="{FF2B5EF4-FFF2-40B4-BE49-F238E27FC236}">
                      <a16:creationId xmlns:a16="http://schemas.microsoft.com/office/drawing/2014/main" id="{3AEA2673-C1D1-1D10-C0DD-2E9A7127E130}"/>
                    </a:ext>
                  </a:extLst>
                </p:cNvPr>
                <p:cNvPicPr/>
                <p:nvPr/>
              </p:nvPicPr>
              <p:blipFill>
                <a:blip r:embed="rId305"/>
                <a:stretch>
                  <a:fillRect/>
                </a:stretch>
              </p:blipFill>
              <p:spPr>
                <a:xfrm>
                  <a:off x="1553435" y="2387188"/>
                  <a:ext cx="120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6" name="Freihand 185">
                  <a:extLst>
                    <a:ext uri="{FF2B5EF4-FFF2-40B4-BE49-F238E27FC236}">
                      <a16:creationId xmlns:a16="http://schemas.microsoft.com/office/drawing/2014/main" id="{402E6B93-C114-4E80-DFCE-65236E9A2421}"/>
                    </a:ext>
                  </a:extLst>
                </p14:cNvPr>
                <p14:cNvContentPartPr/>
                <p14:nvPr/>
              </p14:nvContentPartPr>
              <p14:xfrm>
                <a:off x="1755755" y="2520748"/>
                <a:ext cx="39960" cy="54360"/>
              </p14:xfrm>
            </p:contentPart>
          </mc:Choice>
          <mc:Fallback xmlns="">
            <p:pic>
              <p:nvPicPr>
                <p:cNvPr id="186" name="Freihand 185">
                  <a:extLst>
                    <a:ext uri="{FF2B5EF4-FFF2-40B4-BE49-F238E27FC236}">
                      <a16:creationId xmlns:a16="http://schemas.microsoft.com/office/drawing/2014/main" id="{402E6B93-C114-4E80-DFCE-65236E9A2421}"/>
                    </a:ext>
                  </a:extLst>
                </p:cNvPr>
                <p:cNvPicPr/>
                <p:nvPr/>
              </p:nvPicPr>
              <p:blipFill>
                <a:blip r:embed="rId307"/>
                <a:stretch>
                  <a:fillRect/>
                </a:stretch>
              </p:blipFill>
              <p:spPr>
                <a:xfrm>
                  <a:off x="1746755" y="2511748"/>
                  <a:ext cx="57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8" name="Freihand 187">
                  <a:extLst>
                    <a:ext uri="{FF2B5EF4-FFF2-40B4-BE49-F238E27FC236}">
                      <a16:creationId xmlns:a16="http://schemas.microsoft.com/office/drawing/2014/main" id="{E19BE916-E38C-E43A-28BD-B75C1D8375E7}"/>
                    </a:ext>
                  </a:extLst>
                </p14:cNvPr>
                <p14:cNvContentPartPr/>
                <p14:nvPr/>
              </p14:nvContentPartPr>
              <p14:xfrm>
                <a:off x="4808915" y="2261908"/>
                <a:ext cx="1189080" cy="2237040"/>
              </p14:xfrm>
            </p:contentPart>
          </mc:Choice>
          <mc:Fallback xmlns="">
            <p:pic>
              <p:nvPicPr>
                <p:cNvPr id="188" name="Freihand 187">
                  <a:extLst>
                    <a:ext uri="{FF2B5EF4-FFF2-40B4-BE49-F238E27FC236}">
                      <a16:creationId xmlns:a16="http://schemas.microsoft.com/office/drawing/2014/main" id="{E19BE916-E38C-E43A-28BD-B75C1D8375E7}"/>
                    </a:ext>
                  </a:extLst>
                </p:cNvPr>
                <p:cNvPicPr/>
                <p:nvPr/>
              </p:nvPicPr>
              <p:blipFill>
                <a:blip r:embed="rId309"/>
                <a:stretch>
                  <a:fillRect/>
                </a:stretch>
              </p:blipFill>
              <p:spPr>
                <a:xfrm>
                  <a:off x="4800275" y="2253268"/>
                  <a:ext cx="1206720" cy="2254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0" name="Freihand 189">
                  <a:extLst>
                    <a:ext uri="{FF2B5EF4-FFF2-40B4-BE49-F238E27FC236}">
                      <a16:creationId xmlns:a16="http://schemas.microsoft.com/office/drawing/2014/main" id="{2CB5B950-0053-8E9D-6E38-96A0BE92559C}"/>
                    </a:ext>
                  </a:extLst>
                </p14:cNvPr>
                <p14:cNvContentPartPr/>
                <p14:nvPr/>
              </p14:nvContentPartPr>
              <p14:xfrm>
                <a:off x="6068555" y="2086588"/>
                <a:ext cx="174960" cy="212040"/>
              </p14:xfrm>
            </p:contentPart>
          </mc:Choice>
          <mc:Fallback xmlns="">
            <p:pic>
              <p:nvPicPr>
                <p:cNvPr id="190" name="Freihand 189">
                  <a:extLst>
                    <a:ext uri="{FF2B5EF4-FFF2-40B4-BE49-F238E27FC236}">
                      <a16:creationId xmlns:a16="http://schemas.microsoft.com/office/drawing/2014/main" id="{2CB5B950-0053-8E9D-6E38-96A0BE92559C}"/>
                    </a:ext>
                  </a:extLst>
                </p:cNvPr>
                <p:cNvPicPr/>
                <p:nvPr/>
              </p:nvPicPr>
              <p:blipFill>
                <a:blip r:embed="rId311"/>
                <a:stretch>
                  <a:fillRect/>
                </a:stretch>
              </p:blipFill>
              <p:spPr>
                <a:xfrm>
                  <a:off x="6059555" y="2077948"/>
                  <a:ext cx="192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1" name="Freihand 190">
                  <a:extLst>
                    <a:ext uri="{FF2B5EF4-FFF2-40B4-BE49-F238E27FC236}">
                      <a16:creationId xmlns:a16="http://schemas.microsoft.com/office/drawing/2014/main" id="{DD0D9D4D-CCB5-926A-2D1A-66A7FBF26ADC}"/>
                    </a:ext>
                  </a:extLst>
                </p14:cNvPr>
                <p14:cNvContentPartPr/>
                <p14:nvPr/>
              </p14:nvContentPartPr>
              <p14:xfrm>
                <a:off x="6257195" y="1990108"/>
                <a:ext cx="180360" cy="235080"/>
              </p14:xfrm>
            </p:contentPart>
          </mc:Choice>
          <mc:Fallback xmlns="">
            <p:pic>
              <p:nvPicPr>
                <p:cNvPr id="191" name="Freihand 190">
                  <a:extLst>
                    <a:ext uri="{FF2B5EF4-FFF2-40B4-BE49-F238E27FC236}">
                      <a16:creationId xmlns:a16="http://schemas.microsoft.com/office/drawing/2014/main" id="{DD0D9D4D-CCB5-926A-2D1A-66A7FBF26ADC}"/>
                    </a:ext>
                  </a:extLst>
                </p:cNvPr>
                <p:cNvPicPr/>
                <p:nvPr/>
              </p:nvPicPr>
              <p:blipFill>
                <a:blip r:embed="rId313"/>
                <a:stretch>
                  <a:fillRect/>
                </a:stretch>
              </p:blipFill>
              <p:spPr>
                <a:xfrm>
                  <a:off x="6248195" y="1981108"/>
                  <a:ext cx="198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3" name="Freihand 192">
                  <a:extLst>
                    <a:ext uri="{FF2B5EF4-FFF2-40B4-BE49-F238E27FC236}">
                      <a16:creationId xmlns:a16="http://schemas.microsoft.com/office/drawing/2014/main" id="{3F3B04E5-9A06-A8E9-5568-1FC41999A930}"/>
                    </a:ext>
                  </a:extLst>
                </p14:cNvPr>
                <p14:cNvContentPartPr/>
                <p14:nvPr/>
              </p14:nvContentPartPr>
              <p14:xfrm>
                <a:off x="1966715" y="4093228"/>
                <a:ext cx="165600" cy="25560"/>
              </p14:xfrm>
            </p:contentPart>
          </mc:Choice>
          <mc:Fallback xmlns="">
            <p:pic>
              <p:nvPicPr>
                <p:cNvPr id="193" name="Freihand 192">
                  <a:extLst>
                    <a:ext uri="{FF2B5EF4-FFF2-40B4-BE49-F238E27FC236}">
                      <a16:creationId xmlns:a16="http://schemas.microsoft.com/office/drawing/2014/main" id="{3F3B04E5-9A06-A8E9-5568-1FC41999A930}"/>
                    </a:ext>
                  </a:extLst>
                </p:cNvPr>
                <p:cNvPicPr/>
                <p:nvPr/>
              </p:nvPicPr>
              <p:blipFill>
                <a:blip r:embed="rId315"/>
                <a:stretch>
                  <a:fillRect/>
                </a:stretch>
              </p:blipFill>
              <p:spPr>
                <a:xfrm>
                  <a:off x="1958075" y="4084228"/>
                  <a:ext cx="183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4" name="Freihand 193">
                  <a:extLst>
                    <a:ext uri="{FF2B5EF4-FFF2-40B4-BE49-F238E27FC236}">
                      <a16:creationId xmlns:a16="http://schemas.microsoft.com/office/drawing/2014/main" id="{B8123452-C6AA-75E9-8737-F4EA9C71BEBB}"/>
                    </a:ext>
                  </a:extLst>
                </p14:cNvPr>
                <p14:cNvContentPartPr/>
                <p14:nvPr/>
              </p14:nvContentPartPr>
              <p14:xfrm>
                <a:off x="2196035" y="4030948"/>
                <a:ext cx="571320" cy="66240"/>
              </p14:xfrm>
            </p:contentPart>
          </mc:Choice>
          <mc:Fallback xmlns="">
            <p:pic>
              <p:nvPicPr>
                <p:cNvPr id="194" name="Freihand 193">
                  <a:extLst>
                    <a:ext uri="{FF2B5EF4-FFF2-40B4-BE49-F238E27FC236}">
                      <a16:creationId xmlns:a16="http://schemas.microsoft.com/office/drawing/2014/main" id="{B8123452-C6AA-75E9-8737-F4EA9C71BEBB}"/>
                    </a:ext>
                  </a:extLst>
                </p:cNvPr>
                <p:cNvPicPr/>
                <p:nvPr/>
              </p:nvPicPr>
              <p:blipFill>
                <a:blip r:embed="rId317"/>
                <a:stretch>
                  <a:fillRect/>
                </a:stretch>
              </p:blipFill>
              <p:spPr>
                <a:xfrm>
                  <a:off x="2187035" y="4022308"/>
                  <a:ext cx="588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5" name="Freihand 194">
                  <a:extLst>
                    <a:ext uri="{FF2B5EF4-FFF2-40B4-BE49-F238E27FC236}">
                      <a16:creationId xmlns:a16="http://schemas.microsoft.com/office/drawing/2014/main" id="{DEDB78D1-4134-AF93-B7E1-60E89AEB4772}"/>
                    </a:ext>
                  </a:extLst>
                </p14:cNvPr>
                <p14:cNvContentPartPr/>
                <p14:nvPr/>
              </p14:nvContentPartPr>
              <p14:xfrm>
                <a:off x="3025475" y="3953908"/>
                <a:ext cx="1914120" cy="75960"/>
              </p14:xfrm>
            </p:contentPart>
          </mc:Choice>
          <mc:Fallback xmlns="">
            <p:pic>
              <p:nvPicPr>
                <p:cNvPr id="195" name="Freihand 194">
                  <a:extLst>
                    <a:ext uri="{FF2B5EF4-FFF2-40B4-BE49-F238E27FC236}">
                      <a16:creationId xmlns:a16="http://schemas.microsoft.com/office/drawing/2014/main" id="{DEDB78D1-4134-AF93-B7E1-60E89AEB4772}"/>
                    </a:ext>
                  </a:extLst>
                </p:cNvPr>
                <p:cNvPicPr/>
                <p:nvPr/>
              </p:nvPicPr>
              <p:blipFill>
                <a:blip r:embed="rId319"/>
                <a:stretch>
                  <a:fillRect/>
                </a:stretch>
              </p:blipFill>
              <p:spPr>
                <a:xfrm>
                  <a:off x="3016475" y="3944908"/>
                  <a:ext cx="1931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6" name="Freihand 195">
                  <a:extLst>
                    <a:ext uri="{FF2B5EF4-FFF2-40B4-BE49-F238E27FC236}">
                      <a16:creationId xmlns:a16="http://schemas.microsoft.com/office/drawing/2014/main" id="{22904481-0F74-E448-94C7-71026CE36667}"/>
                    </a:ext>
                  </a:extLst>
                </p14:cNvPr>
                <p14:cNvContentPartPr/>
                <p14:nvPr/>
              </p14:nvContentPartPr>
              <p14:xfrm>
                <a:off x="5104115" y="4035268"/>
                <a:ext cx="58320" cy="461520"/>
              </p14:xfrm>
            </p:contentPart>
          </mc:Choice>
          <mc:Fallback xmlns="">
            <p:pic>
              <p:nvPicPr>
                <p:cNvPr id="196" name="Freihand 195">
                  <a:extLst>
                    <a:ext uri="{FF2B5EF4-FFF2-40B4-BE49-F238E27FC236}">
                      <a16:creationId xmlns:a16="http://schemas.microsoft.com/office/drawing/2014/main" id="{22904481-0F74-E448-94C7-71026CE36667}"/>
                    </a:ext>
                  </a:extLst>
                </p:cNvPr>
                <p:cNvPicPr/>
                <p:nvPr/>
              </p:nvPicPr>
              <p:blipFill>
                <a:blip r:embed="rId321"/>
                <a:stretch>
                  <a:fillRect/>
                </a:stretch>
              </p:blipFill>
              <p:spPr>
                <a:xfrm>
                  <a:off x="5095475" y="4026628"/>
                  <a:ext cx="759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8" name="Freihand 197">
                  <a:extLst>
                    <a:ext uri="{FF2B5EF4-FFF2-40B4-BE49-F238E27FC236}">
                      <a16:creationId xmlns:a16="http://schemas.microsoft.com/office/drawing/2014/main" id="{6A056369-8CDE-B8C5-351A-0E28B4232E0D}"/>
                    </a:ext>
                  </a:extLst>
                </p14:cNvPr>
                <p14:cNvContentPartPr/>
                <p14:nvPr/>
              </p14:nvContentPartPr>
              <p14:xfrm>
                <a:off x="4971995" y="4618828"/>
                <a:ext cx="91080" cy="98280"/>
              </p14:xfrm>
            </p:contentPart>
          </mc:Choice>
          <mc:Fallback xmlns="">
            <p:pic>
              <p:nvPicPr>
                <p:cNvPr id="198" name="Freihand 197">
                  <a:extLst>
                    <a:ext uri="{FF2B5EF4-FFF2-40B4-BE49-F238E27FC236}">
                      <a16:creationId xmlns:a16="http://schemas.microsoft.com/office/drawing/2014/main" id="{6A056369-8CDE-B8C5-351A-0E28B4232E0D}"/>
                    </a:ext>
                  </a:extLst>
                </p:cNvPr>
                <p:cNvPicPr/>
                <p:nvPr/>
              </p:nvPicPr>
              <p:blipFill>
                <a:blip r:embed="rId323"/>
                <a:stretch>
                  <a:fillRect/>
                </a:stretch>
              </p:blipFill>
              <p:spPr>
                <a:xfrm>
                  <a:off x="4962995" y="4610188"/>
                  <a:ext cx="108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9" name="Freihand 198">
                  <a:extLst>
                    <a:ext uri="{FF2B5EF4-FFF2-40B4-BE49-F238E27FC236}">
                      <a16:creationId xmlns:a16="http://schemas.microsoft.com/office/drawing/2014/main" id="{570A8D2D-8C5D-0581-3C7A-ACFED411C187}"/>
                    </a:ext>
                  </a:extLst>
                </p14:cNvPr>
                <p14:cNvContentPartPr/>
                <p14:nvPr/>
              </p14:nvContentPartPr>
              <p14:xfrm>
                <a:off x="5031755" y="4692268"/>
                <a:ext cx="29520" cy="73800"/>
              </p14:xfrm>
            </p:contentPart>
          </mc:Choice>
          <mc:Fallback xmlns="">
            <p:pic>
              <p:nvPicPr>
                <p:cNvPr id="199" name="Freihand 198">
                  <a:extLst>
                    <a:ext uri="{FF2B5EF4-FFF2-40B4-BE49-F238E27FC236}">
                      <a16:creationId xmlns:a16="http://schemas.microsoft.com/office/drawing/2014/main" id="{570A8D2D-8C5D-0581-3C7A-ACFED411C187}"/>
                    </a:ext>
                  </a:extLst>
                </p:cNvPr>
                <p:cNvPicPr/>
                <p:nvPr/>
              </p:nvPicPr>
              <p:blipFill>
                <a:blip r:embed="rId325"/>
                <a:stretch>
                  <a:fillRect/>
                </a:stretch>
              </p:blipFill>
              <p:spPr>
                <a:xfrm>
                  <a:off x="5022755" y="4683268"/>
                  <a:ext cx="47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0" name="Freihand 199">
                  <a:extLst>
                    <a:ext uri="{FF2B5EF4-FFF2-40B4-BE49-F238E27FC236}">
                      <a16:creationId xmlns:a16="http://schemas.microsoft.com/office/drawing/2014/main" id="{9C5EF0E5-4148-BAB2-8C84-B7AFA5887557}"/>
                    </a:ext>
                  </a:extLst>
                </p14:cNvPr>
                <p14:cNvContentPartPr/>
                <p14:nvPr/>
              </p14:nvContentPartPr>
              <p14:xfrm>
                <a:off x="5101955" y="4608388"/>
                <a:ext cx="63360" cy="145440"/>
              </p14:xfrm>
            </p:contentPart>
          </mc:Choice>
          <mc:Fallback xmlns="">
            <p:pic>
              <p:nvPicPr>
                <p:cNvPr id="200" name="Freihand 199">
                  <a:extLst>
                    <a:ext uri="{FF2B5EF4-FFF2-40B4-BE49-F238E27FC236}">
                      <a16:creationId xmlns:a16="http://schemas.microsoft.com/office/drawing/2014/main" id="{9C5EF0E5-4148-BAB2-8C84-B7AFA5887557}"/>
                    </a:ext>
                  </a:extLst>
                </p:cNvPr>
                <p:cNvPicPr/>
                <p:nvPr/>
              </p:nvPicPr>
              <p:blipFill>
                <a:blip r:embed="rId327"/>
                <a:stretch>
                  <a:fillRect/>
                </a:stretch>
              </p:blipFill>
              <p:spPr>
                <a:xfrm>
                  <a:off x="5092955" y="4599748"/>
                  <a:ext cx="81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1" name="Freihand 200">
                  <a:extLst>
                    <a:ext uri="{FF2B5EF4-FFF2-40B4-BE49-F238E27FC236}">
                      <a16:creationId xmlns:a16="http://schemas.microsoft.com/office/drawing/2014/main" id="{5E5B4947-23F7-4EF0-82B4-857AD250C679}"/>
                    </a:ext>
                  </a:extLst>
                </p14:cNvPr>
                <p14:cNvContentPartPr/>
                <p14:nvPr/>
              </p14:nvContentPartPr>
              <p14:xfrm>
                <a:off x="5157755" y="4584628"/>
                <a:ext cx="104760" cy="170640"/>
              </p14:xfrm>
            </p:contentPart>
          </mc:Choice>
          <mc:Fallback xmlns="">
            <p:pic>
              <p:nvPicPr>
                <p:cNvPr id="201" name="Freihand 200">
                  <a:extLst>
                    <a:ext uri="{FF2B5EF4-FFF2-40B4-BE49-F238E27FC236}">
                      <a16:creationId xmlns:a16="http://schemas.microsoft.com/office/drawing/2014/main" id="{5E5B4947-23F7-4EF0-82B4-857AD250C679}"/>
                    </a:ext>
                  </a:extLst>
                </p:cNvPr>
                <p:cNvPicPr/>
                <p:nvPr/>
              </p:nvPicPr>
              <p:blipFill>
                <a:blip r:embed="rId329"/>
                <a:stretch>
                  <a:fillRect/>
                </a:stretch>
              </p:blipFill>
              <p:spPr>
                <a:xfrm>
                  <a:off x="5148755" y="4575988"/>
                  <a:ext cx="122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3" name="Freihand 202">
                  <a:extLst>
                    <a:ext uri="{FF2B5EF4-FFF2-40B4-BE49-F238E27FC236}">
                      <a16:creationId xmlns:a16="http://schemas.microsoft.com/office/drawing/2014/main" id="{B2CABCB7-5CDB-DC14-2FC4-FDB7D3BEEDA1}"/>
                    </a:ext>
                  </a:extLst>
                </p14:cNvPr>
                <p14:cNvContentPartPr/>
                <p14:nvPr/>
              </p14:nvContentPartPr>
              <p14:xfrm>
                <a:off x="1502315" y="4025548"/>
                <a:ext cx="87120" cy="192240"/>
              </p14:xfrm>
            </p:contentPart>
          </mc:Choice>
          <mc:Fallback xmlns="">
            <p:pic>
              <p:nvPicPr>
                <p:cNvPr id="203" name="Freihand 202">
                  <a:extLst>
                    <a:ext uri="{FF2B5EF4-FFF2-40B4-BE49-F238E27FC236}">
                      <a16:creationId xmlns:a16="http://schemas.microsoft.com/office/drawing/2014/main" id="{B2CABCB7-5CDB-DC14-2FC4-FDB7D3BEEDA1}"/>
                    </a:ext>
                  </a:extLst>
                </p:cNvPr>
                <p:cNvPicPr/>
                <p:nvPr/>
              </p:nvPicPr>
              <p:blipFill>
                <a:blip r:embed="rId331"/>
                <a:stretch>
                  <a:fillRect/>
                </a:stretch>
              </p:blipFill>
              <p:spPr>
                <a:xfrm>
                  <a:off x="1493315" y="4016548"/>
                  <a:ext cx="104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4" name="Freihand 203">
                  <a:extLst>
                    <a:ext uri="{FF2B5EF4-FFF2-40B4-BE49-F238E27FC236}">
                      <a16:creationId xmlns:a16="http://schemas.microsoft.com/office/drawing/2014/main" id="{A40F3513-BED1-A3F5-F259-2966C8BEA2E1}"/>
                    </a:ext>
                  </a:extLst>
                </p14:cNvPr>
                <p14:cNvContentPartPr/>
                <p14:nvPr/>
              </p14:nvContentPartPr>
              <p14:xfrm>
                <a:off x="1519235" y="3997828"/>
                <a:ext cx="255960" cy="201600"/>
              </p14:xfrm>
            </p:contentPart>
          </mc:Choice>
          <mc:Fallback xmlns="">
            <p:pic>
              <p:nvPicPr>
                <p:cNvPr id="204" name="Freihand 203">
                  <a:extLst>
                    <a:ext uri="{FF2B5EF4-FFF2-40B4-BE49-F238E27FC236}">
                      <a16:creationId xmlns:a16="http://schemas.microsoft.com/office/drawing/2014/main" id="{A40F3513-BED1-A3F5-F259-2966C8BEA2E1}"/>
                    </a:ext>
                  </a:extLst>
                </p:cNvPr>
                <p:cNvPicPr/>
                <p:nvPr/>
              </p:nvPicPr>
              <p:blipFill>
                <a:blip r:embed="rId333"/>
                <a:stretch>
                  <a:fillRect/>
                </a:stretch>
              </p:blipFill>
              <p:spPr>
                <a:xfrm>
                  <a:off x="1510595" y="3989188"/>
                  <a:ext cx="273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5" name="Freihand 204">
                  <a:extLst>
                    <a:ext uri="{FF2B5EF4-FFF2-40B4-BE49-F238E27FC236}">
                      <a16:creationId xmlns:a16="http://schemas.microsoft.com/office/drawing/2014/main" id="{305D273B-D8ED-3F3B-2C13-FC1BCA8649D7}"/>
                    </a:ext>
                  </a:extLst>
                </p14:cNvPr>
                <p14:cNvContentPartPr/>
                <p14:nvPr/>
              </p14:nvContentPartPr>
              <p14:xfrm>
                <a:off x="1668995" y="3981988"/>
                <a:ext cx="58680" cy="50040"/>
              </p14:xfrm>
            </p:contentPart>
          </mc:Choice>
          <mc:Fallback xmlns="">
            <p:pic>
              <p:nvPicPr>
                <p:cNvPr id="205" name="Freihand 204">
                  <a:extLst>
                    <a:ext uri="{FF2B5EF4-FFF2-40B4-BE49-F238E27FC236}">
                      <a16:creationId xmlns:a16="http://schemas.microsoft.com/office/drawing/2014/main" id="{305D273B-D8ED-3F3B-2C13-FC1BCA8649D7}"/>
                    </a:ext>
                  </a:extLst>
                </p:cNvPr>
                <p:cNvPicPr/>
                <p:nvPr/>
              </p:nvPicPr>
              <p:blipFill>
                <a:blip r:embed="rId335"/>
                <a:stretch>
                  <a:fillRect/>
                </a:stretch>
              </p:blipFill>
              <p:spPr>
                <a:xfrm>
                  <a:off x="1659995" y="3972988"/>
                  <a:ext cx="76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6" name="Freihand 205">
                  <a:extLst>
                    <a:ext uri="{FF2B5EF4-FFF2-40B4-BE49-F238E27FC236}">
                      <a16:creationId xmlns:a16="http://schemas.microsoft.com/office/drawing/2014/main" id="{131B0419-D929-F359-7E83-AD5BCCC610B8}"/>
                    </a:ext>
                  </a:extLst>
                </p14:cNvPr>
                <p14:cNvContentPartPr/>
                <p14:nvPr/>
              </p14:nvContentPartPr>
              <p14:xfrm>
                <a:off x="1779875" y="4152628"/>
                <a:ext cx="84240" cy="74160"/>
              </p14:xfrm>
            </p:contentPart>
          </mc:Choice>
          <mc:Fallback xmlns="">
            <p:pic>
              <p:nvPicPr>
                <p:cNvPr id="206" name="Freihand 205">
                  <a:extLst>
                    <a:ext uri="{FF2B5EF4-FFF2-40B4-BE49-F238E27FC236}">
                      <a16:creationId xmlns:a16="http://schemas.microsoft.com/office/drawing/2014/main" id="{131B0419-D929-F359-7E83-AD5BCCC610B8}"/>
                    </a:ext>
                  </a:extLst>
                </p:cNvPr>
                <p:cNvPicPr/>
                <p:nvPr/>
              </p:nvPicPr>
              <p:blipFill>
                <a:blip r:embed="rId337"/>
                <a:stretch>
                  <a:fillRect/>
                </a:stretch>
              </p:blipFill>
              <p:spPr>
                <a:xfrm>
                  <a:off x="1771235" y="4143988"/>
                  <a:ext cx="101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8" name="Freihand 207">
                  <a:extLst>
                    <a:ext uri="{FF2B5EF4-FFF2-40B4-BE49-F238E27FC236}">
                      <a16:creationId xmlns:a16="http://schemas.microsoft.com/office/drawing/2014/main" id="{87F8629B-E5F3-0C9C-C9BD-79F39021E0A6}"/>
                    </a:ext>
                  </a:extLst>
                </p14:cNvPr>
                <p14:cNvContentPartPr/>
                <p14:nvPr/>
              </p14:nvContentPartPr>
              <p14:xfrm>
                <a:off x="1986515" y="2435068"/>
                <a:ext cx="316800" cy="79200"/>
              </p14:xfrm>
            </p:contentPart>
          </mc:Choice>
          <mc:Fallback xmlns="">
            <p:pic>
              <p:nvPicPr>
                <p:cNvPr id="208" name="Freihand 207">
                  <a:extLst>
                    <a:ext uri="{FF2B5EF4-FFF2-40B4-BE49-F238E27FC236}">
                      <a16:creationId xmlns:a16="http://schemas.microsoft.com/office/drawing/2014/main" id="{87F8629B-E5F3-0C9C-C9BD-79F39021E0A6}"/>
                    </a:ext>
                  </a:extLst>
                </p:cNvPr>
                <p:cNvPicPr/>
                <p:nvPr/>
              </p:nvPicPr>
              <p:blipFill>
                <a:blip r:embed="rId339"/>
                <a:stretch>
                  <a:fillRect/>
                </a:stretch>
              </p:blipFill>
              <p:spPr>
                <a:xfrm>
                  <a:off x="1977875" y="2426428"/>
                  <a:ext cx="334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9" name="Freihand 208">
                  <a:extLst>
                    <a:ext uri="{FF2B5EF4-FFF2-40B4-BE49-F238E27FC236}">
                      <a16:creationId xmlns:a16="http://schemas.microsoft.com/office/drawing/2014/main" id="{F3E2C800-B19C-E7E0-9384-28ED29FFA205}"/>
                    </a:ext>
                  </a:extLst>
                </p14:cNvPr>
                <p14:cNvContentPartPr/>
                <p14:nvPr/>
              </p14:nvContentPartPr>
              <p14:xfrm>
                <a:off x="2535875" y="2412748"/>
                <a:ext cx="257760" cy="29520"/>
              </p14:xfrm>
            </p:contentPart>
          </mc:Choice>
          <mc:Fallback xmlns="">
            <p:pic>
              <p:nvPicPr>
                <p:cNvPr id="209" name="Freihand 208">
                  <a:extLst>
                    <a:ext uri="{FF2B5EF4-FFF2-40B4-BE49-F238E27FC236}">
                      <a16:creationId xmlns:a16="http://schemas.microsoft.com/office/drawing/2014/main" id="{F3E2C800-B19C-E7E0-9384-28ED29FFA205}"/>
                    </a:ext>
                  </a:extLst>
                </p:cNvPr>
                <p:cNvPicPr/>
                <p:nvPr/>
              </p:nvPicPr>
              <p:blipFill>
                <a:blip r:embed="rId341"/>
                <a:stretch>
                  <a:fillRect/>
                </a:stretch>
              </p:blipFill>
              <p:spPr>
                <a:xfrm>
                  <a:off x="2527235" y="2403748"/>
                  <a:ext cx="275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Freihand 209">
                  <a:extLst>
                    <a:ext uri="{FF2B5EF4-FFF2-40B4-BE49-F238E27FC236}">
                      <a16:creationId xmlns:a16="http://schemas.microsoft.com/office/drawing/2014/main" id="{754616F3-2AD9-70FB-B0CC-868D0F4B67F8}"/>
                    </a:ext>
                  </a:extLst>
                </p14:cNvPr>
                <p14:cNvContentPartPr/>
                <p14:nvPr/>
              </p14:nvContentPartPr>
              <p14:xfrm>
                <a:off x="2960315" y="2403748"/>
                <a:ext cx="2399760" cy="25560"/>
              </p14:xfrm>
            </p:contentPart>
          </mc:Choice>
          <mc:Fallback xmlns="">
            <p:pic>
              <p:nvPicPr>
                <p:cNvPr id="210" name="Freihand 209">
                  <a:extLst>
                    <a:ext uri="{FF2B5EF4-FFF2-40B4-BE49-F238E27FC236}">
                      <a16:creationId xmlns:a16="http://schemas.microsoft.com/office/drawing/2014/main" id="{754616F3-2AD9-70FB-B0CC-868D0F4B67F8}"/>
                    </a:ext>
                  </a:extLst>
                </p:cNvPr>
                <p:cNvPicPr/>
                <p:nvPr/>
              </p:nvPicPr>
              <p:blipFill>
                <a:blip r:embed="rId343"/>
                <a:stretch>
                  <a:fillRect/>
                </a:stretch>
              </p:blipFill>
              <p:spPr>
                <a:xfrm>
                  <a:off x="2951315" y="2395108"/>
                  <a:ext cx="2417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Freihand 210">
                  <a:extLst>
                    <a:ext uri="{FF2B5EF4-FFF2-40B4-BE49-F238E27FC236}">
                      <a16:creationId xmlns:a16="http://schemas.microsoft.com/office/drawing/2014/main" id="{BD53E25C-4BEE-ABF4-53DA-A2710CF46EFF}"/>
                    </a:ext>
                  </a:extLst>
                </p14:cNvPr>
                <p14:cNvContentPartPr/>
                <p14:nvPr/>
              </p14:nvContentPartPr>
              <p14:xfrm>
                <a:off x="5605955" y="2321668"/>
                <a:ext cx="324360" cy="33480"/>
              </p14:xfrm>
            </p:contentPart>
          </mc:Choice>
          <mc:Fallback xmlns="">
            <p:pic>
              <p:nvPicPr>
                <p:cNvPr id="211" name="Freihand 210">
                  <a:extLst>
                    <a:ext uri="{FF2B5EF4-FFF2-40B4-BE49-F238E27FC236}">
                      <a16:creationId xmlns:a16="http://schemas.microsoft.com/office/drawing/2014/main" id="{BD53E25C-4BEE-ABF4-53DA-A2710CF46EFF}"/>
                    </a:ext>
                  </a:extLst>
                </p:cNvPr>
                <p:cNvPicPr/>
                <p:nvPr/>
              </p:nvPicPr>
              <p:blipFill>
                <a:blip r:embed="rId345"/>
                <a:stretch>
                  <a:fillRect/>
                </a:stretch>
              </p:blipFill>
              <p:spPr>
                <a:xfrm>
                  <a:off x="5596955" y="2312668"/>
                  <a:ext cx="342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Freihand 211">
                  <a:extLst>
                    <a:ext uri="{FF2B5EF4-FFF2-40B4-BE49-F238E27FC236}">
                      <a16:creationId xmlns:a16="http://schemas.microsoft.com/office/drawing/2014/main" id="{FB41A813-6B82-DF2C-BAA8-CD7B95A86810}"/>
                    </a:ext>
                  </a:extLst>
                </p14:cNvPr>
                <p14:cNvContentPartPr/>
                <p14:nvPr/>
              </p14:nvContentPartPr>
              <p14:xfrm>
                <a:off x="5974595" y="2324908"/>
                <a:ext cx="30600" cy="298080"/>
              </p14:xfrm>
            </p:contentPart>
          </mc:Choice>
          <mc:Fallback xmlns="">
            <p:pic>
              <p:nvPicPr>
                <p:cNvPr id="212" name="Freihand 211">
                  <a:extLst>
                    <a:ext uri="{FF2B5EF4-FFF2-40B4-BE49-F238E27FC236}">
                      <a16:creationId xmlns:a16="http://schemas.microsoft.com/office/drawing/2014/main" id="{FB41A813-6B82-DF2C-BAA8-CD7B95A86810}"/>
                    </a:ext>
                  </a:extLst>
                </p:cNvPr>
                <p:cNvPicPr/>
                <p:nvPr/>
              </p:nvPicPr>
              <p:blipFill>
                <a:blip r:embed="rId347"/>
                <a:stretch>
                  <a:fillRect/>
                </a:stretch>
              </p:blipFill>
              <p:spPr>
                <a:xfrm>
                  <a:off x="5965595" y="2316268"/>
                  <a:ext cx="48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3" name="Freihand 212">
                  <a:extLst>
                    <a:ext uri="{FF2B5EF4-FFF2-40B4-BE49-F238E27FC236}">
                      <a16:creationId xmlns:a16="http://schemas.microsoft.com/office/drawing/2014/main" id="{53778D11-56EB-8775-1C81-EF7EFB295FAB}"/>
                    </a:ext>
                  </a:extLst>
                </p14:cNvPr>
                <p14:cNvContentPartPr/>
                <p14:nvPr/>
              </p14:nvContentPartPr>
              <p14:xfrm>
                <a:off x="5898275" y="3684988"/>
                <a:ext cx="14400" cy="414720"/>
              </p14:xfrm>
            </p:contentPart>
          </mc:Choice>
          <mc:Fallback xmlns="">
            <p:pic>
              <p:nvPicPr>
                <p:cNvPr id="213" name="Freihand 212">
                  <a:extLst>
                    <a:ext uri="{FF2B5EF4-FFF2-40B4-BE49-F238E27FC236}">
                      <a16:creationId xmlns:a16="http://schemas.microsoft.com/office/drawing/2014/main" id="{53778D11-56EB-8775-1C81-EF7EFB295FAB}"/>
                    </a:ext>
                  </a:extLst>
                </p:cNvPr>
                <p:cNvPicPr/>
                <p:nvPr/>
              </p:nvPicPr>
              <p:blipFill>
                <a:blip r:embed="rId349"/>
                <a:stretch>
                  <a:fillRect/>
                </a:stretch>
              </p:blipFill>
              <p:spPr>
                <a:xfrm>
                  <a:off x="5889275" y="3675988"/>
                  <a:ext cx="3204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4" name="Freihand 213">
                  <a:extLst>
                    <a:ext uri="{FF2B5EF4-FFF2-40B4-BE49-F238E27FC236}">
                      <a16:creationId xmlns:a16="http://schemas.microsoft.com/office/drawing/2014/main" id="{3413FD5A-3150-2886-A703-06ADF82B1560}"/>
                    </a:ext>
                  </a:extLst>
                </p14:cNvPr>
                <p14:cNvContentPartPr/>
                <p14:nvPr/>
              </p14:nvContentPartPr>
              <p14:xfrm>
                <a:off x="5855075" y="4308148"/>
                <a:ext cx="33480" cy="219240"/>
              </p14:xfrm>
            </p:contentPart>
          </mc:Choice>
          <mc:Fallback xmlns="">
            <p:pic>
              <p:nvPicPr>
                <p:cNvPr id="214" name="Freihand 213">
                  <a:extLst>
                    <a:ext uri="{FF2B5EF4-FFF2-40B4-BE49-F238E27FC236}">
                      <a16:creationId xmlns:a16="http://schemas.microsoft.com/office/drawing/2014/main" id="{3413FD5A-3150-2886-A703-06ADF82B1560}"/>
                    </a:ext>
                  </a:extLst>
                </p:cNvPr>
                <p:cNvPicPr/>
                <p:nvPr/>
              </p:nvPicPr>
              <p:blipFill>
                <a:blip r:embed="rId351"/>
                <a:stretch>
                  <a:fillRect/>
                </a:stretch>
              </p:blipFill>
              <p:spPr>
                <a:xfrm>
                  <a:off x="5846075" y="4299148"/>
                  <a:ext cx="51120" cy="236880"/>
                </a:xfrm>
                <a:prstGeom prst="rect">
                  <a:avLst/>
                </a:prstGeom>
              </p:spPr>
            </p:pic>
          </mc:Fallback>
        </mc:AlternateContent>
      </p:grpSp>
      <p:grpSp>
        <p:nvGrpSpPr>
          <p:cNvPr id="33" name="Gruppieren 32">
            <a:extLst>
              <a:ext uri="{FF2B5EF4-FFF2-40B4-BE49-F238E27FC236}">
                <a16:creationId xmlns:a16="http://schemas.microsoft.com/office/drawing/2014/main" id="{B373C331-8253-B579-C257-ED551F7B42A4}"/>
              </a:ext>
            </a:extLst>
          </p:cNvPr>
          <p:cNvGrpSpPr/>
          <p:nvPr/>
        </p:nvGrpSpPr>
        <p:grpSpPr>
          <a:xfrm>
            <a:off x="4686875" y="1916308"/>
            <a:ext cx="367200" cy="1737000"/>
            <a:chOff x="4686875" y="1916308"/>
            <a:chExt cx="367200" cy="1737000"/>
          </a:xfrm>
        </p:grpSpPr>
        <mc:AlternateContent xmlns:mc="http://schemas.openxmlformats.org/markup-compatibility/2006">
          <mc:Choice xmlns:p14="http://schemas.microsoft.com/office/powerpoint/2010/main" Requires="p14">
            <p:contentPart p14:bwMode="auto" r:id="rId352">
              <p14:nvContentPartPr>
                <p14:cNvPr id="6" name="Freihand 5">
                  <a:extLst>
                    <a:ext uri="{FF2B5EF4-FFF2-40B4-BE49-F238E27FC236}">
                      <a16:creationId xmlns:a16="http://schemas.microsoft.com/office/drawing/2014/main" id="{3931DEB9-559E-68D6-3238-95BEB56D1F1D}"/>
                    </a:ext>
                  </a:extLst>
                </p14:cNvPr>
                <p14:cNvContentPartPr/>
                <p14:nvPr/>
              </p14:nvContentPartPr>
              <p14:xfrm>
                <a:off x="4686875" y="1916308"/>
                <a:ext cx="320760" cy="1697400"/>
              </p14:xfrm>
            </p:contentPart>
          </mc:Choice>
          <mc:Fallback>
            <p:pic>
              <p:nvPicPr>
                <p:cNvPr id="6" name="Freihand 5">
                  <a:extLst>
                    <a:ext uri="{FF2B5EF4-FFF2-40B4-BE49-F238E27FC236}">
                      <a16:creationId xmlns:a16="http://schemas.microsoft.com/office/drawing/2014/main" id="{3931DEB9-559E-68D6-3238-95BEB56D1F1D}"/>
                    </a:ext>
                  </a:extLst>
                </p:cNvPr>
                <p:cNvPicPr/>
                <p:nvPr/>
              </p:nvPicPr>
              <p:blipFill>
                <a:blip r:embed="rId353"/>
                <a:stretch>
                  <a:fillRect/>
                </a:stretch>
              </p:blipFill>
              <p:spPr>
                <a:xfrm>
                  <a:off x="4677875" y="1907308"/>
                  <a:ext cx="338400" cy="1715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 name="Freihand 19">
                  <a:extLst>
                    <a:ext uri="{FF2B5EF4-FFF2-40B4-BE49-F238E27FC236}">
                      <a16:creationId xmlns:a16="http://schemas.microsoft.com/office/drawing/2014/main" id="{79766006-EB79-1F8C-8BA8-799D8BEF794E}"/>
                    </a:ext>
                  </a:extLst>
                </p14:cNvPr>
                <p14:cNvContentPartPr/>
                <p14:nvPr/>
              </p14:nvContentPartPr>
              <p14:xfrm>
                <a:off x="4919795" y="3465028"/>
                <a:ext cx="134280" cy="188280"/>
              </p14:xfrm>
            </p:contentPart>
          </mc:Choice>
          <mc:Fallback>
            <p:pic>
              <p:nvPicPr>
                <p:cNvPr id="20" name="Freihand 19">
                  <a:extLst>
                    <a:ext uri="{FF2B5EF4-FFF2-40B4-BE49-F238E27FC236}">
                      <a16:creationId xmlns:a16="http://schemas.microsoft.com/office/drawing/2014/main" id="{79766006-EB79-1F8C-8BA8-799D8BEF794E}"/>
                    </a:ext>
                  </a:extLst>
                </p:cNvPr>
                <p:cNvPicPr/>
                <p:nvPr/>
              </p:nvPicPr>
              <p:blipFill>
                <a:blip r:embed="rId355"/>
                <a:stretch>
                  <a:fillRect/>
                </a:stretch>
              </p:blipFill>
              <p:spPr>
                <a:xfrm>
                  <a:off x="4911155" y="3456388"/>
                  <a:ext cx="151920" cy="205920"/>
                </a:xfrm>
                <a:prstGeom prst="rect">
                  <a:avLst/>
                </a:prstGeom>
              </p:spPr>
            </p:pic>
          </mc:Fallback>
        </mc:AlternateContent>
      </p:grpSp>
      <p:grpSp>
        <p:nvGrpSpPr>
          <p:cNvPr id="81" name="Gruppieren 80">
            <a:extLst>
              <a:ext uri="{FF2B5EF4-FFF2-40B4-BE49-F238E27FC236}">
                <a16:creationId xmlns:a16="http://schemas.microsoft.com/office/drawing/2014/main" id="{A39F20E9-A376-169E-1D19-3BAE95A1412A}"/>
              </a:ext>
            </a:extLst>
          </p:cNvPr>
          <p:cNvGrpSpPr/>
          <p:nvPr/>
        </p:nvGrpSpPr>
        <p:grpSpPr>
          <a:xfrm>
            <a:off x="4173515" y="851068"/>
            <a:ext cx="2295360" cy="808200"/>
            <a:chOff x="4173515" y="851068"/>
            <a:chExt cx="2295360" cy="808200"/>
          </a:xfrm>
        </p:grpSpPr>
        <mc:AlternateContent xmlns:mc="http://schemas.openxmlformats.org/markup-compatibility/2006">
          <mc:Choice xmlns:p14="http://schemas.microsoft.com/office/powerpoint/2010/main" Requires="p14">
            <p:contentPart p14:bwMode="auto" r:id="rId356">
              <p14:nvContentPartPr>
                <p14:cNvPr id="34" name="Freihand 33">
                  <a:extLst>
                    <a:ext uri="{FF2B5EF4-FFF2-40B4-BE49-F238E27FC236}">
                      <a16:creationId xmlns:a16="http://schemas.microsoft.com/office/drawing/2014/main" id="{6E0A1435-3882-E3ED-C21B-71D6CAE55D55}"/>
                    </a:ext>
                  </a:extLst>
                </p14:cNvPr>
                <p14:cNvContentPartPr/>
                <p14:nvPr/>
              </p14:nvContentPartPr>
              <p14:xfrm>
                <a:off x="4173515" y="1521028"/>
                <a:ext cx="81360" cy="138240"/>
              </p14:xfrm>
            </p:contentPart>
          </mc:Choice>
          <mc:Fallback>
            <p:pic>
              <p:nvPicPr>
                <p:cNvPr id="34" name="Freihand 33">
                  <a:extLst>
                    <a:ext uri="{FF2B5EF4-FFF2-40B4-BE49-F238E27FC236}">
                      <a16:creationId xmlns:a16="http://schemas.microsoft.com/office/drawing/2014/main" id="{6E0A1435-3882-E3ED-C21B-71D6CAE55D55}"/>
                    </a:ext>
                  </a:extLst>
                </p:cNvPr>
                <p:cNvPicPr/>
                <p:nvPr/>
              </p:nvPicPr>
              <p:blipFill>
                <a:blip r:embed="rId357"/>
                <a:stretch>
                  <a:fillRect/>
                </a:stretch>
              </p:blipFill>
              <p:spPr>
                <a:xfrm>
                  <a:off x="4164515" y="1512028"/>
                  <a:ext cx="99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5" name="Freihand 34">
                  <a:extLst>
                    <a:ext uri="{FF2B5EF4-FFF2-40B4-BE49-F238E27FC236}">
                      <a16:creationId xmlns:a16="http://schemas.microsoft.com/office/drawing/2014/main" id="{1D3EA760-994A-6CCC-606E-461DB7020EEB}"/>
                    </a:ext>
                  </a:extLst>
                </p14:cNvPr>
                <p14:cNvContentPartPr/>
                <p14:nvPr/>
              </p14:nvContentPartPr>
              <p14:xfrm>
                <a:off x="4282235" y="1441108"/>
                <a:ext cx="307440" cy="141840"/>
              </p14:xfrm>
            </p:contentPart>
          </mc:Choice>
          <mc:Fallback>
            <p:pic>
              <p:nvPicPr>
                <p:cNvPr id="35" name="Freihand 34">
                  <a:extLst>
                    <a:ext uri="{FF2B5EF4-FFF2-40B4-BE49-F238E27FC236}">
                      <a16:creationId xmlns:a16="http://schemas.microsoft.com/office/drawing/2014/main" id="{1D3EA760-994A-6CCC-606E-461DB7020EEB}"/>
                    </a:ext>
                  </a:extLst>
                </p:cNvPr>
                <p:cNvPicPr/>
                <p:nvPr/>
              </p:nvPicPr>
              <p:blipFill>
                <a:blip r:embed="rId359"/>
                <a:stretch>
                  <a:fillRect/>
                </a:stretch>
              </p:blipFill>
              <p:spPr>
                <a:xfrm>
                  <a:off x="4273595" y="1432468"/>
                  <a:ext cx="325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6" name="Freihand 35">
                  <a:extLst>
                    <a:ext uri="{FF2B5EF4-FFF2-40B4-BE49-F238E27FC236}">
                      <a16:creationId xmlns:a16="http://schemas.microsoft.com/office/drawing/2014/main" id="{A1420BD0-60C3-A5AB-D0BC-18D7DC5D7056}"/>
                    </a:ext>
                  </a:extLst>
                </p14:cNvPr>
                <p14:cNvContentPartPr/>
                <p14:nvPr/>
              </p14:nvContentPartPr>
              <p14:xfrm>
                <a:off x="4611995" y="1382428"/>
                <a:ext cx="76320" cy="72000"/>
              </p14:xfrm>
            </p:contentPart>
          </mc:Choice>
          <mc:Fallback>
            <p:pic>
              <p:nvPicPr>
                <p:cNvPr id="36" name="Freihand 35">
                  <a:extLst>
                    <a:ext uri="{FF2B5EF4-FFF2-40B4-BE49-F238E27FC236}">
                      <a16:creationId xmlns:a16="http://schemas.microsoft.com/office/drawing/2014/main" id="{A1420BD0-60C3-A5AB-D0BC-18D7DC5D7056}"/>
                    </a:ext>
                  </a:extLst>
                </p:cNvPr>
                <p:cNvPicPr/>
                <p:nvPr/>
              </p:nvPicPr>
              <p:blipFill>
                <a:blip r:embed="rId361"/>
                <a:stretch>
                  <a:fillRect/>
                </a:stretch>
              </p:blipFill>
              <p:spPr>
                <a:xfrm>
                  <a:off x="4602995" y="1373428"/>
                  <a:ext cx="93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9" name="Freihand 38">
                  <a:extLst>
                    <a:ext uri="{FF2B5EF4-FFF2-40B4-BE49-F238E27FC236}">
                      <a16:creationId xmlns:a16="http://schemas.microsoft.com/office/drawing/2014/main" id="{9C195228-F72F-CD35-D939-CCD913216FF7}"/>
                    </a:ext>
                  </a:extLst>
                </p14:cNvPr>
                <p14:cNvContentPartPr/>
                <p14:nvPr/>
              </p14:nvContentPartPr>
              <p14:xfrm>
                <a:off x="4700915" y="1236628"/>
                <a:ext cx="158400" cy="153720"/>
              </p14:xfrm>
            </p:contentPart>
          </mc:Choice>
          <mc:Fallback>
            <p:pic>
              <p:nvPicPr>
                <p:cNvPr id="39" name="Freihand 38">
                  <a:extLst>
                    <a:ext uri="{FF2B5EF4-FFF2-40B4-BE49-F238E27FC236}">
                      <a16:creationId xmlns:a16="http://schemas.microsoft.com/office/drawing/2014/main" id="{9C195228-F72F-CD35-D939-CCD913216FF7}"/>
                    </a:ext>
                  </a:extLst>
                </p:cNvPr>
                <p:cNvPicPr/>
                <p:nvPr/>
              </p:nvPicPr>
              <p:blipFill>
                <a:blip r:embed="rId363"/>
                <a:stretch>
                  <a:fillRect/>
                </a:stretch>
              </p:blipFill>
              <p:spPr>
                <a:xfrm>
                  <a:off x="4692275" y="1227628"/>
                  <a:ext cx="176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4" name="Freihand 43">
                  <a:extLst>
                    <a:ext uri="{FF2B5EF4-FFF2-40B4-BE49-F238E27FC236}">
                      <a16:creationId xmlns:a16="http://schemas.microsoft.com/office/drawing/2014/main" id="{CF4D1A24-E733-A390-BBBF-96E842C20351}"/>
                    </a:ext>
                  </a:extLst>
                </p14:cNvPr>
                <p14:cNvContentPartPr/>
                <p14:nvPr/>
              </p14:nvContentPartPr>
              <p14:xfrm>
                <a:off x="5010155" y="1234108"/>
                <a:ext cx="139320" cy="127080"/>
              </p14:xfrm>
            </p:contentPart>
          </mc:Choice>
          <mc:Fallback>
            <p:pic>
              <p:nvPicPr>
                <p:cNvPr id="44" name="Freihand 43">
                  <a:extLst>
                    <a:ext uri="{FF2B5EF4-FFF2-40B4-BE49-F238E27FC236}">
                      <a16:creationId xmlns:a16="http://schemas.microsoft.com/office/drawing/2014/main" id="{CF4D1A24-E733-A390-BBBF-96E842C20351}"/>
                    </a:ext>
                  </a:extLst>
                </p:cNvPr>
                <p:cNvPicPr/>
                <p:nvPr/>
              </p:nvPicPr>
              <p:blipFill>
                <a:blip r:embed="rId365"/>
                <a:stretch>
                  <a:fillRect/>
                </a:stretch>
              </p:blipFill>
              <p:spPr>
                <a:xfrm>
                  <a:off x="5001515" y="1225108"/>
                  <a:ext cx="156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8" name="Freihand 47">
                  <a:extLst>
                    <a:ext uri="{FF2B5EF4-FFF2-40B4-BE49-F238E27FC236}">
                      <a16:creationId xmlns:a16="http://schemas.microsoft.com/office/drawing/2014/main" id="{89861FF1-B7D1-EFD6-A43E-5A393D075EFF}"/>
                    </a:ext>
                  </a:extLst>
                </p14:cNvPr>
                <p14:cNvContentPartPr/>
                <p14:nvPr/>
              </p14:nvContentPartPr>
              <p14:xfrm>
                <a:off x="5175035" y="1161028"/>
                <a:ext cx="379440" cy="375120"/>
              </p14:xfrm>
            </p:contentPart>
          </mc:Choice>
          <mc:Fallback>
            <p:pic>
              <p:nvPicPr>
                <p:cNvPr id="48" name="Freihand 47">
                  <a:extLst>
                    <a:ext uri="{FF2B5EF4-FFF2-40B4-BE49-F238E27FC236}">
                      <a16:creationId xmlns:a16="http://schemas.microsoft.com/office/drawing/2014/main" id="{89861FF1-B7D1-EFD6-A43E-5A393D075EFF}"/>
                    </a:ext>
                  </a:extLst>
                </p:cNvPr>
                <p:cNvPicPr/>
                <p:nvPr/>
              </p:nvPicPr>
              <p:blipFill>
                <a:blip r:embed="rId367"/>
                <a:stretch>
                  <a:fillRect/>
                </a:stretch>
              </p:blipFill>
              <p:spPr>
                <a:xfrm>
                  <a:off x="5166035" y="1152028"/>
                  <a:ext cx="3970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5" name="Freihand 54">
                  <a:extLst>
                    <a:ext uri="{FF2B5EF4-FFF2-40B4-BE49-F238E27FC236}">
                      <a16:creationId xmlns:a16="http://schemas.microsoft.com/office/drawing/2014/main" id="{95CB1935-E85F-3BAB-5E71-1F18623C6DFE}"/>
                    </a:ext>
                  </a:extLst>
                </p14:cNvPr>
                <p14:cNvContentPartPr/>
                <p14:nvPr/>
              </p14:nvContentPartPr>
              <p14:xfrm>
                <a:off x="5629355" y="988948"/>
                <a:ext cx="118080" cy="248040"/>
              </p14:xfrm>
            </p:contentPart>
          </mc:Choice>
          <mc:Fallback>
            <p:pic>
              <p:nvPicPr>
                <p:cNvPr id="55" name="Freihand 54">
                  <a:extLst>
                    <a:ext uri="{FF2B5EF4-FFF2-40B4-BE49-F238E27FC236}">
                      <a16:creationId xmlns:a16="http://schemas.microsoft.com/office/drawing/2014/main" id="{95CB1935-E85F-3BAB-5E71-1F18623C6DFE}"/>
                    </a:ext>
                  </a:extLst>
                </p:cNvPr>
                <p:cNvPicPr/>
                <p:nvPr/>
              </p:nvPicPr>
              <p:blipFill>
                <a:blip r:embed="rId369"/>
                <a:stretch>
                  <a:fillRect/>
                </a:stretch>
              </p:blipFill>
              <p:spPr>
                <a:xfrm>
                  <a:off x="5620715" y="979948"/>
                  <a:ext cx="1357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58" name="Freihand 57">
                  <a:extLst>
                    <a:ext uri="{FF2B5EF4-FFF2-40B4-BE49-F238E27FC236}">
                      <a16:creationId xmlns:a16="http://schemas.microsoft.com/office/drawing/2014/main" id="{5CA43B53-F4EC-B6BA-90DA-4B0FE353285D}"/>
                    </a:ext>
                  </a:extLst>
                </p14:cNvPr>
                <p14:cNvContentPartPr/>
                <p14:nvPr/>
              </p14:nvContentPartPr>
              <p14:xfrm>
                <a:off x="5758595" y="970948"/>
                <a:ext cx="4680" cy="9720"/>
              </p14:xfrm>
            </p:contentPart>
          </mc:Choice>
          <mc:Fallback>
            <p:pic>
              <p:nvPicPr>
                <p:cNvPr id="58" name="Freihand 57">
                  <a:extLst>
                    <a:ext uri="{FF2B5EF4-FFF2-40B4-BE49-F238E27FC236}">
                      <a16:creationId xmlns:a16="http://schemas.microsoft.com/office/drawing/2014/main" id="{5CA43B53-F4EC-B6BA-90DA-4B0FE353285D}"/>
                    </a:ext>
                  </a:extLst>
                </p:cNvPr>
                <p:cNvPicPr/>
                <p:nvPr/>
              </p:nvPicPr>
              <p:blipFill>
                <a:blip r:embed="rId371"/>
                <a:stretch>
                  <a:fillRect/>
                </a:stretch>
              </p:blipFill>
              <p:spPr>
                <a:xfrm>
                  <a:off x="5749595" y="962308"/>
                  <a:ext cx="22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61" name="Freihand 60">
                  <a:extLst>
                    <a:ext uri="{FF2B5EF4-FFF2-40B4-BE49-F238E27FC236}">
                      <a16:creationId xmlns:a16="http://schemas.microsoft.com/office/drawing/2014/main" id="{A0243B30-8408-6415-B01E-DF1D23149934}"/>
                    </a:ext>
                  </a:extLst>
                </p14:cNvPr>
                <p14:cNvContentPartPr/>
                <p14:nvPr/>
              </p14:nvContentPartPr>
              <p14:xfrm>
                <a:off x="5758595" y="940708"/>
                <a:ext cx="138240" cy="292320"/>
              </p14:xfrm>
            </p:contentPart>
          </mc:Choice>
          <mc:Fallback>
            <p:pic>
              <p:nvPicPr>
                <p:cNvPr id="61" name="Freihand 60">
                  <a:extLst>
                    <a:ext uri="{FF2B5EF4-FFF2-40B4-BE49-F238E27FC236}">
                      <a16:creationId xmlns:a16="http://schemas.microsoft.com/office/drawing/2014/main" id="{A0243B30-8408-6415-B01E-DF1D23149934}"/>
                    </a:ext>
                  </a:extLst>
                </p:cNvPr>
                <p:cNvPicPr/>
                <p:nvPr/>
              </p:nvPicPr>
              <p:blipFill>
                <a:blip r:embed="rId373"/>
                <a:stretch>
                  <a:fillRect/>
                </a:stretch>
              </p:blipFill>
              <p:spPr>
                <a:xfrm>
                  <a:off x="5749595" y="932068"/>
                  <a:ext cx="1558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71" name="Freihand 70">
                  <a:extLst>
                    <a:ext uri="{FF2B5EF4-FFF2-40B4-BE49-F238E27FC236}">
                      <a16:creationId xmlns:a16="http://schemas.microsoft.com/office/drawing/2014/main" id="{2B3F8E4F-D535-7A3A-B0FC-A5AFDEE37416}"/>
                    </a:ext>
                  </a:extLst>
                </p14:cNvPr>
                <p14:cNvContentPartPr/>
                <p14:nvPr/>
              </p14:nvContentPartPr>
              <p14:xfrm>
                <a:off x="5900795" y="1075348"/>
                <a:ext cx="568080" cy="129240"/>
              </p14:xfrm>
            </p:contentPart>
          </mc:Choice>
          <mc:Fallback>
            <p:pic>
              <p:nvPicPr>
                <p:cNvPr id="71" name="Freihand 70">
                  <a:extLst>
                    <a:ext uri="{FF2B5EF4-FFF2-40B4-BE49-F238E27FC236}">
                      <a16:creationId xmlns:a16="http://schemas.microsoft.com/office/drawing/2014/main" id="{2B3F8E4F-D535-7A3A-B0FC-A5AFDEE37416}"/>
                    </a:ext>
                  </a:extLst>
                </p:cNvPr>
                <p:cNvPicPr/>
                <p:nvPr/>
              </p:nvPicPr>
              <p:blipFill>
                <a:blip r:embed="rId375"/>
                <a:stretch>
                  <a:fillRect/>
                </a:stretch>
              </p:blipFill>
              <p:spPr>
                <a:xfrm>
                  <a:off x="5891795" y="1066348"/>
                  <a:ext cx="585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74" name="Freihand 73">
                  <a:extLst>
                    <a:ext uri="{FF2B5EF4-FFF2-40B4-BE49-F238E27FC236}">
                      <a16:creationId xmlns:a16="http://schemas.microsoft.com/office/drawing/2014/main" id="{DBC99A55-3124-EB6B-2E5F-CCD300FB9206}"/>
                    </a:ext>
                  </a:extLst>
                </p14:cNvPr>
                <p14:cNvContentPartPr/>
                <p14:nvPr/>
              </p14:nvContentPartPr>
              <p14:xfrm>
                <a:off x="5558435" y="851068"/>
                <a:ext cx="12600" cy="3600"/>
              </p14:xfrm>
            </p:contentPart>
          </mc:Choice>
          <mc:Fallback>
            <p:pic>
              <p:nvPicPr>
                <p:cNvPr id="74" name="Freihand 73">
                  <a:extLst>
                    <a:ext uri="{FF2B5EF4-FFF2-40B4-BE49-F238E27FC236}">
                      <a16:creationId xmlns:a16="http://schemas.microsoft.com/office/drawing/2014/main" id="{DBC99A55-3124-EB6B-2E5F-CCD300FB9206}"/>
                    </a:ext>
                  </a:extLst>
                </p:cNvPr>
                <p:cNvPicPr/>
                <p:nvPr/>
              </p:nvPicPr>
              <p:blipFill>
                <a:blip r:embed="rId377"/>
                <a:stretch>
                  <a:fillRect/>
                </a:stretch>
              </p:blipFill>
              <p:spPr>
                <a:xfrm>
                  <a:off x="5549795" y="842068"/>
                  <a:ext cx="30240" cy="21240"/>
                </a:xfrm>
                <a:prstGeom prst="rect">
                  <a:avLst/>
                </a:prstGeom>
              </p:spPr>
            </p:pic>
          </mc:Fallback>
        </mc:AlternateContent>
      </p:grpSp>
      <p:grpSp>
        <p:nvGrpSpPr>
          <p:cNvPr id="132" name="Gruppieren 131">
            <a:extLst>
              <a:ext uri="{FF2B5EF4-FFF2-40B4-BE49-F238E27FC236}">
                <a16:creationId xmlns:a16="http://schemas.microsoft.com/office/drawing/2014/main" id="{7CA7FCC8-CC6F-0B0B-7F80-D77873139406}"/>
              </a:ext>
            </a:extLst>
          </p:cNvPr>
          <p:cNvGrpSpPr/>
          <p:nvPr/>
        </p:nvGrpSpPr>
        <p:grpSpPr>
          <a:xfrm>
            <a:off x="5773715" y="1836748"/>
            <a:ext cx="2075400" cy="2698560"/>
            <a:chOff x="5773715" y="1836748"/>
            <a:chExt cx="2075400" cy="2698560"/>
          </a:xfrm>
        </p:grpSpPr>
        <mc:AlternateContent xmlns:mc="http://schemas.openxmlformats.org/markup-compatibility/2006">
          <mc:Choice xmlns:p14="http://schemas.microsoft.com/office/powerpoint/2010/main" Requires="p14">
            <p:contentPart p14:bwMode="auto" r:id="rId378">
              <p14:nvContentPartPr>
                <p14:cNvPr id="54" name="Freihand 53">
                  <a:extLst>
                    <a:ext uri="{FF2B5EF4-FFF2-40B4-BE49-F238E27FC236}">
                      <a16:creationId xmlns:a16="http://schemas.microsoft.com/office/drawing/2014/main" id="{F71E7896-1FE8-9C9C-26A4-F30901EB676E}"/>
                    </a:ext>
                  </a:extLst>
                </p14:cNvPr>
                <p14:cNvContentPartPr/>
                <p14:nvPr/>
              </p14:nvContentPartPr>
              <p14:xfrm>
                <a:off x="5773715" y="2926828"/>
                <a:ext cx="491040" cy="33840"/>
              </p14:xfrm>
            </p:contentPart>
          </mc:Choice>
          <mc:Fallback>
            <p:pic>
              <p:nvPicPr>
                <p:cNvPr id="54" name="Freihand 53">
                  <a:extLst>
                    <a:ext uri="{FF2B5EF4-FFF2-40B4-BE49-F238E27FC236}">
                      <a16:creationId xmlns:a16="http://schemas.microsoft.com/office/drawing/2014/main" id="{F71E7896-1FE8-9C9C-26A4-F30901EB676E}"/>
                    </a:ext>
                  </a:extLst>
                </p:cNvPr>
                <p:cNvPicPr/>
                <p:nvPr/>
              </p:nvPicPr>
              <p:blipFill>
                <a:blip r:embed="rId379"/>
                <a:stretch>
                  <a:fillRect/>
                </a:stretch>
              </p:blipFill>
              <p:spPr>
                <a:xfrm>
                  <a:off x="5765075" y="2917828"/>
                  <a:ext cx="508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00" name="Freihand 99">
                  <a:extLst>
                    <a:ext uri="{FF2B5EF4-FFF2-40B4-BE49-F238E27FC236}">
                      <a16:creationId xmlns:a16="http://schemas.microsoft.com/office/drawing/2014/main" id="{CA6C4C7F-1508-F9B2-B234-79B7596E6070}"/>
                    </a:ext>
                  </a:extLst>
                </p14:cNvPr>
                <p14:cNvContentPartPr/>
                <p14:nvPr/>
              </p14:nvContentPartPr>
              <p14:xfrm>
                <a:off x="6220475" y="2814868"/>
                <a:ext cx="159120" cy="272520"/>
              </p14:xfrm>
            </p:contentPart>
          </mc:Choice>
          <mc:Fallback>
            <p:pic>
              <p:nvPicPr>
                <p:cNvPr id="100" name="Freihand 99">
                  <a:extLst>
                    <a:ext uri="{FF2B5EF4-FFF2-40B4-BE49-F238E27FC236}">
                      <a16:creationId xmlns:a16="http://schemas.microsoft.com/office/drawing/2014/main" id="{CA6C4C7F-1508-F9B2-B234-79B7596E6070}"/>
                    </a:ext>
                  </a:extLst>
                </p:cNvPr>
                <p:cNvPicPr/>
                <p:nvPr/>
              </p:nvPicPr>
              <p:blipFill>
                <a:blip r:embed="rId381"/>
                <a:stretch>
                  <a:fillRect/>
                </a:stretch>
              </p:blipFill>
              <p:spPr>
                <a:xfrm>
                  <a:off x="6211475" y="2805868"/>
                  <a:ext cx="1767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13" name="Freihand 112">
                  <a:extLst>
                    <a:ext uri="{FF2B5EF4-FFF2-40B4-BE49-F238E27FC236}">
                      <a16:creationId xmlns:a16="http://schemas.microsoft.com/office/drawing/2014/main" id="{8D614157-6C24-EF43-D3BF-F5F0425109DF}"/>
                    </a:ext>
                  </a:extLst>
                </p14:cNvPr>
                <p14:cNvContentPartPr/>
                <p14:nvPr/>
              </p14:nvContentPartPr>
              <p14:xfrm>
                <a:off x="5862995" y="2369548"/>
                <a:ext cx="1352160" cy="2165760"/>
              </p14:xfrm>
            </p:contentPart>
          </mc:Choice>
          <mc:Fallback>
            <p:pic>
              <p:nvPicPr>
                <p:cNvPr id="113" name="Freihand 112">
                  <a:extLst>
                    <a:ext uri="{FF2B5EF4-FFF2-40B4-BE49-F238E27FC236}">
                      <a16:creationId xmlns:a16="http://schemas.microsoft.com/office/drawing/2014/main" id="{8D614157-6C24-EF43-D3BF-F5F0425109DF}"/>
                    </a:ext>
                  </a:extLst>
                </p:cNvPr>
                <p:cNvPicPr/>
                <p:nvPr/>
              </p:nvPicPr>
              <p:blipFill>
                <a:blip r:embed="rId383"/>
                <a:stretch>
                  <a:fillRect/>
                </a:stretch>
              </p:blipFill>
              <p:spPr>
                <a:xfrm>
                  <a:off x="5854355" y="2360908"/>
                  <a:ext cx="1369800" cy="2183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15" name="Freihand 114">
                  <a:extLst>
                    <a:ext uri="{FF2B5EF4-FFF2-40B4-BE49-F238E27FC236}">
                      <a16:creationId xmlns:a16="http://schemas.microsoft.com/office/drawing/2014/main" id="{873C4B47-74C3-889D-3FC5-B1DC75E7FB13}"/>
                    </a:ext>
                  </a:extLst>
                </p14:cNvPr>
                <p14:cNvContentPartPr/>
                <p14:nvPr/>
              </p14:nvContentPartPr>
              <p14:xfrm>
                <a:off x="7219115" y="2013868"/>
                <a:ext cx="205560" cy="237240"/>
              </p14:xfrm>
            </p:contentPart>
          </mc:Choice>
          <mc:Fallback>
            <p:pic>
              <p:nvPicPr>
                <p:cNvPr id="115" name="Freihand 114">
                  <a:extLst>
                    <a:ext uri="{FF2B5EF4-FFF2-40B4-BE49-F238E27FC236}">
                      <a16:creationId xmlns:a16="http://schemas.microsoft.com/office/drawing/2014/main" id="{873C4B47-74C3-889D-3FC5-B1DC75E7FB13}"/>
                    </a:ext>
                  </a:extLst>
                </p:cNvPr>
                <p:cNvPicPr/>
                <p:nvPr/>
              </p:nvPicPr>
              <p:blipFill>
                <a:blip r:embed="rId385"/>
                <a:stretch>
                  <a:fillRect/>
                </a:stretch>
              </p:blipFill>
              <p:spPr>
                <a:xfrm>
                  <a:off x="7210475" y="2005228"/>
                  <a:ext cx="2232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21" name="Freihand 120">
                  <a:extLst>
                    <a:ext uri="{FF2B5EF4-FFF2-40B4-BE49-F238E27FC236}">
                      <a16:creationId xmlns:a16="http://schemas.microsoft.com/office/drawing/2014/main" id="{8906481D-FAA1-0984-5FC0-C71BF41E5423}"/>
                    </a:ext>
                  </a:extLst>
                </p14:cNvPr>
                <p14:cNvContentPartPr/>
                <p14:nvPr/>
              </p14:nvContentPartPr>
              <p14:xfrm>
                <a:off x="7499195" y="1990468"/>
                <a:ext cx="258120" cy="180360"/>
              </p14:xfrm>
            </p:contentPart>
          </mc:Choice>
          <mc:Fallback>
            <p:pic>
              <p:nvPicPr>
                <p:cNvPr id="121" name="Freihand 120">
                  <a:extLst>
                    <a:ext uri="{FF2B5EF4-FFF2-40B4-BE49-F238E27FC236}">
                      <a16:creationId xmlns:a16="http://schemas.microsoft.com/office/drawing/2014/main" id="{8906481D-FAA1-0984-5FC0-C71BF41E5423}"/>
                    </a:ext>
                  </a:extLst>
                </p:cNvPr>
                <p:cNvPicPr/>
                <p:nvPr/>
              </p:nvPicPr>
              <p:blipFill>
                <a:blip r:embed="rId387"/>
                <a:stretch>
                  <a:fillRect/>
                </a:stretch>
              </p:blipFill>
              <p:spPr>
                <a:xfrm>
                  <a:off x="7490195" y="1981468"/>
                  <a:ext cx="275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25" name="Freihand 124">
                  <a:extLst>
                    <a:ext uri="{FF2B5EF4-FFF2-40B4-BE49-F238E27FC236}">
                      <a16:creationId xmlns:a16="http://schemas.microsoft.com/office/drawing/2014/main" id="{56DACEB9-062E-589E-21ED-308CBD062CF4}"/>
                    </a:ext>
                  </a:extLst>
                </p14:cNvPr>
                <p14:cNvContentPartPr/>
                <p14:nvPr/>
              </p14:nvContentPartPr>
              <p14:xfrm>
                <a:off x="7802315" y="1836748"/>
                <a:ext cx="46800" cy="212400"/>
              </p14:xfrm>
            </p:contentPart>
          </mc:Choice>
          <mc:Fallback>
            <p:pic>
              <p:nvPicPr>
                <p:cNvPr id="125" name="Freihand 124">
                  <a:extLst>
                    <a:ext uri="{FF2B5EF4-FFF2-40B4-BE49-F238E27FC236}">
                      <a16:creationId xmlns:a16="http://schemas.microsoft.com/office/drawing/2014/main" id="{56DACEB9-062E-589E-21ED-308CBD062CF4}"/>
                    </a:ext>
                  </a:extLst>
                </p:cNvPr>
                <p:cNvPicPr/>
                <p:nvPr/>
              </p:nvPicPr>
              <p:blipFill>
                <a:blip r:embed="rId389"/>
                <a:stretch>
                  <a:fillRect/>
                </a:stretch>
              </p:blipFill>
              <p:spPr>
                <a:xfrm>
                  <a:off x="7793675" y="1828108"/>
                  <a:ext cx="64440" cy="230040"/>
                </a:xfrm>
                <a:prstGeom prst="rect">
                  <a:avLst/>
                </a:prstGeom>
              </p:spPr>
            </p:pic>
          </mc:Fallback>
        </mc:AlternateContent>
      </p:grpSp>
      <p:grpSp>
        <p:nvGrpSpPr>
          <p:cNvPr id="161" name="Gruppieren 160">
            <a:extLst>
              <a:ext uri="{FF2B5EF4-FFF2-40B4-BE49-F238E27FC236}">
                <a16:creationId xmlns:a16="http://schemas.microsoft.com/office/drawing/2014/main" id="{416517B1-2DA2-A7F1-3207-CCCFEC94513E}"/>
              </a:ext>
            </a:extLst>
          </p:cNvPr>
          <p:cNvGrpSpPr/>
          <p:nvPr/>
        </p:nvGrpSpPr>
        <p:grpSpPr>
          <a:xfrm>
            <a:off x="1267235" y="4486708"/>
            <a:ext cx="560520" cy="316800"/>
            <a:chOff x="1267235" y="4486708"/>
            <a:chExt cx="560520" cy="316800"/>
          </a:xfrm>
        </p:grpSpPr>
        <mc:AlternateContent xmlns:mc="http://schemas.openxmlformats.org/markup-compatibility/2006">
          <mc:Choice xmlns:p14="http://schemas.microsoft.com/office/powerpoint/2010/main" Requires="p14">
            <p:contentPart p14:bwMode="auto" r:id="rId390">
              <p14:nvContentPartPr>
                <p14:cNvPr id="137" name="Freihand 136">
                  <a:extLst>
                    <a:ext uri="{FF2B5EF4-FFF2-40B4-BE49-F238E27FC236}">
                      <a16:creationId xmlns:a16="http://schemas.microsoft.com/office/drawing/2014/main" id="{3F675B34-C165-ED92-5DCA-C748B5261462}"/>
                    </a:ext>
                  </a:extLst>
                </p14:cNvPr>
                <p14:cNvContentPartPr/>
                <p14:nvPr/>
              </p14:nvContentPartPr>
              <p14:xfrm>
                <a:off x="1267235" y="4557628"/>
                <a:ext cx="205200" cy="184680"/>
              </p14:xfrm>
            </p:contentPart>
          </mc:Choice>
          <mc:Fallback>
            <p:pic>
              <p:nvPicPr>
                <p:cNvPr id="137" name="Freihand 136">
                  <a:extLst>
                    <a:ext uri="{FF2B5EF4-FFF2-40B4-BE49-F238E27FC236}">
                      <a16:creationId xmlns:a16="http://schemas.microsoft.com/office/drawing/2014/main" id="{3F675B34-C165-ED92-5DCA-C748B5261462}"/>
                    </a:ext>
                  </a:extLst>
                </p:cNvPr>
                <p:cNvPicPr/>
                <p:nvPr/>
              </p:nvPicPr>
              <p:blipFill>
                <a:blip r:embed="rId391"/>
                <a:stretch>
                  <a:fillRect/>
                </a:stretch>
              </p:blipFill>
              <p:spPr>
                <a:xfrm>
                  <a:off x="1258235" y="4548628"/>
                  <a:ext cx="2228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51" name="Freihand 150">
                  <a:extLst>
                    <a:ext uri="{FF2B5EF4-FFF2-40B4-BE49-F238E27FC236}">
                      <a16:creationId xmlns:a16="http://schemas.microsoft.com/office/drawing/2014/main" id="{6DB8525E-6AE5-683C-83E3-B6AB50C40406}"/>
                    </a:ext>
                  </a:extLst>
                </p14:cNvPr>
                <p14:cNvContentPartPr/>
                <p14:nvPr/>
              </p14:nvContentPartPr>
              <p14:xfrm>
                <a:off x="1589435" y="4540708"/>
                <a:ext cx="137160" cy="206280"/>
              </p14:xfrm>
            </p:contentPart>
          </mc:Choice>
          <mc:Fallback>
            <p:pic>
              <p:nvPicPr>
                <p:cNvPr id="151" name="Freihand 150">
                  <a:extLst>
                    <a:ext uri="{FF2B5EF4-FFF2-40B4-BE49-F238E27FC236}">
                      <a16:creationId xmlns:a16="http://schemas.microsoft.com/office/drawing/2014/main" id="{6DB8525E-6AE5-683C-83E3-B6AB50C40406}"/>
                    </a:ext>
                  </a:extLst>
                </p:cNvPr>
                <p:cNvPicPr/>
                <p:nvPr/>
              </p:nvPicPr>
              <p:blipFill>
                <a:blip r:embed="rId393"/>
                <a:stretch>
                  <a:fillRect/>
                </a:stretch>
              </p:blipFill>
              <p:spPr>
                <a:xfrm>
                  <a:off x="1580435" y="4531708"/>
                  <a:ext cx="1548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55" name="Freihand 154">
                  <a:extLst>
                    <a:ext uri="{FF2B5EF4-FFF2-40B4-BE49-F238E27FC236}">
                      <a16:creationId xmlns:a16="http://schemas.microsoft.com/office/drawing/2014/main" id="{C8B0A758-F04C-C70B-D695-96AB65C33AD7}"/>
                    </a:ext>
                  </a:extLst>
                </p14:cNvPr>
                <p14:cNvContentPartPr/>
                <p14:nvPr/>
              </p14:nvContentPartPr>
              <p14:xfrm>
                <a:off x="1531115" y="4486708"/>
                <a:ext cx="111600" cy="107280"/>
              </p14:xfrm>
            </p:contentPart>
          </mc:Choice>
          <mc:Fallback>
            <p:pic>
              <p:nvPicPr>
                <p:cNvPr id="155" name="Freihand 154">
                  <a:extLst>
                    <a:ext uri="{FF2B5EF4-FFF2-40B4-BE49-F238E27FC236}">
                      <a16:creationId xmlns:a16="http://schemas.microsoft.com/office/drawing/2014/main" id="{C8B0A758-F04C-C70B-D695-96AB65C33AD7}"/>
                    </a:ext>
                  </a:extLst>
                </p:cNvPr>
                <p:cNvPicPr/>
                <p:nvPr/>
              </p:nvPicPr>
              <p:blipFill>
                <a:blip r:embed="rId395"/>
                <a:stretch>
                  <a:fillRect/>
                </a:stretch>
              </p:blipFill>
              <p:spPr>
                <a:xfrm>
                  <a:off x="1522475" y="4477708"/>
                  <a:ext cx="129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58" name="Freihand 157">
                  <a:extLst>
                    <a:ext uri="{FF2B5EF4-FFF2-40B4-BE49-F238E27FC236}">
                      <a16:creationId xmlns:a16="http://schemas.microsoft.com/office/drawing/2014/main" id="{7C2DAC84-750D-D54A-180A-831EC5527B2D}"/>
                    </a:ext>
                  </a:extLst>
                </p14:cNvPr>
                <p14:cNvContentPartPr/>
                <p14:nvPr/>
              </p14:nvContentPartPr>
              <p14:xfrm>
                <a:off x="1733435" y="4721068"/>
                <a:ext cx="94320" cy="82440"/>
              </p14:xfrm>
            </p:contentPart>
          </mc:Choice>
          <mc:Fallback>
            <p:pic>
              <p:nvPicPr>
                <p:cNvPr id="158" name="Freihand 157">
                  <a:extLst>
                    <a:ext uri="{FF2B5EF4-FFF2-40B4-BE49-F238E27FC236}">
                      <a16:creationId xmlns:a16="http://schemas.microsoft.com/office/drawing/2014/main" id="{7C2DAC84-750D-D54A-180A-831EC5527B2D}"/>
                    </a:ext>
                  </a:extLst>
                </p:cNvPr>
                <p:cNvPicPr/>
                <p:nvPr/>
              </p:nvPicPr>
              <p:blipFill>
                <a:blip r:embed="rId397"/>
                <a:stretch>
                  <a:fillRect/>
                </a:stretch>
              </p:blipFill>
              <p:spPr>
                <a:xfrm>
                  <a:off x="1724435" y="4712428"/>
                  <a:ext cx="111960" cy="100080"/>
                </a:xfrm>
                <a:prstGeom prst="rect">
                  <a:avLst/>
                </a:prstGeom>
              </p:spPr>
            </p:pic>
          </mc:Fallback>
        </mc:AlternateContent>
      </p:grpSp>
      <p:grpSp>
        <p:nvGrpSpPr>
          <p:cNvPr id="187" name="Gruppieren 186">
            <a:extLst>
              <a:ext uri="{FF2B5EF4-FFF2-40B4-BE49-F238E27FC236}">
                <a16:creationId xmlns:a16="http://schemas.microsoft.com/office/drawing/2014/main" id="{F8934ED6-9B65-5307-8CDB-070644FA0586}"/>
              </a:ext>
            </a:extLst>
          </p:cNvPr>
          <p:cNvGrpSpPr/>
          <p:nvPr/>
        </p:nvGrpSpPr>
        <p:grpSpPr>
          <a:xfrm>
            <a:off x="597275" y="4314268"/>
            <a:ext cx="430920" cy="450000"/>
            <a:chOff x="597275" y="4314268"/>
            <a:chExt cx="430920" cy="450000"/>
          </a:xfrm>
        </p:grpSpPr>
        <mc:AlternateContent xmlns:mc="http://schemas.openxmlformats.org/markup-compatibility/2006">
          <mc:Choice xmlns:p14="http://schemas.microsoft.com/office/powerpoint/2010/main" Requires="p14">
            <p:contentPart p14:bwMode="auto" r:id="rId398">
              <p14:nvContentPartPr>
                <p14:cNvPr id="166" name="Freihand 165">
                  <a:extLst>
                    <a:ext uri="{FF2B5EF4-FFF2-40B4-BE49-F238E27FC236}">
                      <a16:creationId xmlns:a16="http://schemas.microsoft.com/office/drawing/2014/main" id="{2A7721D7-8404-E474-2A8F-DA833828001B}"/>
                    </a:ext>
                  </a:extLst>
                </p14:cNvPr>
                <p14:cNvContentPartPr/>
                <p14:nvPr/>
              </p14:nvContentPartPr>
              <p14:xfrm>
                <a:off x="597275" y="4541428"/>
                <a:ext cx="105120" cy="171000"/>
              </p14:xfrm>
            </p:contentPart>
          </mc:Choice>
          <mc:Fallback>
            <p:pic>
              <p:nvPicPr>
                <p:cNvPr id="166" name="Freihand 165">
                  <a:extLst>
                    <a:ext uri="{FF2B5EF4-FFF2-40B4-BE49-F238E27FC236}">
                      <a16:creationId xmlns:a16="http://schemas.microsoft.com/office/drawing/2014/main" id="{2A7721D7-8404-E474-2A8F-DA833828001B}"/>
                    </a:ext>
                  </a:extLst>
                </p:cNvPr>
                <p:cNvPicPr/>
                <p:nvPr/>
              </p:nvPicPr>
              <p:blipFill>
                <a:blip r:embed="rId399"/>
                <a:stretch>
                  <a:fillRect/>
                </a:stretch>
              </p:blipFill>
              <p:spPr>
                <a:xfrm>
                  <a:off x="588635" y="4532788"/>
                  <a:ext cx="122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0" name="Freihand 169">
                  <a:extLst>
                    <a:ext uri="{FF2B5EF4-FFF2-40B4-BE49-F238E27FC236}">
                      <a16:creationId xmlns:a16="http://schemas.microsoft.com/office/drawing/2014/main" id="{32C4EE69-A534-334E-4AB4-6AC8C7D6F3A9}"/>
                    </a:ext>
                  </a:extLst>
                </p14:cNvPr>
                <p14:cNvContentPartPr/>
                <p14:nvPr/>
              </p14:nvContentPartPr>
              <p14:xfrm>
                <a:off x="683315" y="4444228"/>
                <a:ext cx="12600" cy="11520"/>
              </p14:xfrm>
            </p:contentPart>
          </mc:Choice>
          <mc:Fallback>
            <p:pic>
              <p:nvPicPr>
                <p:cNvPr id="170" name="Freihand 169">
                  <a:extLst>
                    <a:ext uri="{FF2B5EF4-FFF2-40B4-BE49-F238E27FC236}">
                      <a16:creationId xmlns:a16="http://schemas.microsoft.com/office/drawing/2014/main" id="{32C4EE69-A534-334E-4AB4-6AC8C7D6F3A9}"/>
                    </a:ext>
                  </a:extLst>
                </p:cNvPr>
                <p:cNvPicPr/>
                <p:nvPr/>
              </p:nvPicPr>
              <p:blipFill>
                <a:blip r:embed="rId401"/>
                <a:stretch>
                  <a:fillRect/>
                </a:stretch>
              </p:blipFill>
              <p:spPr>
                <a:xfrm>
                  <a:off x="674675" y="4435228"/>
                  <a:ext cx="30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4" name="Freihand 173">
                  <a:extLst>
                    <a:ext uri="{FF2B5EF4-FFF2-40B4-BE49-F238E27FC236}">
                      <a16:creationId xmlns:a16="http://schemas.microsoft.com/office/drawing/2014/main" id="{67BBC133-4B17-CFC2-0E02-22D3F5F060D7}"/>
                    </a:ext>
                  </a:extLst>
                </p14:cNvPr>
                <p14:cNvContentPartPr/>
                <p14:nvPr/>
              </p14:nvContentPartPr>
              <p14:xfrm>
                <a:off x="733715" y="4660228"/>
                <a:ext cx="149400" cy="104040"/>
              </p14:xfrm>
            </p:contentPart>
          </mc:Choice>
          <mc:Fallback>
            <p:pic>
              <p:nvPicPr>
                <p:cNvPr id="174" name="Freihand 173">
                  <a:extLst>
                    <a:ext uri="{FF2B5EF4-FFF2-40B4-BE49-F238E27FC236}">
                      <a16:creationId xmlns:a16="http://schemas.microsoft.com/office/drawing/2014/main" id="{67BBC133-4B17-CFC2-0E02-22D3F5F060D7}"/>
                    </a:ext>
                  </a:extLst>
                </p:cNvPr>
                <p:cNvPicPr/>
                <p:nvPr/>
              </p:nvPicPr>
              <p:blipFill>
                <a:blip r:embed="rId403"/>
                <a:stretch>
                  <a:fillRect/>
                </a:stretch>
              </p:blipFill>
              <p:spPr>
                <a:xfrm>
                  <a:off x="724715" y="4651588"/>
                  <a:ext cx="167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80" name="Freihand 179">
                  <a:extLst>
                    <a:ext uri="{FF2B5EF4-FFF2-40B4-BE49-F238E27FC236}">
                      <a16:creationId xmlns:a16="http://schemas.microsoft.com/office/drawing/2014/main" id="{BCBF1BBC-0317-F28F-45A1-2832DF004A18}"/>
                    </a:ext>
                  </a:extLst>
                </p14:cNvPr>
                <p14:cNvContentPartPr/>
                <p14:nvPr/>
              </p14:nvContentPartPr>
              <p14:xfrm>
                <a:off x="887795" y="4314268"/>
                <a:ext cx="140400" cy="216000"/>
              </p14:xfrm>
            </p:contentPart>
          </mc:Choice>
          <mc:Fallback>
            <p:pic>
              <p:nvPicPr>
                <p:cNvPr id="180" name="Freihand 179">
                  <a:extLst>
                    <a:ext uri="{FF2B5EF4-FFF2-40B4-BE49-F238E27FC236}">
                      <a16:creationId xmlns:a16="http://schemas.microsoft.com/office/drawing/2014/main" id="{BCBF1BBC-0317-F28F-45A1-2832DF004A18}"/>
                    </a:ext>
                  </a:extLst>
                </p:cNvPr>
                <p:cNvPicPr/>
                <p:nvPr/>
              </p:nvPicPr>
              <p:blipFill>
                <a:blip r:embed="rId405"/>
                <a:stretch>
                  <a:fillRect/>
                </a:stretch>
              </p:blipFill>
              <p:spPr>
                <a:xfrm>
                  <a:off x="878795" y="4305268"/>
                  <a:ext cx="158040" cy="233640"/>
                </a:xfrm>
                <a:prstGeom prst="rect">
                  <a:avLst/>
                </a:prstGeom>
              </p:spPr>
            </p:pic>
          </mc:Fallback>
        </mc:AlternateContent>
      </p:grpSp>
      <p:grpSp>
        <p:nvGrpSpPr>
          <p:cNvPr id="219" name="Gruppieren 218">
            <a:extLst>
              <a:ext uri="{FF2B5EF4-FFF2-40B4-BE49-F238E27FC236}">
                <a16:creationId xmlns:a16="http://schemas.microsoft.com/office/drawing/2014/main" id="{E072E6F6-C59E-FDB2-36E0-8321E714772F}"/>
              </a:ext>
            </a:extLst>
          </p:cNvPr>
          <p:cNvGrpSpPr/>
          <p:nvPr/>
        </p:nvGrpSpPr>
        <p:grpSpPr>
          <a:xfrm>
            <a:off x="5701715" y="4906468"/>
            <a:ext cx="1243080" cy="475560"/>
            <a:chOff x="5701715" y="4906468"/>
            <a:chExt cx="1243080" cy="475560"/>
          </a:xfrm>
        </p:grpSpPr>
        <mc:AlternateContent xmlns:mc="http://schemas.openxmlformats.org/markup-compatibility/2006">
          <mc:Choice xmlns:p14="http://schemas.microsoft.com/office/powerpoint/2010/main" Requires="p14">
            <p:contentPart p14:bwMode="auto" r:id="rId406">
              <p14:nvContentPartPr>
                <p14:cNvPr id="189" name="Freihand 188">
                  <a:extLst>
                    <a:ext uri="{FF2B5EF4-FFF2-40B4-BE49-F238E27FC236}">
                      <a16:creationId xmlns:a16="http://schemas.microsoft.com/office/drawing/2014/main" id="{032D6D3D-1FF6-048E-0B70-EEC0516E1B44}"/>
                    </a:ext>
                  </a:extLst>
                </p14:cNvPr>
                <p14:cNvContentPartPr/>
                <p14:nvPr/>
              </p14:nvContentPartPr>
              <p14:xfrm>
                <a:off x="5701715" y="5217148"/>
                <a:ext cx="129600" cy="164880"/>
              </p14:xfrm>
            </p:contentPart>
          </mc:Choice>
          <mc:Fallback>
            <p:pic>
              <p:nvPicPr>
                <p:cNvPr id="189" name="Freihand 188">
                  <a:extLst>
                    <a:ext uri="{FF2B5EF4-FFF2-40B4-BE49-F238E27FC236}">
                      <a16:creationId xmlns:a16="http://schemas.microsoft.com/office/drawing/2014/main" id="{032D6D3D-1FF6-048E-0B70-EEC0516E1B44}"/>
                    </a:ext>
                  </a:extLst>
                </p:cNvPr>
                <p:cNvPicPr/>
                <p:nvPr/>
              </p:nvPicPr>
              <p:blipFill>
                <a:blip r:embed="rId407"/>
                <a:stretch>
                  <a:fillRect/>
                </a:stretch>
              </p:blipFill>
              <p:spPr>
                <a:xfrm>
                  <a:off x="5693075" y="5208508"/>
                  <a:ext cx="147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92" name="Freihand 191">
                  <a:extLst>
                    <a:ext uri="{FF2B5EF4-FFF2-40B4-BE49-F238E27FC236}">
                      <a16:creationId xmlns:a16="http://schemas.microsoft.com/office/drawing/2014/main" id="{32DCEEB6-7C4D-34AE-804C-F843D304D7AD}"/>
                    </a:ext>
                  </a:extLst>
                </p14:cNvPr>
                <p14:cNvContentPartPr/>
                <p14:nvPr/>
              </p14:nvContentPartPr>
              <p14:xfrm>
                <a:off x="5770115" y="5160628"/>
                <a:ext cx="122760" cy="4680"/>
              </p14:xfrm>
            </p:contentPart>
          </mc:Choice>
          <mc:Fallback>
            <p:pic>
              <p:nvPicPr>
                <p:cNvPr id="192" name="Freihand 191">
                  <a:extLst>
                    <a:ext uri="{FF2B5EF4-FFF2-40B4-BE49-F238E27FC236}">
                      <a16:creationId xmlns:a16="http://schemas.microsoft.com/office/drawing/2014/main" id="{32DCEEB6-7C4D-34AE-804C-F843D304D7AD}"/>
                    </a:ext>
                  </a:extLst>
                </p:cNvPr>
                <p:cNvPicPr/>
                <p:nvPr/>
              </p:nvPicPr>
              <p:blipFill>
                <a:blip r:embed="rId409"/>
                <a:stretch>
                  <a:fillRect/>
                </a:stretch>
              </p:blipFill>
              <p:spPr>
                <a:xfrm>
                  <a:off x="5761115" y="5151628"/>
                  <a:ext cx="140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97" name="Freihand 196">
                  <a:extLst>
                    <a:ext uri="{FF2B5EF4-FFF2-40B4-BE49-F238E27FC236}">
                      <a16:creationId xmlns:a16="http://schemas.microsoft.com/office/drawing/2014/main" id="{D4A98AED-90BF-81B3-80FB-76A4D70E6ECA}"/>
                    </a:ext>
                  </a:extLst>
                </p14:cNvPr>
                <p14:cNvContentPartPr/>
                <p14:nvPr/>
              </p14:nvContentPartPr>
              <p14:xfrm>
                <a:off x="5914475" y="5141908"/>
                <a:ext cx="131400" cy="136440"/>
              </p14:xfrm>
            </p:contentPart>
          </mc:Choice>
          <mc:Fallback>
            <p:pic>
              <p:nvPicPr>
                <p:cNvPr id="197" name="Freihand 196">
                  <a:extLst>
                    <a:ext uri="{FF2B5EF4-FFF2-40B4-BE49-F238E27FC236}">
                      <a16:creationId xmlns:a16="http://schemas.microsoft.com/office/drawing/2014/main" id="{D4A98AED-90BF-81B3-80FB-76A4D70E6ECA}"/>
                    </a:ext>
                  </a:extLst>
                </p:cNvPr>
                <p:cNvPicPr/>
                <p:nvPr/>
              </p:nvPicPr>
              <p:blipFill>
                <a:blip r:embed="rId411"/>
                <a:stretch>
                  <a:fillRect/>
                </a:stretch>
              </p:blipFill>
              <p:spPr>
                <a:xfrm>
                  <a:off x="5905835" y="5132908"/>
                  <a:ext cx="149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02" name="Freihand 201">
                  <a:extLst>
                    <a:ext uri="{FF2B5EF4-FFF2-40B4-BE49-F238E27FC236}">
                      <a16:creationId xmlns:a16="http://schemas.microsoft.com/office/drawing/2014/main" id="{26A75152-D6B6-7E70-FEE5-45C7CADD6374}"/>
                    </a:ext>
                  </a:extLst>
                </p14:cNvPr>
                <p14:cNvContentPartPr/>
                <p14:nvPr/>
              </p14:nvContentPartPr>
              <p14:xfrm>
                <a:off x="6095915" y="5119228"/>
                <a:ext cx="286200" cy="129600"/>
              </p14:xfrm>
            </p:contentPart>
          </mc:Choice>
          <mc:Fallback>
            <p:pic>
              <p:nvPicPr>
                <p:cNvPr id="202" name="Freihand 201">
                  <a:extLst>
                    <a:ext uri="{FF2B5EF4-FFF2-40B4-BE49-F238E27FC236}">
                      <a16:creationId xmlns:a16="http://schemas.microsoft.com/office/drawing/2014/main" id="{26A75152-D6B6-7E70-FEE5-45C7CADD6374}"/>
                    </a:ext>
                  </a:extLst>
                </p:cNvPr>
                <p:cNvPicPr/>
                <p:nvPr/>
              </p:nvPicPr>
              <p:blipFill>
                <a:blip r:embed="rId413"/>
                <a:stretch>
                  <a:fillRect/>
                </a:stretch>
              </p:blipFill>
              <p:spPr>
                <a:xfrm>
                  <a:off x="6086915" y="5110588"/>
                  <a:ext cx="303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07" name="Freihand 206">
                  <a:extLst>
                    <a:ext uri="{FF2B5EF4-FFF2-40B4-BE49-F238E27FC236}">
                      <a16:creationId xmlns:a16="http://schemas.microsoft.com/office/drawing/2014/main" id="{9F71BE4A-2A8A-0EBB-5805-A133D74E4D46}"/>
                    </a:ext>
                  </a:extLst>
                </p14:cNvPr>
                <p14:cNvContentPartPr/>
                <p14:nvPr/>
              </p14:nvContentPartPr>
              <p14:xfrm>
                <a:off x="6279875" y="5182588"/>
                <a:ext cx="131040" cy="27360"/>
              </p14:xfrm>
            </p:contentPart>
          </mc:Choice>
          <mc:Fallback>
            <p:pic>
              <p:nvPicPr>
                <p:cNvPr id="207" name="Freihand 206">
                  <a:extLst>
                    <a:ext uri="{FF2B5EF4-FFF2-40B4-BE49-F238E27FC236}">
                      <a16:creationId xmlns:a16="http://schemas.microsoft.com/office/drawing/2014/main" id="{9F71BE4A-2A8A-0EBB-5805-A133D74E4D46}"/>
                    </a:ext>
                  </a:extLst>
                </p:cNvPr>
                <p:cNvPicPr/>
                <p:nvPr/>
              </p:nvPicPr>
              <p:blipFill>
                <a:blip r:embed="rId415"/>
                <a:stretch>
                  <a:fillRect/>
                </a:stretch>
              </p:blipFill>
              <p:spPr>
                <a:xfrm>
                  <a:off x="6270875" y="5173948"/>
                  <a:ext cx="148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6" name="Freihand 215">
                  <a:extLst>
                    <a:ext uri="{FF2B5EF4-FFF2-40B4-BE49-F238E27FC236}">
                      <a16:creationId xmlns:a16="http://schemas.microsoft.com/office/drawing/2014/main" id="{21CB4559-89B1-B079-CD6E-5E93A56DB17A}"/>
                    </a:ext>
                  </a:extLst>
                </p14:cNvPr>
                <p14:cNvContentPartPr/>
                <p14:nvPr/>
              </p14:nvContentPartPr>
              <p14:xfrm>
                <a:off x="6483275" y="5031748"/>
                <a:ext cx="172080" cy="241200"/>
              </p14:xfrm>
            </p:contentPart>
          </mc:Choice>
          <mc:Fallback>
            <p:pic>
              <p:nvPicPr>
                <p:cNvPr id="216" name="Freihand 215">
                  <a:extLst>
                    <a:ext uri="{FF2B5EF4-FFF2-40B4-BE49-F238E27FC236}">
                      <a16:creationId xmlns:a16="http://schemas.microsoft.com/office/drawing/2014/main" id="{21CB4559-89B1-B079-CD6E-5E93A56DB17A}"/>
                    </a:ext>
                  </a:extLst>
                </p:cNvPr>
                <p:cNvPicPr/>
                <p:nvPr/>
              </p:nvPicPr>
              <p:blipFill>
                <a:blip r:embed="rId417"/>
                <a:stretch>
                  <a:fillRect/>
                </a:stretch>
              </p:blipFill>
              <p:spPr>
                <a:xfrm>
                  <a:off x="6474275" y="5022748"/>
                  <a:ext cx="189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7" name="Freihand 216">
                  <a:extLst>
                    <a:ext uri="{FF2B5EF4-FFF2-40B4-BE49-F238E27FC236}">
                      <a16:creationId xmlns:a16="http://schemas.microsoft.com/office/drawing/2014/main" id="{D54833FB-056C-76BE-5DDD-7C358541C30E}"/>
                    </a:ext>
                  </a:extLst>
                </p14:cNvPr>
                <p14:cNvContentPartPr/>
                <p14:nvPr/>
              </p14:nvContentPartPr>
              <p14:xfrm>
                <a:off x="6698195" y="4906468"/>
                <a:ext cx="138600" cy="135720"/>
              </p14:xfrm>
            </p:contentPart>
          </mc:Choice>
          <mc:Fallback>
            <p:pic>
              <p:nvPicPr>
                <p:cNvPr id="217" name="Freihand 216">
                  <a:extLst>
                    <a:ext uri="{FF2B5EF4-FFF2-40B4-BE49-F238E27FC236}">
                      <a16:creationId xmlns:a16="http://schemas.microsoft.com/office/drawing/2014/main" id="{D54833FB-056C-76BE-5DDD-7C358541C30E}"/>
                    </a:ext>
                  </a:extLst>
                </p:cNvPr>
                <p:cNvPicPr/>
                <p:nvPr/>
              </p:nvPicPr>
              <p:blipFill>
                <a:blip r:embed="rId419"/>
                <a:stretch>
                  <a:fillRect/>
                </a:stretch>
              </p:blipFill>
              <p:spPr>
                <a:xfrm>
                  <a:off x="6689195" y="4897468"/>
                  <a:ext cx="156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8" name="Freihand 217">
                  <a:extLst>
                    <a:ext uri="{FF2B5EF4-FFF2-40B4-BE49-F238E27FC236}">
                      <a16:creationId xmlns:a16="http://schemas.microsoft.com/office/drawing/2014/main" id="{E55E3B95-85C9-CC32-3EFD-8D0E88D3BF47}"/>
                    </a:ext>
                  </a:extLst>
                </p14:cNvPr>
                <p14:cNvContentPartPr/>
                <p14:nvPr/>
              </p14:nvContentPartPr>
              <p14:xfrm>
                <a:off x="6796475" y="5081428"/>
                <a:ext cx="148320" cy="188280"/>
              </p14:xfrm>
            </p:contentPart>
          </mc:Choice>
          <mc:Fallback>
            <p:pic>
              <p:nvPicPr>
                <p:cNvPr id="218" name="Freihand 217">
                  <a:extLst>
                    <a:ext uri="{FF2B5EF4-FFF2-40B4-BE49-F238E27FC236}">
                      <a16:creationId xmlns:a16="http://schemas.microsoft.com/office/drawing/2014/main" id="{E55E3B95-85C9-CC32-3EFD-8D0E88D3BF47}"/>
                    </a:ext>
                  </a:extLst>
                </p:cNvPr>
                <p:cNvPicPr/>
                <p:nvPr/>
              </p:nvPicPr>
              <p:blipFill>
                <a:blip r:embed="rId421"/>
                <a:stretch>
                  <a:fillRect/>
                </a:stretch>
              </p:blipFill>
              <p:spPr>
                <a:xfrm>
                  <a:off x="6787475" y="5072428"/>
                  <a:ext cx="165960" cy="205920"/>
                </a:xfrm>
                <a:prstGeom prst="rect">
                  <a:avLst/>
                </a:prstGeom>
              </p:spPr>
            </p:pic>
          </mc:Fallback>
        </mc:AlternateContent>
      </p:grpSp>
      <p:grpSp>
        <p:nvGrpSpPr>
          <p:cNvPr id="229" name="Gruppieren 228">
            <a:extLst>
              <a:ext uri="{FF2B5EF4-FFF2-40B4-BE49-F238E27FC236}">
                <a16:creationId xmlns:a16="http://schemas.microsoft.com/office/drawing/2014/main" id="{D36CCB12-B528-12E4-C8CC-AA71976DC661}"/>
              </a:ext>
            </a:extLst>
          </p:cNvPr>
          <p:cNvGrpSpPr/>
          <p:nvPr/>
        </p:nvGrpSpPr>
        <p:grpSpPr>
          <a:xfrm>
            <a:off x="1987235" y="5895748"/>
            <a:ext cx="398880" cy="219600"/>
            <a:chOff x="1987235" y="5895748"/>
            <a:chExt cx="398880" cy="219600"/>
          </a:xfrm>
        </p:grpSpPr>
        <mc:AlternateContent xmlns:mc="http://schemas.openxmlformats.org/markup-compatibility/2006">
          <mc:Choice xmlns:p14="http://schemas.microsoft.com/office/powerpoint/2010/main" Requires="p14">
            <p:contentPart p14:bwMode="auto" r:id="rId422">
              <p14:nvContentPartPr>
                <p14:cNvPr id="220" name="Freihand 219">
                  <a:extLst>
                    <a:ext uri="{FF2B5EF4-FFF2-40B4-BE49-F238E27FC236}">
                      <a16:creationId xmlns:a16="http://schemas.microsoft.com/office/drawing/2014/main" id="{FFD342D0-7A76-E534-AAED-621279758738}"/>
                    </a:ext>
                  </a:extLst>
                </p14:cNvPr>
                <p14:cNvContentPartPr/>
                <p14:nvPr/>
              </p14:nvContentPartPr>
              <p14:xfrm>
                <a:off x="1987235" y="5935348"/>
                <a:ext cx="204840" cy="16920"/>
              </p14:xfrm>
            </p:contentPart>
          </mc:Choice>
          <mc:Fallback>
            <p:pic>
              <p:nvPicPr>
                <p:cNvPr id="220" name="Freihand 219">
                  <a:extLst>
                    <a:ext uri="{FF2B5EF4-FFF2-40B4-BE49-F238E27FC236}">
                      <a16:creationId xmlns:a16="http://schemas.microsoft.com/office/drawing/2014/main" id="{FFD342D0-7A76-E534-AAED-621279758738}"/>
                    </a:ext>
                  </a:extLst>
                </p:cNvPr>
                <p:cNvPicPr/>
                <p:nvPr/>
              </p:nvPicPr>
              <p:blipFill>
                <a:blip r:embed="rId423"/>
                <a:stretch>
                  <a:fillRect/>
                </a:stretch>
              </p:blipFill>
              <p:spPr>
                <a:xfrm>
                  <a:off x="1978235" y="5926348"/>
                  <a:ext cx="222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21" name="Freihand 220">
                  <a:extLst>
                    <a:ext uri="{FF2B5EF4-FFF2-40B4-BE49-F238E27FC236}">
                      <a16:creationId xmlns:a16="http://schemas.microsoft.com/office/drawing/2014/main" id="{35F65EAC-B1A7-A76D-0AAB-A6D2DED30149}"/>
                    </a:ext>
                  </a:extLst>
                </p14:cNvPr>
                <p14:cNvContentPartPr/>
                <p14:nvPr/>
              </p14:nvContentPartPr>
              <p14:xfrm>
                <a:off x="1999115" y="6022468"/>
                <a:ext cx="209880" cy="21960"/>
              </p14:xfrm>
            </p:contentPart>
          </mc:Choice>
          <mc:Fallback>
            <p:pic>
              <p:nvPicPr>
                <p:cNvPr id="221" name="Freihand 220">
                  <a:extLst>
                    <a:ext uri="{FF2B5EF4-FFF2-40B4-BE49-F238E27FC236}">
                      <a16:creationId xmlns:a16="http://schemas.microsoft.com/office/drawing/2014/main" id="{35F65EAC-B1A7-A76D-0AAB-A6D2DED30149}"/>
                    </a:ext>
                  </a:extLst>
                </p:cNvPr>
                <p:cNvPicPr/>
                <p:nvPr/>
              </p:nvPicPr>
              <p:blipFill>
                <a:blip r:embed="rId425"/>
                <a:stretch>
                  <a:fillRect/>
                </a:stretch>
              </p:blipFill>
              <p:spPr>
                <a:xfrm>
                  <a:off x="1990475" y="6013468"/>
                  <a:ext cx="227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2" name="Freihand 221">
                  <a:extLst>
                    <a:ext uri="{FF2B5EF4-FFF2-40B4-BE49-F238E27FC236}">
                      <a16:creationId xmlns:a16="http://schemas.microsoft.com/office/drawing/2014/main" id="{EB7BFE67-9C5D-BAC9-4CA5-BB65C8DD47C0}"/>
                    </a:ext>
                  </a:extLst>
                </p14:cNvPr>
                <p14:cNvContentPartPr/>
                <p14:nvPr/>
              </p14:nvContentPartPr>
              <p14:xfrm>
                <a:off x="2266595" y="5895748"/>
                <a:ext cx="119520" cy="219600"/>
              </p14:xfrm>
            </p:contentPart>
          </mc:Choice>
          <mc:Fallback>
            <p:pic>
              <p:nvPicPr>
                <p:cNvPr id="222" name="Freihand 221">
                  <a:extLst>
                    <a:ext uri="{FF2B5EF4-FFF2-40B4-BE49-F238E27FC236}">
                      <a16:creationId xmlns:a16="http://schemas.microsoft.com/office/drawing/2014/main" id="{EB7BFE67-9C5D-BAC9-4CA5-BB65C8DD47C0}"/>
                    </a:ext>
                  </a:extLst>
                </p:cNvPr>
                <p:cNvPicPr/>
                <p:nvPr/>
              </p:nvPicPr>
              <p:blipFill>
                <a:blip r:embed="rId427"/>
                <a:stretch>
                  <a:fillRect/>
                </a:stretch>
              </p:blipFill>
              <p:spPr>
                <a:xfrm>
                  <a:off x="2257595" y="5886748"/>
                  <a:ext cx="137160" cy="237240"/>
                </a:xfrm>
                <a:prstGeom prst="rect">
                  <a:avLst/>
                </a:prstGeom>
              </p:spPr>
            </p:pic>
          </mc:Fallback>
        </mc:AlternateContent>
      </p:grpSp>
      <p:grpSp>
        <p:nvGrpSpPr>
          <p:cNvPr id="252" name="Gruppieren 251">
            <a:extLst>
              <a:ext uri="{FF2B5EF4-FFF2-40B4-BE49-F238E27FC236}">
                <a16:creationId xmlns:a16="http://schemas.microsoft.com/office/drawing/2014/main" id="{47528115-B9F6-655B-1DD8-A244C32CA837}"/>
              </a:ext>
            </a:extLst>
          </p:cNvPr>
          <p:cNvGrpSpPr/>
          <p:nvPr/>
        </p:nvGrpSpPr>
        <p:grpSpPr>
          <a:xfrm>
            <a:off x="2702915" y="5476708"/>
            <a:ext cx="5688720" cy="665640"/>
            <a:chOff x="2702915" y="5476708"/>
            <a:chExt cx="5688720" cy="665640"/>
          </a:xfrm>
        </p:grpSpPr>
        <mc:AlternateContent xmlns:mc="http://schemas.openxmlformats.org/markup-compatibility/2006">
          <mc:Choice xmlns:p14="http://schemas.microsoft.com/office/powerpoint/2010/main" Requires="p14">
            <p:contentPart p14:bwMode="auto" r:id="rId428">
              <p14:nvContentPartPr>
                <p14:cNvPr id="223" name="Freihand 222">
                  <a:extLst>
                    <a:ext uri="{FF2B5EF4-FFF2-40B4-BE49-F238E27FC236}">
                      <a16:creationId xmlns:a16="http://schemas.microsoft.com/office/drawing/2014/main" id="{C4FC0A88-D9FD-B0B0-6494-7A5130774F2D}"/>
                    </a:ext>
                  </a:extLst>
                </p14:cNvPr>
                <p14:cNvContentPartPr/>
                <p14:nvPr/>
              </p14:nvContentPartPr>
              <p14:xfrm>
                <a:off x="2702915" y="5844268"/>
                <a:ext cx="242280" cy="228240"/>
              </p14:xfrm>
            </p:contentPart>
          </mc:Choice>
          <mc:Fallback>
            <p:pic>
              <p:nvPicPr>
                <p:cNvPr id="223" name="Freihand 222">
                  <a:extLst>
                    <a:ext uri="{FF2B5EF4-FFF2-40B4-BE49-F238E27FC236}">
                      <a16:creationId xmlns:a16="http://schemas.microsoft.com/office/drawing/2014/main" id="{C4FC0A88-D9FD-B0B0-6494-7A5130774F2D}"/>
                    </a:ext>
                  </a:extLst>
                </p:cNvPr>
                <p:cNvPicPr/>
                <p:nvPr/>
              </p:nvPicPr>
              <p:blipFill>
                <a:blip r:embed="rId429"/>
                <a:stretch>
                  <a:fillRect/>
                </a:stretch>
              </p:blipFill>
              <p:spPr>
                <a:xfrm>
                  <a:off x="2693915" y="5835268"/>
                  <a:ext cx="2599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4" name="Freihand 223">
                  <a:extLst>
                    <a:ext uri="{FF2B5EF4-FFF2-40B4-BE49-F238E27FC236}">
                      <a16:creationId xmlns:a16="http://schemas.microsoft.com/office/drawing/2014/main" id="{24D5E165-CACA-1910-610C-D25D4E1EB459}"/>
                    </a:ext>
                  </a:extLst>
                </p14:cNvPr>
                <p14:cNvContentPartPr/>
                <p14:nvPr/>
              </p14:nvContentPartPr>
              <p14:xfrm>
                <a:off x="2733875" y="6024988"/>
                <a:ext cx="204840" cy="43920"/>
              </p14:xfrm>
            </p:contentPart>
          </mc:Choice>
          <mc:Fallback>
            <p:pic>
              <p:nvPicPr>
                <p:cNvPr id="224" name="Freihand 223">
                  <a:extLst>
                    <a:ext uri="{FF2B5EF4-FFF2-40B4-BE49-F238E27FC236}">
                      <a16:creationId xmlns:a16="http://schemas.microsoft.com/office/drawing/2014/main" id="{24D5E165-CACA-1910-610C-D25D4E1EB459}"/>
                    </a:ext>
                  </a:extLst>
                </p:cNvPr>
                <p:cNvPicPr/>
                <p:nvPr/>
              </p:nvPicPr>
              <p:blipFill>
                <a:blip r:embed="rId431"/>
                <a:stretch>
                  <a:fillRect/>
                </a:stretch>
              </p:blipFill>
              <p:spPr>
                <a:xfrm>
                  <a:off x="2724875" y="6016348"/>
                  <a:ext cx="222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25" name="Freihand 224">
                  <a:extLst>
                    <a:ext uri="{FF2B5EF4-FFF2-40B4-BE49-F238E27FC236}">
                      <a16:creationId xmlns:a16="http://schemas.microsoft.com/office/drawing/2014/main" id="{48134D3E-AE34-09E6-C9E1-F0B53C8C2C86}"/>
                    </a:ext>
                  </a:extLst>
                </p14:cNvPr>
                <p14:cNvContentPartPr/>
                <p14:nvPr/>
              </p14:nvContentPartPr>
              <p14:xfrm>
                <a:off x="3032315" y="5902948"/>
                <a:ext cx="172800" cy="239400"/>
              </p14:xfrm>
            </p:contentPart>
          </mc:Choice>
          <mc:Fallback>
            <p:pic>
              <p:nvPicPr>
                <p:cNvPr id="225" name="Freihand 224">
                  <a:extLst>
                    <a:ext uri="{FF2B5EF4-FFF2-40B4-BE49-F238E27FC236}">
                      <a16:creationId xmlns:a16="http://schemas.microsoft.com/office/drawing/2014/main" id="{48134D3E-AE34-09E6-C9E1-F0B53C8C2C86}"/>
                    </a:ext>
                  </a:extLst>
                </p:cNvPr>
                <p:cNvPicPr/>
                <p:nvPr/>
              </p:nvPicPr>
              <p:blipFill>
                <a:blip r:embed="rId433"/>
                <a:stretch>
                  <a:fillRect/>
                </a:stretch>
              </p:blipFill>
              <p:spPr>
                <a:xfrm>
                  <a:off x="3023675" y="5894308"/>
                  <a:ext cx="1904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6" name="Freihand 225">
                  <a:extLst>
                    <a:ext uri="{FF2B5EF4-FFF2-40B4-BE49-F238E27FC236}">
                      <a16:creationId xmlns:a16="http://schemas.microsoft.com/office/drawing/2014/main" id="{90813996-99CF-CC49-43C9-AB0BD7F2527C}"/>
                    </a:ext>
                  </a:extLst>
                </p14:cNvPr>
                <p14:cNvContentPartPr/>
                <p14:nvPr/>
              </p14:nvContentPartPr>
              <p14:xfrm>
                <a:off x="3362075" y="5911588"/>
                <a:ext cx="216000" cy="15480"/>
              </p14:xfrm>
            </p:contentPart>
          </mc:Choice>
          <mc:Fallback>
            <p:pic>
              <p:nvPicPr>
                <p:cNvPr id="226" name="Freihand 225">
                  <a:extLst>
                    <a:ext uri="{FF2B5EF4-FFF2-40B4-BE49-F238E27FC236}">
                      <a16:creationId xmlns:a16="http://schemas.microsoft.com/office/drawing/2014/main" id="{90813996-99CF-CC49-43C9-AB0BD7F2527C}"/>
                    </a:ext>
                  </a:extLst>
                </p:cNvPr>
                <p:cNvPicPr/>
                <p:nvPr/>
              </p:nvPicPr>
              <p:blipFill>
                <a:blip r:embed="rId435"/>
                <a:stretch>
                  <a:fillRect/>
                </a:stretch>
              </p:blipFill>
              <p:spPr>
                <a:xfrm>
                  <a:off x="3353075" y="5902948"/>
                  <a:ext cx="2336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27" name="Freihand 226">
                  <a:extLst>
                    <a:ext uri="{FF2B5EF4-FFF2-40B4-BE49-F238E27FC236}">
                      <a16:creationId xmlns:a16="http://schemas.microsoft.com/office/drawing/2014/main" id="{CCC6B138-E482-3B04-BD6B-1BE6BBFA27BD}"/>
                    </a:ext>
                  </a:extLst>
                </p14:cNvPr>
                <p14:cNvContentPartPr/>
                <p14:nvPr/>
              </p14:nvContentPartPr>
              <p14:xfrm>
                <a:off x="3388355" y="5952988"/>
                <a:ext cx="165600" cy="21960"/>
              </p14:xfrm>
            </p:contentPart>
          </mc:Choice>
          <mc:Fallback>
            <p:pic>
              <p:nvPicPr>
                <p:cNvPr id="227" name="Freihand 226">
                  <a:extLst>
                    <a:ext uri="{FF2B5EF4-FFF2-40B4-BE49-F238E27FC236}">
                      <a16:creationId xmlns:a16="http://schemas.microsoft.com/office/drawing/2014/main" id="{CCC6B138-E482-3B04-BD6B-1BE6BBFA27BD}"/>
                    </a:ext>
                  </a:extLst>
                </p:cNvPr>
                <p:cNvPicPr/>
                <p:nvPr/>
              </p:nvPicPr>
              <p:blipFill>
                <a:blip r:embed="rId437"/>
                <a:stretch>
                  <a:fillRect/>
                </a:stretch>
              </p:blipFill>
              <p:spPr>
                <a:xfrm>
                  <a:off x="3379715" y="5943988"/>
                  <a:ext cx="183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0" name="Freihand 229">
                  <a:extLst>
                    <a:ext uri="{FF2B5EF4-FFF2-40B4-BE49-F238E27FC236}">
                      <a16:creationId xmlns:a16="http://schemas.microsoft.com/office/drawing/2014/main" id="{0A15A85C-68D6-93EC-051F-C80BAC3899AA}"/>
                    </a:ext>
                  </a:extLst>
                </p14:cNvPr>
                <p14:cNvContentPartPr/>
                <p14:nvPr/>
              </p14:nvContentPartPr>
              <p14:xfrm>
                <a:off x="3809555" y="5831308"/>
                <a:ext cx="155160" cy="243360"/>
              </p14:xfrm>
            </p:contentPart>
          </mc:Choice>
          <mc:Fallback>
            <p:pic>
              <p:nvPicPr>
                <p:cNvPr id="230" name="Freihand 229">
                  <a:extLst>
                    <a:ext uri="{FF2B5EF4-FFF2-40B4-BE49-F238E27FC236}">
                      <a16:creationId xmlns:a16="http://schemas.microsoft.com/office/drawing/2014/main" id="{0A15A85C-68D6-93EC-051F-C80BAC3899AA}"/>
                    </a:ext>
                  </a:extLst>
                </p:cNvPr>
                <p:cNvPicPr/>
                <p:nvPr/>
              </p:nvPicPr>
              <p:blipFill>
                <a:blip r:embed="rId439"/>
                <a:stretch>
                  <a:fillRect/>
                </a:stretch>
              </p:blipFill>
              <p:spPr>
                <a:xfrm>
                  <a:off x="3800555" y="5822668"/>
                  <a:ext cx="1728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1" name="Freihand 230">
                  <a:extLst>
                    <a:ext uri="{FF2B5EF4-FFF2-40B4-BE49-F238E27FC236}">
                      <a16:creationId xmlns:a16="http://schemas.microsoft.com/office/drawing/2014/main" id="{D6F96C68-1241-2825-B7A3-2381112B24C8}"/>
                    </a:ext>
                  </a:extLst>
                </p14:cNvPr>
                <p14:cNvContentPartPr/>
                <p14:nvPr/>
              </p14:nvContentPartPr>
              <p14:xfrm>
                <a:off x="4064795" y="5689828"/>
                <a:ext cx="93600" cy="148680"/>
              </p14:xfrm>
            </p:contentPart>
          </mc:Choice>
          <mc:Fallback>
            <p:pic>
              <p:nvPicPr>
                <p:cNvPr id="231" name="Freihand 230">
                  <a:extLst>
                    <a:ext uri="{FF2B5EF4-FFF2-40B4-BE49-F238E27FC236}">
                      <a16:creationId xmlns:a16="http://schemas.microsoft.com/office/drawing/2014/main" id="{D6F96C68-1241-2825-B7A3-2381112B24C8}"/>
                    </a:ext>
                  </a:extLst>
                </p:cNvPr>
                <p:cNvPicPr/>
                <p:nvPr/>
              </p:nvPicPr>
              <p:blipFill>
                <a:blip r:embed="rId441"/>
                <a:stretch>
                  <a:fillRect/>
                </a:stretch>
              </p:blipFill>
              <p:spPr>
                <a:xfrm>
                  <a:off x="4055795" y="5681188"/>
                  <a:ext cx="111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2" name="Freihand 231">
                  <a:extLst>
                    <a:ext uri="{FF2B5EF4-FFF2-40B4-BE49-F238E27FC236}">
                      <a16:creationId xmlns:a16="http://schemas.microsoft.com/office/drawing/2014/main" id="{71BF0CB0-AA1C-AF3D-E37B-CCD4FD47D5DC}"/>
                    </a:ext>
                  </a:extLst>
                </p14:cNvPr>
                <p14:cNvContentPartPr/>
                <p14:nvPr/>
              </p14:nvContentPartPr>
              <p14:xfrm>
                <a:off x="4132475" y="5927788"/>
                <a:ext cx="114480" cy="137160"/>
              </p14:xfrm>
            </p:contentPart>
          </mc:Choice>
          <mc:Fallback>
            <p:pic>
              <p:nvPicPr>
                <p:cNvPr id="232" name="Freihand 231">
                  <a:extLst>
                    <a:ext uri="{FF2B5EF4-FFF2-40B4-BE49-F238E27FC236}">
                      <a16:creationId xmlns:a16="http://schemas.microsoft.com/office/drawing/2014/main" id="{71BF0CB0-AA1C-AF3D-E37B-CCD4FD47D5DC}"/>
                    </a:ext>
                  </a:extLst>
                </p:cNvPr>
                <p:cNvPicPr/>
                <p:nvPr/>
              </p:nvPicPr>
              <p:blipFill>
                <a:blip r:embed="rId443"/>
                <a:stretch>
                  <a:fillRect/>
                </a:stretch>
              </p:blipFill>
              <p:spPr>
                <a:xfrm>
                  <a:off x="4123475" y="5918788"/>
                  <a:ext cx="132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3" name="Freihand 232">
                  <a:extLst>
                    <a:ext uri="{FF2B5EF4-FFF2-40B4-BE49-F238E27FC236}">
                      <a16:creationId xmlns:a16="http://schemas.microsoft.com/office/drawing/2014/main" id="{80A1C8F8-3D69-CAF4-AFAE-6DEA30B484E1}"/>
                    </a:ext>
                  </a:extLst>
                </p14:cNvPr>
                <p14:cNvContentPartPr/>
                <p14:nvPr/>
              </p14:nvContentPartPr>
              <p14:xfrm>
                <a:off x="4390955" y="5879548"/>
                <a:ext cx="109080" cy="10440"/>
              </p14:xfrm>
            </p:contentPart>
          </mc:Choice>
          <mc:Fallback>
            <p:pic>
              <p:nvPicPr>
                <p:cNvPr id="233" name="Freihand 232">
                  <a:extLst>
                    <a:ext uri="{FF2B5EF4-FFF2-40B4-BE49-F238E27FC236}">
                      <a16:creationId xmlns:a16="http://schemas.microsoft.com/office/drawing/2014/main" id="{80A1C8F8-3D69-CAF4-AFAE-6DEA30B484E1}"/>
                    </a:ext>
                  </a:extLst>
                </p:cNvPr>
                <p:cNvPicPr/>
                <p:nvPr/>
              </p:nvPicPr>
              <p:blipFill>
                <a:blip r:embed="rId445"/>
                <a:stretch>
                  <a:fillRect/>
                </a:stretch>
              </p:blipFill>
              <p:spPr>
                <a:xfrm>
                  <a:off x="4381955" y="5870908"/>
                  <a:ext cx="126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4" name="Freihand 233">
                  <a:extLst>
                    <a:ext uri="{FF2B5EF4-FFF2-40B4-BE49-F238E27FC236}">
                      <a16:creationId xmlns:a16="http://schemas.microsoft.com/office/drawing/2014/main" id="{24A0581A-F8D7-B32F-860D-DB5B8C3B2414}"/>
                    </a:ext>
                  </a:extLst>
                </p14:cNvPr>
                <p14:cNvContentPartPr/>
                <p14:nvPr/>
              </p14:nvContentPartPr>
              <p14:xfrm>
                <a:off x="4669595" y="5808628"/>
                <a:ext cx="190800" cy="253080"/>
              </p14:xfrm>
            </p:contentPart>
          </mc:Choice>
          <mc:Fallback>
            <p:pic>
              <p:nvPicPr>
                <p:cNvPr id="234" name="Freihand 233">
                  <a:extLst>
                    <a:ext uri="{FF2B5EF4-FFF2-40B4-BE49-F238E27FC236}">
                      <a16:creationId xmlns:a16="http://schemas.microsoft.com/office/drawing/2014/main" id="{24A0581A-F8D7-B32F-860D-DB5B8C3B2414}"/>
                    </a:ext>
                  </a:extLst>
                </p:cNvPr>
                <p:cNvPicPr/>
                <p:nvPr/>
              </p:nvPicPr>
              <p:blipFill>
                <a:blip r:embed="rId447"/>
                <a:stretch>
                  <a:fillRect/>
                </a:stretch>
              </p:blipFill>
              <p:spPr>
                <a:xfrm>
                  <a:off x="4660595" y="5799988"/>
                  <a:ext cx="2084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5" name="Freihand 234">
                  <a:extLst>
                    <a:ext uri="{FF2B5EF4-FFF2-40B4-BE49-F238E27FC236}">
                      <a16:creationId xmlns:a16="http://schemas.microsoft.com/office/drawing/2014/main" id="{8B930437-7478-2CB1-D227-3B1060FAB8F2}"/>
                    </a:ext>
                  </a:extLst>
                </p14:cNvPr>
                <p14:cNvContentPartPr/>
                <p14:nvPr/>
              </p14:nvContentPartPr>
              <p14:xfrm>
                <a:off x="4944635" y="5685148"/>
                <a:ext cx="156240" cy="115920"/>
              </p14:xfrm>
            </p:contentPart>
          </mc:Choice>
          <mc:Fallback>
            <p:pic>
              <p:nvPicPr>
                <p:cNvPr id="235" name="Freihand 234">
                  <a:extLst>
                    <a:ext uri="{FF2B5EF4-FFF2-40B4-BE49-F238E27FC236}">
                      <a16:creationId xmlns:a16="http://schemas.microsoft.com/office/drawing/2014/main" id="{8B930437-7478-2CB1-D227-3B1060FAB8F2}"/>
                    </a:ext>
                  </a:extLst>
                </p:cNvPr>
                <p:cNvPicPr/>
                <p:nvPr/>
              </p:nvPicPr>
              <p:blipFill>
                <a:blip r:embed="rId449"/>
                <a:stretch>
                  <a:fillRect/>
                </a:stretch>
              </p:blipFill>
              <p:spPr>
                <a:xfrm>
                  <a:off x="4935995" y="5676148"/>
                  <a:ext cx="173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6" name="Freihand 235">
                  <a:extLst>
                    <a:ext uri="{FF2B5EF4-FFF2-40B4-BE49-F238E27FC236}">
                      <a16:creationId xmlns:a16="http://schemas.microsoft.com/office/drawing/2014/main" id="{B5CE99AF-8B4F-F9BE-89F9-4A0D46A6AA9A}"/>
                    </a:ext>
                  </a:extLst>
                </p14:cNvPr>
                <p14:cNvContentPartPr/>
                <p14:nvPr/>
              </p14:nvContentPartPr>
              <p14:xfrm>
                <a:off x="5334875" y="5810788"/>
                <a:ext cx="104400" cy="5400"/>
              </p14:xfrm>
            </p:contentPart>
          </mc:Choice>
          <mc:Fallback>
            <p:pic>
              <p:nvPicPr>
                <p:cNvPr id="236" name="Freihand 235">
                  <a:extLst>
                    <a:ext uri="{FF2B5EF4-FFF2-40B4-BE49-F238E27FC236}">
                      <a16:creationId xmlns:a16="http://schemas.microsoft.com/office/drawing/2014/main" id="{B5CE99AF-8B4F-F9BE-89F9-4A0D46A6AA9A}"/>
                    </a:ext>
                  </a:extLst>
                </p:cNvPr>
                <p:cNvPicPr/>
                <p:nvPr/>
              </p:nvPicPr>
              <p:blipFill>
                <a:blip r:embed="rId451"/>
                <a:stretch>
                  <a:fillRect/>
                </a:stretch>
              </p:blipFill>
              <p:spPr>
                <a:xfrm>
                  <a:off x="5325875" y="5801788"/>
                  <a:ext cx="122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7" name="Freihand 236">
                  <a:extLst>
                    <a:ext uri="{FF2B5EF4-FFF2-40B4-BE49-F238E27FC236}">
                      <a16:creationId xmlns:a16="http://schemas.microsoft.com/office/drawing/2014/main" id="{DCA93E05-AC87-1AEC-0A11-73E0B7986A57}"/>
                    </a:ext>
                  </a:extLst>
                </p14:cNvPr>
                <p14:cNvContentPartPr/>
                <p14:nvPr/>
              </p14:nvContentPartPr>
              <p14:xfrm>
                <a:off x="5249915" y="5915908"/>
                <a:ext cx="165600" cy="11520"/>
              </p14:xfrm>
            </p:contentPart>
          </mc:Choice>
          <mc:Fallback>
            <p:pic>
              <p:nvPicPr>
                <p:cNvPr id="237" name="Freihand 236">
                  <a:extLst>
                    <a:ext uri="{FF2B5EF4-FFF2-40B4-BE49-F238E27FC236}">
                      <a16:creationId xmlns:a16="http://schemas.microsoft.com/office/drawing/2014/main" id="{DCA93E05-AC87-1AEC-0A11-73E0B7986A57}"/>
                    </a:ext>
                  </a:extLst>
                </p:cNvPr>
                <p:cNvPicPr/>
                <p:nvPr/>
              </p:nvPicPr>
              <p:blipFill>
                <a:blip r:embed="rId453"/>
                <a:stretch>
                  <a:fillRect/>
                </a:stretch>
              </p:blipFill>
              <p:spPr>
                <a:xfrm>
                  <a:off x="5240915" y="5907268"/>
                  <a:ext cx="183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39" name="Freihand 238">
                  <a:extLst>
                    <a:ext uri="{FF2B5EF4-FFF2-40B4-BE49-F238E27FC236}">
                      <a16:creationId xmlns:a16="http://schemas.microsoft.com/office/drawing/2014/main" id="{1CF19B26-91C4-D78D-D54D-915D7A1D0D79}"/>
                    </a:ext>
                  </a:extLst>
                </p14:cNvPr>
                <p14:cNvContentPartPr/>
                <p14:nvPr/>
              </p14:nvContentPartPr>
              <p14:xfrm>
                <a:off x="5661035" y="5691628"/>
                <a:ext cx="97200" cy="273240"/>
              </p14:xfrm>
            </p:contentPart>
          </mc:Choice>
          <mc:Fallback>
            <p:pic>
              <p:nvPicPr>
                <p:cNvPr id="239" name="Freihand 238">
                  <a:extLst>
                    <a:ext uri="{FF2B5EF4-FFF2-40B4-BE49-F238E27FC236}">
                      <a16:creationId xmlns:a16="http://schemas.microsoft.com/office/drawing/2014/main" id="{1CF19B26-91C4-D78D-D54D-915D7A1D0D79}"/>
                    </a:ext>
                  </a:extLst>
                </p:cNvPr>
                <p:cNvPicPr/>
                <p:nvPr/>
              </p:nvPicPr>
              <p:blipFill>
                <a:blip r:embed="rId455"/>
                <a:stretch>
                  <a:fillRect/>
                </a:stretch>
              </p:blipFill>
              <p:spPr>
                <a:xfrm>
                  <a:off x="5652395" y="5682988"/>
                  <a:ext cx="1148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0" name="Freihand 239">
                  <a:extLst>
                    <a:ext uri="{FF2B5EF4-FFF2-40B4-BE49-F238E27FC236}">
                      <a16:creationId xmlns:a16="http://schemas.microsoft.com/office/drawing/2014/main" id="{5A744B28-17D4-1D11-4DDE-8E57F12FC96D}"/>
                    </a:ext>
                  </a:extLst>
                </p14:cNvPr>
                <p14:cNvContentPartPr/>
                <p14:nvPr/>
              </p14:nvContentPartPr>
              <p14:xfrm>
                <a:off x="5732675" y="5709268"/>
                <a:ext cx="101160" cy="11520"/>
              </p14:xfrm>
            </p:contentPart>
          </mc:Choice>
          <mc:Fallback>
            <p:pic>
              <p:nvPicPr>
                <p:cNvPr id="240" name="Freihand 239">
                  <a:extLst>
                    <a:ext uri="{FF2B5EF4-FFF2-40B4-BE49-F238E27FC236}">
                      <a16:creationId xmlns:a16="http://schemas.microsoft.com/office/drawing/2014/main" id="{5A744B28-17D4-1D11-4DDE-8E57F12FC96D}"/>
                    </a:ext>
                  </a:extLst>
                </p:cNvPr>
                <p:cNvPicPr/>
                <p:nvPr/>
              </p:nvPicPr>
              <p:blipFill>
                <a:blip r:embed="rId457"/>
                <a:stretch>
                  <a:fillRect/>
                </a:stretch>
              </p:blipFill>
              <p:spPr>
                <a:xfrm>
                  <a:off x="5723675" y="5700628"/>
                  <a:ext cx="118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41" name="Freihand 240">
                  <a:extLst>
                    <a:ext uri="{FF2B5EF4-FFF2-40B4-BE49-F238E27FC236}">
                      <a16:creationId xmlns:a16="http://schemas.microsoft.com/office/drawing/2014/main" id="{3797B063-3D53-3DB5-E90F-CF60BDF07C1E}"/>
                    </a:ext>
                  </a:extLst>
                </p14:cNvPr>
                <p14:cNvContentPartPr/>
                <p14:nvPr/>
              </p14:nvContentPartPr>
              <p14:xfrm>
                <a:off x="5873435" y="5689828"/>
                <a:ext cx="294480" cy="209520"/>
              </p14:xfrm>
            </p:contentPart>
          </mc:Choice>
          <mc:Fallback>
            <p:pic>
              <p:nvPicPr>
                <p:cNvPr id="241" name="Freihand 240">
                  <a:extLst>
                    <a:ext uri="{FF2B5EF4-FFF2-40B4-BE49-F238E27FC236}">
                      <a16:creationId xmlns:a16="http://schemas.microsoft.com/office/drawing/2014/main" id="{3797B063-3D53-3DB5-E90F-CF60BDF07C1E}"/>
                    </a:ext>
                  </a:extLst>
                </p:cNvPr>
                <p:cNvPicPr/>
                <p:nvPr/>
              </p:nvPicPr>
              <p:blipFill>
                <a:blip r:embed="rId459"/>
                <a:stretch>
                  <a:fillRect/>
                </a:stretch>
              </p:blipFill>
              <p:spPr>
                <a:xfrm>
                  <a:off x="5864435" y="5680828"/>
                  <a:ext cx="3121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2" name="Freihand 241">
                  <a:extLst>
                    <a:ext uri="{FF2B5EF4-FFF2-40B4-BE49-F238E27FC236}">
                      <a16:creationId xmlns:a16="http://schemas.microsoft.com/office/drawing/2014/main" id="{0162F6B6-40A9-95D2-CF93-6A8ADAAF0EA2}"/>
                    </a:ext>
                  </a:extLst>
                </p14:cNvPr>
                <p14:cNvContentPartPr/>
                <p14:nvPr/>
              </p14:nvContentPartPr>
              <p14:xfrm>
                <a:off x="6323435" y="5735188"/>
                <a:ext cx="119880" cy="34920"/>
              </p14:xfrm>
            </p:contentPart>
          </mc:Choice>
          <mc:Fallback>
            <p:pic>
              <p:nvPicPr>
                <p:cNvPr id="242" name="Freihand 241">
                  <a:extLst>
                    <a:ext uri="{FF2B5EF4-FFF2-40B4-BE49-F238E27FC236}">
                      <a16:creationId xmlns:a16="http://schemas.microsoft.com/office/drawing/2014/main" id="{0162F6B6-40A9-95D2-CF93-6A8ADAAF0EA2}"/>
                    </a:ext>
                  </a:extLst>
                </p:cNvPr>
                <p:cNvPicPr/>
                <p:nvPr/>
              </p:nvPicPr>
              <p:blipFill>
                <a:blip r:embed="rId461"/>
                <a:stretch>
                  <a:fillRect/>
                </a:stretch>
              </p:blipFill>
              <p:spPr>
                <a:xfrm>
                  <a:off x="6314435" y="5726548"/>
                  <a:ext cx="137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3" name="Freihand 242">
                  <a:extLst>
                    <a:ext uri="{FF2B5EF4-FFF2-40B4-BE49-F238E27FC236}">
                      <a16:creationId xmlns:a16="http://schemas.microsoft.com/office/drawing/2014/main" id="{501A2F7D-366A-802B-4695-AB1B67474F3A}"/>
                    </a:ext>
                  </a:extLst>
                </p14:cNvPr>
                <p14:cNvContentPartPr/>
                <p14:nvPr/>
              </p14:nvContentPartPr>
              <p14:xfrm>
                <a:off x="6575075" y="5614228"/>
                <a:ext cx="86760" cy="227160"/>
              </p14:xfrm>
            </p:contentPart>
          </mc:Choice>
          <mc:Fallback>
            <p:pic>
              <p:nvPicPr>
                <p:cNvPr id="243" name="Freihand 242">
                  <a:extLst>
                    <a:ext uri="{FF2B5EF4-FFF2-40B4-BE49-F238E27FC236}">
                      <a16:creationId xmlns:a16="http://schemas.microsoft.com/office/drawing/2014/main" id="{501A2F7D-366A-802B-4695-AB1B67474F3A}"/>
                    </a:ext>
                  </a:extLst>
                </p:cNvPr>
                <p:cNvPicPr/>
                <p:nvPr/>
              </p:nvPicPr>
              <p:blipFill>
                <a:blip r:embed="rId463"/>
                <a:stretch>
                  <a:fillRect/>
                </a:stretch>
              </p:blipFill>
              <p:spPr>
                <a:xfrm>
                  <a:off x="6566075" y="5605228"/>
                  <a:ext cx="1044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4" name="Freihand 243">
                  <a:extLst>
                    <a:ext uri="{FF2B5EF4-FFF2-40B4-BE49-F238E27FC236}">
                      <a16:creationId xmlns:a16="http://schemas.microsoft.com/office/drawing/2014/main" id="{776BAFBC-6A27-B349-6649-10D1644AF869}"/>
                    </a:ext>
                  </a:extLst>
                </p14:cNvPr>
                <p14:cNvContentPartPr/>
                <p14:nvPr/>
              </p14:nvContentPartPr>
              <p14:xfrm>
                <a:off x="6746075" y="5644108"/>
                <a:ext cx="109440" cy="196200"/>
              </p14:xfrm>
            </p:contentPart>
          </mc:Choice>
          <mc:Fallback>
            <p:pic>
              <p:nvPicPr>
                <p:cNvPr id="244" name="Freihand 243">
                  <a:extLst>
                    <a:ext uri="{FF2B5EF4-FFF2-40B4-BE49-F238E27FC236}">
                      <a16:creationId xmlns:a16="http://schemas.microsoft.com/office/drawing/2014/main" id="{776BAFBC-6A27-B349-6649-10D1644AF869}"/>
                    </a:ext>
                  </a:extLst>
                </p:cNvPr>
                <p:cNvPicPr/>
                <p:nvPr/>
              </p:nvPicPr>
              <p:blipFill>
                <a:blip r:embed="rId465"/>
                <a:stretch>
                  <a:fillRect/>
                </a:stretch>
              </p:blipFill>
              <p:spPr>
                <a:xfrm>
                  <a:off x="6737075" y="5635108"/>
                  <a:ext cx="1270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5" name="Freihand 244">
                  <a:extLst>
                    <a:ext uri="{FF2B5EF4-FFF2-40B4-BE49-F238E27FC236}">
                      <a16:creationId xmlns:a16="http://schemas.microsoft.com/office/drawing/2014/main" id="{433A07D7-F067-5646-C7D6-7D4AF977CEC0}"/>
                    </a:ext>
                  </a:extLst>
                </p14:cNvPr>
                <p14:cNvContentPartPr/>
                <p14:nvPr/>
              </p14:nvContentPartPr>
              <p14:xfrm>
                <a:off x="6948395" y="5618908"/>
                <a:ext cx="122400" cy="212400"/>
              </p14:xfrm>
            </p:contentPart>
          </mc:Choice>
          <mc:Fallback>
            <p:pic>
              <p:nvPicPr>
                <p:cNvPr id="245" name="Freihand 244">
                  <a:extLst>
                    <a:ext uri="{FF2B5EF4-FFF2-40B4-BE49-F238E27FC236}">
                      <a16:creationId xmlns:a16="http://schemas.microsoft.com/office/drawing/2014/main" id="{433A07D7-F067-5646-C7D6-7D4AF977CEC0}"/>
                    </a:ext>
                  </a:extLst>
                </p:cNvPr>
                <p:cNvPicPr/>
                <p:nvPr/>
              </p:nvPicPr>
              <p:blipFill>
                <a:blip r:embed="rId467"/>
                <a:stretch>
                  <a:fillRect/>
                </a:stretch>
              </p:blipFill>
              <p:spPr>
                <a:xfrm>
                  <a:off x="6939395" y="5610268"/>
                  <a:ext cx="1400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6" name="Freihand 245">
                  <a:extLst>
                    <a:ext uri="{FF2B5EF4-FFF2-40B4-BE49-F238E27FC236}">
                      <a16:creationId xmlns:a16="http://schemas.microsoft.com/office/drawing/2014/main" id="{DF62E1DE-1F1E-EAF7-EC7D-7CF1855BCEAB}"/>
                    </a:ext>
                  </a:extLst>
                </p14:cNvPr>
                <p14:cNvContentPartPr/>
                <p14:nvPr/>
              </p14:nvContentPartPr>
              <p14:xfrm>
                <a:off x="7018235" y="5599828"/>
                <a:ext cx="377280" cy="53640"/>
              </p14:xfrm>
            </p:contentPart>
          </mc:Choice>
          <mc:Fallback>
            <p:pic>
              <p:nvPicPr>
                <p:cNvPr id="246" name="Freihand 245">
                  <a:extLst>
                    <a:ext uri="{FF2B5EF4-FFF2-40B4-BE49-F238E27FC236}">
                      <a16:creationId xmlns:a16="http://schemas.microsoft.com/office/drawing/2014/main" id="{DF62E1DE-1F1E-EAF7-EC7D-7CF1855BCEAB}"/>
                    </a:ext>
                  </a:extLst>
                </p:cNvPr>
                <p:cNvPicPr/>
                <p:nvPr/>
              </p:nvPicPr>
              <p:blipFill>
                <a:blip r:embed="rId469"/>
                <a:stretch>
                  <a:fillRect/>
                </a:stretch>
              </p:blipFill>
              <p:spPr>
                <a:xfrm>
                  <a:off x="7009235" y="5590828"/>
                  <a:ext cx="394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7" name="Freihand 246">
                  <a:extLst>
                    <a:ext uri="{FF2B5EF4-FFF2-40B4-BE49-F238E27FC236}">
                      <a16:creationId xmlns:a16="http://schemas.microsoft.com/office/drawing/2014/main" id="{BEE00B1C-987F-9C73-8929-920364B6CB6F}"/>
                    </a:ext>
                  </a:extLst>
                </p14:cNvPr>
                <p14:cNvContentPartPr/>
                <p14:nvPr/>
              </p14:nvContentPartPr>
              <p14:xfrm>
                <a:off x="7232075" y="5723308"/>
                <a:ext cx="180000" cy="29520"/>
              </p14:xfrm>
            </p:contentPart>
          </mc:Choice>
          <mc:Fallback>
            <p:pic>
              <p:nvPicPr>
                <p:cNvPr id="247" name="Freihand 246">
                  <a:extLst>
                    <a:ext uri="{FF2B5EF4-FFF2-40B4-BE49-F238E27FC236}">
                      <a16:creationId xmlns:a16="http://schemas.microsoft.com/office/drawing/2014/main" id="{BEE00B1C-987F-9C73-8929-920364B6CB6F}"/>
                    </a:ext>
                  </a:extLst>
                </p:cNvPr>
                <p:cNvPicPr/>
                <p:nvPr/>
              </p:nvPicPr>
              <p:blipFill>
                <a:blip r:embed="rId471"/>
                <a:stretch>
                  <a:fillRect/>
                </a:stretch>
              </p:blipFill>
              <p:spPr>
                <a:xfrm>
                  <a:off x="7223075" y="5714308"/>
                  <a:ext cx="1976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8" name="Freihand 247">
                  <a:extLst>
                    <a:ext uri="{FF2B5EF4-FFF2-40B4-BE49-F238E27FC236}">
                      <a16:creationId xmlns:a16="http://schemas.microsoft.com/office/drawing/2014/main" id="{4DE7EDBA-F2C6-D3CE-6AEC-A7D1EE4530FD}"/>
                    </a:ext>
                  </a:extLst>
                </p14:cNvPr>
                <p14:cNvContentPartPr/>
                <p14:nvPr/>
              </p14:nvContentPartPr>
              <p14:xfrm>
                <a:off x="7559675" y="5524948"/>
                <a:ext cx="185040" cy="242640"/>
              </p14:xfrm>
            </p:contentPart>
          </mc:Choice>
          <mc:Fallback>
            <p:pic>
              <p:nvPicPr>
                <p:cNvPr id="248" name="Freihand 247">
                  <a:extLst>
                    <a:ext uri="{FF2B5EF4-FFF2-40B4-BE49-F238E27FC236}">
                      <a16:creationId xmlns:a16="http://schemas.microsoft.com/office/drawing/2014/main" id="{4DE7EDBA-F2C6-D3CE-6AEC-A7D1EE4530FD}"/>
                    </a:ext>
                  </a:extLst>
                </p:cNvPr>
                <p:cNvPicPr/>
                <p:nvPr/>
              </p:nvPicPr>
              <p:blipFill>
                <a:blip r:embed="rId473"/>
                <a:stretch>
                  <a:fillRect/>
                </a:stretch>
              </p:blipFill>
              <p:spPr>
                <a:xfrm>
                  <a:off x="7550675" y="5515948"/>
                  <a:ext cx="2026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49" name="Freihand 248">
                  <a:extLst>
                    <a:ext uri="{FF2B5EF4-FFF2-40B4-BE49-F238E27FC236}">
                      <a16:creationId xmlns:a16="http://schemas.microsoft.com/office/drawing/2014/main" id="{CE668FD8-4F1F-38AF-92ED-BF34A12C4289}"/>
                    </a:ext>
                  </a:extLst>
                </p14:cNvPr>
                <p14:cNvContentPartPr/>
                <p14:nvPr/>
              </p14:nvContentPartPr>
              <p14:xfrm>
                <a:off x="7871435" y="5476708"/>
                <a:ext cx="221040" cy="282240"/>
              </p14:xfrm>
            </p:contentPart>
          </mc:Choice>
          <mc:Fallback>
            <p:pic>
              <p:nvPicPr>
                <p:cNvPr id="249" name="Freihand 248">
                  <a:extLst>
                    <a:ext uri="{FF2B5EF4-FFF2-40B4-BE49-F238E27FC236}">
                      <a16:creationId xmlns:a16="http://schemas.microsoft.com/office/drawing/2014/main" id="{CE668FD8-4F1F-38AF-92ED-BF34A12C4289}"/>
                    </a:ext>
                  </a:extLst>
                </p:cNvPr>
                <p:cNvPicPr/>
                <p:nvPr/>
              </p:nvPicPr>
              <p:blipFill>
                <a:blip r:embed="rId475"/>
                <a:stretch>
                  <a:fillRect/>
                </a:stretch>
              </p:blipFill>
              <p:spPr>
                <a:xfrm>
                  <a:off x="7862795" y="5468068"/>
                  <a:ext cx="2386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0" name="Freihand 249">
                  <a:extLst>
                    <a:ext uri="{FF2B5EF4-FFF2-40B4-BE49-F238E27FC236}">
                      <a16:creationId xmlns:a16="http://schemas.microsoft.com/office/drawing/2014/main" id="{CEEA16A3-91E7-BA8B-C407-552331D3CA4A}"/>
                    </a:ext>
                  </a:extLst>
                </p14:cNvPr>
                <p14:cNvContentPartPr/>
                <p14:nvPr/>
              </p14:nvContentPartPr>
              <p14:xfrm>
                <a:off x="7075835" y="5732668"/>
                <a:ext cx="1315800" cy="303120"/>
              </p14:xfrm>
            </p:contentPart>
          </mc:Choice>
          <mc:Fallback>
            <p:pic>
              <p:nvPicPr>
                <p:cNvPr id="250" name="Freihand 249">
                  <a:extLst>
                    <a:ext uri="{FF2B5EF4-FFF2-40B4-BE49-F238E27FC236}">
                      <a16:creationId xmlns:a16="http://schemas.microsoft.com/office/drawing/2014/main" id="{CEEA16A3-91E7-BA8B-C407-552331D3CA4A}"/>
                    </a:ext>
                  </a:extLst>
                </p:cNvPr>
                <p:cNvPicPr/>
                <p:nvPr/>
              </p:nvPicPr>
              <p:blipFill>
                <a:blip r:embed="rId477"/>
                <a:stretch>
                  <a:fillRect/>
                </a:stretch>
              </p:blipFill>
              <p:spPr>
                <a:xfrm>
                  <a:off x="7067195" y="5723668"/>
                  <a:ext cx="133344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51" name="Freihand 250">
                  <a:extLst>
                    <a:ext uri="{FF2B5EF4-FFF2-40B4-BE49-F238E27FC236}">
                      <a16:creationId xmlns:a16="http://schemas.microsoft.com/office/drawing/2014/main" id="{BAA76369-5218-C405-9B6D-FD9D7180290D}"/>
                    </a:ext>
                  </a:extLst>
                </p14:cNvPr>
                <p14:cNvContentPartPr/>
                <p14:nvPr/>
              </p14:nvContentPartPr>
              <p14:xfrm>
                <a:off x="7133795" y="5885308"/>
                <a:ext cx="1004400" cy="222480"/>
              </p14:xfrm>
            </p:contentPart>
          </mc:Choice>
          <mc:Fallback>
            <p:pic>
              <p:nvPicPr>
                <p:cNvPr id="251" name="Freihand 250">
                  <a:extLst>
                    <a:ext uri="{FF2B5EF4-FFF2-40B4-BE49-F238E27FC236}">
                      <a16:creationId xmlns:a16="http://schemas.microsoft.com/office/drawing/2014/main" id="{BAA76369-5218-C405-9B6D-FD9D7180290D}"/>
                    </a:ext>
                  </a:extLst>
                </p:cNvPr>
                <p:cNvPicPr/>
                <p:nvPr/>
              </p:nvPicPr>
              <p:blipFill>
                <a:blip r:embed="rId479"/>
                <a:stretch>
                  <a:fillRect/>
                </a:stretch>
              </p:blipFill>
              <p:spPr>
                <a:xfrm>
                  <a:off x="7125155" y="5876308"/>
                  <a:ext cx="1022040" cy="240120"/>
                </a:xfrm>
                <a:prstGeom prst="rect">
                  <a:avLst/>
                </a:prstGeom>
              </p:spPr>
            </p:pic>
          </mc:Fallback>
        </mc:AlternateContent>
      </p:grpSp>
    </p:spTree>
    <p:extLst>
      <p:ext uri="{BB962C8B-B14F-4D97-AF65-F5344CB8AC3E}">
        <p14:creationId xmlns:p14="http://schemas.microsoft.com/office/powerpoint/2010/main" val="366342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0E788ED-8AAD-1031-2205-4235E833E809}"/>
                  </a:ext>
                </a:extLst>
              </p14:cNvPr>
              <p14:cNvContentPartPr/>
              <p14:nvPr/>
            </p14:nvContentPartPr>
            <p14:xfrm>
              <a:off x="8857475" y="1513468"/>
              <a:ext cx="19080" cy="4320"/>
            </p14:xfrm>
          </p:contentPart>
        </mc:Choice>
        <mc:Fallback>
          <p:pic>
            <p:nvPicPr>
              <p:cNvPr id="2" name="Freihand 1">
                <a:extLst>
                  <a:ext uri="{FF2B5EF4-FFF2-40B4-BE49-F238E27FC236}">
                    <a16:creationId xmlns:a16="http://schemas.microsoft.com/office/drawing/2014/main" id="{80E788ED-8AAD-1031-2205-4235E833E809}"/>
                  </a:ext>
                </a:extLst>
              </p:cNvPr>
              <p:cNvPicPr/>
              <p:nvPr/>
            </p:nvPicPr>
            <p:blipFill>
              <a:blip r:embed="rId4"/>
              <a:stretch>
                <a:fillRect/>
              </a:stretch>
            </p:blipFill>
            <p:spPr>
              <a:xfrm>
                <a:off x="8848835" y="1504468"/>
                <a:ext cx="36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D7E04E2-DFD8-C268-D653-A603C95B6C06}"/>
                  </a:ext>
                </a:extLst>
              </p14:cNvPr>
              <p14:cNvContentPartPr/>
              <p14:nvPr/>
            </p14:nvContentPartPr>
            <p14:xfrm>
              <a:off x="652715" y="2410948"/>
              <a:ext cx="1468800" cy="93600"/>
            </p14:xfrm>
          </p:contentPart>
        </mc:Choice>
        <mc:Fallback>
          <p:pic>
            <p:nvPicPr>
              <p:cNvPr id="3" name="Freihand 2">
                <a:extLst>
                  <a:ext uri="{FF2B5EF4-FFF2-40B4-BE49-F238E27FC236}">
                    <a16:creationId xmlns:a16="http://schemas.microsoft.com/office/drawing/2014/main" id="{6D7E04E2-DFD8-C268-D653-A603C95B6C06}"/>
                  </a:ext>
                </a:extLst>
              </p:cNvPr>
              <p:cNvPicPr/>
              <p:nvPr/>
            </p:nvPicPr>
            <p:blipFill>
              <a:blip r:embed="rId6"/>
              <a:stretch>
                <a:fillRect/>
              </a:stretch>
            </p:blipFill>
            <p:spPr>
              <a:xfrm>
                <a:off x="643715" y="2401948"/>
                <a:ext cx="1486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A8F6FC9-AE39-0A98-AC83-018260634902}"/>
                  </a:ext>
                </a:extLst>
              </p14:cNvPr>
              <p14:cNvContentPartPr/>
              <p14:nvPr/>
            </p14:nvContentPartPr>
            <p14:xfrm>
              <a:off x="7217675" y="2036908"/>
              <a:ext cx="810000" cy="123840"/>
            </p14:xfrm>
          </p:contentPart>
        </mc:Choice>
        <mc:Fallback>
          <p:pic>
            <p:nvPicPr>
              <p:cNvPr id="4" name="Freihand 3">
                <a:extLst>
                  <a:ext uri="{FF2B5EF4-FFF2-40B4-BE49-F238E27FC236}">
                    <a16:creationId xmlns:a16="http://schemas.microsoft.com/office/drawing/2014/main" id="{7A8F6FC9-AE39-0A98-AC83-018260634902}"/>
                  </a:ext>
                </a:extLst>
              </p:cNvPr>
              <p:cNvPicPr/>
              <p:nvPr/>
            </p:nvPicPr>
            <p:blipFill>
              <a:blip r:embed="rId8"/>
              <a:stretch>
                <a:fillRect/>
              </a:stretch>
            </p:blipFill>
            <p:spPr>
              <a:xfrm>
                <a:off x="7208675" y="2027908"/>
                <a:ext cx="827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AE239823-28F2-5541-D390-6FA88D153DC1}"/>
                  </a:ext>
                </a:extLst>
              </p14:cNvPr>
              <p14:cNvContentPartPr/>
              <p14:nvPr/>
            </p14:nvContentPartPr>
            <p14:xfrm>
              <a:off x="4282235" y="2473228"/>
              <a:ext cx="1639440" cy="36720"/>
            </p14:xfrm>
          </p:contentPart>
        </mc:Choice>
        <mc:Fallback>
          <p:pic>
            <p:nvPicPr>
              <p:cNvPr id="5" name="Freihand 4">
                <a:extLst>
                  <a:ext uri="{FF2B5EF4-FFF2-40B4-BE49-F238E27FC236}">
                    <a16:creationId xmlns:a16="http://schemas.microsoft.com/office/drawing/2014/main" id="{AE239823-28F2-5541-D390-6FA88D153DC1}"/>
                  </a:ext>
                </a:extLst>
              </p:cNvPr>
              <p:cNvPicPr/>
              <p:nvPr/>
            </p:nvPicPr>
            <p:blipFill>
              <a:blip r:embed="rId10"/>
              <a:stretch>
                <a:fillRect/>
              </a:stretch>
            </p:blipFill>
            <p:spPr>
              <a:xfrm>
                <a:off x="4273595" y="2464228"/>
                <a:ext cx="1657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Freihand 18">
                <a:extLst>
                  <a:ext uri="{FF2B5EF4-FFF2-40B4-BE49-F238E27FC236}">
                    <a16:creationId xmlns:a16="http://schemas.microsoft.com/office/drawing/2014/main" id="{B15B3A1C-79ED-0603-0395-48AECF564AD9}"/>
                  </a:ext>
                </a:extLst>
              </p14:cNvPr>
              <p14:cNvContentPartPr/>
              <p14:nvPr/>
            </p14:nvContentPartPr>
            <p14:xfrm>
              <a:off x="9500795" y="1040428"/>
              <a:ext cx="250920" cy="325440"/>
            </p14:xfrm>
          </p:contentPart>
        </mc:Choice>
        <mc:Fallback>
          <p:pic>
            <p:nvPicPr>
              <p:cNvPr id="19" name="Freihand 18">
                <a:extLst>
                  <a:ext uri="{FF2B5EF4-FFF2-40B4-BE49-F238E27FC236}">
                    <a16:creationId xmlns:a16="http://schemas.microsoft.com/office/drawing/2014/main" id="{B15B3A1C-79ED-0603-0395-48AECF564AD9}"/>
                  </a:ext>
                </a:extLst>
              </p:cNvPr>
              <p:cNvPicPr/>
              <p:nvPr/>
            </p:nvPicPr>
            <p:blipFill>
              <a:blip r:embed="rId12"/>
              <a:stretch>
                <a:fillRect/>
              </a:stretch>
            </p:blipFill>
            <p:spPr>
              <a:xfrm>
                <a:off x="9492155" y="1031428"/>
                <a:ext cx="2685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1A476D2C-C059-6CC2-81A6-CD293BC03677}"/>
                  </a:ext>
                </a:extLst>
              </p14:cNvPr>
              <p14:cNvContentPartPr/>
              <p14:nvPr/>
            </p14:nvContentPartPr>
            <p14:xfrm>
              <a:off x="9785195" y="1000828"/>
              <a:ext cx="154440" cy="194040"/>
            </p14:xfrm>
          </p:contentPart>
        </mc:Choice>
        <mc:Fallback>
          <p:pic>
            <p:nvPicPr>
              <p:cNvPr id="20" name="Freihand 19">
                <a:extLst>
                  <a:ext uri="{FF2B5EF4-FFF2-40B4-BE49-F238E27FC236}">
                    <a16:creationId xmlns:a16="http://schemas.microsoft.com/office/drawing/2014/main" id="{1A476D2C-C059-6CC2-81A6-CD293BC03677}"/>
                  </a:ext>
                </a:extLst>
              </p:cNvPr>
              <p:cNvPicPr/>
              <p:nvPr/>
            </p:nvPicPr>
            <p:blipFill>
              <a:blip r:embed="rId14"/>
              <a:stretch>
                <a:fillRect/>
              </a:stretch>
            </p:blipFill>
            <p:spPr>
              <a:xfrm>
                <a:off x="9776555" y="992188"/>
                <a:ext cx="172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Freihand 20">
                <a:extLst>
                  <a:ext uri="{FF2B5EF4-FFF2-40B4-BE49-F238E27FC236}">
                    <a16:creationId xmlns:a16="http://schemas.microsoft.com/office/drawing/2014/main" id="{850691A5-A126-FD72-5C54-062A39901865}"/>
                  </a:ext>
                </a:extLst>
              </p14:cNvPr>
              <p14:cNvContentPartPr/>
              <p14:nvPr/>
            </p14:nvContentPartPr>
            <p14:xfrm>
              <a:off x="10125035" y="1044028"/>
              <a:ext cx="120960" cy="135000"/>
            </p14:xfrm>
          </p:contentPart>
        </mc:Choice>
        <mc:Fallback>
          <p:pic>
            <p:nvPicPr>
              <p:cNvPr id="21" name="Freihand 20">
                <a:extLst>
                  <a:ext uri="{FF2B5EF4-FFF2-40B4-BE49-F238E27FC236}">
                    <a16:creationId xmlns:a16="http://schemas.microsoft.com/office/drawing/2014/main" id="{850691A5-A126-FD72-5C54-062A39901865}"/>
                  </a:ext>
                </a:extLst>
              </p:cNvPr>
              <p:cNvPicPr/>
              <p:nvPr/>
            </p:nvPicPr>
            <p:blipFill>
              <a:blip r:embed="rId16"/>
              <a:stretch>
                <a:fillRect/>
              </a:stretch>
            </p:blipFill>
            <p:spPr>
              <a:xfrm>
                <a:off x="10116035" y="1035388"/>
                <a:ext cx="138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a:extLst>
                  <a:ext uri="{FF2B5EF4-FFF2-40B4-BE49-F238E27FC236}">
                    <a16:creationId xmlns:a16="http://schemas.microsoft.com/office/drawing/2014/main" id="{42B30CF8-B7A2-13D2-8537-910AAA7C08A1}"/>
                  </a:ext>
                </a:extLst>
              </p14:cNvPr>
              <p14:cNvContentPartPr/>
              <p14:nvPr/>
            </p14:nvContentPartPr>
            <p14:xfrm>
              <a:off x="10265795" y="1063828"/>
              <a:ext cx="354960" cy="56160"/>
            </p14:xfrm>
          </p:contentPart>
        </mc:Choice>
        <mc:Fallback>
          <p:pic>
            <p:nvPicPr>
              <p:cNvPr id="22" name="Freihand 21">
                <a:extLst>
                  <a:ext uri="{FF2B5EF4-FFF2-40B4-BE49-F238E27FC236}">
                    <a16:creationId xmlns:a16="http://schemas.microsoft.com/office/drawing/2014/main" id="{42B30CF8-B7A2-13D2-8537-910AAA7C08A1}"/>
                  </a:ext>
                </a:extLst>
              </p:cNvPr>
              <p:cNvPicPr/>
              <p:nvPr/>
            </p:nvPicPr>
            <p:blipFill>
              <a:blip r:embed="rId18"/>
              <a:stretch>
                <a:fillRect/>
              </a:stretch>
            </p:blipFill>
            <p:spPr>
              <a:xfrm>
                <a:off x="10257155" y="1054828"/>
                <a:ext cx="372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9ACC81B4-61EA-3983-616A-97BF76763A3D}"/>
                  </a:ext>
                </a:extLst>
              </p14:cNvPr>
              <p14:cNvContentPartPr/>
              <p14:nvPr/>
            </p14:nvContentPartPr>
            <p14:xfrm>
              <a:off x="10656395" y="1023508"/>
              <a:ext cx="124920" cy="229320"/>
            </p14:xfrm>
          </p:contentPart>
        </mc:Choice>
        <mc:Fallback>
          <p:pic>
            <p:nvPicPr>
              <p:cNvPr id="23" name="Freihand 22">
                <a:extLst>
                  <a:ext uri="{FF2B5EF4-FFF2-40B4-BE49-F238E27FC236}">
                    <a16:creationId xmlns:a16="http://schemas.microsoft.com/office/drawing/2014/main" id="{9ACC81B4-61EA-3983-616A-97BF76763A3D}"/>
                  </a:ext>
                </a:extLst>
              </p:cNvPr>
              <p:cNvPicPr/>
              <p:nvPr/>
            </p:nvPicPr>
            <p:blipFill>
              <a:blip r:embed="rId20"/>
              <a:stretch>
                <a:fillRect/>
              </a:stretch>
            </p:blipFill>
            <p:spPr>
              <a:xfrm>
                <a:off x="10647755" y="1014508"/>
                <a:ext cx="1425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E2359913-CACA-52A7-D1A1-D4F2497E026A}"/>
                  </a:ext>
                </a:extLst>
              </p14:cNvPr>
              <p14:cNvContentPartPr/>
              <p14:nvPr/>
            </p14:nvContentPartPr>
            <p14:xfrm>
              <a:off x="10852955" y="830188"/>
              <a:ext cx="318960" cy="261000"/>
            </p14:xfrm>
          </p:contentPart>
        </mc:Choice>
        <mc:Fallback>
          <p:pic>
            <p:nvPicPr>
              <p:cNvPr id="24" name="Freihand 23">
                <a:extLst>
                  <a:ext uri="{FF2B5EF4-FFF2-40B4-BE49-F238E27FC236}">
                    <a16:creationId xmlns:a16="http://schemas.microsoft.com/office/drawing/2014/main" id="{E2359913-CACA-52A7-D1A1-D4F2497E026A}"/>
                  </a:ext>
                </a:extLst>
              </p:cNvPr>
              <p:cNvPicPr/>
              <p:nvPr/>
            </p:nvPicPr>
            <p:blipFill>
              <a:blip r:embed="rId22"/>
              <a:stretch>
                <a:fillRect/>
              </a:stretch>
            </p:blipFill>
            <p:spPr>
              <a:xfrm>
                <a:off x="10843955" y="821188"/>
                <a:ext cx="3366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F9F9FC4D-C449-71D5-AD71-C47FF068853D}"/>
                  </a:ext>
                </a:extLst>
              </p14:cNvPr>
              <p14:cNvContentPartPr/>
              <p14:nvPr/>
            </p14:nvContentPartPr>
            <p14:xfrm>
              <a:off x="11195675" y="792028"/>
              <a:ext cx="7560" cy="9000"/>
            </p14:xfrm>
          </p:contentPart>
        </mc:Choice>
        <mc:Fallback>
          <p:pic>
            <p:nvPicPr>
              <p:cNvPr id="25" name="Freihand 24">
                <a:extLst>
                  <a:ext uri="{FF2B5EF4-FFF2-40B4-BE49-F238E27FC236}">
                    <a16:creationId xmlns:a16="http://schemas.microsoft.com/office/drawing/2014/main" id="{F9F9FC4D-C449-71D5-AD71-C47FF068853D}"/>
                  </a:ext>
                </a:extLst>
              </p:cNvPr>
              <p:cNvPicPr/>
              <p:nvPr/>
            </p:nvPicPr>
            <p:blipFill>
              <a:blip r:embed="rId24"/>
              <a:stretch>
                <a:fillRect/>
              </a:stretch>
            </p:blipFill>
            <p:spPr>
              <a:xfrm>
                <a:off x="11187035" y="783028"/>
                <a:ext cx="25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4E6B6E86-4D03-812B-FC97-47FFA149DC6E}"/>
                  </a:ext>
                </a:extLst>
              </p14:cNvPr>
              <p14:cNvContentPartPr/>
              <p14:nvPr/>
            </p14:nvContentPartPr>
            <p14:xfrm>
              <a:off x="11173355" y="810748"/>
              <a:ext cx="339120" cy="238680"/>
            </p14:xfrm>
          </p:contentPart>
        </mc:Choice>
        <mc:Fallback>
          <p:pic>
            <p:nvPicPr>
              <p:cNvPr id="26" name="Freihand 25">
                <a:extLst>
                  <a:ext uri="{FF2B5EF4-FFF2-40B4-BE49-F238E27FC236}">
                    <a16:creationId xmlns:a16="http://schemas.microsoft.com/office/drawing/2014/main" id="{4E6B6E86-4D03-812B-FC97-47FFA149DC6E}"/>
                  </a:ext>
                </a:extLst>
              </p:cNvPr>
              <p:cNvPicPr/>
              <p:nvPr/>
            </p:nvPicPr>
            <p:blipFill>
              <a:blip r:embed="rId26"/>
              <a:stretch>
                <a:fillRect/>
              </a:stretch>
            </p:blipFill>
            <p:spPr>
              <a:xfrm>
                <a:off x="11164355" y="802108"/>
                <a:ext cx="3567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Freihand 26">
                <a:extLst>
                  <a:ext uri="{FF2B5EF4-FFF2-40B4-BE49-F238E27FC236}">
                    <a16:creationId xmlns:a16="http://schemas.microsoft.com/office/drawing/2014/main" id="{C95AAE14-1A52-2E50-F7D9-EBEDFB26DB96}"/>
                  </a:ext>
                </a:extLst>
              </p14:cNvPr>
              <p14:cNvContentPartPr/>
              <p14:nvPr/>
            </p14:nvContentPartPr>
            <p14:xfrm>
              <a:off x="11449835" y="804628"/>
              <a:ext cx="14040" cy="27360"/>
            </p14:xfrm>
          </p:contentPart>
        </mc:Choice>
        <mc:Fallback>
          <p:pic>
            <p:nvPicPr>
              <p:cNvPr id="27" name="Freihand 26">
                <a:extLst>
                  <a:ext uri="{FF2B5EF4-FFF2-40B4-BE49-F238E27FC236}">
                    <a16:creationId xmlns:a16="http://schemas.microsoft.com/office/drawing/2014/main" id="{C95AAE14-1A52-2E50-F7D9-EBEDFB26DB96}"/>
                  </a:ext>
                </a:extLst>
              </p:cNvPr>
              <p:cNvPicPr/>
              <p:nvPr/>
            </p:nvPicPr>
            <p:blipFill>
              <a:blip r:embed="rId28"/>
              <a:stretch>
                <a:fillRect/>
              </a:stretch>
            </p:blipFill>
            <p:spPr>
              <a:xfrm>
                <a:off x="11440835" y="795988"/>
                <a:ext cx="31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Freihand 27">
                <a:extLst>
                  <a:ext uri="{FF2B5EF4-FFF2-40B4-BE49-F238E27FC236}">
                    <a16:creationId xmlns:a16="http://schemas.microsoft.com/office/drawing/2014/main" id="{DC60AB65-3432-299A-BC25-952B413722F8}"/>
                  </a:ext>
                </a:extLst>
              </p14:cNvPr>
              <p14:cNvContentPartPr/>
              <p14:nvPr/>
            </p14:nvContentPartPr>
            <p14:xfrm>
              <a:off x="10397555" y="1296388"/>
              <a:ext cx="148320" cy="223920"/>
            </p14:xfrm>
          </p:contentPart>
        </mc:Choice>
        <mc:Fallback>
          <p:pic>
            <p:nvPicPr>
              <p:cNvPr id="28" name="Freihand 27">
                <a:extLst>
                  <a:ext uri="{FF2B5EF4-FFF2-40B4-BE49-F238E27FC236}">
                    <a16:creationId xmlns:a16="http://schemas.microsoft.com/office/drawing/2014/main" id="{DC60AB65-3432-299A-BC25-952B413722F8}"/>
                  </a:ext>
                </a:extLst>
              </p:cNvPr>
              <p:cNvPicPr/>
              <p:nvPr/>
            </p:nvPicPr>
            <p:blipFill>
              <a:blip r:embed="rId30"/>
              <a:stretch>
                <a:fillRect/>
              </a:stretch>
            </p:blipFill>
            <p:spPr>
              <a:xfrm>
                <a:off x="10388555" y="1287748"/>
                <a:ext cx="1659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 name="Freihand 28">
                <a:extLst>
                  <a:ext uri="{FF2B5EF4-FFF2-40B4-BE49-F238E27FC236}">
                    <a16:creationId xmlns:a16="http://schemas.microsoft.com/office/drawing/2014/main" id="{1154D45C-38E9-AEFF-BF69-7F87FEA35226}"/>
                  </a:ext>
                </a:extLst>
              </p14:cNvPr>
              <p14:cNvContentPartPr/>
              <p14:nvPr/>
            </p14:nvContentPartPr>
            <p14:xfrm>
              <a:off x="10583315" y="1357948"/>
              <a:ext cx="182520" cy="94680"/>
            </p14:xfrm>
          </p:contentPart>
        </mc:Choice>
        <mc:Fallback>
          <p:pic>
            <p:nvPicPr>
              <p:cNvPr id="29" name="Freihand 28">
                <a:extLst>
                  <a:ext uri="{FF2B5EF4-FFF2-40B4-BE49-F238E27FC236}">
                    <a16:creationId xmlns:a16="http://schemas.microsoft.com/office/drawing/2014/main" id="{1154D45C-38E9-AEFF-BF69-7F87FEA35226}"/>
                  </a:ext>
                </a:extLst>
              </p:cNvPr>
              <p:cNvPicPr/>
              <p:nvPr/>
            </p:nvPicPr>
            <p:blipFill>
              <a:blip r:embed="rId32"/>
              <a:stretch>
                <a:fillRect/>
              </a:stretch>
            </p:blipFill>
            <p:spPr>
              <a:xfrm>
                <a:off x="10574675" y="1349308"/>
                <a:ext cx="200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Freihand 29">
                <a:extLst>
                  <a:ext uri="{FF2B5EF4-FFF2-40B4-BE49-F238E27FC236}">
                    <a16:creationId xmlns:a16="http://schemas.microsoft.com/office/drawing/2014/main" id="{4A22FADF-7BA6-4D1D-9C72-36818F07DF4D}"/>
                  </a:ext>
                </a:extLst>
              </p14:cNvPr>
              <p14:cNvContentPartPr/>
              <p14:nvPr/>
            </p14:nvContentPartPr>
            <p14:xfrm>
              <a:off x="10804355" y="1228348"/>
              <a:ext cx="169920" cy="224280"/>
            </p14:xfrm>
          </p:contentPart>
        </mc:Choice>
        <mc:Fallback>
          <p:pic>
            <p:nvPicPr>
              <p:cNvPr id="30" name="Freihand 29">
                <a:extLst>
                  <a:ext uri="{FF2B5EF4-FFF2-40B4-BE49-F238E27FC236}">
                    <a16:creationId xmlns:a16="http://schemas.microsoft.com/office/drawing/2014/main" id="{4A22FADF-7BA6-4D1D-9C72-36818F07DF4D}"/>
                  </a:ext>
                </a:extLst>
              </p:cNvPr>
              <p:cNvPicPr/>
              <p:nvPr/>
            </p:nvPicPr>
            <p:blipFill>
              <a:blip r:embed="rId34"/>
              <a:stretch>
                <a:fillRect/>
              </a:stretch>
            </p:blipFill>
            <p:spPr>
              <a:xfrm>
                <a:off x="10795715" y="1219708"/>
                <a:ext cx="1875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Freihand 30">
                <a:extLst>
                  <a:ext uri="{FF2B5EF4-FFF2-40B4-BE49-F238E27FC236}">
                    <a16:creationId xmlns:a16="http://schemas.microsoft.com/office/drawing/2014/main" id="{9EA2062E-8EBD-B232-BFF8-2EF484129050}"/>
                  </a:ext>
                </a:extLst>
              </p14:cNvPr>
              <p14:cNvContentPartPr/>
              <p14:nvPr/>
            </p14:nvContentPartPr>
            <p14:xfrm>
              <a:off x="10911995" y="1313668"/>
              <a:ext cx="167400" cy="135360"/>
            </p14:xfrm>
          </p:contentPart>
        </mc:Choice>
        <mc:Fallback>
          <p:pic>
            <p:nvPicPr>
              <p:cNvPr id="31" name="Freihand 30">
                <a:extLst>
                  <a:ext uri="{FF2B5EF4-FFF2-40B4-BE49-F238E27FC236}">
                    <a16:creationId xmlns:a16="http://schemas.microsoft.com/office/drawing/2014/main" id="{9EA2062E-8EBD-B232-BFF8-2EF484129050}"/>
                  </a:ext>
                </a:extLst>
              </p:cNvPr>
              <p:cNvPicPr/>
              <p:nvPr/>
            </p:nvPicPr>
            <p:blipFill>
              <a:blip r:embed="rId36"/>
              <a:stretch>
                <a:fillRect/>
              </a:stretch>
            </p:blipFill>
            <p:spPr>
              <a:xfrm>
                <a:off x="10902995" y="1304668"/>
                <a:ext cx="185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Freihand 31">
                <a:extLst>
                  <a:ext uri="{FF2B5EF4-FFF2-40B4-BE49-F238E27FC236}">
                    <a16:creationId xmlns:a16="http://schemas.microsoft.com/office/drawing/2014/main" id="{D403F436-DB92-29FB-F285-067CB5B7EDAF}"/>
                  </a:ext>
                </a:extLst>
              </p14:cNvPr>
              <p14:cNvContentPartPr/>
              <p14:nvPr/>
            </p14:nvContentPartPr>
            <p14:xfrm>
              <a:off x="11124035" y="1207108"/>
              <a:ext cx="83520" cy="254520"/>
            </p14:xfrm>
          </p:contentPart>
        </mc:Choice>
        <mc:Fallback>
          <p:pic>
            <p:nvPicPr>
              <p:cNvPr id="32" name="Freihand 31">
                <a:extLst>
                  <a:ext uri="{FF2B5EF4-FFF2-40B4-BE49-F238E27FC236}">
                    <a16:creationId xmlns:a16="http://schemas.microsoft.com/office/drawing/2014/main" id="{D403F436-DB92-29FB-F285-067CB5B7EDAF}"/>
                  </a:ext>
                </a:extLst>
              </p:cNvPr>
              <p:cNvPicPr/>
              <p:nvPr/>
            </p:nvPicPr>
            <p:blipFill>
              <a:blip r:embed="rId38"/>
              <a:stretch>
                <a:fillRect/>
              </a:stretch>
            </p:blipFill>
            <p:spPr>
              <a:xfrm>
                <a:off x="11115395" y="1198108"/>
                <a:ext cx="1011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2669100E-5B4B-1B08-05F7-213764D11761}"/>
                  </a:ext>
                </a:extLst>
              </p14:cNvPr>
              <p14:cNvContentPartPr/>
              <p14:nvPr/>
            </p14:nvContentPartPr>
            <p14:xfrm>
              <a:off x="11225915" y="1286308"/>
              <a:ext cx="94680" cy="114480"/>
            </p14:xfrm>
          </p:contentPart>
        </mc:Choice>
        <mc:Fallback>
          <p:pic>
            <p:nvPicPr>
              <p:cNvPr id="33" name="Freihand 32">
                <a:extLst>
                  <a:ext uri="{FF2B5EF4-FFF2-40B4-BE49-F238E27FC236}">
                    <a16:creationId xmlns:a16="http://schemas.microsoft.com/office/drawing/2014/main" id="{2669100E-5B4B-1B08-05F7-213764D11761}"/>
                  </a:ext>
                </a:extLst>
              </p:cNvPr>
              <p:cNvPicPr/>
              <p:nvPr/>
            </p:nvPicPr>
            <p:blipFill>
              <a:blip r:embed="rId40"/>
              <a:stretch>
                <a:fillRect/>
              </a:stretch>
            </p:blipFill>
            <p:spPr>
              <a:xfrm>
                <a:off x="11217275" y="1277308"/>
                <a:ext cx="112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0CC59B9B-5D59-9B66-7E8A-0F4214B30EAA}"/>
                  </a:ext>
                </a:extLst>
              </p14:cNvPr>
              <p14:cNvContentPartPr/>
              <p14:nvPr/>
            </p14:nvContentPartPr>
            <p14:xfrm>
              <a:off x="9017675" y="298108"/>
              <a:ext cx="114120" cy="221760"/>
            </p14:xfrm>
          </p:contentPart>
        </mc:Choice>
        <mc:Fallback>
          <p:pic>
            <p:nvPicPr>
              <p:cNvPr id="34" name="Freihand 33">
                <a:extLst>
                  <a:ext uri="{FF2B5EF4-FFF2-40B4-BE49-F238E27FC236}">
                    <a16:creationId xmlns:a16="http://schemas.microsoft.com/office/drawing/2014/main" id="{0CC59B9B-5D59-9B66-7E8A-0F4214B30EAA}"/>
                  </a:ext>
                </a:extLst>
              </p:cNvPr>
              <p:cNvPicPr/>
              <p:nvPr/>
            </p:nvPicPr>
            <p:blipFill>
              <a:blip r:embed="rId42"/>
              <a:stretch>
                <a:fillRect/>
              </a:stretch>
            </p:blipFill>
            <p:spPr>
              <a:xfrm>
                <a:off x="9009035" y="289108"/>
                <a:ext cx="1317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ADF3038C-A8E9-78E3-6F09-44C611442C23}"/>
                  </a:ext>
                </a:extLst>
              </p14:cNvPr>
              <p14:cNvContentPartPr/>
              <p14:nvPr/>
            </p14:nvContentPartPr>
            <p14:xfrm>
              <a:off x="8938115" y="208468"/>
              <a:ext cx="223920" cy="61920"/>
            </p14:xfrm>
          </p:contentPart>
        </mc:Choice>
        <mc:Fallback>
          <p:pic>
            <p:nvPicPr>
              <p:cNvPr id="35" name="Freihand 34">
                <a:extLst>
                  <a:ext uri="{FF2B5EF4-FFF2-40B4-BE49-F238E27FC236}">
                    <a16:creationId xmlns:a16="http://schemas.microsoft.com/office/drawing/2014/main" id="{ADF3038C-A8E9-78E3-6F09-44C611442C23}"/>
                  </a:ext>
                </a:extLst>
              </p:cNvPr>
              <p:cNvPicPr/>
              <p:nvPr/>
            </p:nvPicPr>
            <p:blipFill>
              <a:blip r:embed="rId44"/>
              <a:stretch>
                <a:fillRect/>
              </a:stretch>
            </p:blipFill>
            <p:spPr>
              <a:xfrm>
                <a:off x="8929115" y="199828"/>
                <a:ext cx="241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614FF897-3097-AD48-51DC-1572FE6CF07C}"/>
                  </a:ext>
                </a:extLst>
              </p14:cNvPr>
              <p14:cNvContentPartPr/>
              <p14:nvPr/>
            </p14:nvContentPartPr>
            <p14:xfrm>
              <a:off x="9296315" y="327988"/>
              <a:ext cx="284040" cy="33480"/>
            </p14:xfrm>
          </p:contentPart>
        </mc:Choice>
        <mc:Fallback>
          <p:pic>
            <p:nvPicPr>
              <p:cNvPr id="36" name="Freihand 35">
                <a:extLst>
                  <a:ext uri="{FF2B5EF4-FFF2-40B4-BE49-F238E27FC236}">
                    <a16:creationId xmlns:a16="http://schemas.microsoft.com/office/drawing/2014/main" id="{614FF897-3097-AD48-51DC-1572FE6CF07C}"/>
                  </a:ext>
                </a:extLst>
              </p:cNvPr>
              <p:cNvPicPr/>
              <p:nvPr/>
            </p:nvPicPr>
            <p:blipFill>
              <a:blip r:embed="rId46"/>
              <a:stretch>
                <a:fillRect/>
              </a:stretch>
            </p:blipFill>
            <p:spPr>
              <a:xfrm>
                <a:off x="9287315" y="319348"/>
                <a:ext cx="301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Freihand 36">
                <a:extLst>
                  <a:ext uri="{FF2B5EF4-FFF2-40B4-BE49-F238E27FC236}">
                    <a16:creationId xmlns:a16="http://schemas.microsoft.com/office/drawing/2014/main" id="{323125CE-02AE-30CE-F7E0-74FADFCBBA23}"/>
                  </a:ext>
                </a:extLst>
              </p14:cNvPr>
              <p14:cNvContentPartPr/>
              <p14:nvPr/>
            </p14:nvContentPartPr>
            <p14:xfrm>
              <a:off x="9354635" y="371548"/>
              <a:ext cx="196920" cy="51120"/>
            </p14:xfrm>
          </p:contentPart>
        </mc:Choice>
        <mc:Fallback>
          <p:pic>
            <p:nvPicPr>
              <p:cNvPr id="37" name="Freihand 36">
                <a:extLst>
                  <a:ext uri="{FF2B5EF4-FFF2-40B4-BE49-F238E27FC236}">
                    <a16:creationId xmlns:a16="http://schemas.microsoft.com/office/drawing/2014/main" id="{323125CE-02AE-30CE-F7E0-74FADFCBBA23}"/>
                  </a:ext>
                </a:extLst>
              </p:cNvPr>
              <p:cNvPicPr/>
              <p:nvPr/>
            </p:nvPicPr>
            <p:blipFill>
              <a:blip r:embed="rId48"/>
              <a:stretch>
                <a:fillRect/>
              </a:stretch>
            </p:blipFill>
            <p:spPr>
              <a:xfrm>
                <a:off x="9345995" y="362908"/>
                <a:ext cx="214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Freihand 40">
                <a:extLst>
                  <a:ext uri="{FF2B5EF4-FFF2-40B4-BE49-F238E27FC236}">
                    <a16:creationId xmlns:a16="http://schemas.microsoft.com/office/drawing/2014/main" id="{14A9FE79-3CE1-4089-8BAD-9718B0129136}"/>
                  </a:ext>
                </a:extLst>
              </p14:cNvPr>
              <p14:cNvContentPartPr/>
              <p14:nvPr/>
            </p14:nvContentPartPr>
            <p14:xfrm>
              <a:off x="9776555" y="276868"/>
              <a:ext cx="123120" cy="199800"/>
            </p14:xfrm>
          </p:contentPart>
        </mc:Choice>
        <mc:Fallback>
          <p:pic>
            <p:nvPicPr>
              <p:cNvPr id="41" name="Freihand 40">
                <a:extLst>
                  <a:ext uri="{FF2B5EF4-FFF2-40B4-BE49-F238E27FC236}">
                    <a16:creationId xmlns:a16="http://schemas.microsoft.com/office/drawing/2014/main" id="{14A9FE79-3CE1-4089-8BAD-9718B0129136}"/>
                  </a:ext>
                </a:extLst>
              </p:cNvPr>
              <p:cNvPicPr/>
              <p:nvPr/>
            </p:nvPicPr>
            <p:blipFill>
              <a:blip r:embed="rId50"/>
              <a:stretch>
                <a:fillRect/>
              </a:stretch>
            </p:blipFill>
            <p:spPr>
              <a:xfrm>
                <a:off x="9767915" y="268228"/>
                <a:ext cx="1407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C84543CC-1C4C-EF86-7836-E430662917AA}"/>
                  </a:ext>
                </a:extLst>
              </p14:cNvPr>
              <p14:cNvContentPartPr/>
              <p14:nvPr/>
            </p14:nvContentPartPr>
            <p14:xfrm>
              <a:off x="9992195" y="272548"/>
              <a:ext cx="100800" cy="108000"/>
            </p14:xfrm>
          </p:contentPart>
        </mc:Choice>
        <mc:Fallback>
          <p:pic>
            <p:nvPicPr>
              <p:cNvPr id="42" name="Freihand 41">
                <a:extLst>
                  <a:ext uri="{FF2B5EF4-FFF2-40B4-BE49-F238E27FC236}">
                    <a16:creationId xmlns:a16="http://schemas.microsoft.com/office/drawing/2014/main" id="{C84543CC-1C4C-EF86-7836-E430662917AA}"/>
                  </a:ext>
                </a:extLst>
              </p:cNvPr>
              <p:cNvPicPr/>
              <p:nvPr/>
            </p:nvPicPr>
            <p:blipFill>
              <a:blip r:embed="rId52"/>
              <a:stretch>
                <a:fillRect/>
              </a:stretch>
            </p:blipFill>
            <p:spPr>
              <a:xfrm>
                <a:off x="9983195" y="263908"/>
                <a:ext cx="118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Freihand 42">
                <a:extLst>
                  <a:ext uri="{FF2B5EF4-FFF2-40B4-BE49-F238E27FC236}">
                    <a16:creationId xmlns:a16="http://schemas.microsoft.com/office/drawing/2014/main" id="{489CE9D7-E04F-0BB0-BA63-96D0562E6EE4}"/>
                  </a:ext>
                </a:extLst>
              </p14:cNvPr>
              <p14:cNvContentPartPr/>
              <p14:nvPr/>
            </p14:nvContentPartPr>
            <p14:xfrm>
              <a:off x="10239515" y="279388"/>
              <a:ext cx="203760" cy="30600"/>
            </p14:xfrm>
          </p:contentPart>
        </mc:Choice>
        <mc:Fallback>
          <p:pic>
            <p:nvPicPr>
              <p:cNvPr id="43" name="Freihand 42">
                <a:extLst>
                  <a:ext uri="{FF2B5EF4-FFF2-40B4-BE49-F238E27FC236}">
                    <a16:creationId xmlns:a16="http://schemas.microsoft.com/office/drawing/2014/main" id="{489CE9D7-E04F-0BB0-BA63-96D0562E6EE4}"/>
                  </a:ext>
                </a:extLst>
              </p:cNvPr>
              <p:cNvPicPr/>
              <p:nvPr/>
            </p:nvPicPr>
            <p:blipFill>
              <a:blip r:embed="rId54"/>
              <a:stretch>
                <a:fillRect/>
              </a:stretch>
            </p:blipFill>
            <p:spPr>
              <a:xfrm>
                <a:off x="10230875" y="270748"/>
                <a:ext cx="2214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DB5869C7-CDF7-7713-74A7-CCD9B749DDDE}"/>
                  </a:ext>
                </a:extLst>
              </p14:cNvPr>
              <p14:cNvContentPartPr/>
              <p14:nvPr/>
            </p14:nvContentPartPr>
            <p14:xfrm>
              <a:off x="10562435" y="200188"/>
              <a:ext cx="126000" cy="130680"/>
            </p14:xfrm>
          </p:contentPart>
        </mc:Choice>
        <mc:Fallback>
          <p:pic>
            <p:nvPicPr>
              <p:cNvPr id="44" name="Freihand 43">
                <a:extLst>
                  <a:ext uri="{FF2B5EF4-FFF2-40B4-BE49-F238E27FC236}">
                    <a16:creationId xmlns:a16="http://schemas.microsoft.com/office/drawing/2014/main" id="{DB5869C7-CDF7-7713-74A7-CCD9B749DDDE}"/>
                  </a:ext>
                </a:extLst>
              </p:cNvPr>
              <p:cNvPicPr/>
              <p:nvPr/>
            </p:nvPicPr>
            <p:blipFill>
              <a:blip r:embed="rId56"/>
              <a:stretch>
                <a:fillRect/>
              </a:stretch>
            </p:blipFill>
            <p:spPr>
              <a:xfrm>
                <a:off x="10553435" y="191548"/>
                <a:ext cx="143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105C4780-3F38-46CC-8F84-AAE1CBE464FD}"/>
                  </a:ext>
                </a:extLst>
              </p14:cNvPr>
              <p14:cNvContentPartPr/>
              <p14:nvPr/>
            </p14:nvContentPartPr>
            <p14:xfrm>
              <a:off x="10786715" y="123148"/>
              <a:ext cx="98280" cy="205920"/>
            </p14:xfrm>
          </p:contentPart>
        </mc:Choice>
        <mc:Fallback>
          <p:pic>
            <p:nvPicPr>
              <p:cNvPr id="45" name="Freihand 44">
                <a:extLst>
                  <a:ext uri="{FF2B5EF4-FFF2-40B4-BE49-F238E27FC236}">
                    <a16:creationId xmlns:a16="http://schemas.microsoft.com/office/drawing/2014/main" id="{105C4780-3F38-46CC-8F84-AAE1CBE464FD}"/>
                  </a:ext>
                </a:extLst>
              </p:cNvPr>
              <p:cNvPicPr/>
              <p:nvPr/>
            </p:nvPicPr>
            <p:blipFill>
              <a:blip r:embed="rId58"/>
              <a:stretch>
                <a:fillRect/>
              </a:stretch>
            </p:blipFill>
            <p:spPr>
              <a:xfrm>
                <a:off x="10778075" y="114148"/>
                <a:ext cx="1159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Freihand 45">
                <a:extLst>
                  <a:ext uri="{FF2B5EF4-FFF2-40B4-BE49-F238E27FC236}">
                    <a16:creationId xmlns:a16="http://schemas.microsoft.com/office/drawing/2014/main" id="{ED55C018-C37C-8090-5B2B-792954971210}"/>
                  </a:ext>
                </a:extLst>
              </p14:cNvPr>
              <p14:cNvContentPartPr/>
              <p14:nvPr/>
            </p14:nvContentPartPr>
            <p14:xfrm>
              <a:off x="10921355" y="173188"/>
              <a:ext cx="153720" cy="150120"/>
            </p14:xfrm>
          </p:contentPart>
        </mc:Choice>
        <mc:Fallback>
          <p:pic>
            <p:nvPicPr>
              <p:cNvPr id="46" name="Freihand 45">
                <a:extLst>
                  <a:ext uri="{FF2B5EF4-FFF2-40B4-BE49-F238E27FC236}">
                    <a16:creationId xmlns:a16="http://schemas.microsoft.com/office/drawing/2014/main" id="{ED55C018-C37C-8090-5B2B-792954971210}"/>
                  </a:ext>
                </a:extLst>
              </p:cNvPr>
              <p:cNvPicPr/>
              <p:nvPr/>
            </p:nvPicPr>
            <p:blipFill>
              <a:blip r:embed="rId60"/>
              <a:stretch>
                <a:fillRect/>
              </a:stretch>
            </p:blipFill>
            <p:spPr>
              <a:xfrm>
                <a:off x="10912355" y="164548"/>
                <a:ext cx="171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Freihand 46">
                <a:extLst>
                  <a:ext uri="{FF2B5EF4-FFF2-40B4-BE49-F238E27FC236}">
                    <a16:creationId xmlns:a16="http://schemas.microsoft.com/office/drawing/2014/main" id="{F6DF06B0-EE88-0A88-BE98-9DE16E3FAB05}"/>
                  </a:ext>
                </a:extLst>
              </p14:cNvPr>
              <p14:cNvContentPartPr/>
              <p14:nvPr/>
            </p14:nvContentPartPr>
            <p14:xfrm>
              <a:off x="10980755" y="108748"/>
              <a:ext cx="147600" cy="323640"/>
            </p14:xfrm>
          </p:contentPart>
        </mc:Choice>
        <mc:Fallback>
          <p:pic>
            <p:nvPicPr>
              <p:cNvPr id="47" name="Freihand 46">
                <a:extLst>
                  <a:ext uri="{FF2B5EF4-FFF2-40B4-BE49-F238E27FC236}">
                    <a16:creationId xmlns:a16="http://schemas.microsoft.com/office/drawing/2014/main" id="{F6DF06B0-EE88-0A88-BE98-9DE16E3FAB05}"/>
                  </a:ext>
                </a:extLst>
              </p:cNvPr>
              <p:cNvPicPr/>
              <p:nvPr/>
            </p:nvPicPr>
            <p:blipFill>
              <a:blip r:embed="rId62"/>
              <a:stretch>
                <a:fillRect/>
              </a:stretch>
            </p:blipFill>
            <p:spPr>
              <a:xfrm>
                <a:off x="10972115" y="99748"/>
                <a:ext cx="16524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 name="Freihand 48">
                <a:extLst>
                  <a:ext uri="{FF2B5EF4-FFF2-40B4-BE49-F238E27FC236}">
                    <a16:creationId xmlns:a16="http://schemas.microsoft.com/office/drawing/2014/main" id="{15022DC5-0EA3-CC8E-BEB6-96ED7690B12D}"/>
                  </a:ext>
                </a:extLst>
              </p14:cNvPr>
              <p14:cNvContentPartPr/>
              <p14:nvPr/>
            </p14:nvContentPartPr>
            <p14:xfrm>
              <a:off x="8563355" y="794908"/>
              <a:ext cx="214200" cy="19800"/>
            </p14:xfrm>
          </p:contentPart>
        </mc:Choice>
        <mc:Fallback>
          <p:pic>
            <p:nvPicPr>
              <p:cNvPr id="49" name="Freihand 48">
                <a:extLst>
                  <a:ext uri="{FF2B5EF4-FFF2-40B4-BE49-F238E27FC236}">
                    <a16:creationId xmlns:a16="http://schemas.microsoft.com/office/drawing/2014/main" id="{15022DC5-0EA3-CC8E-BEB6-96ED7690B12D}"/>
                  </a:ext>
                </a:extLst>
              </p:cNvPr>
              <p:cNvPicPr/>
              <p:nvPr/>
            </p:nvPicPr>
            <p:blipFill>
              <a:blip r:embed="rId64"/>
              <a:stretch>
                <a:fillRect/>
              </a:stretch>
            </p:blipFill>
            <p:spPr>
              <a:xfrm>
                <a:off x="8554715" y="785908"/>
                <a:ext cx="231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Freihand 49">
                <a:extLst>
                  <a:ext uri="{FF2B5EF4-FFF2-40B4-BE49-F238E27FC236}">
                    <a16:creationId xmlns:a16="http://schemas.microsoft.com/office/drawing/2014/main" id="{9F77556C-D6AD-A80B-AF2A-273D6AFFDFAA}"/>
                  </a:ext>
                </a:extLst>
              </p14:cNvPr>
              <p14:cNvContentPartPr/>
              <p14:nvPr/>
            </p14:nvContentPartPr>
            <p14:xfrm>
              <a:off x="8567675" y="740188"/>
              <a:ext cx="313920" cy="194400"/>
            </p14:xfrm>
          </p:contentPart>
        </mc:Choice>
        <mc:Fallback>
          <p:pic>
            <p:nvPicPr>
              <p:cNvPr id="50" name="Freihand 49">
                <a:extLst>
                  <a:ext uri="{FF2B5EF4-FFF2-40B4-BE49-F238E27FC236}">
                    <a16:creationId xmlns:a16="http://schemas.microsoft.com/office/drawing/2014/main" id="{9F77556C-D6AD-A80B-AF2A-273D6AFFDFAA}"/>
                  </a:ext>
                </a:extLst>
              </p:cNvPr>
              <p:cNvPicPr/>
              <p:nvPr/>
            </p:nvPicPr>
            <p:blipFill>
              <a:blip r:embed="rId66"/>
              <a:stretch>
                <a:fillRect/>
              </a:stretch>
            </p:blipFill>
            <p:spPr>
              <a:xfrm>
                <a:off x="8559035" y="731548"/>
                <a:ext cx="331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1" name="Freihand 50">
                <a:extLst>
                  <a:ext uri="{FF2B5EF4-FFF2-40B4-BE49-F238E27FC236}">
                    <a16:creationId xmlns:a16="http://schemas.microsoft.com/office/drawing/2014/main" id="{FCC103BA-5ECB-46BD-81DA-949B50D4391E}"/>
                  </a:ext>
                </a:extLst>
              </p14:cNvPr>
              <p14:cNvContentPartPr/>
              <p14:nvPr/>
            </p14:nvContentPartPr>
            <p14:xfrm>
              <a:off x="9087515" y="750628"/>
              <a:ext cx="32400" cy="126000"/>
            </p14:xfrm>
          </p:contentPart>
        </mc:Choice>
        <mc:Fallback>
          <p:pic>
            <p:nvPicPr>
              <p:cNvPr id="51" name="Freihand 50">
                <a:extLst>
                  <a:ext uri="{FF2B5EF4-FFF2-40B4-BE49-F238E27FC236}">
                    <a16:creationId xmlns:a16="http://schemas.microsoft.com/office/drawing/2014/main" id="{FCC103BA-5ECB-46BD-81DA-949B50D4391E}"/>
                  </a:ext>
                </a:extLst>
              </p:cNvPr>
              <p:cNvPicPr/>
              <p:nvPr/>
            </p:nvPicPr>
            <p:blipFill>
              <a:blip r:embed="rId68"/>
              <a:stretch>
                <a:fillRect/>
              </a:stretch>
            </p:blipFill>
            <p:spPr>
              <a:xfrm>
                <a:off x="9078515" y="741988"/>
                <a:ext cx="50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2" name="Freihand 51">
                <a:extLst>
                  <a:ext uri="{FF2B5EF4-FFF2-40B4-BE49-F238E27FC236}">
                    <a16:creationId xmlns:a16="http://schemas.microsoft.com/office/drawing/2014/main" id="{258688B6-2605-F508-6C86-9446A043C152}"/>
                  </a:ext>
                </a:extLst>
              </p14:cNvPr>
              <p14:cNvContentPartPr/>
              <p14:nvPr/>
            </p14:nvContentPartPr>
            <p14:xfrm>
              <a:off x="9007595" y="690148"/>
              <a:ext cx="210960" cy="201960"/>
            </p14:xfrm>
          </p:contentPart>
        </mc:Choice>
        <mc:Fallback>
          <p:pic>
            <p:nvPicPr>
              <p:cNvPr id="52" name="Freihand 51">
                <a:extLst>
                  <a:ext uri="{FF2B5EF4-FFF2-40B4-BE49-F238E27FC236}">
                    <a16:creationId xmlns:a16="http://schemas.microsoft.com/office/drawing/2014/main" id="{258688B6-2605-F508-6C86-9446A043C152}"/>
                  </a:ext>
                </a:extLst>
              </p:cNvPr>
              <p:cNvPicPr/>
              <p:nvPr/>
            </p:nvPicPr>
            <p:blipFill>
              <a:blip r:embed="rId70"/>
              <a:stretch>
                <a:fillRect/>
              </a:stretch>
            </p:blipFill>
            <p:spPr>
              <a:xfrm>
                <a:off x="8998595" y="681148"/>
                <a:ext cx="228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8CC1AFFF-B8D6-8F67-3FBB-66387992646C}"/>
                  </a:ext>
                </a:extLst>
              </p14:cNvPr>
              <p14:cNvContentPartPr/>
              <p14:nvPr/>
            </p14:nvContentPartPr>
            <p14:xfrm>
              <a:off x="9323315" y="595468"/>
              <a:ext cx="16200" cy="140400"/>
            </p14:xfrm>
          </p:contentPart>
        </mc:Choice>
        <mc:Fallback>
          <p:pic>
            <p:nvPicPr>
              <p:cNvPr id="53" name="Freihand 52">
                <a:extLst>
                  <a:ext uri="{FF2B5EF4-FFF2-40B4-BE49-F238E27FC236}">
                    <a16:creationId xmlns:a16="http://schemas.microsoft.com/office/drawing/2014/main" id="{8CC1AFFF-B8D6-8F67-3FBB-66387992646C}"/>
                  </a:ext>
                </a:extLst>
              </p:cNvPr>
              <p:cNvPicPr/>
              <p:nvPr/>
            </p:nvPicPr>
            <p:blipFill>
              <a:blip r:embed="rId72"/>
              <a:stretch>
                <a:fillRect/>
              </a:stretch>
            </p:blipFill>
            <p:spPr>
              <a:xfrm>
                <a:off x="9314315" y="586468"/>
                <a:ext cx="33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5BC06F2A-8EF4-EFB9-F40E-C117843D837E}"/>
                  </a:ext>
                </a:extLst>
              </p14:cNvPr>
              <p14:cNvContentPartPr/>
              <p14:nvPr/>
            </p14:nvContentPartPr>
            <p14:xfrm>
              <a:off x="9428795" y="593668"/>
              <a:ext cx="264960" cy="246600"/>
            </p14:xfrm>
          </p:contentPart>
        </mc:Choice>
        <mc:Fallback>
          <p:pic>
            <p:nvPicPr>
              <p:cNvPr id="54" name="Freihand 53">
                <a:extLst>
                  <a:ext uri="{FF2B5EF4-FFF2-40B4-BE49-F238E27FC236}">
                    <a16:creationId xmlns:a16="http://schemas.microsoft.com/office/drawing/2014/main" id="{5BC06F2A-8EF4-EFB9-F40E-C117843D837E}"/>
                  </a:ext>
                </a:extLst>
              </p:cNvPr>
              <p:cNvPicPr/>
              <p:nvPr/>
            </p:nvPicPr>
            <p:blipFill>
              <a:blip r:embed="rId74"/>
              <a:stretch>
                <a:fillRect/>
              </a:stretch>
            </p:blipFill>
            <p:spPr>
              <a:xfrm>
                <a:off x="9420155" y="584668"/>
                <a:ext cx="2826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B9AC5581-DD7B-37EC-B8FD-E2F1484ECC3A}"/>
                  </a:ext>
                </a:extLst>
              </p14:cNvPr>
              <p14:cNvContentPartPr/>
              <p14:nvPr/>
            </p14:nvContentPartPr>
            <p14:xfrm>
              <a:off x="9547595" y="588628"/>
              <a:ext cx="254880" cy="259920"/>
            </p14:xfrm>
          </p:contentPart>
        </mc:Choice>
        <mc:Fallback>
          <p:pic>
            <p:nvPicPr>
              <p:cNvPr id="55" name="Freihand 54">
                <a:extLst>
                  <a:ext uri="{FF2B5EF4-FFF2-40B4-BE49-F238E27FC236}">
                    <a16:creationId xmlns:a16="http://schemas.microsoft.com/office/drawing/2014/main" id="{B9AC5581-DD7B-37EC-B8FD-E2F1484ECC3A}"/>
                  </a:ext>
                </a:extLst>
              </p:cNvPr>
              <p:cNvPicPr/>
              <p:nvPr/>
            </p:nvPicPr>
            <p:blipFill>
              <a:blip r:embed="rId76"/>
              <a:stretch>
                <a:fillRect/>
              </a:stretch>
            </p:blipFill>
            <p:spPr>
              <a:xfrm>
                <a:off x="9538595" y="579988"/>
                <a:ext cx="2725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7" name="Freihand 56">
                <a:extLst>
                  <a:ext uri="{FF2B5EF4-FFF2-40B4-BE49-F238E27FC236}">
                    <a16:creationId xmlns:a16="http://schemas.microsoft.com/office/drawing/2014/main" id="{7DC8B75F-46E5-941D-0BC3-84908C7FA942}"/>
                  </a:ext>
                </a:extLst>
              </p14:cNvPr>
              <p14:cNvContentPartPr/>
              <p14:nvPr/>
            </p14:nvContentPartPr>
            <p14:xfrm>
              <a:off x="9989675" y="679708"/>
              <a:ext cx="161640" cy="45000"/>
            </p14:xfrm>
          </p:contentPart>
        </mc:Choice>
        <mc:Fallback>
          <p:pic>
            <p:nvPicPr>
              <p:cNvPr id="57" name="Freihand 56">
                <a:extLst>
                  <a:ext uri="{FF2B5EF4-FFF2-40B4-BE49-F238E27FC236}">
                    <a16:creationId xmlns:a16="http://schemas.microsoft.com/office/drawing/2014/main" id="{7DC8B75F-46E5-941D-0BC3-84908C7FA942}"/>
                  </a:ext>
                </a:extLst>
              </p:cNvPr>
              <p:cNvPicPr/>
              <p:nvPr/>
            </p:nvPicPr>
            <p:blipFill>
              <a:blip r:embed="rId78"/>
              <a:stretch>
                <a:fillRect/>
              </a:stretch>
            </p:blipFill>
            <p:spPr>
              <a:xfrm>
                <a:off x="9980675" y="670708"/>
                <a:ext cx="179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8" name="Freihand 57">
                <a:extLst>
                  <a:ext uri="{FF2B5EF4-FFF2-40B4-BE49-F238E27FC236}">
                    <a16:creationId xmlns:a16="http://schemas.microsoft.com/office/drawing/2014/main" id="{76ACB304-2732-CBEC-3BD2-D134F1F00544}"/>
                  </a:ext>
                </a:extLst>
              </p14:cNvPr>
              <p14:cNvContentPartPr/>
              <p14:nvPr/>
            </p14:nvContentPartPr>
            <p14:xfrm>
              <a:off x="9984995" y="741268"/>
              <a:ext cx="204120" cy="44280"/>
            </p14:xfrm>
          </p:contentPart>
        </mc:Choice>
        <mc:Fallback>
          <p:pic>
            <p:nvPicPr>
              <p:cNvPr id="58" name="Freihand 57">
                <a:extLst>
                  <a:ext uri="{FF2B5EF4-FFF2-40B4-BE49-F238E27FC236}">
                    <a16:creationId xmlns:a16="http://schemas.microsoft.com/office/drawing/2014/main" id="{76ACB304-2732-CBEC-3BD2-D134F1F00544}"/>
                  </a:ext>
                </a:extLst>
              </p:cNvPr>
              <p:cNvPicPr/>
              <p:nvPr/>
            </p:nvPicPr>
            <p:blipFill>
              <a:blip r:embed="rId80"/>
              <a:stretch>
                <a:fillRect/>
              </a:stretch>
            </p:blipFill>
            <p:spPr>
              <a:xfrm>
                <a:off x="9976355" y="732628"/>
                <a:ext cx="221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9" name="Freihand 58">
                <a:extLst>
                  <a:ext uri="{FF2B5EF4-FFF2-40B4-BE49-F238E27FC236}">
                    <a16:creationId xmlns:a16="http://schemas.microsoft.com/office/drawing/2014/main" id="{E742621E-1061-8E50-695A-517AE9BF5432}"/>
                  </a:ext>
                </a:extLst>
              </p14:cNvPr>
              <p14:cNvContentPartPr/>
              <p14:nvPr/>
            </p14:nvContentPartPr>
            <p14:xfrm>
              <a:off x="10193435" y="617788"/>
              <a:ext cx="97200" cy="153000"/>
            </p14:xfrm>
          </p:contentPart>
        </mc:Choice>
        <mc:Fallback>
          <p:pic>
            <p:nvPicPr>
              <p:cNvPr id="59" name="Freihand 58">
                <a:extLst>
                  <a:ext uri="{FF2B5EF4-FFF2-40B4-BE49-F238E27FC236}">
                    <a16:creationId xmlns:a16="http://schemas.microsoft.com/office/drawing/2014/main" id="{E742621E-1061-8E50-695A-517AE9BF5432}"/>
                  </a:ext>
                </a:extLst>
              </p:cNvPr>
              <p:cNvPicPr/>
              <p:nvPr/>
            </p:nvPicPr>
            <p:blipFill>
              <a:blip r:embed="rId82"/>
              <a:stretch>
                <a:fillRect/>
              </a:stretch>
            </p:blipFill>
            <p:spPr>
              <a:xfrm>
                <a:off x="10184435" y="609148"/>
                <a:ext cx="114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1" name="Freihand 60">
                <a:extLst>
                  <a:ext uri="{FF2B5EF4-FFF2-40B4-BE49-F238E27FC236}">
                    <a16:creationId xmlns:a16="http://schemas.microsoft.com/office/drawing/2014/main" id="{3F107AA1-5D8C-62AE-9E46-67D63CB100F0}"/>
                  </a:ext>
                </a:extLst>
              </p14:cNvPr>
              <p14:cNvContentPartPr/>
              <p14:nvPr/>
            </p14:nvContentPartPr>
            <p14:xfrm>
              <a:off x="9827315" y="756748"/>
              <a:ext cx="119520" cy="16920"/>
            </p14:xfrm>
          </p:contentPart>
        </mc:Choice>
        <mc:Fallback>
          <p:pic>
            <p:nvPicPr>
              <p:cNvPr id="61" name="Freihand 60">
                <a:extLst>
                  <a:ext uri="{FF2B5EF4-FFF2-40B4-BE49-F238E27FC236}">
                    <a16:creationId xmlns:a16="http://schemas.microsoft.com/office/drawing/2014/main" id="{3F107AA1-5D8C-62AE-9E46-67D63CB100F0}"/>
                  </a:ext>
                </a:extLst>
              </p:cNvPr>
              <p:cNvPicPr/>
              <p:nvPr/>
            </p:nvPicPr>
            <p:blipFill>
              <a:blip r:embed="rId84"/>
              <a:stretch>
                <a:fillRect/>
              </a:stretch>
            </p:blipFill>
            <p:spPr>
              <a:xfrm>
                <a:off x="9818675" y="748108"/>
                <a:ext cx="137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2" name="Freihand 61">
                <a:extLst>
                  <a:ext uri="{FF2B5EF4-FFF2-40B4-BE49-F238E27FC236}">
                    <a16:creationId xmlns:a16="http://schemas.microsoft.com/office/drawing/2014/main" id="{63CC0612-ADD5-B95C-2CB6-2DE3EE80F442}"/>
                  </a:ext>
                </a:extLst>
              </p14:cNvPr>
              <p14:cNvContentPartPr/>
              <p14:nvPr/>
            </p14:nvContentPartPr>
            <p14:xfrm>
              <a:off x="9840275" y="795268"/>
              <a:ext cx="91440" cy="21960"/>
            </p14:xfrm>
          </p:contentPart>
        </mc:Choice>
        <mc:Fallback>
          <p:pic>
            <p:nvPicPr>
              <p:cNvPr id="62" name="Freihand 61">
                <a:extLst>
                  <a:ext uri="{FF2B5EF4-FFF2-40B4-BE49-F238E27FC236}">
                    <a16:creationId xmlns:a16="http://schemas.microsoft.com/office/drawing/2014/main" id="{63CC0612-ADD5-B95C-2CB6-2DE3EE80F442}"/>
                  </a:ext>
                </a:extLst>
              </p:cNvPr>
              <p:cNvPicPr/>
              <p:nvPr/>
            </p:nvPicPr>
            <p:blipFill>
              <a:blip r:embed="rId86"/>
              <a:stretch>
                <a:fillRect/>
              </a:stretch>
            </p:blipFill>
            <p:spPr>
              <a:xfrm>
                <a:off x="9831275" y="786628"/>
                <a:ext cx="109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3" name="Freihand 62">
                <a:extLst>
                  <a:ext uri="{FF2B5EF4-FFF2-40B4-BE49-F238E27FC236}">
                    <a16:creationId xmlns:a16="http://schemas.microsoft.com/office/drawing/2014/main" id="{BDF65637-A594-DE71-22D5-918AD29A9B7E}"/>
                  </a:ext>
                </a:extLst>
              </p14:cNvPr>
              <p14:cNvContentPartPr/>
              <p14:nvPr/>
            </p14:nvContentPartPr>
            <p14:xfrm>
              <a:off x="9939275" y="666388"/>
              <a:ext cx="114480" cy="135000"/>
            </p14:xfrm>
          </p:contentPart>
        </mc:Choice>
        <mc:Fallback>
          <p:pic>
            <p:nvPicPr>
              <p:cNvPr id="63" name="Freihand 62">
                <a:extLst>
                  <a:ext uri="{FF2B5EF4-FFF2-40B4-BE49-F238E27FC236}">
                    <a16:creationId xmlns:a16="http://schemas.microsoft.com/office/drawing/2014/main" id="{BDF65637-A594-DE71-22D5-918AD29A9B7E}"/>
                  </a:ext>
                </a:extLst>
              </p:cNvPr>
              <p:cNvPicPr/>
              <p:nvPr/>
            </p:nvPicPr>
            <p:blipFill>
              <a:blip r:embed="rId88"/>
              <a:stretch>
                <a:fillRect/>
              </a:stretch>
            </p:blipFill>
            <p:spPr>
              <a:xfrm>
                <a:off x="9930635" y="657388"/>
                <a:ext cx="132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4081" name="Freihand 174080">
                <a:extLst>
                  <a:ext uri="{FF2B5EF4-FFF2-40B4-BE49-F238E27FC236}">
                    <a16:creationId xmlns:a16="http://schemas.microsoft.com/office/drawing/2014/main" id="{6BABA9D1-A905-0301-95E8-32DDD3534F21}"/>
                  </a:ext>
                </a:extLst>
              </p14:cNvPr>
              <p14:cNvContentPartPr/>
              <p14:nvPr/>
            </p14:nvContentPartPr>
            <p14:xfrm>
              <a:off x="10557755" y="583228"/>
              <a:ext cx="141480" cy="228600"/>
            </p14:xfrm>
          </p:contentPart>
        </mc:Choice>
        <mc:Fallback>
          <p:pic>
            <p:nvPicPr>
              <p:cNvPr id="174081" name="Freihand 174080">
                <a:extLst>
                  <a:ext uri="{FF2B5EF4-FFF2-40B4-BE49-F238E27FC236}">
                    <a16:creationId xmlns:a16="http://schemas.microsoft.com/office/drawing/2014/main" id="{6BABA9D1-A905-0301-95E8-32DDD3534F21}"/>
                  </a:ext>
                </a:extLst>
              </p:cNvPr>
              <p:cNvPicPr/>
              <p:nvPr/>
            </p:nvPicPr>
            <p:blipFill>
              <a:blip r:embed="rId90"/>
              <a:stretch>
                <a:fillRect/>
              </a:stretch>
            </p:blipFill>
            <p:spPr>
              <a:xfrm>
                <a:off x="10548755" y="574228"/>
                <a:ext cx="1591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4082" name="Freihand 174081">
                <a:extLst>
                  <a:ext uri="{FF2B5EF4-FFF2-40B4-BE49-F238E27FC236}">
                    <a16:creationId xmlns:a16="http://schemas.microsoft.com/office/drawing/2014/main" id="{DBFBB093-F2BC-1DC2-9B1F-D23D02302825}"/>
                  </a:ext>
                </a:extLst>
              </p14:cNvPr>
              <p14:cNvContentPartPr/>
              <p14:nvPr/>
            </p14:nvContentPartPr>
            <p14:xfrm>
              <a:off x="10907675" y="570628"/>
              <a:ext cx="194400" cy="32400"/>
            </p14:xfrm>
          </p:contentPart>
        </mc:Choice>
        <mc:Fallback>
          <p:pic>
            <p:nvPicPr>
              <p:cNvPr id="174082" name="Freihand 174081">
                <a:extLst>
                  <a:ext uri="{FF2B5EF4-FFF2-40B4-BE49-F238E27FC236}">
                    <a16:creationId xmlns:a16="http://schemas.microsoft.com/office/drawing/2014/main" id="{DBFBB093-F2BC-1DC2-9B1F-D23D02302825}"/>
                  </a:ext>
                </a:extLst>
              </p:cNvPr>
              <p:cNvPicPr/>
              <p:nvPr/>
            </p:nvPicPr>
            <p:blipFill>
              <a:blip r:embed="rId92"/>
              <a:stretch>
                <a:fillRect/>
              </a:stretch>
            </p:blipFill>
            <p:spPr>
              <a:xfrm>
                <a:off x="10898675" y="561628"/>
                <a:ext cx="212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4085" name="Freihand 174084">
                <a:extLst>
                  <a:ext uri="{FF2B5EF4-FFF2-40B4-BE49-F238E27FC236}">
                    <a16:creationId xmlns:a16="http://schemas.microsoft.com/office/drawing/2014/main" id="{C7E7F28D-0C0B-DC7F-A8CF-2957AB2C095F}"/>
                  </a:ext>
                </a:extLst>
              </p14:cNvPr>
              <p14:cNvContentPartPr/>
              <p14:nvPr/>
            </p14:nvContentPartPr>
            <p14:xfrm>
              <a:off x="10925675" y="507988"/>
              <a:ext cx="476640" cy="135720"/>
            </p14:xfrm>
          </p:contentPart>
        </mc:Choice>
        <mc:Fallback>
          <p:pic>
            <p:nvPicPr>
              <p:cNvPr id="174085" name="Freihand 174084">
                <a:extLst>
                  <a:ext uri="{FF2B5EF4-FFF2-40B4-BE49-F238E27FC236}">
                    <a16:creationId xmlns:a16="http://schemas.microsoft.com/office/drawing/2014/main" id="{C7E7F28D-0C0B-DC7F-A8CF-2957AB2C095F}"/>
                  </a:ext>
                </a:extLst>
              </p:cNvPr>
              <p:cNvPicPr/>
              <p:nvPr/>
            </p:nvPicPr>
            <p:blipFill>
              <a:blip r:embed="rId94"/>
              <a:stretch>
                <a:fillRect/>
              </a:stretch>
            </p:blipFill>
            <p:spPr>
              <a:xfrm>
                <a:off x="10917035" y="498988"/>
                <a:ext cx="494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4086" name="Freihand 174085">
                <a:extLst>
                  <a:ext uri="{FF2B5EF4-FFF2-40B4-BE49-F238E27FC236}">
                    <a16:creationId xmlns:a16="http://schemas.microsoft.com/office/drawing/2014/main" id="{3D62B752-5833-EA25-987C-6E7808C0B748}"/>
                  </a:ext>
                </a:extLst>
              </p14:cNvPr>
              <p14:cNvContentPartPr/>
              <p14:nvPr/>
            </p14:nvContentPartPr>
            <p14:xfrm>
              <a:off x="11444435" y="339508"/>
              <a:ext cx="39600" cy="154080"/>
            </p14:xfrm>
          </p:contentPart>
        </mc:Choice>
        <mc:Fallback>
          <p:pic>
            <p:nvPicPr>
              <p:cNvPr id="174086" name="Freihand 174085">
                <a:extLst>
                  <a:ext uri="{FF2B5EF4-FFF2-40B4-BE49-F238E27FC236}">
                    <a16:creationId xmlns:a16="http://schemas.microsoft.com/office/drawing/2014/main" id="{3D62B752-5833-EA25-987C-6E7808C0B748}"/>
                  </a:ext>
                </a:extLst>
              </p:cNvPr>
              <p:cNvPicPr/>
              <p:nvPr/>
            </p:nvPicPr>
            <p:blipFill>
              <a:blip r:embed="rId96"/>
              <a:stretch>
                <a:fillRect/>
              </a:stretch>
            </p:blipFill>
            <p:spPr>
              <a:xfrm>
                <a:off x="11435435" y="330868"/>
                <a:ext cx="57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4087" name="Freihand 174086">
                <a:extLst>
                  <a:ext uri="{FF2B5EF4-FFF2-40B4-BE49-F238E27FC236}">
                    <a16:creationId xmlns:a16="http://schemas.microsoft.com/office/drawing/2014/main" id="{52B2F9CD-46CF-41E5-3840-159532F42C49}"/>
                  </a:ext>
                </a:extLst>
              </p14:cNvPr>
              <p14:cNvContentPartPr/>
              <p14:nvPr/>
            </p14:nvContentPartPr>
            <p14:xfrm>
              <a:off x="11543435" y="363988"/>
              <a:ext cx="275400" cy="195480"/>
            </p14:xfrm>
          </p:contentPart>
        </mc:Choice>
        <mc:Fallback>
          <p:pic>
            <p:nvPicPr>
              <p:cNvPr id="174087" name="Freihand 174086">
                <a:extLst>
                  <a:ext uri="{FF2B5EF4-FFF2-40B4-BE49-F238E27FC236}">
                    <a16:creationId xmlns:a16="http://schemas.microsoft.com/office/drawing/2014/main" id="{52B2F9CD-46CF-41E5-3840-159532F42C49}"/>
                  </a:ext>
                </a:extLst>
              </p:cNvPr>
              <p:cNvPicPr/>
              <p:nvPr/>
            </p:nvPicPr>
            <p:blipFill>
              <a:blip r:embed="rId98"/>
              <a:stretch>
                <a:fillRect/>
              </a:stretch>
            </p:blipFill>
            <p:spPr>
              <a:xfrm>
                <a:off x="11534435" y="354988"/>
                <a:ext cx="2930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4088" name="Freihand 174087">
                <a:extLst>
                  <a:ext uri="{FF2B5EF4-FFF2-40B4-BE49-F238E27FC236}">
                    <a16:creationId xmlns:a16="http://schemas.microsoft.com/office/drawing/2014/main" id="{42F3A487-A0B0-1B8C-F97A-536EB1D57E32}"/>
                  </a:ext>
                </a:extLst>
              </p14:cNvPr>
              <p14:cNvContentPartPr/>
              <p14:nvPr/>
            </p14:nvContentPartPr>
            <p14:xfrm>
              <a:off x="11674475" y="331948"/>
              <a:ext cx="253440" cy="250560"/>
            </p14:xfrm>
          </p:contentPart>
        </mc:Choice>
        <mc:Fallback>
          <p:pic>
            <p:nvPicPr>
              <p:cNvPr id="174088" name="Freihand 174087">
                <a:extLst>
                  <a:ext uri="{FF2B5EF4-FFF2-40B4-BE49-F238E27FC236}">
                    <a16:creationId xmlns:a16="http://schemas.microsoft.com/office/drawing/2014/main" id="{42F3A487-A0B0-1B8C-F97A-536EB1D57E32}"/>
                  </a:ext>
                </a:extLst>
              </p:cNvPr>
              <p:cNvPicPr/>
              <p:nvPr/>
            </p:nvPicPr>
            <p:blipFill>
              <a:blip r:embed="rId100"/>
              <a:stretch>
                <a:fillRect/>
              </a:stretch>
            </p:blipFill>
            <p:spPr>
              <a:xfrm>
                <a:off x="11665835" y="322948"/>
                <a:ext cx="271080" cy="268200"/>
              </a:xfrm>
              <a:prstGeom prst="rect">
                <a:avLst/>
              </a:prstGeom>
            </p:spPr>
          </p:pic>
        </mc:Fallback>
      </mc:AlternateContent>
      <p:grpSp>
        <p:nvGrpSpPr>
          <p:cNvPr id="174171" name="Gruppieren 174170">
            <a:extLst>
              <a:ext uri="{FF2B5EF4-FFF2-40B4-BE49-F238E27FC236}">
                <a16:creationId xmlns:a16="http://schemas.microsoft.com/office/drawing/2014/main" id="{3046AA7B-9068-521D-EE10-E9EFB0BD7B7A}"/>
              </a:ext>
            </a:extLst>
          </p:cNvPr>
          <p:cNvGrpSpPr/>
          <p:nvPr/>
        </p:nvGrpSpPr>
        <p:grpSpPr>
          <a:xfrm>
            <a:off x="5486435" y="1582228"/>
            <a:ext cx="6262920" cy="3624840"/>
            <a:chOff x="5486435" y="1582228"/>
            <a:chExt cx="6262920" cy="3624840"/>
          </a:xfrm>
        </p:grpSpPr>
        <mc:AlternateContent xmlns:mc="http://schemas.openxmlformats.org/markup-compatibility/2006">
          <mc:Choice xmlns:p14="http://schemas.microsoft.com/office/powerpoint/2010/main" Requires="p14">
            <p:contentPart p14:bwMode="auto" r:id="rId101">
              <p14:nvContentPartPr>
                <p14:cNvPr id="7" name="Freihand 6">
                  <a:extLst>
                    <a:ext uri="{FF2B5EF4-FFF2-40B4-BE49-F238E27FC236}">
                      <a16:creationId xmlns:a16="http://schemas.microsoft.com/office/drawing/2014/main" id="{AD6812AB-5174-FFD9-1558-A2FCD2FE6716}"/>
                    </a:ext>
                  </a:extLst>
                </p14:cNvPr>
                <p14:cNvContentPartPr/>
                <p14:nvPr/>
              </p14:nvContentPartPr>
              <p14:xfrm>
                <a:off x="9023435" y="2256148"/>
                <a:ext cx="182160" cy="313920"/>
              </p14:xfrm>
            </p:contentPart>
          </mc:Choice>
          <mc:Fallback>
            <p:pic>
              <p:nvPicPr>
                <p:cNvPr id="7" name="Freihand 6">
                  <a:extLst>
                    <a:ext uri="{FF2B5EF4-FFF2-40B4-BE49-F238E27FC236}">
                      <a16:creationId xmlns:a16="http://schemas.microsoft.com/office/drawing/2014/main" id="{AD6812AB-5174-FFD9-1558-A2FCD2FE6716}"/>
                    </a:ext>
                  </a:extLst>
                </p:cNvPr>
                <p:cNvPicPr/>
                <p:nvPr/>
              </p:nvPicPr>
              <p:blipFill>
                <a:blip r:embed="rId102"/>
                <a:stretch>
                  <a:fillRect/>
                </a:stretch>
              </p:blipFill>
              <p:spPr>
                <a:xfrm>
                  <a:off x="9014795" y="2247148"/>
                  <a:ext cx="1998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 name="Freihand 8">
                  <a:extLst>
                    <a:ext uri="{FF2B5EF4-FFF2-40B4-BE49-F238E27FC236}">
                      <a16:creationId xmlns:a16="http://schemas.microsoft.com/office/drawing/2014/main" id="{F2138702-4C8D-19D7-3F1C-47AAA2167FDC}"/>
                    </a:ext>
                  </a:extLst>
                </p14:cNvPr>
                <p14:cNvContentPartPr/>
                <p14:nvPr/>
              </p14:nvContentPartPr>
              <p14:xfrm>
                <a:off x="9350315" y="2228428"/>
                <a:ext cx="184320" cy="41040"/>
              </p14:xfrm>
            </p:contentPart>
          </mc:Choice>
          <mc:Fallback>
            <p:pic>
              <p:nvPicPr>
                <p:cNvPr id="9" name="Freihand 8">
                  <a:extLst>
                    <a:ext uri="{FF2B5EF4-FFF2-40B4-BE49-F238E27FC236}">
                      <a16:creationId xmlns:a16="http://schemas.microsoft.com/office/drawing/2014/main" id="{F2138702-4C8D-19D7-3F1C-47AAA2167FDC}"/>
                    </a:ext>
                  </a:extLst>
                </p:cNvPr>
                <p:cNvPicPr/>
                <p:nvPr/>
              </p:nvPicPr>
              <p:blipFill>
                <a:blip r:embed="rId104"/>
                <a:stretch>
                  <a:fillRect/>
                </a:stretch>
              </p:blipFill>
              <p:spPr>
                <a:xfrm>
                  <a:off x="9341315" y="2219788"/>
                  <a:ext cx="201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 name="Freihand 9">
                  <a:extLst>
                    <a:ext uri="{FF2B5EF4-FFF2-40B4-BE49-F238E27FC236}">
                      <a16:creationId xmlns:a16="http://schemas.microsoft.com/office/drawing/2014/main" id="{9E4106B9-84F1-49D4-AD9F-A21AF394F385}"/>
                    </a:ext>
                  </a:extLst>
                </p14:cNvPr>
                <p14:cNvContentPartPr/>
                <p14:nvPr/>
              </p14:nvContentPartPr>
              <p14:xfrm>
                <a:off x="9387035" y="2285308"/>
                <a:ext cx="145440" cy="23040"/>
              </p14:xfrm>
            </p:contentPart>
          </mc:Choice>
          <mc:Fallback>
            <p:pic>
              <p:nvPicPr>
                <p:cNvPr id="10" name="Freihand 9">
                  <a:extLst>
                    <a:ext uri="{FF2B5EF4-FFF2-40B4-BE49-F238E27FC236}">
                      <a16:creationId xmlns:a16="http://schemas.microsoft.com/office/drawing/2014/main" id="{9E4106B9-84F1-49D4-AD9F-A21AF394F385}"/>
                    </a:ext>
                  </a:extLst>
                </p:cNvPr>
                <p:cNvPicPr/>
                <p:nvPr/>
              </p:nvPicPr>
              <p:blipFill>
                <a:blip r:embed="rId106"/>
                <a:stretch>
                  <a:fillRect/>
                </a:stretch>
              </p:blipFill>
              <p:spPr>
                <a:xfrm>
                  <a:off x="9378395" y="2276308"/>
                  <a:ext cx="163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 name="Freihand 10">
                  <a:extLst>
                    <a:ext uri="{FF2B5EF4-FFF2-40B4-BE49-F238E27FC236}">
                      <a16:creationId xmlns:a16="http://schemas.microsoft.com/office/drawing/2014/main" id="{0B6E0043-43EC-2E27-1A43-1804EB0C5216}"/>
                    </a:ext>
                  </a:extLst>
                </p14:cNvPr>
                <p14:cNvContentPartPr/>
                <p14:nvPr/>
              </p14:nvContentPartPr>
              <p14:xfrm>
                <a:off x="9748475" y="2162548"/>
                <a:ext cx="135360" cy="124920"/>
              </p14:xfrm>
            </p:contentPart>
          </mc:Choice>
          <mc:Fallback>
            <p:pic>
              <p:nvPicPr>
                <p:cNvPr id="11" name="Freihand 10">
                  <a:extLst>
                    <a:ext uri="{FF2B5EF4-FFF2-40B4-BE49-F238E27FC236}">
                      <a16:creationId xmlns:a16="http://schemas.microsoft.com/office/drawing/2014/main" id="{0B6E0043-43EC-2E27-1A43-1804EB0C5216}"/>
                    </a:ext>
                  </a:extLst>
                </p:cNvPr>
                <p:cNvPicPr/>
                <p:nvPr/>
              </p:nvPicPr>
              <p:blipFill>
                <a:blip r:embed="rId108"/>
                <a:stretch>
                  <a:fillRect/>
                </a:stretch>
              </p:blipFill>
              <p:spPr>
                <a:xfrm>
                  <a:off x="9739835" y="2153548"/>
                  <a:ext cx="153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 name="Freihand 11">
                  <a:extLst>
                    <a:ext uri="{FF2B5EF4-FFF2-40B4-BE49-F238E27FC236}">
                      <a16:creationId xmlns:a16="http://schemas.microsoft.com/office/drawing/2014/main" id="{2CF57EFD-C468-970A-627A-8137C813AFE0}"/>
                    </a:ext>
                  </a:extLst>
                </p14:cNvPr>
                <p14:cNvContentPartPr/>
                <p14:nvPr/>
              </p14:nvContentPartPr>
              <p14:xfrm>
                <a:off x="9967355" y="1998388"/>
                <a:ext cx="14040" cy="116640"/>
              </p14:xfrm>
            </p:contentPart>
          </mc:Choice>
          <mc:Fallback>
            <p:pic>
              <p:nvPicPr>
                <p:cNvPr id="12" name="Freihand 11">
                  <a:extLst>
                    <a:ext uri="{FF2B5EF4-FFF2-40B4-BE49-F238E27FC236}">
                      <a16:creationId xmlns:a16="http://schemas.microsoft.com/office/drawing/2014/main" id="{2CF57EFD-C468-970A-627A-8137C813AFE0}"/>
                    </a:ext>
                  </a:extLst>
                </p:cNvPr>
                <p:cNvPicPr/>
                <p:nvPr/>
              </p:nvPicPr>
              <p:blipFill>
                <a:blip r:embed="rId110"/>
                <a:stretch>
                  <a:fillRect/>
                </a:stretch>
              </p:blipFill>
              <p:spPr>
                <a:xfrm>
                  <a:off x="9958715" y="1989388"/>
                  <a:ext cx="31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 name="Freihand 12">
                  <a:extLst>
                    <a:ext uri="{FF2B5EF4-FFF2-40B4-BE49-F238E27FC236}">
                      <a16:creationId xmlns:a16="http://schemas.microsoft.com/office/drawing/2014/main" id="{74F714D8-2468-6376-5A12-4B464EB401FC}"/>
                    </a:ext>
                  </a:extLst>
                </p14:cNvPr>
                <p14:cNvContentPartPr/>
                <p14:nvPr/>
              </p14:nvContentPartPr>
              <p14:xfrm>
                <a:off x="10059155" y="2004868"/>
                <a:ext cx="253800" cy="242640"/>
              </p14:xfrm>
            </p:contentPart>
          </mc:Choice>
          <mc:Fallback>
            <p:pic>
              <p:nvPicPr>
                <p:cNvPr id="13" name="Freihand 12">
                  <a:extLst>
                    <a:ext uri="{FF2B5EF4-FFF2-40B4-BE49-F238E27FC236}">
                      <a16:creationId xmlns:a16="http://schemas.microsoft.com/office/drawing/2014/main" id="{74F714D8-2468-6376-5A12-4B464EB401FC}"/>
                    </a:ext>
                  </a:extLst>
                </p:cNvPr>
                <p:cNvPicPr/>
                <p:nvPr/>
              </p:nvPicPr>
              <p:blipFill>
                <a:blip r:embed="rId112"/>
                <a:stretch>
                  <a:fillRect/>
                </a:stretch>
              </p:blipFill>
              <p:spPr>
                <a:xfrm>
                  <a:off x="10050155" y="1995868"/>
                  <a:ext cx="2714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 name="Freihand 13">
                  <a:extLst>
                    <a:ext uri="{FF2B5EF4-FFF2-40B4-BE49-F238E27FC236}">
                      <a16:creationId xmlns:a16="http://schemas.microsoft.com/office/drawing/2014/main" id="{BFC6DD7A-4884-56AE-6541-F2C857EA00E3}"/>
                    </a:ext>
                  </a:extLst>
                </p14:cNvPr>
                <p14:cNvContentPartPr/>
                <p14:nvPr/>
              </p14:nvContentPartPr>
              <p14:xfrm>
                <a:off x="10207835" y="1980748"/>
                <a:ext cx="236880" cy="265320"/>
              </p14:xfrm>
            </p:contentPart>
          </mc:Choice>
          <mc:Fallback>
            <p:pic>
              <p:nvPicPr>
                <p:cNvPr id="14" name="Freihand 13">
                  <a:extLst>
                    <a:ext uri="{FF2B5EF4-FFF2-40B4-BE49-F238E27FC236}">
                      <a16:creationId xmlns:a16="http://schemas.microsoft.com/office/drawing/2014/main" id="{BFC6DD7A-4884-56AE-6541-F2C857EA00E3}"/>
                    </a:ext>
                  </a:extLst>
                </p:cNvPr>
                <p:cNvPicPr/>
                <p:nvPr/>
              </p:nvPicPr>
              <p:blipFill>
                <a:blip r:embed="rId114"/>
                <a:stretch>
                  <a:fillRect/>
                </a:stretch>
              </p:blipFill>
              <p:spPr>
                <a:xfrm>
                  <a:off x="10198835" y="1971748"/>
                  <a:ext cx="2545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 name="Freihand 16">
                  <a:extLst>
                    <a:ext uri="{FF2B5EF4-FFF2-40B4-BE49-F238E27FC236}">
                      <a16:creationId xmlns:a16="http://schemas.microsoft.com/office/drawing/2014/main" id="{40A18F17-BE48-3208-6DAC-B75F988911B6}"/>
                    </a:ext>
                  </a:extLst>
                </p14:cNvPr>
                <p14:cNvContentPartPr/>
                <p14:nvPr/>
              </p14:nvContentPartPr>
              <p14:xfrm>
                <a:off x="9572435" y="1582228"/>
                <a:ext cx="58680" cy="311760"/>
              </p14:xfrm>
            </p:contentPart>
          </mc:Choice>
          <mc:Fallback>
            <p:pic>
              <p:nvPicPr>
                <p:cNvPr id="17" name="Freihand 16">
                  <a:extLst>
                    <a:ext uri="{FF2B5EF4-FFF2-40B4-BE49-F238E27FC236}">
                      <a16:creationId xmlns:a16="http://schemas.microsoft.com/office/drawing/2014/main" id="{40A18F17-BE48-3208-6DAC-B75F988911B6}"/>
                    </a:ext>
                  </a:extLst>
                </p:cNvPr>
                <p:cNvPicPr/>
                <p:nvPr/>
              </p:nvPicPr>
              <p:blipFill>
                <a:blip r:embed="rId116"/>
                <a:stretch>
                  <a:fillRect/>
                </a:stretch>
              </p:blipFill>
              <p:spPr>
                <a:xfrm>
                  <a:off x="9563435" y="1573228"/>
                  <a:ext cx="763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8" name="Freihand 17">
                  <a:extLst>
                    <a:ext uri="{FF2B5EF4-FFF2-40B4-BE49-F238E27FC236}">
                      <a16:creationId xmlns:a16="http://schemas.microsoft.com/office/drawing/2014/main" id="{727B7715-BA50-9211-7F55-A9317B418ED3}"/>
                    </a:ext>
                  </a:extLst>
                </p14:cNvPr>
                <p14:cNvContentPartPr/>
                <p14:nvPr/>
              </p14:nvContentPartPr>
              <p14:xfrm>
                <a:off x="9525635" y="1799308"/>
                <a:ext cx="211320" cy="184320"/>
              </p14:xfrm>
            </p:contentPart>
          </mc:Choice>
          <mc:Fallback>
            <p:pic>
              <p:nvPicPr>
                <p:cNvPr id="18" name="Freihand 17">
                  <a:extLst>
                    <a:ext uri="{FF2B5EF4-FFF2-40B4-BE49-F238E27FC236}">
                      <a16:creationId xmlns:a16="http://schemas.microsoft.com/office/drawing/2014/main" id="{727B7715-BA50-9211-7F55-A9317B418ED3}"/>
                    </a:ext>
                  </a:extLst>
                </p:cNvPr>
                <p:cNvPicPr/>
                <p:nvPr/>
              </p:nvPicPr>
              <p:blipFill>
                <a:blip r:embed="rId118"/>
                <a:stretch>
                  <a:fillRect/>
                </a:stretch>
              </p:blipFill>
              <p:spPr>
                <a:xfrm>
                  <a:off x="9516635" y="1790308"/>
                  <a:ext cx="228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4090" name="Freihand 174089">
                  <a:extLst>
                    <a:ext uri="{FF2B5EF4-FFF2-40B4-BE49-F238E27FC236}">
                      <a16:creationId xmlns:a16="http://schemas.microsoft.com/office/drawing/2014/main" id="{39442311-CC87-97D3-5F96-7E3D82C66F21}"/>
                    </a:ext>
                  </a:extLst>
                </p14:cNvPr>
                <p14:cNvContentPartPr/>
                <p14:nvPr/>
              </p14:nvContentPartPr>
              <p14:xfrm>
                <a:off x="8497835" y="2702548"/>
                <a:ext cx="491400" cy="138960"/>
              </p14:xfrm>
            </p:contentPart>
          </mc:Choice>
          <mc:Fallback>
            <p:pic>
              <p:nvPicPr>
                <p:cNvPr id="174090" name="Freihand 174089">
                  <a:extLst>
                    <a:ext uri="{FF2B5EF4-FFF2-40B4-BE49-F238E27FC236}">
                      <a16:creationId xmlns:a16="http://schemas.microsoft.com/office/drawing/2014/main" id="{39442311-CC87-97D3-5F96-7E3D82C66F21}"/>
                    </a:ext>
                  </a:extLst>
                </p:cNvPr>
                <p:cNvPicPr/>
                <p:nvPr/>
              </p:nvPicPr>
              <p:blipFill>
                <a:blip r:embed="rId120"/>
                <a:stretch>
                  <a:fillRect/>
                </a:stretch>
              </p:blipFill>
              <p:spPr>
                <a:xfrm>
                  <a:off x="8488835" y="2693548"/>
                  <a:ext cx="509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4091" name="Freihand 174090">
                  <a:extLst>
                    <a:ext uri="{FF2B5EF4-FFF2-40B4-BE49-F238E27FC236}">
                      <a16:creationId xmlns:a16="http://schemas.microsoft.com/office/drawing/2014/main" id="{107FD5DC-9991-B661-421D-CAA6DF2DD055}"/>
                    </a:ext>
                  </a:extLst>
                </p14:cNvPr>
                <p14:cNvContentPartPr/>
                <p14:nvPr/>
              </p14:nvContentPartPr>
              <p14:xfrm>
                <a:off x="8308835" y="2713348"/>
                <a:ext cx="253440" cy="238680"/>
              </p14:xfrm>
            </p:contentPart>
          </mc:Choice>
          <mc:Fallback>
            <p:pic>
              <p:nvPicPr>
                <p:cNvPr id="174091" name="Freihand 174090">
                  <a:extLst>
                    <a:ext uri="{FF2B5EF4-FFF2-40B4-BE49-F238E27FC236}">
                      <a16:creationId xmlns:a16="http://schemas.microsoft.com/office/drawing/2014/main" id="{107FD5DC-9991-B661-421D-CAA6DF2DD055}"/>
                    </a:ext>
                  </a:extLst>
                </p:cNvPr>
                <p:cNvPicPr/>
                <p:nvPr/>
              </p:nvPicPr>
              <p:blipFill>
                <a:blip r:embed="rId122"/>
                <a:stretch>
                  <a:fillRect/>
                </a:stretch>
              </p:blipFill>
              <p:spPr>
                <a:xfrm>
                  <a:off x="8300195" y="2704348"/>
                  <a:ext cx="2710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4093" name="Freihand 174092">
                  <a:extLst>
                    <a:ext uri="{FF2B5EF4-FFF2-40B4-BE49-F238E27FC236}">
                      <a16:creationId xmlns:a16="http://schemas.microsoft.com/office/drawing/2014/main" id="{3CA9631E-435A-B2AA-ADF8-C43B89F6A4AD}"/>
                    </a:ext>
                  </a:extLst>
                </p14:cNvPr>
                <p14:cNvContentPartPr/>
                <p14:nvPr/>
              </p14:nvContentPartPr>
              <p14:xfrm>
                <a:off x="9264635" y="2594548"/>
                <a:ext cx="336600" cy="164880"/>
              </p14:xfrm>
            </p:contentPart>
          </mc:Choice>
          <mc:Fallback>
            <p:pic>
              <p:nvPicPr>
                <p:cNvPr id="174093" name="Freihand 174092">
                  <a:extLst>
                    <a:ext uri="{FF2B5EF4-FFF2-40B4-BE49-F238E27FC236}">
                      <a16:creationId xmlns:a16="http://schemas.microsoft.com/office/drawing/2014/main" id="{3CA9631E-435A-B2AA-ADF8-C43B89F6A4AD}"/>
                    </a:ext>
                  </a:extLst>
                </p:cNvPr>
                <p:cNvPicPr/>
                <p:nvPr/>
              </p:nvPicPr>
              <p:blipFill>
                <a:blip r:embed="rId124"/>
                <a:stretch>
                  <a:fillRect/>
                </a:stretch>
              </p:blipFill>
              <p:spPr>
                <a:xfrm>
                  <a:off x="9255995" y="2585548"/>
                  <a:ext cx="354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4094" name="Freihand 174093">
                  <a:extLst>
                    <a:ext uri="{FF2B5EF4-FFF2-40B4-BE49-F238E27FC236}">
                      <a16:creationId xmlns:a16="http://schemas.microsoft.com/office/drawing/2014/main" id="{9FE7E739-E55C-1123-B9DB-90EC4E38F632}"/>
                    </a:ext>
                  </a:extLst>
                </p14:cNvPr>
                <p14:cNvContentPartPr/>
                <p14:nvPr/>
              </p14:nvContentPartPr>
              <p14:xfrm>
                <a:off x="9857555" y="2574028"/>
                <a:ext cx="132480" cy="107280"/>
              </p14:xfrm>
            </p:contentPart>
          </mc:Choice>
          <mc:Fallback>
            <p:pic>
              <p:nvPicPr>
                <p:cNvPr id="174094" name="Freihand 174093">
                  <a:extLst>
                    <a:ext uri="{FF2B5EF4-FFF2-40B4-BE49-F238E27FC236}">
                      <a16:creationId xmlns:a16="http://schemas.microsoft.com/office/drawing/2014/main" id="{9FE7E739-E55C-1123-B9DB-90EC4E38F632}"/>
                    </a:ext>
                  </a:extLst>
                </p:cNvPr>
                <p:cNvPicPr/>
                <p:nvPr/>
              </p:nvPicPr>
              <p:blipFill>
                <a:blip r:embed="rId126"/>
                <a:stretch>
                  <a:fillRect/>
                </a:stretch>
              </p:blipFill>
              <p:spPr>
                <a:xfrm>
                  <a:off x="9848555" y="2565388"/>
                  <a:ext cx="150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4095" name="Freihand 174094">
                  <a:extLst>
                    <a:ext uri="{FF2B5EF4-FFF2-40B4-BE49-F238E27FC236}">
                      <a16:creationId xmlns:a16="http://schemas.microsoft.com/office/drawing/2014/main" id="{72D69FDB-D318-03D6-C22D-2EA73311DD6F}"/>
                    </a:ext>
                  </a:extLst>
                </p14:cNvPr>
                <p14:cNvContentPartPr/>
                <p14:nvPr/>
              </p14:nvContentPartPr>
              <p14:xfrm>
                <a:off x="10018835" y="2500588"/>
                <a:ext cx="135000" cy="144720"/>
              </p14:xfrm>
            </p:contentPart>
          </mc:Choice>
          <mc:Fallback>
            <p:pic>
              <p:nvPicPr>
                <p:cNvPr id="174095" name="Freihand 174094">
                  <a:extLst>
                    <a:ext uri="{FF2B5EF4-FFF2-40B4-BE49-F238E27FC236}">
                      <a16:creationId xmlns:a16="http://schemas.microsoft.com/office/drawing/2014/main" id="{72D69FDB-D318-03D6-C22D-2EA73311DD6F}"/>
                    </a:ext>
                  </a:extLst>
                </p:cNvPr>
                <p:cNvPicPr/>
                <p:nvPr/>
              </p:nvPicPr>
              <p:blipFill>
                <a:blip r:embed="rId128"/>
                <a:stretch>
                  <a:fillRect/>
                </a:stretch>
              </p:blipFill>
              <p:spPr>
                <a:xfrm>
                  <a:off x="10009835" y="2491948"/>
                  <a:ext cx="152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4096" name="Freihand 174095">
                  <a:extLst>
                    <a:ext uri="{FF2B5EF4-FFF2-40B4-BE49-F238E27FC236}">
                      <a16:creationId xmlns:a16="http://schemas.microsoft.com/office/drawing/2014/main" id="{C19AF78E-158B-7A0E-E81B-89EA38C0BCAB}"/>
                    </a:ext>
                  </a:extLst>
                </p14:cNvPr>
                <p14:cNvContentPartPr/>
                <p14:nvPr/>
              </p14:nvContentPartPr>
              <p14:xfrm>
                <a:off x="10187675" y="2489788"/>
                <a:ext cx="83520" cy="141840"/>
              </p14:xfrm>
            </p:contentPart>
          </mc:Choice>
          <mc:Fallback>
            <p:pic>
              <p:nvPicPr>
                <p:cNvPr id="174096" name="Freihand 174095">
                  <a:extLst>
                    <a:ext uri="{FF2B5EF4-FFF2-40B4-BE49-F238E27FC236}">
                      <a16:creationId xmlns:a16="http://schemas.microsoft.com/office/drawing/2014/main" id="{C19AF78E-158B-7A0E-E81B-89EA38C0BCAB}"/>
                    </a:ext>
                  </a:extLst>
                </p:cNvPr>
                <p:cNvPicPr/>
                <p:nvPr/>
              </p:nvPicPr>
              <p:blipFill>
                <a:blip r:embed="rId130"/>
                <a:stretch>
                  <a:fillRect/>
                </a:stretch>
              </p:blipFill>
              <p:spPr>
                <a:xfrm>
                  <a:off x="10179035" y="2480788"/>
                  <a:ext cx="101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4097" name="Freihand 174096">
                  <a:extLst>
                    <a:ext uri="{FF2B5EF4-FFF2-40B4-BE49-F238E27FC236}">
                      <a16:creationId xmlns:a16="http://schemas.microsoft.com/office/drawing/2014/main" id="{70B8BC67-D7DC-DB6A-B5CA-BBF3F6B0A408}"/>
                    </a:ext>
                  </a:extLst>
                </p14:cNvPr>
                <p14:cNvContentPartPr/>
                <p14:nvPr/>
              </p14:nvContentPartPr>
              <p14:xfrm>
                <a:off x="10311515" y="2464228"/>
                <a:ext cx="471240" cy="105840"/>
              </p14:xfrm>
            </p:contentPart>
          </mc:Choice>
          <mc:Fallback>
            <p:pic>
              <p:nvPicPr>
                <p:cNvPr id="174097" name="Freihand 174096">
                  <a:extLst>
                    <a:ext uri="{FF2B5EF4-FFF2-40B4-BE49-F238E27FC236}">
                      <a16:creationId xmlns:a16="http://schemas.microsoft.com/office/drawing/2014/main" id="{70B8BC67-D7DC-DB6A-B5CA-BBF3F6B0A408}"/>
                    </a:ext>
                  </a:extLst>
                </p:cNvPr>
                <p:cNvPicPr/>
                <p:nvPr/>
              </p:nvPicPr>
              <p:blipFill>
                <a:blip r:embed="rId132"/>
                <a:stretch>
                  <a:fillRect/>
                </a:stretch>
              </p:blipFill>
              <p:spPr>
                <a:xfrm>
                  <a:off x="10302875" y="2455588"/>
                  <a:ext cx="488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4098" name="Freihand 174097">
                  <a:extLst>
                    <a:ext uri="{FF2B5EF4-FFF2-40B4-BE49-F238E27FC236}">
                      <a16:creationId xmlns:a16="http://schemas.microsoft.com/office/drawing/2014/main" id="{EE53C79F-F26B-C868-9E43-8247DD7CC78A}"/>
                    </a:ext>
                  </a:extLst>
                </p14:cNvPr>
                <p14:cNvContentPartPr/>
                <p14:nvPr/>
              </p14:nvContentPartPr>
              <p14:xfrm>
                <a:off x="10878875" y="2414548"/>
                <a:ext cx="79200" cy="92520"/>
              </p14:xfrm>
            </p:contentPart>
          </mc:Choice>
          <mc:Fallback>
            <p:pic>
              <p:nvPicPr>
                <p:cNvPr id="174098" name="Freihand 174097">
                  <a:extLst>
                    <a:ext uri="{FF2B5EF4-FFF2-40B4-BE49-F238E27FC236}">
                      <a16:creationId xmlns:a16="http://schemas.microsoft.com/office/drawing/2014/main" id="{EE53C79F-F26B-C868-9E43-8247DD7CC78A}"/>
                    </a:ext>
                  </a:extLst>
                </p:cNvPr>
                <p:cNvPicPr/>
                <p:nvPr/>
              </p:nvPicPr>
              <p:blipFill>
                <a:blip r:embed="rId134"/>
                <a:stretch>
                  <a:fillRect/>
                </a:stretch>
              </p:blipFill>
              <p:spPr>
                <a:xfrm>
                  <a:off x="10870235" y="2405548"/>
                  <a:ext cx="96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4100" name="Freihand 174099">
                  <a:extLst>
                    <a:ext uri="{FF2B5EF4-FFF2-40B4-BE49-F238E27FC236}">
                      <a16:creationId xmlns:a16="http://schemas.microsoft.com/office/drawing/2014/main" id="{A8971164-97B5-F7EB-92A6-D3B23A231783}"/>
                    </a:ext>
                  </a:extLst>
                </p14:cNvPr>
                <p14:cNvContentPartPr/>
                <p14:nvPr/>
              </p14:nvContentPartPr>
              <p14:xfrm>
                <a:off x="11132315" y="2214748"/>
                <a:ext cx="263880" cy="246240"/>
              </p14:xfrm>
            </p:contentPart>
          </mc:Choice>
          <mc:Fallback>
            <p:pic>
              <p:nvPicPr>
                <p:cNvPr id="174100" name="Freihand 174099">
                  <a:extLst>
                    <a:ext uri="{FF2B5EF4-FFF2-40B4-BE49-F238E27FC236}">
                      <a16:creationId xmlns:a16="http://schemas.microsoft.com/office/drawing/2014/main" id="{A8971164-97B5-F7EB-92A6-D3B23A231783}"/>
                    </a:ext>
                  </a:extLst>
                </p:cNvPr>
                <p:cNvPicPr/>
                <p:nvPr/>
              </p:nvPicPr>
              <p:blipFill>
                <a:blip r:embed="rId136"/>
                <a:stretch>
                  <a:fillRect/>
                </a:stretch>
              </p:blipFill>
              <p:spPr>
                <a:xfrm>
                  <a:off x="11123675" y="2206108"/>
                  <a:ext cx="2815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4101" name="Freihand 174100">
                  <a:extLst>
                    <a:ext uri="{FF2B5EF4-FFF2-40B4-BE49-F238E27FC236}">
                      <a16:creationId xmlns:a16="http://schemas.microsoft.com/office/drawing/2014/main" id="{E845FB6E-64C5-22C1-19AF-D34C0D9EFE69}"/>
                    </a:ext>
                  </a:extLst>
                </p14:cNvPr>
                <p14:cNvContentPartPr/>
                <p14:nvPr/>
              </p14:nvContentPartPr>
              <p14:xfrm>
                <a:off x="11459555" y="2171188"/>
                <a:ext cx="289800" cy="189720"/>
              </p14:xfrm>
            </p:contentPart>
          </mc:Choice>
          <mc:Fallback>
            <p:pic>
              <p:nvPicPr>
                <p:cNvPr id="174101" name="Freihand 174100">
                  <a:extLst>
                    <a:ext uri="{FF2B5EF4-FFF2-40B4-BE49-F238E27FC236}">
                      <a16:creationId xmlns:a16="http://schemas.microsoft.com/office/drawing/2014/main" id="{E845FB6E-64C5-22C1-19AF-D34C0D9EFE69}"/>
                    </a:ext>
                  </a:extLst>
                </p:cNvPr>
                <p:cNvPicPr/>
                <p:nvPr/>
              </p:nvPicPr>
              <p:blipFill>
                <a:blip r:embed="rId138"/>
                <a:stretch>
                  <a:fillRect/>
                </a:stretch>
              </p:blipFill>
              <p:spPr>
                <a:xfrm>
                  <a:off x="11450915" y="2162548"/>
                  <a:ext cx="307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103" name="Freihand 174102">
                  <a:extLst>
                    <a:ext uri="{FF2B5EF4-FFF2-40B4-BE49-F238E27FC236}">
                      <a16:creationId xmlns:a16="http://schemas.microsoft.com/office/drawing/2014/main" id="{DAD71484-AC92-3354-9F8B-0B2B57DE5623}"/>
                    </a:ext>
                  </a:extLst>
                </p14:cNvPr>
                <p14:cNvContentPartPr/>
                <p14:nvPr/>
              </p14:nvContentPartPr>
              <p14:xfrm>
                <a:off x="8491715" y="3155068"/>
                <a:ext cx="225720" cy="119160"/>
              </p14:xfrm>
            </p:contentPart>
          </mc:Choice>
          <mc:Fallback>
            <p:pic>
              <p:nvPicPr>
                <p:cNvPr id="174103" name="Freihand 174102">
                  <a:extLst>
                    <a:ext uri="{FF2B5EF4-FFF2-40B4-BE49-F238E27FC236}">
                      <a16:creationId xmlns:a16="http://schemas.microsoft.com/office/drawing/2014/main" id="{DAD71484-AC92-3354-9F8B-0B2B57DE5623}"/>
                    </a:ext>
                  </a:extLst>
                </p:cNvPr>
                <p:cNvPicPr/>
                <p:nvPr/>
              </p:nvPicPr>
              <p:blipFill>
                <a:blip r:embed="rId140"/>
                <a:stretch>
                  <a:fillRect/>
                </a:stretch>
              </p:blipFill>
              <p:spPr>
                <a:xfrm>
                  <a:off x="8482715" y="3146428"/>
                  <a:ext cx="243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4104" name="Freihand 174103">
                  <a:extLst>
                    <a:ext uri="{FF2B5EF4-FFF2-40B4-BE49-F238E27FC236}">
                      <a16:creationId xmlns:a16="http://schemas.microsoft.com/office/drawing/2014/main" id="{B2879D91-73C0-6BE8-168A-07BF0730055D}"/>
                    </a:ext>
                  </a:extLst>
                </p14:cNvPr>
                <p14:cNvContentPartPr/>
                <p14:nvPr/>
              </p14:nvContentPartPr>
              <p14:xfrm>
                <a:off x="8742635" y="3025468"/>
                <a:ext cx="154800" cy="193680"/>
              </p14:xfrm>
            </p:contentPart>
          </mc:Choice>
          <mc:Fallback>
            <p:pic>
              <p:nvPicPr>
                <p:cNvPr id="174104" name="Freihand 174103">
                  <a:extLst>
                    <a:ext uri="{FF2B5EF4-FFF2-40B4-BE49-F238E27FC236}">
                      <a16:creationId xmlns:a16="http://schemas.microsoft.com/office/drawing/2014/main" id="{B2879D91-73C0-6BE8-168A-07BF0730055D}"/>
                    </a:ext>
                  </a:extLst>
                </p:cNvPr>
                <p:cNvPicPr/>
                <p:nvPr/>
              </p:nvPicPr>
              <p:blipFill>
                <a:blip r:embed="rId142"/>
                <a:stretch>
                  <a:fillRect/>
                </a:stretch>
              </p:blipFill>
              <p:spPr>
                <a:xfrm>
                  <a:off x="8733635" y="3016468"/>
                  <a:ext cx="1724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4105" name="Freihand 174104">
                  <a:extLst>
                    <a:ext uri="{FF2B5EF4-FFF2-40B4-BE49-F238E27FC236}">
                      <a16:creationId xmlns:a16="http://schemas.microsoft.com/office/drawing/2014/main" id="{A3D6810D-85BC-C056-2149-626A10DDE570}"/>
                    </a:ext>
                  </a:extLst>
                </p14:cNvPr>
                <p14:cNvContentPartPr/>
                <p14:nvPr/>
              </p14:nvContentPartPr>
              <p14:xfrm>
                <a:off x="8933795" y="2989468"/>
                <a:ext cx="114480" cy="219240"/>
              </p14:xfrm>
            </p:contentPart>
          </mc:Choice>
          <mc:Fallback>
            <p:pic>
              <p:nvPicPr>
                <p:cNvPr id="174105" name="Freihand 174104">
                  <a:extLst>
                    <a:ext uri="{FF2B5EF4-FFF2-40B4-BE49-F238E27FC236}">
                      <a16:creationId xmlns:a16="http://schemas.microsoft.com/office/drawing/2014/main" id="{A3D6810D-85BC-C056-2149-626A10DDE570}"/>
                    </a:ext>
                  </a:extLst>
                </p:cNvPr>
                <p:cNvPicPr/>
                <p:nvPr/>
              </p:nvPicPr>
              <p:blipFill>
                <a:blip r:embed="rId144"/>
                <a:stretch>
                  <a:fillRect/>
                </a:stretch>
              </p:blipFill>
              <p:spPr>
                <a:xfrm>
                  <a:off x="8925155" y="2980828"/>
                  <a:ext cx="1321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4106" name="Freihand 174105">
                  <a:extLst>
                    <a:ext uri="{FF2B5EF4-FFF2-40B4-BE49-F238E27FC236}">
                      <a16:creationId xmlns:a16="http://schemas.microsoft.com/office/drawing/2014/main" id="{136A0181-451C-FE3F-BA0B-186B6C42030E}"/>
                    </a:ext>
                  </a:extLst>
                </p14:cNvPr>
                <p14:cNvContentPartPr/>
                <p14:nvPr/>
              </p14:nvContentPartPr>
              <p14:xfrm>
                <a:off x="9078875" y="2911708"/>
                <a:ext cx="231840" cy="280080"/>
              </p14:xfrm>
            </p:contentPart>
          </mc:Choice>
          <mc:Fallback>
            <p:pic>
              <p:nvPicPr>
                <p:cNvPr id="174106" name="Freihand 174105">
                  <a:extLst>
                    <a:ext uri="{FF2B5EF4-FFF2-40B4-BE49-F238E27FC236}">
                      <a16:creationId xmlns:a16="http://schemas.microsoft.com/office/drawing/2014/main" id="{136A0181-451C-FE3F-BA0B-186B6C42030E}"/>
                    </a:ext>
                  </a:extLst>
                </p:cNvPr>
                <p:cNvPicPr/>
                <p:nvPr/>
              </p:nvPicPr>
              <p:blipFill>
                <a:blip r:embed="rId146"/>
                <a:stretch>
                  <a:fillRect/>
                </a:stretch>
              </p:blipFill>
              <p:spPr>
                <a:xfrm>
                  <a:off x="9070235" y="2903068"/>
                  <a:ext cx="2494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4107" name="Freihand 174106">
                  <a:extLst>
                    <a:ext uri="{FF2B5EF4-FFF2-40B4-BE49-F238E27FC236}">
                      <a16:creationId xmlns:a16="http://schemas.microsoft.com/office/drawing/2014/main" id="{ABF8974D-60A6-6A12-F601-3CD660BC12F4}"/>
                    </a:ext>
                  </a:extLst>
                </p14:cNvPr>
                <p14:cNvContentPartPr/>
                <p14:nvPr/>
              </p14:nvContentPartPr>
              <p14:xfrm>
                <a:off x="9510155" y="2994868"/>
                <a:ext cx="155160" cy="135000"/>
              </p14:xfrm>
            </p:contentPart>
          </mc:Choice>
          <mc:Fallback>
            <p:pic>
              <p:nvPicPr>
                <p:cNvPr id="174107" name="Freihand 174106">
                  <a:extLst>
                    <a:ext uri="{FF2B5EF4-FFF2-40B4-BE49-F238E27FC236}">
                      <a16:creationId xmlns:a16="http://schemas.microsoft.com/office/drawing/2014/main" id="{ABF8974D-60A6-6A12-F601-3CD660BC12F4}"/>
                    </a:ext>
                  </a:extLst>
                </p:cNvPr>
                <p:cNvPicPr/>
                <p:nvPr/>
              </p:nvPicPr>
              <p:blipFill>
                <a:blip r:embed="rId148"/>
                <a:stretch>
                  <a:fillRect/>
                </a:stretch>
              </p:blipFill>
              <p:spPr>
                <a:xfrm>
                  <a:off x="9501515" y="2986228"/>
                  <a:ext cx="172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4108" name="Freihand 174107">
                  <a:extLst>
                    <a:ext uri="{FF2B5EF4-FFF2-40B4-BE49-F238E27FC236}">
                      <a16:creationId xmlns:a16="http://schemas.microsoft.com/office/drawing/2014/main" id="{6E5BA3EC-6509-0270-4B8B-4C11BAD918FA}"/>
                    </a:ext>
                  </a:extLst>
                </p14:cNvPr>
                <p14:cNvContentPartPr/>
                <p14:nvPr/>
              </p14:nvContentPartPr>
              <p14:xfrm>
                <a:off x="9750995" y="2949508"/>
                <a:ext cx="201960" cy="162000"/>
              </p14:xfrm>
            </p:contentPart>
          </mc:Choice>
          <mc:Fallback>
            <p:pic>
              <p:nvPicPr>
                <p:cNvPr id="174108" name="Freihand 174107">
                  <a:extLst>
                    <a:ext uri="{FF2B5EF4-FFF2-40B4-BE49-F238E27FC236}">
                      <a16:creationId xmlns:a16="http://schemas.microsoft.com/office/drawing/2014/main" id="{6E5BA3EC-6509-0270-4B8B-4C11BAD918FA}"/>
                    </a:ext>
                  </a:extLst>
                </p:cNvPr>
                <p:cNvPicPr/>
                <p:nvPr/>
              </p:nvPicPr>
              <p:blipFill>
                <a:blip r:embed="rId150"/>
                <a:stretch>
                  <a:fillRect/>
                </a:stretch>
              </p:blipFill>
              <p:spPr>
                <a:xfrm>
                  <a:off x="9742355" y="2940508"/>
                  <a:ext cx="219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4109" name="Freihand 174108">
                  <a:extLst>
                    <a:ext uri="{FF2B5EF4-FFF2-40B4-BE49-F238E27FC236}">
                      <a16:creationId xmlns:a16="http://schemas.microsoft.com/office/drawing/2014/main" id="{DB527286-88D6-398F-B3C1-C23AFC98C840}"/>
                    </a:ext>
                  </a:extLst>
                </p14:cNvPr>
                <p14:cNvContentPartPr/>
                <p14:nvPr/>
              </p14:nvContentPartPr>
              <p14:xfrm>
                <a:off x="10105595" y="2948068"/>
                <a:ext cx="164520" cy="96480"/>
              </p14:xfrm>
            </p:contentPart>
          </mc:Choice>
          <mc:Fallback>
            <p:pic>
              <p:nvPicPr>
                <p:cNvPr id="174109" name="Freihand 174108">
                  <a:extLst>
                    <a:ext uri="{FF2B5EF4-FFF2-40B4-BE49-F238E27FC236}">
                      <a16:creationId xmlns:a16="http://schemas.microsoft.com/office/drawing/2014/main" id="{DB527286-88D6-398F-B3C1-C23AFC98C840}"/>
                    </a:ext>
                  </a:extLst>
                </p:cNvPr>
                <p:cNvPicPr/>
                <p:nvPr/>
              </p:nvPicPr>
              <p:blipFill>
                <a:blip r:embed="rId152"/>
                <a:stretch>
                  <a:fillRect/>
                </a:stretch>
              </p:blipFill>
              <p:spPr>
                <a:xfrm>
                  <a:off x="10096955" y="2939428"/>
                  <a:ext cx="182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4110" name="Freihand 174109">
                  <a:extLst>
                    <a:ext uri="{FF2B5EF4-FFF2-40B4-BE49-F238E27FC236}">
                      <a16:creationId xmlns:a16="http://schemas.microsoft.com/office/drawing/2014/main" id="{E21D2320-148D-374C-1E6C-0D7374293F75}"/>
                    </a:ext>
                  </a:extLst>
                </p14:cNvPr>
                <p14:cNvContentPartPr/>
                <p14:nvPr/>
              </p14:nvContentPartPr>
              <p14:xfrm>
                <a:off x="10299635" y="2736748"/>
                <a:ext cx="530640" cy="300240"/>
              </p14:xfrm>
            </p:contentPart>
          </mc:Choice>
          <mc:Fallback>
            <p:pic>
              <p:nvPicPr>
                <p:cNvPr id="174110" name="Freihand 174109">
                  <a:extLst>
                    <a:ext uri="{FF2B5EF4-FFF2-40B4-BE49-F238E27FC236}">
                      <a16:creationId xmlns:a16="http://schemas.microsoft.com/office/drawing/2014/main" id="{E21D2320-148D-374C-1E6C-0D7374293F75}"/>
                    </a:ext>
                  </a:extLst>
                </p:cNvPr>
                <p:cNvPicPr/>
                <p:nvPr/>
              </p:nvPicPr>
              <p:blipFill>
                <a:blip r:embed="rId154"/>
                <a:stretch>
                  <a:fillRect/>
                </a:stretch>
              </p:blipFill>
              <p:spPr>
                <a:xfrm>
                  <a:off x="10290995" y="2728108"/>
                  <a:ext cx="5482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4111" name="Freihand 174110">
                  <a:extLst>
                    <a:ext uri="{FF2B5EF4-FFF2-40B4-BE49-F238E27FC236}">
                      <a16:creationId xmlns:a16="http://schemas.microsoft.com/office/drawing/2014/main" id="{A633CAFF-5F96-5E14-766A-1F8B771F930C}"/>
                    </a:ext>
                  </a:extLst>
                </p14:cNvPr>
                <p14:cNvContentPartPr/>
                <p14:nvPr/>
              </p14:nvContentPartPr>
              <p14:xfrm>
                <a:off x="10614275" y="2673748"/>
                <a:ext cx="8640" cy="4320"/>
              </p14:xfrm>
            </p:contentPart>
          </mc:Choice>
          <mc:Fallback>
            <p:pic>
              <p:nvPicPr>
                <p:cNvPr id="174111" name="Freihand 174110">
                  <a:extLst>
                    <a:ext uri="{FF2B5EF4-FFF2-40B4-BE49-F238E27FC236}">
                      <a16:creationId xmlns:a16="http://schemas.microsoft.com/office/drawing/2014/main" id="{A633CAFF-5F96-5E14-766A-1F8B771F930C}"/>
                    </a:ext>
                  </a:extLst>
                </p:cNvPr>
                <p:cNvPicPr/>
                <p:nvPr/>
              </p:nvPicPr>
              <p:blipFill>
                <a:blip r:embed="rId156"/>
                <a:stretch>
                  <a:fillRect/>
                </a:stretch>
              </p:blipFill>
              <p:spPr>
                <a:xfrm>
                  <a:off x="10605635" y="2665108"/>
                  <a:ext cx="26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4112" name="Freihand 174111">
                  <a:extLst>
                    <a:ext uri="{FF2B5EF4-FFF2-40B4-BE49-F238E27FC236}">
                      <a16:creationId xmlns:a16="http://schemas.microsoft.com/office/drawing/2014/main" id="{588E747A-5FFF-12F5-A03D-8EC166AD6C4B}"/>
                    </a:ext>
                  </a:extLst>
                </p14:cNvPr>
                <p14:cNvContentPartPr/>
                <p14:nvPr/>
              </p14:nvContentPartPr>
              <p14:xfrm>
                <a:off x="11029355" y="2783908"/>
                <a:ext cx="196560" cy="151560"/>
              </p14:xfrm>
            </p:contentPart>
          </mc:Choice>
          <mc:Fallback>
            <p:pic>
              <p:nvPicPr>
                <p:cNvPr id="174112" name="Freihand 174111">
                  <a:extLst>
                    <a:ext uri="{FF2B5EF4-FFF2-40B4-BE49-F238E27FC236}">
                      <a16:creationId xmlns:a16="http://schemas.microsoft.com/office/drawing/2014/main" id="{588E747A-5FFF-12F5-A03D-8EC166AD6C4B}"/>
                    </a:ext>
                  </a:extLst>
                </p:cNvPr>
                <p:cNvPicPr/>
                <p:nvPr/>
              </p:nvPicPr>
              <p:blipFill>
                <a:blip r:embed="rId158"/>
                <a:stretch>
                  <a:fillRect/>
                </a:stretch>
              </p:blipFill>
              <p:spPr>
                <a:xfrm>
                  <a:off x="11020715" y="2775268"/>
                  <a:ext cx="214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4113" name="Freihand 174112">
                  <a:extLst>
                    <a:ext uri="{FF2B5EF4-FFF2-40B4-BE49-F238E27FC236}">
                      <a16:creationId xmlns:a16="http://schemas.microsoft.com/office/drawing/2014/main" id="{0F5A51F5-E237-C53B-6AE1-5A41E81B659B}"/>
                    </a:ext>
                  </a:extLst>
                </p14:cNvPr>
                <p14:cNvContentPartPr/>
                <p14:nvPr/>
              </p14:nvContentPartPr>
              <p14:xfrm>
                <a:off x="11253635" y="2640268"/>
                <a:ext cx="339120" cy="251280"/>
              </p14:xfrm>
            </p:contentPart>
          </mc:Choice>
          <mc:Fallback>
            <p:pic>
              <p:nvPicPr>
                <p:cNvPr id="174113" name="Freihand 174112">
                  <a:extLst>
                    <a:ext uri="{FF2B5EF4-FFF2-40B4-BE49-F238E27FC236}">
                      <a16:creationId xmlns:a16="http://schemas.microsoft.com/office/drawing/2014/main" id="{0F5A51F5-E237-C53B-6AE1-5A41E81B659B}"/>
                    </a:ext>
                  </a:extLst>
                </p:cNvPr>
                <p:cNvPicPr/>
                <p:nvPr/>
              </p:nvPicPr>
              <p:blipFill>
                <a:blip r:embed="rId160"/>
                <a:stretch>
                  <a:fillRect/>
                </a:stretch>
              </p:blipFill>
              <p:spPr>
                <a:xfrm>
                  <a:off x="11244635" y="2631268"/>
                  <a:ext cx="3567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4114" name="Freihand 174113">
                  <a:extLst>
                    <a:ext uri="{FF2B5EF4-FFF2-40B4-BE49-F238E27FC236}">
                      <a16:creationId xmlns:a16="http://schemas.microsoft.com/office/drawing/2014/main" id="{19947ACF-DC26-5C35-F18F-B0FC3F546F08}"/>
                    </a:ext>
                  </a:extLst>
                </p14:cNvPr>
                <p14:cNvContentPartPr/>
                <p14:nvPr/>
              </p14:nvContentPartPr>
              <p14:xfrm>
                <a:off x="7868195" y="3495988"/>
                <a:ext cx="320400" cy="280800"/>
              </p14:xfrm>
            </p:contentPart>
          </mc:Choice>
          <mc:Fallback>
            <p:pic>
              <p:nvPicPr>
                <p:cNvPr id="174114" name="Freihand 174113">
                  <a:extLst>
                    <a:ext uri="{FF2B5EF4-FFF2-40B4-BE49-F238E27FC236}">
                      <a16:creationId xmlns:a16="http://schemas.microsoft.com/office/drawing/2014/main" id="{19947ACF-DC26-5C35-F18F-B0FC3F546F08}"/>
                    </a:ext>
                  </a:extLst>
                </p:cNvPr>
                <p:cNvPicPr/>
                <p:nvPr/>
              </p:nvPicPr>
              <p:blipFill>
                <a:blip r:embed="rId162"/>
                <a:stretch>
                  <a:fillRect/>
                </a:stretch>
              </p:blipFill>
              <p:spPr>
                <a:xfrm>
                  <a:off x="7859195" y="3486988"/>
                  <a:ext cx="3380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4115" name="Freihand 174114">
                  <a:extLst>
                    <a:ext uri="{FF2B5EF4-FFF2-40B4-BE49-F238E27FC236}">
                      <a16:creationId xmlns:a16="http://schemas.microsoft.com/office/drawing/2014/main" id="{5F1EA722-22CE-A9FE-20C9-0CCDE8357F00}"/>
                    </a:ext>
                  </a:extLst>
                </p14:cNvPr>
                <p14:cNvContentPartPr/>
                <p14:nvPr/>
              </p14:nvContentPartPr>
              <p14:xfrm>
                <a:off x="8247635" y="3476548"/>
                <a:ext cx="289800" cy="284760"/>
              </p14:xfrm>
            </p:contentPart>
          </mc:Choice>
          <mc:Fallback>
            <p:pic>
              <p:nvPicPr>
                <p:cNvPr id="174115" name="Freihand 174114">
                  <a:extLst>
                    <a:ext uri="{FF2B5EF4-FFF2-40B4-BE49-F238E27FC236}">
                      <a16:creationId xmlns:a16="http://schemas.microsoft.com/office/drawing/2014/main" id="{5F1EA722-22CE-A9FE-20C9-0CCDE8357F00}"/>
                    </a:ext>
                  </a:extLst>
                </p:cNvPr>
                <p:cNvPicPr/>
                <p:nvPr/>
              </p:nvPicPr>
              <p:blipFill>
                <a:blip r:embed="rId164"/>
                <a:stretch>
                  <a:fillRect/>
                </a:stretch>
              </p:blipFill>
              <p:spPr>
                <a:xfrm>
                  <a:off x="8238995" y="3467908"/>
                  <a:ext cx="3074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4116" name="Freihand 174115">
                  <a:extLst>
                    <a:ext uri="{FF2B5EF4-FFF2-40B4-BE49-F238E27FC236}">
                      <a16:creationId xmlns:a16="http://schemas.microsoft.com/office/drawing/2014/main" id="{8091FBDD-CDDF-2971-DEB2-9203C759F050}"/>
                    </a:ext>
                  </a:extLst>
                </p14:cNvPr>
                <p14:cNvContentPartPr/>
                <p14:nvPr/>
              </p14:nvContentPartPr>
              <p14:xfrm>
                <a:off x="8755235" y="3480868"/>
                <a:ext cx="133200" cy="115560"/>
              </p14:xfrm>
            </p:contentPart>
          </mc:Choice>
          <mc:Fallback>
            <p:pic>
              <p:nvPicPr>
                <p:cNvPr id="174116" name="Freihand 174115">
                  <a:extLst>
                    <a:ext uri="{FF2B5EF4-FFF2-40B4-BE49-F238E27FC236}">
                      <a16:creationId xmlns:a16="http://schemas.microsoft.com/office/drawing/2014/main" id="{8091FBDD-CDDF-2971-DEB2-9203C759F050}"/>
                    </a:ext>
                  </a:extLst>
                </p:cNvPr>
                <p:cNvPicPr/>
                <p:nvPr/>
              </p:nvPicPr>
              <p:blipFill>
                <a:blip r:embed="rId166"/>
                <a:stretch>
                  <a:fillRect/>
                </a:stretch>
              </p:blipFill>
              <p:spPr>
                <a:xfrm>
                  <a:off x="8746235" y="3472228"/>
                  <a:ext cx="150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4117" name="Freihand 174116">
                  <a:extLst>
                    <a:ext uri="{FF2B5EF4-FFF2-40B4-BE49-F238E27FC236}">
                      <a16:creationId xmlns:a16="http://schemas.microsoft.com/office/drawing/2014/main" id="{C31F27BF-79FD-E854-87BA-430E5EA133F4}"/>
                    </a:ext>
                  </a:extLst>
                </p14:cNvPr>
                <p14:cNvContentPartPr/>
                <p14:nvPr/>
              </p14:nvContentPartPr>
              <p14:xfrm>
                <a:off x="8923715" y="3479788"/>
                <a:ext cx="502560" cy="68760"/>
              </p14:xfrm>
            </p:contentPart>
          </mc:Choice>
          <mc:Fallback>
            <p:pic>
              <p:nvPicPr>
                <p:cNvPr id="174117" name="Freihand 174116">
                  <a:extLst>
                    <a:ext uri="{FF2B5EF4-FFF2-40B4-BE49-F238E27FC236}">
                      <a16:creationId xmlns:a16="http://schemas.microsoft.com/office/drawing/2014/main" id="{C31F27BF-79FD-E854-87BA-430E5EA133F4}"/>
                    </a:ext>
                  </a:extLst>
                </p:cNvPr>
                <p:cNvPicPr/>
                <p:nvPr/>
              </p:nvPicPr>
              <p:blipFill>
                <a:blip r:embed="rId168"/>
                <a:stretch>
                  <a:fillRect/>
                </a:stretch>
              </p:blipFill>
              <p:spPr>
                <a:xfrm>
                  <a:off x="8914715" y="3471148"/>
                  <a:ext cx="520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4118" name="Freihand 174117">
                  <a:extLst>
                    <a:ext uri="{FF2B5EF4-FFF2-40B4-BE49-F238E27FC236}">
                      <a16:creationId xmlns:a16="http://schemas.microsoft.com/office/drawing/2014/main" id="{D9CFD882-34FD-A303-8E00-C7E69554B150}"/>
                    </a:ext>
                  </a:extLst>
                </p14:cNvPr>
                <p14:cNvContentPartPr/>
                <p14:nvPr/>
              </p14:nvContentPartPr>
              <p14:xfrm>
                <a:off x="9465515" y="3387628"/>
                <a:ext cx="126360" cy="289080"/>
              </p14:xfrm>
            </p:contentPart>
          </mc:Choice>
          <mc:Fallback>
            <p:pic>
              <p:nvPicPr>
                <p:cNvPr id="174118" name="Freihand 174117">
                  <a:extLst>
                    <a:ext uri="{FF2B5EF4-FFF2-40B4-BE49-F238E27FC236}">
                      <a16:creationId xmlns:a16="http://schemas.microsoft.com/office/drawing/2014/main" id="{D9CFD882-34FD-A303-8E00-C7E69554B150}"/>
                    </a:ext>
                  </a:extLst>
                </p:cNvPr>
                <p:cNvPicPr/>
                <p:nvPr/>
              </p:nvPicPr>
              <p:blipFill>
                <a:blip r:embed="rId170"/>
                <a:stretch>
                  <a:fillRect/>
                </a:stretch>
              </p:blipFill>
              <p:spPr>
                <a:xfrm>
                  <a:off x="9456515" y="3378628"/>
                  <a:ext cx="1440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4119" name="Freihand 174118">
                  <a:extLst>
                    <a:ext uri="{FF2B5EF4-FFF2-40B4-BE49-F238E27FC236}">
                      <a16:creationId xmlns:a16="http://schemas.microsoft.com/office/drawing/2014/main" id="{1F6BEC1D-AAB1-062C-C750-ECB46A961C3B}"/>
                    </a:ext>
                  </a:extLst>
                </p14:cNvPr>
                <p14:cNvContentPartPr/>
                <p14:nvPr/>
              </p14:nvContentPartPr>
              <p14:xfrm>
                <a:off x="9678275" y="3241468"/>
                <a:ext cx="366840" cy="232200"/>
              </p14:xfrm>
            </p:contentPart>
          </mc:Choice>
          <mc:Fallback>
            <p:pic>
              <p:nvPicPr>
                <p:cNvPr id="174119" name="Freihand 174118">
                  <a:extLst>
                    <a:ext uri="{FF2B5EF4-FFF2-40B4-BE49-F238E27FC236}">
                      <a16:creationId xmlns:a16="http://schemas.microsoft.com/office/drawing/2014/main" id="{1F6BEC1D-AAB1-062C-C750-ECB46A961C3B}"/>
                    </a:ext>
                  </a:extLst>
                </p:cNvPr>
                <p:cNvPicPr/>
                <p:nvPr/>
              </p:nvPicPr>
              <p:blipFill>
                <a:blip r:embed="rId172"/>
                <a:stretch>
                  <a:fillRect/>
                </a:stretch>
              </p:blipFill>
              <p:spPr>
                <a:xfrm>
                  <a:off x="9669275" y="3232468"/>
                  <a:ext cx="3844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4120" name="Freihand 174119">
                  <a:extLst>
                    <a:ext uri="{FF2B5EF4-FFF2-40B4-BE49-F238E27FC236}">
                      <a16:creationId xmlns:a16="http://schemas.microsoft.com/office/drawing/2014/main" id="{6AF5E6DD-0F5C-DFFC-6623-DB2362A4A469}"/>
                    </a:ext>
                  </a:extLst>
                </p14:cNvPr>
                <p14:cNvContentPartPr/>
                <p14:nvPr/>
              </p14:nvContentPartPr>
              <p14:xfrm>
                <a:off x="10059515" y="3222748"/>
                <a:ext cx="5760" cy="37440"/>
              </p14:xfrm>
            </p:contentPart>
          </mc:Choice>
          <mc:Fallback>
            <p:pic>
              <p:nvPicPr>
                <p:cNvPr id="174120" name="Freihand 174119">
                  <a:extLst>
                    <a:ext uri="{FF2B5EF4-FFF2-40B4-BE49-F238E27FC236}">
                      <a16:creationId xmlns:a16="http://schemas.microsoft.com/office/drawing/2014/main" id="{6AF5E6DD-0F5C-DFFC-6623-DB2362A4A469}"/>
                    </a:ext>
                  </a:extLst>
                </p:cNvPr>
                <p:cNvPicPr/>
                <p:nvPr/>
              </p:nvPicPr>
              <p:blipFill>
                <a:blip r:embed="rId174"/>
                <a:stretch>
                  <a:fillRect/>
                </a:stretch>
              </p:blipFill>
              <p:spPr>
                <a:xfrm>
                  <a:off x="10050515" y="3213748"/>
                  <a:ext cx="23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4121" name="Freihand 174120">
                  <a:extLst>
                    <a:ext uri="{FF2B5EF4-FFF2-40B4-BE49-F238E27FC236}">
                      <a16:creationId xmlns:a16="http://schemas.microsoft.com/office/drawing/2014/main" id="{CE2EBC7B-1995-7DF4-B681-71A51F0E04C6}"/>
                    </a:ext>
                  </a:extLst>
                </p14:cNvPr>
                <p14:cNvContentPartPr/>
                <p14:nvPr/>
              </p14:nvContentPartPr>
              <p14:xfrm>
                <a:off x="10129355" y="3195748"/>
                <a:ext cx="344880" cy="222120"/>
              </p14:xfrm>
            </p:contentPart>
          </mc:Choice>
          <mc:Fallback>
            <p:pic>
              <p:nvPicPr>
                <p:cNvPr id="174121" name="Freihand 174120">
                  <a:extLst>
                    <a:ext uri="{FF2B5EF4-FFF2-40B4-BE49-F238E27FC236}">
                      <a16:creationId xmlns:a16="http://schemas.microsoft.com/office/drawing/2014/main" id="{CE2EBC7B-1995-7DF4-B681-71A51F0E04C6}"/>
                    </a:ext>
                  </a:extLst>
                </p:cNvPr>
                <p:cNvPicPr/>
                <p:nvPr/>
              </p:nvPicPr>
              <p:blipFill>
                <a:blip r:embed="rId176"/>
                <a:stretch>
                  <a:fillRect/>
                </a:stretch>
              </p:blipFill>
              <p:spPr>
                <a:xfrm>
                  <a:off x="10120715" y="3186748"/>
                  <a:ext cx="3625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4122" name="Freihand 174121">
                  <a:extLst>
                    <a:ext uri="{FF2B5EF4-FFF2-40B4-BE49-F238E27FC236}">
                      <a16:creationId xmlns:a16="http://schemas.microsoft.com/office/drawing/2014/main" id="{57B5EF97-A5FA-A4E9-3FA1-EF61E0B93FAF}"/>
                    </a:ext>
                  </a:extLst>
                </p14:cNvPr>
                <p14:cNvContentPartPr/>
                <p14:nvPr/>
              </p14:nvContentPartPr>
              <p14:xfrm>
                <a:off x="10390715" y="3180268"/>
                <a:ext cx="33480" cy="5760"/>
              </p14:xfrm>
            </p:contentPart>
          </mc:Choice>
          <mc:Fallback>
            <p:pic>
              <p:nvPicPr>
                <p:cNvPr id="174122" name="Freihand 174121">
                  <a:extLst>
                    <a:ext uri="{FF2B5EF4-FFF2-40B4-BE49-F238E27FC236}">
                      <a16:creationId xmlns:a16="http://schemas.microsoft.com/office/drawing/2014/main" id="{57B5EF97-A5FA-A4E9-3FA1-EF61E0B93FAF}"/>
                    </a:ext>
                  </a:extLst>
                </p:cNvPr>
                <p:cNvPicPr/>
                <p:nvPr/>
              </p:nvPicPr>
              <p:blipFill>
                <a:blip r:embed="rId178"/>
                <a:stretch>
                  <a:fillRect/>
                </a:stretch>
              </p:blipFill>
              <p:spPr>
                <a:xfrm>
                  <a:off x="10381715" y="3171268"/>
                  <a:ext cx="51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4123" name="Freihand 174122">
                  <a:extLst>
                    <a:ext uri="{FF2B5EF4-FFF2-40B4-BE49-F238E27FC236}">
                      <a16:creationId xmlns:a16="http://schemas.microsoft.com/office/drawing/2014/main" id="{40E59D68-10D5-6774-7F07-8ECCB8AA19A1}"/>
                    </a:ext>
                  </a:extLst>
                </p14:cNvPr>
                <p14:cNvContentPartPr/>
                <p14:nvPr/>
              </p14:nvContentPartPr>
              <p14:xfrm>
                <a:off x="10458035" y="3249748"/>
                <a:ext cx="164160" cy="143640"/>
              </p14:xfrm>
            </p:contentPart>
          </mc:Choice>
          <mc:Fallback>
            <p:pic>
              <p:nvPicPr>
                <p:cNvPr id="174123" name="Freihand 174122">
                  <a:extLst>
                    <a:ext uri="{FF2B5EF4-FFF2-40B4-BE49-F238E27FC236}">
                      <a16:creationId xmlns:a16="http://schemas.microsoft.com/office/drawing/2014/main" id="{40E59D68-10D5-6774-7F07-8ECCB8AA19A1}"/>
                    </a:ext>
                  </a:extLst>
                </p:cNvPr>
                <p:cNvPicPr/>
                <p:nvPr/>
              </p:nvPicPr>
              <p:blipFill>
                <a:blip r:embed="rId180"/>
                <a:stretch>
                  <a:fillRect/>
                </a:stretch>
              </p:blipFill>
              <p:spPr>
                <a:xfrm>
                  <a:off x="10449035" y="3240748"/>
                  <a:ext cx="181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4125" name="Freihand 174124">
                  <a:extLst>
                    <a:ext uri="{FF2B5EF4-FFF2-40B4-BE49-F238E27FC236}">
                      <a16:creationId xmlns:a16="http://schemas.microsoft.com/office/drawing/2014/main" id="{8221025A-FE16-96DD-F596-068CC5688DC2}"/>
                    </a:ext>
                  </a:extLst>
                </p14:cNvPr>
                <p14:cNvContentPartPr/>
                <p14:nvPr/>
              </p14:nvContentPartPr>
              <p14:xfrm>
                <a:off x="7752275" y="4021588"/>
                <a:ext cx="306720" cy="52200"/>
              </p14:xfrm>
            </p:contentPart>
          </mc:Choice>
          <mc:Fallback>
            <p:pic>
              <p:nvPicPr>
                <p:cNvPr id="174125" name="Freihand 174124">
                  <a:extLst>
                    <a:ext uri="{FF2B5EF4-FFF2-40B4-BE49-F238E27FC236}">
                      <a16:creationId xmlns:a16="http://schemas.microsoft.com/office/drawing/2014/main" id="{8221025A-FE16-96DD-F596-068CC5688DC2}"/>
                    </a:ext>
                  </a:extLst>
                </p:cNvPr>
                <p:cNvPicPr/>
                <p:nvPr/>
              </p:nvPicPr>
              <p:blipFill>
                <a:blip r:embed="rId182"/>
                <a:stretch>
                  <a:fillRect/>
                </a:stretch>
              </p:blipFill>
              <p:spPr>
                <a:xfrm>
                  <a:off x="7743275" y="4012948"/>
                  <a:ext cx="324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4126" name="Freihand 174125">
                  <a:extLst>
                    <a:ext uri="{FF2B5EF4-FFF2-40B4-BE49-F238E27FC236}">
                      <a16:creationId xmlns:a16="http://schemas.microsoft.com/office/drawing/2014/main" id="{612AA23B-0FDB-2950-5949-F81EFD6C1B5D}"/>
                    </a:ext>
                  </a:extLst>
                </p14:cNvPr>
                <p14:cNvContentPartPr/>
                <p14:nvPr/>
              </p14:nvContentPartPr>
              <p14:xfrm>
                <a:off x="7795835" y="4122028"/>
                <a:ext cx="266400" cy="30600"/>
              </p14:xfrm>
            </p:contentPart>
          </mc:Choice>
          <mc:Fallback>
            <p:pic>
              <p:nvPicPr>
                <p:cNvPr id="174126" name="Freihand 174125">
                  <a:extLst>
                    <a:ext uri="{FF2B5EF4-FFF2-40B4-BE49-F238E27FC236}">
                      <a16:creationId xmlns:a16="http://schemas.microsoft.com/office/drawing/2014/main" id="{612AA23B-0FDB-2950-5949-F81EFD6C1B5D}"/>
                    </a:ext>
                  </a:extLst>
                </p:cNvPr>
                <p:cNvPicPr/>
                <p:nvPr/>
              </p:nvPicPr>
              <p:blipFill>
                <a:blip r:embed="rId184"/>
                <a:stretch>
                  <a:fillRect/>
                </a:stretch>
              </p:blipFill>
              <p:spPr>
                <a:xfrm>
                  <a:off x="7786835" y="4113028"/>
                  <a:ext cx="284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4127" name="Freihand 174126">
                  <a:extLst>
                    <a:ext uri="{FF2B5EF4-FFF2-40B4-BE49-F238E27FC236}">
                      <a16:creationId xmlns:a16="http://schemas.microsoft.com/office/drawing/2014/main" id="{3E4A5183-AFB5-BFB2-F190-FF8A3ACF1DB9}"/>
                    </a:ext>
                  </a:extLst>
                </p14:cNvPr>
                <p14:cNvContentPartPr/>
                <p14:nvPr/>
              </p14:nvContentPartPr>
              <p14:xfrm>
                <a:off x="8082395" y="3976948"/>
                <a:ext cx="140040" cy="250560"/>
              </p14:xfrm>
            </p:contentPart>
          </mc:Choice>
          <mc:Fallback>
            <p:pic>
              <p:nvPicPr>
                <p:cNvPr id="174127" name="Freihand 174126">
                  <a:extLst>
                    <a:ext uri="{FF2B5EF4-FFF2-40B4-BE49-F238E27FC236}">
                      <a16:creationId xmlns:a16="http://schemas.microsoft.com/office/drawing/2014/main" id="{3E4A5183-AFB5-BFB2-F190-FF8A3ACF1DB9}"/>
                    </a:ext>
                  </a:extLst>
                </p:cNvPr>
                <p:cNvPicPr/>
                <p:nvPr/>
              </p:nvPicPr>
              <p:blipFill>
                <a:blip r:embed="rId186"/>
                <a:stretch>
                  <a:fillRect/>
                </a:stretch>
              </p:blipFill>
              <p:spPr>
                <a:xfrm>
                  <a:off x="8073395" y="3968308"/>
                  <a:ext cx="1576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4128" name="Freihand 174127">
                  <a:extLst>
                    <a:ext uri="{FF2B5EF4-FFF2-40B4-BE49-F238E27FC236}">
                      <a16:creationId xmlns:a16="http://schemas.microsoft.com/office/drawing/2014/main" id="{942FD3A9-21A6-00C7-C7A6-42D480D76C84}"/>
                    </a:ext>
                  </a:extLst>
                </p14:cNvPr>
                <p14:cNvContentPartPr/>
                <p14:nvPr/>
              </p14:nvContentPartPr>
              <p14:xfrm>
                <a:off x="8756315" y="3854908"/>
                <a:ext cx="167760" cy="327240"/>
              </p14:xfrm>
            </p:contentPart>
          </mc:Choice>
          <mc:Fallback>
            <p:pic>
              <p:nvPicPr>
                <p:cNvPr id="174128" name="Freihand 174127">
                  <a:extLst>
                    <a:ext uri="{FF2B5EF4-FFF2-40B4-BE49-F238E27FC236}">
                      <a16:creationId xmlns:a16="http://schemas.microsoft.com/office/drawing/2014/main" id="{942FD3A9-21A6-00C7-C7A6-42D480D76C84}"/>
                    </a:ext>
                  </a:extLst>
                </p:cNvPr>
                <p:cNvPicPr/>
                <p:nvPr/>
              </p:nvPicPr>
              <p:blipFill>
                <a:blip r:embed="rId188"/>
                <a:stretch>
                  <a:fillRect/>
                </a:stretch>
              </p:blipFill>
              <p:spPr>
                <a:xfrm>
                  <a:off x="8747675" y="3845908"/>
                  <a:ext cx="18540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4129" name="Freihand 174128">
                  <a:extLst>
                    <a:ext uri="{FF2B5EF4-FFF2-40B4-BE49-F238E27FC236}">
                      <a16:creationId xmlns:a16="http://schemas.microsoft.com/office/drawing/2014/main" id="{78ED0836-A599-32BE-8A21-2B20D5A7E202}"/>
                    </a:ext>
                  </a:extLst>
                </p14:cNvPr>
                <p14:cNvContentPartPr/>
                <p14:nvPr/>
              </p14:nvContentPartPr>
              <p14:xfrm>
                <a:off x="9100115" y="3857428"/>
                <a:ext cx="255600" cy="51120"/>
              </p14:xfrm>
            </p:contentPart>
          </mc:Choice>
          <mc:Fallback>
            <p:pic>
              <p:nvPicPr>
                <p:cNvPr id="174129" name="Freihand 174128">
                  <a:extLst>
                    <a:ext uri="{FF2B5EF4-FFF2-40B4-BE49-F238E27FC236}">
                      <a16:creationId xmlns:a16="http://schemas.microsoft.com/office/drawing/2014/main" id="{78ED0836-A599-32BE-8A21-2B20D5A7E202}"/>
                    </a:ext>
                  </a:extLst>
                </p:cNvPr>
                <p:cNvPicPr/>
                <p:nvPr/>
              </p:nvPicPr>
              <p:blipFill>
                <a:blip r:embed="rId190"/>
                <a:stretch>
                  <a:fillRect/>
                </a:stretch>
              </p:blipFill>
              <p:spPr>
                <a:xfrm>
                  <a:off x="9091115" y="3848428"/>
                  <a:ext cx="273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4130" name="Freihand 174129">
                  <a:extLst>
                    <a:ext uri="{FF2B5EF4-FFF2-40B4-BE49-F238E27FC236}">
                      <a16:creationId xmlns:a16="http://schemas.microsoft.com/office/drawing/2014/main" id="{C849F139-98A0-D083-AD01-2679519C2857}"/>
                    </a:ext>
                  </a:extLst>
                </p14:cNvPr>
                <p14:cNvContentPartPr/>
                <p14:nvPr/>
              </p14:nvContentPartPr>
              <p14:xfrm>
                <a:off x="9102995" y="3922228"/>
                <a:ext cx="298080" cy="47880"/>
              </p14:xfrm>
            </p:contentPart>
          </mc:Choice>
          <mc:Fallback>
            <p:pic>
              <p:nvPicPr>
                <p:cNvPr id="174130" name="Freihand 174129">
                  <a:extLst>
                    <a:ext uri="{FF2B5EF4-FFF2-40B4-BE49-F238E27FC236}">
                      <a16:creationId xmlns:a16="http://schemas.microsoft.com/office/drawing/2014/main" id="{C849F139-98A0-D083-AD01-2679519C2857}"/>
                    </a:ext>
                  </a:extLst>
                </p:cNvPr>
                <p:cNvPicPr/>
                <p:nvPr/>
              </p:nvPicPr>
              <p:blipFill>
                <a:blip r:embed="rId192"/>
                <a:stretch>
                  <a:fillRect/>
                </a:stretch>
              </p:blipFill>
              <p:spPr>
                <a:xfrm>
                  <a:off x="9093995" y="3913588"/>
                  <a:ext cx="315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4133" name="Freihand 174132">
                  <a:extLst>
                    <a:ext uri="{FF2B5EF4-FFF2-40B4-BE49-F238E27FC236}">
                      <a16:creationId xmlns:a16="http://schemas.microsoft.com/office/drawing/2014/main" id="{D81ECDF2-925C-716C-76C7-1726BE5713D0}"/>
                    </a:ext>
                  </a:extLst>
                </p14:cNvPr>
                <p14:cNvContentPartPr/>
                <p14:nvPr/>
              </p14:nvContentPartPr>
              <p14:xfrm>
                <a:off x="9561995" y="3757708"/>
                <a:ext cx="340560" cy="314280"/>
              </p14:xfrm>
            </p:contentPart>
          </mc:Choice>
          <mc:Fallback>
            <p:pic>
              <p:nvPicPr>
                <p:cNvPr id="174133" name="Freihand 174132">
                  <a:extLst>
                    <a:ext uri="{FF2B5EF4-FFF2-40B4-BE49-F238E27FC236}">
                      <a16:creationId xmlns:a16="http://schemas.microsoft.com/office/drawing/2014/main" id="{D81ECDF2-925C-716C-76C7-1726BE5713D0}"/>
                    </a:ext>
                  </a:extLst>
                </p:cNvPr>
                <p:cNvPicPr/>
                <p:nvPr/>
              </p:nvPicPr>
              <p:blipFill>
                <a:blip r:embed="rId194"/>
                <a:stretch>
                  <a:fillRect/>
                </a:stretch>
              </p:blipFill>
              <p:spPr>
                <a:xfrm>
                  <a:off x="9552995" y="3749068"/>
                  <a:ext cx="3582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4134" name="Freihand 174133">
                  <a:extLst>
                    <a:ext uri="{FF2B5EF4-FFF2-40B4-BE49-F238E27FC236}">
                      <a16:creationId xmlns:a16="http://schemas.microsoft.com/office/drawing/2014/main" id="{10BDAE86-84F9-E33E-970A-16D8449C38FF}"/>
                    </a:ext>
                  </a:extLst>
                </p14:cNvPr>
                <p14:cNvContentPartPr/>
                <p14:nvPr/>
              </p14:nvContentPartPr>
              <p14:xfrm>
                <a:off x="10170755" y="3738988"/>
                <a:ext cx="17280" cy="165240"/>
              </p14:xfrm>
            </p:contentPart>
          </mc:Choice>
          <mc:Fallback>
            <p:pic>
              <p:nvPicPr>
                <p:cNvPr id="174134" name="Freihand 174133">
                  <a:extLst>
                    <a:ext uri="{FF2B5EF4-FFF2-40B4-BE49-F238E27FC236}">
                      <a16:creationId xmlns:a16="http://schemas.microsoft.com/office/drawing/2014/main" id="{10BDAE86-84F9-E33E-970A-16D8449C38FF}"/>
                    </a:ext>
                  </a:extLst>
                </p:cNvPr>
                <p:cNvPicPr/>
                <p:nvPr/>
              </p:nvPicPr>
              <p:blipFill>
                <a:blip r:embed="rId196"/>
                <a:stretch>
                  <a:fillRect/>
                </a:stretch>
              </p:blipFill>
              <p:spPr>
                <a:xfrm>
                  <a:off x="10162115" y="3729988"/>
                  <a:ext cx="34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4135" name="Freihand 174134">
                  <a:extLst>
                    <a:ext uri="{FF2B5EF4-FFF2-40B4-BE49-F238E27FC236}">
                      <a16:creationId xmlns:a16="http://schemas.microsoft.com/office/drawing/2014/main" id="{F0CE1D73-33E5-7650-1272-3D91474E5CAF}"/>
                    </a:ext>
                  </a:extLst>
                </p14:cNvPr>
                <p14:cNvContentPartPr/>
                <p14:nvPr/>
              </p14:nvContentPartPr>
              <p14:xfrm>
                <a:off x="10090835" y="3781468"/>
                <a:ext cx="146880" cy="33840"/>
              </p14:xfrm>
            </p:contentPart>
          </mc:Choice>
          <mc:Fallback>
            <p:pic>
              <p:nvPicPr>
                <p:cNvPr id="174135" name="Freihand 174134">
                  <a:extLst>
                    <a:ext uri="{FF2B5EF4-FFF2-40B4-BE49-F238E27FC236}">
                      <a16:creationId xmlns:a16="http://schemas.microsoft.com/office/drawing/2014/main" id="{F0CE1D73-33E5-7650-1272-3D91474E5CAF}"/>
                    </a:ext>
                  </a:extLst>
                </p:cNvPr>
                <p:cNvPicPr/>
                <p:nvPr/>
              </p:nvPicPr>
              <p:blipFill>
                <a:blip r:embed="rId198"/>
                <a:stretch>
                  <a:fillRect/>
                </a:stretch>
              </p:blipFill>
              <p:spPr>
                <a:xfrm>
                  <a:off x="10082195" y="3772468"/>
                  <a:ext cx="164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4136" name="Freihand 174135">
                  <a:extLst>
                    <a:ext uri="{FF2B5EF4-FFF2-40B4-BE49-F238E27FC236}">
                      <a16:creationId xmlns:a16="http://schemas.microsoft.com/office/drawing/2014/main" id="{64E0D545-9A52-C1B0-C73B-FE2A78E6D3EC}"/>
                    </a:ext>
                  </a:extLst>
                </p14:cNvPr>
                <p14:cNvContentPartPr/>
                <p14:nvPr/>
              </p14:nvContentPartPr>
              <p14:xfrm>
                <a:off x="10478555" y="3661588"/>
                <a:ext cx="143640" cy="133920"/>
              </p14:xfrm>
            </p:contentPart>
          </mc:Choice>
          <mc:Fallback>
            <p:pic>
              <p:nvPicPr>
                <p:cNvPr id="174136" name="Freihand 174135">
                  <a:extLst>
                    <a:ext uri="{FF2B5EF4-FFF2-40B4-BE49-F238E27FC236}">
                      <a16:creationId xmlns:a16="http://schemas.microsoft.com/office/drawing/2014/main" id="{64E0D545-9A52-C1B0-C73B-FE2A78E6D3EC}"/>
                    </a:ext>
                  </a:extLst>
                </p:cNvPr>
                <p:cNvPicPr/>
                <p:nvPr/>
              </p:nvPicPr>
              <p:blipFill>
                <a:blip r:embed="rId200"/>
                <a:stretch>
                  <a:fillRect/>
                </a:stretch>
              </p:blipFill>
              <p:spPr>
                <a:xfrm>
                  <a:off x="10469915" y="3652948"/>
                  <a:ext cx="161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4137" name="Freihand 174136">
                  <a:extLst>
                    <a:ext uri="{FF2B5EF4-FFF2-40B4-BE49-F238E27FC236}">
                      <a16:creationId xmlns:a16="http://schemas.microsoft.com/office/drawing/2014/main" id="{B47D6A33-BE67-FE5E-6B51-AD11A82823A4}"/>
                    </a:ext>
                  </a:extLst>
                </p14:cNvPr>
                <p14:cNvContentPartPr/>
                <p14:nvPr/>
              </p14:nvContentPartPr>
              <p14:xfrm>
                <a:off x="10686995" y="3520828"/>
                <a:ext cx="16200" cy="153720"/>
              </p14:xfrm>
            </p:contentPart>
          </mc:Choice>
          <mc:Fallback>
            <p:pic>
              <p:nvPicPr>
                <p:cNvPr id="174137" name="Freihand 174136">
                  <a:extLst>
                    <a:ext uri="{FF2B5EF4-FFF2-40B4-BE49-F238E27FC236}">
                      <a16:creationId xmlns:a16="http://schemas.microsoft.com/office/drawing/2014/main" id="{B47D6A33-BE67-FE5E-6B51-AD11A82823A4}"/>
                    </a:ext>
                  </a:extLst>
                </p:cNvPr>
                <p:cNvPicPr/>
                <p:nvPr/>
              </p:nvPicPr>
              <p:blipFill>
                <a:blip r:embed="rId202"/>
                <a:stretch>
                  <a:fillRect/>
                </a:stretch>
              </p:blipFill>
              <p:spPr>
                <a:xfrm>
                  <a:off x="10678355" y="3511828"/>
                  <a:ext cx="33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4138" name="Freihand 174137">
                  <a:extLst>
                    <a:ext uri="{FF2B5EF4-FFF2-40B4-BE49-F238E27FC236}">
                      <a16:creationId xmlns:a16="http://schemas.microsoft.com/office/drawing/2014/main" id="{D8B04EA5-37DE-B771-57E6-39867EBD6514}"/>
                    </a:ext>
                  </a:extLst>
                </p14:cNvPr>
                <p14:cNvContentPartPr/>
                <p14:nvPr/>
              </p14:nvContentPartPr>
              <p14:xfrm>
                <a:off x="10767275" y="3518308"/>
                <a:ext cx="275040" cy="254520"/>
              </p14:xfrm>
            </p:contentPart>
          </mc:Choice>
          <mc:Fallback>
            <p:pic>
              <p:nvPicPr>
                <p:cNvPr id="174138" name="Freihand 174137">
                  <a:extLst>
                    <a:ext uri="{FF2B5EF4-FFF2-40B4-BE49-F238E27FC236}">
                      <a16:creationId xmlns:a16="http://schemas.microsoft.com/office/drawing/2014/main" id="{D8B04EA5-37DE-B771-57E6-39867EBD6514}"/>
                    </a:ext>
                  </a:extLst>
                </p:cNvPr>
                <p:cNvPicPr/>
                <p:nvPr/>
              </p:nvPicPr>
              <p:blipFill>
                <a:blip r:embed="rId204"/>
                <a:stretch>
                  <a:fillRect/>
                </a:stretch>
              </p:blipFill>
              <p:spPr>
                <a:xfrm>
                  <a:off x="10758635" y="3509308"/>
                  <a:ext cx="2926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4139" name="Freihand 174138">
                  <a:extLst>
                    <a:ext uri="{FF2B5EF4-FFF2-40B4-BE49-F238E27FC236}">
                      <a16:creationId xmlns:a16="http://schemas.microsoft.com/office/drawing/2014/main" id="{B31304F9-8BFB-C4D7-D667-17A6B800934D}"/>
                    </a:ext>
                  </a:extLst>
                </p14:cNvPr>
                <p14:cNvContentPartPr/>
                <p14:nvPr/>
              </p14:nvContentPartPr>
              <p14:xfrm>
                <a:off x="11052395" y="3528388"/>
                <a:ext cx="111240" cy="267480"/>
              </p14:xfrm>
            </p:contentPart>
          </mc:Choice>
          <mc:Fallback>
            <p:pic>
              <p:nvPicPr>
                <p:cNvPr id="174139" name="Freihand 174138">
                  <a:extLst>
                    <a:ext uri="{FF2B5EF4-FFF2-40B4-BE49-F238E27FC236}">
                      <a16:creationId xmlns:a16="http://schemas.microsoft.com/office/drawing/2014/main" id="{B31304F9-8BFB-C4D7-D667-17A6B800934D}"/>
                    </a:ext>
                  </a:extLst>
                </p:cNvPr>
                <p:cNvPicPr/>
                <p:nvPr/>
              </p:nvPicPr>
              <p:blipFill>
                <a:blip r:embed="rId206"/>
                <a:stretch>
                  <a:fillRect/>
                </a:stretch>
              </p:blipFill>
              <p:spPr>
                <a:xfrm>
                  <a:off x="11043755" y="3519748"/>
                  <a:ext cx="1288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4140" name="Freihand 174139">
                  <a:extLst>
                    <a:ext uri="{FF2B5EF4-FFF2-40B4-BE49-F238E27FC236}">
                      <a16:creationId xmlns:a16="http://schemas.microsoft.com/office/drawing/2014/main" id="{99039419-071A-0C3B-BED1-FF5B981004D2}"/>
                    </a:ext>
                  </a:extLst>
                </p14:cNvPr>
                <p14:cNvContentPartPr/>
                <p14:nvPr/>
              </p14:nvContentPartPr>
              <p14:xfrm>
                <a:off x="9507275" y="3537388"/>
                <a:ext cx="521280" cy="621720"/>
              </p14:xfrm>
            </p:contentPart>
          </mc:Choice>
          <mc:Fallback>
            <p:pic>
              <p:nvPicPr>
                <p:cNvPr id="174140" name="Freihand 174139">
                  <a:extLst>
                    <a:ext uri="{FF2B5EF4-FFF2-40B4-BE49-F238E27FC236}">
                      <a16:creationId xmlns:a16="http://schemas.microsoft.com/office/drawing/2014/main" id="{99039419-071A-0C3B-BED1-FF5B981004D2}"/>
                    </a:ext>
                  </a:extLst>
                </p:cNvPr>
                <p:cNvPicPr/>
                <p:nvPr/>
              </p:nvPicPr>
              <p:blipFill>
                <a:blip r:embed="rId208"/>
                <a:stretch>
                  <a:fillRect/>
                </a:stretch>
              </p:blipFill>
              <p:spPr>
                <a:xfrm>
                  <a:off x="9498635" y="3528388"/>
                  <a:ext cx="538920" cy="639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4142" name="Freihand 174141">
                  <a:extLst>
                    <a:ext uri="{FF2B5EF4-FFF2-40B4-BE49-F238E27FC236}">
                      <a16:creationId xmlns:a16="http://schemas.microsoft.com/office/drawing/2014/main" id="{32B9AE87-575A-51F7-130C-410810732B7E}"/>
                    </a:ext>
                  </a:extLst>
                </p14:cNvPr>
                <p14:cNvContentPartPr/>
                <p14:nvPr/>
              </p14:nvContentPartPr>
              <p14:xfrm>
                <a:off x="7077995" y="3711988"/>
                <a:ext cx="2506320" cy="284040"/>
              </p14:xfrm>
            </p:contentPart>
          </mc:Choice>
          <mc:Fallback>
            <p:pic>
              <p:nvPicPr>
                <p:cNvPr id="174142" name="Freihand 174141">
                  <a:extLst>
                    <a:ext uri="{FF2B5EF4-FFF2-40B4-BE49-F238E27FC236}">
                      <a16:creationId xmlns:a16="http://schemas.microsoft.com/office/drawing/2014/main" id="{32B9AE87-575A-51F7-130C-410810732B7E}"/>
                    </a:ext>
                  </a:extLst>
                </p:cNvPr>
                <p:cNvPicPr/>
                <p:nvPr/>
              </p:nvPicPr>
              <p:blipFill>
                <a:blip r:embed="rId210"/>
                <a:stretch>
                  <a:fillRect/>
                </a:stretch>
              </p:blipFill>
              <p:spPr>
                <a:xfrm>
                  <a:off x="7068995" y="3702988"/>
                  <a:ext cx="25239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4144" name="Freihand 174143">
                  <a:extLst>
                    <a:ext uri="{FF2B5EF4-FFF2-40B4-BE49-F238E27FC236}">
                      <a16:creationId xmlns:a16="http://schemas.microsoft.com/office/drawing/2014/main" id="{8609C295-30EF-D308-8A18-251C56A74985}"/>
                    </a:ext>
                  </a:extLst>
                </p14:cNvPr>
                <p14:cNvContentPartPr/>
                <p14:nvPr/>
              </p14:nvContentPartPr>
              <p14:xfrm>
                <a:off x="9450755" y="3611188"/>
                <a:ext cx="226080" cy="253440"/>
              </p14:xfrm>
            </p:contentPart>
          </mc:Choice>
          <mc:Fallback>
            <p:pic>
              <p:nvPicPr>
                <p:cNvPr id="174144" name="Freihand 174143">
                  <a:extLst>
                    <a:ext uri="{FF2B5EF4-FFF2-40B4-BE49-F238E27FC236}">
                      <a16:creationId xmlns:a16="http://schemas.microsoft.com/office/drawing/2014/main" id="{8609C295-30EF-D308-8A18-251C56A74985}"/>
                    </a:ext>
                  </a:extLst>
                </p:cNvPr>
                <p:cNvPicPr/>
                <p:nvPr/>
              </p:nvPicPr>
              <p:blipFill>
                <a:blip r:embed="rId212"/>
                <a:stretch>
                  <a:fillRect/>
                </a:stretch>
              </p:blipFill>
              <p:spPr>
                <a:xfrm>
                  <a:off x="9442115" y="3602188"/>
                  <a:ext cx="2437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4146" name="Freihand 174145">
                  <a:extLst>
                    <a:ext uri="{FF2B5EF4-FFF2-40B4-BE49-F238E27FC236}">
                      <a16:creationId xmlns:a16="http://schemas.microsoft.com/office/drawing/2014/main" id="{C506A0B4-7714-76FE-9263-C16F3BBD15C2}"/>
                    </a:ext>
                  </a:extLst>
                </p14:cNvPr>
                <p14:cNvContentPartPr/>
                <p14:nvPr/>
              </p14:nvContentPartPr>
              <p14:xfrm>
                <a:off x="5486435" y="3884068"/>
                <a:ext cx="191520" cy="155160"/>
              </p14:xfrm>
            </p:contentPart>
          </mc:Choice>
          <mc:Fallback>
            <p:pic>
              <p:nvPicPr>
                <p:cNvPr id="174146" name="Freihand 174145">
                  <a:extLst>
                    <a:ext uri="{FF2B5EF4-FFF2-40B4-BE49-F238E27FC236}">
                      <a16:creationId xmlns:a16="http://schemas.microsoft.com/office/drawing/2014/main" id="{C506A0B4-7714-76FE-9263-C16F3BBD15C2}"/>
                    </a:ext>
                  </a:extLst>
                </p:cNvPr>
                <p:cNvPicPr/>
                <p:nvPr/>
              </p:nvPicPr>
              <p:blipFill>
                <a:blip r:embed="rId214"/>
                <a:stretch>
                  <a:fillRect/>
                </a:stretch>
              </p:blipFill>
              <p:spPr>
                <a:xfrm>
                  <a:off x="5477435" y="3875428"/>
                  <a:ext cx="209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4147" name="Freihand 174146">
                  <a:extLst>
                    <a:ext uri="{FF2B5EF4-FFF2-40B4-BE49-F238E27FC236}">
                      <a16:creationId xmlns:a16="http://schemas.microsoft.com/office/drawing/2014/main" id="{76D1C86B-58B6-E0D0-9A8D-F67CD1F561B3}"/>
                    </a:ext>
                  </a:extLst>
                </p14:cNvPr>
                <p14:cNvContentPartPr/>
                <p14:nvPr/>
              </p14:nvContentPartPr>
              <p14:xfrm>
                <a:off x="5745635" y="3833668"/>
                <a:ext cx="192960" cy="157680"/>
              </p14:xfrm>
            </p:contentPart>
          </mc:Choice>
          <mc:Fallback>
            <p:pic>
              <p:nvPicPr>
                <p:cNvPr id="174147" name="Freihand 174146">
                  <a:extLst>
                    <a:ext uri="{FF2B5EF4-FFF2-40B4-BE49-F238E27FC236}">
                      <a16:creationId xmlns:a16="http://schemas.microsoft.com/office/drawing/2014/main" id="{76D1C86B-58B6-E0D0-9A8D-F67CD1F561B3}"/>
                    </a:ext>
                  </a:extLst>
                </p:cNvPr>
                <p:cNvPicPr/>
                <p:nvPr/>
              </p:nvPicPr>
              <p:blipFill>
                <a:blip r:embed="rId216"/>
                <a:stretch>
                  <a:fillRect/>
                </a:stretch>
              </p:blipFill>
              <p:spPr>
                <a:xfrm>
                  <a:off x="5736635" y="3825028"/>
                  <a:ext cx="210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148" name="Freihand 174147">
                  <a:extLst>
                    <a:ext uri="{FF2B5EF4-FFF2-40B4-BE49-F238E27FC236}">
                      <a16:creationId xmlns:a16="http://schemas.microsoft.com/office/drawing/2014/main" id="{A80E0B4E-1116-BDA4-BC7C-C94431C07C37}"/>
                    </a:ext>
                  </a:extLst>
                </p14:cNvPr>
                <p14:cNvContentPartPr/>
                <p14:nvPr/>
              </p14:nvContentPartPr>
              <p14:xfrm>
                <a:off x="5974955" y="3735748"/>
                <a:ext cx="132840" cy="173160"/>
              </p14:xfrm>
            </p:contentPart>
          </mc:Choice>
          <mc:Fallback>
            <p:pic>
              <p:nvPicPr>
                <p:cNvPr id="174148" name="Freihand 174147">
                  <a:extLst>
                    <a:ext uri="{FF2B5EF4-FFF2-40B4-BE49-F238E27FC236}">
                      <a16:creationId xmlns:a16="http://schemas.microsoft.com/office/drawing/2014/main" id="{A80E0B4E-1116-BDA4-BC7C-C94431C07C37}"/>
                    </a:ext>
                  </a:extLst>
                </p:cNvPr>
                <p:cNvPicPr/>
                <p:nvPr/>
              </p:nvPicPr>
              <p:blipFill>
                <a:blip r:embed="rId218"/>
                <a:stretch>
                  <a:fillRect/>
                </a:stretch>
              </p:blipFill>
              <p:spPr>
                <a:xfrm>
                  <a:off x="5966315" y="3726748"/>
                  <a:ext cx="150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4149" name="Freihand 174148">
                  <a:extLst>
                    <a:ext uri="{FF2B5EF4-FFF2-40B4-BE49-F238E27FC236}">
                      <a16:creationId xmlns:a16="http://schemas.microsoft.com/office/drawing/2014/main" id="{C9C1E2E5-18F5-7013-D40D-40F403205BA2}"/>
                    </a:ext>
                  </a:extLst>
                </p14:cNvPr>
                <p14:cNvContentPartPr/>
                <p14:nvPr/>
              </p14:nvContentPartPr>
              <p14:xfrm>
                <a:off x="6062075" y="3876508"/>
                <a:ext cx="43200" cy="48960"/>
              </p14:xfrm>
            </p:contentPart>
          </mc:Choice>
          <mc:Fallback>
            <p:pic>
              <p:nvPicPr>
                <p:cNvPr id="174149" name="Freihand 174148">
                  <a:extLst>
                    <a:ext uri="{FF2B5EF4-FFF2-40B4-BE49-F238E27FC236}">
                      <a16:creationId xmlns:a16="http://schemas.microsoft.com/office/drawing/2014/main" id="{C9C1E2E5-18F5-7013-D40D-40F403205BA2}"/>
                    </a:ext>
                  </a:extLst>
                </p:cNvPr>
                <p:cNvPicPr/>
                <p:nvPr/>
              </p:nvPicPr>
              <p:blipFill>
                <a:blip r:embed="rId220"/>
                <a:stretch>
                  <a:fillRect/>
                </a:stretch>
              </p:blipFill>
              <p:spPr>
                <a:xfrm>
                  <a:off x="6053435" y="3867868"/>
                  <a:ext cx="60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4150" name="Freihand 174149">
                  <a:extLst>
                    <a:ext uri="{FF2B5EF4-FFF2-40B4-BE49-F238E27FC236}">
                      <a16:creationId xmlns:a16="http://schemas.microsoft.com/office/drawing/2014/main" id="{CA96B5A3-B297-693B-750C-CBC668BC735A}"/>
                    </a:ext>
                  </a:extLst>
                </p14:cNvPr>
                <p14:cNvContentPartPr/>
                <p14:nvPr/>
              </p14:nvContentPartPr>
              <p14:xfrm>
                <a:off x="6353315" y="3770308"/>
                <a:ext cx="152640" cy="115920"/>
              </p14:xfrm>
            </p:contentPart>
          </mc:Choice>
          <mc:Fallback>
            <p:pic>
              <p:nvPicPr>
                <p:cNvPr id="174150" name="Freihand 174149">
                  <a:extLst>
                    <a:ext uri="{FF2B5EF4-FFF2-40B4-BE49-F238E27FC236}">
                      <a16:creationId xmlns:a16="http://schemas.microsoft.com/office/drawing/2014/main" id="{CA96B5A3-B297-693B-750C-CBC668BC735A}"/>
                    </a:ext>
                  </a:extLst>
                </p:cNvPr>
                <p:cNvPicPr/>
                <p:nvPr/>
              </p:nvPicPr>
              <p:blipFill>
                <a:blip r:embed="rId222"/>
                <a:stretch>
                  <a:fillRect/>
                </a:stretch>
              </p:blipFill>
              <p:spPr>
                <a:xfrm>
                  <a:off x="6344675" y="3761308"/>
                  <a:ext cx="170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4151" name="Freihand 174150">
                  <a:extLst>
                    <a:ext uri="{FF2B5EF4-FFF2-40B4-BE49-F238E27FC236}">
                      <a16:creationId xmlns:a16="http://schemas.microsoft.com/office/drawing/2014/main" id="{DD906FE7-DDA6-85CA-5DA5-E9B920550A86}"/>
                    </a:ext>
                  </a:extLst>
                </p14:cNvPr>
                <p14:cNvContentPartPr/>
                <p14:nvPr/>
              </p14:nvContentPartPr>
              <p14:xfrm>
                <a:off x="6522155" y="3745828"/>
                <a:ext cx="143280" cy="264600"/>
              </p14:xfrm>
            </p:contentPart>
          </mc:Choice>
          <mc:Fallback>
            <p:pic>
              <p:nvPicPr>
                <p:cNvPr id="174151" name="Freihand 174150">
                  <a:extLst>
                    <a:ext uri="{FF2B5EF4-FFF2-40B4-BE49-F238E27FC236}">
                      <a16:creationId xmlns:a16="http://schemas.microsoft.com/office/drawing/2014/main" id="{DD906FE7-DDA6-85CA-5DA5-E9B920550A86}"/>
                    </a:ext>
                  </a:extLst>
                </p:cNvPr>
                <p:cNvPicPr/>
                <p:nvPr/>
              </p:nvPicPr>
              <p:blipFill>
                <a:blip r:embed="rId224"/>
                <a:stretch>
                  <a:fillRect/>
                </a:stretch>
              </p:blipFill>
              <p:spPr>
                <a:xfrm>
                  <a:off x="6513155" y="3736828"/>
                  <a:ext cx="1609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4153" name="Freihand 174152">
                  <a:extLst>
                    <a:ext uri="{FF2B5EF4-FFF2-40B4-BE49-F238E27FC236}">
                      <a16:creationId xmlns:a16="http://schemas.microsoft.com/office/drawing/2014/main" id="{B059B735-1174-9586-FC5B-F8EF0E631E55}"/>
                    </a:ext>
                  </a:extLst>
                </p14:cNvPr>
                <p14:cNvContentPartPr/>
                <p14:nvPr/>
              </p14:nvContentPartPr>
              <p14:xfrm>
                <a:off x="5580395" y="4166668"/>
                <a:ext cx="565920" cy="230040"/>
              </p14:xfrm>
            </p:contentPart>
          </mc:Choice>
          <mc:Fallback>
            <p:pic>
              <p:nvPicPr>
                <p:cNvPr id="174153" name="Freihand 174152">
                  <a:extLst>
                    <a:ext uri="{FF2B5EF4-FFF2-40B4-BE49-F238E27FC236}">
                      <a16:creationId xmlns:a16="http://schemas.microsoft.com/office/drawing/2014/main" id="{B059B735-1174-9586-FC5B-F8EF0E631E55}"/>
                    </a:ext>
                  </a:extLst>
                </p:cNvPr>
                <p:cNvPicPr/>
                <p:nvPr/>
              </p:nvPicPr>
              <p:blipFill>
                <a:blip r:embed="rId226"/>
                <a:stretch>
                  <a:fillRect/>
                </a:stretch>
              </p:blipFill>
              <p:spPr>
                <a:xfrm>
                  <a:off x="5571755" y="4157668"/>
                  <a:ext cx="5835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4154" name="Freihand 174153">
                  <a:extLst>
                    <a:ext uri="{FF2B5EF4-FFF2-40B4-BE49-F238E27FC236}">
                      <a16:creationId xmlns:a16="http://schemas.microsoft.com/office/drawing/2014/main" id="{274F91DD-3153-1DA8-BEAE-CD6CCCB97D04}"/>
                    </a:ext>
                  </a:extLst>
                </p14:cNvPr>
                <p14:cNvContentPartPr/>
                <p14:nvPr/>
              </p14:nvContentPartPr>
              <p14:xfrm>
                <a:off x="5585795" y="4537828"/>
                <a:ext cx="243000" cy="298440"/>
              </p14:xfrm>
            </p:contentPart>
          </mc:Choice>
          <mc:Fallback>
            <p:pic>
              <p:nvPicPr>
                <p:cNvPr id="174154" name="Freihand 174153">
                  <a:extLst>
                    <a:ext uri="{FF2B5EF4-FFF2-40B4-BE49-F238E27FC236}">
                      <a16:creationId xmlns:a16="http://schemas.microsoft.com/office/drawing/2014/main" id="{274F91DD-3153-1DA8-BEAE-CD6CCCB97D04}"/>
                    </a:ext>
                  </a:extLst>
                </p:cNvPr>
                <p:cNvPicPr/>
                <p:nvPr/>
              </p:nvPicPr>
              <p:blipFill>
                <a:blip r:embed="rId228"/>
                <a:stretch>
                  <a:fillRect/>
                </a:stretch>
              </p:blipFill>
              <p:spPr>
                <a:xfrm>
                  <a:off x="5577155" y="4528828"/>
                  <a:ext cx="2606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155" name="Freihand 174154">
                  <a:extLst>
                    <a:ext uri="{FF2B5EF4-FFF2-40B4-BE49-F238E27FC236}">
                      <a16:creationId xmlns:a16="http://schemas.microsoft.com/office/drawing/2014/main" id="{0C20AC4A-9BBF-0B94-D29A-B03B99CC2AA7}"/>
                    </a:ext>
                  </a:extLst>
                </p14:cNvPr>
                <p14:cNvContentPartPr/>
                <p14:nvPr/>
              </p14:nvContentPartPr>
              <p14:xfrm>
                <a:off x="5864075" y="4502548"/>
                <a:ext cx="115920" cy="170280"/>
              </p14:xfrm>
            </p:contentPart>
          </mc:Choice>
          <mc:Fallback>
            <p:pic>
              <p:nvPicPr>
                <p:cNvPr id="174155" name="Freihand 174154">
                  <a:extLst>
                    <a:ext uri="{FF2B5EF4-FFF2-40B4-BE49-F238E27FC236}">
                      <a16:creationId xmlns:a16="http://schemas.microsoft.com/office/drawing/2014/main" id="{0C20AC4A-9BBF-0B94-D29A-B03B99CC2AA7}"/>
                    </a:ext>
                  </a:extLst>
                </p:cNvPr>
                <p:cNvPicPr/>
                <p:nvPr/>
              </p:nvPicPr>
              <p:blipFill>
                <a:blip r:embed="rId230"/>
                <a:stretch>
                  <a:fillRect/>
                </a:stretch>
              </p:blipFill>
              <p:spPr>
                <a:xfrm>
                  <a:off x="5855075" y="4493908"/>
                  <a:ext cx="133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4156" name="Freihand 174155">
                  <a:extLst>
                    <a:ext uri="{FF2B5EF4-FFF2-40B4-BE49-F238E27FC236}">
                      <a16:creationId xmlns:a16="http://schemas.microsoft.com/office/drawing/2014/main" id="{B177F390-EB03-05F9-ED85-0BD41DA75AF2}"/>
                    </a:ext>
                  </a:extLst>
                </p14:cNvPr>
                <p14:cNvContentPartPr/>
                <p14:nvPr/>
              </p14:nvContentPartPr>
              <p14:xfrm>
                <a:off x="6093755" y="4555108"/>
                <a:ext cx="95400" cy="139680"/>
              </p14:xfrm>
            </p:contentPart>
          </mc:Choice>
          <mc:Fallback>
            <p:pic>
              <p:nvPicPr>
                <p:cNvPr id="174156" name="Freihand 174155">
                  <a:extLst>
                    <a:ext uri="{FF2B5EF4-FFF2-40B4-BE49-F238E27FC236}">
                      <a16:creationId xmlns:a16="http://schemas.microsoft.com/office/drawing/2014/main" id="{B177F390-EB03-05F9-ED85-0BD41DA75AF2}"/>
                    </a:ext>
                  </a:extLst>
                </p:cNvPr>
                <p:cNvPicPr/>
                <p:nvPr/>
              </p:nvPicPr>
              <p:blipFill>
                <a:blip r:embed="rId232"/>
                <a:stretch>
                  <a:fillRect/>
                </a:stretch>
              </p:blipFill>
              <p:spPr>
                <a:xfrm>
                  <a:off x="6084755" y="4546468"/>
                  <a:ext cx="113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4157" name="Freihand 174156">
                  <a:extLst>
                    <a:ext uri="{FF2B5EF4-FFF2-40B4-BE49-F238E27FC236}">
                      <a16:creationId xmlns:a16="http://schemas.microsoft.com/office/drawing/2014/main" id="{C82E2FAD-C58D-9F87-373B-12D4B44F3D99}"/>
                    </a:ext>
                  </a:extLst>
                </p14:cNvPr>
                <p14:cNvContentPartPr/>
                <p14:nvPr/>
              </p14:nvContentPartPr>
              <p14:xfrm>
                <a:off x="6259715" y="4544668"/>
                <a:ext cx="355680" cy="95400"/>
              </p14:xfrm>
            </p:contentPart>
          </mc:Choice>
          <mc:Fallback>
            <p:pic>
              <p:nvPicPr>
                <p:cNvPr id="174157" name="Freihand 174156">
                  <a:extLst>
                    <a:ext uri="{FF2B5EF4-FFF2-40B4-BE49-F238E27FC236}">
                      <a16:creationId xmlns:a16="http://schemas.microsoft.com/office/drawing/2014/main" id="{C82E2FAD-C58D-9F87-373B-12D4B44F3D99}"/>
                    </a:ext>
                  </a:extLst>
                </p:cNvPr>
                <p:cNvPicPr/>
                <p:nvPr/>
              </p:nvPicPr>
              <p:blipFill>
                <a:blip r:embed="rId234"/>
                <a:stretch>
                  <a:fillRect/>
                </a:stretch>
              </p:blipFill>
              <p:spPr>
                <a:xfrm>
                  <a:off x="6250715" y="4536028"/>
                  <a:ext cx="373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4158" name="Freihand 174157">
                  <a:extLst>
                    <a:ext uri="{FF2B5EF4-FFF2-40B4-BE49-F238E27FC236}">
                      <a16:creationId xmlns:a16="http://schemas.microsoft.com/office/drawing/2014/main" id="{D346F203-0441-9C8A-8DAB-39DAC8EDE0BD}"/>
                    </a:ext>
                  </a:extLst>
                </p14:cNvPr>
                <p14:cNvContentPartPr/>
                <p14:nvPr/>
              </p14:nvContentPartPr>
              <p14:xfrm>
                <a:off x="6654635" y="4490668"/>
                <a:ext cx="157680" cy="239400"/>
              </p14:xfrm>
            </p:contentPart>
          </mc:Choice>
          <mc:Fallback>
            <p:pic>
              <p:nvPicPr>
                <p:cNvPr id="174158" name="Freihand 174157">
                  <a:extLst>
                    <a:ext uri="{FF2B5EF4-FFF2-40B4-BE49-F238E27FC236}">
                      <a16:creationId xmlns:a16="http://schemas.microsoft.com/office/drawing/2014/main" id="{D346F203-0441-9C8A-8DAB-39DAC8EDE0BD}"/>
                    </a:ext>
                  </a:extLst>
                </p:cNvPr>
                <p:cNvPicPr/>
                <p:nvPr/>
              </p:nvPicPr>
              <p:blipFill>
                <a:blip r:embed="rId236"/>
                <a:stretch>
                  <a:fillRect/>
                </a:stretch>
              </p:blipFill>
              <p:spPr>
                <a:xfrm>
                  <a:off x="6645635" y="4482028"/>
                  <a:ext cx="1753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4159" name="Freihand 174158">
                  <a:extLst>
                    <a:ext uri="{FF2B5EF4-FFF2-40B4-BE49-F238E27FC236}">
                      <a16:creationId xmlns:a16="http://schemas.microsoft.com/office/drawing/2014/main" id="{5177F61C-A7D1-7E9E-6FE8-FB4AAC37FBDA}"/>
                    </a:ext>
                  </a:extLst>
                </p14:cNvPr>
                <p14:cNvContentPartPr/>
                <p14:nvPr/>
              </p14:nvContentPartPr>
              <p14:xfrm>
                <a:off x="6843995" y="4454308"/>
                <a:ext cx="128160" cy="119160"/>
              </p14:xfrm>
            </p:contentPart>
          </mc:Choice>
          <mc:Fallback>
            <p:pic>
              <p:nvPicPr>
                <p:cNvPr id="174159" name="Freihand 174158">
                  <a:extLst>
                    <a:ext uri="{FF2B5EF4-FFF2-40B4-BE49-F238E27FC236}">
                      <a16:creationId xmlns:a16="http://schemas.microsoft.com/office/drawing/2014/main" id="{5177F61C-A7D1-7E9E-6FE8-FB4AAC37FBDA}"/>
                    </a:ext>
                  </a:extLst>
                </p:cNvPr>
                <p:cNvPicPr/>
                <p:nvPr/>
              </p:nvPicPr>
              <p:blipFill>
                <a:blip r:embed="rId238"/>
                <a:stretch>
                  <a:fillRect/>
                </a:stretch>
              </p:blipFill>
              <p:spPr>
                <a:xfrm>
                  <a:off x="6835355" y="4445668"/>
                  <a:ext cx="145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4160" name="Freihand 174159">
                  <a:extLst>
                    <a:ext uri="{FF2B5EF4-FFF2-40B4-BE49-F238E27FC236}">
                      <a16:creationId xmlns:a16="http://schemas.microsoft.com/office/drawing/2014/main" id="{46E0196A-16B1-2708-C823-626F9E8BD629}"/>
                    </a:ext>
                  </a:extLst>
                </p14:cNvPr>
                <p14:cNvContentPartPr/>
                <p14:nvPr/>
              </p14:nvContentPartPr>
              <p14:xfrm>
                <a:off x="6981155" y="4318588"/>
                <a:ext cx="162000" cy="200520"/>
              </p14:xfrm>
            </p:contentPart>
          </mc:Choice>
          <mc:Fallback>
            <p:pic>
              <p:nvPicPr>
                <p:cNvPr id="174160" name="Freihand 174159">
                  <a:extLst>
                    <a:ext uri="{FF2B5EF4-FFF2-40B4-BE49-F238E27FC236}">
                      <a16:creationId xmlns:a16="http://schemas.microsoft.com/office/drawing/2014/main" id="{46E0196A-16B1-2708-C823-626F9E8BD629}"/>
                    </a:ext>
                  </a:extLst>
                </p:cNvPr>
                <p:cNvPicPr/>
                <p:nvPr/>
              </p:nvPicPr>
              <p:blipFill>
                <a:blip r:embed="rId240"/>
                <a:stretch>
                  <a:fillRect/>
                </a:stretch>
              </p:blipFill>
              <p:spPr>
                <a:xfrm>
                  <a:off x="6972515" y="4309948"/>
                  <a:ext cx="1796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4161" name="Freihand 174160">
                  <a:extLst>
                    <a:ext uri="{FF2B5EF4-FFF2-40B4-BE49-F238E27FC236}">
                      <a16:creationId xmlns:a16="http://schemas.microsoft.com/office/drawing/2014/main" id="{34570A33-1001-8C0E-F4F4-37BF5F0B5A15}"/>
                    </a:ext>
                  </a:extLst>
                </p14:cNvPr>
                <p14:cNvContentPartPr/>
                <p14:nvPr/>
              </p14:nvContentPartPr>
              <p14:xfrm>
                <a:off x="7132715" y="4295548"/>
                <a:ext cx="4320" cy="9000"/>
              </p14:xfrm>
            </p:contentPart>
          </mc:Choice>
          <mc:Fallback>
            <p:pic>
              <p:nvPicPr>
                <p:cNvPr id="174161" name="Freihand 174160">
                  <a:extLst>
                    <a:ext uri="{FF2B5EF4-FFF2-40B4-BE49-F238E27FC236}">
                      <a16:creationId xmlns:a16="http://schemas.microsoft.com/office/drawing/2014/main" id="{34570A33-1001-8C0E-F4F4-37BF5F0B5A15}"/>
                    </a:ext>
                  </a:extLst>
                </p:cNvPr>
                <p:cNvPicPr/>
                <p:nvPr/>
              </p:nvPicPr>
              <p:blipFill>
                <a:blip r:embed="rId242"/>
                <a:stretch>
                  <a:fillRect/>
                </a:stretch>
              </p:blipFill>
              <p:spPr>
                <a:xfrm>
                  <a:off x="7124075" y="4286548"/>
                  <a:ext cx="21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162" name="Freihand 174161">
                  <a:extLst>
                    <a:ext uri="{FF2B5EF4-FFF2-40B4-BE49-F238E27FC236}">
                      <a16:creationId xmlns:a16="http://schemas.microsoft.com/office/drawing/2014/main" id="{C13CF9A2-11B7-1C77-A066-667AB77BC4E5}"/>
                    </a:ext>
                  </a:extLst>
                </p14:cNvPr>
                <p14:cNvContentPartPr/>
                <p14:nvPr/>
              </p14:nvContentPartPr>
              <p14:xfrm>
                <a:off x="7210835" y="4254508"/>
                <a:ext cx="348120" cy="257760"/>
              </p14:xfrm>
            </p:contentPart>
          </mc:Choice>
          <mc:Fallback>
            <p:pic>
              <p:nvPicPr>
                <p:cNvPr id="174162" name="Freihand 174161">
                  <a:extLst>
                    <a:ext uri="{FF2B5EF4-FFF2-40B4-BE49-F238E27FC236}">
                      <a16:creationId xmlns:a16="http://schemas.microsoft.com/office/drawing/2014/main" id="{C13CF9A2-11B7-1C77-A066-667AB77BC4E5}"/>
                    </a:ext>
                  </a:extLst>
                </p:cNvPr>
                <p:cNvPicPr/>
                <p:nvPr/>
              </p:nvPicPr>
              <p:blipFill>
                <a:blip r:embed="rId244"/>
                <a:stretch>
                  <a:fillRect/>
                </a:stretch>
              </p:blipFill>
              <p:spPr>
                <a:xfrm>
                  <a:off x="7201835" y="4245868"/>
                  <a:ext cx="3657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4163" name="Freihand 174162">
                  <a:extLst>
                    <a:ext uri="{FF2B5EF4-FFF2-40B4-BE49-F238E27FC236}">
                      <a16:creationId xmlns:a16="http://schemas.microsoft.com/office/drawing/2014/main" id="{519784F1-14F9-1DC1-E061-CCEF59E6EDE8}"/>
                    </a:ext>
                  </a:extLst>
                </p14:cNvPr>
                <p14:cNvContentPartPr/>
                <p14:nvPr/>
              </p14:nvContentPartPr>
              <p14:xfrm>
                <a:off x="7412075" y="4212748"/>
                <a:ext cx="16920" cy="11520"/>
              </p14:xfrm>
            </p:contentPart>
          </mc:Choice>
          <mc:Fallback>
            <p:pic>
              <p:nvPicPr>
                <p:cNvPr id="174163" name="Freihand 174162">
                  <a:extLst>
                    <a:ext uri="{FF2B5EF4-FFF2-40B4-BE49-F238E27FC236}">
                      <a16:creationId xmlns:a16="http://schemas.microsoft.com/office/drawing/2014/main" id="{519784F1-14F9-1DC1-E061-CCEF59E6EDE8}"/>
                    </a:ext>
                  </a:extLst>
                </p:cNvPr>
                <p:cNvPicPr/>
                <p:nvPr/>
              </p:nvPicPr>
              <p:blipFill>
                <a:blip r:embed="rId246"/>
                <a:stretch>
                  <a:fillRect/>
                </a:stretch>
              </p:blipFill>
              <p:spPr>
                <a:xfrm>
                  <a:off x="7403435" y="4204108"/>
                  <a:ext cx="34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4165" name="Freihand 174164">
                  <a:extLst>
                    <a:ext uri="{FF2B5EF4-FFF2-40B4-BE49-F238E27FC236}">
                      <a16:creationId xmlns:a16="http://schemas.microsoft.com/office/drawing/2014/main" id="{DFDE7D8C-0D4C-C4A0-EEEB-B0402F8AD807}"/>
                    </a:ext>
                  </a:extLst>
                </p14:cNvPr>
                <p14:cNvContentPartPr/>
                <p14:nvPr/>
              </p14:nvContentPartPr>
              <p14:xfrm>
                <a:off x="5767595" y="4972348"/>
                <a:ext cx="175320" cy="234720"/>
              </p14:xfrm>
            </p:contentPart>
          </mc:Choice>
          <mc:Fallback>
            <p:pic>
              <p:nvPicPr>
                <p:cNvPr id="174165" name="Freihand 174164">
                  <a:extLst>
                    <a:ext uri="{FF2B5EF4-FFF2-40B4-BE49-F238E27FC236}">
                      <a16:creationId xmlns:a16="http://schemas.microsoft.com/office/drawing/2014/main" id="{DFDE7D8C-0D4C-C4A0-EEEB-B0402F8AD807}"/>
                    </a:ext>
                  </a:extLst>
                </p:cNvPr>
                <p:cNvPicPr/>
                <p:nvPr/>
              </p:nvPicPr>
              <p:blipFill>
                <a:blip r:embed="rId248"/>
                <a:stretch>
                  <a:fillRect/>
                </a:stretch>
              </p:blipFill>
              <p:spPr>
                <a:xfrm>
                  <a:off x="5758955" y="4963708"/>
                  <a:ext cx="1929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4166" name="Freihand 174165">
                  <a:extLst>
                    <a:ext uri="{FF2B5EF4-FFF2-40B4-BE49-F238E27FC236}">
                      <a16:creationId xmlns:a16="http://schemas.microsoft.com/office/drawing/2014/main" id="{CF11F41A-417E-0853-D8D4-6B7898BFE3F9}"/>
                    </a:ext>
                  </a:extLst>
                </p14:cNvPr>
                <p14:cNvContentPartPr/>
                <p14:nvPr/>
              </p14:nvContentPartPr>
              <p14:xfrm>
                <a:off x="6025715" y="4905388"/>
                <a:ext cx="185400" cy="154800"/>
              </p14:xfrm>
            </p:contentPart>
          </mc:Choice>
          <mc:Fallback>
            <p:pic>
              <p:nvPicPr>
                <p:cNvPr id="174166" name="Freihand 174165">
                  <a:extLst>
                    <a:ext uri="{FF2B5EF4-FFF2-40B4-BE49-F238E27FC236}">
                      <a16:creationId xmlns:a16="http://schemas.microsoft.com/office/drawing/2014/main" id="{CF11F41A-417E-0853-D8D4-6B7898BFE3F9}"/>
                    </a:ext>
                  </a:extLst>
                </p:cNvPr>
                <p:cNvPicPr/>
                <p:nvPr/>
              </p:nvPicPr>
              <p:blipFill>
                <a:blip r:embed="rId250"/>
                <a:stretch>
                  <a:fillRect/>
                </a:stretch>
              </p:blipFill>
              <p:spPr>
                <a:xfrm>
                  <a:off x="6017075" y="4896388"/>
                  <a:ext cx="203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4167" name="Freihand 174166">
                  <a:extLst>
                    <a:ext uri="{FF2B5EF4-FFF2-40B4-BE49-F238E27FC236}">
                      <a16:creationId xmlns:a16="http://schemas.microsoft.com/office/drawing/2014/main" id="{F0727ABE-0062-BFBA-7DE5-4E532AF9B601}"/>
                    </a:ext>
                  </a:extLst>
                </p14:cNvPr>
                <p14:cNvContentPartPr/>
                <p14:nvPr/>
              </p14:nvContentPartPr>
              <p14:xfrm>
                <a:off x="6193835" y="4787668"/>
                <a:ext cx="199800" cy="206280"/>
              </p14:xfrm>
            </p:contentPart>
          </mc:Choice>
          <mc:Fallback>
            <p:pic>
              <p:nvPicPr>
                <p:cNvPr id="174167" name="Freihand 174166">
                  <a:extLst>
                    <a:ext uri="{FF2B5EF4-FFF2-40B4-BE49-F238E27FC236}">
                      <a16:creationId xmlns:a16="http://schemas.microsoft.com/office/drawing/2014/main" id="{F0727ABE-0062-BFBA-7DE5-4E532AF9B601}"/>
                    </a:ext>
                  </a:extLst>
                </p:cNvPr>
                <p:cNvPicPr/>
                <p:nvPr/>
              </p:nvPicPr>
              <p:blipFill>
                <a:blip r:embed="rId252"/>
                <a:stretch>
                  <a:fillRect/>
                </a:stretch>
              </p:blipFill>
              <p:spPr>
                <a:xfrm>
                  <a:off x="6185195" y="4778668"/>
                  <a:ext cx="217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4168" name="Freihand 174167">
                  <a:extLst>
                    <a:ext uri="{FF2B5EF4-FFF2-40B4-BE49-F238E27FC236}">
                      <a16:creationId xmlns:a16="http://schemas.microsoft.com/office/drawing/2014/main" id="{BB4604EC-9756-F503-F4AF-6A4094004965}"/>
                    </a:ext>
                  </a:extLst>
                </p14:cNvPr>
                <p14:cNvContentPartPr/>
                <p14:nvPr/>
              </p14:nvContentPartPr>
              <p14:xfrm>
                <a:off x="6390755" y="4857868"/>
                <a:ext cx="126720" cy="116280"/>
              </p14:xfrm>
            </p:contentPart>
          </mc:Choice>
          <mc:Fallback>
            <p:pic>
              <p:nvPicPr>
                <p:cNvPr id="174168" name="Freihand 174167">
                  <a:extLst>
                    <a:ext uri="{FF2B5EF4-FFF2-40B4-BE49-F238E27FC236}">
                      <a16:creationId xmlns:a16="http://schemas.microsoft.com/office/drawing/2014/main" id="{BB4604EC-9756-F503-F4AF-6A4094004965}"/>
                    </a:ext>
                  </a:extLst>
                </p:cNvPr>
                <p:cNvPicPr/>
                <p:nvPr/>
              </p:nvPicPr>
              <p:blipFill>
                <a:blip r:embed="rId254"/>
                <a:stretch>
                  <a:fillRect/>
                </a:stretch>
              </p:blipFill>
              <p:spPr>
                <a:xfrm>
                  <a:off x="6382115" y="4848868"/>
                  <a:ext cx="144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4169" name="Freihand 174168">
                  <a:extLst>
                    <a:ext uri="{FF2B5EF4-FFF2-40B4-BE49-F238E27FC236}">
                      <a16:creationId xmlns:a16="http://schemas.microsoft.com/office/drawing/2014/main" id="{AC5519C0-F779-A6AB-EE31-52CDEE64631A}"/>
                    </a:ext>
                  </a:extLst>
                </p14:cNvPr>
                <p14:cNvContentPartPr/>
                <p14:nvPr/>
              </p14:nvContentPartPr>
              <p14:xfrm>
                <a:off x="6557075" y="4664548"/>
                <a:ext cx="291600" cy="297720"/>
              </p14:xfrm>
            </p:contentPart>
          </mc:Choice>
          <mc:Fallback>
            <p:pic>
              <p:nvPicPr>
                <p:cNvPr id="174169" name="Freihand 174168">
                  <a:extLst>
                    <a:ext uri="{FF2B5EF4-FFF2-40B4-BE49-F238E27FC236}">
                      <a16:creationId xmlns:a16="http://schemas.microsoft.com/office/drawing/2014/main" id="{AC5519C0-F779-A6AB-EE31-52CDEE64631A}"/>
                    </a:ext>
                  </a:extLst>
                </p:cNvPr>
                <p:cNvPicPr/>
                <p:nvPr/>
              </p:nvPicPr>
              <p:blipFill>
                <a:blip r:embed="rId256"/>
                <a:stretch>
                  <a:fillRect/>
                </a:stretch>
              </p:blipFill>
              <p:spPr>
                <a:xfrm>
                  <a:off x="6548435" y="4655908"/>
                  <a:ext cx="3092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170" name="Freihand 174169">
                  <a:extLst>
                    <a:ext uri="{FF2B5EF4-FFF2-40B4-BE49-F238E27FC236}">
                      <a16:creationId xmlns:a16="http://schemas.microsoft.com/office/drawing/2014/main" id="{C0B1CE32-8732-C295-5EC5-3B41B46B92DB}"/>
                    </a:ext>
                  </a:extLst>
                </p14:cNvPr>
                <p14:cNvContentPartPr/>
                <p14:nvPr/>
              </p14:nvContentPartPr>
              <p14:xfrm>
                <a:off x="6840395" y="4935268"/>
                <a:ext cx="7920" cy="23040"/>
              </p14:xfrm>
            </p:contentPart>
          </mc:Choice>
          <mc:Fallback>
            <p:pic>
              <p:nvPicPr>
                <p:cNvPr id="174170" name="Freihand 174169">
                  <a:extLst>
                    <a:ext uri="{FF2B5EF4-FFF2-40B4-BE49-F238E27FC236}">
                      <a16:creationId xmlns:a16="http://schemas.microsoft.com/office/drawing/2014/main" id="{C0B1CE32-8732-C295-5EC5-3B41B46B92DB}"/>
                    </a:ext>
                  </a:extLst>
                </p:cNvPr>
                <p:cNvPicPr/>
                <p:nvPr/>
              </p:nvPicPr>
              <p:blipFill>
                <a:blip r:embed="rId258"/>
                <a:stretch>
                  <a:fillRect/>
                </a:stretch>
              </p:blipFill>
              <p:spPr>
                <a:xfrm>
                  <a:off x="6831395" y="4926268"/>
                  <a:ext cx="25560" cy="4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9">
            <p14:nvContentPartPr>
              <p14:cNvPr id="174172" name="Freihand 174171">
                <a:extLst>
                  <a:ext uri="{FF2B5EF4-FFF2-40B4-BE49-F238E27FC236}">
                    <a16:creationId xmlns:a16="http://schemas.microsoft.com/office/drawing/2014/main" id="{64870106-7F1F-F8B3-65DD-EB781815DF26}"/>
                  </a:ext>
                </a:extLst>
              </p14:cNvPr>
              <p14:cNvContentPartPr/>
              <p14:nvPr/>
            </p14:nvContentPartPr>
            <p14:xfrm>
              <a:off x="3592115" y="2714788"/>
              <a:ext cx="4386960" cy="397080"/>
            </p14:xfrm>
          </p:contentPart>
        </mc:Choice>
        <mc:Fallback>
          <p:pic>
            <p:nvPicPr>
              <p:cNvPr id="174172" name="Freihand 174171">
                <a:extLst>
                  <a:ext uri="{FF2B5EF4-FFF2-40B4-BE49-F238E27FC236}">
                    <a16:creationId xmlns:a16="http://schemas.microsoft.com/office/drawing/2014/main" id="{64870106-7F1F-F8B3-65DD-EB781815DF26}"/>
                  </a:ext>
                </a:extLst>
              </p:cNvPr>
              <p:cNvPicPr/>
              <p:nvPr/>
            </p:nvPicPr>
            <p:blipFill>
              <a:blip r:embed="rId260"/>
              <a:stretch>
                <a:fillRect/>
              </a:stretch>
            </p:blipFill>
            <p:spPr>
              <a:xfrm>
                <a:off x="3583475" y="2705788"/>
                <a:ext cx="440460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176" name="Freihand 174175">
                <a:extLst>
                  <a:ext uri="{FF2B5EF4-FFF2-40B4-BE49-F238E27FC236}">
                    <a16:creationId xmlns:a16="http://schemas.microsoft.com/office/drawing/2014/main" id="{3D0F9772-9C71-DC66-62DC-4D2B43526579}"/>
                  </a:ext>
                </a:extLst>
              </p14:cNvPr>
              <p14:cNvContentPartPr/>
              <p14:nvPr/>
            </p14:nvContentPartPr>
            <p14:xfrm>
              <a:off x="1026395" y="4205908"/>
              <a:ext cx="3180960" cy="420120"/>
            </p14:xfrm>
          </p:contentPart>
        </mc:Choice>
        <mc:Fallback>
          <p:pic>
            <p:nvPicPr>
              <p:cNvPr id="174176" name="Freihand 174175">
                <a:extLst>
                  <a:ext uri="{FF2B5EF4-FFF2-40B4-BE49-F238E27FC236}">
                    <a16:creationId xmlns:a16="http://schemas.microsoft.com/office/drawing/2014/main" id="{3D0F9772-9C71-DC66-62DC-4D2B43526579}"/>
                  </a:ext>
                </a:extLst>
              </p:cNvPr>
              <p:cNvPicPr/>
              <p:nvPr/>
            </p:nvPicPr>
            <p:blipFill>
              <a:blip r:embed="rId262"/>
              <a:stretch>
                <a:fillRect/>
              </a:stretch>
            </p:blipFill>
            <p:spPr>
              <a:xfrm>
                <a:off x="1017755" y="4197268"/>
                <a:ext cx="3198600" cy="437760"/>
              </a:xfrm>
              <a:prstGeom prst="rect">
                <a:avLst/>
              </a:prstGeom>
            </p:spPr>
          </p:pic>
        </mc:Fallback>
      </mc:AlternateContent>
      <p:grpSp>
        <p:nvGrpSpPr>
          <p:cNvPr id="174179" name="Gruppieren 174178">
            <a:extLst>
              <a:ext uri="{FF2B5EF4-FFF2-40B4-BE49-F238E27FC236}">
                <a16:creationId xmlns:a16="http://schemas.microsoft.com/office/drawing/2014/main" id="{5EFBC245-F58D-2FB7-40A6-22EE73654D55}"/>
              </a:ext>
            </a:extLst>
          </p:cNvPr>
          <p:cNvGrpSpPr/>
          <p:nvPr/>
        </p:nvGrpSpPr>
        <p:grpSpPr>
          <a:xfrm>
            <a:off x="866915" y="3632068"/>
            <a:ext cx="3344760" cy="772560"/>
            <a:chOff x="866915" y="3632068"/>
            <a:chExt cx="3344760" cy="772560"/>
          </a:xfrm>
        </p:grpSpPr>
        <mc:AlternateContent xmlns:mc="http://schemas.openxmlformats.org/markup-compatibility/2006">
          <mc:Choice xmlns:p14="http://schemas.microsoft.com/office/powerpoint/2010/main" Requires="p14">
            <p:contentPart p14:bwMode="auto" r:id="rId263">
              <p14:nvContentPartPr>
                <p14:cNvPr id="174173" name="Freihand 174172">
                  <a:extLst>
                    <a:ext uri="{FF2B5EF4-FFF2-40B4-BE49-F238E27FC236}">
                      <a16:creationId xmlns:a16="http://schemas.microsoft.com/office/drawing/2014/main" id="{E983848D-34D7-6D9C-18A2-3D711FDF1F7C}"/>
                    </a:ext>
                  </a:extLst>
                </p14:cNvPr>
                <p14:cNvContentPartPr/>
                <p14:nvPr/>
              </p14:nvContentPartPr>
              <p14:xfrm>
                <a:off x="1227275" y="4240828"/>
                <a:ext cx="2984400" cy="163800"/>
              </p14:xfrm>
            </p:contentPart>
          </mc:Choice>
          <mc:Fallback>
            <p:pic>
              <p:nvPicPr>
                <p:cNvPr id="174173" name="Freihand 174172">
                  <a:extLst>
                    <a:ext uri="{FF2B5EF4-FFF2-40B4-BE49-F238E27FC236}">
                      <a16:creationId xmlns:a16="http://schemas.microsoft.com/office/drawing/2014/main" id="{E983848D-34D7-6D9C-18A2-3D711FDF1F7C}"/>
                    </a:ext>
                  </a:extLst>
                </p:cNvPr>
                <p:cNvPicPr/>
                <p:nvPr/>
              </p:nvPicPr>
              <p:blipFill>
                <a:blip r:embed="rId264"/>
                <a:stretch>
                  <a:fillRect/>
                </a:stretch>
              </p:blipFill>
              <p:spPr>
                <a:xfrm>
                  <a:off x="1218275" y="4232188"/>
                  <a:ext cx="3002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174" name="Freihand 174173">
                  <a:extLst>
                    <a:ext uri="{FF2B5EF4-FFF2-40B4-BE49-F238E27FC236}">
                      <a16:creationId xmlns:a16="http://schemas.microsoft.com/office/drawing/2014/main" id="{FC973AD7-A734-DE72-5F45-79BFB733C6DD}"/>
                    </a:ext>
                  </a:extLst>
                </p14:cNvPr>
                <p14:cNvContentPartPr/>
                <p14:nvPr/>
              </p14:nvContentPartPr>
              <p14:xfrm>
                <a:off x="968795" y="3677068"/>
                <a:ext cx="2952360" cy="665280"/>
              </p14:xfrm>
            </p:contentPart>
          </mc:Choice>
          <mc:Fallback>
            <p:pic>
              <p:nvPicPr>
                <p:cNvPr id="174174" name="Freihand 174173">
                  <a:extLst>
                    <a:ext uri="{FF2B5EF4-FFF2-40B4-BE49-F238E27FC236}">
                      <a16:creationId xmlns:a16="http://schemas.microsoft.com/office/drawing/2014/main" id="{FC973AD7-A734-DE72-5F45-79BFB733C6DD}"/>
                    </a:ext>
                  </a:extLst>
                </p:cNvPr>
                <p:cNvPicPr/>
                <p:nvPr/>
              </p:nvPicPr>
              <p:blipFill>
                <a:blip r:embed="rId266"/>
                <a:stretch>
                  <a:fillRect/>
                </a:stretch>
              </p:blipFill>
              <p:spPr>
                <a:xfrm>
                  <a:off x="959795" y="3668428"/>
                  <a:ext cx="2970000" cy="682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4178" name="Freihand 174177">
                  <a:extLst>
                    <a:ext uri="{FF2B5EF4-FFF2-40B4-BE49-F238E27FC236}">
                      <a16:creationId xmlns:a16="http://schemas.microsoft.com/office/drawing/2014/main" id="{8C540504-8522-D1C6-6F84-4C9992DC5267}"/>
                    </a:ext>
                  </a:extLst>
                </p14:cNvPr>
                <p14:cNvContentPartPr/>
                <p14:nvPr/>
              </p14:nvContentPartPr>
              <p14:xfrm>
                <a:off x="866915" y="3632068"/>
                <a:ext cx="3210120" cy="590040"/>
              </p14:xfrm>
            </p:contentPart>
          </mc:Choice>
          <mc:Fallback>
            <p:pic>
              <p:nvPicPr>
                <p:cNvPr id="174178" name="Freihand 174177">
                  <a:extLst>
                    <a:ext uri="{FF2B5EF4-FFF2-40B4-BE49-F238E27FC236}">
                      <a16:creationId xmlns:a16="http://schemas.microsoft.com/office/drawing/2014/main" id="{8C540504-8522-D1C6-6F84-4C9992DC5267}"/>
                    </a:ext>
                  </a:extLst>
                </p:cNvPr>
                <p:cNvPicPr/>
                <p:nvPr/>
              </p:nvPicPr>
              <p:blipFill>
                <a:blip r:embed="rId268"/>
                <a:stretch>
                  <a:fillRect/>
                </a:stretch>
              </p:blipFill>
              <p:spPr>
                <a:xfrm>
                  <a:off x="857915" y="3623068"/>
                  <a:ext cx="3227760" cy="60768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F6B3C16-5AAD-561D-CDDC-AF3A3FEDA447}"/>
                  </a:ext>
                </a:extLst>
              </p14:cNvPr>
              <p14:cNvContentPartPr/>
              <p14:nvPr/>
            </p14:nvContentPartPr>
            <p14:xfrm>
              <a:off x="1026035" y="2185948"/>
              <a:ext cx="4470480" cy="46080"/>
            </p14:xfrm>
          </p:contentPart>
        </mc:Choice>
        <mc:Fallback>
          <p:pic>
            <p:nvPicPr>
              <p:cNvPr id="2" name="Freihand 1">
                <a:extLst>
                  <a:ext uri="{FF2B5EF4-FFF2-40B4-BE49-F238E27FC236}">
                    <a16:creationId xmlns:a16="http://schemas.microsoft.com/office/drawing/2014/main" id="{5F6B3C16-5AAD-561D-CDDC-AF3A3FEDA447}"/>
                  </a:ext>
                </a:extLst>
              </p:cNvPr>
              <p:cNvPicPr/>
              <p:nvPr/>
            </p:nvPicPr>
            <p:blipFill>
              <a:blip r:embed="rId5"/>
              <a:stretch>
                <a:fillRect/>
              </a:stretch>
            </p:blipFill>
            <p:spPr>
              <a:xfrm>
                <a:off x="1017395" y="2176948"/>
                <a:ext cx="4488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4E4642F5-B6C9-D42D-3538-B7A313B674A0}"/>
                  </a:ext>
                </a:extLst>
              </p14:cNvPr>
              <p14:cNvContentPartPr/>
              <p14:nvPr/>
            </p14:nvContentPartPr>
            <p14:xfrm>
              <a:off x="766475" y="2917468"/>
              <a:ext cx="4447440" cy="120600"/>
            </p14:xfrm>
          </p:contentPart>
        </mc:Choice>
        <mc:Fallback>
          <p:pic>
            <p:nvPicPr>
              <p:cNvPr id="3" name="Freihand 2">
                <a:extLst>
                  <a:ext uri="{FF2B5EF4-FFF2-40B4-BE49-F238E27FC236}">
                    <a16:creationId xmlns:a16="http://schemas.microsoft.com/office/drawing/2014/main" id="{4E4642F5-B6C9-D42D-3538-B7A313B674A0}"/>
                  </a:ext>
                </a:extLst>
              </p:cNvPr>
              <p:cNvPicPr/>
              <p:nvPr/>
            </p:nvPicPr>
            <p:blipFill>
              <a:blip r:embed="rId7"/>
              <a:stretch>
                <a:fillRect/>
              </a:stretch>
            </p:blipFill>
            <p:spPr>
              <a:xfrm>
                <a:off x="757835" y="2908468"/>
                <a:ext cx="4465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00EF4A7-AD9F-B781-3F6D-E1EF10866B64}"/>
                  </a:ext>
                </a:extLst>
              </p14:cNvPr>
              <p14:cNvContentPartPr/>
              <p14:nvPr/>
            </p14:nvContentPartPr>
            <p14:xfrm>
              <a:off x="537875" y="3146068"/>
              <a:ext cx="5013000" cy="745920"/>
            </p14:xfrm>
          </p:contentPart>
        </mc:Choice>
        <mc:Fallback>
          <p:pic>
            <p:nvPicPr>
              <p:cNvPr id="5" name="Freihand 4">
                <a:extLst>
                  <a:ext uri="{FF2B5EF4-FFF2-40B4-BE49-F238E27FC236}">
                    <a16:creationId xmlns:a16="http://schemas.microsoft.com/office/drawing/2014/main" id="{B00EF4A7-AD9F-B781-3F6D-E1EF10866B64}"/>
                  </a:ext>
                </a:extLst>
              </p:cNvPr>
              <p:cNvPicPr/>
              <p:nvPr/>
            </p:nvPicPr>
            <p:blipFill>
              <a:blip r:embed="rId9"/>
              <a:stretch>
                <a:fillRect/>
              </a:stretch>
            </p:blipFill>
            <p:spPr>
              <a:xfrm>
                <a:off x="529235" y="3137068"/>
                <a:ext cx="5030640" cy="76356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AA54647-8D75-71FA-3C2F-6D7817F17729}"/>
                  </a:ext>
                </a:extLst>
              </p14:cNvPr>
              <p14:cNvContentPartPr/>
              <p14:nvPr/>
            </p14:nvContentPartPr>
            <p14:xfrm>
              <a:off x="1834235" y="1449993"/>
              <a:ext cx="4439160" cy="177480"/>
            </p14:xfrm>
          </p:contentPart>
        </mc:Choice>
        <mc:Fallback>
          <p:pic>
            <p:nvPicPr>
              <p:cNvPr id="2" name="Freihand 1">
                <a:extLst>
                  <a:ext uri="{FF2B5EF4-FFF2-40B4-BE49-F238E27FC236}">
                    <a16:creationId xmlns:a16="http://schemas.microsoft.com/office/drawing/2014/main" id="{9AA54647-8D75-71FA-3C2F-6D7817F17729}"/>
                  </a:ext>
                </a:extLst>
              </p:cNvPr>
              <p:cNvPicPr/>
              <p:nvPr/>
            </p:nvPicPr>
            <p:blipFill>
              <a:blip r:embed="rId4"/>
              <a:stretch>
                <a:fillRect/>
              </a:stretch>
            </p:blipFill>
            <p:spPr>
              <a:xfrm>
                <a:off x="1825595" y="1441353"/>
                <a:ext cx="4456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674D818B-BDF1-62BD-AB99-D60310BC7EE5}"/>
                  </a:ext>
                </a:extLst>
              </p14:cNvPr>
              <p14:cNvContentPartPr/>
              <p14:nvPr/>
            </p14:nvContentPartPr>
            <p14:xfrm>
              <a:off x="1011635" y="2589393"/>
              <a:ext cx="4116240" cy="164160"/>
            </p14:xfrm>
          </p:contentPart>
        </mc:Choice>
        <mc:Fallback>
          <p:pic>
            <p:nvPicPr>
              <p:cNvPr id="6" name="Freihand 5">
                <a:extLst>
                  <a:ext uri="{FF2B5EF4-FFF2-40B4-BE49-F238E27FC236}">
                    <a16:creationId xmlns:a16="http://schemas.microsoft.com/office/drawing/2014/main" id="{674D818B-BDF1-62BD-AB99-D60310BC7EE5}"/>
                  </a:ext>
                </a:extLst>
              </p:cNvPr>
              <p:cNvPicPr/>
              <p:nvPr/>
            </p:nvPicPr>
            <p:blipFill>
              <a:blip r:embed="rId6"/>
              <a:stretch>
                <a:fillRect/>
              </a:stretch>
            </p:blipFill>
            <p:spPr>
              <a:xfrm>
                <a:off x="1002995" y="2580393"/>
                <a:ext cx="4133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9" name="Freihand 48">
                <a:extLst>
                  <a:ext uri="{FF2B5EF4-FFF2-40B4-BE49-F238E27FC236}">
                    <a16:creationId xmlns:a16="http://schemas.microsoft.com/office/drawing/2014/main" id="{9AF6082A-6904-4703-3A2C-7CFB2735433D}"/>
                  </a:ext>
                </a:extLst>
              </p14:cNvPr>
              <p14:cNvContentPartPr/>
              <p14:nvPr/>
            </p14:nvContentPartPr>
            <p14:xfrm>
              <a:off x="1716155" y="2999793"/>
              <a:ext cx="1814760" cy="57240"/>
            </p14:xfrm>
          </p:contentPart>
        </mc:Choice>
        <mc:Fallback>
          <p:pic>
            <p:nvPicPr>
              <p:cNvPr id="49" name="Freihand 48">
                <a:extLst>
                  <a:ext uri="{FF2B5EF4-FFF2-40B4-BE49-F238E27FC236}">
                    <a16:creationId xmlns:a16="http://schemas.microsoft.com/office/drawing/2014/main" id="{9AF6082A-6904-4703-3A2C-7CFB2735433D}"/>
                  </a:ext>
                </a:extLst>
              </p:cNvPr>
              <p:cNvPicPr/>
              <p:nvPr/>
            </p:nvPicPr>
            <p:blipFill>
              <a:blip r:embed="rId8"/>
              <a:stretch>
                <a:fillRect/>
              </a:stretch>
            </p:blipFill>
            <p:spPr>
              <a:xfrm>
                <a:off x="1707515" y="2991153"/>
                <a:ext cx="1832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7" name="Freihand 66">
                <a:extLst>
                  <a:ext uri="{FF2B5EF4-FFF2-40B4-BE49-F238E27FC236}">
                    <a16:creationId xmlns:a16="http://schemas.microsoft.com/office/drawing/2014/main" id="{97F434F9-7EA1-FA5A-0E4D-AE0ACA7DD14B}"/>
                  </a:ext>
                </a:extLst>
              </p14:cNvPr>
              <p14:cNvContentPartPr/>
              <p14:nvPr/>
            </p14:nvContentPartPr>
            <p14:xfrm>
              <a:off x="11098115" y="291873"/>
              <a:ext cx="529560" cy="394560"/>
            </p14:xfrm>
          </p:contentPart>
        </mc:Choice>
        <mc:Fallback>
          <p:pic>
            <p:nvPicPr>
              <p:cNvPr id="67" name="Freihand 66">
                <a:extLst>
                  <a:ext uri="{FF2B5EF4-FFF2-40B4-BE49-F238E27FC236}">
                    <a16:creationId xmlns:a16="http://schemas.microsoft.com/office/drawing/2014/main" id="{97F434F9-7EA1-FA5A-0E4D-AE0ACA7DD14B}"/>
                  </a:ext>
                </a:extLst>
              </p:cNvPr>
              <p:cNvPicPr/>
              <p:nvPr/>
            </p:nvPicPr>
            <p:blipFill>
              <a:blip r:embed="rId10"/>
              <a:stretch>
                <a:fillRect/>
              </a:stretch>
            </p:blipFill>
            <p:spPr>
              <a:xfrm>
                <a:off x="11089115" y="282873"/>
                <a:ext cx="54720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2" name="Freihand 61">
                <a:extLst>
                  <a:ext uri="{FF2B5EF4-FFF2-40B4-BE49-F238E27FC236}">
                    <a16:creationId xmlns:a16="http://schemas.microsoft.com/office/drawing/2014/main" id="{B007C80B-4006-188A-2232-8C528B6D5388}"/>
                  </a:ext>
                </a:extLst>
              </p14:cNvPr>
              <p14:cNvContentPartPr/>
              <p14:nvPr/>
            </p14:nvContentPartPr>
            <p14:xfrm>
              <a:off x="11210075" y="528393"/>
              <a:ext cx="28440" cy="2160"/>
            </p14:xfrm>
          </p:contentPart>
        </mc:Choice>
        <mc:Fallback>
          <p:pic>
            <p:nvPicPr>
              <p:cNvPr id="62" name="Freihand 61">
                <a:extLst>
                  <a:ext uri="{FF2B5EF4-FFF2-40B4-BE49-F238E27FC236}">
                    <a16:creationId xmlns:a16="http://schemas.microsoft.com/office/drawing/2014/main" id="{B007C80B-4006-188A-2232-8C528B6D5388}"/>
                  </a:ext>
                </a:extLst>
              </p:cNvPr>
              <p:cNvPicPr/>
              <p:nvPr/>
            </p:nvPicPr>
            <p:blipFill>
              <a:blip r:embed="rId12"/>
              <a:stretch>
                <a:fillRect/>
              </a:stretch>
            </p:blipFill>
            <p:spPr>
              <a:xfrm>
                <a:off x="11201435" y="519753"/>
                <a:ext cx="46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3" name="Freihand 62">
                <a:extLst>
                  <a:ext uri="{FF2B5EF4-FFF2-40B4-BE49-F238E27FC236}">
                    <a16:creationId xmlns:a16="http://schemas.microsoft.com/office/drawing/2014/main" id="{9508CAD5-1125-2FA4-238A-B28E9948A989}"/>
                  </a:ext>
                </a:extLst>
              </p14:cNvPr>
              <p14:cNvContentPartPr/>
              <p14:nvPr/>
            </p14:nvContentPartPr>
            <p14:xfrm>
              <a:off x="11139515" y="438753"/>
              <a:ext cx="313560" cy="124200"/>
            </p14:xfrm>
          </p:contentPart>
        </mc:Choice>
        <mc:Fallback>
          <p:pic>
            <p:nvPicPr>
              <p:cNvPr id="63" name="Freihand 62">
                <a:extLst>
                  <a:ext uri="{FF2B5EF4-FFF2-40B4-BE49-F238E27FC236}">
                    <a16:creationId xmlns:a16="http://schemas.microsoft.com/office/drawing/2014/main" id="{9508CAD5-1125-2FA4-238A-B28E9948A989}"/>
                  </a:ext>
                </a:extLst>
              </p:cNvPr>
              <p:cNvPicPr/>
              <p:nvPr/>
            </p:nvPicPr>
            <p:blipFill>
              <a:blip r:embed="rId14"/>
              <a:stretch>
                <a:fillRect/>
              </a:stretch>
            </p:blipFill>
            <p:spPr>
              <a:xfrm>
                <a:off x="11130515" y="429753"/>
                <a:ext cx="331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5" name="Freihand 64">
                <a:extLst>
                  <a:ext uri="{FF2B5EF4-FFF2-40B4-BE49-F238E27FC236}">
                    <a16:creationId xmlns:a16="http://schemas.microsoft.com/office/drawing/2014/main" id="{FC730284-5A6C-E797-4CF2-A19A924B0561}"/>
                  </a:ext>
                </a:extLst>
              </p14:cNvPr>
              <p14:cNvContentPartPr/>
              <p14:nvPr/>
            </p14:nvContentPartPr>
            <p14:xfrm>
              <a:off x="11127275" y="292233"/>
              <a:ext cx="494280" cy="389520"/>
            </p14:xfrm>
          </p:contentPart>
        </mc:Choice>
        <mc:Fallback>
          <p:pic>
            <p:nvPicPr>
              <p:cNvPr id="65" name="Freihand 64">
                <a:extLst>
                  <a:ext uri="{FF2B5EF4-FFF2-40B4-BE49-F238E27FC236}">
                    <a16:creationId xmlns:a16="http://schemas.microsoft.com/office/drawing/2014/main" id="{FC730284-5A6C-E797-4CF2-A19A924B0561}"/>
                  </a:ext>
                </a:extLst>
              </p:cNvPr>
              <p:cNvPicPr/>
              <p:nvPr/>
            </p:nvPicPr>
            <p:blipFill>
              <a:blip r:embed="rId16"/>
              <a:stretch>
                <a:fillRect/>
              </a:stretch>
            </p:blipFill>
            <p:spPr>
              <a:xfrm>
                <a:off x="11118275" y="283233"/>
                <a:ext cx="51192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1" name="Freihand 70">
                <a:extLst>
                  <a:ext uri="{FF2B5EF4-FFF2-40B4-BE49-F238E27FC236}">
                    <a16:creationId xmlns:a16="http://schemas.microsoft.com/office/drawing/2014/main" id="{286ED1B8-7D3F-24B4-18BC-557216BB22A0}"/>
                  </a:ext>
                </a:extLst>
              </p14:cNvPr>
              <p14:cNvContentPartPr/>
              <p14:nvPr/>
            </p14:nvContentPartPr>
            <p14:xfrm>
              <a:off x="11187395" y="352713"/>
              <a:ext cx="322560" cy="40320"/>
            </p14:xfrm>
          </p:contentPart>
        </mc:Choice>
        <mc:Fallback>
          <p:pic>
            <p:nvPicPr>
              <p:cNvPr id="71" name="Freihand 70">
                <a:extLst>
                  <a:ext uri="{FF2B5EF4-FFF2-40B4-BE49-F238E27FC236}">
                    <a16:creationId xmlns:a16="http://schemas.microsoft.com/office/drawing/2014/main" id="{286ED1B8-7D3F-24B4-18BC-557216BB22A0}"/>
                  </a:ext>
                </a:extLst>
              </p:cNvPr>
              <p:cNvPicPr/>
              <p:nvPr/>
            </p:nvPicPr>
            <p:blipFill>
              <a:blip r:embed="rId18"/>
              <a:stretch>
                <a:fillRect/>
              </a:stretch>
            </p:blipFill>
            <p:spPr>
              <a:xfrm>
                <a:off x="11178395" y="344073"/>
                <a:ext cx="340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4" name="Freihand 73">
                <a:extLst>
                  <a:ext uri="{FF2B5EF4-FFF2-40B4-BE49-F238E27FC236}">
                    <a16:creationId xmlns:a16="http://schemas.microsoft.com/office/drawing/2014/main" id="{19E8CCAC-68CF-EA71-ACFD-32C530A5EB41}"/>
                  </a:ext>
                </a:extLst>
              </p14:cNvPr>
              <p14:cNvContentPartPr/>
              <p14:nvPr/>
            </p14:nvContentPartPr>
            <p14:xfrm>
              <a:off x="3648995" y="3596673"/>
              <a:ext cx="2475000" cy="109440"/>
            </p14:xfrm>
          </p:contentPart>
        </mc:Choice>
        <mc:Fallback>
          <p:pic>
            <p:nvPicPr>
              <p:cNvPr id="74" name="Freihand 73">
                <a:extLst>
                  <a:ext uri="{FF2B5EF4-FFF2-40B4-BE49-F238E27FC236}">
                    <a16:creationId xmlns:a16="http://schemas.microsoft.com/office/drawing/2014/main" id="{19E8CCAC-68CF-EA71-ACFD-32C530A5EB41}"/>
                  </a:ext>
                </a:extLst>
              </p:cNvPr>
              <p:cNvPicPr/>
              <p:nvPr/>
            </p:nvPicPr>
            <p:blipFill>
              <a:blip r:embed="rId20"/>
              <a:stretch>
                <a:fillRect/>
              </a:stretch>
            </p:blipFill>
            <p:spPr>
              <a:xfrm>
                <a:off x="3639995" y="3587673"/>
                <a:ext cx="2492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5" name="Freihand 74">
                <a:extLst>
                  <a:ext uri="{FF2B5EF4-FFF2-40B4-BE49-F238E27FC236}">
                    <a16:creationId xmlns:a16="http://schemas.microsoft.com/office/drawing/2014/main" id="{FCED929D-66D5-2D00-4F4B-FF787F74B4AD}"/>
                  </a:ext>
                </a:extLst>
              </p14:cNvPr>
              <p14:cNvContentPartPr/>
              <p14:nvPr/>
            </p14:nvContentPartPr>
            <p14:xfrm>
              <a:off x="9280115" y="785073"/>
              <a:ext cx="1230480" cy="701640"/>
            </p14:xfrm>
          </p:contentPart>
        </mc:Choice>
        <mc:Fallback>
          <p:pic>
            <p:nvPicPr>
              <p:cNvPr id="75" name="Freihand 74">
                <a:extLst>
                  <a:ext uri="{FF2B5EF4-FFF2-40B4-BE49-F238E27FC236}">
                    <a16:creationId xmlns:a16="http://schemas.microsoft.com/office/drawing/2014/main" id="{FCED929D-66D5-2D00-4F4B-FF787F74B4AD}"/>
                  </a:ext>
                </a:extLst>
              </p:cNvPr>
              <p:cNvPicPr/>
              <p:nvPr/>
            </p:nvPicPr>
            <p:blipFill>
              <a:blip r:embed="rId22"/>
              <a:stretch>
                <a:fillRect/>
              </a:stretch>
            </p:blipFill>
            <p:spPr>
              <a:xfrm>
                <a:off x="9271475" y="776433"/>
                <a:ext cx="124812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E08258F2-C21C-06B3-9785-0BD995EA3105}"/>
                  </a:ext>
                </a:extLst>
              </p14:cNvPr>
              <p14:cNvContentPartPr/>
              <p14:nvPr/>
            </p14:nvContentPartPr>
            <p14:xfrm>
              <a:off x="10297115" y="2466993"/>
              <a:ext cx="263160" cy="91440"/>
            </p14:xfrm>
          </p:contentPart>
        </mc:Choice>
        <mc:Fallback>
          <p:pic>
            <p:nvPicPr>
              <p:cNvPr id="30" name="Freihand 29">
                <a:extLst>
                  <a:ext uri="{FF2B5EF4-FFF2-40B4-BE49-F238E27FC236}">
                    <a16:creationId xmlns:a16="http://schemas.microsoft.com/office/drawing/2014/main" id="{E08258F2-C21C-06B3-9785-0BD995EA3105}"/>
                  </a:ext>
                </a:extLst>
              </p:cNvPr>
              <p:cNvPicPr/>
              <p:nvPr/>
            </p:nvPicPr>
            <p:blipFill>
              <a:blip r:embed="rId24"/>
              <a:stretch>
                <a:fillRect/>
              </a:stretch>
            </p:blipFill>
            <p:spPr>
              <a:xfrm>
                <a:off x="10288115" y="2458353"/>
                <a:ext cx="280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77F519AF-CCBC-A2FE-8ACF-10FA0B2377E2}"/>
                  </a:ext>
                </a:extLst>
              </p14:cNvPr>
              <p14:cNvContentPartPr/>
              <p14:nvPr/>
            </p14:nvContentPartPr>
            <p14:xfrm>
              <a:off x="10594115" y="2455833"/>
              <a:ext cx="377280" cy="64440"/>
            </p14:xfrm>
          </p:contentPart>
        </mc:Choice>
        <mc:Fallback>
          <p:pic>
            <p:nvPicPr>
              <p:cNvPr id="31" name="Freihand 30">
                <a:extLst>
                  <a:ext uri="{FF2B5EF4-FFF2-40B4-BE49-F238E27FC236}">
                    <a16:creationId xmlns:a16="http://schemas.microsoft.com/office/drawing/2014/main" id="{77F519AF-CCBC-A2FE-8ACF-10FA0B2377E2}"/>
                  </a:ext>
                </a:extLst>
              </p:cNvPr>
              <p:cNvPicPr/>
              <p:nvPr/>
            </p:nvPicPr>
            <p:blipFill>
              <a:blip r:embed="rId26"/>
              <a:stretch>
                <a:fillRect/>
              </a:stretch>
            </p:blipFill>
            <p:spPr>
              <a:xfrm>
                <a:off x="10585115" y="2447193"/>
                <a:ext cx="394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0B93CC20-59A6-23CF-5511-1A1836C80D19}"/>
                  </a:ext>
                </a:extLst>
              </p14:cNvPr>
              <p14:cNvContentPartPr/>
              <p14:nvPr/>
            </p14:nvContentPartPr>
            <p14:xfrm>
              <a:off x="10933595" y="2400393"/>
              <a:ext cx="19800" cy="9720"/>
            </p14:xfrm>
          </p:contentPart>
        </mc:Choice>
        <mc:Fallback>
          <p:pic>
            <p:nvPicPr>
              <p:cNvPr id="32" name="Freihand 31">
                <a:extLst>
                  <a:ext uri="{FF2B5EF4-FFF2-40B4-BE49-F238E27FC236}">
                    <a16:creationId xmlns:a16="http://schemas.microsoft.com/office/drawing/2014/main" id="{0B93CC20-59A6-23CF-5511-1A1836C80D19}"/>
                  </a:ext>
                </a:extLst>
              </p:cNvPr>
              <p:cNvPicPr/>
              <p:nvPr/>
            </p:nvPicPr>
            <p:blipFill>
              <a:blip r:embed="rId28"/>
              <a:stretch>
                <a:fillRect/>
              </a:stretch>
            </p:blipFill>
            <p:spPr>
              <a:xfrm>
                <a:off x="10924595" y="2391393"/>
                <a:ext cx="37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811174E2-0565-1B3D-AC68-40CAAD0C63E5}"/>
                  </a:ext>
                </a:extLst>
              </p14:cNvPr>
              <p14:cNvContentPartPr/>
              <p14:nvPr/>
            </p14:nvContentPartPr>
            <p14:xfrm>
              <a:off x="10428515" y="2712873"/>
              <a:ext cx="96480" cy="118080"/>
            </p14:xfrm>
          </p:contentPart>
        </mc:Choice>
        <mc:Fallback>
          <p:pic>
            <p:nvPicPr>
              <p:cNvPr id="33" name="Freihand 32">
                <a:extLst>
                  <a:ext uri="{FF2B5EF4-FFF2-40B4-BE49-F238E27FC236}">
                    <a16:creationId xmlns:a16="http://schemas.microsoft.com/office/drawing/2014/main" id="{811174E2-0565-1B3D-AC68-40CAAD0C63E5}"/>
                  </a:ext>
                </a:extLst>
              </p:cNvPr>
              <p:cNvPicPr/>
              <p:nvPr/>
            </p:nvPicPr>
            <p:blipFill>
              <a:blip r:embed="rId30"/>
              <a:stretch>
                <a:fillRect/>
              </a:stretch>
            </p:blipFill>
            <p:spPr>
              <a:xfrm>
                <a:off x="10419515" y="2704233"/>
                <a:ext cx="114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29C15A50-4B35-372C-06ED-77FEFC3CB2C2}"/>
                  </a:ext>
                </a:extLst>
              </p14:cNvPr>
              <p14:cNvContentPartPr/>
              <p14:nvPr/>
            </p14:nvContentPartPr>
            <p14:xfrm>
              <a:off x="10552355" y="2723673"/>
              <a:ext cx="277920" cy="62280"/>
            </p14:xfrm>
          </p:contentPart>
        </mc:Choice>
        <mc:Fallback>
          <p:pic>
            <p:nvPicPr>
              <p:cNvPr id="34" name="Freihand 33">
                <a:extLst>
                  <a:ext uri="{FF2B5EF4-FFF2-40B4-BE49-F238E27FC236}">
                    <a16:creationId xmlns:a16="http://schemas.microsoft.com/office/drawing/2014/main" id="{29C15A50-4B35-372C-06ED-77FEFC3CB2C2}"/>
                  </a:ext>
                </a:extLst>
              </p:cNvPr>
              <p:cNvPicPr/>
              <p:nvPr/>
            </p:nvPicPr>
            <p:blipFill>
              <a:blip r:embed="rId32"/>
              <a:stretch>
                <a:fillRect/>
              </a:stretch>
            </p:blipFill>
            <p:spPr>
              <a:xfrm>
                <a:off x="10543355" y="2715033"/>
                <a:ext cx="295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9C451CBA-DAF7-AB69-8F5B-EE92E87A4C98}"/>
                  </a:ext>
                </a:extLst>
              </p14:cNvPr>
              <p14:cNvContentPartPr/>
              <p14:nvPr/>
            </p14:nvContentPartPr>
            <p14:xfrm>
              <a:off x="10825595" y="2715393"/>
              <a:ext cx="113400" cy="200160"/>
            </p14:xfrm>
          </p:contentPart>
        </mc:Choice>
        <mc:Fallback>
          <p:pic>
            <p:nvPicPr>
              <p:cNvPr id="35" name="Freihand 34">
                <a:extLst>
                  <a:ext uri="{FF2B5EF4-FFF2-40B4-BE49-F238E27FC236}">
                    <a16:creationId xmlns:a16="http://schemas.microsoft.com/office/drawing/2014/main" id="{9C451CBA-DAF7-AB69-8F5B-EE92E87A4C98}"/>
                  </a:ext>
                </a:extLst>
              </p:cNvPr>
              <p:cNvPicPr/>
              <p:nvPr/>
            </p:nvPicPr>
            <p:blipFill>
              <a:blip r:embed="rId34"/>
              <a:stretch>
                <a:fillRect/>
              </a:stretch>
            </p:blipFill>
            <p:spPr>
              <a:xfrm>
                <a:off x="10816955" y="2706393"/>
                <a:ext cx="1310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B91B51E7-F3F2-4B01-305B-38B018B43B3E}"/>
                  </a:ext>
                </a:extLst>
              </p14:cNvPr>
              <p14:cNvContentPartPr/>
              <p14:nvPr/>
            </p14:nvContentPartPr>
            <p14:xfrm>
              <a:off x="10955915" y="2714673"/>
              <a:ext cx="211680" cy="60120"/>
            </p14:xfrm>
          </p:contentPart>
        </mc:Choice>
        <mc:Fallback>
          <p:pic>
            <p:nvPicPr>
              <p:cNvPr id="36" name="Freihand 35">
                <a:extLst>
                  <a:ext uri="{FF2B5EF4-FFF2-40B4-BE49-F238E27FC236}">
                    <a16:creationId xmlns:a16="http://schemas.microsoft.com/office/drawing/2014/main" id="{B91B51E7-F3F2-4B01-305B-38B018B43B3E}"/>
                  </a:ext>
                </a:extLst>
              </p:cNvPr>
              <p:cNvPicPr/>
              <p:nvPr/>
            </p:nvPicPr>
            <p:blipFill>
              <a:blip r:embed="rId36"/>
              <a:stretch>
                <a:fillRect/>
              </a:stretch>
            </p:blipFill>
            <p:spPr>
              <a:xfrm>
                <a:off x="10946915" y="2705673"/>
                <a:ext cx="229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E7D2FDF1-B592-DFE2-D523-E93984E5F85B}"/>
                  </a:ext>
                </a:extLst>
              </p14:cNvPr>
              <p14:cNvContentPartPr/>
              <p14:nvPr/>
            </p14:nvContentPartPr>
            <p14:xfrm>
              <a:off x="11250395" y="2540433"/>
              <a:ext cx="232920" cy="201600"/>
            </p14:xfrm>
          </p:contentPart>
        </mc:Choice>
        <mc:Fallback>
          <p:pic>
            <p:nvPicPr>
              <p:cNvPr id="37" name="Freihand 36">
                <a:extLst>
                  <a:ext uri="{FF2B5EF4-FFF2-40B4-BE49-F238E27FC236}">
                    <a16:creationId xmlns:a16="http://schemas.microsoft.com/office/drawing/2014/main" id="{E7D2FDF1-B592-DFE2-D523-E93984E5F85B}"/>
                  </a:ext>
                </a:extLst>
              </p:cNvPr>
              <p:cNvPicPr/>
              <p:nvPr/>
            </p:nvPicPr>
            <p:blipFill>
              <a:blip r:embed="rId38"/>
              <a:stretch>
                <a:fillRect/>
              </a:stretch>
            </p:blipFill>
            <p:spPr>
              <a:xfrm>
                <a:off x="11241755" y="2531793"/>
                <a:ext cx="250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A929673A-1181-86F2-7FE4-DFC8B28E3604}"/>
                  </a:ext>
                </a:extLst>
              </p14:cNvPr>
              <p14:cNvContentPartPr/>
              <p14:nvPr/>
            </p14:nvContentPartPr>
            <p14:xfrm>
              <a:off x="11419955" y="2526393"/>
              <a:ext cx="238320" cy="208440"/>
            </p14:xfrm>
          </p:contentPart>
        </mc:Choice>
        <mc:Fallback>
          <p:pic>
            <p:nvPicPr>
              <p:cNvPr id="38" name="Freihand 37">
                <a:extLst>
                  <a:ext uri="{FF2B5EF4-FFF2-40B4-BE49-F238E27FC236}">
                    <a16:creationId xmlns:a16="http://schemas.microsoft.com/office/drawing/2014/main" id="{A929673A-1181-86F2-7FE4-DFC8B28E3604}"/>
                  </a:ext>
                </a:extLst>
              </p:cNvPr>
              <p:cNvPicPr/>
              <p:nvPr/>
            </p:nvPicPr>
            <p:blipFill>
              <a:blip r:embed="rId40"/>
              <a:stretch>
                <a:fillRect/>
              </a:stretch>
            </p:blipFill>
            <p:spPr>
              <a:xfrm>
                <a:off x="11411315" y="2517393"/>
                <a:ext cx="2559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 name="Freihand 38">
                <a:extLst>
                  <a:ext uri="{FF2B5EF4-FFF2-40B4-BE49-F238E27FC236}">
                    <a16:creationId xmlns:a16="http://schemas.microsoft.com/office/drawing/2014/main" id="{5EB36604-C4D5-7CC7-09D8-03145AF71734}"/>
                  </a:ext>
                </a:extLst>
              </p14:cNvPr>
              <p14:cNvContentPartPr/>
              <p14:nvPr/>
            </p14:nvContentPartPr>
            <p14:xfrm>
              <a:off x="11662955" y="2616393"/>
              <a:ext cx="104400" cy="114480"/>
            </p14:xfrm>
          </p:contentPart>
        </mc:Choice>
        <mc:Fallback>
          <p:pic>
            <p:nvPicPr>
              <p:cNvPr id="39" name="Freihand 38">
                <a:extLst>
                  <a:ext uri="{FF2B5EF4-FFF2-40B4-BE49-F238E27FC236}">
                    <a16:creationId xmlns:a16="http://schemas.microsoft.com/office/drawing/2014/main" id="{5EB36604-C4D5-7CC7-09D8-03145AF71734}"/>
                  </a:ext>
                </a:extLst>
              </p:cNvPr>
              <p:cNvPicPr/>
              <p:nvPr/>
            </p:nvPicPr>
            <p:blipFill>
              <a:blip r:embed="rId42"/>
              <a:stretch>
                <a:fillRect/>
              </a:stretch>
            </p:blipFill>
            <p:spPr>
              <a:xfrm>
                <a:off x="11654315" y="2607393"/>
                <a:ext cx="122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0" name="Freihand 39">
                <a:extLst>
                  <a:ext uri="{FF2B5EF4-FFF2-40B4-BE49-F238E27FC236}">
                    <a16:creationId xmlns:a16="http://schemas.microsoft.com/office/drawing/2014/main" id="{8517E5B6-D81F-C854-AFED-AD94118CBCC6}"/>
                  </a:ext>
                </a:extLst>
              </p14:cNvPr>
              <p14:cNvContentPartPr/>
              <p14:nvPr/>
            </p14:nvContentPartPr>
            <p14:xfrm>
              <a:off x="10773035" y="2992593"/>
              <a:ext cx="16560" cy="142920"/>
            </p14:xfrm>
          </p:contentPart>
        </mc:Choice>
        <mc:Fallback>
          <p:pic>
            <p:nvPicPr>
              <p:cNvPr id="40" name="Freihand 39">
                <a:extLst>
                  <a:ext uri="{FF2B5EF4-FFF2-40B4-BE49-F238E27FC236}">
                    <a16:creationId xmlns:a16="http://schemas.microsoft.com/office/drawing/2014/main" id="{8517E5B6-D81F-C854-AFED-AD94118CBCC6}"/>
                  </a:ext>
                </a:extLst>
              </p:cNvPr>
              <p:cNvPicPr/>
              <p:nvPr/>
            </p:nvPicPr>
            <p:blipFill>
              <a:blip r:embed="rId44"/>
              <a:stretch>
                <a:fillRect/>
              </a:stretch>
            </p:blipFill>
            <p:spPr>
              <a:xfrm>
                <a:off x="10764035" y="2983593"/>
                <a:ext cx="34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1" name="Freihand 40">
                <a:extLst>
                  <a:ext uri="{FF2B5EF4-FFF2-40B4-BE49-F238E27FC236}">
                    <a16:creationId xmlns:a16="http://schemas.microsoft.com/office/drawing/2014/main" id="{EDF671D2-5900-3CA3-7B14-42D3A325F2AA}"/>
                  </a:ext>
                </a:extLst>
              </p14:cNvPr>
              <p14:cNvContentPartPr/>
              <p14:nvPr/>
            </p14:nvContentPartPr>
            <p14:xfrm>
              <a:off x="10732355" y="2944713"/>
              <a:ext cx="76320" cy="25200"/>
            </p14:xfrm>
          </p:contentPart>
        </mc:Choice>
        <mc:Fallback>
          <p:pic>
            <p:nvPicPr>
              <p:cNvPr id="41" name="Freihand 40">
                <a:extLst>
                  <a:ext uri="{FF2B5EF4-FFF2-40B4-BE49-F238E27FC236}">
                    <a16:creationId xmlns:a16="http://schemas.microsoft.com/office/drawing/2014/main" id="{EDF671D2-5900-3CA3-7B14-42D3A325F2AA}"/>
                  </a:ext>
                </a:extLst>
              </p:cNvPr>
              <p:cNvPicPr/>
              <p:nvPr/>
            </p:nvPicPr>
            <p:blipFill>
              <a:blip r:embed="rId46"/>
              <a:stretch>
                <a:fillRect/>
              </a:stretch>
            </p:blipFill>
            <p:spPr>
              <a:xfrm>
                <a:off x="10723355" y="2936073"/>
                <a:ext cx="93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2" name="Freihand 41">
                <a:extLst>
                  <a:ext uri="{FF2B5EF4-FFF2-40B4-BE49-F238E27FC236}">
                    <a16:creationId xmlns:a16="http://schemas.microsoft.com/office/drawing/2014/main" id="{10C40AF4-BCEA-401C-08C6-9A3571C1FE90}"/>
                  </a:ext>
                </a:extLst>
              </p14:cNvPr>
              <p14:cNvContentPartPr/>
              <p14:nvPr/>
            </p14:nvContentPartPr>
            <p14:xfrm>
              <a:off x="10858355" y="2978193"/>
              <a:ext cx="96840" cy="119880"/>
            </p14:xfrm>
          </p:contentPart>
        </mc:Choice>
        <mc:Fallback>
          <p:pic>
            <p:nvPicPr>
              <p:cNvPr id="42" name="Freihand 41">
                <a:extLst>
                  <a:ext uri="{FF2B5EF4-FFF2-40B4-BE49-F238E27FC236}">
                    <a16:creationId xmlns:a16="http://schemas.microsoft.com/office/drawing/2014/main" id="{10C40AF4-BCEA-401C-08C6-9A3571C1FE90}"/>
                  </a:ext>
                </a:extLst>
              </p:cNvPr>
              <p:cNvPicPr/>
              <p:nvPr/>
            </p:nvPicPr>
            <p:blipFill>
              <a:blip r:embed="rId48"/>
              <a:stretch>
                <a:fillRect/>
              </a:stretch>
            </p:blipFill>
            <p:spPr>
              <a:xfrm>
                <a:off x="10849715" y="2969553"/>
                <a:ext cx="114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3" name="Freihand 42">
                <a:extLst>
                  <a:ext uri="{FF2B5EF4-FFF2-40B4-BE49-F238E27FC236}">
                    <a16:creationId xmlns:a16="http://schemas.microsoft.com/office/drawing/2014/main" id="{EE09E45D-F58A-0911-2114-F380A8F259A5}"/>
                  </a:ext>
                </a:extLst>
              </p14:cNvPr>
              <p14:cNvContentPartPr/>
              <p14:nvPr/>
            </p14:nvContentPartPr>
            <p14:xfrm>
              <a:off x="10958075" y="2907273"/>
              <a:ext cx="152640" cy="179280"/>
            </p14:xfrm>
          </p:contentPart>
        </mc:Choice>
        <mc:Fallback>
          <p:pic>
            <p:nvPicPr>
              <p:cNvPr id="43" name="Freihand 42">
                <a:extLst>
                  <a:ext uri="{FF2B5EF4-FFF2-40B4-BE49-F238E27FC236}">
                    <a16:creationId xmlns:a16="http://schemas.microsoft.com/office/drawing/2014/main" id="{EE09E45D-F58A-0911-2114-F380A8F259A5}"/>
                  </a:ext>
                </a:extLst>
              </p:cNvPr>
              <p:cNvPicPr/>
              <p:nvPr/>
            </p:nvPicPr>
            <p:blipFill>
              <a:blip r:embed="rId50"/>
              <a:stretch>
                <a:fillRect/>
              </a:stretch>
            </p:blipFill>
            <p:spPr>
              <a:xfrm>
                <a:off x="10949075" y="2898633"/>
                <a:ext cx="170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4" name="Freihand 43">
                <a:extLst>
                  <a:ext uri="{FF2B5EF4-FFF2-40B4-BE49-F238E27FC236}">
                    <a16:creationId xmlns:a16="http://schemas.microsoft.com/office/drawing/2014/main" id="{94A8E8A8-8A9C-EE4F-BBEE-E04A93613DFA}"/>
                  </a:ext>
                </a:extLst>
              </p14:cNvPr>
              <p14:cNvContentPartPr/>
              <p14:nvPr/>
            </p14:nvContentPartPr>
            <p14:xfrm>
              <a:off x="11215475" y="2957313"/>
              <a:ext cx="194760" cy="104400"/>
            </p14:xfrm>
          </p:contentPart>
        </mc:Choice>
        <mc:Fallback>
          <p:pic>
            <p:nvPicPr>
              <p:cNvPr id="44" name="Freihand 43">
                <a:extLst>
                  <a:ext uri="{FF2B5EF4-FFF2-40B4-BE49-F238E27FC236}">
                    <a16:creationId xmlns:a16="http://schemas.microsoft.com/office/drawing/2014/main" id="{94A8E8A8-8A9C-EE4F-BBEE-E04A93613DFA}"/>
                  </a:ext>
                </a:extLst>
              </p:cNvPr>
              <p:cNvPicPr/>
              <p:nvPr/>
            </p:nvPicPr>
            <p:blipFill>
              <a:blip r:embed="rId52"/>
              <a:stretch>
                <a:fillRect/>
              </a:stretch>
            </p:blipFill>
            <p:spPr>
              <a:xfrm>
                <a:off x="11206475" y="2948673"/>
                <a:ext cx="212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 name="Freihand 44">
                <a:extLst>
                  <a:ext uri="{FF2B5EF4-FFF2-40B4-BE49-F238E27FC236}">
                    <a16:creationId xmlns:a16="http://schemas.microsoft.com/office/drawing/2014/main" id="{84BB42DC-B4BE-A402-F964-813C9DC3FF0C}"/>
                  </a:ext>
                </a:extLst>
              </p14:cNvPr>
              <p14:cNvContentPartPr/>
              <p14:nvPr/>
            </p14:nvContentPartPr>
            <p14:xfrm>
              <a:off x="11427155" y="2931393"/>
              <a:ext cx="408600" cy="297360"/>
            </p14:xfrm>
          </p:contentPart>
        </mc:Choice>
        <mc:Fallback>
          <p:pic>
            <p:nvPicPr>
              <p:cNvPr id="45" name="Freihand 44">
                <a:extLst>
                  <a:ext uri="{FF2B5EF4-FFF2-40B4-BE49-F238E27FC236}">
                    <a16:creationId xmlns:a16="http://schemas.microsoft.com/office/drawing/2014/main" id="{84BB42DC-B4BE-A402-F964-813C9DC3FF0C}"/>
                  </a:ext>
                </a:extLst>
              </p:cNvPr>
              <p:cNvPicPr/>
              <p:nvPr/>
            </p:nvPicPr>
            <p:blipFill>
              <a:blip r:embed="rId54"/>
              <a:stretch>
                <a:fillRect/>
              </a:stretch>
            </p:blipFill>
            <p:spPr>
              <a:xfrm>
                <a:off x="11418155" y="2922393"/>
                <a:ext cx="4262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7" name="Freihand 76">
                <a:extLst>
                  <a:ext uri="{FF2B5EF4-FFF2-40B4-BE49-F238E27FC236}">
                    <a16:creationId xmlns:a16="http://schemas.microsoft.com/office/drawing/2014/main" id="{6639FB2E-DED0-8DD8-64C4-10C90F7EB7F5}"/>
                  </a:ext>
                </a:extLst>
              </p14:cNvPr>
              <p14:cNvContentPartPr/>
              <p14:nvPr/>
            </p14:nvContentPartPr>
            <p14:xfrm>
              <a:off x="198395" y="2037873"/>
              <a:ext cx="8282160" cy="1122840"/>
            </p14:xfrm>
          </p:contentPart>
        </mc:Choice>
        <mc:Fallback>
          <p:pic>
            <p:nvPicPr>
              <p:cNvPr id="77" name="Freihand 76">
                <a:extLst>
                  <a:ext uri="{FF2B5EF4-FFF2-40B4-BE49-F238E27FC236}">
                    <a16:creationId xmlns:a16="http://schemas.microsoft.com/office/drawing/2014/main" id="{6639FB2E-DED0-8DD8-64C4-10C90F7EB7F5}"/>
                  </a:ext>
                </a:extLst>
              </p:cNvPr>
              <p:cNvPicPr/>
              <p:nvPr/>
            </p:nvPicPr>
            <p:blipFill>
              <a:blip r:embed="rId56"/>
              <a:stretch>
                <a:fillRect/>
              </a:stretch>
            </p:blipFill>
            <p:spPr>
              <a:xfrm>
                <a:off x="189395" y="2028873"/>
                <a:ext cx="8299800" cy="1140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9" name="Freihand 78">
                <a:extLst>
                  <a:ext uri="{FF2B5EF4-FFF2-40B4-BE49-F238E27FC236}">
                    <a16:creationId xmlns:a16="http://schemas.microsoft.com/office/drawing/2014/main" id="{7496B0BB-DB13-7F44-D8A7-FA18024CA906}"/>
                  </a:ext>
                </a:extLst>
              </p14:cNvPr>
              <p14:cNvContentPartPr/>
              <p14:nvPr/>
            </p14:nvContentPartPr>
            <p14:xfrm>
              <a:off x="9015155" y="3037953"/>
              <a:ext cx="16920" cy="12600"/>
            </p14:xfrm>
          </p:contentPart>
        </mc:Choice>
        <mc:Fallback>
          <p:pic>
            <p:nvPicPr>
              <p:cNvPr id="79" name="Freihand 78">
                <a:extLst>
                  <a:ext uri="{FF2B5EF4-FFF2-40B4-BE49-F238E27FC236}">
                    <a16:creationId xmlns:a16="http://schemas.microsoft.com/office/drawing/2014/main" id="{7496B0BB-DB13-7F44-D8A7-FA18024CA906}"/>
                  </a:ext>
                </a:extLst>
              </p:cNvPr>
              <p:cNvPicPr/>
              <p:nvPr/>
            </p:nvPicPr>
            <p:blipFill>
              <a:blip r:embed="rId58"/>
              <a:stretch>
                <a:fillRect/>
              </a:stretch>
            </p:blipFill>
            <p:spPr>
              <a:xfrm>
                <a:off x="9006515" y="3028953"/>
                <a:ext cx="34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0" name="Freihand 79">
                <a:extLst>
                  <a:ext uri="{FF2B5EF4-FFF2-40B4-BE49-F238E27FC236}">
                    <a16:creationId xmlns:a16="http://schemas.microsoft.com/office/drawing/2014/main" id="{7662E1CA-1DCA-2A6E-0A0A-97DA04CD4494}"/>
                  </a:ext>
                </a:extLst>
              </p14:cNvPr>
              <p14:cNvContentPartPr/>
              <p14:nvPr/>
            </p14:nvContentPartPr>
            <p14:xfrm>
              <a:off x="624995" y="4672353"/>
              <a:ext cx="6680880" cy="69120"/>
            </p14:xfrm>
          </p:contentPart>
        </mc:Choice>
        <mc:Fallback>
          <p:pic>
            <p:nvPicPr>
              <p:cNvPr id="80" name="Freihand 79">
                <a:extLst>
                  <a:ext uri="{FF2B5EF4-FFF2-40B4-BE49-F238E27FC236}">
                    <a16:creationId xmlns:a16="http://schemas.microsoft.com/office/drawing/2014/main" id="{7662E1CA-1DCA-2A6E-0A0A-97DA04CD4494}"/>
                  </a:ext>
                </a:extLst>
              </p:cNvPr>
              <p:cNvPicPr/>
              <p:nvPr/>
            </p:nvPicPr>
            <p:blipFill>
              <a:blip r:embed="rId60"/>
              <a:stretch>
                <a:fillRect/>
              </a:stretch>
            </p:blipFill>
            <p:spPr>
              <a:xfrm>
                <a:off x="615995" y="4663353"/>
                <a:ext cx="6698520" cy="86760"/>
              </a:xfrm>
              <a:prstGeom prst="rect">
                <a:avLst/>
              </a:prstGeom>
            </p:spPr>
          </p:pic>
        </mc:Fallback>
      </mc:AlternateContent>
      <p:grpSp>
        <p:nvGrpSpPr>
          <p:cNvPr id="98" name="Gruppieren 97">
            <a:extLst>
              <a:ext uri="{FF2B5EF4-FFF2-40B4-BE49-F238E27FC236}">
                <a16:creationId xmlns:a16="http://schemas.microsoft.com/office/drawing/2014/main" id="{E529BA08-46C7-A4D3-D2F4-A715EB35D4A8}"/>
              </a:ext>
            </a:extLst>
          </p:cNvPr>
          <p:cNvGrpSpPr/>
          <p:nvPr/>
        </p:nvGrpSpPr>
        <p:grpSpPr>
          <a:xfrm>
            <a:off x="478475" y="5016513"/>
            <a:ext cx="4018680" cy="663120"/>
            <a:chOff x="478475" y="5016513"/>
            <a:chExt cx="4018680" cy="663120"/>
          </a:xfrm>
        </p:grpSpPr>
        <mc:AlternateContent xmlns:mc="http://schemas.openxmlformats.org/markup-compatibility/2006">
          <mc:Choice xmlns:p14="http://schemas.microsoft.com/office/powerpoint/2010/main" Requires="p14">
            <p:contentPart p14:bwMode="auto" r:id="rId61">
              <p14:nvContentPartPr>
                <p14:cNvPr id="81" name="Freihand 80">
                  <a:extLst>
                    <a:ext uri="{FF2B5EF4-FFF2-40B4-BE49-F238E27FC236}">
                      <a16:creationId xmlns:a16="http://schemas.microsoft.com/office/drawing/2014/main" id="{FE5A9885-5519-D470-AB47-82FB0D6903E3}"/>
                    </a:ext>
                  </a:extLst>
                </p14:cNvPr>
                <p14:cNvContentPartPr/>
                <p14:nvPr/>
              </p14:nvContentPartPr>
              <p14:xfrm>
                <a:off x="478475" y="5057913"/>
                <a:ext cx="3183840" cy="127800"/>
              </p14:xfrm>
            </p:contentPart>
          </mc:Choice>
          <mc:Fallback>
            <p:pic>
              <p:nvPicPr>
                <p:cNvPr id="81" name="Freihand 80">
                  <a:extLst>
                    <a:ext uri="{FF2B5EF4-FFF2-40B4-BE49-F238E27FC236}">
                      <a16:creationId xmlns:a16="http://schemas.microsoft.com/office/drawing/2014/main" id="{FE5A9885-5519-D470-AB47-82FB0D6903E3}"/>
                    </a:ext>
                  </a:extLst>
                </p:cNvPr>
                <p:cNvPicPr/>
                <p:nvPr/>
              </p:nvPicPr>
              <p:blipFill>
                <a:blip r:embed="rId62"/>
                <a:stretch>
                  <a:fillRect/>
                </a:stretch>
              </p:blipFill>
              <p:spPr>
                <a:xfrm>
                  <a:off x="469475" y="5049273"/>
                  <a:ext cx="3201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2" name="Freihand 81">
                  <a:extLst>
                    <a:ext uri="{FF2B5EF4-FFF2-40B4-BE49-F238E27FC236}">
                      <a16:creationId xmlns:a16="http://schemas.microsoft.com/office/drawing/2014/main" id="{7F9B2992-8F52-A014-5B02-FC20C2287C19}"/>
                    </a:ext>
                  </a:extLst>
                </p14:cNvPr>
                <p14:cNvContentPartPr/>
                <p14:nvPr/>
              </p14:nvContentPartPr>
              <p14:xfrm>
                <a:off x="1758275" y="5337633"/>
                <a:ext cx="201240" cy="136800"/>
              </p14:xfrm>
            </p:contentPart>
          </mc:Choice>
          <mc:Fallback>
            <p:pic>
              <p:nvPicPr>
                <p:cNvPr id="82" name="Freihand 81">
                  <a:extLst>
                    <a:ext uri="{FF2B5EF4-FFF2-40B4-BE49-F238E27FC236}">
                      <a16:creationId xmlns:a16="http://schemas.microsoft.com/office/drawing/2014/main" id="{7F9B2992-8F52-A014-5B02-FC20C2287C19}"/>
                    </a:ext>
                  </a:extLst>
                </p:cNvPr>
                <p:cNvPicPr/>
                <p:nvPr/>
              </p:nvPicPr>
              <p:blipFill>
                <a:blip r:embed="rId64"/>
                <a:stretch>
                  <a:fillRect/>
                </a:stretch>
              </p:blipFill>
              <p:spPr>
                <a:xfrm>
                  <a:off x="1749275" y="5328633"/>
                  <a:ext cx="218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3" name="Freihand 82">
                  <a:extLst>
                    <a:ext uri="{FF2B5EF4-FFF2-40B4-BE49-F238E27FC236}">
                      <a16:creationId xmlns:a16="http://schemas.microsoft.com/office/drawing/2014/main" id="{9ABA0B4D-10FA-B59E-2042-4A7E9A8D3BEE}"/>
                    </a:ext>
                  </a:extLst>
                </p14:cNvPr>
                <p14:cNvContentPartPr/>
                <p14:nvPr/>
              </p14:nvContentPartPr>
              <p14:xfrm>
                <a:off x="1935035" y="5331873"/>
                <a:ext cx="86760" cy="347760"/>
              </p14:xfrm>
            </p:contentPart>
          </mc:Choice>
          <mc:Fallback>
            <p:pic>
              <p:nvPicPr>
                <p:cNvPr id="83" name="Freihand 82">
                  <a:extLst>
                    <a:ext uri="{FF2B5EF4-FFF2-40B4-BE49-F238E27FC236}">
                      <a16:creationId xmlns:a16="http://schemas.microsoft.com/office/drawing/2014/main" id="{9ABA0B4D-10FA-B59E-2042-4A7E9A8D3BEE}"/>
                    </a:ext>
                  </a:extLst>
                </p:cNvPr>
                <p:cNvPicPr/>
                <p:nvPr/>
              </p:nvPicPr>
              <p:blipFill>
                <a:blip r:embed="rId66"/>
                <a:stretch>
                  <a:fillRect/>
                </a:stretch>
              </p:blipFill>
              <p:spPr>
                <a:xfrm>
                  <a:off x="1926035" y="5323233"/>
                  <a:ext cx="10440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4" name="Freihand 83">
                  <a:extLst>
                    <a:ext uri="{FF2B5EF4-FFF2-40B4-BE49-F238E27FC236}">
                      <a16:creationId xmlns:a16="http://schemas.microsoft.com/office/drawing/2014/main" id="{238910C1-65D7-4490-E261-5394C9C62651}"/>
                    </a:ext>
                  </a:extLst>
                </p14:cNvPr>
                <p14:cNvContentPartPr/>
                <p14:nvPr/>
              </p14:nvContentPartPr>
              <p14:xfrm>
                <a:off x="2145635" y="5219553"/>
                <a:ext cx="102600" cy="202320"/>
              </p14:xfrm>
            </p:contentPart>
          </mc:Choice>
          <mc:Fallback>
            <p:pic>
              <p:nvPicPr>
                <p:cNvPr id="84" name="Freihand 83">
                  <a:extLst>
                    <a:ext uri="{FF2B5EF4-FFF2-40B4-BE49-F238E27FC236}">
                      <a16:creationId xmlns:a16="http://schemas.microsoft.com/office/drawing/2014/main" id="{238910C1-65D7-4490-E261-5394C9C62651}"/>
                    </a:ext>
                  </a:extLst>
                </p:cNvPr>
                <p:cNvPicPr/>
                <p:nvPr/>
              </p:nvPicPr>
              <p:blipFill>
                <a:blip r:embed="rId68"/>
                <a:stretch>
                  <a:fillRect/>
                </a:stretch>
              </p:blipFill>
              <p:spPr>
                <a:xfrm>
                  <a:off x="2136995" y="5210913"/>
                  <a:ext cx="120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6" name="Freihand 85">
                  <a:extLst>
                    <a:ext uri="{FF2B5EF4-FFF2-40B4-BE49-F238E27FC236}">
                      <a16:creationId xmlns:a16="http://schemas.microsoft.com/office/drawing/2014/main" id="{2A20B55E-A5D1-D5D2-C772-00DA7C9D0B48}"/>
                    </a:ext>
                  </a:extLst>
                </p14:cNvPr>
                <p14:cNvContentPartPr/>
                <p14:nvPr/>
              </p14:nvContentPartPr>
              <p14:xfrm>
                <a:off x="1071755" y="5457873"/>
                <a:ext cx="232920" cy="11520"/>
              </p14:xfrm>
            </p:contentPart>
          </mc:Choice>
          <mc:Fallback>
            <p:pic>
              <p:nvPicPr>
                <p:cNvPr id="86" name="Freihand 85">
                  <a:extLst>
                    <a:ext uri="{FF2B5EF4-FFF2-40B4-BE49-F238E27FC236}">
                      <a16:creationId xmlns:a16="http://schemas.microsoft.com/office/drawing/2014/main" id="{2A20B55E-A5D1-D5D2-C772-00DA7C9D0B48}"/>
                    </a:ext>
                  </a:extLst>
                </p:cNvPr>
                <p:cNvPicPr/>
                <p:nvPr/>
              </p:nvPicPr>
              <p:blipFill>
                <a:blip r:embed="rId70"/>
                <a:stretch>
                  <a:fillRect/>
                </a:stretch>
              </p:blipFill>
              <p:spPr>
                <a:xfrm>
                  <a:off x="1063115" y="5449233"/>
                  <a:ext cx="250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7" name="Freihand 86">
                  <a:extLst>
                    <a:ext uri="{FF2B5EF4-FFF2-40B4-BE49-F238E27FC236}">
                      <a16:creationId xmlns:a16="http://schemas.microsoft.com/office/drawing/2014/main" id="{8BEE22A6-1178-B4F3-9C77-D88D833EEE49}"/>
                    </a:ext>
                  </a:extLst>
                </p14:cNvPr>
                <p14:cNvContentPartPr/>
                <p14:nvPr/>
              </p14:nvContentPartPr>
              <p14:xfrm>
                <a:off x="1091195" y="5538513"/>
                <a:ext cx="212400" cy="39960"/>
              </p14:xfrm>
            </p:contentPart>
          </mc:Choice>
          <mc:Fallback>
            <p:pic>
              <p:nvPicPr>
                <p:cNvPr id="87" name="Freihand 86">
                  <a:extLst>
                    <a:ext uri="{FF2B5EF4-FFF2-40B4-BE49-F238E27FC236}">
                      <a16:creationId xmlns:a16="http://schemas.microsoft.com/office/drawing/2014/main" id="{8BEE22A6-1178-B4F3-9C77-D88D833EEE49}"/>
                    </a:ext>
                  </a:extLst>
                </p:cNvPr>
                <p:cNvPicPr/>
                <p:nvPr/>
              </p:nvPicPr>
              <p:blipFill>
                <a:blip r:embed="rId72"/>
                <a:stretch>
                  <a:fillRect/>
                </a:stretch>
              </p:blipFill>
              <p:spPr>
                <a:xfrm>
                  <a:off x="1082195" y="5529513"/>
                  <a:ext cx="230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8" name="Freihand 87">
                  <a:extLst>
                    <a:ext uri="{FF2B5EF4-FFF2-40B4-BE49-F238E27FC236}">
                      <a16:creationId xmlns:a16="http://schemas.microsoft.com/office/drawing/2014/main" id="{2BC787D6-5C5B-1624-8F4D-0A802216A09E}"/>
                    </a:ext>
                  </a:extLst>
                </p14:cNvPr>
                <p14:cNvContentPartPr/>
                <p14:nvPr/>
              </p14:nvContentPartPr>
              <p14:xfrm>
                <a:off x="1326275" y="5358873"/>
                <a:ext cx="164160" cy="311760"/>
              </p14:xfrm>
            </p:contentPart>
          </mc:Choice>
          <mc:Fallback>
            <p:pic>
              <p:nvPicPr>
                <p:cNvPr id="88" name="Freihand 87">
                  <a:extLst>
                    <a:ext uri="{FF2B5EF4-FFF2-40B4-BE49-F238E27FC236}">
                      <a16:creationId xmlns:a16="http://schemas.microsoft.com/office/drawing/2014/main" id="{2BC787D6-5C5B-1624-8F4D-0A802216A09E}"/>
                    </a:ext>
                  </a:extLst>
                </p:cNvPr>
                <p:cNvPicPr/>
                <p:nvPr/>
              </p:nvPicPr>
              <p:blipFill>
                <a:blip r:embed="rId74"/>
                <a:stretch>
                  <a:fillRect/>
                </a:stretch>
              </p:blipFill>
              <p:spPr>
                <a:xfrm>
                  <a:off x="1317635" y="5349873"/>
                  <a:ext cx="18180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0" name="Freihand 89">
                  <a:extLst>
                    <a:ext uri="{FF2B5EF4-FFF2-40B4-BE49-F238E27FC236}">
                      <a16:creationId xmlns:a16="http://schemas.microsoft.com/office/drawing/2014/main" id="{4AC5A99C-29D4-941F-6382-8A79C8672BBB}"/>
                    </a:ext>
                  </a:extLst>
                </p14:cNvPr>
                <p14:cNvContentPartPr/>
                <p14:nvPr/>
              </p14:nvContentPartPr>
              <p14:xfrm>
                <a:off x="2594915" y="5368953"/>
                <a:ext cx="29880" cy="255960"/>
              </p14:xfrm>
            </p:contentPart>
          </mc:Choice>
          <mc:Fallback>
            <p:pic>
              <p:nvPicPr>
                <p:cNvPr id="90" name="Freihand 89">
                  <a:extLst>
                    <a:ext uri="{FF2B5EF4-FFF2-40B4-BE49-F238E27FC236}">
                      <a16:creationId xmlns:a16="http://schemas.microsoft.com/office/drawing/2014/main" id="{4AC5A99C-29D4-941F-6382-8A79C8672BBB}"/>
                    </a:ext>
                  </a:extLst>
                </p:cNvPr>
                <p:cNvPicPr/>
                <p:nvPr/>
              </p:nvPicPr>
              <p:blipFill>
                <a:blip r:embed="rId76"/>
                <a:stretch>
                  <a:fillRect/>
                </a:stretch>
              </p:blipFill>
              <p:spPr>
                <a:xfrm>
                  <a:off x="2586275" y="5360313"/>
                  <a:ext cx="475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1" name="Freihand 90">
                  <a:extLst>
                    <a:ext uri="{FF2B5EF4-FFF2-40B4-BE49-F238E27FC236}">
                      <a16:creationId xmlns:a16="http://schemas.microsoft.com/office/drawing/2014/main" id="{8F69C4D5-26E8-7434-184F-DF5D500D664F}"/>
                    </a:ext>
                  </a:extLst>
                </p14:cNvPr>
                <p14:cNvContentPartPr/>
                <p14:nvPr/>
              </p14:nvContentPartPr>
              <p14:xfrm>
                <a:off x="2481155" y="5188953"/>
                <a:ext cx="238680" cy="184680"/>
              </p14:xfrm>
            </p:contentPart>
          </mc:Choice>
          <mc:Fallback>
            <p:pic>
              <p:nvPicPr>
                <p:cNvPr id="91" name="Freihand 90">
                  <a:extLst>
                    <a:ext uri="{FF2B5EF4-FFF2-40B4-BE49-F238E27FC236}">
                      <a16:creationId xmlns:a16="http://schemas.microsoft.com/office/drawing/2014/main" id="{8F69C4D5-26E8-7434-184F-DF5D500D664F}"/>
                    </a:ext>
                  </a:extLst>
                </p:cNvPr>
                <p:cNvPicPr/>
                <p:nvPr/>
              </p:nvPicPr>
              <p:blipFill>
                <a:blip r:embed="rId78"/>
                <a:stretch>
                  <a:fillRect/>
                </a:stretch>
              </p:blipFill>
              <p:spPr>
                <a:xfrm>
                  <a:off x="2472515" y="5179953"/>
                  <a:ext cx="256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3" name="Freihand 92">
                  <a:extLst>
                    <a:ext uri="{FF2B5EF4-FFF2-40B4-BE49-F238E27FC236}">
                      <a16:creationId xmlns:a16="http://schemas.microsoft.com/office/drawing/2014/main" id="{634569CA-B79E-720E-7B2E-C49CC645CCA6}"/>
                    </a:ext>
                  </a:extLst>
                </p14:cNvPr>
                <p14:cNvContentPartPr/>
                <p14:nvPr/>
              </p14:nvContentPartPr>
              <p14:xfrm>
                <a:off x="3372515" y="5246913"/>
                <a:ext cx="196560" cy="393120"/>
              </p14:xfrm>
            </p:contentPart>
          </mc:Choice>
          <mc:Fallback>
            <p:pic>
              <p:nvPicPr>
                <p:cNvPr id="93" name="Freihand 92">
                  <a:extLst>
                    <a:ext uri="{FF2B5EF4-FFF2-40B4-BE49-F238E27FC236}">
                      <a16:creationId xmlns:a16="http://schemas.microsoft.com/office/drawing/2014/main" id="{634569CA-B79E-720E-7B2E-C49CC645CCA6}"/>
                    </a:ext>
                  </a:extLst>
                </p:cNvPr>
                <p:cNvPicPr/>
                <p:nvPr/>
              </p:nvPicPr>
              <p:blipFill>
                <a:blip r:embed="rId80"/>
                <a:stretch>
                  <a:fillRect/>
                </a:stretch>
              </p:blipFill>
              <p:spPr>
                <a:xfrm>
                  <a:off x="3363875" y="5237913"/>
                  <a:ext cx="21420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4" name="Freihand 93">
                  <a:extLst>
                    <a:ext uri="{FF2B5EF4-FFF2-40B4-BE49-F238E27FC236}">
                      <a16:creationId xmlns:a16="http://schemas.microsoft.com/office/drawing/2014/main" id="{D61E5608-41A2-A78F-90AB-96DECC0B520D}"/>
                    </a:ext>
                  </a:extLst>
                </p14:cNvPr>
                <p14:cNvContentPartPr/>
                <p14:nvPr/>
              </p14:nvContentPartPr>
              <p14:xfrm>
                <a:off x="3414275" y="5213433"/>
                <a:ext cx="10800" cy="9000"/>
              </p14:xfrm>
            </p:contentPart>
          </mc:Choice>
          <mc:Fallback>
            <p:pic>
              <p:nvPicPr>
                <p:cNvPr id="94" name="Freihand 93">
                  <a:extLst>
                    <a:ext uri="{FF2B5EF4-FFF2-40B4-BE49-F238E27FC236}">
                      <a16:creationId xmlns:a16="http://schemas.microsoft.com/office/drawing/2014/main" id="{D61E5608-41A2-A78F-90AB-96DECC0B520D}"/>
                    </a:ext>
                  </a:extLst>
                </p:cNvPr>
                <p:cNvPicPr/>
                <p:nvPr/>
              </p:nvPicPr>
              <p:blipFill>
                <a:blip r:embed="rId82"/>
                <a:stretch>
                  <a:fillRect/>
                </a:stretch>
              </p:blipFill>
              <p:spPr>
                <a:xfrm>
                  <a:off x="3405635" y="5204433"/>
                  <a:ext cx="28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5" name="Freihand 94">
                  <a:extLst>
                    <a:ext uri="{FF2B5EF4-FFF2-40B4-BE49-F238E27FC236}">
                      <a16:creationId xmlns:a16="http://schemas.microsoft.com/office/drawing/2014/main" id="{B877AC0C-5205-8AB6-8264-EA43550BBAE3}"/>
                    </a:ext>
                  </a:extLst>
                </p14:cNvPr>
                <p14:cNvContentPartPr/>
                <p14:nvPr/>
              </p14:nvContentPartPr>
              <p14:xfrm>
                <a:off x="4010075" y="5295873"/>
                <a:ext cx="182880" cy="317160"/>
              </p14:xfrm>
            </p:contentPart>
          </mc:Choice>
          <mc:Fallback>
            <p:pic>
              <p:nvPicPr>
                <p:cNvPr id="95" name="Freihand 94">
                  <a:extLst>
                    <a:ext uri="{FF2B5EF4-FFF2-40B4-BE49-F238E27FC236}">
                      <a16:creationId xmlns:a16="http://schemas.microsoft.com/office/drawing/2014/main" id="{B877AC0C-5205-8AB6-8264-EA43550BBAE3}"/>
                    </a:ext>
                  </a:extLst>
                </p:cNvPr>
                <p:cNvPicPr/>
                <p:nvPr/>
              </p:nvPicPr>
              <p:blipFill>
                <a:blip r:embed="rId84"/>
                <a:stretch>
                  <a:fillRect/>
                </a:stretch>
              </p:blipFill>
              <p:spPr>
                <a:xfrm>
                  <a:off x="4001435" y="5287233"/>
                  <a:ext cx="20052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6" name="Freihand 95">
                  <a:extLst>
                    <a:ext uri="{FF2B5EF4-FFF2-40B4-BE49-F238E27FC236}">
                      <a16:creationId xmlns:a16="http://schemas.microsoft.com/office/drawing/2014/main" id="{E6E15B0D-F211-DA50-38DA-EC5949729D43}"/>
                    </a:ext>
                  </a:extLst>
                </p14:cNvPr>
                <p14:cNvContentPartPr/>
                <p14:nvPr/>
              </p14:nvContentPartPr>
              <p14:xfrm>
                <a:off x="4429475" y="5227113"/>
                <a:ext cx="10800" cy="178200"/>
              </p14:xfrm>
            </p:contentPart>
          </mc:Choice>
          <mc:Fallback>
            <p:pic>
              <p:nvPicPr>
                <p:cNvPr id="96" name="Freihand 95">
                  <a:extLst>
                    <a:ext uri="{FF2B5EF4-FFF2-40B4-BE49-F238E27FC236}">
                      <a16:creationId xmlns:a16="http://schemas.microsoft.com/office/drawing/2014/main" id="{E6E15B0D-F211-DA50-38DA-EC5949729D43}"/>
                    </a:ext>
                  </a:extLst>
                </p:cNvPr>
                <p:cNvPicPr/>
                <p:nvPr/>
              </p:nvPicPr>
              <p:blipFill>
                <a:blip r:embed="rId86"/>
                <a:stretch>
                  <a:fillRect/>
                </a:stretch>
              </p:blipFill>
              <p:spPr>
                <a:xfrm>
                  <a:off x="4420475" y="5218473"/>
                  <a:ext cx="28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7" name="Freihand 96">
                  <a:extLst>
                    <a:ext uri="{FF2B5EF4-FFF2-40B4-BE49-F238E27FC236}">
                      <a16:creationId xmlns:a16="http://schemas.microsoft.com/office/drawing/2014/main" id="{0947635B-23E7-CE77-F972-4FF8C3DF6042}"/>
                    </a:ext>
                  </a:extLst>
                </p14:cNvPr>
                <p14:cNvContentPartPr/>
                <p14:nvPr/>
              </p14:nvContentPartPr>
              <p14:xfrm>
                <a:off x="4318235" y="5016513"/>
                <a:ext cx="178920" cy="217440"/>
              </p14:xfrm>
            </p:contentPart>
          </mc:Choice>
          <mc:Fallback>
            <p:pic>
              <p:nvPicPr>
                <p:cNvPr id="97" name="Freihand 96">
                  <a:extLst>
                    <a:ext uri="{FF2B5EF4-FFF2-40B4-BE49-F238E27FC236}">
                      <a16:creationId xmlns:a16="http://schemas.microsoft.com/office/drawing/2014/main" id="{0947635B-23E7-CE77-F972-4FF8C3DF6042}"/>
                    </a:ext>
                  </a:extLst>
                </p:cNvPr>
                <p:cNvPicPr/>
                <p:nvPr/>
              </p:nvPicPr>
              <p:blipFill>
                <a:blip r:embed="rId88"/>
                <a:stretch>
                  <a:fillRect/>
                </a:stretch>
              </p:blipFill>
              <p:spPr>
                <a:xfrm>
                  <a:off x="4309235" y="5007873"/>
                  <a:ext cx="196560" cy="235080"/>
                </a:xfrm>
                <a:prstGeom prst="rect">
                  <a:avLst/>
                </a:prstGeom>
              </p:spPr>
            </p:pic>
          </mc:Fallback>
        </mc:AlternateContent>
      </p:grpSp>
      <p:grpSp>
        <p:nvGrpSpPr>
          <p:cNvPr id="110" name="Gruppieren 109">
            <a:extLst>
              <a:ext uri="{FF2B5EF4-FFF2-40B4-BE49-F238E27FC236}">
                <a16:creationId xmlns:a16="http://schemas.microsoft.com/office/drawing/2014/main" id="{5FD08AA4-B023-45C1-22E8-A4DD67F3A8D8}"/>
              </a:ext>
            </a:extLst>
          </p:cNvPr>
          <p:cNvGrpSpPr/>
          <p:nvPr/>
        </p:nvGrpSpPr>
        <p:grpSpPr>
          <a:xfrm>
            <a:off x="4910075" y="4860633"/>
            <a:ext cx="1581120" cy="739440"/>
            <a:chOff x="4910075" y="4860633"/>
            <a:chExt cx="1581120" cy="739440"/>
          </a:xfrm>
        </p:grpSpPr>
        <mc:AlternateContent xmlns:mc="http://schemas.openxmlformats.org/markup-compatibility/2006">
          <mc:Choice xmlns:p14="http://schemas.microsoft.com/office/powerpoint/2010/main" Requires="p14">
            <p:contentPart p14:bwMode="auto" r:id="rId89">
              <p14:nvContentPartPr>
                <p14:cNvPr id="99" name="Freihand 98">
                  <a:extLst>
                    <a:ext uri="{FF2B5EF4-FFF2-40B4-BE49-F238E27FC236}">
                      <a16:creationId xmlns:a16="http://schemas.microsoft.com/office/drawing/2014/main" id="{A0206F93-89FC-B509-ADF3-50D76D620747}"/>
                    </a:ext>
                  </a:extLst>
                </p14:cNvPr>
                <p14:cNvContentPartPr/>
                <p14:nvPr/>
              </p14:nvContentPartPr>
              <p14:xfrm>
                <a:off x="4911155" y="5438073"/>
                <a:ext cx="178200" cy="12600"/>
              </p14:xfrm>
            </p:contentPart>
          </mc:Choice>
          <mc:Fallback>
            <p:pic>
              <p:nvPicPr>
                <p:cNvPr id="99" name="Freihand 98">
                  <a:extLst>
                    <a:ext uri="{FF2B5EF4-FFF2-40B4-BE49-F238E27FC236}">
                      <a16:creationId xmlns:a16="http://schemas.microsoft.com/office/drawing/2014/main" id="{A0206F93-89FC-B509-ADF3-50D76D620747}"/>
                    </a:ext>
                  </a:extLst>
                </p:cNvPr>
                <p:cNvPicPr/>
                <p:nvPr/>
              </p:nvPicPr>
              <p:blipFill>
                <a:blip r:embed="rId90"/>
                <a:stretch>
                  <a:fillRect/>
                </a:stretch>
              </p:blipFill>
              <p:spPr>
                <a:xfrm>
                  <a:off x="4902155" y="5429433"/>
                  <a:ext cx="195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0" name="Freihand 99">
                  <a:extLst>
                    <a:ext uri="{FF2B5EF4-FFF2-40B4-BE49-F238E27FC236}">
                      <a16:creationId xmlns:a16="http://schemas.microsoft.com/office/drawing/2014/main" id="{B33B8357-87CA-E233-1B03-772D2DE1F4D8}"/>
                    </a:ext>
                  </a:extLst>
                </p14:cNvPr>
                <p14:cNvContentPartPr/>
                <p14:nvPr/>
              </p14:nvContentPartPr>
              <p14:xfrm>
                <a:off x="4910075" y="5514753"/>
                <a:ext cx="142560" cy="26280"/>
              </p14:xfrm>
            </p:contentPart>
          </mc:Choice>
          <mc:Fallback>
            <p:pic>
              <p:nvPicPr>
                <p:cNvPr id="100" name="Freihand 99">
                  <a:extLst>
                    <a:ext uri="{FF2B5EF4-FFF2-40B4-BE49-F238E27FC236}">
                      <a16:creationId xmlns:a16="http://schemas.microsoft.com/office/drawing/2014/main" id="{B33B8357-87CA-E233-1B03-772D2DE1F4D8}"/>
                    </a:ext>
                  </a:extLst>
                </p:cNvPr>
                <p:cNvPicPr/>
                <p:nvPr/>
              </p:nvPicPr>
              <p:blipFill>
                <a:blip r:embed="rId92"/>
                <a:stretch>
                  <a:fillRect/>
                </a:stretch>
              </p:blipFill>
              <p:spPr>
                <a:xfrm>
                  <a:off x="4901075" y="5505753"/>
                  <a:ext cx="160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1" name="Freihand 100">
                  <a:extLst>
                    <a:ext uri="{FF2B5EF4-FFF2-40B4-BE49-F238E27FC236}">
                      <a16:creationId xmlns:a16="http://schemas.microsoft.com/office/drawing/2014/main" id="{D48D11C0-5E17-F376-7CF1-9C427A123876}"/>
                    </a:ext>
                  </a:extLst>
                </p14:cNvPr>
                <p14:cNvContentPartPr/>
                <p14:nvPr/>
              </p14:nvContentPartPr>
              <p14:xfrm>
                <a:off x="5123195" y="5350593"/>
                <a:ext cx="71280" cy="249480"/>
              </p14:xfrm>
            </p:contentPart>
          </mc:Choice>
          <mc:Fallback>
            <p:pic>
              <p:nvPicPr>
                <p:cNvPr id="101" name="Freihand 100">
                  <a:extLst>
                    <a:ext uri="{FF2B5EF4-FFF2-40B4-BE49-F238E27FC236}">
                      <a16:creationId xmlns:a16="http://schemas.microsoft.com/office/drawing/2014/main" id="{D48D11C0-5E17-F376-7CF1-9C427A123876}"/>
                    </a:ext>
                  </a:extLst>
                </p:cNvPr>
                <p:cNvPicPr/>
                <p:nvPr/>
              </p:nvPicPr>
              <p:blipFill>
                <a:blip r:embed="rId94"/>
                <a:stretch>
                  <a:fillRect/>
                </a:stretch>
              </p:blipFill>
              <p:spPr>
                <a:xfrm>
                  <a:off x="5114195" y="5341593"/>
                  <a:ext cx="889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2" name="Freihand 101">
                  <a:extLst>
                    <a:ext uri="{FF2B5EF4-FFF2-40B4-BE49-F238E27FC236}">
                      <a16:creationId xmlns:a16="http://schemas.microsoft.com/office/drawing/2014/main" id="{545F6EA3-73FA-B308-8D6B-EAD2DE62CDA4}"/>
                    </a:ext>
                  </a:extLst>
                </p14:cNvPr>
                <p14:cNvContentPartPr/>
                <p14:nvPr/>
              </p14:nvContentPartPr>
              <p14:xfrm>
                <a:off x="5426675" y="5312433"/>
                <a:ext cx="214200" cy="260640"/>
              </p14:xfrm>
            </p:contentPart>
          </mc:Choice>
          <mc:Fallback>
            <p:pic>
              <p:nvPicPr>
                <p:cNvPr id="102" name="Freihand 101">
                  <a:extLst>
                    <a:ext uri="{FF2B5EF4-FFF2-40B4-BE49-F238E27FC236}">
                      <a16:creationId xmlns:a16="http://schemas.microsoft.com/office/drawing/2014/main" id="{545F6EA3-73FA-B308-8D6B-EAD2DE62CDA4}"/>
                    </a:ext>
                  </a:extLst>
                </p:cNvPr>
                <p:cNvPicPr/>
                <p:nvPr/>
              </p:nvPicPr>
              <p:blipFill>
                <a:blip r:embed="rId96"/>
                <a:stretch>
                  <a:fillRect/>
                </a:stretch>
              </p:blipFill>
              <p:spPr>
                <a:xfrm>
                  <a:off x="5418035" y="5303433"/>
                  <a:ext cx="2318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3" name="Freihand 102">
                  <a:extLst>
                    <a:ext uri="{FF2B5EF4-FFF2-40B4-BE49-F238E27FC236}">
                      <a16:creationId xmlns:a16="http://schemas.microsoft.com/office/drawing/2014/main" id="{BBDB359B-D47D-C5CB-5E05-5ECF74E3F863}"/>
                    </a:ext>
                  </a:extLst>
                </p14:cNvPr>
                <p14:cNvContentPartPr/>
                <p14:nvPr/>
              </p14:nvContentPartPr>
              <p14:xfrm>
                <a:off x="5700635" y="5145753"/>
                <a:ext cx="101880" cy="173520"/>
              </p14:xfrm>
            </p:contentPart>
          </mc:Choice>
          <mc:Fallback>
            <p:pic>
              <p:nvPicPr>
                <p:cNvPr id="103" name="Freihand 102">
                  <a:extLst>
                    <a:ext uri="{FF2B5EF4-FFF2-40B4-BE49-F238E27FC236}">
                      <a16:creationId xmlns:a16="http://schemas.microsoft.com/office/drawing/2014/main" id="{BBDB359B-D47D-C5CB-5E05-5ECF74E3F863}"/>
                    </a:ext>
                  </a:extLst>
                </p:cNvPr>
                <p:cNvPicPr/>
                <p:nvPr/>
              </p:nvPicPr>
              <p:blipFill>
                <a:blip r:embed="rId98"/>
                <a:stretch>
                  <a:fillRect/>
                </a:stretch>
              </p:blipFill>
              <p:spPr>
                <a:xfrm>
                  <a:off x="5691995" y="5137113"/>
                  <a:ext cx="119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4" name="Freihand 103">
                  <a:extLst>
                    <a:ext uri="{FF2B5EF4-FFF2-40B4-BE49-F238E27FC236}">
                      <a16:creationId xmlns:a16="http://schemas.microsoft.com/office/drawing/2014/main" id="{3BE027C2-5B5E-F92C-E04A-F93D83C36D73}"/>
                    </a:ext>
                  </a:extLst>
                </p14:cNvPr>
                <p14:cNvContentPartPr/>
                <p14:nvPr/>
              </p14:nvContentPartPr>
              <p14:xfrm>
                <a:off x="5923115" y="5183193"/>
                <a:ext cx="141120" cy="296280"/>
              </p14:xfrm>
            </p:contentPart>
          </mc:Choice>
          <mc:Fallback>
            <p:pic>
              <p:nvPicPr>
                <p:cNvPr id="104" name="Freihand 103">
                  <a:extLst>
                    <a:ext uri="{FF2B5EF4-FFF2-40B4-BE49-F238E27FC236}">
                      <a16:creationId xmlns:a16="http://schemas.microsoft.com/office/drawing/2014/main" id="{3BE027C2-5B5E-F92C-E04A-F93D83C36D73}"/>
                    </a:ext>
                  </a:extLst>
                </p:cNvPr>
                <p:cNvPicPr/>
                <p:nvPr/>
              </p:nvPicPr>
              <p:blipFill>
                <a:blip r:embed="rId100"/>
                <a:stretch>
                  <a:fillRect/>
                </a:stretch>
              </p:blipFill>
              <p:spPr>
                <a:xfrm>
                  <a:off x="5914475" y="5174553"/>
                  <a:ext cx="1587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5" name="Freihand 104">
                  <a:extLst>
                    <a:ext uri="{FF2B5EF4-FFF2-40B4-BE49-F238E27FC236}">
                      <a16:creationId xmlns:a16="http://schemas.microsoft.com/office/drawing/2014/main" id="{79AD5281-58BB-E296-50BA-BF5227735753}"/>
                    </a:ext>
                  </a:extLst>
                </p14:cNvPr>
                <p14:cNvContentPartPr/>
                <p14:nvPr/>
              </p14:nvContentPartPr>
              <p14:xfrm>
                <a:off x="6182675" y="5258433"/>
                <a:ext cx="146160" cy="261360"/>
              </p14:xfrm>
            </p:contentPart>
          </mc:Choice>
          <mc:Fallback>
            <p:pic>
              <p:nvPicPr>
                <p:cNvPr id="105" name="Freihand 104">
                  <a:extLst>
                    <a:ext uri="{FF2B5EF4-FFF2-40B4-BE49-F238E27FC236}">
                      <a16:creationId xmlns:a16="http://schemas.microsoft.com/office/drawing/2014/main" id="{79AD5281-58BB-E296-50BA-BF5227735753}"/>
                    </a:ext>
                  </a:extLst>
                </p:cNvPr>
                <p:cNvPicPr/>
                <p:nvPr/>
              </p:nvPicPr>
              <p:blipFill>
                <a:blip r:embed="rId102"/>
                <a:stretch>
                  <a:fillRect/>
                </a:stretch>
              </p:blipFill>
              <p:spPr>
                <a:xfrm>
                  <a:off x="6174035" y="5249793"/>
                  <a:ext cx="1638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6" name="Freihand 105">
                  <a:extLst>
                    <a:ext uri="{FF2B5EF4-FFF2-40B4-BE49-F238E27FC236}">
                      <a16:creationId xmlns:a16="http://schemas.microsoft.com/office/drawing/2014/main" id="{7B560DCD-B482-394B-EF82-F58D9407774B}"/>
                    </a:ext>
                  </a:extLst>
                </p14:cNvPr>
                <p14:cNvContentPartPr/>
                <p14:nvPr/>
              </p14:nvContentPartPr>
              <p14:xfrm>
                <a:off x="6417755" y="5161953"/>
                <a:ext cx="73440" cy="286920"/>
              </p14:xfrm>
            </p:contentPart>
          </mc:Choice>
          <mc:Fallback>
            <p:pic>
              <p:nvPicPr>
                <p:cNvPr id="106" name="Freihand 105">
                  <a:extLst>
                    <a:ext uri="{FF2B5EF4-FFF2-40B4-BE49-F238E27FC236}">
                      <a16:creationId xmlns:a16="http://schemas.microsoft.com/office/drawing/2014/main" id="{7B560DCD-B482-394B-EF82-F58D9407774B}"/>
                    </a:ext>
                  </a:extLst>
                </p:cNvPr>
                <p:cNvPicPr/>
                <p:nvPr/>
              </p:nvPicPr>
              <p:blipFill>
                <a:blip r:embed="rId104"/>
                <a:stretch>
                  <a:fillRect/>
                </a:stretch>
              </p:blipFill>
              <p:spPr>
                <a:xfrm>
                  <a:off x="6408755" y="5153313"/>
                  <a:ext cx="910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7" name="Freihand 106">
                  <a:extLst>
                    <a:ext uri="{FF2B5EF4-FFF2-40B4-BE49-F238E27FC236}">
                      <a16:creationId xmlns:a16="http://schemas.microsoft.com/office/drawing/2014/main" id="{C3B04E28-464D-3F0D-A756-D229CD7D9CF6}"/>
                    </a:ext>
                  </a:extLst>
                </p14:cNvPr>
                <p14:cNvContentPartPr/>
                <p14:nvPr/>
              </p14:nvContentPartPr>
              <p14:xfrm>
                <a:off x="6150995" y="4952073"/>
                <a:ext cx="155880" cy="194400"/>
              </p14:xfrm>
            </p:contentPart>
          </mc:Choice>
          <mc:Fallback>
            <p:pic>
              <p:nvPicPr>
                <p:cNvPr id="107" name="Freihand 106">
                  <a:extLst>
                    <a:ext uri="{FF2B5EF4-FFF2-40B4-BE49-F238E27FC236}">
                      <a16:creationId xmlns:a16="http://schemas.microsoft.com/office/drawing/2014/main" id="{C3B04E28-464D-3F0D-A756-D229CD7D9CF6}"/>
                    </a:ext>
                  </a:extLst>
                </p:cNvPr>
                <p:cNvPicPr/>
                <p:nvPr/>
              </p:nvPicPr>
              <p:blipFill>
                <a:blip r:embed="rId106"/>
                <a:stretch>
                  <a:fillRect/>
                </a:stretch>
              </p:blipFill>
              <p:spPr>
                <a:xfrm>
                  <a:off x="6142355" y="4943073"/>
                  <a:ext cx="173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8" name="Freihand 107">
                  <a:extLst>
                    <a:ext uri="{FF2B5EF4-FFF2-40B4-BE49-F238E27FC236}">
                      <a16:creationId xmlns:a16="http://schemas.microsoft.com/office/drawing/2014/main" id="{15850109-C3C2-77A7-0036-C606EED899FF}"/>
                    </a:ext>
                  </a:extLst>
                </p14:cNvPr>
                <p14:cNvContentPartPr/>
                <p14:nvPr/>
              </p14:nvContentPartPr>
              <p14:xfrm>
                <a:off x="6073235" y="5141793"/>
                <a:ext cx="69840" cy="59040"/>
              </p14:xfrm>
            </p:contentPart>
          </mc:Choice>
          <mc:Fallback>
            <p:pic>
              <p:nvPicPr>
                <p:cNvPr id="108" name="Freihand 107">
                  <a:extLst>
                    <a:ext uri="{FF2B5EF4-FFF2-40B4-BE49-F238E27FC236}">
                      <a16:creationId xmlns:a16="http://schemas.microsoft.com/office/drawing/2014/main" id="{15850109-C3C2-77A7-0036-C606EED899FF}"/>
                    </a:ext>
                  </a:extLst>
                </p:cNvPr>
                <p:cNvPicPr/>
                <p:nvPr/>
              </p:nvPicPr>
              <p:blipFill>
                <a:blip r:embed="rId108"/>
                <a:stretch>
                  <a:fillRect/>
                </a:stretch>
              </p:blipFill>
              <p:spPr>
                <a:xfrm>
                  <a:off x="6064235" y="5133153"/>
                  <a:ext cx="87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9" name="Freihand 108">
                  <a:extLst>
                    <a:ext uri="{FF2B5EF4-FFF2-40B4-BE49-F238E27FC236}">
                      <a16:creationId xmlns:a16="http://schemas.microsoft.com/office/drawing/2014/main" id="{CF627D2D-9799-53B8-5D00-689E42FB6561}"/>
                    </a:ext>
                  </a:extLst>
                </p14:cNvPr>
                <p14:cNvContentPartPr/>
                <p14:nvPr/>
              </p14:nvContentPartPr>
              <p14:xfrm>
                <a:off x="6373115" y="4860633"/>
                <a:ext cx="94680" cy="107280"/>
              </p14:xfrm>
            </p:contentPart>
          </mc:Choice>
          <mc:Fallback>
            <p:pic>
              <p:nvPicPr>
                <p:cNvPr id="109" name="Freihand 108">
                  <a:extLst>
                    <a:ext uri="{FF2B5EF4-FFF2-40B4-BE49-F238E27FC236}">
                      <a16:creationId xmlns:a16="http://schemas.microsoft.com/office/drawing/2014/main" id="{CF627D2D-9799-53B8-5D00-689E42FB6561}"/>
                    </a:ext>
                  </a:extLst>
                </p:cNvPr>
                <p:cNvPicPr/>
                <p:nvPr/>
              </p:nvPicPr>
              <p:blipFill>
                <a:blip r:embed="rId110"/>
                <a:stretch>
                  <a:fillRect/>
                </a:stretch>
              </p:blipFill>
              <p:spPr>
                <a:xfrm>
                  <a:off x="6364115" y="4851993"/>
                  <a:ext cx="112320" cy="124920"/>
                </a:xfrm>
                <a:prstGeom prst="rect">
                  <a:avLst/>
                </a:prstGeom>
              </p:spPr>
            </p:pic>
          </mc:Fallback>
        </mc:AlternateContent>
      </p:grpSp>
      <p:grpSp>
        <p:nvGrpSpPr>
          <p:cNvPr id="112" name="Gruppieren 111">
            <a:extLst>
              <a:ext uri="{FF2B5EF4-FFF2-40B4-BE49-F238E27FC236}">
                <a16:creationId xmlns:a16="http://schemas.microsoft.com/office/drawing/2014/main" id="{DD1EE9D5-B491-ABF2-BBB6-78DF89981BC7}"/>
              </a:ext>
            </a:extLst>
          </p:cNvPr>
          <p:cNvGrpSpPr/>
          <p:nvPr/>
        </p:nvGrpSpPr>
        <p:grpSpPr>
          <a:xfrm>
            <a:off x="8528795" y="670953"/>
            <a:ext cx="3299400" cy="1625760"/>
            <a:chOff x="8528795" y="670953"/>
            <a:chExt cx="3299400" cy="1625760"/>
          </a:xfrm>
        </p:grpSpPr>
        <mc:AlternateContent xmlns:mc="http://schemas.openxmlformats.org/markup-compatibility/2006">
          <mc:Choice xmlns:p14="http://schemas.microsoft.com/office/powerpoint/2010/main" Requires="p14">
            <p:contentPart p14:bwMode="auto" r:id="rId111">
              <p14:nvContentPartPr>
                <p14:cNvPr id="16" name="Freihand 15">
                  <a:extLst>
                    <a:ext uri="{FF2B5EF4-FFF2-40B4-BE49-F238E27FC236}">
                      <a16:creationId xmlns:a16="http://schemas.microsoft.com/office/drawing/2014/main" id="{3C42541F-307D-3C00-F4CE-F5B87EC42E06}"/>
                    </a:ext>
                  </a:extLst>
                </p14:cNvPr>
                <p14:cNvContentPartPr/>
                <p14:nvPr/>
              </p14:nvContentPartPr>
              <p14:xfrm>
                <a:off x="11141675" y="1386633"/>
                <a:ext cx="101160" cy="128880"/>
              </p14:xfrm>
            </p:contentPart>
          </mc:Choice>
          <mc:Fallback>
            <p:pic>
              <p:nvPicPr>
                <p:cNvPr id="16" name="Freihand 15">
                  <a:extLst>
                    <a:ext uri="{FF2B5EF4-FFF2-40B4-BE49-F238E27FC236}">
                      <a16:creationId xmlns:a16="http://schemas.microsoft.com/office/drawing/2014/main" id="{3C42541F-307D-3C00-F4CE-F5B87EC42E06}"/>
                    </a:ext>
                  </a:extLst>
                </p:cNvPr>
                <p:cNvPicPr/>
                <p:nvPr/>
              </p:nvPicPr>
              <p:blipFill>
                <a:blip r:embed="rId112"/>
                <a:stretch>
                  <a:fillRect/>
                </a:stretch>
              </p:blipFill>
              <p:spPr>
                <a:xfrm>
                  <a:off x="11133035" y="1377633"/>
                  <a:ext cx="118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 name="Freihand 16">
                  <a:extLst>
                    <a:ext uri="{FF2B5EF4-FFF2-40B4-BE49-F238E27FC236}">
                      <a16:creationId xmlns:a16="http://schemas.microsoft.com/office/drawing/2014/main" id="{BFBC6CDB-A07C-3A1F-7CFF-885222A3BFB3}"/>
                    </a:ext>
                  </a:extLst>
                </p14:cNvPr>
                <p14:cNvContentPartPr/>
                <p14:nvPr/>
              </p14:nvContentPartPr>
              <p14:xfrm>
                <a:off x="11319515" y="1419033"/>
                <a:ext cx="94680" cy="81000"/>
              </p14:xfrm>
            </p:contentPart>
          </mc:Choice>
          <mc:Fallback>
            <p:pic>
              <p:nvPicPr>
                <p:cNvPr id="17" name="Freihand 16">
                  <a:extLst>
                    <a:ext uri="{FF2B5EF4-FFF2-40B4-BE49-F238E27FC236}">
                      <a16:creationId xmlns:a16="http://schemas.microsoft.com/office/drawing/2014/main" id="{BFBC6CDB-A07C-3A1F-7CFF-885222A3BFB3}"/>
                    </a:ext>
                  </a:extLst>
                </p:cNvPr>
                <p:cNvPicPr/>
                <p:nvPr/>
              </p:nvPicPr>
              <p:blipFill>
                <a:blip r:embed="rId114"/>
                <a:stretch>
                  <a:fillRect/>
                </a:stretch>
              </p:blipFill>
              <p:spPr>
                <a:xfrm>
                  <a:off x="11310515" y="1410033"/>
                  <a:ext cx="112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 name="Freihand 17">
                  <a:extLst>
                    <a:ext uri="{FF2B5EF4-FFF2-40B4-BE49-F238E27FC236}">
                      <a16:creationId xmlns:a16="http://schemas.microsoft.com/office/drawing/2014/main" id="{87402E8D-7527-BA28-69C1-3B41AE3DD964}"/>
                    </a:ext>
                  </a:extLst>
                </p14:cNvPr>
                <p14:cNvContentPartPr/>
                <p14:nvPr/>
              </p14:nvContentPartPr>
              <p14:xfrm>
                <a:off x="11454875" y="1372953"/>
                <a:ext cx="112320" cy="118080"/>
              </p14:xfrm>
            </p:contentPart>
          </mc:Choice>
          <mc:Fallback>
            <p:pic>
              <p:nvPicPr>
                <p:cNvPr id="18" name="Freihand 17">
                  <a:extLst>
                    <a:ext uri="{FF2B5EF4-FFF2-40B4-BE49-F238E27FC236}">
                      <a16:creationId xmlns:a16="http://schemas.microsoft.com/office/drawing/2014/main" id="{87402E8D-7527-BA28-69C1-3B41AE3DD964}"/>
                    </a:ext>
                  </a:extLst>
                </p:cNvPr>
                <p:cNvPicPr/>
                <p:nvPr/>
              </p:nvPicPr>
              <p:blipFill>
                <a:blip r:embed="rId116"/>
                <a:stretch>
                  <a:fillRect/>
                </a:stretch>
              </p:blipFill>
              <p:spPr>
                <a:xfrm>
                  <a:off x="11445875" y="1363953"/>
                  <a:ext cx="129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9" name="Freihand 18">
                  <a:extLst>
                    <a:ext uri="{FF2B5EF4-FFF2-40B4-BE49-F238E27FC236}">
                      <a16:creationId xmlns:a16="http://schemas.microsoft.com/office/drawing/2014/main" id="{11D13F87-666A-E57E-CBCD-9651A3E2EF78}"/>
                    </a:ext>
                  </a:extLst>
                </p14:cNvPr>
                <p14:cNvContentPartPr/>
                <p14:nvPr/>
              </p14:nvContentPartPr>
              <p14:xfrm>
                <a:off x="11629475" y="1287273"/>
                <a:ext cx="106920" cy="205920"/>
              </p14:xfrm>
            </p:contentPart>
          </mc:Choice>
          <mc:Fallback>
            <p:pic>
              <p:nvPicPr>
                <p:cNvPr id="19" name="Freihand 18">
                  <a:extLst>
                    <a:ext uri="{FF2B5EF4-FFF2-40B4-BE49-F238E27FC236}">
                      <a16:creationId xmlns:a16="http://schemas.microsoft.com/office/drawing/2014/main" id="{11D13F87-666A-E57E-CBCD-9651A3E2EF78}"/>
                    </a:ext>
                  </a:extLst>
                </p:cNvPr>
                <p:cNvPicPr/>
                <p:nvPr/>
              </p:nvPicPr>
              <p:blipFill>
                <a:blip r:embed="rId118"/>
                <a:stretch>
                  <a:fillRect/>
                </a:stretch>
              </p:blipFill>
              <p:spPr>
                <a:xfrm>
                  <a:off x="11620475" y="1278273"/>
                  <a:ext cx="1245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0" name="Freihand 19">
                  <a:extLst>
                    <a:ext uri="{FF2B5EF4-FFF2-40B4-BE49-F238E27FC236}">
                      <a16:creationId xmlns:a16="http://schemas.microsoft.com/office/drawing/2014/main" id="{83DF8EA7-525E-AA70-4EDF-EBF7D1101953}"/>
                    </a:ext>
                  </a:extLst>
                </p14:cNvPr>
                <p14:cNvContentPartPr/>
                <p14:nvPr/>
              </p14:nvContentPartPr>
              <p14:xfrm>
                <a:off x="11743595" y="1372593"/>
                <a:ext cx="84600" cy="116640"/>
              </p14:xfrm>
            </p:contentPart>
          </mc:Choice>
          <mc:Fallback>
            <p:pic>
              <p:nvPicPr>
                <p:cNvPr id="20" name="Freihand 19">
                  <a:extLst>
                    <a:ext uri="{FF2B5EF4-FFF2-40B4-BE49-F238E27FC236}">
                      <a16:creationId xmlns:a16="http://schemas.microsoft.com/office/drawing/2014/main" id="{83DF8EA7-525E-AA70-4EDF-EBF7D1101953}"/>
                    </a:ext>
                  </a:extLst>
                </p:cNvPr>
                <p:cNvPicPr/>
                <p:nvPr/>
              </p:nvPicPr>
              <p:blipFill>
                <a:blip r:embed="rId120"/>
                <a:stretch>
                  <a:fillRect/>
                </a:stretch>
              </p:blipFill>
              <p:spPr>
                <a:xfrm>
                  <a:off x="11734595" y="1363953"/>
                  <a:ext cx="102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 name="Freihand 20">
                  <a:extLst>
                    <a:ext uri="{FF2B5EF4-FFF2-40B4-BE49-F238E27FC236}">
                      <a16:creationId xmlns:a16="http://schemas.microsoft.com/office/drawing/2014/main" id="{2867F187-E789-64F5-936E-7438FA34B112}"/>
                    </a:ext>
                  </a:extLst>
                </p14:cNvPr>
                <p14:cNvContentPartPr/>
                <p14:nvPr/>
              </p14:nvContentPartPr>
              <p14:xfrm>
                <a:off x="11382155" y="1712793"/>
                <a:ext cx="36000" cy="229680"/>
              </p14:xfrm>
            </p:contentPart>
          </mc:Choice>
          <mc:Fallback>
            <p:pic>
              <p:nvPicPr>
                <p:cNvPr id="21" name="Freihand 20">
                  <a:extLst>
                    <a:ext uri="{FF2B5EF4-FFF2-40B4-BE49-F238E27FC236}">
                      <a16:creationId xmlns:a16="http://schemas.microsoft.com/office/drawing/2014/main" id="{2867F187-E789-64F5-936E-7438FA34B112}"/>
                    </a:ext>
                  </a:extLst>
                </p:cNvPr>
                <p:cNvPicPr/>
                <p:nvPr/>
              </p:nvPicPr>
              <p:blipFill>
                <a:blip r:embed="rId122"/>
                <a:stretch>
                  <a:fillRect/>
                </a:stretch>
              </p:blipFill>
              <p:spPr>
                <a:xfrm>
                  <a:off x="11373155" y="1703793"/>
                  <a:ext cx="536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2" name="Freihand 21">
                  <a:extLst>
                    <a:ext uri="{FF2B5EF4-FFF2-40B4-BE49-F238E27FC236}">
                      <a16:creationId xmlns:a16="http://schemas.microsoft.com/office/drawing/2014/main" id="{E8164B93-8EA6-489E-A5BC-A1E452162C6E}"/>
                    </a:ext>
                  </a:extLst>
                </p14:cNvPr>
                <p14:cNvContentPartPr/>
                <p14:nvPr/>
              </p14:nvContentPartPr>
              <p14:xfrm>
                <a:off x="11265515" y="1587873"/>
                <a:ext cx="225360" cy="171360"/>
              </p14:xfrm>
            </p:contentPart>
          </mc:Choice>
          <mc:Fallback>
            <p:pic>
              <p:nvPicPr>
                <p:cNvPr id="22" name="Freihand 21">
                  <a:extLst>
                    <a:ext uri="{FF2B5EF4-FFF2-40B4-BE49-F238E27FC236}">
                      <a16:creationId xmlns:a16="http://schemas.microsoft.com/office/drawing/2014/main" id="{E8164B93-8EA6-489E-A5BC-A1E452162C6E}"/>
                    </a:ext>
                  </a:extLst>
                </p:cNvPr>
                <p:cNvPicPr/>
                <p:nvPr/>
              </p:nvPicPr>
              <p:blipFill>
                <a:blip r:embed="rId124"/>
                <a:stretch>
                  <a:fillRect/>
                </a:stretch>
              </p:blipFill>
              <p:spPr>
                <a:xfrm>
                  <a:off x="11256875" y="1578873"/>
                  <a:ext cx="243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5" name="Freihand 54">
                  <a:extLst>
                    <a:ext uri="{FF2B5EF4-FFF2-40B4-BE49-F238E27FC236}">
                      <a16:creationId xmlns:a16="http://schemas.microsoft.com/office/drawing/2014/main" id="{A311600E-D7D8-5462-63B3-1349F42CC4B5}"/>
                    </a:ext>
                  </a:extLst>
                </p14:cNvPr>
                <p14:cNvContentPartPr/>
                <p14:nvPr/>
              </p14:nvContentPartPr>
              <p14:xfrm>
                <a:off x="11174435" y="998913"/>
                <a:ext cx="96120" cy="119520"/>
              </p14:xfrm>
            </p:contentPart>
          </mc:Choice>
          <mc:Fallback>
            <p:pic>
              <p:nvPicPr>
                <p:cNvPr id="55" name="Freihand 54">
                  <a:extLst>
                    <a:ext uri="{FF2B5EF4-FFF2-40B4-BE49-F238E27FC236}">
                      <a16:creationId xmlns:a16="http://schemas.microsoft.com/office/drawing/2014/main" id="{A311600E-D7D8-5462-63B3-1349F42CC4B5}"/>
                    </a:ext>
                  </a:extLst>
                </p:cNvPr>
                <p:cNvPicPr/>
                <p:nvPr/>
              </p:nvPicPr>
              <p:blipFill>
                <a:blip r:embed="rId126"/>
                <a:stretch>
                  <a:fillRect/>
                </a:stretch>
              </p:blipFill>
              <p:spPr>
                <a:xfrm>
                  <a:off x="11165795" y="990273"/>
                  <a:ext cx="113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6" name="Freihand 55">
                  <a:extLst>
                    <a:ext uri="{FF2B5EF4-FFF2-40B4-BE49-F238E27FC236}">
                      <a16:creationId xmlns:a16="http://schemas.microsoft.com/office/drawing/2014/main" id="{BD6B39C3-BCC6-27A8-199F-E4C2B4F643E6}"/>
                    </a:ext>
                  </a:extLst>
                </p14:cNvPr>
                <p14:cNvContentPartPr/>
                <p14:nvPr/>
              </p14:nvContentPartPr>
              <p14:xfrm>
                <a:off x="11350115" y="938433"/>
                <a:ext cx="87120" cy="186480"/>
              </p14:xfrm>
            </p:contentPart>
          </mc:Choice>
          <mc:Fallback>
            <p:pic>
              <p:nvPicPr>
                <p:cNvPr id="56" name="Freihand 55">
                  <a:extLst>
                    <a:ext uri="{FF2B5EF4-FFF2-40B4-BE49-F238E27FC236}">
                      <a16:creationId xmlns:a16="http://schemas.microsoft.com/office/drawing/2014/main" id="{BD6B39C3-BCC6-27A8-199F-E4C2B4F643E6}"/>
                    </a:ext>
                  </a:extLst>
                </p:cNvPr>
                <p:cNvPicPr/>
                <p:nvPr/>
              </p:nvPicPr>
              <p:blipFill>
                <a:blip r:embed="rId128"/>
                <a:stretch>
                  <a:fillRect/>
                </a:stretch>
              </p:blipFill>
              <p:spPr>
                <a:xfrm>
                  <a:off x="11341115" y="929793"/>
                  <a:ext cx="104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7" name="Freihand 56">
                  <a:extLst>
                    <a:ext uri="{FF2B5EF4-FFF2-40B4-BE49-F238E27FC236}">
                      <a16:creationId xmlns:a16="http://schemas.microsoft.com/office/drawing/2014/main" id="{6E4E3D6C-F316-910F-C6E0-FDA058B12686}"/>
                    </a:ext>
                  </a:extLst>
                </p14:cNvPr>
                <p14:cNvContentPartPr/>
                <p14:nvPr/>
              </p14:nvContentPartPr>
              <p14:xfrm>
                <a:off x="11439755" y="1006833"/>
                <a:ext cx="170280" cy="120960"/>
              </p14:xfrm>
            </p:contentPart>
          </mc:Choice>
          <mc:Fallback>
            <p:pic>
              <p:nvPicPr>
                <p:cNvPr id="57" name="Freihand 56">
                  <a:extLst>
                    <a:ext uri="{FF2B5EF4-FFF2-40B4-BE49-F238E27FC236}">
                      <a16:creationId xmlns:a16="http://schemas.microsoft.com/office/drawing/2014/main" id="{6E4E3D6C-F316-910F-C6E0-FDA058B12686}"/>
                    </a:ext>
                  </a:extLst>
                </p:cNvPr>
                <p:cNvPicPr/>
                <p:nvPr/>
              </p:nvPicPr>
              <p:blipFill>
                <a:blip r:embed="rId130"/>
                <a:stretch>
                  <a:fillRect/>
                </a:stretch>
              </p:blipFill>
              <p:spPr>
                <a:xfrm>
                  <a:off x="11430755" y="997833"/>
                  <a:ext cx="187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8" name="Freihand 57">
                  <a:extLst>
                    <a:ext uri="{FF2B5EF4-FFF2-40B4-BE49-F238E27FC236}">
                      <a16:creationId xmlns:a16="http://schemas.microsoft.com/office/drawing/2014/main" id="{06E15DE5-1D93-7123-37E0-252B795D3718}"/>
                    </a:ext>
                  </a:extLst>
                </p14:cNvPr>
                <p14:cNvContentPartPr/>
                <p14:nvPr/>
              </p14:nvContentPartPr>
              <p14:xfrm>
                <a:off x="11579435" y="953913"/>
                <a:ext cx="96480" cy="199800"/>
              </p14:xfrm>
            </p:contentPart>
          </mc:Choice>
          <mc:Fallback>
            <p:pic>
              <p:nvPicPr>
                <p:cNvPr id="58" name="Freihand 57">
                  <a:extLst>
                    <a:ext uri="{FF2B5EF4-FFF2-40B4-BE49-F238E27FC236}">
                      <a16:creationId xmlns:a16="http://schemas.microsoft.com/office/drawing/2014/main" id="{06E15DE5-1D93-7123-37E0-252B795D3718}"/>
                    </a:ext>
                  </a:extLst>
                </p:cNvPr>
                <p:cNvPicPr/>
                <p:nvPr/>
              </p:nvPicPr>
              <p:blipFill>
                <a:blip r:embed="rId132"/>
                <a:stretch>
                  <a:fillRect/>
                </a:stretch>
              </p:blipFill>
              <p:spPr>
                <a:xfrm>
                  <a:off x="11570435" y="944913"/>
                  <a:ext cx="1141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9" name="Freihand 58">
                  <a:extLst>
                    <a:ext uri="{FF2B5EF4-FFF2-40B4-BE49-F238E27FC236}">
                      <a16:creationId xmlns:a16="http://schemas.microsoft.com/office/drawing/2014/main" id="{62663273-49F6-F430-4B42-A29FD010A808}"/>
                    </a:ext>
                  </a:extLst>
                </p14:cNvPr>
                <p14:cNvContentPartPr/>
                <p14:nvPr/>
              </p14:nvContentPartPr>
              <p14:xfrm>
                <a:off x="11350475" y="670953"/>
                <a:ext cx="18000" cy="168840"/>
              </p14:xfrm>
            </p:contentPart>
          </mc:Choice>
          <mc:Fallback>
            <p:pic>
              <p:nvPicPr>
                <p:cNvPr id="59" name="Freihand 58">
                  <a:extLst>
                    <a:ext uri="{FF2B5EF4-FFF2-40B4-BE49-F238E27FC236}">
                      <a16:creationId xmlns:a16="http://schemas.microsoft.com/office/drawing/2014/main" id="{62663273-49F6-F430-4B42-A29FD010A808}"/>
                    </a:ext>
                  </a:extLst>
                </p:cNvPr>
                <p:cNvPicPr/>
                <p:nvPr/>
              </p:nvPicPr>
              <p:blipFill>
                <a:blip r:embed="rId134"/>
                <a:stretch>
                  <a:fillRect/>
                </a:stretch>
              </p:blipFill>
              <p:spPr>
                <a:xfrm>
                  <a:off x="11341835" y="661953"/>
                  <a:ext cx="35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0" name="Freihand 59">
                  <a:extLst>
                    <a:ext uri="{FF2B5EF4-FFF2-40B4-BE49-F238E27FC236}">
                      <a16:creationId xmlns:a16="http://schemas.microsoft.com/office/drawing/2014/main" id="{8FE7E6C3-85AE-B001-4264-7993DC99778E}"/>
                    </a:ext>
                  </a:extLst>
                </p14:cNvPr>
                <p14:cNvContentPartPr/>
                <p14:nvPr/>
              </p14:nvContentPartPr>
              <p14:xfrm>
                <a:off x="11265515" y="792993"/>
                <a:ext cx="197280" cy="63720"/>
              </p14:xfrm>
            </p:contentPart>
          </mc:Choice>
          <mc:Fallback>
            <p:pic>
              <p:nvPicPr>
                <p:cNvPr id="60" name="Freihand 59">
                  <a:extLst>
                    <a:ext uri="{FF2B5EF4-FFF2-40B4-BE49-F238E27FC236}">
                      <a16:creationId xmlns:a16="http://schemas.microsoft.com/office/drawing/2014/main" id="{8FE7E6C3-85AE-B001-4264-7993DC99778E}"/>
                    </a:ext>
                  </a:extLst>
                </p:cNvPr>
                <p:cNvPicPr/>
                <p:nvPr/>
              </p:nvPicPr>
              <p:blipFill>
                <a:blip r:embed="rId136"/>
                <a:stretch>
                  <a:fillRect/>
                </a:stretch>
              </p:blipFill>
              <p:spPr>
                <a:xfrm>
                  <a:off x="11256515" y="784353"/>
                  <a:ext cx="214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 name="Freihand 6">
                  <a:extLst>
                    <a:ext uri="{FF2B5EF4-FFF2-40B4-BE49-F238E27FC236}">
                      <a16:creationId xmlns:a16="http://schemas.microsoft.com/office/drawing/2014/main" id="{C6E8DB6D-4F8E-BCAD-ABA2-40689DB198E0}"/>
                    </a:ext>
                  </a:extLst>
                </p14:cNvPr>
                <p14:cNvContentPartPr/>
                <p14:nvPr/>
              </p14:nvContentPartPr>
              <p14:xfrm>
                <a:off x="8528795" y="1615593"/>
                <a:ext cx="120240" cy="276120"/>
              </p14:xfrm>
            </p:contentPart>
          </mc:Choice>
          <mc:Fallback>
            <p:pic>
              <p:nvPicPr>
                <p:cNvPr id="7" name="Freihand 6">
                  <a:extLst>
                    <a:ext uri="{FF2B5EF4-FFF2-40B4-BE49-F238E27FC236}">
                      <a16:creationId xmlns:a16="http://schemas.microsoft.com/office/drawing/2014/main" id="{C6E8DB6D-4F8E-BCAD-ABA2-40689DB198E0}"/>
                    </a:ext>
                  </a:extLst>
                </p:cNvPr>
                <p:cNvPicPr/>
                <p:nvPr/>
              </p:nvPicPr>
              <p:blipFill>
                <a:blip r:embed="rId138"/>
                <a:stretch>
                  <a:fillRect/>
                </a:stretch>
              </p:blipFill>
              <p:spPr>
                <a:xfrm>
                  <a:off x="8520155" y="1606953"/>
                  <a:ext cx="1378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 name="Freihand 7">
                  <a:extLst>
                    <a:ext uri="{FF2B5EF4-FFF2-40B4-BE49-F238E27FC236}">
                      <a16:creationId xmlns:a16="http://schemas.microsoft.com/office/drawing/2014/main" id="{1D73C18D-05FC-A0DC-AADA-7959657F8844}"/>
                    </a:ext>
                  </a:extLst>
                </p14:cNvPr>
                <p14:cNvContentPartPr/>
                <p14:nvPr/>
              </p14:nvContentPartPr>
              <p14:xfrm>
                <a:off x="8713475" y="1621353"/>
                <a:ext cx="133200" cy="128880"/>
              </p14:xfrm>
            </p:contentPart>
          </mc:Choice>
          <mc:Fallback>
            <p:pic>
              <p:nvPicPr>
                <p:cNvPr id="8" name="Freihand 7">
                  <a:extLst>
                    <a:ext uri="{FF2B5EF4-FFF2-40B4-BE49-F238E27FC236}">
                      <a16:creationId xmlns:a16="http://schemas.microsoft.com/office/drawing/2014/main" id="{1D73C18D-05FC-A0DC-AADA-7959657F8844}"/>
                    </a:ext>
                  </a:extLst>
                </p:cNvPr>
                <p:cNvPicPr/>
                <p:nvPr/>
              </p:nvPicPr>
              <p:blipFill>
                <a:blip r:embed="rId140"/>
                <a:stretch>
                  <a:fillRect/>
                </a:stretch>
              </p:blipFill>
              <p:spPr>
                <a:xfrm>
                  <a:off x="8704835" y="1612353"/>
                  <a:ext cx="150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 name="Freihand 8">
                  <a:extLst>
                    <a:ext uri="{FF2B5EF4-FFF2-40B4-BE49-F238E27FC236}">
                      <a16:creationId xmlns:a16="http://schemas.microsoft.com/office/drawing/2014/main" id="{DAEB2E76-17AB-2963-16CF-81EF6E32601A}"/>
                    </a:ext>
                  </a:extLst>
                </p14:cNvPr>
                <p14:cNvContentPartPr/>
                <p14:nvPr/>
              </p14:nvContentPartPr>
              <p14:xfrm>
                <a:off x="8811395" y="1494273"/>
                <a:ext cx="364320" cy="340560"/>
              </p14:xfrm>
            </p:contentPart>
          </mc:Choice>
          <mc:Fallback>
            <p:pic>
              <p:nvPicPr>
                <p:cNvPr id="9" name="Freihand 8">
                  <a:extLst>
                    <a:ext uri="{FF2B5EF4-FFF2-40B4-BE49-F238E27FC236}">
                      <a16:creationId xmlns:a16="http://schemas.microsoft.com/office/drawing/2014/main" id="{DAEB2E76-17AB-2963-16CF-81EF6E32601A}"/>
                    </a:ext>
                  </a:extLst>
                </p:cNvPr>
                <p:cNvPicPr/>
                <p:nvPr/>
              </p:nvPicPr>
              <p:blipFill>
                <a:blip r:embed="rId142"/>
                <a:stretch>
                  <a:fillRect/>
                </a:stretch>
              </p:blipFill>
              <p:spPr>
                <a:xfrm>
                  <a:off x="8802395" y="1485633"/>
                  <a:ext cx="38196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 name="Freihand 9">
                  <a:extLst>
                    <a:ext uri="{FF2B5EF4-FFF2-40B4-BE49-F238E27FC236}">
                      <a16:creationId xmlns:a16="http://schemas.microsoft.com/office/drawing/2014/main" id="{0BACB7E7-29F5-2155-5D14-D625CC29B33E}"/>
                    </a:ext>
                  </a:extLst>
                </p14:cNvPr>
                <p14:cNvContentPartPr/>
                <p14:nvPr/>
              </p14:nvContentPartPr>
              <p14:xfrm>
                <a:off x="9095795" y="1509753"/>
                <a:ext cx="48240" cy="13680"/>
              </p14:xfrm>
            </p:contentPart>
          </mc:Choice>
          <mc:Fallback>
            <p:pic>
              <p:nvPicPr>
                <p:cNvPr id="10" name="Freihand 9">
                  <a:extLst>
                    <a:ext uri="{FF2B5EF4-FFF2-40B4-BE49-F238E27FC236}">
                      <a16:creationId xmlns:a16="http://schemas.microsoft.com/office/drawing/2014/main" id="{0BACB7E7-29F5-2155-5D14-D625CC29B33E}"/>
                    </a:ext>
                  </a:extLst>
                </p:cNvPr>
                <p:cNvPicPr/>
                <p:nvPr/>
              </p:nvPicPr>
              <p:blipFill>
                <a:blip r:embed="rId144"/>
                <a:stretch>
                  <a:fillRect/>
                </a:stretch>
              </p:blipFill>
              <p:spPr>
                <a:xfrm>
                  <a:off x="9086795" y="1501113"/>
                  <a:ext cx="65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 name="Freihand 10">
                  <a:extLst>
                    <a:ext uri="{FF2B5EF4-FFF2-40B4-BE49-F238E27FC236}">
                      <a16:creationId xmlns:a16="http://schemas.microsoft.com/office/drawing/2014/main" id="{EE81479E-1757-E8E0-30A9-399E4F9E0D08}"/>
                    </a:ext>
                  </a:extLst>
                </p14:cNvPr>
                <p14:cNvContentPartPr/>
                <p14:nvPr/>
              </p14:nvContentPartPr>
              <p14:xfrm>
                <a:off x="9214235" y="1550073"/>
                <a:ext cx="309600" cy="128880"/>
              </p14:xfrm>
            </p:contentPart>
          </mc:Choice>
          <mc:Fallback>
            <p:pic>
              <p:nvPicPr>
                <p:cNvPr id="11" name="Freihand 10">
                  <a:extLst>
                    <a:ext uri="{FF2B5EF4-FFF2-40B4-BE49-F238E27FC236}">
                      <a16:creationId xmlns:a16="http://schemas.microsoft.com/office/drawing/2014/main" id="{EE81479E-1757-E8E0-30A9-399E4F9E0D08}"/>
                    </a:ext>
                  </a:extLst>
                </p:cNvPr>
                <p:cNvPicPr/>
                <p:nvPr/>
              </p:nvPicPr>
              <p:blipFill>
                <a:blip r:embed="rId146"/>
                <a:stretch>
                  <a:fillRect/>
                </a:stretch>
              </p:blipFill>
              <p:spPr>
                <a:xfrm>
                  <a:off x="9205235" y="1541433"/>
                  <a:ext cx="327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 name="Freihand 11">
                  <a:extLst>
                    <a:ext uri="{FF2B5EF4-FFF2-40B4-BE49-F238E27FC236}">
                      <a16:creationId xmlns:a16="http://schemas.microsoft.com/office/drawing/2014/main" id="{ACC258FD-BEFA-6C29-9425-A17F2038DB23}"/>
                    </a:ext>
                  </a:extLst>
                </p14:cNvPr>
                <p14:cNvContentPartPr/>
                <p14:nvPr/>
              </p14:nvContentPartPr>
              <p14:xfrm>
                <a:off x="9664235" y="1474113"/>
                <a:ext cx="848880" cy="153720"/>
              </p14:xfrm>
            </p:contentPart>
          </mc:Choice>
          <mc:Fallback>
            <p:pic>
              <p:nvPicPr>
                <p:cNvPr id="12" name="Freihand 11">
                  <a:extLst>
                    <a:ext uri="{FF2B5EF4-FFF2-40B4-BE49-F238E27FC236}">
                      <a16:creationId xmlns:a16="http://schemas.microsoft.com/office/drawing/2014/main" id="{ACC258FD-BEFA-6C29-9425-A17F2038DB23}"/>
                    </a:ext>
                  </a:extLst>
                </p:cNvPr>
                <p:cNvPicPr/>
                <p:nvPr/>
              </p:nvPicPr>
              <p:blipFill>
                <a:blip r:embed="rId148"/>
                <a:stretch>
                  <a:fillRect/>
                </a:stretch>
              </p:blipFill>
              <p:spPr>
                <a:xfrm>
                  <a:off x="9655595" y="1465113"/>
                  <a:ext cx="866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 name="Freihand 12">
                  <a:extLst>
                    <a:ext uri="{FF2B5EF4-FFF2-40B4-BE49-F238E27FC236}">
                      <a16:creationId xmlns:a16="http://schemas.microsoft.com/office/drawing/2014/main" id="{3381BD41-A8C2-03F2-FDA1-9F07FFEAEB89}"/>
                    </a:ext>
                  </a:extLst>
                </p14:cNvPr>
                <p14:cNvContentPartPr/>
                <p14:nvPr/>
              </p14:nvContentPartPr>
              <p14:xfrm>
                <a:off x="10481435" y="1451793"/>
                <a:ext cx="109800" cy="82440"/>
              </p14:xfrm>
            </p:contentPart>
          </mc:Choice>
          <mc:Fallback>
            <p:pic>
              <p:nvPicPr>
                <p:cNvPr id="13" name="Freihand 12">
                  <a:extLst>
                    <a:ext uri="{FF2B5EF4-FFF2-40B4-BE49-F238E27FC236}">
                      <a16:creationId xmlns:a16="http://schemas.microsoft.com/office/drawing/2014/main" id="{3381BD41-A8C2-03F2-FDA1-9F07FFEAEB89}"/>
                    </a:ext>
                  </a:extLst>
                </p:cNvPr>
                <p:cNvPicPr/>
                <p:nvPr/>
              </p:nvPicPr>
              <p:blipFill>
                <a:blip r:embed="rId150"/>
                <a:stretch>
                  <a:fillRect/>
                </a:stretch>
              </p:blipFill>
              <p:spPr>
                <a:xfrm>
                  <a:off x="10472435" y="1442793"/>
                  <a:ext cx="127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 name="Freihand 13">
                  <a:extLst>
                    <a:ext uri="{FF2B5EF4-FFF2-40B4-BE49-F238E27FC236}">
                      <a16:creationId xmlns:a16="http://schemas.microsoft.com/office/drawing/2014/main" id="{41F2D188-BE48-E5A3-25F2-44BB03B9948D}"/>
                    </a:ext>
                  </a:extLst>
                </p14:cNvPr>
                <p14:cNvContentPartPr/>
                <p14:nvPr/>
              </p14:nvContentPartPr>
              <p14:xfrm>
                <a:off x="10617875" y="1461873"/>
                <a:ext cx="121680" cy="74880"/>
              </p14:xfrm>
            </p:contentPart>
          </mc:Choice>
          <mc:Fallback>
            <p:pic>
              <p:nvPicPr>
                <p:cNvPr id="14" name="Freihand 13">
                  <a:extLst>
                    <a:ext uri="{FF2B5EF4-FFF2-40B4-BE49-F238E27FC236}">
                      <a16:creationId xmlns:a16="http://schemas.microsoft.com/office/drawing/2014/main" id="{41F2D188-BE48-E5A3-25F2-44BB03B9948D}"/>
                    </a:ext>
                  </a:extLst>
                </p:cNvPr>
                <p:cNvPicPr/>
                <p:nvPr/>
              </p:nvPicPr>
              <p:blipFill>
                <a:blip r:embed="rId152"/>
                <a:stretch>
                  <a:fillRect/>
                </a:stretch>
              </p:blipFill>
              <p:spPr>
                <a:xfrm>
                  <a:off x="10608875" y="1453233"/>
                  <a:ext cx="139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5" name="Freihand 14">
                  <a:extLst>
                    <a:ext uri="{FF2B5EF4-FFF2-40B4-BE49-F238E27FC236}">
                      <a16:creationId xmlns:a16="http://schemas.microsoft.com/office/drawing/2014/main" id="{39132CBB-D637-986E-1851-9569D80D00DF}"/>
                    </a:ext>
                  </a:extLst>
                </p14:cNvPr>
                <p14:cNvContentPartPr/>
                <p14:nvPr/>
              </p14:nvContentPartPr>
              <p14:xfrm>
                <a:off x="10785635" y="1460433"/>
                <a:ext cx="117720" cy="19080"/>
              </p14:xfrm>
            </p:contentPart>
          </mc:Choice>
          <mc:Fallback>
            <p:pic>
              <p:nvPicPr>
                <p:cNvPr id="15" name="Freihand 14">
                  <a:extLst>
                    <a:ext uri="{FF2B5EF4-FFF2-40B4-BE49-F238E27FC236}">
                      <a16:creationId xmlns:a16="http://schemas.microsoft.com/office/drawing/2014/main" id="{39132CBB-D637-986E-1851-9569D80D00DF}"/>
                    </a:ext>
                  </a:extLst>
                </p:cNvPr>
                <p:cNvPicPr/>
                <p:nvPr/>
              </p:nvPicPr>
              <p:blipFill>
                <a:blip r:embed="rId154"/>
                <a:stretch>
                  <a:fillRect/>
                </a:stretch>
              </p:blipFill>
              <p:spPr>
                <a:xfrm>
                  <a:off x="10776995" y="1451433"/>
                  <a:ext cx="135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1" name="Freihand 50">
                  <a:extLst>
                    <a:ext uri="{FF2B5EF4-FFF2-40B4-BE49-F238E27FC236}">
                      <a16:creationId xmlns:a16="http://schemas.microsoft.com/office/drawing/2014/main" id="{C5E50A55-78AC-0F82-74D2-9E220A388E31}"/>
                    </a:ext>
                  </a:extLst>
                </p14:cNvPr>
                <p14:cNvContentPartPr/>
                <p14:nvPr/>
              </p14:nvContentPartPr>
              <p14:xfrm>
                <a:off x="9783395" y="1124913"/>
                <a:ext cx="121320" cy="294840"/>
              </p14:xfrm>
            </p:contentPart>
          </mc:Choice>
          <mc:Fallback>
            <p:pic>
              <p:nvPicPr>
                <p:cNvPr id="51" name="Freihand 50">
                  <a:extLst>
                    <a:ext uri="{FF2B5EF4-FFF2-40B4-BE49-F238E27FC236}">
                      <a16:creationId xmlns:a16="http://schemas.microsoft.com/office/drawing/2014/main" id="{C5E50A55-78AC-0F82-74D2-9E220A388E31}"/>
                    </a:ext>
                  </a:extLst>
                </p:cNvPr>
                <p:cNvPicPr/>
                <p:nvPr/>
              </p:nvPicPr>
              <p:blipFill>
                <a:blip r:embed="rId156"/>
                <a:stretch>
                  <a:fillRect/>
                </a:stretch>
              </p:blipFill>
              <p:spPr>
                <a:xfrm>
                  <a:off x="9774755" y="1115913"/>
                  <a:ext cx="1389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2" name="Freihand 51">
                  <a:extLst>
                    <a:ext uri="{FF2B5EF4-FFF2-40B4-BE49-F238E27FC236}">
                      <a16:creationId xmlns:a16="http://schemas.microsoft.com/office/drawing/2014/main" id="{796A1882-BE9C-5418-4732-1EEA597BE1A9}"/>
                    </a:ext>
                  </a:extLst>
                </p14:cNvPr>
                <p14:cNvContentPartPr/>
                <p14:nvPr/>
              </p14:nvContentPartPr>
              <p14:xfrm>
                <a:off x="9982475" y="1110873"/>
                <a:ext cx="251640" cy="152280"/>
              </p14:xfrm>
            </p:contentPart>
          </mc:Choice>
          <mc:Fallback>
            <p:pic>
              <p:nvPicPr>
                <p:cNvPr id="52" name="Freihand 51">
                  <a:extLst>
                    <a:ext uri="{FF2B5EF4-FFF2-40B4-BE49-F238E27FC236}">
                      <a16:creationId xmlns:a16="http://schemas.microsoft.com/office/drawing/2014/main" id="{796A1882-BE9C-5418-4732-1EEA597BE1A9}"/>
                    </a:ext>
                  </a:extLst>
                </p:cNvPr>
                <p:cNvPicPr/>
                <p:nvPr/>
              </p:nvPicPr>
              <p:blipFill>
                <a:blip r:embed="rId158"/>
                <a:stretch>
                  <a:fillRect/>
                </a:stretch>
              </p:blipFill>
              <p:spPr>
                <a:xfrm>
                  <a:off x="9973475" y="1102233"/>
                  <a:ext cx="269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3" name="Freihand 52">
                  <a:extLst>
                    <a:ext uri="{FF2B5EF4-FFF2-40B4-BE49-F238E27FC236}">
                      <a16:creationId xmlns:a16="http://schemas.microsoft.com/office/drawing/2014/main" id="{4D5B8D25-978C-910A-EFE9-EF3D9AFF9DEE}"/>
                    </a:ext>
                  </a:extLst>
                </p14:cNvPr>
                <p14:cNvContentPartPr/>
                <p14:nvPr/>
              </p14:nvContentPartPr>
              <p14:xfrm>
                <a:off x="10115315" y="1083873"/>
                <a:ext cx="127800" cy="145440"/>
              </p14:xfrm>
            </p:contentPart>
          </mc:Choice>
          <mc:Fallback>
            <p:pic>
              <p:nvPicPr>
                <p:cNvPr id="53" name="Freihand 52">
                  <a:extLst>
                    <a:ext uri="{FF2B5EF4-FFF2-40B4-BE49-F238E27FC236}">
                      <a16:creationId xmlns:a16="http://schemas.microsoft.com/office/drawing/2014/main" id="{4D5B8D25-978C-910A-EFE9-EF3D9AFF9DEE}"/>
                    </a:ext>
                  </a:extLst>
                </p:cNvPr>
                <p:cNvPicPr/>
                <p:nvPr/>
              </p:nvPicPr>
              <p:blipFill>
                <a:blip r:embed="rId160"/>
                <a:stretch>
                  <a:fillRect/>
                </a:stretch>
              </p:blipFill>
              <p:spPr>
                <a:xfrm>
                  <a:off x="10106315" y="1075233"/>
                  <a:ext cx="145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9" name="Freihand 68">
                  <a:extLst>
                    <a:ext uri="{FF2B5EF4-FFF2-40B4-BE49-F238E27FC236}">
                      <a16:creationId xmlns:a16="http://schemas.microsoft.com/office/drawing/2014/main" id="{16B1432D-D582-2FC6-C359-12E8E37B8746}"/>
                    </a:ext>
                  </a:extLst>
                </p14:cNvPr>
                <p14:cNvContentPartPr/>
                <p14:nvPr/>
              </p14:nvContentPartPr>
              <p14:xfrm>
                <a:off x="9641195" y="997113"/>
                <a:ext cx="356760" cy="445680"/>
              </p14:xfrm>
            </p:contentPart>
          </mc:Choice>
          <mc:Fallback>
            <p:pic>
              <p:nvPicPr>
                <p:cNvPr id="69" name="Freihand 68">
                  <a:extLst>
                    <a:ext uri="{FF2B5EF4-FFF2-40B4-BE49-F238E27FC236}">
                      <a16:creationId xmlns:a16="http://schemas.microsoft.com/office/drawing/2014/main" id="{16B1432D-D582-2FC6-C359-12E8E37B8746}"/>
                    </a:ext>
                  </a:extLst>
                </p:cNvPr>
                <p:cNvPicPr/>
                <p:nvPr/>
              </p:nvPicPr>
              <p:blipFill>
                <a:blip r:embed="rId162"/>
                <a:stretch>
                  <a:fillRect/>
                </a:stretch>
              </p:blipFill>
              <p:spPr>
                <a:xfrm>
                  <a:off x="9632195" y="988113"/>
                  <a:ext cx="37440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0" name="Freihand 69">
                  <a:extLst>
                    <a:ext uri="{FF2B5EF4-FFF2-40B4-BE49-F238E27FC236}">
                      <a16:creationId xmlns:a16="http://schemas.microsoft.com/office/drawing/2014/main" id="{1179A968-75DC-1B36-2BD2-A0EDD6638F13}"/>
                    </a:ext>
                  </a:extLst>
                </p14:cNvPr>
                <p14:cNvContentPartPr/>
                <p14:nvPr/>
              </p14:nvContentPartPr>
              <p14:xfrm>
                <a:off x="9407915" y="970473"/>
                <a:ext cx="184680" cy="341640"/>
              </p14:xfrm>
            </p:contentPart>
          </mc:Choice>
          <mc:Fallback>
            <p:pic>
              <p:nvPicPr>
                <p:cNvPr id="70" name="Freihand 69">
                  <a:extLst>
                    <a:ext uri="{FF2B5EF4-FFF2-40B4-BE49-F238E27FC236}">
                      <a16:creationId xmlns:a16="http://schemas.microsoft.com/office/drawing/2014/main" id="{1179A968-75DC-1B36-2BD2-A0EDD6638F13}"/>
                    </a:ext>
                  </a:extLst>
                </p:cNvPr>
                <p:cNvPicPr/>
                <p:nvPr/>
              </p:nvPicPr>
              <p:blipFill>
                <a:blip r:embed="rId164"/>
                <a:stretch>
                  <a:fillRect/>
                </a:stretch>
              </p:blipFill>
              <p:spPr>
                <a:xfrm>
                  <a:off x="9399275" y="961473"/>
                  <a:ext cx="20232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5" name="Freihand 24">
                  <a:extLst>
                    <a:ext uri="{FF2B5EF4-FFF2-40B4-BE49-F238E27FC236}">
                      <a16:creationId xmlns:a16="http://schemas.microsoft.com/office/drawing/2014/main" id="{AE1AA7E2-73EA-8928-644B-16431B0481C7}"/>
                    </a:ext>
                  </a:extLst>
                </p14:cNvPr>
                <p14:cNvContentPartPr/>
                <p14:nvPr/>
              </p14:nvContentPartPr>
              <p14:xfrm>
                <a:off x="10492235" y="2113113"/>
                <a:ext cx="13680" cy="9720"/>
              </p14:xfrm>
            </p:contentPart>
          </mc:Choice>
          <mc:Fallback>
            <p:pic>
              <p:nvPicPr>
                <p:cNvPr id="25" name="Freihand 24">
                  <a:extLst>
                    <a:ext uri="{FF2B5EF4-FFF2-40B4-BE49-F238E27FC236}">
                      <a16:creationId xmlns:a16="http://schemas.microsoft.com/office/drawing/2014/main" id="{AE1AA7E2-73EA-8928-644B-16431B0481C7}"/>
                    </a:ext>
                  </a:extLst>
                </p:cNvPr>
                <p:cNvPicPr/>
                <p:nvPr/>
              </p:nvPicPr>
              <p:blipFill>
                <a:blip r:embed="rId166"/>
                <a:stretch>
                  <a:fillRect/>
                </a:stretch>
              </p:blipFill>
              <p:spPr>
                <a:xfrm>
                  <a:off x="10483235" y="2104473"/>
                  <a:ext cx="31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6" name="Freihand 25">
                  <a:extLst>
                    <a:ext uri="{FF2B5EF4-FFF2-40B4-BE49-F238E27FC236}">
                      <a16:creationId xmlns:a16="http://schemas.microsoft.com/office/drawing/2014/main" id="{C1BC1214-601D-44CB-B1DC-94D1E474DD1A}"/>
                    </a:ext>
                  </a:extLst>
                </p14:cNvPr>
                <p14:cNvContentPartPr/>
                <p14:nvPr/>
              </p14:nvContentPartPr>
              <p14:xfrm>
                <a:off x="10383155" y="2134353"/>
                <a:ext cx="263160" cy="112320"/>
              </p14:xfrm>
            </p:contentPart>
          </mc:Choice>
          <mc:Fallback>
            <p:pic>
              <p:nvPicPr>
                <p:cNvPr id="26" name="Freihand 25">
                  <a:extLst>
                    <a:ext uri="{FF2B5EF4-FFF2-40B4-BE49-F238E27FC236}">
                      <a16:creationId xmlns:a16="http://schemas.microsoft.com/office/drawing/2014/main" id="{C1BC1214-601D-44CB-B1DC-94D1E474DD1A}"/>
                    </a:ext>
                  </a:extLst>
                </p:cNvPr>
                <p:cNvPicPr/>
                <p:nvPr/>
              </p:nvPicPr>
              <p:blipFill>
                <a:blip r:embed="rId168"/>
                <a:stretch>
                  <a:fillRect/>
                </a:stretch>
              </p:blipFill>
              <p:spPr>
                <a:xfrm>
                  <a:off x="10374155" y="2125353"/>
                  <a:ext cx="280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7" name="Freihand 26">
                  <a:extLst>
                    <a:ext uri="{FF2B5EF4-FFF2-40B4-BE49-F238E27FC236}">
                      <a16:creationId xmlns:a16="http://schemas.microsoft.com/office/drawing/2014/main" id="{C793B362-A676-3935-CA58-FBE3D17EA32F}"/>
                    </a:ext>
                  </a:extLst>
                </p14:cNvPr>
                <p14:cNvContentPartPr/>
                <p14:nvPr/>
              </p14:nvContentPartPr>
              <p14:xfrm>
                <a:off x="10717235" y="2100873"/>
                <a:ext cx="102240" cy="117720"/>
              </p14:xfrm>
            </p:contentPart>
          </mc:Choice>
          <mc:Fallback>
            <p:pic>
              <p:nvPicPr>
                <p:cNvPr id="27" name="Freihand 26">
                  <a:extLst>
                    <a:ext uri="{FF2B5EF4-FFF2-40B4-BE49-F238E27FC236}">
                      <a16:creationId xmlns:a16="http://schemas.microsoft.com/office/drawing/2014/main" id="{C793B362-A676-3935-CA58-FBE3D17EA32F}"/>
                    </a:ext>
                  </a:extLst>
                </p:cNvPr>
                <p:cNvPicPr/>
                <p:nvPr/>
              </p:nvPicPr>
              <p:blipFill>
                <a:blip r:embed="rId170"/>
                <a:stretch>
                  <a:fillRect/>
                </a:stretch>
              </p:blipFill>
              <p:spPr>
                <a:xfrm>
                  <a:off x="10708235" y="2092233"/>
                  <a:ext cx="119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8" name="Freihand 27">
                  <a:extLst>
                    <a:ext uri="{FF2B5EF4-FFF2-40B4-BE49-F238E27FC236}">
                      <a16:creationId xmlns:a16="http://schemas.microsoft.com/office/drawing/2014/main" id="{785C3B2E-4D3C-EA15-D6C1-61EA3AFA8765}"/>
                    </a:ext>
                  </a:extLst>
                </p14:cNvPr>
                <p14:cNvContentPartPr/>
                <p14:nvPr/>
              </p14:nvContentPartPr>
              <p14:xfrm>
                <a:off x="10964915" y="2039313"/>
                <a:ext cx="276840" cy="257400"/>
              </p14:xfrm>
            </p:contentPart>
          </mc:Choice>
          <mc:Fallback>
            <p:pic>
              <p:nvPicPr>
                <p:cNvPr id="28" name="Freihand 27">
                  <a:extLst>
                    <a:ext uri="{FF2B5EF4-FFF2-40B4-BE49-F238E27FC236}">
                      <a16:creationId xmlns:a16="http://schemas.microsoft.com/office/drawing/2014/main" id="{785C3B2E-4D3C-EA15-D6C1-61EA3AFA8765}"/>
                    </a:ext>
                  </a:extLst>
                </p:cNvPr>
                <p:cNvPicPr/>
                <p:nvPr/>
              </p:nvPicPr>
              <p:blipFill>
                <a:blip r:embed="rId172"/>
                <a:stretch>
                  <a:fillRect/>
                </a:stretch>
              </p:blipFill>
              <p:spPr>
                <a:xfrm>
                  <a:off x="10955915" y="2030673"/>
                  <a:ext cx="2944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9" name="Freihand 28">
                  <a:extLst>
                    <a:ext uri="{FF2B5EF4-FFF2-40B4-BE49-F238E27FC236}">
                      <a16:creationId xmlns:a16="http://schemas.microsoft.com/office/drawing/2014/main" id="{9CDB160A-E61E-19E1-04A3-6E60202BA5BA}"/>
                    </a:ext>
                  </a:extLst>
                </p14:cNvPr>
                <p14:cNvContentPartPr/>
                <p14:nvPr/>
              </p14:nvContentPartPr>
              <p14:xfrm>
                <a:off x="11348315" y="2020953"/>
                <a:ext cx="337680" cy="180360"/>
              </p14:xfrm>
            </p:contentPart>
          </mc:Choice>
          <mc:Fallback>
            <p:pic>
              <p:nvPicPr>
                <p:cNvPr id="29" name="Freihand 28">
                  <a:extLst>
                    <a:ext uri="{FF2B5EF4-FFF2-40B4-BE49-F238E27FC236}">
                      <a16:creationId xmlns:a16="http://schemas.microsoft.com/office/drawing/2014/main" id="{9CDB160A-E61E-19E1-04A3-6E60202BA5BA}"/>
                    </a:ext>
                  </a:extLst>
                </p:cNvPr>
                <p:cNvPicPr/>
                <p:nvPr/>
              </p:nvPicPr>
              <p:blipFill>
                <a:blip r:embed="rId174"/>
                <a:stretch>
                  <a:fillRect/>
                </a:stretch>
              </p:blipFill>
              <p:spPr>
                <a:xfrm>
                  <a:off x="11339315" y="2011953"/>
                  <a:ext cx="355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Freihand 110">
                  <a:extLst>
                    <a:ext uri="{FF2B5EF4-FFF2-40B4-BE49-F238E27FC236}">
                      <a16:creationId xmlns:a16="http://schemas.microsoft.com/office/drawing/2014/main" id="{BB8700E1-3E0B-0717-F95D-2C55D0FA3FFC}"/>
                    </a:ext>
                  </a:extLst>
                </p14:cNvPr>
                <p14:cNvContentPartPr/>
                <p14:nvPr/>
              </p14:nvContentPartPr>
              <p14:xfrm>
                <a:off x="9477395" y="790833"/>
                <a:ext cx="1074960" cy="711360"/>
              </p14:xfrm>
            </p:contentPart>
          </mc:Choice>
          <mc:Fallback>
            <p:pic>
              <p:nvPicPr>
                <p:cNvPr id="111" name="Freihand 110">
                  <a:extLst>
                    <a:ext uri="{FF2B5EF4-FFF2-40B4-BE49-F238E27FC236}">
                      <a16:creationId xmlns:a16="http://schemas.microsoft.com/office/drawing/2014/main" id="{BB8700E1-3E0B-0717-F95D-2C55D0FA3FFC}"/>
                    </a:ext>
                  </a:extLst>
                </p:cNvPr>
                <p:cNvPicPr/>
                <p:nvPr/>
              </p:nvPicPr>
              <p:blipFill>
                <a:blip r:embed="rId176"/>
                <a:stretch>
                  <a:fillRect/>
                </a:stretch>
              </p:blipFill>
              <p:spPr>
                <a:xfrm>
                  <a:off x="9468395" y="781833"/>
                  <a:ext cx="1092600" cy="72900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F452F62E-67E4-840B-9D92-60AA8BAA1C3E}"/>
              </a:ext>
            </a:extLst>
          </p:cNvPr>
          <p:cNvGrpSpPr/>
          <p:nvPr/>
        </p:nvGrpSpPr>
        <p:grpSpPr>
          <a:xfrm>
            <a:off x="2446235" y="1491393"/>
            <a:ext cx="4705920" cy="100440"/>
            <a:chOff x="2446235" y="1491393"/>
            <a:chExt cx="4705920" cy="1004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3D28562-F8E2-5A04-2D7F-BA3B0BAE1228}"/>
                    </a:ext>
                  </a:extLst>
                </p14:cNvPr>
                <p14:cNvContentPartPr/>
                <p14:nvPr/>
              </p14:nvContentPartPr>
              <p14:xfrm>
                <a:off x="2446235" y="1491393"/>
                <a:ext cx="1960560" cy="81000"/>
              </p14:xfrm>
            </p:contentPart>
          </mc:Choice>
          <mc:Fallback>
            <p:pic>
              <p:nvPicPr>
                <p:cNvPr id="2" name="Freihand 1">
                  <a:extLst>
                    <a:ext uri="{FF2B5EF4-FFF2-40B4-BE49-F238E27FC236}">
                      <a16:creationId xmlns:a16="http://schemas.microsoft.com/office/drawing/2014/main" id="{A3D28562-F8E2-5A04-2D7F-BA3B0BAE1228}"/>
                    </a:ext>
                  </a:extLst>
                </p:cNvPr>
                <p:cNvPicPr/>
                <p:nvPr/>
              </p:nvPicPr>
              <p:blipFill>
                <a:blip r:embed="rId4"/>
                <a:stretch>
                  <a:fillRect/>
                </a:stretch>
              </p:blipFill>
              <p:spPr>
                <a:xfrm>
                  <a:off x="2437235" y="1482393"/>
                  <a:ext cx="1978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18851CFC-7819-EDEF-D9B3-82BD6CC084C7}"/>
                    </a:ext>
                  </a:extLst>
                </p14:cNvPr>
                <p14:cNvContentPartPr/>
                <p14:nvPr/>
              </p14:nvContentPartPr>
              <p14:xfrm>
                <a:off x="5127875" y="1551153"/>
                <a:ext cx="2024280" cy="40680"/>
              </p14:xfrm>
            </p:contentPart>
          </mc:Choice>
          <mc:Fallback>
            <p:pic>
              <p:nvPicPr>
                <p:cNvPr id="6" name="Freihand 5">
                  <a:extLst>
                    <a:ext uri="{FF2B5EF4-FFF2-40B4-BE49-F238E27FC236}">
                      <a16:creationId xmlns:a16="http://schemas.microsoft.com/office/drawing/2014/main" id="{18851CFC-7819-EDEF-D9B3-82BD6CC084C7}"/>
                    </a:ext>
                  </a:extLst>
                </p:cNvPr>
                <p:cNvPicPr/>
                <p:nvPr/>
              </p:nvPicPr>
              <p:blipFill>
                <a:blip r:embed="rId6"/>
                <a:stretch>
                  <a:fillRect/>
                </a:stretch>
              </p:blipFill>
              <p:spPr>
                <a:xfrm>
                  <a:off x="5118875" y="1542513"/>
                  <a:ext cx="2041920" cy="5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12B1448-89FE-4600-FFD7-747630F3C6B2}"/>
                  </a:ext>
                </a:extLst>
              </p14:cNvPr>
              <p14:cNvContentPartPr/>
              <p14:nvPr/>
            </p14:nvContentPartPr>
            <p14:xfrm>
              <a:off x="3911435" y="1857153"/>
              <a:ext cx="2566800" cy="128880"/>
            </p14:xfrm>
          </p:contentPart>
        </mc:Choice>
        <mc:Fallback>
          <p:pic>
            <p:nvPicPr>
              <p:cNvPr id="8" name="Freihand 7">
                <a:extLst>
                  <a:ext uri="{FF2B5EF4-FFF2-40B4-BE49-F238E27FC236}">
                    <a16:creationId xmlns:a16="http://schemas.microsoft.com/office/drawing/2014/main" id="{012B1448-89FE-4600-FFD7-747630F3C6B2}"/>
                  </a:ext>
                </a:extLst>
              </p:cNvPr>
              <p:cNvPicPr/>
              <p:nvPr/>
            </p:nvPicPr>
            <p:blipFill>
              <a:blip r:embed="rId8"/>
              <a:stretch>
                <a:fillRect/>
              </a:stretch>
            </p:blipFill>
            <p:spPr>
              <a:xfrm>
                <a:off x="3902795" y="1848153"/>
                <a:ext cx="2584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1" name="Freihand 30">
                <a:extLst>
                  <a:ext uri="{FF2B5EF4-FFF2-40B4-BE49-F238E27FC236}">
                    <a16:creationId xmlns:a16="http://schemas.microsoft.com/office/drawing/2014/main" id="{22489600-FA18-C9CA-3BA2-AB608C132FCB}"/>
                  </a:ext>
                </a:extLst>
              </p14:cNvPr>
              <p14:cNvContentPartPr/>
              <p14:nvPr/>
            </p14:nvContentPartPr>
            <p14:xfrm>
              <a:off x="4634315" y="2934273"/>
              <a:ext cx="689040" cy="69120"/>
            </p14:xfrm>
          </p:contentPart>
        </mc:Choice>
        <mc:Fallback>
          <p:pic>
            <p:nvPicPr>
              <p:cNvPr id="31" name="Freihand 30">
                <a:extLst>
                  <a:ext uri="{FF2B5EF4-FFF2-40B4-BE49-F238E27FC236}">
                    <a16:creationId xmlns:a16="http://schemas.microsoft.com/office/drawing/2014/main" id="{22489600-FA18-C9CA-3BA2-AB608C132FCB}"/>
                  </a:ext>
                </a:extLst>
              </p:cNvPr>
              <p:cNvPicPr/>
              <p:nvPr/>
            </p:nvPicPr>
            <p:blipFill>
              <a:blip r:embed="rId10"/>
              <a:stretch>
                <a:fillRect/>
              </a:stretch>
            </p:blipFill>
            <p:spPr>
              <a:xfrm>
                <a:off x="4625675" y="2925633"/>
                <a:ext cx="706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2" name="Freihand 31">
                <a:extLst>
                  <a:ext uri="{FF2B5EF4-FFF2-40B4-BE49-F238E27FC236}">
                    <a16:creationId xmlns:a16="http://schemas.microsoft.com/office/drawing/2014/main" id="{062FF640-FD46-21A8-6FC1-29B43424A16A}"/>
                  </a:ext>
                </a:extLst>
              </p14:cNvPr>
              <p14:cNvContentPartPr/>
              <p14:nvPr/>
            </p14:nvContentPartPr>
            <p14:xfrm>
              <a:off x="4997915" y="2844273"/>
              <a:ext cx="3164760" cy="275400"/>
            </p14:xfrm>
          </p:contentPart>
        </mc:Choice>
        <mc:Fallback>
          <p:pic>
            <p:nvPicPr>
              <p:cNvPr id="32" name="Freihand 31">
                <a:extLst>
                  <a:ext uri="{FF2B5EF4-FFF2-40B4-BE49-F238E27FC236}">
                    <a16:creationId xmlns:a16="http://schemas.microsoft.com/office/drawing/2014/main" id="{062FF640-FD46-21A8-6FC1-29B43424A16A}"/>
                  </a:ext>
                </a:extLst>
              </p:cNvPr>
              <p:cNvPicPr/>
              <p:nvPr/>
            </p:nvPicPr>
            <p:blipFill>
              <a:blip r:embed="rId12"/>
              <a:stretch>
                <a:fillRect/>
              </a:stretch>
            </p:blipFill>
            <p:spPr>
              <a:xfrm>
                <a:off x="4988915" y="2835633"/>
                <a:ext cx="31824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3" name="Freihand 32">
                <a:extLst>
                  <a:ext uri="{FF2B5EF4-FFF2-40B4-BE49-F238E27FC236}">
                    <a16:creationId xmlns:a16="http://schemas.microsoft.com/office/drawing/2014/main" id="{6A3A3FCD-E659-C8E7-C0A0-690338A09B6A}"/>
                  </a:ext>
                </a:extLst>
              </p14:cNvPr>
              <p14:cNvContentPartPr/>
              <p14:nvPr/>
            </p14:nvContentPartPr>
            <p14:xfrm>
              <a:off x="4912955" y="2904753"/>
              <a:ext cx="326880" cy="251280"/>
            </p14:xfrm>
          </p:contentPart>
        </mc:Choice>
        <mc:Fallback>
          <p:pic>
            <p:nvPicPr>
              <p:cNvPr id="33" name="Freihand 32">
                <a:extLst>
                  <a:ext uri="{FF2B5EF4-FFF2-40B4-BE49-F238E27FC236}">
                    <a16:creationId xmlns:a16="http://schemas.microsoft.com/office/drawing/2014/main" id="{6A3A3FCD-E659-C8E7-C0A0-690338A09B6A}"/>
                  </a:ext>
                </a:extLst>
              </p:cNvPr>
              <p:cNvPicPr/>
              <p:nvPr/>
            </p:nvPicPr>
            <p:blipFill>
              <a:blip r:embed="rId14"/>
              <a:stretch>
                <a:fillRect/>
              </a:stretch>
            </p:blipFill>
            <p:spPr>
              <a:xfrm>
                <a:off x="4903955" y="2895753"/>
                <a:ext cx="3445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Freihand 33">
                <a:extLst>
                  <a:ext uri="{FF2B5EF4-FFF2-40B4-BE49-F238E27FC236}">
                    <a16:creationId xmlns:a16="http://schemas.microsoft.com/office/drawing/2014/main" id="{B2583DE4-E087-F281-4785-5A07F9F0847B}"/>
                  </a:ext>
                </a:extLst>
              </p14:cNvPr>
              <p14:cNvContentPartPr/>
              <p14:nvPr/>
            </p14:nvContentPartPr>
            <p14:xfrm>
              <a:off x="8368235" y="2627193"/>
              <a:ext cx="121680" cy="137520"/>
            </p14:xfrm>
          </p:contentPart>
        </mc:Choice>
        <mc:Fallback>
          <p:pic>
            <p:nvPicPr>
              <p:cNvPr id="34" name="Freihand 33">
                <a:extLst>
                  <a:ext uri="{FF2B5EF4-FFF2-40B4-BE49-F238E27FC236}">
                    <a16:creationId xmlns:a16="http://schemas.microsoft.com/office/drawing/2014/main" id="{B2583DE4-E087-F281-4785-5A07F9F0847B}"/>
                  </a:ext>
                </a:extLst>
              </p:cNvPr>
              <p:cNvPicPr/>
              <p:nvPr/>
            </p:nvPicPr>
            <p:blipFill>
              <a:blip r:embed="rId16"/>
              <a:stretch>
                <a:fillRect/>
              </a:stretch>
            </p:blipFill>
            <p:spPr>
              <a:xfrm>
                <a:off x="8359595" y="2618193"/>
                <a:ext cx="139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Freihand 34">
                <a:extLst>
                  <a:ext uri="{FF2B5EF4-FFF2-40B4-BE49-F238E27FC236}">
                    <a16:creationId xmlns:a16="http://schemas.microsoft.com/office/drawing/2014/main" id="{C9DD0A2D-8380-7E02-2DD9-18A56CBA455A}"/>
                  </a:ext>
                </a:extLst>
              </p14:cNvPr>
              <p14:cNvContentPartPr/>
              <p14:nvPr/>
            </p14:nvContentPartPr>
            <p14:xfrm>
              <a:off x="8546075" y="2603433"/>
              <a:ext cx="222120" cy="115920"/>
            </p14:xfrm>
          </p:contentPart>
        </mc:Choice>
        <mc:Fallback>
          <p:pic>
            <p:nvPicPr>
              <p:cNvPr id="35" name="Freihand 34">
                <a:extLst>
                  <a:ext uri="{FF2B5EF4-FFF2-40B4-BE49-F238E27FC236}">
                    <a16:creationId xmlns:a16="http://schemas.microsoft.com/office/drawing/2014/main" id="{C9DD0A2D-8380-7E02-2DD9-18A56CBA455A}"/>
                  </a:ext>
                </a:extLst>
              </p:cNvPr>
              <p:cNvPicPr/>
              <p:nvPr/>
            </p:nvPicPr>
            <p:blipFill>
              <a:blip r:embed="rId18"/>
              <a:stretch>
                <a:fillRect/>
              </a:stretch>
            </p:blipFill>
            <p:spPr>
              <a:xfrm>
                <a:off x="8537075" y="2594433"/>
                <a:ext cx="239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 name="Freihand 35">
                <a:extLst>
                  <a:ext uri="{FF2B5EF4-FFF2-40B4-BE49-F238E27FC236}">
                    <a16:creationId xmlns:a16="http://schemas.microsoft.com/office/drawing/2014/main" id="{EF01360A-BC9F-281A-7C70-34AFF1E7716F}"/>
                  </a:ext>
                </a:extLst>
              </p14:cNvPr>
              <p14:cNvContentPartPr/>
              <p14:nvPr/>
            </p14:nvContentPartPr>
            <p14:xfrm>
              <a:off x="8747315" y="2486433"/>
              <a:ext cx="12600" cy="21960"/>
            </p14:xfrm>
          </p:contentPart>
        </mc:Choice>
        <mc:Fallback>
          <p:pic>
            <p:nvPicPr>
              <p:cNvPr id="36" name="Freihand 35">
                <a:extLst>
                  <a:ext uri="{FF2B5EF4-FFF2-40B4-BE49-F238E27FC236}">
                    <a16:creationId xmlns:a16="http://schemas.microsoft.com/office/drawing/2014/main" id="{EF01360A-BC9F-281A-7C70-34AFF1E7716F}"/>
                  </a:ext>
                </a:extLst>
              </p:cNvPr>
              <p:cNvPicPr/>
              <p:nvPr/>
            </p:nvPicPr>
            <p:blipFill>
              <a:blip r:embed="rId20"/>
              <a:stretch>
                <a:fillRect/>
              </a:stretch>
            </p:blipFill>
            <p:spPr>
              <a:xfrm>
                <a:off x="8738675" y="2477433"/>
                <a:ext cx="30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7" name="Freihand 36">
                <a:extLst>
                  <a:ext uri="{FF2B5EF4-FFF2-40B4-BE49-F238E27FC236}">
                    <a16:creationId xmlns:a16="http://schemas.microsoft.com/office/drawing/2014/main" id="{FD6E2955-C6AF-CF92-27D9-A6BA6D3489BA}"/>
                  </a:ext>
                </a:extLst>
              </p14:cNvPr>
              <p14:cNvContentPartPr/>
              <p14:nvPr/>
            </p14:nvContentPartPr>
            <p14:xfrm>
              <a:off x="8801315" y="2447553"/>
              <a:ext cx="293040" cy="341280"/>
            </p14:xfrm>
          </p:contentPart>
        </mc:Choice>
        <mc:Fallback>
          <p:pic>
            <p:nvPicPr>
              <p:cNvPr id="37" name="Freihand 36">
                <a:extLst>
                  <a:ext uri="{FF2B5EF4-FFF2-40B4-BE49-F238E27FC236}">
                    <a16:creationId xmlns:a16="http://schemas.microsoft.com/office/drawing/2014/main" id="{FD6E2955-C6AF-CF92-27D9-A6BA6D3489BA}"/>
                  </a:ext>
                </a:extLst>
              </p:cNvPr>
              <p:cNvPicPr/>
              <p:nvPr/>
            </p:nvPicPr>
            <p:blipFill>
              <a:blip r:embed="rId22"/>
              <a:stretch>
                <a:fillRect/>
              </a:stretch>
            </p:blipFill>
            <p:spPr>
              <a:xfrm>
                <a:off x="8792315" y="2438553"/>
                <a:ext cx="31068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9" name="Freihand 38">
                <a:extLst>
                  <a:ext uri="{FF2B5EF4-FFF2-40B4-BE49-F238E27FC236}">
                    <a16:creationId xmlns:a16="http://schemas.microsoft.com/office/drawing/2014/main" id="{13DFEB23-4ED7-237C-ACB6-9CDBB755F10E}"/>
                  </a:ext>
                </a:extLst>
              </p14:cNvPr>
              <p14:cNvContentPartPr/>
              <p14:nvPr/>
            </p14:nvContentPartPr>
            <p14:xfrm>
              <a:off x="9261395" y="2371593"/>
              <a:ext cx="117720" cy="277200"/>
            </p14:xfrm>
          </p:contentPart>
        </mc:Choice>
        <mc:Fallback>
          <p:pic>
            <p:nvPicPr>
              <p:cNvPr id="39" name="Freihand 38">
                <a:extLst>
                  <a:ext uri="{FF2B5EF4-FFF2-40B4-BE49-F238E27FC236}">
                    <a16:creationId xmlns:a16="http://schemas.microsoft.com/office/drawing/2014/main" id="{13DFEB23-4ED7-237C-ACB6-9CDBB755F10E}"/>
                  </a:ext>
                </a:extLst>
              </p:cNvPr>
              <p:cNvPicPr/>
              <p:nvPr/>
            </p:nvPicPr>
            <p:blipFill>
              <a:blip r:embed="rId24"/>
              <a:stretch>
                <a:fillRect/>
              </a:stretch>
            </p:blipFill>
            <p:spPr>
              <a:xfrm>
                <a:off x="9252755" y="2362593"/>
                <a:ext cx="1353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0" name="Freihand 39">
                <a:extLst>
                  <a:ext uri="{FF2B5EF4-FFF2-40B4-BE49-F238E27FC236}">
                    <a16:creationId xmlns:a16="http://schemas.microsoft.com/office/drawing/2014/main" id="{1099FDA1-C8E8-9598-B73F-E5D840A64176}"/>
                  </a:ext>
                </a:extLst>
              </p14:cNvPr>
              <p14:cNvContentPartPr/>
              <p14:nvPr/>
            </p14:nvContentPartPr>
            <p14:xfrm>
              <a:off x="9404675" y="2266473"/>
              <a:ext cx="180720" cy="155520"/>
            </p14:xfrm>
          </p:contentPart>
        </mc:Choice>
        <mc:Fallback>
          <p:pic>
            <p:nvPicPr>
              <p:cNvPr id="40" name="Freihand 39">
                <a:extLst>
                  <a:ext uri="{FF2B5EF4-FFF2-40B4-BE49-F238E27FC236}">
                    <a16:creationId xmlns:a16="http://schemas.microsoft.com/office/drawing/2014/main" id="{1099FDA1-C8E8-9598-B73F-E5D840A64176}"/>
                  </a:ext>
                </a:extLst>
              </p:cNvPr>
              <p:cNvPicPr/>
              <p:nvPr/>
            </p:nvPicPr>
            <p:blipFill>
              <a:blip r:embed="rId26"/>
              <a:stretch>
                <a:fillRect/>
              </a:stretch>
            </p:blipFill>
            <p:spPr>
              <a:xfrm>
                <a:off x="9396035" y="2257833"/>
                <a:ext cx="198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1" name="Freihand 40">
                <a:extLst>
                  <a:ext uri="{FF2B5EF4-FFF2-40B4-BE49-F238E27FC236}">
                    <a16:creationId xmlns:a16="http://schemas.microsoft.com/office/drawing/2014/main" id="{49AFF1BC-4088-9D10-463C-A656A3CF3705}"/>
                  </a:ext>
                </a:extLst>
              </p14:cNvPr>
              <p14:cNvContentPartPr/>
              <p14:nvPr/>
            </p14:nvContentPartPr>
            <p14:xfrm>
              <a:off x="9556235" y="2167113"/>
              <a:ext cx="210960" cy="147960"/>
            </p14:xfrm>
          </p:contentPart>
        </mc:Choice>
        <mc:Fallback>
          <p:pic>
            <p:nvPicPr>
              <p:cNvPr id="41" name="Freihand 40">
                <a:extLst>
                  <a:ext uri="{FF2B5EF4-FFF2-40B4-BE49-F238E27FC236}">
                    <a16:creationId xmlns:a16="http://schemas.microsoft.com/office/drawing/2014/main" id="{49AFF1BC-4088-9D10-463C-A656A3CF3705}"/>
                  </a:ext>
                </a:extLst>
              </p:cNvPr>
              <p:cNvPicPr/>
              <p:nvPr/>
            </p:nvPicPr>
            <p:blipFill>
              <a:blip r:embed="rId28"/>
              <a:stretch>
                <a:fillRect/>
              </a:stretch>
            </p:blipFill>
            <p:spPr>
              <a:xfrm>
                <a:off x="9547595" y="2158473"/>
                <a:ext cx="228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2" name="Freihand 41">
                <a:extLst>
                  <a:ext uri="{FF2B5EF4-FFF2-40B4-BE49-F238E27FC236}">
                    <a16:creationId xmlns:a16="http://schemas.microsoft.com/office/drawing/2014/main" id="{47598040-AF0F-5B5A-CC3B-194FB15B29DF}"/>
                  </a:ext>
                </a:extLst>
              </p14:cNvPr>
              <p14:cNvContentPartPr/>
              <p14:nvPr/>
            </p14:nvContentPartPr>
            <p14:xfrm>
              <a:off x="9783395" y="2195553"/>
              <a:ext cx="110520" cy="101160"/>
            </p14:xfrm>
          </p:contentPart>
        </mc:Choice>
        <mc:Fallback>
          <p:pic>
            <p:nvPicPr>
              <p:cNvPr id="42" name="Freihand 41">
                <a:extLst>
                  <a:ext uri="{FF2B5EF4-FFF2-40B4-BE49-F238E27FC236}">
                    <a16:creationId xmlns:a16="http://schemas.microsoft.com/office/drawing/2014/main" id="{47598040-AF0F-5B5A-CC3B-194FB15B29DF}"/>
                  </a:ext>
                </a:extLst>
              </p:cNvPr>
              <p:cNvPicPr/>
              <p:nvPr/>
            </p:nvPicPr>
            <p:blipFill>
              <a:blip r:embed="rId30"/>
              <a:stretch>
                <a:fillRect/>
              </a:stretch>
            </p:blipFill>
            <p:spPr>
              <a:xfrm>
                <a:off x="9774755" y="2186553"/>
                <a:ext cx="128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 name="Freihand 42">
                <a:extLst>
                  <a:ext uri="{FF2B5EF4-FFF2-40B4-BE49-F238E27FC236}">
                    <a16:creationId xmlns:a16="http://schemas.microsoft.com/office/drawing/2014/main" id="{00C61CAB-D955-80A3-FADF-B4005EA957B0}"/>
                  </a:ext>
                </a:extLst>
              </p14:cNvPr>
              <p14:cNvContentPartPr/>
              <p14:nvPr/>
            </p14:nvContentPartPr>
            <p14:xfrm>
              <a:off x="10067435" y="1928433"/>
              <a:ext cx="282600" cy="385200"/>
            </p14:xfrm>
          </p:contentPart>
        </mc:Choice>
        <mc:Fallback>
          <p:pic>
            <p:nvPicPr>
              <p:cNvPr id="43" name="Freihand 42">
                <a:extLst>
                  <a:ext uri="{FF2B5EF4-FFF2-40B4-BE49-F238E27FC236}">
                    <a16:creationId xmlns:a16="http://schemas.microsoft.com/office/drawing/2014/main" id="{00C61CAB-D955-80A3-FADF-B4005EA957B0}"/>
                  </a:ext>
                </a:extLst>
              </p:cNvPr>
              <p:cNvPicPr/>
              <p:nvPr/>
            </p:nvPicPr>
            <p:blipFill>
              <a:blip r:embed="rId32"/>
              <a:stretch>
                <a:fillRect/>
              </a:stretch>
            </p:blipFill>
            <p:spPr>
              <a:xfrm>
                <a:off x="10058435" y="1919793"/>
                <a:ext cx="30024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4" name="Freihand 43">
                <a:extLst>
                  <a:ext uri="{FF2B5EF4-FFF2-40B4-BE49-F238E27FC236}">
                    <a16:creationId xmlns:a16="http://schemas.microsoft.com/office/drawing/2014/main" id="{C99679A3-C727-767F-1230-1897707D33AC}"/>
                  </a:ext>
                </a:extLst>
              </p14:cNvPr>
              <p14:cNvContentPartPr/>
              <p14:nvPr/>
            </p14:nvContentPartPr>
            <p14:xfrm>
              <a:off x="10506275" y="1901433"/>
              <a:ext cx="442440" cy="157320"/>
            </p14:xfrm>
          </p:contentPart>
        </mc:Choice>
        <mc:Fallback>
          <p:pic>
            <p:nvPicPr>
              <p:cNvPr id="44" name="Freihand 43">
                <a:extLst>
                  <a:ext uri="{FF2B5EF4-FFF2-40B4-BE49-F238E27FC236}">
                    <a16:creationId xmlns:a16="http://schemas.microsoft.com/office/drawing/2014/main" id="{C99679A3-C727-767F-1230-1897707D33AC}"/>
                  </a:ext>
                </a:extLst>
              </p:cNvPr>
              <p:cNvPicPr/>
              <p:nvPr/>
            </p:nvPicPr>
            <p:blipFill>
              <a:blip r:embed="rId34"/>
              <a:stretch>
                <a:fillRect/>
              </a:stretch>
            </p:blipFill>
            <p:spPr>
              <a:xfrm>
                <a:off x="10497275" y="1892793"/>
                <a:ext cx="460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6" name="Freihand 45">
                <a:extLst>
                  <a:ext uri="{FF2B5EF4-FFF2-40B4-BE49-F238E27FC236}">
                    <a16:creationId xmlns:a16="http://schemas.microsoft.com/office/drawing/2014/main" id="{737AB523-0F1D-B323-56C5-3DAB1A9BC997}"/>
                  </a:ext>
                </a:extLst>
              </p14:cNvPr>
              <p14:cNvContentPartPr/>
              <p14:nvPr/>
            </p14:nvContentPartPr>
            <p14:xfrm>
              <a:off x="9325475" y="2698833"/>
              <a:ext cx="294480" cy="174240"/>
            </p14:xfrm>
          </p:contentPart>
        </mc:Choice>
        <mc:Fallback>
          <p:pic>
            <p:nvPicPr>
              <p:cNvPr id="46" name="Freihand 45">
                <a:extLst>
                  <a:ext uri="{FF2B5EF4-FFF2-40B4-BE49-F238E27FC236}">
                    <a16:creationId xmlns:a16="http://schemas.microsoft.com/office/drawing/2014/main" id="{737AB523-0F1D-B323-56C5-3DAB1A9BC997}"/>
                  </a:ext>
                </a:extLst>
              </p:cNvPr>
              <p:cNvPicPr/>
              <p:nvPr/>
            </p:nvPicPr>
            <p:blipFill>
              <a:blip r:embed="rId36"/>
              <a:stretch>
                <a:fillRect/>
              </a:stretch>
            </p:blipFill>
            <p:spPr>
              <a:xfrm>
                <a:off x="9316835" y="2690193"/>
                <a:ext cx="3121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7" name="Freihand 46">
                <a:extLst>
                  <a:ext uri="{FF2B5EF4-FFF2-40B4-BE49-F238E27FC236}">
                    <a16:creationId xmlns:a16="http://schemas.microsoft.com/office/drawing/2014/main" id="{B12C04BC-66E6-A23F-E3DF-773CF2290E8F}"/>
                  </a:ext>
                </a:extLst>
              </p14:cNvPr>
              <p14:cNvContentPartPr/>
              <p14:nvPr/>
            </p14:nvContentPartPr>
            <p14:xfrm>
              <a:off x="9663875" y="2532153"/>
              <a:ext cx="220320" cy="194040"/>
            </p14:xfrm>
          </p:contentPart>
        </mc:Choice>
        <mc:Fallback>
          <p:pic>
            <p:nvPicPr>
              <p:cNvPr id="47" name="Freihand 46">
                <a:extLst>
                  <a:ext uri="{FF2B5EF4-FFF2-40B4-BE49-F238E27FC236}">
                    <a16:creationId xmlns:a16="http://schemas.microsoft.com/office/drawing/2014/main" id="{B12C04BC-66E6-A23F-E3DF-773CF2290E8F}"/>
                  </a:ext>
                </a:extLst>
              </p:cNvPr>
              <p:cNvPicPr/>
              <p:nvPr/>
            </p:nvPicPr>
            <p:blipFill>
              <a:blip r:embed="rId38"/>
              <a:stretch>
                <a:fillRect/>
              </a:stretch>
            </p:blipFill>
            <p:spPr>
              <a:xfrm>
                <a:off x="9654875" y="2523153"/>
                <a:ext cx="237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8" name="Freihand 47">
                <a:extLst>
                  <a:ext uri="{FF2B5EF4-FFF2-40B4-BE49-F238E27FC236}">
                    <a16:creationId xmlns:a16="http://schemas.microsoft.com/office/drawing/2014/main" id="{783F997E-59B9-22B4-07B9-279781051642}"/>
                  </a:ext>
                </a:extLst>
              </p14:cNvPr>
              <p14:cNvContentPartPr/>
              <p14:nvPr/>
            </p14:nvContentPartPr>
            <p14:xfrm>
              <a:off x="9917675" y="2541513"/>
              <a:ext cx="52200" cy="247680"/>
            </p14:xfrm>
          </p:contentPart>
        </mc:Choice>
        <mc:Fallback>
          <p:pic>
            <p:nvPicPr>
              <p:cNvPr id="48" name="Freihand 47">
                <a:extLst>
                  <a:ext uri="{FF2B5EF4-FFF2-40B4-BE49-F238E27FC236}">
                    <a16:creationId xmlns:a16="http://schemas.microsoft.com/office/drawing/2014/main" id="{783F997E-59B9-22B4-07B9-279781051642}"/>
                  </a:ext>
                </a:extLst>
              </p:cNvPr>
              <p:cNvPicPr/>
              <p:nvPr/>
            </p:nvPicPr>
            <p:blipFill>
              <a:blip r:embed="rId40"/>
              <a:stretch>
                <a:fillRect/>
              </a:stretch>
            </p:blipFill>
            <p:spPr>
              <a:xfrm>
                <a:off x="9909035" y="2532513"/>
                <a:ext cx="698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9" name="Freihand 48">
                <a:extLst>
                  <a:ext uri="{FF2B5EF4-FFF2-40B4-BE49-F238E27FC236}">
                    <a16:creationId xmlns:a16="http://schemas.microsoft.com/office/drawing/2014/main" id="{A0F773C2-3B8C-65EA-A00B-0A8471B4FBAE}"/>
                  </a:ext>
                </a:extLst>
              </p14:cNvPr>
              <p14:cNvContentPartPr/>
              <p14:nvPr/>
            </p14:nvContentPartPr>
            <p14:xfrm>
              <a:off x="10021715" y="2493273"/>
              <a:ext cx="133920" cy="99000"/>
            </p14:xfrm>
          </p:contentPart>
        </mc:Choice>
        <mc:Fallback>
          <p:pic>
            <p:nvPicPr>
              <p:cNvPr id="49" name="Freihand 48">
                <a:extLst>
                  <a:ext uri="{FF2B5EF4-FFF2-40B4-BE49-F238E27FC236}">
                    <a16:creationId xmlns:a16="http://schemas.microsoft.com/office/drawing/2014/main" id="{A0F773C2-3B8C-65EA-A00B-0A8471B4FBAE}"/>
                  </a:ext>
                </a:extLst>
              </p:cNvPr>
              <p:cNvPicPr/>
              <p:nvPr/>
            </p:nvPicPr>
            <p:blipFill>
              <a:blip r:embed="rId42"/>
              <a:stretch>
                <a:fillRect/>
              </a:stretch>
            </p:blipFill>
            <p:spPr>
              <a:xfrm>
                <a:off x="10013075" y="2484273"/>
                <a:ext cx="151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0" name="Freihand 49">
                <a:extLst>
                  <a:ext uri="{FF2B5EF4-FFF2-40B4-BE49-F238E27FC236}">
                    <a16:creationId xmlns:a16="http://schemas.microsoft.com/office/drawing/2014/main" id="{7A5E6F56-A0AB-C72E-9FD4-1DC567461490}"/>
                  </a:ext>
                </a:extLst>
              </p14:cNvPr>
              <p14:cNvContentPartPr/>
              <p14:nvPr/>
            </p14:nvContentPartPr>
            <p14:xfrm>
              <a:off x="10137635" y="2399673"/>
              <a:ext cx="48960" cy="38880"/>
            </p14:xfrm>
          </p:contentPart>
        </mc:Choice>
        <mc:Fallback>
          <p:pic>
            <p:nvPicPr>
              <p:cNvPr id="50" name="Freihand 49">
                <a:extLst>
                  <a:ext uri="{FF2B5EF4-FFF2-40B4-BE49-F238E27FC236}">
                    <a16:creationId xmlns:a16="http://schemas.microsoft.com/office/drawing/2014/main" id="{7A5E6F56-A0AB-C72E-9FD4-1DC567461490}"/>
                  </a:ext>
                </a:extLst>
              </p:cNvPr>
              <p:cNvPicPr/>
              <p:nvPr/>
            </p:nvPicPr>
            <p:blipFill>
              <a:blip r:embed="rId44"/>
              <a:stretch>
                <a:fillRect/>
              </a:stretch>
            </p:blipFill>
            <p:spPr>
              <a:xfrm>
                <a:off x="10128995" y="2391033"/>
                <a:ext cx="666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1" name="Freihand 50">
                <a:extLst>
                  <a:ext uri="{FF2B5EF4-FFF2-40B4-BE49-F238E27FC236}">
                    <a16:creationId xmlns:a16="http://schemas.microsoft.com/office/drawing/2014/main" id="{1F8DE03F-1C95-147F-24C6-07C9222EF4FD}"/>
                  </a:ext>
                </a:extLst>
              </p14:cNvPr>
              <p14:cNvContentPartPr/>
              <p14:nvPr/>
            </p14:nvContentPartPr>
            <p14:xfrm>
              <a:off x="10204595" y="2382033"/>
              <a:ext cx="260280" cy="149760"/>
            </p14:xfrm>
          </p:contentPart>
        </mc:Choice>
        <mc:Fallback>
          <p:pic>
            <p:nvPicPr>
              <p:cNvPr id="51" name="Freihand 50">
                <a:extLst>
                  <a:ext uri="{FF2B5EF4-FFF2-40B4-BE49-F238E27FC236}">
                    <a16:creationId xmlns:a16="http://schemas.microsoft.com/office/drawing/2014/main" id="{1F8DE03F-1C95-147F-24C6-07C9222EF4FD}"/>
                  </a:ext>
                </a:extLst>
              </p:cNvPr>
              <p:cNvPicPr/>
              <p:nvPr/>
            </p:nvPicPr>
            <p:blipFill>
              <a:blip r:embed="rId46"/>
              <a:stretch>
                <a:fillRect/>
              </a:stretch>
            </p:blipFill>
            <p:spPr>
              <a:xfrm>
                <a:off x="10195595" y="2373393"/>
                <a:ext cx="277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3" name="Freihand 52">
                <a:extLst>
                  <a:ext uri="{FF2B5EF4-FFF2-40B4-BE49-F238E27FC236}">
                    <a16:creationId xmlns:a16="http://schemas.microsoft.com/office/drawing/2014/main" id="{A300B896-18AE-1AA5-AB65-8B2A9C66DCC9}"/>
                  </a:ext>
                </a:extLst>
              </p14:cNvPr>
              <p14:cNvContentPartPr/>
              <p14:nvPr/>
            </p14:nvContentPartPr>
            <p14:xfrm>
              <a:off x="3863915" y="1870833"/>
              <a:ext cx="3030120" cy="138960"/>
            </p14:xfrm>
          </p:contentPart>
        </mc:Choice>
        <mc:Fallback>
          <p:pic>
            <p:nvPicPr>
              <p:cNvPr id="53" name="Freihand 52">
                <a:extLst>
                  <a:ext uri="{FF2B5EF4-FFF2-40B4-BE49-F238E27FC236}">
                    <a16:creationId xmlns:a16="http://schemas.microsoft.com/office/drawing/2014/main" id="{A300B896-18AE-1AA5-AB65-8B2A9C66DCC9}"/>
                  </a:ext>
                </a:extLst>
              </p:cNvPr>
              <p:cNvPicPr/>
              <p:nvPr/>
            </p:nvPicPr>
            <p:blipFill>
              <a:blip r:embed="rId48"/>
              <a:stretch>
                <a:fillRect/>
              </a:stretch>
            </p:blipFill>
            <p:spPr>
              <a:xfrm>
                <a:off x="3855275" y="1861833"/>
                <a:ext cx="3047760" cy="156600"/>
              </a:xfrm>
              <a:prstGeom prst="rect">
                <a:avLst/>
              </a:prstGeom>
            </p:spPr>
          </p:pic>
        </mc:Fallback>
      </mc:AlternateContent>
      <p:grpSp>
        <p:nvGrpSpPr>
          <p:cNvPr id="107" name="Gruppieren 106">
            <a:extLst>
              <a:ext uri="{FF2B5EF4-FFF2-40B4-BE49-F238E27FC236}">
                <a16:creationId xmlns:a16="http://schemas.microsoft.com/office/drawing/2014/main" id="{5D26CCEC-F8C9-968E-768B-8D3A36107D22}"/>
              </a:ext>
            </a:extLst>
          </p:cNvPr>
          <p:cNvGrpSpPr/>
          <p:nvPr/>
        </p:nvGrpSpPr>
        <p:grpSpPr>
          <a:xfrm>
            <a:off x="2522555" y="3442233"/>
            <a:ext cx="8727120" cy="835920"/>
            <a:chOff x="2522555" y="3442233"/>
            <a:chExt cx="8727120" cy="835920"/>
          </a:xfrm>
        </p:grpSpPr>
        <mc:AlternateContent xmlns:mc="http://schemas.openxmlformats.org/markup-compatibility/2006">
          <mc:Choice xmlns:p14="http://schemas.microsoft.com/office/powerpoint/2010/main" Requires="p14">
            <p:contentPart p14:bwMode="auto" r:id="rId49">
              <p14:nvContentPartPr>
                <p14:cNvPr id="55" name="Freihand 54">
                  <a:extLst>
                    <a:ext uri="{FF2B5EF4-FFF2-40B4-BE49-F238E27FC236}">
                      <a16:creationId xmlns:a16="http://schemas.microsoft.com/office/drawing/2014/main" id="{4D7A49CD-1E9C-755C-3925-5E06D4F97CC8}"/>
                    </a:ext>
                  </a:extLst>
                </p14:cNvPr>
                <p14:cNvContentPartPr/>
                <p14:nvPr/>
              </p14:nvContentPartPr>
              <p14:xfrm>
                <a:off x="2545955" y="3895113"/>
                <a:ext cx="106560" cy="34560"/>
              </p14:xfrm>
            </p:contentPart>
          </mc:Choice>
          <mc:Fallback>
            <p:pic>
              <p:nvPicPr>
                <p:cNvPr id="55" name="Freihand 54">
                  <a:extLst>
                    <a:ext uri="{FF2B5EF4-FFF2-40B4-BE49-F238E27FC236}">
                      <a16:creationId xmlns:a16="http://schemas.microsoft.com/office/drawing/2014/main" id="{4D7A49CD-1E9C-755C-3925-5E06D4F97CC8}"/>
                    </a:ext>
                  </a:extLst>
                </p:cNvPr>
                <p:cNvPicPr/>
                <p:nvPr/>
              </p:nvPicPr>
              <p:blipFill>
                <a:blip r:embed="rId50"/>
                <a:stretch>
                  <a:fillRect/>
                </a:stretch>
              </p:blipFill>
              <p:spPr>
                <a:xfrm>
                  <a:off x="2536955" y="3886473"/>
                  <a:ext cx="124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6" name="Freihand 55">
                  <a:extLst>
                    <a:ext uri="{FF2B5EF4-FFF2-40B4-BE49-F238E27FC236}">
                      <a16:creationId xmlns:a16="http://schemas.microsoft.com/office/drawing/2014/main" id="{5F6F7DC1-33CA-6339-10A9-00550C35E999}"/>
                    </a:ext>
                  </a:extLst>
                </p14:cNvPr>
                <p14:cNvContentPartPr/>
                <p14:nvPr/>
              </p14:nvContentPartPr>
              <p14:xfrm>
                <a:off x="2740715" y="3787113"/>
                <a:ext cx="24840" cy="84240"/>
              </p14:xfrm>
            </p:contentPart>
          </mc:Choice>
          <mc:Fallback>
            <p:pic>
              <p:nvPicPr>
                <p:cNvPr id="56" name="Freihand 55">
                  <a:extLst>
                    <a:ext uri="{FF2B5EF4-FFF2-40B4-BE49-F238E27FC236}">
                      <a16:creationId xmlns:a16="http://schemas.microsoft.com/office/drawing/2014/main" id="{5F6F7DC1-33CA-6339-10A9-00550C35E999}"/>
                    </a:ext>
                  </a:extLst>
                </p:cNvPr>
                <p:cNvPicPr/>
                <p:nvPr/>
              </p:nvPicPr>
              <p:blipFill>
                <a:blip r:embed="rId52"/>
                <a:stretch>
                  <a:fillRect/>
                </a:stretch>
              </p:blipFill>
              <p:spPr>
                <a:xfrm>
                  <a:off x="2732075" y="3778473"/>
                  <a:ext cx="42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7" name="Freihand 56">
                  <a:extLst>
                    <a:ext uri="{FF2B5EF4-FFF2-40B4-BE49-F238E27FC236}">
                      <a16:creationId xmlns:a16="http://schemas.microsoft.com/office/drawing/2014/main" id="{623139FE-5ED6-0B34-D1FF-2639FEB5C528}"/>
                    </a:ext>
                  </a:extLst>
                </p14:cNvPr>
                <p14:cNvContentPartPr/>
                <p14:nvPr/>
              </p14:nvContentPartPr>
              <p14:xfrm>
                <a:off x="2522555" y="3756513"/>
                <a:ext cx="164520" cy="203400"/>
              </p14:xfrm>
            </p:contentPart>
          </mc:Choice>
          <mc:Fallback>
            <p:pic>
              <p:nvPicPr>
                <p:cNvPr id="57" name="Freihand 56">
                  <a:extLst>
                    <a:ext uri="{FF2B5EF4-FFF2-40B4-BE49-F238E27FC236}">
                      <a16:creationId xmlns:a16="http://schemas.microsoft.com/office/drawing/2014/main" id="{623139FE-5ED6-0B34-D1FF-2639FEB5C528}"/>
                    </a:ext>
                  </a:extLst>
                </p:cNvPr>
                <p:cNvPicPr/>
                <p:nvPr/>
              </p:nvPicPr>
              <p:blipFill>
                <a:blip r:embed="rId54"/>
                <a:stretch>
                  <a:fillRect/>
                </a:stretch>
              </p:blipFill>
              <p:spPr>
                <a:xfrm>
                  <a:off x="2513555" y="3747513"/>
                  <a:ext cx="182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8" name="Freihand 57">
                  <a:extLst>
                    <a:ext uri="{FF2B5EF4-FFF2-40B4-BE49-F238E27FC236}">
                      <a16:creationId xmlns:a16="http://schemas.microsoft.com/office/drawing/2014/main" id="{1195DD65-BD98-4F7F-5766-2EF9E3DE295F}"/>
                    </a:ext>
                  </a:extLst>
                </p14:cNvPr>
                <p14:cNvContentPartPr/>
                <p14:nvPr/>
              </p14:nvContentPartPr>
              <p14:xfrm>
                <a:off x="2743595" y="3787473"/>
                <a:ext cx="234720" cy="127440"/>
              </p14:xfrm>
            </p:contentPart>
          </mc:Choice>
          <mc:Fallback>
            <p:pic>
              <p:nvPicPr>
                <p:cNvPr id="58" name="Freihand 57">
                  <a:extLst>
                    <a:ext uri="{FF2B5EF4-FFF2-40B4-BE49-F238E27FC236}">
                      <a16:creationId xmlns:a16="http://schemas.microsoft.com/office/drawing/2014/main" id="{1195DD65-BD98-4F7F-5766-2EF9E3DE295F}"/>
                    </a:ext>
                  </a:extLst>
                </p:cNvPr>
                <p:cNvPicPr/>
                <p:nvPr/>
              </p:nvPicPr>
              <p:blipFill>
                <a:blip r:embed="rId56"/>
                <a:stretch>
                  <a:fillRect/>
                </a:stretch>
              </p:blipFill>
              <p:spPr>
                <a:xfrm>
                  <a:off x="2734595" y="3778833"/>
                  <a:ext cx="252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9" name="Freihand 58">
                  <a:extLst>
                    <a:ext uri="{FF2B5EF4-FFF2-40B4-BE49-F238E27FC236}">
                      <a16:creationId xmlns:a16="http://schemas.microsoft.com/office/drawing/2014/main" id="{60BEAA4C-3E38-5356-36EB-C0318B6206CB}"/>
                    </a:ext>
                  </a:extLst>
                </p14:cNvPr>
                <p14:cNvContentPartPr/>
                <p14:nvPr/>
              </p14:nvContentPartPr>
              <p14:xfrm>
                <a:off x="2986595" y="3717273"/>
                <a:ext cx="22320" cy="14760"/>
              </p14:xfrm>
            </p:contentPart>
          </mc:Choice>
          <mc:Fallback>
            <p:pic>
              <p:nvPicPr>
                <p:cNvPr id="59" name="Freihand 58">
                  <a:extLst>
                    <a:ext uri="{FF2B5EF4-FFF2-40B4-BE49-F238E27FC236}">
                      <a16:creationId xmlns:a16="http://schemas.microsoft.com/office/drawing/2014/main" id="{60BEAA4C-3E38-5356-36EB-C0318B6206CB}"/>
                    </a:ext>
                  </a:extLst>
                </p:cNvPr>
                <p:cNvPicPr/>
                <p:nvPr/>
              </p:nvPicPr>
              <p:blipFill>
                <a:blip r:embed="rId58"/>
                <a:stretch>
                  <a:fillRect/>
                </a:stretch>
              </p:blipFill>
              <p:spPr>
                <a:xfrm>
                  <a:off x="2977955" y="3708633"/>
                  <a:ext cx="39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0" name="Freihand 59">
                  <a:extLst>
                    <a:ext uri="{FF2B5EF4-FFF2-40B4-BE49-F238E27FC236}">
                      <a16:creationId xmlns:a16="http://schemas.microsoft.com/office/drawing/2014/main" id="{85AD5644-5EFA-48B5-6D08-BCC9AFB4E43B}"/>
                    </a:ext>
                  </a:extLst>
                </p14:cNvPr>
                <p14:cNvContentPartPr/>
                <p14:nvPr/>
              </p14:nvContentPartPr>
              <p14:xfrm>
                <a:off x="3053915" y="3751473"/>
                <a:ext cx="269640" cy="159120"/>
              </p14:xfrm>
            </p:contentPart>
          </mc:Choice>
          <mc:Fallback>
            <p:pic>
              <p:nvPicPr>
                <p:cNvPr id="60" name="Freihand 59">
                  <a:extLst>
                    <a:ext uri="{FF2B5EF4-FFF2-40B4-BE49-F238E27FC236}">
                      <a16:creationId xmlns:a16="http://schemas.microsoft.com/office/drawing/2014/main" id="{85AD5644-5EFA-48B5-6D08-BCC9AFB4E43B}"/>
                    </a:ext>
                  </a:extLst>
                </p:cNvPr>
                <p:cNvPicPr/>
                <p:nvPr/>
              </p:nvPicPr>
              <p:blipFill>
                <a:blip r:embed="rId60"/>
                <a:stretch>
                  <a:fillRect/>
                </a:stretch>
              </p:blipFill>
              <p:spPr>
                <a:xfrm>
                  <a:off x="3044915" y="3742473"/>
                  <a:ext cx="287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1" name="Freihand 60">
                  <a:extLst>
                    <a:ext uri="{FF2B5EF4-FFF2-40B4-BE49-F238E27FC236}">
                      <a16:creationId xmlns:a16="http://schemas.microsoft.com/office/drawing/2014/main" id="{ABC6E432-23A3-4A83-98F0-0E91B4C6664B}"/>
                    </a:ext>
                  </a:extLst>
                </p14:cNvPr>
                <p14:cNvContentPartPr/>
                <p14:nvPr/>
              </p14:nvContentPartPr>
              <p14:xfrm>
                <a:off x="3514715" y="3703953"/>
                <a:ext cx="245520" cy="186480"/>
              </p14:xfrm>
            </p:contentPart>
          </mc:Choice>
          <mc:Fallback>
            <p:pic>
              <p:nvPicPr>
                <p:cNvPr id="61" name="Freihand 60">
                  <a:extLst>
                    <a:ext uri="{FF2B5EF4-FFF2-40B4-BE49-F238E27FC236}">
                      <a16:creationId xmlns:a16="http://schemas.microsoft.com/office/drawing/2014/main" id="{ABC6E432-23A3-4A83-98F0-0E91B4C6664B}"/>
                    </a:ext>
                  </a:extLst>
                </p:cNvPr>
                <p:cNvPicPr/>
                <p:nvPr/>
              </p:nvPicPr>
              <p:blipFill>
                <a:blip r:embed="rId62"/>
                <a:stretch>
                  <a:fillRect/>
                </a:stretch>
              </p:blipFill>
              <p:spPr>
                <a:xfrm>
                  <a:off x="3505715" y="3695313"/>
                  <a:ext cx="2631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2" name="Freihand 61">
                  <a:extLst>
                    <a:ext uri="{FF2B5EF4-FFF2-40B4-BE49-F238E27FC236}">
                      <a16:creationId xmlns:a16="http://schemas.microsoft.com/office/drawing/2014/main" id="{99924DBB-2E2D-6DDC-CB6F-F68B4A915E64}"/>
                    </a:ext>
                  </a:extLst>
                </p14:cNvPr>
                <p14:cNvContentPartPr/>
                <p14:nvPr/>
              </p14:nvContentPartPr>
              <p14:xfrm>
                <a:off x="3829355" y="3761553"/>
                <a:ext cx="82800" cy="113760"/>
              </p14:xfrm>
            </p:contentPart>
          </mc:Choice>
          <mc:Fallback>
            <p:pic>
              <p:nvPicPr>
                <p:cNvPr id="62" name="Freihand 61">
                  <a:extLst>
                    <a:ext uri="{FF2B5EF4-FFF2-40B4-BE49-F238E27FC236}">
                      <a16:creationId xmlns:a16="http://schemas.microsoft.com/office/drawing/2014/main" id="{99924DBB-2E2D-6DDC-CB6F-F68B4A915E64}"/>
                    </a:ext>
                  </a:extLst>
                </p:cNvPr>
                <p:cNvPicPr/>
                <p:nvPr/>
              </p:nvPicPr>
              <p:blipFill>
                <a:blip r:embed="rId64"/>
                <a:stretch>
                  <a:fillRect/>
                </a:stretch>
              </p:blipFill>
              <p:spPr>
                <a:xfrm>
                  <a:off x="3820355" y="3752913"/>
                  <a:ext cx="100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3" name="Freihand 62">
                  <a:extLst>
                    <a:ext uri="{FF2B5EF4-FFF2-40B4-BE49-F238E27FC236}">
                      <a16:creationId xmlns:a16="http://schemas.microsoft.com/office/drawing/2014/main" id="{0CCF91FC-4ACC-9D66-312A-C34833D1937F}"/>
                    </a:ext>
                  </a:extLst>
                </p14:cNvPr>
                <p14:cNvContentPartPr/>
                <p14:nvPr/>
              </p14:nvContentPartPr>
              <p14:xfrm>
                <a:off x="4027715" y="3762273"/>
                <a:ext cx="129240" cy="131040"/>
              </p14:xfrm>
            </p:contentPart>
          </mc:Choice>
          <mc:Fallback>
            <p:pic>
              <p:nvPicPr>
                <p:cNvPr id="63" name="Freihand 62">
                  <a:extLst>
                    <a:ext uri="{FF2B5EF4-FFF2-40B4-BE49-F238E27FC236}">
                      <a16:creationId xmlns:a16="http://schemas.microsoft.com/office/drawing/2014/main" id="{0CCF91FC-4ACC-9D66-312A-C34833D1937F}"/>
                    </a:ext>
                  </a:extLst>
                </p:cNvPr>
                <p:cNvPicPr/>
                <p:nvPr/>
              </p:nvPicPr>
              <p:blipFill>
                <a:blip r:embed="rId66"/>
                <a:stretch>
                  <a:fillRect/>
                </a:stretch>
              </p:blipFill>
              <p:spPr>
                <a:xfrm>
                  <a:off x="4019075" y="3753273"/>
                  <a:ext cx="146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4" name="Freihand 63">
                  <a:extLst>
                    <a:ext uri="{FF2B5EF4-FFF2-40B4-BE49-F238E27FC236}">
                      <a16:creationId xmlns:a16="http://schemas.microsoft.com/office/drawing/2014/main" id="{F63A80D6-1450-0091-DE42-3A0A4AED637C}"/>
                    </a:ext>
                  </a:extLst>
                </p14:cNvPr>
                <p14:cNvContentPartPr/>
                <p14:nvPr/>
              </p14:nvContentPartPr>
              <p14:xfrm>
                <a:off x="4216355" y="3750393"/>
                <a:ext cx="380880" cy="136800"/>
              </p14:xfrm>
            </p:contentPart>
          </mc:Choice>
          <mc:Fallback>
            <p:pic>
              <p:nvPicPr>
                <p:cNvPr id="64" name="Freihand 63">
                  <a:extLst>
                    <a:ext uri="{FF2B5EF4-FFF2-40B4-BE49-F238E27FC236}">
                      <a16:creationId xmlns:a16="http://schemas.microsoft.com/office/drawing/2014/main" id="{F63A80D6-1450-0091-DE42-3A0A4AED637C}"/>
                    </a:ext>
                  </a:extLst>
                </p:cNvPr>
                <p:cNvPicPr/>
                <p:nvPr/>
              </p:nvPicPr>
              <p:blipFill>
                <a:blip r:embed="rId68"/>
                <a:stretch>
                  <a:fillRect/>
                </a:stretch>
              </p:blipFill>
              <p:spPr>
                <a:xfrm>
                  <a:off x="4207715" y="3741393"/>
                  <a:ext cx="398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6" name="Freihand 65">
                  <a:extLst>
                    <a:ext uri="{FF2B5EF4-FFF2-40B4-BE49-F238E27FC236}">
                      <a16:creationId xmlns:a16="http://schemas.microsoft.com/office/drawing/2014/main" id="{D41CCA10-5A06-3612-7408-743B06312F83}"/>
                    </a:ext>
                  </a:extLst>
                </p14:cNvPr>
                <p14:cNvContentPartPr/>
                <p14:nvPr/>
              </p14:nvContentPartPr>
              <p14:xfrm>
                <a:off x="4826555" y="3740313"/>
                <a:ext cx="140760" cy="232560"/>
              </p14:xfrm>
            </p:contentPart>
          </mc:Choice>
          <mc:Fallback>
            <p:pic>
              <p:nvPicPr>
                <p:cNvPr id="66" name="Freihand 65">
                  <a:extLst>
                    <a:ext uri="{FF2B5EF4-FFF2-40B4-BE49-F238E27FC236}">
                      <a16:creationId xmlns:a16="http://schemas.microsoft.com/office/drawing/2014/main" id="{D41CCA10-5A06-3612-7408-743B06312F83}"/>
                    </a:ext>
                  </a:extLst>
                </p:cNvPr>
                <p:cNvPicPr/>
                <p:nvPr/>
              </p:nvPicPr>
              <p:blipFill>
                <a:blip r:embed="rId70"/>
                <a:stretch>
                  <a:fillRect/>
                </a:stretch>
              </p:blipFill>
              <p:spPr>
                <a:xfrm>
                  <a:off x="4817555" y="3731673"/>
                  <a:ext cx="158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7" name="Freihand 66">
                  <a:extLst>
                    <a:ext uri="{FF2B5EF4-FFF2-40B4-BE49-F238E27FC236}">
                      <a16:creationId xmlns:a16="http://schemas.microsoft.com/office/drawing/2014/main" id="{94E7A315-F22F-89C9-EE36-221E954B423F}"/>
                    </a:ext>
                  </a:extLst>
                </p14:cNvPr>
                <p14:cNvContentPartPr/>
                <p14:nvPr/>
              </p14:nvContentPartPr>
              <p14:xfrm>
                <a:off x="5026715" y="3750033"/>
                <a:ext cx="152640" cy="92160"/>
              </p14:xfrm>
            </p:contentPart>
          </mc:Choice>
          <mc:Fallback>
            <p:pic>
              <p:nvPicPr>
                <p:cNvPr id="67" name="Freihand 66">
                  <a:extLst>
                    <a:ext uri="{FF2B5EF4-FFF2-40B4-BE49-F238E27FC236}">
                      <a16:creationId xmlns:a16="http://schemas.microsoft.com/office/drawing/2014/main" id="{94E7A315-F22F-89C9-EE36-221E954B423F}"/>
                    </a:ext>
                  </a:extLst>
                </p:cNvPr>
                <p:cNvPicPr/>
                <p:nvPr/>
              </p:nvPicPr>
              <p:blipFill>
                <a:blip r:embed="rId72"/>
                <a:stretch>
                  <a:fillRect/>
                </a:stretch>
              </p:blipFill>
              <p:spPr>
                <a:xfrm>
                  <a:off x="5018075" y="3741393"/>
                  <a:ext cx="170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8" name="Freihand 67">
                  <a:extLst>
                    <a:ext uri="{FF2B5EF4-FFF2-40B4-BE49-F238E27FC236}">
                      <a16:creationId xmlns:a16="http://schemas.microsoft.com/office/drawing/2014/main" id="{DECFB773-BE8E-CD12-CFDB-C029BB733E0B}"/>
                    </a:ext>
                  </a:extLst>
                </p14:cNvPr>
                <p14:cNvContentPartPr/>
                <p14:nvPr/>
              </p14:nvContentPartPr>
              <p14:xfrm>
                <a:off x="5216435" y="3688113"/>
                <a:ext cx="137160" cy="112680"/>
              </p14:xfrm>
            </p:contentPart>
          </mc:Choice>
          <mc:Fallback>
            <p:pic>
              <p:nvPicPr>
                <p:cNvPr id="68" name="Freihand 67">
                  <a:extLst>
                    <a:ext uri="{FF2B5EF4-FFF2-40B4-BE49-F238E27FC236}">
                      <a16:creationId xmlns:a16="http://schemas.microsoft.com/office/drawing/2014/main" id="{DECFB773-BE8E-CD12-CFDB-C029BB733E0B}"/>
                    </a:ext>
                  </a:extLst>
                </p:cNvPr>
                <p:cNvPicPr/>
                <p:nvPr/>
              </p:nvPicPr>
              <p:blipFill>
                <a:blip r:embed="rId74"/>
                <a:stretch>
                  <a:fillRect/>
                </a:stretch>
              </p:blipFill>
              <p:spPr>
                <a:xfrm>
                  <a:off x="5207435" y="3679113"/>
                  <a:ext cx="154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9" name="Freihand 68">
                  <a:extLst>
                    <a:ext uri="{FF2B5EF4-FFF2-40B4-BE49-F238E27FC236}">
                      <a16:creationId xmlns:a16="http://schemas.microsoft.com/office/drawing/2014/main" id="{70143791-B07D-A99B-4C0C-AF7BA3D97546}"/>
                    </a:ext>
                  </a:extLst>
                </p14:cNvPr>
                <p14:cNvContentPartPr/>
                <p14:nvPr/>
              </p14:nvContentPartPr>
              <p14:xfrm>
                <a:off x="5390315" y="3726273"/>
                <a:ext cx="135360" cy="103680"/>
              </p14:xfrm>
            </p:contentPart>
          </mc:Choice>
          <mc:Fallback>
            <p:pic>
              <p:nvPicPr>
                <p:cNvPr id="69" name="Freihand 68">
                  <a:extLst>
                    <a:ext uri="{FF2B5EF4-FFF2-40B4-BE49-F238E27FC236}">
                      <a16:creationId xmlns:a16="http://schemas.microsoft.com/office/drawing/2014/main" id="{70143791-B07D-A99B-4C0C-AF7BA3D97546}"/>
                    </a:ext>
                  </a:extLst>
                </p:cNvPr>
                <p:cNvPicPr/>
                <p:nvPr/>
              </p:nvPicPr>
              <p:blipFill>
                <a:blip r:embed="rId76"/>
                <a:stretch>
                  <a:fillRect/>
                </a:stretch>
              </p:blipFill>
              <p:spPr>
                <a:xfrm>
                  <a:off x="5381315" y="3717273"/>
                  <a:ext cx="153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35B91631-7AA0-C439-0754-0DB1269EE84C}"/>
                    </a:ext>
                  </a:extLst>
                </p14:cNvPr>
                <p14:cNvContentPartPr/>
                <p14:nvPr/>
              </p14:nvContentPartPr>
              <p14:xfrm>
                <a:off x="5598755" y="3744993"/>
                <a:ext cx="94680" cy="92880"/>
              </p14:xfrm>
            </p:contentPart>
          </mc:Choice>
          <mc:Fallback>
            <p:pic>
              <p:nvPicPr>
                <p:cNvPr id="70" name="Freihand 69">
                  <a:extLst>
                    <a:ext uri="{FF2B5EF4-FFF2-40B4-BE49-F238E27FC236}">
                      <a16:creationId xmlns:a16="http://schemas.microsoft.com/office/drawing/2014/main" id="{35B91631-7AA0-C439-0754-0DB1269EE84C}"/>
                    </a:ext>
                  </a:extLst>
                </p:cNvPr>
                <p:cNvPicPr/>
                <p:nvPr/>
              </p:nvPicPr>
              <p:blipFill>
                <a:blip r:embed="rId78"/>
                <a:stretch>
                  <a:fillRect/>
                </a:stretch>
              </p:blipFill>
              <p:spPr>
                <a:xfrm>
                  <a:off x="5589755" y="3736353"/>
                  <a:ext cx="112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1" name="Freihand 70">
                  <a:extLst>
                    <a:ext uri="{FF2B5EF4-FFF2-40B4-BE49-F238E27FC236}">
                      <a16:creationId xmlns:a16="http://schemas.microsoft.com/office/drawing/2014/main" id="{E3BC3F25-414E-E7C4-8960-0BF5694C24BE}"/>
                    </a:ext>
                  </a:extLst>
                </p14:cNvPr>
                <p14:cNvContentPartPr/>
                <p14:nvPr/>
              </p14:nvContentPartPr>
              <p14:xfrm>
                <a:off x="5878475" y="3734193"/>
                <a:ext cx="362880" cy="122040"/>
              </p14:xfrm>
            </p:contentPart>
          </mc:Choice>
          <mc:Fallback>
            <p:pic>
              <p:nvPicPr>
                <p:cNvPr id="71" name="Freihand 70">
                  <a:extLst>
                    <a:ext uri="{FF2B5EF4-FFF2-40B4-BE49-F238E27FC236}">
                      <a16:creationId xmlns:a16="http://schemas.microsoft.com/office/drawing/2014/main" id="{E3BC3F25-414E-E7C4-8960-0BF5694C24BE}"/>
                    </a:ext>
                  </a:extLst>
                </p:cNvPr>
                <p:cNvPicPr/>
                <p:nvPr/>
              </p:nvPicPr>
              <p:blipFill>
                <a:blip r:embed="rId80"/>
                <a:stretch>
                  <a:fillRect/>
                </a:stretch>
              </p:blipFill>
              <p:spPr>
                <a:xfrm>
                  <a:off x="5869835" y="3725193"/>
                  <a:ext cx="380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2" name="Freihand 71">
                  <a:extLst>
                    <a:ext uri="{FF2B5EF4-FFF2-40B4-BE49-F238E27FC236}">
                      <a16:creationId xmlns:a16="http://schemas.microsoft.com/office/drawing/2014/main" id="{74C40AB0-928D-5522-1917-5F2026B0BE1D}"/>
                    </a:ext>
                  </a:extLst>
                </p14:cNvPr>
                <p14:cNvContentPartPr/>
                <p14:nvPr/>
              </p14:nvContentPartPr>
              <p14:xfrm>
                <a:off x="6405515" y="3738873"/>
                <a:ext cx="155520" cy="129600"/>
              </p14:xfrm>
            </p:contentPart>
          </mc:Choice>
          <mc:Fallback>
            <p:pic>
              <p:nvPicPr>
                <p:cNvPr id="72" name="Freihand 71">
                  <a:extLst>
                    <a:ext uri="{FF2B5EF4-FFF2-40B4-BE49-F238E27FC236}">
                      <a16:creationId xmlns:a16="http://schemas.microsoft.com/office/drawing/2014/main" id="{74C40AB0-928D-5522-1917-5F2026B0BE1D}"/>
                    </a:ext>
                  </a:extLst>
                </p:cNvPr>
                <p:cNvPicPr/>
                <p:nvPr/>
              </p:nvPicPr>
              <p:blipFill>
                <a:blip r:embed="rId82"/>
                <a:stretch>
                  <a:fillRect/>
                </a:stretch>
              </p:blipFill>
              <p:spPr>
                <a:xfrm>
                  <a:off x="6396875" y="3730233"/>
                  <a:ext cx="173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3" name="Freihand 72">
                  <a:extLst>
                    <a:ext uri="{FF2B5EF4-FFF2-40B4-BE49-F238E27FC236}">
                      <a16:creationId xmlns:a16="http://schemas.microsoft.com/office/drawing/2014/main" id="{16471066-EC47-467C-B368-0EA4BA5068C4}"/>
                    </a:ext>
                  </a:extLst>
                </p14:cNvPr>
                <p14:cNvContentPartPr/>
                <p14:nvPr/>
              </p14:nvContentPartPr>
              <p14:xfrm>
                <a:off x="6619715" y="3750753"/>
                <a:ext cx="383760" cy="44280"/>
              </p14:xfrm>
            </p:contentPart>
          </mc:Choice>
          <mc:Fallback>
            <p:pic>
              <p:nvPicPr>
                <p:cNvPr id="73" name="Freihand 72">
                  <a:extLst>
                    <a:ext uri="{FF2B5EF4-FFF2-40B4-BE49-F238E27FC236}">
                      <a16:creationId xmlns:a16="http://schemas.microsoft.com/office/drawing/2014/main" id="{16471066-EC47-467C-B368-0EA4BA5068C4}"/>
                    </a:ext>
                  </a:extLst>
                </p:cNvPr>
                <p:cNvPicPr/>
                <p:nvPr/>
              </p:nvPicPr>
              <p:blipFill>
                <a:blip r:embed="rId84"/>
                <a:stretch>
                  <a:fillRect/>
                </a:stretch>
              </p:blipFill>
              <p:spPr>
                <a:xfrm>
                  <a:off x="6610715" y="3742113"/>
                  <a:ext cx="401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4" name="Freihand 73">
                  <a:extLst>
                    <a:ext uri="{FF2B5EF4-FFF2-40B4-BE49-F238E27FC236}">
                      <a16:creationId xmlns:a16="http://schemas.microsoft.com/office/drawing/2014/main" id="{91E9F1D4-C972-F49A-EFC2-021273C21041}"/>
                    </a:ext>
                  </a:extLst>
                </p14:cNvPr>
                <p14:cNvContentPartPr/>
                <p14:nvPr/>
              </p14:nvContentPartPr>
              <p14:xfrm>
                <a:off x="7007075" y="3733833"/>
                <a:ext cx="136800" cy="222840"/>
              </p14:xfrm>
            </p:contentPart>
          </mc:Choice>
          <mc:Fallback>
            <p:pic>
              <p:nvPicPr>
                <p:cNvPr id="74" name="Freihand 73">
                  <a:extLst>
                    <a:ext uri="{FF2B5EF4-FFF2-40B4-BE49-F238E27FC236}">
                      <a16:creationId xmlns:a16="http://schemas.microsoft.com/office/drawing/2014/main" id="{91E9F1D4-C972-F49A-EFC2-021273C21041}"/>
                    </a:ext>
                  </a:extLst>
                </p:cNvPr>
                <p:cNvPicPr/>
                <p:nvPr/>
              </p:nvPicPr>
              <p:blipFill>
                <a:blip r:embed="rId86"/>
                <a:stretch>
                  <a:fillRect/>
                </a:stretch>
              </p:blipFill>
              <p:spPr>
                <a:xfrm>
                  <a:off x="6998435" y="3724833"/>
                  <a:ext cx="1544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5" name="Freihand 74">
                  <a:extLst>
                    <a:ext uri="{FF2B5EF4-FFF2-40B4-BE49-F238E27FC236}">
                      <a16:creationId xmlns:a16="http://schemas.microsoft.com/office/drawing/2014/main" id="{6FCD1B73-A5A1-236D-CAB8-05BFE3CEC4E8}"/>
                    </a:ext>
                  </a:extLst>
                </p14:cNvPr>
                <p14:cNvContentPartPr/>
                <p14:nvPr/>
              </p14:nvContentPartPr>
              <p14:xfrm>
                <a:off x="7212995" y="3717273"/>
                <a:ext cx="288720" cy="63000"/>
              </p14:xfrm>
            </p:contentPart>
          </mc:Choice>
          <mc:Fallback>
            <p:pic>
              <p:nvPicPr>
                <p:cNvPr id="75" name="Freihand 74">
                  <a:extLst>
                    <a:ext uri="{FF2B5EF4-FFF2-40B4-BE49-F238E27FC236}">
                      <a16:creationId xmlns:a16="http://schemas.microsoft.com/office/drawing/2014/main" id="{6FCD1B73-A5A1-236D-CAB8-05BFE3CEC4E8}"/>
                    </a:ext>
                  </a:extLst>
                </p:cNvPr>
                <p:cNvPicPr/>
                <p:nvPr/>
              </p:nvPicPr>
              <p:blipFill>
                <a:blip r:embed="rId88"/>
                <a:stretch>
                  <a:fillRect/>
                </a:stretch>
              </p:blipFill>
              <p:spPr>
                <a:xfrm>
                  <a:off x="7203995" y="3708633"/>
                  <a:ext cx="306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6" name="Freihand 75">
                  <a:extLst>
                    <a:ext uri="{FF2B5EF4-FFF2-40B4-BE49-F238E27FC236}">
                      <a16:creationId xmlns:a16="http://schemas.microsoft.com/office/drawing/2014/main" id="{0829B278-0C9F-0B65-1950-A7DDF8896B32}"/>
                    </a:ext>
                  </a:extLst>
                </p14:cNvPr>
                <p14:cNvContentPartPr/>
                <p14:nvPr/>
              </p14:nvContentPartPr>
              <p14:xfrm>
                <a:off x="7427195" y="3711153"/>
                <a:ext cx="105480" cy="95760"/>
              </p14:xfrm>
            </p:contentPart>
          </mc:Choice>
          <mc:Fallback>
            <p:pic>
              <p:nvPicPr>
                <p:cNvPr id="76" name="Freihand 75">
                  <a:extLst>
                    <a:ext uri="{FF2B5EF4-FFF2-40B4-BE49-F238E27FC236}">
                      <a16:creationId xmlns:a16="http://schemas.microsoft.com/office/drawing/2014/main" id="{0829B278-0C9F-0B65-1950-A7DDF8896B32}"/>
                    </a:ext>
                  </a:extLst>
                </p:cNvPr>
                <p:cNvPicPr/>
                <p:nvPr/>
              </p:nvPicPr>
              <p:blipFill>
                <a:blip r:embed="rId90"/>
                <a:stretch>
                  <a:fillRect/>
                </a:stretch>
              </p:blipFill>
              <p:spPr>
                <a:xfrm>
                  <a:off x="7418555" y="3702513"/>
                  <a:ext cx="123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7" name="Freihand 76">
                  <a:extLst>
                    <a:ext uri="{FF2B5EF4-FFF2-40B4-BE49-F238E27FC236}">
                      <a16:creationId xmlns:a16="http://schemas.microsoft.com/office/drawing/2014/main" id="{C203B2B9-20D9-F852-64AD-BB46DCB6F80D}"/>
                    </a:ext>
                  </a:extLst>
                </p14:cNvPr>
                <p14:cNvContentPartPr/>
                <p14:nvPr/>
              </p14:nvContentPartPr>
              <p14:xfrm>
                <a:off x="7558235" y="3661113"/>
                <a:ext cx="195840" cy="116640"/>
              </p14:xfrm>
            </p:contentPart>
          </mc:Choice>
          <mc:Fallback>
            <p:pic>
              <p:nvPicPr>
                <p:cNvPr id="77" name="Freihand 76">
                  <a:extLst>
                    <a:ext uri="{FF2B5EF4-FFF2-40B4-BE49-F238E27FC236}">
                      <a16:creationId xmlns:a16="http://schemas.microsoft.com/office/drawing/2014/main" id="{C203B2B9-20D9-F852-64AD-BB46DCB6F80D}"/>
                    </a:ext>
                  </a:extLst>
                </p:cNvPr>
                <p:cNvPicPr/>
                <p:nvPr/>
              </p:nvPicPr>
              <p:blipFill>
                <a:blip r:embed="rId92"/>
                <a:stretch>
                  <a:fillRect/>
                </a:stretch>
              </p:blipFill>
              <p:spPr>
                <a:xfrm>
                  <a:off x="7549235" y="3652473"/>
                  <a:ext cx="213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8" name="Freihand 77">
                  <a:extLst>
                    <a:ext uri="{FF2B5EF4-FFF2-40B4-BE49-F238E27FC236}">
                      <a16:creationId xmlns:a16="http://schemas.microsoft.com/office/drawing/2014/main" id="{5D538647-A511-8E62-05A0-0581A5E8C64A}"/>
                    </a:ext>
                  </a:extLst>
                </p14:cNvPr>
                <p14:cNvContentPartPr/>
                <p14:nvPr/>
              </p14:nvContentPartPr>
              <p14:xfrm>
                <a:off x="7935515" y="3702513"/>
                <a:ext cx="127800" cy="191160"/>
              </p14:xfrm>
            </p:contentPart>
          </mc:Choice>
          <mc:Fallback>
            <p:pic>
              <p:nvPicPr>
                <p:cNvPr id="78" name="Freihand 77">
                  <a:extLst>
                    <a:ext uri="{FF2B5EF4-FFF2-40B4-BE49-F238E27FC236}">
                      <a16:creationId xmlns:a16="http://schemas.microsoft.com/office/drawing/2014/main" id="{5D538647-A511-8E62-05A0-0581A5E8C64A}"/>
                    </a:ext>
                  </a:extLst>
                </p:cNvPr>
                <p:cNvPicPr/>
                <p:nvPr/>
              </p:nvPicPr>
              <p:blipFill>
                <a:blip r:embed="rId94"/>
                <a:stretch>
                  <a:fillRect/>
                </a:stretch>
              </p:blipFill>
              <p:spPr>
                <a:xfrm>
                  <a:off x="7926875" y="3693513"/>
                  <a:ext cx="145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9" name="Freihand 78">
                  <a:extLst>
                    <a:ext uri="{FF2B5EF4-FFF2-40B4-BE49-F238E27FC236}">
                      <a16:creationId xmlns:a16="http://schemas.microsoft.com/office/drawing/2014/main" id="{79C1ADC6-E733-777A-7D6A-25971668B8C7}"/>
                    </a:ext>
                  </a:extLst>
                </p14:cNvPr>
                <p14:cNvContentPartPr/>
                <p14:nvPr/>
              </p14:nvContentPartPr>
              <p14:xfrm>
                <a:off x="8066195" y="3750033"/>
                <a:ext cx="115560" cy="88920"/>
              </p14:xfrm>
            </p:contentPart>
          </mc:Choice>
          <mc:Fallback>
            <p:pic>
              <p:nvPicPr>
                <p:cNvPr id="79" name="Freihand 78">
                  <a:extLst>
                    <a:ext uri="{FF2B5EF4-FFF2-40B4-BE49-F238E27FC236}">
                      <a16:creationId xmlns:a16="http://schemas.microsoft.com/office/drawing/2014/main" id="{79C1ADC6-E733-777A-7D6A-25971668B8C7}"/>
                    </a:ext>
                  </a:extLst>
                </p:cNvPr>
                <p:cNvPicPr/>
                <p:nvPr/>
              </p:nvPicPr>
              <p:blipFill>
                <a:blip r:embed="rId96"/>
                <a:stretch>
                  <a:fillRect/>
                </a:stretch>
              </p:blipFill>
              <p:spPr>
                <a:xfrm>
                  <a:off x="8057195" y="3741393"/>
                  <a:ext cx="133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0" name="Freihand 79">
                  <a:extLst>
                    <a:ext uri="{FF2B5EF4-FFF2-40B4-BE49-F238E27FC236}">
                      <a16:creationId xmlns:a16="http://schemas.microsoft.com/office/drawing/2014/main" id="{79A43876-2FA3-437A-477E-3CDD003AF812}"/>
                    </a:ext>
                  </a:extLst>
                </p14:cNvPr>
                <p14:cNvContentPartPr/>
                <p14:nvPr/>
              </p14:nvContentPartPr>
              <p14:xfrm>
                <a:off x="8336915" y="3696753"/>
                <a:ext cx="275760" cy="167040"/>
              </p14:xfrm>
            </p:contentPart>
          </mc:Choice>
          <mc:Fallback>
            <p:pic>
              <p:nvPicPr>
                <p:cNvPr id="80" name="Freihand 79">
                  <a:extLst>
                    <a:ext uri="{FF2B5EF4-FFF2-40B4-BE49-F238E27FC236}">
                      <a16:creationId xmlns:a16="http://schemas.microsoft.com/office/drawing/2014/main" id="{79A43876-2FA3-437A-477E-3CDD003AF812}"/>
                    </a:ext>
                  </a:extLst>
                </p:cNvPr>
                <p:cNvPicPr/>
                <p:nvPr/>
              </p:nvPicPr>
              <p:blipFill>
                <a:blip r:embed="rId98"/>
                <a:stretch>
                  <a:fillRect/>
                </a:stretch>
              </p:blipFill>
              <p:spPr>
                <a:xfrm>
                  <a:off x="8327915" y="3687753"/>
                  <a:ext cx="2934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1" name="Freihand 80">
                  <a:extLst>
                    <a:ext uri="{FF2B5EF4-FFF2-40B4-BE49-F238E27FC236}">
                      <a16:creationId xmlns:a16="http://schemas.microsoft.com/office/drawing/2014/main" id="{C66713C7-C4D7-0137-FDE7-313C983AABF2}"/>
                    </a:ext>
                  </a:extLst>
                </p14:cNvPr>
                <p14:cNvContentPartPr/>
                <p14:nvPr/>
              </p14:nvContentPartPr>
              <p14:xfrm>
                <a:off x="8751995" y="3647793"/>
                <a:ext cx="221760" cy="196920"/>
              </p14:xfrm>
            </p:contentPart>
          </mc:Choice>
          <mc:Fallback>
            <p:pic>
              <p:nvPicPr>
                <p:cNvPr id="81" name="Freihand 80">
                  <a:extLst>
                    <a:ext uri="{FF2B5EF4-FFF2-40B4-BE49-F238E27FC236}">
                      <a16:creationId xmlns:a16="http://schemas.microsoft.com/office/drawing/2014/main" id="{C66713C7-C4D7-0137-FDE7-313C983AABF2}"/>
                    </a:ext>
                  </a:extLst>
                </p:cNvPr>
                <p:cNvPicPr/>
                <p:nvPr/>
              </p:nvPicPr>
              <p:blipFill>
                <a:blip r:embed="rId100"/>
                <a:stretch>
                  <a:fillRect/>
                </a:stretch>
              </p:blipFill>
              <p:spPr>
                <a:xfrm>
                  <a:off x="8743355" y="3638793"/>
                  <a:ext cx="239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3" name="Freihand 82">
                  <a:extLst>
                    <a:ext uri="{FF2B5EF4-FFF2-40B4-BE49-F238E27FC236}">
                      <a16:creationId xmlns:a16="http://schemas.microsoft.com/office/drawing/2014/main" id="{FFEB59CA-E6E6-8C34-6D62-03737327A9C1}"/>
                    </a:ext>
                  </a:extLst>
                </p14:cNvPr>
                <p14:cNvContentPartPr/>
                <p14:nvPr/>
              </p14:nvContentPartPr>
              <p14:xfrm>
                <a:off x="8705195" y="3643473"/>
                <a:ext cx="428400" cy="323640"/>
              </p14:xfrm>
            </p:contentPart>
          </mc:Choice>
          <mc:Fallback>
            <p:pic>
              <p:nvPicPr>
                <p:cNvPr id="83" name="Freihand 82">
                  <a:extLst>
                    <a:ext uri="{FF2B5EF4-FFF2-40B4-BE49-F238E27FC236}">
                      <a16:creationId xmlns:a16="http://schemas.microsoft.com/office/drawing/2014/main" id="{FFEB59CA-E6E6-8C34-6D62-03737327A9C1}"/>
                    </a:ext>
                  </a:extLst>
                </p:cNvPr>
                <p:cNvPicPr/>
                <p:nvPr/>
              </p:nvPicPr>
              <p:blipFill>
                <a:blip r:embed="rId102"/>
                <a:stretch>
                  <a:fillRect/>
                </a:stretch>
              </p:blipFill>
              <p:spPr>
                <a:xfrm>
                  <a:off x="8696195" y="3634473"/>
                  <a:ext cx="44604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4" name="Freihand 83">
                  <a:extLst>
                    <a:ext uri="{FF2B5EF4-FFF2-40B4-BE49-F238E27FC236}">
                      <a16:creationId xmlns:a16="http://schemas.microsoft.com/office/drawing/2014/main" id="{E3B3222E-9B70-87AD-615B-518D47BF634F}"/>
                    </a:ext>
                  </a:extLst>
                </p14:cNvPr>
                <p14:cNvContentPartPr/>
                <p14:nvPr/>
              </p14:nvContentPartPr>
              <p14:xfrm>
                <a:off x="8969795" y="3657873"/>
                <a:ext cx="221040" cy="131760"/>
              </p14:xfrm>
            </p:contentPart>
          </mc:Choice>
          <mc:Fallback>
            <p:pic>
              <p:nvPicPr>
                <p:cNvPr id="84" name="Freihand 83">
                  <a:extLst>
                    <a:ext uri="{FF2B5EF4-FFF2-40B4-BE49-F238E27FC236}">
                      <a16:creationId xmlns:a16="http://schemas.microsoft.com/office/drawing/2014/main" id="{E3B3222E-9B70-87AD-615B-518D47BF634F}"/>
                    </a:ext>
                  </a:extLst>
                </p:cNvPr>
                <p:cNvPicPr/>
                <p:nvPr/>
              </p:nvPicPr>
              <p:blipFill>
                <a:blip r:embed="rId104"/>
                <a:stretch>
                  <a:fillRect/>
                </a:stretch>
              </p:blipFill>
              <p:spPr>
                <a:xfrm>
                  <a:off x="8960795" y="3649233"/>
                  <a:ext cx="238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5" name="Freihand 84">
                  <a:extLst>
                    <a:ext uri="{FF2B5EF4-FFF2-40B4-BE49-F238E27FC236}">
                      <a16:creationId xmlns:a16="http://schemas.microsoft.com/office/drawing/2014/main" id="{14A117F7-DF91-3EE8-6B58-C3E2357C94EC}"/>
                    </a:ext>
                  </a:extLst>
                </p14:cNvPr>
                <p14:cNvContentPartPr/>
                <p14:nvPr/>
              </p14:nvContentPartPr>
              <p14:xfrm>
                <a:off x="9185435" y="3576873"/>
                <a:ext cx="25560" cy="30240"/>
              </p14:xfrm>
            </p:contentPart>
          </mc:Choice>
          <mc:Fallback>
            <p:pic>
              <p:nvPicPr>
                <p:cNvPr id="85" name="Freihand 84">
                  <a:extLst>
                    <a:ext uri="{FF2B5EF4-FFF2-40B4-BE49-F238E27FC236}">
                      <a16:creationId xmlns:a16="http://schemas.microsoft.com/office/drawing/2014/main" id="{14A117F7-DF91-3EE8-6B58-C3E2357C94EC}"/>
                    </a:ext>
                  </a:extLst>
                </p:cNvPr>
                <p:cNvPicPr/>
                <p:nvPr/>
              </p:nvPicPr>
              <p:blipFill>
                <a:blip r:embed="rId106"/>
                <a:stretch>
                  <a:fillRect/>
                </a:stretch>
              </p:blipFill>
              <p:spPr>
                <a:xfrm>
                  <a:off x="9176795" y="3567873"/>
                  <a:ext cx="43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6" name="Freihand 85">
                  <a:extLst>
                    <a:ext uri="{FF2B5EF4-FFF2-40B4-BE49-F238E27FC236}">
                      <a16:creationId xmlns:a16="http://schemas.microsoft.com/office/drawing/2014/main" id="{145CAEBA-48B7-1F5C-8842-0815259A217B}"/>
                    </a:ext>
                  </a:extLst>
                </p14:cNvPr>
                <p14:cNvContentPartPr/>
                <p14:nvPr/>
              </p14:nvContentPartPr>
              <p14:xfrm>
                <a:off x="9240155" y="3638793"/>
                <a:ext cx="257400" cy="113760"/>
              </p14:xfrm>
            </p:contentPart>
          </mc:Choice>
          <mc:Fallback>
            <p:pic>
              <p:nvPicPr>
                <p:cNvPr id="86" name="Freihand 85">
                  <a:extLst>
                    <a:ext uri="{FF2B5EF4-FFF2-40B4-BE49-F238E27FC236}">
                      <a16:creationId xmlns:a16="http://schemas.microsoft.com/office/drawing/2014/main" id="{145CAEBA-48B7-1F5C-8842-0815259A217B}"/>
                    </a:ext>
                  </a:extLst>
                </p:cNvPr>
                <p:cNvPicPr/>
                <p:nvPr/>
              </p:nvPicPr>
              <p:blipFill>
                <a:blip r:embed="rId108"/>
                <a:stretch>
                  <a:fillRect/>
                </a:stretch>
              </p:blipFill>
              <p:spPr>
                <a:xfrm>
                  <a:off x="9231515" y="3629793"/>
                  <a:ext cx="275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7" name="Freihand 86">
                  <a:extLst>
                    <a:ext uri="{FF2B5EF4-FFF2-40B4-BE49-F238E27FC236}">
                      <a16:creationId xmlns:a16="http://schemas.microsoft.com/office/drawing/2014/main" id="{73A2DEE8-E136-ACCC-6C5A-E113BE0091BC}"/>
                    </a:ext>
                  </a:extLst>
                </p14:cNvPr>
                <p14:cNvContentPartPr/>
                <p14:nvPr/>
              </p14:nvContentPartPr>
              <p14:xfrm>
                <a:off x="9641195" y="3544113"/>
                <a:ext cx="209520" cy="185400"/>
              </p14:xfrm>
            </p:contentPart>
          </mc:Choice>
          <mc:Fallback>
            <p:pic>
              <p:nvPicPr>
                <p:cNvPr id="87" name="Freihand 86">
                  <a:extLst>
                    <a:ext uri="{FF2B5EF4-FFF2-40B4-BE49-F238E27FC236}">
                      <a16:creationId xmlns:a16="http://schemas.microsoft.com/office/drawing/2014/main" id="{73A2DEE8-E136-ACCC-6C5A-E113BE0091BC}"/>
                    </a:ext>
                  </a:extLst>
                </p:cNvPr>
                <p:cNvPicPr/>
                <p:nvPr/>
              </p:nvPicPr>
              <p:blipFill>
                <a:blip r:embed="rId110"/>
                <a:stretch>
                  <a:fillRect/>
                </a:stretch>
              </p:blipFill>
              <p:spPr>
                <a:xfrm>
                  <a:off x="9632195" y="3535473"/>
                  <a:ext cx="227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8" name="Freihand 87">
                  <a:extLst>
                    <a:ext uri="{FF2B5EF4-FFF2-40B4-BE49-F238E27FC236}">
                      <a16:creationId xmlns:a16="http://schemas.microsoft.com/office/drawing/2014/main" id="{5D6EF5DF-5D06-E656-390C-7BF566BE1818}"/>
                    </a:ext>
                  </a:extLst>
                </p14:cNvPr>
                <p14:cNvContentPartPr/>
                <p14:nvPr/>
              </p14:nvContentPartPr>
              <p14:xfrm>
                <a:off x="9929555" y="3600273"/>
                <a:ext cx="213120" cy="116640"/>
              </p14:xfrm>
            </p:contentPart>
          </mc:Choice>
          <mc:Fallback>
            <p:pic>
              <p:nvPicPr>
                <p:cNvPr id="88" name="Freihand 87">
                  <a:extLst>
                    <a:ext uri="{FF2B5EF4-FFF2-40B4-BE49-F238E27FC236}">
                      <a16:creationId xmlns:a16="http://schemas.microsoft.com/office/drawing/2014/main" id="{5D6EF5DF-5D06-E656-390C-7BF566BE1818}"/>
                    </a:ext>
                  </a:extLst>
                </p:cNvPr>
                <p:cNvPicPr/>
                <p:nvPr/>
              </p:nvPicPr>
              <p:blipFill>
                <a:blip r:embed="rId112"/>
                <a:stretch>
                  <a:fillRect/>
                </a:stretch>
              </p:blipFill>
              <p:spPr>
                <a:xfrm>
                  <a:off x="9920555" y="3591273"/>
                  <a:ext cx="230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9" name="Freihand 88">
                  <a:extLst>
                    <a:ext uri="{FF2B5EF4-FFF2-40B4-BE49-F238E27FC236}">
                      <a16:creationId xmlns:a16="http://schemas.microsoft.com/office/drawing/2014/main" id="{9C0633DD-9C94-E6E4-5EBC-F4CAA05AECB3}"/>
                    </a:ext>
                  </a:extLst>
                </p14:cNvPr>
                <p14:cNvContentPartPr/>
                <p14:nvPr/>
              </p14:nvContentPartPr>
              <p14:xfrm>
                <a:off x="10188035" y="3489753"/>
                <a:ext cx="82440" cy="209160"/>
              </p14:xfrm>
            </p:contentPart>
          </mc:Choice>
          <mc:Fallback>
            <p:pic>
              <p:nvPicPr>
                <p:cNvPr id="89" name="Freihand 88">
                  <a:extLst>
                    <a:ext uri="{FF2B5EF4-FFF2-40B4-BE49-F238E27FC236}">
                      <a16:creationId xmlns:a16="http://schemas.microsoft.com/office/drawing/2014/main" id="{9C0633DD-9C94-E6E4-5EBC-F4CAA05AECB3}"/>
                    </a:ext>
                  </a:extLst>
                </p:cNvPr>
                <p:cNvPicPr/>
                <p:nvPr/>
              </p:nvPicPr>
              <p:blipFill>
                <a:blip r:embed="rId114"/>
                <a:stretch>
                  <a:fillRect/>
                </a:stretch>
              </p:blipFill>
              <p:spPr>
                <a:xfrm>
                  <a:off x="10179035" y="3480753"/>
                  <a:ext cx="100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0" name="Freihand 89">
                  <a:extLst>
                    <a:ext uri="{FF2B5EF4-FFF2-40B4-BE49-F238E27FC236}">
                      <a16:creationId xmlns:a16="http://schemas.microsoft.com/office/drawing/2014/main" id="{81537C88-573C-1C66-674C-B54D63ABEE9E}"/>
                    </a:ext>
                  </a:extLst>
                </p14:cNvPr>
                <p14:cNvContentPartPr/>
                <p14:nvPr/>
              </p14:nvContentPartPr>
              <p14:xfrm>
                <a:off x="10474595" y="3601713"/>
                <a:ext cx="298080" cy="77400"/>
              </p14:xfrm>
            </p:contentPart>
          </mc:Choice>
          <mc:Fallback>
            <p:pic>
              <p:nvPicPr>
                <p:cNvPr id="90" name="Freihand 89">
                  <a:extLst>
                    <a:ext uri="{FF2B5EF4-FFF2-40B4-BE49-F238E27FC236}">
                      <a16:creationId xmlns:a16="http://schemas.microsoft.com/office/drawing/2014/main" id="{81537C88-573C-1C66-674C-B54D63ABEE9E}"/>
                    </a:ext>
                  </a:extLst>
                </p:cNvPr>
                <p:cNvPicPr/>
                <p:nvPr/>
              </p:nvPicPr>
              <p:blipFill>
                <a:blip r:embed="rId116"/>
                <a:stretch>
                  <a:fillRect/>
                </a:stretch>
              </p:blipFill>
              <p:spPr>
                <a:xfrm>
                  <a:off x="10465955" y="3592713"/>
                  <a:ext cx="315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1" name="Freihand 90">
                  <a:extLst>
                    <a:ext uri="{FF2B5EF4-FFF2-40B4-BE49-F238E27FC236}">
                      <a16:creationId xmlns:a16="http://schemas.microsoft.com/office/drawing/2014/main" id="{DED0590C-753F-F939-0D0A-307AF1714E9B}"/>
                    </a:ext>
                  </a:extLst>
                </p14:cNvPr>
                <p14:cNvContentPartPr/>
                <p14:nvPr/>
              </p14:nvContentPartPr>
              <p14:xfrm>
                <a:off x="10755395" y="3479313"/>
                <a:ext cx="32760" cy="21960"/>
              </p14:xfrm>
            </p:contentPart>
          </mc:Choice>
          <mc:Fallback>
            <p:pic>
              <p:nvPicPr>
                <p:cNvPr id="91" name="Freihand 90">
                  <a:extLst>
                    <a:ext uri="{FF2B5EF4-FFF2-40B4-BE49-F238E27FC236}">
                      <a16:creationId xmlns:a16="http://schemas.microsoft.com/office/drawing/2014/main" id="{DED0590C-753F-F939-0D0A-307AF1714E9B}"/>
                    </a:ext>
                  </a:extLst>
                </p:cNvPr>
                <p:cNvPicPr/>
                <p:nvPr/>
              </p:nvPicPr>
              <p:blipFill>
                <a:blip r:embed="rId118"/>
                <a:stretch>
                  <a:fillRect/>
                </a:stretch>
              </p:blipFill>
              <p:spPr>
                <a:xfrm>
                  <a:off x="10746755" y="3470313"/>
                  <a:ext cx="50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3" name="Freihand 92">
                  <a:extLst>
                    <a:ext uri="{FF2B5EF4-FFF2-40B4-BE49-F238E27FC236}">
                      <a16:creationId xmlns:a16="http://schemas.microsoft.com/office/drawing/2014/main" id="{804DD303-C31B-0125-E59B-B32AFAF2D38C}"/>
                    </a:ext>
                  </a:extLst>
                </p14:cNvPr>
                <p14:cNvContentPartPr/>
                <p14:nvPr/>
              </p14:nvContentPartPr>
              <p14:xfrm>
                <a:off x="10933595" y="3442233"/>
                <a:ext cx="316080" cy="198000"/>
              </p14:xfrm>
            </p:contentPart>
          </mc:Choice>
          <mc:Fallback>
            <p:pic>
              <p:nvPicPr>
                <p:cNvPr id="93" name="Freihand 92">
                  <a:extLst>
                    <a:ext uri="{FF2B5EF4-FFF2-40B4-BE49-F238E27FC236}">
                      <a16:creationId xmlns:a16="http://schemas.microsoft.com/office/drawing/2014/main" id="{804DD303-C31B-0125-E59B-B32AFAF2D38C}"/>
                    </a:ext>
                  </a:extLst>
                </p:cNvPr>
                <p:cNvPicPr/>
                <p:nvPr/>
              </p:nvPicPr>
              <p:blipFill>
                <a:blip r:embed="rId120"/>
                <a:stretch>
                  <a:fillRect/>
                </a:stretch>
              </p:blipFill>
              <p:spPr>
                <a:xfrm>
                  <a:off x="10924595" y="3433593"/>
                  <a:ext cx="3337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4" name="Freihand 93">
                  <a:extLst>
                    <a:ext uri="{FF2B5EF4-FFF2-40B4-BE49-F238E27FC236}">
                      <a16:creationId xmlns:a16="http://schemas.microsoft.com/office/drawing/2014/main" id="{220EE15B-7F35-D663-0B00-F83044346188}"/>
                    </a:ext>
                  </a:extLst>
                </p14:cNvPr>
                <p14:cNvContentPartPr/>
                <p14:nvPr/>
              </p14:nvContentPartPr>
              <p14:xfrm>
                <a:off x="5483915" y="3984033"/>
                <a:ext cx="145440" cy="201240"/>
              </p14:xfrm>
            </p:contentPart>
          </mc:Choice>
          <mc:Fallback>
            <p:pic>
              <p:nvPicPr>
                <p:cNvPr id="94" name="Freihand 93">
                  <a:extLst>
                    <a:ext uri="{FF2B5EF4-FFF2-40B4-BE49-F238E27FC236}">
                      <a16:creationId xmlns:a16="http://schemas.microsoft.com/office/drawing/2014/main" id="{220EE15B-7F35-D663-0B00-F83044346188}"/>
                    </a:ext>
                  </a:extLst>
                </p:cNvPr>
                <p:cNvPicPr/>
                <p:nvPr/>
              </p:nvPicPr>
              <p:blipFill>
                <a:blip r:embed="rId122"/>
                <a:stretch>
                  <a:fillRect/>
                </a:stretch>
              </p:blipFill>
              <p:spPr>
                <a:xfrm>
                  <a:off x="5475275" y="3975033"/>
                  <a:ext cx="163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5" name="Freihand 94">
                  <a:extLst>
                    <a:ext uri="{FF2B5EF4-FFF2-40B4-BE49-F238E27FC236}">
                      <a16:creationId xmlns:a16="http://schemas.microsoft.com/office/drawing/2014/main" id="{FC881E5B-998E-12C5-9D20-F4F99CC0C79E}"/>
                    </a:ext>
                  </a:extLst>
                </p14:cNvPr>
                <p14:cNvContentPartPr/>
                <p14:nvPr/>
              </p14:nvContentPartPr>
              <p14:xfrm>
                <a:off x="5694155" y="4044153"/>
                <a:ext cx="101880" cy="120600"/>
              </p14:xfrm>
            </p:contentPart>
          </mc:Choice>
          <mc:Fallback>
            <p:pic>
              <p:nvPicPr>
                <p:cNvPr id="95" name="Freihand 94">
                  <a:extLst>
                    <a:ext uri="{FF2B5EF4-FFF2-40B4-BE49-F238E27FC236}">
                      <a16:creationId xmlns:a16="http://schemas.microsoft.com/office/drawing/2014/main" id="{FC881E5B-998E-12C5-9D20-F4F99CC0C79E}"/>
                    </a:ext>
                  </a:extLst>
                </p:cNvPr>
                <p:cNvPicPr/>
                <p:nvPr/>
              </p:nvPicPr>
              <p:blipFill>
                <a:blip r:embed="rId124"/>
                <a:stretch>
                  <a:fillRect/>
                </a:stretch>
              </p:blipFill>
              <p:spPr>
                <a:xfrm>
                  <a:off x="5685155" y="4035153"/>
                  <a:ext cx="119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6" name="Freihand 95">
                  <a:extLst>
                    <a:ext uri="{FF2B5EF4-FFF2-40B4-BE49-F238E27FC236}">
                      <a16:creationId xmlns:a16="http://schemas.microsoft.com/office/drawing/2014/main" id="{FFBD9DDA-484F-017D-3EEF-2F40164DDBEF}"/>
                    </a:ext>
                  </a:extLst>
                </p14:cNvPr>
                <p14:cNvContentPartPr/>
                <p14:nvPr/>
              </p14:nvContentPartPr>
              <p14:xfrm>
                <a:off x="5843195" y="4017873"/>
                <a:ext cx="758160" cy="212040"/>
              </p14:xfrm>
            </p:contentPart>
          </mc:Choice>
          <mc:Fallback>
            <p:pic>
              <p:nvPicPr>
                <p:cNvPr id="96" name="Freihand 95">
                  <a:extLst>
                    <a:ext uri="{FF2B5EF4-FFF2-40B4-BE49-F238E27FC236}">
                      <a16:creationId xmlns:a16="http://schemas.microsoft.com/office/drawing/2014/main" id="{FFBD9DDA-484F-017D-3EEF-2F40164DDBEF}"/>
                    </a:ext>
                  </a:extLst>
                </p:cNvPr>
                <p:cNvPicPr/>
                <p:nvPr/>
              </p:nvPicPr>
              <p:blipFill>
                <a:blip r:embed="rId126"/>
                <a:stretch>
                  <a:fillRect/>
                </a:stretch>
              </p:blipFill>
              <p:spPr>
                <a:xfrm>
                  <a:off x="5834555" y="4009233"/>
                  <a:ext cx="7758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7" name="Freihand 96">
                  <a:extLst>
                    <a:ext uri="{FF2B5EF4-FFF2-40B4-BE49-F238E27FC236}">
                      <a16:creationId xmlns:a16="http://schemas.microsoft.com/office/drawing/2014/main" id="{009B1854-3554-6AB1-C56E-12A8AD8713B2}"/>
                    </a:ext>
                  </a:extLst>
                </p14:cNvPr>
                <p14:cNvContentPartPr/>
                <p14:nvPr/>
              </p14:nvContentPartPr>
              <p14:xfrm>
                <a:off x="6940115" y="4005633"/>
                <a:ext cx="5760" cy="111240"/>
              </p14:xfrm>
            </p:contentPart>
          </mc:Choice>
          <mc:Fallback>
            <p:pic>
              <p:nvPicPr>
                <p:cNvPr id="97" name="Freihand 96">
                  <a:extLst>
                    <a:ext uri="{FF2B5EF4-FFF2-40B4-BE49-F238E27FC236}">
                      <a16:creationId xmlns:a16="http://schemas.microsoft.com/office/drawing/2014/main" id="{009B1854-3554-6AB1-C56E-12A8AD8713B2}"/>
                    </a:ext>
                  </a:extLst>
                </p:cNvPr>
                <p:cNvPicPr/>
                <p:nvPr/>
              </p:nvPicPr>
              <p:blipFill>
                <a:blip r:embed="rId128"/>
                <a:stretch>
                  <a:fillRect/>
                </a:stretch>
              </p:blipFill>
              <p:spPr>
                <a:xfrm>
                  <a:off x="6931115" y="3996633"/>
                  <a:ext cx="23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8" name="Freihand 97">
                  <a:extLst>
                    <a:ext uri="{FF2B5EF4-FFF2-40B4-BE49-F238E27FC236}">
                      <a16:creationId xmlns:a16="http://schemas.microsoft.com/office/drawing/2014/main" id="{456FD97A-5D67-BAF9-8052-DC6535DAC287}"/>
                    </a:ext>
                  </a:extLst>
                </p14:cNvPr>
                <p14:cNvContentPartPr/>
                <p14:nvPr/>
              </p14:nvContentPartPr>
              <p14:xfrm>
                <a:off x="6924635" y="3972513"/>
                <a:ext cx="64800" cy="9720"/>
              </p14:xfrm>
            </p:contentPart>
          </mc:Choice>
          <mc:Fallback>
            <p:pic>
              <p:nvPicPr>
                <p:cNvPr id="98" name="Freihand 97">
                  <a:extLst>
                    <a:ext uri="{FF2B5EF4-FFF2-40B4-BE49-F238E27FC236}">
                      <a16:creationId xmlns:a16="http://schemas.microsoft.com/office/drawing/2014/main" id="{456FD97A-5D67-BAF9-8052-DC6535DAC287}"/>
                    </a:ext>
                  </a:extLst>
                </p:cNvPr>
                <p:cNvPicPr/>
                <p:nvPr/>
              </p:nvPicPr>
              <p:blipFill>
                <a:blip r:embed="rId130"/>
                <a:stretch>
                  <a:fillRect/>
                </a:stretch>
              </p:blipFill>
              <p:spPr>
                <a:xfrm>
                  <a:off x="6915635" y="3963513"/>
                  <a:ext cx="82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9" name="Freihand 98">
                  <a:extLst>
                    <a:ext uri="{FF2B5EF4-FFF2-40B4-BE49-F238E27FC236}">
                      <a16:creationId xmlns:a16="http://schemas.microsoft.com/office/drawing/2014/main" id="{10679A50-84B9-775C-3EDD-6DB8AD1A1E29}"/>
                    </a:ext>
                  </a:extLst>
                </p14:cNvPr>
                <p14:cNvContentPartPr/>
                <p14:nvPr/>
              </p14:nvContentPartPr>
              <p14:xfrm>
                <a:off x="7042715" y="3992673"/>
                <a:ext cx="119880" cy="120960"/>
              </p14:xfrm>
            </p:contentPart>
          </mc:Choice>
          <mc:Fallback>
            <p:pic>
              <p:nvPicPr>
                <p:cNvPr id="99" name="Freihand 98">
                  <a:extLst>
                    <a:ext uri="{FF2B5EF4-FFF2-40B4-BE49-F238E27FC236}">
                      <a16:creationId xmlns:a16="http://schemas.microsoft.com/office/drawing/2014/main" id="{10679A50-84B9-775C-3EDD-6DB8AD1A1E29}"/>
                    </a:ext>
                  </a:extLst>
                </p:cNvPr>
                <p:cNvPicPr/>
                <p:nvPr/>
              </p:nvPicPr>
              <p:blipFill>
                <a:blip r:embed="rId132"/>
                <a:stretch>
                  <a:fillRect/>
                </a:stretch>
              </p:blipFill>
              <p:spPr>
                <a:xfrm>
                  <a:off x="7034075" y="3984033"/>
                  <a:ext cx="137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0" name="Freihand 99">
                  <a:extLst>
                    <a:ext uri="{FF2B5EF4-FFF2-40B4-BE49-F238E27FC236}">
                      <a16:creationId xmlns:a16="http://schemas.microsoft.com/office/drawing/2014/main" id="{3A4BEFF3-CED7-640A-6591-5346DEAC202B}"/>
                    </a:ext>
                  </a:extLst>
                </p14:cNvPr>
                <p14:cNvContentPartPr/>
                <p14:nvPr/>
              </p14:nvContentPartPr>
              <p14:xfrm>
                <a:off x="7475435" y="3933633"/>
                <a:ext cx="135720" cy="151200"/>
              </p14:xfrm>
            </p:contentPart>
          </mc:Choice>
          <mc:Fallback>
            <p:pic>
              <p:nvPicPr>
                <p:cNvPr id="100" name="Freihand 99">
                  <a:extLst>
                    <a:ext uri="{FF2B5EF4-FFF2-40B4-BE49-F238E27FC236}">
                      <a16:creationId xmlns:a16="http://schemas.microsoft.com/office/drawing/2014/main" id="{3A4BEFF3-CED7-640A-6591-5346DEAC202B}"/>
                    </a:ext>
                  </a:extLst>
                </p:cNvPr>
                <p:cNvPicPr/>
                <p:nvPr/>
              </p:nvPicPr>
              <p:blipFill>
                <a:blip r:embed="rId134"/>
                <a:stretch>
                  <a:fillRect/>
                </a:stretch>
              </p:blipFill>
              <p:spPr>
                <a:xfrm>
                  <a:off x="7466435" y="3924633"/>
                  <a:ext cx="153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1" name="Freihand 100">
                  <a:extLst>
                    <a:ext uri="{FF2B5EF4-FFF2-40B4-BE49-F238E27FC236}">
                      <a16:creationId xmlns:a16="http://schemas.microsoft.com/office/drawing/2014/main" id="{7EA48CBC-CB68-452B-B035-F57561E3EE18}"/>
                    </a:ext>
                  </a:extLst>
                </p14:cNvPr>
                <p14:cNvContentPartPr/>
                <p14:nvPr/>
              </p14:nvContentPartPr>
              <p14:xfrm>
                <a:off x="7622315" y="3979353"/>
                <a:ext cx="90360" cy="98280"/>
              </p14:xfrm>
            </p:contentPart>
          </mc:Choice>
          <mc:Fallback>
            <p:pic>
              <p:nvPicPr>
                <p:cNvPr id="101" name="Freihand 100">
                  <a:extLst>
                    <a:ext uri="{FF2B5EF4-FFF2-40B4-BE49-F238E27FC236}">
                      <a16:creationId xmlns:a16="http://schemas.microsoft.com/office/drawing/2014/main" id="{7EA48CBC-CB68-452B-B035-F57561E3EE18}"/>
                    </a:ext>
                  </a:extLst>
                </p:cNvPr>
                <p:cNvPicPr/>
                <p:nvPr/>
              </p:nvPicPr>
              <p:blipFill>
                <a:blip r:embed="rId136"/>
                <a:stretch>
                  <a:fillRect/>
                </a:stretch>
              </p:blipFill>
              <p:spPr>
                <a:xfrm>
                  <a:off x="7613315" y="3970713"/>
                  <a:ext cx="108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2" name="Freihand 101">
                  <a:extLst>
                    <a:ext uri="{FF2B5EF4-FFF2-40B4-BE49-F238E27FC236}">
                      <a16:creationId xmlns:a16="http://schemas.microsoft.com/office/drawing/2014/main" id="{3BEDE3B8-6A71-7BE2-791A-082F39F1390F}"/>
                    </a:ext>
                  </a:extLst>
                </p14:cNvPr>
                <p14:cNvContentPartPr/>
                <p14:nvPr/>
              </p14:nvContentPartPr>
              <p14:xfrm>
                <a:off x="7890875" y="3957393"/>
                <a:ext cx="288000" cy="156240"/>
              </p14:xfrm>
            </p:contentPart>
          </mc:Choice>
          <mc:Fallback>
            <p:pic>
              <p:nvPicPr>
                <p:cNvPr id="102" name="Freihand 101">
                  <a:extLst>
                    <a:ext uri="{FF2B5EF4-FFF2-40B4-BE49-F238E27FC236}">
                      <a16:creationId xmlns:a16="http://schemas.microsoft.com/office/drawing/2014/main" id="{3BEDE3B8-6A71-7BE2-791A-082F39F1390F}"/>
                    </a:ext>
                  </a:extLst>
                </p:cNvPr>
                <p:cNvPicPr/>
                <p:nvPr/>
              </p:nvPicPr>
              <p:blipFill>
                <a:blip r:embed="rId138"/>
                <a:stretch>
                  <a:fillRect/>
                </a:stretch>
              </p:blipFill>
              <p:spPr>
                <a:xfrm>
                  <a:off x="7881875" y="3948753"/>
                  <a:ext cx="305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3" name="Freihand 102">
                  <a:extLst>
                    <a:ext uri="{FF2B5EF4-FFF2-40B4-BE49-F238E27FC236}">
                      <a16:creationId xmlns:a16="http://schemas.microsoft.com/office/drawing/2014/main" id="{A95AE2A8-F366-C5D9-E5B8-F315E43AD839}"/>
                    </a:ext>
                  </a:extLst>
                </p14:cNvPr>
                <p14:cNvContentPartPr/>
                <p14:nvPr/>
              </p14:nvContentPartPr>
              <p14:xfrm>
                <a:off x="8095355" y="3923553"/>
                <a:ext cx="64800" cy="4680"/>
              </p14:xfrm>
            </p:contentPart>
          </mc:Choice>
          <mc:Fallback>
            <p:pic>
              <p:nvPicPr>
                <p:cNvPr id="103" name="Freihand 102">
                  <a:extLst>
                    <a:ext uri="{FF2B5EF4-FFF2-40B4-BE49-F238E27FC236}">
                      <a16:creationId xmlns:a16="http://schemas.microsoft.com/office/drawing/2014/main" id="{A95AE2A8-F366-C5D9-E5B8-F315E43AD839}"/>
                    </a:ext>
                  </a:extLst>
                </p:cNvPr>
                <p:cNvPicPr/>
                <p:nvPr/>
              </p:nvPicPr>
              <p:blipFill>
                <a:blip r:embed="rId140"/>
                <a:stretch>
                  <a:fillRect/>
                </a:stretch>
              </p:blipFill>
              <p:spPr>
                <a:xfrm>
                  <a:off x="8086715" y="3914553"/>
                  <a:ext cx="82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4" name="Freihand 103">
                  <a:extLst>
                    <a:ext uri="{FF2B5EF4-FFF2-40B4-BE49-F238E27FC236}">
                      <a16:creationId xmlns:a16="http://schemas.microsoft.com/office/drawing/2014/main" id="{0E9ECA89-6F97-1C2C-F9A3-A9CBAC309321}"/>
                    </a:ext>
                  </a:extLst>
                </p14:cNvPr>
                <p14:cNvContentPartPr/>
                <p14:nvPr/>
              </p14:nvContentPartPr>
              <p14:xfrm>
                <a:off x="8108315" y="3930033"/>
                <a:ext cx="367200" cy="348120"/>
              </p14:xfrm>
            </p:contentPart>
          </mc:Choice>
          <mc:Fallback>
            <p:pic>
              <p:nvPicPr>
                <p:cNvPr id="104" name="Freihand 103">
                  <a:extLst>
                    <a:ext uri="{FF2B5EF4-FFF2-40B4-BE49-F238E27FC236}">
                      <a16:creationId xmlns:a16="http://schemas.microsoft.com/office/drawing/2014/main" id="{0E9ECA89-6F97-1C2C-F9A3-A9CBAC309321}"/>
                    </a:ext>
                  </a:extLst>
                </p:cNvPr>
                <p:cNvPicPr/>
                <p:nvPr/>
              </p:nvPicPr>
              <p:blipFill>
                <a:blip r:embed="rId142"/>
                <a:stretch>
                  <a:fillRect/>
                </a:stretch>
              </p:blipFill>
              <p:spPr>
                <a:xfrm>
                  <a:off x="8099315" y="3921393"/>
                  <a:ext cx="38484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5" name="Freihand 104">
                  <a:extLst>
                    <a:ext uri="{FF2B5EF4-FFF2-40B4-BE49-F238E27FC236}">
                      <a16:creationId xmlns:a16="http://schemas.microsoft.com/office/drawing/2014/main" id="{A9C4FE5C-B38C-C9C4-01A8-C527C089BC4A}"/>
                    </a:ext>
                  </a:extLst>
                </p14:cNvPr>
                <p14:cNvContentPartPr/>
                <p14:nvPr/>
              </p14:nvContentPartPr>
              <p14:xfrm>
                <a:off x="8543555" y="3838953"/>
                <a:ext cx="32400" cy="182160"/>
              </p14:xfrm>
            </p:contentPart>
          </mc:Choice>
          <mc:Fallback>
            <p:pic>
              <p:nvPicPr>
                <p:cNvPr id="105" name="Freihand 104">
                  <a:extLst>
                    <a:ext uri="{FF2B5EF4-FFF2-40B4-BE49-F238E27FC236}">
                      <a16:creationId xmlns:a16="http://schemas.microsoft.com/office/drawing/2014/main" id="{A9C4FE5C-B38C-C9C4-01A8-C527C089BC4A}"/>
                    </a:ext>
                  </a:extLst>
                </p:cNvPr>
                <p:cNvPicPr/>
                <p:nvPr/>
              </p:nvPicPr>
              <p:blipFill>
                <a:blip r:embed="rId144"/>
                <a:stretch>
                  <a:fillRect/>
                </a:stretch>
              </p:blipFill>
              <p:spPr>
                <a:xfrm>
                  <a:off x="8534555" y="3830313"/>
                  <a:ext cx="50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6" name="Freihand 105">
                  <a:extLst>
                    <a:ext uri="{FF2B5EF4-FFF2-40B4-BE49-F238E27FC236}">
                      <a16:creationId xmlns:a16="http://schemas.microsoft.com/office/drawing/2014/main" id="{BC37267F-3156-C96D-D2BE-C8C5B4216AA9}"/>
                    </a:ext>
                  </a:extLst>
                </p14:cNvPr>
                <p14:cNvContentPartPr/>
                <p14:nvPr/>
              </p14:nvContentPartPr>
              <p14:xfrm>
                <a:off x="8538515" y="4074753"/>
                <a:ext cx="8640" cy="34920"/>
              </p14:xfrm>
            </p:contentPart>
          </mc:Choice>
          <mc:Fallback>
            <p:pic>
              <p:nvPicPr>
                <p:cNvPr id="106" name="Freihand 105">
                  <a:extLst>
                    <a:ext uri="{FF2B5EF4-FFF2-40B4-BE49-F238E27FC236}">
                      <a16:creationId xmlns:a16="http://schemas.microsoft.com/office/drawing/2014/main" id="{BC37267F-3156-C96D-D2BE-C8C5B4216AA9}"/>
                    </a:ext>
                  </a:extLst>
                </p:cNvPr>
                <p:cNvPicPr/>
                <p:nvPr/>
              </p:nvPicPr>
              <p:blipFill>
                <a:blip r:embed="rId146"/>
                <a:stretch>
                  <a:fillRect/>
                </a:stretch>
              </p:blipFill>
              <p:spPr>
                <a:xfrm>
                  <a:off x="8529875" y="4066113"/>
                  <a:ext cx="26280" cy="5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7">
            <p14:nvContentPartPr>
              <p14:cNvPr id="108" name="Freihand 107">
                <a:extLst>
                  <a:ext uri="{FF2B5EF4-FFF2-40B4-BE49-F238E27FC236}">
                    <a16:creationId xmlns:a16="http://schemas.microsoft.com/office/drawing/2014/main" id="{410757A3-707F-DFAE-FD42-75A0C13C9C60}"/>
                  </a:ext>
                </a:extLst>
              </p14:cNvPr>
              <p14:cNvContentPartPr/>
              <p14:nvPr/>
            </p14:nvContentPartPr>
            <p14:xfrm>
              <a:off x="487115" y="4686393"/>
              <a:ext cx="5247720" cy="81360"/>
            </p14:xfrm>
          </p:contentPart>
        </mc:Choice>
        <mc:Fallback>
          <p:pic>
            <p:nvPicPr>
              <p:cNvPr id="108" name="Freihand 107">
                <a:extLst>
                  <a:ext uri="{FF2B5EF4-FFF2-40B4-BE49-F238E27FC236}">
                    <a16:creationId xmlns:a16="http://schemas.microsoft.com/office/drawing/2014/main" id="{410757A3-707F-DFAE-FD42-75A0C13C9C60}"/>
                  </a:ext>
                </a:extLst>
              </p:cNvPr>
              <p:cNvPicPr/>
              <p:nvPr/>
            </p:nvPicPr>
            <p:blipFill>
              <a:blip r:embed="rId148"/>
              <a:stretch>
                <a:fillRect/>
              </a:stretch>
            </p:blipFill>
            <p:spPr>
              <a:xfrm>
                <a:off x="478475" y="4677753"/>
                <a:ext cx="5265360" cy="99000"/>
              </a:xfrm>
              <a:prstGeom prst="rect">
                <a:avLst/>
              </a:prstGeom>
            </p:spPr>
          </p:pic>
        </mc:Fallback>
      </mc:AlternateContent>
      <p:grpSp>
        <p:nvGrpSpPr>
          <p:cNvPr id="110" name="Gruppieren 109">
            <a:extLst>
              <a:ext uri="{FF2B5EF4-FFF2-40B4-BE49-F238E27FC236}">
                <a16:creationId xmlns:a16="http://schemas.microsoft.com/office/drawing/2014/main" id="{5AFCA09B-CB9C-B076-9788-5997EB147071}"/>
              </a:ext>
            </a:extLst>
          </p:cNvPr>
          <p:cNvGrpSpPr/>
          <p:nvPr/>
        </p:nvGrpSpPr>
        <p:grpSpPr>
          <a:xfrm>
            <a:off x="567035" y="1979913"/>
            <a:ext cx="7232400" cy="725040"/>
            <a:chOff x="567035" y="1979913"/>
            <a:chExt cx="7232400" cy="725040"/>
          </a:xfrm>
        </p:grpSpPr>
        <mc:AlternateContent xmlns:mc="http://schemas.openxmlformats.org/markup-compatibility/2006">
          <mc:Choice xmlns:p14="http://schemas.microsoft.com/office/powerpoint/2010/main" Requires="p14">
            <p:contentPart p14:bwMode="auto" r:id="rId149">
              <p14:nvContentPartPr>
                <p14:cNvPr id="9" name="Freihand 8">
                  <a:extLst>
                    <a:ext uri="{FF2B5EF4-FFF2-40B4-BE49-F238E27FC236}">
                      <a16:creationId xmlns:a16="http://schemas.microsoft.com/office/drawing/2014/main" id="{DCC7AA86-187F-3FE2-4E97-C93617EBC358}"/>
                    </a:ext>
                  </a:extLst>
                </p14:cNvPr>
                <p14:cNvContentPartPr/>
                <p14:nvPr/>
              </p14:nvContentPartPr>
              <p14:xfrm>
                <a:off x="567035" y="2567073"/>
                <a:ext cx="4851360" cy="105480"/>
              </p14:xfrm>
            </p:contentPart>
          </mc:Choice>
          <mc:Fallback>
            <p:pic>
              <p:nvPicPr>
                <p:cNvPr id="9" name="Freihand 8">
                  <a:extLst>
                    <a:ext uri="{FF2B5EF4-FFF2-40B4-BE49-F238E27FC236}">
                      <a16:creationId xmlns:a16="http://schemas.microsoft.com/office/drawing/2014/main" id="{DCC7AA86-187F-3FE2-4E97-C93617EBC358}"/>
                    </a:ext>
                  </a:extLst>
                </p:cNvPr>
                <p:cNvPicPr/>
                <p:nvPr/>
              </p:nvPicPr>
              <p:blipFill>
                <a:blip r:embed="rId150"/>
                <a:stretch>
                  <a:fillRect/>
                </a:stretch>
              </p:blipFill>
              <p:spPr>
                <a:xfrm>
                  <a:off x="558395" y="2558073"/>
                  <a:ext cx="4869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 name="Freihand 9">
                  <a:extLst>
                    <a:ext uri="{FF2B5EF4-FFF2-40B4-BE49-F238E27FC236}">
                      <a16:creationId xmlns:a16="http://schemas.microsoft.com/office/drawing/2014/main" id="{58A34BF4-4477-D06A-75BA-EF2D3FCA8365}"/>
                    </a:ext>
                  </a:extLst>
                </p14:cNvPr>
                <p14:cNvContentPartPr/>
                <p14:nvPr/>
              </p14:nvContentPartPr>
              <p14:xfrm>
                <a:off x="3076595" y="2180433"/>
                <a:ext cx="1498320" cy="514440"/>
              </p14:xfrm>
            </p:contentPart>
          </mc:Choice>
          <mc:Fallback>
            <p:pic>
              <p:nvPicPr>
                <p:cNvPr id="10" name="Freihand 9">
                  <a:extLst>
                    <a:ext uri="{FF2B5EF4-FFF2-40B4-BE49-F238E27FC236}">
                      <a16:creationId xmlns:a16="http://schemas.microsoft.com/office/drawing/2014/main" id="{58A34BF4-4477-D06A-75BA-EF2D3FCA8365}"/>
                    </a:ext>
                  </a:extLst>
                </p:cNvPr>
                <p:cNvPicPr/>
                <p:nvPr/>
              </p:nvPicPr>
              <p:blipFill>
                <a:blip r:embed="rId152"/>
                <a:stretch>
                  <a:fillRect/>
                </a:stretch>
              </p:blipFill>
              <p:spPr>
                <a:xfrm>
                  <a:off x="3067595" y="2171433"/>
                  <a:ext cx="151596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 name="Freihand 11">
                  <a:extLst>
                    <a:ext uri="{FF2B5EF4-FFF2-40B4-BE49-F238E27FC236}">
                      <a16:creationId xmlns:a16="http://schemas.microsoft.com/office/drawing/2014/main" id="{7DB74FE2-13D8-36C6-4C05-1BC71D20C33C}"/>
                    </a:ext>
                  </a:extLst>
                </p14:cNvPr>
                <p14:cNvContentPartPr/>
                <p14:nvPr/>
              </p14:nvContentPartPr>
              <p14:xfrm>
                <a:off x="3506795" y="2016633"/>
                <a:ext cx="216360" cy="146160"/>
              </p14:xfrm>
            </p:contentPart>
          </mc:Choice>
          <mc:Fallback>
            <p:pic>
              <p:nvPicPr>
                <p:cNvPr id="12" name="Freihand 11">
                  <a:extLst>
                    <a:ext uri="{FF2B5EF4-FFF2-40B4-BE49-F238E27FC236}">
                      <a16:creationId xmlns:a16="http://schemas.microsoft.com/office/drawing/2014/main" id="{7DB74FE2-13D8-36C6-4C05-1BC71D20C33C}"/>
                    </a:ext>
                  </a:extLst>
                </p:cNvPr>
                <p:cNvPicPr/>
                <p:nvPr/>
              </p:nvPicPr>
              <p:blipFill>
                <a:blip r:embed="rId154"/>
                <a:stretch>
                  <a:fillRect/>
                </a:stretch>
              </p:blipFill>
              <p:spPr>
                <a:xfrm>
                  <a:off x="3498155" y="2007633"/>
                  <a:ext cx="234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 name="Freihand 12">
                  <a:extLst>
                    <a:ext uri="{FF2B5EF4-FFF2-40B4-BE49-F238E27FC236}">
                      <a16:creationId xmlns:a16="http://schemas.microsoft.com/office/drawing/2014/main" id="{6060173B-425F-FC67-A1A8-1D5AD4DB8D7A}"/>
                    </a:ext>
                  </a:extLst>
                </p14:cNvPr>
                <p14:cNvContentPartPr/>
                <p14:nvPr/>
              </p14:nvContentPartPr>
              <p14:xfrm>
                <a:off x="3793355" y="2012313"/>
                <a:ext cx="161640" cy="228960"/>
              </p14:xfrm>
            </p:contentPart>
          </mc:Choice>
          <mc:Fallback>
            <p:pic>
              <p:nvPicPr>
                <p:cNvPr id="13" name="Freihand 12">
                  <a:extLst>
                    <a:ext uri="{FF2B5EF4-FFF2-40B4-BE49-F238E27FC236}">
                      <a16:creationId xmlns:a16="http://schemas.microsoft.com/office/drawing/2014/main" id="{6060173B-425F-FC67-A1A8-1D5AD4DB8D7A}"/>
                    </a:ext>
                  </a:extLst>
                </p:cNvPr>
                <p:cNvPicPr/>
                <p:nvPr/>
              </p:nvPicPr>
              <p:blipFill>
                <a:blip r:embed="rId156"/>
                <a:stretch>
                  <a:fillRect/>
                </a:stretch>
              </p:blipFill>
              <p:spPr>
                <a:xfrm>
                  <a:off x="3784355" y="2003313"/>
                  <a:ext cx="1792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 name="Freihand 13">
                  <a:extLst>
                    <a:ext uri="{FF2B5EF4-FFF2-40B4-BE49-F238E27FC236}">
                      <a16:creationId xmlns:a16="http://schemas.microsoft.com/office/drawing/2014/main" id="{F6A47E6A-27DE-28D9-8418-E02F082F15C6}"/>
                    </a:ext>
                  </a:extLst>
                </p14:cNvPr>
                <p14:cNvContentPartPr/>
                <p14:nvPr/>
              </p14:nvContentPartPr>
              <p14:xfrm>
                <a:off x="4079555" y="2045433"/>
                <a:ext cx="72720" cy="114840"/>
              </p14:xfrm>
            </p:contentPart>
          </mc:Choice>
          <mc:Fallback>
            <p:pic>
              <p:nvPicPr>
                <p:cNvPr id="14" name="Freihand 13">
                  <a:extLst>
                    <a:ext uri="{FF2B5EF4-FFF2-40B4-BE49-F238E27FC236}">
                      <a16:creationId xmlns:a16="http://schemas.microsoft.com/office/drawing/2014/main" id="{F6A47E6A-27DE-28D9-8418-E02F082F15C6}"/>
                    </a:ext>
                  </a:extLst>
                </p:cNvPr>
                <p:cNvPicPr/>
                <p:nvPr/>
              </p:nvPicPr>
              <p:blipFill>
                <a:blip r:embed="rId158"/>
                <a:stretch>
                  <a:fillRect/>
                </a:stretch>
              </p:blipFill>
              <p:spPr>
                <a:xfrm>
                  <a:off x="4070555" y="2036793"/>
                  <a:ext cx="90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 name="Freihand 14">
                  <a:extLst>
                    <a:ext uri="{FF2B5EF4-FFF2-40B4-BE49-F238E27FC236}">
                      <a16:creationId xmlns:a16="http://schemas.microsoft.com/office/drawing/2014/main" id="{B9A7926D-346D-219E-4BCE-A6DDE757C3D4}"/>
                    </a:ext>
                  </a:extLst>
                </p14:cNvPr>
                <p14:cNvContentPartPr/>
                <p14:nvPr/>
              </p14:nvContentPartPr>
              <p14:xfrm>
                <a:off x="4083155" y="1979913"/>
                <a:ext cx="23400" cy="2520"/>
              </p14:xfrm>
            </p:contentPart>
          </mc:Choice>
          <mc:Fallback>
            <p:pic>
              <p:nvPicPr>
                <p:cNvPr id="15" name="Freihand 14">
                  <a:extLst>
                    <a:ext uri="{FF2B5EF4-FFF2-40B4-BE49-F238E27FC236}">
                      <a16:creationId xmlns:a16="http://schemas.microsoft.com/office/drawing/2014/main" id="{B9A7926D-346D-219E-4BCE-A6DDE757C3D4}"/>
                    </a:ext>
                  </a:extLst>
                </p:cNvPr>
                <p:cNvPicPr/>
                <p:nvPr/>
              </p:nvPicPr>
              <p:blipFill>
                <a:blip r:embed="rId160"/>
                <a:stretch>
                  <a:fillRect/>
                </a:stretch>
              </p:blipFill>
              <p:spPr>
                <a:xfrm>
                  <a:off x="4074515" y="1970913"/>
                  <a:ext cx="41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 name="Freihand 16">
                  <a:extLst>
                    <a:ext uri="{FF2B5EF4-FFF2-40B4-BE49-F238E27FC236}">
                      <a16:creationId xmlns:a16="http://schemas.microsoft.com/office/drawing/2014/main" id="{C8A77BF9-0DC8-4DEA-2AC7-57ED254AF675}"/>
                    </a:ext>
                  </a:extLst>
                </p14:cNvPr>
                <p14:cNvContentPartPr/>
                <p14:nvPr/>
              </p14:nvContentPartPr>
              <p14:xfrm>
                <a:off x="4336955" y="2035713"/>
                <a:ext cx="345960" cy="57240"/>
              </p14:xfrm>
            </p:contentPart>
          </mc:Choice>
          <mc:Fallback>
            <p:pic>
              <p:nvPicPr>
                <p:cNvPr id="17" name="Freihand 16">
                  <a:extLst>
                    <a:ext uri="{FF2B5EF4-FFF2-40B4-BE49-F238E27FC236}">
                      <a16:creationId xmlns:a16="http://schemas.microsoft.com/office/drawing/2014/main" id="{C8A77BF9-0DC8-4DEA-2AC7-57ED254AF675}"/>
                    </a:ext>
                  </a:extLst>
                </p:cNvPr>
                <p:cNvPicPr/>
                <p:nvPr/>
              </p:nvPicPr>
              <p:blipFill>
                <a:blip r:embed="rId162"/>
                <a:stretch>
                  <a:fillRect/>
                </a:stretch>
              </p:blipFill>
              <p:spPr>
                <a:xfrm>
                  <a:off x="4327955" y="2026713"/>
                  <a:ext cx="363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8" name="Freihand 17">
                  <a:extLst>
                    <a:ext uri="{FF2B5EF4-FFF2-40B4-BE49-F238E27FC236}">
                      <a16:creationId xmlns:a16="http://schemas.microsoft.com/office/drawing/2014/main" id="{6EEDCF4D-FDE3-010E-BA9C-7A798855EE46}"/>
                    </a:ext>
                  </a:extLst>
                </p14:cNvPr>
                <p14:cNvContentPartPr/>
                <p14:nvPr/>
              </p14:nvContentPartPr>
              <p14:xfrm>
                <a:off x="4235795" y="1995033"/>
                <a:ext cx="227520" cy="153720"/>
              </p14:xfrm>
            </p:contentPart>
          </mc:Choice>
          <mc:Fallback>
            <p:pic>
              <p:nvPicPr>
                <p:cNvPr id="18" name="Freihand 17">
                  <a:extLst>
                    <a:ext uri="{FF2B5EF4-FFF2-40B4-BE49-F238E27FC236}">
                      <a16:creationId xmlns:a16="http://schemas.microsoft.com/office/drawing/2014/main" id="{6EEDCF4D-FDE3-010E-BA9C-7A798855EE46}"/>
                    </a:ext>
                  </a:extLst>
                </p:cNvPr>
                <p:cNvPicPr/>
                <p:nvPr/>
              </p:nvPicPr>
              <p:blipFill>
                <a:blip r:embed="rId164"/>
                <a:stretch>
                  <a:fillRect/>
                </a:stretch>
              </p:blipFill>
              <p:spPr>
                <a:xfrm>
                  <a:off x="4227155" y="1986393"/>
                  <a:ext cx="245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0" name="Freihand 19">
                  <a:extLst>
                    <a:ext uri="{FF2B5EF4-FFF2-40B4-BE49-F238E27FC236}">
                      <a16:creationId xmlns:a16="http://schemas.microsoft.com/office/drawing/2014/main" id="{67D58F06-DD5B-A647-217C-B75D27C38E09}"/>
                    </a:ext>
                  </a:extLst>
                </p14:cNvPr>
                <p14:cNvContentPartPr/>
                <p14:nvPr/>
              </p14:nvContentPartPr>
              <p14:xfrm>
                <a:off x="4813235" y="2030673"/>
                <a:ext cx="109080" cy="119160"/>
              </p14:xfrm>
            </p:contentPart>
          </mc:Choice>
          <mc:Fallback>
            <p:pic>
              <p:nvPicPr>
                <p:cNvPr id="20" name="Freihand 19">
                  <a:extLst>
                    <a:ext uri="{FF2B5EF4-FFF2-40B4-BE49-F238E27FC236}">
                      <a16:creationId xmlns:a16="http://schemas.microsoft.com/office/drawing/2014/main" id="{67D58F06-DD5B-A647-217C-B75D27C38E09}"/>
                    </a:ext>
                  </a:extLst>
                </p:cNvPr>
                <p:cNvPicPr/>
                <p:nvPr/>
              </p:nvPicPr>
              <p:blipFill>
                <a:blip r:embed="rId166"/>
                <a:stretch>
                  <a:fillRect/>
                </a:stretch>
              </p:blipFill>
              <p:spPr>
                <a:xfrm>
                  <a:off x="4804235" y="2022033"/>
                  <a:ext cx="126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 name="Freihand 20">
                  <a:extLst>
                    <a:ext uri="{FF2B5EF4-FFF2-40B4-BE49-F238E27FC236}">
                      <a16:creationId xmlns:a16="http://schemas.microsoft.com/office/drawing/2014/main" id="{CF732C9F-B882-1E7E-9394-EBC998B6887F}"/>
                    </a:ext>
                  </a:extLst>
                </p14:cNvPr>
                <p14:cNvContentPartPr/>
                <p14:nvPr/>
              </p14:nvContentPartPr>
              <p14:xfrm>
                <a:off x="4957955" y="2048673"/>
                <a:ext cx="381240" cy="135000"/>
              </p14:xfrm>
            </p:contentPart>
          </mc:Choice>
          <mc:Fallback>
            <p:pic>
              <p:nvPicPr>
                <p:cNvPr id="21" name="Freihand 20">
                  <a:extLst>
                    <a:ext uri="{FF2B5EF4-FFF2-40B4-BE49-F238E27FC236}">
                      <a16:creationId xmlns:a16="http://schemas.microsoft.com/office/drawing/2014/main" id="{CF732C9F-B882-1E7E-9394-EBC998B6887F}"/>
                    </a:ext>
                  </a:extLst>
                </p:cNvPr>
                <p:cNvPicPr/>
                <p:nvPr/>
              </p:nvPicPr>
              <p:blipFill>
                <a:blip r:embed="rId168"/>
                <a:stretch>
                  <a:fillRect/>
                </a:stretch>
              </p:blipFill>
              <p:spPr>
                <a:xfrm>
                  <a:off x="4948955" y="2040033"/>
                  <a:ext cx="398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2" name="Freihand 21">
                  <a:extLst>
                    <a:ext uri="{FF2B5EF4-FFF2-40B4-BE49-F238E27FC236}">
                      <a16:creationId xmlns:a16="http://schemas.microsoft.com/office/drawing/2014/main" id="{D301E7F2-279F-11DD-4C3F-E2A99D4DD51E}"/>
                    </a:ext>
                  </a:extLst>
                </p14:cNvPr>
                <p14:cNvContentPartPr/>
                <p14:nvPr/>
              </p14:nvContentPartPr>
              <p14:xfrm>
                <a:off x="5378795" y="2075673"/>
                <a:ext cx="566640" cy="92520"/>
              </p14:xfrm>
            </p:contentPart>
          </mc:Choice>
          <mc:Fallback>
            <p:pic>
              <p:nvPicPr>
                <p:cNvPr id="22" name="Freihand 21">
                  <a:extLst>
                    <a:ext uri="{FF2B5EF4-FFF2-40B4-BE49-F238E27FC236}">
                      <a16:creationId xmlns:a16="http://schemas.microsoft.com/office/drawing/2014/main" id="{D301E7F2-279F-11DD-4C3F-E2A99D4DD51E}"/>
                    </a:ext>
                  </a:extLst>
                </p:cNvPr>
                <p:cNvPicPr/>
                <p:nvPr/>
              </p:nvPicPr>
              <p:blipFill>
                <a:blip r:embed="rId170"/>
                <a:stretch>
                  <a:fillRect/>
                </a:stretch>
              </p:blipFill>
              <p:spPr>
                <a:xfrm>
                  <a:off x="5370155" y="2067033"/>
                  <a:ext cx="584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3" name="Freihand 22">
                  <a:extLst>
                    <a:ext uri="{FF2B5EF4-FFF2-40B4-BE49-F238E27FC236}">
                      <a16:creationId xmlns:a16="http://schemas.microsoft.com/office/drawing/2014/main" id="{4332A809-EB86-DF46-C07F-052654B46934}"/>
                    </a:ext>
                  </a:extLst>
                </p14:cNvPr>
                <p14:cNvContentPartPr/>
                <p14:nvPr/>
              </p14:nvContentPartPr>
              <p14:xfrm>
                <a:off x="6120395" y="2070273"/>
                <a:ext cx="120240" cy="197280"/>
              </p14:xfrm>
            </p:contentPart>
          </mc:Choice>
          <mc:Fallback>
            <p:pic>
              <p:nvPicPr>
                <p:cNvPr id="23" name="Freihand 22">
                  <a:extLst>
                    <a:ext uri="{FF2B5EF4-FFF2-40B4-BE49-F238E27FC236}">
                      <a16:creationId xmlns:a16="http://schemas.microsoft.com/office/drawing/2014/main" id="{4332A809-EB86-DF46-C07F-052654B46934}"/>
                    </a:ext>
                  </a:extLst>
                </p:cNvPr>
                <p:cNvPicPr/>
                <p:nvPr/>
              </p:nvPicPr>
              <p:blipFill>
                <a:blip r:embed="rId172"/>
                <a:stretch>
                  <a:fillRect/>
                </a:stretch>
              </p:blipFill>
              <p:spPr>
                <a:xfrm>
                  <a:off x="6111755" y="2061633"/>
                  <a:ext cx="1378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4" name="Freihand 23">
                  <a:extLst>
                    <a:ext uri="{FF2B5EF4-FFF2-40B4-BE49-F238E27FC236}">
                      <a16:creationId xmlns:a16="http://schemas.microsoft.com/office/drawing/2014/main" id="{9B60A651-6530-6404-66FD-BFA110EABB09}"/>
                    </a:ext>
                  </a:extLst>
                </p14:cNvPr>
                <p14:cNvContentPartPr/>
                <p14:nvPr/>
              </p14:nvContentPartPr>
              <p14:xfrm>
                <a:off x="6319475" y="2021673"/>
                <a:ext cx="274320" cy="150840"/>
              </p14:xfrm>
            </p:contentPart>
          </mc:Choice>
          <mc:Fallback>
            <p:pic>
              <p:nvPicPr>
                <p:cNvPr id="24" name="Freihand 23">
                  <a:extLst>
                    <a:ext uri="{FF2B5EF4-FFF2-40B4-BE49-F238E27FC236}">
                      <a16:creationId xmlns:a16="http://schemas.microsoft.com/office/drawing/2014/main" id="{9B60A651-6530-6404-66FD-BFA110EABB09}"/>
                    </a:ext>
                  </a:extLst>
                </p:cNvPr>
                <p:cNvPicPr/>
                <p:nvPr/>
              </p:nvPicPr>
              <p:blipFill>
                <a:blip r:embed="rId174"/>
                <a:stretch>
                  <a:fillRect/>
                </a:stretch>
              </p:blipFill>
              <p:spPr>
                <a:xfrm>
                  <a:off x="6310475" y="2012673"/>
                  <a:ext cx="291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5" name="Freihand 24">
                  <a:extLst>
                    <a:ext uri="{FF2B5EF4-FFF2-40B4-BE49-F238E27FC236}">
                      <a16:creationId xmlns:a16="http://schemas.microsoft.com/office/drawing/2014/main" id="{C0672B4D-F09D-3162-03CC-E2EFC41D6AD5}"/>
                    </a:ext>
                  </a:extLst>
                </p14:cNvPr>
                <p14:cNvContentPartPr/>
                <p14:nvPr/>
              </p14:nvContentPartPr>
              <p14:xfrm>
                <a:off x="6587315" y="2061993"/>
                <a:ext cx="77400" cy="99720"/>
              </p14:xfrm>
            </p:contentPart>
          </mc:Choice>
          <mc:Fallback>
            <p:pic>
              <p:nvPicPr>
                <p:cNvPr id="25" name="Freihand 24">
                  <a:extLst>
                    <a:ext uri="{FF2B5EF4-FFF2-40B4-BE49-F238E27FC236}">
                      <a16:creationId xmlns:a16="http://schemas.microsoft.com/office/drawing/2014/main" id="{C0672B4D-F09D-3162-03CC-E2EFC41D6AD5}"/>
                    </a:ext>
                  </a:extLst>
                </p:cNvPr>
                <p:cNvPicPr/>
                <p:nvPr/>
              </p:nvPicPr>
              <p:blipFill>
                <a:blip r:embed="rId176"/>
                <a:stretch>
                  <a:fillRect/>
                </a:stretch>
              </p:blipFill>
              <p:spPr>
                <a:xfrm>
                  <a:off x="6578315" y="2053353"/>
                  <a:ext cx="95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6" name="Freihand 25">
                  <a:extLst>
                    <a:ext uri="{FF2B5EF4-FFF2-40B4-BE49-F238E27FC236}">
                      <a16:creationId xmlns:a16="http://schemas.microsoft.com/office/drawing/2014/main" id="{3C6B0439-BEB0-7A40-6085-6B0E39DB5A67}"/>
                    </a:ext>
                  </a:extLst>
                </p14:cNvPr>
                <p14:cNvContentPartPr/>
                <p14:nvPr/>
              </p14:nvContentPartPr>
              <p14:xfrm>
                <a:off x="6697115" y="2043633"/>
                <a:ext cx="136800" cy="117000"/>
              </p14:xfrm>
            </p:contentPart>
          </mc:Choice>
          <mc:Fallback>
            <p:pic>
              <p:nvPicPr>
                <p:cNvPr id="26" name="Freihand 25">
                  <a:extLst>
                    <a:ext uri="{FF2B5EF4-FFF2-40B4-BE49-F238E27FC236}">
                      <a16:creationId xmlns:a16="http://schemas.microsoft.com/office/drawing/2014/main" id="{3C6B0439-BEB0-7A40-6085-6B0E39DB5A67}"/>
                    </a:ext>
                  </a:extLst>
                </p:cNvPr>
                <p:cNvPicPr/>
                <p:nvPr/>
              </p:nvPicPr>
              <p:blipFill>
                <a:blip r:embed="rId178"/>
                <a:stretch>
                  <a:fillRect/>
                </a:stretch>
              </p:blipFill>
              <p:spPr>
                <a:xfrm>
                  <a:off x="6688115" y="2034993"/>
                  <a:ext cx="154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7" name="Freihand 26">
                  <a:extLst>
                    <a:ext uri="{FF2B5EF4-FFF2-40B4-BE49-F238E27FC236}">
                      <a16:creationId xmlns:a16="http://schemas.microsoft.com/office/drawing/2014/main" id="{C2802AF9-613D-36D2-471F-11376FFF625A}"/>
                    </a:ext>
                  </a:extLst>
                </p14:cNvPr>
                <p14:cNvContentPartPr/>
                <p14:nvPr/>
              </p14:nvContentPartPr>
              <p14:xfrm>
                <a:off x="7002755" y="1996833"/>
                <a:ext cx="286920" cy="150480"/>
              </p14:xfrm>
            </p:contentPart>
          </mc:Choice>
          <mc:Fallback>
            <p:pic>
              <p:nvPicPr>
                <p:cNvPr id="27" name="Freihand 26">
                  <a:extLst>
                    <a:ext uri="{FF2B5EF4-FFF2-40B4-BE49-F238E27FC236}">
                      <a16:creationId xmlns:a16="http://schemas.microsoft.com/office/drawing/2014/main" id="{C2802AF9-613D-36D2-471F-11376FFF625A}"/>
                    </a:ext>
                  </a:extLst>
                </p:cNvPr>
                <p:cNvPicPr/>
                <p:nvPr/>
              </p:nvPicPr>
              <p:blipFill>
                <a:blip r:embed="rId180"/>
                <a:stretch>
                  <a:fillRect/>
                </a:stretch>
              </p:blipFill>
              <p:spPr>
                <a:xfrm>
                  <a:off x="6993755" y="1988193"/>
                  <a:ext cx="304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8" name="Freihand 27">
                  <a:extLst>
                    <a:ext uri="{FF2B5EF4-FFF2-40B4-BE49-F238E27FC236}">
                      <a16:creationId xmlns:a16="http://schemas.microsoft.com/office/drawing/2014/main" id="{801780EE-386E-25A8-2805-4182E017837B}"/>
                    </a:ext>
                  </a:extLst>
                </p14:cNvPr>
                <p14:cNvContentPartPr/>
                <p14:nvPr/>
              </p14:nvContentPartPr>
              <p14:xfrm>
                <a:off x="7320995" y="2007633"/>
                <a:ext cx="340200" cy="109800"/>
              </p14:xfrm>
            </p:contentPart>
          </mc:Choice>
          <mc:Fallback>
            <p:pic>
              <p:nvPicPr>
                <p:cNvPr id="28" name="Freihand 27">
                  <a:extLst>
                    <a:ext uri="{FF2B5EF4-FFF2-40B4-BE49-F238E27FC236}">
                      <a16:creationId xmlns:a16="http://schemas.microsoft.com/office/drawing/2014/main" id="{801780EE-386E-25A8-2805-4182E017837B}"/>
                    </a:ext>
                  </a:extLst>
                </p:cNvPr>
                <p:cNvPicPr/>
                <p:nvPr/>
              </p:nvPicPr>
              <p:blipFill>
                <a:blip r:embed="rId182"/>
                <a:stretch>
                  <a:fillRect/>
                </a:stretch>
              </p:blipFill>
              <p:spPr>
                <a:xfrm>
                  <a:off x="7312355" y="1998633"/>
                  <a:ext cx="357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9" name="Freihand 28">
                  <a:extLst>
                    <a:ext uri="{FF2B5EF4-FFF2-40B4-BE49-F238E27FC236}">
                      <a16:creationId xmlns:a16="http://schemas.microsoft.com/office/drawing/2014/main" id="{B0A53E59-2B3C-04DD-57FB-10FC1BF8F0E3}"/>
                    </a:ext>
                  </a:extLst>
                </p14:cNvPr>
                <p14:cNvContentPartPr/>
                <p14:nvPr/>
              </p14:nvContentPartPr>
              <p14:xfrm>
                <a:off x="7671635" y="2009073"/>
                <a:ext cx="127800" cy="147600"/>
              </p14:xfrm>
            </p:contentPart>
          </mc:Choice>
          <mc:Fallback>
            <p:pic>
              <p:nvPicPr>
                <p:cNvPr id="29" name="Freihand 28">
                  <a:extLst>
                    <a:ext uri="{FF2B5EF4-FFF2-40B4-BE49-F238E27FC236}">
                      <a16:creationId xmlns:a16="http://schemas.microsoft.com/office/drawing/2014/main" id="{B0A53E59-2B3C-04DD-57FB-10FC1BF8F0E3}"/>
                    </a:ext>
                  </a:extLst>
                </p:cNvPr>
                <p:cNvPicPr/>
                <p:nvPr/>
              </p:nvPicPr>
              <p:blipFill>
                <a:blip r:embed="rId184"/>
                <a:stretch>
                  <a:fillRect/>
                </a:stretch>
              </p:blipFill>
              <p:spPr>
                <a:xfrm>
                  <a:off x="7662995" y="2000433"/>
                  <a:ext cx="145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AD3C3D0D-407B-F51D-779D-0AF011CA2E12}"/>
                    </a:ext>
                  </a:extLst>
                </p14:cNvPr>
                <p14:cNvContentPartPr/>
                <p14:nvPr/>
              </p14:nvContentPartPr>
              <p14:xfrm>
                <a:off x="3096035" y="2198073"/>
                <a:ext cx="1591920" cy="506880"/>
              </p14:xfrm>
            </p:contentPart>
          </mc:Choice>
          <mc:Fallback>
            <p:pic>
              <p:nvPicPr>
                <p:cNvPr id="109" name="Freihand 108">
                  <a:extLst>
                    <a:ext uri="{FF2B5EF4-FFF2-40B4-BE49-F238E27FC236}">
                      <a16:creationId xmlns:a16="http://schemas.microsoft.com/office/drawing/2014/main" id="{AD3C3D0D-407B-F51D-779D-0AF011CA2E12}"/>
                    </a:ext>
                  </a:extLst>
                </p:cNvPr>
                <p:cNvPicPr/>
                <p:nvPr/>
              </p:nvPicPr>
              <p:blipFill>
                <a:blip r:embed="rId186"/>
                <a:stretch>
                  <a:fillRect/>
                </a:stretch>
              </p:blipFill>
              <p:spPr>
                <a:xfrm>
                  <a:off x="3087395" y="2189433"/>
                  <a:ext cx="1609560" cy="524520"/>
                </a:xfrm>
                <a:prstGeom prst="rect">
                  <a:avLst/>
                </a:prstGeom>
              </p:spPr>
            </p:pic>
          </mc:Fallback>
        </mc:AlternateContent>
      </p:grpSp>
      <p:grpSp>
        <p:nvGrpSpPr>
          <p:cNvPr id="125" name="Gruppieren 124">
            <a:extLst>
              <a:ext uri="{FF2B5EF4-FFF2-40B4-BE49-F238E27FC236}">
                <a16:creationId xmlns:a16="http://schemas.microsoft.com/office/drawing/2014/main" id="{2FFE9FC5-BB64-30D9-847B-FEA35E8E9509}"/>
              </a:ext>
            </a:extLst>
          </p:cNvPr>
          <p:cNvGrpSpPr/>
          <p:nvPr/>
        </p:nvGrpSpPr>
        <p:grpSpPr>
          <a:xfrm>
            <a:off x="759275" y="5127033"/>
            <a:ext cx="3013920" cy="493200"/>
            <a:chOff x="759275" y="5127033"/>
            <a:chExt cx="3013920" cy="493200"/>
          </a:xfrm>
        </p:grpSpPr>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D0945DB4-802D-DB41-60F4-EB5C7B2D91C3}"/>
                    </a:ext>
                  </a:extLst>
                </p14:cNvPr>
                <p14:cNvContentPartPr/>
                <p14:nvPr/>
              </p14:nvContentPartPr>
              <p14:xfrm>
                <a:off x="759275" y="5402433"/>
                <a:ext cx="245880" cy="29160"/>
              </p14:xfrm>
            </p:contentPart>
          </mc:Choice>
          <mc:Fallback>
            <p:pic>
              <p:nvPicPr>
                <p:cNvPr id="111" name="Freihand 110">
                  <a:extLst>
                    <a:ext uri="{FF2B5EF4-FFF2-40B4-BE49-F238E27FC236}">
                      <a16:creationId xmlns:a16="http://schemas.microsoft.com/office/drawing/2014/main" id="{D0945DB4-802D-DB41-60F4-EB5C7B2D91C3}"/>
                    </a:ext>
                  </a:extLst>
                </p:cNvPr>
                <p:cNvPicPr/>
                <p:nvPr/>
              </p:nvPicPr>
              <p:blipFill>
                <a:blip r:embed="rId188"/>
                <a:stretch>
                  <a:fillRect/>
                </a:stretch>
              </p:blipFill>
              <p:spPr>
                <a:xfrm>
                  <a:off x="750635" y="5393433"/>
                  <a:ext cx="263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1C9FB987-4B73-F863-6320-D42D738CDA81}"/>
                    </a:ext>
                  </a:extLst>
                </p14:cNvPr>
                <p14:cNvContentPartPr/>
                <p14:nvPr/>
              </p14:nvContentPartPr>
              <p14:xfrm>
                <a:off x="796715" y="5458593"/>
                <a:ext cx="213480" cy="43200"/>
              </p14:xfrm>
            </p:contentPart>
          </mc:Choice>
          <mc:Fallback>
            <p:pic>
              <p:nvPicPr>
                <p:cNvPr id="112" name="Freihand 111">
                  <a:extLst>
                    <a:ext uri="{FF2B5EF4-FFF2-40B4-BE49-F238E27FC236}">
                      <a16:creationId xmlns:a16="http://schemas.microsoft.com/office/drawing/2014/main" id="{1C9FB987-4B73-F863-6320-D42D738CDA81}"/>
                    </a:ext>
                  </a:extLst>
                </p:cNvPr>
                <p:cNvPicPr/>
                <p:nvPr/>
              </p:nvPicPr>
              <p:blipFill>
                <a:blip r:embed="rId190"/>
                <a:stretch>
                  <a:fillRect/>
                </a:stretch>
              </p:blipFill>
              <p:spPr>
                <a:xfrm>
                  <a:off x="788075" y="5449593"/>
                  <a:ext cx="231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768B3C8A-1732-176E-A36D-5077B588B95B}"/>
                    </a:ext>
                  </a:extLst>
                </p14:cNvPr>
                <p14:cNvContentPartPr/>
                <p14:nvPr/>
              </p14:nvContentPartPr>
              <p14:xfrm>
                <a:off x="1025675" y="5331873"/>
                <a:ext cx="182880" cy="198360"/>
              </p14:xfrm>
            </p:contentPart>
          </mc:Choice>
          <mc:Fallback>
            <p:pic>
              <p:nvPicPr>
                <p:cNvPr id="113" name="Freihand 112">
                  <a:extLst>
                    <a:ext uri="{FF2B5EF4-FFF2-40B4-BE49-F238E27FC236}">
                      <a16:creationId xmlns:a16="http://schemas.microsoft.com/office/drawing/2014/main" id="{768B3C8A-1732-176E-A36D-5077B588B95B}"/>
                    </a:ext>
                  </a:extLst>
                </p:cNvPr>
                <p:cNvPicPr/>
                <p:nvPr/>
              </p:nvPicPr>
              <p:blipFill>
                <a:blip r:embed="rId192"/>
                <a:stretch>
                  <a:fillRect/>
                </a:stretch>
              </p:blipFill>
              <p:spPr>
                <a:xfrm>
                  <a:off x="1016675" y="5322873"/>
                  <a:ext cx="200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F836A56C-60FA-462F-97CF-E5349918AC8C}"/>
                    </a:ext>
                  </a:extLst>
                </p14:cNvPr>
                <p14:cNvContentPartPr/>
                <p14:nvPr/>
              </p14:nvContentPartPr>
              <p14:xfrm>
                <a:off x="1598075" y="5341233"/>
                <a:ext cx="170640" cy="279000"/>
              </p14:xfrm>
            </p:contentPart>
          </mc:Choice>
          <mc:Fallback>
            <p:pic>
              <p:nvPicPr>
                <p:cNvPr id="114" name="Freihand 113">
                  <a:extLst>
                    <a:ext uri="{FF2B5EF4-FFF2-40B4-BE49-F238E27FC236}">
                      <a16:creationId xmlns:a16="http://schemas.microsoft.com/office/drawing/2014/main" id="{F836A56C-60FA-462F-97CF-E5349918AC8C}"/>
                    </a:ext>
                  </a:extLst>
                </p:cNvPr>
                <p:cNvPicPr/>
                <p:nvPr/>
              </p:nvPicPr>
              <p:blipFill>
                <a:blip r:embed="rId194"/>
                <a:stretch>
                  <a:fillRect/>
                </a:stretch>
              </p:blipFill>
              <p:spPr>
                <a:xfrm>
                  <a:off x="1589075" y="5332233"/>
                  <a:ext cx="1882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67BAB49C-1BDF-B2DF-9E5D-116D8FF08645}"/>
                    </a:ext>
                  </a:extLst>
                </p14:cNvPr>
                <p14:cNvContentPartPr/>
                <p14:nvPr/>
              </p14:nvContentPartPr>
              <p14:xfrm>
                <a:off x="1874195" y="5207313"/>
                <a:ext cx="97920" cy="156960"/>
              </p14:xfrm>
            </p:contentPart>
          </mc:Choice>
          <mc:Fallback>
            <p:pic>
              <p:nvPicPr>
                <p:cNvPr id="115" name="Freihand 114">
                  <a:extLst>
                    <a:ext uri="{FF2B5EF4-FFF2-40B4-BE49-F238E27FC236}">
                      <a16:creationId xmlns:a16="http://schemas.microsoft.com/office/drawing/2014/main" id="{67BAB49C-1BDF-B2DF-9E5D-116D8FF08645}"/>
                    </a:ext>
                  </a:extLst>
                </p:cNvPr>
                <p:cNvPicPr/>
                <p:nvPr/>
              </p:nvPicPr>
              <p:blipFill>
                <a:blip r:embed="rId196"/>
                <a:stretch>
                  <a:fillRect/>
                </a:stretch>
              </p:blipFill>
              <p:spPr>
                <a:xfrm>
                  <a:off x="1865555" y="5198673"/>
                  <a:ext cx="115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7" name="Freihand 116">
                  <a:extLst>
                    <a:ext uri="{FF2B5EF4-FFF2-40B4-BE49-F238E27FC236}">
                      <a16:creationId xmlns:a16="http://schemas.microsoft.com/office/drawing/2014/main" id="{BA0F763B-E0D3-2B4C-DE94-A958D5B2FE35}"/>
                    </a:ext>
                  </a:extLst>
                </p14:cNvPr>
                <p14:cNvContentPartPr/>
                <p14:nvPr/>
              </p14:nvContentPartPr>
              <p14:xfrm>
                <a:off x="2228075" y="5222073"/>
                <a:ext cx="31320" cy="254520"/>
              </p14:xfrm>
            </p:contentPart>
          </mc:Choice>
          <mc:Fallback>
            <p:pic>
              <p:nvPicPr>
                <p:cNvPr id="117" name="Freihand 116">
                  <a:extLst>
                    <a:ext uri="{FF2B5EF4-FFF2-40B4-BE49-F238E27FC236}">
                      <a16:creationId xmlns:a16="http://schemas.microsoft.com/office/drawing/2014/main" id="{BA0F763B-E0D3-2B4C-DE94-A958D5B2FE35}"/>
                    </a:ext>
                  </a:extLst>
                </p:cNvPr>
                <p:cNvPicPr/>
                <p:nvPr/>
              </p:nvPicPr>
              <p:blipFill>
                <a:blip r:embed="rId198"/>
                <a:stretch>
                  <a:fillRect/>
                </a:stretch>
              </p:blipFill>
              <p:spPr>
                <a:xfrm>
                  <a:off x="2219075" y="5213073"/>
                  <a:ext cx="489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8" name="Freihand 117">
                  <a:extLst>
                    <a:ext uri="{FF2B5EF4-FFF2-40B4-BE49-F238E27FC236}">
                      <a16:creationId xmlns:a16="http://schemas.microsoft.com/office/drawing/2014/main" id="{A2FFEA8F-4B21-466E-4F1A-A535C9BCFB05}"/>
                    </a:ext>
                  </a:extLst>
                </p14:cNvPr>
                <p14:cNvContentPartPr/>
                <p14:nvPr/>
              </p14:nvContentPartPr>
              <p14:xfrm>
                <a:off x="2150675" y="5431953"/>
                <a:ext cx="207720" cy="141480"/>
              </p14:xfrm>
            </p:contentPart>
          </mc:Choice>
          <mc:Fallback>
            <p:pic>
              <p:nvPicPr>
                <p:cNvPr id="118" name="Freihand 117">
                  <a:extLst>
                    <a:ext uri="{FF2B5EF4-FFF2-40B4-BE49-F238E27FC236}">
                      <a16:creationId xmlns:a16="http://schemas.microsoft.com/office/drawing/2014/main" id="{A2FFEA8F-4B21-466E-4F1A-A535C9BCFB05}"/>
                    </a:ext>
                  </a:extLst>
                </p:cNvPr>
                <p:cNvPicPr/>
                <p:nvPr/>
              </p:nvPicPr>
              <p:blipFill>
                <a:blip r:embed="rId200"/>
                <a:stretch>
                  <a:fillRect/>
                </a:stretch>
              </p:blipFill>
              <p:spPr>
                <a:xfrm>
                  <a:off x="2142035" y="5423313"/>
                  <a:ext cx="225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0D336C29-7C5F-CFD9-3C6B-27C98DDF3B6D}"/>
                    </a:ext>
                  </a:extLst>
                </p14:cNvPr>
                <p14:cNvContentPartPr/>
                <p14:nvPr/>
              </p14:nvContentPartPr>
              <p14:xfrm>
                <a:off x="2650355" y="5153313"/>
                <a:ext cx="218880" cy="453960"/>
              </p14:xfrm>
            </p:contentPart>
          </mc:Choice>
          <mc:Fallback>
            <p:pic>
              <p:nvPicPr>
                <p:cNvPr id="119" name="Freihand 118">
                  <a:extLst>
                    <a:ext uri="{FF2B5EF4-FFF2-40B4-BE49-F238E27FC236}">
                      <a16:creationId xmlns:a16="http://schemas.microsoft.com/office/drawing/2014/main" id="{0D336C29-7C5F-CFD9-3C6B-27C98DDF3B6D}"/>
                    </a:ext>
                  </a:extLst>
                </p:cNvPr>
                <p:cNvPicPr/>
                <p:nvPr/>
              </p:nvPicPr>
              <p:blipFill>
                <a:blip r:embed="rId202"/>
                <a:stretch>
                  <a:fillRect/>
                </a:stretch>
              </p:blipFill>
              <p:spPr>
                <a:xfrm>
                  <a:off x="2641355" y="5144673"/>
                  <a:ext cx="23652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0" name="Freihand 119">
                  <a:extLst>
                    <a:ext uri="{FF2B5EF4-FFF2-40B4-BE49-F238E27FC236}">
                      <a16:creationId xmlns:a16="http://schemas.microsoft.com/office/drawing/2014/main" id="{9394630D-F1C8-B666-C8E2-F5FD1502FE5A}"/>
                    </a:ext>
                  </a:extLst>
                </p14:cNvPr>
                <p14:cNvContentPartPr/>
                <p14:nvPr/>
              </p14:nvContentPartPr>
              <p14:xfrm>
                <a:off x="2696795" y="5134953"/>
                <a:ext cx="18720" cy="16200"/>
              </p14:xfrm>
            </p:contentPart>
          </mc:Choice>
          <mc:Fallback>
            <p:pic>
              <p:nvPicPr>
                <p:cNvPr id="120" name="Freihand 119">
                  <a:extLst>
                    <a:ext uri="{FF2B5EF4-FFF2-40B4-BE49-F238E27FC236}">
                      <a16:creationId xmlns:a16="http://schemas.microsoft.com/office/drawing/2014/main" id="{9394630D-F1C8-B666-C8E2-F5FD1502FE5A}"/>
                    </a:ext>
                  </a:extLst>
                </p:cNvPr>
                <p:cNvPicPr/>
                <p:nvPr/>
              </p:nvPicPr>
              <p:blipFill>
                <a:blip r:embed="rId204"/>
                <a:stretch>
                  <a:fillRect/>
                </a:stretch>
              </p:blipFill>
              <p:spPr>
                <a:xfrm>
                  <a:off x="2688155" y="5126313"/>
                  <a:ext cx="36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1" name="Freihand 120">
                  <a:extLst>
                    <a:ext uri="{FF2B5EF4-FFF2-40B4-BE49-F238E27FC236}">
                      <a16:creationId xmlns:a16="http://schemas.microsoft.com/office/drawing/2014/main" id="{48238F71-0687-3F84-0008-771A82185FB5}"/>
                    </a:ext>
                  </a:extLst>
                </p14:cNvPr>
                <p14:cNvContentPartPr/>
                <p14:nvPr/>
              </p14:nvContentPartPr>
              <p14:xfrm>
                <a:off x="3207635" y="5206593"/>
                <a:ext cx="188280" cy="376200"/>
              </p14:xfrm>
            </p:contentPart>
          </mc:Choice>
          <mc:Fallback>
            <p:pic>
              <p:nvPicPr>
                <p:cNvPr id="121" name="Freihand 120">
                  <a:extLst>
                    <a:ext uri="{FF2B5EF4-FFF2-40B4-BE49-F238E27FC236}">
                      <a16:creationId xmlns:a16="http://schemas.microsoft.com/office/drawing/2014/main" id="{48238F71-0687-3F84-0008-771A82185FB5}"/>
                    </a:ext>
                  </a:extLst>
                </p:cNvPr>
                <p:cNvPicPr/>
                <p:nvPr/>
              </p:nvPicPr>
              <p:blipFill>
                <a:blip r:embed="rId206"/>
                <a:stretch>
                  <a:fillRect/>
                </a:stretch>
              </p:blipFill>
              <p:spPr>
                <a:xfrm>
                  <a:off x="3198995" y="5197953"/>
                  <a:ext cx="20592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F41EBE90-1659-7F36-D345-1CA01D5EDFFC}"/>
                    </a:ext>
                  </a:extLst>
                </p14:cNvPr>
                <p14:cNvContentPartPr/>
                <p14:nvPr/>
              </p14:nvContentPartPr>
              <p14:xfrm>
                <a:off x="3593555" y="5127033"/>
                <a:ext cx="26640" cy="286560"/>
              </p14:xfrm>
            </p:contentPart>
          </mc:Choice>
          <mc:Fallback>
            <p:pic>
              <p:nvPicPr>
                <p:cNvPr id="123" name="Freihand 122">
                  <a:extLst>
                    <a:ext uri="{FF2B5EF4-FFF2-40B4-BE49-F238E27FC236}">
                      <a16:creationId xmlns:a16="http://schemas.microsoft.com/office/drawing/2014/main" id="{F41EBE90-1659-7F36-D345-1CA01D5EDFFC}"/>
                    </a:ext>
                  </a:extLst>
                </p:cNvPr>
                <p:cNvPicPr/>
                <p:nvPr/>
              </p:nvPicPr>
              <p:blipFill>
                <a:blip r:embed="rId208"/>
                <a:stretch>
                  <a:fillRect/>
                </a:stretch>
              </p:blipFill>
              <p:spPr>
                <a:xfrm>
                  <a:off x="3584555" y="5118033"/>
                  <a:ext cx="442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25B136CB-2C71-B92D-C7CF-7733ED79AFB0}"/>
                    </a:ext>
                  </a:extLst>
                </p14:cNvPr>
                <p14:cNvContentPartPr/>
                <p14:nvPr/>
              </p14:nvContentPartPr>
              <p14:xfrm>
                <a:off x="3499235" y="5239713"/>
                <a:ext cx="273960" cy="233640"/>
              </p14:xfrm>
            </p:contentPart>
          </mc:Choice>
          <mc:Fallback>
            <p:pic>
              <p:nvPicPr>
                <p:cNvPr id="124" name="Freihand 123">
                  <a:extLst>
                    <a:ext uri="{FF2B5EF4-FFF2-40B4-BE49-F238E27FC236}">
                      <a16:creationId xmlns:a16="http://schemas.microsoft.com/office/drawing/2014/main" id="{25B136CB-2C71-B92D-C7CF-7733ED79AFB0}"/>
                    </a:ext>
                  </a:extLst>
                </p:cNvPr>
                <p:cNvPicPr/>
                <p:nvPr/>
              </p:nvPicPr>
              <p:blipFill>
                <a:blip r:embed="rId210"/>
                <a:stretch>
                  <a:fillRect/>
                </a:stretch>
              </p:blipFill>
              <p:spPr>
                <a:xfrm>
                  <a:off x="3490595" y="5231073"/>
                  <a:ext cx="291600" cy="251280"/>
                </a:xfrm>
                <a:prstGeom prst="rect">
                  <a:avLst/>
                </a:prstGeom>
              </p:spPr>
            </p:pic>
          </mc:Fallback>
        </mc:AlternateContent>
      </p:grpSp>
      <p:grpSp>
        <p:nvGrpSpPr>
          <p:cNvPr id="138" name="Gruppieren 137">
            <a:extLst>
              <a:ext uri="{FF2B5EF4-FFF2-40B4-BE49-F238E27FC236}">
                <a16:creationId xmlns:a16="http://schemas.microsoft.com/office/drawing/2014/main" id="{DD2C587B-5C60-B328-E05E-5F5F639F73D6}"/>
              </a:ext>
            </a:extLst>
          </p:cNvPr>
          <p:cNvGrpSpPr/>
          <p:nvPr/>
        </p:nvGrpSpPr>
        <p:grpSpPr>
          <a:xfrm>
            <a:off x="4420115" y="4891593"/>
            <a:ext cx="1666440" cy="650880"/>
            <a:chOff x="4420115" y="4891593"/>
            <a:chExt cx="1666440" cy="650880"/>
          </a:xfrm>
        </p:grpSpPr>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3F56AC53-B9D6-FCCC-75B7-E82B1DFE38DC}"/>
                    </a:ext>
                  </a:extLst>
                </p14:cNvPr>
                <p14:cNvContentPartPr/>
                <p14:nvPr/>
              </p14:nvContentPartPr>
              <p14:xfrm>
                <a:off x="4420115" y="5331873"/>
                <a:ext cx="209160" cy="42120"/>
              </p14:xfrm>
            </p:contentPart>
          </mc:Choice>
          <mc:Fallback>
            <p:pic>
              <p:nvPicPr>
                <p:cNvPr id="126" name="Freihand 125">
                  <a:extLst>
                    <a:ext uri="{FF2B5EF4-FFF2-40B4-BE49-F238E27FC236}">
                      <a16:creationId xmlns:a16="http://schemas.microsoft.com/office/drawing/2014/main" id="{3F56AC53-B9D6-FCCC-75B7-E82B1DFE38DC}"/>
                    </a:ext>
                  </a:extLst>
                </p:cNvPr>
                <p:cNvPicPr/>
                <p:nvPr/>
              </p:nvPicPr>
              <p:blipFill>
                <a:blip r:embed="rId212"/>
                <a:stretch>
                  <a:fillRect/>
                </a:stretch>
              </p:blipFill>
              <p:spPr>
                <a:xfrm>
                  <a:off x="4411115" y="5322873"/>
                  <a:ext cx="226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3C10FFD4-975A-B28F-561F-D13D01C81A54}"/>
                    </a:ext>
                  </a:extLst>
                </p14:cNvPr>
                <p14:cNvContentPartPr/>
                <p14:nvPr/>
              </p14:nvContentPartPr>
              <p14:xfrm>
                <a:off x="4452155" y="5416833"/>
                <a:ext cx="168840" cy="15120"/>
              </p14:xfrm>
            </p:contentPart>
          </mc:Choice>
          <mc:Fallback>
            <p:pic>
              <p:nvPicPr>
                <p:cNvPr id="127" name="Freihand 126">
                  <a:extLst>
                    <a:ext uri="{FF2B5EF4-FFF2-40B4-BE49-F238E27FC236}">
                      <a16:creationId xmlns:a16="http://schemas.microsoft.com/office/drawing/2014/main" id="{3C10FFD4-975A-B28F-561F-D13D01C81A54}"/>
                    </a:ext>
                  </a:extLst>
                </p:cNvPr>
                <p:cNvPicPr/>
                <p:nvPr/>
              </p:nvPicPr>
              <p:blipFill>
                <a:blip r:embed="rId214"/>
                <a:stretch>
                  <a:fillRect/>
                </a:stretch>
              </p:blipFill>
              <p:spPr>
                <a:xfrm>
                  <a:off x="4443155" y="5407833"/>
                  <a:ext cx="186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6A665D24-1E55-A911-6EC4-DA6E55F750C3}"/>
                    </a:ext>
                  </a:extLst>
                </p14:cNvPr>
                <p14:cNvContentPartPr/>
                <p14:nvPr/>
              </p14:nvContentPartPr>
              <p14:xfrm>
                <a:off x="4657355" y="5227833"/>
                <a:ext cx="97200" cy="263160"/>
              </p14:xfrm>
            </p:contentPart>
          </mc:Choice>
          <mc:Fallback>
            <p:pic>
              <p:nvPicPr>
                <p:cNvPr id="128" name="Freihand 127">
                  <a:extLst>
                    <a:ext uri="{FF2B5EF4-FFF2-40B4-BE49-F238E27FC236}">
                      <a16:creationId xmlns:a16="http://schemas.microsoft.com/office/drawing/2014/main" id="{6A665D24-1E55-A911-6EC4-DA6E55F750C3}"/>
                    </a:ext>
                  </a:extLst>
                </p:cNvPr>
                <p:cNvPicPr/>
                <p:nvPr/>
              </p:nvPicPr>
              <p:blipFill>
                <a:blip r:embed="rId216"/>
                <a:stretch>
                  <a:fillRect/>
                </a:stretch>
              </p:blipFill>
              <p:spPr>
                <a:xfrm>
                  <a:off x="4648715" y="5218833"/>
                  <a:ext cx="1148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3EA9F374-6A81-7334-2940-B1932C35A117}"/>
                    </a:ext>
                  </a:extLst>
                </p14:cNvPr>
                <p14:cNvContentPartPr/>
                <p14:nvPr/>
              </p14:nvContentPartPr>
              <p14:xfrm>
                <a:off x="5016635" y="5260953"/>
                <a:ext cx="208440" cy="281520"/>
              </p14:xfrm>
            </p:contentPart>
          </mc:Choice>
          <mc:Fallback>
            <p:pic>
              <p:nvPicPr>
                <p:cNvPr id="129" name="Freihand 128">
                  <a:extLst>
                    <a:ext uri="{FF2B5EF4-FFF2-40B4-BE49-F238E27FC236}">
                      <a16:creationId xmlns:a16="http://schemas.microsoft.com/office/drawing/2014/main" id="{3EA9F374-6A81-7334-2940-B1932C35A117}"/>
                    </a:ext>
                  </a:extLst>
                </p:cNvPr>
                <p:cNvPicPr/>
                <p:nvPr/>
              </p:nvPicPr>
              <p:blipFill>
                <a:blip r:embed="rId218"/>
                <a:stretch>
                  <a:fillRect/>
                </a:stretch>
              </p:blipFill>
              <p:spPr>
                <a:xfrm>
                  <a:off x="5007635" y="5252313"/>
                  <a:ext cx="2260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7A16DB2B-2F2F-E50B-7220-9D484B2B3CB0}"/>
                    </a:ext>
                  </a:extLst>
                </p14:cNvPr>
                <p14:cNvContentPartPr/>
                <p14:nvPr/>
              </p14:nvContentPartPr>
              <p14:xfrm>
                <a:off x="5257835" y="5112993"/>
                <a:ext cx="137160" cy="168120"/>
              </p14:xfrm>
            </p:contentPart>
          </mc:Choice>
          <mc:Fallback>
            <p:pic>
              <p:nvPicPr>
                <p:cNvPr id="130" name="Freihand 129">
                  <a:extLst>
                    <a:ext uri="{FF2B5EF4-FFF2-40B4-BE49-F238E27FC236}">
                      <a16:creationId xmlns:a16="http://schemas.microsoft.com/office/drawing/2014/main" id="{7A16DB2B-2F2F-E50B-7220-9D484B2B3CB0}"/>
                    </a:ext>
                  </a:extLst>
                </p:cNvPr>
                <p:cNvPicPr/>
                <p:nvPr/>
              </p:nvPicPr>
              <p:blipFill>
                <a:blip r:embed="rId220"/>
                <a:stretch>
                  <a:fillRect/>
                </a:stretch>
              </p:blipFill>
              <p:spPr>
                <a:xfrm>
                  <a:off x="5248835" y="5104353"/>
                  <a:ext cx="154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51CB6217-BA45-A6AB-1CE4-0D29A08089D5}"/>
                    </a:ext>
                  </a:extLst>
                </p14:cNvPr>
                <p14:cNvContentPartPr/>
                <p14:nvPr/>
              </p14:nvContentPartPr>
              <p14:xfrm>
                <a:off x="5472755" y="5142873"/>
                <a:ext cx="133200" cy="298440"/>
              </p14:xfrm>
            </p:contentPart>
          </mc:Choice>
          <mc:Fallback>
            <p:pic>
              <p:nvPicPr>
                <p:cNvPr id="131" name="Freihand 130">
                  <a:extLst>
                    <a:ext uri="{FF2B5EF4-FFF2-40B4-BE49-F238E27FC236}">
                      <a16:creationId xmlns:a16="http://schemas.microsoft.com/office/drawing/2014/main" id="{51CB6217-BA45-A6AB-1CE4-0D29A08089D5}"/>
                    </a:ext>
                  </a:extLst>
                </p:cNvPr>
                <p:cNvPicPr/>
                <p:nvPr/>
              </p:nvPicPr>
              <p:blipFill>
                <a:blip r:embed="rId222"/>
                <a:stretch>
                  <a:fillRect/>
                </a:stretch>
              </p:blipFill>
              <p:spPr>
                <a:xfrm>
                  <a:off x="5463755" y="5133873"/>
                  <a:ext cx="1508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8D5E5240-6A16-A8EA-91F0-09A7A0B5823B}"/>
                    </a:ext>
                  </a:extLst>
                </p14:cNvPr>
                <p14:cNvContentPartPr/>
                <p14:nvPr/>
              </p14:nvContentPartPr>
              <p14:xfrm>
                <a:off x="5724395" y="5201553"/>
                <a:ext cx="159840" cy="284400"/>
              </p14:xfrm>
            </p:contentPart>
          </mc:Choice>
          <mc:Fallback>
            <p:pic>
              <p:nvPicPr>
                <p:cNvPr id="132" name="Freihand 131">
                  <a:extLst>
                    <a:ext uri="{FF2B5EF4-FFF2-40B4-BE49-F238E27FC236}">
                      <a16:creationId xmlns:a16="http://schemas.microsoft.com/office/drawing/2014/main" id="{8D5E5240-6A16-A8EA-91F0-09A7A0B5823B}"/>
                    </a:ext>
                  </a:extLst>
                </p:cNvPr>
                <p:cNvPicPr/>
                <p:nvPr/>
              </p:nvPicPr>
              <p:blipFill>
                <a:blip r:embed="rId224"/>
                <a:stretch>
                  <a:fillRect/>
                </a:stretch>
              </p:blipFill>
              <p:spPr>
                <a:xfrm>
                  <a:off x="5715755" y="5192913"/>
                  <a:ext cx="1774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Freihand 132">
                  <a:extLst>
                    <a:ext uri="{FF2B5EF4-FFF2-40B4-BE49-F238E27FC236}">
                      <a16:creationId xmlns:a16="http://schemas.microsoft.com/office/drawing/2014/main" id="{04156E97-7FD2-4343-AE3D-CC5A186B3360}"/>
                    </a:ext>
                  </a:extLst>
                </p14:cNvPr>
                <p14:cNvContentPartPr/>
                <p14:nvPr/>
              </p14:nvContentPartPr>
              <p14:xfrm>
                <a:off x="5919515" y="5169153"/>
                <a:ext cx="135000" cy="277200"/>
              </p14:xfrm>
            </p:contentPart>
          </mc:Choice>
          <mc:Fallback>
            <p:pic>
              <p:nvPicPr>
                <p:cNvPr id="133" name="Freihand 132">
                  <a:extLst>
                    <a:ext uri="{FF2B5EF4-FFF2-40B4-BE49-F238E27FC236}">
                      <a16:creationId xmlns:a16="http://schemas.microsoft.com/office/drawing/2014/main" id="{04156E97-7FD2-4343-AE3D-CC5A186B3360}"/>
                    </a:ext>
                  </a:extLst>
                </p:cNvPr>
                <p:cNvPicPr/>
                <p:nvPr/>
              </p:nvPicPr>
              <p:blipFill>
                <a:blip r:embed="rId226"/>
                <a:stretch>
                  <a:fillRect/>
                </a:stretch>
              </p:blipFill>
              <p:spPr>
                <a:xfrm>
                  <a:off x="5910515" y="5160153"/>
                  <a:ext cx="1526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4" name="Freihand 133">
                  <a:extLst>
                    <a:ext uri="{FF2B5EF4-FFF2-40B4-BE49-F238E27FC236}">
                      <a16:creationId xmlns:a16="http://schemas.microsoft.com/office/drawing/2014/main" id="{589B44AA-EA7E-5D6D-B6C6-5E327596CDBA}"/>
                    </a:ext>
                  </a:extLst>
                </p14:cNvPr>
                <p14:cNvContentPartPr/>
                <p14:nvPr/>
              </p14:nvContentPartPr>
              <p14:xfrm>
                <a:off x="5809715" y="4984833"/>
                <a:ext cx="28800" cy="153000"/>
              </p14:xfrm>
            </p:contentPart>
          </mc:Choice>
          <mc:Fallback>
            <p:pic>
              <p:nvPicPr>
                <p:cNvPr id="134" name="Freihand 133">
                  <a:extLst>
                    <a:ext uri="{FF2B5EF4-FFF2-40B4-BE49-F238E27FC236}">
                      <a16:creationId xmlns:a16="http://schemas.microsoft.com/office/drawing/2014/main" id="{589B44AA-EA7E-5D6D-B6C6-5E327596CDBA}"/>
                    </a:ext>
                  </a:extLst>
                </p:cNvPr>
                <p:cNvPicPr/>
                <p:nvPr/>
              </p:nvPicPr>
              <p:blipFill>
                <a:blip r:embed="rId228"/>
                <a:stretch>
                  <a:fillRect/>
                </a:stretch>
              </p:blipFill>
              <p:spPr>
                <a:xfrm>
                  <a:off x="5801075" y="4976193"/>
                  <a:ext cx="46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5" name="Freihand 134">
                  <a:extLst>
                    <a:ext uri="{FF2B5EF4-FFF2-40B4-BE49-F238E27FC236}">
                      <a16:creationId xmlns:a16="http://schemas.microsoft.com/office/drawing/2014/main" id="{19D4AFC8-F953-555A-64E4-FF1656990B7E}"/>
                    </a:ext>
                  </a:extLst>
                </p14:cNvPr>
                <p14:cNvContentPartPr/>
                <p14:nvPr/>
              </p14:nvContentPartPr>
              <p14:xfrm>
                <a:off x="5755715" y="5018673"/>
                <a:ext cx="136080" cy="33480"/>
              </p14:xfrm>
            </p:contentPart>
          </mc:Choice>
          <mc:Fallback>
            <p:pic>
              <p:nvPicPr>
                <p:cNvPr id="135" name="Freihand 134">
                  <a:extLst>
                    <a:ext uri="{FF2B5EF4-FFF2-40B4-BE49-F238E27FC236}">
                      <a16:creationId xmlns:a16="http://schemas.microsoft.com/office/drawing/2014/main" id="{19D4AFC8-F953-555A-64E4-FF1656990B7E}"/>
                    </a:ext>
                  </a:extLst>
                </p:cNvPr>
                <p:cNvPicPr/>
                <p:nvPr/>
              </p:nvPicPr>
              <p:blipFill>
                <a:blip r:embed="rId230"/>
                <a:stretch>
                  <a:fillRect/>
                </a:stretch>
              </p:blipFill>
              <p:spPr>
                <a:xfrm>
                  <a:off x="5747075" y="5010033"/>
                  <a:ext cx="1537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6" name="Freihand 135">
                  <a:extLst>
                    <a:ext uri="{FF2B5EF4-FFF2-40B4-BE49-F238E27FC236}">
                      <a16:creationId xmlns:a16="http://schemas.microsoft.com/office/drawing/2014/main" id="{36963F84-78CF-684F-AD9B-60EFCA1568AF}"/>
                    </a:ext>
                  </a:extLst>
                </p14:cNvPr>
                <p14:cNvContentPartPr/>
                <p14:nvPr/>
              </p14:nvContentPartPr>
              <p14:xfrm>
                <a:off x="5680835" y="5125233"/>
                <a:ext cx="57240" cy="68400"/>
              </p14:xfrm>
            </p:contentPart>
          </mc:Choice>
          <mc:Fallback>
            <p:pic>
              <p:nvPicPr>
                <p:cNvPr id="136" name="Freihand 135">
                  <a:extLst>
                    <a:ext uri="{FF2B5EF4-FFF2-40B4-BE49-F238E27FC236}">
                      <a16:creationId xmlns:a16="http://schemas.microsoft.com/office/drawing/2014/main" id="{36963F84-78CF-684F-AD9B-60EFCA1568AF}"/>
                    </a:ext>
                  </a:extLst>
                </p:cNvPr>
                <p:cNvPicPr/>
                <p:nvPr/>
              </p:nvPicPr>
              <p:blipFill>
                <a:blip r:embed="rId232"/>
                <a:stretch>
                  <a:fillRect/>
                </a:stretch>
              </p:blipFill>
              <p:spPr>
                <a:xfrm>
                  <a:off x="5671835" y="5116233"/>
                  <a:ext cx="74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7" name="Freihand 136">
                  <a:extLst>
                    <a:ext uri="{FF2B5EF4-FFF2-40B4-BE49-F238E27FC236}">
                      <a16:creationId xmlns:a16="http://schemas.microsoft.com/office/drawing/2014/main" id="{CC4C45F3-2C7A-CB02-283D-1D95AD608FDB}"/>
                    </a:ext>
                  </a:extLst>
                </p14:cNvPr>
                <p14:cNvContentPartPr/>
                <p14:nvPr/>
              </p14:nvContentPartPr>
              <p14:xfrm>
                <a:off x="5983955" y="4891593"/>
                <a:ext cx="102600" cy="91800"/>
              </p14:xfrm>
            </p:contentPart>
          </mc:Choice>
          <mc:Fallback>
            <p:pic>
              <p:nvPicPr>
                <p:cNvPr id="137" name="Freihand 136">
                  <a:extLst>
                    <a:ext uri="{FF2B5EF4-FFF2-40B4-BE49-F238E27FC236}">
                      <a16:creationId xmlns:a16="http://schemas.microsoft.com/office/drawing/2014/main" id="{CC4C45F3-2C7A-CB02-283D-1D95AD608FDB}"/>
                    </a:ext>
                  </a:extLst>
                </p:cNvPr>
                <p:cNvPicPr/>
                <p:nvPr/>
              </p:nvPicPr>
              <p:blipFill>
                <a:blip r:embed="rId234"/>
                <a:stretch>
                  <a:fillRect/>
                </a:stretch>
              </p:blipFill>
              <p:spPr>
                <a:xfrm>
                  <a:off x="5975315" y="4882593"/>
                  <a:ext cx="120240" cy="10944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6EA1E95-A53C-7B84-A646-F834B98F286E}"/>
                  </a:ext>
                </a:extLst>
              </p14:cNvPr>
              <p14:cNvContentPartPr/>
              <p14:nvPr/>
            </p14:nvContentPartPr>
            <p14:xfrm>
              <a:off x="6690275" y="990150"/>
              <a:ext cx="1123200" cy="131040"/>
            </p14:xfrm>
          </p:contentPart>
        </mc:Choice>
        <mc:Fallback>
          <p:pic>
            <p:nvPicPr>
              <p:cNvPr id="2" name="Freihand 1">
                <a:extLst>
                  <a:ext uri="{FF2B5EF4-FFF2-40B4-BE49-F238E27FC236}">
                    <a16:creationId xmlns:a16="http://schemas.microsoft.com/office/drawing/2014/main" id="{66EA1E95-A53C-7B84-A646-F834B98F286E}"/>
                  </a:ext>
                </a:extLst>
              </p:cNvPr>
              <p:cNvPicPr/>
              <p:nvPr/>
            </p:nvPicPr>
            <p:blipFill>
              <a:blip r:embed="rId4"/>
              <a:stretch>
                <a:fillRect/>
              </a:stretch>
            </p:blipFill>
            <p:spPr>
              <a:xfrm>
                <a:off x="6681635" y="981510"/>
                <a:ext cx="1140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6691C4DE-8866-1156-8C1D-231233460A7E}"/>
                  </a:ext>
                </a:extLst>
              </p14:cNvPr>
              <p14:cNvContentPartPr/>
              <p14:nvPr/>
            </p14:nvContentPartPr>
            <p14:xfrm>
              <a:off x="390275" y="1412790"/>
              <a:ext cx="1357920" cy="99720"/>
            </p14:xfrm>
          </p:contentPart>
        </mc:Choice>
        <mc:Fallback>
          <p:pic>
            <p:nvPicPr>
              <p:cNvPr id="6" name="Freihand 5">
                <a:extLst>
                  <a:ext uri="{FF2B5EF4-FFF2-40B4-BE49-F238E27FC236}">
                    <a16:creationId xmlns:a16="http://schemas.microsoft.com/office/drawing/2014/main" id="{6691C4DE-8866-1156-8C1D-231233460A7E}"/>
                  </a:ext>
                </a:extLst>
              </p:cNvPr>
              <p:cNvPicPr/>
              <p:nvPr/>
            </p:nvPicPr>
            <p:blipFill>
              <a:blip r:embed="rId6"/>
              <a:stretch>
                <a:fillRect/>
              </a:stretch>
            </p:blipFill>
            <p:spPr>
              <a:xfrm>
                <a:off x="381635" y="1404150"/>
                <a:ext cx="1375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D1F0AD6-42DF-ADAD-D316-90E1B55D7D48}"/>
                  </a:ext>
                </a:extLst>
              </p14:cNvPr>
              <p14:cNvContentPartPr/>
              <p14:nvPr/>
            </p14:nvContentPartPr>
            <p14:xfrm>
              <a:off x="435995" y="1449870"/>
              <a:ext cx="1236240" cy="78480"/>
            </p14:xfrm>
          </p:contentPart>
        </mc:Choice>
        <mc:Fallback>
          <p:pic>
            <p:nvPicPr>
              <p:cNvPr id="7" name="Freihand 6">
                <a:extLst>
                  <a:ext uri="{FF2B5EF4-FFF2-40B4-BE49-F238E27FC236}">
                    <a16:creationId xmlns:a16="http://schemas.microsoft.com/office/drawing/2014/main" id="{3D1F0AD6-42DF-ADAD-D316-90E1B55D7D48}"/>
                  </a:ext>
                </a:extLst>
              </p:cNvPr>
              <p:cNvPicPr/>
              <p:nvPr/>
            </p:nvPicPr>
            <p:blipFill>
              <a:blip r:embed="rId8"/>
              <a:stretch>
                <a:fillRect/>
              </a:stretch>
            </p:blipFill>
            <p:spPr>
              <a:xfrm>
                <a:off x="426995" y="1441230"/>
                <a:ext cx="1253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1249A42-2160-5EA3-8A19-51C7E7E6648F}"/>
                  </a:ext>
                </a:extLst>
              </p14:cNvPr>
              <p14:cNvContentPartPr/>
              <p14:nvPr/>
            </p14:nvContentPartPr>
            <p14:xfrm>
              <a:off x="5092235" y="1410630"/>
              <a:ext cx="1548720" cy="91800"/>
            </p14:xfrm>
          </p:contentPart>
        </mc:Choice>
        <mc:Fallback>
          <p:pic>
            <p:nvPicPr>
              <p:cNvPr id="8" name="Freihand 7">
                <a:extLst>
                  <a:ext uri="{FF2B5EF4-FFF2-40B4-BE49-F238E27FC236}">
                    <a16:creationId xmlns:a16="http://schemas.microsoft.com/office/drawing/2014/main" id="{E1249A42-2160-5EA3-8A19-51C7E7E6648F}"/>
                  </a:ext>
                </a:extLst>
              </p:cNvPr>
              <p:cNvPicPr/>
              <p:nvPr/>
            </p:nvPicPr>
            <p:blipFill>
              <a:blip r:embed="rId10"/>
              <a:stretch>
                <a:fillRect/>
              </a:stretch>
            </p:blipFill>
            <p:spPr>
              <a:xfrm>
                <a:off x="5083595" y="1401990"/>
                <a:ext cx="1566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1E1B1AE-9166-2EEB-9AB9-84FB2558B947}"/>
                  </a:ext>
                </a:extLst>
              </p14:cNvPr>
              <p14:cNvContentPartPr/>
              <p14:nvPr/>
            </p14:nvContentPartPr>
            <p14:xfrm>
              <a:off x="7904555" y="1425030"/>
              <a:ext cx="537120" cy="38880"/>
            </p14:xfrm>
          </p:contentPart>
        </mc:Choice>
        <mc:Fallback>
          <p:pic>
            <p:nvPicPr>
              <p:cNvPr id="9" name="Freihand 8">
                <a:extLst>
                  <a:ext uri="{FF2B5EF4-FFF2-40B4-BE49-F238E27FC236}">
                    <a16:creationId xmlns:a16="http://schemas.microsoft.com/office/drawing/2014/main" id="{81E1B1AE-9166-2EEB-9AB9-84FB2558B947}"/>
                  </a:ext>
                </a:extLst>
              </p:cNvPr>
              <p:cNvPicPr/>
              <p:nvPr/>
            </p:nvPicPr>
            <p:blipFill>
              <a:blip r:embed="rId12"/>
              <a:stretch>
                <a:fillRect/>
              </a:stretch>
            </p:blipFill>
            <p:spPr>
              <a:xfrm>
                <a:off x="7895915" y="1416390"/>
                <a:ext cx="554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8569369-1B5E-CA4E-FB0D-7E2FE8C0A377}"/>
                  </a:ext>
                </a:extLst>
              </p14:cNvPr>
              <p14:cNvContentPartPr/>
              <p14:nvPr/>
            </p14:nvContentPartPr>
            <p14:xfrm>
              <a:off x="388115" y="1762350"/>
              <a:ext cx="1405800" cy="89640"/>
            </p14:xfrm>
          </p:contentPart>
        </mc:Choice>
        <mc:Fallback>
          <p:pic>
            <p:nvPicPr>
              <p:cNvPr id="10" name="Freihand 9">
                <a:extLst>
                  <a:ext uri="{FF2B5EF4-FFF2-40B4-BE49-F238E27FC236}">
                    <a16:creationId xmlns:a16="http://schemas.microsoft.com/office/drawing/2014/main" id="{F8569369-1B5E-CA4E-FB0D-7E2FE8C0A377}"/>
                  </a:ext>
                </a:extLst>
              </p:cNvPr>
              <p:cNvPicPr/>
              <p:nvPr/>
            </p:nvPicPr>
            <p:blipFill>
              <a:blip r:embed="rId14"/>
              <a:stretch>
                <a:fillRect/>
              </a:stretch>
            </p:blipFill>
            <p:spPr>
              <a:xfrm>
                <a:off x="379475" y="1753350"/>
                <a:ext cx="1423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9E6B8F4-1DAF-6261-191C-F5AEAA5611FC}"/>
                  </a:ext>
                </a:extLst>
              </p14:cNvPr>
              <p14:cNvContentPartPr/>
              <p14:nvPr/>
            </p14:nvContentPartPr>
            <p14:xfrm>
              <a:off x="4170635" y="2489550"/>
              <a:ext cx="2738160" cy="43560"/>
            </p14:xfrm>
          </p:contentPart>
        </mc:Choice>
        <mc:Fallback>
          <p:pic>
            <p:nvPicPr>
              <p:cNvPr id="11" name="Freihand 10">
                <a:extLst>
                  <a:ext uri="{FF2B5EF4-FFF2-40B4-BE49-F238E27FC236}">
                    <a16:creationId xmlns:a16="http://schemas.microsoft.com/office/drawing/2014/main" id="{C9E6B8F4-1DAF-6261-191C-F5AEAA5611FC}"/>
                  </a:ext>
                </a:extLst>
              </p:cNvPr>
              <p:cNvPicPr/>
              <p:nvPr/>
            </p:nvPicPr>
            <p:blipFill>
              <a:blip r:embed="rId16"/>
              <a:stretch>
                <a:fillRect/>
              </a:stretch>
            </p:blipFill>
            <p:spPr>
              <a:xfrm>
                <a:off x="4161995" y="2480910"/>
                <a:ext cx="2755800" cy="61200"/>
              </a:xfrm>
              <a:prstGeom prst="rect">
                <a:avLst/>
              </a:prstGeom>
            </p:spPr>
          </p:pic>
        </mc:Fallback>
      </mc:AlternateContent>
      <p:grpSp>
        <p:nvGrpSpPr>
          <p:cNvPr id="15" name="Gruppieren 14">
            <a:extLst>
              <a:ext uri="{FF2B5EF4-FFF2-40B4-BE49-F238E27FC236}">
                <a16:creationId xmlns:a16="http://schemas.microsoft.com/office/drawing/2014/main" id="{C7FE09AB-B0C8-ADB5-2751-A19C782F7C5C}"/>
              </a:ext>
            </a:extLst>
          </p:cNvPr>
          <p:cNvGrpSpPr/>
          <p:nvPr/>
        </p:nvGrpSpPr>
        <p:grpSpPr>
          <a:xfrm>
            <a:off x="5328395" y="1851630"/>
            <a:ext cx="546840" cy="340920"/>
            <a:chOff x="5328395" y="1851630"/>
            <a:chExt cx="546840" cy="340920"/>
          </a:xfrm>
        </p:grpSpPr>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3BBB3DA-B336-6B3D-8912-C3F7DCA7AE69}"/>
                    </a:ext>
                  </a:extLst>
                </p14:cNvPr>
                <p14:cNvContentPartPr/>
                <p14:nvPr/>
              </p14:nvContentPartPr>
              <p14:xfrm>
                <a:off x="5328395" y="1968630"/>
                <a:ext cx="150840" cy="113400"/>
              </p14:xfrm>
            </p:contentPart>
          </mc:Choice>
          <mc:Fallback>
            <p:pic>
              <p:nvPicPr>
                <p:cNvPr id="12" name="Freihand 11">
                  <a:extLst>
                    <a:ext uri="{FF2B5EF4-FFF2-40B4-BE49-F238E27FC236}">
                      <a16:creationId xmlns:a16="http://schemas.microsoft.com/office/drawing/2014/main" id="{D3BBB3DA-B336-6B3D-8912-C3F7DCA7AE69}"/>
                    </a:ext>
                  </a:extLst>
                </p:cNvPr>
                <p:cNvPicPr/>
                <p:nvPr/>
              </p:nvPicPr>
              <p:blipFill>
                <a:blip r:embed="rId18"/>
                <a:stretch>
                  <a:fillRect/>
                </a:stretch>
              </p:blipFill>
              <p:spPr>
                <a:xfrm>
                  <a:off x="5319755" y="1959630"/>
                  <a:ext cx="168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EC9C0BA-A08D-2195-26B7-EE62C1676FD1}"/>
                    </a:ext>
                  </a:extLst>
                </p14:cNvPr>
                <p14:cNvContentPartPr/>
                <p14:nvPr/>
              </p14:nvContentPartPr>
              <p14:xfrm>
                <a:off x="5570315" y="1969350"/>
                <a:ext cx="159120" cy="223200"/>
              </p14:xfrm>
            </p:contentPart>
          </mc:Choice>
          <mc:Fallback>
            <p:pic>
              <p:nvPicPr>
                <p:cNvPr id="13" name="Freihand 12">
                  <a:extLst>
                    <a:ext uri="{FF2B5EF4-FFF2-40B4-BE49-F238E27FC236}">
                      <a16:creationId xmlns:a16="http://schemas.microsoft.com/office/drawing/2014/main" id="{5EC9C0BA-A08D-2195-26B7-EE62C1676FD1}"/>
                    </a:ext>
                  </a:extLst>
                </p:cNvPr>
                <p:cNvPicPr/>
                <p:nvPr/>
              </p:nvPicPr>
              <p:blipFill>
                <a:blip r:embed="rId20"/>
                <a:stretch>
                  <a:fillRect/>
                </a:stretch>
              </p:blipFill>
              <p:spPr>
                <a:xfrm>
                  <a:off x="5561315" y="1960350"/>
                  <a:ext cx="176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DCAF40C3-F80C-59F8-9C9B-C9AA60F699C6}"/>
                    </a:ext>
                  </a:extLst>
                </p14:cNvPr>
                <p14:cNvContentPartPr/>
                <p14:nvPr/>
              </p14:nvContentPartPr>
              <p14:xfrm>
                <a:off x="5824115" y="1851630"/>
                <a:ext cx="51120" cy="200880"/>
              </p14:xfrm>
            </p:contentPart>
          </mc:Choice>
          <mc:Fallback>
            <p:pic>
              <p:nvPicPr>
                <p:cNvPr id="14" name="Freihand 13">
                  <a:extLst>
                    <a:ext uri="{FF2B5EF4-FFF2-40B4-BE49-F238E27FC236}">
                      <a16:creationId xmlns:a16="http://schemas.microsoft.com/office/drawing/2014/main" id="{DCAF40C3-F80C-59F8-9C9B-C9AA60F699C6}"/>
                    </a:ext>
                  </a:extLst>
                </p:cNvPr>
                <p:cNvPicPr/>
                <p:nvPr/>
              </p:nvPicPr>
              <p:blipFill>
                <a:blip r:embed="rId22"/>
                <a:stretch>
                  <a:fillRect/>
                </a:stretch>
              </p:blipFill>
              <p:spPr>
                <a:xfrm>
                  <a:off x="5815115" y="1842630"/>
                  <a:ext cx="68760" cy="21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999F00B-A5E3-D411-4755-0B6036CE96B9}"/>
                  </a:ext>
                </a:extLst>
              </p14:cNvPr>
              <p14:cNvContentPartPr/>
              <p14:nvPr/>
            </p14:nvContentPartPr>
            <p14:xfrm>
              <a:off x="6379955" y="2826510"/>
              <a:ext cx="1797840" cy="71280"/>
            </p14:xfrm>
          </p:contentPart>
        </mc:Choice>
        <mc:Fallback>
          <p:pic>
            <p:nvPicPr>
              <p:cNvPr id="16" name="Freihand 15">
                <a:extLst>
                  <a:ext uri="{FF2B5EF4-FFF2-40B4-BE49-F238E27FC236}">
                    <a16:creationId xmlns:a16="http://schemas.microsoft.com/office/drawing/2014/main" id="{C999F00B-A5E3-D411-4755-0B6036CE96B9}"/>
                  </a:ext>
                </a:extLst>
              </p:cNvPr>
              <p:cNvPicPr/>
              <p:nvPr/>
            </p:nvPicPr>
            <p:blipFill>
              <a:blip r:embed="rId24"/>
              <a:stretch>
                <a:fillRect/>
              </a:stretch>
            </p:blipFill>
            <p:spPr>
              <a:xfrm>
                <a:off x="6371315" y="2817510"/>
                <a:ext cx="1815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FBF2227-D681-22E1-6B20-A2E274674CC0}"/>
                  </a:ext>
                </a:extLst>
              </p14:cNvPr>
              <p14:cNvContentPartPr/>
              <p14:nvPr/>
            </p14:nvContentPartPr>
            <p14:xfrm>
              <a:off x="384875" y="3213150"/>
              <a:ext cx="2568240" cy="30240"/>
            </p14:xfrm>
          </p:contentPart>
        </mc:Choice>
        <mc:Fallback>
          <p:pic>
            <p:nvPicPr>
              <p:cNvPr id="17" name="Freihand 16">
                <a:extLst>
                  <a:ext uri="{FF2B5EF4-FFF2-40B4-BE49-F238E27FC236}">
                    <a16:creationId xmlns:a16="http://schemas.microsoft.com/office/drawing/2014/main" id="{7FBF2227-D681-22E1-6B20-A2E274674CC0}"/>
                  </a:ext>
                </a:extLst>
              </p:cNvPr>
              <p:cNvPicPr/>
              <p:nvPr/>
            </p:nvPicPr>
            <p:blipFill>
              <a:blip r:embed="rId26"/>
              <a:stretch>
                <a:fillRect/>
              </a:stretch>
            </p:blipFill>
            <p:spPr>
              <a:xfrm>
                <a:off x="375875" y="3204150"/>
                <a:ext cx="2585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238983D2-8DA9-38EE-9DBE-8E1FFAC4C4B2}"/>
                  </a:ext>
                </a:extLst>
              </p14:cNvPr>
              <p14:cNvContentPartPr/>
              <p14:nvPr/>
            </p14:nvContentPartPr>
            <p14:xfrm>
              <a:off x="2414195" y="3895350"/>
              <a:ext cx="2838240" cy="64080"/>
            </p14:xfrm>
          </p:contentPart>
        </mc:Choice>
        <mc:Fallback>
          <p:pic>
            <p:nvPicPr>
              <p:cNvPr id="18" name="Freihand 17">
                <a:extLst>
                  <a:ext uri="{FF2B5EF4-FFF2-40B4-BE49-F238E27FC236}">
                    <a16:creationId xmlns:a16="http://schemas.microsoft.com/office/drawing/2014/main" id="{238983D2-8DA9-38EE-9DBE-8E1FFAC4C4B2}"/>
                  </a:ext>
                </a:extLst>
              </p:cNvPr>
              <p:cNvPicPr/>
              <p:nvPr/>
            </p:nvPicPr>
            <p:blipFill>
              <a:blip r:embed="rId28"/>
              <a:stretch>
                <a:fillRect/>
              </a:stretch>
            </p:blipFill>
            <p:spPr>
              <a:xfrm>
                <a:off x="2405195" y="3886710"/>
                <a:ext cx="2855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6CA7E525-AC7A-EBCF-F301-4CE5E964E276}"/>
                  </a:ext>
                </a:extLst>
              </p14:cNvPr>
              <p14:cNvContentPartPr/>
              <p14:nvPr/>
            </p14:nvContentPartPr>
            <p14:xfrm>
              <a:off x="6770915" y="1015710"/>
              <a:ext cx="1021320" cy="134640"/>
            </p14:xfrm>
          </p:contentPart>
        </mc:Choice>
        <mc:Fallback>
          <p:pic>
            <p:nvPicPr>
              <p:cNvPr id="19" name="Freihand 18">
                <a:extLst>
                  <a:ext uri="{FF2B5EF4-FFF2-40B4-BE49-F238E27FC236}">
                    <a16:creationId xmlns:a16="http://schemas.microsoft.com/office/drawing/2014/main" id="{6CA7E525-AC7A-EBCF-F301-4CE5E964E276}"/>
                  </a:ext>
                </a:extLst>
              </p:cNvPr>
              <p:cNvPicPr/>
              <p:nvPr/>
            </p:nvPicPr>
            <p:blipFill>
              <a:blip r:embed="rId30"/>
              <a:stretch>
                <a:fillRect/>
              </a:stretch>
            </p:blipFill>
            <p:spPr>
              <a:xfrm>
                <a:off x="6761915" y="1007070"/>
                <a:ext cx="1038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1FD5DBEA-BF77-1125-4A67-5A3F7DE06BF5}"/>
                  </a:ext>
                </a:extLst>
              </p14:cNvPr>
              <p14:cNvContentPartPr/>
              <p14:nvPr/>
            </p14:nvContentPartPr>
            <p14:xfrm>
              <a:off x="506195" y="1435830"/>
              <a:ext cx="1114560" cy="117360"/>
            </p14:xfrm>
          </p:contentPart>
        </mc:Choice>
        <mc:Fallback>
          <p:pic>
            <p:nvPicPr>
              <p:cNvPr id="20" name="Freihand 19">
                <a:extLst>
                  <a:ext uri="{FF2B5EF4-FFF2-40B4-BE49-F238E27FC236}">
                    <a16:creationId xmlns:a16="http://schemas.microsoft.com/office/drawing/2014/main" id="{1FD5DBEA-BF77-1125-4A67-5A3F7DE06BF5}"/>
                  </a:ext>
                </a:extLst>
              </p:cNvPr>
              <p:cNvPicPr/>
              <p:nvPr/>
            </p:nvPicPr>
            <p:blipFill>
              <a:blip r:embed="rId32"/>
              <a:stretch>
                <a:fillRect/>
              </a:stretch>
            </p:blipFill>
            <p:spPr>
              <a:xfrm>
                <a:off x="497195" y="1426830"/>
                <a:ext cx="1132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8E5A9C33-011C-183E-079F-1A086C52C8DE}"/>
                  </a:ext>
                </a:extLst>
              </p14:cNvPr>
              <p14:cNvContentPartPr/>
              <p14:nvPr/>
            </p14:nvContentPartPr>
            <p14:xfrm>
              <a:off x="5778035" y="4515630"/>
              <a:ext cx="2070000" cy="45360"/>
            </p14:xfrm>
          </p:contentPart>
        </mc:Choice>
        <mc:Fallback>
          <p:pic>
            <p:nvPicPr>
              <p:cNvPr id="21" name="Freihand 20">
                <a:extLst>
                  <a:ext uri="{FF2B5EF4-FFF2-40B4-BE49-F238E27FC236}">
                    <a16:creationId xmlns:a16="http://schemas.microsoft.com/office/drawing/2014/main" id="{8E5A9C33-011C-183E-079F-1A086C52C8DE}"/>
                  </a:ext>
                </a:extLst>
              </p:cNvPr>
              <p:cNvPicPr/>
              <p:nvPr/>
            </p:nvPicPr>
            <p:blipFill>
              <a:blip r:embed="rId34"/>
              <a:stretch>
                <a:fillRect/>
              </a:stretch>
            </p:blipFill>
            <p:spPr>
              <a:xfrm>
                <a:off x="5769395" y="4506990"/>
                <a:ext cx="2087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9ED3DFDE-4E5E-84AD-FF17-EE218C4DF7FF}"/>
                  </a:ext>
                </a:extLst>
              </p14:cNvPr>
              <p14:cNvContentPartPr/>
              <p14:nvPr/>
            </p14:nvContentPartPr>
            <p14:xfrm>
              <a:off x="397835" y="4862670"/>
              <a:ext cx="768960" cy="33120"/>
            </p14:xfrm>
          </p:contentPart>
        </mc:Choice>
        <mc:Fallback>
          <p:pic>
            <p:nvPicPr>
              <p:cNvPr id="22" name="Freihand 21">
                <a:extLst>
                  <a:ext uri="{FF2B5EF4-FFF2-40B4-BE49-F238E27FC236}">
                    <a16:creationId xmlns:a16="http://schemas.microsoft.com/office/drawing/2014/main" id="{9ED3DFDE-4E5E-84AD-FF17-EE218C4DF7FF}"/>
                  </a:ext>
                </a:extLst>
              </p:cNvPr>
              <p:cNvPicPr/>
              <p:nvPr/>
            </p:nvPicPr>
            <p:blipFill>
              <a:blip r:embed="rId36"/>
              <a:stretch>
                <a:fillRect/>
              </a:stretch>
            </p:blipFill>
            <p:spPr>
              <a:xfrm>
                <a:off x="389195" y="4854030"/>
                <a:ext cx="786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165D0041-35C5-8EDF-09E6-11673A618E04}"/>
                  </a:ext>
                </a:extLst>
              </p14:cNvPr>
              <p14:cNvContentPartPr/>
              <p14:nvPr/>
            </p14:nvContentPartPr>
            <p14:xfrm>
              <a:off x="530675" y="6000270"/>
              <a:ext cx="4482000" cy="100080"/>
            </p14:xfrm>
          </p:contentPart>
        </mc:Choice>
        <mc:Fallback>
          <p:pic>
            <p:nvPicPr>
              <p:cNvPr id="23" name="Freihand 22">
                <a:extLst>
                  <a:ext uri="{FF2B5EF4-FFF2-40B4-BE49-F238E27FC236}">
                    <a16:creationId xmlns:a16="http://schemas.microsoft.com/office/drawing/2014/main" id="{165D0041-35C5-8EDF-09E6-11673A618E04}"/>
                  </a:ext>
                </a:extLst>
              </p:cNvPr>
              <p:cNvPicPr/>
              <p:nvPr/>
            </p:nvPicPr>
            <p:blipFill>
              <a:blip r:embed="rId38"/>
              <a:stretch>
                <a:fillRect/>
              </a:stretch>
            </p:blipFill>
            <p:spPr>
              <a:xfrm>
                <a:off x="522035" y="5991270"/>
                <a:ext cx="4499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8581AADC-74E1-27AB-F193-D3E2F93FD003}"/>
                  </a:ext>
                </a:extLst>
              </p14:cNvPr>
              <p14:cNvContentPartPr/>
              <p14:nvPr/>
            </p14:nvContentPartPr>
            <p14:xfrm>
              <a:off x="3555035" y="6713430"/>
              <a:ext cx="5000400" cy="108360"/>
            </p14:xfrm>
          </p:contentPart>
        </mc:Choice>
        <mc:Fallback>
          <p:pic>
            <p:nvPicPr>
              <p:cNvPr id="24" name="Freihand 23">
                <a:extLst>
                  <a:ext uri="{FF2B5EF4-FFF2-40B4-BE49-F238E27FC236}">
                    <a16:creationId xmlns:a16="http://schemas.microsoft.com/office/drawing/2014/main" id="{8581AADC-74E1-27AB-F193-D3E2F93FD003}"/>
                  </a:ext>
                </a:extLst>
              </p:cNvPr>
              <p:cNvPicPr/>
              <p:nvPr/>
            </p:nvPicPr>
            <p:blipFill>
              <a:blip r:embed="rId40"/>
              <a:stretch>
                <a:fillRect/>
              </a:stretch>
            </p:blipFill>
            <p:spPr>
              <a:xfrm>
                <a:off x="3546035" y="6704430"/>
                <a:ext cx="5018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22B6DA07-FB0F-476A-7807-A384605851FB}"/>
                  </a:ext>
                </a:extLst>
              </p14:cNvPr>
              <p14:cNvContentPartPr/>
              <p14:nvPr/>
            </p14:nvContentPartPr>
            <p14:xfrm>
              <a:off x="7372475" y="3129990"/>
              <a:ext cx="1767960" cy="2950200"/>
            </p14:xfrm>
          </p:contentPart>
        </mc:Choice>
        <mc:Fallback>
          <p:pic>
            <p:nvPicPr>
              <p:cNvPr id="25" name="Freihand 24">
                <a:extLst>
                  <a:ext uri="{FF2B5EF4-FFF2-40B4-BE49-F238E27FC236}">
                    <a16:creationId xmlns:a16="http://schemas.microsoft.com/office/drawing/2014/main" id="{22B6DA07-FB0F-476A-7807-A384605851FB}"/>
                  </a:ext>
                </a:extLst>
              </p:cNvPr>
              <p:cNvPicPr/>
              <p:nvPr/>
            </p:nvPicPr>
            <p:blipFill>
              <a:blip r:embed="rId42"/>
              <a:stretch>
                <a:fillRect/>
              </a:stretch>
            </p:blipFill>
            <p:spPr>
              <a:xfrm>
                <a:off x="7363835" y="3120990"/>
                <a:ext cx="1785600" cy="2967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C8CE8952-8B47-C945-A16E-FCBBE59143A0}"/>
                  </a:ext>
                </a:extLst>
              </p14:cNvPr>
              <p14:cNvContentPartPr/>
              <p14:nvPr/>
            </p14:nvContentPartPr>
            <p14:xfrm>
              <a:off x="9271835" y="2805630"/>
              <a:ext cx="216360" cy="317520"/>
            </p14:xfrm>
          </p:contentPart>
        </mc:Choice>
        <mc:Fallback>
          <p:pic>
            <p:nvPicPr>
              <p:cNvPr id="26" name="Freihand 25">
                <a:extLst>
                  <a:ext uri="{FF2B5EF4-FFF2-40B4-BE49-F238E27FC236}">
                    <a16:creationId xmlns:a16="http://schemas.microsoft.com/office/drawing/2014/main" id="{C8CE8952-8B47-C945-A16E-FCBBE59143A0}"/>
                  </a:ext>
                </a:extLst>
              </p:cNvPr>
              <p:cNvPicPr/>
              <p:nvPr/>
            </p:nvPicPr>
            <p:blipFill>
              <a:blip r:embed="rId44"/>
              <a:stretch>
                <a:fillRect/>
              </a:stretch>
            </p:blipFill>
            <p:spPr>
              <a:xfrm>
                <a:off x="9263195" y="2796630"/>
                <a:ext cx="23400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E60132A4-320A-B66A-F57B-FB75E1A031F6}"/>
                  </a:ext>
                </a:extLst>
              </p14:cNvPr>
              <p14:cNvContentPartPr/>
              <p14:nvPr/>
            </p14:nvContentPartPr>
            <p14:xfrm>
              <a:off x="9499715" y="2585670"/>
              <a:ext cx="197280" cy="236520"/>
            </p14:xfrm>
          </p:contentPart>
        </mc:Choice>
        <mc:Fallback>
          <p:pic>
            <p:nvPicPr>
              <p:cNvPr id="27" name="Freihand 26">
                <a:extLst>
                  <a:ext uri="{FF2B5EF4-FFF2-40B4-BE49-F238E27FC236}">
                    <a16:creationId xmlns:a16="http://schemas.microsoft.com/office/drawing/2014/main" id="{E60132A4-320A-B66A-F57B-FB75E1A031F6}"/>
                  </a:ext>
                </a:extLst>
              </p:cNvPr>
              <p:cNvPicPr/>
              <p:nvPr/>
            </p:nvPicPr>
            <p:blipFill>
              <a:blip r:embed="rId46"/>
              <a:stretch>
                <a:fillRect/>
              </a:stretch>
            </p:blipFill>
            <p:spPr>
              <a:xfrm>
                <a:off x="9491075" y="2576670"/>
                <a:ext cx="214920" cy="254160"/>
              </a:xfrm>
              <a:prstGeom prst="rect">
                <a:avLst/>
              </a:prstGeom>
            </p:spPr>
          </p:pic>
        </mc:Fallback>
      </mc:AlternateContent>
      <p:grpSp>
        <p:nvGrpSpPr>
          <p:cNvPr id="48" name="Gruppieren 47">
            <a:extLst>
              <a:ext uri="{FF2B5EF4-FFF2-40B4-BE49-F238E27FC236}">
                <a16:creationId xmlns:a16="http://schemas.microsoft.com/office/drawing/2014/main" id="{45A4A5BB-CB62-ACF7-66E7-8292F42D7D7E}"/>
              </a:ext>
            </a:extLst>
          </p:cNvPr>
          <p:cNvGrpSpPr/>
          <p:nvPr/>
        </p:nvGrpSpPr>
        <p:grpSpPr>
          <a:xfrm>
            <a:off x="9768995" y="2338710"/>
            <a:ext cx="1461600" cy="1358640"/>
            <a:chOff x="9768995" y="2338710"/>
            <a:chExt cx="1461600" cy="1358640"/>
          </a:xfrm>
        </p:grpSpPr>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D0987B9E-92E2-5751-E991-384E24F71D60}"/>
                    </a:ext>
                  </a:extLst>
                </p14:cNvPr>
                <p14:cNvContentPartPr/>
                <p14:nvPr/>
              </p14:nvContentPartPr>
              <p14:xfrm>
                <a:off x="9897875" y="2640750"/>
                <a:ext cx="37800" cy="365400"/>
              </p14:xfrm>
            </p:contentPart>
          </mc:Choice>
          <mc:Fallback>
            <p:pic>
              <p:nvPicPr>
                <p:cNvPr id="29" name="Freihand 28">
                  <a:extLst>
                    <a:ext uri="{FF2B5EF4-FFF2-40B4-BE49-F238E27FC236}">
                      <a16:creationId xmlns:a16="http://schemas.microsoft.com/office/drawing/2014/main" id="{D0987B9E-92E2-5751-E991-384E24F71D60}"/>
                    </a:ext>
                  </a:extLst>
                </p:cNvPr>
                <p:cNvPicPr/>
                <p:nvPr/>
              </p:nvPicPr>
              <p:blipFill>
                <a:blip r:embed="rId48"/>
                <a:stretch>
                  <a:fillRect/>
                </a:stretch>
              </p:blipFill>
              <p:spPr>
                <a:xfrm>
                  <a:off x="9889235" y="2631750"/>
                  <a:ext cx="554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E4C184BA-BE51-77BD-8AA1-31D90544FCAC}"/>
                    </a:ext>
                  </a:extLst>
                </p14:cNvPr>
                <p14:cNvContentPartPr/>
                <p14:nvPr/>
              </p14:nvContentPartPr>
              <p14:xfrm>
                <a:off x="9768995" y="2915070"/>
                <a:ext cx="271440" cy="184320"/>
              </p14:xfrm>
            </p:contentPart>
          </mc:Choice>
          <mc:Fallback>
            <p:pic>
              <p:nvPicPr>
                <p:cNvPr id="30" name="Freihand 29">
                  <a:extLst>
                    <a:ext uri="{FF2B5EF4-FFF2-40B4-BE49-F238E27FC236}">
                      <a16:creationId xmlns:a16="http://schemas.microsoft.com/office/drawing/2014/main" id="{E4C184BA-BE51-77BD-8AA1-31D90544FCAC}"/>
                    </a:ext>
                  </a:extLst>
                </p:cNvPr>
                <p:cNvPicPr/>
                <p:nvPr/>
              </p:nvPicPr>
              <p:blipFill>
                <a:blip r:embed="rId50"/>
                <a:stretch>
                  <a:fillRect/>
                </a:stretch>
              </p:blipFill>
              <p:spPr>
                <a:xfrm>
                  <a:off x="9760355" y="2906070"/>
                  <a:ext cx="289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D8DC85B6-387A-B218-7894-94B81DF5A426}"/>
                    </a:ext>
                  </a:extLst>
                </p14:cNvPr>
                <p14:cNvContentPartPr/>
                <p14:nvPr/>
              </p14:nvContentPartPr>
              <p14:xfrm>
                <a:off x="10215035" y="2736510"/>
                <a:ext cx="25560" cy="127080"/>
              </p14:xfrm>
            </p:contentPart>
          </mc:Choice>
          <mc:Fallback>
            <p:pic>
              <p:nvPicPr>
                <p:cNvPr id="31" name="Freihand 30">
                  <a:extLst>
                    <a:ext uri="{FF2B5EF4-FFF2-40B4-BE49-F238E27FC236}">
                      <a16:creationId xmlns:a16="http://schemas.microsoft.com/office/drawing/2014/main" id="{D8DC85B6-387A-B218-7894-94B81DF5A426}"/>
                    </a:ext>
                  </a:extLst>
                </p:cNvPr>
                <p:cNvPicPr/>
                <p:nvPr/>
              </p:nvPicPr>
              <p:blipFill>
                <a:blip r:embed="rId52"/>
                <a:stretch>
                  <a:fillRect/>
                </a:stretch>
              </p:blipFill>
              <p:spPr>
                <a:xfrm>
                  <a:off x="10206035" y="2727870"/>
                  <a:ext cx="43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1ACF817F-50BF-A1B9-255B-9C16D5D49C90}"/>
                    </a:ext>
                  </a:extLst>
                </p14:cNvPr>
                <p14:cNvContentPartPr/>
                <p14:nvPr/>
              </p14:nvContentPartPr>
              <p14:xfrm>
                <a:off x="10294955" y="2538870"/>
                <a:ext cx="187560" cy="368280"/>
              </p14:xfrm>
            </p:contentPart>
          </mc:Choice>
          <mc:Fallback>
            <p:pic>
              <p:nvPicPr>
                <p:cNvPr id="32" name="Freihand 31">
                  <a:extLst>
                    <a:ext uri="{FF2B5EF4-FFF2-40B4-BE49-F238E27FC236}">
                      <a16:creationId xmlns:a16="http://schemas.microsoft.com/office/drawing/2014/main" id="{1ACF817F-50BF-A1B9-255B-9C16D5D49C90}"/>
                    </a:ext>
                  </a:extLst>
                </p:cNvPr>
                <p:cNvPicPr/>
                <p:nvPr/>
              </p:nvPicPr>
              <p:blipFill>
                <a:blip r:embed="rId54"/>
                <a:stretch>
                  <a:fillRect/>
                </a:stretch>
              </p:blipFill>
              <p:spPr>
                <a:xfrm>
                  <a:off x="10285955" y="2530230"/>
                  <a:ext cx="20520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69B12FD3-8254-D800-B050-526EF957C06C}"/>
                    </a:ext>
                  </a:extLst>
                </p14:cNvPr>
                <p14:cNvContentPartPr/>
                <p14:nvPr/>
              </p14:nvContentPartPr>
              <p14:xfrm>
                <a:off x="10739555" y="2518710"/>
                <a:ext cx="189000" cy="317160"/>
              </p14:xfrm>
            </p:contentPart>
          </mc:Choice>
          <mc:Fallback>
            <p:pic>
              <p:nvPicPr>
                <p:cNvPr id="33" name="Freihand 32">
                  <a:extLst>
                    <a:ext uri="{FF2B5EF4-FFF2-40B4-BE49-F238E27FC236}">
                      <a16:creationId xmlns:a16="http://schemas.microsoft.com/office/drawing/2014/main" id="{69B12FD3-8254-D800-B050-526EF957C06C}"/>
                    </a:ext>
                  </a:extLst>
                </p:cNvPr>
                <p:cNvPicPr/>
                <p:nvPr/>
              </p:nvPicPr>
              <p:blipFill>
                <a:blip r:embed="rId56"/>
                <a:stretch>
                  <a:fillRect/>
                </a:stretch>
              </p:blipFill>
              <p:spPr>
                <a:xfrm>
                  <a:off x="10730555" y="2510070"/>
                  <a:ext cx="2066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BA636777-C76D-15A5-8A5A-832281CBE959}"/>
                    </a:ext>
                  </a:extLst>
                </p14:cNvPr>
                <p14:cNvContentPartPr/>
                <p14:nvPr/>
              </p14:nvContentPartPr>
              <p14:xfrm>
                <a:off x="11027195" y="2338710"/>
                <a:ext cx="101160" cy="306720"/>
              </p14:xfrm>
            </p:contentPart>
          </mc:Choice>
          <mc:Fallback>
            <p:pic>
              <p:nvPicPr>
                <p:cNvPr id="34" name="Freihand 33">
                  <a:extLst>
                    <a:ext uri="{FF2B5EF4-FFF2-40B4-BE49-F238E27FC236}">
                      <a16:creationId xmlns:a16="http://schemas.microsoft.com/office/drawing/2014/main" id="{BA636777-C76D-15A5-8A5A-832281CBE959}"/>
                    </a:ext>
                  </a:extLst>
                </p:cNvPr>
                <p:cNvPicPr/>
                <p:nvPr/>
              </p:nvPicPr>
              <p:blipFill>
                <a:blip r:embed="rId58"/>
                <a:stretch>
                  <a:fillRect/>
                </a:stretch>
              </p:blipFill>
              <p:spPr>
                <a:xfrm>
                  <a:off x="11018195" y="2329710"/>
                  <a:ext cx="11880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A70E72F2-F170-04BC-6E96-D50572738A76}"/>
                    </a:ext>
                  </a:extLst>
                </p14:cNvPr>
                <p14:cNvContentPartPr/>
                <p14:nvPr/>
              </p14:nvContentPartPr>
              <p14:xfrm>
                <a:off x="10971035" y="2546070"/>
                <a:ext cx="259560" cy="241920"/>
              </p14:xfrm>
            </p:contentPart>
          </mc:Choice>
          <mc:Fallback>
            <p:pic>
              <p:nvPicPr>
                <p:cNvPr id="35" name="Freihand 34">
                  <a:extLst>
                    <a:ext uri="{FF2B5EF4-FFF2-40B4-BE49-F238E27FC236}">
                      <a16:creationId xmlns:a16="http://schemas.microsoft.com/office/drawing/2014/main" id="{A70E72F2-F170-04BC-6E96-D50572738A76}"/>
                    </a:ext>
                  </a:extLst>
                </p:cNvPr>
                <p:cNvPicPr/>
                <p:nvPr/>
              </p:nvPicPr>
              <p:blipFill>
                <a:blip r:embed="rId60"/>
                <a:stretch>
                  <a:fillRect/>
                </a:stretch>
              </p:blipFill>
              <p:spPr>
                <a:xfrm>
                  <a:off x="10962035" y="2537070"/>
                  <a:ext cx="277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A15EA465-690A-241B-A9E7-109E52A9F271}"/>
                    </a:ext>
                  </a:extLst>
                </p14:cNvPr>
                <p14:cNvContentPartPr/>
                <p14:nvPr/>
              </p14:nvContentPartPr>
              <p14:xfrm>
                <a:off x="9843515" y="3484230"/>
                <a:ext cx="148680" cy="73080"/>
              </p14:xfrm>
            </p:contentPart>
          </mc:Choice>
          <mc:Fallback>
            <p:pic>
              <p:nvPicPr>
                <p:cNvPr id="38" name="Freihand 37">
                  <a:extLst>
                    <a:ext uri="{FF2B5EF4-FFF2-40B4-BE49-F238E27FC236}">
                      <a16:creationId xmlns:a16="http://schemas.microsoft.com/office/drawing/2014/main" id="{A15EA465-690A-241B-A9E7-109E52A9F271}"/>
                    </a:ext>
                  </a:extLst>
                </p:cNvPr>
                <p:cNvPicPr/>
                <p:nvPr/>
              </p:nvPicPr>
              <p:blipFill>
                <a:blip r:embed="rId62"/>
                <a:stretch>
                  <a:fillRect/>
                </a:stretch>
              </p:blipFill>
              <p:spPr>
                <a:xfrm>
                  <a:off x="9834515" y="3475590"/>
                  <a:ext cx="166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A5150D03-D549-5F01-611F-AB729D9AF0A1}"/>
                    </a:ext>
                  </a:extLst>
                </p14:cNvPr>
                <p14:cNvContentPartPr/>
                <p14:nvPr/>
              </p14:nvContentPartPr>
              <p14:xfrm>
                <a:off x="10005875" y="3449670"/>
                <a:ext cx="38880" cy="247680"/>
              </p14:xfrm>
            </p:contentPart>
          </mc:Choice>
          <mc:Fallback>
            <p:pic>
              <p:nvPicPr>
                <p:cNvPr id="39" name="Freihand 38">
                  <a:extLst>
                    <a:ext uri="{FF2B5EF4-FFF2-40B4-BE49-F238E27FC236}">
                      <a16:creationId xmlns:a16="http://schemas.microsoft.com/office/drawing/2014/main" id="{A5150D03-D549-5F01-611F-AB729D9AF0A1}"/>
                    </a:ext>
                  </a:extLst>
                </p:cNvPr>
                <p:cNvPicPr/>
                <p:nvPr/>
              </p:nvPicPr>
              <p:blipFill>
                <a:blip r:embed="rId64"/>
                <a:stretch>
                  <a:fillRect/>
                </a:stretch>
              </p:blipFill>
              <p:spPr>
                <a:xfrm>
                  <a:off x="9997235" y="3440670"/>
                  <a:ext cx="565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A75710A2-4D4B-3743-4D77-9235023EDF3C}"/>
                    </a:ext>
                  </a:extLst>
                </p14:cNvPr>
                <p14:cNvContentPartPr/>
                <p14:nvPr/>
              </p14:nvContentPartPr>
              <p14:xfrm>
                <a:off x="10044755" y="3239430"/>
                <a:ext cx="126360" cy="198720"/>
              </p14:xfrm>
            </p:contentPart>
          </mc:Choice>
          <mc:Fallback>
            <p:pic>
              <p:nvPicPr>
                <p:cNvPr id="40" name="Freihand 39">
                  <a:extLst>
                    <a:ext uri="{FF2B5EF4-FFF2-40B4-BE49-F238E27FC236}">
                      <a16:creationId xmlns:a16="http://schemas.microsoft.com/office/drawing/2014/main" id="{A75710A2-4D4B-3743-4D77-9235023EDF3C}"/>
                    </a:ext>
                  </a:extLst>
                </p:cNvPr>
                <p:cNvPicPr/>
                <p:nvPr/>
              </p:nvPicPr>
              <p:blipFill>
                <a:blip r:embed="rId66"/>
                <a:stretch>
                  <a:fillRect/>
                </a:stretch>
              </p:blipFill>
              <p:spPr>
                <a:xfrm>
                  <a:off x="10035755" y="3230790"/>
                  <a:ext cx="1440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368904A4-B4F4-6656-F5E6-80EAC73399A8}"/>
                    </a:ext>
                  </a:extLst>
                </p14:cNvPr>
                <p14:cNvContentPartPr/>
                <p14:nvPr/>
              </p14:nvContentPartPr>
              <p14:xfrm>
                <a:off x="10353995" y="3217110"/>
                <a:ext cx="101520" cy="263160"/>
              </p14:xfrm>
            </p:contentPart>
          </mc:Choice>
          <mc:Fallback>
            <p:pic>
              <p:nvPicPr>
                <p:cNvPr id="41" name="Freihand 40">
                  <a:extLst>
                    <a:ext uri="{FF2B5EF4-FFF2-40B4-BE49-F238E27FC236}">
                      <a16:creationId xmlns:a16="http://schemas.microsoft.com/office/drawing/2014/main" id="{368904A4-B4F4-6656-F5E6-80EAC73399A8}"/>
                    </a:ext>
                  </a:extLst>
                </p:cNvPr>
                <p:cNvPicPr/>
                <p:nvPr/>
              </p:nvPicPr>
              <p:blipFill>
                <a:blip r:embed="rId68"/>
                <a:stretch>
                  <a:fillRect/>
                </a:stretch>
              </p:blipFill>
              <p:spPr>
                <a:xfrm>
                  <a:off x="10345355" y="3208470"/>
                  <a:ext cx="1191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31B06E61-65F0-580B-0D06-702BEB3B0538}"/>
                    </a:ext>
                  </a:extLst>
                </p14:cNvPr>
                <p14:cNvContentPartPr/>
                <p14:nvPr/>
              </p14:nvContentPartPr>
              <p14:xfrm>
                <a:off x="10506275" y="3248070"/>
                <a:ext cx="141480" cy="223200"/>
              </p14:xfrm>
            </p:contentPart>
          </mc:Choice>
          <mc:Fallback>
            <p:pic>
              <p:nvPicPr>
                <p:cNvPr id="42" name="Freihand 41">
                  <a:extLst>
                    <a:ext uri="{FF2B5EF4-FFF2-40B4-BE49-F238E27FC236}">
                      <a16:creationId xmlns:a16="http://schemas.microsoft.com/office/drawing/2014/main" id="{31B06E61-65F0-580B-0D06-702BEB3B0538}"/>
                    </a:ext>
                  </a:extLst>
                </p:cNvPr>
                <p:cNvPicPr/>
                <p:nvPr/>
              </p:nvPicPr>
              <p:blipFill>
                <a:blip r:embed="rId70"/>
                <a:stretch>
                  <a:fillRect/>
                </a:stretch>
              </p:blipFill>
              <p:spPr>
                <a:xfrm>
                  <a:off x="10497275" y="3239430"/>
                  <a:ext cx="1591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AFBF5377-E930-5E2A-EC34-46C4EE8ECB04}"/>
                    </a:ext>
                  </a:extLst>
                </p14:cNvPr>
                <p14:cNvContentPartPr/>
                <p14:nvPr/>
              </p14:nvContentPartPr>
              <p14:xfrm>
                <a:off x="10466315" y="3064830"/>
                <a:ext cx="116280" cy="119880"/>
              </p14:xfrm>
            </p:contentPart>
          </mc:Choice>
          <mc:Fallback>
            <p:pic>
              <p:nvPicPr>
                <p:cNvPr id="43" name="Freihand 42">
                  <a:extLst>
                    <a:ext uri="{FF2B5EF4-FFF2-40B4-BE49-F238E27FC236}">
                      <a16:creationId xmlns:a16="http://schemas.microsoft.com/office/drawing/2014/main" id="{AFBF5377-E930-5E2A-EC34-46C4EE8ECB04}"/>
                    </a:ext>
                  </a:extLst>
                </p:cNvPr>
                <p:cNvPicPr/>
                <p:nvPr/>
              </p:nvPicPr>
              <p:blipFill>
                <a:blip r:embed="rId72"/>
                <a:stretch>
                  <a:fillRect/>
                </a:stretch>
              </p:blipFill>
              <p:spPr>
                <a:xfrm>
                  <a:off x="10457315" y="3055830"/>
                  <a:ext cx="133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367BEAE8-42FA-14FA-E78A-0B360C8E64A6}"/>
                    </a:ext>
                  </a:extLst>
                </p14:cNvPr>
                <p14:cNvContentPartPr/>
                <p14:nvPr/>
              </p14:nvContentPartPr>
              <p14:xfrm>
                <a:off x="10464515" y="3081390"/>
                <a:ext cx="81360" cy="80640"/>
              </p14:xfrm>
            </p:contentPart>
          </mc:Choice>
          <mc:Fallback>
            <p:pic>
              <p:nvPicPr>
                <p:cNvPr id="44" name="Freihand 43">
                  <a:extLst>
                    <a:ext uri="{FF2B5EF4-FFF2-40B4-BE49-F238E27FC236}">
                      <a16:creationId xmlns:a16="http://schemas.microsoft.com/office/drawing/2014/main" id="{367BEAE8-42FA-14FA-E78A-0B360C8E64A6}"/>
                    </a:ext>
                  </a:extLst>
                </p:cNvPr>
                <p:cNvPicPr/>
                <p:nvPr/>
              </p:nvPicPr>
              <p:blipFill>
                <a:blip r:embed="rId74"/>
                <a:stretch>
                  <a:fillRect/>
                </a:stretch>
              </p:blipFill>
              <p:spPr>
                <a:xfrm>
                  <a:off x="10455515" y="3072750"/>
                  <a:ext cx="99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6A663F5E-6DEE-B7A5-0300-2A44DE61F540}"/>
                    </a:ext>
                  </a:extLst>
                </p14:cNvPr>
                <p14:cNvContentPartPr/>
                <p14:nvPr/>
              </p14:nvContentPartPr>
              <p14:xfrm>
                <a:off x="10428515" y="3231870"/>
                <a:ext cx="85680" cy="47520"/>
              </p14:xfrm>
            </p:contentPart>
          </mc:Choice>
          <mc:Fallback>
            <p:pic>
              <p:nvPicPr>
                <p:cNvPr id="45" name="Freihand 44">
                  <a:extLst>
                    <a:ext uri="{FF2B5EF4-FFF2-40B4-BE49-F238E27FC236}">
                      <a16:creationId xmlns:a16="http://schemas.microsoft.com/office/drawing/2014/main" id="{6A663F5E-6DEE-B7A5-0300-2A44DE61F540}"/>
                    </a:ext>
                  </a:extLst>
                </p:cNvPr>
                <p:cNvPicPr/>
                <p:nvPr/>
              </p:nvPicPr>
              <p:blipFill>
                <a:blip r:embed="rId76"/>
                <a:stretch>
                  <a:fillRect/>
                </a:stretch>
              </p:blipFill>
              <p:spPr>
                <a:xfrm>
                  <a:off x="10419875" y="3223230"/>
                  <a:ext cx="103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20FCCBB9-CDB3-84B5-0C7A-11B5ECE6A3B6}"/>
                    </a:ext>
                  </a:extLst>
                </p14:cNvPr>
                <p14:cNvContentPartPr/>
                <p14:nvPr/>
              </p14:nvContentPartPr>
              <p14:xfrm>
                <a:off x="10587275" y="2955750"/>
                <a:ext cx="96840" cy="64080"/>
              </p14:xfrm>
            </p:contentPart>
          </mc:Choice>
          <mc:Fallback>
            <p:pic>
              <p:nvPicPr>
                <p:cNvPr id="46" name="Freihand 45">
                  <a:extLst>
                    <a:ext uri="{FF2B5EF4-FFF2-40B4-BE49-F238E27FC236}">
                      <a16:creationId xmlns:a16="http://schemas.microsoft.com/office/drawing/2014/main" id="{20FCCBB9-CDB3-84B5-0C7A-11B5ECE6A3B6}"/>
                    </a:ext>
                  </a:extLst>
                </p:cNvPr>
                <p:cNvPicPr/>
                <p:nvPr/>
              </p:nvPicPr>
              <p:blipFill>
                <a:blip r:embed="rId78"/>
                <a:stretch>
                  <a:fillRect/>
                </a:stretch>
              </p:blipFill>
              <p:spPr>
                <a:xfrm>
                  <a:off x="10578635" y="2946750"/>
                  <a:ext cx="114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8DB53876-8E9A-1994-98B6-55D642CC34D2}"/>
                    </a:ext>
                  </a:extLst>
                </p14:cNvPr>
                <p14:cNvContentPartPr/>
                <p14:nvPr/>
              </p14:nvContentPartPr>
              <p14:xfrm>
                <a:off x="10764755" y="3051150"/>
                <a:ext cx="137880" cy="422280"/>
              </p14:xfrm>
            </p:contentPart>
          </mc:Choice>
          <mc:Fallback>
            <p:pic>
              <p:nvPicPr>
                <p:cNvPr id="47" name="Freihand 46">
                  <a:extLst>
                    <a:ext uri="{FF2B5EF4-FFF2-40B4-BE49-F238E27FC236}">
                      <a16:creationId xmlns:a16="http://schemas.microsoft.com/office/drawing/2014/main" id="{8DB53876-8E9A-1994-98B6-55D642CC34D2}"/>
                    </a:ext>
                  </a:extLst>
                </p:cNvPr>
                <p:cNvPicPr/>
                <p:nvPr/>
              </p:nvPicPr>
              <p:blipFill>
                <a:blip r:embed="rId80"/>
                <a:stretch>
                  <a:fillRect/>
                </a:stretch>
              </p:blipFill>
              <p:spPr>
                <a:xfrm>
                  <a:off x="10756115" y="3042510"/>
                  <a:ext cx="155520" cy="43992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grpSp>
        <p:nvGrpSpPr>
          <p:cNvPr id="46" name="Gruppieren 45">
            <a:extLst>
              <a:ext uri="{FF2B5EF4-FFF2-40B4-BE49-F238E27FC236}">
                <a16:creationId xmlns:a16="http://schemas.microsoft.com/office/drawing/2014/main" id="{C2FD8545-28C0-5BFF-B432-63AFA4695210}"/>
              </a:ext>
            </a:extLst>
          </p:cNvPr>
          <p:cNvGrpSpPr/>
          <p:nvPr/>
        </p:nvGrpSpPr>
        <p:grpSpPr>
          <a:xfrm>
            <a:off x="10455515" y="1145548"/>
            <a:ext cx="1398240" cy="403200"/>
            <a:chOff x="10455515" y="1145548"/>
            <a:chExt cx="1398240" cy="403200"/>
          </a:xfrm>
        </p:grpSpPr>
        <mc:AlternateContent xmlns:mc="http://schemas.openxmlformats.org/markup-compatibility/2006">
          <mc:Choice xmlns:p14="http://schemas.microsoft.com/office/powerpoint/2010/main" Requires="p14">
            <p:contentPart p14:bwMode="auto" r:id="rId6">
              <p14:nvContentPartPr>
                <p14:cNvPr id="32" name="Freihand 31">
                  <a:extLst>
                    <a:ext uri="{FF2B5EF4-FFF2-40B4-BE49-F238E27FC236}">
                      <a16:creationId xmlns:a16="http://schemas.microsoft.com/office/drawing/2014/main" id="{242B835A-8C73-3C25-4675-A8B14E6CF390}"/>
                    </a:ext>
                  </a:extLst>
                </p14:cNvPr>
                <p14:cNvContentPartPr/>
                <p14:nvPr/>
              </p14:nvContentPartPr>
              <p14:xfrm>
                <a:off x="10455515" y="1215748"/>
                <a:ext cx="154440" cy="196200"/>
              </p14:xfrm>
            </p:contentPart>
          </mc:Choice>
          <mc:Fallback>
            <p:pic>
              <p:nvPicPr>
                <p:cNvPr id="32" name="Freihand 31">
                  <a:extLst>
                    <a:ext uri="{FF2B5EF4-FFF2-40B4-BE49-F238E27FC236}">
                      <a16:creationId xmlns:a16="http://schemas.microsoft.com/office/drawing/2014/main" id="{242B835A-8C73-3C25-4675-A8B14E6CF390}"/>
                    </a:ext>
                  </a:extLst>
                </p:cNvPr>
                <p:cNvPicPr/>
                <p:nvPr/>
              </p:nvPicPr>
              <p:blipFill>
                <a:blip r:embed="rId7"/>
                <a:stretch>
                  <a:fillRect/>
                </a:stretch>
              </p:blipFill>
              <p:spPr>
                <a:xfrm>
                  <a:off x="10446515" y="1206748"/>
                  <a:ext cx="1720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Freihand 32">
                  <a:extLst>
                    <a:ext uri="{FF2B5EF4-FFF2-40B4-BE49-F238E27FC236}">
                      <a16:creationId xmlns:a16="http://schemas.microsoft.com/office/drawing/2014/main" id="{BF73AFCE-0088-EDCD-8311-11155942BC93}"/>
                    </a:ext>
                  </a:extLst>
                </p14:cNvPr>
                <p14:cNvContentPartPr/>
                <p14:nvPr/>
              </p14:nvContentPartPr>
              <p14:xfrm>
                <a:off x="10647755" y="1263268"/>
                <a:ext cx="180360" cy="129240"/>
              </p14:xfrm>
            </p:contentPart>
          </mc:Choice>
          <mc:Fallback>
            <p:pic>
              <p:nvPicPr>
                <p:cNvPr id="33" name="Freihand 32">
                  <a:extLst>
                    <a:ext uri="{FF2B5EF4-FFF2-40B4-BE49-F238E27FC236}">
                      <a16:creationId xmlns:a16="http://schemas.microsoft.com/office/drawing/2014/main" id="{BF73AFCE-0088-EDCD-8311-11155942BC93}"/>
                    </a:ext>
                  </a:extLst>
                </p:cNvPr>
                <p:cNvPicPr/>
                <p:nvPr/>
              </p:nvPicPr>
              <p:blipFill>
                <a:blip r:embed="rId9"/>
                <a:stretch>
                  <a:fillRect/>
                </a:stretch>
              </p:blipFill>
              <p:spPr>
                <a:xfrm>
                  <a:off x="10638755" y="1254628"/>
                  <a:ext cx="198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Freihand 33">
                  <a:extLst>
                    <a:ext uri="{FF2B5EF4-FFF2-40B4-BE49-F238E27FC236}">
                      <a16:creationId xmlns:a16="http://schemas.microsoft.com/office/drawing/2014/main" id="{F8CB3668-C60B-1489-0541-995DDE633ABE}"/>
                    </a:ext>
                  </a:extLst>
                </p14:cNvPr>
                <p14:cNvContentPartPr/>
                <p14:nvPr/>
              </p14:nvContentPartPr>
              <p14:xfrm>
                <a:off x="10810835" y="1245988"/>
                <a:ext cx="124200" cy="302760"/>
              </p14:xfrm>
            </p:contentPart>
          </mc:Choice>
          <mc:Fallback>
            <p:pic>
              <p:nvPicPr>
                <p:cNvPr id="34" name="Freihand 33">
                  <a:extLst>
                    <a:ext uri="{FF2B5EF4-FFF2-40B4-BE49-F238E27FC236}">
                      <a16:creationId xmlns:a16="http://schemas.microsoft.com/office/drawing/2014/main" id="{F8CB3668-C60B-1489-0541-995DDE633ABE}"/>
                    </a:ext>
                  </a:extLst>
                </p:cNvPr>
                <p:cNvPicPr/>
                <p:nvPr/>
              </p:nvPicPr>
              <p:blipFill>
                <a:blip r:embed="rId11"/>
                <a:stretch>
                  <a:fillRect/>
                </a:stretch>
              </p:blipFill>
              <p:spPr>
                <a:xfrm>
                  <a:off x="10801835" y="1237348"/>
                  <a:ext cx="14184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5" name="Freihand 34">
                  <a:extLst>
                    <a:ext uri="{FF2B5EF4-FFF2-40B4-BE49-F238E27FC236}">
                      <a16:creationId xmlns:a16="http://schemas.microsoft.com/office/drawing/2014/main" id="{93AC6E52-27DA-0302-FCBD-5E91EAAA5819}"/>
                    </a:ext>
                  </a:extLst>
                </p14:cNvPr>
                <p14:cNvContentPartPr/>
                <p14:nvPr/>
              </p14:nvContentPartPr>
              <p14:xfrm>
                <a:off x="10957355" y="1248868"/>
                <a:ext cx="271800" cy="91440"/>
              </p14:xfrm>
            </p:contentPart>
          </mc:Choice>
          <mc:Fallback>
            <p:pic>
              <p:nvPicPr>
                <p:cNvPr id="35" name="Freihand 34">
                  <a:extLst>
                    <a:ext uri="{FF2B5EF4-FFF2-40B4-BE49-F238E27FC236}">
                      <a16:creationId xmlns:a16="http://schemas.microsoft.com/office/drawing/2014/main" id="{93AC6E52-27DA-0302-FCBD-5E91EAAA5819}"/>
                    </a:ext>
                  </a:extLst>
                </p:cNvPr>
                <p:cNvPicPr/>
                <p:nvPr/>
              </p:nvPicPr>
              <p:blipFill>
                <a:blip r:embed="rId13"/>
                <a:stretch>
                  <a:fillRect/>
                </a:stretch>
              </p:blipFill>
              <p:spPr>
                <a:xfrm>
                  <a:off x="10948715" y="1240228"/>
                  <a:ext cx="289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6" name="Freihand 35">
                  <a:extLst>
                    <a:ext uri="{FF2B5EF4-FFF2-40B4-BE49-F238E27FC236}">
                      <a16:creationId xmlns:a16="http://schemas.microsoft.com/office/drawing/2014/main" id="{353BCFD1-D7C3-5C7A-914C-1A900DDAD5D0}"/>
                    </a:ext>
                  </a:extLst>
                </p14:cNvPr>
                <p14:cNvContentPartPr/>
                <p14:nvPr/>
              </p14:nvContentPartPr>
              <p14:xfrm>
                <a:off x="11300435" y="1145548"/>
                <a:ext cx="553320" cy="173520"/>
              </p14:xfrm>
            </p:contentPart>
          </mc:Choice>
          <mc:Fallback>
            <p:pic>
              <p:nvPicPr>
                <p:cNvPr id="36" name="Freihand 35">
                  <a:extLst>
                    <a:ext uri="{FF2B5EF4-FFF2-40B4-BE49-F238E27FC236}">
                      <a16:creationId xmlns:a16="http://schemas.microsoft.com/office/drawing/2014/main" id="{353BCFD1-D7C3-5C7A-914C-1A900DDAD5D0}"/>
                    </a:ext>
                  </a:extLst>
                </p:cNvPr>
                <p:cNvPicPr/>
                <p:nvPr/>
              </p:nvPicPr>
              <p:blipFill>
                <a:blip r:embed="rId15"/>
                <a:stretch>
                  <a:fillRect/>
                </a:stretch>
              </p:blipFill>
              <p:spPr>
                <a:xfrm>
                  <a:off x="11291435" y="1136548"/>
                  <a:ext cx="570960" cy="191160"/>
                </a:xfrm>
                <a:prstGeom prst="rect">
                  <a:avLst/>
                </a:prstGeom>
              </p:spPr>
            </p:pic>
          </mc:Fallback>
        </mc:AlternateContent>
      </p:grpSp>
      <p:grpSp>
        <p:nvGrpSpPr>
          <p:cNvPr id="45" name="Gruppieren 44">
            <a:extLst>
              <a:ext uri="{FF2B5EF4-FFF2-40B4-BE49-F238E27FC236}">
                <a16:creationId xmlns:a16="http://schemas.microsoft.com/office/drawing/2014/main" id="{954CD2FC-6858-B7E2-8623-E8279DDC32CD}"/>
              </a:ext>
            </a:extLst>
          </p:cNvPr>
          <p:cNvGrpSpPr/>
          <p:nvPr/>
        </p:nvGrpSpPr>
        <p:grpSpPr>
          <a:xfrm>
            <a:off x="6872795" y="1307908"/>
            <a:ext cx="3250440" cy="1131840"/>
            <a:chOff x="6872795" y="1307908"/>
            <a:chExt cx="3250440" cy="1131840"/>
          </a:xfrm>
        </p:grpSpPr>
        <mc:AlternateContent xmlns:mc="http://schemas.openxmlformats.org/markup-compatibility/2006">
          <mc:Choice xmlns:p14="http://schemas.microsoft.com/office/powerpoint/2010/main" Requires="p14">
            <p:contentPart p14:bwMode="auto" r:id="rId16">
              <p14:nvContentPartPr>
                <p14:cNvPr id="4" name="Freihand 3">
                  <a:extLst>
                    <a:ext uri="{FF2B5EF4-FFF2-40B4-BE49-F238E27FC236}">
                      <a16:creationId xmlns:a16="http://schemas.microsoft.com/office/drawing/2014/main" id="{F99719E6-A773-0448-E991-0975C4028AE4}"/>
                    </a:ext>
                  </a:extLst>
                </p14:cNvPr>
                <p14:cNvContentPartPr/>
                <p14:nvPr/>
              </p14:nvContentPartPr>
              <p14:xfrm>
                <a:off x="7439435" y="1751428"/>
                <a:ext cx="23400" cy="208080"/>
              </p14:xfrm>
            </p:contentPart>
          </mc:Choice>
          <mc:Fallback>
            <p:pic>
              <p:nvPicPr>
                <p:cNvPr id="4" name="Freihand 3">
                  <a:extLst>
                    <a:ext uri="{FF2B5EF4-FFF2-40B4-BE49-F238E27FC236}">
                      <a16:creationId xmlns:a16="http://schemas.microsoft.com/office/drawing/2014/main" id="{F99719E6-A773-0448-E991-0975C4028AE4}"/>
                    </a:ext>
                  </a:extLst>
                </p:cNvPr>
                <p:cNvPicPr/>
                <p:nvPr/>
              </p:nvPicPr>
              <p:blipFill>
                <a:blip r:embed="rId17"/>
                <a:stretch>
                  <a:fillRect/>
                </a:stretch>
              </p:blipFill>
              <p:spPr>
                <a:xfrm>
                  <a:off x="7430795" y="1742428"/>
                  <a:ext cx="410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 name="Freihand 5">
                  <a:extLst>
                    <a:ext uri="{FF2B5EF4-FFF2-40B4-BE49-F238E27FC236}">
                      <a16:creationId xmlns:a16="http://schemas.microsoft.com/office/drawing/2014/main" id="{B9FC2DA8-0E6F-D8BC-4B71-F30B28FE84F9}"/>
                    </a:ext>
                  </a:extLst>
                </p14:cNvPr>
                <p14:cNvContentPartPr/>
                <p14:nvPr/>
              </p14:nvContentPartPr>
              <p14:xfrm>
                <a:off x="7346195" y="1732708"/>
                <a:ext cx="164160" cy="239400"/>
              </p14:xfrm>
            </p:contentPart>
          </mc:Choice>
          <mc:Fallback>
            <p:pic>
              <p:nvPicPr>
                <p:cNvPr id="6" name="Freihand 5">
                  <a:extLst>
                    <a:ext uri="{FF2B5EF4-FFF2-40B4-BE49-F238E27FC236}">
                      <a16:creationId xmlns:a16="http://schemas.microsoft.com/office/drawing/2014/main" id="{B9FC2DA8-0E6F-D8BC-4B71-F30B28FE84F9}"/>
                    </a:ext>
                  </a:extLst>
                </p:cNvPr>
                <p:cNvPicPr/>
                <p:nvPr/>
              </p:nvPicPr>
              <p:blipFill>
                <a:blip r:embed="rId19"/>
                <a:stretch>
                  <a:fillRect/>
                </a:stretch>
              </p:blipFill>
              <p:spPr>
                <a:xfrm>
                  <a:off x="7337195" y="1723708"/>
                  <a:ext cx="181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Freihand 7">
                  <a:extLst>
                    <a:ext uri="{FF2B5EF4-FFF2-40B4-BE49-F238E27FC236}">
                      <a16:creationId xmlns:a16="http://schemas.microsoft.com/office/drawing/2014/main" id="{4EDDCF9F-D58C-1F90-6233-FB2947111258}"/>
                    </a:ext>
                  </a:extLst>
                </p14:cNvPr>
                <p14:cNvContentPartPr/>
                <p14:nvPr/>
              </p14:nvContentPartPr>
              <p14:xfrm>
                <a:off x="7538075" y="1823428"/>
                <a:ext cx="114120" cy="95040"/>
              </p14:xfrm>
            </p:contentPart>
          </mc:Choice>
          <mc:Fallback>
            <p:pic>
              <p:nvPicPr>
                <p:cNvPr id="8" name="Freihand 7">
                  <a:extLst>
                    <a:ext uri="{FF2B5EF4-FFF2-40B4-BE49-F238E27FC236}">
                      <a16:creationId xmlns:a16="http://schemas.microsoft.com/office/drawing/2014/main" id="{4EDDCF9F-D58C-1F90-6233-FB2947111258}"/>
                    </a:ext>
                  </a:extLst>
                </p:cNvPr>
                <p:cNvPicPr/>
                <p:nvPr/>
              </p:nvPicPr>
              <p:blipFill>
                <a:blip r:embed="rId21"/>
                <a:stretch>
                  <a:fillRect/>
                </a:stretch>
              </p:blipFill>
              <p:spPr>
                <a:xfrm>
                  <a:off x="7529435" y="1814428"/>
                  <a:ext cx="131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46DFBB62-C7FC-B4F3-39A6-D59C989C7FDE}"/>
                    </a:ext>
                  </a:extLst>
                </p14:cNvPr>
                <p14:cNvContentPartPr/>
                <p14:nvPr/>
              </p14:nvContentPartPr>
              <p14:xfrm>
                <a:off x="6881435" y="1960228"/>
                <a:ext cx="178200" cy="21960"/>
              </p14:xfrm>
            </p:contentPart>
          </mc:Choice>
          <mc:Fallback>
            <p:pic>
              <p:nvPicPr>
                <p:cNvPr id="15" name="Freihand 14">
                  <a:extLst>
                    <a:ext uri="{FF2B5EF4-FFF2-40B4-BE49-F238E27FC236}">
                      <a16:creationId xmlns:a16="http://schemas.microsoft.com/office/drawing/2014/main" id="{46DFBB62-C7FC-B4F3-39A6-D59C989C7FDE}"/>
                    </a:ext>
                  </a:extLst>
                </p:cNvPr>
                <p:cNvPicPr/>
                <p:nvPr/>
              </p:nvPicPr>
              <p:blipFill>
                <a:blip r:embed="rId23"/>
                <a:stretch>
                  <a:fillRect/>
                </a:stretch>
              </p:blipFill>
              <p:spPr>
                <a:xfrm>
                  <a:off x="6872795" y="1951228"/>
                  <a:ext cx="195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7AA1CB05-A100-7D31-BAFF-D55F751A2B81}"/>
                    </a:ext>
                  </a:extLst>
                </p14:cNvPr>
                <p14:cNvContentPartPr/>
                <p14:nvPr/>
              </p14:nvContentPartPr>
              <p14:xfrm>
                <a:off x="6872795" y="2015308"/>
                <a:ext cx="198720" cy="22320"/>
              </p14:xfrm>
            </p:contentPart>
          </mc:Choice>
          <mc:Fallback>
            <p:pic>
              <p:nvPicPr>
                <p:cNvPr id="16" name="Freihand 15">
                  <a:extLst>
                    <a:ext uri="{FF2B5EF4-FFF2-40B4-BE49-F238E27FC236}">
                      <a16:creationId xmlns:a16="http://schemas.microsoft.com/office/drawing/2014/main" id="{7AA1CB05-A100-7D31-BAFF-D55F751A2B81}"/>
                    </a:ext>
                  </a:extLst>
                </p:cNvPr>
                <p:cNvPicPr/>
                <p:nvPr/>
              </p:nvPicPr>
              <p:blipFill>
                <a:blip r:embed="rId25"/>
                <a:stretch>
                  <a:fillRect/>
                </a:stretch>
              </p:blipFill>
              <p:spPr>
                <a:xfrm>
                  <a:off x="6863795" y="2006308"/>
                  <a:ext cx="216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A86F98C4-37E3-9C71-1687-7D5EDA2AEFC9}"/>
                    </a:ext>
                  </a:extLst>
                </p14:cNvPr>
                <p14:cNvContentPartPr/>
                <p14:nvPr/>
              </p14:nvContentPartPr>
              <p14:xfrm>
                <a:off x="7076555" y="1852228"/>
                <a:ext cx="158040" cy="244440"/>
              </p14:xfrm>
            </p:contentPart>
          </mc:Choice>
          <mc:Fallback>
            <p:pic>
              <p:nvPicPr>
                <p:cNvPr id="18" name="Freihand 17">
                  <a:extLst>
                    <a:ext uri="{FF2B5EF4-FFF2-40B4-BE49-F238E27FC236}">
                      <a16:creationId xmlns:a16="http://schemas.microsoft.com/office/drawing/2014/main" id="{A86F98C4-37E3-9C71-1687-7D5EDA2AEFC9}"/>
                    </a:ext>
                  </a:extLst>
                </p:cNvPr>
                <p:cNvPicPr/>
                <p:nvPr/>
              </p:nvPicPr>
              <p:blipFill>
                <a:blip r:embed="rId27"/>
                <a:stretch>
                  <a:fillRect/>
                </a:stretch>
              </p:blipFill>
              <p:spPr>
                <a:xfrm>
                  <a:off x="7067915" y="1843588"/>
                  <a:ext cx="175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6AB1694D-44CA-0334-7688-D7D3A9B451D4}"/>
                    </a:ext>
                  </a:extLst>
                </p14:cNvPr>
                <p14:cNvContentPartPr/>
                <p14:nvPr/>
              </p14:nvContentPartPr>
              <p14:xfrm>
                <a:off x="7732115" y="1761868"/>
                <a:ext cx="116640" cy="159840"/>
              </p14:xfrm>
            </p:contentPart>
          </mc:Choice>
          <mc:Fallback>
            <p:pic>
              <p:nvPicPr>
                <p:cNvPr id="19" name="Freihand 18">
                  <a:extLst>
                    <a:ext uri="{FF2B5EF4-FFF2-40B4-BE49-F238E27FC236}">
                      <a16:creationId xmlns:a16="http://schemas.microsoft.com/office/drawing/2014/main" id="{6AB1694D-44CA-0334-7688-D7D3A9B451D4}"/>
                    </a:ext>
                  </a:extLst>
                </p:cNvPr>
                <p:cNvPicPr/>
                <p:nvPr/>
              </p:nvPicPr>
              <p:blipFill>
                <a:blip r:embed="rId29"/>
                <a:stretch>
                  <a:fillRect/>
                </a:stretch>
              </p:blipFill>
              <p:spPr>
                <a:xfrm>
                  <a:off x="7723475" y="1752868"/>
                  <a:ext cx="134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48A2119B-4A7E-7431-33DA-D6DF39CF2869}"/>
                    </a:ext>
                  </a:extLst>
                </p14:cNvPr>
                <p14:cNvContentPartPr/>
                <p14:nvPr/>
              </p14:nvContentPartPr>
              <p14:xfrm>
                <a:off x="7897355" y="1745668"/>
                <a:ext cx="149040" cy="128880"/>
              </p14:xfrm>
            </p:contentPart>
          </mc:Choice>
          <mc:Fallback>
            <p:pic>
              <p:nvPicPr>
                <p:cNvPr id="20" name="Freihand 19">
                  <a:extLst>
                    <a:ext uri="{FF2B5EF4-FFF2-40B4-BE49-F238E27FC236}">
                      <a16:creationId xmlns:a16="http://schemas.microsoft.com/office/drawing/2014/main" id="{48A2119B-4A7E-7431-33DA-D6DF39CF2869}"/>
                    </a:ext>
                  </a:extLst>
                </p:cNvPr>
                <p:cNvPicPr/>
                <p:nvPr/>
              </p:nvPicPr>
              <p:blipFill>
                <a:blip r:embed="rId31"/>
                <a:stretch>
                  <a:fillRect/>
                </a:stretch>
              </p:blipFill>
              <p:spPr>
                <a:xfrm>
                  <a:off x="7888355" y="1737028"/>
                  <a:ext cx="166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08C395E2-B771-E708-7690-C5FF753C38E3}"/>
                    </a:ext>
                  </a:extLst>
                </p14:cNvPr>
                <p14:cNvContentPartPr/>
                <p14:nvPr/>
              </p14:nvContentPartPr>
              <p14:xfrm>
                <a:off x="8115875" y="1732708"/>
                <a:ext cx="101160" cy="80280"/>
              </p14:xfrm>
            </p:contentPart>
          </mc:Choice>
          <mc:Fallback>
            <p:pic>
              <p:nvPicPr>
                <p:cNvPr id="21" name="Freihand 20">
                  <a:extLst>
                    <a:ext uri="{FF2B5EF4-FFF2-40B4-BE49-F238E27FC236}">
                      <a16:creationId xmlns:a16="http://schemas.microsoft.com/office/drawing/2014/main" id="{08C395E2-B771-E708-7690-C5FF753C38E3}"/>
                    </a:ext>
                  </a:extLst>
                </p:cNvPr>
                <p:cNvPicPr/>
                <p:nvPr/>
              </p:nvPicPr>
              <p:blipFill>
                <a:blip r:embed="rId33"/>
                <a:stretch>
                  <a:fillRect/>
                </a:stretch>
              </p:blipFill>
              <p:spPr>
                <a:xfrm>
                  <a:off x="8107235" y="1724068"/>
                  <a:ext cx="118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C2C44BBD-7824-38BA-9B7D-7BDF3260F624}"/>
                    </a:ext>
                  </a:extLst>
                </p14:cNvPr>
                <p14:cNvContentPartPr/>
                <p14:nvPr/>
              </p14:nvContentPartPr>
              <p14:xfrm>
                <a:off x="8280035" y="1683028"/>
                <a:ext cx="100080" cy="128520"/>
              </p14:xfrm>
            </p:contentPart>
          </mc:Choice>
          <mc:Fallback>
            <p:pic>
              <p:nvPicPr>
                <p:cNvPr id="22" name="Freihand 21">
                  <a:extLst>
                    <a:ext uri="{FF2B5EF4-FFF2-40B4-BE49-F238E27FC236}">
                      <a16:creationId xmlns:a16="http://schemas.microsoft.com/office/drawing/2014/main" id="{C2C44BBD-7824-38BA-9B7D-7BDF3260F624}"/>
                    </a:ext>
                  </a:extLst>
                </p:cNvPr>
                <p:cNvPicPr/>
                <p:nvPr/>
              </p:nvPicPr>
              <p:blipFill>
                <a:blip r:embed="rId35"/>
                <a:stretch>
                  <a:fillRect/>
                </a:stretch>
              </p:blipFill>
              <p:spPr>
                <a:xfrm>
                  <a:off x="8271395" y="1674028"/>
                  <a:ext cx="117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94816741-D22B-F27B-913D-59B467C310F2}"/>
                    </a:ext>
                  </a:extLst>
                </p14:cNvPr>
                <p14:cNvContentPartPr/>
                <p14:nvPr/>
              </p14:nvContentPartPr>
              <p14:xfrm>
                <a:off x="8433755" y="1542988"/>
                <a:ext cx="268560" cy="227880"/>
              </p14:xfrm>
            </p:contentPart>
          </mc:Choice>
          <mc:Fallback>
            <p:pic>
              <p:nvPicPr>
                <p:cNvPr id="23" name="Freihand 22">
                  <a:extLst>
                    <a:ext uri="{FF2B5EF4-FFF2-40B4-BE49-F238E27FC236}">
                      <a16:creationId xmlns:a16="http://schemas.microsoft.com/office/drawing/2014/main" id="{94816741-D22B-F27B-913D-59B467C310F2}"/>
                    </a:ext>
                  </a:extLst>
                </p:cNvPr>
                <p:cNvPicPr/>
                <p:nvPr/>
              </p:nvPicPr>
              <p:blipFill>
                <a:blip r:embed="rId37"/>
                <a:stretch>
                  <a:fillRect/>
                </a:stretch>
              </p:blipFill>
              <p:spPr>
                <a:xfrm>
                  <a:off x="8425115" y="1534348"/>
                  <a:ext cx="2862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93D7B61C-7650-9071-9740-81F6D275D457}"/>
                    </a:ext>
                  </a:extLst>
                </p14:cNvPr>
                <p14:cNvContentPartPr/>
                <p14:nvPr/>
              </p14:nvContentPartPr>
              <p14:xfrm>
                <a:off x="8780795" y="1626868"/>
                <a:ext cx="162720" cy="312120"/>
              </p14:xfrm>
            </p:contentPart>
          </mc:Choice>
          <mc:Fallback>
            <p:pic>
              <p:nvPicPr>
                <p:cNvPr id="24" name="Freihand 23">
                  <a:extLst>
                    <a:ext uri="{FF2B5EF4-FFF2-40B4-BE49-F238E27FC236}">
                      <a16:creationId xmlns:a16="http://schemas.microsoft.com/office/drawing/2014/main" id="{93D7B61C-7650-9071-9740-81F6D275D457}"/>
                    </a:ext>
                  </a:extLst>
                </p:cNvPr>
                <p:cNvPicPr/>
                <p:nvPr/>
              </p:nvPicPr>
              <p:blipFill>
                <a:blip r:embed="rId39"/>
                <a:stretch>
                  <a:fillRect/>
                </a:stretch>
              </p:blipFill>
              <p:spPr>
                <a:xfrm>
                  <a:off x="8771795" y="1617868"/>
                  <a:ext cx="1803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CF5A4F0E-5B32-2FFA-26CA-2E130A9121EB}"/>
                    </a:ext>
                  </a:extLst>
                </p14:cNvPr>
                <p14:cNvContentPartPr/>
                <p14:nvPr/>
              </p14:nvContentPartPr>
              <p14:xfrm>
                <a:off x="9218195" y="1532548"/>
                <a:ext cx="79200" cy="137880"/>
              </p14:xfrm>
            </p:contentPart>
          </mc:Choice>
          <mc:Fallback>
            <p:pic>
              <p:nvPicPr>
                <p:cNvPr id="27" name="Freihand 26">
                  <a:extLst>
                    <a:ext uri="{FF2B5EF4-FFF2-40B4-BE49-F238E27FC236}">
                      <a16:creationId xmlns:a16="http://schemas.microsoft.com/office/drawing/2014/main" id="{CF5A4F0E-5B32-2FFA-26CA-2E130A9121EB}"/>
                    </a:ext>
                  </a:extLst>
                </p:cNvPr>
                <p:cNvPicPr/>
                <p:nvPr/>
              </p:nvPicPr>
              <p:blipFill>
                <a:blip r:embed="rId41"/>
                <a:stretch>
                  <a:fillRect/>
                </a:stretch>
              </p:blipFill>
              <p:spPr>
                <a:xfrm>
                  <a:off x="9209195" y="1523548"/>
                  <a:ext cx="96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BC58329E-0D1E-6F6A-8262-BFBCA3501145}"/>
                    </a:ext>
                  </a:extLst>
                </p14:cNvPr>
                <p14:cNvContentPartPr/>
                <p14:nvPr/>
              </p14:nvContentPartPr>
              <p14:xfrm>
                <a:off x="9393155" y="1519228"/>
                <a:ext cx="132480" cy="87840"/>
              </p14:xfrm>
            </p:contentPart>
          </mc:Choice>
          <mc:Fallback>
            <p:pic>
              <p:nvPicPr>
                <p:cNvPr id="28" name="Freihand 27">
                  <a:extLst>
                    <a:ext uri="{FF2B5EF4-FFF2-40B4-BE49-F238E27FC236}">
                      <a16:creationId xmlns:a16="http://schemas.microsoft.com/office/drawing/2014/main" id="{BC58329E-0D1E-6F6A-8262-BFBCA3501145}"/>
                    </a:ext>
                  </a:extLst>
                </p:cNvPr>
                <p:cNvPicPr/>
                <p:nvPr/>
              </p:nvPicPr>
              <p:blipFill>
                <a:blip r:embed="rId43"/>
                <a:stretch>
                  <a:fillRect/>
                </a:stretch>
              </p:blipFill>
              <p:spPr>
                <a:xfrm>
                  <a:off x="9384515" y="1510228"/>
                  <a:ext cx="150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19DF34C3-3792-5B17-C2D8-40C64D25FB51}"/>
                    </a:ext>
                  </a:extLst>
                </p14:cNvPr>
                <p14:cNvContentPartPr/>
                <p14:nvPr/>
              </p14:nvContentPartPr>
              <p14:xfrm>
                <a:off x="9550835" y="1488268"/>
                <a:ext cx="145080" cy="268920"/>
              </p14:xfrm>
            </p:contentPart>
          </mc:Choice>
          <mc:Fallback>
            <p:pic>
              <p:nvPicPr>
                <p:cNvPr id="29" name="Freihand 28">
                  <a:extLst>
                    <a:ext uri="{FF2B5EF4-FFF2-40B4-BE49-F238E27FC236}">
                      <a16:creationId xmlns:a16="http://schemas.microsoft.com/office/drawing/2014/main" id="{19DF34C3-3792-5B17-C2D8-40C64D25FB51}"/>
                    </a:ext>
                  </a:extLst>
                </p:cNvPr>
                <p:cNvPicPr/>
                <p:nvPr/>
              </p:nvPicPr>
              <p:blipFill>
                <a:blip r:embed="rId45"/>
                <a:stretch>
                  <a:fillRect/>
                </a:stretch>
              </p:blipFill>
              <p:spPr>
                <a:xfrm>
                  <a:off x="9542195" y="1479268"/>
                  <a:ext cx="1627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FCC346E8-F14B-39DA-EFE2-71EA8198580A}"/>
                    </a:ext>
                  </a:extLst>
                </p14:cNvPr>
                <p14:cNvContentPartPr/>
                <p14:nvPr/>
              </p14:nvContentPartPr>
              <p14:xfrm>
                <a:off x="9702755" y="1455868"/>
                <a:ext cx="95040" cy="271800"/>
              </p14:xfrm>
            </p:contentPart>
          </mc:Choice>
          <mc:Fallback>
            <p:pic>
              <p:nvPicPr>
                <p:cNvPr id="30" name="Freihand 29">
                  <a:extLst>
                    <a:ext uri="{FF2B5EF4-FFF2-40B4-BE49-F238E27FC236}">
                      <a16:creationId xmlns:a16="http://schemas.microsoft.com/office/drawing/2014/main" id="{FCC346E8-F14B-39DA-EFE2-71EA8198580A}"/>
                    </a:ext>
                  </a:extLst>
                </p:cNvPr>
                <p:cNvPicPr/>
                <p:nvPr/>
              </p:nvPicPr>
              <p:blipFill>
                <a:blip r:embed="rId47"/>
                <a:stretch>
                  <a:fillRect/>
                </a:stretch>
              </p:blipFill>
              <p:spPr>
                <a:xfrm>
                  <a:off x="9693755" y="1446868"/>
                  <a:ext cx="1126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7BC5864E-B88D-360C-3FC1-AC51DDB86895}"/>
                    </a:ext>
                  </a:extLst>
                </p14:cNvPr>
                <p14:cNvContentPartPr/>
                <p14:nvPr/>
              </p14:nvContentPartPr>
              <p14:xfrm>
                <a:off x="9921635" y="1307908"/>
                <a:ext cx="201600" cy="422280"/>
              </p14:xfrm>
            </p:contentPart>
          </mc:Choice>
          <mc:Fallback>
            <p:pic>
              <p:nvPicPr>
                <p:cNvPr id="31" name="Freihand 30">
                  <a:extLst>
                    <a:ext uri="{FF2B5EF4-FFF2-40B4-BE49-F238E27FC236}">
                      <a16:creationId xmlns:a16="http://schemas.microsoft.com/office/drawing/2014/main" id="{7BC5864E-B88D-360C-3FC1-AC51DDB86895}"/>
                    </a:ext>
                  </a:extLst>
                </p:cNvPr>
                <p:cNvPicPr/>
                <p:nvPr/>
              </p:nvPicPr>
              <p:blipFill>
                <a:blip r:embed="rId49"/>
                <a:stretch>
                  <a:fillRect/>
                </a:stretch>
              </p:blipFill>
              <p:spPr>
                <a:xfrm>
                  <a:off x="9912635" y="1298908"/>
                  <a:ext cx="21924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FE4A8BEA-1E90-4328-A2ED-4D43520EC8B7}"/>
                    </a:ext>
                  </a:extLst>
                </p14:cNvPr>
                <p14:cNvContentPartPr/>
                <p14:nvPr/>
              </p14:nvContentPartPr>
              <p14:xfrm>
                <a:off x="7561475" y="2268748"/>
                <a:ext cx="355320" cy="132840"/>
              </p14:xfrm>
            </p:contentPart>
          </mc:Choice>
          <mc:Fallback>
            <p:pic>
              <p:nvPicPr>
                <p:cNvPr id="37" name="Freihand 36">
                  <a:extLst>
                    <a:ext uri="{FF2B5EF4-FFF2-40B4-BE49-F238E27FC236}">
                      <a16:creationId xmlns:a16="http://schemas.microsoft.com/office/drawing/2014/main" id="{FE4A8BEA-1E90-4328-A2ED-4D43520EC8B7}"/>
                    </a:ext>
                  </a:extLst>
                </p:cNvPr>
                <p:cNvPicPr/>
                <p:nvPr/>
              </p:nvPicPr>
              <p:blipFill>
                <a:blip r:embed="rId51"/>
                <a:stretch>
                  <a:fillRect/>
                </a:stretch>
              </p:blipFill>
              <p:spPr>
                <a:xfrm>
                  <a:off x="7552475" y="2259748"/>
                  <a:ext cx="372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A8E6C085-52BD-078F-232E-C796A7C8CFFA}"/>
                    </a:ext>
                  </a:extLst>
                </p14:cNvPr>
                <p14:cNvContentPartPr/>
                <p14:nvPr/>
              </p14:nvContentPartPr>
              <p14:xfrm>
                <a:off x="8169515" y="2171188"/>
                <a:ext cx="136800" cy="268560"/>
              </p14:xfrm>
            </p:contentPart>
          </mc:Choice>
          <mc:Fallback>
            <p:pic>
              <p:nvPicPr>
                <p:cNvPr id="38" name="Freihand 37">
                  <a:extLst>
                    <a:ext uri="{FF2B5EF4-FFF2-40B4-BE49-F238E27FC236}">
                      <a16:creationId xmlns:a16="http://schemas.microsoft.com/office/drawing/2014/main" id="{A8E6C085-52BD-078F-232E-C796A7C8CFFA}"/>
                    </a:ext>
                  </a:extLst>
                </p:cNvPr>
                <p:cNvPicPr/>
                <p:nvPr/>
              </p:nvPicPr>
              <p:blipFill>
                <a:blip r:embed="rId53"/>
                <a:stretch>
                  <a:fillRect/>
                </a:stretch>
              </p:blipFill>
              <p:spPr>
                <a:xfrm>
                  <a:off x="8160515" y="2162188"/>
                  <a:ext cx="1544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66A33BE4-A45F-E505-0DF8-F42275811F1A}"/>
                    </a:ext>
                  </a:extLst>
                </p14:cNvPr>
                <p14:cNvContentPartPr/>
                <p14:nvPr/>
              </p14:nvContentPartPr>
              <p14:xfrm>
                <a:off x="8335835" y="2118268"/>
                <a:ext cx="172080" cy="150480"/>
              </p14:xfrm>
            </p:contentPart>
          </mc:Choice>
          <mc:Fallback>
            <p:pic>
              <p:nvPicPr>
                <p:cNvPr id="39" name="Freihand 38">
                  <a:extLst>
                    <a:ext uri="{FF2B5EF4-FFF2-40B4-BE49-F238E27FC236}">
                      <a16:creationId xmlns:a16="http://schemas.microsoft.com/office/drawing/2014/main" id="{66A33BE4-A45F-E505-0DF8-F42275811F1A}"/>
                    </a:ext>
                  </a:extLst>
                </p:cNvPr>
                <p:cNvPicPr/>
                <p:nvPr/>
              </p:nvPicPr>
              <p:blipFill>
                <a:blip r:embed="rId55"/>
                <a:stretch>
                  <a:fillRect/>
                </a:stretch>
              </p:blipFill>
              <p:spPr>
                <a:xfrm>
                  <a:off x="8327195" y="2109628"/>
                  <a:ext cx="189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74C854B8-34CE-AAA1-3507-B98BB559AF3B}"/>
                    </a:ext>
                  </a:extLst>
                </p14:cNvPr>
                <p14:cNvContentPartPr/>
                <p14:nvPr/>
              </p14:nvContentPartPr>
              <p14:xfrm>
                <a:off x="8480195" y="2014228"/>
                <a:ext cx="14040" cy="16200"/>
              </p14:xfrm>
            </p:contentPart>
          </mc:Choice>
          <mc:Fallback>
            <p:pic>
              <p:nvPicPr>
                <p:cNvPr id="40" name="Freihand 39">
                  <a:extLst>
                    <a:ext uri="{FF2B5EF4-FFF2-40B4-BE49-F238E27FC236}">
                      <a16:creationId xmlns:a16="http://schemas.microsoft.com/office/drawing/2014/main" id="{74C854B8-34CE-AAA1-3507-B98BB559AF3B}"/>
                    </a:ext>
                  </a:extLst>
                </p:cNvPr>
                <p:cNvPicPr/>
                <p:nvPr/>
              </p:nvPicPr>
              <p:blipFill>
                <a:blip r:embed="rId57"/>
                <a:stretch>
                  <a:fillRect/>
                </a:stretch>
              </p:blipFill>
              <p:spPr>
                <a:xfrm>
                  <a:off x="8471195" y="2005228"/>
                  <a:ext cx="31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FC9E6E0F-CD5B-07FA-D9F6-7555722D348C}"/>
                    </a:ext>
                  </a:extLst>
                </p14:cNvPr>
                <p14:cNvContentPartPr/>
                <p14:nvPr/>
              </p14:nvContentPartPr>
              <p14:xfrm>
                <a:off x="8579195" y="2077228"/>
                <a:ext cx="135000" cy="188280"/>
              </p14:xfrm>
            </p:contentPart>
          </mc:Choice>
          <mc:Fallback>
            <p:pic>
              <p:nvPicPr>
                <p:cNvPr id="41" name="Freihand 40">
                  <a:extLst>
                    <a:ext uri="{FF2B5EF4-FFF2-40B4-BE49-F238E27FC236}">
                      <a16:creationId xmlns:a16="http://schemas.microsoft.com/office/drawing/2014/main" id="{FC9E6E0F-CD5B-07FA-D9F6-7555722D348C}"/>
                    </a:ext>
                  </a:extLst>
                </p:cNvPr>
                <p:cNvPicPr/>
                <p:nvPr/>
              </p:nvPicPr>
              <p:blipFill>
                <a:blip r:embed="rId59"/>
                <a:stretch>
                  <a:fillRect/>
                </a:stretch>
              </p:blipFill>
              <p:spPr>
                <a:xfrm>
                  <a:off x="8570195" y="2068588"/>
                  <a:ext cx="152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89520EAE-E3EB-B47A-1B56-BDA0CB9AB757}"/>
                    </a:ext>
                  </a:extLst>
                </p14:cNvPr>
                <p14:cNvContentPartPr/>
                <p14:nvPr/>
              </p14:nvContentPartPr>
              <p14:xfrm>
                <a:off x="8782235" y="2025388"/>
                <a:ext cx="169200" cy="199440"/>
              </p14:xfrm>
            </p:contentPart>
          </mc:Choice>
          <mc:Fallback>
            <p:pic>
              <p:nvPicPr>
                <p:cNvPr id="42" name="Freihand 41">
                  <a:extLst>
                    <a:ext uri="{FF2B5EF4-FFF2-40B4-BE49-F238E27FC236}">
                      <a16:creationId xmlns:a16="http://schemas.microsoft.com/office/drawing/2014/main" id="{89520EAE-E3EB-B47A-1B56-BDA0CB9AB757}"/>
                    </a:ext>
                  </a:extLst>
                </p:cNvPr>
                <p:cNvPicPr/>
                <p:nvPr/>
              </p:nvPicPr>
              <p:blipFill>
                <a:blip r:embed="rId61"/>
                <a:stretch>
                  <a:fillRect/>
                </a:stretch>
              </p:blipFill>
              <p:spPr>
                <a:xfrm>
                  <a:off x="8773235" y="2016748"/>
                  <a:ext cx="186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D794CED0-C2F6-22CC-14B7-0963E8B548D3}"/>
                    </a:ext>
                  </a:extLst>
                </p14:cNvPr>
                <p14:cNvContentPartPr/>
                <p14:nvPr/>
              </p14:nvContentPartPr>
              <p14:xfrm>
                <a:off x="9042515" y="2003068"/>
                <a:ext cx="173520" cy="184680"/>
              </p14:xfrm>
            </p:contentPart>
          </mc:Choice>
          <mc:Fallback>
            <p:pic>
              <p:nvPicPr>
                <p:cNvPr id="43" name="Freihand 42">
                  <a:extLst>
                    <a:ext uri="{FF2B5EF4-FFF2-40B4-BE49-F238E27FC236}">
                      <a16:creationId xmlns:a16="http://schemas.microsoft.com/office/drawing/2014/main" id="{D794CED0-C2F6-22CC-14B7-0963E8B548D3}"/>
                    </a:ext>
                  </a:extLst>
                </p:cNvPr>
                <p:cNvPicPr/>
                <p:nvPr/>
              </p:nvPicPr>
              <p:blipFill>
                <a:blip r:embed="rId63"/>
                <a:stretch>
                  <a:fillRect/>
                </a:stretch>
              </p:blipFill>
              <p:spPr>
                <a:xfrm>
                  <a:off x="9033875" y="1994428"/>
                  <a:ext cx="191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97F6A6B8-CDB5-3279-E949-FA9FF397F4C3}"/>
                    </a:ext>
                  </a:extLst>
                </p14:cNvPr>
                <p14:cNvContentPartPr/>
                <p14:nvPr/>
              </p14:nvContentPartPr>
              <p14:xfrm>
                <a:off x="7607915" y="1824868"/>
                <a:ext cx="1430640" cy="303840"/>
              </p14:xfrm>
            </p:contentPart>
          </mc:Choice>
          <mc:Fallback>
            <p:pic>
              <p:nvPicPr>
                <p:cNvPr id="44" name="Freihand 43">
                  <a:extLst>
                    <a:ext uri="{FF2B5EF4-FFF2-40B4-BE49-F238E27FC236}">
                      <a16:creationId xmlns:a16="http://schemas.microsoft.com/office/drawing/2014/main" id="{97F6A6B8-CDB5-3279-E949-FA9FF397F4C3}"/>
                    </a:ext>
                  </a:extLst>
                </p:cNvPr>
                <p:cNvPicPr/>
                <p:nvPr/>
              </p:nvPicPr>
              <p:blipFill>
                <a:blip r:embed="rId65"/>
                <a:stretch>
                  <a:fillRect/>
                </a:stretch>
              </p:blipFill>
              <p:spPr>
                <a:xfrm>
                  <a:off x="7599275" y="1816228"/>
                  <a:ext cx="1448280" cy="32148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2D8DC82-A031-D479-FE47-89B953ECBE5B}"/>
                  </a:ext>
                </a:extLst>
              </p14:cNvPr>
              <p14:cNvContentPartPr/>
              <p14:nvPr/>
            </p14:nvContentPartPr>
            <p14:xfrm>
              <a:off x="1281635" y="802353"/>
              <a:ext cx="1715400" cy="23400"/>
            </p14:xfrm>
          </p:contentPart>
        </mc:Choice>
        <mc:Fallback>
          <p:pic>
            <p:nvPicPr>
              <p:cNvPr id="2" name="Freihand 1">
                <a:extLst>
                  <a:ext uri="{FF2B5EF4-FFF2-40B4-BE49-F238E27FC236}">
                    <a16:creationId xmlns:a16="http://schemas.microsoft.com/office/drawing/2014/main" id="{62D8DC82-A031-D479-FE47-89B953ECBE5B}"/>
                  </a:ext>
                </a:extLst>
              </p:cNvPr>
              <p:cNvPicPr/>
              <p:nvPr/>
            </p:nvPicPr>
            <p:blipFill>
              <a:blip r:embed="rId5"/>
              <a:stretch>
                <a:fillRect/>
              </a:stretch>
            </p:blipFill>
            <p:spPr>
              <a:xfrm>
                <a:off x="1272995" y="793353"/>
                <a:ext cx="1733040" cy="41040"/>
              </a:xfrm>
              <a:prstGeom prst="rect">
                <a:avLst/>
              </a:prstGeom>
            </p:spPr>
          </p:pic>
        </mc:Fallback>
      </mc:AlternateContent>
      <p:grpSp>
        <p:nvGrpSpPr>
          <p:cNvPr id="17" name="Gruppieren 16">
            <a:extLst>
              <a:ext uri="{FF2B5EF4-FFF2-40B4-BE49-F238E27FC236}">
                <a16:creationId xmlns:a16="http://schemas.microsoft.com/office/drawing/2014/main" id="{7043D8D3-B4A5-8C25-6A8C-2FB9E3506472}"/>
              </a:ext>
            </a:extLst>
          </p:cNvPr>
          <p:cNvGrpSpPr/>
          <p:nvPr/>
        </p:nvGrpSpPr>
        <p:grpSpPr>
          <a:xfrm>
            <a:off x="849635" y="83793"/>
            <a:ext cx="3202200" cy="316080"/>
            <a:chOff x="849635" y="83793"/>
            <a:chExt cx="3202200" cy="31608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8B66D6C9-BA8D-E668-13FC-1C1CB6EA4366}"/>
                    </a:ext>
                  </a:extLst>
                </p14:cNvPr>
                <p14:cNvContentPartPr/>
                <p14:nvPr/>
              </p14:nvContentPartPr>
              <p14:xfrm>
                <a:off x="849635" y="202593"/>
                <a:ext cx="244080" cy="197280"/>
              </p14:xfrm>
            </p:contentPart>
          </mc:Choice>
          <mc:Fallback>
            <p:pic>
              <p:nvPicPr>
                <p:cNvPr id="3" name="Freihand 2">
                  <a:extLst>
                    <a:ext uri="{FF2B5EF4-FFF2-40B4-BE49-F238E27FC236}">
                      <a16:creationId xmlns:a16="http://schemas.microsoft.com/office/drawing/2014/main" id="{8B66D6C9-BA8D-E668-13FC-1C1CB6EA4366}"/>
                    </a:ext>
                  </a:extLst>
                </p:cNvPr>
                <p:cNvPicPr/>
                <p:nvPr/>
              </p:nvPicPr>
              <p:blipFill>
                <a:blip r:embed="rId7"/>
                <a:stretch>
                  <a:fillRect/>
                </a:stretch>
              </p:blipFill>
              <p:spPr>
                <a:xfrm>
                  <a:off x="840995" y="193953"/>
                  <a:ext cx="2617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2EAF71F8-4C22-ABF2-4538-EE24500791BC}"/>
                    </a:ext>
                  </a:extLst>
                </p14:cNvPr>
                <p14:cNvContentPartPr/>
                <p14:nvPr/>
              </p14:nvContentPartPr>
              <p14:xfrm>
                <a:off x="1119275" y="243993"/>
                <a:ext cx="390240" cy="112680"/>
              </p14:xfrm>
            </p:contentPart>
          </mc:Choice>
          <mc:Fallback>
            <p:pic>
              <p:nvPicPr>
                <p:cNvPr id="4" name="Freihand 3">
                  <a:extLst>
                    <a:ext uri="{FF2B5EF4-FFF2-40B4-BE49-F238E27FC236}">
                      <a16:creationId xmlns:a16="http://schemas.microsoft.com/office/drawing/2014/main" id="{2EAF71F8-4C22-ABF2-4538-EE24500791BC}"/>
                    </a:ext>
                  </a:extLst>
                </p:cNvPr>
                <p:cNvPicPr/>
                <p:nvPr/>
              </p:nvPicPr>
              <p:blipFill>
                <a:blip r:embed="rId9"/>
                <a:stretch>
                  <a:fillRect/>
                </a:stretch>
              </p:blipFill>
              <p:spPr>
                <a:xfrm>
                  <a:off x="1110635" y="234993"/>
                  <a:ext cx="407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85A25319-8162-3DE1-954B-F3B2B18AF88E}"/>
                    </a:ext>
                  </a:extLst>
                </p14:cNvPr>
                <p14:cNvContentPartPr/>
                <p14:nvPr/>
              </p14:nvContentPartPr>
              <p14:xfrm>
                <a:off x="1566395" y="224193"/>
                <a:ext cx="234360" cy="75960"/>
              </p14:xfrm>
            </p:contentPart>
          </mc:Choice>
          <mc:Fallback>
            <p:pic>
              <p:nvPicPr>
                <p:cNvPr id="5" name="Freihand 4">
                  <a:extLst>
                    <a:ext uri="{FF2B5EF4-FFF2-40B4-BE49-F238E27FC236}">
                      <a16:creationId xmlns:a16="http://schemas.microsoft.com/office/drawing/2014/main" id="{85A25319-8162-3DE1-954B-F3B2B18AF88E}"/>
                    </a:ext>
                  </a:extLst>
                </p:cNvPr>
                <p:cNvPicPr/>
                <p:nvPr/>
              </p:nvPicPr>
              <p:blipFill>
                <a:blip r:embed="rId11"/>
                <a:stretch>
                  <a:fillRect/>
                </a:stretch>
              </p:blipFill>
              <p:spPr>
                <a:xfrm>
                  <a:off x="1557395" y="215553"/>
                  <a:ext cx="252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155DE506-F490-C35F-A765-172A59F3BFDE}"/>
                    </a:ext>
                  </a:extLst>
                </p14:cNvPr>
                <p14:cNvContentPartPr/>
                <p14:nvPr/>
              </p14:nvContentPartPr>
              <p14:xfrm>
                <a:off x="1851515" y="198633"/>
                <a:ext cx="141120" cy="98640"/>
              </p14:xfrm>
            </p:contentPart>
          </mc:Choice>
          <mc:Fallback>
            <p:pic>
              <p:nvPicPr>
                <p:cNvPr id="8" name="Freihand 7">
                  <a:extLst>
                    <a:ext uri="{FF2B5EF4-FFF2-40B4-BE49-F238E27FC236}">
                      <a16:creationId xmlns:a16="http://schemas.microsoft.com/office/drawing/2014/main" id="{155DE506-F490-C35F-A765-172A59F3BFDE}"/>
                    </a:ext>
                  </a:extLst>
                </p:cNvPr>
                <p:cNvPicPr/>
                <p:nvPr/>
              </p:nvPicPr>
              <p:blipFill>
                <a:blip r:embed="rId13"/>
                <a:stretch>
                  <a:fillRect/>
                </a:stretch>
              </p:blipFill>
              <p:spPr>
                <a:xfrm>
                  <a:off x="1842875" y="189993"/>
                  <a:ext cx="158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5B0F646A-E3E4-DCF1-904B-C9C0E350FC9F}"/>
                    </a:ext>
                  </a:extLst>
                </p14:cNvPr>
                <p14:cNvContentPartPr/>
                <p14:nvPr/>
              </p14:nvContentPartPr>
              <p14:xfrm>
                <a:off x="2128715" y="169473"/>
                <a:ext cx="342360" cy="174600"/>
              </p14:xfrm>
            </p:contentPart>
          </mc:Choice>
          <mc:Fallback>
            <p:pic>
              <p:nvPicPr>
                <p:cNvPr id="9" name="Freihand 8">
                  <a:extLst>
                    <a:ext uri="{FF2B5EF4-FFF2-40B4-BE49-F238E27FC236}">
                      <a16:creationId xmlns:a16="http://schemas.microsoft.com/office/drawing/2014/main" id="{5B0F646A-E3E4-DCF1-904B-C9C0E350FC9F}"/>
                    </a:ext>
                  </a:extLst>
                </p:cNvPr>
                <p:cNvPicPr/>
                <p:nvPr/>
              </p:nvPicPr>
              <p:blipFill>
                <a:blip r:embed="rId15"/>
                <a:stretch>
                  <a:fillRect/>
                </a:stretch>
              </p:blipFill>
              <p:spPr>
                <a:xfrm>
                  <a:off x="2120075" y="160833"/>
                  <a:ext cx="3600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0E8BE0D8-272A-E52C-204F-4229FD8D325E}"/>
                    </a:ext>
                  </a:extLst>
                </p14:cNvPr>
                <p14:cNvContentPartPr/>
                <p14:nvPr/>
              </p14:nvContentPartPr>
              <p14:xfrm>
                <a:off x="2313035" y="229233"/>
                <a:ext cx="571320" cy="118080"/>
              </p14:xfrm>
            </p:contentPart>
          </mc:Choice>
          <mc:Fallback>
            <p:pic>
              <p:nvPicPr>
                <p:cNvPr id="10" name="Freihand 9">
                  <a:extLst>
                    <a:ext uri="{FF2B5EF4-FFF2-40B4-BE49-F238E27FC236}">
                      <a16:creationId xmlns:a16="http://schemas.microsoft.com/office/drawing/2014/main" id="{0E8BE0D8-272A-E52C-204F-4229FD8D325E}"/>
                    </a:ext>
                  </a:extLst>
                </p:cNvPr>
                <p:cNvPicPr/>
                <p:nvPr/>
              </p:nvPicPr>
              <p:blipFill>
                <a:blip r:embed="rId17"/>
                <a:stretch>
                  <a:fillRect/>
                </a:stretch>
              </p:blipFill>
              <p:spPr>
                <a:xfrm>
                  <a:off x="2304395" y="220593"/>
                  <a:ext cx="588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B1836A26-7564-E4B7-9F8C-EE9DCBE84DAF}"/>
                    </a:ext>
                  </a:extLst>
                </p14:cNvPr>
                <p14:cNvContentPartPr/>
                <p14:nvPr/>
              </p14:nvContentPartPr>
              <p14:xfrm>
                <a:off x="2769515" y="87033"/>
                <a:ext cx="28080" cy="14760"/>
              </p14:xfrm>
            </p:contentPart>
          </mc:Choice>
          <mc:Fallback>
            <p:pic>
              <p:nvPicPr>
                <p:cNvPr id="11" name="Freihand 10">
                  <a:extLst>
                    <a:ext uri="{FF2B5EF4-FFF2-40B4-BE49-F238E27FC236}">
                      <a16:creationId xmlns:a16="http://schemas.microsoft.com/office/drawing/2014/main" id="{B1836A26-7564-E4B7-9F8C-EE9DCBE84DAF}"/>
                    </a:ext>
                  </a:extLst>
                </p:cNvPr>
                <p:cNvPicPr/>
                <p:nvPr/>
              </p:nvPicPr>
              <p:blipFill>
                <a:blip r:embed="rId19"/>
                <a:stretch>
                  <a:fillRect/>
                </a:stretch>
              </p:blipFill>
              <p:spPr>
                <a:xfrm>
                  <a:off x="2760875" y="78393"/>
                  <a:ext cx="45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825FCF99-6894-1BBA-C10D-3AE11939BB91}"/>
                    </a:ext>
                  </a:extLst>
                </p14:cNvPr>
                <p14:cNvContentPartPr/>
                <p14:nvPr/>
              </p14:nvContentPartPr>
              <p14:xfrm>
                <a:off x="3128795" y="238233"/>
                <a:ext cx="145440" cy="78120"/>
              </p14:xfrm>
            </p:contentPart>
          </mc:Choice>
          <mc:Fallback>
            <p:pic>
              <p:nvPicPr>
                <p:cNvPr id="12" name="Freihand 11">
                  <a:extLst>
                    <a:ext uri="{FF2B5EF4-FFF2-40B4-BE49-F238E27FC236}">
                      <a16:creationId xmlns:a16="http://schemas.microsoft.com/office/drawing/2014/main" id="{825FCF99-6894-1BBA-C10D-3AE11939BB91}"/>
                    </a:ext>
                  </a:extLst>
                </p:cNvPr>
                <p:cNvPicPr/>
                <p:nvPr/>
              </p:nvPicPr>
              <p:blipFill>
                <a:blip r:embed="rId21"/>
                <a:stretch>
                  <a:fillRect/>
                </a:stretch>
              </p:blipFill>
              <p:spPr>
                <a:xfrm>
                  <a:off x="3119795" y="229233"/>
                  <a:ext cx="163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0AD320DE-DC6E-1974-FC01-E42D4266F7F7}"/>
                    </a:ext>
                  </a:extLst>
                </p14:cNvPr>
                <p14:cNvContentPartPr/>
                <p14:nvPr/>
              </p14:nvContentPartPr>
              <p14:xfrm>
                <a:off x="3344435" y="257313"/>
                <a:ext cx="72360" cy="57240"/>
              </p14:xfrm>
            </p:contentPart>
          </mc:Choice>
          <mc:Fallback>
            <p:pic>
              <p:nvPicPr>
                <p:cNvPr id="13" name="Freihand 12">
                  <a:extLst>
                    <a:ext uri="{FF2B5EF4-FFF2-40B4-BE49-F238E27FC236}">
                      <a16:creationId xmlns:a16="http://schemas.microsoft.com/office/drawing/2014/main" id="{0AD320DE-DC6E-1974-FC01-E42D4266F7F7}"/>
                    </a:ext>
                  </a:extLst>
                </p:cNvPr>
                <p:cNvPicPr/>
                <p:nvPr/>
              </p:nvPicPr>
              <p:blipFill>
                <a:blip r:embed="rId23"/>
                <a:stretch>
                  <a:fillRect/>
                </a:stretch>
              </p:blipFill>
              <p:spPr>
                <a:xfrm>
                  <a:off x="3335435" y="248313"/>
                  <a:ext cx="90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D05AC768-17EA-2960-4291-8E807B2DB4EA}"/>
                    </a:ext>
                  </a:extLst>
                </p14:cNvPr>
                <p14:cNvContentPartPr/>
                <p14:nvPr/>
              </p14:nvContentPartPr>
              <p14:xfrm>
                <a:off x="3497435" y="148953"/>
                <a:ext cx="153360" cy="147600"/>
              </p14:xfrm>
            </p:contentPart>
          </mc:Choice>
          <mc:Fallback>
            <p:pic>
              <p:nvPicPr>
                <p:cNvPr id="14" name="Freihand 13">
                  <a:extLst>
                    <a:ext uri="{FF2B5EF4-FFF2-40B4-BE49-F238E27FC236}">
                      <a16:creationId xmlns:a16="http://schemas.microsoft.com/office/drawing/2014/main" id="{D05AC768-17EA-2960-4291-8E807B2DB4EA}"/>
                    </a:ext>
                  </a:extLst>
                </p:cNvPr>
                <p:cNvPicPr/>
                <p:nvPr/>
              </p:nvPicPr>
              <p:blipFill>
                <a:blip r:embed="rId25"/>
                <a:stretch>
                  <a:fillRect/>
                </a:stretch>
              </p:blipFill>
              <p:spPr>
                <a:xfrm>
                  <a:off x="3488435" y="139953"/>
                  <a:ext cx="171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141F9500-82DE-900B-D43C-5E823D0EC0E8}"/>
                    </a:ext>
                  </a:extLst>
                </p14:cNvPr>
                <p14:cNvContentPartPr/>
                <p14:nvPr/>
              </p14:nvContentPartPr>
              <p14:xfrm>
                <a:off x="3694715" y="121593"/>
                <a:ext cx="237600" cy="185760"/>
              </p14:xfrm>
            </p:contentPart>
          </mc:Choice>
          <mc:Fallback>
            <p:pic>
              <p:nvPicPr>
                <p:cNvPr id="15" name="Freihand 14">
                  <a:extLst>
                    <a:ext uri="{FF2B5EF4-FFF2-40B4-BE49-F238E27FC236}">
                      <a16:creationId xmlns:a16="http://schemas.microsoft.com/office/drawing/2014/main" id="{141F9500-82DE-900B-D43C-5E823D0EC0E8}"/>
                    </a:ext>
                  </a:extLst>
                </p:cNvPr>
                <p:cNvPicPr/>
                <p:nvPr/>
              </p:nvPicPr>
              <p:blipFill>
                <a:blip r:embed="rId27"/>
                <a:stretch>
                  <a:fillRect/>
                </a:stretch>
              </p:blipFill>
              <p:spPr>
                <a:xfrm>
                  <a:off x="3685715" y="112953"/>
                  <a:ext cx="255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DB4285BD-2B11-538F-1AE7-8CD31A46B678}"/>
                    </a:ext>
                  </a:extLst>
                </p14:cNvPr>
                <p14:cNvContentPartPr/>
                <p14:nvPr/>
              </p14:nvContentPartPr>
              <p14:xfrm>
                <a:off x="3996395" y="83793"/>
                <a:ext cx="55440" cy="228960"/>
              </p14:xfrm>
            </p:contentPart>
          </mc:Choice>
          <mc:Fallback>
            <p:pic>
              <p:nvPicPr>
                <p:cNvPr id="16" name="Freihand 15">
                  <a:extLst>
                    <a:ext uri="{FF2B5EF4-FFF2-40B4-BE49-F238E27FC236}">
                      <a16:creationId xmlns:a16="http://schemas.microsoft.com/office/drawing/2014/main" id="{DB4285BD-2B11-538F-1AE7-8CD31A46B678}"/>
                    </a:ext>
                  </a:extLst>
                </p:cNvPr>
                <p:cNvPicPr/>
                <p:nvPr/>
              </p:nvPicPr>
              <p:blipFill>
                <a:blip r:embed="rId29"/>
                <a:stretch>
                  <a:fillRect/>
                </a:stretch>
              </p:blipFill>
              <p:spPr>
                <a:xfrm>
                  <a:off x="3987395" y="75153"/>
                  <a:ext cx="73080" cy="24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F4892E57-3610-FEB9-F938-3EF09D528E4D}"/>
                  </a:ext>
                </a:extLst>
              </p14:cNvPr>
              <p14:cNvContentPartPr/>
              <p14:nvPr/>
            </p14:nvContentPartPr>
            <p14:xfrm>
              <a:off x="325835" y="1735113"/>
              <a:ext cx="3462480" cy="36000"/>
            </p14:xfrm>
          </p:contentPart>
        </mc:Choice>
        <mc:Fallback>
          <p:pic>
            <p:nvPicPr>
              <p:cNvPr id="18" name="Freihand 17">
                <a:extLst>
                  <a:ext uri="{FF2B5EF4-FFF2-40B4-BE49-F238E27FC236}">
                    <a16:creationId xmlns:a16="http://schemas.microsoft.com/office/drawing/2014/main" id="{F4892E57-3610-FEB9-F938-3EF09D528E4D}"/>
                  </a:ext>
                </a:extLst>
              </p:cNvPr>
              <p:cNvPicPr/>
              <p:nvPr/>
            </p:nvPicPr>
            <p:blipFill>
              <a:blip r:embed="rId31"/>
              <a:stretch>
                <a:fillRect/>
              </a:stretch>
            </p:blipFill>
            <p:spPr>
              <a:xfrm>
                <a:off x="316835" y="1726473"/>
                <a:ext cx="3480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BD9B07C9-056D-289A-D8D1-E6ADB7A5C0F5}"/>
                  </a:ext>
                </a:extLst>
              </p14:cNvPr>
              <p14:cNvContentPartPr/>
              <p14:nvPr/>
            </p14:nvContentPartPr>
            <p14:xfrm>
              <a:off x="324035" y="2549793"/>
              <a:ext cx="2824920" cy="68760"/>
            </p14:xfrm>
          </p:contentPart>
        </mc:Choice>
        <mc:Fallback>
          <p:pic>
            <p:nvPicPr>
              <p:cNvPr id="19" name="Freihand 18">
                <a:extLst>
                  <a:ext uri="{FF2B5EF4-FFF2-40B4-BE49-F238E27FC236}">
                    <a16:creationId xmlns:a16="http://schemas.microsoft.com/office/drawing/2014/main" id="{BD9B07C9-056D-289A-D8D1-E6ADB7A5C0F5}"/>
                  </a:ext>
                </a:extLst>
              </p:cNvPr>
              <p:cNvPicPr/>
              <p:nvPr/>
            </p:nvPicPr>
            <p:blipFill>
              <a:blip r:embed="rId33"/>
              <a:stretch>
                <a:fillRect/>
              </a:stretch>
            </p:blipFill>
            <p:spPr>
              <a:xfrm>
                <a:off x="315395" y="2540793"/>
                <a:ext cx="2842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5" name="Freihand 44">
                <a:extLst>
                  <a:ext uri="{FF2B5EF4-FFF2-40B4-BE49-F238E27FC236}">
                    <a16:creationId xmlns:a16="http://schemas.microsoft.com/office/drawing/2014/main" id="{3092D911-0006-A5A6-6B66-8C3B63A12F33}"/>
                  </a:ext>
                </a:extLst>
              </p14:cNvPr>
              <p14:cNvContentPartPr/>
              <p14:nvPr/>
            </p14:nvContentPartPr>
            <p14:xfrm>
              <a:off x="789155" y="2213553"/>
              <a:ext cx="379080" cy="300960"/>
            </p14:xfrm>
          </p:contentPart>
        </mc:Choice>
        <mc:Fallback>
          <p:pic>
            <p:nvPicPr>
              <p:cNvPr id="45" name="Freihand 44">
                <a:extLst>
                  <a:ext uri="{FF2B5EF4-FFF2-40B4-BE49-F238E27FC236}">
                    <a16:creationId xmlns:a16="http://schemas.microsoft.com/office/drawing/2014/main" id="{3092D911-0006-A5A6-6B66-8C3B63A12F33}"/>
                  </a:ext>
                </a:extLst>
              </p:cNvPr>
              <p:cNvPicPr/>
              <p:nvPr/>
            </p:nvPicPr>
            <p:blipFill>
              <a:blip r:embed="rId35"/>
              <a:stretch>
                <a:fillRect/>
              </a:stretch>
            </p:blipFill>
            <p:spPr>
              <a:xfrm>
                <a:off x="780155" y="2204913"/>
                <a:ext cx="39672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 name="Freihand 50">
                <a:extLst>
                  <a:ext uri="{FF2B5EF4-FFF2-40B4-BE49-F238E27FC236}">
                    <a16:creationId xmlns:a16="http://schemas.microsoft.com/office/drawing/2014/main" id="{6C127543-00DD-B98A-2F58-7287F1C135A5}"/>
                  </a:ext>
                </a:extLst>
              </p14:cNvPr>
              <p14:cNvContentPartPr/>
              <p14:nvPr/>
            </p14:nvContentPartPr>
            <p14:xfrm>
              <a:off x="749555" y="1839873"/>
              <a:ext cx="387360" cy="738000"/>
            </p14:xfrm>
          </p:contentPart>
        </mc:Choice>
        <mc:Fallback>
          <p:pic>
            <p:nvPicPr>
              <p:cNvPr id="51" name="Freihand 50">
                <a:extLst>
                  <a:ext uri="{FF2B5EF4-FFF2-40B4-BE49-F238E27FC236}">
                    <a16:creationId xmlns:a16="http://schemas.microsoft.com/office/drawing/2014/main" id="{6C127543-00DD-B98A-2F58-7287F1C135A5}"/>
                  </a:ext>
                </a:extLst>
              </p:cNvPr>
              <p:cNvPicPr/>
              <p:nvPr/>
            </p:nvPicPr>
            <p:blipFill>
              <a:blip r:embed="rId37"/>
              <a:stretch>
                <a:fillRect/>
              </a:stretch>
            </p:blipFill>
            <p:spPr>
              <a:xfrm>
                <a:off x="740915" y="1831233"/>
                <a:ext cx="405000" cy="755640"/>
              </a:xfrm>
              <a:prstGeom prst="rect">
                <a:avLst/>
              </a:prstGeom>
            </p:spPr>
          </p:pic>
        </mc:Fallback>
      </mc:AlternateContent>
      <p:grpSp>
        <p:nvGrpSpPr>
          <p:cNvPr id="54" name="Gruppieren 53">
            <a:extLst>
              <a:ext uri="{FF2B5EF4-FFF2-40B4-BE49-F238E27FC236}">
                <a16:creationId xmlns:a16="http://schemas.microsoft.com/office/drawing/2014/main" id="{6D907166-14F8-65A1-EA5A-FB6A2BC46B69}"/>
              </a:ext>
            </a:extLst>
          </p:cNvPr>
          <p:cNvGrpSpPr/>
          <p:nvPr/>
        </p:nvGrpSpPr>
        <p:grpSpPr>
          <a:xfrm>
            <a:off x="700235" y="1840593"/>
            <a:ext cx="3505680" cy="1054080"/>
            <a:chOff x="700235" y="1840593"/>
            <a:chExt cx="3505680" cy="1054080"/>
          </a:xfrm>
        </p:grpSpPr>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7D21882B-BE43-2CBF-25A1-FB62361F454C}"/>
                    </a:ext>
                  </a:extLst>
                </p14:cNvPr>
                <p14:cNvContentPartPr/>
                <p14:nvPr/>
              </p14:nvContentPartPr>
              <p14:xfrm>
                <a:off x="700235" y="2217153"/>
                <a:ext cx="406440" cy="349200"/>
              </p14:xfrm>
            </p:contentPart>
          </mc:Choice>
          <mc:Fallback>
            <p:pic>
              <p:nvPicPr>
                <p:cNvPr id="20" name="Freihand 19">
                  <a:extLst>
                    <a:ext uri="{FF2B5EF4-FFF2-40B4-BE49-F238E27FC236}">
                      <a16:creationId xmlns:a16="http://schemas.microsoft.com/office/drawing/2014/main" id="{7D21882B-BE43-2CBF-25A1-FB62361F454C}"/>
                    </a:ext>
                  </a:extLst>
                </p:cNvPr>
                <p:cNvPicPr/>
                <p:nvPr/>
              </p:nvPicPr>
              <p:blipFill>
                <a:blip r:embed="rId39"/>
                <a:stretch>
                  <a:fillRect/>
                </a:stretch>
              </p:blipFill>
              <p:spPr>
                <a:xfrm>
                  <a:off x="691595" y="2208513"/>
                  <a:ext cx="42408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95260098-348D-4F7B-CE54-14A48891FF69}"/>
                    </a:ext>
                  </a:extLst>
                </p14:cNvPr>
                <p14:cNvContentPartPr/>
                <p14:nvPr/>
              </p14:nvContentPartPr>
              <p14:xfrm>
                <a:off x="1077515" y="2497953"/>
                <a:ext cx="1671840" cy="355320"/>
              </p14:xfrm>
            </p:contentPart>
          </mc:Choice>
          <mc:Fallback>
            <p:pic>
              <p:nvPicPr>
                <p:cNvPr id="21" name="Freihand 20">
                  <a:extLst>
                    <a:ext uri="{FF2B5EF4-FFF2-40B4-BE49-F238E27FC236}">
                      <a16:creationId xmlns:a16="http://schemas.microsoft.com/office/drawing/2014/main" id="{95260098-348D-4F7B-CE54-14A48891FF69}"/>
                    </a:ext>
                  </a:extLst>
                </p:cNvPr>
                <p:cNvPicPr/>
                <p:nvPr/>
              </p:nvPicPr>
              <p:blipFill>
                <a:blip r:embed="rId41"/>
                <a:stretch>
                  <a:fillRect/>
                </a:stretch>
              </p:blipFill>
              <p:spPr>
                <a:xfrm>
                  <a:off x="1068515" y="2488953"/>
                  <a:ext cx="168948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906B5A79-2785-073B-77ED-B145C225563F}"/>
                    </a:ext>
                  </a:extLst>
                </p14:cNvPr>
                <p14:cNvContentPartPr/>
                <p14:nvPr/>
              </p14:nvContentPartPr>
              <p14:xfrm>
                <a:off x="1067795" y="2457273"/>
                <a:ext cx="322920" cy="230040"/>
              </p14:xfrm>
            </p:contentPart>
          </mc:Choice>
          <mc:Fallback>
            <p:pic>
              <p:nvPicPr>
                <p:cNvPr id="22" name="Freihand 21">
                  <a:extLst>
                    <a:ext uri="{FF2B5EF4-FFF2-40B4-BE49-F238E27FC236}">
                      <a16:creationId xmlns:a16="http://schemas.microsoft.com/office/drawing/2014/main" id="{906B5A79-2785-073B-77ED-B145C225563F}"/>
                    </a:ext>
                  </a:extLst>
                </p:cNvPr>
                <p:cNvPicPr/>
                <p:nvPr/>
              </p:nvPicPr>
              <p:blipFill>
                <a:blip r:embed="rId43"/>
                <a:stretch>
                  <a:fillRect/>
                </a:stretch>
              </p:blipFill>
              <p:spPr>
                <a:xfrm>
                  <a:off x="1059155" y="2448273"/>
                  <a:ext cx="3405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10A06919-1479-2015-313D-798E1BDFD235}"/>
                    </a:ext>
                  </a:extLst>
                </p14:cNvPr>
                <p14:cNvContentPartPr/>
                <p14:nvPr/>
              </p14:nvContentPartPr>
              <p14:xfrm>
                <a:off x="2983715" y="2605233"/>
                <a:ext cx="393840" cy="289440"/>
              </p14:xfrm>
            </p:contentPart>
          </mc:Choice>
          <mc:Fallback>
            <p:pic>
              <p:nvPicPr>
                <p:cNvPr id="24" name="Freihand 23">
                  <a:extLst>
                    <a:ext uri="{FF2B5EF4-FFF2-40B4-BE49-F238E27FC236}">
                      <a16:creationId xmlns:a16="http://schemas.microsoft.com/office/drawing/2014/main" id="{10A06919-1479-2015-313D-798E1BDFD235}"/>
                    </a:ext>
                  </a:extLst>
                </p:cNvPr>
                <p:cNvPicPr/>
                <p:nvPr/>
              </p:nvPicPr>
              <p:blipFill>
                <a:blip r:embed="rId45"/>
                <a:stretch>
                  <a:fillRect/>
                </a:stretch>
              </p:blipFill>
              <p:spPr>
                <a:xfrm>
                  <a:off x="2975075" y="2596233"/>
                  <a:ext cx="4114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6EAB75CC-AD7C-1735-847E-4555B4D5F802}"/>
                    </a:ext>
                  </a:extLst>
                </p14:cNvPr>
                <p14:cNvContentPartPr/>
                <p14:nvPr/>
              </p14:nvContentPartPr>
              <p14:xfrm>
                <a:off x="3418235" y="2671833"/>
                <a:ext cx="136080" cy="141480"/>
              </p14:xfrm>
            </p:contentPart>
          </mc:Choice>
          <mc:Fallback>
            <p:pic>
              <p:nvPicPr>
                <p:cNvPr id="25" name="Freihand 24">
                  <a:extLst>
                    <a:ext uri="{FF2B5EF4-FFF2-40B4-BE49-F238E27FC236}">
                      <a16:creationId xmlns:a16="http://schemas.microsoft.com/office/drawing/2014/main" id="{6EAB75CC-AD7C-1735-847E-4555B4D5F802}"/>
                    </a:ext>
                  </a:extLst>
                </p:cNvPr>
                <p:cNvPicPr/>
                <p:nvPr/>
              </p:nvPicPr>
              <p:blipFill>
                <a:blip r:embed="rId47"/>
                <a:stretch>
                  <a:fillRect/>
                </a:stretch>
              </p:blipFill>
              <p:spPr>
                <a:xfrm>
                  <a:off x="3409235" y="2663193"/>
                  <a:ext cx="153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458BBBB6-5F64-08E1-696C-4E4BDA49AE74}"/>
                    </a:ext>
                  </a:extLst>
                </p14:cNvPr>
                <p14:cNvContentPartPr/>
                <p14:nvPr/>
              </p14:nvContentPartPr>
              <p14:xfrm>
                <a:off x="3645395" y="2492193"/>
                <a:ext cx="39600" cy="259200"/>
              </p14:xfrm>
            </p:contentPart>
          </mc:Choice>
          <mc:Fallback>
            <p:pic>
              <p:nvPicPr>
                <p:cNvPr id="26" name="Freihand 25">
                  <a:extLst>
                    <a:ext uri="{FF2B5EF4-FFF2-40B4-BE49-F238E27FC236}">
                      <a16:creationId xmlns:a16="http://schemas.microsoft.com/office/drawing/2014/main" id="{458BBBB6-5F64-08E1-696C-4E4BDA49AE74}"/>
                    </a:ext>
                  </a:extLst>
                </p:cNvPr>
                <p:cNvPicPr/>
                <p:nvPr/>
              </p:nvPicPr>
              <p:blipFill>
                <a:blip r:embed="rId49"/>
                <a:stretch>
                  <a:fillRect/>
                </a:stretch>
              </p:blipFill>
              <p:spPr>
                <a:xfrm>
                  <a:off x="3636395" y="2483553"/>
                  <a:ext cx="572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Freihand 26">
                  <a:extLst>
                    <a:ext uri="{FF2B5EF4-FFF2-40B4-BE49-F238E27FC236}">
                      <a16:creationId xmlns:a16="http://schemas.microsoft.com/office/drawing/2014/main" id="{3A5ACD2F-6137-BFAD-A532-D11C60DF4E46}"/>
                    </a:ext>
                  </a:extLst>
                </p14:cNvPr>
                <p14:cNvContentPartPr/>
                <p14:nvPr/>
              </p14:nvContentPartPr>
              <p14:xfrm>
                <a:off x="3738995" y="2535753"/>
                <a:ext cx="163800" cy="201600"/>
              </p14:xfrm>
            </p:contentPart>
          </mc:Choice>
          <mc:Fallback>
            <p:pic>
              <p:nvPicPr>
                <p:cNvPr id="27" name="Freihand 26">
                  <a:extLst>
                    <a:ext uri="{FF2B5EF4-FFF2-40B4-BE49-F238E27FC236}">
                      <a16:creationId xmlns:a16="http://schemas.microsoft.com/office/drawing/2014/main" id="{3A5ACD2F-6137-BFAD-A532-D11C60DF4E46}"/>
                    </a:ext>
                  </a:extLst>
                </p:cNvPr>
                <p:cNvPicPr/>
                <p:nvPr/>
              </p:nvPicPr>
              <p:blipFill>
                <a:blip r:embed="rId51"/>
                <a:stretch>
                  <a:fillRect/>
                </a:stretch>
              </p:blipFill>
              <p:spPr>
                <a:xfrm>
                  <a:off x="3729995" y="2527113"/>
                  <a:ext cx="181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Freihand 27">
                  <a:extLst>
                    <a:ext uri="{FF2B5EF4-FFF2-40B4-BE49-F238E27FC236}">
                      <a16:creationId xmlns:a16="http://schemas.microsoft.com/office/drawing/2014/main" id="{84095010-4DDE-EE22-5D35-0C19B97F753A}"/>
                    </a:ext>
                  </a:extLst>
                </p14:cNvPr>
                <p14:cNvContentPartPr/>
                <p14:nvPr/>
              </p14:nvContentPartPr>
              <p14:xfrm>
                <a:off x="3965435" y="2489673"/>
                <a:ext cx="31680" cy="193320"/>
              </p14:xfrm>
            </p:contentPart>
          </mc:Choice>
          <mc:Fallback>
            <p:pic>
              <p:nvPicPr>
                <p:cNvPr id="28" name="Freihand 27">
                  <a:extLst>
                    <a:ext uri="{FF2B5EF4-FFF2-40B4-BE49-F238E27FC236}">
                      <a16:creationId xmlns:a16="http://schemas.microsoft.com/office/drawing/2014/main" id="{84095010-4DDE-EE22-5D35-0C19B97F753A}"/>
                    </a:ext>
                  </a:extLst>
                </p:cNvPr>
                <p:cNvPicPr/>
                <p:nvPr/>
              </p:nvPicPr>
              <p:blipFill>
                <a:blip r:embed="rId53"/>
                <a:stretch>
                  <a:fillRect/>
                </a:stretch>
              </p:blipFill>
              <p:spPr>
                <a:xfrm>
                  <a:off x="3956435" y="2480673"/>
                  <a:ext cx="49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 name="Freihand 28">
                  <a:extLst>
                    <a:ext uri="{FF2B5EF4-FFF2-40B4-BE49-F238E27FC236}">
                      <a16:creationId xmlns:a16="http://schemas.microsoft.com/office/drawing/2014/main" id="{2C63C2F9-4390-3DD3-1575-02048ED8B5E6}"/>
                    </a:ext>
                  </a:extLst>
                </p14:cNvPr>
                <p14:cNvContentPartPr/>
                <p14:nvPr/>
              </p14:nvContentPartPr>
              <p14:xfrm>
                <a:off x="4042115" y="2581113"/>
                <a:ext cx="163800" cy="122400"/>
              </p14:xfrm>
            </p:contentPart>
          </mc:Choice>
          <mc:Fallback>
            <p:pic>
              <p:nvPicPr>
                <p:cNvPr id="29" name="Freihand 28">
                  <a:extLst>
                    <a:ext uri="{FF2B5EF4-FFF2-40B4-BE49-F238E27FC236}">
                      <a16:creationId xmlns:a16="http://schemas.microsoft.com/office/drawing/2014/main" id="{2C63C2F9-4390-3DD3-1575-02048ED8B5E6}"/>
                    </a:ext>
                  </a:extLst>
                </p:cNvPr>
                <p:cNvPicPr/>
                <p:nvPr/>
              </p:nvPicPr>
              <p:blipFill>
                <a:blip r:embed="rId55"/>
                <a:stretch>
                  <a:fillRect/>
                </a:stretch>
              </p:blipFill>
              <p:spPr>
                <a:xfrm>
                  <a:off x="4033475" y="2572113"/>
                  <a:ext cx="181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Freihand 52">
                  <a:extLst>
                    <a:ext uri="{FF2B5EF4-FFF2-40B4-BE49-F238E27FC236}">
                      <a16:creationId xmlns:a16="http://schemas.microsoft.com/office/drawing/2014/main" id="{BFB9AE25-34D2-90FA-2DA8-6D8D4D4F1A7E}"/>
                    </a:ext>
                  </a:extLst>
                </p14:cNvPr>
                <p14:cNvContentPartPr/>
                <p14:nvPr/>
              </p14:nvContentPartPr>
              <p14:xfrm>
                <a:off x="810755" y="1840593"/>
                <a:ext cx="402480" cy="658080"/>
              </p14:xfrm>
            </p:contentPart>
          </mc:Choice>
          <mc:Fallback>
            <p:pic>
              <p:nvPicPr>
                <p:cNvPr id="53" name="Freihand 52">
                  <a:extLst>
                    <a:ext uri="{FF2B5EF4-FFF2-40B4-BE49-F238E27FC236}">
                      <a16:creationId xmlns:a16="http://schemas.microsoft.com/office/drawing/2014/main" id="{BFB9AE25-34D2-90FA-2DA8-6D8D4D4F1A7E}"/>
                    </a:ext>
                  </a:extLst>
                </p:cNvPr>
                <p:cNvPicPr/>
                <p:nvPr/>
              </p:nvPicPr>
              <p:blipFill>
                <a:blip r:embed="rId57"/>
                <a:stretch>
                  <a:fillRect/>
                </a:stretch>
              </p:blipFill>
              <p:spPr>
                <a:xfrm>
                  <a:off x="801755" y="1831953"/>
                  <a:ext cx="420120" cy="67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55" name="Freihand 54">
                <a:extLst>
                  <a:ext uri="{FF2B5EF4-FFF2-40B4-BE49-F238E27FC236}">
                    <a16:creationId xmlns:a16="http://schemas.microsoft.com/office/drawing/2014/main" id="{3D3F6C82-BFA5-1A7B-C025-7225E8670622}"/>
                  </a:ext>
                </a:extLst>
              </p14:cNvPr>
              <p14:cNvContentPartPr/>
              <p14:nvPr/>
            </p14:nvContentPartPr>
            <p14:xfrm>
              <a:off x="1607075" y="3550233"/>
              <a:ext cx="3170520" cy="124200"/>
            </p14:xfrm>
          </p:contentPart>
        </mc:Choice>
        <mc:Fallback>
          <p:pic>
            <p:nvPicPr>
              <p:cNvPr id="55" name="Freihand 54">
                <a:extLst>
                  <a:ext uri="{FF2B5EF4-FFF2-40B4-BE49-F238E27FC236}">
                    <a16:creationId xmlns:a16="http://schemas.microsoft.com/office/drawing/2014/main" id="{3D3F6C82-BFA5-1A7B-C025-7225E8670622}"/>
                  </a:ext>
                </a:extLst>
              </p:cNvPr>
              <p:cNvPicPr/>
              <p:nvPr/>
            </p:nvPicPr>
            <p:blipFill>
              <a:blip r:embed="rId59"/>
              <a:stretch>
                <a:fillRect/>
              </a:stretch>
            </p:blipFill>
            <p:spPr>
              <a:xfrm>
                <a:off x="1598075" y="3541233"/>
                <a:ext cx="3188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6" name="Freihand 55">
                <a:extLst>
                  <a:ext uri="{FF2B5EF4-FFF2-40B4-BE49-F238E27FC236}">
                    <a16:creationId xmlns:a16="http://schemas.microsoft.com/office/drawing/2014/main" id="{BB508305-DEE9-278E-4404-564B94529B85}"/>
                  </a:ext>
                </a:extLst>
              </p14:cNvPr>
              <p14:cNvContentPartPr/>
              <p14:nvPr/>
            </p14:nvContentPartPr>
            <p14:xfrm>
              <a:off x="5424155" y="3558153"/>
              <a:ext cx="2903760" cy="97920"/>
            </p14:xfrm>
          </p:contentPart>
        </mc:Choice>
        <mc:Fallback>
          <p:pic>
            <p:nvPicPr>
              <p:cNvPr id="56" name="Freihand 55">
                <a:extLst>
                  <a:ext uri="{FF2B5EF4-FFF2-40B4-BE49-F238E27FC236}">
                    <a16:creationId xmlns:a16="http://schemas.microsoft.com/office/drawing/2014/main" id="{BB508305-DEE9-278E-4404-564B94529B85}"/>
                  </a:ext>
                </a:extLst>
              </p:cNvPr>
              <p:cNvPicPr/>
              <p:nvPr/>
            </p:nvPicPr>
            <p:blipFill>
              <a:blip r:embed="rId61"/>
              <a:stretch>
                <a:fillRect/>
              </a:stretch>
            </p:blipFill>
            <p:spPr>
              <a:xfrm>
                <a:off x="5415155" y="3549513"/>
                <a:ext cx="2921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7" name="Freihand 56">
                <a:extLst>
                  <a:ext uri="{FF2B5EF4-FFF2-40B4-BE49-F238E27FC236}">
                    <a16:creationId xmlns:a16="http://schemas.microsoft.com/office/drawing/2014/main" id="{AAF55637-BE75-13AC-5657-F1F10FFC3D9D}"/>
                  </a:ext>
                </a:extLst>
              </p14:cNvPr>
              <p14:cNvContentPartPr/>
              <p14:nvPr/>
            </p14:nvContentPartPr>
            <p14:xfrm>
              <a:off x="9005435" y="3536553"/>
              <a:ext cx="2221560" cy="110880"/>
            </p14:xfrm>
          </p:contentPart>
        </mc:Choice>
        <mc:Fallback>
          <p:pic>
            <p:nvPicPr>
              <p:cNvPr id="57" name="Freihand 56">
                <a:extLst>
                  <a:ext uri="{FF2B5EF4-FFF2-40B4-BE49-F238E27FC236}">
                    <a16:creationId xmlns:a16="http://schemas.microsoft.com/office/drawing/2014/main" id="{AAF55637-BE75-13AC-5657-F1F10FFC3D9D}"/>
                  </a:ext>
                </a:extLst>
              </p:cNvPr>
              <p:cNvPicPr/>
              <p:nvPr/>
            </p:nvPicPr>
            <p:blipFill>
              <a:blip r:embed="rId63"/>
              <a:stretch>
                <a:fillRect/>
              </a:stretch>
            </p:blipFill>
            <p:spPr>
              <a:xfrm>
                <a:off x="8996435" y="3527913"/>
                <a:ext cx="2239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8" name="Freihand 57">
                <a:extLst>
                  <a:ext uri="{FF2B5EF4-FFF2-40B4-BE49-F238E27FC236}">
                    <a16:creationId xmlns:a16="http://schemas.microsoft.com/office/drawing/2014/main" id="{CFBC4CF5-8BFE-5D3B-89B8-FBEAF6673014}"/>
                  </a:ext>
                </a:extLst>
              </p14:cNvPr>
              <p14:cNvContentPartPr/>
              <p14:nvPr/>
            </p14:nvContentPartPr>
            <p14:xfrm>
              <a:off x="342755" y="3865593"/>
              <a:ext cx="837720" cy="79200"/>
            </p14:xfrm>
          </p:contentPart>
        </mc:Choice>
        <mc:Fallback>
          <p:pic>
            <p:nvPicPr>
              <p:cNvPr id="58" name="Freihand 57">
                <a:extLst>
                  <a:ext uri="{FF2B5EF4-FFF2-40B4-BE49-F238E27FC236}">
                    <a16:creationId xmlns:a16="http://schemas.microsoft.com/office/drawing/2014/main" id="{CFBC4CF5-8BFE-5D3B-89B8-FBEAF6673014}"/>
                  </a:ext>
                </a:extLst>
              </p:cNvPr>
              <p:cNvPicPr/>
              <p:nvPr/>
            </p:nvPicPr>
            <p:blipFill>
              <a:blip r:embed="rId65"/>
              <a:stretch>
                <a:fillRect/>
              </a:stretch>
            </p:blipFill>
            <p:spPr>
              <a:xfrm>
                <a:off x="333755" y="3856593"/>
                <a:ext cx="855360" cy="96840"/>
              </a:xfrm>
              <a:prstGeom prst="rect">
                <a:avLst/>
              </a:prstGeom>
            </p:spPr>
          </p:pic>
        </mc:Fallback>
      </mc:AlternateContent>
      <p:grpSp>
        <p:nvGrpSpPr>
          <p:cNvPr id="61" name="Gruppieren 60">
            <a:extLst>
              <a:ext uri="{FF2B5EF4-FFF2-40B4-BE49-F238E27FC236}">
                <a16:creationId xmlns:a16="http://schemas.microsoft.com/office/drawing/2014/main" id="{7E54F2EE-FF3B-C2D6-BDEA-75BC0BAFFA46}"/>
              </a:ext>
            </a:extLst>
          </p:cNvPr>
          <p:cNvGrpSpPr/>
          <p:nvPr/>
        </p:nvGrpSpPr>
        <p:grpSpPr>
          <a:xfrm>
            <a:off x="5938235" y="1503633"/>
            <a:ext cx="3025800" cy="750960"/>
            <a:chOff x="5938235" y="1503633"/>
            <a:chExt cx="3025800" cy="750960"/>
          </a:xfrm>
        </p:grpSpPr>
        <mc:AlternateContent xmlns:mc="http://schemas.openxmlformats.org/markup-compatibility/2006">
          <mc:Choice xmlns:p14="http://schemas.microsoft.com/office/powerpoint/2010/main" Requires="p14">
            <p:contentPart p14:bwMode="auto" r:id="rId66">
              <p14:nvContentPartPr>
                <p14:cNvPr id="31" name="Freihand 30">
                  <a:extLst>
                    <a:ext uri="{FF2B5EF4-FFF2-40B4-BE49-F238E27FC236}">
                      <a16:creationId xmlns:a16="http://schemas.microsoft.com/office/drawing/2014/main" id="{889B6F8C-78AB-6AB4-724E-048557AD51BF}"/>
                    </a:ext>
                  </a:extLst>
                </p14:cNvPr>
                <p14:cNvContentPartPr/>
                <p14:nvPr/>
              </p14:nvContentPartPr>
              <p14:xfrm>
                <a:off x="5938235" y="1788753"/>
                <a:ext cx="47160" cy="166680"/>
              </p14:xfrm>
            </p:contentPart>
          </mc:Choice>
          <mc:Fallback>
            <p:pic>
              <p:nvPicPr>
                <p:cNvPr id="31" name="Freihand 30">
                  <a:extLst>
                    <a:ext uri="{FF2B5EF4-FFF2-40B4-BE49-F238E27FC236}">
                      <a16:creationId xmlns:a16="http://schemas.microsoft.com/office/drawing/2014/main" id="{889B6F8C-78AB-6AB4-724E-048557AD51BF}"/>
                    </a:ext>
                  </a:extLst>
                </p:cNvPr>
                <p:cNvPicPr/>
                <p:nvPr/>
              </p:nvPicPr>
              <p:blipFill>
                <a:blip r:embed="rId67"/>
                <a:stretch>
                  <a:fillRect/>
                </a:stretch>
              </p:blipFill>
              <p:spPr>
                <a:xfrm>
                  <a:off x="5929235" y="1779753"/>
                  <a:ext cx="64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2" name="Freihand 31">
                  <a:extLst>
                    <a:ext uri="{FF2B5EF4-FFF2-40B4-BE49-F238E27FC236}">
                      <a16:creationId xmlns:a16="http://schemas.microsoft.com/office/drawing/2014/main" id="{E1DD3539-08F3-EBB1-3214-18509B423FB5}"/>
                    </a:ext>
                  </a:extLst>
                </p14:cNvPr>
                <p14:cNvContentPartPr/>
                <p14:nvPr/>
              </p14:nvContentPartPr>
              <p14:xfrm>
                <a:off x="6080435" y="1775433"/>
                <a:ext cx="86400" cy="176760"/>
              </p14:xfrm>
            </p:contentPart>
          </mc:Choice>
          <mc:Fallback>
            <p:pic>
              <p:nvPicPr>
                <p:cNvPr id="32" name="Freihand 31">
                  <a:extLst>
                    <a:ext uri="{FF2B5EF4-FFF2-40B4-BE49-F238E27FC236}">
                      <a16:creationId xmlns:a16="http://schemas.microsoft.com/office/drawing/2014/main" id="{E1DD3539-08F3-EBB1-3214-18509B423FB5}"/>
                    </a:ext>
                  </a:extLst>
                </p:cNvPr>
                <p:cNvPicPr/>
                <p:nvPr/>
              </p:nvPicPr>
              <p:blipFill>
                <a:blip r:embed="rId69"/>
                <a:stretch>
                  <a:fillRect/>
                </a:stretch>
              </p:blipFill>
              <p:spPr>
                <a:xfrm>
                  <a:off x="6071795" y="1766793"/>
                  <a:ext cx="104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3" name="Freihand 32">
                  <a:extLst>
                    <a:ext uri="{FF2B5EF4-FFF2-40B4-BE49-F238E27FC236}">
                      <a16:creationId xmlns:a16="http://schemas.microsoft.com/office/drawing/2014/main" id="{58175035-35A8-0A5B-B07C-37888E303EF1}"/>
                    </a:ext>
                  </a:extLst>
                </p14:cNvPr>
                <p14:cNvContentPartPr/>
                <p14:nvPr/>
              </p14:nvContentPartPr>
              <p14:xfrm>
                <a:off x="6303635" y="1803153"/>
                <a:ext cx="160560" cy="127080"/>
              </p14:xfrm>
            </p:contentPart>
          </mc:Choice>
          <mc:Fallback>
            <p:pic>
              <p:nvPicPr>
                <p:cNvPr id="33" name="Freihand 32">
                  <a:extLst>
                    <a:ext uri="{FF2B5EF4-FFF2-40B4-BE49-F238E27FC236}">
                      <a16:creationId xmlns:a16="http://schemas.microsoft.com/office/drawing/2014/main" id="{58175035-35A8-0A5B-B07C-37888E303EF1}"/>
                    </a:ext>
                  </a:extLst>
                </p:cNvPr>
                <p:cNvPicPr/>
                <p:nvPr/>
              </p:nvPicPr>
              <p:blipFill>
                <a:blip r:embed="rId71"/>
                <a:stretch>
                  <a:fillRect/>
                </a:stretch>
              </p:blipFill>
              <p:spPr>
                <a:xfrm>
                  <a:off x="6294635" y="1794153"/>
                  <a:ext cx="178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4" name="Freihand 33">
                  <a:extLst>
                    <a:ext uri="{FF2B5EF4-FFF2-40B4-BE49-F238E27FC236}">
                      <a16:creationId xmlns:a16="http://schemas.microsoft.com/office/drawing/2014/main" id="{CF001DD0-D54D-8330-9872-56A8BB342B42}"/>
                    </a:ext>
                  </a:extLst>
                </p14:cNvPr>
                <p14:cNvContentPartPr/>
                <p14:nvPr/>
              </p14:nvContentPartPr>
              <p14:xfrm>
                <a:off x="6523235" y="1725393"/>
                <a:ext cx="134280" cy="206640"/>
              </p14:xfrm>
            </p:contentPart>
          </mc:Choice>
          <mc:Fallback>
            <p:pic>
              <p:nvPicPr>
                <p:cNvPr id="34" name="Freihand 33">
                  <a:extLst>
                    <a:ext uri="{FF2B5EF4-FFF2-40B4-BE49-F238E27FC236}">
                      <a16:creationId xmlns:a16="http://schemas.microsoft.com/office/drawing/2014/main" id="{CF001DD0-D54D-8330-9872-56A8BB342B42}"/>
                    </a:ext>
                  </a:extLst>
                </p:cNvPr>
                <p:cNvPicPr/>
                <p:nvPr/>
              </p:nvPicPr>
              <p:blipFill>
                <a:blip r:embed="rId73"/>
                <a:stretch>
                  <a:fillRect/>
                </a:stretch>
              </p:blipFill>
              <p:spPr>
                <a:xfrm>
                  <a:off x="6514595" y="1716393"/>
                  <a:ext cx="151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5" name="Freihand 34">
                  <a:extLst>
                    <a:ext uri="{FF2B5EF4-FFF2-40B4-BE49-F238E27FC236}">
                      <a16:creationId xmlns:a16="http://schemas.microsoft.com/office/drawing/2014/main" id="{A0374981-405E-6647-D129-454DBD1EFFCF}"/>
                    </a:ext>
                  </a:extLst>
                </p14:cNvPr>
                <p14:cNvContentPartPr/>
                <p14:nvPr/>
              </p14:nvContentPartPr>
              <p14:xfrm>
                <a:off x="6732035" y="1738713"/>
                <a:ext cx="169200" cy="147960"/>
              </p14:xfrm>
            </p:contentPart>
          </mc:Choice>
          <mc:Fallback>
            <p:pic>
              <p:nvPicPr>
                <p:cNvPr id="35" name="Freihand 34">
                  <a:extLst>
                    <a:ext uri="{FF2B5EF4-FFF2-40B4-BE49-F238E27FC236}">
                      <a16:creationId xmlns:a16="http://schemas.microsoft.com/office/drawing/2014/main" id="{A0374981-405E-6647-D129-454DBD1EFFCF}"/>
                    </a:ext>
                  </a:extLst>
                </p:cNvPr>
                <p:cNvPicPr/>
                <p:nvPr/>
              </p:nvPicPr>
              <p:blipFill>
                <a:blip r:embed="rId75"/>
                <a:stretch>
                  <a:fillRect/>
                </a:stretch>
              </p:blipFill>
              <p:spPr>
                <a:xfrm>
                  <a:off x="6723035" y="1730073"/>
                  <a:ext cx="186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6" name="Freihand 35">
                  <a:extLst>
                    <a:ext uri="{FF2B5EF4-FFF2-40B4-BE49-F238E27FC236}">
                      <a16:creationId xmlns:a16="http://schemas.microsoft.com/office/drawing/2014/main" id="{7C6A149E-8444-94D7-9875-9BE30163E52C}"/>
                    </a:ext>
                  </a:extLst>
                </p14:cNvPr>
                <p14:cNvContentPartPr/>
                <p14:nvPr/>
              </p14:nvContentPartPr>
              <p14:xfrm>
                <a:off x="7214795" y="1762833"/>
                <a:ext cx="257760" cy="22320"/>
              </p14:xfrm>
            </p:contentPart>
          </mc:Choice>
          <mc:Fallback>
            <p:pic>
              <p:nvPicPr>
                <p:cNvPr id="36" name="Freihand 35">
                  <a:extLst>
                    <a:ext uri="{FF2B5EF4-FFF2-40B4-BE49-F238E27FC236}">
                      <a16:creationId xmlns:a16="http://schemas.microsoft.com/office/drawing/2014/main" id="{7C6A149E-8444-94D7-9875-9BE30163E52C}"/>
                    </a:ext>
                  </a:extLst>
                </p:cNvPr>
                <p:cNvPicPr/>
                <p:nvPr/>
              </p:nvPicPr>
              <p:blipFill>
                <a:blip r:embed="rId77"/>
                <a:stretch>
                  <a:fillRect/>
                </a:stretch>
              </p:blipFill>
              <p:spPr>
                <a:xfrm>
                  <a:off x="7206155" y="1753833"/>
                  <a:ext cx="275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7" name="Freihand 36">
                  <a:extLst>
                    <a:ext uri="{FF2B5EF4-FFF2-40B4-BE49-F238E27FC236}">
                      <a16:creationId xmlns:a16="http://schemas.microsoft.com/office/drawing/2014/main" id="{0218B503-8AA4-3918-F2AF-DB1980172205}"/>
                    </a:ext>
                  </a:extLst>
                </p14:cNvPr>
                <p14:cNvContentPartPr/>
                <p14:nvPr/>
              </p14:nvContentPartPr>
              <p14:xfrm>
                <a:off x="7271675" y="1710273"/>
                <a:ext cx="342000" cy="199080"/>
              </p14:xfrm>
            </p:contentPart>
          </mc:Choice>
          <mc:Fallback>
            <p:pic>
              <p:nvPicPr>
                <p:cNvPr id="37" name="Freihand 36">
                  <a:extLst>
                    <a:ext uri="{FF2B5EF4-FFF2-40B4-BE49-F238E27FC236}">
                      <a16:creationId xmlns:a16="http://schemas.microsoft.com/office/drawing/2014/main" id="{0218B503-8AA4-3918-F2AF-DB1980172205}"/>
                    </a:ext>
                  </a:extLst>
                </p:cNvPr>
                <p:cNvPicPr/>
                <p:nvPr/>
              </p:nvPicPr>
              <p:blipFill>
                <a:blip r:embed="rId79"/>
                <a:stretch>
                  <a:fillRect/>
                </a:stretch>
              </p:blipFill>
              <p:spPr>
                <a:xfrm>
                  <a:off x="7263035" y="1701273"/>
                  <a:ext cx="3596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 name="Freihand 37">
                  <a:extLst>
                    <a:ext uri="{FF2B5EF4-FFF2-40B4-BE49-F238E27FC236}">
                      <a16:creationId xmlns:a16="http://schemas.microsoft.com/office/drawing/2014/main" id="{8F88F97F-FDAF-258F-668C-55FBB076153E}"/>
                    </a:ext>
                  </a:extLst>
                </p14:cNvPr>
                <p14:cNvContentPartPr/>
                <p14:nvPr/>
              </p14:nvContentPartPr>
              <p14:xfrm>
                <a:off x="7917155" y="1719993"/>
                <a:ext cx="166320" cy="60480"/>
              </p14:xfrm>
            </p:contentPart>
          </mc:Choice>
          <mc:Fallback>
            <p:pic>
              <p:nvPicPr>
                <p:cNvPr id="38" name="Freihand 37">
                  <a:extLst>
                    <a:ext uri="{FF2B5EF4-FFF2-40B4-BE49-F238E27FC236}">
                      <a16:creationId xmlns:a16="http://schemas.microsoft.com/office/drawing/2014/main" id="{8F88F97F-FDAF-258F-668C-55FBB076153E}"/>
                    </a:ext>
                  </a:extLst>
                </p:cNvPr>
                <p:cNvPicPr/>
                <p:nvPr/>
              </p:nvPicPr>
              <p:blipFill>
                <a:blip r:embed="rId81"/>
                <a:stretch>
                  <a:fillRect/>
                </a:stretch>
              </p:blipFill>
              <p:spPr>
                <a:xfrm>
                  <a:off x="7908155" y="1710993"/>
                  <a:ext cx="183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9" name="Freihand 38">
                  <a:extLst>
                    <a:ext uri="{FF2B5EF4-FFF2-40B4-BE49-F238E27FC236}">
                      <a16:creationId xmlns:a16="http://schemas.microsoft.com/office/drawing/2014/main" id="{1E8AEAD0-D7A7-F75B-C345-32407CACFB80}"/>
                    </a:ext>
                  </a:extLst>
                </p14:cNvPr>
                <p14:cNvContentPartPr/>
                <p14:nvPr/>
              </p14:nvContentPartPr>
              <p14:xfrm>
                <a:off x="8024435" y="1703793"/>
                <a:ext cx="91440" cy="264240"/>
              </p14:xfrm>
            </p:contentPart>
          </mc:Choice>
          <mc:Fallback>
            <p:pic>
              <p:nvPicPr>
                <p:cNvPr id="39" name="Freihand 38">
                  <a:extLst>
                    <a:ext uri="{FF2B5EF4-FFF2-40B4-BE49-F238E27FC236}">
                      <a16:creationId xmlns:a16="http://schemas.microsoft.com/office/drawing/2014/main" id="{1E8AEAD0-D7A7-F75B-C345-32407CACFB80}"/>
                    </a:ext>
                  </a:extLst>
                </p:cNvPr>
                <p:cNvPicPr/>
                <p:nvPr/>
              </p:nvPicPr>
              <p:blipFill>
                <a:blip r:embed="rId83"/>
                <a:stretch>
                  <a:fillRect/>
                </a:stretch>
              </p:blipFill>
              <p:spPr>
                <a:xfrm>
                  <a:off x="8015795" y="1695153"/>
                  <a:ext cx="1090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3" name="Freihand 42">
                  <a:extLst>
                    <a:ext uri="{FF2B5EF4-FFF2-40B4-BE49-F238E27FC236}">
                      <a16:creationId xmlns:a16="http://schemas.microsoft.com/office/drawing/2014/main" id="{928F2F24-9F1A-C8FA-6E99-7DFCB79960D7}"/>
                    </a:ext>
                  </a:extLst>
                </p14:cNvPr>
                <p14:cNvContentPartPr/>
                <p14:nvPr/>
              </p14:nvContentPartPr>
              <p14:xfrm>
                <a:off x="8180315" y="1503633"/>
                <a:ext cx="151560" cy="229680"/>
              </p14:xfrm>
            </p:contentPart>
          </mc:Choice>
          <mc:Fallback>
            <p:pic>
              <p:nvPicPr>
                <p:cNvPr id="43" name="Freihand 42">
                  <a:extLst>
                    <a:ext uri="{FF2B5EF4-FFF2-40B4-BE49-F238E27FC236}">
                      <a16:creationId xmlns:a16="http://schemas.microsoft.com/office/drawing/2014/main" id="{928F2F24-9F1A-C8FA-6E99-7DFCB79960D7}"/>
                    </a:ext>
                  </a:extLst>
                </p:cNvPr>
                <p:cNvPicPr/>
                <p:nvPr/>
              </p:nvPicPr>
              <p:blipFill>
                <a:blip r:embed="rId85"/>
                <a:stretch>
                  <a:fillRect/>
                </a:stretch>
              </p:blipFill>
              <p:spPr>
                <a:xfrm>
                  <a:off x="8171315" y="1494993"/>
                  <a:ext cx="1692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112CC512-A66D-D00A-AE2C-1B0540EDF614}"/>
                    </a:ext>
                  </a:extLst>
                </p14:cNvPr>
                <p14:cNvContentPartPr/>
                <p14:nvPr/>
              </p14:nvContentPartPr>
              <p14:xfrm>
                <a:off x="8485955" y="1541433"/>
                <a:ext cx="79200" cy="296640"/>
              </p14:xfrm>
            </p:contentPart>
          </mc:Choice>
          <mc:Fallback>
            <p:pic>
              <p:nvPicPr>
                <p:cNvPr id="47" name="Freihand 46">
                  <a:extLst>
                    <a:ext uri="{FF2B5EF4-FFF2-40B4-BE49-F238E27FC236}">
                      <a16:creationId xmlns:a16="http://schemas.microsoft.com/office/drawing/2014/main" id="{112CC512-A66D-D00A-AE2C-1B0540EDF614}"/>
                    </a:ext>
                  </a:extLst>
                </p:cNvPr>
                <p:cNvPicPr/>
                <p:nvPr/>
              </p:nvPicPr>
              <p:blipFill>
                <a:blip r:embed="rId87"/>
                <a:stretch>
                  <a:fillRect/>
                </a:stretch>
              </p:blipFill>
              <p:spPr>
                <a:xfrm>
                  <a:off x="8476955" y="1532793"/>
                  <a:ext cx="968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Freihand 47">
                  <a:extLst>
                    <a:ext uri="{FF2B5EF4-FFF2-40B4-BE49-F238E27FC236}">
                      <a16:creationId xmlns:a16="http://schemas.microsoft.com/office/drawing/2014/main" id="{60B889F8-6EA4-89F7-B285-48F2D6766BC9}"/>
                    </a:ext>
                  </a:extLst>
                </p14:cNvPr>
                <p14:cNvContentPartPr/>
                <p14:nvPr/>
              </p14:nvContentPartPr>
              <p14:xfrm>
                <a:off x="8646155" y="1686153"/>
                <a:ext cx="170640" cy="243360"/>
              </p14:xfrm>
            </p:contentPart>
          </mc:Choice>
          <mc:Fallback>
            <p:pic>
              <p:nvPicPr>
                <p:cNvPr id="48" name="Freihand 47">
                  <a:extLst>
                    <a:ext uri="{FF2B5EF4-FFF2-40B4-BE49-F238E27FC236}">
                      <a16:creationId xmlns:a16="http://schemas.microsoft.com/office/drawing/2014/main" id="{60B889F8-6EA4-89F7-B285-48F2D6766BC9}"/>
                    </a:ext>
                  </a:extLst>
                </p:cNvPr>
                <p:cNvPicPr/>
                <p:nvPr/>
              </p:nvPicPr>
              <p:blipFill>
                <a:blip r:embed="rId89"/>
                <a:stretch>
                  <a:fillRect/>
                </a:stretch>
              </p:blipFill>
              <p:spPr>
                <a:xfrm>
                  <a:off x="8637155" y="1677513"/>
                  <a:ext cx="1882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Freihand 48">
                  <a:extLst>
                    <a:ext uri="{FF2B5EF4-FFF2-40B4-BE49-F238E27FC236}">
                      <a16:creationId xmlns:a16="http://schemas.microsoft.com/office/drawing/2014/main" id="{DE27A3C5-E56D-9375-50FA-6B15D187ECC5}"/>
                    </a:ext>
                  </a:extLst>
                </p14:cNvPr>
                <p14:cNvContentPartPr/>
                <p14:nvPr/>
              </p14:nvContentPartPr>
              <p14:xfrm>
                <a:off x="8810675" y="1580673"/>
                <a:ext cx="153360" cy="295200"/>
              </p14:xfrm>
            </p:contentPart>
          </mc:Choice>
          <mc:Fallback>
            <p:pic>
              <p:nvPicPr>
                <p:cNvPr id="49" name="Freihand 48">
                  <a:extLst>
                    <a:ext uri="{FF2B5EF4-FFF2-40B4-BE49-F238E27FC236}">
                      <a16:creationId xmlns:a16="http://schemas.microsoft.com/office/drawing/2014/main" id="{DE27A3C5-E56D-9375-50FA-6B15D187ECC5}"/>
                    </a:ext>
                  </a:extLst>
                </p:cNvPr>
                <p:cNvPicPr/>
                <p:nvPr/>
              </p:nvPicPr>
              <p:blipFill>
                <a:blip r:embed="rId91"/>
                <a:stretch>
                  <a:fillRect/>
                </a:stretch>
              </p:blipFill>
              <p:spPr>
                <a:xfrm>
                  <a:off x="8802035" y="1572033"/>
                  <a:ext cx="1710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B21614FC-7069-35C2-F5A8-683868E7BD9B}"/>
                    </a:ext>
                  </a:extLst>
                </p14:cNvPr>
                <p14:cNvContentPartPr/>
                <p14:nvPr/>
              </p14:nvContentPartPr>
              <p14:xfrm>
                <a:off x="8722475" y="2008713"/>
                <a:ext cx="33120" cy="245880"/>
              </p14:xfrm>
            </p:contentPart>
          </mc:Choice>
          <mc:Fallback>
            <p:pic>
              <p:nvPicPr>
                <p:cNvPr id="59" name="Freihand 58">
                  <a:extLst>
                    <a:ext uri="{FF2B5EF4-FFF2-40B4-BE49-F238E27FC236}">
                      <a16:creationId xmlns:a16="http://schemas.microsoft.com/office/drawing/2014/main" id="{B21614FC-7069-35C2-F5A8-683868E7BD9B}"/>
                    </a:ext>
                  </a:extLst>
                </p:cNvPr>
                <p:cNvPicPr/>
                <p:nvPr/>
              </p:nvPicPr>
              <p:blipFill>
                <a:blip r:embed="rId93"/>
                <a:stretch>
                  <a:fillRect/>
                </a:stretch>
              </p:blipFill>
              <p:spPr>
                <a:xfrm>
                  <a:off x="8713475" y="1999713"/>
                  <a:ext cx="507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1CBB64F4-A640-FDA8-11E4-B6344ECB0D8E}"/>
                    </a:ext>
                  </a:extLst>
                </p14:cNvPr>
                <p14:cNvContentPartPr/>
                <p14:nvPr/>
              </p14:nvContentPartPr>
              <p14:xfrm>
                <a:off x="8643635" y="1872633"/>
                <a:ext cx="189000" cy="177480"/>
              </p14:xfrm>
            </p:contentPart>
          </mc:Choice>
          <mc:Fallback>
            <p:pic>
              <p:nvPicPr>
                <p:cNvPr id="60" name="Freihand 59">
                  <a:extLst>
                    <a:ext uri="{FF2B5EF4-FFF2-40B4-BE49-F238E27FC236}">
                      <a16:creationId xmlns:a16="http://schemas.microsoft.com/office/drawing/2014/main" id="{1CBB64F4-A640-FDA8-11E4-B6344ECB0D8E}"/>
                    </a:ext>
                  </a:extLst>
                </p:cNvPr>
                <p:cNvPicPr/>
                <p:nvPr/>
              </p:nvPicPr>
              <p:blipFill>
                <a:blip r:embed="rId95"/>
                <a:stretch>
                  <a:fillRect/>
                </a:stretch>
              </p:blipFill>
              <p:spPr>
                <a:xfrm>
                  <a:off x="8634635" y="1863993"/>
                  <a:ext cx="206640" cy="19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53248BDE-7E44-A906-9783-A8AAF9197DF9}"/>
                  </a:ext>
                </a:extLst>
              </p14:cNvPr>
              <p14:cNvContentPartPr/>
              <p14:nvPr/>
            </p14:nvContentPartPr>
            <p14:xfrm>
              <a:off x="7145675" y="4211193"/>
              <a:ext cx="1362240" cy="1195920"/>
            </p14:xfrm>
          </p:contentPart>
        </mc:Choice>
        <mc:Fallback>
          <p:pic>
            <p:nvPicPr>
              <p:cNvPr id="62" name="Freihand 61">
                <a:extLst>
                  <a:ext uri="{FF2B5EF4-FFF2-40B4-BE49-F238E27FC236}">
                    <a16:creationId xmlns:a16="http://schemas.microsoft.com/office/drawing/2014/main" id="{53248BDE-7E44-A906-9783-A8AAF9197DF9}"/>
                  </a:ext>
                </a:extLst>
              </p:cNvPr>
              <p:cNvPicPr/>
              <p:nvPr/>
            </p:nvPicPr>
            <p:blipFill>
              <a:blip r:embed="rId97"/>
              <a:stretch>
                <a:fillRect/>
              </a:stretch>
            </p:blipFill>
            <p:spPr>
              <a:xfrm>
                <a:off x="7136675" y="4202553"/>
                <a:ext cx="1379880" cy="121356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41" name="Freihand 40">
                <a:extLst>
                  <a:ext uri="{FF2B5EF4-FFF2-40B4-BE49-F238E27FC236}">
                    <a16:creationId xmlns:a16="http://schemas.microsoft.com/office/drawing/2014/main" id="{FC53E934-5D9D-52E3-DDE3-54325B195CEA}"/>
                  </a:ext>
                </a:extLst>
              </p14:cNvPr>
              <p14:cNvContentPartPr/>
              <p14:nvPr/>
            </p14:nvContentPartPr>
            <p14:xfrm>
              <a:off x="9507275" y="511833"/>
              <a:ext cx="1785240" cy="1066680"/>
            </p14:xfrm>
          </p:contentPart>
        </mc:Choice>
        <mc:Fallback>
          <p:pic>
            <p:nvPicPr>
              <p:cNvPr id="41" name="Freihand 40">
                <a:extLst>
                  <a:ext uri="{FF2B5EF4-FFF2-40B4-BE49-F238E27FC236}">
                    <a16:creationId xmlns:a16="http://schemas.microsoft.com/office/drawing/2014/main" id="{FC53E934-5D9D-52E3-DDE3-54325B195CEA}"/>
                  </a:ext>
                </a:extLst>
              </p:cNvPr>
              <p:cNvPicPr/>
              <p:nvPr/>
            </p:nvPicPr>
            <p:blipFill>
              <a:blip r:embed="rId4"/>
              <a:stretch>
                <a:fillRect/>
              </a:stretch>
            </p:blipFill>
            <p:spPr>
              <a:xfrm>
                <a:off x="9498275" y="503193"/>
                <a:ext cx="1802880" cy="108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4" name="Freihand 123">
                <a:extLst>
                  <a:ext uri="{FF2B5EF4-FFF2-40B4-BE49-F238E27FC236}">
                    <a16:creationId xmlns:a16="http://schemas.microsoft.com/office/drawing/2014/main" id="{FD6FF86E-58B9-E532-AD78-F6622F91DD67}"/>
                  </a:ext>
                </a:extLst>
              </p14:cNvPr>
              <p14:cNvContentPartPr/>
              <p14:nvPr/>
            </p14:nvContentPartPr>
            <p14:xfrm>
              <a:off x="4315355" y="6220713"/>
              <a:ext cx="51480" cy="171000"/>
            </p14:xfrm>
          </p:contentPart>
        </mc:Choice>
        <mc:Fallback>
          <p:pic>
            <p:nvPicPr>
              <p:cNvPr id="124" name="Freihand 123">
                <a:extLst>
                  <a:ext uri="{FF2B5EF4-FFF2-40B4-BE49-F238E27FC236}">
                    <a16:creationId xmlns:a16="http://schemas.microsoft.com/office/drawing/2014/main" id="{FD6FF86E-58B9-E532-AD78-F6622F91DD67}"/>
                  </a:ext>
                </a:extLst>
              </p:cNvPr>
              <p:cNvPicPr/>
              <p:nvPr/>
            </p:nvPicPr>
            <p:blipFill>
              <a:blip r:embed="rId6"/>
              <a:stretch>
                <a:fillRect/>
              </a:stretch>
            </p:blipFill>
            <p:spPr>
              <a:xfrm>
                <a:off x="4306355" y="6211713"/>
                <a:ext cx="69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5" name="Freihand 124">
                <a:extLst>
                  <a:ext uri="{FF2B5EF4-FFF2-40B4-BE49-F238E27FC236}">
                    <a16:creationId xmlns:a16="http://schemas.microsoft.com/office/drawing/2014/main" id="{95233A14-AF7D-F9B1-2C22-67D6593B5E35}"/>
                  </a:ext>
                </a:extLst>
              </p14:cNvPr>
              <p14:cNvContentPartPr/>
              <p14:nvPr/>
            </p14:nvContentPartPr>
            <p14:xfrm>
              <a:off x="4321475" y="5167713"/>
              <a:ext cx="34920" cy="70200"/>
            </p14:xfrm>
          </p:contentPart>
        </mc:Choice>
        <mc:Fallback>
          <p:pic>
            <p:nvPicPr>
              <p:cNvPr id="125" name="Freihand 124">
                <a:extLst>
                  <a:ext uri="{FF2B5EF4-FFF2-40B4-BE49-F238E27FC236}">
                    <a16:creationId xmlns:a16="http://schemas.microsoft.com/office/drawing/2014/main" id="{95233A14-AF7D-F9B1-2C22-67D6593B5E35}"/>
                  </a:ext>
                </a:extLst>
              </p:cNvPr>
              <p:cNvPicPr/>
              <p:nvPr/>
            </p:nvPicPr>
            <p:blipFill>
              <a:blip r:embed="rId8"/>
              <a:stretch>
                <a:fillRect/>
              </a:stretch>
            </p:blipFill>
            <p:spPr>
              <a:xfrm>
                <a:off x="4312475" y="5158713"/>
                <a:ext cx="52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8" name="Freihand 127">
                <a:extLst>
                  <a:ext uri="{FF2B5EF4-FFF2-40B4-BE49-F238E27FC236}">
                    <a16:creationId xmlns:a16="http://schemas.microsoft.com/office/drawing/2014/main" id="{47B6B5A0-6445-E649-7A2D-B186E9C2276F}"/>
                  </a:ext>
                </a:extLst>
              </p14:cNvPr>
              <p14:cNvContentPartPr/>
              <p14:nvPr/>
            </p14:nvContentPartPr>
            <p14:xfrm>
              <a:off x="460475" y="758433"/>
              <a:ext cx="1192680" cy="78480"/>
            </p14:xfrm>
          </p:contentPart>
        </mc:Choice>
        <mc:Fallback>
          <p:pic>
            <p:nvPicPr>
              <p:cNvPr id="128" name="Freihand 127">
                <a:extLst>
                  <a:ext uri="{FF2B5EF4-FFF2-40B4-BE49-F238E27FC236}">
                    <a16:creationId xmlns:a16="http://schemas.microsoft.com/office/drawing/2014/main" id="{47B6B5A0-6445-E649-7A2D-B186E9C2276F}"/>
                  </a:ext>
                </a:extLst>
              </p:cNvPr>
              <p:cNvPicPr/>
              <p:nvPr/>
            </p:nvPicPr>
            <p:blipFill>
              <a:blip r:embed="rId10"/>
              <a:stretch>
                <a:fillRect/>
              </a:stretch>
            </p:blipFill>
            <p:spPr>
              <a:xfrm>
                <a:off x="451835" y="749433"/>
                <a:ext cx="1210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0" name="Freihand 159">
                <a:extLst>
                  <a:ext uri="{FF2B5EF4-FFF2-40B4-BE49-F238E27FC236}">
                    <a16:creationId xmlns:a16="http://schemas.microsoft.com/office/drawing/2014/main" id="{D1495510-AA6E-2990-B12C-3917913493B8}"/>
                  </a:ext>
                </a:extLst>
              </p14:cNvPr>
              <p14:cNvContentPartPr/>
              <p14:nvPr/>
            </p14:nvContentPartPr>
            <p14:xfrm>
              <a:off x="3903155" y="6739113"/>
              <a:ext cx="183600" cy="47160"/>
            </p14:xfrm>
          </p:contentPart>
        </mc:Choice>
        <mc:Fallback>
          <p:pic>
            <p:nvPicPr>
              <p:cNvPr id="160" name="Freihand 159">
                <a:extLst>
                  <a:ext uri="{FF2B5EF4-FFF2-40B4-BE49-F238E27FC236}">
                    <a16:creationId xmlns:a16="http://schemas.microsoft.com/office/drawing/2014/main" id="{D1495510-AA6E-2990-B12C-3917913493B8}"/>
                  </a:ext>
                </a:extLst>
              </p:cNvPr>
              <p:cNvPicPr/>
              <p:nvPr/>
            </p:nvPicPr>
            <p:blipFill>
              <a:blip r:embed="rId12"/>
              <a:stretch>
                <a:fillRect/>
              </a:stretch>
            </p:blipFill>
            <p:spPr>
              <a:xfrm>
                <a:off x="3894515" y="6730473"/>
                <a:ext cx="201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6" name="Freihand 165">
                <a:extLst>
                  <a:ext uri="{FF2B5EF4-FFF2-40B4-BE49-F238E27FC236}">
                    <a16:creationId xmlns:a16="http://schemas.microsoft.com/office/drawing/2014/main" id="{C1428302-1FDE-B47A-92AC-2902D9C5006B}"/>
                  </a:ext>
                </a:extLst>
              </p14:cNvPr>
              <p14:cNvContentPartPr/>
              <p14:nvPr/>
            </p14:nvContentPartPr>
            <p14:xfrm>
              <a:off x="3666275" y="4497033"/>
              <a:ext cx="49680" cy="96840"/>
            </p14:xfrm>
          </p:contentPart>
        </mc:Choice>
        <mc:Fallback>
          <p:pic>
            <p:nvPicPr>
              <p:cNvPr id="166" name="Freihand 165">
                <a:extLst>
                  <a:ext uri="{FF2B5EF4-FFF2-40B4-BE49-F238E27FC236}">
                    <a16:creationId xmlns:a16="http://schemas.microsoft.com/office/drawing/2014/main" id="{C1428302-1FDE-B47A-92AC-2902D9C5006B}"/>
                  </a:ext>
                </a:extLst>
              </p:cNvPr>
              <p:cNvPicPr/>
              <p:nvPr/>
            </p:nvPicPr>
            <p:blipFill>
              <a:blip r:embed="rId14"/>
              <a:stretch>
                <a:fillRect/>
              </a:stretch>
            </p:blipFill>
            <p:spPr>
              <a:xfrm>
                <a:off x="3657275" y="4488393"/>
                <a:ext cx="67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7" name="Freihand 166">
                <a:extLst>
                  <a:ext uri="{FF2B5EF4-FFF2-40B4-BE49-F238E27FC236}">
                    <a16:creationId xmlns:a16="http://schemas.microsoft.com/office/drawing/2014/main" id="{7E6BADC3-5F54-6E1C-4C19-ACACCC1964B0}"/>
                  </a:ext>
                </a:extLst>
              </p14:cNvPr>
              <p14:cNvContentPartPr/>
              <p14:nvPr/>
            </p14:nvContentPartPr>
            <p14:xfrm>
              <a:off x="3448115" y="6731913"/>
              <a:ext cx="680040" cy="91800"/>
            </p14:xfrm>
          </p:contentPart>
        </mc:Choice>
        <mc:Fallback>
          <p:pic>
            <p:nvPicPr>
              <p:cNvPr id="167" name="Freihand 166">
                <a:extLst>
                  <a:ext uri="{FF2B5EF4-FFF2-40B4-BE49-F238E27FC236}">
                    <a16:creationId xmlns:a16="http://schemas.microsoft.com/office/drawing/2014/main" id="{7E6BADC3-5F54-6E1C-4C19-ACACCC1964B0}"/>
                  </a:ext>
                </a:extLst>
              </p:cNvPr>
              <p:cNvPicPr/>
              <p:nvPr/>
            </p:nvPicPr>
            <p:blipFill>
              <a:blip r:embed="rId16"/>
              <a:stretch>
                <a:fillRect/>
              </a:stretch>
            </p:blipFill>
            <p:spPr>
              <a:xfrm>
                <a:off x="3439115" y="6723273"/>
                <a:ext cx="697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9" name="Freihand 168">
                <a:extLst>
                  <a:ext uri="{FF2B5EF4-FFF2-40B4-BE49-F238E27FC236}">
                    <a16:creationId xmlns:a16="http://schemas.microsoft.com/office/drawing/2014/main" id="{3DF7FECF-5B14-809B-F9B8-0E9BD95BB9D6}"/>
                  </a:ext>
                </a:extLst>
              </p14:cNvPr>
              <p14:cNvContentPartPr/>
              <p14:nvPr/>
            </p14:nvContentPartPr>
            <p14:xfrm>
              <a:off x="3675995" y="4502793"/>
              <a:ext cx="21240" cy="121320"/>
            </p14:xfrm>
          </p:contentPart>
        </mc:Choice>
        <mc:Fallback>
          <p:pic>
            <p:nvPicPr>
              <p:cNvPr id="169" name="Freihand 168">
                <a:extLst>
                  <a:ext uri="{FF2B5EF4-FFF2-40B4-BE49-F238E27FC236}">
                    <a16:creationId xmlns:a16="http://schemas.microsoft.com/office/drawing/2014/main" id="{3DF7FECF-5B14-809B-F9B8-0E9BD95BB9D6}"/>
                  </a:ext>
                </a:extLst>
              </p:cNvPr>
              <p:cNvPicPr/>
              <p:nvPr/>
            </p:nvPicPr>
            <p:blipFill>
              <a:blip r:embed="rId18"/>
              <a:stretch>
                <a:fillRect/>
              </a:stretch>
            </p:blipFill>
            <p:spPr>
              <a:xfrm>
                <a:off x="3667355" y="4493793"/>
                <a:ext cx="38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6" name="Freihand 215">
                <a:extLst>
                  <a:ext uri="{FF2B5EF4-FFF2-40B4-BE49-F238E27FC236}">
                    <a16:creationId xmlns:a16="http://schemas.microsoft.com/office/drawing/2014/main" id="{34CE005C-BB2A-B93B-D4DD-034DA7C47B73}"/>
                  </a:ext>
                </a:extLst>
              </p14:cNvPr>
              <p14:cNvContentPartPr/>
              <p14:nvPr/>
            </p14:nvContentPartPr>
            <p14:xfrm>
              <a:off x="3229595" y="4176993"/>
              <a:ext cx="27720" cy="38520"/>
            </p14:xfrm>
          </p:contentPart>
        </mc:Choice>
        <mc:Fallback>
          <p:pic>
            <p:nvPicPr>
              <p:cNvPr id="216" name="Freihand 215">
                <a:extLst>
                  <a:ext uri="{FF2B5EF4-FFF2-40B4-BE49-F238E27FC236}">
                    <a16:creationId xmlns:a16="http://schemas.microsoft.com/office/drawing/2014/main" id="{34CE005C-BB2A-B93B-D4DD-034DA7C47B73}"/>
                  </a:ext>
                </a:extLst>
              </p:cNvPr>
              <p:cNvPicPr/>
              <p:nvPr/>
            </p:nvPicPr>
            <p:blipFill>
              <a:blip r:embed="rId20"/>
              <a:stretch>
                <a:fillRect/>
              </a:stretch>
            </p:blipFill>
            <p:spPr>
              <a:xfrm>
                <a:off x="3220595" y="4167993"/>
                <a:ext cx="45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7" name="Freihand 216">
                <a:extLst>
                  <a:ext uri="{FF2B5EF4-FFF2-40B4-BE49-F238E27FC236}">
                    <a16:creationId xmlns:a16="http://schemas.microsoft.com/office/drawing/2014/main" id="{263C69F5-5669-E86D-4100-0B1EC8C94985}"/>
                  </a:ext>
                </a:extLst>
              </p14:cNvPr>
              <p14:cNvContentPartPr/>
              <p14:nvPr/>
            </p14:nvContentPartPr>
            <p14:xfrm>
              <a:off x="4822235" y="5595033"/>
              <a:ext cx="25560" cy="38520"/>
            </p14:xfrm>
          </p:contentPart>
        </mc:Choice>
        <mc:Fallback>
          <p:pic>
            <p:nvPicPr>
              <p:cNvPr id="217" name="Freihand 216">
                <a:extLst>
                  <a:ext uri="{FF2B5EF4-FFF2-40B4-BE49-F238E27FC236}">
                    <a16:creationId xmlns:a16="http://schemas.microsoft.com/office/drawing/2014/main" id="{263C69F5-5669-E86D-4100-0B1EC8C94985}"/>
                  </a:ext>
                </a:extLst>
              </p:cNvPr>
              <p:cNvPicPr/>
              <p:nvPr/>
            </p:nvPicPr>
            <p:blipFill>
              <a:blip r:embed="rId22"/>
              <a:stretch>
                <a:fillRect/>
              </a:stretch>
            </p:blipFill>
            <p:spPr>
              <a:xfrm>
                <a:off x="4813595" y="5586393"/>
                <a:ext cx="43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8" name="Freihand 217">
                <a:extLst>
                  <a:ext uri="{FF2B5EF4-FFF2-40B4-BE49-F238E27FC236}">
                    <a16:creationId xmlns:a16="http://schemas.microsoft.com/office/drawing/2014/main" id="{64740534-DA00-839E-D502-BE38E401E7BF}"/>
                  </a:ext>
                </a:extLst>
              </p14:cNvPr>
              <p14:cNvContentPartPr/>
              <p14:nvPr/>
            </p14:nvContentPartPr>
            <p14:xfrm>
              <a:off x="2941955" y="3844353"/>
              <a:ext cx="2240280" cy="2048400"/>
            </p14:xfrm>
          </p:contentPart>
        </mc:Choice>
        <mc:Fallback>
          <p:pic>
            <p:nvPicPr>
              <p:cNvPr id="218" name="Freihand 217">
                <a:extLst>
                  <a:ext uri="{FF2B5EF4-FFF2-40B4-BE49-F238E27FC236}">
                    <a16:creationId xmlns:a16="http://schemas.microsoft.com/office/drawing/2014/main" id="{64740534-DA00-839E-D502-BE38E401E7BF}"/>
                  </a:ext>
                </a:extLst>
              </p:cNvPr>
              <p:cNvPicPr/>
              <p:nvPr/>
            </p:nvPicPr>
            <p:blipFill>
              <a:blip r:embed="rId24"/>
              <a:stretch>
                <a:fillRect/>
              </a:stretch>
            </p:blipFill>
            <p:spPr>
              <a:xfrm>
                <a:off x="2932955" y="3835353"/>
                <a:ext cx="2257920" cy="2066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3" name="Freihand 262">
                <a:extLst>
                  <a:ext uri="{FF2B5EF4-FFF2-40B4-BE49-F238E27FC236}">
                    <a16:creationId xmlns:a16="http://schemas.microsoft.com/office/drawing/2014/main" id="{B75C7462-F398-0CEB-A65E-BD0D15C58283}"/>
                  </a:ext>
                </a:extLst>
              </p14:cNvPr>
              <p14:cNvContentPartPr/>
              <p14:nvPr/>
            </p14:nvContentPartPr>
            <p14:xfrm>
              <a:off x="9206315" y="207273"/>
              <a:ext cx="1913400" cy="819360"/>
            </p14:xfrm>
          </p:contentPart>
        </mc:Choice>
        <mc:Fallback>
          <p:pic>
            <p:nvPicPr>
              <p:cNvPr id="263" name="Freihand 262">
                <a:extLst>
                  <a:ext uri="{FF2B5EF4-FFF2-40B4-BE49-F238E27FC236}">
                    <a16:creationId xmlns:a16="http://schemas.microsoft.com/office/drawing/2014/main" id="{B75C7462-F398-0CEB-A65E-BD0D15C58283}"/>
                  </a:ext>
                </a:extLst>
              </p:cNvPr>
              <p:cNvPicPr/>
              <p:nvPr/>
            </p:nvPicPr>
            <p:blipFill>
              <a:blip r:embed="rId26"/>
              <a:stretch>
                <a:fillRect/>
              </a:stretch>
            </p:blipFill>
            <p:spPr>
              <a:xfrm>
                <a:off x="9197675" y="198633"/>
                <a:ext cx="1931040" cy="837000"/>
              </a:xfrm>
              <a:prstGeom prst="rect">
                <a:avLst/>
              </a:prstGeom>
            </p:spPr>
          </p:pic>
        </mc:Fallback>
      </mc:AlternateContent>
      <p:grpSp>
        <p:nvGrpSpPr>
          <p:cNvPr id="266" name="Gruppieren 265">
            <a:extLst>
              <a:ext uri="{FF2B5EF4-FFF2-40B4-BE49-F238E27FC236}">
                <a16:creationId xmlns:a16="http://schemas.microsoft.com/office/drawing/2014/main" id="{7948667F-7E08-82EF-C8EA-DD592E8AC0C4}"/>
              </a:ext>
            </a:extLst>
          </p:cNvPr>
          <p:cNvGrpSpPr/>
          <p:nvPr/>
        </p:nvGrpSpPr>
        <p:grpSpPr>
          <a:xfrm>
            <a:off x="473795" y="43113"/>
            <a:ext cx="11428200" cy="6749280"/>
            <a:chOff x="473795" y="43113"/>
            <a:chExt cx="11428200" cy="6749280"/>
          </a:xfrm>
        </p:grpSpPr>
        <mc:AlternateContent xmlns:mc="http://schemas.openxmlformats.org/markup-compatibility/2006">
          <mc:Choice xmlns:p14="http://schemas.microsoft.com/office/powerpoint/2010/main" Requires="p14">
            <p:contentPart p14:bwMode="auto" r:id="rId27">
              <p14:nvContentPartPr>
                <p14:cNvPr id="84" name="Freihand 83">
                  <a:extLst>
                    <a:ext uri="{FF2B5EF4-FFF2-40B4-BE49-F238E27FC236}">
                      <a16:creationId xmlns:a16="http://schemas.microsoft.com/office/drawing/2014/main" id="{6DCFF67C-F16E-0ED3-D1AB-5E9FB8C2844A}"/>
                    </a:ext>
                  </a:extLst>
                </p14:cNvPr>
                <p14:cNvContentPartPr/>
                <p14:nvPr/>
              </p14:nvContentPartPr>
              <p14:xfrm>
                <a:off x="7620515" y="997113"/>
                <a:ext cx="1316520" cy="64800"/>
              </p14:xfrm>
            </p:contentPart>
          </mc:Choice>
          <mc:Fallback>
            <p:pic>
              <p:nvPicPr>
                <p:cNvPr id="84" name="Freihand 83">
                  <a:extLst>
                    <a:ext uri="{FF2B5EF4-FFF2-40B4-BE49-F238E27FC236}">
                      <a16:creationId xmlns:a16="http://schemas.microsoft.com/office/drawing/2014/main" id="{6DCFF67C-F16E-0ED3-D1AB-5E9FB8C2844A}"/>
                    </a:ext>
                  </a:extLst>
                </p:cNvPr>
                <p:cNvPicPr/>
                <p:nvPr/>
              </p:nvPicPr>
              <p:blipFill>
                <a:blip r:embed="rId28"/>
                <a:stretch>
                  <a:fillRect/>
                </a:stretch>
              </p:blipFill>
              <p:spPr>
                <a:xfrm>
                  <a:off x="7611515" y="988113"/>
                  <a:ext cx="1334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5" name="Freihand 84">
                  <a:extLst>
                    <a:ext uri="{FF2B5EF4-FFF2-40B4-BE49-F238E27FC236}">
                      <a16:creationId xmlns:a16="http://schemas.microsoft.com/office/drawing/2014/main" id="{93ACB2C5-6804-992F-C0E8-E6AC6CBAF1CD}"/>
                    </a:ext>
                  </a:extLst>
                </p14:cNvPr>
                <p14:cNvContentPartPr/>
                <p14:nvPr/>
              </p14:nvContentPartPr>
              <p14:xfrm>
                <a:off x="7361675" y="924033"/>
                <a:ext cx="383040" cy="184680"/>
              </p14:xfrm>
            </p:contentPart>
          </mc:Choice>
          <mc:Fallback>
            <p:pic>
              <p:nvPicPr>
                <p:cNvPr id="85" name="Freihand 84">
                  <a:extLst>
                    <a:ext uri="{FF2B5EF4-FFF2-40B4-BE49-F238E27FC236}">
                      <a16:creationId xmlns:a16="http://schemas.microsoft.com/office/drawing/2014/main" id="{93ACB2C5-6804-992F-C0E8-E6AC6CBAF1CD}"/>
                    </a:ext>
                  </a:extLst>
                </p:cNvPr>
                <p:cNvPicPr/>
                <p:nvPr/>
              </p:nvPicPr>
              <p:blipFill>
                <a:blip r:embed="rId30"/>
                <a:stretch>
                  <a:fillRect/>
                </a:stretch>
              </p:blipFill>
              <p:spPr>
                <a:xfrm>
                  <a:off x="7353035" y="915033"/>
                  <a:ext cx="4006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7" name="Freihand 86">
                  <a:extLst>
                    <a:ext uri="{FF2B5EF4-FFF2-40B4-BE49-F238E27FC236}">
                      <a16:creationId xmlns:a16="http://schemas.microsoft.com/office/drawing/2014/main" id="{75F0A5B3-83E3-B5D7-C43D-2736D6B614AB}"/>
                    </a:ext>
                  </a:extLst>
                </p14:cNvPr>
                <p14:cNvContentPartPr/>
                <p14:nvPr/>
              </p14:nvContentPartPr>
              <p14:xfrm>
                <a:off x="7372835" y="1260633"/>
                <a:ext cx="469080" cy="289800"/>
              </p14:xfrm>
            </p:contentPart>
          </mc:Choice>
          <mc:Fallback>
            <p:pic>
              <p:nvPicPr>
                <p:cNvPr id="87" name="Freihand 86">
                  <a:extLst>
                    <a:ext uri="{FF2B5EF4-FFF2-40B4-BE49-F238E27FC236}">
                      <a16:creationId xmlns:a16="http://schemas.microsoft.com/office/drawing/2014/main" id="{75F0A5B3-83E3-B5D7-C43D-2736D6B614AB}"/>
                    </a:ext>
                  </a:extLst>
                </p:cNvPr>
                <p:cNvPicPr/>
                <p:nvPr/>
              </p:nvPicPr>
              <p:blipFill>
                <a:blip r:embed="rId32"/>
                <a:stretch>
                  <a:fillRect/>
                </a:stretch>
              </p:blipFill>
              <p:spPr>
                <a:xfrm>
                  <a:off x="7364195" y="1251633"/>
                  <a:ext cx="4867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8" name="Freihand 87">
                  <a:extLst>
                    <a:ext uri="{FF2B5EF4-FFF2-40B4-BE49-F238E27FC236}">
                      <a16:creationId xmlns:a16="http://schemas.microsoft.com/office/drawing/2014/main" id="{0F007717-8616-0E18-93C0-A47AD3167543}"/>
                    </a:ext>
                  </a:extLst>
                </p14:cNvPr>
                <p14:cNvContentPartPr/>
                <p14:nvPr/>
              </p14:nvContentPartPr>
              <p14:xfrm>
                <a:off x="7899515" y="1444233"/>
                <a:ext cx="114480" cy="11520"/>
              </p14:xfrm>
            </p:contentPart>
          </mc:Choice>
          <mc:Fallback>
            <p:pic>
              <p:nvPicPr>
                <p:cNvPr id="88" name="Freihand 87">
                  <a:extLst>
                    <a:ext uri="{FF2B5EF4-FFF2-40B4-BE49-F238E27FC236}">
                      <a16:creationId xmlns:a16="http://schemas.microsoft.com/office/drawing/2014/main" id="{0F007717-8616-0E18-93C0-A47AD3167543}"/>
                    </a:ext>
                  </a:extLst>
                </p:cNvPr>
                <p:cNvPicPr/>
                <p:nvPr/>
              </p:nvPicPr>
              <p:blipFill>
                <a:blip r:embed="rId34"/>
                <a:stretch>
                  <a:fillRect/>
                </a:stretch>
              </p:blipFill>
              <p:spPr>
                <a:xfrm>
                  <a:off x="7890515" y="1435593"/>
                  <a:ext cx="132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9" name="Freihand 88">
                  <a:extLst>
                    <a:ext uri="{FF2B5EF4-FFF2-40B4-BE49-F238E27FC236}">
                      <a16:creationId xmlns:a16="http://schemas.microsoft.com/office/drawing/2014/main" id="{9176AC00-D9C5-F7A8-D296-30027D0F6B32}"/>
                    </a:ext>
                  </a:extLst>
                </p14:cNvPr>
                <p14:cNvContentPartPr/>
                <p14:nvPr/>
              </p14:nvContentPartPr>
              <p14:xfrm>
                <a:off x="8055395" y="1341273"/>
                <a:ext cx="111600" cy="175680"/>
              </p14:xfrm>
            </p:contentPart>
          </mc:Choice>
          <mc:Fallback>
            <p:pic>
              <p:nvPicPr>
                <p:cNvPr id="89" name="Freihand 88">
                  <a:extLst>
                    <a:ext uri="{FF2B5EF4-FFF2-40B4-BE49-F238E27FC236}">
                      <a16:creationId xmlns:a16="http://schemas.microsoft.com/office/drawing/2014/main" id="{9176AC00-D9C5-F7A8-D296-30027D0F6B32}"/>
                    </a:ext>
                  </a:extLst>
                </p:cNvPr>
                <p:cNvPicPr/>
                <p:nvPr/>
              </p:nvPicPr>
              <p:blipFill>
                <a:blip r:embed="rId36"/>
                <a:stretch>
                  <a:fillRect/>
                </a:stretch>
              </p:blipFill>
              <p:spPr>
                <a:xfrm>
                  <a:off x="8046395" y="1332273"/>
                  <a:ext cx="129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0" name="Freihand 89">
                  <a:extLst>
                    <a:ext uri="{FF2B5EF4-FFF2-40B4-BE49-F238E27FC236}">
                      <a16:creationId xmlns:a16="http://schemas.microsoft.com/office/drawing/2014/main" id="{D8D98E30-2934-AB49-3E54-507B427584A1}"/>
                    </a:ext>
                  </a:extLst>
                </p14:cNvPr>
                <p14:cNvContentPartPr/>
                <p14:nvPr/>
              </p14:nvContentPartPr>
              <p14:xfrm>
                <a:off x="8180315" y="1259193"/>
                <a:ext cx="368280" cy="326520"/>
              </p14:xfrm>
            </p:contentPart>
          </mc:Choice>
          <mc:Fallback>
            <p:pic>
              <p:nvPicPr>
                <p:cNvPr id="90" name="Freihand 89">
                  <a:extLst>
                    <a:ext uri="{FF2B5EF4-FFF2-40B4-BE49-F238E27FC236}">
                      <a16:creationId xmlns:a16="http://schemas.microsoft.com/office/drawing/2014/main" id="{D8D98E30-2934-AB49-3E54-507B427584A1}"/>
                    </a:ext>
                  </a:extLst>
                </p:cNvPr>
                <p:cNvPicPr/>
                <p:nvPr/>
              </p:nvPicPr>
              <p:blipFill>
                <a:blip r:embed="rId38"/>
                <a:stretch>
                  <a:fillRect/>
                </a:stretch>
              </p:blipFill>
              <p:spPr>
                <a:xfrm>
                  <a:off x="8171315" y="1250553"/>
                  <a:ext cx="3859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1" name="Freihand 90">
                  <a:extLst>
                    <a:ext uri="{FF2B5EF4-FFF2-40B4-BE49-F238E27FC236}">
                      <a16:creationId xmlns:a16="http://schemas.microsoft.com/office/drawing/2014/main" id="{5489F16C-FEED-4EB2-BE95-540DC625B353}"/>
                    </a:ext>
                  </a:extLst>
                </p14:cNvPr>
                <p14:cNvContentPartPr/>
                <p14:nvPr/>
              </p14:nvContentPartPr>
              <p14:xfrm>
                <a:off x="8327555" y="1135713"/>
                <a:ext cx="13680" cy="15840"/>
              </p14:xfrm>
            </p:contentPart>
          </mc:Choice>
          <mc:Fallback>
            <p:pic>
              <p:nvPicPr>
                <p:cNvPr id="91" name="Freihand 90">
                  <a:extLst>
                    <a:ext uri="{FF2B5EF4-FFF2-40B4-BE49-F238E27FC236}">
                      <a16:creationId xmlns:a16="http://schemas.microsoft.com/office/drawing/2014/main" id="{5489F16C-FEED-4EB2-BE95-540DC625B353}"/>
                    </a:ext>
                  </a:extLst>
                </p:cNvPr>
                <p:cNvPicPr/>
                <p:nvPr/>
              </p:nvPicPr>
              <p:blipFill>
                <a:blip r:embed="rId40"/>
                <a:stretch>
                  <a:fillRect/>
                </a:stretch>
              </p:blipFill>
              <p:spPr>
                <a:xfrm>
                  <a:off x="8318555" y="1127073"/>
                  <a:ext cx="31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2" name="Freihand 91">
                  <a:extLst>
                    <a:ext uri="{FF2B5EF4-FFF2-40B4-BE49-F238E27FC236}">
                      <a16:creationId xmlns:a16="http://schemas.microsoft.com/office/drawing/2014/main" id="{C735930D-F0C0-0656-35B0-6806CD4371D2}"/>
                    </a:ext>
                  </a:extLst>
                </p14:cNvPr>
                <p14:cNvContentPartPr/>
                <p14:nvPr/>
              </p14:nvContentPartPr>
              <p14:xfrm>
                <a:off x="7490555" y="1599753"/>
                <a:ext cx="289440" cy="422280"/>
              </p14:xfrm>
            </p:contentPart>
          </mc:Choice>
          <mc:Fallback>
            <p:pic>
              <p:nvPicPr>
                <p:cNvPr id="92" name="Freihand 91">
                  <a:extLst>
                    <a:ext uri="{FF2B5EF4-FFF2-40B4-BE49-F238E27FC236}">
                      <a16:creationId xmlns:a16="http://schemas.microsoft.com/office/drawing/2014/main" id="{C735930D-F0C0-0656-35B0-6806CD4371D2}"/>
                    </a:ext>
                  </a:extLst>
                </p:cNvPr>
                <p:cNvPicPr/>
                <p:nvPr/>
              </p:nvPicPr>
              <p:blipFill>
                <a:blip r:embed="rId42"/>
                <a:stretch>
                  <a:fillRect/>
                </a:stretch>
              </p:blipFill>
              <p:spPr>
                <a:xfrm>
                  <a:off x="7481915" y="1590753"/>
                  <a:ext cx="30708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3" name="Freihand 92">
                  <a:extLst>
                    <a:ext uri="{FF2B5EF4-FFF2-40B4-BE49-F238E27FC236}">
                      <a16:creationId xmlns:a16="http://schemas.microsoft.com/office/drawing/2014/main" id="{2FB1B64D-0DC4-9AE9-F977-6A49EE41F47B}"/>
                    </a:ext>
                  </a:extLst>
                </p14:cNvPr>
                <p14:cNvContentPartPr/>
                <p14:nvPr/>
              </p14:nvContentPartPr>
              <p14:xfrm>
                <a:off x="7871795" y="1611993"/>
                <a:ext cx="237240" cy="284400"/>
              </p14:xfrm>
            </p:contentPart>
          </mc:Choice>
          <mc:Fallback>
            <p:pic>
              <p:nvPicPr>
                <p:cNvPr id="93" name="Freihand 92">
                  <a:extLst>
                    <a:ext uri="{FF2B5EF4-FFF2-40B4-BE49-F238E27FC236}">
                      <a16:creationId xmlns:a16="http://schemas.microsoft.com/office/drawing/2014/main" id="{2FB1B64D-0DC4-9AE9-F977-6A49EE41F47B}"/>
                    </a:ext>
                  </a:extLst>
                </p:cNvPr>
                <p:cNvPicPr/>
                <p:nvPr/>
              </p:nvPicPr>
              <p:blipFill>
                <a:blip r:embed="rId44"/>
                <a:stretch>
                  <a:fillRect/>
                </a:stretch>
              </p:blipFill>
              <p:spPr>
                <a:xfrm>
                  <a:off x="7863155" y="1602993"/>
                  <a:ext cx="2548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4" name="Freihand 93">
                  <a:extLst>
                    <a:ext uri="{FF2B5EF4-FFF2-40B4-BE49-F238E27FC236}">
                      <a16:creationId xmlns:a16="http://schemas.microsoft.com/office/drawing/2014/main" id="{2D6710CF-DBDD-E8FE-D166-E9F1F2912C7E}"/>
                    </a:ext>
                  </a:extLst>
                </p14:cNvPr>
                <p14:cNvContentPartPr/>
                <p14:nvPr/>
              </p14:nvContentPartPr>
              <p14:xfrm>
                <a:off x="8156555" y="1657353"/>
                <a:ext cx="249480" cy="245160"/>
              </p14:xfrm>
            </p:contentPart>
          </mc:Choice>
          <mc:Fallback>
            <p:pic>
              <p:nvPicPr>
                <p:cNvPr id="94" name="Freihand 93">
                  <a:extLst>
                    <a:ext uri="{FF2B5EF4-FFF2-40B4-BE49-F238E27FC236}">
                      <a16:creationId xmlns:a16="http://schemas.microsoft.com/office/drawing/2014/main" id="{2D6710CF-DBDD-E8FE-D166-E9F1F2912C7E}"/>
                    </a:ext>
                  </a:extLst>
                </p:cNvPr>
                <p:cNvPicPr/>
                <p:nvPr/>
              </p:nvPicPr>
              <p:blipFill>
                <a:blip r:embed="rId46"/>
                <a:stretch>
                  <a:fillRect/>
                </a:stretch>
              </p:blipFill>
              <p:spPr>
                <a:xfrm>
                  <a:off x="8147915" y="1648713"/>
                  <a:ext cx="2671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3" name="Freihand 102">
                  <a:extLst>
                    <a:ext uri="{FF2B5EF4-FFF2-40B4-BE49-F238E27FC236}">
                      <a16:creationId xmlns:a16="http://schemas.microsoft.com/office/drawing/2014/main" id="{BB8EC817-9A2F-A8A3-A125-355C20C4F13D}"/>
                    </a:ext>
                  </a:extLst>
                </p14:cNvPr>
                <p14:cNvContentPartPr/>
                <p14:nvPr/>
              </p14:nvContentPartPr>
              <p14:xfrm>
                <a:off x="2480795" y="920433"/>
                <a:ext cx="2367000" cy="1875960"/>
              </p14:xfrm>
            </p:contentPart>
          </mc:Choice>
          <mc:Fallback>
            <p:pic>
              <p:nvPicPr>
                <p:cNvPr id="103" name="Freihand 102">
                  <a:extLst>
                    <a:ext uri="{FF2B5EF4-FFF2-40B4-BE49-F238E27FC236}">
                      <a16:creationId xmlns:a16="http://schemas.microsoft.com/office/drawing/2014/main" id="{BB8EC817-9A2F-A8A3-A125-355C20C4F13D}"/>
                    </a:ext>
                  </a:extLst>
                </p:cNvPr>
                <p:cNvPicPr/>
                <p:nvPr/>
              </p:nvPicPr>
              <p:blipFill>
                <a:blip r:embed="rId48"/>
                <a:stretch>
                  <a:fillRect/>
                </a:stretch>
              </p:blipFill>
              <p:spPr>
                <a:xfrm>
                  <a:off x="2472155" y="911433"/>
                  <a:ext cx="2384640" cy="1893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4" name="Freihand 103">
                  <a:extLst>
                    <a:ext uri="{FF2B5EF4-FFF2-40B4-BE49-F238E27FC236}">
                      <a16:creationId xmlns:a16="http://schemas.microsoft.com/office/drawing/2014/main" id="{BFF10419-44B6-86B8-787E-B258AA27909B}"/>
                    </a:ext>
                  </a:extLst>
                </p14:cNvPr>
                <p14:cNvContentPartPr/>
                <p14:nvPr/>
              </p14:nvContentPartPr>
              <p14:xfrm>
                <a:off x="4303475" y="610113"/>
                <a:ext cx="192600" cy="266400"/>
              </p14:xfrm>
            </p:contentPart>
          </mc:Choice>
          <mc:Fallback>
            <p:pic>
              <p:nvPicPr>
                <p:cNvPr id="104" name="Freihand 103">
                  <a:extLst>
                    <a:ext uri="{FF2B5EF4-FFF2-40B4-BE49-F238E27FC236}">
                      <a16:creationId xmlns:a16="http://schemas.microsoft.com/office/drawing/2014/main" id="{BFF10419-44B6-86B8-787E-B258AA27909B}"/>
                    </a:ext>
                  </a:extLst>
                </p:cNvPr>
                <p:cNvPicPr/>
                <p:nvPr/>
              </p:nvPicPr>
              <p:blipFill>
                <a:blip r:embed="rId50"/>
                <a:stretch>
                  <a:fillRect/>
                </a:stretch>
              </p:blipFill>
              <p:spPr>
                <a:xfrm>
                  <a:off x="4294475" y="601473"/>
                  <a:ext cx="2102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5" name="Freihand 104">
                  <a:extLst>
                    <a:ext uri="{FF2B5EF4-FFF2-40B4-BE49-F238E27FC236}">
                      <a16:creationId xmlns:a16="http://schemas.microsoft.com/office/drawing/2014/main" id="{A65C418C-5912-55EB-1702-17628369FBCB}"/>
                    </a:ext>
                  </a:extLst>
                </p14:cNvPr>
                <p14:cNvContentPartPr/>
                <p14:nvPr/>
              </p14:nvContentPartPr>
              <p14:xfrm>
                <a:off x="4557275" y="585633"/>
                <a:ext cx="221760" cy="183960"/>
              </p14:xfrm>
            </p:contentPart>
          </mc:Choice>
          <mc:Fallback>
            <p:pic>
              <p:nvPicPr>
                <p:cNvPr id="105" name="Freihand 104">
                  <a:extLst>
                    <a:ext uri="{FF2B5EF4-FFF2-40B4-BE49-F238E27FC236}">
                      <a16:creationId xmlns:a16="http://schemas.microsoft.com/office/drawing/2014/main" id="{A65C418C-5912-55EB-1702-17628369FBCB}"/>
                    </a:ext>
                  </a:extLst>
                </p:cNvPr>
                <p:cNvPicPr/>
                <p:nvPr/>
              </p:nvPicPr>
              <p:blipFill>
                <a:blip r:embed="rId52"/>
                <a:stretch>
                  <a:fillRect/>
                </a:stretch>
              </p:blipFill>
              <p:spPr>
                <a:xfrm>
                  <a:off x="4548635" y="576633"/>
                  <a:ext cx="2394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7" name="Freihand 106">
                  <a:extLst>
                    <a:ext uri="{FF2B5EF4-FFF2-40B4-BE49-F238E27FC236}">
                      <a16:creationId xmlns:a16="http://schemas.microsoft.com/office/drawing/2014/main" id="{D69313C9-3235-4AEF-6F9F-B11CF04A28AF}"/>
                    </a:ext>
                  </a:extLst>
                </p14:cNvPr>
                <p14:cNvContentPartPr/>
                <p14:nvPr/>
              </p14:nvContentPartPr>
              <p14:xfrm>
                <a:off x="4881275" y="501033"/>
                <a:ext cx="18720" cy="97200"/>
              </p14:xfrm>
            </p:contentPart>
          </mc:Choice>
          <mc:Fallback>
            <p:pic>
              <p:nvPicPr>
                <p:cNvPr id="107" name="Freihand 106">
                  <a:extLst>
                    <a:ext uri="{FF2B5EF4-FFF2-40B4-BE49-F238E27FC236}">
                      <a16:creationId xmlns:a16="http://schemas.microsoft.com/office/drawing/2014/main" id="{D69313C9-3235-4AEF-6F9F-B11CF04A28AF}"/>
                    </a:ext>
                  </a:extLst>
                </p:cNvPr>
                <p:cNvPicPr/>
                <p:nvPr/>
              </p:nvPicPr>
              <p:blipFill>
                <a:blip r:embed="rId54"/>
                <a:stretch>
                  <a:fillRect/>
                </a:stretch>
              </p:blipFill>
              <p:spPr>
                <a:xfrm>
                  <a:off x="4872275" y="492033"/>
                  <a:ext cx="36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8" name="Freihand 107">
                  <a:extLst>
                    <a:ext uri="{FF2B5EF4-FFF2-40B4-BE49-F238E27FC236}">
                      <a16:creationId xmlns:a16="http://schemas.microsoft.com/office/drawing/2014/main" id="{1BA4A361-74CF-FB92-90AE-4E38FFB49A94}"/>
                    </a:ext>
                  </a:extLst>
                </p14:cNvPr>
                <p14:cNvContentPartPr/>
                <p14:nvPr/>
              </p14:nvContentPartPr>
              <p14:xfrm>
                <a:off x="4916195" y="517233"/>
                <a:ext cx="143280" cy="296280"/>
              </p14:xfrm>
            </p:contentPart>
          </mc:Choice>
          <mc:Fallback>
            <p:pic>
              <p:nvPicPr>
                <p:cNvPr id="108" name="Freihand 107">
                  <a:extLst>
                    <a:ext uri="{FF2B5EF4-FFF2-40B4-BE49-F238E27FC236}">
                      <a16:creationId xmlns:a16="http://schemas.microsoft.com/office/drawing/2014/main" id="{1BA4A361-74CF-FB92-90AE-4E38FFB49A94}"/>
                    </a:ext>
                  </a:extLst>
                </p:cNvPr>
                <p:cNvPicPr/>
                <p:nvPr/>
              </p:nvPicPr>
              <p:blipFill>
                <a:blip r:embed="rId56"/>
                <a:stretch>
                  <a:fillRect/>
                </a:stretch>
              </p:blipFill>
              <p:spPr>
                <a:xfrm>
                  <a:off x="4907555" y="508593"/>
                  <a:ext cx="1609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9" name="Freihand 108">
                  <a:extLst>
                    <a:ext uri="{FF2B5EF4-FFF2-40B4-BE49-F238E27FC236}">
                      <a16:creationId xmlns:a16="http://schemas.microsoft.com/office/drawing/2014/main" id="{8F7BF762-F81A-BCFD-9AFA-3C86317A4F98}"/>
                    </a:ext>
                  </a:extLst>
                </p14:cNvPr>
                <p14:cNvContentPartPr/>
                <p14:nvPr/>
              </p14:nvContentPartPr>
              <p14:xfrm>
                <a:off x="5073155" y="596793"/>
                <a:ext cx="172800" cy="302040"/>
              </p14:xfrm>
            </p:contentPart>
          </mc:Choice>
          <mc:Fallback>
            <p:pic>
              <p:nvPicPr>
                <p:cNvPr id="109" name="Freihand 108">
                  <a:extLst>
                    <a:ext uri="{FF2B5EF4-FFF2-40B4-BE49-F238E27FC236}">
                      <a16:creationId xmlns:a16="http://schemas.microsoft.com/office/drawing/2014/main" id="{8F7BF762-F81A-BCFD-9AFA-3C86317A4F98}"/>
                    </a:ext>
                  </a:extLst>
                </p:cNvPr>
                <p:cNvPicPr/>
                <p:nvPr/>
              </p:nvPicPr>
              <p:blipFill>
                <a:blip r:embed="rId58"/>
                <a:stretch>
                  <a:fillRect/>
                </a:stretch>
              </p:blipFill>
              <p:spPr>
                <a:xfrm>
                  <a:off x="5064515" y="588153"/>
                  <a:ext cx="1904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0" name="Freihand 109">
                  <a:extLst>
                    <a:ext uri="{FF2B5EF4-FFF2-40B4-BE49-F238E27FC236}">
                      <a16:creationId xmlns:a16="http://schemas.microsoft.com/office/drawing/2014/main" id="{0DB44B5F-2E44-BAF5-DA40-4D902694F2ED}"/>
                    </a:ext>
                  </a:extLst>
                </p14:cNvPr>
                <p14:cNvContentPartPr/>
                <p14:nvPr/>
              </p14:nvContentPartPr>
              <p14:xfrm>
                <a:off x="5258555" y="678873"/>
                <a:ext cx="135360" cy="125640"/>
              </p14:xfrm>
            </p:contentPart>
          </mc:Choice>
          <mc:Fallback>
            <p:pic>
              <p:nvPicPr>
                <p:cNvPr id="110" name="Freihand 109">
                  <a:extLst>
                    <a:ext uri="{FF2B5EF4-FFF2-40B4-BE49-F238E27FC236}">
                      <a16:creationId xmlns:a16="http://schemas.microsoft.com/office/drawing/2014/main" id="{0DB44B5F-2E44-BAF5-DA40-4D902694F2ED}"/>
                    </a:ext>
                  </a:extLst>
                </p:cNvPr>
                <p:cNvPicPr/>
                <p:nvPr/>
              </p:nvPicPr>
              <p:blipFill>
                <a:blip r:embed="rId60"/>
                <a:stretch>
                  <a:fillRect/>
                </a:stretch>
              </p:blipFill>
              <p:spPr>
                <a:xfrm>
                  <a:off x="5249555" y="669873"/>
                  <a:ext cx="153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1" name="Freihand 110">
                  <a:extLst>
                    <a:ext uri="{FF2B5EF4-FFF2-40B4-BE49-F238E27FC236}">
                      <a16:creationId xmlns:a16="http://schemas.microsoft.com/office/drawing/2014/main" id="{2F49706E-6B33-F17B-3ED5-77EB9499B635}"/>
                    </a:ext>
                  </a:extLst>
                </p14:cNvPr>
                <p14:cNvContentPartPr/>
                <p14:nvPr/>
              </p14:nvContentPartPr>
              <p14:xfrm>
                <a:off x="5440715" y="549273"/>
                <a:ext cx="148680" cy="269280"/>
              </p14:xfrm>
            </p:contentPart>
          </mc:Choice>
          <mc:Fallback>
            <p:pic>
              <p:nvPicPr>
                <p:cNvPr id="111" name="Freihand 110">
                  <a:extLst>
                    <a:ext uri="{FF2B5EF4-FFF2-40B4-BE49-F238E27FC236}">
                      <a16:creationId xmlns:a16="http://schemas.microsoft.com/office/drawing/2014/main" id="{2F49706E-6B33-F17B-3ED5-77EB9499B635}"/>
                    </a:ext>
                  </a:extLst>
                </p:cNvPr>
                <p:cNvPicPr/>
                <p:nvPr/>
              </p:nvPicPr>
              <p:blipFill>
                <a:blip r:embed="rId62"/>
                <a:stretch>
                  <a:fillRect/>
                </a:stretch>
              </p:blipFill>
              <p:spPr>
                <a:xfrm>
                  <a:off x="5431715" y="540633"/>
                  <a:ext cx="1663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3" name="Freihand 112">
                  <a:extLst>
                    <a:ext uri="{FF2B5EF4-FFF2-40B4-BE49-F238E27FC236}">
                      <a16:creationId xmlns:a16="http://schemas.microsoft.com/office/drawing/2014/main" id="{82C1B4A9-0DF9-1268-28D0-7EAD8A726B1D}"/>
                    </a:ext>
                  </a:extLst>
                </p14:cNvPr>
                <p14:cNvContentPartPr/>
                <p14:nvPr/>
              </p14:nvContentPartPr>
              <p14:xfrm>
                <a:off x="4732595" y="1248753"/>
                <a:ext cx="351000" cy="26280"/>
              </p14:xfrm>
            </p:contentPart>
          </mc:Choice>
          <mc:Fallback>
            <p:pic>
              <p:nvPicPr>
                <p:cNvPr id="113" name="Freihand 112">
                  <a:extLst>
                    <a:ext uri="{FF2B5EF4-FFF2-40B4-BE49-F238E27FC236}">
                      <a16:creationId xmlns:a16="http://schemas.microsoft.com/office/drawing/2014/main" id="{82C1B4A9-0DF9-1268-28D0-7EAD8A726B1D}"/>
                    </a:ext>
                  </a:extLst>
                </p:cNvPr>
                <p:cNvPicPr/>
                <p:nvPr/>
              </p:nvPicPr>
              <p:blipFill>
                <a:blip r:embed="rId64"/>
                <a:stretch>
                  <a:fillRect/>
                </a:stretch>
              </p:blipFill>
              <p:spPr>
                <a:xfrm>
                  <a:off x="4723595" y="1239753"/>
                  <a:ext cx="368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6" name="Freihand 115">
                  <a:extLst>
                    <a:ext uri="{FF2B5EF4-FFF2-40B4-BE49-F238E27FC236}">
                      <a16:creationId xmlns:a16="http://schemas.microsoft.com/office/drawing/2014/main" id="{BEE09E65-64AD-1FAE-A190-650CC0427088}"/>
                    </a:ext>
                  </a:extLst>
                </p14:cNvPr>
                <p14:cNvContentPartPr/>
                <p14:nvPr/>
              </p14:nvContentPartPr>
              <p14:xfrm>
                <a:off x="4335875" y="2028873"/>
                <a:ext cx="41400" cy="85320"/>
              </p14:xfrm>
            </p:contentPart>
          </mc:Choice>
          <mc:Fallback>
            <p:pic>
              <p:nvPicPr>
                <p:cNvPr id="116" name="Freihand 115">
                  <a:extLst>
                    <a:ext uri="{FF2B5EF4-FFF2-40B4-BE49-F238E27FC236}">
                      <a16:creationId xmlns:a16="http://schemas.microsoft.com/office/drawing/2014/main" id="{BEE09E65-64AD-1FAE-A190-650CC0427088}"/>
                    </a:ext>
                  </a:extLst>
                </p:cNvPr>
                <p:cNvPicPr/>
                <p:nvPr/>
              </p:nvPicPr>
              <p:blipFill>
                <a:blip r:embed="rId66"/>
                <a:stretch>
                  <a:fillRect/>
                </a:stretch>
              </p:blipFill>
              <p:spPr>
                <a:xfrm>
                  <a:off x="4327235" y="2020233"/>
                  <a:ext cx="59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7" name="Freihand 116">
                  <a:extLst>
                    <a:ext uri="{FF2B5EF4-FFF2-40B4-BE49-F238E27FC236}">
                      <a16:creationId xmlns:a16="http://schemas.microsoft.com/office/drawing/2014/main" id="{44953C45-AE77-029E-DD27-AF5915043D05}"/>
                    </a:ext>
                  </a:extLst>
                </p14:cNvPr>
                <p14:cNvContentPartPr/>
                <p14:nvPr/>
              </p14:nvContentPartPr>
              <p14:xfrm>
                <a:off x="4374755" y="2042193"/>
                <a:ext cx="6480" cy="6840"/>
              </p14:xfrm>
            </p:contentPart>
          </mc:Choice>
          <mc:Fallback>
            <p:pic>
              <p:nvPicPr>
                <p:cNvPr id="117" name="Freihand 116">
                  <a:extLst>
                    <a:ext uri="{FF2B5EF4-FFF2-40B4-BE49-F238E27FC236}">
                      <a16:creationId xmlns:a16="http://schemas.microsoft.com/office/drawing/2014/main" id="{44953C45-AE77-029E-DD27-AF5915043D05}"/>
                    </a:ext>
                  </a:extLst>
                </p:cNvPr>
                <p:cNvPicPr/>
                <p:nvPr/>
              </p:nvPicPr>
              <p:blipFill>
                <a:blip r:embed="rId68"/>
                <a:stretch>
                  <a:fillRect/>
                </a:stretch>
              </p:blipFill>
              <p:spPr>
                <a:xfrm>
                  <a:off x="4366115" y="2033193"/>
                  <a:ext cx="24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22" name="Freihand 121">
                  <a:extLst>
                    <a:ext uri="{FF2B5EF4-FFF2-40B4-BE49-F238E27FC236}">
                      <a16:creationId xmlns:a16="http://schemas.microsoft.com/office/drawing/2014/main" id="{C38BAB10-B6CD-EB42-1CEE-990F8E4C079E}"/>
                    </a:ext>
                  </a:extLst>
                </p14:cNvPr>
                <p14:cNvContentPartPr/>
                <p14:nvPr/>
              </p14:nvContentPartPr>
              <p14:xfrm>
                <a:off x="1668995" y="3464553"/>
                <a:ext cx="278280" cy="400320"/>
              </p14:xfrm>
            </p:contentPart>
          </mc:Choice>
          <mc:Fallback>
            <p:pic>
              <p:nvPicPr>
                <p:cNvPr id="122" name="Freihand 121">
                  <a:extLst>
                    <a:ext uri="{FF2B5EF4-FFF2-40B4-BE49-F238E27FC236}">
                      <a16:creationId xmlns:a16="http://schemas.microsoft.com/office/drawing/2014/main" id="{C38BAB10-B6CD-EB42-1CEE-990F8E4C079E}"/>
                    </a:ext>
                  </a:extLst>
                </p:cNvPr>
                <p:cNvPicPr/>
                <p:nvPr/>
              </p:nvPicPr>
              <p:blipFill>
                <a:blip r:embed="rId70"/>
                <a:stretch>
                  <a:fillRect/>
                </a:stretch>
              </p:blipFill>
              <p:spPr>
                <a:xfrm>
                  <a:off x="1659995" y="3455553"/>
                  <a:ext cx="29592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3" name="Freihand 122">
                  <a:extLst>
                    <a:ext uri="{FF2B5EF4-FFF2-40B4-BE49-F238E27FC236}">
                      <a16:creationId xmlns:a16="http://schemas.microsoft.com/office/drawing/2014/main" id="{53A8EC97-A022-7A20-E218-17FB07EC5372}"/>
                    </a:ext>
                  </a:extLst>
                </p14:cNvPr>
                <p14:cNvContentPartPr/>
                <p14:nvPr/>
              </p14:nvContentPartPr>
              <p14:xfrm>
                <a:off x="5616755" y="6346713"/>
                <a:ext cx="288000" cy="362160"/>
              </p14:xfrm>
            </p:contentPart>
          </mc:Choice>
          <mc:Fallback>
            <p:pic>
              <p:nvPicPr>
                <p:cNvPr id="123" name="Freihand 122">
                  <a:extLst>
                    <a:ext uri="{FF2B5EF4-FFF2-40B4-BE49-F238E27FC236}">
                      <a16:creationId xmlns:a16="http://schemas.microsoft.com/office/drawing/2014/main" id="{53A8EC97-A022-7A20-E218-17FB07EC5372}"/>
                    </a:ext>
                  </a:extLst>
                </p:cNvPr>
                <p:cNvPicPr/>
                <p:nvPr/>
              </p:nvPicPr>
              <p:blipFill>
                <a:blip r:embed="rId72"/>
                <a:stretch>
                  <a:fillRect/>
                </a:stretch>
              </p:blipFill>
              <p:spPr>
                <a:xfrm>
                  <a:off x="5608115" y="6337713"/>
                  <a:ext cx="30564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6" name="Freihand 125">
                  <a:extLst>
                    <a:ext uri="{FF2B5EF4-FFF2-40B4-BE49-F238E27FC236}">
                      <a16:creationId xmlns:a16="http://schemas.microsoft.com/office/drawing/2014/main" id="{E96F3C2C-430D-0814-7322-5F42C6B42AA8}"/>
                    </a:ext>
                  </a:extLst>
                </p14:cNvPr>
                <p14:cNvContentPartPr/>
                <p14:nvPr/>
              </p14:nvContentPartPr>
              <p14:xfrm>
                <a:off x="4235435" y="6615993"/>
                <a:ext cx="533880" cy="30240"/>
              </p14:xfrm>
            </p:contentPart>
          </mc:Choice>
          <mc:Fallback>
            <p:pic>
              <p:nvPicPr>
                <p:cNvPr id="126" name="Freihand 125">
                  <a:extLst>
                    <a:ext uri="{FF2B5EF4-FFF2-40B4-BE49-F238E27FC236}">
                      <a16:creationId xmlns:a16="http://schemas.microsoft.com/office/drawing/2014/main" id="{E96F3C2C-430D-0814-7322-5F42C6B42AA8}"/>
                    </a:ext>
                  </a:extLst>
                </p:cNvPr>
                <p:cNvPicPr/>
                <p:nvPr/>
              </p:nvPicPr>
              <p:blipFill>
                <a:blip r:embed="rId74"/>
                <a:stretch>
                  <a:fillRect/>
                </a:stretch>
              </p:blipFill>
              <p:spPr>
                <a:xfrm>
                  <a:off x="4226795" y="6607353"/>
                  <a:ext cx="551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27" name="Freihand 126">
                  <a:extLst>
                    <a:ext uri="{FF2B5EF4-FFF2-40B4-BE49-F238E27FC236}">
                      <a16:creationId xmlns:a16="http://schemas.microsoft.com/office/drawing/2014/main" id="{025CBAF4-000A-02F6-2055-69E0F1FB3658}"/>
                    </a:ext>
                  </a:extLst>
                </p14:cNvPr>
                <p14:cNvContentPartPr/>
                <p14:nvPr/>
              </p14:nvContentPartPr>
              <p14:xfrm>
                <a:off x="1756475" y="5038833"/>
                <a:ext cx="376920" cy="416880"/>
              </p14:xfrm>
            </p:contentPart>
          </mc:Choice>
          <mc:Fallback>
            <p:pic>
              <p:nvPicPr>
                <p:cNvPr id="127" name="Freihand 126">
                  <a:extLst>
                    <a:ext uri="{FF2B5EF4-FFF2-40B4-BE49-F238E27FC236}">
                      <a16:creationId xmlns:a16="http://schemas.microsoft.com/office/drawing/2014/main" id="{025CBAF4-000A-02F6-2055-69E0F1FB3658}"/>
                    </a:ext>
                  </a:extLst>
                </p:cNvPr>
                <p:cNvPicPr/>
                <p:nvPr/>
              </p:nvPicPr>
              <p:blipFill>
                <a:blip r:embed="rId76"/>
                <a:stretch>
                  <a:fillRect/>
                </a:stretch>
              </p:blipFill>
              <p:spPr>
                <a:xfrm>
                  <a:off x="1747475" y="5030193"/>
                  <a:ext cx="39456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6" name="Freihand 95">
                  <a:extLst>
                    <a:ext uri="{FF2B5EF4-FFF2-40B4-BE49-F238E27FC236}">
                      <a16:creationId xmlns:a16="http://schemas.microsoft.com/office/drawing/2014/main" id="{04426182-F74D-E515-0156-0A2E571BD18C}"/>
                    </a:ext>
                  </a:extLst>
                </p14:cNvPr>
                <p14:cNvContentPartPr/>
                <p14:nvPr/>
              </p14:nvContentPartPr>
              <p14:xfrm>
                <a:off x="473795" y="355953"/>
                <a:ext cx="133560" cy="316080"/>
              </p14:xfrm>
            </p:contentPart>
          </mc:Choice>
          <mc:Fallback>
            <p:pic>
              <p:nvPicPr>
                <p:cNvPr id="96" name="Freihand 95">
                  <a:extLst>
                    <a:ext uri="{FF2B5EF4-FFF2-40B4-BE49-F238E27FC236}">
                      <a16:creationId xmlns:a16="http://schemas.microsoft.com/office/drawing/2014/main" id="{04426182-F74D-E515-0156-0A2E571BD18C}"/>
                    </a:ext>
                  </a:extLst>
                </p:cNvPr>
                <p:cNvPicPr/>
                <p:nvPr/>
              </p:nvPicPr>
              <p:blipFill>
                <a:blip r:embed="rId78"/>
                <a:stretch>
                  <a:fillRect/>
                </a:stretch>
              </p:blipFill>
              <p:spPr>
                <a:xfrm>
                  <a:off x="464795" y="347313"/>
                  <a:ext cx="15120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7" name="Freihand 96">
                  <a:extLst>
                    <a:ext uri="{FF2B5EF4-FFF2-40B4-BE49-F238E27FC236}">
                      <a16:creationId xmlns:a16="http://schemas.microsoft.com/office/drawing/2014/main" id="{1F9345D2-7B98-CA33-2ECE-7F831C4D5D75}"/>
                    </a:ext>
                  </a:extLst>
                </p14:cNvPr>
                <p14:cNvContentPartPr/>
                <p14:nvPr/>
              </p14:nvContentPartPr>
              <p14:xfrm>
                <a:off x="657395" y="498513"/>
                <a:ext cx="132840" cy="151920"/>
              </p14:xfrm>
            </p:contentPart>
          </mc:Choice>
          <mc:Fallback>
            <p:pic>
              <p:nvPicPr>
                <p:cNvPr id="97" name="Freihand 96">
                  <a:extLst>
                    <a:ext uri="{FF2B5EF4-FFF2-40B4-BE49-F238E27FC236}">
                      <a16:creationId xmlns:a16="http://schemas.microsoft.com/office/drawing/2014/main" id="{1F9345D2-7B98-CA33-2ECE-7F831C4D5D75}"/>
                    </a:ext>
                  </a:extLst>
                </p:cNvPr>
                <p:cNvPicPr/>
                <p:nvPr/>
              </p:nvPicPr>
              <p:blipFill>
                <a:blip r:embed="rId80"/>
                <a:stretch>
                  <a:fillRect/>
                </a:stretch>
              </p:blipFill>
              <p:spPr>
                <a:xfrm>
                  <a:off x="648755" y="489513"/>
                  <a:ext cx="1504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9" name="Freihand 98">
                  <a:extLst>
                    <a:ext uri="{FF2B5EF4-FFF2-40B4-BE49-F238E27FC236}">
                      <a16:creationId xmlns:a16="http://schemas.microsoft.com/office/drawing/2014/main" id="{27A8BE3F-9EC7-5BB8-025B-ECE3497CB891}"/>
                    </a:ext>
                  </a:extLst>
                </p14:cNvPr>
                <p14:cNvContentPartPr/>
                <p14:nvPr/>
              </p14:nvContentPartPr>
              <p14:xfrm>
                <a:off x="926315" y="359193"/>
                <a:ext cx="206640" cy="178560"/>
              </p14:xfrm>
            </p:contentPart>
          </mc:Choice>
          <mc:Fallback>
            <p:pic>
              <p:nvPicPr>
                <p:cNvPr id="99" name="Freihand 98">
                  <a:extLst>
                    <a:ext uri="{FF2B5EF4-FFF2-40B4-BE49-F238E27FC236}">
                      <a16:creationId xmlns:a16="http://schemas.microsoft.com/office/drawing/2014/main" id="{27A8BE3F-9EC7-5BB8-025B-ECE3497CB891}"/>
                    </a:ext>
                  </a:extLst>
                </p:cNvPr>
                <p:cNvPicPr/>
                <p:nvPr/>
              </p:nvPicPr>
              <p:blipFill>
                <a:blip r:embed="rId82"/>
                <a:stretch>
                  <a:fillRect/>
                </a:stretch>
              </p:blipFill>
              <p:spPr>
                <a:xfrm>
                  <a:off x="917675" y="350553"/>
                  <a:ext cx="2242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0" name="Freihand 99">
                  <a:extLst>
                    <a:ext uri="{FF2B5EF4-FFF2-40B4-BE49-F238E27FC236}">
                      <a16:creationId xmlns:a16="http://schemas.microsoft.com/office/drawing/2014/main" id="{5257C1F3-1FC8-7E5E-5269-D2D623F2DC53}"/>
                    </a:ext>
                  </a:extLst>
                </p14:cNvPr>
                <p14:cNvContentPartPr/>
                <p14:nvPr/>
              </p14:nvContentPartPr>
              <p14:xfrm>
                <a:off x="1242035" y="308793"/>
                <a:ext cx="132120" cy="317160"/>
              </p14:xfrm>
            </p:contentPart>
          </mc:Choice>
          <mc:Fallback>
            <p:pic>
              <p:nvPicPr>
                <p:cNvPr id="100" name="Freihand 99">
                  <a:extLst>
                    <a:ext uri="{FF2B5EF4-FFF2-40B4-BE49-F238E27FC236}">
                      <a16:creationId xmlns:a16="http://schemas.microsoft.com/office/drawing/2014/main" id="{5257C1F3-1FC8-7E5E-5269-D2D623F2DC53}"/>
                    </a:ext>
                  </a:extLst>
                </p:cNvPr>
                <p:cNvPicPr/>
                <p:nvPr/>
              </p:nvPicPr>
              <p:blipFill>
                <a:blip r:embed="rId84"/>
                <a:stretch>
                  <a:fillRect/>
                </a:stretch>
              </p:blipFill>
              <p:spPr>
                <a:xfrm>
                  <a:off x="1233395" y="299793"/>
                  <a:ext cx="14976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1" name="Freihand 100">
                  <a:extLst>
                    <a:ext uri="{FF2B5EF4-FFF2-40B4-BE49-F238E27FC236}">
                      <a16:creationId xmlns:a16="http://schemas.microsoft.com/office/drawing/2014/main" id="{FBC5FFA5-DCC3-1276-C4F8-1C82AFBF3CA9}"/>
                    </a:ext>
                  </a:extLst>
                </p14:cNvPr>
                <p14:cNvContentPartPr/>
                <p14:nvPr/>
              </p14:nvContentPartPr>
              <p14:xfrm>
                <a:off x="1449395" y="475833"/>
                <a:ext cx="87120" cy="77760"/>
              </p14:xfrm>
            </p:contentPart>
          </mc:Choice>
          <mc:Fallback>
            <p:pic>
              <p:nvPicPr>
                <p:cNvPr id="101" name="Freihand 100">
                  <a:extLst>
                    <a:ext uri="{FF2B5EF4-FFF2-40B4-BE49-F238E27FC236}">
                      <a16:creationId xmlns:a16="http://schemas.microsoft.com/office/drawing/2014/main" id="{FBC5FFA5-DCC3-1276-C4F8-1C82AFBF3CA9}"/>
                    </a:ext>
                  </a:extLst>
                </p:cNvPr>
                <p:cNvPicPr/>
                <p:nvPr/>
              </p:nvPicPr>
              <p:blipFill>
                <a:blip r:embed="rId86"/>
                <a:stretch>
                  <a:fillRect/>
                </a:stretch>
              </p:blipFill>
              <p:spPr>
                <a:xfrm>
                  <a:off x="1440395" y="466833"/>
                  <a:ext cx="104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1" name="Freihand 130">
                  <a:extLst>
                    <a:ext uri="{FF2B5EF4-FFF2-40B4-BE49-F238E27FC236}">
                      <a16:creationId xmlns:a16="http://schemas.microsoft.com/office/drawing/2014/main" id="{DC5AEA2C-A132-B5B1-C47B-BEE1A0C60A4E}"/>
                    </a:ext>
                  </a:extLst>
                </p14:cNvPr>
                <p14:cNvContentPartPr/>
                <p14:nvPr/>
              </p14:nvContentPartPr>
              <p14:xfrm>
                <a:off x="4510835" y="1087473"/>
                <a:ext cx="341640" cy="349200"/>
              </p14:xfrm>
            </p:contentPart>
          </mc:Choice>
          <mc:Fallback>
            <p:pic>
              <p:nvPicPr>
                <p:cNvPr id="131" name="Freihand 130">
                  <a:extLst>
                    <a:ext uri="{FF2B5EF4-FFF2-40B4-BE49-F238E27FC236}">
                      <a16:creationId xmlns:a16="http://schemas.microsoft.com/office/drawing/2014/main" id="{DC5AEA2C-A132-B5B1-C47B-BEE1A0C60A4E}"/>
                    </a:ext>
                  </a:extLst>
                </p:cNvPr>
                <p:cNvPicPr/>
                <p:nvPr/>
              </p:nvPicPr>
              <p:blipFill>
                <a:blip r:embed="rId88"/>
                <a:stretch>
                  <a:fillRect/>
                </a:stretch>
              </p:blipFill>
              <p:spPr>
                <a:xfrm>
                  <a:off x="4501835" y="1078473"/>
                  <a:ext cx="35928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2" name="Freihand 131">
                  <a:extLst>
                    <a:ext uri="{FF2B5EF4-FFF2-40B4-BE49-F238E27FC236}">
                      <a16:creationId xmlns:a16="http://schemas.microsoft.com/office/drawing/2014/main" id="{80AFCCDA-F6C1-20C7-E7B7-EF5C34797767}"/>
                    </a:ext>
                  </a:extLst>
                </p14:cNvPr>
                <p14:cNvContentPartPr/>
                <p14:nvPr/>
              </p14:nvContentPartPr>
              <p14:xfrm>
                <a:off x="3690395" y="1804593"/>
                <a:ext cx="16920" cy="138600"/>
              </p14:xfrm>
            </p:contentPart>
          </mc:Choice>
          <mc:Fallback>
            <p:pic>
              <p:nvPicPr>
                <p:cNvPr id="132" name="Freihand 131">
                  <a:extLst>
                    <a:ext uri="{FF2B5EF4-FFF2-40B4-BE49-F238E27FC236}">
                      <a16:creationId xmlns:a16="http://schemas.microsoft.com/office/drawing/2014/main" id="{80AFCCDA-F6C1-20C7-E7B7-EF5C34797767}"/>
                    </a:ext>
                  </a:extLst>
                </p:cNvPr>
                <p:cNvPicPr/>
                <p:nvPr/>
              </p:nvPicPr>
              <p:blipFill>
                <a:blip r:embed="rId90"/>
                <a:stretch>
                  <a:fillRect/>
                </a:stretch>
              </p:blipFill>
              <p:spPr>
                <a:xfrm>
                  <a:off x="3681755" y="1795953"/>
                  <a:ext cx="34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3" name="Freihand 132">
                  <a:extLst>
                    <a:ext uri="{FF2B5EF4-FFF2-40B4-BE49-F238E27FC236}">
                      <a16:creationId xmlns:a16="http://schemas.microsoft.com/office/drawing/2014/main" id="{BE1FE2F6-F211-9568-679F-3BCC264069FF}"/>
                    </a:ext>
                  </a:extLst>
                </p14:cNvPr>
                <p14:cNvContentPartPr/>
                <p14:nvPr/>
              </p14:nvContentPartPr>
              <p14:xfrm>
                <a:off x="3715235" y="2069553"/>
                <a:ext cx="16200" cy="443520"/>
              </p14:xfrm>
            </p:contentPart>
          </mc:Choice>
          <mc:Fallback>
            <p:pic>
              <p:nvPicPr>
                <p:cNvPr id="133" name="Freihand 132">
                  <a:extLst>
                    <a:ext uri="{FF2B5EF4-FFF2-40B4-BE49-F238E27FC236}">
                      <a16:creationId xmlns:a16="http://schemas.microsoft.com/office/drawing/2014/main" id="{BE1FE2F6-F211-9568-679F-3BCC264069FF}"/>
                    </a:ext>
                  </a:extLst>
                </p:cNvPr>
                <p:cNvPicPr/>
                <p:nvPr/>
              </p:nvPicPr>
              <p:blipFill>
                <a:blip r:embed="rId92"/>
                <a:stretch>
                  <a:fillRect/>
                </a:stretch>
              </p:blipFill>
              <p:spPr>
                <a:xfrm>
                  <a:off x="3706235" y="2060913"/>
                  <a:ext cx="3384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2" name="Freihand 161">
                  <a:extLst>
                    <a:ext uri="{FF2B5EF4-FFF2-40B4-BE49-F238E27FC236}">
                      <a16:creationId xmlns:a16="http://schemas.microsoft.com/office/drawing/2014/main" id="{3EF5638C-A415-9913-673B-6E8FE7ABA1CA}"/>
                    </a:ext>
                  </a:extLst>
                </p14:cNvPr>
                <p14:cNvContentPartPr/>
                <p14:nvPr/>
              </p14:nvContentPartPr>
              <p14:xfrm>
                <a:off x="2067515" y="4494873"/>
                <a:ext cx="188280" cy="19080"/>
              </p14:xfrm>
            </p:contentPart>
          </mc:Choice>
          <mc:Fallback>
            <p:pic>
              <p:nvPicPr>
                <p:cNvPr id="162" name="Freihand 161">
                  <a:extLst>
                    <a:ext uri="{FF2B5EF4-FFF2-40B4-BE49-F238E27FC236}">
                      <a16:creationId xmlns:a16="http://schemas.microsoft.com/office/drawing/2014/main" id="{3EF5638C-A415-9913-673B-6E8FE7ABA1CA}"/>
                    </a:ext>
                  </a:extLst>
                </p:cNvPr>
                <p:cNvPicPr/>
                <p:nvPr/>
              </p:nvPicPr>
              <p:blipFill>
                <a:blip r:embed="rId94"/>
                <a:stretch>
                  <a:fillRect/>
                </a:stretch>
              </p:blipFill>
              <p:spPr>
                <a:xfrm>
                  <a:off x="2058875" y="4486233"/>
                  <a:ext cx="205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63" name="Freihand 162">
                  <a:extLst>
                    <a:ext uri="{FF2B5EF4-FFF2-40B4-BE49-F238E27FC236}">
                      <a16:creationId xmlns:a16="http://schemas.microsoft.com/office/drawing/2014/main" id="{567315CB-844A-971B-5AA9-4BE2C4565365}"/>
                    </a:ext>
                  </a:extLst>
                </p14:cNvPr>
                <p14:cNvContentPartPr/>
                <p14:nvPr/>
              </p14:nvContentPartPr>
              <p14:xfrm>
                <a:off x="1750355" y="4443033"/>
                <a:ext cx="89280" cy="206280"/>
              </p14:xfrm>
            </p:contentPart>
          </mc:Choice>
          <mc:Fallback>
            <p:pic>
              <p:nvPicPr>
                <p:cNvPr id="163" name="Freihand 162">
                  <a:extLst>
                    <a:ext uri="{FF2B5EF4-FFF2-40B4-BE49-F238E27FC236}">
                      <a16:creationId xmlns:a16="http://schemas.microsoft.com/office/drawing/2014/main" id="{567315CB-844A-971B-5AA9-4BE2C4565365}"/>
                    </a:ext>
                  </a:extLst>
                </p:cNvPr>
                <p:cNvPicPr/>
                <p:nvPr/>
              </p:nvPicPr>
              <p:blipFill>
                <a:blip r:embed="rId96"/>
                <a:stretch>
                  <a:fillRect/>
                </a:stretch>
              </p:blipFill>
              <p:spPr>
                <a:xfrm>
                  <a:off x="1741715" y="4434033"/>
                  <a:ext cx="106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64" name="Freihand 163">
                  <a:extLst>
                    <a:ext uri="{FF2B5EF4-FFF2-40B4-BE49-F238E27FC236}">
                      <a16:creationId xmlns:a16="http://schemas.microsoft.com/office/drawing/2014/main" id="{E4AA4D86-0D9D-BA6E-97D0-445AE9B7DA91}"/>
                    </a:ext>
                  </a:extLst>
                </p14:cNvPr>
                <p14:cNvContentPartPr/>
                <p14:nvPr/>
              </p14:nvContentPartPr>
              <p14:xfrm>
                <a:off x="1908395" y="4479753"/>
                <a:ext cx="77040" cy="160200"/>
              </p14:xfrm>
            </p:contentPart>
          </mc:Choice>
          <mc:Fallback>
            <p:pic>
              <p:nvPicPr>
                <p:cNvPr id="164" name="Freihand 163">
                  <a:extLst>
                    <a:ext uri="{FF2B5EF4-FFF2-40B4-BE49-F238E27FC236}">
                      <a16:creationId xmlns:a16="http://schemas.microsoft.com/office/drawing/2014/main" id="{E4AA4D86-0D9D-BA6E-97D0-445AE9B7DA91}"/>
                    </a:ext>
                  </a:extLst>
                </p:cNvPr>
                <p:cNvPicPr/>
                <p:nvPr/>
              </p:nvPicPr>
              <p:blipFill>
                <a:blip r:embed="rId98"/>
                <a:stretch>
                  <a:fillRect/>
                </a:stretch>
              </p:blipFill>
              <p:spPr>
                <a:xfrm>
                  <a:off x="1899395" y="4470753"/>
                  <a:ext cx="94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8" name="Freihand 117">
                  <a:extLst>
                    <a:ext uri="{FF2B5EF4-FFF2-40B4-BE49-F238E27FC236}">
                      <a16:creationId xmlns:a16="http://schemas.microsoft.com/office/drawing/2014/main" id="{6674F03C-D6F5-BFE7-8BEE-8A77EB182C91}"/>
                    </a:ext>
                  </a:extLst>
                </p14:cNvPr>
                <p14:cNvContentPartPr/>
                <p14:nvPr/>
              </p14:nvContentPartPr>
              <p14:xfrm>
                <a:off x="4354235" y="3357993"/>
                <a:ext cx="22320" cy="38520"/>
              </p14:xfrm>
            </p:contentPart>
          </mc:Choice>
          <mc:Fallback>
            <p:pic>
              <p:nvPicPr>
                <p:cNvPr id="118" name="Freihand 117">
                  <a:extLst>
                    <a:ext uri="{FF2B5EF4-FFF2-40B4-BE49-F238E27FC236}">
                      <a16:creationId xmlns:a16="http://schemas.microsoft.com/office/drawing/2014/main" id="{6674F03C-D6F5-BFE7-8BEE-8A77EB182C91}"/>
                    </a:ext>
                  </a:extLst>
                </p:cNvPr>
                <p:cNvPicPr/>
                <p:nvPr/>
              </p:nvPicPr>
              <p:blipFill>
                <a:blip r:embed="rId100"/>
                <a:stretch>
                  <a:fillRect/>
                </a:stretch>
              </p:blipFill>
              <p:spPr>
                <a:xfrm>
                  <a:off x="4345595" y="3349353"/>
                  <a:ext cx="39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0" name="Freihand 119">
                  <a:extLst>
                    <a:ext uri="{FF2B5EF4-FFF2-40B4-BE49-F238E27FC236}">
                      <a16:creationId xmlns:a16="http://schemas.microsoft.com/office/drawing/2014/main" id="{71321947-CAE4-ADDD-10F6-926237229FDD}"/>
                    </a:ext>
                  </a:extLst>
                </p14:cNvPr>
                <p14:cNvContentPartPr/>
                <p14:nvPr/>
              </p14:nvContentPartPr>
              <p14:xfrm>
                <a:off x="4426235" y="3469953"/>
                <a:ext cx="248400" cy="387000"/>
              </p14:xfrm>
            </p:contentPart>
          </mc:Choice>
          <mc:Fallback>
            <p:pic>
              <p:nvPicPr>
                <p:cNvPr id="120" name="Freihand 119">
                  <a:extLst>
                    <a:ext uri="{FF2B5EF4-FFF2-40B4-BE49-F238E27FC236}">
                      <a16:creationId xmlns:a16="http://schemas.microsoft.com/office/drawing/2014/main" id="{71321947-CAE4-ADDD-10F6-926237229FDD}"/>
                    </a:ext>
                  </a:extLst>
                </p:cNvPr>
                <p:cNvPicPr/>
                <p:nvPr/>
              </p:nvPicPr>
              <p:blipFill>
                <a:blip r:embed="rId102"/>
                <a:stretch>
                  <a:fillRect/>
                </a:stretch>
              </p:blipFill>
              <p:spPr>
                <a:xfrm>
                  <a:off x="4417235" y="3461313"/>
                  <a:ext cx="2660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34" name="Freihand 133">
                  <a:extLst>
                    <a:ext uri="{FF2B5EF4-FFF2-40B4-BE49-F238E27FC236}">
                      <a16:creationId xmlns:a16="http://schemas.microsoft.com/office/drawing/2014/main" id="{C635BA7E-193C-C284-DB89-8C781BA0483C}"/>
                    </a:ext>
                  </a:extLst>
                </p14:cNvPr>
                <p14:cNvContentPartPr/>
                <p14:nvPr/>
              </p14:nvContentPartPr>
              <p14:xfrm>
                <a:off x="3701555" y="2912673"/>
                <a:ext cx="14760" cy="462960"/>
              </p14:xfrm>
            </p:contentPart>
          </mc:Choice>
          <mc:Fallback>
            <p:pic>
              <p:nvPicPr>
                <p:cNvPr id="134" name="Freihand 133">
                  <a:extLst>
                    <a:ext uri="{FF2B5EF4-FFF2-40B4-BE49-F238E27FC236}">
                      <a16:creationId xmlns:a16="http://schemas.microsoft.com/office/drawing/2014/main" id="{C635BA7E-193C-C284-DB89-8C781BA0483C}"/>
                    </a:ext>
                  </a:extLst>
                </p:cNvPr>
                <p:cNvPicPr/>
                <p:nvPr/>
              </p:nvPicPr>
              <p:blipFill>
                <a:blip r:embed="rId104"/>
                <a:stretch>
                  <a:fillRect/>
                </a:stretch>
              </p:blipFill>
              <p:spPr>
                <a:xfrm>
                  <a:off x="3692555" y="2904033"/>
                  <a:ext cx="3240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6" name="Freihand 135">
                  <a:extLst>
                    <a:ext uri="{FF2B5EF4-FFF2-40B4-BE49-F238E27FC236}">
                      <a16:creationId xmlns:a16="http://schemas.microsoft.com/office/drawing/2014/main" id="{B7B766FB-8E10-3757-865C-2C6F09E9EE19}"/>
                    </a:ext>
                  </a:extLst>
                </p14:cNvPr>
                <p14:cNvContentPartPr/>
                <p14:nvPr/>
              </p14:nvContentPartPr>
              <p14:xfrm>
                <a:off x="3440915" y="3533313"/>
                <a:ext cx="142560" cy="266040"/>
              </p14:xfrm>
            </p:contentPart>
          </mc:Choice>
          <mc:Fallback>
            <p:pic>
              <p:nvPicPr>
                <p:cNvPr id="136" name="Freihand 135">
                  <a:extLst>
                    <a:ext uri="{FF2B5EF4-FFF2-40B4-BE49-F238E27FC236}">
                      <a16:creationId xmlns:a16="http://schemas.microsoft.com/office/drawing/2014/main" id="{B7B766FB-8E10-3757-865C-2C6F09E9EE19}"/>
                    </a:ext>
                  </a:extLst>
                </p:cNvPr>
                <p:cNvPicPr/>
                <p:nvPr/>
              </p:nvPicPr>
              <p:blipFill>
                <a:blip r:embed="rId106"/>
                <a:stretch>
                  <a:fillRect/>
                </a:stretch>
              </p:blipFill>
              <p:spPr>
                <a:xfrm>
                  <a:off x="3431915" y="3524313"/>
                  <a:ext cx="1602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7" name="Freihand 136">
                  <a:extLst>
                    <a:ext uri="{FF2B5EF4-FFF2-40B4-BE49-F238E27FC236}">
                      <a16:creationId xmlns:a16="http://schemas.microsoft.com/office/drawing/2014/main" id="{3841DE27-7DB2-CAD1-D1F7-4178DFC95F35}"/>
                    </a:ext>
                  </a:extLst>
                </p14:cNvPr>
                <p14:cNvContentPartPr/>
                <p14:nvPr/>
              </p14:nvContentPartPr>
              <p14:xfrm>
                <a:off x="3630275" y="3435393"/>
                <a:ext cx="99360" cy="144720"/>
              </p14:xfrm>
            </p:contentPart>
          </mc:Choice>
          <mc:Fallback>
            <p:pic>
              <p:nvPicPr>
                <p:cNvPr id="137" name="Freihand 136">
                  <a:extLst>
                    <a:ext uri="{FF2B5EF4-FFF2-40B4-BE49-F238E27FC236}">
                      <a16:creationId xmlns:a16="http://schemas.microsoft.com/office/drawing/2014/main" id="{3841DE27-7DB2-CAD1-D1F7-4178DFC95F35}"/>
                    </a:ext>
                  </a:extLst>
                </p:cNvPr>
                <p:cNvPicPr/>
                <p:nvPr/>
              </p:nvPicPr>
              <p:blipFill>
                <a:blip r:embed="rId108"/>
                <a:stretch>
                  <a:fillRect/>
                </a:stretch>
              </p:blipFill>
              <p:spPr>
                <a:xfrm>
                  <a:off x="3621275" y="3426753"/>
                  <a:ext cx="117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9" name="Freihand 138">
                  <a:extLst>
                    <a:ext uri="{FF2B5EF4-FFF2-40B4-BE49-F238E27FC236}">
                      <a16:creationId xmlns:a16="http://schemas.microsoft.com/office/drawing/2014/main" id="{B975DAF6-199C-DB97-899A-A026E27B4598}"/>
                    </a:ext>
                  </a:extLst>
                </p14:cNvPr>
                <p14:cNvContentPartPr/>
                <p14:nvPr/>
              </p14:nvContentPartPr>
              <p14:xfrm>
                <a:off x="3691475" y="3470313"/>
                <a:ext cx="93960" cy="261000"/>
              </p14:xfrm>
            </p:contentPart>
          </mc:Choice>
          <mc:Fallback>
            <p:pic>
              <p:nvPicPr>
                <p:cNvPr id="139" name="Freihand 138">
                  <a:extLst>
                    <a:ext uri="{FF2B5EF4-FFF2-40B4-BE49-F238E27FC236}">
                      <a16:creationId xmlns:a16="http://schemas.microsoft.com/office/drawing/2014/main" id="{B975DAF6-199C-DB97-899A-A026E27B4598}"/>
                    </a:ext>
                  </a:extLst>
                </p:cNvPr>
                <p:cNvPicPr/>
                <p:nvPr/>
              </p:nvPicPr>
              <p:blipFill>
                <a:blip r:embed="rId110"/>
                <a:stretch>
                  <a:fillRect/>
                </a:stretch>
              </p:blipFill>
              <p:spPr>
                <a:xfrm>
                  <a:off x="3682475" y="3461673"/>
                  <a:ext cx="1116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0" name="Freihand 139">
                  <a:extLst>
                    <a:ext uri="{FF2B5EF4-FFF2-40B4-BE49-F238E27FC236}">
                      <a16:creationId xmlns:a16="http://schemas.microsoft.com/office/drawing/2014/main" id="{4BED82F1-1824-0CCC-F631-533918D630E0}"/>
                    </a:ext>
                  </a:extLst>
                </p14:cNvPr>
                <p14:cNvContentPartPr/>
                <p14:nvPr/>
              </p14:nvContentPartPr>
              <p14:xfrm>
                <a:off x="3773195" y="3562833"/>
                <a:ext cx="90000" cy="269280"/>
              </p14:xfrm>
            </p:contentPart>
          </mc:Choice>
          <mc:Fallback>
            <p:pic>
              <p:nvPicPr>
                <p:cNvPr id="140" name="Freihand 139">
                  <a:extLst>
                    <a:ext uri="{FF2B5EF4-FFF2-40B4-BE49-F238E27FC236}">
                      <a16:creationId xmlns:a16="http://schemas.microsoft.com/office/drawing/2014/main" id="{4BED82F1-1824-0CCC-F631-533918D630E0}"/>
                    </a:ext>
                  </a:extLst>
                </p:cNvPr>
                <p:cNvPicPr/>
                <p:nvPr/>
              </p:nvPicPr>
              <p:blipFill>
                <a:blip r:embed="rId112"/>
                <a:stretch>
                  <a:fillRect/>
                </a:stretch>
              </p:blipFill>
              <p:spPr>
                <a:xfrm>
                  <a:off x="3764195" y="3554193"/>
                  <a:ext cx="1076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1" name="Freihand 140">
                  <a:extLst>
                    <a:ext uri="{FF2B5EF4-FFF2-40B4-BE49-F238E27FC236}">
                      <a16:creationId xmlns:a16="http://schemas.microsoft.com/office/drawing/2014/main" id="{4A0161FB-572B-5545-663C-FEF05B8BF31D}"/>
                    </a:ext>
                  </a:extLst>
                </p14:cNvPr>
                <p14:cNvContentPartPr/>
                <p14:nvPr/>
              </p14:nvContentPartPr>
              <p14:xfrm>
                <a:off x="3896315" y="3591273"/>
                <a:ext cx="78480" cy="168840"/>
              </p14:xfrm>
            </p:contentPart>
          </mc:Choice>
          <mc:Fallback>
            <p:pic>
              <p:nvPicPr>
                <p:cNvPr id="141" name="Freihand 140">
                  <a:extLst>
                    <a:ext uri="{FF2B5EF4-FFF2-40B4-BE49-F238E27FC236}">
                      <a16:creationId xmlns:a16="http://schemas.microsoft.com/office/drawing/2014/main" id="{4A0161FB-572B-5545-663C-FEF05B8BF31D}"/>
                    </a:ext>
                  </a:extLst>
                </p:cNvPr>
                <p:cNvPicPr/>
                <p:nvPr/>
              </p:nvPicPr>
              <p:blipFill>
                <a:blip r:embed="rId114"/>
                <a:stretch>
                  <a:fillRect/>
                </a:stretch>
              </p:blipFill>
              <p:spPr>
                <a:xfrm>
                  <a:off x="3887315" y="3582273"/>
                  <a:ext cx="96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2" name="Freihand 141">
                  <a:extLst>
                    <a:ext uri="{FF2B5EF4-FFF2-40B4-BE49-F238E27FC236}">
                      <a16:creationId xmlns:a16="http://schemas.microsoft.com/office/drawing/2014/main" id="{BBBC42C9-01E2-3F8F-9973-513E447FA9DE}"/>
                    </a:ext>
                  </a:extLst>
                </p14:cNvPr>
                <p14:cNvContentPartPr/>
                <p14:nvPr/>
              </p14:nvContentPartPr>
              <p14:xfrm>
                <a:off x="3991715" y="3489033"/>
                <a:ext cx="98640" cy="299160"/>
              </p14:xfrm>
            </p:contentPart>
          </mc:Choice>
          <mc:Fallback>
            <p:pic>
              <p:nvPicPr>
                <p:cNvPr id="142" name="Freihand 141">
                  <a:extLst>
                    <a:ext uri="{FF2B5EF4-FFF2-40B4-BE49-F238E27FC236}">
                      <a16:creationId xmlns:a16="http://schemas.microsoft.com/office/drawing/2014/main" id="{BBBC42C9-01E2-3F8F-9973-513E447FA9DE}"/>
                    </a:ext>
                  </a:extLst>
                </p:cNvPr>
                <p:cNvPicPr/>
                <p:nvPr/>
              </p:nvPicPr>
              <p:blipFill>
                <a:blip r:embed="rId116"/>
                <a:stretch>
                  <a:fillRect/>
                </a:stretch>
              </p:blipFill>
              <p:spPr>
                <a:xfrm>
                  <a:off x="3983075" y="3480393"/>
                  <a:ext cx="1162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4" name="Freihand 143">
                  <a:extLst>
                    <a:ext uri="{FF2B5EF4-FFF2-40B4-BE49-F238E27FC236}">
                      <a16:creationId xmlns:a16="http://schemas.microsoft.com/office/drawing/2014/main" id="{F5F88A8E-546F-387F-5369-437A8E382155}"/>
                    </a:ext>
                  </a:extLst>
                </p14:cNvPr>
                <p14:cNvContentPartPr/>
                <p14:nvPr/>
              </p14:nvContentPartPr>
              <p14:xfrm>
                <a:off x="3695435" y="3882513"/>
                <a:ext cx="9720" cy="129960"/>
              </p14:xfrm>
            </p:contentPart>
          </mc:Choice>
          <mc:Fallback>
            <p:pic>
              <p:nvPicPr>
                <p:cNvPr id="144" name="Freihand 143">
                  <a:extLst>
                    <a:ext uri="{FF2B5EF4-FFF2-40B4-BE49-F238E27FC236}">
                      <a16:creationId xmlns:a16="http://schemas.microsoft.com/office/drawing/2014/main" id="{F5F88A8E-546F-387F-5369-437A8E382155}"/>
                    </a:ext>
                  </a:extLst>
                </p:cNvPr>
                <p:cNvPicPr/>
                <p:nvPr/>
              </p:nvPicPr>
              <p:blipFill>
                <a:blip r:embed="rId118"/>
                <a:stretch>
                  <a:fillRect/>
                </a:stretch>
              </p:blipFill>
              <p:spPr>
                <a:xfrm>
                  <a:off x="3686435" y="3873873"/>
                  <a:ext cx="27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5" name="Freihand 144">
                  <a:extLst>
                    <a:ext uri="{FF2B5EF4-FFF2-40B4-BE49-F238E27FC236}">
                      <a16:creationId xmlns:a16="http://schemas.microsoft.com/office/drawing/2014/main" id="{C36BC68F-81F4-D05A-72AF-49F89A99EFCD}"/>
                    </a:ext>
                  </a:extLst>
                </p14:cNvPr>
                <p14:cNvContentPartPr/>
                <p14:nvPr/>
              </p14:nvContentPartPr>
              <p14:xfrm>
                <a:off x="3683915" y="4332153"/>
                <a:ext cx="18720" cy="470520"/>
              </p14:xfrm>
            </p:contentPart>
          </mc:Choice>
          <mc:Fallback>
            <p:pic>
              <p:nvPicPr>
                <p:cNvPr id="145" name="Freihand 144">
                  <a:extLst>
                    <a:ext uri="{FF2B5EF4-FFF2-40B4-BE49-F238E27FC236}">
                      <a16:creationId xmlns:a16="http://schemas.microsoft.com/office/drawing/2014/main" id="{C36BC68F-81F4-D05A-72AF-49F89A99EFCD}"/>
                    </a:ext>
                  </a:extLst>
                </p:cNvPr>
                <p:cNvPicPr/>
                <p:nvPr/>
              </p:nvPicPr>
              <p:blipFill>
                <a:blip r:embed="rId120"/>
                <a:stretch>
                  <a:fillRect/>
                </a:stretch>
              </p:blipFill>
              <p:spPr>
                <a:xfrm>
                  <a:off x="3674915" y="4323513"/>
                  <a:ext cx="3636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6" name="Freihand 145">
                  <a:extLst>
                    <a:ext uri="{FF2B5EF4-FFF2-40B4-BE49-F238E27FC236}">
                      <a16:creationId xmlns:a16="http://schemas.microsoft.com/office/drawing/2014/main" id="{8440FD49-553D-4DC3-0238-8186F3021F23}"/>
                    </a:ext>
                  </a:extLst>
                </p14:cNvPr>
                <p14:cNvContentPartPr/>
                <p14:nvPr/>
              </p14:nvContentPartPr>
              <p14:xfrm>
                <a:off x="3674915" y="5048553"/>
                <a:ext cx="15120" cy="163080"/>
              </p14:xfrm>
            </p:contentPart>
          </mc:Choice>
          <mc:Fallback>
            <p:pic>
              <p:nvPicPr>
                <p:cNvPr id="146" name="Freihand 145">
                  <a:extLst>
                    <a:ext uri="{FF2B5EF4-FFF2-40B4-BE49-F238E27FC236}">
                      <a16:creationId xmlns:a16="http://schemas.microsoft.com/office/drawing/2014/main" id="{8440FD49-553D-4DC3-0238-8186F3021F23}"/>
                    </a:ext>
                  </a:extLst>
                </p:cNvPr>
                <p:cNvPicPr/>
                <p:nvPr/>
              </p:nvPicPr>
              <p:blipFill>
                <a:blip r:embed="rId122"/>
                <a:stretch>
                  <a:fillRect/>
                </a:stretch>
              </p:blipFill>
              <p:spPr>
                <a:xfrm>
                  <a:off x="3666275" y="5039913"/>
                  <a:ext cx="32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7" name="Freihand 146">
                  <a:extLst>
                    <a:ext uri="{FF2B5EF4-FFF2-40B4-BE49-F238E27FC236}">
                      <a16:creationId xmlns:a16="http://schemas.microsoft.com/office/drawing/2014/main" id="{0BE9F4BB-702B-E6A7-D50E-A831A4B3EC69}"/>
                    </a:ext>
                  </a:extLst>
                </p14:cNvPr>
                <p14:cNvContentPartPr/>
                <p14:nvPr/>
              </p14:nvContentPartPr>
              <p14:xfrm>
                <a:off x="3698675" y="5645793"/>
                <a:ext cx="5760" cy="203760"/>
              </p14:xfrm>
            </p:contentPart>
          </mc:Choice>
          <mc:Fallback>
            <p:pic>
              <p:nvPicPr>
                <p:cNvPr id="147" name="Freihand 146">
                  <a:extLst>
                    <a:ext uri="{FF2B5EF4-FFF2-40B4-BE49-F238E27FC236}">
                      <a16:creationId xmlns:a16="http://schemas.microsoft.com/office/drawing/2014/main" id="{0BE9F4BB-702B-E6A7-D50E-A831A4B3EC69}"/>
                    </a:ext>
                  </a:extLst>
                </p:cNvPr>
                <p:cNvPicPr/>
                <p:nvPr/>
              </p:nvPicPr>
              <p:blipFill>
                <a:blip r:embed="rId124"/>
                <a:stretch>
                  <a:fillRect/>
                </a:stretch>
              </p:blipFill>
              <p:spPr>
                <a:xfrm>
                  <a:off x="3690035" y="5637153"/>
                  <a:ext cx="23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8" name="Freihand 147">
                  <a:extLst>
                    <a:ext uri="{FF2B5EF4-FFF2-40B4-BE49-F238E27FC236}">
                      <a16:creationId xmlns:a16="http://schemas.microsoft.com/office/drawing/2014/main" id="{17B037CF-CF09-2C90-D59D-2837380375FB}"/>
                    </a:ext>
                  </a:extLst>
                </p14:cNvPr>
                <p14:cNvContentPartPr/>
                <p14:nvPr/>
              </p14:nvContentPartPr>
              <p14:xfrm>
                <a:off x="3701555" y="5916513"/>
                <a:ext cx="10440" cy="289800"/>
              </p14:xfrm>
            </p:contentPart>
          </mc:Choice>
          <mc:Fallback>
            <p:pic>
              <p:nvPicPr>
                <p:cNvPr id="148" name="Freihand 147">
                  <a:extLst>
                    <a:ext uri="{FF2B5EF4-FFF2-40B4-BE49-F238E27FC236}">
                      <a16:creationId xmlns:a16="http://schemas.microsoft.com/office/drawing/2014/main" id="{17B037CF-CF09-2C90-D59D-2837380375FB}"/>
                    </a:ext>
                  </a:extLst>
                </p:cNvPr>
                <p:cNvPicPr/>
                <p:nvPr/>
              </p:nvPicPr>
              <p:blipFill>
                <a:blip r:embed="rId126"/>
                <a:stretch>
                  <a:fillRect/>
                </a:stretch>
              </p:blipFill>
              <p:spPr>
                <a:xfrm>
                  <a:off x="3692915" y="5907513"/>
                  <a:ext cx="280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9" name="Freihand 148">
                  <a:extLst>
                    <a:ext uri="{FF2B5EF4-FFF2-40B4-BE49-F238E27FC236}">
                      <a16:creationId xmlns:a16="http://schemas.microsoft.com/office/drawing/2014/main" id="{76C3AA2E-9A8A-6A43-85C3-C049C2D3A768}"/>
                    </a:ext>
                  </a:extLst>
                </p14:cNvPr>
                <p14:cNvContentPartPr/>
                <p14:nvPr/>
              </p14:nvContentPartPr>
              <p14:xfrm>
                <a:off x="3697595" y="6322953"/>
                <a:ext cx="4320" cy="58680"/>
              </p14:xfrm>
            </p:contentPart>
          </mc:Choice>
          <mc:Fallback>
            <p:pic>
              <p:nvPicPr>
                <p:cNvPr id="149" name="Freihand 148">
                  <a:extLst>
                    <a:ext uri="{FF2B5EF4-FFF2-40B4-BE49-F238E27FC236}">
                      <a16:creationId xmlns:a16="http://schemas.microsoft.com/office/drawing/2014/main" id="{76C3AA2E-9A8A-6A43-85C3-C049C2D3A768}"/>
                    </a:ext>
                  </a:extLst>
                </p:cNvPr>
                <p:cNvPicPr/>
                <p:nvPr/>
              </p:nvPicPr>
              <p:blipFill>
                <a:blip r:embed="rId128"/>
                <a:stretch>
                  <a:fillRect/>
                </a:stretch>
              </p:blipFill>
              <p:spPr>
                <a:xfrm>
                  <a:off x="3688595" y="6314313"/>
                  <a:ext cx="21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0" name="Freihand 149">
                  <a:extLst>
                    <a:ext uri="{FF2B5EF4-FFF2-40B4-BE49-F238E27FC236}">
                      <a16:creationId xmlns:a16="http://schemas.microsoft.com/office/drawing/2014/main" id="{7D5E8C1F-6E83-3F30-669F-4F3960D5986A}"/>
                    </a:ext>
                  </a:extLst>
                </p14:cNvPr>
                <p14:cNvContentPartPr/>
                <p14:nvPr/>
              </p14:nvContentPartPr>
              <p14:xfrm>
                <a:off x="3498155" y="6524913"/>
                <a:ext cx="183240" cy="115200"/>
              </p14:xfrm>
            </p:contentPart>
          </mc:Choice>
          <mc:Fallback>
            <p:pic>
              <p:nvPicPr>
                <p:cNvPr id="150" name="Freihand 149">
                  <a:extLst>
                    <a:ext uri="{FF2B5EF4-FFF2-40B4-BE49-F238E27FC236}">
                      <a16:creationId xmlns:a16="http://schemas.microsoft.com/office/drawing/2014/main" id="{7D5E8C1F-6E83-3F30-669F-4F3960D5986A}"/>
                    </a:ext>
                  </a:extLst>
                </p:cNvPr>
                <p:cNvPicPr/>
                <p:nvPr/>
              </p:nvPicPr>
              <p:blipFill>
                <a:blip r:embed="rId130"/>
                <a:stretch>
                  <a:fillRect/>
                </a:stretch>
              </p:blipFill>
              <p:spPr>
                <a:xfrm>
                  <a:off x="3489155" y="6515913"/>
                  <a:ext cx="200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1" name="Freihand 150">
                  <a:extLst>
                    <a:ext uri="{FF2B5EF4-FFF2-40B4-BE49-F238E27FC236}">
                      <a16:creationId xmlns:a16="http://schemas.microsoft.com/office/drawing/2014/main" id="{83C53190-D29D-615C-30AF-14B28872166A}"/>
                    </a:ext>
                  </a:extLst>
                </p14:cNvPr>
                <p14:cNvContentPartPr/>
                <p14:nvPr/>
              </p14:nvContentPartPr>
              <p14:xfrm>
                <a:off x="3634595" y="6497193"/>
                <a:ext cx="57240" cy="295200"/>
              </p14:xfrm>
            </p:contentPart>
          </mc:Choice>
          <mc:Fallback>
            <p:pic>
              <p:nvPicPr>
                <p:cNvPr id="151" name="Freihand 150">
                  <a:extLst>
                    <a:ext uri="{FF2B5EF4-FFF2-40B4-BE49-F238E27FC236}">
                      <a16:creationId xmlns:a16="http://schemas.microsoft.com/office/drawing/2014/main" id="{83C53190-D29D-615C-30AF-14B28872166A}"/>
                    </a:ext>
                  </a:extLst>
                </p:cNvPr>
                <p:cNvPicPr/>
                <p:nvPr/>
              </p:nvPicPr>
              <p:blipFill>
                <a:blip r:embed="rId132"/>
                <a:stretch>
                  <a:fillRect/>
                </a:stretch>
              </p:blipFill>
              <p:spPr>
                <a:xfrm>
                  <a:off x="3625955" y="6488553"/>
                  <a:ext cx="748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54" name="Freihand 153">
                  <a:extLst>
                    <a:ext uri="{FF2B5EF4-FFF2-40B4-BE49-F238E27FC236}">
                      <a16:creationId xmlns:a16="http://schemas.microsoft.com/office/drawing/2014/main" id="{81C729F7-8896-20B0-4C87-5F294C0605B1}"/>
                    </a:ext>
                  </a:extLst>
                </p14:cNvPr>
                <p14:cNvContentPartPr/>
                <p14:nvPr/>
              </p14:nvContentPartPr>
              <p14:xfrm>
                <a:off x="3724955" y="6406473"/>
                <a:ext cx="97200" cy="167400"/>
              </p14:xfrm>
            </p:contentPart>
          </mc:Choice>
          <mc:Fallback>
            <p:pic>
              <p:nvPicPr>
                <p:cNvPr id="154" name="Freihand 153">
                  <a:extLst>
                    <a:ext uri="{FF2B5EF4-FFF2-40B4-BE49-F238E27FC236}">
                      <a16:creationId xmlns:a16="http://schemas.microsoft.com/office/drawing/2014/main" id="{81C729F7-8896-20B0-4C87-5F294C0605B1}"/>
                    </a:ext>
                  </a:extLst>
                </p:cNvPr>
                <p:cNvPicPr/>
                <p:nvPr/>
              </p:nvPicPr>
              <p:blipFill>
                <a:blip r:embed="rId134"/>
                <a:stretch>
                  <a:fillRect/>
                </a:stretch>
              </p:blipFill>
              <p:spPr>
                <a:xfrm>
                  <a:off x="3716315" y="6397473"/>
                  <a:ext cx="114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5" name="Freihand 154">
                  <a:extLst>
                    <a:ext uri="{FF2B5EF4-FFF2-40B4-BE49-F238E27FC236}">
                      <a16:creationId xmlns:a16="http://schemas.microsoft.com/office/drawing/2014/main" id="{3A9F6632-A2D1-1319-E185-C1180E080BEF}"/>
                    </a:ext>
                  </a:extLst>
                </p14:cNvPr>
                <p14:cNvContentPartPr/>
                <p14:nvPr/>
              </p14:nvContentPartPr>
              <p14:xfrm>
                <a:off x="3803075" y="6426273"/>
                <a:ext cx="87120" cy="259200"/>
              </p14:xfrm>
            </p:contentPart>
          </mc:Choice>
          <mc:Fallback>
            <p:pic>
              <p:nvPicPr>
                <p:cNvPr id="155" name="Freihand 154">
                  <a:extLst>
                    <a:ext uri="{FF2B5EF4-FFF2-40B4-BE49-F238E27FC236}">
                      <a16:creationId xmlns:a16="http://schemas.microsoft.com/office/drawing/2014/main" id="{3A9F6632-A2D1-1319-E185-C1180E080BEF}"/>
                    </a:ext>
                  </a:extLst>
                </p:cNvPr>
                <p:cNvPicPr/>
                <p:nvPr/>
              </p:nvPicPr>
              <p:blipFill>
                <a:blip r:embed="rId136"/>
                <a:stretch>
                  <a:fillRect/>
                </a:stretch>
              </p:blipFill>
              <p:spPr>
                <a:xfrm>
                  <a:off x="3794435" y="6417273"/>
                  <a:ext cx="1047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56" name="Freihand 155">
                  <a:extLst>
                    <a:ext uri="{FF2B5EF4-FFF2-40B4-BE49-F238E27FC236}">
                      <a16:creationId xmlns:a16="http://schemas.microsoft.com/office/drawing/2014/main" id="{5EB5A765-807D-10AD-A33D-8262412A6FEC}"/>
                    </a:ext>
                  </a:extLst>
                </p14:cNvPr>
                <p14:cNvContentPartPr/>
                <p14:nvPr/>
              </p14:nvContentPartPr>
              <p14:xfrm>
                <a:off x="3899195" y="6503673"/>
                <a:ext cx="64440" cy="208440"/>
              </p14:xfrm>
            </p:contentPart>
          </mc:Choice>
          <mc:Fallback>
            <p:pic>
              <p:nvPicPr>
                <p:cNvPr id="156" name="Freihand 155">
                  <a:extLst>
                    <a:ext uri="{FF2B5EF4-FFF2-40B4-BE49-F238E27FC236}">
                      <a16:creationId xmlns:a16="http://schemas.microsoft.com/office/drawing/2014/main" id="{5EB5A765-807D-10AD-A33D-8262412A6FEC}"/>
                    </a:ext>
                  </a:extLst>
                </p:cNvPr>
                <p:cNvPicPr/>
                <p:nvPr/>
              </p:nvPicPr>
              <p:blipFill>
                <a:blip r:embed="rId138"/>
                <a:stretch>
                  <a:fillRect/>
                </a:stretch>
              </p:blipFill>
              <p:spPr>
                <a:xfrm>
                  <a:off x="3890195" y="6495033"/>
                  <a:ext cx="820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57" name="Freihand 156">
                  <a:extLst>
                    <a:ext uri="{FF2B5EF4-FFF2-40B4-BE49-F238E27FC236}">
                      <a16:creationId xmlns:a16="http://schemas.microsoft.com/office/drawing/2014/main" id="{8C4C32FE-EF46-8806-7EE9-BF35B244B211}"/>
                    </a:ext>
                  </a:extLst>
                </p14:cNvPr>
                <p14:cNvContentPartPr/>
                <p14:nvPr/>
              </p14:nvContentPartPr>
              <p14:xfrm>
                <a:off x="4015475" y="6525273"/>
                <a:ext cx="71280" cy="147600"/>
              </p14:xfrm>
            </p:contentPart>
          </mc:Choice>
          <mc:Fallback>
            <p:pic>
              <p:nvPicPr>
                <p:cNvPr id="157" name="Freihand 156">
                  <a:extLst>
                    <a:ext uri="{FF2B5EF4-FFF2-40B4-BE49-F238E27FC236}">
                      <a16:creationId xmlns:a16="http://schemas.microsoft.com/office/drawing/2014/main" id="{8C4C32FE-EF46-8806-7EE9-BF35B244B211}"/>
                    </a:ext>
                  </a:extLst>
                </p:cNvPr>
                <p:cNvPicPr/>
                <p:nvPr/>
              </p:nvPicPr>
              <p:blipFill>
                <a:blip r:embed="rId140"/>
                <a:stretch>
                  <a:fillRect/>
                </a:stretch>
              </p:blipFill>
              <p:spPr>
                <a:xfrm>
                  <a:off x="4006835" y="6516273"/>
                  <a:ext cx="88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58" name="Freihand 157">
                  <a:extLst>
                    <a:ext uri="{FF2B5EF4-FFF2-40B4-BE49-F238E27FC236}">
                      <a16:creationId xmlns:a16="http://schemas.microsoft.com/office/drawing/2014/main" id="{2617A0A1-3C08-920D-45C5-F612A265C318}"/>
                    </a:ext>
                  </a:extLst>
                </p14:cNvPr>
                <p14:cNvContentPartPr/>
                <p14:nvPr/>
              </p14:nvContentPartPr>
              <p14:xfrm>
                <a:off x="4103315" y="6423393"/>
                <a:ext cx="63720" cy="290160"/>
              </p14:xfrm>
            </p:contentPart>
          </mc:Choice>
          <mc:Fallback>
            <p:pic>
              <p:nvPicPr>
                <p:cNvPr id="158" name="Freihand 157">
                  <a:extLst>
                    <a:ext uri="{FF2B5EF4-FFF2-40B4-BE49-F238E27FC236}">
                      <a16:creationId xmlns:a16="http://schemas.microsoft.com/office/drawing/2014/main" id="{2617A0A1-3C08-920D-45C5-F612A265C318}"/>
                    </a:ext>
                  </a:extLst>
                </p:cNvPr>
                <p:cNvPicPr/>
                <p:nvPr/>
              </p:nvPicPr>
              <p:blipFill>
                <a:blip r:embed="rId142"/>
                <a:stretch>
                  <a:fillRect/>
                </a:stretch>
              </p:blipFill>
              <p:spPr>
                <a:xfrm>
                  <a:off x="4094315" y="6414753"/>
                  <a:ext cx="813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0" name="Freihand 169">
                  <a:extLst>
                    <a:ext uri="{FF2B5EF4-FFF2-40B4-BE49-F238E27FC236}">
                      <a16:creationId xmlns:a16="http://schemas.microsoft.com/office/drawing/2014/main" id="{7458A4D3-0D45-05AC-1F72-FE677F620471}"/>
                    </a:ext>
                  </a:extLst>
                </p14:cNvPr>
                <p14:cNvContentPartPr/>
                <p14:nvPr/>
              </p14:nvContentPartPr>
              <p14:xfrm>
                <a:off x="6180515" y="3830673"/>
                <a:ext cx="427320" cy="281880"/>
              </p14:xfrm>
            </p:contentPart>
          </mc:Choice>
          <mc:Fallback>
            <p:pic>
              <p:nvPicPr>
                <p:cNvPr id="170" name="Freihand 169">
                  <a:extLst>
                    <a:ext uri="{FF2B5EF4-FFF2-40B4-BE49-F238E27FC236}">
                      <a16:creationId xmlns:a16="http://schemas.microsoft.com/office/drawing/2014/main" id="{7458A4D3-0D45-05AC-1F72-FE677F620471}"/>
                    </a:ext>
                  </a:extLst>
                </p:cNvPr>
                <p:cNvPicPr/>
                <p:nvPr/>
              </p:nvPicPr>
              <p:blipFill>
                <a:blip r:embed="rId144"/>
                <a:stretch>
                  <a:fillRect/>
                </a:stretch>
              </p:blipFill>
              <p:spPr>
                <a:xfrm>
                  <a:off x="6171875" y="3822033"/>
                  <a:ext cx="44496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1" name="Freihand 170">
                  <a:extLst>
                    <a:ext uri="{FF2B5EF4-FFF2-40B4-BE49-F238E27FC236}">
                      <a16:creationId xmlns:a16="http://schemas.microsoft.com/office/drawing/2014/main" id="{DFB31E5C-B2DC-A834-0E47-A3652091595A}"/>
                    </a:ext>
                  </a:extLst>
                </p14:cNvPr>
                <p14:cNvContentPartPr/>
                <p14:nvPr/>
              </p14:nvContentPartPr>
              <p14:xfrm>
                <a:off x="6106355" y="3858393"/>
                <a:ext cx="272880" cy="365400"/>
              </p14:xfrm>
            </p:contentPart>
          </mc:Choice>
          <mc:Fallback>
            <p:pic>
              <p:nvPicPr>
                <p:cNvPr id="171" name="Freihand 170">
                  <a:extLst>
                    <a:ext uri="{FF2B5EF4-FFF2-40B4-BE49-F238E27FC236}">
                      <a16:creationId xmlns:a16="http://schemas.microsoft.com/office/drawing/2014/main" id="{DFB31E5C-B2DC-A834-0E47-A3652091595A}"/>
                    </a:ext>
                  </a:extLst>
                </p:cNvPr>
                <p:cNvPicPr/>
                <p:nvPr/>
              </p:nvPicPr>
              <p:blipFill>
                <a:blip r:embed="rId146"/>
                <a:stretch>
                  <a:fillRect/>
                </a:stretch>
              </p:blipFill>
              <p:spPr>
                <a:xfrm>
                  <a:off x="6097715" y="3849393"/>
                  <a:ext cx="29052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2" name="Freihand 171">
                  <a:extLst>
                    <a:ext uri="{FF2B5EF4-FFF2-40B4-BE49-F238E27FC236}">
                      <a16:creationId xmlns:a16="http://schemas.microsoft.com/office/drawing/2014/main" id="{654F47E4-CC29-1E80-B35D-8F5C0C0A8064}"/>
                    </a:ext>
                  </a:extLst>
                </p14:cNvPr>
                <p14:cNvContentPartPr/>
                <p14:nvPr/>
              </p14:nvContentPartPr>
              <p14:xfrm>
                <a:off x="6820595" y="3594153"/>
                <a:ext cx="105840" cy="288720"/>
              </p14:xfrm>
            </p:contentPart>
          </mc:Choice>
          <mc:Fallback>
            <p:pic>
              <p:nvPicPr>
                <p:cNvPr id="172" name="Freihand 171">
                  <a:extLst>
                    <a:ext uri="{FF2B5EF4-FFF2-40B4-BE49-F238E27FC236}">
                      <a16:creationId xmlns:a16="http://schemas.microsoft.com/office/drawing/2014/main" id="{654F47E4-CC29-1E80-B35D-8F5C0C0A8064}"/>
                    </a:ext>
                  </a:extLst>
                </p:cNvPr>
                <p:cNvPicPr/>
                <p:nvPr/>
              </p:nvPicPr>
              <p:blipFill>
                <a:blip r:embed="rId148"/>
                <a:stretch>
                  <a:fillRect/>
                </a:stretch>
              </p:blipFill>
              <p:spPr>
                <a:xfrm>
                  <a:off x="6811595" y="3585513"/>
                  <a:ext cx="1234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3" name="Freihand 172">
                  <a:extLst>
                    <a:ext uri="{FF2B5EF4-FFF2-40B4-BE49-F238E27FC236}">
                      <a16:creationId xmlns:a16="http://schemas.microsoft.com/office/drawing/2014/main" id="{21338BE7-5A75-FEEB-FE77-A0F07B2E28B7}"/>
                    </a:ext>
                  </a:extLst>
                </p14:cNvPr>
                <p14:cNvContentPartPr/>
                <p14:nvPr/>
              </p14:nvContentPartPr>
              <p14:xfrm>
                <a:off x="6972515" y="3525393"/>
                <a:ext cx="124920" cy="250560"/>
              </p14:xfrm>
            </p:contentPart>
          </mc:Choice>
          <mc:Fallback>
            <p:pic>
              <p:nvPicPr>
                <p:cNvPr id="173" name="Freihand 172">
                  <a:extLst>
                    <a:ext uri="{FF2B5EF4-FFF2-40B4-BE49-F238E27FC236}">
                      <a16:creationId xmlns:a16="http://schemas.microsoft.com/office/drawing/2014/main" id="{21338BE7-5A75-FEEB-FE77-A0F07B2E28B7}"/>
                    </a:ext>
                  </a:extLst>
                </p:cNvPr>
                <p:cNvPicPr/>
                <p:nvPr/>
              </p:nvPicPr>
              <p:blipFill>
                <a:blip r:embed="rId150"/>
                <a:stretch>
                  <a:fillRect/>
                </a:stretch>
              </p:blipFill>
              <p:spPr>
                <a:xfrm>
                  <a:off x="6963515" y="3516393"/>
                  <a:ext cx="1425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4" name="Freihand 173">
                  <a:extLst>
                    <a:ext uri="{FF2B5EF4-FFF2-40B4-BE49-F238E27FC236}">
                      <a16:creationId xmlns:a16="http://schemas.microsoft.com/office/drawing/2014/main" id="{103573D6-20BC-1569-D3C6-666C517EE590}"/>
                    </a:ext>
                  </a:extLst>
                </p14:cNvPr>
                <p14:cNvContentPartPr/>
                <p14:nvPr/>
              </p14:nvContentPartPr>
              <p14:xfrm>
                <a:off x="7122275" y="3666513"/>
                <a:ext cx="18360" cy="93960"/>
              </p14:xfrm>
            </p:contentPart>
          </mc:Choice>
          <mc:Fallback>
            <p:pic>
              <p:nvPicPr>
                <p:cNvPr id="174" name="Freihand 173">
                  <a:extLst>
                    <a:ext uri="{FF2B5EF4-FFF2-40B4-BE49-F238E27FC236}">
                      <a16:creationId xmlns:a16="http://schemas.microsoft.com/office/drawing/2014/main" id="{103573D6-20BC-1569-D3C6-666C517EE590}"/>
                    </a:ext>
                  </a:extLst>
                </p:cNvPr>
                <p:cNvPicPr/>
                <p:nvPr/>
              </p:nvPicPr>
              <p:blipFill>
                <a:blip r:embed="rId152"/>
                <a:stretch>
                  <a:fillRect/>
                </a:stretch>
              </p:blipFill>
              <p:spPr>
                <a:xfrm>
                  <a:off x="7113635" y="3657513"/>
                  <a:ext cx="36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5" name="Freihand 174">
                  <a:extLst>
                    <a:ext uri="{FF2B5EF4-FFF2-40B4-BE49-F238E27FC236}">
                      <a16:creationId xmlns:a16="http://schemas.microsoft.com/office/drawing/2014/main" id="{6A280BD4-A6C1-CE7A-EC68-9706ED847EB1}"/>
                    </a:ext>
                  </a:extLst>
                </p14:cNvPr>
                <p14:cNvContentPartPr/>
                <p14:nvPr/>
              </p14:nvContentPartPr>
              <p14:xfrm>
                <a:off x="7117595" y="3538353"/>
                <a:ext cx="168840" cy="223200"/>
              </p14:xfrm>
            </p:contentPart>
          </mc:Choice>
          <mc:Fallback>
            <p:pic>
              <p:nvPicPr>
                <p:cNvPr id="175" name="Freihand 174">
                  <a:extLst>
                    <a:ext uri="{FF2B5EF4-FFF2-40B4-BE49-F238E27FC236}">
                      <a16:creationId xmlns:a16="http://schemas.microsoft.com/office/drawing/2014/main" id="{6A280BD4-A6C1-CE7A-EC68-9706ED847EB1}"/>
                    </a:ext>
                  </a:extLst>
                </p:cNvPr>
                <p:cNvPicPr/>
                <p:nvPr/>
              </p:nvPicPr>
              <p:blipFill>
                <a:blip r:embed="rId154"/>
                <a:stretch>
                  <a:fillRect/>
                </a:stretch>
              </p:blipFill>
              <p:spPr>
                <a:xfrm>
                  <a:off x="7108595" y="3529353"/>
                  <a:ext cx="1864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6" name="Freihand 175">
                  <a:extLst>
                    <a:ext uri="{FF2B5EF4-FFF2-40B4-BE49-F238E27FC236}">
                      <a16:creationId xmlns:a16="http://schemas.microsoft.com/office/drawing/2014/main" id="{317EC501-B203-81CA-7E9B-635396DBFEA7}"/>
                    </a:ext>
                  </a:extLst>
                </p14:cNvPr>
                <p14:cNvContentPartPr/>
                <p14:nvPr/>
              </p14:nvContentPartPr>
              <p14:xfrm>
                <a:off x="7463195" y="3549873"/>
                <a:ext cx="235440" cy="153720"/>
              </p14:xfrm>
            </p:contentPart>
          </mc:Choice>
          <mc:Fallback>
            <p:pic>
              <p:nvPicPr>
                <p:cNvPr id="176" name="Freihand 175">
                  <a:extLst>
                    <a:ext uri="{FF2B5EF4-FFF2-40B4-BE49-F238E27FC236}">
                      <a16:creationId xmlns:a16="http://schemas.microsoft.com/office/drawing/2014/main" id="{317EC501-B203-81CA-7E9B-635396DBFEA7}"/>
                    </a:ext>
                  </a:extLst>
                </p:cNvPr>
                <p:cNvPicPr/>
                <p:nvPr/>
              </p:nvPicPr>
              <p:blipFill>
                <a:blip r:embed="rId156"/>
                <a:stretch>
                  <a:fillRect/>
                </a:stretch>
              </p:blipFill>
              <p:spPr>
                <a:xfrm>
                  <a:off x="7454555" y="3540873"/>
                  <a:ext cx="253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7" name="Freihand 176">
                  <a:extLst>
                    <a:ext uri="{FF2B5EF4-FFF2-40B4-BE49-F238E27FC236}">
                      <a16:creationId xmlns:a16="http://schemas.microsoft.com/office/drawing/2014/main" id="{E0239B8E-C56C-68FC-0F79-A90D8C643D88}"/>
                    </a:ext>
                  </a:extLst>
                </p14:cNvPr>
                <p14:cNvContentPartPr/>
                <p14:nvPr/>
              </p14:nvContentPartPr>
              <p14:xfrm>
                <a:off x="7769915" y="3465273"/>
                <a:ext cx="485280" cy="404280"/>
              </p14:xfrm>
            </p:contentPart>
          </mc:Choice>
          <mc:Fallback>
            <p:pic>
              <p:nvPicPr>
                <p:cNvPr id="177" name="Freihand 176">
                  <a:extLst>
                    <a:ext uri="{FF2B5EF4-FFF2-40B4-BE49-F238E27FC236}">
                      <a16:creationId xmlns:a16="http://schemas.microsoft.com/office/drawing/2014/main" id="{E0239B8E-C56C-68FC-0F79-A90D8C643D88}"/>
                    </a:ext>
                  </a:extLst>
                </p:cNvPr>
                <p:cNvPicPr/>
                <p:nvPr/>
              </p:nvPicPr>
              <p:blipFill>
                <a:blip r:embed="rId158"/>
                <a:stretch>
                  <a:fillRect/>
                </a:stretch>
              </p:blipFill>
              <p:spPr>
                <a:xfrm>
                  <a:off x="7760915" y="3456633"/>
                  <a:ext cx="50292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8" name="Freihand 177">
                  <a:extLst>
                    <a:ext uri="{FF2B5EF4-FFF2-40B4-BE49-F238E27FC236}">
                      <a16:creationId xmlns:a16="http://schemas.microsoft.com/office/drawing/2014/main" id="{C937BF44-2632-4163-2ABC-C8460F523DB1}"/>
                    </a:ext>
                  </a:extLst>
                </p14:cNvPr>
                <p14:cNvContentPartPr/>
                <p14:nvPr/>
              </p14:nvContentPartPr>
              <p14:xfrm>
                <a:off x="8287955" y="3366993"/>
                <a:ext cx="165960" cy="115920"/>
              </p14:xfrm>
            </p:contentPart>
          </mc:Choice>
          <mc:Fallback>
            <p:pic>
              <p:nvPicPr>
                <p:cNvPr id="178" name="Freihand 177">
                  <a:extLst>
                    <a:ext uri="{FF2B5EF4-FFF2-40B4-BE49-F238E27FC236}">
                      <a16:creationId xmlns:a16="http://schemas.microsoft.com/office/drawing/2014/main" id="{C937BF44-2632-4163-2ABC-C8460F523DB1}"/>
                    </a:ext>
                  </a:extLst>
                </p:cNvPr>
                <p:cNvPicPr/>
                <p:nvPr/>
              </p:nvPicPr>
              <p:blipFill>
                <a:blip r:embed="rId160"/>
                <a:stretch>
                  <a:fillRect/>
                </a:stretch>
              </p:blipFill>
              <p:spPr>
                <a:xfrm>
                  <a:off x="8279315" y="3357993"/>
                  <a:ext cx="183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9" name="Freihand 178">
                  <a:extLst>
                    <a:ext uri="{FF2B5EF4-FFF2-40B4-BE49-F238E27FC236}">
                      <a16:creationId xmlns:a16="http://schemas.microsoft.com/office/drawing/2014/main" id="{85777CE9-DAAF-D88D-CC55-6E8CF90E3310}"/>
                    </a:ext>
                  </a:extLst>
                </p14:cNvPr>
                <p14:cNvContentPartPr/>
                <p14:nvPr/>
              </p14:nvContentPartPr>
              <p14:xfrm>
                <a:off x="8428355" y="3257913"/>
                <a:ext cx="114480" cy="193680"/>
              </p14:xfrm>
            </p:contentPart>
          </mc:Choice>
          <mc:Fallback>
            <p:pic>
              <p:nvPicPr>
                <p:cNvPr id="179" name="Freihand 178">
                  <a:extLst>
                    <a:ext uri="{FF2B5EF4-FFF2-40B4-BE49-F238E27FC236}">
                      <a16:creationId xmlns:a16="http://schemas.microsoft.com/office/drawing/2014/main" id="{85777CE9-DAAF-D88D-CC55-6E8CF90E3310}"/>
                    </a:ext>
                  </a:extLst>
                </p:cNvPr>
                <p:cNvPicPr/>
                <p:nvPr/>
              </p:nvPicPr>
              <p:blipFill>
                <a:blip r:embed="rId162"/>
                <a:stretch>
                  <a:fillRect/>
                </a:stretch>
              </p:blipFill>
              <p:spPr>
                <a:xfrm>
                  <a:off x="8419715" y="3248913"/>
                  <a:ext cx="132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80" name="Freihand 179">
                  <a:extLst>
                    <a:ext uri="{FF2B5EF4-FFF2-40B4-BE49-F238E27FC236}">
                      <a16:creationId xmlns:a16="http://schemas.microsoft.com/office/drawing/2014/main" id="{9BBF2D04-377F-BAB7-559C-F07465497098}"/>
                    </a:ext>
                  </a:extLst>
                </p14:cNvPr>
                <p14:cNvContentPartPr/>
                <p14:nvPr/>
              </p14:nvContentPartPr>
              <p14:xfrm>
                <a:off x="8528435" y="3215433"/>
                <a:ext cx="291240" cy="230040"/>
              </p14:xfrm>
            </p:contentPart>
          </mc:Choice>
          <mc:Fallback>
            <p:pic>
              <p:nvPicPr>
                <p:cNvPr id="180" name="Freihand 179">
                  <a:extLst>
                    <a:ext uri="{FF2B5EF4-FFF2-40B4-BE49-F238E27FC236}">
                      <a16:creationId xmlns:a16="http://schemas.microsoft.com/office/drawing/2014/main" id="{9BBF2D04-377F-BAB7-559C-F07465497098}"/>
                    </a:ext>
                  </a:extLst>
                </p:cNvPr>
                <p:cNvPicPr/>
                <p:nvPr/>
              </p:nvPicPr>
              <p:blipFill>
                <a:blip r:embed="rId164"/>
                <a:stretch>
                  <a:fillRect/>
                </a:stretch>
              </p:blipFill>
              <p:spPr>
                <a:xfrm>
                  <a:off x="8519435" y="3206793"/>
                  <a:ext cx="3088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81" name="Freihand 180">
                  <a:extLst>
                    <a:ext uri="{FF2B5EF4-FFF2-40B4-BE49-F238E27FC236}">
                      <a16:creationId xmlns:a16="http://schemas.microsoft.com/office/drawing/2014/main" id="{7657D935-F2D8-999D-7997-346C9BD0F0BF}"/>
                    </a:ext>
                  </a:extLst>
                </p14:cNvPr>
                <p14:cNvContentPartPr/>
                <p14:nvPr/>
              </p14:nvContentPartPr>
              <p14:xfrm>
                <a:off x="8825795" y="3185553"/>
                <a:ext cx="9000" cy="36000"/>
              </p14:xfrm>
            </p:contentPart>
          </mc:Choice>
          <mc:Fallback>
            <p:pic>
              <p:nvPicPr>
                <p:cNvPr id="181" name="Freihand 180">
                  <a:extLst>
                    <a:ext uri="{FF2B5EF4-FFF2-40B4-BE49-F238E27FC236}">
                      <a16:creationId xmlns:a16="http://schemas.microsoft.com/office/drawing/2014/main" id="{7657D935-F2D8-999D-7997-346C9BD0F0BF}"/>
                    </a:ext>
                  </a:extLst>
                </p:cNvPr>
                <p:cNvPicPr/>
                <p:nvPr/>
              </p:nvPicPr>
              <p:blipFill>
                <a:blip r:embed="rId166"/>
                <a:stretch>
                  <a:fillRect/>
                </a:stretch>
              </p:blipFill>
              <p:spPr>
                <a:xfrm>
                  <a:off x="8816795" y="3176913"/>
                  <a:ext cx="26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82" name="Freihand 181">
                  <a:extLst>
                    <a:ext uri="{FF2B5EF4-FFF2-40B4-BE49-F238E27FC236}">
                      <a16:creationId xmlns:a16="http://schemas.microsoft.com/office/drawing/2014/main" id="{53A32BAE-9A4B-85E6-0BDC-25D9BA1219C6}"/>
                    </a:ext>
                  </a:extLst>
                </p14:cNvPr>
                <p14:cNvContentPartPr/>
                <p14:nvPr/>
              </p14:nvContentPartPr>
              <p14:xfrm>
                <a:off x="8892755" y="3265833"/>
                <a:ext cx="164880" cy="80640"/>
              </p14:xfrm>
            </p:contentPart>
          </mc:Choice>
          <mc:Fallback>
            <p:pic>
              <p:nvPicPr>
                <p:cNvPr id="182" name="Freihand 181">
                  <a:extLst>
                    <a:ext uri="{FF2B5EF4-FFF2-40B4-BE49-F238E27FC236}">
                      <a16:creationId xmlns:a16="http://schemas.microsoft.com/office/drawing/2014/main" id="{53A32BAE-9A4B-85E6-0BDC-25D9BA1219C6}"/>
                    </a:ext>
                  </a:extLst>
                </p:cNvPr>
                <p:cNvPicPr/>
                <p:nvPr/>
              </p:nvPicPr>
              <p:blipFill>
                <a:blip r:embed="rId168"/>
                <a:stretch>
                  <a:fillRect/>
                </a:stretch>
              </p:blipFill>
              <p:spPr>
                <a:xfrm>
                  <a:off x="8884115" y="3257193"/>
                  <a:ext cx="182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84" name="Freihand 183">
                  <a:extLst>
                    <a:ext uri="{FF2B5EF4-FFF2-40B4-BE49-F238E27FC236}">
                      <a16:creationId xmlns:a16="http://schemas.microsoft.com/office/drawing/2014/main" id="{4DB7AA5F-2EAB-2D90-28B5-83CCBD481784}"/>
                    </a:ext>
                  </a:extLst>
                </p14:cNvPr>
                <p14:cNvContentPartPr/>
                <p14:nvPr/>
              </p14:nvContentPartPr>
              <p14:xfrm>
                <a:off x="9280115" y="3053793"/>
                <a:ext cx="166320" cy="219960"/>
              </p14:xfrm>
            </p:contentPart>
          </mc:Choice>
          <mc:Fallback>
            <p:pic>
              <p:nvPicPr>
                <p:cNvPr id="184" name="Freihand 183">
                  <a:extLst>
                    <a:ext uri="{FF2B5EF4-FFF2-40B4-BE49-F238E27FC236}">
                      <a16:creationId xmlns:a16="http://schemas.microsoft.com/office/drawing/2014/main" id="{4DB7AA5F-2EAB-2D90-28B5-83CCBD481784}"/>
                    </a:ext>
                  </a:extLst>
                </p:cNvPr>
                <p:cNvPicPr/>
                <p:nvPr/>
              </p:nvPicPr>
              <p:blipFill>
                <a:blip r:embed="rId170"/>
                <a:stretch>
                  <a:fillRect/>
                </a:stretch>
              </p:blipFill>
              <p:spPr>
                <a:xfrm>
                  <a:off x="9271475" y="3045153"/>
                  <a:ext cx="1839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85" name="Freihand 184">
                  <a:extLst>
                    <a:ext uri="{FF2B5EF4-FFF2-40B4-BE49-F238E27FC236}">
                      <a16:creationId xmlns:a16="http://schemas.microsoft.com/office/drawing/2014/main" id="{F2999C83-4287-75CD-96B2-56C8C912DC02}"/>
                    </a:ext>
                  </a:extLst>
                </p14:cNvPr>
                <p14:cNvContentPartPr/>
                <p14:nvPr/>
              </p14:nvContentPartPr>
              <p14:xfrm>
                <a:off x="9450395" y="3180513"/>
                <a:ext cx="109080" cy="72000"/>
              </p14:xfrm>
            </p:contentPart>
          </mc:Choice>
          <mc:Fallback>
            <p:pic>
              <p:nvPicPr>
                <p:cNvPr id="185" name="Freihand 184">
                  <a:extLst>
                    <a:ext uri="{FF2B5EF4-FFF2-40B4-BE49-F238E27FC236}">
                      <a16:creationId xmlns:a16="http://schemas.microsoft.com/office/drawing/2014/main" id="{F2999C83-4287-75CD-96B2-56C8C912DC02}"/>
                    </a:ext>
                  </a:extLst>
                </p:cNvPr>
                <p:cNvPicPr/>
                <p:nvPr/>
              </p:nvPicPr>
              <p:blipFill>
                <a:blip r:embed="rId172"/>
                <a:stretch>
                  <a:fillRect/>
                </a:stretch>
              </p:blipFill>
              <p:spPr>
                <a:xfrm>
                  <a:off x="9441395" y="3171873"/>
                  <a:ext cx="126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86" name="Freihand 185">
                  <a:extLst>
                    <a:ext uri="{FF2B5EF4-FFF2-40B4-BE49-F238E27FC236}">
                      <a16:creationId xmlns:a16="http://schemas.microsoft.com/office/drawing/2014/main" id="{F4FC4AD1-39E4-E6F0-8932-107C5E31A362}"/>
                    </a:ext>
                  </a:extLst>
                </p14:cNvPr>
                <p14:cNvContentPartPr/>
                <p14:nvPr/>
              </p14:nvContentPartPr>
              <p14:xfrm>
                <a:off x="9610955" y="3133713"/>
                <a:ext cx="102240" cy="120600"/>
              </p14:xfrm>
            </p:contentPart>
          </mc:Choice>
          <mc:Fallback>
            <p:pic>
              <p:nvPicPr>
                <p:cNvPr id="186" name="Freihand 185">
                  <a:extLst>
                    <a:ext uri="{FF2B5EF4-FFF2-40B4-BE49-F238E27FC236}">
                      <a16:creationId xmlns:a16="http://schemas.microsoft.com/office/drawing/2014/main" id="{F4FC4AD1-39E4-E6F0-8932-107C5E31A362}"/>
                    </a:ext>
                  </a:extLst>
                </p:cNvPr>
                <p:cNvPicPr/>
                <p:nvPr/>
              </p:nvPicPr>
              <p:blipFill>
                <a:blip r:embed="rId174"/>
                <a:stretch>
                  <a:fillRect/>
                </a:stretch>
              </p:blipFill>
              <p:spPr>
                <a:xfrm>
                  <a:off x="9602315" y="3125073"/>
                  <a:ext cx="119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87" name="Freihand 186">
                  <a:extLst>
                    <a:ext uri="{FF2B5EF4-FFF2-40B4-BE49-F238E27FC236}">
                      <a16:creationId xmlns:a16="http://schemas.microsoft.com/office/drawing/2014/main" id="{B13DD11C-81BF-A3C2-26C9-AF5D27F2FE95}"/>
                    </a:ext>
                  </a:extLst>
                </p14:cNvPr>
                <p14:cNvContentPartPr/>
                <p14:nvPr/>
              </p14:nvContentPartPr>
              <p14:xfrm>
                <a:off x="9847475" y="2971713"/>
                <a:ext cx="82800" cy="236520"/>
              </p14:xfrm>
            </p:contentPart>
          </mc:Choice>
          <mc:Fallback>
            <p:pic>
              <p:nvPicPr>
                <p:cNvPr id="187" name="Freihand 186">
                  <a:extLst>
                    <a:ext uri="{FF2B5EF4-FFF2-40B4-BE49-F238E27FC236}">
                      <a16:creationId xmlns:a16="http://schemas.microsoft.com/office/drawing/2014/main" id="{B13DD11C-81BF-A3C2-26C9-AF5D27F2FE95}"/>
                    </a:ext>
                  </a:extLst>
                </p:cNvPr>
                <p:cNvPicPr/>
                <p:nvPr/>
              </p:nvPicPr>
              <p:blipFill>
                <a:blip r:embed="rId176"/>
                <a:stretch>
                  <a:fillRect/>
                </a:stretch>
              </p:blipFill>
              <p:spPr>
                <a:xfrm>
                  <a:off x="9838835" y="2963073"/>
                  <a:ext cx="1004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88" name="Freihand 187">
                  <a:extLst>
                    <a:ext uri="{FF2B5EF4-FFF2-40B4-BE49-F238E27FC236}">
                      <a16:creationId xmlns:a16="http://schemas.microsoft.com/office/drawing/2014/main" id="{CA09CA4B-93DC-7DB7-3CF1-BE282060943C}"/>
                    </a:ext>
                  </a:extLst>
                </p14:cNvPr>
                <p14:cNvContentPartPr/>
                <p14:nvPr/>
              </p14:nvContentPartPr>
              <p14:xfrm>
                <a:off x="9996515" y="3065313"/>
                <a:ext cx="81360" cy="114120"/>
              </p14:xfrm>
            </p:contentPart>
          </mc:Choice>
          <mc:Fallback>
            <p:pic>
              <p:nvPicPr>
                <p:cNvPr id="188" name="Freihand 187">
                  <a:extLst>
                    <a:ext uri="{FF2B5EF4-FFF2-40B4-BE49-F238E27FC236}">
                      <a16:creationId xmlns:a16="http://schemas.microsoft.com/office/drawing/2014/main" id="{CA09CA4B-93DC-7DB7-3CF1-BE282060943C}"/>
                    </a:ext>
                  </a:extLst>
                </p:cNvPr>
                <p:cNvPicPr/>
                <p:nvPr/>
              </p:nvPicPr>
              <p:blipFill>
                <a:blip r:embed="rId178"/>
                <a:stretch>
                  <a:fillRect/>
                </a:stretch>
              </p:blipFill>
              <p:spPr>
                <a:xfrm>
                  <a:off x="9987515" y="3056673"/>
                  <a:ext cx="99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89" name="Freihand 188">
                  <a:extLst>
                    <a:ext uri="{FF2B5EF4-FFF2-40B4-BE49-F238E27FC236}">
                      <a16:creationId xmlns:a16="http://schemas.microsoft.com/office/drawing/2014/main" id="{21B599DF-EAD4-D5F5-6403-74343FB5FE5A}"/>
                    </a:ext>
                  </a:extLst>
                </p14:cNvPr>
                <p14:cNvContentPartPr/>
                <p14:nvPr/>
              </p14:nvContentPartPr>
              <p14:xfrm>
                <a:off x="10261115" y="2891433"/>
                <a:ext cx="141840" cy="233280"/>
              </p14:xfrm>
            </p:contentPart>
          </mc:Choice>
          <mc:Fallback>
            <p:pic>
              <p:nvPicPr>
                <p:cNvPr id="189" name="Freihand 188">
                  <a:extLst>
                    <a:ext uri="{FF2B5EF4-FFF2-40B4-BE49-F238E27FC236}">
                      <a16:creationId xmlns:a16="http://schemas.microsoft.com/office/drawing/2014/main" id="{21B599DF-EAD4-D5F5-6403-74343FB5FE5A}"/>
                    </a:ext>
                  </a:extLst>
                </p:cNvPr>
                <p:cNvPicPr/>
                <p:nvPr/>
              </p:nvPicPr>
              <p:blipFill>
                <a:blip r:embed="rId180"/>
                <a:stretch>
                  <a:fillRect/>
                </a:stretch>
              </p:blipFill>
              <p:spPr>
                <a:xfrm>
                  <a:off x="10252115" y="2882433"/>
                  <a:ext cx="1594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90" name="Freihand 189">
                  <a:extLst>
                    <a:ext uri="{FF2B5EF4-FFF2-40B4-BE49-F238E27FC236}">
                      <a16:creationId xmlns:a16="http://schemas.microsoft.com/office/drawing/2014/main" id="{B2AF762E-02E7-17BB-D7D1-DB83FA6CEB4E}"/>
                    </a:ext>
                  </a:extLst>
                </p14:cNvPr>
                <p14:cNvContentPartPr/>
                <p14:nvPr/>
              </p14:nvContentPartPr>
              <p14:xfrm>
                <a:off x="10472435" y="2956233"/>
                <a:ext cx="78480" cy="128880"/>
              </p14:xfrm>
            </p:contentPart>
          </mc:Choice>
          <mc:Fallback>
            <p:pic>
              <p:nvPicPr>
                <p:cNvPr id="190" name="Freihand 189">
                  <a:extLst>
                    <a:ext uri="{FF2B5EF4-FFF2-40B4-BE49-F238E27FC236}">
                      <a16:creationId xmlns:a16="http://schemas.microsoft.com/office/drawing/2014/main" id="{B2AF762E-02E7-17BB-D7D1-DB83FA6CEB4E}"/>
                    </a:ext>
                  </a:extLst>
                </p:cNvPr>
                <p:cNvPicPr/>
                <p:nvPr/>
              </p:nvPicPr>
              <p:blipFill>
                <a:blip r:embed="rId182"/>
                <a:stretch>
                  <a:fillRect/>
                </a:stretch>
              </p:blipFill>
              <p:spPr>
                <a:xfrm>
                  <a:off x="10463435" y="2947593"/>
                  <a:ext cx="96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91" name="Freihand 190">
                  <a:extLst>
                    <a:ext uri="{FF2B5EF4-FFF2-40B4-BE49-F238E27FC236}">
                      <a16:creationId xmlns:a16="http://schemas.microsoft.com/office/drawing/2014/main" id="{F3AA4C06-58E9-2248-023D-6669AEE09F46}"/>
                    </a:ext>
                  </a:extLst>
                </p14:cNvPr>
                <p14:cNvContentPartPr/>
                <p14:nvPr/>
              </p14:nvContentPartPr>
              <p14:xfrm>
                <a:off x="10677635" y="2918793"/>
                <a:ext cx="234720" cy="89280"/>
              </p14:xfrm>
            </p:contentPart>
          </mc:Choice>
          <mc:Fallback>
            <p:pic>
              <p:nvPicPr>
                <p:cNvPr id="191" name="Freihand 190">
                  <a:extLst>
                    <a:ext uri="{FF2B5EF4-FFF2-40B4-BE49-F238E27FC236}">
                      <a16:creationId xmlns:a16="http://schemas.microsoft.com/office/drawing/2014/main" id="{F3AA4C06-58E9-2248-023D-6669AEE09F46}"/>
                    </a:ext>
                  </a:extLst>
                </p:cNvPr>
                <p:cNvPicPr/>
                <p:nvPr/>
              </p:nvPicPr>
              <p:blipFill>
                <a:blip r:embed="rId184"/>
                <a:stretch>
                  <a:fillRect/>
                </a:stretch>
              </p:blipFill>
              <p:spPr>
                <a:xfrm>
                  <a:off x="10668995" y="2909793"/>
                  <a:ext cx="252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92" name="Freihand 191">
                  <a:extLst>
                    <a:ext uri="{FF2B5EF4-FFF2-40B4-BE49-F238E27FC236}">
                      <a16:creationId xmlns:a16="http://schemas.microsoft.com/office/drawing/2014/main" id="{EE38C4FC-64E4-6E7F-A1B6-3CCEF96D3B4A}"/>
                    </a:ext>
                  </a:extLst>
                </p14:cNvPr>
                <p14:cNvContentPartPr/>
                <p14:nvPr/>
              </p14:nvContentPartPr>
              <p14:xfrm>
                <a:off x="10982555" y="2920233"/>
                <a:ext cx="141120" cy="69480"/>
              </p14:xfrm>
            </p:contentPart>
          </mc:Choice>
          <mc:Fallback>
            <p:pic>
              <p:nvPicPr>
                <p:cNvPr id="192" name="Freihand 191">
                  <a:extLst>
                    <a:ext uri="{FF2B5EF4-FFF2-40B4-BE49-F238E27FC236}">
                      <a16:creationId xmlns:a16="http://schemas.microsoft.com/office/drawing/2014/main" id="{EE38C4FC-64E4-6E7F-A1B6-3CCEF96D3B4A}"/>
                    </a:ext>
                  </a:extLst>
                </p:cNvPr>
                <p:cNvPicPr/>
                <p:nvPr/>
              </p:nvPicPr>
              <p:blipFill>
                <a:blip r:embed="rId186"/>
                <a:stretch>
                  <a:fillRect/>
                </a:stretch>
              </p:blipFill>
              <p:spPr>
                <a:xfrm>
                  <a:off x="10973915" y="2911233"/>
                  <a:ext cx="158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93" name="Freihand 192">
                  <a:extLst>
                    <a:ext uri="{FF2B5EF4-FFF2-40B4-BE49-F238E27FC236}">
                      <a16:creationId xmlns:a16="http://schemas.microsoft.com/office/drawing/2014/main" id="{9DD03522-7128-ABB4-5C38-0D4CE024A22B}"/>
                    </a:ext>
                  </a:extLst>
                </p14:cNvPr>
                <p14:cNvContentPartPr/>
                <p14:nvPr/>
              </p14:nvContentPartPr>
              <p14:xfrm>
                <a:off x="11149235" y="2747073"/>
                <a:ext cx="56160" cy="191520"/>
              </p14:xfrm>
            </p:contentPart>
          </mc:Choice>
          <mc:Fallback>
            <p:pic>
              <p:nvPicPr>
                <p:cNvPr id="193" name="Freihand 192">
                  <a:extLst>
                    <a:ext uri="{FF2B5EF4-FFF2-40B4-BE49-F238E27FC236}">
                      <a16:creationId xmlns:a16="http://schemas.microsoft.com/office/drawing/2014/main" id="{9DD03522-7128-ABB4-5C38-0D4CE024A22B}"/>
                    </a:ext>
                  </a:extLst>
                </p:cNvPr>
                <p:cNvPicPr/>
                <p:nvPr/>
              </p:nvPicPr>
              <p:blipFill>
                <a:blip r:embed="rId188"/>
                <a:stretch>
                  <a:fillRect/>
                </a:stretch>
              </p:blipFill>
              <p:spPr>
                <a:xfrm>
                  <a:off x="11140595" y="2738433"/>
                  <a:ext cx="73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94" name="Freihand 193">
                  <a:extLst>
                    <a:ext uri="{FF2B5EF4-FFF2-40B4-BE49-F238E27FC236}">
                      <a16:creationId xmlns:a16="http://schemas.microsoft.com/office/drawing/2014/main" id="{4229202A-9529-40AE-9613-2D1664FEE8F8}"/>
                    </a:ext>
                  </a:extLst>
                </p14:cNvPr>
                <p14:cNvContentPartPr/>
                <p14:nvPr/>
              </p14:nvContentPartPr>
              <p14:xfrm>
                <a:off x="11147075" y="2747433"/>
                <a:ext cx="351000" cy="211680"/>
              </p14:xfrm>
            </p:contentPart>
          </mc:Choice>
          <mc:Fallback>
            <p:pic>
              <p:nvPicPr>
                <p:cNvPr id="194" name="Freihand 193">
                  <a:extLst>
                    <a:ext uri="{FF2B5EF4-FFF2-40B4-BE49-F238E27FC236}">
                      <a16:creationId xmlns:a16="http://schemas.microsoft.com/office/drawing/2014/main" id="{4229202A-9529-40AE-9613-2D1664FEE8F8}"/>
                    </a:ext>
                  </a:extLst>
                </p:cNvPr>
                <p:cNvPicPr/>
                <p:nvPr/>
              </p:nvPicPr>
              <p:blipFill>
                <a:blip r:embed="rId190"/>
                <a:stretch>
                  <a:fillRect/>
                </a:stretch>
              </p:blipFill>
              <p:spPr>
                <a:xfrm>
                  <a:off x="11138435" y="2738433"/>
                  <a:ext cx="368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95" name="Freihand 194">
                  <a:extLst>
                    <a:ext uri="{FF2B5EF4-FFF2-40B4-BE49-F238E27FC236}">
                      <a16:creationId xmlns:a16="http://schemas.microsoft.com/office/drawing/2014/main" id="{3BBFEA69-5A81-4E68-B6F3-7FB23844A968}"/>
                    </a:ext>
                  </a:extLst>
                </p14:cNvPr>
                <p14:cNvContentPartPr/>
                <p14:nvPr/>
              </p14:nvContentPartPr>
              <p14:xfrm>
                <a:off x="7338275" y="3885033"/>
                <a:ext cx="408240" cy="162720"/>
              </p14:xfrm>
            </p:contentPart>
          </mc:Choice>
          <mc:Fallback>
            <p:pic>
              <p:nvPicPr>
                <p:cNvPr id="195" name="Freihand 194">
                  <a:extLst>
                    <a:ext uri="{FF2B5EF4-FFF2-40B4-BE49-F238E27FC236}">
                      <a16:creationId xmlns:a16="http://schemas.microsoft.com/office/drawing/2014/main" id="{3BBFEA69-5A81-4E68-B6F3-7FB23844A968}"/>
                    </a:ext>
                  </a:extLst>
                </p:cNvPr>
                <p:cNvPicPr/>
                <p:nvPr/>
              </p:nvPicPr>
              <p:blipFill>
                <a:blip r:embed="rId192"/>
                <a:stretch>
                  <a:fillRect/>
                </a:stretch>
              </p:blipFill>
              <p:spPr>
                <a:xfrm>
                  <a:off x="7329635" y="3876393"/>
                  <a:ext cx="425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96" name="Freihand 195">
                  <a:extLst>
                    <a:ext uri="{FF2B5EF4-FFF2-40B4-BE49-F238E27FC236}">
                      <a16:creationId xmlns:a16="http://schemas.microsoft.com/office/drawing/2014/main" id="{A699F923-6587-24AF-0C23-38D4FF943E8F}"/>
                    </a:ext>
                  </a:extLst>
                </p14:cNvPr>
                <p14:cNvContentPartPr/>
                <p14:nvPr/>
              </p14:nvContentPartPr>
              <p14:xfrm>
                <a:off x="7856315" y="3733473"/>
                <a:ext cx="207000" cy="214920"/>
              </p14:xfrm>
            </p:contentPart>
          </mc:Choice>
          <mc:Fallback>
            <p:pic>
              <p:nvPicPr>
                <p:cNvPr id="196" name="Freihand 195">
                  <a:extLst>
                    <a:ext uri="{FF2B5EF4-FFF2-40B4-BE49-F238E27FC236}">
                      <a16:creationId xmlns:a16="http://schemas.microsoft.com/office/drawing/2014/main" id="{A699F923-6587-24AF-0C23-38D4FF943E8F}"/>
                    </a:ext>
                  </a:extLst>
                </p:cNvPr>
                <p:cNvPicPr/>
                <p:nvPr/>
              </p:nvPicPr>
              <p:blipFill>
                <a:blip r:embed="rId194"/>
                <a:stretch>
                  <a:fillRect/>
                </a:stretch>
              </p:blipFill>
              <p:spPr>
                <a:xfrm>
                  <a:off x="7847675" y="3724833"/>
                  <a:ext cx="2246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97" name="Freihand 196">
                  <a:extLst>
                    <a:ext uri="{FF2B5EF4-FFF2-40B4-BE49-F238E27FC236}">
                      <a16:creationId xmlns:a16="http://schemas.microsoft.com/office/drawing/2014/main" id="{E884B658-F5B9-C54D-FF2B-2F2775FE4401}"/>
                    </a:ext>
                  </a:extLst>
                </p14:cNvPr>
                <p14:cNvContentPartPr/>
                <p14:nvPr/>
              </p14:nvContentPartPr>
              <p14:xfrm>
                <a:off x="7737515" y="3716913"/>
                <a:ext cx="39960" cy="12600"/>
              </p14:xfrm>
            </p:contentPart>
          </mc:Choice>
          <mc:Fallback>
            <p:pic>
              <p:nvPicPr>
                <p:cNvPr id="197" name="Freihand 196">
                  <a:extLst>
                    <a:ext uri="{FF2B5EF4-FFF2-40B4-BE49-F238E27FC236}">
                      <a16:creationId xmlns:a16="http://schemas.microsoft.com/office/drawing/2014/main" id="{E884B658-F5B9-C54D-FF2B-2F2775FE4401}"/>
                    </a:ext>
                  </a:extLst>
                </p:cNvPr>
                <p:cNvPicPr/>
                <p:nvPr/>
              </p:nvPicPr>
              <p:blipFill>
                <a:blip r:embed="rId196"/>
                <a:stretch>
                  <a:fillRect/>
                </a:stretch>
              </p:blipFill>
              <p:spPr>
                <a:xfrm>
                  <a:off x="7728515" y="3707913"/>
                  <a:ext cx="57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98" name="Freihand 197">
                  <a:extLst>
                    <a:ext uri="{FF2B5EF4-FFF2-40B4-BE49-F238E27FC236}">
                      <a16:creationId xmlns:a16="http://schemas.microsoft.com/office/drawing/2014/main" id="{5D7B5709-AA47-7B3E-0A24-436836D24CB8}"/>
                    </a:ext>
                  </a:extLst>
                </p14:cNvPr>
                <p14:cNvContentPartPr/>
                <p14:nvPr/>
              </p14:nvContentPartPr>
              <p14:xfrm>
                <a:off x="8180675" y="3765153"/>
                <a:ext cx="155520" cy="115200"/>
              </p14:xfrm>
            </p:contentPart>
          </mc:Choice>
          <mc:Fallback>
            <p:pic>
              <p:nvPicPr>
                <p:cNvPr id="198" name="Freihand 197">
                  <a:extLst>
                    <a:ext uri="{FF2B5EF4-FFF2-40B4-BE49-F238E27FC236}">
                      <a16:creationId xmlns:a16="http://schemas.microsoft.com/office/drawing/2014/main" id="{5D7B5709-AA47-7B3E-0A24-436836D24CB8}"/>
                    </a:ext>
                  </a:extLst>
                </p:cNvPr>
                <p:cNvPicPr/>
                <p:nvPr/>
              </p:nvPicPr>
              <p:blipFill>
                <a:blip r:embed="rId198"/>
                <a:stretch>
                  <a:fillRect/>
                </a:stretch>
              </p:blipFill>
              <p:spPr>
                <a:xfrm>
                  <a:off x="8172035" y="3756513"/>
                  <a:ext cx="173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9" name="Freihand 198">
                  <a:extLst>
                    <a:ext uri="{FF2B5EF4-FFF2-40B4-BE49-F238E27FC236}">
                      <a16:creationId xmlns:a16="http://schemas.microsoft.com/office/drawing/2014/main" id="{D5BFDB2C-4022-A3C8-E40A-5C254E8BA398}"/>
                    </a:ext>
                  </a:extLst>
                </p14:cNvPr>
                <p14:cNvContentPartPr/>
                <p14:nvPr/>
              </p14:nvContentPartPr>
              <p14:xfrm>
                <a:off x="8349515" y="3669393"/>
                <a:ext cx="145800" cy="166320"/>
              </p14:xfrm>
            </p:contentPart>
          </mc:Choice>
          <mc:Fallback>
            <p:pic>
              <p:nvPicPr>
                <p:cNvPr id="199" name="Freihand 198">
                  <a:extLst>
                    <a:ext uri="{FF2B5EF4-FFF2-40B4-BE49-F238E27FC236}">
                      <a16:creationId xmlns:a16="http://schemas.microsoft.com/office/drawing/2014/main" id="{D5BFDB2C-4022-A3C8-E40A-5C254E8BA398}"/>
                    </a:ext>
                  </a:extLst>
                </p:cNvPr>
                <p:cNvPicPr/>
                <p:nvPr/>
              </p:nvPicPr>
              <p:blipFill>
                <a:blip r:embed="rId200"/>
                <a:stretch>
                  <a:fillRect/>
                </a:stretch>
              </p:blipFill>
              <p:spPr>
                <a:xfrm>
                  <a:off x="8340515" y="3660753"/>
                  <a:ext cx="163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00" name="Freihand 199">
                  <a:extLst>
                    <a:ext uri="{FF2B5EF4-FFF2-40B4-BE49-F238E27FC236}">
                      <a16:creationId xmlns:a16="http://schemas.microsoft.com/office/drawing/2014/main" id="{E9D91B6C-15CA-A3C8-39AB-59B901A405C8}"/>
                    </a:ext>
                  </a:extLst>
                </p14:cNvPr>
                <p14:cNvContentPartPr/>
                <p14:nvPr/>
              </p14:nvContentPartPr>
              <p14:xfrm>
                <a:off x="8794475" y="3698553"/>
                <a:ext cx="145800" cy="182880"/>
              </p14:xfrm>
            </p:contentPart>
          </mc:Choice>
          <mc:Fallback>
            <p:pic>
              <p:nvPicPr>
                <p:cNvPr id="200" name="Freihand 199">
                  <a:extLst>
                    <a:ext uri="{FF2B5EF4-FFF2-40B4-BE49-F238E27FC236}">
                      <a16:creationId xmlns:a16="http://schemas.microsoft.com/office/drawing/2014/main" id="{E9D91B6C-15CA-A3C8-39AB-59B901A405C8}"/>
                    </a:ext>
                  </a:extLst>
                </p:cNvPr>
                <p:cNvPicPr/>
                <p:nvPr/>
              </p:nvPicPr>
              <p:blipFill>
                <a:blip r:embed="rId202"/>
                <a:stretch>
                  <a:fillRect/>
                </a:stretch>
              </p:blipFill>
              <p:spPr>
                <a:xfrm>
                  <a:off x="8785835" y="3689553"/>
                  <a:ext cx="163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01" name="Freihand 200">
                  <a:extLst>
                    <a:ext uri="{FF2B5EF4-FFF2-40B4-BE49-F238E27FC236}">
                      <a16:creationId xmlns:a16="http://schemas.microsoft.com/office/drawing/2014/main" id="{673ECCCD-58A1-42EA-F3A8-613A486D0652}"/>
                    </a:ext>
                  </a:extLst>
                </p14:cNvPr>
                <p14:cNvContentPartPr/>
                <p14:nvPr/>
              </p14:nvContentPartPr>
              <p14:xfrm>
                <a:off x="8973035" y="3660033"/>
                <a:ext cx="54360" cy="97920"/>
              </p14:xfrm>
            </p:contentPart>
          </mc:Choice>
          <mc:Fallback>
            <p:pic>
              <p:nvPicPr>
                <p:cNvPr id="201" name="Freihand 200">
                  <a:extLst>
                    <a:ext uri="{FF2B5EF4-FFF2-40B4-BE49-F238E27FC236}">
                      <a16:creationId xmlns:a16="http://schemas.microsoft.com/office/drawing/2014/main" id="{673ECCCD-58A1-42EA-F3A8-613A486D0652}"/>
                    </a:ext>
                  </a:extLst>
                </p:cNvPr>
                <p:cNvPicPr/>
                <p:nvPr/>
              </p:nvPicPr>
              <p:blipFill>
                <a:blip r:embed="rId204"/>
                <a:stretch>
                  <a:fillRect/>
                </a:stretch>
              </p:blipFill>
              <p:spPr>
                <a:xfrm>
                  <a:off x="8964035" y="3651393"/>
                  <a:ext cx="72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02" name="Freihand 201">
                  <a:extLst>
                    <a:ext uri="{FF2B5EF4-FFF2-40B4-BE49-F238E27FC236}">
                      <a16:creationId xmlns:a16="http://schemas.microsoft.com/office/drawing/2014/main" id="{B710D49F-47B9-12F5-E965-1E519DB03E0B}"/>
                    </a:ext>
                  </a:extLst>
                </p14:cNvPr>
                <p14:cNvContentPartPr/>
                <p14:nvPr/>
              </p14:nvContentPartPr>
              <p14:xfrm>
                <a:off x="9068435" y="3600633"/>
                <a:ext cx="247680" cy="129600"/>
              </p14:xfrm>
            </p:contentPart>
          </mc:Choice>
          <mc:Fallback>
            <p:pic>
              <p:nvPicPr>
                <p:cNvPr id="202" name="Freihand 201">
                  <a:extLst>
                    <a:ext uri="{FF2B5EF4-FFF2-40B4-BE49-F238E27FC236}">
                      <a16:creationId xmlns:a16="http://schemas.microsoft.com/office/drawing/2014/main" id="{B710D49F-47B9-12F5-E965-1E519DB03E0B}"/>
                    </a:ext>
                  </a:extLst>
                </p:cNvPr>
                <p:cNvPicPr/>
                <p:nvPr/>
              </p:nvPicPr>
              <p:blipFill>
                <a:blip r:embed="rId206"/>
                <a:stretch>
                  <a:fillRect/>
                </a:stretch>
              </p:blipFill>
              <p:spPr>
                <a:xfrm>
                  <a:off x="9059435" y="3591633"/>
                  <a:ext cx="265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03" name="Freihand 202">
                  <a:extLst>
                    <a:ext uri="{FF2B5EF4-FFF2-40B4-BE49-F238E27FC236}">
                      <a16:creationId xmlns:a16="http://schemas.microsoft.com/office/drawing/2014/main" id="{A248553C-2EFC-0930-3FD5-EBBE12820D76}"/>
                    </a:ext>
                  </a:extLst>
                </p14:cNvPr>
                <p14:cNvContentPartPr/>
                <p14:nvPr/>
              </p14:nvContentPartPr>
              <p14:xfrm>
                <a:off x="9375515" y="3588753"/>
                <a:ext cx="24480" cy="99720"/>
              </p14:xfrm>
            </p:contentPart>
          </mc:Choice>
          <mc:Fallback>
            <p:pic>
              <p:nvPicPr>
                <p:cNvPr id="203" name="Freihand 202">
                  <a:extLst>
                    <a:ext uri="{FF2B5EF4-FFF2-40B4-BE49-F238E27FC236}">
                      <a16:creationId xmlns:a16="http://schemas.microsoft.com/office/drawing/2014/main" id="{A248553C-2EFC-0930-3FD5-EBBE12820D76}"/>
                    </a:ext>
                  </a:extLst>
                </p:cNvPr>
                <p:cNvPicPr/>
                <p:nvPr/>
              </p:nvPicPr>
              <p:blipFill>
                <a:blip r:embed="rId208"/>
                <a:stretch>
                  <a:fillRect/>
                </a:stretch>
              </p:blipFill>
              <p:spPr>
                <a:xfrm>
                  <a:off x="9366875" y="3580113"/>
                  <a:ext cx="42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04" name="Freihand 203">
                  <a:extLst>
                    <a:ext uri="{FF2B5EF4-FFF2-40B4-BE49-F238E27FC236}">
                      <a16:creationId xmlns:a16="http://schemas.microsoft.com/office/drawing/2014/main" id="{8FB1BBCF-0395-FBAA-0714-70AA956B06EB}"/>
                    </a:ext>
                  </a:extLst>
                </p14:cNvPr>
                <p14:cNvContentPartPr/>
                <p14:nvPr/>
              </p14:nvContentPartPr>
              <p14:xfrm>
                <a:off x="9432395" y="3459873"/>
                <a:ext cx="136440" cy="210240"/>
              </p14:xfrm>
            </p:contentPart>
          </mc:Choice>
          <mc:Fallback>
            <p:pic>
              <p:nvPicPr>
                <p:cNvPr id="204" name="Freihand 203">
                  <a:extLst>
                    <a:ext uri="{FF2B5EF4-FFF2-40B4-BE49-F238E27FC236}">
                      <a16:creationId xmlns:a16="http://schemas.microsoft.com/office/drawing/2014/main" id="{8FB1BBCF-0395-FBAA-0714-70AA956B06EB}"/>
                    </a:ext>
                  </a:extLst>
                </p:cNvPr>
                <p:cNvPicPr/>
                <p:nvPr/>
              </p:nvPicPr>
              <p:blipFill>
                <a:blip r:embed="rId210"/>
                <a:stretch>
                  <a:fillRect/>
                </a:stretch>
              </p:blipFill>
              <p:spPr>
                <a:xfrm>
                  <a:off x="9423395" y="3451233"/>
                  <a:ext cx="1540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05" name="Freihand 204">
                  <a:extLst>
                    <a:ext uri="{FF2B5EF4-FFF2-40B4-BE49-F238E27FC236}">
                      <a16:creationId xmlns:a16="http://schemas.microsoft.com/office/drawing/2014/main" id="{01C81FA8-54FF-5F51-C5B8-591508903E95}"/>
                    </a:ext>
                  </a:extLst>
                </p14:cNvPr>
                <p14:cNvContentPartPr/>
                <p14:nvPr/>
              </p14:nvContentPartPr>
              <p14:xfrm>
                <a:off x="9583955" y="3424233"/>
                <a:ext cx="166680" cy="184320"/>
              </p14:xfrm>
            </p:contentPart>
          </mc:Choice>
          <mc:Fallback>
            <p:pic>
              <p:nvPicPr>
                <p:cNvPr id="205" name="Freihand 204">
                  <a:extLst>
                    <a:ext uri="{FF2B5EF4-FFF2-40B4-BE49-F238E27FC236}">
                      <a16:creationId xmlns:a16="http://schemas.microsoft.com/office/drawing/2014/main" id="{01C81FA8-54FF-5F51-C5B8-591508903E95}"/>
                    </a:ext>
                  </a:extLst>
                </p:cNvPr>
                <p:cNvPicPr/>
                <p:nvPr/>
              </p:nvPicPr>
              <p:blipFill>
                <a:blip r:embed="rId212"/>
                <a:stretch>
                  <a:fillRect/>
                </a:stretch>
              </p:blipFill>
              <p:spPr>
                <a:xfrm>
                  <a:off x="9574955" y="3415233"/>
                  <a:ext cx="184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06" name="Freihand 205">
                  <a:extLst>
                    <a:ext uri="{FF2B5EF4-FFF2-40B4-BE49-F238E27FC236}">
                      <a16:creationId xmlns:a16="http://schemas.microsoft.com/office/drawing/2014/main" id="{52AF9E6F-C3E7-C0E7-587B-408DB3BDA81D}"/>
                    </a:ext>
                  </a:extLst>
                </p14:cNvPr>
                <p14:cNvContentPartPr/>
                <p14:nvPr/>
              </p14:nvContentPartPr>
              <p14:xfrm>
                <a:off x="9311075" y="3372393"/>
                <a:ext cx="21240" cy="10800"/>
              </p14:xfrm>
            </p:contentPart>
          </mc:Choice>
          <mc:Fallback>
            <p:pic>
              <p:nvPicPr>
                <p:cNvPr id="206" name="Freihand 205">
                  <a:extLst>
                    <a:ext uri="{FF2B5EF4-FFF2-40B4-BE49-F238E27FC236}">
                      <a16:creationId xmlns:a16="http://schemas.microsoft.com/office/drawing/2014/main" id="{52AF9E6F-C3E7-C0E7-587B-408DB3BDA81D}"/>
                    </a:ext>
                  </a:extLst>
                </p:cNvPr>
                <p:cNvPicPr/>
                <p:nvPr/>
              </p:nvPicPr>
              <p:blipFill>
                <a:blip r:embed="rId214"/>
                <a:stretch>
                  <a:fillRect/>
                </a:stretch>
              </p:blipFill>
              <p:spPr>
                <a:xfrm>
                  <a:off x="9302435" y="3363393"/>
                  <a:ext cx="38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07" name="Freihand 206">
                  <a:extLst>
                    <a:ext uri="{FF2B5EF4-FFF2-40B4-BE49-F238E27FC236}">
                      <a16:creationId xmlns:a16="http://schemas.microsoft.com/office/drawing/2014/main" id="{024F2F62-F92F-D9E1-A695-55BF2171C9A4}"/>
                    </a:ext>
                  </a:extLst>
                </p14:cNvPr>
                <p14:cNvContentPartPr/>
                <p14:nvPr/>
              </p14:nvContentPartPr>
              <p14:xfrm>
                <a:off x="9986795" y="3446193"/>
                <a:ext cx="78480" cy="268920"/>
              </p14:xfrm>
            </p:contentPart>
          </mc:Choice>
          <mc:Fallback>
            <p:pic>
              <p:nvPicPr>
                <p:cNvPr id="207" name="Freihand 206">
                  <a:extLst>
                    <a:ext uri="{FF2B5EF4-FFF2-40B4-BE49-F238E27FC236}">
                      <a16:creationId xmlns:a16="http://schemas.microsoft.com/office/drawing/2014/main" id="{024F2F62-F92F-D9E1-A695-55BF2171C9A4}"/>
                    </a:ext>
                  </a:extLst>
                </p:cNvPr>
                <p:cNvPicPr/>
                <p:nvPr/>
              </p:nvPicPr>
              <p:blipFill>
                <a:blip r:embed="rId216"/>
                <a:stretch>
                  <a:fillRect/>
                </a:stretch>
              </p:blipFill>
              <p:spPr>
                <a:xfrm>
                  <a:off x="9977795" y="3437553"/>
                  <a:ext cx="961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08" name="Freihand 207">
                  <a:extLst>
                    <a:ext uri="{FF2B5EF4-FFF2-40B4-BE49-F238E27FC236}">
                      <a16:creationId xmlns:a16="http://schemas.microsoft.com/office/drawing/2014/main" id="{D781441A-FE1E-61A5-28BC-0C964AA99AC6}"/>
                    </a:ext>
                  </a:extLst>
                </p14:cNvPr>
                <p14:cNvContentPartPr/>
                <p14:nvPr/>
              </p14:nvContentPartPr>
              <p14:xfrm>
                <a:off x="10100195" y="3423873"/>
                <a:ext cx="120960" cy="75960"/>
              </p14:xfrm>
            </p:contentPart>
          </mc:Choice>
          <mc:Fallback>
            <p:pic>
              <p:nvPicPr>
                <p:cNvPr id="208" name="Freihand 207">
                  <a:extLst>
                    <a:ext uri="{FF2B5EF4-FFF2-40B4-BE49-F238E27FC236}">
                      <a16:creationId xmlns:a16="http://schemas.microsoft.com/office/drawing/2014/main" id="{D781441A-FE1E-61A5-28BC-0C964AA99AC6}"/>
                    </a:ext>
                  </a:extLst>
                </p:cNvPr>
                <p:cNvPicPr/>
                <p:nvPr/>
              </p:nvPicPr>
              <p:blipFill>
                <a:blip r:embed="rId218"/>
                <a:stretch>
                  <a:fillRect/>
                </a:stretch>
              </p:blipFill>
              <p:spPr>
                <a:xfrm>
                  <a:off x="10091555" y="3414873"/>
                  <a:ext cx="138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09" name="Freihand 208">
                  <a:extLst>
                    <a:ext uri="{FF2B5EF4-FFF2-40B4-BE49-F238E27FC236}">
                      <a16:creationId xmlns:a16="http://schemas.microsoft.com/office/drawing/2014/main" id="{0FBB055E-AA61-5E1E-2DA8-4FB2B437729C}"/>
                    </a:ext>
                  </a:extLst>
                </p14:cNvPr>
                <p14:cNvContentPartPr/>
                <p14:nvPr/>
              </p14:nvContentPartPr>
              <p14:xfrm>
                <a:off x="10214315" y="3301113"/>
                <a:ext cx="169920" cy="176040"/>
              </p14:xfrm>
            </p:contentPart>
          </mc:Choice>
          <mc:Fallback>
            <p:pic>
              <p:nvPicPr>
                <p:cNvPr id="209" name="Freihand 208">
                  <a:extLst>
                    <a:ext uri="{FF2B5EF4-FFF2-40B4-BE49-F238E27FC236}">
                      <a16:creationId xmlns:a16="http://schemas.microsoft.com/office/drawing/2014/main" id="{0FBB055E-AA61-5E1E-2DA8-4FB2B437729C}"/>
                    </a:ext>
                  </a:extLst>
                </p:cNvPr>
                <p:cNvPicPr/>
                <p:nvPr/>
              </p:nvPicPr>
              <p:blipFill>
                <a:blip r:embed="rId220"/>
                <a:stretch>
                  <a:fillRect/>
                </a:stretch>
              </p:blipFill>
              <p:spPr>
                <a:xfrm>
                  <a:off x="10205675" y="3292473"/>
                  <a:ext cx="187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0" name="Freihand 209">
                  <a:extLst>
                    <a:ext uri="{FF2B5EF4-FFF2-40B4-BE49-F238E27FC236}">
                      <a16:creationId xmlns:a16="http://schemas.microsoft.com/office/drawing/2014/main" id="{6367F19F-DBB5-360F-2460-34B11D67D98C}"/>
                    </a:ext>
                  </a:extLst>
                </p14:cNvPr>
                <p14:cNvContentPartPr/>
                <p14:nvPr/>
              </p14:nvContentPartPr>
              <p14:xfrm>
                <a:off x="10422035" y="3323073"/>
                <a:ext cx="88200" cy="137160"/>
              </p14:xfrm>
            </p:contentPart>
          </mc:Choice>
          <mc:Fallback>
            <p:pic>
              <p:nvPicPr>
                <p:cNvPr id="210" name="Freihand 209">
                  <a:extLst>
                    <a:ext uri="{FF2B5EF4-FFF2-40B4-BE49-F238E27FC236}">
                      <a16:creationId xmlns:a16="http://schemas.microsoft.com/office/drawing/2014/main" id="{6367F19F-DBB5-360F-2460-34B11D67D98C}"/>
                    </a:ext>
                  </a:extLst>
                </p:cNvPr>
                <p:cNvPicPr/>
                <p:nvPr/>
              </p:nvPicPr>
              <p:blipFill>
                <a:blip r:embed="rId222"/>
                <a:stretch>
                  <a:fillRect/>
                </a:stretch>
              </p:blipFill>
              <p:spPr>
                <a:xfrm>
                  <a:off x="10413395" y="3314073"/>
                  <a:ext cx="1058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1" name="Freihand 210">
                  <a:extLst>
                    <a:ext uri="{FF2B5EF4-FFF2-40B4-BE49-F238E27FC236}">
                      <a16:creationId xmlns:a16="http://schemas.microsoft.com/office/drawing/2014/main" id="{0641C429-AD8F-91F2-EC78-405A7B38A249}"/>
                    </a:ext>
                  </a:extLst>
                </p14:cNvPr>
                <p14:cNvContentPartPr/>
                <p14:nvPr/>
              </p14:nvContentPartPr>
              <p14:xfrm>
                <a:off x="10710035" y="3215433"/>
                <a:ext cx="41040" cy="237960"/>
              </p14:xfrm>
            </p:contentPart>
          </mc:Choice>
          <mc:Fallback>
            <p:pic>
              <p:nvPicPr>
                <p:cNvPr id="211" name="Freihand 210">
                  <a:extLst>
                    <a:ext uri="{FF2B5EF4-FFF2-40B4-BE49-F238E27FC236}">
                      <a16:creationId xmlns:a16="http://schemas.microsoft.com/office/drawing/2014/main" id="{0641C429-AD8F-91F2-EC78-405A7B38A249}"/>
                    </a:ext>
                  </a:extLst>
                </p:cNvPr>
                <p:cNvPicPr/>
                <p:nvPr/>
              </p:nvPicPr>
              <p:blipFill>
                <a:blip r:embed="rId224"/>
                <a:stretch>
                  <a:fillRect/>
                </a:stretch>
              </p:blipFill>
              <p:spPr>
                <a:xfrm>
                  <a:off x="10701035" y="3206433"/>
                  <a:ext cx="586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2" name="Freihand 211">
                  <a:extLst>
                    <a:ext uri="{FF2B5EF4-FFF2-40B4-BE49-F238E27FC236}">
                      <a16:creationId xmlns:a16="http://schemas.microsoft.com/office/drawing/2014/main" id="{D1DAE9A9-A43C-D4B7-503D-0BD0C84E7250}"/>
                    </a:ext>
                  </a:extLst>
                </p14:cNvPr>
                <p14:cNvContentPartPr/>
                <p14:nvPr/>
              </p14:nvContentPartPr>
              <p14:xfrm>
                <a:off x="10761155" y="3163953"/>
                <a:ext cx="488880" cy="240840"/>
              </p14:xfrm>
            </p:contentPart>
          </mc:Choice>
          <mc:Fallback>
            <p:pic>
              <p:nvPicPr>
                <p:cNvPr id="212" name="Freihand 211">
                  <a:extLst>
                    <a:ext uri="{FF2B5EF4-FFF2-40B4-BE49-F238E27FC236}">
                      <a16:creationId xmlns:a16="http://schemas.microsoft.com/office/drawing/2014/main" id="{D1DAE9A9-A43C-D4B7-503D-0BD0C84E7250}"/>
                    </a:ext>
                  </a:extLst>
                </p:cNvPr>
                <p:cNvPicPr/>
                <p:nvPr/>
              </p:nvPicPr>
              <p:blipFill>
                <a:blip r:embed="rId226"/>
                <a:stretch>
                  <a:fillRect/>
                </a:stretch>
              </p:blipFill>
              <p:spPr>
                <a:xfrm>
                  <a:off x="10752515" y="3155313"/>
                  <a:ext cx="5065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3" name="Freihand 212">
                  <a:extLst>
                    <a:ext uri="{FF2B5EF4-FFF2-40B4-BE49-F238E27FC236}">
                      <a16:creationId xmlns:a16="http://schemas.microsoft.com/office/drawing/2014/main" id="{4298314C-89F7-1101-50F6-698F13DA6041}"/>
                    </a:ext>
                  </a:extLst>
                </p14:cNvPr>
                <p14:cNvContentPartPr/>
                <p14:nvPr/>
              </p14:nvContentPartPr>
              <p14:xfrm>
                <a:off x="11261195" y="3208593"/>
                <a:ext cx="144360" cy="113400"/>
              </p14:xfrm>
            </p:contentPart>
          </mc:Choice>
          <mc:Fallback>
            <p:pic>
              <p:nvPicPr>
                <p:cNvPr id="213" name="Freihand 212">
                  <a:extLst>
                    <a:ext uri="{FF2B5EF4-FFF2-40B4-BE49-F238E27FC236}">
                      <a16:creationId xmlns:a16="http://schemas.microsoft.com/office/drawing/2014/main" id="{4298314C-89F7-1101-50F6-698F13DA6041}"/>
                    </a:ext>
                  </a:extLst>
                </p:cNvPr>
                <p:cNvPicPr/>
                <p:nvPr/>
              </p:nvPicPr>
              <p:blipFill>
                <a:blip r:embed="rId228"/>
                <a:stretch>
                  <a:fillRect/>
                </a:stretch>
              </p:blipFill>
              <p:spPr>
                <a:xfrm>
                  <a:off x="11252195" y="3199953"/>
                  <a:ext cx="162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4" name="Freihand 213">
                  <a:extLst>
                    <a:ext uri="{FF2B5EF4-FFF2-40B4-BE49-F238E27FC236}">
                      <a16:creationId xmlns:a16="http://schemas.microsoft.com/office/drawing/2014/main" id="{951455D3-9B00-604B-E4BC-F4E427454A23}"/>
                    </a:ext>
                  </a:extLst>
                </p14:cNvPr>
                <p14:cNvContentPartPr/>
                <p14:nvPr/>
              </p14:nvContentPartPr>
              <p14:xfrm>
                <a:off x="11451995" y="3049473"/>
                <a:ext cx="31320" cy="371160"/>
              </p14:xfrm>
            </p:contentPart>
          </mc:Choice>
          <mc:Fallback>
            <p:pic>
              <p:nvPicPr>
                <p:cNvPr id="214" name="Freihand 213">
                  <a:extLst>
                    <a:ext uri="{FF2B5EF4-FFF2-40B4-BE49-F238E27FC236}">
                      <a16:creationId xmlns:a16="http://schemas.microsoft.com/office/drawing/2014/main" id="{951455D3-9B00-604B-E4BC-F4E427454A23}"/>
                    </a:ext>
                  </a:extLst>
                </p:cNvPr>
                <p:cNvPicPr/>
                <p:nvPr/>
              </p:nvPicPr>
              <p:blipFill>
                <a:blip r:embed="rId230"/>
                <a:stretch>
                  <a:fillRect/>
                </a:stretch>
              </p:blipFill>
              <p:spPr>
                <a:xfrm>
                  <a:off x="11442995" y="3040473"/>
                  <a:ext cx="4896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20" name="Freihand 219">
                  <a:extLst>
                    <a:ext uri="{FF2B5EF4-FFF2-40B4-BE49-F238E27FC236}">
                      <a16:creationId xmlns:a16="http://schemas.microsoft.com/office/drawing/2014/main" id="{2E74354B-6030-4F4F-B37F-B516DB458B46}"/>
                    </a:ext>
                  </a:extLst>
                </p14:cNvPr>
                <p14:cNvContentPartPr/>
                <p14:nvPr/>
              </p14:nvContentPartPr>
              <p14:xfrm>
                <a:off x="6304715" y="4717353"/>
                <a:ext cx="264960" cy="35640"/>
              </p14:xfrm>
            </p:contentPart>
          </mc:Choice>
          <mc:Fallback>
            <p:pic>
              <p:nvPicPr>
                <p:cNvPr id="220" name="Freihand 219">
                  <a:extLst>
                    <a:ext uri="{FF2B5EF4-FFF2-40B4-BE49-F238E27FC236}">
                      <a16:creationId xmlns:a16="http://schemas.microsoft.com/office/drawing/2014/main" id="{2E74354B-6030-4F4F-B37F-B516DB458B46}"/>
                    </a:ext>
                  </a:extLst>
                </p:cNvPr>
                <p:cNvPicPr/>
                <p:nvPr/>
              </p:nvPicPr>
              <p:blipFill>
                <a:blip r:embed="rId232"/>
                <a:stretch>
                  <a:fillRect/>
                </a:stretch>
              </p:blipFill>
              <p:spPr>
                <a:xfrm>
                  <a:off x="6295715" y="4708713"/>
                  <a:ext cx="282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21" name="Freihand 220">
                  <a:extLst>
                    <a:ext uri="{FF2B5EF4-FFF2-40B4-BE49-F238E27FC236}">
                      <a16:creationId xmlns:a16="http://schemas.microsoft.com/office/drawing/2014/main" id="{98EA11FB-6071-D4E1-FAD3-89E2D07FA4ED}"/>
                    </a:ext>
                  </a:extLst>
                </p14:cNvPr>
                <p14:cNvContentPartPr/>
                <p14:nvPr/>
              </p14:nvContentPartPr>
              <p14:xfrm>
                <a:off x="6318395" y="4784673"/>
                <a:ext cx="239400" cy="68760"/>
              </p14:xfrm>
            </p:contentPart>
          </mc:Choice>
          <mc:Fallback>
            <p:pic>
              <p:nvPicPr>
                <p:cNvPr id="221" name="Freihand 220">
                  <a:extLst>
                    <a:ext uri="{FF2B5EF4-FFF2-40B4-BE49-F238E27FC236}">
                      <a16:creationId xmlns:a16="http://schemas.microsoft.com/office/drawing/2014/main" id="{98EA11FB-6071-D4E1-FAD3-89E2D07FA4ED}"/>
                    </a:ext>
                  </a:extLst>
                </p:cNvPr>
                <p:cNvPicPr/>
                <p:nvPr/>
              </p:nvPicPr>
              <p:blipFill>
                <a:blip r:embed="rId234"/>
                <a:stretch>
                  <a:fillRect/>
                </a:stretch>
              </p:blipFill>
              <p:spPr>
                <a:xfrm>
                  <a:off x="6309395" y="4775673"/>
                  <a:ext cx="257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22" name="Freihand 221">
                  <a:extLst>
                    <a:ext uri="{FF2B5EF4-FFF2-40B4-BE49-F238E27FC236}">
                      <a16:creationId xmlns:a16="http://schemas.microsoft.com/office/drawing/2014/main" id="{2D2E4B10-0923-F1FD-7676-C142F720734E}"/>
                    </a:ext>
                  </a:extLst>
                </p14:cNvPr>
                <p14:cNvContentPartPr/>
                <p14:nvPr/>
              </p14:nvContentPartPr>
              <p14:xfrm>
                <a:off x="6608915" y="4592433"/>
                <a:ext cx="117720" cy="276840"/>
              </p14:xfrm>
            </p:contentPart>
          </mc:Choice>
          <mc:Fallback>
            <p:pic>
              <p:nvPicPr>
                <p:cNvPr id="222" name="Freihand 221">
                  <a:extLst>
                    <a:ext uri="{FF2B5EF4-FFF2-40B4-BE49-F238E27FC236}">
                      <a16:creationId xmlns:a16="http://schemas.microsoft.com/office/drawing/2014/main" id="{2D2E4B10-0923-F1FD-7676-C142F720734E}"/>
                    </a:ext>
                  </a:extLst>
                </p:cNvPr>
                <p:cNvPicPr/>
                <p:nvPr/>
              </p:nvPicPr>
              <p:blipFill>
                <a:blip r:embed="rId236"/>
                <a:stretch>
                  <a:fillRect/>
                </a:stretch>
              </p:blipFill>
              <p:spPr>
                <a:xfrm>
                  <a:off x="6599915" y="4583433"/>
                  <a:ext cx="1353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23" name="Freihand 222">
                  <a:extLst>
                    <a:ext uri="{FF2B5EF4-FFF2-40B4-BE49-F238E27FC236}">
                      <a16:creationId xmlns:a16="http://schemas.microsoft.com/office/drawing/2014/main" id="{D0CAE1C1-FA41-903F-B782-84E995B3EB67}"/>
                    </a:ext>
                  </a:extLst>
                </p14:cNvPr>
                <p14:cNvContentPartPr/>
                <p14:nvPr/>
              </p14:nvContentPartPr>
              <p14:xfrm>
                <a:off x="6896555" y="4492713"/>
                <a:ext cx="397440" cy="225360"/>
              </p14:xfrm>
            </p:contentPart>
          </mc:Choice>
          <mc:Fallback>
            <p:pic>
              <p:nvPicPr>
                <p:cNvPr id="223" name="Freihand 222">
                  <a:extLst>
                    <a:ext uri="{FF2B5EF4-FFF2-40B4-BE49-F238E27FC236}">
                      <a16:creationId xmlns:a16="http://schemas.microsoft.com/office/drawing/2014/main" id="{D0CAE1C1-FA41-903F-B782-84E995B3EB67}"/>
                    </a:ext>
                  </a:extLst>
                </p:cNvPr>
                <p:cNvPicPr/>
                <p:nvPr/>
              </p:nvPicPr>
              <p:blipFill>
                <a:blip r:embed="rId238"/>
                <a:stretch>
                  <a:fillRect/>
                </a:stretch>
              </p:blipFill>
              <p:spPr>
                <a:xfrm>
                  <a:off x="6887915" y="4484073"/>
                  <a:ext cx="4150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24" name="Freihand 223">
                  <a:extLst>
                    <a:ext uri="{FF2B5EF4-FFF2-40B4-BE49-F238E27FC236}">
                      <a16:creationId xmlns:a16="http://schemas.microsoft.com/office/drawing/2014/main" id="{03F662D6-400E-0C2E-6895-8EF4CB2F75D4}"/>
                    </a:ext>
                  </a:extLst>
                </p14:cNvPr>
                <p14:cNvContentPartPr/>
                <p14:nvPr/>
              </p14:nvContentPartPr>
              <p14:xfrm>
                <a:off x="7482275" y="4469313"/>
                <a:ext cx="95040" cy="178920"/>
              </p14:xfrm>
            </p:contentPart>
          </mc:Choice>
          <mc:Fallback>
            <p:pic>
              <p:nvPicPr>
                <p:cNvPr id="224" name="Freihand 223">
                  <a:extLst>
                    <a:ext uri="{FF2B5EF4-FFF2-40B4-BE49-F238E27FC236}">
                      <a16:creationId xmlns:a16="http://schemas.microsoft.com/office/drawing/2014/main" id="{03F662D6-400E-0C2E-6895-8EF4CB2F75D4}"/>
                    </a:ext>
                  </a:extLst>
                </p:cNvPr>
                <p:cNvPicPr/>
                <p:nvPr/>
              </p:nvPicPr>
              <p:blipFill>
                <a:blip r:embed="rId240"/>
                <a:stretch>
                  <a:fillRect/>
                </a:stretch>
              </p:blipFill>
              <p:spPr>
                <a:xfrm>
                  <a:off x="7473275" y="4460673"/>
                  <a:ext cx="112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25" name="Freihand 224">
                  <a:extLst>
                    <a:ext uri="{FF2B5EF4-FFF2-40B4-BE49-F238E27FC236}">
                      <a16:creationId xmlns:a16="http://schemas.microsoft.com/office/drawing/2014/main" id="{40D026F5-8919-BCFA-2931-E07110A98C1D}"/>
                    </a:ext>
                  </a:extLst>
                </p14:cNvPr>
                <p14:cNvContentPartPr/>
                <p14:nvPr/>
              </p14:nvContentPartPr>
              <p14:xfrm>
                <a:off x="7624115" y="4357713"/>
                <a:ext cx="167400" cy="223560"/>
              </p14:xfrm>
            </p:contentPart>
          </mc:Choice>
          <mc:Fallback>
            <p:pic>
              <p:nvPicPr>
                <p:cNvPr id="225" name="Freihand 224">
                  <a:extLst>
                    <a:ext uri="{FF2B5EF4-FFF2-40B4-BE49-F238E27FC236}">
                      <a16:creationId xmlns:a16="http://schemas.microsoft.com/office/drawing/2014/main" id="{40D026F5-8919-BCFA-2931-E07110A98C1D}"/>
                    </a:ext>
                  </a:extLst>
                </p:cNvPr>
                <p:cNvPicPr/>
                <p:nvPr/>
              </p:nvPicPr>
              <p:blipFill>
                <a:blip r:embed="rId242"/>
                <a:stretch>
                  <a:fillRect/>
                </a:stretch>
              </p:blipFill>
              <p:spPr>
                <a:xfrm>
                  <a:off x="7615475" y="4348713"/>
                  <a:ext cx="1850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27" name="Freihand 226">
                  <a:extLst>
                    <a:ext uri="{FF2B5EF4-FFF2-40B4-BE49-F238E27FC236}">
                      <a16:creationId xmlns:a16="http://schemas.microsoft.com/office/drawing/2014/main" id="{37B7E437-EE2E-159E-8151-102829CA46E2}"/>
                    </a:ext>
                  </a:extLst>
                </p14:cNvPr>
                <p14:cNvContentPartPr/>
                <p14:nvPr/>
              </p14:nvContentPartPr>
              <p14:xfrm>
                <a:off x="7833635" y="4236033"/>
                <a:ext cx="99000" cy="315000"/>
              </p14:xfrm>
            </p:contentPart>
          </mc:Choice>
          <mc:Fallback>
            <p:pic>
              <p:nvPicPr>
                <p:cNvPr id="227" name="Freihand 226">
                  <a:extLst>
                    <a:ext uri="{FF2B5EF4-FFF2-40B4-BE49-F238E27FC236}">
                      <a16:creationId xmlns:a16="http://schemas.microsoft.com/office/drawing/2014/main" id="{37B7E437-EE2E-159E-8151-102829CA46E2}"/>
                    </a:ext>
                  </a:extLst>
                </p:cNvPr>
                <p:cNvPicPr/>
                <p:nvPr/>
              </p:nvPicPr>
              <p:blipFill>
                <a:blip r:embed="rId244"/>
                <a:stretch>
                  <a:fillRect/>
                </a:stretch>
              </p:blipFill>
              <p:spPr>
                <a:xfrm>
                  <a:off x="7824995" y="4227033"/>
                  <a:ext cx="11664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28" name="Freihand 227">
                  <a:extLst>
                    <a:ext uri="{FF2B5EF4-FFF2-40B4-BE49-F238E27FC236}">
                      <a16:creationId xmlns:a16="http://schemas.microsoft.com/office/drawing/2014/main" id="{228B7F4C-815F-40FE-852D-35A86199ED46}"/>
                    </a:ext>
                  </a:extLst>
                </p14:cNvPr>
                <p14:cNvContentPartPr/>
                <p14:nvPr/>
              </p14:nvContentPartPr>
              <p14:xfrm>
                <a:off x="7950275" y="4351233"/>
                <a:ext cx="357120" cy="109440"/>
              </p14:xfrm>
            </p:contentPart>
          </mc:Choice>
          <mc:Fallback>
            <p:pic>
              <p:nvPicPr>
                <p:cNvPr id="228" name="Freihand 227">
                  <a:extLst>
                    <a:ext uri="{FF2B5EF4-FFF2-40B4-BE49-F238E27FC236}">
                      <a16:creationId xmlns:a16="http://schemas.microsoft.com/office/drawing/2014/main" id="{228B7F4C-815F-40FE-852D-35A86199ED46}"/>
                    </a:ext>
                  </a:extLst>
                </p:cNvPr>
                <p:cNvPicPr/>
                <p:nvPr/>
              </p:nvPicPr>
              <p:blipFill>
                <a:blip r:embed="rId246"/>
                <a:stretch>
                  <a:fillRect/>
                </a:stretch>
              </p:blipFill>
              <p:spPr>
                <a:xfrm>
                  <a:off x="7941635" y="4342233"/>
                  <a:ext cx="374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29" name="Freihand 228">
                  <a:extLst>
                    <a:ext uri="{FF2B5EF4-FFF2-40B4-BE49-F238E27FC236}">
                      <a16:creationId xmlns:a16="http://schemas.microsoft.com/office/drawing/2014/main" id="{8089437D-1694-2473-C320-0BA63CEE114A}"/>
                    </a:ext>
                  </a:extLst>
                </p14:cNvPr>
                <p14:cNvContentPartPr/>
                <p14:nvPr/>
              </p14:nvContentPartPr>
              <p14:xfrm>
                <a:off x="8223515" y="4202913"/>
                <a:ext cx="12960" cy="2160"/>
              </p14:xfrm>
            </p:contentPart>
          </mc:Choice>
          <mc:Fallback>
            <p:pic>
              <p:nvPicPr>
                <p:cNvPr id="229" name="Freihand 228">
                  <a:extLst>
                    <a:ext uri="{FF2B5EF4-FFF2-40B4-BE49-F238E27FC236}">
                      <a16:creationId xmlns:a16="http://schemas.microsoft.com/office/drawing/2014/main" id="{8089437D-1694-2473-C320-0BA63CEE114A}"/>
                    </a:ext>
                  </a:extLst>
                </p:cNvPr>
                <p:cNvPicPr/>
                <p:nvPr/>
              </p:nvPicPr>
              <p:blipFill>
                <a:blip r:embed="rId248"/>
                <a:stretch>
                  <a:fillRect/>
                </a:stretch>
              </p:blipFill>
              <p:spPr>
                <a:xfrm>
                  <a:off x="8214515" y="4193913"/>
                  <a:ext cx="30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30" name="Freihand 229">
                  <a:extLst>
                    <a:ext uri="{FF2B5EF4-FFF2-40B4-BE49-F238E27FC236}">
                      <a16:creationId xmlns:a16="http://schemas.microsoft.com/office/drawing/2014/main" id="{11909CAF-2B4A-5394-B45E-38BC87331C9E}"/>
                    </a:ext>
                  </a:extLst>
                </p14:cNvPr>
                <p14:cNvContentPartPr/>
                <p14:nvPr/>
              </p14:nvContentPartPr>
              <p14:xfrm>
                <a:off x="6398315" y="5067633"/>
                <a:ext cx="172800" cy="136080"/>
              </p14:xfrm>
            </p:contentPart>
          </mc:Choice>
          <mc:Fallback>
            <p:pic>
              <p:nvPicPr>
                <p:cNvPr id="230" name="Freihand 229">
                  <a:extLst>
                    <a:ext uri="{FF2B5EF4-FFF2-40B4-BE49-F238E27FC236}">
                      <a16:creationId xmlns:a16="http://schemas.microsoft.com/office/drawing/2014/main" id="{11909CAF-2B4A-5394-B45E-38BC87331C9E}"/>
                    </a:ext>
                  </a:extLst>
                </p:cNvPr>
                <p:cNvPicPr/>
                <p:nvPr/>
              </p:nvPicPr>
              <p:blipFill>
                <a:blip r:embed="rId250"/>
                <a:stretch>
                  <a:fillRect/>
                </a:stretch>
              </p:blipFill>
              <p:spPr>
                <a:xfrm>
                  <a:off x="6389315" y="5058993"/>
                  <a:ext cx="190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31" name="Freihand 230">
                  <a:extLst>
                    <a:ext uri="{FF2B5EF4-FFF2-40B4-BE49-F238E27FC236}">
                      <a16:creationId xmlns:a16="http://schemas.microsoft.com/office/drawing/2014/main" id="{EB5A8C72-FEEC-9B6B-8BE0-AD78FCDFD665}"/>
                    </a:ext>
                  </a:extLst>
                </p14:cNvPr>
                <p14:cNvContentPartPr/>
                <p14:nvPr/>
              </p14:nvContentPartPr>
              <p14:xfrm>
                <a:off x="6615035" y="4977633"/>
                <a:ext cx="108000" cy="222840"/>
              </p14:xfrm>
            </p:contentPart>
          </mc:Choice>
          <mc:Fallback>
            <p:pic>
              <p:nvPicPr>
                <p:cNvPr id="231" name="Freihand 230">
                  <a:extLst>
                    <a:ext uri="{FF2B5EF4-FFF2-40B4-BE49-F238E27FC236}">
                      <a16:creationId xmlns:a16="http://schemas.microsoft.com/office/drawing/2014/main" id="{EB5A8C72-FEEC-9B6B-8BE0-AD78FCDFD665}"/>
                    </a:ext>
                  </a:extLst>
                </p:cNvPr>
                <p:cNvPicPr/>
                <p:nvPr/>
              </p:nvPicPr>
              <p:blipFill>
                <a:blip r:embed="rId252"/>
                <a:stretch>
                  <a:fillRect/>
                </a:stretch>
              </p:blipFill>
              <p:spPr>
                <a:xfrm>
                  <a:off x="6606395" y="4968633"/>
                  <a:ext cx="125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32" name="Freihand 231">
                  <a:extLst>
                    <a:ext uri="{FF2B5EF4-FFF2-40B4-BE49-F238E27FC236}">
                      <a16:creationId xmlns:a16="http://schemas.microsoft.com/office/drawing/2014/main" id="{A42EE6DD-D5CE-D583-5F79-FF0D93C08060}"/>
                    </a:ext>
                  </a:extLst>
                </p14:cNvPr>
                <p14:cNvContentPartPr/>
                <p14:nvPr/>
              </p14:nvContentPartPr>
              <p14:xfrm>
                <a:off x="6739235" y="5010393"/>
                <a:ext cx="104040" cy="122400"/>
              </p14:xfrm>
            </p:contentPart>
          </mc:Choice>
          <mc:Fallback>
            <p:pic>
              <p:nvPicPr>
                <p:cNvPr id="232" name="Freihand 231">
                  <a:extLst>
                    <a:ext uri="{FF2B5EF4-FFF2-40B4-BE49-F238E27FC236}">
                      <a16:creationId xmlns:a16="http://schemas.microsoft.com/office/drawing/2014/main" id="{A42EE6DD-D5CE-D583-5F79-FF0D93C08060}"/>
                    </a:ext>
                  </a:extLst>
                </p:cNvPr>
                <p:cNvPicPr/>
                <p:nvPr/>
              </p:nvPicPr>
              <p:blipFill>
                <a:blip r:embed="rId254"/>
                <a:stretch>
                  <a:fillRect/>
                </a:stretch>
              </p:blipFill>
              <p:spPr>
                <a:xfrm>
                  <a:off x="6730595" y="5001753"/>
                  <a:ext cx="121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33" name="Freihand 232">
                  <a:extLst>
                    <a:ext uri="{FF2B5EF4-FFF2-40B4-BE49-F238E27FC236}">
                      <a16:creationId xmlns:a16="http://schemas.microsoft.com/office/drawing/2014/main" id="{41135FA0-9DF1-E242-856A-84499542D154}"/>
                    </a:ext>
                  </a:extLst>
                </p14:cNvPr>
                <p14:cNvContentPartPr/>
                <p14:nvPr/>
              </p14:nvContentPartPr>
              <p14:xfrm>
                <a:off x="6869915" y="4923993"/>
                <a:ext cx="321840" cy="160200"/>
              </p14:xfrm>
            </p:contentPart>
          </mc:Choice>
          <mc:Fallback>
            <p:pic>
              <p:nvPicPr>
                <p:cNvPr id="233" name="Freihand 232">
                  <a:extLst>
                    <a:ext uri="{FF2B5EF4-FFF2-40B4-BE49-F238E27FC236}">
                      <a16:creationId xmlns:a16="http://schemas.microsoft.com/office/drawing/2014/main" id="{41135FA0-9DF1-E242-856A-84499542D154}"/>
                    </a:ext>
                  </a:extLst>
                </p:cNvPr>
                <p:cNvPicPr/>
                <p:nvPr/>
              </p:nvPicPr>
              <p:blipFill>
                <a:blip r:embed="rId256"/>
                <a:stretch>
                  <a:fillRect/>
                </a:stretch>
              </p:blipFill>
              <p:spPr>
                <a:xfrm>
                  <a:off x="6861275" y="4915353"/>
                  <a:ext cx="339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34" name="Freihand 233">
                  <a:extLst>
                    <a:ext uri="{FF2B5EF4-FFF2-40B4-BE49-F238E27FC236}">
                      <a16:creationId xmlns:a16="http://schemas.microsoft.com/office/drawing/2014/main" id="{B48B795A-71CC-6BE0-3BF4-A3E6BB4CC44C}"/>
                    </a:ext>
                  </a:extLst>
                </p14:cNvPr>
                <p14:cNvContentPartPr/>
                <p14:nvPr/>
              </p14:nvContentPartPr>
              <p14:xfrm>
                <a:off x="7129115" y="4914633"/>
                <a:ext cx="49320" cy="28080"/>
              </p14:xfrm>
            </p:contentPart>
          </mc:Choice>
          <mc:Fallback>
            <p:pic>
              <p:nvPicPr>
                <p:cNvPr id="234" name="Freihand 233">
                  <a:extLst>
                    <a:ext uri="{FF2B5EF4-FFF2-40B4-BE49-F238E27FC236}">
                      <a16:creationId xmlns:a16="http://schemas.microsoft.com/office/drawing/2014/main" id="{B48B795A-71CC-6BE0-3BF4-A3E6BB4CC44C}"/>
                    </a:ext>
                  </a:extLst>
                </p:cNvPr>
                <p:cNvPicPr/>
                <p:nvPr/>
              </p:nvPicPr>
              <p:blipFill>
                <a:blip r:embed="rId258"/>
                <a:stretch>
                  <a:fillRect/>
                </a:stretch>
              </p:blipFill>
              <p:spPr>
                <a:xfrm>
                  <a:off x="7120115" y="4905993"/>
                  <a:ext cx="66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35" name="Freihand 234">
                  <a:extLst>
                    <a:ext uri="{FF2B5EF4-FFF2-40B4-BE49-F238E27FC236}">
                      <a16:creationId xmlns:a16="http://schemas.microsoft.com/office/drawing/2014/main" id="{A0D9553C-2C0E-A742-2A66-320DF2986F88}"/>
                    </a:ext>
                  </a:extLst>
                </p14:cNvPr>
                <p14:cNvContentPartPr/>
                <p14:nvPr/>
              </p14:nvContentPartPr>
              <p14:xfrm>
                <a:off x="7231355" y="4951353"/>
                <a:ext cx="92880" cy="254520"/>
              </p14:xfrm>
            </p:contentPart>
          </mc:Choice>
          <mc:Fallback>
            <p:pic>
              <p:nvPicPr>
                <p:cNvPr id="235" name="Freihand 234">
                  <a:extLst>
                    <a:ext uri="{FF2B5EF4-FFF2-40B4-BE49-F238E27FC236}">
                      <a16:creationId xmlns:a16="http://schemas.microsoft.com/office/drawing/2014/main" id="{A0D9553C-2C0E-A742-2A66-320DF2986F88}"/>
                    </a:ext>
                  </a:extLst>
                </p:cNvPr>
                <p:cNvPicPr/>
                <p:nvPr/>
              </p:nvPicPr>
              <p:blipFill>
                <a:blip r:embed="rId260"/>
                <a:stretch>
                  <a:fillRect/>
                </a:stretch>
              </p:blipFill>
              <p:spPr>
                <a:xfrm>
                  <a:off x="7222715" y="4942353"/>
                  <a:ext cx="1105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36" name="Freihand 235">
                  <a:extLst>
                    <a:ext uri="{FF2B5EF4-FFF2-40B4-BE49-F238E27FC236}">
                      <a16:creationId xmlns:a16="http://schemas.microsoft.com/office/drawing/2014/main" id="{53BEBCBC-BA0B-E084-7D57-DC390DBD539A}"/>
                    </a:ext>
                  </a:extLst>
                </p14:cNvPr>
                <p14:cNvContentPartPr/>
                <p14:nvPr/>
              </p14:nvContentPartPr>
              <p14:xfrm>
                <a:off x="7493795" y="4855233"/>
                <a:ext cx="138960" cy="106200"/>
              </p14:xfrm>
            </p:contentPart>
          </mc:Choice>
          <mc:Fallback>
            <p:pic>
              <p:nvPicPr>
                <p:cNvPr id="236" name="Freihand 235">
                  <a:extLst>
                    <a:ext uri="{FF2B5EF4-FFF2-40B4-BE49-F238E27FC236}">
                      <a16:creationId xmlns:a16="http://schemas.microsoft.com/office/drawing/2014/main" id="{53BEBCBC-BA0B-E084-7D57-DC390DBD539A}"/>
                    </a:ext>
                  </a:extLst>
                </p:cNvPr>
                <p:cNvPicPr/>
                <p:nvPr/>
              </p:nvPicPr>
              <p:blipFill>
                <a:blip r:embed="rId262"/>
                <a:stretch>
                  <a:fillRect/>
                </a:stretch>
              </p:blipFill>
              <p:spPr>
                <a:xfrm>
                  <a:off x="7484795" y="4846593"/>
                  <a:ext cx="156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37" name="Freihand 236">
                  <a:extLst>
                    <a:ext uri="{FF2B5EF4-FFF2-40B4-BE49-F238E27FC236}">
                      <a16:creationId xmlns:a16="http://schemas.microsoft.com/office/drawing/2014/main" id="{45E11A7C-3F4C-FCBA-64D5-D58E0A27476F}"/>
                    </a:ext>
                  </a:extLst>
                </p14:cNvPr>
                <p14:cNvContentPartPr/>
                <p14:nvPr/>
              </p14:nvContentPartPr>
              <p14:xfrm>
                <a:off x="7644275" y="4840833"/>
                <a:ext cx="133560" cy="299160"/>
              </p14:xfrm>
            </p:contentPart>
          </mc:Choice>
          <mc:Fallback>
            <p:pic>
              <p:nvPicPr>
                <p:cNvPr id="237" name="Freihand 236">
                  <a:extLst>
                    <a:ext uri="{FF2B5EF4-FFF2-40B4-BE49-F238E27FC236}">
                      <a16:creationId xmlns:a16="http://schemas.microsoft.com/office/drawing/2014/main" id="{45E11A7C-3F4C-FCBA-64D5-D58E0A27476F}"/>
                    </a:ext>
                  </a:extLst>
                </p:cNvPr>
                <p:cNvPicPr/>
                <p:nvPr/>
              </p:nvPicPr>
              <p:blipFill>
                <a:blip r:embed="rId264"/>
                <a:stretch>
                  <a:fillRect/>
                </a:stretch>
              </p:blipFill>
              <p:spPr>
                <a:xfrm>
                  <a:off x="7635635" y="4832193"/>
                  <a:ext cx="1512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38" name="Freihand 237">
                  <a:extLst>
                    <a:ext uri="{FF2B5EF4-FFF2-40B4-BE49-F238E27FC236}">
                      <a16:creationId xmlns:a16="http://schemas.microsoft.com/office/drawing/2014/main" id="{16A4CC1F-B18C-8C18-A69B-03C7E1036459}"/>
                    </a:ext>
                  </a:extLst>
                </p14:cNvPr>
                <p14:cNvContentPartPr/>
                <p14:nvPr/>
              </p14:nvContentPartPr>
              <p14:xfrm>
                <a:off x="7803395" y="4778193"/>
                <a:ext cx="225360" cy="259200"/>
              </p14:xfrm>
            </p:contentPart>
          </mc:Choice>
          <mc:Fallback>
            <p:pic>
              <p:nvPicPr>
                <p:cNvPr id="238" name="Freihand 237">
                  <a:extLst>
                    <a:ext uri="{FF2B5EF4-FFF2-40B4-BE49-F238E27FC236}">
                      <a16:creationId xmlns:a16="http://schemas.microsoft.com/office/drawing/2014/main" id="{16A4CC1F-B18C-8C18-A69B-03C7E1036459}"/>
                    </a:ext>
                  </a:extLst>
                </p:cNvPr>
                <p:cNvPicPr/>
                <p:nvPr/>
              </p:nvPicPr>
              <p:blipFill>
                <a:blip r:embed="rId266"/>
                <a:stretch>
                  <a:fillRect/>
                </a:stretch>
              </p:blipFill>
              <p:spPr>
                <a:xfrm>
                  <a:off x="7794755" y="4769193"/>
                  <a:ext cx="2430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39" name="Freihand 238">
                  <a:extLst>
                    <a:ext uri="{FF2B5EF4-FFF2-40B4-BE49-F238E27FC236}">
                      <a16:creationId xmlns:a16="http://schemas.microsoft.com/office/drawing/2014/main" id="{6C076070-C5C6-2F75-4077-1867E18C9913}"/>
                    </a:ext>
                  </a:extLst>
                </p14:cNvPr>
                <p14:cNvContentPartPr/>
                <p14:nvPr/>
              </p14:nvContentPartPr>
              <p14:xfrm>
                <a:off x="8067635" y="4754433"/>
                <a:ext cx="81720" cy="217800"/>
              </p14:xfrm>
            </p:contentPart>
          </mc:Choice>
          <mc:Fallback>
            <p:pic>
              <p:nvPicPr>
                <p:cNvPr id="239" name="Freihand 238">
                  <a:extLst>
                    <a:ext uri="{FF2B5EF4-FFF2-40B4-BE49-F238E27FC236}">
                      <a16:creationId xmlns:a16="http://schemas.microsoft.com/office/drawing/2014/main" id="{6C076070-C5C6-2F75-4077-1867E18C9913}"/>
                    </a:ext>
                  </a:extLst>
                </p:cNvPr>
                <p:cNvPicPr/>
                <p:nvPr/>
              </p:nvPicPr>
              <p:blipFill>
                <a:blip r:embed="rId268"/>
                <a:stretch>
                  <a:fillRect/>
                </a:stretch>
              </p:blipFill>
              <p:spPr>
                <a:xfrm>
                  <a:off x="8058635" y="4745433"/>
                  <a:ext cx="993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40" name="Freihand 239">
                  <a:extLst>
                    <a:ext uri="{FF2B5EF4-FFF2-40B4-BE49-F238E27FC236}">
                      <a16:creationId xmlns:a16="http://schemas.microsoft.com/office/drawing/2014/main" id="{426B459A-BDA5-649E-4A92-E57CF4E21E68}"/>
                    </a:ext>
                  </a:extLst>
                </p14:cNvPr>
                <p14:cNvContentPartPr/>
                <p14:nvPr/>
              </p14:nvContentPartPr>
              <p14:xfrm>
                <a:off x="8224955" y="4586673"/>
                <a:ext cx="283680" cy="195840"/>
              </p14:xfrm>
            </p:contentPart>
          </mc:Choice>
          <mc:Fallback>
            <p:pic>
              <p:nvPicPr>
                <p:cNvPr id="240" name="Freihand 239">
                  <a:extLst>
                    <a:ext uri="{FF2B5EF4-FFF2-40B4-BE49-F238E27FC236}">
                      <a16:creationId xmlns:a16="http://schemas.microsoft.com/office/drawing/2014/main" id="{426B459A-BDA5-649E-4A92-E57CF4E21E68}"/>
                    </a:ext>
                  </a:extLst>
                </p:cNvPr>
                <p:cNvPicPr/>
                <p:nvPr/>
              </p:nvPicPr>
              <p:blipFill>
                <a:blip r:embed="rId270"/>
                <a:stretch>
                  <a:fillRect/>
                </a:stretch>
              </p:blipFill>
              <p:spPr>
                <a:xfrm>
                  <a:off x="8216315" y="4577673"/>
                  <a:ext cx="301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42" name="Freihand 241">
                  <a:extLst>
                    <a:ext uri="{FF2B5EF4-FFF2-40B4-BE49-F238E27FC236}">
                      <a16:creationId xmlns:a16="http://schemas.microsoft.com/office/drawing/2014/main" id="{7E56025A-2FA6-CC70-CF25-E24429F8D593}"/>
                    </a:ext>
                  </a:extLst>
                </p14:cNvPr>
                <p14:cNvContentPartPr/>
                <p14:nvPr/>
              </p14:nvContentPartPr>
              <p14:xfrm>
                <a:off x="6718355" y="5363913"/>
                <a:ext cx="36000" cy="125280"/>
              </p14:xfrm>
            </p:contentPart>
          </mc:Choice>
          <mc:Fallback>
            <p:pic>
              <p:nvPicPr>
                <p:cNvPr id="242" name="Freihand 241">
                  <a:extLst>
                    <a:ext uri="{FF2B5EF4-FFF2-40B4-BE49-F238E27FC236}">
                      <a16:creationId xmlns:a16="http://schemas.microsoft.com/office/drawing/2014/main" id="{7E56025A-2FA6-CC70-CF25-E24429F8D593}"/>
                    </a:ext>
                  </a:extLst>
                </p:cNvPr>
                <p:cNvPicPr/>
                <p:nvPr/>
              </p:nvPicPr>
              <p:blipFill>
                <a:blip r:embed="rId272"/>
                <a:stretch>
                  <a:fillRect/>
                </a:stretch>
              </p:blipFill>
              <p:spPr>
                <a:xfrm>
                  <a:off x="6709715" y="5354913"/>
                  <a:ext cx="53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43" name="Freihand 242">
                  <a:extLst>
                    <a:ext uri="{FF2B5EF4-FFF2-40B4-BE49-F238E27FC236}">
                      <a16:creationId xmlns:a16="http://schemas.microsoft.com/office/drawing/2014/main" id="{07AB58C6-37F4-FBEA-A0CF-8E484A012D6A}"/>
                    </a:ext>
                  </a:extLst>
                </p14:cNvPr>
                <p14:cNvContentPartPr/>
                <p14:nvPr/>
              </p14:nvContentPartPr>
              <p14:xfrm>
                <a:off x="6615395" y="5292273"/>
                <a:ext cx="210960" cy="212400"/>
              </p14:xfrm>
            </p:contentPart>
          </mc:Choice>
          <mc:Fallback>
            <p:pic>
              <p:nvPicPr>
                <p:cNvPr id="243" name="Freihand 242">
                  <a:extLst>
                    <a:ext uri="{FF2B5EF4-FFF2-40B4-BE49-F238E27FC236}">
                      <a16:creationId xmlns:a16="http://schemas.microsoft.com/office/drawing/2014/main" id="{07AB58C6-37F4-FBEA-A0CF-8E484A012D6A}"/>
                    </a:ext>
                  </a:extLst>
                </p:cNvPr>
                <p:cNvPicPr/>
                <p:nvPr/>
              </p:nvPicPr>
              <p:blipFill>
                <a:blip r:embed="rId274"/>
                <a:stretch>
                  <a:fillRect/>
                </a:stretch>
              </p:blipFill>
              <p:spPr>
                <a:xfrm>
                  <a:off x="6606755" y="5283273"/>
                  <a:ext cx="2286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44" name="Freihand 243">
                  <a:extLst>
                    <a:ext uri="{FF2B5EF4-FFF2-40B4-BE49-F238E27FC236}">
                      <a16:creationId xmlns:a16="http://schemas.microsoft.com/office/drawing/2014/main" id="{E9946A24-A0CA-3CE9-8A60-7DF90F67AFD8}"/>
                    </a:ext>
                  </a:extLst>
                </p14:cNvPr>
                <p14:cNvContentPartPr/>
                <p14:nvPr/>
              </p14:nvContentPartPr>
              <p14:xfrm>
                <a:off x="6873155" y="5347353"/>
                <a:ext cx="331560" cy="97560"/>
              </p14:xfrm>
            </p:contentPart>
          </mc:Choice>
          <mc:Fallback>
            <p:pic>
              <p:nvPicPr>
                <p:cNvPr id="244" name="Freihand 243">
                  <a:extLst>
                    <a:ext uri="{FF2B5EF4-FFF2-40B4-BE49-F238E27FC236}">
                      <a16:creationId xmlns:a16="http://schemas.microsoft.com/office/drawing/2014/main" id="{E9946A24-A0CA-3CE9-8A60-7DF90F67AFD8}"/>
                    </a:ext>
                  </a:extLst>
                </p:cNvPr>
                <p:cNvPicPr/>
                <p:nvPr/>
              </p:nvPicPr>
              <p:blipFill>
                <a:blip r:embed="rId276"/>
                <a:stretch>
                  <a:fillRect/>
                </a:stretch>
              </p:blipFill>
              <p:spPr>
                <a:xfrm>
                  <a:off x="6864155" y="5338713"/>
                  <a:ext cx="349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45" name="Freihand 244">
                  <a:extLst>
                    <a:ext uri="{FF2B5EF4-FFF2-40B4-BE49-F238E27FC236}">
                      <a16:creationId xmlns:a16="http://schemas.microsoft.com/office/drawing/2014/main" id="{8EE205EA-0A88-4732-DFDF-809F9B39B724}"/>
                    </a:ext>
                  </a:extLst>
                </p14:cNvPr>
                <p14:cNvContentPartPr/>
                <p14:nvPr/>
              </p14:nvContentPartPr>
              <p14:xfrm>
                <a:off x="7282475" y="5277513"/>
                <a:ext cx="240480" cy="99720"/>
              </p14:xfrm>
            </p:contentPart>
          </mc:Choice>
          <mc:Fallback>
            <p:pic>
              <p:nvPicPr>
                <p:cNvPr id="245" name="Freihand 244">
                  <a:extLst>
                    <a:ext uri="{FF2B5EF4-FFF2-40B4-BE49-F238E27FC236}">
                      <a16:creationId xmlns:a16="http://schemas.microsoft.com/office/drawing/2014/main" id="{8EE205EA-0A88-4732-DFDF-809F9B39B724}"/>
                    </a:ext>
                  </a:extLst>
                </p:cNvPr>
                <p:cNvPicPr/>
                <p:nvPr/>
              </p:nvPicPr>
              <p:blipFill>
                <a:blip r:embed="rId278"/>
                <a:stretch>
                  <a:fillRect/>
                </a:stretch>
              </p:blipFill>
              <p:spPr>
                <a:xfrm>
                  <a:off x="7273475" y="5268873"/>
                  <a:ext cx="258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46" name="Freihand 245">
                  <a:extLst>
                    <a:ext uri="{FF2B5EF4-FFF2-40B4-BE49-F238E27FC236}">
                      <a16:creationId xmlns:a16="http://schemas.microsoft.com/office/drawing/2014/main" id="{76ACFBB8-19F1-BAF8-E9EE-6F649F57FBF0}"/>
                    </a:ext>
                  </a:extLst>
                </p14:cNvPr>
                <p14:cNvContentPartPr/>
                <p14:nvPr/>
              </p14:nvContentPartPr>
              <p14:xfrm>
                <a:off x="7546715" y="5160873"/>
                <a:ext cx="108720" cy="183960"/>
              </p14:xfrm>
            </p:contentPart>
          </mc:Choice>
          <mc:Fallback>
            <p:pic>
              <p:nvPicPr>
                <p:cNvPr id="246" name="Freihand 245">
                  <a:extLst>
                    <a:ext uri="{FF2B5EF4-FFF2-40B4-BE49-F238E27FC236}">
                      <a16:creationId xmlns:a16="http://schemas.microsoft.com/office/drawing/2014/main" id="{76ACFBB8-19F1-BAF8-E9EE-6F649F57FBF0}"/>
                    </a:ext>
                  </a:extLst>
                </p:cNvPr>
                <p:cNvPicPr/>
                <p:nvPr/>
              </p:nvPicPr>
              <p:blipFill>
                <a:blip r:embed="rId280"/>
                <a:stretch>
                  <a:fillRect/>
                </a:stretch>
              </p:blipFill>
              <p:spPr>
                <a:xfrm>
                  <a:off x="7538075" y="5151873"/>
                  <a:ext cx="1263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47" name="Freihand 246">
                  <a:extLst>
                    <a:ext uri="{FF2B5EF4-FFF2-40B4-BE49-F238E27FC236}">
                      <a16:creationId xmlns:a16="http://schemas.microsoft.com/office/drawing/2014/main" id="{D1CEA1F4-BB53-6884-93A9-518D0DBD98C5}"/>
                    </a:ext>
                  </a:extLst>
                </p14:cNvPr>
                <p14:cNvContentPartPr/>
                <p14:nvPr/>
              </p14:nvContentPartPr>
              <p14:xfrm>
                <a:off x="7736075" y="5194713"/>
                <a:ext cx="128160" cy="30600"/>
              </p14:xfrm>
            </p:contentPart>
          </mc:Choice>
          <mc:Fallback>
            <p:pic>
              <p:nvPicPr>
                <p:cNvPr id="247" name="Freihand 246">
                  <a:extLst>
                    <a:ext uri="{FF2B5EF4-FFF2-40B4-BE49-F238E27FC236}">
                      <a16:creationId xmlns:a16="http://schemas.microsoft.com/office/drawing/2014/main" id="{D1CEA1F4-BB53-6884-93A9-518D0DBD98C5}"/>
                    </a:ext>
                  </a:extLst>
                </p:cNvPr>
                <p:cNvPicPr/>
                <p:nvPr/>
              </p:nvPicPr>
              <p:blipFill>
                <a:blip r:embed="rId282"/>
                <a:stretch>
                  <a:fillRect/>
                </a:stretch>
              </p:blipFill>
              <p:spPr>
                <a:xfrm>
                  <a:off x="7727435" y="5185713"/>
                  <a:ext cx="145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49" name="Freihand 248">
                  <a:extLst>
                    <a:ext uri="{FF2B5EF4-FFF2-40B4-BE49-F238E27FC236}">
                      <a16:creationId xmlns:a16="http://schemas.microsoft.com/office/drawing/2014/main" id="{93081881-4019-B74A-A320-D4DFD6BA4C22}"/>
                    </a:ext>
                  </a:extLst>
                </p14:cNvPr>
                <p14:cNvContentPartPr/>
                <p14:nvPr/>
              </p14:nvContentPartPr>
              <p14:xfrm>
                <a:off x="7769195" y="5241873"/>
                <a:ext cx="5400" cy="7560"/>
              </p14:xfrm>
            </p:contentPart>
          </mc:Choice>
          <mc:Fallback>
            <p:pic>
              <p:nvPicPr>
                <p:cNvPr id="249" name="Freihand 248">
                  <a:extLst>
                    <a:ext uri="{FF2B5EF4-FFF2-40B4-BE49-F238E27FC236}">
                      <a16:creationId xmlns:a16="http://schemas.microsoft.com/office/drawing/2014/main" id="{93081881-4019-B74A-A320-D4DFD6BA4C22}"/>
                    </a:ext>
                  </a:extLst>
                </p:cNvPr>
                <p:cNvPicPr/>
                <p:nvPr/>
              </p:nvPicPr>
              <p:blipFill>
                <a:blip r:embed="rId284"/>
                <a:stretch>
                  <a:fillRect/>
                </a:stretch>
              </p:blipFill>
              <p:spPr>
                <a:xfrm>
                  <a:off x="7760555" y="5233233"/>
                  <a:ext cx="23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50" name="Freihand 249">
                  <a:extLst>
                    <a:ext uri="{FF2B5EF4-FFF2-40B4-BE49-F238E27FC236}">
                      <a16:creationId xmlns:a16="http://schemas.microsoft.com/office/drawing/2014/main" id="{B7353533-CB58-38D9-DA13-E3625B9EED71}"/>
                    </a:ext>
                  </a:extLst>
                </p14:cNvPr>
                <p14:cNvContentPartPr/>
                <p14:nvPr/>
              </p14:nvContentPartPr>
              <p14:xfrm>
                <a:off x="7964675" y="5097153"/>
                <a:ext cx="154080" cy="129600"/>
              </p14:xfrm>
            </p:contentPart>
          </mc:Choice>
          <mc:Fallback>
            <p:pic>
              <p:nvPicPr>
                <p:cNvPr id="250" name="Freihand 249">
                  <a:extLst>
                    <a:ext uri="{FF2B5EF4-FFF2-40B4-BE49-F238E27FC236}">
                      <a16:creationId xmlns:a16="http://schemas.microsoft.com/office/drawing/2014/main" id="{B7353533-CB58-38D9-DA13-E3625B9EED71}"/>
                    </a:ext>
                  </a:extLst>
                </p:cNvPr>
                <p:cNvPicPr/>
                <p:nvPr/>
              </p:nvPicPr>
              <p:blipFill>
                <a:blip r:embed="rId286"/>
                <a:stretch>
                  <a:fillRect/>
                </a:stretch>
              </p:blipFill>
              <p:spPr>
                <a:xfrm>
                  <a:off x="7956035" y="5088153"/>
                  <a:ext cx="171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51" name="Freihand 250">
                  <a:extLst>
                    <a:ext uri="{FF2B5EF4-FFF2-40B4-BE49-F238E27FC236}">
                      <a16:creationId xmlns:a16="http://schemas.microsoft.com/office/drawing/2014/main" id="{1F875A46-0531-23E6-A27E-F71C01923623}"/>
                    </a:ext>
                  </a:extLst>
                </p14:cNvPr>
                <p14:cNvContentPartPr/>
                <p14:nvPr/>
              </p14:nvContentPartPr>
              <p14:xfrm>
                <a:off x="8098595" y="5066193"/>
                <a:ext cx="213480" cy="113400"/>
              </p14:xfrm>
            </p:contentPart>
          </mc:Choice>
          <mc:Fallback>
            <p:pic>
              <p:nvPicPr>
                <p:cNvPr id="251" name="Freihand 250">
                  <a:extLst>
                    <a:ext uri="{FF2B5EF4-FFF2-40B4-BE49-F238E27FC236}">
                      <a16:creationId xmlns:a16="http://schemas.microsoft.com/office/drawing/2014/main" id="{1F875A46-0531-23E6-A27E-F71C01923623}"/>
                    </a:ext>
                  </a:extLst>
                </p:cNvPr>
                <p:cNvPicPr/>
                <p:nvPr/>
              </p:nvPicPr>
              <p:blipFill>
                <a:blip r:embed="rId288"/>
                <a:stretch>
                  <a:fillRect/>
                </a:stretch>
              </p:blipFill>
              <p:spPr>
                <a:xfrm>
                  <a:off x="8089595" y="5057553"/>
                  <a:ext cx="231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52" name="Freihand 251">
                  <a:extLst>
                    <a:ext uri="{FF2B5EF4-FFF2-40B4-BE49-F238E27FC236}">
                      <a16:creationId xmlns:a16="http://schemas.microsoft.com/office/drawing/2014/main" id="{D5FE68B4-3A1A-2E00-0909-AB1C551A9D70}"/>
                    </a:ext>
                  </a:extLst>
                </p14:cNvPr>
                <p14:cNvContentPartPr/>
                <p14:nvPr/>
              </p14:nvContentPartPr>
              <p14:xfrm>
                <a:off x="8325755" y="5018313"/>
                <a:ext cx="60120" cy="123480"/>
              </p14:xfrm>
            </p:contentPart>
          </mc:Choice>
          <mc:Fallback>
            <p:pic>
              <p:nvPicPr>
                <p:cNvPr id="252" name="Freihand 251">
                  <a:extLst>
                    <a:ext uri="{FF2B5EF4-FFF2-40B4-BE49-F238E27FC236}">
                      <a16:creationId xmlns:a16="http://schemas.microsoft.com/office/drawing/2014/main" id="{D5FE68B4-3A1A-2E00-0909-AB1C551A9D70}"/>
                    </a:ext>
                  </a:extLst>
                </p:cNvPr>
                <p:cNvPicPr/>
                <p:nvPr/>
              </p:nvPicPr>
              <p:blipFill>
                <a:blip r:embed="rId290"/>
                <a:stretch>
                  <a:fillRect/>
                </a:stretch>
              </p:blipFill>
              <p:spPr>
                <a:xfrm>
                  <a:off x="8316755" y="5009313"/>
                  <a:ext cx="77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53" name="Freihand 252">
                  <a:extLst>
                    <a:ext uri="{FF2B5EF4-FFF2-40B4-BE49-F238E27FC236}">
                      <a16:creationId xmlns:a16="http://schemas.microsoft.com/office/drawing/2014/main" id="{CCFB9ECE-152A-8BB6-170B-D58DF3986F14}"/>
                    </a:ext>
                  </a:extLst>
                </p14:cNvPr>
                <p14:cNvContentPartPr/>
                <p14:nvPr/>
              </p14:nvContentPartPr>
              <p14:xfrm>
                <a:off x="8295155" y="4956033"/>
                <a:ext cx="261360" cy="212760"/>
              </p14:xfrm>
            </p:contentPart>
          </mc:Choice>
          <mc:Fallback>
            <p:pic>
              <p:nvPicPr>
                <p:cNvPr id="253" name="Freihand 252">
                  <a:extLst>
                    <a:ext uri="{FF2B5EF4-FFF2-40B4-BE49-F238E27FC236}">
                      <a16:creationId xmlns:a16="http://schemas.microsoft.com/office/drawing/2014/main" id="{CCFB9ECE-152A-8BB6-170B-D58DF3986F14}"/>
                    </a:ext>
                  </a:extLst>
                </p:cNvPr>
                <p:cNvPicPr/>
                <p:nvPr/>
              </p:nvPicPr>
              <p:blipFill>
                <a:blip r:embed="rId292"/>
                <a:stretch>
                  <a:fillRect/>
                </a:stretch>
              </p:blipFill>
              <p:spPr>
                <a:xfrm>
                  <a:off x="8286155" y="4947393"/>
                  <a:ext cx="2790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55" name="Freihand 254">
                  <a:extLst>
                    <a:ext uri="{FF2B5EF4-FFF2-40B4-BE49-F238E27FC236}">
                      <a16:creationId xmlns:a16="http://schemas.microsoft.com/office/drawing/2014/main" id="{64A1DB6D-A32D-76C6-D992-0BF094F682EC}"/>
                    </a:ext>
                  </a:extLst>
                </p14:cNvPr>
                <p14:cNvContentPartPr/>
                <p14:nvPr/>
              </p14:nvContentPartPr>
              <p14:xfrm>
                <a:off x="7888355" y="5417913"/>
                <a:ext cx="3600" cy="25200"/>
              </p14:xfrm>
            </p:contentPart>
          </mc:Choice>
          <mc:Fallback>
            <p:pic>
              <p:nvPicPr>
                <p:cNvPr id="255" name="Freihand 254">
                  <a:extLst>
                    <a:ext uri="{FF2B5EF4-FFF2-40B4-BE49-F238E27FC236}">
                      <a16:creationId xmlns:a16="http://schemas.microsoft.com/office/drawing/2014/main" id="{64A1DB6D-A32D-76C6-D992-0BF094F682EC}"/>
                    </a:ext>
                  </a:extLst>
                </p:cNvPr>
                <p:cNvPicPr/>
                <p:nvPr/>
              </p:nvPicPr>
              <p:blipFill>
                <a:blip r:embed="rId294"/>
                <a:stretch>
                  <a:fillRect/>
                </a:stretch>
              </p:blipFill>
              <p:spPr>
                <a:xfrm>
                  <a:off x="7879355" y="5408913"/>
                  <a:ext cx="21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54" name="Freihand 253">
                  <a:extLst>
                    <a:ext uri="{FF2B5EF4-FFF2-40B4-BE49-F238E27FC236}">
                      <a16:creationId xmlns:a16="http://schemas.microsoft.com/office/drawing/2014/main" id="{07ED94E1-9133-A81A-7340-5843A496B268}"/>
                    </a:ext>
                  </a:extLst>
                </p14:cNvPr>
                <p14:cNvContentPartPr/>
                <p14:nvPr/>
              </p14:nvContentPartPr>
              <p14:xfrm>
                <a:off x="7719155" y="5535273"/>
                <a:ext cx="264600" cy="116280"/>
              </p14:xfrm>
            </p:contentPart>
          </mc:Choice>
          <mc:Fallback>
            <p:pic>
              <p:nvPicPr>
                <p:cNvPr id="254" name="Freihand 253">
                  <a:extLst>
                    <a:ext uri="{FF2B5EF4-FFF2-40B4-BE49-F238E27FC236}">
                      <a16:creationId xmlns:a16="http://schemas.microsoft.com/office/drawing/2014/main" id="{07ED94E1-9133-A81A-7340-5843A496B268}"/>
                    </a:ext>
                  </a:extLst>
                </p:cNvPr>
                <p:cNvPicPr/>
                <p:nvPr/>
              </p:nvPicPr>
              <p:blipFill>
                <a:blip r:embed="rId296"/>
                <a:stretch>
                  <a:fillRect/>
                </a:stretch>
              </p:blipFill>
              <p:spPr>
                <a:xfrm>
                  <a:off x="7710155" y="5526273"/>
                  <a:ext cx="282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56" name="Freihand 255">
                  <a:extLst>
                    <a:ext uri="{FF2B5EF4-FFF2-40B4-BE49-F238E27FC236}">
                      <a16:creationId xmlns:a16="http://schemas.microsoft.com/office/drawing/2014/main" id="{37164B34-829E-0387-53B7-D14405C72532}"/>
                    </a:ext>
                  </a:extLst>
                </p14:cNvPr>
                <p14:cNvContentPartPr/>
                <p14:nvPr/>
              </p14:nvContentPartPr>
              <p14:xfrm>
                <a:off x="7728155" y="5874393"/>
                <a:ext cx="102600" cy="207720"/>
              </p14:xfrm>
            </p:contentPart>
          </mc:Choice>
          <mc:Fallback>
            <p:pic>
              <p:nvPicPr>
                <p:cNvPr id="256" name="Freihand 255">
                  <a:extLst>
                    <a:ext uri="{FF2B5EF4-FFF2-40B4-BE49-F238E27FC236}">
                      <a16:creationId xmlns:a16="http://schemas.microsoft.com/office/drawing/2014/main" id="{37164B34-829E-0387-53B7-D14405C72532}"/>
                    </a:ext>
                  </a:extLst>
                </p:cNvPr>
                <p:cNvPicPr/>
                <p:nvPr/>
              </p:nvPicPr>
              <p:blipFill>
                <a:blip r:embed="rId298"/>
                <a:stretch>
                  <a:fillRect/>
                </a:stretch>
              </p:blipFill>
              <p:spPr>
                <a:xfrm>
                  <a:off x="7719155" y="5865753"/>
                  <a:ext cx="120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57" name="Freihand 256">
                  <a:extLst>
                    <a:ext uri="{FF2B5EF4-FFF2-40B4-BE49-F238E27FC236}">
                      <a16:creationId xmlns:a16="http://schemas.microsoft.com/office/drawing/2014/main" id="{1F681B96-0678-9E3E-76F6-3819D5DD5BF2}"/>
                    </a:ext>
                  </a:extLst>
                </p14:cNvPr>
                <p14:cNvContentPartPr/>
                <p14:nvPr/>
              </p14:nvContentPartPr>
              <p14:xfrm>
                <a:off x="7873955" y="5793033"/>
                <a:ext cx="157320" cy="146520"/>
              </p14:xfrm>
            </p:contentPart>
          </mc:Choice>
          <mc:Fallback>
            <p:pic>
              <p:nvPicPr>
                <p:cNvPr id="257" name="Freihand 256">
                  <a:extLst>
                    <a:ext uri="{FF2B5EF4-FFF2-40B4-BE49-F238E27FC236}">
                      <a16:creationId xmlns:a16="http://schemas.microsoft.com/office/drawing/2014/main" id="{1F681B96-0678-9E3E-76F6-3819D5DD5BF2}"/>
                    </a:ext>
                  </a:extLst>
                </p:cNvPr>
                <p:cNvPicPr/>
                <p:nvPr/>
              </p:nvPicPr>
              <p:blipFill>
                <a:blip r:embed="rId300"/>
                <a:stretch>
                  <a:fillRect/>
                </a:stretch>
              </p:blipFill>
              <p:spPr>
                <a:xfrm>
                  <a:off x="7865315" y="5784393"/>
                  <a:ext cx="174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58" name="Freihand 257">
                  <a:extLst>
                    <a:ext uri="{FF2B5EF4-FFF2-40B4-BE49-F238E27FC236}">
                      <a16:creationId xmlns:a16="http://schemas.microsoft.com/office/drawing/2014/main" id="{0A158094-8909-F1F1-E0AB-0CB01B07517C}"/>
                    </a:ext>
                  </a:extLst>
                </p14:cNvPr>
                <p14:cNvContentPartPr/>
                <p14:nvPr/>
              </p14:nvContentPartPr>
              <p14:xfrm>
                <a:off x="7971515" y="5749113"/>
                <a:ext cx="219240" cy="141480"/>
              </p14:xfrm>
            </p:contentPart>
          </mc:Choice>
          <mc:Fallback>
            <p:pic>
              <p:nvPicPr>
                <p:cNvPr id="258" name="Freihand 257">
                  <a:extLst>
                    <a:ext uri="{FF2B5EF4-FFF2-40B4-BE49-F238E27FC236}">
                      <a16:creationId xmlns:a16="http://schemas.microsoft.com/office/drawing/2014/main" id="{0A158094-8909-F1F1-E0AB-0CB01B07517C}"/>
                    </a:ext>
                  </a:extLst>
                </p:cNvPr>
                <p:cNvPicPr/>
                <p:nvPr/>
              </p:nvPicPr>
              <p:blipFill>
                <a:blip r:embed="rId302"/>
                <a:stretch>
                  <a:fillRect/>
                </a:stretch>
              </p:blipFill>
              <p:spPr>
                <a:xfrm>
                  <a:off x="7962875" y="5740113"/>
                  <a:ext cx="236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59" name="Freihand 258">
                  <a:extLst>
                    <a:ext uri="{FF2B5EF4-FFF2-40B4-BE49-F238E27FC236}">
                      <a16:creationId xmlns:a16="http://schemas.microsoft.com/office/drawing/2014/main" id="{AFE990E8-A8DA-F0D9-9BB0-ACC287B670C5}"/>
                    </a:ext>
                  </a:extLst>
                </p14:cNvPr>
                <p14:cNvContentPartPr/>
                <p14:nvPr/>
              </p14:nvContentPartPr>
              <p14:xfrm>
                <a:off x="8220635" y="5723913"/>
                <a:ext cx="102240" cy="150120"/>
              </p14:xfrm>
            </p:contentPart>
          </mc:Choice>
          <mc:Fallback>
            <p:pic>
              <p:nvPicPr>
                <p:cNvPr id="259" name="Freihand 258">
                  <a:extLst>
                    <a:ext uri="{FF2B5EF4-FFF2-40B4-BE49-F238E27FC236}">
                      <a16:creationId xmlns:a16="http://schemas.microsoft.com/office/drawing/2014/main" id="{AFE990E8-A8DA-F0D9-9BB0-ACC287B670C5}"/>
                    </a:ext>
                  </a:extLst>
                </p:cNvPr>
                <p:cNvPicPr/>
                <p:nvPr/>
              </p:nvPicPr>
              <p:blipFill>
                <a:blip r:embed="rId304"/>
                <a:stretch>
                  <a:fillRect/>
                </a:stretch>
              </p:blipFill>
              <p:spPr>
                <a:xfrm>
                  <a:off x="8211635" y="5714913"/>
                  <a:ext cx="119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60" name="Freihand 259">
                  <a:extLst>
                    <a:ext uri="{FF2B5EF4-FFF2-40B4-BE49-F238E27FC236}">
                      <a16:creationId xmlns:a16="http://schemas.microsoft.com/office/drawing/2014/main" id="{803A67A6-AF29-3A62-FFD8-090C3FC2FBC9}"/>
                    </a:ext>
                  </a:extLst>
                </p14:cNvPr>
                <p14:cNvContentPartPr/>
                <p14:nvPr/>
              </p14:nvContentPartPr>
              <p14:xfrm>
                <a:off x="8341955" y="5690433"/>
                <a:ext cx="124920" cy="207000"/>
              </p14:xfrm>
            </p:contentPart>
          </mc:Choice>
          <mc:Fallback>
            <p:pic>
              <p:nvPicPr>
                <p:cNvPr id="260" name="Freihand 259">
                  <a:extLst>
                    <a:ext uri="{FF2B5EF4-FFF2-40B4-BE49-F238E27FC236}">
                      <a16:creationId xmlns:a16="http://schemas.microsoft.com/office/drawing/2014/main" id="{803A67A6-AF29-3A62-FFD8-090C3FC2FBC9}"/>
                    </a:ext>
                  </a:extLst>
                </p:cNvPr>
                <p:cNvPicPr/>
                <p:nvPr/>
              </p:nvPicPr>
              <p:blipFill>
                <a:blip r:embed="rId306"/>
                <a:stretch>
                  <a:fillRect/>
                </a:stretch>
              </p:blipFill>
              <p:spPr>
                <a:xfrm>
                  <a:off x="8332955" y="5681793"/>
                  <a:ext cx="142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 name="Freihand 1">
                  <a:extLst>
                    <a:ext uri="{FF2B5EF4-FFF2-40B4-BE49-F238E27FC236}">
                      <a16:creationId xmlns:a16="http://schemas.microsoft.com/office/drawing/2014/main" id="{A5937FBB-B2FE-9A44-620D-D50FDD884D21}"/>
                    </a:ext>
                  </a:extLst>
                </p14:cNvPr>
                <p14:cNvContentPartPr/>
                <p14:nvPr/>
              </p14:nvContentPartPr>
              <p14:xfrm>
                <a:off x="9185075" y="609033"/>
                <a:ext cx="98280" cy="1329480"/>
              </p14:xfrm>
            </p:contentPart>
          </mc:Choice>
          <mc:Fallback>
            <p:pic>
              <p:nvPicPr>
                <p:cNvPr id="2" name="Freihand 1">
                  <a:extLst>
                    <a:ext uri="{FF2B5EF4-FFF2-40B4-BE49-F238E27FC236}">
                      <a16:creationId xmlns:a16="http://schemas.microsoft.com/office/drawing/2014/main" id="{A5937FBB-B2FE-9A44-620D-D50FDD884D21}"/>
                    </a:ext>
                  </a:extLst>
                </p:cNvPr>
                <p:cNvPicPr/>
                <p:nvPr/>
              </p:nvPicPr>
              <p:blipFill>
                <a:blip r:embed="rId308"/>
                <a:stretch>
                  <a:fillRect/>
                </a:stretch>
              </p:blipFill>
              <p:spPr>
                <a:xfrm>
                  <a:off x="9176075" y="600393"/>
                  <a:ext cx="115920" cy="1347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 name="Freihand 19">
                  <a:extLst>
                    <a:ext uri="{FF2B5EF4-FFF2-40B4-BE49-F238E27FC236}">
                      <a16:creationId xmlns:a16="http://schemas.microsoft.com/office/drawing/2014/main" id="{48E3274C-BFA9-F419-D8C1-4A9911DF93EF}"/>
                    </a:ext>
                  </a:extLst>
                </p14:cNvPr>
                <p14:cNvContentPartPr/>
                <p14:nvPr/>
              </p14:nvContentPartPr>
              <p14:xfrm>
                <a:off x="9091115" y="1769313"/>
                <a:ext cx="2477160" cy="132120"/>
              </p14:xfrm>
            </p:contentPart>
          </mc:Choice>
          <mc:Fallback>
            <p:pic>
              <p:nvPicPr>
                <p:cNvPr id="20" name="Freihand 19">
                  <a:extLst>
                    <a:ext uri="{FF2B5EF4-FFF2-40B4-BE49-F238E27FC236}">
                      <a16:creationId xmlns:a16="http://schemas.microsoft.com/office/drawing/2014/main" id="{48E3274C-BFA9-F419-D8C1-4A9911DF93EF}"/>
                    </a:ext>
                  </a:extLst>
                </p:cNvPr>
                <p:cNvPicPr/>
                <p:nvPr/>
              </p:nvPicPr>
              <p:blipFill>
                <a:blip r:embed="rId310"/>
                <a:stretch>
                  <a:fillRect/>
                </a:stretch>
              </p:blipFill>
              <p:spPr>
                <a:xfrm>
                  <a:off x="9082115" y="1760673"/>
                  <a:ext cx="2494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 name="Freihand 20">
                  <a:extLst>
                    <a:ext uri="{FF2B5EF4-FFF2-40B4-BE49-F238E27FC236}">
                      <a16:creationId xmlns:a16="http://schemas.microsoft.com/office/drawing/2014/main" id="{8C0DEBB3-103E-3EA1-FA55-843EB6CBF238}"/>
                    </a:ext>
                  </a:extLst>
                </p14:cNvPr>
                <p14:cNvContentPartPr/>
                <p14:nvPr/>
              </p14:nvContentPartPr>
              <p14:xfrm>
                <a:off x="11490515" y="1706673"/>
                <a:ext cx="209160" cy="172440"/>
              </p14:xfrm>
            </p:contentPart>
          </mc:Choice>
          <mc:Fallback>
            <p:pic>
              <p:nvPicPr>
                <p:cNvPr id="21" name="Freihand 20">
                  <a:extLst>
                    <a:ext uri="{FF2B5EF4-FFF2-40B4-BE49-F238E27FC236}">
                      <a16:creationId xmlns:a16="http://schemas.microsoft.com/office/drawing/2014/main" id="{8C0DEBB3-103E-3EA1-FA55-843EB6CBF238}"/>
                    </a:ext>
                  </a:extLst>
                </p:cNvPr>
                <p:cNvPicPr/>
                <p:nvPr/>
              </p:nvPicPr>
              <p:blipFill>
                <a:blip r:embed="rId312"/>
                <a:stretch>
                  <a:fillRect/>
                </a:stretch>
              </p:blipFill>
              <p:spPr>
                <a:xfrm>
                  <a:off x="11481875" y="1697673"/>
                  <a:ext cx="226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 name="Freihand 21">
                  <a:extLst>
                    <a:ext uri="{FF2B5EF4-FFF2-40B4-BE49-F238E27FC236}">
                      <a16:creationId xmlns:a16="http://schemas.microsoft.com/office/drawing/2014/main" id="{A9065C05-A685-F2AD-DBE0-C2366B96283D}"/>
                    </a:ext>
                  </a:extLst>
                </p14:cNvPr>
                <p14:cNvContentPartPr/>
                <p14:nvPr/>
              </p14:nvContentPartPr>
              <p14:xfrm>
                <a:off x="8978795" y="430833"/>
                <a:ext cx="312840" cy="216720"/>
              </p14:xfrm>
            </p:contentPart>
          </mc:Choice>
          <mc:Fallback>
            <p:pic>
              <p:nvPicPr>
                <p:cNvPr id="22" name="Freihand 21">
                  <a:extLst>
                    <a:ext uri="{FF2B5EF4-FFF2-40B4-BE49-F238E27FC236}">
                      <a16:creationId xmlns:a16="http://schemas.microsoft.com/office/drawing/2014/main" id="{A9065C05-A685-F2AD-DBE0-C2366B96283D}"/>
                    </a:ext>
                  </a:extLst>
                </p:cNvPr>
                <p:cNvPicPr/>
                <p:nvPr/>
              </p:nvPicPr>
              <p:blipFill>
                <a:blip r:embed="rId314"/>
                <a:stretch>
                  <a:fillRect/>
                </a:stretch>
              </p:blipFill>
              <p:spPr>
                <a:xfrm>
                  <a:off x="8970155" y="421833"/>
                  <a:ext cx="3304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3" name="Freihand 22">
                  <a:extLst>
                    <a:ext uri="{FF2B5EF4-FFF2-40B4-BE49-F238E27FC236}">
                      <a16:creationId xmlns:a16="http://schemas.microsoft.com/office/drawing/2014/main" id="{88AE6994-8E20-75AB-BA21-539C24171F86}"/>
                    </a:ext>
                  </a:extLst>
                </p14:cNvPr>
                <p14:cNvContentPartPr/>
                <p14:nvPr/>
              </p14:nvContentPartPr>
              <p14:xfrm>
                <a:off x="9897875" y="124113"/>
                <a:ext cx="258480" cy="150120"/>
              </p14:xfrm>
            </p:contentPart>
          </mc:Choice>
          <mc:Fallback>
            <p:pic>
              <p:nvPicPr>
                <p:cNvPr id="23" name="Freihand 22">
                  <a:extLst>
                    <a:ext uri="{FF2B5EF4-FFF2-40B4-BE49-F238E27FC236}">
                      <a16:creationId xmlns:a16="http://schemas.microsoft.com/office/drawing/2014/main" id="{88AE6994-8E20-75AB-BA21-539C24171F86}"/>
                    </a:ext>
                  </a:extLst>
                </p:cNvPr>
                <p:cNvPicPr/>
                <p:nvPr/>
              </p:nvPicPr>
              <p:blipFill>
                <a:blip r:embed="rId316"/>
                <a:stretch>
                  <a:fillRect/>
                </a:stretch>
              </p:blipFill>
              <p:spPr>
                <a:xfrm>
                  <a:off x="9888875" y="115113"/>
                  <a:ext cx="276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4" name="Freihand 23">
                  <a:extLst>
                    <a:ext uri="{FF2B5EF4-FFF2-40B4-BE49-F238E27FC236}">
                      <a16:creationId xmlns:a16="http://schemas.microsoft.com/office/drawing/2014/main" id="{2F47C7FA-F92C-B124-4856-49A29CA89079}"/>
                    </a:ext>
                  </a:extLst>
                </p14:cNvPr>
                <p14:cNvContentPartPr/>
                <p14:nvPr/>
              </p14:nvContentPartPr>
              <p14:xfrm>
                <a:off x="10194155" y="139233"/>
                <a:ext cx="474840" cy="240480"/>
              </p14:xfrm>
            </p:contentPart>
          </mc:Choice>
          <mc:Fallback>
            <p:pic>
              <p:nvPicPr>
                <p:cNvPr id="24" name="Freihand 23">
                  <a:extLst>
                    <a:ext uri="{FF2B5EF4-FFF2-40B4-BE49-F238E27FC236}">
                      <a16:creationId xmlns:a16="http://schemas.microsoft.com/office/drawing/2014/main" id="{2F47C7FA-F92C-B124-4856-49A29CA89079}"/>
                    </a:ext>
                  </a:extLst>
                </p:cNvPr>
                <p:cNvPicPr/>
                <p:nvPr/>
              </p:nvPicPr>
              <p:blipFill>
                <a:blip r:embed="rId318"/>
                <a:stretch>
                  <a:fillRect/>
                </a:stretch>
              </p:blipFill>
              <p:spPr>
                <a:xfrm>
                  <a:off x="10185515" y="130233"/>
                  <a:ext cx="4924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5" name="Freihand 24">
                  <a:extLst>
                    <a:ext uri="{FF2B5EF4-FFF2-40B4-BE49-F238E27FC236}">
                      <a16:creationId xmlns:a16="http://schemas.microsoft.com/office/drawing/2014/main" id="{3ED60240-C225-D114-F9C0-22AA2F13A5A6}"/>
                    </a:ext>
                  </a:extLst>
                </p14:cNvPr>
                <p14:cNvContentPartPr/>
                <p14:nvPr/>
              </p14:nvContentPartPr>
              <p14:xfrm>
                <a:off x="10869155" y="106833"/>
                <a:ext cx="282960" cy="135720"/>
              </p14:xfrm>
            </p:contentPart>
          </mc:Choice>
          <mc:Fallback>
            <p:pic>
              <p:nvPicPr>
                <p:cNvPr id="25" name="Freihand 24">
                  <a:extLst>
                    <a:ext uri="{FF2B5EF4-FFF2-40B4-BE49-F238E27FC236}">
                      <a16:creationId xmlns:a16="http://schemas.microsoft.com/office/drawing/2014/main" id="{3ED60240-C225-D114-F9C0-22AA2F13A5A6}"/>
                    </a:ext>
                  </a:extLst>
                </p:cNvPr>
                <p:cNvPicPr/>
                <p:nvPr/>
              </p:nvPicPr>
              <p:blipFill>
                <a:blip r:embed="rId320"/>
                <a:stretch>
                  <a:fillRect/>
                </a:stretch>
              </p:blipFill>
              <p:spPr>
                <a:xfrm>
                  <a:off x="10860155" y="98193"/>
                  <a:ext cx="300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6" name="Freihand 25">
                  <a:extLst>
                    <a:ext uri="{FF2B5EF4-FFF2-40B4-BE49-F238E27FC236}">
                      <a16:creationId xmlns:a16="http://schemas.microsoft.com/office/drawing/2014/main" id="{5EAC3839-94EC-A1FA-4951-1651478D4165}"/>
                    </a:ext>
                  </a:extLst>
                </p14:cNvPr>
                <p14:cNvContentPartPr/>
                <p14:nvPr/>
              </p14:nvContentPartPr>
              <p14:xfrm>
                <a:off x="11136635" y="94953"/>
                <a:ext cx="193320" cy="128880"/>
              </p14:xfrm>
            </p:contentPart>
          </mc:Choice>
          <mc:Fallback>
            <p:pic>
              <p:nvPicPr>
                <p:cNvPr id="26" name="Freihand 25">
                  <a:extLst>
                    <a:ext uri="{FF2B5EF4-FFF2-40B4-BE49-F238E27FC236}">
                      <a16:creationId xmlns:a16="http://schemas.microsoft.com/office/drawing/2014/main" id="{5EAC3839-94EC-A1FA-4951-1651478D4165}"/>
                    </a:ext>
                  </a:extLst>
                </p:cNvPr>
                <p:cNvPicPr/>
                <p:nvPr/>
              </p:nvPicPr>
              <p:blipFill>
                <a:blip r:embed="rId322"/>
                <a:stretch>
                  <a:fillRect/>
                </a:stretch>
              </p:blipFill>
              <p:spPr>
                <a:xfrm>
                  <a:off x="11127635" y="85953"/>
                  <a:ext cx="210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8" name="Freihand 27">
                  <a:extLst>
                    <a:ext uri="{FF2B5EF4-FFF2-40B4-BE49-F238E27FC236}">
                      <a16:creationId xmlns:a16="http://schemas.microsoft.com/office/drawing/2014/main" id="{B8D4C919-3486-9357-EA74-4F86F97B11E6}"/>
                    </a:ext>
                  </a:extLst>
                </p14:cNvPr>
                <p14:cNvContentPartPr/>
                <p14:nvPr/>
              </p14:nvContentPartPr>
              <p14:xfrm>
                <a:off x="11340395" y="43113"/>
                <a:ext cx="152280" cy="187560"/>
              </p14:xfrm>
            </p:contentPart>
          </mc:Choice>
          <mc:Fallback>
            <p:pic>
              <p:nvPicPr>
                <p:cNvPr id="28" name="Freihand 27">
                  <a:extLst>
                    <a:ext uri="{FF2B5EF4-FFF2-40B4-BE49-F238E27FC236}">
                      <a16:creationId xmlns:a16="http://schemas.microsoft.com/office/drawing/2014/main" id="{B8D4C919-3486-9357-EA74-4F86F97B11E6}"/>
                    </a:ext>
                  </a:extLst>
                </p:cNvPr>
                <p:cNvPicPr/>
                <p:nvPr/>
              </p:nvPicPr>
              <p:blipFill>
                <a:blip r:embed="rId324"/>
                <a:stretch>
                  <a:fillRect/>
                </a:stretch>
              </p:blipFill>
              <p:spPr>
                <a:xfrm>
                  <a:off x="11331395" y="34473"/>
                  <a:ext cx="169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3" name="Freihand 32">
                  <a:extLst>
                    <a:ext uri="{FF2B5EF4-FFF2-40B4-BE49-F238E27FC236}">
                      <a16:creationId xmlns:a16="http://schemas.microsoft.com/office/drawing/2014/main" id="{2423B7BD-1DB9-39BB-A24B-57585843D3F4}"/>
                    </a:ext>
                  </a:extLst>
                </p14:cNvPr>
                <p14:cNvContentPartPr/>
                <p14:nvPr/>
              </p14:nvContentPartPr>
              <p14:xfrm>
                <a:off x="11557835" y="54633"/>
                <a:ext cx="315000" cy="212400"/>
              </p14:xfrm>
            </p:contentPart>
          </mc:Choice>
          <mc:Fallback>
            <p:pic>
              <p:nvPicPr>
                <p:cNvPr id="33" name="Freihand 32">
                  <a:extLst>
                    <a:ext uri="{FF2B5EF4-FFF2-40B4-BE49-F238E27FC236}">
                      <a16:creationId xmlns:a16="http://schemas.microsoft.com/office/drawing/2014/main" id="{2423B7BD-1DB9-39BB-A24B-57585843D3F4}"/>
                    </a:ext>
                  </a:extLst>
                </p:cNvPr>
                <p:cNvPicPr/>
                <p:nvPr/>
              </p:nvPicPr>
              <p:blipFill>
                <a:blip r:embed="rId326"/>
                <a:stretch>
                  <a:fillRect/>
                </a:stretch>
              </p:blipFill>
              <p:spPr>
                <a:xfrm>
                  <a:off x="11548835" y="45993"/>
                  <a:ext cx="332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3" name="Freihand 42">
                  <a:extLst>
                    <a:ext uri="{FF2B5EF4-FFF2-40B4-BE49-F238E27FC236}">
                      <a16:creationId xmlns:a16="http://schemas.microsoft.com/office/drawing/2014/main" id="{043FDDE1-632F-40E4-4C20-6B0D90CA6B60}"/>
                    </a:ext>
                  </a:extLst>
                </p14:cNvPr>
                <p14:cNvContentPartPr/>
                <p14:nvPr/>
              </p14:nvContentPartPr>
              <p14:xfrm>
                <a:off x="8772875" y="1515873"/>
                <a:ext cx="10800" cy="15120"/>
              </p14:xfrm>
            </p:contentPart>
          </mc:Choice>
          <mc:Fallback>
            <p:pic>
              <p:nvPicPr>
                <p:cNvPr id="43" name="Freihand 42">
                  <a:extLst>
                    <a:ext uri="{FF2B5EF4-FFF2-40B4-BE49-F238E27FC236}">
                      <a16:creationId xmlns:a16="http://schemas.microsoft.com/office/drawing/2014/main" id="{043FDDE1-632F-40E4-4C20-6B0D90CA6B60}"/>
                    </a:ext>
                  </a:extLst>
                </p:cNvPr>
                <p:cNvPicPr/>
                <p:nvPr/>
              </p:nvPicPr>
              <p:blipFill>
                <a:blip r:embed="rId328"/>
                <a:stretch>
                  <a:fillRect/>
                </a:stretch>
              </p:blipFill>
              <p:spPr>
                <a:xfrm>
                  <a:off x="8763875" y="1507233"/>
                  <a:ext cx="28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4" name="Freihand 43">
                  <a:extLst>
                    <a:ext uri="{FF2B5EF4-FFF2-40B4-BE49-F238E27FC236}">
                      <a16:creationId xmlns:a16="http://schemas.microsoft.com/office/drawing/2014/main" id="{36C025E3-EA0C-1EFB-C9EC-31BCAF0A1C7E}"/>
                    </a:ext>
                  </a:extLst>
                </p14:cNvPr>
                <p14:cNvContentPartPr/>
                <p14:nvPr/>
              </p14:nvContentPartPr>
              <p14:xfrm>
                <a:off x="8679275" y="455673"/>
                <a:ext cx="146160" cy="174240"/>
              </p14:xfrm>
            </p:contentPart>
          </mc:Choice>
          <mc:Fallback>
            <p:pic>
              <p:nvPicPr>
                <p:cNvPr id="44" name="Freihand 43">
                  <a:extLst>
                    <a:ext uri="{FF2B5EF4-FFF2-40B4-BE49-F238E27FC236}">
                      <a16:creationId xmlns:a16="http://schemas.microsoft.com/office/drawing/2014/main" id="{36C025E3-EA0C-1EFB-C9EC-31BCAF0A1C7E}"/>
                    </a:ext>
                  </a:extLst>
                </p:cNvPr>
                <p:cNvPicPr/>
                <p:nvPr/>
              </p:nvPicPr>
              <p:blipFill>
                <a:blip r:embed="rId330"/>
                <a:stretch>
                  <a:fillRect/>
                </a:stretch>
              </p:blipFill>
              <p:spPr>
                <a:xfrm>
                  <a:off x="8670275" y="447033"/>
                  <a:ext cx="163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5" name="Freihand 44">
                  <a:extLst>
                    <a:ext uri="{FF2B5EF4-FFF2-40B4-BE49-F238E27FC236}">
                      <a16:creationId xmlns:a16="http://schemas.microsoft.com/office/drawing/2014/main" id="{1D3DFFC8-A4CC-CA00-8D7C-741758D1064C}"/>
                    </a:ext>
                  </a:extLst>
                </p14:cNvPr>
                <p14:cNvContentPartPr/>
                <p14:nvPr/>
              </p14:nvContentPartPr>
              <p14:xfrm>
                <a:off x="8756675" y="321393"/>
                <a:ext cx="17280" cy="11520"/>
              </p14:xfrm>
            </p:contentPart>
          </mc:Choice>
          <mc:Fallback>
            <p:pic>
              <p:nvPicPr>
                <p:cNvPr id="45" name="Freihand 44">
                  <a:extLst>
                    <a:ext uri="{FF2B5EF4-FFF2-40B4-BE49-F238E27FC236}">
                      <a16:creationId xmlns:a16="http://schemas.microsoft.com/office/drawing/2014/main" id="{1D3DFFC8-A4CC-CA00-8D7C-741758D1064C}"/>
                    </a:ext>
                  </a:extLst>
                </p:cNvPr>
                <p:cNvPicPr/>
                <p:nvPr/>
              </p:nvPicPr>
              <p:blipFill>
                <a:blip r:embed="rId332"/>
                <a:stretch>
                  <a:fillRect/>
                </a:stretch>
              </p:blipFill>
              <p:spPr>
                <a:xfrm>
                  <a:off x="8748035" y="312393"/>
                  <a:ext cx="34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6" name="Freihand 45">
                  <a:extLst>
                    <a:ext uri="{FF2B5EF4-FFF2-40B4-BE49-F238E27FC236}">
                      <a16:creationId xmlns:a16="http://schemas.microsoft.com/office/drawing/2014/main" id="{BFECA3A0-E06D-8303-C7F3-48074FE94CC3}"/>
                    </a:ext>
                  </a:extLst>
                </p14:cNvPr>
                <p14:cNvContentPartPr/>
                <p14:nvPr/>
              </p14:nvContentPartPr>
              <p14:xfrm>
                <a:off x="11211155" y="1929873"/>
                <a:ext cx="169920" cy="198360"/>
              </p14:xfrm>
            </p:contentPart>
          </mc:Choice>
          <mc:Fallback>
            <p:pic>
              <p:nvPicPr>
                <p:cNvPr id="46" name="Freihand 45">
                  <a:extLst>
                    <a:ext uri="{FF2B5EF4-FFF2-40B4-BE49-F238E27FC236}">
                      <a16:creationId xmlns:a16="http://schemas.microsoft.com/office/drawing/2014/main" id="{BFECA3A0-E06D-8303-C7F3-48074FE94CC3}"/>
                    </a:ext>
                  </a:extLst>
                </p:cNvPr>
                <p:cNvPicPr/>
                <p:nvPr/>
              </p:nvPicPr>
              <p:blipFill>
                <a:blip r:embed="rId334"/>
                <a:stretch>
                  <a:fillRect/>
                </a:stretch>
              </p:blipFill>
              <p:spPr>
                <a:xfrm>
                  <a:off x="11202515" y="1921233"/>
                  <a:ext cx="187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9" name="Freihand 48">
                  <a:extLst>
                    <a:ext uri="{FF2B5EF4-FFF2-40B4-BE49-F238E27FC236}">
                      <a16:creationId xmlns:a16="http://schemas.microsoft.com/office/drawing/2014/main" id="{68701779-AEA0-3766-1460-16AF39B32B60}"/>
                    </a:ext>
                  </a:extLst>
                </p14:cNvPr>
                <p14:cNvContentPartPr/>
                <p14:nvPr/>
              </p14:nvContentPartPr>
              <p14:xfrm>
                <a:off x="11454155" y="2054433"/>
                <a:ext cx="24120" cy="133200"/>
              </p14:xfrm>
            </p:contentPart>
          </mc:Choice>
          <mc:Fallback>
            <p:pic>
              <p:nvPicPr>
                <p:cNvPr id="49" name="Freihand 48">
                  <a:extLst>
                    <a:ext uri="{FF2B5EF4-FFF2-40B4-BE49-F238E27FC236}">
                      <a16:creationId xmlns:a16="http://schemas.microsoft.com/office/drawing/2014/main" id="{68701779-AEA0-3766-1460-16AF39B32B60}"/>
                    </a:ext>
                  </a:extLst>
                </p:cNvPr>
                <p:cNvPicPr/>
                <p:nvPr/>
              </p:nvPicPr>
              <p:blipFill>
                <a:blip r:embed="rId336"/>
                <a:stretch>
                  <a:fillRect/>
                </a:stretch>
              </p:blipFill>
              <p:spPr>
                <a:xfrm>
                  <a:off x="11445515" y="2045433"/>
                  <a:ext cx="41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50" name="Freihand 49">
                  <a:extLst>
                    <a:ext uri="{FF2B5EF4-FFF2-40B4-BE49-F238E27FC236}">
                      <a16:creationId xmlns:a16="http://schemas.microsoft.com/office/drawing/2014/main" id="{B3493211-2FCE-F99D-0331-768C824BCB70}"/>
                    </a:ext>
                  </a:extLst>
                </p14:cNvPr>
                <p14:cNvContentPartPr/>
                <p14:nvPr/>
              </p14:nvContentPartPr>
              <p14:xfrm>
                <a:off x="11536595" y="1929513"/>
                <a:ext cx="178200" cy="197640"/>
              </p14:xfrm>
            </p:contentPart>
          </mc:Choice>
          <mc:Fallback>
            <p:pic>
              <p:nvPicPr>
                <p:cNvPr id="50" name="Freihand 49">
                  <a:extLst>
                    <a:ext uri="{FF2B5EF4-FFF2-40B4-BE49-F238E27FC236}">
                      <a16:creationId xmlns:a16="http://schemas.microsoft.com/office/drawing/2014/main" id="{B3493211-2FCE-F99D-0331-768C824BCB70}"/>
                    </a:ext>
                  </a:extLst>
                </p:cNvPr>
                <p:cNvPicPr/>
                <p:nvPr/>
              </p:nvPicPr>
              <p:blipFill>
                <a:blip r:embed="rId338"/>
                <a:stretch>
                  <a:fillRect/>
                </a:stretch>
              </p:blipFill>
              <p:spPr>
                <a:xfrm>
                  <a:off x="11527595" y="1920873"/>
                  <a:ext cx="195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52" name="Freihand 51">
                  <a:extLst>
                    <a:ext uri="{FF2B5EF4-FFF2-40B4-BE49-F238E27FC236}">
                      <a16:creationId xmlns:a16="http://schemas.microsoft.com/office/drawing/2014/main" id="{7462E431-B239-1F2A-DC29-FCB088B31658}"/>
                    </a:ext>
                  </a:extLst>
                </p14:cNvPr>
                <p14:cNvContentPartPr/>
                <p14:nvPr/>
              </p14:nvContentPartPr>
              <p14:xfrm>
                <a:off x="11165795" y="2094033"/>
                <a:ext cx="243360" cy="111600"/>
              </p14:xfrm>
            </p:contentPart>
          </mc:Choice>
          <mc:Fallback>
            <p:pic>
              <p:nvPicPr>
                <p:cNvPr id="52" name="Freihand 51">
                  <a:extLst>
                    <a:ext uri="{FF2B5EF4-FFF2-40B4-BE49-F238E27FC236}">
                      <a16:creationId xmlns:a16="http://schemas.microsoft.com/office/drawing/2014/main" id="{7462E431-B239-1F2A-DC29-FCB088B31658}"/>
                    </a:ext>
                  </a:extLst>
                </p:cNvPr>
                <p:cNvPicPr/>
                <p:nvPr/>
              </p:nvPicPr>
              <p:blipFill>
                <a:blip r:embed="rId340"/>
                <a:stretch>
                  <a:fillRect/>
                </a:stretch>
              </p:blipFill>
              <p:spPr>
                <a:xfrm>
                  <a:off x="11157155" y="2085393"/>
                  <a:ext cx="261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53" name="Freihand 52">
                  <a:extLst>
                    <a:ext uri="{FF2B5EF4-FFF2-40B4-BE49-F238E27FC236}">
                      <a16:creationId xmlns:a16="http://schemas.microsoft.com/office/drawing/2014/main" id="{50653896-5F9C-5B64-6AC1-A7F9F2BB7C1F}"/>
                    </a:ext>
                  </a:extLst>
                </p14:cNvPr>
                <p14:cNvContentPartPr/>
                <p14:nvPr/>
              </p14:nvContentPartPr>
              <p14:xfrm>
                <a:off x="11219075" y="2220033"/>
                <a:ext cx="141840" cy="205920"/>
              </p14:xfrm>
            </p:contentPart>
          </mc:Choice>
          <mc:Fallback>
            <p:pic>
              <p:nvPicPr>
                <p:cNvPr id="53" name="Freihand 52">
                  <a:extLst>
                    <a:ext uri="{FF2B5EF4-FFF2-40B4-BE49-F238E27FC236}">
                      <a16:creationId xmlns:a16="http://schemas.microsoft.com/office/drawing/2014/main" id="{50653896-5F9C-5B64-6AC1-A7F9F2BB7C1F}"/>
                    </a:ext>
                  </a:extLst>
                </p:cNvPr>
                <p:cNvPicPr/>
                <p:nvPr/>
              </p:nvPicPr>
              <p:blipFill>
                <a:blip r:embed="rId342"/>
                <a:stretch>
                  <a:fillRect/>
                </a:stretch>
              </p:blipFill>
              <p:spPr>
                <a:xfrm>
                  <a:off x="11210075" y="2211393"/>
                  <a:ext cx="159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55" name="Freihand 54">
                  <a:extLst>
                    <a:ext uri="{FF2B5EF4-FFF2-40B4-BE49-F238E27FC236}">
                      <a16:creationId xmlns:a16="http://schemas.microsoft.com/office/drawing/2014/main" id="{FD0A5FE3-A3DC-4D20-C03D-CC82D9526C64}"/>
                    </a:ext>
                  </a:extLst>
                </p14:cNvPr>
                <p14:cNvContentPartPr/>
                <p14:nvPr/>
              </p14:nvContentPartPr>
              <p14:xfrm>
                <a:off x="11363795" y="1355313"/>
                <a:ext cx="135360" cy="197640"/>
              </p14:xfrm>
            </p:contentPart>
          </mc:Choice>
          <mc:Fallback>
            <p:pic>
              <p:nvPicPr>
                <p:cNvPr id="55" name="Freihand 54">
                  <a:extLst>
                    <a:ext uri="{FF2B5EF4-FFF2-40B4-BE49-F238E27FC236}">
                      <a16:creationId xmlns:a16="http://schemas.microsoft.com/office/drawing/2014/main" id="{FD0A5FE3-A3DC-4D20-C03D-CC82D9526C64}"/>
                    </a:ext>
                  </a:extLst>
                </p:cNvPr>
                <p:cNvPicPr/>
                <p:nvPr/>
              </p:nvPicPr>
              <p:blipFill>
                <a:blip r:embed="rId344"/>
                <a:stretch>
                  <a:fillRect/>
                </a:stretch>
              </p:blipFill>
              <p:spPr>
                <a:xfrm>
                  <a:off x="11354795" y="1346313"/>
                  <a:ext cx="1530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56" name="Freihand 55">
                  <a:extLst>
                    <a:ext uri="{FF2B5EF4-FFF2-40B4-BE49-F238E27FC236}">
                      <a16:creationId xmlns:a16="http://schemas.microsoft.com/office/drawing/2014/main" id="{FF91373E-DF7D-48A4-D379-266110CFCFB1}"/>
                    </a:ext>
                  </a:extLst>
                </p14:cNvPr>
                <p14:cNvContentPartPr/>
                <p14:nvPr/>
              </p14:nvContentPartPr>
              <p14:xfrm>
                <a:off x="10302155" y="380793"/>
                <a:ext cx="79200" cy="1630440"/>
              </p14:xfrm>
            </p:contentPart>
          </mc:Choice>
          <mc:Fallback>
            <p:pic>
              <p:nvPicPr>
                <p:cNvPr id="56" name="Freihand 55">
                  <a:extLst>
                    <a:ext uri="{FF2B5EF4-FFF2-40B4-BE49-F238E27FC236}">
                      <a16:creationId xmlns:a16="http://schemas.microsoft.com/office/drawing/2014/main" id="{FF91373E-DF7D-48A4-D379-266110CFCFB1}"/>
                    </a:ext>
                  </a:extLst>
                </p:cNvPr>
                <p:cNvPicPr/>
                <p:nvPr/>
              </p:nvPicPr>
              <p:blipFill>
                <a:blip r:embed="rId346"/>
                <a:stretch>
                  <a:fillRect/>
                </a:stretch>
              </p:blipFill>
              <p:spPr>
                <a:xfrm>
                  <a:off x="10293155" y="372153"/>
                  <a:ext cx="96840" cy="1648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57" name="Freihand 56">
                  <a:extLst>
                    <a:ext uri="{FF2B5EF4-FFF2-40B4-BE49-F238E27FC236}">
                      <a16:creationId xmlns:a16="http://schemas.microsoft.com/office/drawing/2014/main" id="{ACB585F4-7640-D497-7A73-62B6F2B235A9}"/>
                    </a:ext>
                  </a:extLst>
                </p14:cNvPr>
                <p14:cNvContentPartPr/>
                <p14:nvPr/>
              </p14:nvContentPartPr>
              <p14:xfrm>
                <a:off x="10543355" y="367473"/>
                <a:ext cx="150840" cy="196200"/>
              </p14:xfrm>
            </p:contentPart>
          </mc:Choice>
          <mc:Fallback>
            <p:pic>
              <p:nvPicPr>
                <p:cNvPr id="57" name="Freihand 56">
                  <a:extLst>
                    <a:ext uri="{FF2B5EF4-FFF2-40B4-BE49-F238E27FC236}">
                      <a16:creationId xmlns:a16="http://schemas.microsoft.com/office/drawing/2014/main" id="{ACB585F4-7640-D497-7A73-62B6F2B235A9}"/>
                    </a:ext>
                  </a:extLst>
                </p:cNvPr>
                <p:cNvPicPr/>
                <p:nvPr/>
              </p:nvPicPr>
              <p:blipFill>
                <a:blip r:embed="rId348"/>
                <a:stretch>
                  <a:fillRect/>
                </a:stretch>
              </p:blipFill>
              <p:spPr>
                <a:xfrm>
                  <a:off x="10534715" y="358473"/>
                  <a:ext cx="1684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58" name="Freihand 57">
                  <a:extLst>
                    <a:ext uri="{FF2B5EF4-FFF2-40B4-BE49-F238E27FC236}">
                      <a16:creationId xmlns:a16="http://schemas.microsoft.com/office/drawing/2014/main" id="{28E87572-D2A1-743B-16B1-5D3F1DAAA9C6}"/>
                    </a:ext>
                  </a:extLst>
                </p14:cNvPr>
                <p14:cNvContentPartPr/>
                <p14:nvPr/>
              </p14:nvContentPartPr>
              <p14:xfrm>
                <a:off x="10542995" y="453153"/>
                <a:ext cx="304200" cy="264960"/>
              </p14:xfrm>
            </p:contentPart>
          </mc:Choice>
          <mc:Fallback>
            <p:pic>
              <p:nvPicPr>
                <p:cNvPr id="58" name="Freihand 57">
                  <a:extLst>
                    <a:ext uri="{FF2B5EF4-FFF2-40B4-BE49-F238E27FC236}">
                      <a16:creationId xmlns:a16="http://schemas.microsoft.com/office/drawing/2014/main" id="{28E87572-D2A1-743B-16B1-5D3F1DAAA9C6}"/>
                    </a:ext>
                  </a:extLst>
                </p:cNvPr>
                <p:cNvPicPr/>
                <p:nvPr/>
              </p:nvPicPr>
              <p:blipFill>
                <a:blip r:embed="rId350"/>
                <a:stretch>
                  <a:fillRect/>
                </a:stretch>
              </p:blipFill>
              <p:spPr>
                <a:xfrm>
                  <a:off x="10533995" y="444513"/>
                  <a:ext cx="3218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60" name="Freihand 59">
                  <a:extLst>
                    <a:ext uri="{FF2B5EF4-FFF2-40B4-BE49-F238E27FC236}">
                      <a16:creationId xmlns:a16="http://schemas.microsoft.com/office/drawing/2014/main" id="{5F6C021B-E252-854C-BB02-643802FEAA3B}"/>
                    </a:ext>
                  </a:extLst>
                </p14:cNvPr>
                <p14:cNvContentPartPr/>
                <p14:nvPr/>
              </p14:nvContentPartPr>
              <p14:xfrm>
                <a:off x="10714355" y="644673"/>
                <a:ext cx="138960" cy="223560"/>
              </p14:xfrm>
            </p:contentPart>
          </mc:Choice>
          <mc:Fallback>
            <p:pic>
              <p:nvPicPr>
                <p:cNvPr id="60" name="Freihand 59">
                  <a:extLst>
                    <a:ext uri="{FF2B5EF4-FFF2-40B4-BE49-F238E27FC236}">
                      <a16:creationId xmlns:a16="http://schemas.microsoft.com/office/drawing/2014/main" id="{5F6C021B-E252-854C-BB02-643802FEAA3B}"/>
                    </a:ext>
                  </a:extLst>
                </p:cNvPr>
                <p:cNvPicPr/>
                <p:nvPr/>
              </p:nvPicPr>
              <p:blipFill>
                <a:blip r:embed="rId352"/>
                <a:stretch>
                  <a:fillRect/>
                </a:stretch>
              </p:blipFill>
              <p:spPr>
                <a:xfrm>
                  <a:off x="10705355" y="636033"/>
                  <a:ext cx="1566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62" name="Freihand 61">
                  <a:extLst>
                    <a:ext uri="{FF2B5EF4-FFF2-40B4-BE49-F238E27FC236}">
                      <a16:creationId xmlns:a16="http://schemas.microsoft.com/office/drawing/2014/main" id="{EF3131F5-DB87-DE80-1EF6-50D2D3E1D7B2}"/>
                    </a:ext>
                  </a:extLst>
                </p14:cNvPr>
                <p14:cNvContentPartPr/>
                <p14:nvPr/>
              </p14:nvContentPartPr>
              <p14:xfrm>
                <a:off x="11296475" y="553593"/>
                <a:ext cx="114120" cy="226080"/>
              </p14:xfrm>
            </p:contentPart>
          </mc:Choice>
          <mc:Fallback>
            <p:pic>
              <p:nvPicPr>
                <p:cNvPr id="62" name="Freihand 61">
                  <a:extLst>
                    <a:ext uri="{FF2B5EF4-FFF2-40B4-BE49-F238E27FC236}">
                      <a16:creationId xmlns:a16="http://schemas.microsoft.com/office/drawing/2014/main" id="{EF3131F5-DB87-DE80-1EF6-50D2D3E1D7B2}"/>
                    </a:ext>
                  </a:extLst>
                </p:cNvPr>
                <p:cNvPicPr/>
                <p:nvPr/>
              </p:nvPicPr>
              <p:blipFill>
                <a:blip r:embed="rId354"/>
                <a:stretch>
                  <a:fillRect/>
                </a:stretch>
              </p:blipFill>
              <p:spPr>
                <a:xfrm>
                  <a:off x="11287835" y="544953"/>
                  <a:ext cx="131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63" name="Freihand 62">
                  <a:extLst>
                    <a:ext uri="{FF2B5EF4-FFF2-40B4-BE49-F238E27FC236}">
                      <a16:creationId xmlns:a16="http://schemas.microsoft.com/office/drawing/2014/main" id="{D210BB41-249A-7E72-F3B4-8E515AA05DEF}"/>
                    </a:ext>
                  </a:extLst>
                </p14:cNvPr>
                <p14:cNvContentPartPr/>
                <p14:nvPr/>
              </p14:nvContentPartPr>
              <p14:xfrm>
                <a:off x="11601395" y="533073"/>
                <a:ext cx="11880" cy="119520"/>
              </p14:xfrm>
            </p:contentPart>
          </mc:Choice>
          <mc:Fallback>
            <p:pic>
              <p:nvPicPr>
                <p:cNvPr id="63" name="Freihand 62">
                  <a:extLst>
                    <a:ext uri="{FF2B5EF4-FFF2-40B4-BE49-F238E27FC236}">
                      <a16:creationId xmlns:a16="http://schemas.microsoft.com/office/drawing/2014/main" id="{D210BB41-249A-7E72-F3B4-8E515AA05DEF}"/>
                    </a:ext>
                  </a:extLst>
                </p:cNvPr>
                <p:cNvPicPr/>
                <p:nvPr/>
              </p:nvPicPr>
              <p:blipFill>
                <a:blip r:embed="rId356"/>
                <a:stretch>
                  <a:fillRect/>
                </a:stretch>
              </p:blipFill>
              <p:spPr>
                <a:xfrm>
                  <a:off x="11592755" y="524073"/>
                  <a:ext cx="29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64" name="Freihand 63">
                  <a:extLst>
                    <a:ext uri="{FF2B5EF4-FFF2-40B4-BE49-F238E27FC236}">
                      <a16:creationId xmlns:a16="http://schemas.microsoft.com/office/drawing/2014/main" id="{BACDF264-8680-0B3F-4367-E0F0282569EE}"/>
                    </a:ext>
                  </a:extLst>
                </p14:cNvPr>
                <p14:cNvContentPartPr/>
                <p14:nvPr/>
              </p14:nvContentPartPr>
              <p14:xfrm>
                <a:off x="11516075" y="367113"/>
                <a:ext cx="157320" cy="182880"/>
              </p14:xfrm>
            </p:contentPart>
          </mc:Choice>
          <mc:Fallback>
            <p:pic>
              <p:nvPicPr>
                <p:cNvPr id="64" name="Freihand 63">
                  <a:extLst>
                    <a:ext uri="{FF2B5EF4-FFF2-40B4-BE49-F238E27FC236}">
                      <a16:creationId xmlns:a16="http://schemas.microsoft.com/office/drawing/2014/main" id="{BACDF264-8680-0B3F-4367-E0F0282569EE}"/>
                    </a:ext>
                  </a:extLst>
                </p:cNvPr>
                <p:cNvPicPr/>
                <p:nvPr/>
              </p:nvPicPr>
              <p:blipFill>
                <a:blip r:embed="rId358"/>
                <a:stretch>
                  <a:fillRect/>
                </a:stretch>
              </p:blipFill>
              <p:spPr>
                <a:xfrm>
                  <a:off x="11507435" y="358113"/>
                  <a:ext cx="174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66" name="Freihand 65">
                  <a:extLst>
                    <a:ext uri="{FF2B5EF4-FFF2-40B4-BE49-F238E27FC236}">
                      <a16:creationId xmlns:a16="http://schemas.microsoft.com/office/drawing/2014/main" id="{3C9A8031-11AF-74E9-2664-59336C1C705C}"/>
                    </a:ext>
                  </a:extLst>
                </p14:cNvPr>
                <p14:cNvContentPartPr/>
                <p14:nvPr/>
              </p14:nvContentPartPr>
              <p14:xfrm>
                <a:off x="11163275" y="927993"/>
                <a:ext cx="144720" cy="28440"/>
              </p14:xfrm>
            </p:contentPart>
          </mc:Choice>
          <mc:Fallback>
            <p:pic>
              <p:nvPicPr>
                <p:cNvPr id="66" name="Freihand 65">
                  <a:extLst>
                    <a:ext uri="{FF2B5EF4-FFF2-40B4-BE49-F238E27FC236}">
                      <a16:creationId xmlns:a16="http://schemas.microsoft.com/office/drawing/2014/main" id="{3C9A8031-11AF-74E9-2664-59336C1C705C}"/>
                    </a:ext>
                  </a:extLst>
                </p:cNvPr>
                <p:cNvPicPr/>
                <p:nvPr/>
              </p:nvPicPr>
              <p:blipFill>
                <a:blip r:embed="rId360"/>
                <a:stretch>
                  <a:fillRect/>
                </a:stretch>
              </p:blipFill>
              <p:spPr>
                <a:xfrm>
                  <a:off x="11154275" y="919353"/>
                  <a:ext cx="162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67" name="Freihand 66">
                  <a:extLst>
                    <a:ext uri="{FF2B5EF4-FFF2-40B4-BE49-F238E27FC236}">
                      <a16:creationId xmlns:a16="http://schemas.microsoft.com/office/drawing/2014/main" id="{94CDCE9F-A374-23B1-1106-E20108BF935A}"/>
                    </a:ext>
                  </a:extLst>
                </p14:cNvPr>
                <p14:cNvContentPartPr/>
                <p14:nvPr/>
              </p14:nvContentPartPr>
              <p14:xfrm>
                <a:off x="11106395" y="861753"/>
                <a:ext cx="281880" cy="173880"/>
              </p14:xfrm>
            </p:contentPart>
          </mc:Choice>
          <mc:Fallback>
            <p:pic>
              <p:nvPicPr>
                <p:cNvPr id="67" name="Freihand 66">
                  <a:extLst>
                    <a:ext uri="{FF2B5EF4-FFF2-40B4-BE49-F238E27FC236}">
                      <a16:creationId xmlns:a16="http://schemas.microsoft.com/office/drawing/2014/main" id="{94CDCE9F-A374-23B1-1106-E20108BF935A}"/>
                    </a:ext>
                  </a:extLst>
                </p:cNvPr>
                <p:cNvPicPr/>
                <p:nvPr/>
              </p:nvPicPr>
              <p:blipFill>
                <a:blip r:embed="rId362"/>
                <a:stretch>
                  <a:fillRect/>
                </a:stretch>
              </p:blipFill>
              <p:spPr>
                <a:xfrm>
                  <a:off x="11097755" y="853113"/>
                  <a:ext cx="299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68" name="Freihand 67">
                  <a:extLst>
                    <a:ext uri="{FF2B5EF4-FFF2-40B4-BE49-F238E27FC236}">
                      <a16:creationId xmlns:a16="http://schemas.microsoft.com/office/drawing/2014/main" id="{CAB19CEA-3EC1-8A06-DEF4-77746400257C}"/>
                    </a:ext>
                  </a:extLst>
                </p14:cNvPr>
                <p14:cNvContentPartPr/>
                <p14:nvPr/>
              </p14:nvContentPartPr>
              <p14:xfrm>
                <a:off x="11467475" y="779313"/>
                <a:ext cx="177120" cy="131400"/>
              </p14:xfrm>
            </p:contentPart>
          </mc:Choice>
          <mc:Fallback>
            <p:pic>
              <p:nvPicPr>
                <p:cNvPr id="68" name="Freihand 67">
                  <a:extLst>
                    <a:ext uri="{FF2B5EF4-FFF2-40B4-BE49-F238E27FC236}">
                      <a16:creationId xmlns:a16="http://schemas.microsoft.com/office/drawing/2014/main" id="{CAB19CEA-3EC1-8A06-DEF4-77746400257C}"/>
                    </a:ext>
                  </a:extLst>
                </p:cNvPr>
                <p:cNvPicPr/>
                <p:nvPr/>
              </p:nvPicPr>
              <p:blipFill>
                <a:blip r:embed="rId364"/>
                <a:stretch>
                  <a:fillRect/>
                </a:stretch>
              </p:blipFill>
              <p:spPr>
                <a:xfrm>
                  <a:off x="11458835" y="770673"/>
                  <a:ext cx="194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69" name="Freihand 68">
                  <a:extLst>
                    <a:ext uri="{FF2B5EF4-FFF2-40B4-BE49-F238E27FC236}">
                      <a16:creationId xmlns:a16="http://schemas.microsoft.com/office/drawing/2014/main" id="{03D8A07A-67EB-347A-A380-96AC174882A5}"/>
                    </a:ext>
                  </a:extLst>
                </p14:cNvPr>
                <p14:cNvContentPartPr/>
                <p14:nvPr/>
              </p14:nvContentPartPr>
              <p14:xfrm>
                <a:off x="11433275" y="875793"/>
                <a:ext cx="269280" cy="105480"/>
              </p14:xfrm>
            </p:contentPart>
          </mc:Choice>
          <mc:Fallback>
            <p:pic>
              <p:nvPicPr>
                <p:cNvPr id="69" name="Freihand 68">
                  <a:extLst>
                    <a:ext uri="{FF2B5EF4-FFF2-40B4-BE49-F238E27FC236}">
                      <a16:creationId xmlns:a16="http://schemas.microsoft.com/office/drawing/2014/main" id="{03D8A07A-67EB-347A-A380-96AC174882A5}"/>
                    </a:ext>
                  </a:extLst>
                </p:cNvPr>
                <p:cNvPicPr/>
                <p:nvPr/>
              </p:nvPicPr>
              <p:blipFill>
                <a:blip r:embed="rId366"/>
                <a:stretch>
                  <a:fillRect/>
                </a:stretch>
              </p:blipFill>
              <p:spPr>
                <a:xfrm>
                  <a:off x="11424275" y="866793"/>
                  <a:ext cx="286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70" name="Freihand 69">
                  <a:extLst>
                    <a:ext uri="{FF2B5EF4-FFF2-40B4-BE49-F238E27FC236}">
                      <a16:creationId xmlns:a16="http://schemas.microsoft.com/office/drawing/2014/main" id="{BD816CF8-5C15-27D8-4724-3D99AD1C6DB1}"/>
                    </a:ext>
                  </a:extLst>
                </p14:cNvPr>
                <p14:cNvContentPartPr/>
                <p14:nvPr/>
              </p14:nvContentPartPr>
              <p14:xfrm>
                <a:off x="11467115" y="949233"/>
                <a:ext cx="119880" cy="214920"/>
              </p14:xfrm>
            </p:contentPart>
          </mc:Choice>
          <mc:Fallback>
            <p:pic>
              <p:nvPicPr>
                <p:cNvPr id="70" name="Freihand 69">
                  <a:extLst>
                    <a:ext uri="{FF2B5EF4-FFF2-40B4-BE49-F238E27FC236}">
                      <a16:creationId xmlns:a16="http://schemas.microsoft.com/office/drawing/2014/main" id="{BD816CF8-5C15-27D8-4724-3D99AD1C6DB1}"/>
                    </a:ext>
                  </a:extLst>
                </p:cNvPr>
                <p:cNvPicPr/>
                <p:nvPr/>
              </p:nvPicPr>
              <p:blipFill>
                <a:blip r:embed="rId368"/>
                <a:stretch>
                  <a:fillRect/>
                </a:stretch>
              </p:blipFill>
              <p:spPr>
                <a:xfrm>
                  <a:off x="11458115" y="940233"/>
                  <a:ext cx="1375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71" name="Freihand 70">
                  <a:extLst>
                    <a:ext uri="{FF2B5EF4-FFF2-40B4-BE49-F238E27FC236}">
                      <a16:creationId xmlns:a16="http://schemas.microsoft.com/office/drawing/2014/main" id="{6310DAE7-3B01-6E1F-5E67-6469EF1A2BB9}"/>
                    </a:ext>
                  </a:extLst>
                </p14:cNvPr>
                <p14:cNvContentPartPr/>
                <p14:nvPr/>
              </p14:nvContentPartPr>
              <p14:xfrm>
                <a:off x="11770595" y="753753"/>
                <a:ext cx="49320" cy="280440"/>
              </p14:xfrm>
            </p:contentPart>
          </mc:Choice>
          <mc:Fallback>
            <p:pic>
              <p:nvPicPr>
                <p:cNvPr id="71" name="Freihand 70">
                  <a:extLst>
                    <a:ext uri="{FF2B5EF4-FFF2-40B4-BE49-F238E27FC236}">
                      <a16:creationId xmlns:a16="http://schemas.microsoft.com/office/drawing/2014/main" id="{6310DAE7-3B01-6E1F-5E67-6469EF1A2BB9}"/>
                    </a:ext>
                  </a:extLst>
                </p:cNvPr>
                <p:cNvPicPr/>
                <p:nvPr/>
              </p:nvPicPr>
              <p:blipFill>
                <a:blip r:embed="rId370"/>
                <a:stretch>
                  <a:fillRect/>
                </a:stretch>
              </p:blipFill>
              <p:spPr>
                <a:xfrm>
                  <a:off x="11761595" y="745113"/>
                  <a:ext cx="669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72" name="Freihand 71">
                  <a:extLst>
                    <a:ext uri="{FF2B5EF4-FFF2-40B4-BE49-F238E27FC236}">
                      <a16:creationId xmlns:a16="http://schemas.microsoft.com/office/drawing/2014/main" id="{B7AFC634-49BC-4297-CBC1-263A407C6B55}"/>
                    </a:ext>
                  </a:extLst>
                </p14:cNvPr>
                <p14:cNvContentPartPr/>
                <p14:nvPr/>
              </p14:nvContentPartPr>
              <p14:xfrm>
                <a:off x="11701475" y="885153"/>
                <a:ext cx="200520" cy="187560"/>
              </p14:xfrm>
            </p:contentPart>
          </mc:Choice>
          <mc:Fallback>
            <p:pic>
              <p:nvPicPr>
                <p:cNvPr id="72" name="Freihand 71">
                  <a:extLst>
                    <a:ext uri="{FF2B5EF4-FFF2-40B4-BE49-F238E27FC236}">
                      <a16:creationId xmlns:a16="http://schemas.microsoft.com/office/drawing/2014/main" id="{B7AFC634-49BC-4297-CBC1-263A407C6B55}"/>
                    </a:ext>
                  </a:extLst>
                </p:cNvPr>
                <p:cNvPicPr/>
                <p:nvPr/>
              </p:nvPicPr>
              <p:blipFill>
                <a:blip r:embed="rId372"/>
                <a:stretch>
                  <a:fillRect/>
                </a:stretch>
              </p:blipFill>
              <p:spPr>
                <a:xfrm>
                  <a:off x="11692475" y="876153"/>
                  <a:ext cx="218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74" name="Freihand 73">
                  <a:extLst>
                    <a:ext uri="{FF2B5EF4-FFF2-40B4-BE49-F238E27FC236}">
                      <a16:creationId xmlns:a16="http://schemas.microsoft.com/office/drawing/2014/main" id="{C8C0F020-0539-CC78-B91F-E26DE3D4C9B6}"/>
                    </a:ext>
                  </a:extLst>
                </p14:cNvPr>
                <p14:cNvContentPartPr/>
                <p14:nvPr/>
              </p14:nvContentPartPr>
              <p14:xfrm>
                <a:off x="10069595" y="559713"/>
                <a:ext cx="193680" cy="47880"/>
              </p14:xfrm>
            </p:contentPart>
          </mc:Choice>
          <mc:Fallback>
            <p:pic>
              <p:nvPicPr>
                <p:cNvPr id="74" name="Freihand 73">
                  <a:extLst>
                    <a:ext uri="{FF2B5EF4-FFF2-40B4-BE49-F238E27FC236}">
                      <a16:creationId xmlns:a16="http://schemas.microsoft.com/office/drawing/2014/main" id="{C8C0F020-0539-CC78-B91F-E26DE3D4C9B6}"/>
                    </a:ext>
                  </a:extLst>
                </p:cNvPr>
                <p:cNvPicPr/>
                <p:nvPr/>
              </p:nvPicPr>
              <p:blipFill>
                <a:blip r:embed="rId374"/>
                <a:stretch>
                  <a:fillRect/>
                </a:stretch>
              </p:blipFill>
              <p:spPr>
                <a:xfrm>
                  <a:off x="10060595" y="550713"/>
                  <a:ext cx="2113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75" name="Freihand 74">
                  <a:extLst>
                    <a:ext uri="{FF2B5EF4-FFF2-40B4-BE49-F238E27FC236}">
                      <a16:creationId xmlns:a16="http://schemas.microsoft.com/office/drawing/2014/main" id="{D2BBCEBC-0EC6-70E5-1661-8F6484936382}"/>
                    </a:ext>
                  </a:extLst>
                </p14:cNvPr>
                <p14:cNvContentPartPr/>
                <p14:nvPr/>
              </p14:nvContentPartPr>
              <p14:xfrm>
                <a:off x="9986075" y="530553"/>
                <a:ext cx="138960" cy="161640"/>
              </p14:xfrm>
            </p:contentPart>
          </mc:Choice>
          <mc:Fallback>
            <p:pic>
              <p:nvPicPr>
                <p:cNvPr id="75" name="Freihand 74">
                  <a:extLst>
                    <a:ext uri="{FF2B5EF4-FFF2-40B4-BE49-F238E27FC236}">
                      <a16:creationId xmlns:a16="http://schemas.microsoft.com/office/drawing/2014/main" id="{D2BBCEBC-0EC6-70E5-1661-8F6484936382}"/>
                    </a:ext>
                  </a:extLst>
                </p:cNvPr>
                <p:cNvPicPr/>
                <p:nvPr/>
              </p:nvPicPr>
              <p:blipFill>
                <a:blip r:embed="rId376"/>
                <a:stretch>
                  <a:fillRect/>
                </a:stretch>
              </p:blipFill>
              <p:spPr>
                <a:xfrm>
                  <a:off x="9977075" y="521913"/>
                  <a:ext cx="156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77" name="Freihand 76">
                  <a:extLst>
                    <a:ext uri="{FF2B5EF4-FFF2-40B4-BE49-F238E27FC236}">
                      <a16:creationId xmlns:a16="http://schemas.microsoft.com/office/drawing/2014/main" id="{384B07F9-4253-4F27-4482-FA79E3EC7C18}"/>
                    </a:ext>
                  </a:extLst>
                </p14:cNvPr>
                <p14:cNvContentPartPr/>
                <p14:nvPr/>
              </p14:nvContentPartPr>
              <p14:xfrm>
                <a:off x="9879515" y="421473"/>
                <a:ext cx="80280" cy="1639800"/>
              </p14:xfrm>
            </p:contentPart>
          </mc:Choice>
          <mc:Fallback>
            <p:pic>
              <p:nvPicPr>
                <p:cNvPr id="77" name="Freihand 76">
                  <a:extLst>
                    <a:ext uri="{FF2B5EF4-FFF2-40B4-BE49-F238E27FC236}">
                      <a16:creationId xmlns:a16="http://schemas.microsoft.com/office/drawing/2014/main" id="{384B07F9-4253-4F27-4482-FA79E3EC7C18}"/>
                    </a:ext>
                  </a:extLst>
                </p:cNvPr>
                <p:cNvPicPr/>
                <p:nvPr/>
              </p:nvPicPr>
              <p:blipFill>
                <a:blip r:embed="rId378"/>
                <a:stretch>
                  <a:fillRect/>
                </a:stretch>
              </p:blipFill>
              <p:spPr>
                <a:xfrm>
                  <a:off x="9870515" y="412833"/>
                  <a:ext cx="97920" cy="1657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79" name="Freihand 78">
                  <a:extLst>
                    <a:ext uri="{FF2B5EF4-FFF2-40B4-BE49-F238E27FC236}">
                      <a16:creationId xmlns:a16="http://schemas.microsoft.com/office/drawing/2014/main" id="{307852B4-92DE-3214-F1F6-CAEC1AD49B09}"/>
                    </a:ext>
                  </a:extLst>
                </p14:cNvPr>
                <p14:cNvContentPartPr/>
                <p14:nvPr/>
              </p14:nvContentPartPr>
              <p14:xfrm>
                <a:off x="9583955" y="274233"/>
                <a:ext cx="141840" cy="164160"/>
              </p14:xfrm>
            </p:contentPart>
          </mc:Choice>
          <mc:Fallback>
            <p:pic>
              <p:nvPicPr>
                <p:cNvPr id="79" name="Freihand 78">
                  <a:extLst>
                    <a:ext uri="{FF2B5EF4-FFF2-40B4-BE49-F238E27FC236}">
                      <a16:creationId xmlns:a16="http://schemas.microsoft.com/office/drawing/2014/main" id="{307852B4-92DE-3214-F1F6-CAEC1AD49B09}"/>
                    </a:ext>
                  </a:extLst>
                </p:cNvPr>
                <p:cNvPicPr/>
                <p:nvPr/>
              </p:nvPicPr>
              <p:blipFill>
                <a:blip r:embed="rId380"/>
                <a:stretch>
                  <a:fillRect/>
                </a:stretch>
              </p:blipFill>
              <p:spPr>
                <a:xfrm>
                  <a:off x="9574955" y="265233"/>
                  <a:ext cx="159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80" name="Freihand 79">
                  <a:extLst>
                    <a:ext uri="{FF2B5EF4-FFF2-40B4-BE49-F238E27FC236}">
                      <a16:creationId xmlns:a16="http://schemas.microsoft.com/office/drawing/2014/main" id="{521069D2-BF2B-D1F7-EFF3-C99738A0C713}"/>
                    </a:ext>
                  </a:extLst>
                </p14:cNvPr>
                <p14:cNvContentPartPr/>
                <p14:nvPr/>
              </p14:nvContentPartPr>
              <p14:xfrm>
                <a:off x="9518435" y="476913"/>
                <a:ext cx="253440" cy="55080"/>
              </p14:xfrm>
            </p:contentPart>
          </mc:Choice>
          <mc:Fallback>
            <p:pic>
              <p:nvPicPr>
                <p:cNvPr id="80" name="Freihand 79">
                  <a:extLst>
                    <a:ext uri="{FF2B5EF4-FFF2-40B4-BE49-F238E27FC236}">
                      <a16:creationId xmlns:a16="http://schemas.microsoft.com/office/drawing/2014/main" id="{521069D2-BF2B-D1F7-EFF3-C99738A0C713}"/>
                    </a:ext>
                  </a:extLst>
                </p:cNvPr>
                <p:cNvPicPr/>
                <p:nvPr/>
              </p:nvPicPr>
              <p:blipFill>
                <a:blip r:embed="rId382"/>
                <a:stretch>
                  <a:fillRect/>
                </a:stretch>
              </p:blipFill>
              <p:spPr>
                <a:xfrm>
                  <a:off x="9509435" y="468273"/>
                  <a:ext cx="271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81" name="Freihand 80">
                  <a:extLst>
                    <a:ext uri="{FF2B5EF4-FFF2-40B4-BE49-F238E27FC236}">
                      <a16:creationId xmlns:a16="http://schemas.microsoft.com/office/drawing/2014/main" id="{E505E591-D8C5-8474-3BC5-C25E17FA1450}"/>
                    </a:ext>
                  </a:extLst>
                </p14:cNvPr>
                <p14:cNvContentPartPr/>
                <p14:nvPr/>
              </p14:nvContentPartPr>
              <p14:xfrm>
                <a:off x="9645155" y="535233"/>
                <a:ext cx="65520" cy="193680"/>
              </p14:xfrm>
            </p:contentPart>
          </mc:Choice>
          <mc:Fallback>
            <p:pic>
              <p:nvPicPr>
                <p:cNvPr id="81" name="Freihand 80">
                  <a:extLst>
                    <a:ext uri="{FF2B5EF4-FFF2-40B4-BE49-F238E27FC236}">
                      <a16:creationId xmlns:a16="http://schemas.microsoft.com/office/drawing/2014/main" id="{E505E591-D8C5-8474-3BC5-C25E17FA1450}"/>
                    </a:ext>
                  </a:extLst>
                </p:cNvPr>
                <p:cNvPicPr/>
                <p:nvPr/>
              </p:nvPicPr>
              <p:blipFill>
                <a:blip r:embed="rId384"/>
                <a:stretch>
                  <a:fillRect/>
                </a:stretch>
              </p:blipFill>
              <p:spPr>
                <a:xfrm>
                  <a:off x="9636155" y="526593"/>
                  <a:ext cx="83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82" name="Freihand 81">
                  <a:extLst>
                    <a:ext uri="{FF2B5EF4-FFF2-40B4-BE49-F238E27FC236}">
                      <a16:creationId xmlns:a16="http://schemas.microsoft.com/office/drawing/2014/main" id="{AAAD2C0A-CE41-E0EA-9D69-DF22FB9604D2}"/>
                    </a:ext>
                  </a:extLst>
                </p14:cNvPr>
                <p14:cNvContentPartPr/>
                <p14:nvPr/>
              </p14:nvContentPartPr>
              <p14:xfrm>
                <a:off x="9774755" y="503553"/>
                <a:ext cx="15120" cy="60120"/>
              </p14:xfrm>
            </p:contentPart>
          </mc:Choice>
          <mc:Fallback>
            <p:pic>
              <p:nvPicPr>
                <p:cNvPr id="82" name="Freihand 81">
                  <a:extLst>
                    <a:ext uri="{FF2B5EF4-FFF2-40B4-BE49-F238E27FC236}">
                      <a16:creationId xmlns:a16="http://schemas.microsoft.com/office/drawing/2014/main" id="{AAAD2C0A-CE41-E0EA-9D69-DF22FB9604D2}"/>
                    </a:ext>
                  </a:extLst>
                </p:cNvPr>
                <p:cNvPicPr/>
                <p:nvPr/>
              </p:nvPicPr>
              <p:blipFill>
                <a:blip r:embed="rId386"/>
                <a:stretch>
                  <a:fillRect/>
                </a:stretch>
              </p:blipFill>
              <p:spPr>
                <a:xfrm>
                  <a:off x="9765755" y="494553"/>
                  <a:ext cx="32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65" name="Freihand 264">
                  <a:extLst>
                    <a:ext uri="{FF2B5EF4-FFF2-40B4-BE49-F238E27FC236}">
                      <a16:creationId xmlns:a16="http://schemas.microsoft.com/office/drawing/2014/main" id="{AC0F2C5B-E5A3-67A0-3B45-17FECFF29852}"/>
                    </a:ext>
                  </a:extLst>
                </p14:cNvPr>
                <p14:cNvContentPartPr/>
                <p14:nvPr/>
              </p14:nvContentPartPr>
              <p14:xfrm>
                <a:off x="2301875" y="463953"/>
                <a:ext cx="3606840" cy="95400"/>
              </p14:xfrm>
            </p:contentPart>
          </mc:Choice>
          <mc:Fallback>
            <p:pic>
              <p:nvPicPr>
                <p:cNvPr id="265" name="Freihand 264">
                  <a:extLst>
                    <a:ext uri="{FF2B5EF4-FFF2-40B4-BE49-F238E27FC236}">
                      <a16:creationId xmlns:a16="http://schemas.microsoft.com/office/drawing/2014/main" id="{AC0F2C5B-E5A3-67A0-3B45-17FECFF29852}"/>
                    </a:ext>
                  </a:extLst>
                </p:cNvPr>
                <p:cNvPicPr/>
                <p:nvPr/>
              </p:nvPicPr>
              <p:blipFill>
                <a:blip r:embed="rId388"/>
                <a:stretch>
                  <a:fillRect/>
                </a:stretch>
              </p:blipFill>
              <p:spPr>
                <a:xfrm>
                  <a:off x="2292875" y="454953"/>
                  <a:ext cx="3624480" cy="113040"/>
                </a:xfrm>
                <a:prstGeom prst="rect">
                  <a:avLst/>
                </a:prstGeom>
              </p:spPr>
            </p:pic>
          </mc:Fallback>
        </mc:AlternateContent>
      </p:grpSp>
      <p:grpSp>
        <p:nvGrpSpPr>
          <p:cNvPr id="269" name="Gruppieren 268">
            <a:extLst>
              <a:ext uri="{FF2B5EF4-FFF2-40B4-BE49-F238E27FC236}">
                <a16:creationId xmlns:a16="http://schemas.microsoft.com/office/drawing/2014/main" id="{2B71BA83-BDA1-8EBA-09A9-5A47C3A93031}"/>
              </a:ext>
            </a:extLst>
          </p:cNvPr>
          <p:cNvGrpSpPr/>
          <p:nvPr/>
        </p:nvGrpSpPr>
        <p:grpSpPr>
          <a:xfrm>
            <a:off x="4543595" y="1126353"/>
            <a:ext cx="486720" cy="298080"/>
            <a:chOff x="4543595" y="1126353"/>
            <a:chExt cx="486720" cy="298080"/>
          </a:xfrm>
        </p:grpSpPr>
        <mc:AlternateContent xmlns:mc="http://schemas.openxmlformats.org/markup-compatibility/2006">
          <mc:Choice xmlns:p14="http://schemas.microsoft.com/office/powerpoint/2010/main" Requires="p14">
            <p:contentPart p14:bwMode="auto" r:id="rId389">
              <p14:nvContentPartPr>
                <p14:cNvPr id="267" name="Freihand 266">
                  <a:extLst>
                    <a:ext uri="{FF2B5EF4-FFF2-40B4-BE49-F238E27FC236}">
                      <a16:creationId xmlns:a16="http://schemas.microsoft.com/office/drawing/2014/main" id="{44245581-E072-0F74-4904-E76F4B5213E7}"/>
                    </a:ext>
                  </a:extLst>
                </p14:cNvPr>
                <p14:cNvContentPartPr/>
                <p14:nvPr/>
              </p14:nvContentPartPr>
              <p14:xfrm>
                <a:off x="4803155" y="1246953"/>
                <a:ext cx="227160" cy="32400"/>
              </p14:xfrm>
            </p:contentPart>
          </mc:Choice>
          <mc:Fallback>
            <p:pic>
              <p:nvPicPr>
                <p:cNvPr id="267" name="Freihand 266">
                  <a:extLst>
                    <a:ext uri="{FF2B5EF4-FFF2-40B4-BE49-F238E27FC236}">
                      <a16:creationId xmlns:a16="http://schemas.microsoft.com/office/drawing/2014/main" id="{44245581-E072-0F74-4904-E76F4B5213E7}"/>
                    </a:ext>
                  </a:extLst>
                </p:cNvPr>
                <p:cNvPicPr/>
                <p:nvPr/>
              </p:nvPicPr>
              <p:blipFill>
                <a:blip r:embed="rId390"/>
                <a:stretch>
                  <a:fillRect/>
                </a:stretch>
              </p:blipFill>
              <p:spPr>
                <a:xfrm>
                  <a:off x="4794155" y="1238313"/>
                  <a:ext cx="2448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8" name="Freihand 267">
                  <a:extLst>
                    <a:ext uri="{FF2B5EF4-FFF2-40B4-BE49-F238E27FC236}">
                      <a16:creationId xmlns:a16="http://schemas.microsoft.com/office/drawing/2014/main" id="{B1A29B1C-DFE8-6B57-935D-1FCB4AA93BFC}"/>
                    </a:ext>
                  </a:extLst>
                </p14:cNvPr>
                <p14:cNvContentPartPr/>
                <p14:nvPr/>
              </p14:nvContentPartPr>
              <p14:xfrm>
                <a:off x="4543595" y="1126353"/>
                <a:ext cx="309240" cy="298080"/>
              </p14:xfrm>
            </p:contentPart>
          </mc:Choice>
          <mc:Fallback>
            <p:pic>
              <p:nvPicPr>
                <p:cNvPr id="268" name="Freihand 267">
                  <a:extLst>
                    <a:ext uri="{FF2B5EF4-FFF2-40B4-BE49-F238E27FC236}">
                      <a16:creationId xmlns:a16="http://schemas.microsoft.com/office/drawing/2014/main" id="{B1A29B1C-DFE8-6B57-935D-1FCB4AA93BFC}"/>
                    </a:ext>
                  </a:extLst>
                </p:cNvPr>
                <p:cNvPicPr/>
                <p:nvPr/>
              </p:nvPicPr>
              <p:blipFill>
                <a:blip r:embed="rId392"/>
                <a:stretch>
                  <a:fillRect/>
                </a:stretch>
              </p:blipFill>
              <p:spPr>
                <a:xfrm>
                  <a:off x="4534595" y="1117353"/>
                  <a:ext cx="326880" cy="31572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IS-Kurve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LM-Kurve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simultanous equilibrium at the money and commidity market with equilibrium interest rate </a:t>
            </a:r>
            <a:r>
              <a:rPr lang="de-DE" sz="2000" dirty="0">
                <a:latin typeface="Times New Roman" pitchFamily="18"/>
                <a:ea typeface="Arial" pitchFamily="34"/>
                <a:cs typeface="Arial" pitchFamily="34"/>
              </a:rPr>
              <a:t>i</a:t>
            </a:r>
            <a:r>
              <a:rPr lang="de-DE" sz="2000">
                <a:latin typeface="Times New Roman" pitchFamily="18"/>
                <a:ea typeface="Arial" pitchFamily="34"/>
                <a:cs typeface="Arial" pitchFamily="34"/>
              </a:rPr>
              <a:t>* and income </a:t>
            </a:r>
            <a:r>
              <a:rPr lang="de-DE" sz="2000" dirty="0">
                <a:latin typeface="Times New Roman" pitchFamily="18"/>
                <a:ea typeface="Arial" pitchFamily="34"/>
                <a:cs typeface="Arial" pitchFamily="34"/>
              </a:rPr>
              <a:t>Y*</a:t>
            </a:r>
          </a:p>
        </p:txBody>
      </p:sp>
      <p:sp>
        <p:nvSpPr>
          <p:cNvPr id="3" name="TextShape 2"/>
          <p:cNvSpPr txBox="1"/>
          <p:nvPr/>
        </p:nvSpPr>
        <p:spPr>
          <a:xfrm>
            <a:off x="171978" y="38031"/>
            <a:ext cx="3145097"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2960E414-40A6-9D71-800C-7D7B88B3BD2A}"/>
                  </a:ext>
                </a:extLst>
              </p14:cNvPr>
              <p14:cNvContentPartPr/>
              <p14:nvPr/>
            </p14:nvContentPartPr>
            <p14:xfrm>
              <a:off x="607355" y="4965148"/>
              <a:ext cx="2197440" cy="103320"/>
            </p14:xfrm>
          </p:contentPart>
        </mc:Choice>
        <mc:Fallback xmlns="">
          <p:pic>
            <p:nvPicPr>
              <p:cNvPr id="5" name="Freihand 4">
                <a:extLst>
                  <a:ext uri="{FF2B5EF4-FFF2-40B4-BE49-F238E27FC236}">
                    <a16:creationId xmlns:a16="http://schemas.microsoft.com/office/drawing/2014/main" id="{2960E414-40A6-9D71-800C-7D7B88B3BD2A}"/>
                  </a:ext>
                </a:extLst>
              </p:cNvPr>
              <p:cNvPicPr/>
              <p:nvPr/>
            </p:nvPicPr>
            <p:blipFill>
              <a:blip r:embed="rId3"/>
              <a:stretch>
                <a:fillRect/>
              </a:stretch>
            </p:blipFill>
            <p:spPr>
              <a:xfrm>
                <a:off x="598715" y="4956148"/>
                <a:ext cx="2215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BAAE0AA4-DE66-A2D2-5185-EE51F653B7E2}"/>
                  </a:ext>
                </a:extLst>
              </p14:cNvPr>
              <p14:cNvContentPartPr/>
              <p14:nvPr/>
            </p14:nvContentPartPr>
            <p14:xfrm>
              <a:off x="574235" y="5285188"/>
              <a:ext cx="2742840" cy="127440"/>
            </p14:xfrm>
          </p:contentPart>
        </mc:Choice>
        <mc:Fallback xmlns="">
          <p:pic>
            <p:nvPicPr>
              <p:cNvPr id="6" name="Freihand 5">
                <a:extLst>
                  <a:ext uri="{FF2B5EF4-FFF2-40B4-BE49-F238E27FC236}">
                    <a16:creationId xmlns:a16="http://schemas.microsoft.com/office/drawing/2014/main" id="{BAAE0AA4-DE66-A2D2-5185-EE51F653B7E2}"/>
                  </a:ext>
                </a:extLst>
              </p:cNvPr>
              <p:cNvPicPr/>
              <p:nvPr/>
            </p:nvPicPr>
            <p:blipFill>
              <a:blip r:embed="rId5"/>
              <a:stretch>
                <a:fillRect/>
              </a:stretch>
            </p:blipFill>
            <p:spPr>
              <a:xfrm>
                <a:off x="565235" y="5276188"/>
                <a:ext cx="2760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EAFF740B-B0E3-8229-369F-71B9017A08CC}"/>
                  </a:ext>
                </a:extLst>
              </p14:cNvPr>
              <p14:cNvContentPartPr/>
              <p14:nvPr/>
            </p14:nvContentPartPr>
            <p14:xfrm>
              <a:off x="702395" y="5943988"/>
              <a:ext cx="5125320" cy="131040"/>
            </p14:xfrm>
          </p:contentPart>
        </mc:Choice>
        <mc:Fallback xmlns="">
          <p:pic>
            <p:nvPicPr>
              <p:cNvPr id="7" name="Freihand 6">
                <a:extLst>
                  <a:ext uri="{FF2B5EF4-FFF2-40B4-BE49-F238E27FC236}">
                    <a16:creationId xmlns:a16="http://schemas.microsoft.com/office/drawing/2014/main" id="{EAFF740B-B0E3-8229-369F-71B9017A08CC}"/>
                  </a:ext>
                </a:extLst>
              </p:cNvPr>
              <p:cNvPicPr/>
              <p:nvPr/>
            </p:nvPicPr>
            <p:blipFill>
              <a:blip r:embed="rId7"/>
              <a:stretch>
                <a:fillRect/>
              </a:stretch>
            </p:blipFill>
            <p:spPr>
              <a:xfrm>
                <a:off x="693395" y="5935348"/>
                <a:ext cx="5142960" cy="148680"/>
              </a:xfrm>
              <a:prstGeom prst="rect">
                <a:avLst/>
              </a:prstGeom>
            </p:spPr>
          </p:pic>
        </mc:Fallback>
      </mc:AlternateContent>
      <p:grpSp>
        <p:nvGrpSpPr>
          <p:cNvPr id="12" name="Gruppieren 11">
            <a:extLst>
              <a:ext uri="{FF2B5EF4-FFF2-40B4-BE49-F238E27FC236}">
                <a16:creationId xmlns:a16="http://schemas.microsoft.com/office/drawing/2014/main" id="{A427A253-0322-E855-1EF3-4C2B3C803339}"/>
              </a:ext>
            </a:extLst>
          </p:cNvPr>
          <p:cNvGrpSpPr/>
          <p:nvPr/>
        </p:nvGrpSpPr>
        <p:grpSpPr>
          <a:xfrm>
            <a:off x="4673915" y="128548"/>
            <a:ext cx="546480" cy="265320"/>
            <a:chOff x="4673915" y="128548"/>
            <a:chExt cx="546480" cy="265320"/>
          </a:xfrm>
        </p:grpSpPr>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77530C68-3494-98F2-EF2E-A4454BBA0031}"/>
                    </a:ext>
                  </a:extLst>
                </p14:cNvPr>
                <p14:cNvContentPartPr/>
                <p14:nvPr/>
              </p14:nvContentPartPr>
              <p14:xfrm>
                <a:off x="4832315" y="204508"/>
                <a:ext cx="12960" cy="176040"/>
              </p14:xfrm>
            </p:contentPart>
          </mc:Choice>
          <mc:Fallback xmlns="">
            <p:pic>
              <p:nvPicPr>
                <p:cNvPr id="8" name="Freihand 7">
                  <a:extLst>
                    <a:ext uri="{FF2B5EF4-FFF2-40B4-BE49-F238E27FC236}">
                      <a16:creationId xmlns:a16="http://schemas.microsoft.com/office/drawing/2014/main" id="{77530C68-3494-98F2-EF2E-A4454BBA0031}"/>
                    </a:ext>
                  </a:extLst>
                </p:cNvPr>
                <p:cNvPicPr/>
                <p:nvPr/>
              </p:nvPicPr>
              <p:blipFill>
                <a:blip r:embed="rId9"/>
                <a:stretch>
                  <a:fillRect/>
                </a:stretch>
              </p:blipFill>
              <p:spPr>
                <a:xfrm>
                  <a:off x="4823315" y="195868"/>
                  <a:ext cx="30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5E7979DE-993D-42FB-6005-AEBDB1F9983D}"/>
                    </a:ext>
                  </a:extLst>
                </p14:cNvPr>
                <p14:cNvContentPartPr/>
                <p14:nvPr/>
              </p14:nvContentPartPr>
              <p14:xfrm>
                <a:off x="4673915" y="158788"/>
                <a:ext cx="254880" cy="235080"/>
              </p14:xfrm>
            </p:contentPart>
          </mc:Choice>
          <mc:Fallback xmlns="">
            <p:pic>
              <p:nvPicPr>
                <p:cNvPr id="9" name="Freihand 8">
                  <a:extLst>
                    <a:ext uri="{FF2B5EF4-FFF2-40B4-BE49-F238E27FC236}">
                      <a16:creationId xmlns:a16="http://schemas.microsoft.com/office/drawing/2014/main" id="{5E7979DE-993D-42FB-6005-AEBDB1F9983D}"/>
                    </a:ext>
                  </a:extLst>
                </p:cNvPr>
                <p:cNvPicPr/>
                <p:nvPr/>
              </p:nvPicPr>
              <p:blipFill>
                <a:blip r:embed="rId11"/>
                <a:stretch>
                  <a:fillRect/>
                </a:stretch>
              </p:blipFill>
              <p:spPr>
                <a:xfrm>
                  <a:off x="4665275" y="150148"/>
                  <a:ext cx="2725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0414C8A4-962E-CDBC-A70B-9665B0804806}"/>
                    </a:ext>
                  </a:extLst>
                </p14:cNvPr>
                <p14:cNvContentPartPr/>
                <p14:nvPr/>
              </p14:nvContentPartPr>
              <p14:xfrm>
                <a:off x="4972715" y="128548"/>
                <a:ext cx="149760" cy="245160"/>
              </p14:xfrm>
            </p:contentPart>
          </mc:Choice>
          <mc:Fallback xmlns="">
            <p:pic>
              <p:nvPicPr>
                <p:cNvPr id="10" name="Freihand 9">
                  <a:extLst>
                    <a:ext uri="{FF2B5EF4-FFF2-40B4-BE49-F238E27FC236}">
                      <a16:creationId xmlns:a16="http://schemas.microsoft.com/office/drawing/2014/main" id="{0414C8A4-962E-CDBC-A70B-9665B0804806}"/>
                    </a:ext>
                  </a:extLst>
                </p:cNvPr>
                <p:cNvPicPr/>
                <p:nvPr/>
              </p:nvPicPr>
              <p:blipFill>
                <a:blip r:embed="rId13"/>
                <a:stretch>
                  <a:fillRect/>
                </a:stretch>
              </p:blipFill>
              <p:spPr>
                <a:xfrm>
                  <a:off x="4963715" y="119908"/>
                  <a:ext cx="1674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0989E17B-1083-E0AD-3FF4-C78FA48C96A3}"/>
                    </a:ext>
                  </a:extLst>
                </p14:cNvPr>
                <p14:cNvContentPartPr/>
                <p14:nvPr/>
              </p14:nvContentPartPr>
              <p14:xfrm>
                <a:off x="5213555" y="238348"/>
                <a:ext cx="6840" cy="117720"/>
              </p14:xfrm>
            </p:contentPart>
          </mc:Choice>
          <mc:Fallback xmlns="">
            <p:pic>
              <p:nvPicPr>
                <p:cNvPr id="11" name="Freihand 10">
                  <a:extLst>
                    <a:ext uri="{FF2B5EF4-FFF2-40B4-BE49-F238E27FC236}">
                      <a16:creationId xmlns:a16="http://schemas.microsoft.com/office/drawing/2014/main" id="{0989E17B-1083-E0AD-3FF4-C78FA48C96A3}"/>
                    </a:ext>
                  </a:extLst>
                </p:cNvPr>
                <p:cNvPicPr/>
                <p:nvPr/>
              </p:nvPicPr>
              <p:blipFill>
                <a:blip r:embed="rId15"/>
                <a:stretch>
                  <a:fillRect/>
                </a:stretch>
              </p:blipFill>
              <p:spPr>
                <a:xfrm>
                  <a:off x="5204555" y="229348"/>
                  <a:ext cx="24480" cy="135360"/>
                </a:xfrm>
                <a:prstGeom prst="rect">
                  <a:avLst/>
                </a:prstGeom>
              </p:spPr>
            </p:pic>
          </mc:Fallback>
        </mc:AlternateContent>
      </p:grpSp>
      <p:grpSp>
        <p:nvGrpSpPr>
          <p:cNvPr id="18" name="Gruppieren 17">
            <a:extLst>
              <a:ext uri="{FF2B5EF4-FFF2-40B4-BE49-F238E27FC236}">
                <a16:creationId xmlns:a16="http://schemas.microsoft.com/office/drawing/2014/main" id="{BA51A87A-DD57-0B2B-39DA-AC47324EB566}"/>
              </a:ext>
            </a:extLst>
          </p:cNvPr>
          <p:cNvGrpSpPr/>
          <p:nvPr/>
        </p:nvGrpSpPr>
        <p:grpSpPr>
          <a:xfrm>
            <a:off x="5557355" y="97588"/>
            <a:ext cx="948240" cy="410400"/>
            <a:chOff x="5557355" y="97588"/>
            <a:chExt cx="948240" cy="410400"/>
          </a:xfrm>
        </p:grpSpPr>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CA07E4AD-66DD-0211-B281-86C080C9C1DC}"/>
                    </a:ext>
                  </a:extLst>
                </p14:cNvPr>
                <p14:cNvContentPartPr/>
                <p14:nvPr/>
              </p14:nvContentPartPr>
              <p14:xfrm>
                <a:off x="5557355" y="221788"/>
                <a:ext cx="101880" cy="89640"/>
              </p14:xfrm>
            </p:contentPart>
          </mc:Choice>
          <mc:Fallback xmlns="">
            <p:pic>
              <p:nvPicPr>
                <p:cNvPr id="13" name="Freihand 12">
                  <a:extLst>
                    <a:ext uri="{FF2B5EF4-FFF2-40B4-BE49-F238E27FC236}">
                      <a16:creationId xmlns:a16="http://schemas.microsoft.com/office/drawing/2014/main" id="{CA07E4AD-66DD-0211-B281-86C080C9C1DC}"/>
                    </a:ext>
                  </a:extLst>
                </p:cNvPr>
                <p:cNvPicPr/>
                <p:nvPr/>
              </p:nvPicPr>
              <p:blipFill>
                <a:blip r:embed="rId17"/>
                <a:stretch>
                  <a:fillRect/>
                </a:stretch>
              </p:blipFill>
              <p:spPr>
                <a:xfrm>
                  <a:off x="5548715" y="212788"/>
                  <a:ext cx="119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B125EDC2-4429-265A-A169-6539DFB22ECF}"/>
                    </a:ext>
                  </a:extLst>
                </p14:cNvPr>
                <p14:cNvContentPartPr/>
                <p14:nvPr/>
              </p14:nvContentPartPr>
              <p14:xfrm>
                <a:off x="5621435" y="203428"/>
                <a:ext cx="90000" cy="304560"/>
              </p14:xfrm>
            </p:contentPart>
          </mc:Choice>
          <mc:Fallback xmlns="">
            <p:pic>
              <p:nvPicPr>
                <p:cNvPr id="14" name="Freihand 13">
                  <a:extLst>
                    <a:ext uri="{FF2B5EF4-FFF2-40B4-BE49-F238E27FC236}">
                      <a16:creationId xmlns:a16="http://schemas.microsoft.com/office/drawing/2014/main" id="{B125EDC2-4429-265A-A169-6539DFB22ECF}"/>
                    </a:ext>
                  </a:extLst>
                </p:cNvPr>
                <p:cNvPicPr/>
                <p:nvPr/>
              </p:nvPicPr>
              <p:blipFill>
                <a:blip r:embed="rId19"/>
                <a:stretch>
                  <a:fillRect/>
                </a:stretch>
              </p:blipFill>
              <p:spPr>
                <a:xfrm>
                  <a:off x="5612795" y="194788"/>
                  <a:ext cx="1076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5293FC15-4BFE-BF5F-071E-8C1BA5330B0F}"/>
                    </a:ext>
                  </a:extLst>
                </p14:cNvPr>
                <p14:cNvContentPartPr/>
                <p14:nvPr/>
              </p14:nvContentPartPr>
              <p14:xfrm>
                <a:off x="5753195" y="97588"/>
                <a:ext cx="186840" cy="166320"/>
              </p14:xfrm>
            </p:contentPart>
          </mc:Choice>
          <mc:Fallback xmlns="">
            <p:pic>
              <p:nvPicPr>
                <p:cNvPr id="15" name="Freihand 14">
                  <a:extLst>
                    <a:ext uri="{FF2B5EF4-FFF2-40B4-BE49-F238E27FC236}">
                      <a16:creationId xmlns:a16="http://schemas.microsoft.com/office/drawing/2014/main" id="{5293FC15-4BFE-BF5F-071E-8C1BA5330B0F}"/>
                    </a:ext>
                  </a:extLst>
                </p:cNvPr>
                <p:cNvPicPr/>
                <p:nvPr/>
              </p:nvPicPr>
              <p:blipFill>
                <a:blip r:embed="rId21"/>
                <a:stretch>
                  <a:fillRect/>
                </a:stretch>
              </p:blipFill>
              <p:spPr>
                <a:xfrm>
                  <a:off x="5744195" y="88948"/>
                  <a:ext cx="204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A391D723-52A3-EAF6-A2B9-CA1D2C98F56A}"/>
                    </a:ext>
                  </a:extLst>
                </p14:cNvPr>
                <p14:cNvContentPartPr/>
                <p14:nvPr/>
              </p14:nvContentPartPr>
              <p14:xfrm>
                <a:off x="6066035" y="239428"/>
                <a:ext cx="136080" cy="22320"/>
              </p14:xfrm>
            </p:contentPart>
          </mc:Choice>
          <mc:Fallback xmlns="">
            <p:pic>
              <p:nvPicPr>
                <p:cNvPr id="16" name="Freihand 15">
                  <a:extLst>
                    <a:ext uri="{FF2B5EF4-FFF2-40B4-BE49-F238E27FC236}">
                      <a16:creationId xmlns:a16="http://schemas.microsoft.com/office/drawing/2014/main" id="{A391D723-52A3-EAF6-A2B9-CA1D2C98F56A}"/>
                    </a:ext>
                  </a:extLst>
                </p:cNvPr>
                <p:cNvPicPr/>
                <p:nvPr/>
              </p:nvPicPr>
              <p:blipFill>
                <a:blip r:embed="rId23"/>
                <a:stretch>
                  <a:fillRect/>
                </a:stretch>
              </p:blipFill>
              <p:spPr>
                <a:xfrm>
                  <a:off x="6057035" y="230428"/>
                  <a:ext cx="153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A4A9B102-A481-44AD-2A0F-3FC48BCA5F54}"/>
                    </a:ext>
                  </a:extLst>
                </p14:cNvPr>
                <p14:cNvContentPartPr/>
                <p14:nvPr/>
              </p14:nvContentPartPr>
              <p14:xfrm>
                <a:off x="6079715" y="186508"/>
                <a:ext cx="425880" cy="169560"/>
              </p14:xfrm>
            </p:contentPart>
          </mc:Choice>
          <mc:Fallback xmlns="">
            <p:pic>
              <p:nvPicPr>
                <p:cNvPr id="17" name="Freihand 16">
                  <a:extLst>
                    <a:ext uri="{FF2B5EF4-FFF2-40B4-BE49-F238E27FC236}">
                      <a16:creationId xmlns:a16="http://schemas.microsoft.com/office/drawing/2014/main" id="{A4A9B102-A481-44AD-2A0F-3FC48BCA5F54}"/>
                    </a:ext>
                  </a:extLst>
                </p:cNvPr>
                <p:cNvPicPr/>
                <p:nvPr/>
              </p:nvPicPr>
              <p:blipFill>
                <a:blip r:embed="rId25"/>
                <a:stretch>
                  <a:fillRect/>
                </a:stretch>
              </p:blipFill>
              <p:spPr>
                <a:xfrm>
                  <a:off x="6071075" y="177508"/>
                  <a:ext cx="44352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2" name="Freihand 31">
                <a:extLst>
                  <a:ext uri="{FF2B5EF4-FFF2-40B4-BE49-F238E27FC236}">
                    <a16:creationId xmlns:a16="http://schemas.microsoft.com/office/drawing/2014/main" id="{8E3B31B0-4BA1-589E-0F0C-E1E83DBB424D}"/>
                  </a:ext>
                </a:extLst>
              </p14:cNvPr>
              <p14:cNvContentPartPr/>
              <p14:nvPr/>
            </p14:nvContentPartPr>
            <p14:xfrm>
              <a:off x="2195675" y="1124668"/>
              <a:ext cx="970200" cy="24120"/>
            </p14:xfrm>
          </p:contentPart>
        </mc:Choice>
        <mc:Fallback xmlns="">
          <p:pic>
            <p:nvPicPr>
              <p:cNvPr id="32" name="Freihand 31">
                <a:extLst>
                  <a:ext uri="{FF2B5EF4-FFF2-40B4-BE49-F238E27FC236}">
                    <a16:creationId xmlns:a16="http://schemas.microsoft.com/office/drawing/2014/main" id="{8E3B31B0-4BA1-589E-0F0C-E1E83DBB424D}"/>
                  </a:ext>
                </a:extLst>
              </p:cNvPr>
              <p:cNvPicPr/>
              <p:nvPr/>
            </p:nvPicPr>
            <p:blipFill>
              <a:blip r:embed="rId27"/>
              <a:stretch>
                <a:fillRect/>
              </a:stretch>
            </p:blipFill>
            <p:spPr>
              <a:xfrm>
                <a:off x="2187035" y="1116028"/>
                <a:ext cx="987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5" name="Freihand 44">
                <a:extLst>
                  <a:ext uri="{FF2B5EF4-FFF2-40B4-BE49-F238E27FC236}">
                    <a16:creationId xmlns:a16="http://schemas.microsoft.com/office/drawing/2014/main" id="{F0AE25C7-C29B-C5D7-B3CA-8898A052648D}"/>
                  </a:ext>
                </a:extLst>
              </p14:cNvPr>
              <p14:cNvContentPartPr/>
              <p14:nvPr/>
            </p14:nvContentPartPr>
            <p14:xfrm>
              <a:off x="1600235" y="1848268"/>
              <a:ext cx="1038600" cy="43560"/>
            </p14:xfrm>
          </p:contentPart>
        </mc:Choice>
        <mc:Fallback xmlns="">
          <p:pic>
            <p:nvPicPr>
              <p:cNvPr id="45" name="Freihand 44">
                <a:extLst>
                  <a:ext uri="{FF2B5EF4-FFF2-40B4-BE49-F238E27FC236}">
                    <a16:creationId xmlns:a16="http://schemas.microsoft.com/office/drawing/2014/main" id="{F0AE25C7-C29B-C5D7-B3CA-8898A052648D}"/>
                  </a:ext>
                </a:extLst>
              </p:cNvPr>
              <p:cNvPicPr/>
              <p:nvPr/>
            </p:nvPicPr>
            <p:blipFill>
              <a:blip r:embed="rId29"/>
              <a:stretch>
                <a:fillRect/>
              </a:stretch>
            </p:blipFill>
            <p:spPr>
              <a:xfrm>
                <a:off x="1591235" y="1839628"/>
                <a:ext cx="1056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Freihand 52">
                <a:extLst>
                  <a:ext uri="{FF2B5EF4-FFF2-40B4-BE49-F238E27FC236}">
                    <a16:creationId xmlns:a16="http://schemas.microsoft.com/office/drawing/2014/main" id="{BEF8B7A6-D7EA-00F5-300C-120D623F37C6}"/>
                  </a:ext>
                </a:extLst>
              </p14:cNvPr>
              <p14:cNvContentPartPr/>
              <p14:nvPr/>
            </p14:nvContentPartPr>
            <p14:xfrm>
              <a:off x="199115" y="2568628"/>
              <a:ext cx="557280" cy="32760"/>
            </p14:xfrm>
          </p:contentPart>
        </mc:Choice>
        <mc:Fallback xmlns="">
          <p:pic>
            <p:nvPicPr>
              <p:cNvPr id="53" name="Freihand 52">
                <a:extLst>
                  <a:ext uri="{FF2B5EF4-FFF2-40B4-BE49-F238E27FC236}">
                    <a16:creationId xmlns:a16="http://schemas.microsoft.com/office/drawing/2014/main" id="{BEF8B7A6-D7EA-00F5-300C-120D623F37C6}"/>
                  </a:ext>
                </a:extLst>
              </p:cNvPr>
              <p:cNvPicPr/>
              <p:nvPr/>
            </p:nvPicPr>
            <p:blipFill>
              <a:blip r:embed="rId31"/>
              <a:stretch>
                <a:fillRect/>
              </a:stretch>
            </p:blipFill>
            <p:spPr>
              <a:xfrm>
                <a:off x="190115" y="2559628"/>
                <a:ext cx="574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1" name="Freihand 80">
                <a:extLst>
                  <a:ext uri="{FF2B5EF4-FFF2-40B4-BE49-F238E27FC236}">
                    <a16:creationId xmlns:a16="http://schemas.microsoft.com/office/drawing/2014/main" id="{F21FF27E-98CE-9295-7292-E770267C0EC6}"/>
                  </a:ext>
                </a:extLst>
              </p14:cNvPr>
              <p14:cNvContentPartPr/>
              <p14:nvPr/>
            </p14:nvContentPartPr>
            <p14:xfrm>
              <a:off x="6087995" y="1261108"/>
              <a:ext cx="16920" cy="6840"/>
            </p14:xfrm>
          </p:contentPart>
        </mc:Choice>
        <mc:Fallback xmlns="">
          <p:pic>
            <p:nvPicPr>
              <p:cNvPr id="81" name="Freihand 80">
                <a:extLst>
                  <a:ext uri="{FF2B5EF4-FFF2-40B4-BE49-F238E27FC236}">
                    <a16:creationId xmlns:a16="http://schemas.microsoft.com/office/drawing/2014/main" id="{F21FF27E-98CE-9295-7292-E770267C0EC6}"/>
                  </a:ext>
                </a:extLst>
              </p:cNvPr>
              <p:cNvPicPr/>
              <p:nvPr/>
            </p:nvPicPr>
            <p:blipFill>
              <a:blip r:embed="rId33"/>
              <a:stretch>
                <a:fillRect/>
              </a:stretch>
            </p:blipFill>
            <p:spPr>
              <a:xfrm>
                <a:off x="6079355" y="1252108"/>
                <a:ext cx="34560" cy="24480"/>
              </a:xfrm>
              <a:prstGeom prst="rect">
                <a:avLst/>
              </a:prstGeom>
            </p:spPr>
          </p:pic>
        </mc:Fallback>
      </mc:AlternateContent>
      <p:grpSp>
        <p:nvGrpSpPr>
          <p:cNvPr id="106" name="Gruppieren 105">
            <a:extLst>
              <a:ext uri="{FF2B5EF4-FFF2-40B4-BE49-F238E27FC236}">
                <a16:creationId xmlns:a16="http://schemas.microsoft.com/office/drawing/2014/main" id="{DD77591E-9108-8E65-9F78-5FEF3DC38AA3}"/>
              </a:ext>
            </a:extLst>
          </p:cNvPr>
          <p:cNvGrpSpPr/>
          <p:nvPr/>
        </p:nvGrpSpPr>
        <p:grpSpPr>
          <a:xfrm>
            <a:off x="7098515" y="76348"/>
            <a:ext cx="4583880" cy="996120"/>
            <a:chOff x="7098515" y="76348"/>
            <a:chExt cx="4583880" cy="996120"/>
          </a:xfrm>
        </p:grpSpPr>
        <mc:AlternateContent xmlns:mc="http://schemas.openxmlformats.org/markup-compatibility/2006" xmlns:p14="http://schemas.microsoft.com/office/powerpoint/2010/main">
          <mc:Choice Requires="p14">
            <p:contentPart p14:bwMode="auto" r:id="rId34">
              <p14:nvContentPartPr>
                <p14:cNvPr id="75" name="Freihand 74">
                  <a:extLst>
                    <a:ext uri="{FF2B5EF4-FFF2-40B4-BE49-F238E27FC236}">
                      <a16:creationId xmlns:a16="http://schemas.microsoft.com/office/drawing/2014/main" id="{E2EA093B-B0A4-CFAB-437C-77C60236181D}"/>
                    </a:ext>
                  </a:extLst>
                </p14:cNvPr>
                <p14:cNvContentPartPr/>
                <p14:nvPr/>
              </p14:nvContentPartPr>
              <p14:xfrm>
                <a:off x="7098515" y="916588"/>
                <a:ext cx="139680" cy="25200"/>
              </p14:xfrm>
            </p:contentPart>
          </mc:Choice>
          <mc:Fallback xmlns="">
            <p:pic>
              <p:nvPicPr>
                <p:cNvPr id="75" name="Freihand 74">
                  <a:extLst>
                    <a:ext uri="{FF2B5EF4-FFF2-40B4-BE49-F238E27FC236}">
                      <a16:creationId xmlns:a16="http://schemas.microsoft.com/office/drawing/2014/main" id="{E2EA093B-B0A4-CFAB-437C-77C60236181D}"/>
                    </a:ext>
                  </a:extLst>
                </p:cNvPr>
                <p:cNvPicPr/>
                <p:nvPr/>
              </p:nvPicPr>
              <p:blipFill>
                <a:blip r:embed="rId35"/>
                <a:stretch>
                  <a:fillRect/>
                </a:stretch>
              </p:blipFill>
              <p:spPr>
                <a:xfrm>
                  <a:off x="7089875" y="907588"/>
                  <a:ext cx="157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6" name="Freihand 75">
                  <a:extLst>
                    <a:ext uri="{FF2B5EF4-FFF2-40B4-BE49-F238E27FC236}">
                      <a16:creationId xmlns:a16="http://schemas.microsoft.com/office/drawing/2014/main" id="{D1DF69D6-04A4-D531-FD4E-E3EB8F32C9AE}"/>
                    </a:ext>
                  </a:extLst>
                </p14:cNvPr>
                <p14:cNvContentPartPr/>
                <p14:nvPr/>
              </p14:nvContentPartPr>
              <p14:xfrm>
                <a:off x="7109675" y="852148"/>
                <a:ext cx="259920" cy="186480"/>
              </p14:xfrm>
            </p:contentPart>
          </mc:Choice>
          <mc:Fallback xmlns="">
            <p:pic>
              <p:nvPicPr>
                <p:cNvPr id="76" name="Freihand 75">
                  <a:extLst>
                    <a:ext uri="{FF2B5EF4-FFF2-40B4-BE49-F238E27FC236}">
                      <a16:creationId xmlns:a16="http://schemas.microsoft.com/office/drawing/2014/main" id="{D1DF69D6-04A4-D531-FD4E-E3EB8F32C9AE}"/>
                    </a:ext>
                  </a:extLst>
                </p:cNvPr>
                <p:cNvPicPr/>
                <p:nvPr/>
              </p:nvPicPr>
              <p:blipFill>
                <a:blip r:embed="rId37"/>
                <a:stretch>
                  <a:fillRect/>
                </a:stretch>
              </p:blipFill>
              <p:spPr>
                <a:xfrm>
                  <a:off x="7101035" y="843148"/>
                  <a:ext cx="277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A368FC73-4137-D763-A4BF-8975360F9D19}"/>
                    </a:ext>
                  </a:extLst>
                </p14:cNvPr>
                <p14:cNvContentPartPr/>
                <p14:nvPr/>
              </p14:nvContentPartPr>
              <p14:xfrm>
                <a:off x="7187435" y="191188"/>
                <a:ext cx="136800" cy="163080"/>
              </p14:xfrm>
            </p:contentPart>
          </mc:Choice>
          <mc:Fallback xmlns="">
            <p:pic>
              <p:nvPicPr>
                <p:cNvPr id="19" name="Freihand 18">
                  <a:extLst>
                    <a:ext uri="{FF2B5EF4-FFF2-40B4-BE49-F238E27FC236}">
                      <a16:creationId xmlns:a16="http://schemas.microsoft.com/office/drawing/2014/main" id="{A368FC73-4137-D763-A4BF-8975360F9D19}"/>
                    </a:ext>
                  </a:extLst>
                </p:cNvPr>
                <p:cNvPicPr/>
                <p:nvPr/>
              </p:nvPicPr>
              <p:blipFill>
                <a:blip r:embed="rId39"/>
                <a:stretch>
                  <a:fillRect/>
                </a:stretch>
              </p:blipFill>
              <p:spPr>
                <a:xfrm>
                  <a:off x="7178435" y="182188"/>
                  <a:ext cx="154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Freihand 19">
                  <a:extLst>
                    <a:ext uri="{FF2B5EF4-FFF2-40B4-BE49-F238E27FC236}">
                      <a16:creationId xmlns:a16="http://schemas.microsoft.com/office/drawing/2014/main" id="{F9CBD4D5-DE96-8FE3-C6FD-9E486335EF49}"/>
                    </a:ext>
                  </a:extLst>
                </p14:cNvPr>
                <p14:cNvContentPartPr/>
                <p14:nvPr/>
              </p14:nvContentPartPr>
              <p14:xfrm>
                <a:off x="7440515" y="115948"/>
                <a:ext cx="20880" cy="107280"/>
              </p14:xfrm>
            </p:contentPart>
          </mc:Choice>
          <mc:Fallback xmlns="">
            <p:pic>
              <p:nvPicPr>
                <p:cNvPr id="20" name="Freihand 19">
                  <a:extLst>
                    <a:ext uri="{FF2B5EF4-FFF2-40B4-BE49-F238E27FC236}">
                      <a16:creationId xmlns:a16="http://schemas.microsoft.com/office/drawing/2014/main" id="{F9CBD4D5-DE96-8FE3-C6FD-9E486335EF49}"/>
                    </a:ext>
                  </a:extLst>
                </p:cNvPr>
                <p:cNvPicPr/>
                <p:nvPr/>
              </p:nvPicPr>
              <p:blipFill>
                <a:blip r:embed="rId41"/>
                <a:stretch>
                  <a:fillRect/>
                </a:stretch>
              </p:blipFill>
              <p:spPr>
                <a:xfrm>
                  <a:off x="7431515" y="106948"/>
                  <a:ext cx="3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Freihand 20">
                  <a:extLst>
                    <a:ext uri="{FF2B5EF4-FFF2-40B4-BE49-F238E27FC236}">
                      <a16:creationId xmlns:a16="http://schemas.microsoft.com/office/drawing/2014/main" id="{342F10EC-8F3E-D8CB-5C89-C2ACF7998EAF}"/>
                    </a:ext>
                  </a:extLst>
                </p14:cNvPr>
                <p14:cNvContentPartPr/>
                <p14:nvPr/>
              </p14:nvContentPartPr>
              <p14:xfrm>
                <a:off x="7367795" y="76348"/>
                <a:ext cx="485640" cy="191520"/>
              </p14:xfrm>
            </p:contentPart>
          </mc:Choice>
          <mc:Fallback xmlns="">
            <p:pic>
              <p:nvPicPr>
                <p:cNvPr id="21" name="Freihand 20">
                  <a:extLst>
                    <a:ext uri="{FF2B5EF4-FFF2-40B4-BE49-F238E27FC236}">
                      <a16:creationId xmlns:a16="http://schemas.microsoft.com/office/drawing/2014/main" id="{342F10EC-8F3E-D8CB-5C89-C2ACF7998EAF}"/>
                    </a:ext>
                  </a:extLst>
                </p:cNvPr>
                <p:cNvPicPr/>
                <p:nvPr/>
              </p:nvPicPr>
              <p:blipFill>
                <a:blip r:embed="rId43"/>
                <a:stretch>
                  <a:fillRect/>
                </a:stretch>
              </p:blipFill>
              <p:spPr>
                <a:xfrm>
                  <a:off x="7359155" y="67348"/>
                  <a:ext cx="503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Freihand 21">
                  <a:extLst>
                    <a:ext uri="{FF2B5EF4-FFF2-40B4-BE49-F238E27FC236}">
                      <a16:creationId xmlns:a16="http://schemas.microsoft.com/office/drawing/2014/main" id="{02DFE511-C7D5-0039-3D77-618350F3E6FC}"/>
                    </a:ext>
                  </a:extLst>
                </p14:cNvPr>
                <p14:cNvContentPartPr/>
                <p14:nvPr/>
              </p14:nvContentPartPr>
              <p14:xfrm>
                <a:off x="8022275" y="152308"/>
                <a:ext cx="103320" cy="109800"/>
              </p14:xfrm>
            </p:contentPart>
          </mc:Choice>
          <mc:Fallback xmlns="">
            <p:pic>
              <p:nvPicPr>
                <p:cNvPr id="22" name="Freihand 21">
                  <a:extLst>
                    <a:ext uri="{FF2B5EF4-FFF2-40B4-BE49-F238E27FC236}">
                      <a16:creationId xmlns:a16="http://schemas.microsoft.com/office/drawing/2014/main" id="{02DFE511-C7D5-0039-3D77-618350F3E6FC}"/>
                    </a:ext>
                  </a:extLst>
                </p:cNvPr>
                <p:cNvPicPr/>
                <p:nvPr/>
              </p:nvPicPr>
              <p:blipFill>
                <a:blip r:embed="rId45"/>
                <a:stretch>
                  <a:fillRect/>
                </a:stretch>
              </p:blipFill>
              <p:spPr>
                <a:xfrm>
                  <a:off x="8013275" y="143308"/>
                  <a:ext cx="120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Freihand 22">
                  <a:extLst>
                    <a:ext uri="{FF2B5EF4-FFF2-40B4-BE49-F238E27FC236}">
                      <a16:creationId xmlns:a16="http://schemas.microsoft.com/office/drawing/2014/main" id="{B45E69F9-65DE-D680-B15E-6D75742C3AD5}"/>
                    </a:ext>
                  </a:extLst>
                </p14:cNvPr>
                <p14:cNvContentPartPr/>
                <p14:nvPr/>
              </p14:nvContentPartPr>
              <p14:xfrm>
                <a:off x="8214515" y="148348"/>
                <a:ext cx="317880" cy="114480"/>
              </p14:xfrm>
            </p:contentPart>
          </mc:Choice>
          <mc:Fallback xmlns="">
            <p:pic>
              <p:nvPicPr>
                <p:cNvPr id="23" name="Freihand 22">
                  <a:extLst>
                    <a:ext uri="{FF2B5EF4-FFF2-40B4-BE49-F238E27FC236}">
                      <a16:creationId xmlns:a16="http://schemas.microsoft.com/office/drawing/2014/main" id="{B45E69F9-65DE-D680-B15E-6D75742C3AD5}"/>
                    </a:ext>
                  </a:extLst>
                </p:cNvPr>
                <p:cNvPicPr/>
                <p:nvPr/>
              </p:nvPicPr>
              <p:blipFill>
                <a:blip r:embed="rId47"/>
                <a:stretch>
                  <a:fillRect/>
                </a:stretch>
              </p:blipFill>
              <p:spPr>
                <a:xfrm>
                  <a:off x="8205875" y="139708"/>
                  <a:ext cx="335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 name="Freihand 23">
                  <a:extLst>
                    <a:ext uri="{FF2B5EF4-FFF2-40B4-BE49-F238E27FC236}">
                      <a16:creationId xmlns:a16="http://schemas.microsoft.com/office/drawing/2014/main" id="{1A1FA28A-4750-C66A-7B75-29A669ED8388}"/>
                    </a:ext>
                  </a:extLst>
                </p14:cNvPr>
                <p14:cNvContentPartPr/>
                <p14:nvPr/>
              </p14:nvContentPartPr>
              <p14:xfrm>
                <a:off x="8432315" y="111988"/>
                <a:ext cx="329760" cy="158040"/>
              </p14:xfrm>
            </p:contentPart>
          </mc:Choice>
          <mc:Fallback xmlns="">
            <p:pic>
              <p:nvPicPr>
                <p:cNvPr id="24" name="Freihand 23">
                  <a:extLst>
                    <a:ext uri="{FF2B5EF4-FFF2-40B4-BE49-F238E27FC236}">
                      <a16:creationId xmlns:a16="http://schemas.microsoft.com/office/drawing/2014/main" id="{1A1FA28A-4750-C66A-7B75-29A669ED8388}"/>
                    </a:ext>
                  </a:extLst>
                </p:cNvPr>
                <p:cNvPicPr/>
                <p:nvPr/>
              </p:nvPicPr>
              <p:blipFill>
                <a:blip r:embed="rId49"/>
                <a:stretch>
                  <a:fillRect/>
                </a:stretch>
              </p:blipFill>
              <p:spPr>
                <a:xfrm>
                  <a:off x="8423315" y="103348"/>
                  <a:ext cx="347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 name="Freihand 24">
                  <a:extLst>
                    <a:ext uri="{FF2B5EF4-FFF2-40B4-BE49-F238E27FC236}">
                      <a16:creationId xmlns:a16="http://schemas.microsoft.com/office/drawing/2014/main" id="{F6C79E45-F02D-BB20-15A2-19B77BC64BE6}"/>
                    </a:ext>
                  </a:extLst>
                </p14:cNvPr>
                <p14:cNvContentPartPr/>
                <p14:nvPr/>
              </p14:nvContentPartPr>
              <p14:xfrm>
                <a:off x="8681795" y="196948"/>
                <a:ext cx="138240" cy="10800"/>
              </p14:xfrm>
            </p:contentPart>
          </mc:Choice>
          <mc:Fallback xmlns="">
            <p:pic>
              <p:nvPicPr>
                <p:cNvPr id="25" name="Freihand 24">
                  <a:extLst>
                    <a:ext uri="{FF2B5EF4-FFF2-40B4-BE49-F238E27FC236}">
                      <a16:creationId xmlns:a16="http://schemas.microsoft.com/office/drawing/2014/main" id="{F6C79E45-F02D-BB20-15A2-19B77BC64BE6}"/>
                    </a:ext>
                  </a:extLst>
                </p:cNvPr>
                <p:cNvPicPr/>
                <p:nvPr/>
              </p:nvPicPr>
              <p:blipFill>
                <a:blip r:embed="rId51"/>
                <a:stretch>
                  <a:fillRect/>
                </a:stretch>
              </p:blipFill>
              <p:spPr>
                <a:xfrm>
                  <a:off x="8673155" y="187948"/>
                  <a:ext cx="155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6" name="Freihand 25">
                  <a:extLst>
                    <a:ext uri="{FF2B5EF4-FFF2-40B4-BE49-F238E27FC236}">
                      <a16:creationId xmlns:a16="http://schemas.microsoft.com/office/drawing/2014/main" id="{ED6D8A1E-3339-BA88-64FB-CEF1936FB359}"/>
                    </a:ext>
                  </a:extLst>
                </p14:cNvPr>
                <p14:cNvContentPartPr/>
                <p14:nvPr/>
              </p14:nvContentPartPr>
              <p14:xfrm>
                <a:off x="8952875" y="100108"/>
                <a:ext cx="166680" cy="206280"/>
              </p14:xfrm>
            </p:contentPart>
          </mc:Choice>
          <mc:Fallback xmlns="">
            <p:pic>
              <p:nvPicPr>
                <p:cNvPr id="26" name="Freihand 25">
                  <a:extLst>
                    <a:ext uri="{FF2B5EF4-FFF2-40B4-BE49-F238E27FC236}">
                      <a16:creationId xmlns:a16="http://schemas.microsoft.com/office/drawing/2014/main" id="{ED6D8A1E-3339-BA88-64FB-CEF1936FB359}"/>
                    </a:ext>
                  </a:extLst>
                </p:cNvPr>
                <p:cNvPicPr/>
                <p:nvPr/>
              </p:nvPicPr>
              <p:blipFill>
                <a:blip r:embed="rId53"/>
                <a:stretch>
                  <a:fillRect/>
                </a:stretch>
              </p:blipFill>
              <p:spPr>
                <a:xfrm>
                  <a:off x="8944235" y="91468"/>
                  <a:ext cx="184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 name="Freihand 26">
                  <a:extLst>
                    <a:ext uri="{FF2B5EF4-FFF2-40B4-BE49-F238E27FC236}">
                      <a16:creationId xmlns:a16="http://schemas.microsoft.com/office/drawing/2014/main" id="{D697F88E-08FD-BF67-CD3A-4F1549760CC6}"/>
                    </a:ext>
                  </a:extLst>
                </p14:cNvPr>
                <p14:cNvContentPartPr/>
                <p14:nvPr/>
              </p14:nvContentPartPr>
              <p14:xfrm>
                <a:off x="7651835" y="560548"/>
                <a:ext cx="168840" cy="10440"/>
              </p14:xfrm>
            </p:contentPart>
          </mc:Choice>
          <mc:Fallback xmlns="">
            <p:pic>
              <p:nvPicPr>
                <p:cNvPr id="27" name="Freihand 26">
                  <a:extLst>
                    <a:ext uri="{FF2B5EF4-FFF2-40B4-BE49-F238E27FC236}">
                      <a16:creationId xmlns:a16="http://schemas.microsoft.com/office/drawing/2014/main" id="{D697F88E-08FD-BF67-CD3A-4F1549760CC6}"/>
                    </a:ext>
                  </a:extLst>
                </p:cNvPr>
                <p:cNvPicPr/>
                <p:nvPr/>
              </p:nvPicPr>
              <p:blipFill>
                <a:blip r:embed="rId55"/>
                <a:stretch>
                  <a:fillRect/>
                </a:stretch>
              </p:blipFill>
              <p:spPr>
                <a:xfrm>
                  <a:off x="7643195" y="551908"/>
                  <a:ext cx="186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8" name="Freihand 27">
                  <a:extLst>
                    <a:ext uri="{FF2B5EF4-FFF2-40B4-BE49-F238E27FC236}">
                      <a16:creationId xmlns:a16="http://schemas.microsoft.com/office/drawing/2014/main" id="{9AF51037-C33D-BBB8-1CA0-1049BECD2FA6}"/>
                    </a:ext>
                  </a:extLst>
                </p14:cNvPr>
                <p14:cNvContentPartPr/>
                <p14:nvPr/>
              </p14:nvContentPartPr>
              <p14:xfrm>
                <a:off x="7675235" y="595468"/>
                <a:ext cx="158040" cy="13680"/>
              </p14:xfrm>
            </p:contentPart>
          </mc:Choice>
          <mc:Fallback xmlns="">
            <p:pic>
              <p:nvPicPr>
                <p:cNvPr id="28" name="Freihand 27">
                  <a:extLst>
                    <a:ext uri="{FF2B5EF4-FFF2-40B4-BE49-F238E27FC236}">
                      <a16:creationId xmlns:a16="http://schemas.microsoft.com/office/drawing/2014/main" id="{9AF51037-C33D-BBB8-1CA0-1049BECD2FA6}"/>
                    </a:ext>
                  </a:extLst>
                </p:cNvPr>
                <p:cNvPicPr/>
                <p:nvPr/>
              </p:nvPicPr>
              <p:blipFill>
                <a:blip r:embed="rId57"/>
                <a:stretch>
                  <a:fillRect/>
                </a:stretch>
              </p:blipFill>
              <p:spPr>
                <a:xfrm>
                  <a:off x="7666235" y="586468"/>
                  <a:ext cx="175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090791C1-5FF8-2920-D849-9CBAFEAF49D6}"/>
                    </a:ext>
                  </a:extLst>
                </p14:cNvPr>
                <p14:cNvContentPartPr/>
                <p14:nvPr/>
              </p14:nvContentPartPr>
              <p14:xfrm>
                <a:off x="7958195" y="508348"/>
                <a:ext cx="104400" cy="129240"/>
              </p14:xfrm>
            </p:contentPart>
          </mc:Choice>
          <mc:Fallback xmlns="">
            <p:pic>
              <p:nvPicPr>
                <p:cNvPr id="33" name="Freihand 32">
                  <a:extLst>
                    <a:ext uri="{FF2B5EF4-FFF2-40B4-BE49-F238E27FC236}">
                      <a16:creationId xmlns:a16="http://schemas.microsoft.com/office/drawing/2014/main" id="{090791C1-5FF8-2920-D849-9CBAFEAF49D6}"/>
                    </a:ext>
                  </a:extLst>
                </p:cNvPr>
                <p:cNvPicPr/>
                <p:nvPr/>
              </p:nvPicPr>
              <p:blipFill>
                <a:blip r:embed="rId59"/>
                <a:stretch>
                  <a:fillRect/>
                </a:stretch>
              </p:blipFill>
              <p:spPr>
                <a:xfrm>
                  <a:off x="7949555" y="499708"/>
                  <a:ext cx="122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3432AE93-133B-CF8C-BF3F-4A63BF104846}"/>
                    </a:ext>
                  </a:extLst>
                </p14:cNvPr>
                <p14:cNvContentPartPr/>
                <p14:nvPr/>
              </p14:nvContentPartPr>
              <p14:xfrm>
                <a:off x="7992395" y="500428"/>
                <a:ext cx="216720" cy="98640"/>
              </p14:xfrm>
            </p:contentPart>
          </mc:Choice>
          <mc:Fallback xmlns="">
            <p:pic>
              <p:nvPicPr>
                <p:cNvPr id="34" name="Freihand 33">
                  <a:extLst>
                    <a:ext uri="{FF2B5EF4-FFF2-40B4-BE49-F238E27FC236}">
                      <a16:creationId xmlns:a16="http://schemas.microsoft.com/office/drawing/2014/main" id="{3432AE93-133B-CF8C-BF3F-4A63BF104846}"/>
                    </a:ext>
                  </a:extLst>
                </p:cNvPr>
                <p:cNvPicPr/>
                <p:nvPr/>
              </p:nvPicPr>
              <p:blipFill>
                <a:blip r:embed="rId61"/>
                <a:stretch>
                  <a:fillRect/>
                </a:stretch>
              </p:blipFill>
              <p:spPr>
                <a:xfrm>
                  <a:off x="7983755" y="491788"/>
                  <a:ext cx="234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649A95BE-AE4E-D50D-46B7-922F48127458}"/>
                    </a:ext>
                  </a:extLst>
                </p14:cNvPr>
                <p14:cNvContentPartPr/>
                <p14:nvPr/>
              </p14:nvContentPartPr>
              <p14:xfrm>
                <a:off x="8233235" y="522028"/>
                <a:ext cx="87480" cy="73080"/>
              </p14:xfrm>
            </p:contentPart>
          </mc:Choice>
          <mc:Fallback xmlns="">
            <p:pic>
              <p:nvPicPr>
                <p:cNvPr id="35" name="Freihand 34">
                  <a:extLst>
                    <a:ext uri="{FF2B5EF4-FFF2-40B4-BE49-F238E27FC236}">
                      <a16:creationId xmlns:a16="http://schemas.microsoft.com/office/drawing/2014/main" id="{649A95BE-AE4E-D50D-46B7-922F48127458}"/>
                    </a:ext>
                  </a:extLst>
                </p:cNvPr>
                <p:cNvPicPr/>
                <p:nvPr/>
              </p:nvPicPr>
              <p:blipFill>
                <a:blip r:embed="rId63"/>
                <a:stretch>
                  <a:fillRect/>
                </a:stretch>
              </p:blipFill>
              <p:spPr>
                <a:xfrm>
                  <a:off x="8224595" y="513028"/>
                  <a:ext cx="105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3A458FB4-416A-67E4-A796-AC3702DEAF3E}"/>
                    </a:ext>
                  </a:extLst>
                </p14:cNvPr>
                <p14:cNvContentPartPr/>
                <p14:nvPr/>
              </p14:nvContentPartPr>
              <p14:xfrm>
                <a:off x="8411075" y="483508"/>
                <a:ext cx="93240" cy="86040"/>
              </p14:xfrm>
            </p:contentPart>
          </mc:Choice>
          <mc:Fallback xmlns="">
            <p:pic>
              <p:nvPicPr>
                <p:cNvPr id="37" name="Freihand 36">
                  <a:extLst>
                    <a:ext uri="{FF2B5EF4-FFF2-40B4-BE49-F238E27FC236}">
                      <a16:creationId xmlns:a16="http://schemas.microsoft.com/office/drawing/2014/main" id="{3A458FB4-416A-67E4-A796-AC3702DEAF3E}"/>
                    </a:ext>
                  </a:extLst>
                </p:cNvPr>
                <p:cNvPicPr/>
                <p:nvPr/>
              </p:nvPicPr>
              <p:blipFill>
                <a:blip r:embed="rId65"/>
                <a:stretch>
                  <a:fillRect/>
                </a:stretch>
              </p:blipFill>
              <p:spPr>
                <a:xfrm>
                  <a:off x="8402435" y="474508"/>
                  <a:ext cx="110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A962A9C1-972C-DF1D-42E1-D518B8853812}"/>
                    </a:ext>
                  </a:extLst>
                </p14:cNvPr>
                <p14:cNvContentPartPr/>
                <p14:nvPr/>
              </p14:nvContentPartPr>
              <p14:xfrm>
                <a:off x="8485595" y="588268"/>
                <a:ext cx="25200" cy="82080"/>
              </p14:xfrm>
            </p:contentPart>
          </mc:Choice>
          <mc:Fallback xmlns="">
            <p:pic>
              <p:nvPicPr>
                <p:cNvPr id="38" name="Freihand 37">
                  <a:extLst>
                    <a:ext uri="{FF2B5EF4-FFF2-40B4-BE49-F238E27FC236}">
                      <a16:creationId xmlns:a16="http://schemas.microsoft.com/office/drawing/2014/main" id="{A962A9C1-972C-DF1D-42E1-D518B8853812}"/>
                    </a:ext>
                  </a:extLst>
                </p:cNvPr>
                <p:cNvPicPr/>
                <p:nvPr/>
              </p:nvPicPr>
              <p:blipFill>
                <a:blip r:embed="rId67"/>
                <a:stretch>
                  <a:fillRect/>
                </a:stretch>
              </p:blipFill>
              <p:spPr>
                <a:xfrm>
                  <a:off x="8476955" y="579268"/>
                  <a:ext cx="42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99C92BE1-65CB-3CC6-8BEE-344C2AF627D0}"/>
                    </a:ext>
                  </a:extLst>
                </p14:cNvPr>
                <p14:cNvContentPartPr/>
                <p14:nvPr/>
              </p14:nvContentPartPr>
              <p14:xfrm>
                <a:off x="8542835" y="466948"/>
                <a:ext cx="95400" cy="123120"/>
              </p14:xfrm>
            </p:contentPart>
          </mc:Choice>
          <mc:Fallback xmlns="">
            <p:pic>
              <p:nvPicPr>
                <p:cNvPr id="39" name="Freihand 38">
                  <a:extLst>
                    <a:ext uri="{FF2B5EF4-FFF2-40B4-BE49-F238E27FC236}">
                      <a16:creationId xmlns:a16="http://schemas.microsoft.com/office/drawing/2014/main" id="{99C92BE1-65CB-3CC6-8BEE-344C2AF627D0}"/>
                    </a:ext>
                  </a:extLst>
                </p:cNvPr>
                <p:cNvPicPr/>
                <p:nvPr/>
              </p:nvPicPr>
              <p:blipFill>
                <a:blip r:embed="rId69"/>
                <a:stretch>
                  <a:fillRect/>
                </a:stretch>
              </p:blipFill>
              <p:spPr>
                <a:xfrm>
                  <a:off x="8533835" y="457948"/>
                  <a:ext cx="113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5B348319-F5F1-A7C4-CA53-F47DBD04CD07}"/>
                    </a:ext>
                  </a:extLst>
                </p14:cNvPr>
                <p14:cNvContentPartPr/>
                <p14:nvPr/>
              </p14:nvContentPartPr>
              <p14:xfrm>
                <a:off x="8692235" y="500428"/>
                <a:ext cx="87480" cy="164520"/>
              </p14:xfrm>
            </p:contentPart>
          </mc:Choice>
          <mc:Fallback xmlns="">
            <p:pic>
              <p:nvPicPr>
                <p:cNvPr id="40" name="Freihand 39">
                  <a:extLst>
                    <a:ext uri="{FF2B5EF4-FFF2-40B4-BE49-F238E27FC236}">
                      <a16:creationId xmlns:a16="http://schemas.microsoft.com/office/drawing/2014/main" id="{5B348319-F5F1-A7C4-CA53-F47DBD04CD07}"/>
                    </a:ext>
                  </a:extLst>
                </p:cNvPr>
                <p:cNvPicPr/>
                <p:nvPr/>
              </p:nvPicPr>
              <p:blipFill>
                <a:blip r:embed="rId71"/>
                <a:stretch>
                  <a:fillRect/>
                </a:stretch>
              </p:blipFill>
              <p:spPr>
                <a:xfrm>
                  <a:off x="8683595" y="491788"/>
                  <a:ext cx="105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C0092BB6-5F7E-867D-77CC-99C99E00DF89}"/>
                    </a:ext>
                  </a:extLst>
                </p14:cNvPr>
                <p14:cNvContentPartPr/>
                <p14:nvPr/>
              </p14:nvContentPartPr>
              <p14:xfrm>
                <a:off x="8957915" y="503668"/>
                <a:ext cx="11880" cy="110520"/>
              </p14:xfrm>
            </p:contentPart>
          </mc:Choice>
          <mc:Fallback xmlns="">
            <p:pic>
              <p:nvPicPr>
                <p:cNvPr id="42" name="Freihand 41">
                  <a:extLst>
                    <a:ext uri="{FF2B5EF4-FFF2-40B4-BE49-F238E27FC236}">
                      <a16:creationId xmlns:a16="http://schemas.microsoft.com/office/drawing/2014/main" id="{C0092BB6-5F7E-867D-77CC-99C99E00DF89}"/>
                    </a:ext>
                  </a:extLst>
                </p:cNvPr>
                <p:cNvPicPr/>
                <p:nvPr/>
              </p:nvPicPr>
              <p:blipFill>
                <a:blip r:embed="rId73"/>
                <a:stretch>
                  <a:fillRect/>
                </a:stretch>
              </p:blipFill>
              <p:spPr>
                <a:xfrm>
                  <a:off x="8949275" y="495028"/>
                  <a:ext cx="29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685FFBAA-412F-9ECD-6923-313FAE594C52}"/>
                    </a:ext>
                  </a:extLst>
                </p14:cNvPr>
                <p14:cNvContentPartPr/>
                <p14:nvPr/>
              </p14:nvContentPartPr>
              <p14:xfrm>
                <a:off x="8924795" y="540748"/>
                <a:ext cx="91800" cy="22320"/>
              </p14:xfrm>
            </p:contentPart>
          </mc:Choice>
          <mc:Fallback xmlns="">
            <p:pic>
              <p:nvPicPr>
                <p:cNvPr id="43" name="Freihand 42">
                  <a:extLst>
                    <a:ext uri="{FF2B5EF4-FFF2-40B4-BE49-F238E27FC236}">
                      <a16:creationId xmlns:a16="http://schemas.microsoft.com/office/drawing/2014/main" id="{685FFBAA-412F-9ECD-6923-313FAE594C52}"/>
                    </a:ext>
                  </a:extLst>
                </p:cNvPr>
                <p:cNvPicPr/>
                <p:nvPr/>
              </p:nvPicPr>
              <p:blipFill>
                <a:blip r:embed="rId75"/>
                <a:stretch>
                  <a:fillRect/>
                </a:stretch>
              </p:blipFill>
              <p:spPr>
                <a:xfrm>
                  <a:off x="8916155" y="531748"/>
                  <a:ext cx="109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7364D2E0-4065-DD57-5851-40DED0CAF1C1}"/>
                    </a:ext>
                  </a:extLst>
                </p14:cNvPr>
                <p14:cNvContentPartPr/>
                <p14:nvPr/>
              </p14:nvContentPartPr>
              <p14:xfrm>
                <a:off x="9096155" y="457588"/>
                <a:ext cx="89280" cy="139320"/>
              </p14:xfrm>
            </p:contentPart>
          </mc:Choice>
          <mc:Fallback xmlns="">
            <p:pic>
              <p:nvPicPr>
                <p:cNvPr id="46" name="Freihand 45">
                  <a:extLst>
                    <a:ext uri="{FF2B5EF4-FFF2-40B4-BE49-F238E27FC236}">
                      <a16:creationId xmlns:a16="http://schemas.microsoft.com/office/drawing/2014/main" id="{7364D2E0-4065-DD57-5851-40DED0CAF1C1}"/>
                    </a:ext>
                  </a:extLst>
                </p:cNvPr>
                <p:cNvPicPr/>
                <p:nvPr/>
              </p:nvPicPr>
              <p:blipFill>
                <a:blip r:embed="rId77"/>
                <a:stretch>
                  <a:fillRect/>
                </a:stretch>
              </p:blipFill>
              <p:spPr>
                <a:xfrm>
                  <a:off x="9087515" y="448588"/>
                  <a:ext cx="106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0E9720BE-5AF2-1BF2-2D70-0AF1EDACC6FD}"/>
                    </a:ext>
                  </a:extLst>
                </p14:cNvPr>
                <p14:cNvContentPartPr/>
                <p14:nvPr/>
              </p14:nvContentPartPr>
              <p14:xfrm>
                <a:off x="9264635" y="515548"/>
                <a:ext cx="99000" cy="65880"/>
              </p14:xfrm>
            </p:contentPart>
          </mc:Choice>
          <mc:Fallback xmlns="">
            <p:pic>
              <p:nvPicPr>
                <p:cNvPr id="47" name="Freihand 46">
                  <a:extLst>
                    <a:ext uri="{FF2B5EF4-FFF2-40B4-BE49-F238E27FC236}">
                      <a16:creationId xmlns:a16="http://schemas.microsoft.com/office/drawing/2014/main" id="{0E9720BE-5AF2-1BF2-2D70-0AF1EDACC6FD}"/>
                    </a:ext>
                  </a:extLst>
                </p:cNvPr>
                <p:cNvPicPr/>
                <p:nvPr/>
              </p:nvPicPr>
              <p:blipFill>
                <a:blip r:embed="rId79"/>
                <a:stretch>
                  <a:fillRect/>
                </a:stretch>
              </p:blipFill>
              <p:spPr>
                <a:xfrm>
                  <a:off x="9255995" y="506908"/>
                  <a:ext cx="116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43E7F340-6207-F8B3-3130-39D404F46EC4}"/>
                    </a:ext>
                  </a:extLst>
                </p14:cNvPr>
                <p14:cNvContentPartPr/>
                <p14:nvPr/>
              </p14:nvContentPartPr>
              <p14:xfrm>
                <a:off x="9469475" y="545068"/>
                <a:ext cx="97920" cy="11880"/>
              </p14:xfrm>
            </p:contentPart>
          </mc:Choice>
          <mc:Fallback xmlns="">
            <p:pic>
              <p:nvPicPr>
                <p:cNvPr id="48" name="Freihand 47">
                  <a:extLst>
                    <a:ext uri="{FF2B5EF4-FFF2-40B4-BE49-F238E27FC236}">
                      <a16:creationId xmlns:a16="http://schemas.microsoft.com/office/drawing/2014/main" id="{43E7F340-6207-F8B3-3130-39D404F46EC4}"/>
                    </a:ext>
                  </a:extLst>
                </p:cNvPr>
                <p:cNvPicPr/>
                <p:nvPr/>
              </p:nvPicPr>
              <p:blipFill>
                <a:blip r:embed="rId81"/>
                <a:stretch>
                  <a:fillRect/>
                </a:stretch>
              </p:blipFill>
              <p:spPr>
                <a:xfrm>
                  <a:off x="9460475" y="536428"/>
                  <a:ext cx="115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A124FCCB-6B26-59D6-C87F-30B5C71B33FB}"/>
                    </a:ext>
                  </a:extLst>
                </p14:cNvPr>
                <p14:cNvContentPartPr/>
                <p14:nvPr/>
              </p14:nvContentPartPr>
              <p14:xfrm>
                <a:off x="9671435" y="475228"/>
                <a:ext cx="92520" cy="145440"/>
              </p14:xfrm>
            </p:contentPart>
          </mc:Choice>
          <mc:Fallback xmlns="">
            <p:pic>
              <p:nvPicPr>
                <p:cNvPr id="49" name="Freihand 48">
                  <a:extLst>
                    <a:ext uri="{FF2B5EF4-FFF2-40B4-BE49-F238E27FC236}">
                      <a16:creationId xmlns:a16="http://schemas.microsoft.com/office/drawing/2014/main" id="{A124FCCB-6B26-59D6-C87F-30B5C71B33FB}"/>
                    </a:ext>
                  </a:extLst>
                </p:cNvPr>
                <p:cNvPicPr/>
                <p:nvPr/>
              </p:nvPicPr>
              <p:blipFill>
                <a:blip r:embed="rId83"/>
                <a:stretch>
                  <a:fillRect/>
                </a:stretch>
              </p:blipFill>
              <p:spPr>
                <a:xfrm>
                  <a:off x="9662795" y="466228"/>
                  <a:ext cx="110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4380CDB9-F5B5-22A3-8AA6-41344BE21B99}"/>
                    </a:ext>
                  </a:extLst>
                </p14:cNvPr>
                <p14:cNvContentPartPr/>
                <p14:nvPr/>
              </p14:nvContentPartPr>
              <p14:xfrm>
                <a:off x="9824075" y="492868"/>
                <a:ext cx="297000" cy="84960"/>
              </p14:xfrm>
            </p:contentPart>
          </mc:Choice>
          <mc:Fallback xmlns="">
            <p:pic>
              <p:nvPicPr>
                <p:cNvPr id="50" name="Freihand 49">
                  <a:extLst>
                    <a:ext uri="{FF2B5EF4-FFF2-40B4-BE49-F238E27FC236}">
                      <a16:creationId xmlns:a16="http://schemas.microsoft.com/office/drawing/2014/main" id="{4380CDB9-F5B5-22A3-8AA6-41344BE21B99}"/>
                    </a:ext>
                  </a:extLst>
                </p:cNvPr>
                <p:cNvPicPr/>
                <p:nvPr/>
              </p:nvPicPr>
              <p:blipFill>
                <a:blip r:embed="rId85"/>
                <a:stretch>
                  <a:fillRect/>
                </a:stretch>
              </p:blipFill>
              <p:spPr>
                <a:xfrm>
                  <a:off x="9815075" y="483868"/>
                  <a:ext cx="314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29E5AC10-FBD8-4D2C-EC2B-7E10BCC730B4}"/>
                    </a:ext>
                  </a:extLst>
                </p14:cNvPr>
                <p14:cNvContentPartPr/>
                <p14:nvPr/>
              </p14:nvContentPartPr>
              <p14:xfrm>
                <a:off x="10203515" y="507628"/>
                <a:ext cx="75240" cy="66240"/>
              </p14:xfrm>
            </p:contentPart>
          </mc:Choice>
          <mc:Fallback xmlns="">
            <p:pic>
              <p:nvPicPr>
                <p:cNvPr id="51" name="Freihand 50">
                  <a:extLst>
                    <a:ext uri="{FF2B5EF4-FFF2-40B4-BE49-F238E27FC236}">
                      <a16:creationId xmlns:a16="http://schemas.microsoft.com/office/drawing/2014/main" id="{29E5AC10-FBD8-4D2C-EC2B-7E10BCC730B4}"/>
                    </a:ext>
                  </a:extLst>
                </p:cNvPr>
                <p:cNvPicPr/>
                <p:nvPr/>
              </p:nvPicPr>
              <p:blipFill>
                <a:blip r:embed="rId87"/>
                <a:stretch>
                  <a:fillRect/>
                </a:stretch>
              </p:blipFill>
              <p:spPr>
                <a:xfrm>
                  <a:off x="10194515" y="498988"/>
                  <a:ext cx="92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6389E776-90A4-4B97-7DE9-FE19D120B387}"/>
                    </a:ext>
                  </a:extLst>
                </p14:cNvPr>
                <p14:cNvContentPartPr/>
                <p14:nvPr/>
              </p14:nvContentPartPr>
              <p14:xfrm>
                <a:off x="10233755" y="399268"/>
                <a:ext cx="9720" cy="4680"/>
              </p14:xfrm>
            </p:contentPart>
          </mc:Choice>
          <mc:Fallback xmlns="">
            <p:pic>
              <p:nvPicPr>
                <p:cNvPr id="52" name="Freihand 51">
                  <a:extLst>
                    <a:ext uri="{FF2B5EF4-FFF2-40B4-BE49-F238E27FC236}">
                      <a16:creationId xmlns:a16="http://schemas.microsoft.com/office/drawing/2014/main" id="{6389E776-90A4-4B97-7DE9-FE19D120B387}"/>
                    </a:ext>
                  </a:extLst>
                </p:cNvPr>
                <p:cNvPicPr/>
                <p:nvPr/>
              </p:nvPicPr>
              <p:blipFill>
                <a:blip r:embed="rId89"/>
                <a:stretch>
                  <a:fillRect/>
                </a:stretch>
              </p:blipFill>
              <p:spPr>
                <a:xfrm>
                  <a:off x="10224755" y="390268"/>
                  <a:ext cx="27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D03B4869-C829-6962-3154-42037F2E0B8C}"/>
                    </a:ext>
                  </a:extLst>
                </p14:cNvPr>
                <p14:cNvContentPartPr/>
                <p14:nvPr/>
              </p14:nvContentPartPr>
              <p14:xfrm>
                <a:off x="10465235" y="462268"/>
                <a:ext cx="12960" cy="102600"/>
              </p14:xfrm>
            </p:contentPart>
          </mc:Choice>
          <mc:Fallback xmlns="">
            <p:pic>
              <p:nvPicPr>
                <p:cNvPr id="55" name="Freihand 54">
                  <a:extLst>
                    <a:ext uri="{FF2B5EF4-FFF2-40B4-BE49-F238E27FC236}">
                      <a16:creationId xmlns:a16="http://schemas.microsoft.com/office/drawing/2014/main" id="{D03B4869-C829-6962-3154-42037F2E0B8C}"/>
                    </a:ext>
                  </a:extLst>
                </p:cNvPr>
                <p:cNvPicPr/>
                <p:nvPr/>
              </p:nvPicPr>
              <p:blipFill>
                <a:blip r:embed="rId91"/>
                <a:stretch>
                  <a:fillRect/>
                </a:stretch>
              </p:blipFill>
              <p:spPr>
                <a:xfrm>
                  <a:off x="10456235" y="453628"/>
                  <a:ext cx="30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90BB25AD-FB52-2EA1-58B9-62379E92F495}"/>
                    </a:ext>
                  </a:extLst>
                </p14:cNvPr>
                <p14:cNvContentPartPr/>
                <p14:nvPr/>
              </p14:nvContentPartPr>
              <p14:xfrm>
                <a:off x="10422755" y="510868"/>
                <a:ext cx="114480" cy="17280"/>
              </p14:xfrm>
            </p:contentPart>
          </mc:Choice>
          <mc:Fallback xmlns="">
            <p:pic>
              <p:nvPicPr>
                <p:cNvPr id="56" name="Freihand 55">
                  <a:extLst>
                    <a:ext uri="{FF2B5EF4-FFF2-40B4-BE49-F238E27FC236}">
                      <a16:creationId xmlns:a16="http://schemas.microsoft.com/office/drawing/2014/main" id="{90BB25AD-FB52-2EA1-58B9-62379E92F495}"/>
                    </a:ext>
                  </a:extLst>
                </p:cNvPr>
                <p:cNvPicPr/>
                <p:nvPr/>
              </p:nvPicPr>
              <p:blipFill>
                <a:blip r:embed="rId93"/>
                <a:stretch>
                  <a:fillRect/>
                </a:stretch>
              </p:blipFill>
              <p:spPr>
                <a:xfrm>
                  <a:off x="10413755" y="502228"/>
                  <a:ext cx="132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EBCFB43B-5EFB-1667-0DCE-DD1EC1DFFBBD}"/>
                    </a:ext>
                  </a:extLst>
                </p14:cNvPr>
                <p14:cNvContentPartPr/>
                <p14:nvPr/>
              </p14:nvContentPartPr>
              <p14:xfrm>
                <a:off x="10681595" y="425188"/>
                <a:ext cx="154080" cy="129600"/>
              </p14:xfrm>
            </p:contentPart>
          </mc:Choice>
          <mc:Fallback xmlns="">
            <p:pic>
              <p:nvPicPr>
                <p:cNvPr id="57" name="Freihand 56">
                  <a:extLst>
                    <a:ext uri="{FF2B5EF4-FFF2-40B4-BE49-F238E27FC236}">
                      <a16:creationId xmlns:a16="http://schemas.microsoft.com/office/drawing/2014/main" id="{EBCFB43B-5EFB-1667-0DCE-DD1EC1DFFBBD}"/>
                    </a:ext>
                  </a:extLst>
                </p:cNvPr>
                <p:cNvPicPr/>
                <p:nvPr/>
              </p:nvPicPr>
              <p:blipFill>
                <a:blip r:embed="rId95"/>
                <a:stretch>
                  <a:fillRect/>
                </a:stretch>
              </p:blipFill>
              <p:spPr>
                <a:xfrm>
                  <a:off x="10672595" y="416188"/>
                  <a:ext cx="171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E609BCBB-46C1-B396-2C8A-0078D12D7F5B}"/>
                    </a:ext>
                  </a:extLst>
                </p14:cNvPr>
                <p14:cNvContentPartPr/>
                <p14:nvPr/>
              </p14:nvContentPartPr>
              <p14:xfrm>
                <a:off x="10932515" y="428428"/>
                <a:ext cx="172800" cy="123120"/>
              </p14:xfrm>
            </p:contentPart>
          </mc:Choice>
          <mc:Fallback xmlns="">
            <p:pic>
              <p:nvPicPr>
                <p:cNvPr id="58" name="Freihand 57">
                  <a:extLst>
                    <a:ext uri="{FF2B5EF4-FFF2-40B4-BE49-F238E27FC236}">
                      <a16:creationId xmlns:a16="http://schemas.microsoft.com/office/drawing/2014/main" id="{E609BCBB-46C1-B396-2C8A-0078D12D7F5B}"/>
                    </a:ext>
                  </a:extLst>
                </p:cNvPr>
                <p:cNvPicPr/>
                <p:nvPr/>
              </p:nvPicPr>
              <p:blipFill>
                <a:blip r:embed="rId97"/>
                <a:stretch>
                  <a:fillRect/>
                </a:stretch>
              </p:blipFill>
              <p:spPr>
                <a:xfrm>
                  <a:off x="10923515" y="419428"/>
                  <a:ext cx="190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1C661AE9-7DBE-F6F1-7C6B-54D426434FFF}"/>
                    </a:ext>
                  </a:extLst>
                </p14:cNvPr>
                <p14:cNvContentPartPr/>
                <p14:nvPr/>
              </p14:nvContentPartPr>
              <p14:xfrm>
                <a:off x="9442475" y="255268"/>
                <a:ext cx="1415160" cy="104040"/>
              </p14:xfrm>
            </p:contentPart>
          </mc:Choice>
          <mc:Fallback xmlns="">
            <p:pic>
              <p:nvPicPr>
                <p:cNvPr id="60" name="Freihand 59">
                  <a:extLst>
                    <a:ext uri="{FF2B5EF4-FFF2-40B4-BE49-F238E27FC236}">
                      <a16:creationId xmlns:a16="http://schemas.microsoft.com/office/drawing/2014/main" id="{1C661AE9-7DBE-F6F1-7C6B-54D426434FFF}"/>
                    </a:ext>
                  </a:extLst>
                </p:cNvPr>
                <p:cNvPicPr/>
                <p:nvPr/>
              </p:nvPicPr>
              <p:blipFill>
                <a:blip r:embed="rId99"/>
                <a:stretch>
                  <a:fillRect/>
                </a:stretch>
              </p:blipFill>
              <p:spPr>
                <a:xfrm>
                  <a:off x="9433835" y="246628"/>
                  <a:ext cx="1432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E36586E5-26B0-F8C8-5CA4-685F4E03288C}"/>
                    </a:ext>
                  </a:extLst>
                </p14:cNvPr>
                <p14:cNvContentPartPr/>
                <p14:nvPr/>
              </p14:nvContentPartPr>
              <p14:xfrm>
                <a:off x="9208475" y="169228"/>
                <a:ext cx="284760" cy="126000"/>
              </p14:xfrm>
            </p:contentPart>
          </mc:Choice>
          <mc:Fallback xmlns="">
            <p:pic>
              <p:nvPicPr>
                <p:cNvPr id="61" name="Freihand 60">
                  <a:extLst>
                    <a:ext uri="{FF2B5EF4-FFF2-40B4-BE49-F238E27FC236}">
                      <a16:creationId xmlns:a16="http://schemas.microsoft.com/office/drawing/2014/main" id="{E36586E5-26B0-F8C8-5CA4-685F4E03288C}"/>
                    </a:ext>
                  </a:extLst>
                </p:cNvPr>
                <p:cNvPicPr/>
                <p:nvPr/>
              </p:nvPicPr>
              <p:blipFill>
                <a:blip r:embed="rId101"/>
                <a:stretch>
                  <a:fillRect/>
                </a:stretch>
              </p:blipFill>
              <p:spPr>
                <a:xfrm>
                  <a:off x="9199835" y="160588"/>
                  <a:ext cx="302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51D88814-39B8-95D1-99C3-E3C033823668}"/>
                    </a:ext>
                  </a:extLst>
                </p14:cNvPr>
                <p14:cNvContentPartPr/>
                <p14:nvPr/>
              </p14:nvContentPartPr>
              <p14:xfrm>
                <a:off x="9137195" y="107308"/>
                <a:ext cx="139320" cy="145800"/>
              </p14:xfrm>
            </p:contentPart>
          </mc:Choice>
          <mc:Fallback xmlns="">
            <p:pic>
              <p:nvPicPr>
                <p:cNvPr id="62" name="Freihand 61">
                  <a:extLst>
                    <a:ext uri="{FF2B5EF4-FFF2-40B4-BE49-F238E27FC236}">
                      <a16:creationId xmlns:a16="http://schemas.microsoft.com/office/drawing/2014/main" id="{51D88814-39B8-95D1-99C3-E3C033823668}"/>
                    </a:ext>
                  </a:extLst>
                </p:cNvPr>
                <p:cNvPicPr/>
                <p:nvPr/>
              </p:nvPicPr>
              <p:blipFill>
                <a:blip r:embed="rId103"/>
                <a:stretch>
                  <a:fillRect/>
                </a:stretch>
              </p:blipFill>
              <p:spPr>
                <a:xfrm>
                  <a:off x="9128195" y="98308"/>
                  <a:ext cx="156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787D7682-F86C-6AD5-AB1D-80B9F23ABDF5}"/>
                    </a:ext>
                  </a:extLst>
                </p14:cNvPr>
                <p14:cNvContentPartPr/>
                <p14:nvPr/>
              </p14:nvContentPartPr>
              <p14:xfrm>
                <a:off x="9015155" y="371548"/>
                <a:ext cx="1055880" cy="107280"/>
              </p14:xfrm>
            </p:contentPart>
          </mc:Choice>
          <mc:Fallback xmlns="">
            <p:pic>
              <p:nvPicPr>
                <p:cNvPr id="64" name="Freihand 63">
                  <a:extLst>
                    <a:ext uri="{FF2B5EF4-FFF2-40B4-BE49-F238E27FC236}">
                      <a16:creationId xmlns:a16="http://schemas.microsoft.com/office/drawing/2014/main" id="{787D7682-F86C-6AD5-AB1D-80B9F23ABDF5}"/>
                    </a:ext>
                  </a:extLst>
                </p:cNvPr>
                <p:cNvPicPr/>
                <p:nvPr/>
              </p:nvPicPr>
              <p:blipFill>
                <a:blip r:embed="rId105"/>
                <a:stretch>
                  <a:fillRect/>
                </a:stretch>
              </p:blipFill>
              <p:spPr>
                <a:xfrm>
                  <a:off x="9006155" y="362908"/>
                  <a:ext cx="1073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6EC92416-5BC9-3879-25B5-0DD694194614}"/>
                    </a:ext>
                  </a:extLst>
                </p14:cNvPr>
                <p14:cNvContentPartPr/>
                <p14:nvPr/>
              </p14:nvContentPartPr>
              <p14:xfrm>
                <a:off x="8570555" y="314308"/>
                <a:ext cx="732240" cy="68760"/>
              </p14:xfrm>
            </p:contentPart>
          </mc:Choice>
          <mc:Fallback xmlns="">
            <p:pic>
              <p:nvPicPr>
                <p:cNvPr id="65" name="Freihand 64">
                  <a:extLst>
                    <a:ext uri="{FF2B5EF4-FFF2-40B4-BE49-F238E27FC236}">
                      <a16:creationId xmlns:a16="http://schemas.microsoft.com/office/drawing/2014/main" id="{6EC92416-5BC9-3879-25B5-0DD694194614}"/>
                    </a:ext>
                  </a:extLst>
                </p:cNvPr>
                <p:cNvPicPr/>
                <p:nvPr/>
              </p:nvPicPr>
              <p:blipFill>
                <a:blip r:embed="rId107"/>
                <a:stretch>
                  <a:fillRect/>
                </a:stretch>
              </p:blipFill>
              <p:spPr>
                <a:xfrm>
                  <a:off x="8561555" y="305308"/>
                  <a:ext cx="749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BA9F8DFD-AD51-7A38-C0BF-B101344775D6}"/>
                    </a:ext>
                  </a:extLst>
                </p14:cNvPr>
                <p14:cNvContentPartPr/>
                <p14:nvPr/>
              </p14:nvContentPartPr>
              <p14:xfrm>
                <a:off x="7950995" y="432028"/>
                <a:ext cx="791280" cy="97200"/>
              </p14:xfrm>
            </p:contentPart>
          </mc:Choice>
          <mc:Fallback xmlns="">
            <p:pic>
              <p:nvPicPr>
                <p:cNvPr id="67" name="Freihand 66">
                  <a:extLst>
                    <a:ext uri="{FF2B5EF4-FFF2-40B4-BE49-F238E27FC236}">
                      <a16:creationId xmlns:a16="http://schemas.microsoft.com/office/drawing/2014/main" id="{BA9F8DFD-AD51-7A38-C0BF-B101344775D6}"/>
                    </a:ext>
                  </a:extLst>
                </p:cNvPr>
                <p:cNvPicPr/>
                <p:nvPr/>
              </p:nvPicPr>
              <p:blipFill>
                <a:blip r:embed="rId109"/>
                <a:stretch>
                  <a:fillRect/>
                </a:stretch>
              </p:blipFill>
              <p:spPr>
                <a:xfrm>
                  <a:off x="7942355" y="423388"/>
                  <a:ext cx="808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1CEBE0C6-BF16-181C-D95D-DEFA20F5DEB0}"/>
                    </a:ext>
                  </a:extLst>
                </p14:cNvPr>
                <p14:cNvContentPartPr/>
                <p14:nvPr/>
              </p14:nvContentPartPr>
              <p14:xfrm>
                <a:off x="8141435" y="335188"/>
                <a:ext cx="23400" cy="107280"/>
              </p14:xfrm>
            </p:contentPart>
          </mc:Choice>
          <mc:Fallback xmlns="">
            <p:pic>
              <p:nvPicPr>
                <p:cNvPr id="68" name="Freihand 67">
                  <a:extLst>
                    <a:ext uri="{FF2B5EF4-FFF2-40B4-BE49-F238E27FC236}">
                      <a16:creationId xmlns:a16="http://schemas.microsoft.com/office/drawing/2014/main" id="{1CEBE0C6-BF16-181C-D95D-DEFA20F5DEB0}"/>
                    </a:ext>
                  </a:extLst>
                </p:cNvPr>
                <p:cNvPicPr/>
                <p:nvPr/>
              </p:nvPicPr>
              <p:blipFill>
                <a:blip r:embed="rId111"/>
                <a:stretch>
                  <a:fillRect/>
                </a:stretch>
              </p:blipFill>
              <p:spPr>
                <a:xfrm>
                  <a:off x="8132435" y="326548"/>
                  <a:ext cx="41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F5A530E1-C5A7-5AF2-B6B0-FC6778F63EDF}"/>
                    </a:ext>
                  </a:extLst>
                </p14:cNvPr>
                <p14:cNvContentPartPr/>
                <p14:nvPr/>
              </p14:nvContentPartPr>
              <p14:xfrm>
                <a:off x="8049635" y="289468"/>
                <a:ext cx="155880" cy="69120"/>
              </p14:xfrm>
            </p:contentPart>
          </mc:Choice>
          <mc:Fallback xmlns="">
            <p:pic>
              <p:nvPicPr>
                <p:cNvPr id="69" name="Freihand 68">
                  <a:extLst>
                    <a:ext uri="{FF2B5EF4-FFF2-40B4-BE49-F238E27FC236}">
                      <a16:creationId xmlns:a16="http://schemas.microsoft.com/office/drawing/2014/main" id="{F5A530E1-C5A7-5AF2-B6B0-FC6778F63EDF}"/>
                    </a:ext>
                  </a:extLst>
                </p:cNvPr>
                <p:cNvPicPr/>
                <p:nvPr/>
              </p:nvPicPr>
              <p:blipFill>
                <a:blip r:embed="rId113"/>
                <a:stretch>
                  <a:fillRect/>
                </a:stretch>
              </p:blipFill>
              <p:spPr>
                <a:xfrm>
                  <a:off x="8040995" y="280828"/>
                  <a:ext cx="173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72D6E67C-DCE6-4599-EE51-3273CDF45482}"/>
                    </a:ext>
                  </a:extLst>
                </p14:cNvPr>
                <p14:cNvContentPartPr/>
                <p14:nvPr/>
              </p14:nvContentPartPr>
              <p14:xfrm>
                <a:off x="11225915" y="464068"/>
                <a:ext cx="134640" cy="10800"/>
              </p14:xfrm>
            </p:contentPart>
          </mc:Choice>
          <mc:Fallback xmlns="">
            <p:pic>
              <p:nvPicPr>
                <p:cNvPr id="71" name="Freihand 70">
                  <a:extLst>
                    <a:ext uri="{FF2B5EF4-FFF2-40B4-BE49-F238E27FC236}">
                      <a16:creationId xmlns:a16="http://schemas.microsoft.com/office/drawing/2014/main" id="{72D6E67C-DCE6-4599-EE51-3273CDF45482}"/>
                    </a:ext>
                  </a:extLst>
                </p:cNvPr>
                <p:cNvPicPr/>
                <p:nvPr/>
              </p:nvPicPr>
              <p:blipFill>
                <a:blip r:embed="rId115"/>
                <a:stretch>
                  <a:fillRect/>
                </a:stretch>
              </p:blipFill>
              <p:spPr>
                <a:xfrm>
                  <a:off x="11217275" y="455428"/>
                  <a:ext cx="15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92573333-6383-A401-50FE-9A57214E146D}"/>
                    </a:ext>
                  </a:extLst>
                </p14:cNvPr>
                <p14:cNvContentPartPr/>
                <p14:nvPr/>
              </p14:nvContentPartPr>
              <p14:xfrm>
                <a:off x="11222315" y="525268"/>
                <a:ext cx="168480" cy="7560"/>
              </p14:xfrm>
            </p:contentPart>
          </mc:Choice>
          <mc:Fallback xmlns="">
            <p:pic>
              <p:nvPicPr>
                <p:cNvPr id="72" name="Freihand 71">
                  <a:extLst>
                    <a:ext uri="{FF2B5EF4-FFF2-40B4-BE49-F238E27FC236}">
                      <a16:creationId xmlns:a16="http://schemas.microsoft.com/office/drawing/2014/main" id="{92573333-6383-A401-50FE-9A57214E146D}"/>
                    </a:ext>
                  </a:extLst>
                </p:cNvPr>
                <p:cNvPicPr/>
                <p:nvPr/>
              </p:nvPicPr>
              <p:blipFill>
                <a:blip r:embed="rId117"/>
                <a:stretch>
                  <a:fillRect/>
                </a:stretch>
              </p:blipFill>
              <p:spPr>
                <a:xfrm>
                  <a:off x="11213315" y="516628"/>
                  <a:ext cx="186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45B55E04-7792-E801-9C66-27F239E72A2B}"/>
                    </a:ext>
                  </a:extLst>
                </p14:cNvPr>
                <p14:cNvContentPartPr/>
                <p14:nvPr/>
              </p14:nvContentPartPr>
              <p14:xfrm>
                <a:off x="11500955" y="425908"/>
                <a:ext cx="181440" cy="197640"/>
              </p14:xfrm>
            </p:contentPart>
          </mc:Choice>
          <mc:Fallback xmlns="">
            <p:pic>
              <p:nvPicPr>
                <p:cNvPr id="73" name="Freihand 72">
                  <a:extLst>
                    <a:ext uri="{FF2B5EF4-FFF2-40B4-BE49-F238E27FC236}">
                      <a16:creationId xmlns:a16="http://schemas.microsoft.com/office/drawing/2014/main" id="{45B55E04-7792-E801-9C66-27F239E72A2B}"/>
                    </a:ext>
                  </a:extLst>
                </p:cNvPr>
                <p:cNvPicPr/>
                <p:nvPr/>
              </p:nvPicPr>
              <p:blipFill>
                <a:blip r:embed="rId119"/>
                <a:stretch>
                  <a:fillRect/>
                </a:stretch>
              </p:blipFill>
              <p:spPr>
                <a:xfrm>
                  <a:off x="11491955" y="417268"/>
                  <a:ext cx="199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FCDA8260-56E8-ED23-DDFD-A64E128C7E72}"/>
                    </a:ext>
                  </a:extLst>
                </p14:cNvPr>
                <p14:cNvContentPartPr/>
                <p14:nvPr/>
              </p14:nvContentPartPr>
              <p14:xfrm>
                <a:off x="7942355" y="704548"/>
                <a:ext cx="240480" cy="30600"/>
              </p14:xfrm>
            </p:contentPart>
          </mc:Choice>
          <mc:Fallback xmlns="">
            <p:pic>
              <p:nvPicPr>
                <p:cNvPr id="82" name="Freihand 81">
                  <a:extLst>
                    <a:ext uri="{FF2B5EF4-FFF2-40B4-BE49-F238E27FC236}">
                      <a16:creationId xmlns:a16="http://schemas.microsoft.com/office/drawing/2014/main" id="{FCDA8260-56E8-ED23-DDFD-A64E128C7E72}"/>
                    </a:ext>
                  </a:extLst>
                </p:cNvPr>
                <p:cNvPicPr/>
                <p:nvPr/>
              </p:nvPicPr>
              <p:blipFill>
                <a:blip r:embed="rId121"/>
                <a:stretch>
                  <a:fillRect/>
                </a:stretch>
              </p:blipFill>
              <p:spPr>
                <a:xfrm>
                  <a:off x="7933355" y="695548"/>
                  <a:ext cx="258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0A9BB379-10A5-CD43-19CF-2DA3CF7F6D73}"/>
                    </a:ext>
                  </a:extLst>
                </p14:cNvPr>
                <p14:cNvContentPartPr/>
                <p14:nvPr/>
              </p14:nvContentPartPr>
              <p14:xfrm>
                <a:off x="9120635" y="655948"/>
                <a:ext cx="146880" cy="20160"/>
              </p14:xfrm>
            </p:contentPart>
          </mc:Choice>
          <mc:Fallback xmlns="">
            <p:pic>
              <p:nvPicPr>
                <p:cNvPr id="83" name="Freihand 82">
                  <a:extLst>
                    <a:ext uri="{FF2B5EF4-FFF2-40B4-BE49-F238E27FC236}">
                      <a16:creationId xmlns:a16="http://schemas.microsoft.com/office/drawing/2014/main" id="{0A9BB379-10A5-CD43-19CF-2DA3CF7F6D73}"/>
                    </a:ext>
                  </a:extLst>
                </p:cNvPr>
                <p:cNvPicPr/>
                <p:nvPr/>
              </p:nvPicPr>
              <p:blipFill>
                <a:blip r:embed="rId123"/>
                <a:stretch>
                  <a:fillRect/>
                </a:stretch>
              </p:blipFill>
              <p:spPr>
                <a:xfrm>
                  <a:off x="9111635" y="646948"/>
                  <a:ext cx="164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61533F8A-B8BC-F5DB-FEC4-EBFE861A4493}"/>
                    </a:ext>
                  </a:extLst>
                </p14:cNvPr>
                <p14:cNvContentPartPr/>
                <p14:nvPr/>
              </p14:nvContentPartPr>
              <p14:xfrm>
                <a:off x="10727315" y="621748"/>
                <a:ext cx="230760" cy="27360"/>
              </p14:xfrm>
            </p:contentPart>
          </mc:Choice>
          <mc:Fallback xmlns="">
            <p:pic>
              <p:nvPicPr>
                <p:cNvPr id="84" name="Freihand 83">
                  <a:extLst>
                    <a:ext uri="{FF2B5EF4-FFF2-40B4-BE49-F238E27FC236}">
                      <a16:creationId xmlns:a16="http://schemas.microsoft.com/office/drawing/2014/main" id="{61533F8A-B8BC-F5DB-FEC4-EBFE861A4493}"/>
                    </a:ext>
                  </a:extLst>
                </p:cNvPr>
                <p:cNvPicPr/>
                <p:nvPr/>
              </p:nvPicPr>
              <p:blipFill>
                <a:blip r:embed="rId125"/>
                <a:stretch>
                  <a:fillRect/>
                </a:stretch>
              </p:blipFill>
              <p:spPr>
                <a:xfrm>
                  <a:off x="10718675" y="612748"/>
                  <a:ext cx="248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Freihand 85">
                  <a:extLst>
                    <a:ext uri="{FF2B5EF4-FFF2-40B4-BE49-F238E27FC236}">
                      <a16:creationId xmlns:a16="http://schemas.microsoft.com/office/drawing/2014/main" id="{B11FFB23-FDB7-C452-CFE5-5F15C1B850D1}"/>
                    </a:ext>
                  </a:extLst>
                </p14:cNvPr>
                <p14:cNvContentPartPr/>
                <p14:nvPr/>
              </p14:nvContentPartPr>
              <p14:xfrm>
                <a:off x="7564715" y="933868"/>
                <a:ext cx="118080" cy="116280"/>
              </p14:xfrm>
            </p:contentPart>
          </mc:Choice>
          <mc:Fallback xmlns="">
            <p:pic>
              <p:nvPicPr>
                <p:cNvPr id="86" name="Freihand 85">
                  <a:extLst>
                    <a:ext uri="{FF2B5EF4-FFF2-40B4-BE49-F238E27FC236}">
                      <a16:creationId xmlns:a16="http://schemas.microsoft.com/office/drawing/2014/main" id="{B11FFB23-FDB7-C452-CFE5-5F15C1B850D1}"/>
                    </a:ext>
                  </a:extLst>
                </p:cNvPr>
                <p:cNvPicPr/>
                <p:nvPr/>
              </p:nvPicPr>
              <p:blipFill>
                <a:blip r:embed="rId127"/>
                <a:stretch>
                  <a:fillRect/>
                </a:stretch>
              </p:blipFill>
              <p:spPr>
                <a:xfrm>
                  <a:off x="7555715" y="924868"/>
                  <a:ext cx="135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Freihand 86">
                  <a:extLst>
                    <a:ext uri="{FF2B5EF4-FFF2-40B4-BE49-F238E27FC236}">
                      <a16:creationId xmlns:a16="http://schemas.microsoft.com/office/drawing/2014/main" id="{37C63446-30BB-0FA4-68B5-444DDB62D539}"/>
                    </a:ext>
                  </a:extLst>
                </p14:cNvPr>
                <p14:cNvContentPartPr/>
                <p14:nvPr/>
              </p14:nvContentPartPr>
              <p14:xfrm>
                <a:off x="7785755" y="919828"/>
                <a:ext cx="80640" cy="103320"/>
              </p14:xfrm>
            </p:contentPart>
          </mc:Choice>
          <mc:Fallback xmlns="">
            <p:pic>
              <p:nvPicPr>
                <p:cNvPr id="87" name="Freihand 86">
                  <a:extLst>
                    <a:ext uri="{FF2B5EF4-FFF2-40B4-BE49-F238E27FC236}">
                      <a16:creationId xmlns:a16="http://schemas.microsoft.com/office/drawing/2014/main" id="{37C63446-30BB-0FA4-68B5-444DDB62D539}"/>
                    </a:ext>
                  </a:extLst>
                </p:cNvPr>
                <p:cNvPicPr/>
                <p:nvPr/>
              </p:nvPicPr>
              <p:blipFill>
                <a:blip r:embed="rId129"/>
                <a:stretch>
                  <a:fillRect/>
                </a:stretch>
              </p:blipFill>
              <p:spPr>
                <a:xfrm>
                  <a:off x="7776755" y="911188"/>
                  <a:ext cx="98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Freihand 87">
                  <a:extLst>
                    <a:ext uri="{FF2B5EF4-FFF2-40B4-BE49-F238E27FC236}">
                      <a16:creationId xmlns:a16="http://schemas.microsoft.com/office/drawing/2014/main" id="{2D25DE5B-585A-7162-0B12-80AE8A119682}"/>
                    </a:ext>
                  </a:extLst>
                </p14:cNvPr>
                <p14:cNvContentPartPr/>
                <p14:nvPr/>
              </p14:nvContentPartPr>
              <p14:xfrm>
                <a:off x="7966835" y="935308"/>
                <a:ext cx="123840" cy="113400"/>
              </p14:xfrm>
            </p:contentPart>
          </mc:Choice>
          <mc:Fallback xmlns="">
            <p:pic>
              <p:nvPicPr>
                <p:cNvPr id="88" name="Freihand 87">
                  <a:extLst>
                    <a:ext uri="{FF2B5EF4-FFF2-40B4-BE49-F238E27FC236}">
                      <a16:creationId xmlns:a16="http://schemas.microsoft.com/office/drawing/2014/main" id="{2D25DE5B-585A-7162-0B12-80AE8A119682}"/>
                    </a:ext>
                  </a:extLst>
                </p:cNvPr>
                <p:cNvPicPr/>
                <p:nvPr/>
              </p:nvPicPr>
              <p:blipFill>
                <a:blip r:embed="rId131"/>
                <a:stretch>
                  <a:fillRect/>
                </a:stretch>
              </p:blipFill>
              <p:spPr>
                <a:xfrm>
                  <a:off x="7958195" y="926308"/>
                  <a:ext cx="141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Freihand 88">
                  <a:extLst>
                    <a:ext uri="{FF2B5EF4-FFF2-40B4-BE49-F238E27FC236}">
                      <a16:creationId xmlns:a16="http://schemas.microsoft.com/office/drawing/2014/main" id="{490A32BF-3382-EC56-8FEF-4CB591395B42}"/>
                    </a:ext>
                  </a:extLst>
                </p14:cNvPr>
                <p14:cNvContentPartPr/>
                <p14:nvPr/>
              </p14:nvContentPartPr>
              <p14:xfrm>
                <a:off x="9509435" y="719308"/>
                <a:ext cx="801720" cy="29160"/>
              </p14:xfrm>
            </p:contentPart>
          </mc:Choice>
          <mc:Fallback xmlns="">
            <p:pic>
              <p:nvPicPr>
                <p:cNvPr id="89" name="Freihand 88">
                  <a:extLst>
                    <a:ext uri="{FF2B5EF4-FFF2-40B4-BE49-F238E27FC236}">
                      <a16:creationId xmlns:a16="http://schemas.microsoft.com/office/drawing/2014/main" id="{490A32BF-3382-EC56-8FEF-4CB591395B42}"/>
                    </a:ext>
                  </a:extLst>
                </p:cNvPr>
                <p:cNvPicPr/>
                <p:nvPr/>
              </p:nvPicPr>
              <p:blipFill>
                <a:blip r:embed="rId133"/>
                <a:stretch>
                  <a:fillRect/>
                </a:stretch>
              </p:blipFill>
              <p:spPr>
                <a:xfrm>
                  <a:off x="9500795" y="710308"/>
                  <a:ext cx="819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Freihand 89">
                  <a:extLst>
                    <a:ext uri="{FF2B5EF4-FFF2-40B4-BE49-F238E27FC236}">
                      <a16:creationId xmlns:a16="http://schemas.microsoft.com/office/drawing/2014/main" id="{5C5E323C-3A70-62F3-EB60-16B365FF3306}"/>
                    </a:ext>
                  </a:extLst>
                </p14:cNvPr>
                <p14:cNvContentPartPr/>
                <p14:nvPr/>
              </p14:nvContentPartPr>
              <p14:xfrm>
                <a:off x="8287955" y="990388"/>
                <a:ext cx="101880" cy="9720"/>
              </p14:xfrm>
            </p:contentPart>
          </mc:Choice>
          <mc:Fallback xmlns="">
            <p:pic>
              <p:nvPicPr>
                <p:cNvPr id="90" name="Freihand 89">
                  <a:extLst>
                    <a:ext uri="{FF2B5EF4-FFF2-40B4-BE49-F238E27FC236}">
                      <a16:creationId xmlns:a16="http://schemas.microsoft.com/office/drawing/2014/main" id="{5C5E323C-3A70-62F3-EB60-16B365FF3306}"/>
                    </a:ext>
                  </a:extLst>
                </p:cNvPr>
                <p:cNvPicPr/>
                <p:nvPr/>
              </p:nvPicPr>
              <p:blipFill>
                <a:blip r:embed="rId135"/>
                <a:stretch>
                  <a:fillRect/>
                </a:stretch>
              </p:blipFill>
              <p:spPr>
                <a:xfrm>
                  <a:off x="8278955" y="981388"/>
                  <a:ext cx="11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Freihand 90">
                  <a:extLst>
                    <a:ext uri="{FF2B5EF4-FFF2-40B4-BE49-F238E27FC236}">
                      <a16:creationId xmlns:a16="http://schemas.microsoft.com/office/drawing/2014/main" id="{1EEE1A0C-860A-D05B-72A1-A2E508301DC8}"/>
                    </a:ext>
                  </a:extLst>
                </p14:cNvPr>
                <p14:cNvContentPartPr/>
                <p14:nvPr/>
              </p14:nvContentPartPr>
              <p14:xfrm>
                <a:off x="8528795" y="865468"/>
                <a:ext cx="93960" cy="185400"/>
              </p14:xfrm>
            </p:contentPart>
          </mc:Choice>
          <mc:Fallback xmlns="">
            <p:pic>
              <p:nvPicPr>
                <p:cNvPr id="91" name="Freihand 90">
                  <a:extLst>
                    <a:ext uri="{FF2B5EF4-FFF2-40B4-BE49-F238E27FC236}">
                      <a16:creationId xmlns:a16="http://schemas.microsoft.com/office/drawing/2014/main" id="{1EEE1A0C-860A-D05B-72A1-A2E508301DC8}"/>
                    </a:ext>
                  </a:extLst>
                </p:cNvPr>
                <p:cNvPicPr/>
                <p:nvPr/>
              </p:nvPicPr>
              <p:blipFill>
                <a:blip r:embed="rId137"/>
                <a:stretch>
                  <a:fillRect/>
                </a:stretch>
              </p:blipFill>
              <p:spPr>
                <a:xfrm>
                  <a:off x="8519795" y="856828"/>
                  <a:ext cx="111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Freihand 91">
                  <a:extLst>
                    <a:ext uri="{FF2B5EF4-FFF2-40B4-BE49-F238E27FC236}">
                      <a16:creationId xmlns:a16="http://schemas.microsoft.com/office/drawing/2014/main" id="{FBCC99FE-FBD8-8F1E-6F64-98A925F277D6}"/>
                    </a:ext>
                  </a:extLst>
                </p14:cNvPr>
                <p14:cNvContentPartPr/>
                <p14:nvPr/>
              </p14:nvContentPartPr>
              <p14:xfrm>
                <a:off x="8706635" y="901108"/>
                <a:ext cx="115200" cy="115920"/>
              </p14:xfrm>
            </p:contentPart>
          </mc:Choice>
          <mc:Fallback xmlns="">
            <p:pic>
              <p:nvPicPr>
                <p:cNvPr id="92" name="Freihand 91">
                  <a:extLst>
                    <a:ext uri="{FF2B5EF4-FFF2-40B4-BE49-F238E27FC236}">
                      <a16:creationId xmlns:a16="http://schemas.microsoft.com/office/drawing/2014/main" id="{FBCC99FE-FBD8-8F1E-6F64-98A925F277D6}"/>
                    </a:ext>
                  </a:extLst>
                </p:cNvPr>
                <p:cNvPicPr/>
                <p:nvPr/>
              </p:nvPicPr>
              <p:blipFill>
                <a:blip r:embed="rId139"/>
                <a:stretch>
                  <a:fillRect/>
                </a:stretch>
              </p:blipFill>
              <p:spPr>
                <a:xfrm>
                  <a:off x="8697995" y="892468"/>
                  <a:ext cx="132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Freihand 92">
                  <a:extLst>
                    <a:ext uri="{FF2B5EF4-FFF2-40B4-BE49-F238E27FC236}">
                      <a16:creationId xmlns:a16="http://schemas.microsoft.com/office/drawing/2014/main" id="{52A71369-B5F7-CD0A-15AB-0FCFC3573B1C}"/>
                    </a:ext>
                  </a:extLst>
                </p14:cNvPr>
                <p14:cNvContentPartPr/>
                <p14:nvPr/>
              </p14:nvContentPartPr>
              <p14:xfrm>
                <a:off x="8858915" y="902188"/>
                <a:ext cx="108720" cy="98640"/>
              </p14:xfrm>
            </p:contentPart>
          </mc:Choice>
          <mc:Fallback xmlns="">
            <p:pic>
              <p:nvPicPr>
                <p:cNvPr id="93" name="Freihand 92">
                  <a:extLst>
                    <a:ext uri="{FF2B5EF4-FFF2-40B4-BE49-F238E27FC236}">
                      <a16:creationId xmlns:a16="http://schemas.microsoft.com/office/drawing/2014/main" id="{52A71369-B5F7-CD0A-15AB-0FCFC3573B1C}"/>
                    </a:ext>
                  </a:extLst>
                </p:cNvPr>
                <p:cNvPicPr/>
                <p:nvPr/>
              </p:nvPicPr>
              <p:blipFill>
                <a:blip r:embed="rId141"/>
                <a:stretch>
                  <a:fillRect/>
                </a:stretch>
              </p:blipFill>
              <p:spPr>
                <a:xfrm>
                  <a:off x="8849915" y="893188"/>
                  <a:ext cx="126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Freihand 93">
                  <a:extLst>
                    <a:ext uri="{FF2B5EF4-FFF2-40B4-BE49-F238E27FC236}">
                      <a16:creationId xmlns:a16="http://schemas.microsoft.com/office/drawing/2014/main" id="{B0BD418E-4319-5C38-AF3A-AB0BF42FC452}"/>
                    </a:ext>
                  </a:extLst>
                </p14:cNvPr>
                <p14:cNvContentPartPr/>
                <p14:nvPr/>
              </p14:nvContentPartPr>
              <p14:xfrm>
                <a:off x="9072395" y="922708"/>
                <a:ext cx="52200" cy="76320"/>
              </p14:xfrm>
            </p:contentPart>
          </mc:Choice>
          <mc:Fallback xmlns="">
            <p:pic>
              <p:nvPicPr>
                <p:cNvPr id="94" name="Freihand 93">
                  <a:extLst>
                    <a:ext uri="{FF2B5EF4-FFF2-40B4-BE49-F238E27FC236}">
                      <a16:creationId xmlns:a16="http://schemas.microsoft.com/office/drawing/2014/main" id="{B0BD418E-4319-5C38-AF3A-AB0BF42FC452}"/>
                    </a:ext>
                  </a:extLst>
                </p:cNvPr>
                <p:cNvPicPr/>
                <p:nvPr/>
              </p:nvPicPr>
              <p:blipFill>
                <a:blip r:embed="rId143"/>
                <a:stretch>
                  <a:fillRect/>
                </a:stretch>
              </p:blipFill>
              <p:spPr>
                <a:xfrm>
                  <a:off x="9063755" y="913708"/>
                  <a:ext cx="69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Freihand 94">
                  <a:extLst>
                    <a:ext uri="{FF2B5EF4-FFF2-40B4-BE49-F238E27FC236}">
                      <a16:creationId xmlns:a16="http://schemas.microsoft.com/office/drawing/2014/main" id="{1316C22B-ADDA-C79A-91CC-1375373057EE}"/>
                    </a:ext>
                  </a:extLst>
                </p14:cNvPr>
                <p14:cNvContentPartPr/>
                <p14:nvPr/>
              </p14:nvContentPartPr>
              <p14:xfrm>
                <a:off x="9074195" y="811828"/>
                <a:ext cx="17280" cy="9000"/>
              </p14:xfrm>
            </p:contentPart>
          </mc:Choice>
          <mc:Fallback xmlns="">
            <p:pic>
              <p:nvPicPr>
                <p:cNvPr id="95" name="Freihand 94">
                  <a:extLst>
                    <a:ext uri="{FF2B5EF4-FFF2-40B4-BE49-F238E27FC236}">
                      <a16:creationId xmlns:a16="http://schemas.microsoft.com/office/drawing/2014/main" id="{1316C22B-ADDA-C79A-91CC-1375373057EE}"/>
                    </a:ext>
                  </a:extLst>
                </p:cNvPr>
                <p:cNvPicPr/>
                <p:nvPr/>
              </p:nvPicPr>
              <p:blipFill>
                <a:blip r:embed="rId145"/>
                <a:stretch>
                  <a:fillRect/>
                </a:stretch>
              </p:blipFill>
              <p:spPr>
                <a:xfrm>
                  <a:off x="9065555" y="803188"/>
                  <a:ext cx="34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Freihand 95">
                  <a:extLst>
                    <a:ext uri="{FF2B5EF4-FFF2-40B4-BE49-F238E27FC236}">
                      <a16:creationId xmlns:a16="http://schemas.microsoft.com/office/drawing/2014/main" id="{7F483B16-907D-D67E-86CD-0414FFFEB497}"/>
                    </a:ext>
                  </a:extLst>
                </p14:cNvPr>
                <p14:cNvContentPartPr/>
                <p14:nvPr/>
              </p14:nvContentPartPr>
              <p14:xfrm>
                <a:off x="9310715" y="916948"/>
                <a:ext cx="146880" cy="20160"/>
              </p14:xfrm>
            </p:contentPart>
          </mc:Choice>
          <mc:Fallback xmlns="">
            <p:pic>
              <p:nvPicPr>
                <p:cNvPr id="96" name="Freihand 95">
                  <a:extLst>
                    <a:ext uri="{FF2B5EF4-FFF2-40B4-BE49-F238E27FC236}">
                      <a16:creationId xmlns:a16="http://schemas.microsoft.com/office/drawing/2014/main" id="{7F483B16-907D-D67E-86CD-0414FFFEB497}"/>
                    </a:ext>
                  </a:extLst>
                </p:cNvPr>
                <p:cNvPicPr/>
                <p:nvPr/>
              </p:nvPicPr>
              <p:blipFill>
                <a:blip r:embed="rId147"/>
                <a:stretch>
                  <a:fillRect/>
                </a:stretch>
              </p:blipFill>
              <p:spPr>
                <a:xfrm>
                  <a:off x="9301715" y="908308"/>
                  <a:ext cx="164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090609CA-58A2-594F-4795-FD868108775A}"/>
                    </a:ext>
                  </a:extLst>
                </p14:cNvPr>
                <p14:cNvContentPartPr/>
                <p14:nvPr/>
              </p14:nvContentPartPr>
              <p14:xfrm>
                <a:off x="9318275" y="989308"/>
                <a:ext cx="140400" cy="7920"/>
              </p14:xfrm>
            </p:contentPart>
          </mc:Choice>
          <mc:Fallback xmlns="">
            <p:pic>
              <p:nvPicPr>
                <p:cNvPr id="97" name="Freihand 96">
                  <a:extLst>
                    <a:ext uri="{FF2B5EF4-FFF2-40B4-BE49-F238E27FC236}">
                      <a16:creationId xmlns:a16="http://schemas.microsoft.com/office/drawing/2014/main" id="{090609CA-58A2-594F-4795-FD868108775A}"/>
                    </a:ext>
                  </a:extLst>
                </p:cNvPr>
                <p:cNvPicPr/>
                <p:nvPr/>
              </p:nvPicPr>
              <p:blipFill>
                <a:blip r:embed="rId149"/>
                <a:stretch>
                  <a:fillRect/>
                </a:stretch>
              </p:blipFill>
              <p:spPr>
                <a:xfrm>
                  <a:off x="9309635" y="980308"/>
                  <a:ext cx="158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Freihand 98">
                  <a:extLst>
                    <a:ext uri="{FF2B5EF4-FFF2-40B4-BE49-F238E27FC236}">
                      <a16:creationId xmlns:a16="http://schemas.microsoft.com/office/drawing/2014/main" id="{013DB90F-4238-9E15-7D52-EF973FA6C725}"/>
                    </a:ext>
                  </a:extLst>
                </p14:cNvPr>
                <p14:cNvContentPartPr/>
                <p14:nvPr/>
              </p14:nvContentPartPr>
              <p14:xfrm>
                <a:off x="11459195" y="708868"/>
                <a:ext cx="199800" cy="16920"/>
              </p14:xfrm>
            </p:contentPart>
          </mc:Choice>
          <mc:Fallback xmlns="">
            <p:pic>
              <p:nvPicPr>
                <p:cNvPr id="99" name="Freihand 98">
                  <a:extLst>
                    <a:ext uri="{FF2B5EF4-FFF2-40B4-BE49-F238E27FC236}">
                      <a16:creationId xmlns:a16="http://schemas.microsoft.com/office/drawing/2014/main" id="{013DB90F-4238-9E15-7D52-EF973FA6C725}"/>
                    </a:ext>
                  </a:extLst>
                </p:cNvPr>
                <p:cNvPicPr/>
                <p:nvPr/>
              </p:nvPicPr>
              <p:blipFill>
                <a:blip r:embed="rId151"/>
                <a:stretch>
                  <a:fillRect/>
                </a:stretch>
              </p:blipFill>
              <p:spPr>
                <a:xfrm>
                  <a:off x="11450195" y="699868"/>
                  <a:ext cx="217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Freihand 99">
                  <a:extLst>
                    <a:ext uri="{FF2B5EF4-FFF2-40B4-BE49-F238E27FC236}">
                      <a16:creationId xmlns:a16="http://schemas.microsoft.com/office/drawing/2014/main" id="{3C79C647-3FD3-6BC7-870B-77E2274156AD}"/>
                    </a:ext>
                  </a:extLst>
                </p14:cNvPr>
                <p14:cNvContentPartPr/>
                <p14:nvPr/>
              </p14:nvContentPartPr>
              <p14:xfrm>
                <a:off x="9572435" y="918748"/>
                <a:ext cx="118440" cy="84960"/>
              </p14:xfrm>
            </p:contentPart>
          </mc:Choice>
          <mc:Fallback xmlns="">
            <p:pic>
              <p:nvPicPr>
                <p:cNvPr id="100" name="Freihand 99">
                  <a:extLst>
                    <a:ext uri="{FF2B5EF4-FFF2-40B4-BE49-F238E27FC236}">
                      <a16:creationId xmlns:a16="http://schemas.microsoft.com/office/drawing/2014/main" id="{3C79C647-3FD3-6BC7-870B-77E2274156AD}"/>
                    </a:ext>
                  </a:extLst>
                </p:cNvPr>
                <p:cNvPicPr/>
                <p:nvPr/>
              </p:nvPicPr>
              <p:blipFill>
                <a:blip r:embed="rId153"/>
                <a:stretch>
                  <a:fillRect/>
                </a:stretch>
              </p:blipFill>
              <p:spPr>
                <a:xfrm>
                  <a:off x="9563435" y="910108"/>
                  <a:ext cx="136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AB47E0FB-0237-7FBD-6A7C-ADFC86060074}"/>
                    </a:ext>
                  </a:extLst>
                </p14:cNvPr>
                <p14:cNvContentPartPr/>
                <p14:nvPr/>
              </p14:nvContentPartPr>
              <p14:xfrm>
                <a:off x="9663875" y="912628"/>
                <a:ext cx="65880" cy="154800"/>
              </p14:xfrm>
            </p:contentPart>
          </mc:Choice>
          <mc:Fallback xmlns="">
            <p:pic>
              <p:nvPicPr>
                <p:cNvPr id="101" name="Freihand 100">
                  <a:extLst>
                    <a:ext uri="{FF2B5EF4-FFF2-40B4-BE49-F238E27FC236}">
                      <a16:creationId xmlns:a16="http://schemas.microsoft.com/office/drawing/2014/main" id="{AB47E0FB-0237-7FBD-6A7C-ADFC86060074}"/>
                    </a:ext>
                  </a:extLst>
                </p:cNvPr>
                <p:cNvPicPr/>
                <p:nvPr/>
              </p:nvPicPr>
              <p:blipFill>
                <a:blip r:embed="rId155"/>
                <a:stretch>
                  <a:fillRect/>
                </a:stretch>
              </p:blipFill>
              <p:spPr>
                <a:xfrm>
                  <a:off x="9654875" y="903988"/>
                  <a:ext cx="83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E29125C3-F341-B16D-9BFB-C4AD2D66D74A}"/>
                    </a:ext>
                  </a:extLst>
                </p14:cNvPr>
                <p14:cNvContentPartPr/>
                <p14:nvPr/>
              </p14:nvContentPartPr>
              <p14:xfrm>
                <a:off x="9856835" y="941428"/>
                <a:ext cx="117720" cy="28440"/>
              </p14:xfrm>
            </p:contentPart>
          </mc:Choice>
          <mc:Fallback xmlns="">
            <p:pic>
              <p:nvPicPr>
                <p:cNvPr id="102" name="Freihand 101">
                  <a:extLst>
                    <a:ext uri="{FF2B5EF4-FFF2-40B4-BE49-F238E27FC236}">
                      <a16:creationId xmlns:a16="http://schemas.microsoft.com/office/drawing/2014/main" id="{E29125C3-F341-B16D-9BFB-C4AD2D66D74A}"/>
                    </a:ext>
                  </a:extLst>
                </p:cNvPr>
                <p:cNvPicPr/>
                <p:nvPr/>
              </p:nvPicPr>
              <p:blipFill>
                <a:blip r:embed="rId157"/>
                <a:stretch>
                  <a:fillRect/>
                </a:stretch>
              </p:blipFill>
              <p:spPr>
                <a:xfrm>
                  <a:off x="9847835" y="932428"/>
                  <a:ext cx="135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7A0B4723-B54B-0C0F-E905-4FAAC4782546}"/>
                    </a:ext>
                  </a:extLst>
                </p14:cNvPr>
                <p14:cNvContentPartPr/>
                <p14:nvPr/>
              </p14:nvContentPartPr>
              <p14:xfrm>
                <a:off x="10054835" y="887788"/>
                <a:ext cx="153360" cy="171000"/>
              </p14:xfrm>
            </p:contentPart>
          </mc:Choice>
          <mc:Fallback xmlns="">
            <p:pic>
              <p:nvPicPr>
                <p:cNvPr id="103" name="Freihand 102">
                  <a:extLst>
                    <a:ext uri="{FF2B5EF4-FFF2-40B4-BE49-F238E27FC236}">
                      <a16:creationId xmlns:a16="http://schemas.microsoft.com/office/drawing/2014/main" id="{7A0B4723-B54B-0C0F-E905-4FAAC4782546}"/>
                    </a:ext>
                  </a:extLst>
                </p:cNvPr>
                <p:cNvPicPr/>
                <p:nvPr/>
              </p:nvPicPr>
              <p:blipFill>
                <a:blip r:embed="rId159"/>
                <a:stretch>
                  <a:fillRect/>
                </a:stretch>
              </p:blipFill>
              <p:spPr>
                <a:xfrm>
                  <a:off x="10045835" y="879148"/>
                  <a:ext cx="171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47365247-A5F4-FC48-4D52-A2310A7DF280}"/>
                    </a:ext>
                  </a:extLst>
                </p14:cNvPr>
                <p14:cNvContentPartPr/>
                <p14:nvPr/>
              </p14:nvContentPartPr>
              <p14:xfrm>
                <a:off x="10278035" y="826228"/>
                <a:ext cx="192240" cy="194760"/>
              </p14:xfrm>
            </p:contentPart>
          </mc:Choice>
          <mc:Fallback xmlns="">
            <p:pic>
              <p:nvPicPr>
                <p:cNvPr id="104" name="Freihand 103">
                  <a:extLst>
                    <a:ext uri="{FF2B5EF4-FFF2-40B4-BE49-F238E27FC236}">
                      <a16:creationId xmlns:a16="http://schemas.microsoft.com/office/drawing/2014/main" id="{47365247-A5F4-FC48-4D52-A2310A7DF280}"/>
                    </a:ext>
                  </a:extLst>
                </p:cNvPr>
                <p:cNvPicPr/>
                <p:nvPr/>
              </p:nvPicPr>
              <p:blipFill>
                <a:blip r:embed="rId161"/>
                <a:stretch>
                  <a:fillRect/>
                </a:stretch>
              </p:blipFill>
              <p:spPr>
                <a:xfrm>
                  <a:off x="10269035" y="817228"/>
                  <a:ext cx="209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Freihand 104">
                  <a:extLst>
                    <a:ext uri="{FF2B5EF4-FFF2-40B4-BE49-F238E27FC236}">
                      <a16:creationId xmlns:a16="http://schemas.microsoft.com/office/drawing/2014/main" id="{C9F1152A-27D3-3DA9-1AAA-1205FFA9FF84}"/>
                    </a:ext>
                  </a:extLst>
                </p14:cNvPr>
                <p14:cNvContentPartPr/>
                <p14:nvPr/>
              </p14:nvContentPartPr>
              <p14:xfrm>
                <a:off x="10501955" y="909388"/>
                <a:ext cx="154800" cy="163080"/>
              </p14:xfrm>
            </p:contentPart>
          </mc:Choice>
          <mc:Fallback xmlns="">
            <p:pic>
              <p:nvPicPr>
                <p:cNvPr id="105" name="Freihand 104">
                  <a:extLst>
                    <a:ext uri="{FF2B5EF4-FFF2-40B4-BE49-F238E27FC236}">
                      <a16:creationId xmlns:a16="http://schemas.microsoft.com/office/drawing/2014/main" id="{C9F1152A-27D3-3DA9-1AAA-1205FFA9FF84}"/>
                    </a:ext>
                  </a:extLst>
                </p:cNvPr>
                <p:cNvPicPr/>
                <p:nvPr/>
              </p:nvPicPr>
              <p:blipFill>
                <a:blip r:embed="rId163"/>
                <a:stretch>
                  <a:fillRect/>
                </a:stretch>
              </p:blipFill>
              <p:spPr>
                <a:xfrm>
                  <a:off x="10493315" y="900388"/>
                  <a:ext cx="172440" cy="180720"/>
                </a:xfrm>
                <a:prstGeom prst="rect">
                  <a:avLst/>
                </a:prstGeom>
              </p:spPr>
            </p:pic>
          </mc:Fallback>
        </mc:AlternateContent>
      </p:grpSp>
      <p:grpSp>
        <p:nvGrpSpPr>
          <p:cNvPr id="116" name="Gruppieren 115">
            <a:extLst>
              <a:ext uri="{FF2B5EF4-FFF2-40B4-BE49-F238E27FC236}">
                <a16:creationId xmlns:a16="http://schemas.microsoft.com/office/drawing/2014/main" id="{75BEA3A2-25B3-1A22-E6CD-1BA6EDE4E94B}"/>
              </a:ext>
            </a:extLst>
          </p:cNvPr>
          <p:cNvGrpSpPr/>
          <p:nvPr/>
        </p:nvGrpSpPr>
        <p:grpSpPr>
          <a:xfrm>
            <a:off x="9326195" y="1228348"/>
            <a:ext cx="972720" cy="242280"/>
            <a:chOff x="9326195" y="1228348"/>
            <a:chExt cx="972720" cy="242280"/>
          </a:xfrm>
        </p:grpSpPr>
        <mc:AlternateContent xmlns:mc="http://schemas.openxmlformats.org/markup-compatibility/2006" xmlns:p14="http://schemas.microsoft.com/office/powerpoint/2010/main">
          <mc:Choice Requires="p14">
            <p:contentPart p14:bwMode="auto" r:id="rId164">
              <p14:nvContentPartPr>
                <p14:cNvPr id="107" name="Freihand 106">
                  <a:extLst>
                    <a:ext uri="{FF2B5EF4-FFF2-40B4-BE49-F238E27FC236}">
                      <a16:creationId xmlns:a16="http://schemas.microsoft.com/office/drawing/2014/main" id="{24064236-0199-E362-D270-8064AAE12715}"/>
                    </a:ext>
                  </a:extLst>
                </p14:cNvPr>
                <p14:cNvContentPartPr/>
                <p14:nvPr/>
              </p14:nvContentPartPr>
              <p14:xfrm>
                <a:off x="9338795" y="1285588"/>
                <a:ext cx="125280" cy="7560"/>
              </p14:xfrm>
            </p:contentPart>
          </mc:Choice>
          <mc:Fallback xmlns="">
            <p:pic>
              <p:nvPicPr>
                <p:cNvPr id="107" name="Freihand 106">
                  <a:extLst>
                    <a:ext uri="{FF2B5EF4-FFF2-40B4-BE49-F238E27FC236}">
                      <a16:creationId xmlns:a16="http://schemas.microsoft.com/office/drawing/2014/main" id="{24064236-0199-E362-D270-8064AAE12715}"/>
                    </a:ext>
                  </a:extLst>
                </p:cNvPr>
                <p:cNvPicPr/>
                <p:nvPr/>
              </p:nvPicPr>
              <p:blipFill>
                <a:blip r:embed="rId165"/>
                <a:stretch>
                  <a:fillRect/>
                </a:stretch>
              </p:blipFill>
              <p:spPr>
                <a:xfrm>
                  <a:off x="9329795" y="1276948"/>
                  <a:ext cx="142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Freihand 107">
                  <a:extLst>
                    <a:ext uri="{FF2B5EF4-FFF2-40B4-BE49-F238E27FC236}">
                      <a16:creationId xmlns:a16="http://schemas.microsoft.com/office/drawing/2014/main" id="{E9D61C20-6230-74F7-239C-B113C5D3F3BB}"/>
                    </a:ext>
                  </a:extLst>
                </p14:cNvPr>
                <p14:cNvContentPartPr/>
                <p14:nvPr/>
              </p14:nvContentPartPr>
              <p14:xfrm>
                <a:off x="9326195" y="1327708"/>
                <a:ext cx="142920" cy="23040"/>
              </p14:xfrm>
            </p:contentPart>
          </mc:Choice>
          <mc:Fallback xmlns="">
            <p:pic>
              <p:nvPicPr>
                <p:cNvPr id="108" name="Freihand 107">
                  <a:extLst>
                    <a:ext uri="{FF2B5EF4-FFF2-40B4-BE49-F238E27FC236}">
                      <a16:creationId xmlns:a16="http://schemas.microsoft.com/office/drawing/2014/main" id="{E9D61C20-6230-74F7-239C-B113C5D3F3BB}"/>
                    </a:ext>
                  </a:extLst>
                </p:cNvPr>
                <p:cNvPicPr/>
                <p:nvPr/>
              </p:nvPicPr>
              <p:blipFill>
                <a:blip r:embed="rId167"/>
                <a:stretch>
                  <a:fillRect/>
                </a:stretch>
              </p:blipFill>
              <p:spPr>
                <a:xfrm>
                  <a:off x="9317195" y="1318708"/>
                  <a:ext cx="160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F2E00A8C-CF3F-5998-B653-B8F18B8D95D3}"/>
                    </a:ext>
                  </a:extLst>
                </p14:cNvPr>
                <p14:cNvContentPartPr/>
                <p14:nvPr/>
              </p14:nvContentPartPr>
              <p14:xfrm>
                <a:off x="9650195" y="1263988"/>
                <a:ext cx="99000" cy="59760"/>
              </p14:xfrm>
            </p:contentPart>
          </mc:Choice>
          <mc:Fallback xmlns="">
            <p:pic>
              <p:nvPicPr>
                <p:cNvPr id="110" name="Freihand 109">
                  <a:extLst>
                    <a:ext uri="{FF2B5EF4-FFF2-40B4-BE49-F238E27FC236}">
                      <a16:creationId xmlns:a16="http://schemas.microsoft.com/office/drawing/2014/main" id="{F2E00A8C-CF3F-5998-B653-B8F18B8D95D3}"/>
                    </a:ext>
                  </a:extLst>
                </p:cNvPr>
                <p:cNvPicPr/>
                <p:nvPr/>
              </p:nvPicPr>
              <p:blipFill>
                <a:blip r:embed="rId169"/>
                <a:stretch>
                  <a:fillRect/>
                </a:stretch>
              </p:blipFill>
              <p:spPr>
                <a:xfrm>
                  <a:off x="9641195" y="1254988"/>
                  <a:ext cx="116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FBE76C2B-9839-4FAC-ADD0-2147EBF83203}"/>
                    </a:ext>
                  </a:extLst>
                </p14:cNvPr>
                <p14:cNvContentPartPr/>
                <p14:nvPr/>
              </p14:nvContentPartPr>
              <p14:xfrm>
                <a:off x="9790955" y="1322668"/>
                <a:ext cx="25560" cy="84240"/>
              </p14:xfrm>
            </p:contentPart>
          </mc:Choice>
          <mc:Fallback xmlns="">
            <p:pic>
              <p:nvPicPr>
                <p:cNvPr id="111" name="Freihand 110">
                  <a:extLst>
                    <a:ext uri="{FF2B5EF4-FFF2-40B4-BE49-F238E27FC236}">
                      <a16:creationId xmlns:a16="http://schemas.microsoft.com/office/drawing/2014/main" id="{FBE76C2B-9839-4FAC-ADD0-2147EBF83203}"/>
                    </a:ext>
                  </a:extLst>
                </p:cNvPr>
                <p:cNvPicPr/>
                <p:nvPr/>
              </p:nvPicPr>
              <p:blipFill>
                <a:blip r:embed="rId171"/>
                <a:stretch>
                  <a:fillRect/>
                </a:stretch>
              </p:blipFill>
              <p:spPr>
                <a:xfrm>
                  <a:off x="9782315" y="1313668"/>
                  <a:ext cx="43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BC093A05-F153-6159-6849-FDAF12247CCC}"/>
                    </a:ext>
                  </a:extLst>
                </p14:cNvPr>
                <p14:cNvContentPartPr/>
                <p14:nvPr/>
              </p14:nvContentPartPr>
              <p14:xfrm>
                <a:off x="9928475" y="1255708"/>
                <a:ext cx="80280" cy="77760"/>
              </p14:xfrm>
            </p:contentPart>
          </mc:Choice>
          <mc:Fallback xmlns="">
            <p:pic>
              <p:nvPicPr>
                <p:cNvPr id="112" name="Freihand 111">
                  <a:extLst>
                    <a:ext uri="{FF2B5EF4-FFF2-40B4-BE49-F238E27FC236}">
                      <a16:creationId xmlns:a16="http://schemas.microsoft.com/office/drawing/2014/main" id="{BC093A05-F153-6159-6849-FDAF12247CCC}"/>
                    </a:ext>
                  </a:extLst>
                </p:cNvPr>
                <p:cNvPicPr/>
                <p:nvPr/>
              </p:nvPicPr>
              <p:blipFill>
                <a:blip r:embed="rId173"/>
                <a:stretch>
                  <a:fillRect/>
                </a:stretch>
              </p:blipFill>
              <p:spPr>
                <a:xfrm>
                  <a:off x="9919835" y="1247068"/>
                  <a:ext cx="97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B64369F2-45F6-FE1D-8140-DE7E3206EFB8}"/>
                    </a:ext>
                  </a:extLst>
                </p14:cNvPr>
                <p14:cNvContentPartPr/>
                <p14:nvPr/>
              </p14:nvContentPartPr>
              <p14:xfrm>
                <a:off x="10178675" y="1267948"/>
                <a:ext cx="93600" cy="45000"/>
              </p14:xfrm>
            </p:contentPart>
          </mc:Choice>
          <mc:Fallback xmlns="">
            <p:pic>
              <p:nvPicPr>
                <p:cNvPr id="114" name="Freihand 113">
                  <a:extLst>
                    <a:ext uri="{FF2B5EF4-FFF2-40B4-BE49-F238E27FC236}">
                      <a16:creationId xmlns:a16="http://schemas.microsoft.com/office/drawing/2014/main" id="{B64369F2-45F6-FE1D-8140-DE7E3206EFB8}"/>
                    </a:ext>
                  </a:extLst>
                </p:cNvPr>
                <p:cNvPicPr/>
                <p:nvPr/>
              </p:nvPicPr>
              <p:blipFill>
                <a:blip r:embed="rId175"/>
                <a:stretch>
                  <a:fillRect/>
                </a:stretch>
              </p:blipFill>
              <p:spPr>
                <a:xfrm>
                  <a:off x="10169675" y="1259308"/>
                  <a:ext cx="111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75CEA677-43DF-C390-32E9-6C2F49EB4548}"/>
                    </a:ext>
                  </a:extLst>
                </p14:cNvPr>
                <p14:cNvContentPartPr/>
                <p14:nvPr/>
              </p14:nvContentPartPr>
              <p14:xfrm>
                <a:off x="10218275" y="1228348"/>
                <a:ext cx="80640" cy="242280"/>
              </p14:xfrm>
            </p:contentPart>
          </mc:Choice>
          <mc:Fallback xmlns="">
            <p:pic>
              <p:nvPicPr>
                <p:cNvPr id="115" name="Freihand 114">
                  <a:extLst>
                    <a:ext uri="{FF2B5EF4-FFF2-40B4-BE49-F238E27FC236}">
                      <a16:creationId xmlns:a16="http://schemas.microsoft.com/office/drawing/2014/main" id="{75CEA677-43DF-C390-32E9-6C2F49EB4548}"/>
                    </a:ext>
                  </a:extLst>
                </p:cNvPr>
                <p:cNvPicPr/>
                <p:nvPr/>
              </p:nvPicPr>
              <p:blipFill>
                <a:blip r:embed="rId177"/>
                <a:stretch>
                  <a:fillRect/>
                </a:stretch>
              </p:blipFill>
              <p:spPr>
                <a:xfrm>
                  <a:off x="10209275" y="1219708"/>
                  <a:ext cx="98280" cy="259920"/>
                </a:xfrm>
                <a:prstGeom prst="rect">
                  <a:avLst/>
                </a:prstGeom>
              </p:spPr>
            </p:pic>
          </mc:Fallback>
        </mc:AlternateContent>
      </p:grpSp>
      <p:grpSp>
        <p:nvGrpSpPr>
          <p:cNvPr id="120" name="Gruppieren 119">
            <a:extLst>
              <a:ext uri="{FF2B5EF4-FFF2-40B4-BE49-F238E27FC236}">
                <a16:creationId xmlns:a16="http://schemas.microsoft.com/office/drawing/2014/main" id="{7E54478A-2455-3526-BE12-603326F0EADF}"/>
              </a:ext>
            </a:extLst>
          </p:cNvPr>
          <p:cNvGrpSpPr/>
          <p:nvPr/>
        </p:nvGrpSpPr>
        <p:grpSpPr>
          <a:xfrm>
            <a:off x="10715075" y="1099468"/>
            <a:ext cx="457920" cy="230760"/>
            <a:chOff x="10715075" y="1099468"/>
            <a:chExt cx="457920" cy="230760"/>
          </a:xfrm>
        </p:grpSpPr>
        <mc:AlternateContent xmlns:mc="http://schemas.openxmlformats.org/markup-compatibility/2006" xmlns:p14="http://schemas.microsoft.com/office/powerpoint/2010/main">
          <mc:Choice Requires="p14">
            <p:contentPart p14:bwMode="auto" r:id="rId178">
              <p14:nvContentPartPr>
                <p14:cNvPr id="117" name="Freihand 116">
                  <a:extLst>
                    <a:ext uri="{FF2B5EF4-FFF2-40B4-BE49-F238E27FC236}">
                      <a16:creationId xmlns:a16="http://schemas.microsoft.com/office/drawing/2014/main" id="{F0F333D2-E3FD-FEB7-806A-F0C59AD5AFBD}"/>
                    </a:ext>
                  </a:extLst>
                </p14:cNvPr>
                <p14:cNvContentPartPr/>
                <p14:nvPr/>
              </p14:nvContentPartPr>
              <p14:xfrm>
                <a:off x="10715075" y="1128268"/>
                <a:ext cx="21240" cy="201960"/>
              </p14:xfrm>
            </p:contentPart>
          </mc:Choice>
          <mc:Fallback xmlns="">
            <p:pic>
              <p:nvPicPr>
                <p:cNvPr id="117" name="Freihand 116">
                  <a:extLst>
                    <a:ext uri="{FF2B5EF4-FFF2-40B4-BE49-F238E27FC236}">
                      <a16:creationId xmlns:a16="http://schemas.microsoft.com/office/drawing/2014/main" id="{F0F333D2-E3FD-FEB7-806A-F0C59AD5AFBD}"/>
                    </a:ext>
                  </a:extLst>
                </p:cNvPr>
                <p:cNvPicPr/>
                <p:nvPr/>
              </p:nvPicPr>
              <p:blipFill>
                <a:blip r:embed="rId179"/>
                <a:stretch>
                  <a:fillRect/>
                </a:stretch>
              </p:blipFill>
              <p:spPr>
                <a:xfrm>
                  <a:off x="10706435" y="1119268"/>
                  <a:ext cx="38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Freihand 117">
                  <a:extLst>
                    <a:ext uri="{FF2B5EF4-FFF2-40B4-BE49-F238E27FC236}">
                      <a16:creationId xmlns:a16="http://schemas.microsoft.com/office/drawing/2014/main" id="{4EF90C21-36A9-4026-121B-A46EDE2F42FA}"/>
                    </a:ext>
                  </a:extLst>
                </p14:cNvPr>
                <p14:cNvContentPartPr/>
                <p14:nvPr/>
              </p14:nvContentPartPr>
              <p14:xfrm>
                <a:off x="10847555" y="1254268"/>
                <a:ext cx="25200" cy="30240"/>
              </p14:xfrm>
            </p:contentPart>
          </mc:Choice>
          <mc:Fallback xmlns="">
            <p:pic>
              <p:nvPicPr>
                <p:cNvPr id="118" name="Freihand 117">
                  <a:extLst>
                    <a:ext uri="{FF2B5EF4-FFF2-40B4-BE49-F238E27FC236}">
                      <a16:creationId xmlns:a16="http://schemas.microsoft.com/office/drawing/2014/main" id="{4EF90C21-36A9-4026-121B-A46EDE2F42FA}"/>
                    </a:ext>
                  </a:extLst>
                </p:cNvPr>
                <p:cNvPicPr/>
                <p:nvPr/>
              </p:nvPicPr>
              <p:blipFill>
                <a:blip r:embed="rId181"/>
                <a:stretch>
                  <a:fillRect/>
                </a:stretch>
              </p:blipFill>
              <p:spPr>
                <a:xfrm>
                  <a:off x="10838555" y="1245628"/>
                  <a:ext cx="428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Freihand 118">
                  <a:extLst>
                    <a:ext uri="{FF2B5EF4-FFF2-40B4-BE49-F238E27FC236}">
                      <a16:creationId xmlns:a16="http://schemas.microsoft.com/office/drawing/2014/main" id="{57DADE13-F5C5-0990-E94E-DE5E70D54CE5}"/>
                    </a:ext>
                  </a:extLst>
                </p14:cNvPr>
                <p14:cNvContentPartPr/>
                <p14:nvPr/>
              </p14:nvContentPartPr>
              <p14:xfrm>
                <a:off x="11003075" y="1099468"/>
                <a:ext cx="169920" cy="218880"/>
              </p14:xfrm>
            </p:contentPart>
          </mc:Choice>
          <mc:Fallback xmlns="">
            <p:pic>
              <p:nvPicPr>
                <p:cNvPr id="119" name="Freihand 118">
                  <a:extLst>
                    <a:ext uri="{FF2B5EF4-FFF2-40B4-BE49-F238E27FC236}">
                      <a16:creationId xmlns:a16="http://schemas.microsoft.com/office/drawing/2014/main" id="{57DADE13-F5C5-0990-E94E-DE5E70D54CE5}"/>
                    </a:ext>
                  </a:extLst>
                </p:cNvPr>
                <p:cNvPicPr/>
                <p:nvPr/>
              </p:nvPicPr>
              <p:blipFill>
                <a:blip r:embed="rId183"/>
                <a:stretch>
                  <a:fillRect/>
                </a:stretch>
              </p:blipFill>
              <p:spPr>
                <a:xfrm>
                  <a:off x="10994435" y="1090828"/>
                  <a:ext cx="187560" cy="236520"/>
                </a:xfrm>
                <a:prstGeom prst="rect">
                  <a:avLst/>
                </a:prstGeom>
              </p:spPr>
            </p:pic>
          </mc:Fallback>
        </mc:AlternateContent>
      </p:grpSp>
      <p:grpSp>
        <p:nvGrpSpPr>
          <p:cNvPr id="124" name="Gruppieren 123">
            <a:extLst>
              <a:ext uri="{FF2B5EF4-FFF2-40B4-BE49-F238E27FC236}">
                <a16:creationId xmlns:a16="http://schemas.microsoft.com/office/drawing/2014/main" id="{8E87D4D6-CC7C-CB1C-2C97-08DE2EB730DB}"/>
              </a:ext>
            </a:extLst>
          </p:cNvPr>
          <p:cNvGrpSpPr/>
          <p:nvPr/>
        </p:nvGrpSpPr>
        <p:grpSpPr>
          <a:xfrm>
            <a:off x="7082315" y="1642708"/>
            <a:ext cx="219600" cy="136440"/>
            <a:chOff x="7082315" y="1642708"/>
            <a:chExt cx="219600" cy="136440"/>
          </a:xfrm>
        </p:grpSpPr>
        <mc:AlternateContent xmlns:mc="http://schemas.openxmlformats.org/markup-compatibility/2006" xmlns:p14="http://schemas.microsoft.com/office/powerpoint/2010/main">
          <mc:Choice Requires="p14">
            <p:contentPart p14:bwMode="auto" r:id="rId184">
              <p14:nvContentPartPr>
                <p14:cNvPr id="121" name="Freihand 120">
                  <a:extLst>
                    <a:ext uri="{FF2B5EF4-FFF2-40B4-BE49-F238E27FC236}">
                      <a16:creationId xmlns:a16="http://schemas.microsoft.com/office/drawing/2014/main" id="{0409CE51-8933-048D-F4EA-85794BC948B9}"/>
                    </a:ext>
                  </a:extLst>
                </p14:cNvPr>
                <p14:cNvContentPartPr/>
                <p14:nvPr/>
              </p14:nvContentPartPr>
              <p14:xfrm>
                <a:off x="7084475" y="1704628"/>
                <a:ext cx="107280" cy="19800"/>
              </p14:xfrm>
            </p:contentPart>
          </mc:Choice>
          <mc:Fallback xmlns="">
            <p:pic>
              <p:nvPicPr>
                <p:cNvPr id="121" name="Freihand 120">
                  <a:extLst>
                    <a:ext uri="{FF2B5EF4-FFF2-40B4-BE49-F238E27FC236}">
                      <a16:creationId xmlns:a16="http://schemas.microsoft.com/office/drawing/2014/main" id="{0409CE51-8933-048D-F4EA-85794BC948B9}"/>
                    </a:ext>
                  </a:extLst>
                </p:cNvPr>
                <p:cNvPicPr/>
                <p:nvPr/>
              </p:nvPicPr>
              <p:blipFill>
                <a:blip r:embed="rId185"/>
                <a:stretch>
                  <a:fillRect/>
                </a:stretch>
              </p:blipFill>
              <p:spPr>
                <a:xfrm>
                  <a:off x="7075475" y="1695628"/>
                  <a:ext cx="124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Freihand 121">
                  <a:extLst>
                    <a:ext uri="{FF2B5EF4-FFF2-40B4-BE49-F238E27FC236}">
                      <a16:creationId xmlns:a16="http://schemas.microsoft.com/office/drawing/2014/main" id="{23D7C262-2947-7459-C7BB-DE322177FA01}"/>
                    </a:ext>
                  </a:extLst>
                </p14:cNvPr>
                <p14:cNvContentPartPr/>
                <p14:nvPr/>
              </p14:nvContentPartPr>
              <p14:xfrm>
                <a:off x="7082315" y="1749628"/>
                <a:ext cx="93600" cy="11520"/>
              </p14:xfrm>
            </p:contentPart>
          </mc:Choice>
          <mc:Fallback xmlns="">
            <p:pic>
              <p:nvPicPr>
                <p:cNvPr id="122" name="Freihand 121">
                  <a:extLst>
                    <a:ext uri="{FF2B5EF4-FFF2-40B4-BE49-F238E27FC236}">
                      <a16:creationId xmlns:a16="http://schemas.microsoft.com/office/drawing/2014/main" id="{23D7C262-2947-7459-C7BB-DE322177FA01}"/>
                    </a:ext>
                  </a:extLst>
                </p:cNvPr>
                <p:cNvPicPr/>
                <p:nvPr/>
              </p:nvPicPr>
              <p:blipFill>
                <a:blip r:embed="rId187"/>
                <a:stretch>
                  <a:fillRect/>
                </a:stretch>
              </p:blipFill>
              <p:spPr>
                <a:xfrm>
                  <a:off x="7073315" y="1740988"/>
                  <a:ext cx="111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Freihand 122">
                  <a:extLst>
                    <a:ext uri="{FF2B5EF4-FFF2-40B4-BE49-F238E27FC236}">
                      <a16:creationId xmlns:a16="http://schemas.microsoft.com/office/drawing/2014/main" id="{772108B2-A5C5-5E48-89EC-624B2CAC5C41}"/>
                    </a:ext>
                  </a:extLst>
                </p14:cNvPr>
                <p14:cNvContentPartPr/>
                <p14:nvPr/>
              </p14:nvContentPartPr>
              <p14:xfrm>
                <a:off x="7225595" y="1642708"/>
                <a:ext cx="76320" cy="136440"/>
              </p14:xfrm>
            </p:contentPart>
          </mc:Choice>
          <mc:Fallback xmlns="">
            <p:pic>
              <p:nvPicPr>
                <p:cNvPr id="123" name="Freihand 122">
                  <a:extLst>
                    <a:ext uri="{FF2B5EF4-FFF2-40B4-BE49-F238E27FC236}">
                      <a16:creationId xmlns:a16="http://schemas.microsoft.com/office/drawing/2014/main" id="{772108B2-A5C5-5E48-89EC-624B2CAC5C41}"/>
                    </a:ext>
                  </a:extLst>
                </p:cNvPr>
                <p:cNvPicPr/>
                <p:nvPr/>
              </p:nvPicPr>
              <p:blipFill>
                <a:blip r:embed="rId189"/>
                <a:stretch>
                  <a:fillRect/>
                </a:stretch>
              </p:blipFill>
              <p:spPr>
                <a:xfrm>
                  <a:off x="7216595" y="1633708"/>
                  <a:ext cx="93960" cy="154080"/>
                </a:xfrm>
                <a:prstGeom prst="rect">
                  <a:avLst/>
                </a:prstGeom>
              </p:spPr>
            </p:pic>
          </mc:Fallback>
        </mc:AlternateContent>
      </p:grpSp>
      <p:grpSp>
        <p:nvGrpSpPr>
          <p:cNvPr id="138" name="Gruppieren 137">
            <a:extLst>
              <a:ext uri="{FF2B5EF4-FFF2-40B4-BE49-F238E27FC236}">
                <a16:creationId xmlns:a16="http://schemas.microsoft.com/office/drawing/2014/main" id="{19ADD7AE-57DD-5594-0160-7D5363C4128C}"/>
              </a:ext>
            </a:extLst>
          </p:cNvPr>
          <p:cNvGrpSpPr/>
          <p:nvPr/>
        </p:nvGrpSpPr>
        <p:grpSpPr>
          <a:xfrm>
            <a:off x="7572635" y="1562788"/>
            <a:ext cx="727920" cy="209520"/>
            <a:chOff x="7572635" y="1562788"/>
            <a:chExt cx="727920" cy="209520"/>
          </a:xfrm>
        </p:grpSpPr>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B2B5A3C6-E8CA-02C9-8098-6F2A8F06C12B}"/>
                    </a:ext>
                  </a:extLst>
                </p14:cNvPr>
                <p14:cNvContentPartPr/>
                <p14:nvPr/>
              </p14:nvContentPartPr>
              <p14:xfrm>
                <a:off x="7572635" y="1584028"/>
                <a:ext cx="100080" cy="188280"/>
              </p14:xfrm>
            </p:contentPart>
          </mc:Choice>
          <mc:Fallback xmlns="">
            <p:pic>
              <p:nvPicPr>
                <p:cNvPr id="125" name="Freihand 124">
                  <a:extLst>
                    <a:ext uri="{FF2B5EF4-FFF2-40B4-BE49-F238E27FC236}">
                      <a16:creationId xmlns:a16="http://schemas.microsoft.com/office/drawing/2014/main" id="{B2B5A3C6-E8CA-02C9-8098-6F2A8F06C12B}"/>
                    </a:ext>
                  </a:extLst>
                </p:cNvPr>
                <p:cNvPicPr/>
                <p:nvPr/>
              </p:nvPicPr>
              <p:blipFill>
                <a:blip r:embed="rId191"/>
                <a:stretch>
                  <a:fillRect/>
                </a:stretch>
              </p:blipFill>
              <p:spPr>
                <a:xfrm>
                  <a:off x="7563635" y="1575388"/>
                  <a:ext cx="117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4B58A92A-9F92-EE7B-F245-A2FC682188CC}"/>
                    </a:ext>
                  </a:extLst>
                </p14:cNvPr>
                <p14:cNvContentPartPr/>
                <p14:nvPr/>
              </p14:nvContentPartPr>
              <p14:xfrm>
                <a:off x="7632035" y="1566748"/>
                <a:ext cx="132480" cy="11520"/>
              </p14:xfrm>
            </p:contentPart>
          </mc:Choice>
          <mc:Fallback xmlns="">
            <p:pic>
              <p:nvPicPr>
                <p:cNvPr id="126" name="Freihand 125">
                  <a:extLst>
                    <a:ext uri="{FF2B5EF4-FFF2-40B4-BE49-F238E27FC236}">
                      <a16:creationId xmlns:a16="http://schemas.microsoft.com/office/drawing/2014/main" id="{4B58A92A-9F92-EE7B-F245-A2FC682188CC}"/>
                    </a:ext>
                  </a:extLst>
                </p:cNvPr>
                <p:cNvPicPr/>
                <p:nvPr/>
              </p:nvPicPr>
              <p:blipFill>
                <a:blip r:embed="rId193"/>
                <a:stretch>
                  <a:fillRect/>
                </a:stretch>
              </p:blipFill>
              <p:spPr>
                <a:xfrm>
                  <a:off x="7623395" y="1558108"/>
                  <a:ext cx="150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B7474DC7-E008-C371-E46D-FCBC659B1E29}"/>
                    </a:ext>
                  </a:extLst>
                </p14:cNvPr>
                <p14:cNvContentPartPr/>
                <p14:nvPr/>
              </p14:nvContentPartPr>
              <p14:xfrm>
                <a:off x="7763795" y="1562788"/>
                <a:ext cx="285840" cy="149760"/>
              </p14:xfrm>
            </p:contentPart>
          </mc:Choice>
          <mc:Fallback xmlns="">
            <p:pic>
              <p:nvPicPr>
                <p:cNvPr id="127" name="Freihand 126">
                  <a:extLst>
                    <a:ext uri="{FF2B5EF4-FFF2-40B4-BE49-F238E27FC236}">
                      <a16:creationId xmlns:a16="http://schemas.microsoft.com/office/drawing/2014/main" id="{B7474DC7-E008-C371-E46D-FCBC659B1E29}"/>
                    </a:ext>
                  </a:extLst>
                </p:cNvPr>
                <p:cNvPicPr/>
                <p:nvPr/>
              </p:nvPicPr>
              <p:blipFill>
                <a:blip r:embed="rId195"/>
                <a:stretch>
                  <a:fillRect/>
                </a:stretch>
              </p:blipFill>
              <p:spPr>
                <a:xfrm>
                  <a:off x="7754795" y="1554148"/>
                  <a:ext cx="303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39BD3CB6-1EC1-FC71-FFFC-5C042A6013C7}"/>
                    </a:ext>
                  </a:extLst>
                </p14:cNvPr>
                <p14:cNvContentPartPr/>
                <p14:nvPr/>
              </p14:nvContentPartPr>
              <p14:xfrm>
                <a:off x="8209115" y="1635508"/>
                <a:ext cx="91440" cy="33480"/>
              </p14:xfrm>
            </p:contentPart>
          </mc:Choice>
          <mc:Fallback xmlns="">
            <p:pic>
              <p:nvPicPr>
                <p:cNvPr id="128" name="Freihand 127">
                  <a:extLst>
                    <a:ext uri="{FF2B5EF4-FFF2-40B4-BE49-F238E27FC236}">
                      <a16:creationId xmlns:a16="http://schemas.microsoft.com/office/drawing/2014/main" id="{39BD3CB6-1EC1-FC71-FFFC-5C042A6013C7}"/>
                    </a:ext>
                  </a:extLst>
                </p:cNvPr>
                <p:cNvPicPr/>
                <p:nvPr/>
              </p:nvPicPr>
              <p:blipFill>
                <a:blip r:embed="rId197"/>
                <a:stretch>
                  <a:fillRect/>
                </a:stretch>
              </p:blipFill>
              <p:spPr>
                <a:xfrm>
                  <a:off x="8200115" y="1626868"/>
                  <a:ext cx="109080" cy="51120"/>
                </a:xfrm>
                <a:prstGeom prst="rect">
                  <a:avLst/>
                </a:prstGeom>
              </p:spPr>
            </p:pic>
          </mc:Fallback>
        </mc:AlternateContent>
      </p:grpSp>
      <p:grpSp>
        <p:nvGrpSpPr>
          <p:cNvPr id="137" name="Gruppieren 136">
            <a:extLst>
              <a:ext uri="{FF2B5EF4-FFF2-40B4-BE49-F238E27FC236}">
                <a16:creationId xmlns:a16="http://schemas.microsoft.com/office/drawing/2014/main" id="{BBC13F6B-78A0-FDED-6E3F-C72B9DB04F2B}"/>
              </a:ext>
            </a:extLst>
          </p:cNvPr>
          <p:cNvGrpSpPr/>
          <p:nvPr/>
        </p:nvGrpSpPr>
        <p:grpSpPr>
          <a:xfrm>
            <a:off x="8502155" y="1521028"/>
            <a:ext cx="1274760" cy="278280"/>
            <a:chOff x="8502155" y="1521028"/>
            <a:chExt cx="1274760" cy="278280"/>
          </a:xfrm>
        </p:grpSpPr>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1E494595-DD8A-9BE9-4058-23BB097AA349}"/>
                    </a:ext>
                  </a:extLst>
                </p14:cNvPr>
                <p14:cNvContentPartPr/>
                <p14:nvPr/>
              </p14:nvContentPartPr>
              <p14:xfrm>
                <a:off x="8502155" y="1527868"/>
                <a:ext cx="45720" cy="225360"/>
              </p14:xfrm>
            </p:contentPart>
          </mc:Choice>
          <mc:Fallback xmlns="">
            <p:pic>
              <p:nvPicPr>
                <p:cNvPr id="129" name="Freihand 128">
                  <a:extLst>
                    <a:ext uri="{FF2B5EF4-FFF2-40B4-BE49-F238E27FC236}">
                      <a16:creationId xmlns:a16="http://schemas.microsoft.com/office/drawing/2014/main" id="{1E494595-DD8A-9BE9-4058-23BB097AA349}"/>
                    </a:ext>
                  </a:extLst>
                </p:cNvPr>
                <p:cNvPicPr/>
                <p:nvPr/>
              </p:nvPicPr>
              <p:blipFill>
                <a:blip r:embed="rId199"/>
                <a:stretch>
                  <a:fillRect/>
                </a:stretch>
              </p:blipFill>
              <p:spPr>
                <a:xfrm>
                  <a:off x="8493515" y="1519228"/>
                  <a:ext cx="633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56B73EB2-7AC8-1B80-37BA-4BE126D9EFAE}"/>
                    </a:ext>
                  </a:extLst>
                </p14:cNvPr>
                <p14:cNvContentPartPr/>
                <p14:nvPr/>
              </p14:nvContentPartPr>
              <p14:xfrm>
                <a:off x="8614115" y="1539748"/>
                <a:ext cx="96840" cy="160560"/>
              </p14:xfrm>
            </p:contentPart>
          </mc:Choice>
          <mc:Fallback xmlns="">
            <p:pic>
              <p:nvPicPr>
                <p:cNvPr id="130" name="Freihand 129">
                  <a:extLst>
                    <a:ext uri="{FF2B5EF4-FFF2-40B4-BE49-F238E27FC236}">
                      <a16:creationId xmlns:a16="http://schemas.microsoft.com/office/drawing/2014/main" id="{56B73EB2-7AC8-1B80-37BA-4BE126D9EFAE}"/>
                    </a:ext>
                  </a:extLst>
                </p:cNvPr>
                <p:cNvPicPr/>
                <p:nvPr/>
              </p:nvPicPr>
              <p:blipFill>
                <a:blip r:embed="rId201"/>
                <a:stretch>
                  <a:fillRect/>
                </a:stretch>
              </p:blipFill>
              <p:spPr>
                <a:xfrm>
                  <a:off x="8605115" y="1531108"/>
                  <a:ext cx="114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1" name="Freihand 130">
                  <a:extLst>
                    <a:ext uri="{FF2B5EF4-FFF2-40B4-BE49-F238E27FC236}">
                      <a16:creationId xmlns:a16="http://schemas.microsoft.com/office/drawing/2014/main" id="{7794D1BE-EABD-061B-022A-C5EF24A78CDC}"/>
                    </a:ext>
                  </a:extLst>
                </p14:cNvPr>
                <p14:cNvContentPartPr/>
                <p14:nvPr/>
              </p14:nvContentPartPr>
              <p14:xfrm>
                <a:off x="8690795" y="1532548"/>
                <a:ext cx="146880" cy="127080"/>
              </p14:xfrm>
            </p:contentPart>
          </mc:Choice>
          <mc:Fallback xmlns="">
            <p:pic>
              <p:nvPicPr>
                <p:cNvPr id="131" name="Freihand 130">
                  <a:extLst>
                    <a:ext uri="{FF2B5EF4-FFF2-40B4-BE49-F238E27FC236}">
                      <a16:creationId xmlns:a16="http://schemas.microsoft.com/office/drawing/2014/main" id="{7794D1BE-EABD-061B-022A-C5EF24A78CDC}"/>
                    </a:ext>
                  </a:extLst>
                </p:cNvPr>
                <p:cNvPicPr/>
                <p:nvPr/>
              </p:nvPicPr>
              <p:blipFill>
                <a:blip r:embed="rId203"/>
                <a:stretch>
                  <a:fillRect/>
                </a:stretch>
              </p:blipFill>
              <p:spPr>
                <a:xfrm>
                  <a:off x="8681795" y="1523908"/>
                  <a:ext cx="164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Freihand 131">
                  <a:extLst>
                    <a:ext uri="{FF2B5EF4-FFF2-40B4-BE49-F238E27FC236}">
                      <a16:creationId xmlns:a16="http://schemas.microsoft.com/office/drawing/2014/main" id="{92E3CC00-9C92-5527-65D5-EC2601A05FC9}"/>
                    </a:ext>
                  </a:extLst>
                </p14:cNvPr>
                <p14:cNvContentPartPr/>
                <p14:nvPr/>
              </p14:nvContentPartPr>
              <p14:xfrm>
                <a:off x="8868275" y="1570708"/>
                <a:ext cx="130320" cy="96840"/>
              </p14:xfrm>
            </p:contentPart>
          </mc:Choice>
          <mc:Fallback xmlns="">
            <p:pic>
              <p:nvPicPr>
                <p:cNvPr id="132" name="Freihand 131">
                  <a:extLst>
                    <a:ext uri="{FF2B5EF4-FFF2-40B4-BE49-F238E27FC236}">
                      <a16:creationId xmlns:a16="http://schemas.microsoft.com/office/drawing/2014/main" id="{92E3CC00-9C92-5527-65D5-EC2601A05FC9}"/>
                    </a:ext>
                  </a:extLst>
                </p:cNvPr>
                <p:cNvPicPr/>
                <p:nvPr/>
              </p:nvPicPr>
              <p:blipFill>
                <a:blip r:embed="rId205"/>
                <a:stretch>
                  <a:fillRect/>
                </a:stretch>
              </p:blipFill>
              <p:spPr>
                <a:xfrm>
                  <a:off x="8859635" y="1562068"/>
                  <a:ext cx="147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3" name="Freihand 132">
                  <a:extLst>
                    <a:ext uri="{FF2B5EF4-FFF2-40B4-BE49-F238E27FC236}">
                      <a16:creationId xmlns:a16="http://schemas.microsoft.com/office/drawing/2014/main" id="{35A0DDF4-68BF-3449-23BD-0F19BA6F95F0}"/>
                    </a:ext>
                  </a:extLst>
                </p14:cNvPr>
                <p14:cNvContentPartPr/>
                <p14:nvPr/>
              </p14:nvContentPartPr>
              <p14:xfrm>
                <a:off x="9056555" y="1521028"/>
                <a:ext cx="70200" cy="174600"/>
              </p14:xfrm>
            </p:contentPart>
          </mc:Choice>
          <mc:Fallback xmlns="">
            <p:pic>
              <p:nvPicPr>
                <p:cNvPr id="133" name="Freihand 132">
                  <a:extLst>
                    <a:ext uri="{FF2B5EF4-FFF2-40B4-BE49-F238E27FC236}">
                      <a16:creationId xmlns:a16="http://schemas.microsoft.com/office/drawing/2014/main" id="{35A0DDF4-68BF-3449-23BD-0F19BA6F95F0}"/>
                    </a:ext>
                  </a:extLst>
                </p:cNvPr>
                <p:cNvPicPr/>
                <p:nvPr/>
              </p:nvPicPr>
              <p:blipFill>
                <a:blip r:embed="rId207"/>
                <a:stretch>
                  <a:fillRect/>
                </a:stretch>
              </p:blipFill>
              <p:spPr>
                <a:xfrm>
                  <a:off x="9047915" y="1512028"/>
                  <a:ext cx="87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4" name="Freihand 133">
                  <a:extLst>
                    <a:ext uri="{FF2B5EF4-FFF2-40B4-BE49-F238E27FC236}">
                      <a16:creationId xmlns:a16="http://schemas.microsoft.com/office/drawing/2014/main" id="{BE2BBD13-4DEE-AD6D-D150-EA6B401B5904}"/>
                    </a:ext>
                  </a:extLst>
                </p14:cNvPr>
                <p14:cNvContentPartPr/>
                <p14:nvPr/>
              </p14:nvContentPartPr>
              <p14:xfrm>
                <a:off x="9289115" y="1580068"/>
                <a:ext cx="169920" cy="80280"/>
              </p14:xfrm>
            </p:contentPart>
          </mc:Choice>
          <mc:Fallback xmlns="">
            <p:pic>
              <p:nvPicPr>
                <p:cNvPr id="134" name="Freihand 133">
                  <a:extLst>
                    <a:ext uri="{FF2B5EF4-FFF2-40B4-BE49-F238E27FC236}">
                      <a16:creationId xmlns:a16="http://schemas.microsoft.com/office/drawing/2014/main" id="{BE2BBD13-4DEE-AD6D-D150-EA6B401B5904}"/>
                    </a:ext>
                  </a:extLst>
                </p:cNvPr>
                <p:cNvPicPr/>
                <p:nvPr/>
              </p:nvPicPr>
              <p:blipFill>
                <a:blip r:embed="rId209"/>
                <a:stretch>
                  <a:fillRect/>
                </a:stretch>
              </p:blipFill>
              <p:spPr>
                <a:xfrm>
                  <a:off x="9280115" y="1571068"/>
                  <a:ext cx="187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Freihand 134">
                  <a:extLst>
                    <a:ext uri="{FF2B5EF4-FFF2-40B4-BE49-F238E27FC236}">
                      <a16:creationId xmlns:a16="http://schemas.microsoft.com/office/drawing/2014/main" id="{F684C8A5-7BEB-5292-9E0A-1C01553A6D82}"/>
                    </a:ext>
                  </a:extLst>
                </p14:cNvPr>
                <p14:cNvContentPartPr/>
                <p14:nvPr/>
              </p14:nvContentPartPr>
              <p14:xfrm>
                <a:off x="9635795" y="1599868"/>
                <a:ext cx="133560" cy="42840"/>
              </p14:xfrm>
            </p:contentPart>
          </mc:Choice>
          <mc:Fallback xmlns="">
            <p:pic>
              <p:nvPicPr>
                <p:cNvPr id="135" name="Freihand 134">
                  <a:extLst>
                    <a:ext uri="{FF2B5EF4-FFF2-40B4-BE49-F238E27FC236}">
                      <a16:creationId xmlns:a16="http://schemas.microsoft.com/office/drawing/2014/main" id="{F684C8A5-7BEB-5292-9E0A-1C01553A6D82}"/>
                    </a:ext>
                  </a:extLst>
                </p:cNvPr>
                <p:cNvPicPr/>
                <p:nvPr/>
              </p:nvPicPr>
              <p:blipFill>
                <a:blip r:embed="rId211"/>
                <a:stretch>
                  <a:fillRect/>
                </a:stretch>
              </p:blipFill>
              <p:spPr>
                <a:xfrm>
                  <a:off x="9626795" y="1590868"/>
                  <a:ext cx="151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6" name="Freihand 135">
                  <a:extLst>
                    <a:ext uri="{FF2B5EF4-FFF2-40B4-BE49-F238E27FC236}">
                      <a16:creationId xmlns:a16="http://schemas.microsoft.com/office/drawing/2014/main" id="{70F8E785-F98D-9CEB-B32F-B5D636F71CF8}"/>
                    </a:ext>
                  </a:extLst>
                </p14:cNvPr>
                <p14:cNvContentPartPr/>
                <p14:nvPr/>
              </p14:nvContentPartPr>
              <p14:xfrm>
                <a:off x="9700595" y="1597708"/>
                <a:ext cx="76320" cy="201600"/>
              </p14:xfrm>
            </p:contentPart>
          </mc:Choice>
          <mc:Fallback xmlns="">
            <p:pic>
              <p:nvPicPr>
                <p:cNvPr id="136" name="Freihand 135">
                  <a:extLst>
                    <a:ext uri="{FF2B5EF4-FFF2-40B4-BE49-F238E27FC236}">
                      <a16:creationId xmlns:a16="http://schemas.microsoft.com/office/drawing/2014/main" id="{70F8E785-F98D-9CEB-B32F-B5D636F71CF8}"/>
                    </a:ext>
                  </a:extLst>
                </p:cNvPr>
                <p:cNvPicPr/>
                <p:nvPr/>
              </p:nvPicPr>
              <p:blipFill>
                <a:blip r:embed="rId213"/>
                <a:stretch>
                  <a:fillRect/>
                </a:stretch>
              </p:blipFill>
              <p:spPr>
                <a:xfrm>
                  <a:off x="9691955" y="1588708"/>
                  <a:ext cx="93960" cy="219240"/>
                </a:xfrm>
                <a:prstGeom prst="rect">
                  <a:avLst/>
                </a:prstGeom>
              </p:spPr>
            </p:pic>
          </mc:Fallback>
        </mc:AlternateContent>
      </p:grpSp>
      <p:grpSp>
        <p:nvGrpSpPr>
          <p:cNvPr id="148" name="Gruppieren 147">
            <a:extLst>
              <a:ext uri="{FF2B5EF4-FFF2-40B4-BE49-F238E27FC236}">
                <a16:creationId xmlns:a16="http://schemas.microsoft.com/office/drawing/2014/main" id="{1CEB6C1E-17A8-D583-1DBA-C095C3A2FC92}"/>
              </a:ext>
            </a:extLst>
          </p:cNvPr>
          <p:cNvGrpSpPr/>
          <p:nvPr/>
        </p:nvGrpSpPr>
        <p:grpSpPr>
          <a:xfrm>
            <a:off x="9996155" y="1508068"/>
            <a:ext cx="1759680" cy="197280"/>
            <a:chOff x="9996155" y="1508068"/>
            <a:chExt cx="1759680" cy="197280"/>
          </a:xfrm>
        </p:grpSpPr>
        <mc:AlternateContent xmlns:mc="http://schemas.openxmlformats.org/markup-compatibility/2006" xmlns:p14="http://schemas.microsoft.com/office/powerpoint/2010/main">
          <mc:Choice Requires="p14">
            <p:contentPart p14:bwMode="auto" r:id="rId214">
              <p14:nvContentPartPr>
                <p14:cNvPr id="139" name="Freihand 138">
                  <a:extLst>
                    <a:ext uri="{FF2B5EF4-FFF2-40B4-BE49-F238E27FC236}">
                      <a16:creationId xmlns:a16="http://schemas.microsoft.com/office/drawing/2014/main" id="{32129FDA-A81D-352D-8CD6-5738474D07D6}"/>
                    </a:ext>
                  </a:extLst>
                </p14:cNvPr>
                <p14:cNvContentPartPr/>
                <p14:nvPr/>
              </p14:nvContentPartPr>
              <p14:xfrm>
                <a:off x="10066715" y="1599868"/>
                <a:ext cx="165240" cy="34560"/>
              </p14:xfrm>
            </p:contentPart>
          </mc:Choice>
          <mc:Fallback xmlns="">
            <p:pic>
              <p:nvPicPr>
                <p:cNvPr id="139" name="Freihand 138">
                  <a:extLst>
                    <a:ext uri="{FF2B5EF4-FFF2-40B4-BE49-F238E27FC236}">
                      <a16:creationId xmlns:a16="http://schemas.microsoft.com/office/drawing/2014/main" id="{32129FDA-A81D-352D-8CD6-5738474D07D6}"/>
                    </a:ext>
                  </a:extLst>
                </p:cNvPr>
                <p:cNvPicPr/>
                <p:nvPr/>
              </p:nvPicPr>
              <p:blipFill>
                <a:blip r:embed="rId215"/>
                <a:stretch>
                  <a:fillRect/>
                </a:stretch>
              </p:blipFill>
              <p:spPr>
                <a:xfrm>
                  <a:off x="10057715" y="1590868"/>
                  <a:ext cx="182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Freihand 139">
                  <a:extLst>
                    <a:ext uri="{FF2B5EF4-FFF2-40B4-BE49-F238E27FC236}">
                      <a16:creationId xmlns:a16="http://schemas.microsoft.com/office/drawing/2014/main" id="{C41F2C06-6388-8D4F-25FD-7C641E7A263C}"/>
                    </a:ext>
                  </a:extLst>
                </p14:cNvPr>
                <p14:cNvContentPartPr/>
                <p14:nvPr/>
              </p14:nvContentPartPr>
              <p14:xfrm>
                <a:off x="9996155" y="1543348"/>
                <a:ext cx="173880" cy="162000"/>
              </p14:xfrm>
            </p:contentPart>
          </mc:Choice>
          <mc:Fallback xmlns="">
            <p:pic>
              <p:nvPicPr>
                <p:cNvPr id="140" name="Freihand 139">
                  <a:extLst>
                    <a:ext uri="{FF2B5EF4-FFF2-40B4-BE49-F238E27FC236}">
                      <a16:creationId xmlns:a16="http://schemas.microsoft.com/office/drawing/2014/main" id="{C41F2C06-6388-8D4F-25FD-7C641E7A263C}"/>
                    </a:ext>
                  </a:extLst>
                </p:cNvPr>
                <p:cNvPicPr/>
                <p:nvPr/>
              </p:nvPicPr>
              <p:blipFill>
                <a:blip r:embed="rId217"/>
                <a:stretch>
                  <a:fillRect/>
                </a:stretch>
              </p:blipFill>
              <p:spPr>
                <a:xfrm>
                  <a:off x="9987515" y="1534348"/>
                  <a:ext cx="191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Freihand 140">
                  <a:extLst>
                    <a:ext uri="{FF2B5EF4-FFF2-40B4-BE49-F238E27FC236}">
                      <a16:creationId xmlns:a16="http://schemas.microsoft.com/office/drawing/2014/main" id="{A6CF0FA0-DA11-B9F3-9D02-97B77B244216}"/>
                    </a:ext>
                  </a:extLst>
                </p14:cNvPr>
                <p14:cNvContentPartPr/>
                <p14:nvPr/>
              </p14:nvContentPartPr>
              <p14:xfrm>
                <a:off x="10461275" y="1537948"/>
                <a:ext cx="12960" cy="156960"/>
              </p14:xfrm>
            </p:contentPart>
          </mc:Choice>
          <mc:Fallback xmlns="">
            <p:pic>
              <p:nvPicPr>
                <p:cNvPr id="141" name="Freihand 140">
                  <a:extLst>
                    <a:ext uri="{FF2B5EF4-FFF2-40B4-BE49-F238E27FC236}">
                      <a16:creationId xmlns:a16="http://schemas.microsoft.com/office/drawing/2014/main" id="{A6CF0FA0-DA11-B9F3-9D02-97B77B244216}"/>
                    </a:ext>
                  </a:extLst>
                </p:cNvPr>
                <p:cNvPicPr/>
                <p:nvPr/>
              </p:nvPicPr>
              <p:blipFill>
                <a:blip r:embed="rId219"/>
                <a:stretch>
                  <a:fillRect/>
                </a:stretch>
              </p:blipFill>
              <p:spPr>
                <a:xfrm>
                  <a:off x="10452275" y="1529308"/>
                  <a:ext cx="30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C6795FBA-B85A-041E-4804-C91F297B85A4}"/>
                    </a:ext>
                  </a:extLst>
                </p14:cNvPr>
                <p14:cNvContentPartPr/>
                <p14:nvPr/>
              </p14:nvContentPartPr>
              <p14:xfrm>
                <a:off x="10392875" y="1528228"/>
                <a:ext cx="154080" cy="151200"/>
              </p14:xfrm>
            </p:contentPart>
          </mc:Choice>
          <mc:Fallback xmlns="">
            <p:pic>
              <p:nvPicPr>
                <p:cNvPr id="142" name="Freihand 141">
                  <a:extLst>
                    <a:ext uri="{FF2B5EF4-FFF2-40B4-BE49-F238E27FC236}">
                      <a16:creationId xmlns:a16="http://schemas.microsoft.com/office/drawing/2014/main" id="{C6795FBA-B85A-041E-4804-C91F297B85A4}"/>
                    </a:ext>
                  </a:extLst>
                </p:cNvPr>
                <p:cNvPicPr/>
                <p:nvPr/>
              </p:nvPicPr>
              <p:blipFill>
                <a:blip r:embed="rId221"/>
                <a:stretch>
                  <a:fillRect/>
                </a:stretch>
              </p:blipFill>
              <p:spPr>
                <a:xfrm>
                  <a:off x="10383875" y="1519228"/>
                  <a:ext cx="171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4" name="Freihand 143">
                  <a:extLst>
                    <a:ext uri="{FF2B5EF4-FFF2-40B4-BE49-F238E27FC236}">
                      <a16:creationId xmlns:a16="http://schemas.microsoft.com/office/drawing/2014/main" id="{17992C84-CFBB-BFD5-6710-766232CEAC8E}"/>
                    </a:ext>
                  </a:extLst>
                </p14:cNvPr>
                <p14:cNvContentPartPr/>
                <p14:nvPr/>
              </p14:nvContentPartPr>
              <p14:xfrm>
                <a:off x="10630475" y="1540828"/>
                <a:ext cx="98280" cy="156960"/>
              </p14:xfrm>
            </p:contentPart>
          </mc:Choice>
          <mc:Fallback xmlns="">
            <p:pic>
              <p:nvPicPr>
                <p:cNvPr id="144" name="Freihand 143">
                  <a:extLst>
                    <a:ext uri="{FF2B5EF4-FFF2-40B4-BE49-F238E27FC236}">
                      <a16:creationId xmlns:a16="http://schemas.microsoft.com/office/drawing/2014/main" id="{17992C84-CFBB-BFD5-6710-766232CEAC8E}"/>
                    </a:ext>
                  </a:extLst>
                </p:cNvPr>
                <p:cNvPicPr/>
                <p:nvPr/>
              </p:nvPicPr>
              <p:blipFill>
                <a:blip r:embed="rId223"/>
                <a:stretch>
                  <a:fillRect/>
                </a:stretch>
              </p:blipFill>
              <p:spPr>
                <a:xfrm>
                  <a:off x="10621475" y="1531828"/>
                  <a:ext cx="115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BBD2A8E8-6E4C-BBFA-874A-217F04EF1F1D}"/>
                    </a:ext>
                  </a:extLst>
                </p14:cNvPr>
                <p14:cNvContentPartPr/>
                <p14:nvPr/>
              </p14:nvContentPartPr>
              <p14:xfrm>
                <a:off x="10820555" y="1556668"/>
                <a:ext cx="128880" cy="18720"/>
              </p14:xfrm>
            </p:contentPart>
          </mc:Choice>
          <mc:Fallback xmlns="">
            <p:pic>
              <p:nvPicPr>
                <p:cNvPr id="145" name="Freihand 144">
                  <a:extLst>
                    <a:ext uri="{FF2B5EF4-FFF2-40B4-BE49-F238E27FC236}">
                      <a16:creationId xmlns:a16="http://schemas.microsoft.com/office/drawing/2014/main" id="{BBD2A8E8-6E4C-BBFA-874A-217F04EF1F1D}"/>
                    </a:ext>
                  </a:extLst>
                </p:cNvPr>
                <p:cNvPicPr/>
                <p:nvPr/>
              </p:nvPicPr>
              <p:blipFill>
                <a:blip r:embed="rId225"/>
                <a:stretch>
                  <a:fillRect/>
                </a:stretch>
              </p:blipFill>
              <p:spPr>
                <a:xfrm>
                  <a:off x="10811555" y="1548028"/>
                  <a:ext cx="146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07CBF7FE-4757-04F4-3B6A-AD0F6D736754}"/>
                    </a:ext>
                  </a:extLst>
                </p14:cNvPr>
                <p14:cNvContentPartPr/>
                <p14:nvPr/>
              </p14:nvContentPartPr>
              <p14:xfrm>
                <a:off x="11029715" y="1531108"/>
                <a:ext cx="126000" cy="79200"/>
              </p14:xfrm>
            </p:contentPart>
          </mc:Choice>
          <mc:Fallback xmlns="">
            <p:pic>
              <p:nvPicPr>
                <p:cNvPr id="146" name="Freihand 145">
                  <a:extLst>
                    <a:ext uri="{FF2B5EF4-FFF2-40B4-BE49-F238E27FC236}">
                      <a16:creationId xmlns:a16="http://schemas.microsoft.com/office/drawing/2014/main" id="{07CBF7FE-4757-04F4-3B6A-AD0F6D736754}"/>
                    </a:ext>
                  </a:extLst>
                </p:cNvPr>
                <p:cNvPicPr/>
                <p:nvPr/>
              </p:nvPicPr>
              <p:blipFill>
                <a:blip r:embed="rId227"/>
                <a:stretch>
                  <a:fillRect/>
                </a:stretch>
              </p:blipFill>
              <p:spPr>
                <a:xfrm>
                  <a:off x="11021075" y="1522108"/>
                  <a:ext cx="143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CAC18C39-9EEE-EFBE-DB23-1981FB151F4B}"/>
                    </a:ext>
                  </a:extLst>
                </p14:cNvPr>
                <p14:cNvContentPartPr/>
                <p14:nvPr/>
              </p14:nvContentPartPr>
              <p14:xfrm>
                <a:off x="11199275" y="1508068"/>
                <a:ext cx="556560" cy="97560"/>
              </p14:xfrm>
            </p:contentPart>
          </mc:Choice>
          <mc:Fallback xmlns="">
            <p:pic>
              <p:nvPicPr>
                <p:cNvPr id="147" name="Freihand 146">
                  <a:extLst>
                    <a:ext uri="{FF2B5EF4-FFF2-40B4-BE49-F238E27FC236}">
                      <a16:creationId xmlns:a16="http://schemas.microsoft.com/office/drawing/2014/main" id="{CAC18C39-9EEE-EFBE-DB23-1981FB151F4B}"/>
                    </a:ext>
                  </a:extLst>
                </p:cNvPr>
                <p:cNvPicPr/>
                <p:nvPr/>
              </p:nvPicPr>
              <p:blipFill>
                <a:blip r:embed="rId229"/>
                <a:stretch>
                  <a:fillRect/>
                </a:stretch>
              </p:blipFill>
              <p:spPr>
                <a:xfrm>
                  <a:off x="11190635" y="1499068"/>
                  <a:ext cx="574200" cy="115200"/>
                </a:xfrm>
                <a:prstGeom prst="rect">
                  <a:avLst/>
                </a:prstGeom>
              </p:spPr>
            </p:pic>
          </mc:Fallback>
        </mc:AlternateContent>
      </p:grpSp>
      <p:grpSp>
        <p:nvGrpSpPr>
          <p:cNvPr id="152" name="Gruppieren 151">
            <a:extLst>
              <a:ext uri="{FF2B5EF4-FFF2-40B4-BE49-F238E27FC236}">
                <a16:creationId xmlns:a16="http://schemas.microsoft.com/office/drawing/2014/main" id="{457066AC-33DD-F3F4-3CFE-F707C32B331C}"/>
              </a:ext>
            </a:extLst>
          </p:cNvPr>
          <p:cNvGrpSpPr/>
          <p:nvPr/>
        </p:nvGrpSpPr>
        <p:grpSpPr>
          <a:xfrm>
            <a:off x="4830155" y="2082268"/>
            <a:ext cx="544680" cy="250560"/>
            <a:chOff x="4830155" y="2082268"/>
            <a:chExt cx="544680" cy="250560"/>
          </a:xfrm>
        </p:grpSpPr>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4638E141-5159-D6A1-11B3-BCB569FDD9BE}"/>
                    </a:ext>
                  </a:extLst>
                </p14:cNvPr>
                <p14:cNvContentPartPr/>
                <p14:nvPr/>
              </p14:nvContentPartPr>
              <p14:xfrm>
                <a:off x="4830155" y="2117908"/>
                <a:ext cx="124200" cy="214920"/>
              </p14:xfrm>
            </p:contentPart>
          </mc:Choice>
          <mc:Fallback xmlns="">
            <p:pic>
              <p:nvPicPr>
                <p:cNvPr id="149" name="Freihand 148">
                  <a:extLst>
                    <a:ext uri="{FF2B5EF4-FFF2-40B4-BE49-F238E27FC236}">
                      <a16:creationId xmlns:a16="http://schemas.microsoft.com/office/drawing/2014/main" id="{4638E141-5159-D6A1-11B3-BCB569FDD9BE}"/>
                    </a:ext>
                  </a:extLst>
                </p:cNvPr>
                <p:cNvPicPr/>
                <p:nvPr/>
              </p:nvPicPr>
              <p:blipFill>
                <a:blip r:embed="rId231"/>
                <a:stretch>
                  <a:fillRect/>
                </a:stretch>
              </p:blipFill>
              <p:spPr>
                <a:xfrm>
                  <a:off x="4821155" y="2108908"/>
                  <a:ext cx="141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359137F8-2925-E7FF-67D0-C7497559564A}"/>
                    </a:ext>
                  </a:extLst>
                </p14:cNvPr>
                <p14:cNvContentPartPr/>
                <p14:nvPr/>
              </p14:nvContentPartPr>
              <p14:xfrm>
                <a:off x="5025995" y="2082268"/>
                <a:ext cx="196200" cy="185040"/>
              </p14:xfrm>
            </p:contentPart>
          </mc:Choice>
          <mc:Fallback xmlns="">
            <p:pic>
              <p:nvPicPr>
                <p:cNvPr id="150" name="Freihand 149">
                  <a:extLst>
                    <a:ext uri="{FF2B5EF4-FFF2-40B4-BE49-F238E27FC236}">
                      <a16:creationId xmlns:a16="http://schemas.microsoft.com/office/drawing/2014/main" id="{359137F8-2925-E7FF-67D0-C7497559564A}"/>
                    </a:ext>
                  </a:extLst>
                </p:cNvPr>
                <p:cNvPicPr/>
                <p:nvPr/>
              </p:nvPicPr>
              <p:blipFill>
                <a:blip r:embed="rId233"/>
                <a:stretch>
                  <a:fillRect/>
                </a:stretch>
              </p:blipFill>
              <p:spPr>
                <a:xfrm>
                  <a:off x="5016995" y="2073628"/>
                  <a:ext cx="213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1" name="Freihand 150">
                  <a:extLst>
                    <a:ext uri="{FF2B5EF4-FFF2-40B4-BE49-F238E27FC236}">
                      <a16:creationId xmlns:a16="http://schemas.microsoft.com/office/drawing/2014/main" id="{88E313D3-427A-5166-2CBD-CB4E5DFD1A79}"/>
                    </a:ext>
                  </a:extLst>
                </p14:cNvPr>
                <p14:cNvContentPartPr/>
                <p14:nvPr/>
              </p14:nvContentPartPr>
              <p14:xfrm>
                <a:off x="5356835" y="2088028"/>
                <a:ext cx="18000" cy="140760"/>
              </p14:xfrm>
            </p:contentPart>
          </mc:Choice>
          <mc:Fallback xmlns="">
            <p:pic>
              <p:nvPicPr>
                <p:cNvPr id="151" name="Freihand 150">
                  <a:extLst>
                    <a:ext uri="{FF2B5EF4-FFF2-40B4-BE49-F238E27FC236}">
                      <a16:creationId xmlns:a16="http://schemas.microsoft.com/office/drawing/2014/main" id="{88E313D3-427A-5166-2CBD-CB4E5DFD1A79}"/>
                    </a:ext>
                  </a:extLst>
                </p:cNvPr>
                <p:cNvPicPr/>
                <p:nvPr/>
              </p:nvPicPr>
              <p:blipFill>
                <a:blip r:embed="rId235"/>
                <a:stretch>
                  <a:fillRect/>
                </a:stretch>
              </p:blipFill>
              <p:spPr>
                <a:xfrm>
                  <a:off x="5347835" y="2079388"/>
                  <a:ext cx="35640" cy="158400"/>
                </a:xfrm>
                <a:prstGeom prst="rect">
                  <a:avLst/>
                </a:prstGeom>
              </p:spPr>
            </p:pic>
          </mc:Fallback>
        </mc:AlternateContent>
      </p:grpSp>
      <p:grpSp>
        <p:nvGrpSpPr>
          <p:cNvPr id="170" name="Gruppieren 169">
            <a:extLst>
              <a:ext uri="{FF2B5EF4-FFF2-40B4-BE49-F238E27FC236}">
                <a16:creationId xmlns:a16="http://schemas.microsoft.com/office/drawing/2014/main" id="{8AD5604B-9C1B-24A7-A364-BDCCCFC32293}"/>
              </a:ext>
            </a:extLst>
          </p:cNvPr>
          <p:cNvGrpSpPr/>
          <p:nvPr/>
        </p:nvGrpSpPr>
        <p:grpSpPr>
          <a:xfrm>
            <a:off x="5117075" y="1429948"/>
            <a:ext cx="743400" cy="446760"/>
            <a:chOff x="5117075" y="1429948"/>
            <a:chExt cx="743400" cy="446760"/>
          </a:xfrm>
        </p:grpSpPr>
        <mc:AlternateContent xmlns:mc="http://schemas.openxmlformats.org/markup-compatibility/2006" xmlns:p14="http://schemas.microsoft.com/office/powerpoint/2010/main">
          <mc:Choice Requires="p14">
            <p:contentPart p14:bwMode="auto" r:id="rId236">
              <p14:nvContentPartPr>
                <p14:cNvPr id="158" name="Freihand 157">
                  <a:extLst>
                    <a:ext uri="{FF2B5EF4-FFF2-40B4-BE49-F238E27FC236}">
                      <a16:creationId xmlns:a16="http://schemas.microsoft.com/office/drawing/2014/main" id="{87FEF688-385E-A31A-A9D8-42B14946CE08}"/>
                    </a:ext>
                  </a:extLst>
                </p14:cNvPr>
                <p14:cNvContentPartPr/>
                <p14:nvPr/>
              </p14:nvContentPartPr>
              <p14:xfrm>
                <a:off x="5651675" y="1698508"/>
                <a:ext cx="7920" cy="131400"/>
              </p14:xfrm>
            </p:contentPart>
          </mc:Choice>
          <mc:Fallback xmlns="">
            <p:pic>
              <p:nvPicPr>
                <p:cNvPr id="158" name="Freihand 157">
                  <a:extLst>
                    <a:ext uri="{FF2B5EF4-FFF2-40B4-BE49-F238E27FC236}">
                      <a16:creationId xmlns:a16="http://schemas.microsoft.com/office/drawing/2014/main" id="{87FEF688-385E-A31A-A9D8-42B14946CE08}"/>
                    </a:ext>
                  </a:extLst>
                </p:cNvPr>
                <p:cNvPicPr/>
                <p:nvPr/>
              </p:nvPicPr>
              <p:blipFill>
                <a:blip r:embed="rId237"/>
                <a:stretch>
                  <a:fillRect/>
                </a:stretch>
              </p:blipFill>
              <p:spPr>
                <a:xfrm>
                  <a:off x="5642675" y="1689508"/>
                  <a:ext cx="25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9" name="Freihand 158">
                  <a:extLst>
                    <a:ext uri="{FF2B5EF4-FFF2-40B4-BE49-F238E27FC236}">
                      <a16:creationId xmlns:a16="http://schemas.microsoft.com/office/drawing/2014/main" id="{6A5331D2-DBFF-715C-275F-FE2186054E8F}"/>
                    </a:ext>
                  </a:extLst>
                </p14:cNvPr>
                <p14:cNvContentPartPr/>
                <p14:nvPr/>
              </p14:nvContentPartPr>
              <p14:xfrm>
                <a:off x="5614955" y="1778788"/>
                <a:ext cx="112680" cy="97920"/>
              </p14:xfrm>
            </p:contentPart>
          </mc:Choice>
          <mc:Fallback xmlns="">
            <p:pic>
              <p:nvPicPr>
                <p:cNvPr id="159" name="Freihand 158">
                  <a:extLst>
                    <a:ext uri="{FF2B5EF4-FFF2-40B4-BE49-F238E27FC236}">
                      <a16:creationId xmlns:a16="http://schemas.microsoft.com/office/drawing/2014/main" id="{6A5331D2-DBFF-715C-275F-FE2186054E8F}"/>
                    </a:ext>
                  </a:extLst>
                </p:cNvPr>
                <p:cNvPicPr/>
                <p:nvPr/>
              </p:nvPicPr>
              <p:blipFill>
                <a:blip r:embed="rId239"/>
                <a:stretch>
                  <a:fillRect/>
                </a:stretch>
              </p:blipFill>
              <p:spPr>
                <a:xfrm>
                  <a:off x="5605955" y="1770148"/>
                  <a:ext cx="130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1" name="Freihand 160">
                  <a:extLst>
                    <a:ext uri="{FF2B5EF4-FFF2-40B4-BE49-F238E27FC236}">
                      <a16:creationId xmlns:a16="http://schemas.microsoft.com/office/drawing/2014/main" id="{690259EB-A972-E5E4-AD70-536BEAD37E72}"/>
                    </a:ext>
                  </a:extLst>
                </p14:cNvPr>
                <p14:cNvContentPartPr/>
                <p14:nvPr/>
              </p14:nvContentPartPr>
              <p14:xfrm>
                <a:off x="5117075" y="1521028"/>
                <a:ext cx="177840" cy="95040"/>
              </p14:xfrm>
            </p:contentPart>
          </mc:Choice>
          <mc:Fallback xmlns="">
            <p:pic>
              <p:nvPicPr>
                <p:cNvPr id="161" name="Freihand 160">
                  <a:extLst>
                    <a:ext uri="{FF2B5EF4-FFF2-40B4-BE49-F238E27FC236}">
                      <a16:creationId xmlns:a16="http://schemas.microsoft.com/office/drawing/2014/main" id="{690259EB-A972-E5E4-AD70-536BEAD37E72}"/>
                    </a:ext>
                  </a:extLst>
                </p:cNvPr>
                <p:cNvPicPr/>
                <p:nvPr/>
              </p:nvPicPr>
              <p:blipFill>
                <a:blip r:embed="rId241"/>
                <a:stretch>
                  <a:fillRect/>
                </a:stretch>
              </p:blipFill>
              <p:spPr>
                <a:xfrm>
                  <a:off x="5108435" y="1512028"/>
                  <a:ext cx="195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2" name="Freihand 161">
                  <a:extLst>
                    <a:ext uri="{FF2B5EF4-FFF2-40B4-BE49-F238E27FC236}">
                      <a16:creationId xmlns:a16="http://schemas.microsoft.com/office/drawing/2014/main" id="{2A2E4054-4CEE-5BD1-8F47-28AE4C728E24}"/>
                    </a:ext>
                  </a:extLst>
                </p14:cNvPr>
                <p14:cNvContentPartPr/>
                <p14:nvPr/>
              </p14:nvContentPartPr>
              <p14:xfrm>
                <a:off x="5324435" y="1429948"/>
                <a:ext cx="498240" cy="174240"/>
              </p14:xfrm>
            </p:contentPart>
          </mc:Choice>
          <mc:Fallback xmlns="">
            <p:pic>
              <p:nvPicPr>
                <p:cNvPr id="162" name="Freihand 161">
                  <a:extLst>
                    <a:ext uri="{FF2B5EF4-FFF2-40B4-BE49-F238E27FC236}">
                      <a16:creationId xmlns:a16="http://schemas.microsoft.com/office/drawing/2014/main" id="{2A2E4054-4CEE-5BD1-8F47-28AE4C728E24}"/>
                    </a:ext>
                  </a:extLst>
                </p:cNvPr>
                <p:cNvPicPr/>
                <p:nvPr/>
              </p:nvPicPr>
              <p:blipFill>
                <a:blip r:embed="rId243"/>
                <a:stretch>
                  <a:fillRect/>
                </a:stretch>
              </p:blipFill>
              <p:spPr>
                <a:xfrm>
                  <a:off x="5315795" y="1421308"/>
                  <a:ext cx="515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3" name="Freihand 162">
                  <a:extLst>
                    <a:ext uri="{FF2B5EF4-FFF2-40B4-BE49-F238E27FC236}">
                      <a16:creationId xmlns:a16="http://schemas.microsoft.com/office/drawing/2014/main" id="{A5FF48C6-6F6A-13F7-CEE6-14F4A1A7D82A}"/>
                    </a:ext>
                  </a:extLst>
                </p14:cNvPr>
                <p14:cNvContentPartPr/>
                <p14:nvPr/>
              </p14:nvContentPartPr>
              <p14:xfrm>
                <a:off x="5224715" y="1645948"/>
                <a:ext cx="95760" cy="154800"/>
              </p14:xfrm>
            </p:contentPart>
          </mc:Choice>
          <mc:Fallback xmlns="">
            <p:pic>
              <p:nvPicPr>
                <p:cNvPr id="163" name="Freihand 162">
                  <a:extLst>
                    <a:ext uri="{FF2B5EF4-FFF2-40B4-BE49-F238E27FC236}">
                      <a16:creationId xmlns:a16="http://schemas.microsoft.com/office/drawing/2014/main" id="{A5FF48C6-6F6A-13F7-CEE6-14F4A1A7D82A}"/>
                    </a:ext>
                  </a:extLst>
                </p:cNvPr>
                <p:cNvPicPr/>
                <p:nvPr/>
              </p:nvPicPr>
              <p:blipFill>
                <a:blip r:embed="rId245"/>
                <a:stretch>
                  <a:fillRect/>
                </a:stretch>
              </p:blipFill>
              <p:spPr>
                <a:xfrm>
                  <a:off x="5215715" y="1636948"/>
                  <a:ext cx="113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4" name="Freihand 163">
                  <a:extLst>
                    <a:ext uri="{FF2B5EF4-FFF2-40B4-BE49-F238E27FC236}">
                      <a16:creationId xmlns:a16="http://schemas.microsoft.com/office/drawing/2014/main" id="{F03DF1C7-4B34-7717-8BE9-7A8F1F72C642}"/>
                    </a:ext>
                  </a:extLst>
                </p14:cNvPr>
                <p14:cNvContentPartPr/>
                <p14:nvPr/>
              </p14:nvContentPartPr>
              <p14:xfrm>
                <a:off x="5349275" y="1623268"/>
                <a:ext cx="192960" cy="197280"/>
              </p14:xfrm>
            </p:contentPart>
          </mc:Choice>
          <mc:Fallback xmlns="">
            <p:pic>
              <p:nvPicPr>
                <p:cNvPr id="164" name="Freihand 163">
                  <a:extLst>
                    <a:ext uri="{FF2B5EF4-FFF2-40B4-BE49-F238E27FC236}">
                      <a16:creationId xmlns:a16="http://schemas.microsoft.com/office/drawing/2014/main" id="{F03DF1C7-4B34-7717-8BE9-7A8F1F72C642}"/>
                    </a:ext>
                  </a:extLst>
                </p:cNvPr>
                <p:cNvPicPr/>
                <p:nvPr/>
              </p:nvPicPr>
              <p:blipFill>
                <a:blip r:embed="rId247"/>
                <a:stretch>
                  <a:fillRect/>
                </a:stretch>
              </p:blipFill>
              <p:spPr>
                <a:xfrm>
                  <a:off x="5340635" y="1614268"/>
                  <a:ext cx="2106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5" name="Freihand 164">
                  <a:extLst>
                    <a:ext uri="{FF2B5EF4-FFF2-40B4-BE49-F238E27FC236}">
                      <a16:creationId xmlns:a16="http://schemas.microsoft.com/office/drawing/2014/main" id="{A4F86D68-681C-59C6-064C-92D393284457}"/>
                    </a:ext>
                  </a:extLst>
                </p14:cNvPr>
                <p14:cNvContentPartPr/>
                <p14:nvPr/>
              </p14:nvContentPartPr>
              <p14:xfrm>
                <a:off x="5547995" y="1578268"/>
                <a:ext cx="87840" cy="186480"/>
              </p14:xfrm>
            </p:contentPart>
          </mc:Choice>
          <mc:Fallback xmlns="">
            <p:pic>
              <p:nvPicPr>
                <p:cNvPr id="165" name="Freihand 164">
                  <a:extLst>
                    <a:ext uri="{FF2B5EF4-FFF2-40B4-BE49-F238E27FC236}">
                      <a16:creationId xmlns:a16="http://schemas.microsoft.com/office/drawing/2014/main" id="{A4F86D68-681C-59C6-064C-92D393284457}"/>
                    </a:ext>
                  </a:extLst>
                </p:cNvPr>
                <p:cNvPicPr/>
                <p:nvPr/>
              </p:nvPicPr>
              <p:blipFill>
                <a:blip r:embed="rId249"/>
                <a:stretch>
                  <a:fillRect/>
                </a:stretch>
              </p:blipFill>
              <p:spPr>
                <a:xfrm>
                  <a:off x="5539355" y="1569268"/>
                  <a:ext cx="105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6" name="Freihand 165">
                  <a:extLst>
                    <a:ext uri="{FF2B5EF4-FFF2-40B4-BE49-F238E27FC236}">
                      <a16:creationId xmlns:a16="http://schemas.microsoft.com/office/drawing/2014/main" id="{48AF426E-918C-5AD4-2652-C2BE2DC65B1E}"/>
                    </a:ext>
                  </a:extLst>
                </p14:cNvPr>
                <p14:cNvContentPartPr/>
                <p14:nvPr/>
              </p14:nvContentPartPr>
              <p14:xfrm>
                <a:off x="5666795" y="1527148"/>
                <a:ext cx="193680" cy="222840"/>
              </p14:xfrm>
            </p:contentPart>
          </mc:Choice>
          <mc:Fallback xmlns="">
            <p:pic>
              <p:nvPicPr>
                <p:cNvPr id="166" name="Freihand 165">
                  <a:extLst>
                    <a:ext uri="{FF2B5EF4-FFF2-40B4-BE49-F238E27FC236}">
                      <a16:creationId xmlns:a16="http://schemas.microsoft.com/office/drawing/2014/main" id="{48AF426E-918C-5AD4-2652-C2BE2DC65B1E}"/>
                    </a:ext>
                  </a:extLst>
                </p:cNvPr>
                <p:cNvPicPr/>
                <p:nvPr/>
              </p:nvPicPr>
              <p:blipFill>
                <a:blip r:embed="rId251"/>
                <a:stretch>
                  <a:fillRect/>
                </a:stretch>
              </p:blipFill>
              <p:spPr>
                <a:xfrm>
                  <a:off x="5657795" y="1518148"/>
                  <a:ext cx="211320" cy="240480"/>
                </a:xfrm>
                <a:prstGeom prst="rect">
                  <a:avLst/>
                </a:prstGeom>
              </p:spPr>
            </p:pic>
          </mc:Fallback>
        </mc:AlternateContent>
      </p:grpSp>
      <p:grpSp>
        <p:nvGrpSpPr>
          <p:cNvPr id="173" name="Gruppieren 172">
            <a:extLst>
              <a:ext uri="{FF2B5EF4-FFF2-40B4-BE49-F238E27FC236}">
                <a16:creationId xmlns:a16="http://schemas.microsoft.com/office/drawing/2014/main" id="{4927472C-B5CA-D933-F5D3-B8DD56740C60}"/>
              </a:ext>
            </a:extLst>
          </p:cNvPr>
          <p:cNvGrpSpPr/>
          <p:nvPr/>
        </p:nvGrpSpPr>
        <p:grpSpPr>
          <a:xfrm>
            <a:off x="700595" y="2907028"/>
            <a:ext cx="38880" cy="293040"/>
            <a:chOff x="700595" y="2907028"/>
            <a:chExt cx="38880" cy="293040"/>
          </a:xfrm>
        </p:grpSpPr>
        <mc:AlternateContent xmlns:mc="http://schemas.openxmlformats.org/markup-compatibility/2006" xmlns:p14="http://schemas.microsoft.com/office/powerpoint/2010/main">
          <mc:Choice Requires="p14">
            <p:contentPart p14:bwMode="auto" r:id="rId252">
              <p14:nvContentPartPr>
                <p14:cNvPr id="171" name="Freihand 170">
                  <a:extLst>
                    <a:ext uri="{FF2B5EF4-FFF2-40B4-BE49-F238E27FC236}">
                      <a16:creationId xmlns:a16="http://schemas.microsoft.com/office/drawing/2014/main" id="{CB692B40-1C68-0165-8F6D-E51E6625AFBA}"/>
                    </a:ext>
                  </a:extLst>
                </p14:cNvPr>
                <p14:cNvContentPartPr/>
                <p14:nvPr/>
              </p14:nvContentPartPr>
              <p14:xfrm>
                <a:off x="700595" y="3038428"/>
                <a:ext cx="38880" cy="161640"/>
              </p14:xfrm>
            </p:contentPart>
          </mc:Choice>
          <mc:Fallback xmlns="">
            <p:pic>
              <p:nvPicPr>
                <p:cNvPr id="171" name="Freihand 170">
                  <a:extLst>
                    <a:ext uri="{FF2B5EF4-FFF2-40B4-BE49-F238E27FC236}">
                      <a16:creationId xmlns:a16="http://schemas.microsoft.com/office/drawing/2014/main" id="{CB692B40-1C68-0165-8F6D-E51E6625AFBA}"/>
                    </a:ext>
                  </a:extLst>
                </p:cNvPr>
                <p:cNvPicPr/>
                <p:nvPr/>
              </p:nvPicPr>
              <p:blipFill>
                <a:blip r:embed="rId253"/>
                <a:stretch>
                  <a:fillRect/>
                </a:stretch>
              </p:blipFill>
              <p:spPr>
                <a:xfrm>
                  <a:off x="691595" y="3029428"/>
                  <a:ext cx="56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2" name="Freihand 171">
                  <a:extLst>
                    <a:ext uri="{FF2B5EF4-FFF2-40B4-BE49-F238E27FC236}">
                      <a16:creationId xmlns:a16="http://schemas.microsoft.com/office/drawing/2014/main" id="{226B70F3-9E74-1DC3-8912-193EF770CC73}"/>
                    </a:ext>
                  </a:extLst>
                </p14:cNvPr>
                <p14:cNvContentPartPr/>
                <p14:nvPr/>
              </p14:nvContentPartPr>
              <p14:xfrm>
                <a:off x="707795" y="2907028"/>
                <a:ext cx="30240" cy="65520"/>
              </p14:xfrm>
            </p:contentPart>
          </mc:Choice>
          <mc:Fallback xmlns="">
            <p:pic>
              <p:nvPicPr>
                <p:cNvPr id="172" name="Freihand 171">
                  <a:extLst>
                    <a:ext uri="{FF2B5EF4-FFF2-40B4-BE49-F238E27FC236}">
                      <a16:creationId xmlns:a16="http://schemas.microsoft.com/office/drawing/2014/main" id="{226B70F3-9E74-1DC3-8912-193EF770CC73}"/>
                    </a:ext>
                  </a:extLst>
                </p:cNvPr>
                <p:cNvPicPr/>
                <p:nvPr/>
              </p:nvPicPr>
              <p:blipFill>
                <a:blip r:embed="rId255"/>
                <a:stretch>
                  <a:fillRect/>
                </a:stretch>
              </p:blipFill>
              <p:spPr>
                <a:xfrm>
                  <a:off x="698795" y="2898388"/>
                  <a:ext cx="47880" cy="83160"/>
                </a:xfrm>
                <a:prstGeom prst="rect">
                  <a:avLst/>
                </a:prstGeom>
              </p:spPr>
            </p:pic>
          </mc:Fallback>
        </mc:AlternateContent>
      </p:grpSp>
      <p:grpSp>
        <p:nvGrpSpPr>
          <p:cNvPr id="181" name="Gruppieren 180">
            <a:extLst>
              <a:ext uri="{FF2B5EF4-FFF2-40B4-BE49-F238E27FC236}">
                <a16:creationId xmlns:a16="http://schemas.microsoft.com/office/drawing/2014/main" id="{11D88729-4D06-31B8-0366-61B5FEEF1A64}"/>
              </a:ext>
            </a:extLst>
          </p:cNvPr>
          <p:cNvGrpSpPr/>
          <p:nvPr/>
        </p:nvGrpSpPr>
        <p:grpSpPr>
          <a:xfrm>
            <a:off x="5571755" y="1943668"/>
            <a:ext cx="1455120" cy="586080"/>
            <a:chOff x="5571755" y="1943668"/>
            <a:chExt cx="1455120" cy="586080"/>
          </a:xfrm>
        </p:grpSpPr>
        <mc:AlternateContent xmlns:mc="http://schemas.openxmlformats.org/markup-compatibility/2006" xmlns:p14="http://schemas.microsoft.com/office/powerpoint/2010/main">
          <mc:Choice Requires="p14">
            <p:contentPart p14:bwMode="auto" r:id="rId256">
              <p14:nvContentPartPr>
                <p14:cNvPr id="153" name="Freihand 152">
                  <a:extLst>
                    <a:ext uri="{FF2B5EF4-FFF2-40B4-BE49-F238E27FC236}">
                      <a16:creationId xmlns:a16="http://schemas.microsoft.com/office/drawing/2014/main" id="{94EDE0C7-25A7-98A4-1D68-0FB1A80464B5}"/>
                    </a:ext>
                  </a:extLst>
                </p14:cNvPr>
                <p14:cNvContentPartPr/>
                <p14:nvPr/>
              </p14:nvContentPartPr>
              <p14:xfrm>
                <a:off x="5619275" y="1943668"/>
                <a:ext cx="144720" cy="218160"/>
              </p14:xfrm>
            </p:contentPart>
          </mc:Choice>
          <mc:Fallback xmlns="">
            <p:pic>
              <p:nvPicPr>
                <p:cNvPr id="153" name="Freihand 152">
                  <a:extLst>
                    <a:ext uri="{FF2B5EF4-FFF2-40B4-BE49-F238E27FC236}">
                      <a16:creationId xmlns:a16="http://schemas.microsoft.com/office/drawing/2014/main" id="{94EDE0C7-25A7-98A4-1D68-0FB1A80464B5}"/>
                    </a:ext>
                  </a:extLst>
                </p:cNvPr>
                <p:cNvPicPr/>
                <p:nvPr/>
              </p:nvPicPr>
              <p:blipFill>
                <a:blip r:embed="rId257"/>
                <a:stretch>
                  <a:fillRect/>
                </a:stretch>
              </p:blipFill>
              <p:spPr>
                <a:xfrm>
                  <a:off x="5610275" y="1934668"/>
                  <a:ext cx="162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4" name="Freihand 153">
                  <a:extLst>
                    <a:ext uri="{FF2B5EF4-FFF2-40B4-BE49-F238E27FC236}">
                      <a16:creationId xmlns:a16="http://schemas.microsoft.com/office/drawing/2014/main" id="{188E81E7-8BDD-442C-1EC8-BC18766E7432}"/>
                    </a:ext>
                  </a:extLst>
                </p14:cNvPr>
                <p14:cNvContentPartPr/>
                <p14:nvPr/>
              </p14:nvContentPartPr>
              <p14:xfrm>
                <a:off x="5571755" y="2218708"/>
                <a:ext cx="269280" cy="30240"/>
              </p14:xfrm>
            </p:contentPart>
          </mc:Choice>
          <mc:Fallback xmlns="">
            <p:pic>
              <p:nvPicPr>
                <p:cNvPr id="154" name="Freihand 153">
                  <a:extLst>
                    <a:ext uri="{FF2B5EF4-FFF2-40B4-BE49-F238E27FC236}">
                      <a16:creationId xmlns:a16="http://schemas.microsoft.com/office/drawing/2014/main" id="{188E81E7-8BDD-442C-1EC8-BC18766E7432}"/>
                    </a:ext>
                  </a:extLst>
                </p:cNvPr>
                <p:cNvPicPr/>
                <p:nvPr/>
              </p:nvPicPr>
              <p:blipFill>
                <a:blip r:embed="rId259"/>
                <a:stretch>
                  <a:fillRect/>
                </a:stretch>
              </p:blipFill>
              <p:spPr>
                <a:xfrm>
                  <a:off x="5562755" y="2209708"/>
                  <a:ext cx="286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5" name="Freihand 154">
                  <a:extLst>
                    <a:ext uri="{FF2B5EF4-FFF2-40B4-BE49-F238E27FC236}">
                      <a16:creationId xmlns:a16="http://schemas.microsoft.com/office/drawing/2014/main" id="{CB45040F-6927-BA78-7D25-FBD4F3DAA923}"/>
                    </a:ext>
                  </a:extLst>
                </p14:cNvPr>
                <p14:cNvContentPartPr/>
                <p14:nvPr/>
              </p14:nvContentPartPr>
              <p14:xfrm>
                <a:off x="5671475" y="2312308"/>
                <a:ext cx="10440" cy="217440"/>
              </p14:xfrm>
            </p:contentPart>
          </mc:Choice>
          <mc:Fallback xmlns="">
            <p:pic>
              <p:nvPicPr>
                <p:cNvPr id="155" name="Freihand 154">
                  <a:extLst>
                    <a:ext uri="{FF2B5EF4-FFF2-40B4-BE49-F238E27FC236}">
                      <a16:creationId xmlns:a16="http://schemas.microsoft.com/office/drawing/2014/main" id="{CB45040F-6927-BA78-7D25-FBD4F3DAA923}"/>
                    </a:ext>
                  </a:extLst>
                </p:cNvPr>
                <p:cNvPicPr/>
                <p:nvPr/>
              </p:nvPicPr>
              <p:blipFill>
                <a:blip r:embed="rId261"/>
                <a:stretch>
                  <a:fillRect/>
                </a:stretch>
              </p:blipFill>
              <p:spPr>
                <a:xfrm>
                  <a:off x="5662475" y="2303308"/>
                  <a:ext cx="28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6" name="Freihand 155">
                  <a:extLst>
                    <a:ext uri="{FF2B5EF4-FFF2-40B4-BE49-F238E27FC236}">
                      <a16:creationId xmlns:a16="http://schemas.microsoft.com/office/drawing/2014/main" id="{63152CD7-655F-CDEA-2487-5EF98816987B}"/>
                    </a:ext>
                  </a:extLst>
                </p14:cNvPr>
                <p14:cNvContentPartPr/>
                <p14:nvPr/>
              </p14:nvContentPartPr>
              <p14:xfrm>
                <a:off x="5617475" y="2300428"/>
                <a:ext cx="173520" cy="129960"/>
              </p14:xfrm>
            </p:contentPart>
          </mc:Choice>
          <mc:Fallback xmlns="">
            <p:pic>
              <p:nvPicPr>
                <p:cNvPr id="156" name="Freihand 155">
                  <a:extLst>
                    <a:ext uri="{FF2B5EF4-FFF2-40B4-BE49-F238E27FC236}">
                      <a16:creationId xmlns:a16="http://schemas.microsoft.com/office/drawing/2014/main" id="{63152CD7-655F-CDEA-2487-5EF98816987B}"/>
                    </a:ext>
                  </a:extLst>
                </p:cNvPr>
                <p:cNvPicPr/>
                <p:nvPr/>
              </p:nvPicPr>
              <p:blipFill>
                <a:blip r:embed="rId263"/>
                <a:stretch>
                  <a:fillRect/>
                </a:stretch>
              </p:blipFill>
              <p:spPr>
                <a:xfrm>
                  <a:off x="5608475" y="2291428"/>
                  <a:ext cx="191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7" name="Freihand 166">
                  <a:extLst>
                    <a:ext uri="{FF2B5EF4-FFF2-40B4-BE49-F238E27FC236}">
                      <a16:creationId xmlns:a16="http://schemas.microsoft.com/office/drawing/2014/main" id="{B51A22CF-ED3E-CC9C-3D9F-132E83A177E6}"/>
                    </a:ext>
                  </a:extLst>
                </p14:cNvPr>
                <p14:cNvContentPartPr/>
                <p14:nvPr/>
              </p14:nvContentPartPr>
              <p14:xfrm>
                <a:off x="5962355" y="2204308"/>
                <a:ext cx="145440" cy="21240"/>
              </p14:xfrm>
            </p:contentPart>
          </mc:Choice>
          <mc:Fallback xmlns="">
            <p:pic>
              <p:nvPicPr>
                <p:cNvPr id="167" name="Freihand 166">
                  <a:extLst>
                    <a:ext uri="{FF2B5EF4-FFF2-40B4-BE49-F238E27FC236}">
                      <a16:creationId xmlns:a16="http://schemas.microsoft.com/office/drawing/2014/main" id="{B51A22CF-ED3E-CC9C-3D9F-132E83A177E6}"/>
                    </a:ext>
                  </a:extLst>
                </p:cNvPr>
                <p:cNvPicPr/>
                <p:nvPr/>
              </p:nvPicPr>
              <p:blipFill>
                <a:blip r:embed="rId265"/>
                <a:stretch>
                  <a:fillRect/>
                </a:stretch>
              </p:blipFill>
              <p:spPr>
                <a:xfrm>
                  <a:off x="5953715" y="2195308"/>
                  <a:ext cx="163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8" name="Freihand 167">
                  <a:extLst>
                    <a:ext uri="{FF2B5EF4-FFF2-40B4-BE49-F238E27FC236}">
                      <a16:creationId xmlns:a16="http://schemas.microsoft.com/office/drawing/2014/main" id="{36336FB2-0511-8361-6936-16AE37F4E3E4}"/>
                    </a:ext>
                  </a:extLst>
                </p14:cNvPr>
                <p14:cNvContentPartPr/>
                <p14:nvPr/>
              </p14:nvContentPartPr>
              <p14:xfrm>
                <a:off x="5977835" y="2259388"/>
                <a:ext cx="160560" cy="3240"/>
              </p14:xfrm>
            </p:contentPart>
          </mc:Choice>
          <mc:Fallback xmlns="">
            <p:pic>
              <p:nvPicPr>
                <p:cNvPr id="168" name="Freihand 167">
                  <a:extLst>
                    <a:ext uri="{FF2B5EF4-FFF2-40B4-BE49-F238E27FC236}">
                      <a16:creationId xmlns:a16="http://schemas.microsoft.com/office/drawing/2014/main" id="{36336FB2-0511-8361-6936-16AE37F4E3E4}"/>
                    </a:ext>
                  </a:extLst>
                </p:cNvPr>
                <p:cNvPicPr/>
                <p:nvPr/>
              </p:nvPicPr>
              <p:blipFill>
                <a:blip r:embed="rId267"/>
                <a:stretch>
                  <a:fillRect/>
                </a:stretch>
              </p:blipFill>
              <p:spPr>
                <a:xfrm>
                  <a:off x="5969195" y="2250748"/>
                  <a:ext cx="178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4" name="Freihand 173">
                  <a:extLst>
                    <a:ext uri="{FF2B5EF4-FFF2-40B4-BE49-F238E27FC236}">
                      <a16:creationId xmlns:a16="http://schemas.microsoft.com/office/drawing/2014/main" id="{41960C68-B383-7D0C-01C8-12132B8A7D04}"/>
                    </a:ext>
                  </a:extLst>
                </p14:cNvPr>
                <p14:cNvContentPartPr/>
                <p14:nvPr/>
              </p14:nvContentPartPr>
              <p14:xfrm>
                <a:off x="6250355" y="2030428"/>
                <a:ext cx="126720" cy="278640"/>
              </p14:xfrm>
            </p:contentPart>
          </mc:Choice>
          <mc:Fallback xmlns="">
            <p:pic>
              <p:nvPicPr>
                <p:cNvPr id="174" name="Freihand 173">
                  <a:extLst>
                    <a:ext uri="{FF2B5EF4-FFF2-40B4-BE49-F238E27FC236}">
                      <a16:creationId xmlns:a16="http://schemas.microsoft.com/office/drawing/2014/main" id="{41960C68-B383-7D0C-01C8-12132B8A7D04}"/>
                    </a:ext>
                  </a:extLst>
                </p:cNvPr>
                <p:cNvPicPr/>
                <p:nvPr/>
              </p:nvPicPr>
              <p:blipFill>
                <a:blip r:embed="rId269"/>
                <a:stretch>
                  <a:fillRect/>
                </a:stretch>
              </p:blipFill>
              <p:spPr>
                <a:xfrm>
                  <a:off x="6241715" y="2021428"/>
                  <a:ext cx="1443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5" name="Freihand 174">
                  <a:extLst>
                    <a:ext uri="{FF2B5EF4-FFF2-40B4-BE49-F238E27FC236}">
                      <a16:creationId xmlns:a16="http://schemas.microsoft.com/office/drawing/2014/main" id="{9E020765-0880-6CD2-8B93-E55165043828}"/>
                    </a:ext>
                  </a:extLst>
                </p14:cNvPr>
                <p14:cNvContentPartPr/>
                <p14:nvPr/>
              </p14:nvContentPartPr>
              <p14:xfrm>
                <a:off x="6462035" y="2001268"/>
                <a:ext cx="98640" cy="252360"/>
              </p14:xfrm>
            </p:contentPart>
          </mc:Choice>
          <mc:Fallback xmlns="">
            <p:pic>
              <p:nvPicPr>
                <p:cNvPr id="175" name="Freihand 174">
                  <a:extLst>
                    <a:ext uri="{FF2B5EF4-FFF2-40B4-BE49-F238E27FC236}">
                      <a16:creationId xmlns:a16="http://schemas.microsoft.com/office/drawing/2014/main" id="{9E020765-0880-6CD2-8B93-E55165043828}"/>
                    </a:ext>
                  </a:extLst>
                </p:cNvPr>
                <p:cNvPicPr/>
                <p:nvPr/>
              </p:nvPicPr>
              <p:blipFill>
                <a:blip r:embed="rId271"/>
                <a:stretch>
                  <a:fillRect/>
                </a:stretch>
              </p:blipFill>
              <p:spPr>
                <a:xfrm>
                  <a:off x="6453395" y="1992628"/>
                  <a:ext cx="1162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7" name="Freihand 176">
                  <a:extLst>
                    <a:ext uri="{FF2B5EF4-FFF2-40B4-BE49-F238E27FC236}">
                      <a16:creationId xmlns:a16="http://schemas.microsoft.com/office/drawing/2014/main" id="{7795DB4C-070F-B3ED-7B33-E17C38A2CD57}"/>
                    </a:ext>
                  </a:extLst>
                </p14:cNvPr>
                <p14:cNvContentPartPr/>
                <p14:nvPr/>
              </p14:nvContentPartPr>
              <p14:xfrm>
                <a:off x="6635555" y="2073268"/>
                <a:ext cx="117720" cy="211320"/>
              </p14:xfrm>
            </p:contentPart>
          </mc:Choice>
          <mc:Fallback xmlns="">
            <p:pic>
              <p:nvPicPr>
                <p:cNvPr id="177" name="Freihand 176">
                  <a:extLst>
                    <a:ext uri="{FF2B5EF4-FFF2-40B4-BE49-F238E27FC236}">
                      <a16:creationId xmlns:a16="http://schemas.microsoft.com/office/drawing/2014/main" id="{7795DB4C-070F-B3ED-7B33-E17C38A2CD57}"/>
                    </a:ext>
                  </a:extLst>
                </p:cNvPr>
                <p:cNvPicPr/>
                <p:nvPr/>
              </p:nvPicPr>
              <p:blipFill>
                <a:blip r:embed="rId273"/>
                <a:stretch>
                  <a:fillRect/>
                </a:stretch>
              </p:blipFill>
              <p:spPr>
                <a:xfrm>
                  <a:off x="6626915" y="2064268"/>
                  <a:ext cx="135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8" name="Freihand 177">
                  <a:extLst>
                    <a:ext uri="{FF2B5EF4-FFF2-40B4-BE49-F238E27FC236}">
                      <a16:creationId xmlns:a16="http://schemas.microsoft.com/office/drawing/2014/main" id="{AD2D1845-6729-F836-BA71-495146999D5A}"/>
                    </a:ext>
                  </a:extLst>
                </p14:cNvPr>
                <p14:cNvContentPartPr/>
                <p14:nvPr/>
              </p14:nvContentPartPr>
              <p14:xfrm>
                <a:off x="6766235" y="2225188"/>
                <a:ext cx="31320" cy="81360"/>
              </p14:xfrm>
            </p:contentPart>
          </mc:Choice>
          <mc:Fallback xmlns="">
            <p:pic>
              <p:nvPicPr>
                <p:cNvPr id="178" name="Freihand 177">
                  <a:extLst>
                    <a:ext uri="{FF2B5EF4-FFF2-40B4-BE49-F238E27FC236}">
                      <a16:creationId xmlns:a16="http://schemas.microsoft.com/office/drawing/2014/main" id="{AD2D1845-6729-F836-BA71-495146999D5A}"/>
                    </a:ext>
                  </a:extLst>
                </p:cNvPr>
                <p:cNvPicPr/>
                <p:nvPr/>
              </p:nvPicPr>
              <p:blipFill>
                <a:blip r:embed="rId275"/>
                <a:stretch>
                  <a:fillRect/>
                </a:stretch>
              </p:blipFill>
              <p:spPr>
                <a:xfrm>
                  <a:off x="6757595" y="2216548"/>
                  <a:ext cx="48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9" name="Freihand 178">
                  <a:extLst>
                    <a:ext uri="{FF2B5EF4-FFF2-40B4-BE49-F238E27FC236}">
                      <a16:creationId xmlns:a16="http://schemas.microsoft.com/office/drawing/2014/main" id="{61315D2E-8D51-7871-3979-098B34A6339C}"/>
                    </a:ext>
                  </a:extLst>
                </p14:cNvPr>
                <p14:cNvContentPartPr/>
                <p14:nvPr/>
              </p14:nvContentPartPr>
              <p14:xfrm>
                <a:off x="6874955" y="2004868"/>
                <a:ext cx="30600" cy="225720"/>
              </p14:xfrm>
            </p:contentPart>
          </mc:Choice>
          <mc:Fallback xmlns="">
            <p:pic>
              <p:nvPicPr>
                <p:cNvPr id="179" name="Freihand 178">
                  <a:extLst>
                    <a:ext uri="{FF2B5EF4-FFF2-40B4-BE49-F238E27FC236}">
                      <a16:creationId xmlns:a16="http://schemas.microsoft.com/office/drawing/2014/main" id="{61315D2E-8D51-7871-3979-098B34A6339C}"/>
                    </a:ext>
                  </a:extLst>
                </p:cNvPr>
                <p:cNvPicPr/>
                <p:nvPr/>
              </p:nvPicPr>
              <p:blipFill>
                <a:blip r:embed="rId277"/>
                <a:stretch>
                  <a:fillRect/>
                </a:stretch>
              </p:blipFill>
              <p:spPr>
                <a:xfrm>
                  <a:off x="6865955" y="1995868"/>
                  <a:ext cx="482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0" name="Freihand 179">
                  <a:extLst>
                    <a:ext uri="{FF2B5EF4-FFF2-40B4-BE49-F238E27FC236}">
                      <a16:creationId xmlns:a16="http://schemas.microsoft.com/office/drawing/2014/main" id="{31670AE9-F69C-F128-A14E-6CB045495EB2}"/>
                    </a:ext>
                  </a:extLst>
                </p14:cNvPr>
                <p14:cNvContentPartPr/>
                <p14:nvPr/>
              </p14:nvContentPartPr>
              <p14:xfrm>
                <a:off x="6864515" y="2030068"/>
                <a:ext cx="162360" cy="329400"/>
              </p14:xfrm>
            </p:contentPart>
          </mc:Choice>
          <mc:Fallback xmlns="">
            <p:pic>
              <p:nvPicPr>
                <p:cNvPr id="180" name="Freihand 179">
                  <a:extLst>
                    <a:ext uri="{FF2B5EF4-FFF2-40B4-BE49-F238E27FC236}">
                      <a16:creationId xmlns:a16="http://schemas.microsoft.com/office/drawing/2014/main" id="{31670AE9-F69C-F128-A14E-6CB045495EB2}"/>
                    </a:ext>
                  </a:extLst>
                </p:cNvPr>
                <p:cNvPicPr/>
                <p:nvPr/>
              </p:nvPicPr>
              <p:blipFill>
                <a:blip r:embed="rId279"/>
                <a:stretch>
                  <a:fillRect/>
                </a:stretch>
              </p:blipFill>
              <p:spPr>
                <a:xfrm>
                  <a:off x="6855515" y="2021428"/>
                  <a:ext cx="180000" cy="347040"/>
                </a:xfrm>
                <a:prstGeom prst="rect">
                  <a:avLst/>
                </a:prstGeom>
              </p:spPr>
            </p:pic>
          </mc:Fallback>
        </mc:AlternateContent>
      </p:grpSp>
      <p:grpSp>
        <p:nvGrpSpPr>
          <p:cNvPr id="184" name="Gruppieren 183">
            <a:extLst>
              <a:ext uri="{FF2B5EF4-FFF2-40B4-BE49-F238E27FC236}">
                <a16:creationId xmlns:a16="http://schemas.microsoft.com/office/drawing/2014/main" id="{D4B4A5B4-1DD9-20B5-4944-297BD30C5667}"/>
              </a:ext>
            </a:extLst>
          </p:cNvPr>
          <p:cNvGrpSpPr/>
          <p:nvPr/>
        </p:nvGrpSpPr>
        <p:grpSpPr>
          <a:xfrm>
            <a:off x="7266275" y="2102428"/>
            <a:ext cx="273960" cy="144720"/>
            <a:chOff x="7266275" y="2102428"/>
            <a:chExt cx="273960" cy="144720"/>
          </a:xfrm>
        </p:grpSpPr>
        <mc:AlternateContent xmlns:mc="http://schemas.openxmlformats.org/markup-compatibility/2006" xmlns:p14="http://schemas.microsoft.com/office/powerpoint/2010/main">
          <mc:Choice Requires="p14">
            <p:contentPart p14:bwMode="auto" r:id="rId280">
              <p14:nvContentPartPr>
                <p14:cNvPr id="182" name="Freihand 181">
                  <a:extLst>
                    <a:ext uri="{FF2B5EF4-FFF2-40B4-BE49-F238E27FC236}">
                      <a16:creationId xmlns:a16="http://schemas.microsoft.com/office/drawing/2014/main" id="{DA8CD5F8-A0F7-2AFA-9AEC-5AEBF488A6DA}"/>
                    </a:ext>
                  </a:extLst>
                </p14:cNvPr>
                <p14:cNvContentPartPr/>
                <p14:nvPr/>
              </p14:nvContentPartPr>
              <p14:xfrm>
                <a:off x="7281755" y="2205028"/>
                <a:ext cx="77400" cy="14760"/>
              </p14:xfrm>
            </p:contentPart>
          </mc:Choice>
          <mc:Fallback xmlns="">
            <p:pic>
              <p:nvPicPr>
                <p:cNvPr id="182" name="Freihand 181">
                  <a:extLst>
                    <a:ext uri="{FF2B5EF4-FFF2-40B4-BE49-F238E27FC236}">
                      <a16:creationId xmlns:a16="http://schemas.microsoft.com/office/drawing/2014/main" id="{DA8CD5F8-A0F7-2AFA-9AEC-5AEBF488A6DA}"/>
                    </a:ext>
                  </a:extLst>
                </p:cNvPr>
                <p:cNvPicPr/>
                <p:nvPr/>
              </p:nvPicPr>
              <p:blipFill>
                <a:blip r:embed="rId281"/>
                <a:stretch>
                  <a:fillRect/>
                </a:stretch>
              </p:blipFill>
              <p:spPr>
                <a:xfrm>
                  <a:off x="7272755" y="2196028"/>
                  <a:ext cx="95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3" name="Freihand 182">
                  <a:extLst>
                    <a:ext uri="{FF2B5EF4-FFF2-40B4-BE49-F238E27FC236}">
                      <a16:creationId xmlns:a16="http://schemas.microsoft.com/office/drawing/2014/main" id="{338A8B19-EE49-FCC2-7638-D9E7C1FF81CF}"/>
                    </a:ext>
                  </a:extLst>
                </p14:cNvPr>
                <p14:cNvContentPartPr/>
                <p14:nvPr/>
              </p14:nvContentPartPr>
              <p14:xfrm>
                <a:off x="7266275" y="2102428"/>
                <a:ext cx="273960" cy="144720"/>
              </p14:xfrm>
            </p:contentPart>
          </mc:Choice>
          <mc:Fallback xmlns="">
            <p:pic>
              <p:nvPicPr>
                <p:cNvPr id="183" name="Freihand 182">
                  <a:extLst>
                    <a:ext uri="{FF2B5EF4-FFF2-40B4-BE49-F238E27FC236}">
                      <a16:creationId xmlns:a16="http://schemas.microsoft.com/office/drawing/2014/main" id="{338A8B19-EE49-FCC2-7638-D9E7C1FF81CF}"/>
                    </a:ext>
                  </a:extLst>
                </p:cNvPr>
                <p:cNvPicPr/>
                <p:nvPr/>
              </p:nvPicPr>
              <p:blipFill>
                <a:blip r:embed="rId283"/>
                <a:stretch>
                  <a:fillRect/>
                </a:stretch>
              </p:blipFill>
              <p:spPr>
                <a:xfrm>
                  <a:off x="7257275" y="2093428"/>
                  <a:ext cx="29160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4">
            <p14:nvContentPartPr>
              <p14:cNvPr id="185" name="Freihand 184">
                <a:extLst>
                  <a:ext uri="{FF2B5EF4-FFF2-40B4-BE49-F238E27FC236}">
                    <a16:creationId xmlns:a16="http://schemas.microsoft.com/office/drawing/2014/main" id="{6733D9CE-2A3D-DDEF-8DEB-097CFC52EE96}"/>
                  </a:ext>
                </a:extLst>
              </p14:cNvPr>
              <p14:cNvContentPartPr/>
              <p14:nvPr/>
            </p14:nvContentPartPr>
            <p14:xfrm>
              <a:off x="554795" y="4001788"/>
              <a:ext cx="412200" cy="19800"/>
            </p14:xfrm>
          </p:contentPart>
        </mc:Choice>
        <mc:Fallback xmlns="">
          <p:pic>
            <p:nvPicPr>
              <p:cNvPr id="185" name="Freihand 184">
                <a:extLst>
                  <a:ext uri="{FF2B5EF4-FFF2-40B4-BE49-F238E27FC236}">
                    <a16:creationId xmlns:a16="http://schemas.microsoft.com/office/drawing/2014/main" id="{6733D9CE-2A3D-DDEF-8DEB-097CFC52EE96}"/>
                  </a:ext>
                </a:extLst>
              </p:cNvPr>
              <p:cNvPicPr/>
              <p:nvPr/>
            </p:nvPicPr>
            <p:blipFill>
              <a:blip r:embed="rId285"/>
              <a:stretch>
                <a:fillRect/>
              </a:stretch>
            </p:blipFill>
            <p:spPr>
              <a:xfrm>
                <a:off x="545795" y="3992788"/>
                <a:ext cx="429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6" name="Freihand 185">
                <a:extLst>
                  <a:ext uri="{FF2B5EF4-FFF2-40B4-BE49-F238E27FC236}">
                    <a16:creationId xmlns:a16="http://schemas.microsoft.com/office/drawing/2014/main" id="{04A87F58-7320-E767-2F55-973DC89D637D}"/>
                  </a:ext>
                </a:extLst>
              </p14:cNvPr>
              <p14:cNvContentPartPr/>
              <p14:nvPr/>
            </p14:nvContentPartPr>
            <p14:xfrm>
              <a:off x="2247155" y="4031668"/>
              <a:ext cx="241200" cy="64800"/>
            </p14:xfrm>
          </p:contentPart>
        </mc:Choice>
        <mc:Fallback xmlns="">
          <p:pic>
            <p:nvPicPr>
              <p:cNvPr id="186" name="Freihand 185">
                <a:extLst>
                  <a:ext uri="{FF2B5EF4-FFF2-40B4-BE49-F238E27FC236}">
                    <a16:creationId xmlns:a16="http://schemas.microsoft.com/office/drawing/2014/main" id="{04A87F58-7320-E767-2F55-973DC89D637D}"/>
                  </a:ext>
                </a:extLst>
              </p:cNvPr>
              <p:cNvPicPr/>
              <p:nvPr/>
            </p:nvPicPr>
            <p:blipFill>
              <a:blip r:embed="rId287"/>
              <a:stretch>
                <a:fillRect/>
              </a:stretch>
            </p:blipFill>
            <p:spPr>
              <a:xfrm>
                <a:off x="2238515" y="4022668"/>
                <a:ext cx="258840" cy="82440"/>
              </a:xfrm>
              <a:prstGeom prst="rect">
                <a:avLst/>
              </a:prstGeom>
            </p:spPr>
          </p:pic>
        </mc:Fallback>
      </mc:AlternateContent>
      <p:grpSp>
        <p:nvGrpSpPr>
          <p:cNvPr id="193" name="Gruppieren 192">
            <a:extLst>
              <a:ext uri="{FF2B5EF4-FFF2-40B4-BE49-F238E27FC236}">
                <a16:creationId xmlns:a16="http://schemas.microsoft.com/office/drawing/2014/main" id="{70809F41-9DAB-465C-8F8E-857479460029}"/>
              </a:ext>
            </a:extLst>
          </p:cNvPr>
          <p:cNvGrpSpPr/>
          <p:nvPr/>
        </p:nvGrpSpPr>
        <p:grpSpPr>
          <a:xfrm>
            <a:off x="7876115" y="1973908"/>
            <a:ext cx="893520" cy="424440"/>
            <a:chOff x="7876115" y="1973908"/>
            <a:chExt cx="893520" cy="424440"/>
          </a:xfrm>
        </p:grpSpPr>
        <mc:AlternateContent xmlns:mc="http://schemas.openxmlformats.org/markup-compatibility/2006" xmlns:p14="http://schemas.microsoft.com/office/powerpoint/2010/main">
          <mc:Choice Requires="p14">
            <p:contentPart p14:bwMode="auto" r:id="rId288">
              <p14:nvContentPartPr>
                <p14:cNvPr id="187" name="Freihand 186">
                  <a:extLst>
                    <a:ext uri="{FF2B5EF4-FFF2-40B4-BE49-F238E27FC236}">
                      <a16:creationId xmlns:a16="http://schemas.microsoft.com/office/drawing/2014/main" id="{3F91AD2D-A6C0-3312-228B-47745C56AAFA}"/>
                    </a:ext>
                  </a:extLst>
                </p14:cNvPr>
                <p14:cNvContentPartPr/>
                <p14:nvPr/>
              </p14:nvContentPartPr>
              <p14:xfrm>
                <a:off x="7876115" y="1973908"/>
                <a:ext cx="119160" cy="120600"/>
              </p14:xfrm>
            </p:contentPart>
          </mc:Choice>
          <mc:Fallback xmlns="">
            <p:pic>
              <p:nvPicPr>
                <p:cNvPr id="187" name="Freihand 186">
                  <a:extLst>
                    <a:ext uri="{FF2B5EF4-FFF2-40B4-BE49-F238E27FC236}">
                      <a16:creationId xmlns:a16="http://schemas.microsoft.com/office/drawing/2014/main" id="{3F91AD2D-A6C0-3312-228B-47745C56AAFA}"/>
                    </a:ext>
                  </a:extLst>
                </p:cNvPr>
                <p:cNvPicPr/>
                <p:nvPr/>
              </p:nvPicPr>
              <p:blipFill>
                <a:blip r:embed="rId289"/>
                <a:stretch>
                  <a:fillRect/>
                </a:stretch>
              </p:blipFill>
              <p:spPr>
                <a:xfrm>
                  <a:off x="7867115" y="1965268"/>
                  <a:ext cx="136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8" name="Freihand 187">
                  <a:extLst>
                    <a:ext uri="{FF2B5EF4-FFF2-40B4-BE49-F238E27FC236}">
                      <a16:creationId xmlns:a16="http://schemas.microsoft.com/office/drawing/2014/main" id="{33E19336-69AB-E2B5-2AE9-02D5029A103F}"/>
                    </a:ext>
                  </a:extLst>
                </p14:cNvPr>
                <p14:cNvContentPartPr/>
                <p14:nvPr/>
              </p14:nvContentPartPr>
              <p14:xfrm>
                <a:off x="7942715" y="2028988"/>
                <a:ext cx="55080" cy="97920"/>
              </p14:xfrm>
            </p:contentPart>
          </mc:Choice>
          <mc:Fallback xmlns="">
            <p:pic>
              <p:nvPicPr>
                <p:cNvPr id="188" name="Freihand 187">
                  <a:extLst>
                    <a:ext uri="{FF2B5EF4-FFF2-40B4-BE49-F238E27FC236}">
                      <a16:creationId xmlns:a16="http://schemas.microsoft.com/office/drawing/2014/main" id="{33E19336-69AB-E2B5-2AE9-02D5029A103F}"/>
                    </a:ext>
                  </a:extLst>
                </p:cNvPr>
                <p:cNvPicPr/>
                <p:nvPr/>
              </p:nvPicPr>
              <p:blipFill>
                <a:blip r:embed="rId291"/>
                <a:stretch>
                  <a:fillRect/>
                </a:stretch>
              </p:blipFill>
              <p:spPr>
                <a:xfrm>
                  <a:off x="7934075" y="2020348"/>
                  <a:ext cx="72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9" name="Freihand 188">
                  <a:extLst>
                    <a:ext uri="{FF2B5EF4-FFF2-40B4-BE49-F238E27FC236}">
                      <a16:creationId xmlns:a16="http://schemas.microsoft.com/office/drawing/2014/main" id="{7457F93E-9133-CB6C-61FA-42A080A0C1A9}"/>
                    </a:ext>
                  </a:extLst>
                </p14:cNvPr>
                <p14:cNvContentPartPr/>
                <p14:nvPr/>
              </p14:nvContentPartPr>
              <p14:xfrm>
                <a:off x="8055035" y="1985428"/>
                <a:ext cx="302760" cy="126720"/>
              </p14:xfrm>
            </p:contentPart>
          </mc:Choice>
          <mc:Fallback xmlns="">
            <p:pic>
              <p:nvPicPr>
                <p:cNvPr id="189" name="Freihand 188">
                  <a:extLst>
                    <a:ext uri="{FF2B5EF4-FFF2-40B4-BE49-F238E27FC236}">
                      <a16:creationId xmlns:a16="http://schemas.microsoft.com/office/drawing/2014/main" id="{7457F93E-9133-CB6C-61FA-42A080A0C1A9}"/>
                    </a:ext>
                  </a:extLst>
                </p:cNvPr>
                <p:cNvPicPr/>
                <p:nvPr/>
              </p:nvPicPr>
              <p:blipFill>
                <a:blip r:embed="rId293"/>
                <a:stretch>
                  <a:fillRect/>
                </a:stretch>
              </p:blipFill>
              <p:spPr>
                <a:xfrm>
                  <a:off x="8046395" y="1976788"/>
                  <a:ext cx="320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0" name="Freihand 189">
                  <a:extLst>
                    <a:ext uri="{FF2B5EF4-FFF2-40B4-BE49-F238E27FC236}">
                      <a16:creationId xmlns:a16="http://schemas.microsoft.com/office/drawing/2014/main" id="{243DC8EC-3574-C0E0-6F5F-7D3280F16B00}"/>
                    </a:ext>
                  </a:extLst>
                </p14:cNvPr>
                <p14:cNvContentPartPr/>
                <p14:nvPr/>
              </p14:nvContentPartPr>
              <p14:xfrm>
                <a:off x="7890515" y="2142748"/>
                <a:ext cx="478080" cy="73800"/>
              </p14:xfrm>
            </p:contentPart>
          </mc:Choice>
          <mc:Fallback xmlns="">
            <p:pic>
              <p:nvPicPr>
                <p:cNvPr id="190" name="Freihand 189">
                  <a:extLst>
                    <a:ext uri="{FF2B5EF4-FFF2-40B4-BE49-F238E27FC236}">
                      <a16:creationId xmlns:a16="http://schemas.microsoft.com/office/drawing/2014/main" id="{243DC8EC-3574-C0E0-6F5F-7D3280F16B00}"/>
                    </a:ext>
                  </a:extLst>
                </p:cNvPr>
                <p:cNvPicPr/>
                <p:nvPr/>
              </p:nvPicPr>
              <p:blipFill>
                <a:blip r:embed="rId295"/>
                <a:stretch>
                  <a:fillRect/>
                </a:stretch>
              </p:blipFill>
              <p:spPr>
                <a:xfrm>
                  <a:off x="7881875" y="2133748"/>
                  <a:ext cx="495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1" name="Freihand 190">
                  <a:extLst>
                    <a:ext uri="{FF2B5EF4-FFF2-40B4-BE49-F238E27FC236}">
                      <a16:creationId xmlns:a16="http://schemas.microsoft.com/office/drawing/2014/main" id="{4815971B-2D4D-EC98-7985-0DF709BF653E}"/>
                    </a:ext>
                  </a:extLst>
                </p14:cNvPr>
                <p14:cNvContentPartPr/>
                <p14:nvPr/>
              </p14:nvContentPartPr>
              <p14:xfrm>
                <a:off x="8076275" y="2154628"/>
                <a:ext cx="693360" cy="243720"/>
              </p14:xfrm>
            </p:contentPart>
          </mc:Choice>
          <mc:Fallback xmlns="">
            <p:pic>
              <p:nvPicPr>
                <p:cNvPr id="191" name="Freihand 190">
                  <a:extLst>
                    <a:ext uri="{FF2B5EF4-FFF2-40B4-BE49-F238E27FC236}">
                      <a16:creationId xmlns:a16="http://schemas.microsoft.com/office/drawing/2014/main" id="{4815971B-2D4D-EC98-7985-0DF709BF653E}"/>
                    </a:ext>
                  </a:extLst>
                </p:cNvPr>
                <p:cNvPicPr/>
                <p:nvPr/>
              </p:nvPicPr>
              <p:blipFill>
                <a:blip r:embed="rId297"/>
                <a:stretch>
                  <a:fillRect/>
                </a:stretch>
              </p:blipFill>
              <p:spPr>
                <a:xfrm>
                  <a:off x="8067275" y="2145988"/>
                  <a:ext cx="7110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2" name="Freihand 191">
                  <a:extLst>
                    <a:ext uri="{FF2B5EF4-FFF2-40B4-BE49-F238E27FC236}">
                      <a16:creationId xmlns:a16="http://schemas.microsoft.com/office/drawing/2014/main" id="{25569DDB-F92F-E607-AE97-BCD5EA1C71B4}"/>
                    </a:ext>
                  </a:extLst>
                </p14:cNvPr>
                <p14:cNvContentPartPr/>
                <p14:nvPr/>
              </p14:nvContentPartPr>
              <p14:xfrm>
                <a:off x="8608715" y="2215828"/>
                <a:ext cx="149760" cy="17280"/>
              </p14:xfrm>
            </p:contentPart>
          </mc:Choice>
          <mc:Fallback xmlns="">
            <p:pic>
              <p:nvPicPr>
                <p:cNvPr id="192" name="Freihand 191">
                  <a:extLst>
                    <a:ext uri="{FF2B5EF4-FFF2-40B4-BE49-F238E27FC236}">
                      <a16:creationId xmlns:a16="http://schemas.microsoft.com/office/drawing/2014/main" id="{25569DDB-F92F-E607-AE97-BCD5EA1C71B4}"/>
                    </a:ext>
                  </a:extLst>
                </p:cNvPr>
                <p:cNvPicPr/>
                <p:nvPr/>
              </p:nvPicPr>
              <p:blipFill>
                <a:blip r:embed="rId299"/>
                <a:stretch>
                  <a:fillRect/>
                </a:stretch>
              </p:blipFill>
              <p:spPr>
                <a:xfrm>
                  <a:off x="8599715" y="2207188"/>
                  <a:ext cx="16740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0">
            <p14:nvContentPartPr>
              <p14:cNvPr id="194" name="Freihand 193">
                <a:extLst>
                  <a:ext uri="{FF2B5EF4-FFF2-40B4-BE49-F238E27FC236}">
                    <a16:creationId xmlns:a16="http://schemas.microsoft.com/office/drawing/2014/main" id="{32637D77-1609-7BCF-148B-3917D6C60423}"/>
                  </a:ext>
                </a:extLst>
              </p14:cNvPr>
              <p14:cNvContentPartPr/>
              <p14:nvPr/>
            </p14:nvContentPartPr>
            <p14:xfrm>
              <a:off x="2325635" y="3260908"/>
              <a:ext cx="1129680" cy="66960"/>
            </p14:xfrm>
          </p:contentPart>
        </mc:Choice>
        <mc:Fallback xmlns="">
          <p:pic>
            <p:nvPicPr>
              <p:cNvPr id="194" name="Freihand 193">
                <a:extLst>
                  <a:ext uri="{FF2B5EF4-FFF2-40B4-BE49-F238E27FC236}">
                    <a16:creationId xmlns:a16="http://schemas.microsoft.com/office/drawing/2014/main" id="{32637D77-1609-7BCF-148B-3917D6C60423}"/>
                  </a:ext>
                </a:extLst>
              </p:cNvPr>
              <p:cNvPicPr/>
              <p:nvPr/>
            </p:nvPicPr>
            <p:blipFill>
              <a:blip r:embed="rId301"/>
              <a:stretch>
                <a:fillRect/>
              </a:stretch>
            </p:blipFill>
            <p:spPr>
              <a:xfrm>
                <a:off x="2316635" y="3251908"/>
                <a:ext cx="1147320" cy="84600"/>
              </a:xfrm>
              <a:prstGeom prst="rect">
                <a:avLst/>
              </a:prstGeom>
            </p:spPr>
          </p:pic>
        </mc:Fallback>
      </mc:AlternateContent>
      <p:grpSp>
        <p:nvGrpSpPr>
          <p:cNvPr id="207" name="Gruppieren 206">
            <a:extLst>
              <a:ext uri="{FF2B5EF4-FFF2-40B4-BE49-F238E27FC236}">
                <a16:creationId xmlns:a16="http://schemas.microsoft.com/office/drawing/2014/main" id="{25F341C8-1CC3-2D10-612A-CE223F3BBD50}"/>
              </a:ext>
            </a:extLst>
          </p:cNvPr>
          <p:cNvGrpSpPr/>
          <p:nvPr/>
        </p:nvGrpSpPr>
        <p:grpSpPr>
          <a:xfrm>
            <a:off x="8957195" y="1931068"/>
            <a:ext cx="1649520" cy="350280"/>
            <a:chOff x="8957195" y="1931068"/>
            <a:chExt cx="1649520" cy="350280"/>
          </a:xfrm>
        </p:grpSpPr>
        <mc:AlternateContent xmlns:mc="http://schemas.openxmlformats.org/markup-compatibility/2006" xmlns:p14="http://schemas.microsoft.com/office/powerpoint/2010/main">
          <mc:Choice Requires="p14">
            <p:contentPart p14:bwMode="auto" r:id="rId302">
              <p14:nvContentPartPr>
                <p14:cNvPr id="195" name="Freihand 194">
                  <a:extLst>
                    <a:ext uri="{FF2B5EF4-FFF2-40B4-BE49-F238E27FC236}">
                      <a16:creationId xmlns:a16="http://schemas.microsoft.com/office/drawing/2014/main" id="{68B95C7E-2C5F-D885-8101-B310D83C3CB3}"/>
                    </a:ext>
                  </a:extLst>
                </p14:cNvPr>
                <p14:cNvContentPartPr/>
                <p14:nvPr/>
              </p14:nvContentPartPr>
              <p14:xfrm>
                <a:off x="8957195" y="2060668"/>
                <a:ext cx="87120" cy="123840"/>
              </p14:xfrm>
            </p:contentPart>
          </mc:Choice>
          <mc:Fallback xmlns="">
            <p:pic>
              <p:nvPicPr>
                <p:cNvPr id="195" name="Freihand 194">
                  <a:extLst>
                    <a:ext uri="{FF2B5EF4-FFF2-40B4-BE49-F238E27FC236}">
                      <a16:creationId xmlns:a16="http://schemas.microsoft.com/office/drawing/2014/main" id="{68B95C7E-2C5F-D885-8101-B310D83C3CB3}"/>
                    </a:ext>
                  </a:extLst>
                </p:cNvPr>
                <p:cNvPicPr/>
                <p:nvPr/>
              </p:nvPicPr>
              <p:blipFill>
                <a:blip r:embed="rId303"/>
                <a:stretch>
                  <a:fillRect/>
                </a:stretch>
              </p:blipFill>
              <p:spPr>
                <a:xfrm>
                  <a:off x="8948195" y="2052028"/>
                  <a:ext cx="104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6" name="Freihand 195">
                  <a:extLst>
                    <a:ext uri="{FF2B5EF4-FFF2-40B4-BE49-F238E27FC236}">
                      <a16:creationId xmlns:a16="http://schemas.microsoft.com/office/drawing/2014/main" id="{E7462C12-74BB-DE76-AAB4-AD1DFD1BF8D4}"/>
                    </a:ext>
                  </a:extLst>
                </p14:cNvPr>
                <p14:cNvContentPartPr/>
                <p14:nvPr/>
              </p14:nvContentPartPr>
              <p14:xfrm>
                <a:off x="9096875" y="2187388"/>
                <a:ext cx="32760" cy="65520"/>
              </p14:xfrm>
            </p:contentPart>
          </mc:Choice>
          <mc:Fallback xmlns="">
            <p:pic>
              <p:nvPicPr>
                <p:cNvPr id="196" name="Freihand 195">
                  <a:extLst>
                    <a:ext uri="{FF2B5EF4-FFF2-40B4-BE49-F238E27FC236}">
                      <a16:creationId xmlns:a16="http://schemas.microsoft.com/office/drawing/2014/main" id="{E7462C12-74BB-DE76-AAB4-AD1DFD1BF8D4}"/>
                    </a:ext>
                  </a:extLst>
                </p:cNvPr>
                <p:cNvPicPr/>
                <p:nvPr/>
              </p:nvPicPr>
              <p:blipFill>
                <a:blip r:embed="rId305"/>
                <a:stretch>
                  <a:fillRect/>
                </a:stretch>
              </p:blipFill>
              <p:spPr>
                <a:xfrm>
                  <a:off x="9087875" y="2178388"/>
                  <a:ext cx="50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7" name="Freihand 196">
                  <a:extLst>
                    <a:ext uri="{FF2B5EF4-FFF2-40B4-BE49-F238E27FC236}">
                      <a16:creationId xmlns:a16="http://schemas.microsoft.com/office/drawing/2014/main" id="{AEDB91D9-4B68-8D48-A514-3A3E5ADC75A1}"/>
                    </a:ext>
                  </a:extLst>
                </p14:cNvPr>
                <p14:cNvContentPartPr/>
                <p14:nvPr/>
              </p14:nvContentPartPr>
              <p14:xfrm>
                <a:off x="9199475" y="2018188"/>
                <a:ext cx="120240" cy="172440"/>
              </p14:xfrm>
            </p:contentPart>
          </mc:Choice>
          <mc:Fallback xmlns="">
            <p:pic>
              <p:nvPicPr>
                <p:cNvPr id="197" name="Freihand 196">
                  <a:extLst>
                    <a:ext uri="{FF2B5EF4-FFF2-40B4-BE49-F238E27FC236}">
                      <a16:creationId xmlns:a16="http://schemas.microsoft.com/office/drawing/2014/main" id="{AEDB91D9-4B68-8D48-A514-3A3E5ADC75A1}"/>
                    </a:ext>
                  </a:extLst>
                </p:cNvPr>
                <p:cNvPicPr/>
                <p:nvPr/>
              </p:nvPicPr>
              <p:blipFill>
                <a:blip r:embed="rId307"/>
                <a:stretch>
                  <a:fillRect/>
                </a:stretch>
              </p:blipFill>
              <p:spPr>
                <a:xfrm>
                  <a:off x="9190835" y="2009188"/>
                  <a:ext cx="137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8" name="Freihand 197">
                  <a:extLst>
                    <a:ext uri="{FF2B5EF4-FFF2-40B4-BE49-F238E27FC236}">
                      <a16:creationId xmlns:a16="http://schemas.microsoft.com/office/drawing/2014/main" id="{C770E569-299E-110A-14AF-A13680B9C85A}"/>
                    </a:ext>
                  </a:extLst>
                </p14:cNvPr>
                <p14:cNvContentPartPr/>
                <p14:nvPr/>
              </p14:nvContentPartPr>
              <p14:xfrm>
                <a:off x="9461555" y="2046268"/>
                <a:ext cx="119520" cy="104040"/>
              </p14:xfrm>
            </p:contentPart>
          </mc:Choice>
          <mc:Fallback xmlns="">
            <p:pic>
              <p:nvPicPr>
                <p:cNvPr id="198" name="Freihand 197">
                  <a:extLst>
                    <a:ext uri="{FF2B5EF4-FFF2-40B4-BE49-F238E27FC236}">
                      <a16:creationId xmlns:a16="http://schemas.microsoft.com/office/drawing/2014/main" id="{C770E569-299E-110A-14AF-A13680B9C85A}"/>
                    </a:ext>
                  </a:extLst>
                </p:cNvPr>
                <p:cNvPicPr/>
                <p:nvPr/>
              </p:nvPicPr>
              <p:blipFill>
                <a:blip r:embed="rId309"/>
                <a:stretch>
                  <a:fillRect/>
                </a:stretch>
              </p:blipFill>
              <p:spPr>
                <a:xfrm>
                  <a:off x="9452915" y="2037268"/>
                  <a:ext cx="137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9" name="Freihand 198">
                  <a:extLst>
                    <a:ext uri="{FF2B5EF4-FFF2-40B4-BE49-F238E27FC236}">
                      <a16:creationId xmlns:a16="http://schemas.microsoft.com/office/drawing/2014/main" id="{6F101D4A-29F0-F243-5449-38B47FF2923F}"/>
                    </a:ext>
                  </a:extLst>
                </p14:cNvPr>
                <p14:cNvContentPartPr/>
                <p14:nvPr/>
              </p14:nvContentPartPr>
              <p14:xfrm>
                <a:off x="9516635" y="2044468"/>
                <a:ext cx="93600" cy="236880"/>
              </p14:xfrm>
            </p:contentPart>
          </mc:Choice>
          <mc:Fallback xmlns="">
            <p:pic>
              <p:nvPicPr>
                <p:cNvPr id="199" name="Freihand 198">
                  <a:extLst>
                    <a:ext uri="{FF2B5EF4-FFF2-40B4-BE49-F238E27FC236}">
                      <a16:creationId xmlns:a16="http://schemas.microsoft.com/office/drawing/2014/main" id="{6F101D4A-29F0-F243-5449-38B47FF2923F}"/>
                    </a:ext>
                  </a:extLst>
                </p:cNvPr>
                <p:cNvPicPr/>
                <p:nvPr/>
              </p:nvPicPr>
              <p:blipFill>
                <a:blip r:embed="rId311"/>
                <a:stretch>
                  <a:fillRect/>
                </a:stretch>
              </p:blipFill>
              <p:spPr>
                <a:xfrm>
                  <a:off x="9507995" y="2035828"/>
                  <a:ext cx="1112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1" name="Freihand 200">
                  <a:extLst>
                    <a:ext uri="{FF2B5EF4-FFF2-40B4-BE49-F238E27FC236}">
                      <a16:creationId xmlns:a16="http://schemas.microsoft.com/office/drawing/2014/main" id="{E97B3DBA-0C96-699B-D82A-3100AB5D7368}"/>
                    </a:ext>
                  </a:extLst>
                </p14:cNvPr>
                <p14:cNvContentPartPr/>
                <p14:nvPr/>
              </p14:nvContentPartPr>
              <p14:xfrm>
                <a:off x="9741995" y="2067508"/>
                <a:ext cx="137520" cy="25200"/>
              </p14:xfrm>
            </p:contentPart>
          </mc:Choice>
          <mc:Fallback xmlns="">
            <p:pic>
              <p:nvPicPr>
                <p:cNvPr id="201" name="Freihand 200">
                  <a:extLst>
                    <a:ext uri="{FF2B5EF4-FFF2-40B4-BE49-F238E27FC236}">
                      <a16:creationId xmlns:a16="http://schemas.microsoft.com/office/drawing/2014/main" id="{E97B3DBA-0C96-699B-D82A-3100AB5D7368}"/>
                    </a:ext>
                  </a:extLst>
                </p:cNvPr>
                <p:cNvPicPr/>
                <p:nvPr/>
              </p:nvPicPr>
              <p:blipFill>
                <a:blip r:embed="rId313"/>
                <a:stretch>
                  <a:fillRect/>
                </a:stretch>
              </p:blipFill>
              <p:spPr>
                <a:xfrm>
                  <a:off x="9733355" y="2058868"/>
                  <a:ext cx="155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2" name="Freihand 201">
                  <a:extLst>
                    <a:ext uri="{FF2B5EF4-FFF2-40B4-BE49-F238E27FC236}">
                      <a16:creationId xmlns:a16="http://schemas.microsoft.com/office/drawing/2014/main" id="{D83637F7-7B97-1201-BE7D-CC15E87744AF}"/>
                    </a:ext>
                  </a:extLst>
                </p14:cNvPr>
                <p14:cNvContentPartPr/>
                <p14:nvPr/>
              </p14:nvContentPartPr>
              <p14:xfrm>
                <a:off x="9972755" y="1997308"/>
                <a:ext cx="122760" cy="158760"/>
              </p14:xfrm>
            </p:contentPart>
          </mc:Choice>
          <mc:Fallback xmlns="">
            <p:pic>
              <p:nvPicPr>
                <p:cNvPr id="202" name="Freihand 201">
                  <a:extLst>
                    <a:ext uri="{FF2B5EF4-FFF2-40B4-BE49-F238E27FC236}">
                      <a16:creationId xmlns:a16="http://schemas.microsoft.com/office/drawing/2014/main" id="{D83637F7-7B97-1201-BE7D-CC15E87744AF}"/>
                    </a:ext>
                  </a:extLst>
                </p:cNvPr>
                <p:cNvPicPr/>
                <p:nvPr/>
              </p:nvPicPr>
              <p:blipFill>
                <a:blip r:embed="rId315"/>
                <a:stretch>
                  <a:fillRect/>
                </a:stretch>
              </p:blipFill>
              <p:spPr>
                <a:xfrm>
                  <a:off x="9964115" y="1988308"/>
                  <a:ext cx="140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3" name="Freihand 202">
                  <a:extLst>
                    <a:ext uri="{FF2B5EF4-FFF2-40B4-BE49-F238E27FC236}">
                      <a16:creationId xmlns:a16="http://schemas.microsoft.com/office/drawing/2014/main" id="{AAC2D511-4918-C63F-4104-6C15E5E430C7}"/>
                    </a:ext>
                  </a:extLst>
                </p14:cNvPr>
                <p14:cNvContentPartPr/>
                <p14:nvPr/>
              </p14:nvContentPartPr>
              <p14:xfrm>
                <a:off x="10146635" y="2000548"/>
                <a:ext cx="185400" cy="149760"/>
              </p14:xfrm>
            </p:contentPart>
          </mc:Choice>
          <mc:Fallback xmlns="">
            <p:pic>
              <p:nvPicPr>
                <p:cNvPr id="203" name="Freihand 202">
                  <a:extLst>
                    <a:ext uri="{FF2B5EF4-FFF2-40B4-BE49-F238E27FC236}">
                      <a16:creationId xmlns:a16="http://schemas.microsoft.com/office/drawing/2014/main" id="{AAC2D511-4918-C63F-4104-6C15E5E430C7}"/>
                    </a:ext>
                  </a:extLst>
                </p:cNvPr>
                <p:cNvPicPr/>
                <p:nvPr/>
              </p:nvPicPr>
              <p:blipFill>
                <a:blip r:embed="rId317"/>
                <a:stretch>
                  <a:fillRect/>
                </a:stretch>
              </p:blipFill>
              <p:spPr>
                <a:xfrm>
                  <a:off x="10137635" y="1991548"/>
                  <a:ext cx="203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4" name="Freihand 203">
                  <a:extLst>
                    <a:ext uri="{FF2B5EF4-FFF2-40B4-BE49-F238E27FC236}">
                      <a16:creationId xmlns:a16="http://schemas.microsoft.com/office/drawing/2014/main" id="{A04086C8-AA9C-CFFA-26FD-9D95BE7C7242}"/>
                    </a:ext>
                  </a:extLst>
                </p14:cNvPr>
                <p14:cNvContentPartPr/>
                <p14:nvPr/>
              </p14:nvContentPartPr>
              <p14:xfrm>
                <a:off x="10343915" y="2004868"/>
                <a:ext cx="134280" cy="101880"/>
              </p14:xfrm>
            </p:contentPart>
          </mc:Choice>
          <mc:Fallback xmlns="">
            <p:pic>
              <p:nvPicPr>
                <p:cNvPr id="204" name="Freihand 203">
                  <a:extLst>
                    <a:ext uri="{FF2B5EF4-FFF2-40B4-BE49-F238E27FC236}">
                      <a16:creationId xmlns:a16="http://schemas.microsoft.com/office/drawing/2014/main" id="{A04086C8-AA9C-CFFA-26FD-9D95BE7C7242}"/>
                    </a:ext>
                  </a:extLst>
                </p:cNvPr>
                <p:cNvPicPr/>
                <p:nvPr/>
              </p:nvPicPr>
              <p:blipFill>
                <a:blip r:embed="rId319"/>
                <a:stretch>
                  <a:fillRect/>
                </a:stretch>
              </p:blipFill>
              <p:spPr>
                <a:xfrm>
                  <a:off x="10335275" y="1995868"/>
                  <a:ext cx="151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5" name="Freihand 204">
                  <a:extLst>
                    <a:ext uri="{FF2B5EF4-FFF2-40B4-BE49-F238E27FC236}">
                      <a16:creationId xmlns:a16="http://schemas.microsoft.com/office/drawing/2014/main" id="{6356DAEA-C612-13FA-AFED-01CD6C0D712C}"/>
                    </a:ext>
                  </a:extLst>
                </p14:cNvPr>
                <p14:cNvContentPartPr/>
                <p14:nvPr/>
              </p14:nvContentPartPr>
              <p14:xfrm>
                <a:off x="10586915" y="2040508"/>
                <a:ext cx="19800" cy="74160"/>
              </p14:xfrm>
            </p:contentPart>
          </mc:Choice>
          <mc:Fallback xmlns="">
            <p:pic>
              <p:nvPicPr>
                <p:cNvPr id="205" name="Freihand 204">
                  <a:extLst>
                    <a:ext uri="{FF2B5EF4-FFF2-40B4-BE49-F238E27FC236}">
                      <a16:creationId xmlns:a16="http://schemas.microsoft.com/office/drawing/2014/main" id="{6356DAEA-C612-13FA-AFED-01CD6C0D712C}"/>
                    </a:ext>
                  </a:extLst>
                </p:cNvPr>
                <p:cNvPicPr/>
                <p:nvPr/>
              </p:nvPicPr>
              <p:blipFill>
                <a:blip r:embed="rId321"/>
                <a:stretch>
                  <a:fillRect/>
                </a:stretch>
              </p:blipFill>
              <p:spPr>
                <a:xfrm>
                  <a:off x="10577915" y="2031868"/>
                  <a:ext cx="37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6" name="Freihand 205">
                  <a:extLst>
                    <a:ext uri="{FF2B5EF4-FFF2-40B4-BE49-F238E27FC236}">
                      <a16:creationId xmlns:a16="http://schemas.microsoft.com/office/drawing/2014/main" id="{45340ECF-BDF8-8227-91CD-BAC3E7399263}"/>
                    </a:ext>
                  </a:extLst>
                </p14:cNvPr>
                <p14:cNvContentPartPr/>
                <p14:nvPr/>
              </p14:nvContentPartPr>
              <p14:xfrm>
                <a:off x="10578995" y="1931068"/>
                <a:ext cx="4320" cy="14040"/>
              </p14:xfrm>
            </p:contentPart>
          </mc:Choice>
          <mc:Fallback xmlns="">
            <p:pic>
              <p:nvPicPr>
                <p:cNvPr id="206" name="Freihand 205">
                  <a:extLst>
                    <a:ext uri="{FF2B5EF4-FFF2-40B4-BE49-F238E27FC236}">
                      <a16:creationId xmlns:a16="http://schemas.microsoft.com/office/drawing/2014/main" id="{45340ECF-BDF8-8227-91CD-BAC3E7399263}"/>
                    </a:ext>
                  </a:extLst>
                </p:cNvPr>
                <p:cNvPicPr/>
                <p:nvPr/>
              </p:nvPicPr>
              <p:blipFill>
                <a:blip r:embed="rId323"/>
                <a:stretch>
                  <a:fillRect/>
                </a:stretch>
              </p:blipFill>
              <p:spPr>
                <a:xfrm>
                  <a:off x="10570355" y="1922068"/>
                  <a:ext cx="21960" cy="31680"/>
                </a:xfrm>
                <a:prstGeom prst="rect">
                  <a:avLst/>
                </a:prstGeom>
              </p:spPr>
            </p:pic>
          </mc:Fallback>
        </mc:AlternateContent>
      </p:grpSp>
      <p:grpSp>
        <p:nvGrpSpPr>
          <p:cNvPr id="210" name="Gruppieren 209">
            <a:extLst>
              <a:ext uri="{FF2B5EF4-FFF2-40B4-BE49-F238E27FC236}">
                <a16:creationId xmlns:a16="http://schemas.microsoft.com/office/drawing/2014/main" id="{29159F39-C1ED-7B17-9C4F-79EA585753C1}"/>
              </a:ext>
            </a:extLst>
          </p:cNvPr>
          <p:cNvGrpSpPr/>
          <p:nvPr/>
        </p:nvGrpSpPr>
        <p:grpSpPr>
          <a:xfrm>
            <a:off x="7327835" y="2646748"/>
            <a:ext cx="301680" cy="196560"/>
            <a:chOff x="7327835" y="2646748"/>
            <a:chExt cx="301680" cy="196560"/>
          </a:xfrm>
        </p:grpSpPr>
        <mc:AlternateContent xmlns:mc="http://schemas.openxmlformats.org/markup-compatibility/2006" xmlns:p14="http://schemas.microsoft.com/office/powerpoint/2010/main">
          <mc:Choice Requires="p14">
            <p:contentPart p14:bwMode="auto" r:id="rId324">
              <p14:nvContentPartPr>
                <p14:cNvPr id="208" name="Freihand 207">
                  <a:extLst>
                    <a:ext uri="{FF2B5EF4-FFF2-40B4-BE49-F238E27FC236}">
                      <a16:creationId xmlns:a16="http://schemas.microsoft.com/office/drawing/2014/main" id="{AFF02995-76D5-2324-955B-FADAC8F5C144}"/>
                    </a:ext>
                  </a:extLst>
                </p14:cNvPr>
                <p14:cNvContentPartPr/>
                <p14:nvPr/>
              </p14:nvContentPartPr>
              <p14:xfrm>
                <a:off x="7345475" y="2718028"/>
                <a:ext cx="153720" cy="10800"/>
              </p14:xfrm>
            </p:contentPart>
          </mc:Choice>
          <mc:Fallback xmlns="">
            <p:pic>
              <p:nvPicPr>
                <p:cNvPr id="208" name="Freihand 207">
                  <a:extLst>
                    <a:ext uri="{FF2B5EF4-FFF2-40B4-BE49-F238E27FC236}">
                      <a16:creationId xmlns:a16="http://schemas.microsoft.com/office/drawing/2014/main" id="{AFF02995-76D5-2324-955B-FADAC8F5C144}"/>
                    </a:ext>
                  </a:extLst>
                </p:cNvPr>
                <p:cNvPicPr/>
                <p:nvPr/>
              </p:nvPicPr>
              <p:blipFill>
                <a:blip r:embed="rId325"/>
                <a:stretch>
                  <a:fillRect/>
                </a:stretch>
              </p:blipFill>
              <p:spPr>
                <a:xfrm>
                  <a:off x="7336835" y="2709028"/>
                  <a:ext cx="171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9" name="Freihand 208">
                  <a:extLst>
                    <a:ext uri="{FF2B5EF4-FFF2-40B4-BE49-F238E27FC236}">
                      <a16:creationId xmlns:a16="http://schemas.microsoft.com/office/drawing/2014/main" id="{48D28152-9CE5-6D34-D4D1-D85BF7E27B32}"/>
                    </a:ext>
                  </a:extLst>
                </p14:cNvPr>
                <p14:cNvContentPartPr/>
                <p14:nvPr/>
              </p14:nvContentPartPr>
              <p14:xfrm>
                <a:off x="7327835" y="2646748"/>
                <a:ext cx="301680" cy="196560"/>
              </p14:xfrm>
            </p:contentPart>
          </mc:Choice>
          <mc:Fallback xmlns="">
            <p:pic>
              <p:nvPicPr>
                <p:cNvPr id="209" name="Freihand 208">
                  <a:extLst>
                    <a:ext uri="{FF2B5EF4-FFF2-40B4-BE49-F238E27FC236}">
                      <a16:creationId xmlns:a16="http://schemas.microsoft.com/office/drawing/2014/main" id="{48D28152-9CE5-6D34-D4D1-D85BF7E27B32}"/>
                    </a:ext>
                  </a:extLst>
                </p:cNvPr>
                <p:cNvPicPr/>
                <p:nvPr/>
              </p:nvPicPr>
              <p:blipFill>
                <a:blip r:embed="rId327"/>
                <a:stretch>
                  <a:fillRect/>
                </a:stretch>
              </p:blipFill>
              <p:spPr>
                <a:xfrm>
                  <a:off x="7319195" y="2638108"/>
                  <a:ext cx="319320" cy="214200"/>
                </a:xfrm>
                <a:prstGeom prst="rect">
                  <a:avLst/>
                </a:prstGeom>
              </p:spPr>
            </p:pic>
          </mc:Fallback>
        </mc:AlternateContent>
      </p:grpSp>
      <p:grpSp>
        <p:nvGrpSpPr>
          <p:cNvPr id="214" name="Gruppieren 213">
            <a:extLst>
              <a:ext uri="{FF2B5EF4-FFF2-40B4-BE49-F238E27FC236}">
                <a16:creationId xmlns:a16="http://schemas.microsoft.com/office/drawing/2014/main" id="{CF3F57FC-8D48-026B-673A-7FF8544948DA}"/>
              </a:ext>
            </a:extLst>
          </p:cNvPr>
          <p:cNvGrpSpPr/>
          <p:nvPr/>
        </p:nvGrpSpPr>
        <p:grpSpPr>
          <a:xfrm>
            <a:off x="7973675" y="2630188"/>
            <a:ext cx="435240" cy="142560"/>
            <a:chOff x="7973675" y="2630188"/>
            <a:chExt cx="435240" cy="142560"/>
          </a:xfrm>
        </p:grpSpPr>
        <mc:AlternateContent xmlns:mc="http://schemas.openxmlformats.org/markup-compatibility/2006" xmlns:p14="http://schemas.microsoft.com/office/powerpoint/2010/main">
          <mc:Choice Requires="p14">
            <p:contentPart p14:bwMode="auto" r:id="rId328">
              <p14:nvContentPartPr>
                <p14:cNvPr id="211" name="Freihand 210">
                  <a:extLst>
                    <a:ext uri="{FF2B5EF4-FFF2-40B4-BE49-F238E27FC236}">
                      <a16:creationId xmlns:a16="http://schemas.microsoft.com/office/drawing/2014/main" id="{04D6ABAB-0314-E34F-3131-9464A97FC630}"/>
                    </a:ext>
                  </a:extLst>
                </p14:cNvPr>
                <p14:cNvContentPartPr/>
                <p14:nvPr/>
              </p14:nvContentPartPr>
              <p14:xfrm>
                <a:off x="7973675" y="2630188"/>
                <a:ext cx="68400" cy="142560"/>
              </p14:xfrm>
            </p:contentPart>
          </mc:Choice>
          <mc:Fallback xmlns="">
            <p:pic>
              <p:nvPicPr>
                <p:cNvPr id="211" name="Freihand 210">
                  <a:extLst>
                    <a:ext uri="{FF2B5EF4-FFF2-40B4-BE49-F238E27FC236}">
                      <a16:creationId xmlns:a16="http://schemas.microsoft.com/office/drawing/2014/main" id="{04D6ABAB-0314-E34F-3131-9464A97FC630}"/>
                    </a:ext>
                  </a:extLst>
                </p:cNvPr>
                <p:cNvPicPr/>
                <p:nvPr/>
              </p:nvPicPr>
              <p:blipFill>
                <a:blip r:embed="rId329"/>
                <a:stretch>
                  <a:fillRect/>
                </a:stretch>
              </p:blipFill>
              <p:spPr>
                <a:xfrm>
                  <a:off x="7964675" y="2621548"/>
                  <a:ext cx="86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2" name="Freihand 211">
                  <a:extLst>
                    <a:ext uri="{FF2B5EF4-FFF2-40B4-BE49-F238E27FC236}">
                      <a16:creationId xmlns:a16="http://schemas.microsoft.com/office/drawing/2014/main" id="{14AB01BA-44B5-9F23-39E1-78748F2FD386}"/>
                    </a:ext>
                  </a:extLst>
                </p14:cNvPr>
                <p14:cNvContentPartPr/>
                <p14:nvPr/>
              </p14:nvContentPartPr>
              <p14:xfrm>
                <a:off x="8105435" y="2644588"/>
                <a:ext cx="90720" cy="96840"/>
              </p14:xfrm>
            </p:contentPart>
          </mc:Choice>
          <mc:Fallback xmlns="">
            <p:pic>
              <p:nvPicPr>
                <p:cNvPr id="212" name="Freihand 211">
                  <a:extLst>
                    <a:ext uri="{FF2B5EF4-FFF2-40B4-BE49-F238E27FC236}">
                      <a16:creationId xmlns:a16="http://schemas.microsoft.com/office/drawing/2014/main" id="{14AB01BA-44B5-9F23-39E1-78748F2FD386}"/>
                    </a:ext>
                  </a:extLst>
                </p:cNvPr>
                <p:cNvPicPr/>
                <p:nvPr/>
              </p:nvPicPr>
              <p:blipFill>
                <a:blip r:embed="rId331"/>
                <a:stretch>
                  <a:fillRect/>
                </a:stretch>
              </p:blipFill>
              <p:spPr>
                <a:xfrm>
                  <a:off x="8096435" y="2635588"/>
                  <a:ext cx="108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3" name="Freihand 212">
                  <a:extLst>
                    <a:ext uri="{FF2B5EF4-FFF2-40B4-BE49-F238E27FC236}">
                      <a16:creationId xmlns:a16="http://schemas.microsoft.com/office/drawing/2014/main" id="{19F23339-34D9-A4A6-B218-6A4EF816F602}"/>
                    </a:ext>
                  </a:extLst>
                </p14:cNvPr>
                <p14:cNvContentPartPr/>
                <p14:nvPr/>
              </p14:nvContentPartPr>
              <p14:xfrm>
                <a:off x="8268515" y="2647108"/>
                <a:ext cx="140400" cy="103680"/>
              </p14:xfrm>
            </p:contentPart>
          </mc:Choice>
          <mc:Fallback xmlns="">
            <p:pic>
              <p:nvPicPr>
                <p:cNvPr id="213" name="Freihand 212">
                  <a:extLst>
                    <a:ext uri="{FF2B5EF4-FFF2-40B4-BE49-F238E27FC236}">
                      <a16:creationId xmlns:a16="http://schemas.microsoft.com/office/drawing/2014/main" id="{19F23339-34D9-A4A6-B218-6A4EF816F602}"/>
                    </a:ext>
                  </a:extLst>
                </p:cNvPr>
                <p:cNvPicPr/>
                <p:nvPr/>
              </p:nvPicPr>
              <p:blipFill>
                <a:blip r:embed="rId333"/>
                <a:stretch>
                  <a:fillRect/>
                </a:stretch>
              </p:blipFill>
              <p:spPr>
                <a:xfrm>
                  <a:off x="8259515" y="2638108"/>
                  <a:ext cx="158040" cy="121320"/>
                </a:xfrm>
                <a:prstGeom prst="rect">
                  <a:avLst/>
                </a:prstGeom>
              </p:spPr>
            </p:pic>
          </mc:Fallback>
        </mc:AlternateContent>
      </p:grpSp>
      <p:grpSp>
        <p:nvGrpSpPr>
          <p:cNvPr id="230" name="Gruppieren 229">
            <a:extLst>
              <a:ext uri="{FF2B5EF4-FFF2-40B4-BE49-F238E27FC236}">
                <a16:creationId xmlns:a16="http://schemas.microsoft.com/office/drawing/2014/main" id="{8615C018-592C-A22C-67C1-E1A9C0963030}"/>
              </a:ext>
            </a:extLst>
          </p:cNvPr>
          <p:cNvGrpSpPr/>
          <p:nvPr/>
        </p:nvGrpSpPr>
        <p:grpSpPr>
          <a:xfrm>
            <a:off x="8610875" y="2484748"/>
            <a:ext cx="829080" cy="268200"/>
            <a:chOff x="8610875" y="2484748"/>
            <a:chExt cx="829080" cy="268200"/>
          </a:xfrm>
        </p:grpSpPr>
        <mc:AlternateContent xmlns:mc="http://schemas.openxmlformats.org/markup-compatibility/2006" xmlns:p14="http://schemas.microsoft.com/office/powerpoint/2010/main">
          <mc:Choice Requires="p14">
            <p:contentPart p14:bwMode="auto" r:id="rId334">
              <p14:nvContentPartPr>
                <p14:cNvPr id="215" name="Freihand 214">
                  <a:extLst>
                    <a:ext uri="{FF2B5EF4-FFF2-40B4-BE49-F238E27FC236}">
                      <a16:creationId xmlns:a16="http://schemas.microsoft.com/office/drawing/2014/main" id="{303B1922-1DEB-FAA2-EAF8-596F6CDD3A08}"/>
                    </a:ext>
                  </a:extLst>
                </p14:cNvPr>
                <p14:cNvContentPartPr/>
                <p14:nvPr/>
              </p14:nvContentPartPr>
              <p14:xfrm>
                <a:off x="8661995" y="2637028"/>
                <a:ext cx="27360" cy="115920"/>
              </p14:xfrm>
            </p:contentPart>
          </mc:Choice>
          <mc:Fallback xmlns="">
            <p:pic>
              <p:nvPicPr>
                <p:cNvPr id="215" name="Freihand 214">
                  <a:extLst>
                    <a:ext uri="{FF2B5EF4-FFF2-40B4-BE49-F238E27FC236}">
                      <a16:creationId xmlns:a16="http://schemas.microsoft.com/office/drawing/2014/main" id="{303B1922-1DEB-FAA2-EAF8-596F6CDD3A08}"/>
                    </a:ext>
                  </a:extLst>
                </p:cNvPr>
                <p:cNvPicPr/>
                <p:nvPr/>
              </p:nvPicPr>
              <p:blipFill>
                <a:blip r:embed="rId335"/>
                <a:stretch>
                  <a:fillRect/>
                </a:stretch>
              </p:blipFill>
              <p:spPr>
                <a:xfrm>
                  <a:off x="8653355" y="2628028"/>
                  <a:ext cx="45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6" name="Freihand 215">
                  <a:extLst>
                    <a:ext uri="{FF2B5EF4-FFF2-40B4-BE49-F238E27FC236}">
                      <a16:creationId xmlns:a16="http://schemas.microsoft.com/office/drawing/2014/main" id="{F55E6A5C-D934-7706-03AB-9DF94AD0D051}"/>
                    </a:ext>
                  </a:extLst>
                </p14:cNvPr>
                <p14:cNvContentPartPr/>
                <p14:nvPr/>
              </p14:nvContentPartPr>
              <p14:xfrm>
                <a:off x="8610875" y="2565748"/>
                <a:ext cx="313200" cy="166320"/>
              </p14:xfrm>
            </p:contentPart>
          </mc:Choice>
          <mc:Fallback xmlns="">
            <p:pic>
              <p:nvPicPr>
                <p:cNvPr id="216" name="Freihand 215">
                  <a:extLst>
                    <a:ext uri="{FF2B5EF4-FFF2-40B4-BE49-F238E27FC236}">
                      <a16:creationId xmlns:a16="http://schemas.microsoft.com/office/drawing/2014/main" id="{F55E6A5C-D934-7706-03AB-9DF94AD0D051}"/>
                    </a:ext>
                  </a:extLst>
                </p:cNvPr>
                <p:cNvPicPr/>
                <p:nvPr/>
              </p:nvPicPr>
              <p:blipFill>
                <a:blip r:embed="rId337"/>
                <a:stretch>
                  <a:fillRect/>
                </a:stretch>
              </p:blipFill>
              <p:spPr>
                <a:xfrm>
                  <a:off x="8601875" y="2556748"/>
                  <a:ext cx="330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7" name="Freihand 216">
                  <a:extLst>
                    <a:ext uri="{FF2B5EF4-FFF2-40B4-BE49-F238E27FC236}">
                      <a16:creationId xmlns:a16="http://schemas.microsoft.com/office/drawing/2014/main" id="{2A960CE8-4266-D767-8654-2F85D97C573A}"/>
                    </a:ext>
                  </a:extLst>
                </p14:cNvPr>
                <p14:cNvContentPartPr/>
                <p14:nvPr/>
              </p14:nvContentPartPr>
              <p14:xfrm>
                <a:off x="9000755" y="2550988"/>
                <a:ext cx="131400" cy="173520"/>
              </p14:xfrm>
            </p:contentPart>
          </mc:Choice>
          <mc:Fallback xmlns="">
            <p:pic>
              <p:nvPicPr>
                <p:cNvPr id="217" name="Freihand 216">
                  <a:extLst>
                    <a:ext uri="{FF2B5EF4-FFF2-40B4-BE49-F238E27FC236}">
                      <a16:creationId xmlns:a16="http://schemas.microsoft.com/office/drawing/2014/main" id="{2A960CE8-4266-D767-8654-2F85D97C573A}"/>
                    </a:ext>
                  </a:extLst>
                </p:cNvPr>
                <p:cNvPicPr/>
                <p:nvPr/>
              </p:nvPicPr>
              <p:blipFill>
                <a:blip r:embed="rId339"/>
                <a:stretch>
                  <a:fillRect/>
                </a:stretch>
              </p:blipFill>
              <p:spPr>
                <a:xfrm>
                  <a:off x="8992115" y="2541988"/>
                  <a:ext cx="149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8" name="Freihand 217">
                  <a:extLst>
                    <a:ext uri="{FF2B5EF4-FFF2-40B4-BE49-F238E27FC236}">
                      <a16:creationId xmlns:a16="http://schemas.microsoft.com/office/drawing/2014/main" id="{A9F6A1E7-4954-A4E1-BEB1-D772EF2C5AAB}"/>
                    </a:ext>
                  </a:extLst>
                </p14:cNvPr>
                <p14:cNvContentPartPr/>
                <p14:nvPr/>
              </p14:nvContentPartPr>
              <p14:xfrm>
                <a:off x="9191555" y="2543788"/>
                <a:ext cx="109080" cy="121680"/>
              </p14:xfrm>
            </p:contentPart>
          </mc:Choice>
          <mc:Fallback xmlns="">
            <p:pic>
              <p:nvPicPr>
                <p:cNvPr id="218" name="Freihand 217">
                  <a:extLst>
                    <a:ext uri="{FF2B5EF4-FFF2-40B4-BE49-F238E27FC236}">
                      <a16:creationId xmlns:a16="http://schemas.microsoft.com/office/drawing/2014/main" id="{A9F6A1E7-4954-A4E1-BEB1-D772EF2C5AAB}"/>
                    </a:ext>
                  </a:extLst>
                </p:cNvPr>
                <p:cNvPicPr/>
                <p:nvPr/>
              </p:nvPicPr>
              <p:blipFill>
                <a:blip r:embed="rId341"/>
                <a:stretch>
                  <a:fillRect/>
                </a:stretch>
              </p:blipFill>
              <p:spPr>
                <a:xfrm>
                  <a:off x="9182915" y="2534788"/>
                  <a:ext cx="126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9" name="Freihand 218">
                  <a:extLst>
                    <a:ext uri="{FF2B5EF4-FFF2-40B4-BE49-F238E27FC236}">
                      <a16:creationId xmlns:a16="http://schemas.microsoft.com/office/drawing/2014/main" id="{48D7A420-608A-C63A-3407-A8D854C20601}"/>
                    </a:ext>
                  </a:extLst>
                </p14:cNvPr>
                <p14:cNvContentPartPr/>
                <p14:nvPr/>
              </p14:nvContentPartPr>
              <p14:xfrm>
                <a:off x="9413675" y="2484748"/>
                <a:ext cx="26280" cy="154080"/>
              </p14:xfrm>
            </p:contentPart>
          </mc:Choice>
          <mc:Fallback xmlns="">
            <p:pic>
              <p:nvPicPr>
                <p:cNvPr id="219" name="Freihand 218">
                  <a:extLst>
                    <a:ext uri="{FF2B5EF4-FFF2-40B4-BE49-F238E27FC236}">
                      <a16:creationId xmlns:a16="http://schemas.microsoft.com/office/drawing/2014/main" id="{48D7A420-608A-C63A-3407-A8D854C20601}"/>
                    </a:ext>
                  </a:extLst>
                </p:cNvPr>
                <p:cNvPicPr/>
                <p:nvPr/>
              </p:nvPicPr>
              <p:blipFill>
                <a:blip r:embed="rId343"/>
                <a:stretch>
                  <a:fillRect/>
                </a:stretch>
              </p:blipFill>
              <p:spPr>
                <a:xfrm>
                  <a:off x="9404675" y="2476108"/>
                  <a:ext cx="43920" cy="171720"/>
                </a:xfrm>
                <a:prstGeom prst="rect">
                  <a:avLst/>
                </a:prstGeom>
              </p:spPr>
            </p:pic>
          </mc:Fallback>
        </mc:AlternateContent>
      </p:grpSp>
      <p:grpSp>
        <p:nvGrpSpPr>
          <p:cNvPr id="229" name="Gruppieren 228">
            <a:extLst>
              <a:ext uri="{FF2B5EF4-FFF2-40B4-BE49-F238E27FC236}">
                <a16:creationId xmlns:a16="http://schemas.microsoft.com/office/drawing/2014/main" id="{0B9A5775-37E8-43D1-50E4-F16E4BCC9BEE}"/>
              </a:ext>
            </a:extLst>
          </p:cNvPr>
          <p:cNvGrpSpPr/>
          <p:nvPr/>
        </p:nvGrpSpPr>
        <p:grpSpPr>
          <a:xfrm>
            <a:off x="9774755" y="2431828"/>
            <a:ext cx="1102320" cy="264600"/>
            <a:chOff x="9774755" y="2431828"/>
            <a:chExt cx="1102320" cy="264600"/>
          </a:xfrm>
        </p:grpSpPr>
        <mc:AlternateContent xmlns:mc="http://schemas.openxmlformats.org/markup-compatibility/2006" xmlns:p14="http://schemas.microsoft.com/office/powerpoint/2010/main">
          <mc:Choice Requires="p14">
            <p:contentPart p14:bwMode="auto" r:id="rId344">
              <p14:nvContentPartPr>
                <p14:cNvPr id="220" name="Freihand 219">
                  <a:extLst>
                    <a:ext uri="{FF2B5EF4-FFF2-40B4-BE49-F238E27FC236}">
                      <a16:creationId xmlns:a16="http://schemas.microsoft.com/office/drawing/2014/main" id="{82EB0BAE-8390-C1B5-9963-FC2BE703F5F0}"/>
                    </a:ext>
                  </a:extLst>
                </p14:cNvPr>
                <p14:cNvContentPartPr/>
                <p14:nvPr/>
              </p14:nvContentPartPr>
              <p14:xfrm>
                <a:off x="9774755" y="2513548"/>
                <a:ext cx="235800" cy="93960"/>
              </p14:xfrm>
            </p:contentPart>
          </mc:Choice>
          <mc:Fallback xmlns="">
            <p:pic>
              <p:nvPicPr>
                <p:cNvPr id="220" name="Freihand 219">
                  <a:extLst>
                    <a:ext uri="{FF2B5EF4-FFF2-40B4-BE49-F238E27FC236}">
                      <a16:creationId xmlns:a16="http://schemas.microsoft.com/office/drawing/2014/main" id="{82EB0BAE-8390-C1B5-9963-FC2BE703F5F0}"/>
                    </a:ext>
                  </a:extLst>
                </p:cNvPr>
                <p:cNvPicPr/>
                <p:nvPr/>
              </p:nvPicPr>
              <p:blipFill>
                <a:blip r:embed="rId345"/>
                <a:stretch>
                  <a:fillRect/>
                </a:stretch>
              </p:blipFill>
              <p:spPr>
                <a:xfrm>
                  <a:off x="9765755" y="2504548"/>
                  <a:ext cx="253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1" name="Freihand 220">
                  <a:extLst>
                    <a:ext uri="{FF2B5EF4-FFF2-40B4-BE49-F238E27FC236}">
                      <a16:creationId xmlns:a16="http://schemas.microsoft.com/office/drawing/2014/main" id="{17DE9011-0999-36F7-52BF-A2586214F9E6}"/>
                    </a:ext>
                  </a:extLst>
                </p14:cNvPr>
                <p14:cNvContentPartPr/>
                <p14:nvPr/>
              </p14:nvContentPartPr>
              <p14:xfrm>
                <a:off x="10149155" y="2468548"/>
                <a:ext cx="121680" cy="112680"/>
              </p14:xfrm>
            </p:contentPart>
          </mc:Choice>
          <mc:Fallback xmlns="">
            <p:pic>
              <p:nvPicPr>
                <p:cNvPr id="221" name="Freihand 220">
                  <a:extLst>
                    <a:ext uri="{FF2B5EF4-FFF2-40B4-BE49-F238E27FC236}">
                      <a16:creationId xmlns:a16="http://schemas.microsoft.com/office/drawing/2014/main" id="{17DE9011-0999-36F7-52BF-A2586214F9E6}"/>
                    </a:ext>
                  </a:extLst>
                </p:cNvPr>
                <p:cNvPicPr/>
                <p:nvPr/>
              </p:nvPicPr>
              <p:blipFill>
                <a:blip r:embed="rId347"/>
                <a:stretch>
                  <a:fillRect/>
                </a:stretch>
              </p:blipFill>
              <p:spPr>
                <a:xfrm>
                  <a:off x="10140515" y="2459908"/>
                  <a:ext cx="139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2" name="Freihand 221">
                  <a:extLst>
                    <a:ext uri="{FF2B5EF4-FFF2-40B4-BE49-F238E27FC236}">
                      <a16:creationId xmlns:a16="http://schemas.microsoft.com/office/drawing/2014/main" id="{BB35E5F2-CF3D-DFB3-EC1D-0DCC214BF9FC}"/>
                    </a:ext>
                  </a:extLst>
                </p14:cNvPr>
                <p14:cNvContentPartPr/>
                <p14:nvPr/>
              </p14:nvContentPartPr>
              <p14:xfrm>
                <a:off x="10289915" y="2557108"/>
                <a:ext cx="34920" cy="82080"/>
              </p14:xfrm>
            </p:contentPart>
          </mc:Choice>
          <mc:Fallback xmlns="">
            <p:pic>
              <p:nvPicPr>
                <p:cNvPr id="222" name="Freihand 221">
                  <a:extLst>
                    <a:ext uri="{FF2B5EF4-FFF2-40B4-BE49-F238E27FC236}">
                      <a16:creationId xmlns:a16="http://schemas.microsoft.com/office/drawing/2014/main" id="{BB35E5F2-CF3D-DFB3-EC1D-0DCC214BF9FC}"/>
                    </a:ext>
                  </a:extLst>
                </p:cNvPr>
                <p:cNvPicPr/>
                <p:nvPr/>
              </p:nvPicPr>
              <p:blipFill>
                <a:blip r:embed="rId349"/>
                <a:stretch>
                  <a:fillRect/>
                </a:stretch>
              </p:blipFill>
              <p:spPr>
                <a:xfrm>
                  <a:off x="10280915" y="2548108"/>
                  <a:ext cx="52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3" name="Freihand 222">
                  <a:extLst>
                    <a:ext uri="{FF2B5EF4-FFF2-40B4-BE49-F238E27FC236}">
                      <a16:creationId xmlns:a16="http://schemas.microsoft.com/office/drawing/2014/main" id="{2E28678A-2522-0F71-46AD-600730CD5F74}"/>
                    </a:ext>
                  </a:extLst>
                </p14:cNvPr>
                <p14:cNvContentPartPr/>
                <p14:nvPr/>
              </p14:nvContentPartPr>
              <p14:xfrm>
                <a:off x="10416995" y="2431828"/>
                <a:ext cx="177480" cy="163080"/>
              </p14:xfrm>
            </p:contentPart>
          </mc:Choice>
          <mc:Fallback xmlns="">
            <p:pic>
              <p:nvPicPr>
                <p:cNvPr id="223" name="Freihand 222">
                  <a:extLst>
                    <a:ext uri="{FF2B5EF4-FFF2-40B4-BE49-F238E27FC236}">
                      <a16:creationId xmlns:a16="http://schemas.microsoft.com/office/drawing/2014/main" id="{2E28678A-2522-0F71-46AD-600730CD5F74}"/>
                    </a:ext>
                  </a:extLst>
                </p:cNvPr>
                <p:cNvPicPr/>
                <p:nvPr/>
              </p:nvPicPr>
              <p:blipFill>
                <a:blip r:embed="rId351"/>
                <a:stretch>
                  <a:fillRect/>
                </a:stretch>
              </p:blipFill>
              <p:spPr>
                <a:xfrm>
                  <a:off x="10407995" y="2423188"/>
                  <a:ext cx="195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4" name="Freihand 223">
                  <a:extLst>
                    <a:ext uri="{FF2B5EF4-FFF2-40B4-BE49-F238E27FC236}">
                      <a16:creationId xmlns:a16="http://schemas.microsoft.com/office/drawing/2014/main" id="{94B7E3BE-4262-1E30-815A-DBF037B8ED0A}"/>
                    </a:ext>
                  </a:extLst>
                </p14:cNvPr>
                <p14:cNvContentPartPr/>
                <p14:nvPr/>
              </p14:nvContentPartPr>
              <p14:xfrm>
                <a:off x="10725155" y="2473588"/>
                <a:ext cx="151920" cy="222840"/>
              </p14:xfrm>
            </p:contentPart>
          </mc:Choice>
          <mc:Fallback xmlns="">
            <p:pic>
              <p:nvPicPr>
                <p:cNvPr id="224" name="Freihand 223">
                  <a:extLst>
                    <a:ext uri="{FF2B5EF4-FFF2-40B4-BE49-F238E27FC236}">
                      <a16:creationId xmlns:a16="http://schemas.microsoft.com/office/drawing/2014/main" id="{94B7E3BE-4262-1E30-815A-DBF037B8ED0A}"/>
                    </a:ext>
                  </a:extLst>
                </p:cNvPr>
                <p:cNvPicPr/>
                <p:nvPr/>
              </p:nvPicPr>
              <p:blipFill>
                <a:blip r:embed="rId353"/>
                <a:stretch>
                  <a:fillRect/>
                </a:stretch>
              </p:blipFill>
              <p:spPr>
                <a:xfrm>
                  <a:off x="10716515" y="2464948"/>
                  <a:ext cx="169560" cy="240480"/>
                </a:xfrm>
                <a:prstGeom prst="rect">
                  <a:avLst/>
                </a:prstGeom>
              </p:spPr>
            </p:pic>
          </mc:Fallback>
        </mc:AlternateContent>
      </p:grpSp>
      <p:grpSp>
        <p:nvGrpSpPr>
          <p:cNvPr id="228" name="Gruppieren 227">
            <a:extLst>
              <a:ext uri="{FF2B5EF4-FFF2-40B4-BE49-F238E27FC236}">
                <a16:creationId xmlns:a16="http://schemas.microsoft.com/office/drawing/2014/main" id="{3387D0F7-2E2E-BB37-A0E0-26A45307480C}"/>
              </a:ext>
            </a:extLst>
          </p:cNvPr>
          <p:cNvGrpSpPr/>
          <p:nvPr/>
        </p:nvGrpSpPr>
        <p:grpSpPr>
          <a:xfrm>
            <a:off x="11238875" y="2381068"/>
            <a:ext cx="419040" cy="194400"/>
            <a:chOff x="11238875" y="2381068"/>
            <a:chExt cx="419040" cy="194400"/>
          </a:xfrm>
        </p:grpSpPr>
        <mc:AlternateContent xmlns:mc="http://schemas.openxmlformats.org/markup-compatibility/2006" xmlns:p14="http://schemas.microsoft.com/office/powerpoint/2010/main">
          <mc:Choice Requires="p14">
            <p:contentPart p14:bwMode="auto" r:id="rId354">
              <p14:nvContentPartPr>
                <p14:cNvPr id="225" name="Freihand 224">
                  <a:extLst>
                    <a:ext uri="{FF2B5EF4-FFF2-40B4-BE49-F238E27FC236}">
                      <a16:creationId xmlns:a16="http://schemas.microsoft.com/office/drawing/2014/main" id="{F0F11F19-796D-7B47-CB96-C48BC4AF502A}"/>
                    </a:ext>
                  </a:extLst>
                </p14:cNvPr>
                <p14:cNvContentPartPr/>
                <p14:nvPr/>
              </p14:nvContentPartPr>
              <p14:xfrm>
                <a:off x="11238875" y="2381068"/>
                <a:ext cx="9720" cy="194400"/>
              </p14:xfrm>
            </p:contentPart>
          </mc:Choice>
          <mc:Fallback xmlns="">
            <p:pic>
              <p:nvPicPr>
                <p:cNvPr id="225" name="Freihand 224">
                  <a:extLst>
                    <a:ext uri="{FF2B5EF4-FFF2-40B4-BE49-F238E27FC236}">
                      <a16:creationId xmlns:a16="http://schemas.microsoft.com/office/drawing/2014/main" id="{F0F11F19-796D-7B47-CB96-C48BC4AF502A}"/>
                    </a:ext>
                  </a:extLst>
                </p:cNvPr>
                <p:cNvPicPr/>
                <p:nvPr/>
              </p:nvPicPr>
              <p:blipFill>
                <a:blip r:embed="rId355"/>
                <a:stretch>
                  <a:fillRect/>
                </a:stretch>
              </p:blipFill>
              <p:spPr>
                <a:xfrm>
                  <a:off x="11229875" y="2372428"/>
                  <a:ext cx="27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6" name="Freihand 225">
                  <a:extLst>
                    <a:ext uri="{FF2B5EF4-FFF2-40B4-BE49-F238E27FC236}">
                      <a16:creationId xmlns:a16="http://schemas.microsoft.com/office/drawing/2014/main" id="{CF63F80A-A24D-8582-CE1D-E76CE05D73A1}"/>
                    </a:ext>
                  </a:extLst>
                </p14:cNvPr>
                <p14:cNvContentPartPr/>
                <p14:nvPr/>
              </p14:nvContentPartPr>
              <p14:xfrm>
                <a:off x="11342195" y="2494108"/>
                <a:ext cx="45000" cy="4680"/>
              </p14:xfrm>
            </p:contentPart>
          </mc:Choice>
          <mc:Fallback xmlns="">
            <p:pic>
              <p:nvPicPr>
                <p:cNvPr id="226" name="Freihand 225">
                  <a:extLst>
                    <a:ext uri="{FF2B5EF4-FFF2-40B4-BE49-F238E27FC236}">
                      <a16:creationId xmlns:a16="http://schemas.microsoft.com/office/drawing/2014/main" id="{CF63F80A-A24D-8582-CE1D-E76CE05D73A1}"/>
                    </a:ext>
                  </a:extLst>
                </p:cNvPr>
                <p:cNvPicPr/>
                <p:nvPr/>
              </p:nvPicPr>
              <p:blipFill>
                <a:blip r:embed="rId357"/>
                <a:stretch>
                  <a:fillRect/>
                </a:stretch>
              </p:blipFill>
              <p:spPr>
                <a:xfrm>
                  <a:off x="11333555" y="2485468"/>
                  <a:ext cx="62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7" name="Freihand 226">
                  <a:extLst>
                    <a:ext uri="{FF2B5EF4-FFF2-40B4-BE49-F238E27FC236}">
                      <a16:creationId xmlns:a16="http://schemas.microsoft.com/office/drawing/2014/main" id="{E63F7D5B-F038-C89B-117C-E5592E66BE40}"/>
                    </a:ext>
                  </a:extLst>
                </p14:cNvPr>
                <p14:cNvContentPartPr/>
                <p14:nvPr/>
              </p14:nvContentPartPr>
              <p14:xfrm>
                <a:off x="11534075" y="2385388"/>
                <a:ext cx="123840" cy="169200"/>
              </p14:xfrm>
            </p:contentPart>
          </mc:Choice>
          <mc:Fallback xmlns="">
            <p:pic>
              <p:nvPicPr>
                <p:cNvPr id="227" name="Freihand 226">
                  <a:extLst>
                    <a:ext uri="{FF2B5EF4-FFF2-40B4-BE49-F238E27FC236}">
                      <a16:creationId xmlns:a16="http://schemas.microsoft.com/office/drawing/2014/main" id="{E63F7D5B-F038-C89B-117C-E5592E66BE40}"/>
                    </a:ext>
                  </a:extLst>
                </p:cNvPr>
                <p:cNvPicPr/>
                <p:nvPr/>
              </p:nvPicPr>
              <p:blipFill>
                <a:blip r:embed="rId359"/>
                <a:stretch>
                  <a:fillRect/>
                </a:stretch>
              </p:blipFill>
              <p:spPr>
                <a:xfrm>
                  <a:off x="11525435" y="2376748"/>
                  <a:ext cx="141480" cy="186840"/>
                </a:xfrm>
                <a:prstGeom prst="rect">
                  <a:avLst/>
                </a:prstGeom>
              </p:spPr>
            </p:pic>
          </mc:Fallback>
        </mc:AlternateContent>
      </p:grpSp>
      <p:grpSp>
        <p:nvGrpSpPr>
          <p:cNvPr id="247" name="Gruppieren 246">
            <a:extLst>
              <a:ext uri="{FF2B5EF4-FFF2-40B4-BE49-F238E27FC236}">
                <a16:creationId xmlns:a16="http://schemas.microsoft.com/office/drawing/2014/main" id="{09750CBF-2671-BEA6-88E2-474A01D1281C}"/>
              </a:ext>
            </a:extLst>
          </p:cNvPr>
          <p:cNvGrpSpPr/>
          <p:nvPr/>
        </p:nvGrpSpPr>
        <p:grpSpPr>
          <a:xfrm>
            <a:off x="7998155" y="3026908"/>
            <a:ext cx="484200" cy="184680"/>
            <a:chOff x="7998155" y="3026908"/>
            <a:chExt cx="484200" cy="184680"/>
          </a:xfrm>
        </p:grpSpPr>
        <mc:AlternateContent xmlns:mc="http://schemas.openxmlformats.org/markup-compatibility/2006" xmlns:p14="http://schemas.microsoft.com/office/powerpoint/2010/main">
          <mc:Choice Requires="p14">
            <p:contentPart p14:bwMode="auto" r:id="rId360">
              <p14:nvContentPartPr>
                <p14:cNvPr id="231" name="Freihand 230">
                  <a:extLst>
                    <a:ext uri="{FF2B5EF4-FFF2-40B4-BE49-F238E27FC236}">
                      <a16:creationId xmlns:a16="http://schemas.microsoft.com/office/drawing/2014/main" id="{C528CBB0-1FC8-17D9-71AA-E53132F07707}"/>
                    </a:ext>
                  </a:extLst>
                </p14:cNvPr>
                <p14:cNvContentPartPr/>
                <p14:nvPr/>
              </p14:nvContentPartPr>
              <p14:xfrm>
                <a:off x="7998155" y="3026908"/>
                <a:ext cx="98280" cy="159840"/>
              </p14:xfrm>
            </p:contentPart>
          </mc:Choice>
          <mc:Fallback xmlns="">
            <p:pic>
              <p:nvPicPr>
                <p:cNvPr id="231" name="Freihand 230">
                  <a:extLst>
                    <a:ext uri="{FF2B5EF4-FFF2-40B4-BE49-F238E27FC236}">
                      <a16:creationId xmlns:a16="http://schemas.microsoft.com/office/drawing/2014/main" id="{C528CBB0-1FC8-17D9-71AA-E53132F07707}"/>
                    </a:ext>
                  </a:extLst>
                </p:cNvPr>
                <p:cNvPicPr/>
                <p:nvPr/>
              </p:nvPicPr>
              <p:blipFill>
                <a:blip r:embed="rId361"/>
                <a:stretch>
                  <a:fillRect/>
                </a:stretch>
              </p:blipFill>
              <p:spPr>
                <a:xfrm>
                  <a:off x="7989515" y="3018268"/>
                  <a:ext cx="115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2" name="Freihand 231">
                  <a:extLst>
                    <a:ext uri="{FF2B5EF4-FFF2-40B4-BE49-F238E27FC236}">
                      <a16:creationId xmlns:a16="http://schemas.microsoft.com/office/drawing/2014/main" id="{525221EE-1F32-21F5-089B-F37FB91688CF}"/>
                    </a:ext>
                  </a:extLst>
                </p14:cNvPr>
                <p14:cNvContentPartPr/>
                <p14:nvPr/>
              </p14:nvContentPartPr>
              <p14:xfrm>
                <a:off x="8234315" y="3036988"/>
                <a:ext cx="16920" cy="136080"/>
              </p14:xfrm>
            </p:contentPart>
          </mc:Choice>
          <mc:Fallback xmlns="">
            <p:pic>
              <p:nvPicPr>
                <p:cNvPr id="232" name="Freihand 231">
                  <a:extLst>
                    <a:ext uri="{FF2B5EF4-FFF2-40B4-BE49-F238E27FC236}">
                      <a16:creationId xmlns:a16="http://schemas.microsoft.com/office/drawing/2014/main" id="{525221EE-1F32-21F5-089B-F37FB91688CF}"/>
                    </a:ext>
                  </a:extLst>
                </p:cNvPr>
                <p:cNvPicPr/>
                <p:nvPr/>
              </p:nvPicPr>
              <p:blipFill>
                <a:blip r:embed="rId363"/>
                <a:stretch>
                  <a:fillRect/>
                </a:stretch>
              </p:blipFill>
              <p:spPr>
                <a:xfrm>
                  <a:off x="8225675" y="3027988"/>
                  <a:ext cx="34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3" name="Freihand 232">
                  <a:extLst>
                    <a:ext uri="{FF2B5EF4-FFF2-40B4-BE49-F238E27FC236}">
                      <a16:creationId xmlns:a16="http://schemas.microsoft.com/office/drawing/2014/main" id="{AF20AD9F-EB96-0006-A63F-45AF4A014236}"/>
                    </a:ext>
                  </a:extLst>
                </p14:cNvPr>
                <p14:cNvContentPartPr/>
                <p14:nvPr/>
              </p14:nvContentPartPr>
              <p14:xfrm>
                <a:off x="8406395" y="3031948"/>
                <a:ext cx="72720" cy="79560"/>
              </p14:xfrm>
            </p:contentPart>
          </mc:Choice>
          <mc:Fallback xmlns="">
            <p:pic>
              <p:nvPicPr>
                <p:cNvPr id="233" name="Freihand 232">
                  <a:extLst>
                    <a:ext uri="{FF2B5EF4-FFF2-40B4-BE49-F238E27FC236}">
                      <a16:creationId xmlns:a16="http://schemas.microsoft.com/office/drawing/2014/main" id="{AF20AD9F-EB96-0006-A63F-45AF4A014236}"/>
                    </a:ext>
                  </a:extLst>
                </p:cNvPr>
                <p:cNvPicPr/>
                <p:nvPr/>
              </p:nvPicPr>
              <p:blipFill>
                <a:blip r:embed="rId365"/>
                <a:stretch>
                  <a:fillRect/>
                </a:stretch>
              </p:blipFill>
              <p:spPr>
                <a:xfrm>
                  <a:off x="8397395" y="3022948"/>
                  <a:ext cx="90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5" name="Freihand 234">
                  <a:extLst>
                    <a:ext uri="{FF2B5EF4-FFF2-40B4-BE49-F238E27FC236}">
                      <a16:creationId xmlns:a16="http://schemas.microsoft.com/office/drawing/2014/main" id="{BF7ADF8C-7DB9-BF50-E23C-767329346BBF}"/>
                    </a:ext>
                  </a:extLst>
                </p14:cNvPr>
                <p14:cNvContentPartPr/>
                <p14:nvPr/>
              </p14:nvContentPartPr>
              <p14:xfrm>
                <a:off x="8360675" y="3034108"/>
                <a:ext cx="121680" cy="145440"/>
              </p14:xfrm>
            </p:contentPart>
          </mc:Choice>
          <mc:Fallback xmlns="">
            <p:pic>
              <p:nvPicPr>
                <p:cNvPr id="235" name="Freihand 234">
                  <a:extLst>
                    <a:ext uri="{FF2B5EF4-FFF2-40B4-BE49-F238E27FC236}">
                      <a16:creationId xmlns:a16="http://schemas.microsoft.com/office/drawing/2014/main" id="{BF7ADF8C-7DB9-BF50-E23C-767329346BBF}"/>
                    </a:ext>
                  </a:extLst>
                </p:cNvPr>
                <p:cNvPicPr/>
                <p:nvPr/>
              </p:nvPicPr>
              <p:blipFill>
                <a:blip r:embed="rId367"/>
                <a:stretch>
                  <a:fillRect/>
                </a:stretch>
              </p:blipFill>
              <p:spPr>
                <a:xfrm>
                  <a:off x="8352035" y="3025108"/>
                  <a:ext cx="139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6" name="Freihand 235">
                  <a:extLst>
                    <a:ext uri="{FF2B5EF4-FFF2-40B4-BE49-F238E27FC236}">
                      <a16:creationId xmlns:a16="http://schemas.microsoft.com/office/drawing/2014/main" id="{F91AEF8F-54D1-8894-6F15-D2C74790E622}"/>
                    </a:ext>
                  </a:extLst>
                </p14:cNvPr>
                <p14:cNvContentPartPr/>
                <p14:nvPr/>
              </p14:nvContentPartPr>
              <p14:xfrm>
                <a:off x="8159435" y="3047068"/>
                <a:ext cx="112320" cy="164520"/>
              </p14:xfrm>
            </p:contentPart>
          </mc:Choice>
          <mc:Fallback xmlns="">
            <p:pic>
              <p:nvPicPr>
                <p:cNvPr id="236" name="Freihand 235">
                  <a:extLst>
                    <a:ext uri="{FF2B5EF4-FFF2-40B4-BE49-F238E27FC236}">
                      <a16:creationId xmlns:a16="http://schemas.microsoft.com/office/drawing/2014/main" id="{F91AEF8F-54D1-8894-6F15-D2C74790E622}"/>
                    </a:ext>
                  </a:extLst>
                </p:cNvPr>
                <p:cNvPicPr/>
                <p:nvPr/>
              </p:nvPicPr>
              <p:blipFill>
                <a:blip r:embed="rId369"/>
                <a:stretch>
                  <a:fillRect/>
                </a:stretch>
              </p:blipFill>
              <p:spPr>
                <a:xfrm>
                  <a:off x="8150435" y="3038428"/>
                  <a:ext cx="129960" cy="182160"/>
                </a:xfrm>
                <a:prstGeom prst="rect">
                  <a:avLst/>
                </a:prstGeom>
              </p:spPr>
            </p:pic>
          </mc:Fallback>
        </mc:AlternateContent>
      </p:grpSp>
      <p:grpSp>
        <p:nvGrpSpPr>
          <p:cNvPr id="246" name="Gruppieren 245">
            <a:extLst>
              <a:ext uri="{FF2B5EF4-FFF2-40B4-BE49-F238E27FC236}">
                <a16:creationId xmlns:a16="http://schemas.microsoft.com/office/drawing/2014/main" id="{2A7EC7BB-B0EF-FC5E-99EA-B95D9E320195}"/>
              </a:ext>
            </a:extLst>
          </p:cNvPr>
          <p:cNvGrpSpPr/>
          <p:nvPr/>
        </p:nvGrpSpPr>
        <p:grpSpPr>
          <a:xfrm>
            <a:off x="8696555" y="2919988"/>
            <a:ext cx="832320" cy="230760"/>
            <a:chOff x="8696555" y="2919988"/>
            <a:chExt cx="832320" cy="230760"/>
          </a:xfrm>
        </p:grpSpPr>
        <mc:AlternateContent xmlns:mc="http://schemas.openxmlformats.org/markup-compatibility/2006" xmlns:p14="http://schemas.microsoft.com/office/powerpoint/2010/main">
          <mc:Choice Requires="p14">
            <p:contentPart p14:bwMode="auto" r:id="rId370">
              <p14:nvContentPartPr>
                <p14:cNvPr id="237" name="Freihand 236">
                  <a:extLst>
                    <a:ext uri="{FF2B5EF4-FFF2-40B4-BE49-F238E27FC236}">
                      <a16:creationId xmlns:a16="http://schemas.microsoft.com/office/drawing/2014/main" id="{7571D230-BE18-53E1-4D05-A970F0298526}"/>
                    </a:ext>
                  </a:extLst>
                </p14:cNvPr>
                <p14:cNvContentPartPr/>
                <p14:nvPr/>
              </p14:nvContentPartPr>
              <p14:xfrm>
                <a:off x="8717795" y="3012508"/>
                <a:ext cx="20160" cy="138240"/>
              </p14:xfrm>
            </p:contentPart>
          </mc:Choice>
          <mc:Fallback xmlns="">
            <p:pic>
              <p:nvPicPr>
                <p:cNvPr id="237" name="Freihand 236">
                  <a:extLst>
                    <a:ext uri="{FF2B5EF4-FFF2-40B4-BE49-F238E27FC236}">
                      <a16:creationId xmlns:a16="http://schemas.microsoft.com/office/drawing/2014/main" id="{7571D230-BE18-53E1-4D05-A970F0298526}"/>
                    </a:ext>
                  </a:extLst>
                </p:cNvPr>
                <p:cNvPicPr/>
                <p:nvPr/>
              </p:nvPicPr>
              <p:blipFill>
                <a:blip r:embed="rId371"/>
                <a:stretch>
                  <a:fillRect/>
                </a:stretch>
              </p:blipFill>
              <p:spPr>
                <a:xfrm>
                  <a:off x="8708795" y="3003868"/>
                  <a:ext cx="37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8" name="Freihand 237">
                  <a:extLst>
                    <a:ext uri="{FF2B5EF4-FFF2-40B4-BE49-F238E27FC236}">
                      <a16:creationId xmlns:a16="http://schemas.microsoft.com/office/drawing/2014/main" id="{65F67A1A-19A3-22BD-FA12-1B0EC55A340C}"/>
                    </a:ext>
                  </a:extLst>
                </p14:cNvPr>
                <p14:cNvContentPartPr/>
                <p14:nvPr/>
              </p14:nvContentPartPr>
              <p14:xfrm>
                <a:off x="8696555" y="3043108"/>
                <a:ext cx="149040" cy="18720"/>
              </p14:xfrm>
            </p:contentPart>
          </mc:Choice>
          <mc:Fallback xmlns="">
            <p:pic>
              <p:nvPicPr>
                <p:cNvPr id="238" name="Freihand 237">
                  <a:extLst>
                    <a:ext uri="{FF2B5EF4-FFF2-40B4-BE49-F238E27FC236}">
                      <a16:creationId xmlns:a16="http://schemas.microsoft.com/office/drawing/2014/main" id="{65F67A1A-19A3-22BD-FA12-1B0EC55A340C}"/>
                    </a:ext>
                  </a:extLst>
                </p:cNvPr>
                <p:cNvPicPr/>
                <p:nvPr/>
              </p:nvPicPr>
              <p:blipFill>
                <a:blip r:embed="rId373"/>
                <a:stretch>
                  <a:fillRect/>
                </a:stretch>
              </p:blipFill>
              <p:spPr>
                <a:xfrm>
                  <a:off x="8687915" y="3034108"/>
                  <a:ext cx="166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9" name="Freihand 238">
                  <a:extLst>
                    <a:ext uri="{FF2B5EF4-FFF2-40B4-BE49-F238E27FC236}">
                      <a16:creationId xmlns:a16="http://schemas.microsoft.com/office/drawing/2014/main" id="{4BEBC43F-BEBC-3059-8D88-1A496B2720A5}"/>
                    </a:ext>
                  </a:extLst>
                </p14:cNvPr>
                <p14:cNvContentPartPr/>
                <p14:nvPr/>
              </p14:nvContentPartPr>
              <p14:xfrm>
                <a:off x="8916515" y="2937628"/>
                <a:ext cx="130320" cy="146520"/>
              </p14:xfrm>
            </p:contentPart>
          </mc:Choice>
          <mc:Fallback xmlns="">
            <p:pic>
              <p:nvPicPr>
                <p:cNvPr id="239" name="Freihand 238">
                  <a:extLst>
                    <a:ext uri="{FF2B5EF4-FFF2-40B4-BE49-F238E27FC236}">
                      <a16:creationId xmlns:a16="http://schemas.microsoft.com/office/drawing/2014/main" id="{4BEBC43F-BEBC-3059-8D88-1A496B2720A5}"/>
                    </a:ext>
                  </a:extLst>
                </p:cNvPr>
                <p:cNvPicPr/>
                <p:nvPr/>
              </p:nvPicPr>
              <p:blipFill>
                <a:blip r:embed="rId375"/>
                <a:stretch>
                  <a:fillRect/>
                </a:stretch>
              </p:blipFill>
              <p:spPr>
                <a:xfrm>
                  <a:off x="8907875" y="2928988"/>
                  <a:ext cx="147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0" name="Freihand 239">
                  <a:extLst>
                    <a:ext uri="{FF2B5EF4-FFF2-40B4-BE49-F238E27FC236}">
                      <a16:creationId xmlns:a16="http://schemas.microsoft.com/office/drawing/2014/main" id="{B7495BB8-C791-3A1E-F876-6252DF5708D9}"/>
                    </a:ext>
                  </a:extLst>
                </p14:cNvPr>
                <p14:cNvContentPartPr/>
                <p14:nvPr/>
              </p14:nvContentPartPr>
              <p14:xfrm>
                <a:off x="9061595" y="2919988"/>
                <a:ext cx="264240" cy="118080"/>
              </p14:xfrm>
            </p:contentPart>
          </mc:Choice>
          <mc:Fallback xmlns="">
            <p:pic>
              <p:nvPicPr>
                <p:cNvPr id="240" name="Freihand 239">
                  <a:extLst>
                    <a:ext uri="{FF2B5EF4-FFF2-40B4-BE49-F238E27FC236}">
                      <a16:creationId xmlns:a16="http://schemas.microsoft.com/office/drawing/2014/main" id="{B7495BB8-C791-3A1E-F876-6252DF5708D9}"/>
                    </a:ext>
                  </a:extLst>
                </p:cNvPr>
                <p:cNvPicPr/>
                <p:nvPr/>
              </p:nvPicPr>
              <p:blipFill>
                <a:blip r:embed="rId377"/>
                <a:stretch>
                  <a:fillRect/>
                </a:stretch>
              </p:blipFill>
              <p:spPr>
                <a:xfrm>
                  <a:off x="9052955" y="2910988"/>
                  <a:ext cx="281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1" name="Freihand 240">
                  <a:extLst>
                    <a:ext uri="{FF2B5EF4-FFF2-40B4-BE49-F238E27FC236}">
                      <a16:creationId xmlns:a16="http://schemas.microsoft.com/office/drawing/2014/main" id="{035B61DC-EC31-C146-1C5D-883CEAE428C5}"/>
                    </a:ext>
                  </a:extLst>
                </p14:cNvPr>
                <p14:cNvContentPartPr/>
                <p14:nvPr/>
              </p14:nvContentPartPr>
              <p14:xfrm>
                <a:off x="9462995" y="2930068"/>
                <a:ext cx="65880" cy="96120"/>
              </p14:xfrm>
            </p:contentPart>
          </mc:Choice>
          <mc:Fallback xmlns="">
            <p:pic>
              <p:nvPicPr>
                <p:cNvPr id="241" name="Freihand 240">
                  <a:extLst>
                    <a:ext uri="{FF2B5EF4-FFF2-40B4-BE49-F238E27FC236}">
                      <a16:creationId xmlns:a16="http://schemas.microsoft.com/office/drawing/2014/main" id="{035B61DC-EC31-C146-1C5D-883CEAE428C5}"/>
                    </a:ext>
                  </a:extLst>
                </p:cNvPr>
                <p:cNvPicPr/>
                <p:nvPr/>
              </p:nvPicPr>
              <p:blipFill>
                <a:blip r:embed="rId379"/>
                <a:stretch>
                  <a:fillRect/>
                </a:stretch>
              </p:blipFill>
              <p:spPr>
                <a:xfrm>
                  <a:off x="9453995" y="2921068"/>
                  <a:ext cx="83520" cy="11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0">
            <p14:nvContentPartPr>
              <p14:cNvPr id="242" name="Freihand 241">
                <a:extLst>
                  <a:ext uri="{FF2B5EF4-FFF2-40B4-BE49-F238E27FC236}">
                    <a16:creationId xmlns:a16="http://schemas.microsoft.com/office/drawing/2014/main" id="{5D7DC8CA-88FD-5BFF-526D-D33A5391F72D}"/>
                  </a:ext>
                </a:extLst>
              </p14:cNvPr>
              <p14:cNvContentPartPr/>
              <p14:nvPr/>
            </p14:nvContentPartPr>
            <p14:xfrm>
              <a:off x="9478115" y="2829628"/>
              <a:ext cx="22320" cy="14760"/>
            </p14:xfrm>
          </p:contentPart>
        </mc:Choice>
        <mc:Fallback xmlns="">
          <p:pic>
            <p:nvPicPr>
              <p:cNvPr id="242" name="Freihand 241">
                <a:extLst>
                  <a:ext uri="{FF2B5EF4-FFF2-40B4-BE49-F238E27FC236}">
                    <a16:creationId xmlns:a16="http://schemas.microsoft.com/office/drawing/2014/main" id="{5D7DC8CA-88FD-5BFF-526D-D33A5391F72D}"/>
                  </a:ext>
                </a:extLst>
              </p:cNvPr>
              <p:cNvPicPr/>
              <p:nvPr/>
            </p:nvPicPr>
            <p:blipFill>
              <a:blip r:embed="rId381"/>
              <a:stretch>
                <a:fillRect/>
              </a:stretch>
            </p:blipFill>
            <p:spPr>
              <a:xfrm>
                <a:off x="9469475" y="2820988"/>
                <a:ext cx="39960" cy="32400"/>
              </a:xfrm>
              <a:prstGeom prst="rect">
                <a:avLst/>
              </a:prstGeom>
            </p:spPr>
          </p:pic>
        </mc:Fallback>
      </mc:AlternateContent>
      <p:grpSp>
        <p:nvGrpSpPr>
          <p:cNvPr id="245" name="Gruppieren 244">
            <a:extLst>
              <a:ext uri="{FF2B5EF4-FFF2-40B4-BE49-F238E27FC236}">
                <a16:creationId xmlns:a16="http://schemas.microsoft.com/office/drawing/2014/main" id="{27A8A7B1-69FD-6156-F1D0-0AEEDA755152}"/>
              </a:ext>
            </a:extLst>
          </p:cNvPr>
          <p:cNvGrpSpPr/>
          <p:nvPr/>
        </p:nvGrpSpPr>
        <p:grpSpPr>
          <a:xfrm>
            <a:off x="9957995" y="2918548"/>
            <a:ext cx="173880" cy="69480"/>
            <a:chOff x="9957995" y="2918548"/>
            <a:chExt cx="173880" cy="69480"/>
          </a:xfrm>
        </p:grpSpPr>
        <mc:AlternateContent xmlns:mc="http://schemas.openxmlformats.org/markup-compatibility/2006" xmlns:p14="http://schemas.microsoft.com/office/powerpoint/2010/main">
          <mc:Choice Requires="p14">
            <p:contentPart p14:bwMode="auto" r:id="rId382">
              <p14:nvContentPartPr>
                <p14:cNvPr id="243" name="Freihand 242">
                  <a:extLst>
                    <a:ext uri="{FF2B5EF4-FFF2-40B4-BE49-F238E27FC236}">
                      <a16:creationId xmlns:a16="http://schemas.microsoft.com/office/drawing/2014/main" id="{93A1C0A8-B2DF-5A93-E6FF-8DC8104D4FFB}"/>
                    </a:ext>
                  </a:extLst>
                </p14:cNvPr>
                <p14:cNvContentPartPr/>
                <p14:nvPr/>
              </p14:nvContentPartPr>
              <p14:xfrm>
                <a:off x="9957995" y="2918548"/>
                <a:ext cx="173880" cy="32400"/>
              </p14:xfrm>
            </p:contentPart>
          </mc:Choice>
          <mc:Fallback xmlns="">
            <p:pic>
              <p:nvPicPr>
                <p:cNvPr id="243" name="Freihand 242">
                  <a:extLst>
                    <a:ext uri="{FF2B5EF4-FFF2-40B4-BE49-F238E27FC236}">
                      <a16:creationId xmlns:a16="http://schemas.microsoft.com/office/drawing/2014/main" id="{93A1C0A8-B2DF-5A93-E6FF-8DC8104D4FFB}"/>
                    </a:ext>
                  </a:extLst>
                </p:cNvPr>
                <p:cNvPicPr/>
                <p:nvPr/>
              </p:nvPicPr>
              <p:blipFill>
                <a:blip r:embed="rId383"/>
                <a:stretch>
                  <a:fillRect/>
                </a:stretch>
              </p:blipFill>
              <p:spPr>
                <a:xfrm>
                  <a:off x="9949355" y="2909548"/>
                  <a:ext cx="191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4" name="Freihand 243">
                  <a:extLst>
                    <a:ext uri="{FF2B5EF4-FFF2-40B4-BE49-F238E27FC236}">
                      <a16:creationId xmlns:a16="http://schemas.microsoft.com/office/drawing/2014/main" id="{65C58B20-A9D0-B14C-5361-375736CA94EB}"/>
                    </a:ext>
                  </a:extLst>
                </p14:cNvPr>
                <p14:cNvContentPartPr/>
                <p14:nvPr/>
              </p14:nvContentPartPr>
              <p14:xfrm>
                <a:off x="9972035" y="2972908"/>
                <a:ext cx="159480" cy="15120"/>
              </p14:xfrm>
            </p:contentPart>
          </mc:Choice>
          <mc:Fallback xmlns="">
            <p:pic>
              <p:nvPicPr>
                <p:cNvPr id="244" name="Freihand 243">
                  <a:extLst>
                    <a:ext uri="{FF2B5EF4-FFF2-40B4-BE49-F238E27FC236}">
                      <a16:creationId xmlns:a16="http://schemas.microsoft.com/office/drawing/2014/main" id="{65C58B20-A9D0-B14C-5361-375736CA94EB}"/>
                    </a:ext>
                  </a:extLst>
                </p:cNvPr>
                <p:cNvPicPr/>
                <p:nvPr/>
              </p:nvPicPr>
              <p:blipFill>
                <a:blip r:embed="rId385"/>
                <a:stretch>
                  <a:fillRect/>
                </a:stretch>
              </p:blipFill>
              <p:spPr>
                <a:xfrm>
                  <a:off x="9963035" y="2964268"/>
                  <a:ext cx="177120" cy="32760"/>
                </a:xfrm>
                <a:prstGeom prst="rect">
                  <a:avLst/>
                </a:prstGeom>
              </p:spPr>
            </p:pic>
          </mc:Fallback>
        </mc:AlternateContent>
      </p:grpSp>
      <p:grpSp>
        <p:nvGrpSpPr>
          <p:cNvPr id="258" name="Gruppieren 257">
            <a:extLst>
              <a:ext uri="{FF2B5EF4-FFF2-40B4-BE49-F238E27FC236}">
                <a16:creationId xmlns:a16="http://schemas.microsoft.com/office/drawing/2014/main" id="{895F91CC-3A48-1424-337F-375A1D2F7D2E}"/>
              </a:ext>
            </a:extLst>
          </p:cNvPr>
          <p:cNvGrpSpPr/>
          <p:nvPr/>
        </p:nvGrpSpPr>
        <p:grpSpPr>
          <a:xfrm>
            <a:off x="10350035" y="2787508"/>
            <a:ext cx="1665360" cy="367560"/>
            <a:chOff x="10350035" y="2787508"/>
            <a:chExt cx="1665360" cy="367560"/>
          </a:xfrm>
        </p:grpSpPr>
        <mc:AlternateContent xmlns:mc="http://schemas.openxmlformats.org/markup-compatibility/2006" xmlns:p14="http://schemas.microsoft.com/office/powerpoint/2010/main">
          <mc:Choice Requires="p14">
            <p:contentPart p14:bwMode="auto" r:id="rId386">
              <p14:nvContentPartPr>
                <p14:cNvPr id="248" name="Freihand 247">
                  <a:extLst>
                    <a:ext uri="{FF2B5EF4-FFF2-40B4-BE49-F238E27FC236}">
                      <a16:creationId xmlns:a16="http://schemas.microsoft.com/office/drawing/2014/main" id="{572D0910-AA05-456D-6204-6767DE66D0E7}"/>
                    </a:ext>
                  </a:extLst>
                </p14:cNvPr>
                <p14:cNvContentPartPr/>
                <p14:nvPr/>
              </p14:nvContentPartPr>
              <p14:xfrm>
                <a:off x="10350035" y="2892988"/>
                <a:ext cx="139680" cy="85320"/>
              </p14:xfrm>
            </p:contentPart>
          </mc:Choice>
          <mc:Fallback xmlns="">
            <p:pic>
              <p:nvPicPr>
                <p:cNvPr id="248" name="Freihand 247">
                  <a:extLst>
                    <a:ext uri="{FF2B5EF4-FFF2-40B4-BE49-F238E27FC236}">
                      <a16:creationId xmlns:a16="http://schemas.microsoft.com/office/drawing/2014/main" id="{572D0910-AA05-456D-6204-6767DE66D0E7}"/>
                    </a:ext>
                  </a:extLst>
                </p:cNvPr>
                <p:cNvPicPr/>
                <p:nvPr/>
              </p:nvPicPr>
              <p:blipFill>
                <a:blip r:embed="rId387"/>
                <a:stretch>
                  <a:fillRect/>
                </a:stretch>
              </p:blipFill>
              <p:spPr>
                <a:xfrm>
                  <a:off x="10341035" y="2884348"/>
                  <a:ext cx="157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9" name="Freihand 248">
                  <a:extLst>
                    <a:ext uri="{FF2B5EF4-FFF2-40B4-BE49-F238E27FC236}">
                      <a16:creationId xmlns:a16="http://schemas.microsoft.com/office/drawing/2014/main" id="{590CDE94-AD18-6CCF-659B-3E5FAA71C35E}"/>
                    </a:ext>
                  </a:extLst>
                </p14:cNvPr>
                <p14:cNvContentPartPr/>
                <p14:nvPr/>
              </p14:nvContentPartPr>
              <p14:xfrm>
                <a:off x="10408715" y="2885428"/>
                <a:ext cx="118440" cy="269640"/>
              </p14:xfrm>
            </p:contentPart>
          </mc:Choice>
          <mc:Fallback xmlns="">
            <p:pic>
              <p:nvPicPr>
                <p:cNvPr id="249" name="Freihand 248">
                  <a:extLst>
                    <a:ext uri="{FF2B5EF4-FFF2-40B4-BE49-F238E27FC236}">
                      <a16:creationId xmlns:a16="http://schemas.microsoft.com/office/drawing/2014/main" id="{590CDE94-AD18-6CCF-659B-3E5FAA71C35E}"/>
                    </a:ext>
                  </a:extLst>
                </p:cNvPr>
                <p:cNvPicPr/>
                <p:nvPr/>
              </p:nvPicPr>
              <p:blipFill>
                <a:blip r:embed="rId389"/>
                <a:stretch>
                  <a:fillRect/>
                </a:stretch>
              </p:blipFill>
              <p:spPr>
                <a:xfrm>
                  <a:off x="10400075" y="2876428"/>
                  <a:ext cx="1360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1" name="Freihand 250">
                  <a:extLst>
                    <a:ext uri="{FF2B5EF4-FFF2-40B4-BE49-F238E27FC236}">
                      <a16:creationId xmlns:a16="http://schemas.microsoft.com/office/drawing/2014/main" id="{C0E61CA3-8C75-6D58-10A0-F06F74D2D213}"/>
                    </a:ext>
                  </a:extLst>
                </p14:cNvPr>
                <p14:cNvContentPartPr/>
                <p14:nvPr/>
              </p14:nvContentPartPr>
              <p14:xfrm>
                <a:off x="10716875" y="2939428"/>
                <a:ext cx="141480" cy="32400"/>
              </p14:xfrm>
            </p:contentPart>
          </mc:Choice>
          <mc:Fallback xmlns="">
            <p:pic>
              <p:nvPicPr>
                <p:cNvPr id="251" name="Freihand 250">
                  <a:extLst>
                    <a:ext uri="{FF2B5EF4-FFF2-40B4-BE49-F238E27FC236}">
                      <a16:creationId xmlns:a16="http://schemas.microsoft.com/office/drawing/2014/main" id="{C0E61CA3-8C75-6D58-10A0-F06F74D2D213}"/>
                    </a:ext>
                  </a:extLst>
                </p:cNvPr>
                <p:cNvPicPr/>
                <p:nvPr/>
              </p:nvPicPr>
              <p:blipFill>
                <a:blip r:embed="rId391"/>
                <a:stretch>
                  <a:fillRect/>
                </a:stretch>
              </p:blipFill>
              <p:spPr>
                <a:xfrm>
                  <a:off x="10708235" y="2930428"/>
                  <a:ext cx="159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2" name="Freihand 251">
                  <a:extLst>
                    <a:ext uri="{FF2B5EF4-FFF2-40B4-BE49-F238E27FC236}">
                      <a16:creationId xmlns:a16="http://schemas.microsoft.com/office/drawing/2014/main" id="{0A76BEDC-4769-12B4-FB3D-1E698E399ACB}"/>
                    </a:ext>
                  </a:extLst>
                </p14:cNvPr>
                <p14:cNvContentPartPr/>
                <p14:nvPr/>
              </p14:nvContentPartPr>
              <p14:xfrm>
                <a:off x="10649195" y="2845108"/>
                <a:ext cx="189000" cy="177840"/>
              </p14:xfrm>
            </p:contentPart>
          </mc:Choice>
          <mc:Fallback xmlns="">
            <p:pic>
              <p:nvPicPr>
                <p:cNvPr id="252" name="Freihand 251">
                  <a:extLst>
                    <a:ext uri="{FF2B5EF4-FFF2-40B4-BE49-F238E27FC236}">
                      <a16:creationId xmlns:a16="http://schemas.microsoft.com/office/drawing/2014/main" id="{0A76BEDC-4769-12B4-FB3D-1E698E399ACB}"/>
                    </a:ext>
                  </a:extLst>
                </p:cNvPr>
                <p:cNvPicPr/>
                <p:nvPr/>
              </p:nvPicPr>
              <p:blipFill>
                <a:blip r:embed="rId393"/>
                <a:stretch>
                  <a:fillRect/>
                </a:stretch>
              </p:blipFill>
              <p:spPr>
                <a:xfrm>
                  <a:off x="10640195" y="2836108"/>
                  <a:ext cx="206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3" name="Freihand 252">
                  <a:extLst>
                    <a:ext uri="{FF2B5EF4-FFF2-40B4-BE49-F238E27FC236}">
                      <a16:creationId xmlns:a16="http://schemas.microsoft.com/office/drawing/2014/main" id="{60080009-9FE3-E76A-2185-9CE10591FB41}"/>
                    </a:ext>
                  </a:extLst>
                </p14:cNvPr>
                <p14:cNvContentPartPr/>
                <p14:nvPr/>
              </p14:nvContentPartPr>
              <p14:xfrm>
                <a:off x="10989395" y="2804428"/>
                <a:ext cx="140040" cy="189000"/>
              </p14:xfrm>
            </p:contentPart>
          </mc:Choice>
          <mc:Fallback xmlns="">
            <p:pic>
              <p:nvPicPr>
                <p:cNvPr id="253" name="Freihand 252">
                  <a:extLst>
                    <a:ext uri="{FF2B5EF4-FFF2-40B4-BE49-F238E27FC236}">
                      <a16:creationId xmlns:a16="http://schemas.microsoft.com/office/drawing/2014/main" id="{60080009-9FE3-E76A-2185-9CE10591FB41}"/>
                    </a:ext>
                  </a:extLst>
                </p:cNvPr>
                <p:cNvPicPr/>
                <p:nvPr/>
              </p:nvPicPr>
              <p:blipFill>
                <a:blip r:embed="rId395"/>
                <a:stretch>
                  <a:fillRect/>
                </a:stretch>
              </p:blipFill>
              <p:spPr>
                <a:xfrm>
                  <a:off x="10980395" y="2795428"/>
                  <a:ext cx="157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4" name="Freihand 253">
                  <a:extLst>
                    <a:ext uri="{FF2B5EF4-FFF2-40B4-BE49-F238E27FC236}">
                      <a16:creationId xmlns:a16="http://schemas.microsoft.com/office/drawing/2014/main" id="{DE29EE5A-9FDF-BD69-3327-CC3A1C165B38}"/>
                    </a:ext>
                  </a:extLst>
                </p14:cNvPr>
                <p14:cNvContentPartPr/>
                <p14:nvPr/>
              </p14:nvContentPartPr>
              <p14:xfrm>
                <a:off x="11149955" y="2787508"/>
                <a:ext cx="142200" cy="173520"/>
              </p14:xfrm>
            </p:contentPart>
          </mc:Choice>
          <mc:Fallback xmlns="">
            <p:pic>
              <p:nvPicPr>
                <p:cNvPr id="254" name="Freihand 253">
                  <a:extLst>
                    <a:ext uri="{FF2B5EF4-FFF2-40B4-BE49-F238E27FC236}">
                      <a16:creationId xmlns:a16="http://schemas.microsoft.com/office/drawing/2014/main" id="{DE29EE5A-9FDF-BD69-3327-CC3A1C165B38}"/>
                    </a:ext>
                  </a:extLst>
                </p:cNvPr>
                <p:cNvPicPr/>
                <p:nvPr/>
              </p:nvPicPr>
              <p:blipFill>
                <a:blip r:embed="rId397"/>
                <a:stretch>
                  <a:fillRect/>
                </a:stretch>
              </p:blipFill>
              <p:spPr>
                <a:xfrm>
                  <a:off x="11140955" y="2778868"/>
                  <a:ext cx="159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5" name="Freihand 254">
                  <a:extLst>
                    <a:ext uri="{FF2B5EF4-FFF2-40B4-BE49-F238E27FC236}">
                      <a16:creationId xmlns:a16="http://schemas.microsoft.com/office/drawing/2014/main" id="{F81B3394-4AB4-3A90-971C-D7D8250C21FD}"/>
                    </a:ext>
                  </a:extLst>
                </p14:cNvPr>
                <p14:cNvContentPartPr/>
                <p14:nvPr/>
              </p14:nvContentPartPr>
              <p14:xfrm>
                <a:off x="11359475" y="2856628"/>
                <a:ext cx="97920" cy="24120"/>
              </p14:xfrm>
            </p:contentPart>
          </mc:Choice>
          <mc:Fallback xmlns="">
            <p:pic>
              <p:nvPicPr>
                <p:cNvPr id="255" name="Freihand 254">
                  <a:extLst>
                    <a:ext uri="{FF2B5EF4-FFF2-40B4-BE49-F238E27FC236}">
                      <a16:creationId xmlns:a16="http://schemas.microsoft.com/office/drawing/2014/main" id="{F81B3394-4AB4-3A90-971C-D7D8250C21FD}"/>
                    </a:ext>
                  </a:extLst>
                </p:cNvPr>
                <p:cNvPicPr/>
                <p:nvPr/>
              </p:nvPicPr>
              <p:blipFill>
                <a:blip r:embed="rId399"/>
                <a:stretch>
                  <a:fillRect/>
                </a:stretch>
              </p:blipFill>
              <p:spPr>
                <a:xfrm>
                  <a:off x="11350475" y="2847988"/>
                  <a:ext cx="115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6" name="Freihand 255">
                  <a:extLst>
                    <a:ext uri="{FF2B5EF4-FFF2-40B4-BE49-F238E27FC236}">
                      <a16:creationId xmlns:a16="http://schemas.microsoft.com/office/drawing/2014/main" id="{2926A95F-B05A-027D-3B15-CEE0454CFAE4}"/>
                    </a:ext>
                  </a:extLst>
                </p14:cNvPr>
                <p14:cNvContentPartPr/>
                <p14:nvPr/>
              </p14:nvContentPartPr>
              <p14:xfrm>
                <a:off x="11444795" y="2799748"/>
                <a:ext cx="88560" cy="135000"/>
              </p14:xfrm>
            </p:contentPart>
          </mc:Choice>
          <mc:Fallback xmlns="">
            <p:pic>
              <p:nvPicPr>
                <p:cNvPr id="256" name="Freihand 255">
                  <a:extLst>
                    <a:ext uri="{FF2B5EF4-FFF2-40B4-BE49-F238E27FC236}">
                      <a16:creationId xmlns:a16="http://schemas.microsoft.com/office/drawing/2014/main" id="{2926A95F-B05A-027D-3B15-CEE0454CFAE4}"/>
                    </a:ext>
                  </a:extLst>
                </p:cNvPr>
                <p:cNvPicPr/>
                <p:nvPr/>
              </p:nvPicPr>
              <p:blipFill>
                <a:blip r:embed="rId401"/>
                <a:stretch>
                  <a:fillRect/>
                </a:stretch>
              </p:blipFill>
              <p:spPr>
                <a:xfrm>
                  <a:off x="11435795" y="2791108"/>
                  <a:ext cx="106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7" name="Freihand 256">
                  <a:extLst>
                    <a:ext uri="{FF2B5EF4-FFF2-40B4-BE49-F238E27FC236}">
                      <a16:creationId xmlns:a16="http://schemas.microsoft.com/office/drawing/2014/main" id="{B3229F2D-9A27-2200-9763-B54A8860692B}"/>
                    </a:ext>
                  </a:extLst>
                </p14:cNvPr>
                <p14:cNvContentPartPr/>
                <p14:nvPr/>
              </p14:nvContentPartPr>
              <p14:xfrm>
                <a:off x="11558555" y="2798668"/>
                <a:ext cx="456840" cy="117000"/>
              </p14:xfrm>
            </p:contentPart>
          </mc:Choice>
          <mc:Fallback xmlns="">
            <p:pic>
              <p:nvPicPr>
                <p:cNvPr id="257" name="Freihand 256">
                  <a:extLst>
                    <a:ext uri="{FF2B5EF4-FFF2-40B4-BE49-F238E27FC236}">
                      <a16:creationId xmlns:a16="http://schemas.microsoft.com/office/drawing/2014/main" id="{B3229F2D-9A27-2200-9763-B54A8860692B}"/>
                    </a:ext>
                  </a:extLst>
                </p:cNvPr>
                <p:cNvPicPr/>
                <p:nvPr/>
              </p:nvPicPr>
              <p:blipFill>
                <a:blip r:embed="rId403"/>
                <a:stretch>
                  <a:fillRect/>
                </a:stretch>
              </p:blipFill>
              <p:spPr>
                <a:xfrm>
                  <a:off x="11549555" y="2789668"/>
                  <a:ext cx="474480" cy="134640"/>
                </a:xfrm>
                <a:prstGeom prst="rect">
                  <a:avLst/>
                </a:prstGeom>
              </p:spPr>
            </p:pic>
          </mc:Fallback>
        </mc:AlternateContent>
      </p:grpSp>
      <p:grpSp>
        <p:nvGrpSpPr>
          <p:cNvPr id="313" name="Gruppieren 312">
            <a:extLst>
              <a:ext uri="{FF2B5EF4-FFF2-40B4-BE49-F238E27FC236}">
                <a16:creationId xmlns:a16="http://schemas.microsoft.com/office/drawing/2014/main" id="{F0178AEA-6CA4-6CEC-8361-A751088F63EE}"/>
              </a:ext>
            </a:extLst>
          </p:cNvPr>
          <p:cNvGrpSpPr/>
          <p:nvPr/>
        </p:nvGrpSpPr>
        <p:grpSpPr>
          <a:xfrm>
            <a:off x="4217795" y="3265948"/>
            <a:ext cx="3988440" cy="833400"/>
            <a:chOff x="4217795" y="3265948"/>
            <a:chExt cx="3988440" cy="833400"/>
          </a:xfrm>
        </p:grpSpPr>
        <mc:AlternateContent xmlns:mc="http://schemas.openxmlformats.org/markup-compatibility/2006" xmlns:p14="http://schemas.microsoft.com/office/powerpoint/2010/main">
          <mc:Choice Requires="p14">
            <p:contentPart p14:bwMode="auto" r:id="rId404">
              <p14:nvContentPartPr>
                <p14:cNvPr id="259" name="Freihand 258">
                  <a:extLst>
                    <a:ext uri="{FF2B5EF4-FFF2-40B4-BE49-F238E27FC236}">
                      <a16:creationId xmlns:a16="http://schemas.microsoft.com/office/drawing/2014/main" id="{1D38483A-6705-2F97-3A13-1F362916D367}"/>
                    </a:ext>
                  </a:extLst>
                </p14:cNvPr>
                <p14:cNvContentPartPr/>
                <p14:nvPr/>
              </p14:nvContentPartPr>
              <p14:xfrm>
                <a:off x="4217795" y="3557548"/>
                <a:ext cx="158760" cy="171000"/>
              </p14:xfrm>
            </p:contentPart>
          </mc:Choice>
          <mc:Fallback xmlns="">
            <p:pic>
              <p:nvPicPr>
                <p:cNvPr id="259" name="Freihand 258">
                  <a:extLst>
                    <a:ext uri="{FF2B5EF4-FFF2-40B4-BE49-F238E27FC236}">
                      <a16:creationId xmlns:a16="http://schemas.microsoft.com/office/drawing/2014/main" id="{1D38483A-6705-2F97-3A13-1F362916D367}"/>
                    </a:ext>
                  </a:extLst>
                </p:cNvPr>
                <p:cNvPicPr/>
                <p:nvPr/>
              </p:nvPicPr>
              <p:blipFill>
                <a:blip r:embed="rId405"/>
                <a:stretch>
                  <a:fillRect/>
                </a:stretch>
              </p:blipFill>
              <p:spPr>
                <a:xfrm>
                  <a:off x="4208795" y="3548908"/>
                  <a:ext cx="176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0" name="Freihand 259">
                  <a:extLst>
                    <a:ext uri="{FF2B5EF4-FFF2-40B4-BE49-F238E27FC236}">
                      <a16:creationId xmlns:a16="http://schemas.microsoft.com/office/drawing/2014/main" id="{01977389-6F28-786E-3FD5-E4F61D503617}"/>
                    </a:ext>
                  </a:extLst>
                </p14:cNvPr>
                <p14:cNvContentPartPr/>
                <p14:nvPr/>
              </p14:nvContentPartPr>
              <p14:xfrm>
                <a:off x="4437755" y="3587068"/>
                <a:ext cx="371160" cy="142200"/>
              </p14:xfrm>
            </p:contentPart>
          </mc:Choice>
          <mc:Fallback xmlns="">
            <p:pic>
              <p:nvPicPr>
                <p:cNvPr id="260" name="Freihand 259">
                  <a:extLst>
                    <a:ext uri="{FF2B5EF4-FFF2-40B4-BE49-F238E27FC236}">
                      <a16:creationId xmlns:a16="http://schemas.microsoft.com/office/drawing/2014/main" id="{01977389-6F28-786E-3FD5-E4F61D503617}"/>
                    </a:ext>
                  </a:extLst>
                </p:cNvPr>
                <p:cNvPicPr/>
                <p:nvPr/>
              </p:nvPicPr>
              <p:blipFill>
                <a:blip r:embed="rId407"/>
                <a:stretch>
                  <a:fillRect/>
                </a:stretch>
              </p:blipFill>
              <p:spPr>
                <a:xfrm>
                  <a:off x="4428755" y="3578428"/>
                  <a:ext cx="388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1" name="Freihand 260">
                  <a:extLst>
                    <a:ext uri="{FF2B5EF4-FFF2-40B4-BE49-F238E27FC236}">
                      <a16:creationId xmlns:a16="http://schemas.microsoft.com/office/drawing/2014/main" id="{576D701F-6120-CCF8-AAC7-7CCF83A8B2F1}"/>
                    </a:ext>
                  </a:extLst>
                </p14:cNvPr>
                <p14:cNvContentPartPr/>
                <p14:nvPr/>
              </p14:nvContentPartPr>
              <p14:xfrm>
                <a:off x="4856435" y="3588148"/>
                <a:ext cx="103320" cy="99000"/>
              </p14:xfrm>
            </p:contentPart>
          </mc:Choice>
          <mc:Fallback xmlns="">
            <p:pic>
              <p:nvPicPr>
                <p:cNvPr id="261" name="Freihand 260">
                  <a:extLst>
                    <a:ext uri="{FF2B5EF4-FFF2-40B4-BE49-F238E27FC236}">
                      <a16:creationId xmlns:a16="http://schemas.microsoft.com/office/drawing/2014/main" id="{576D701F-6120-CCF8-AAC7-7CCF83A8B2F1}"/>
                    </a:ext>
                  </a:extLst>
                </p:cNvPr>
                <p:cNvPicPr/>
                <p:nvPr/>
              </p:nvPicPr>
              <p:blipFill>
                <a:blip r:embed="rId409"/>
                <a:stretch>
                  <a:fillRect/>
                </a:stretch>
              </p:blipFill>
              <p:spPr>
                <a:xfrm>
                  <a:off x="4847435" y="3579508"/>
                  <a:ext cx="120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2" name="Freihand 261">
                  <a:extLst>
                    <a:ext uri="{FF2B5EF4-FFF2-40B4-BE49-F238E27FC236}">
                      <a16:creationId xmlns:a16="http://schemas.microsoft.com/office/drawing/2014/main" id="{E3DD5CA9-82C8-963F-2C82-A98D836BAE7F}"/>
                    </a:ext>
                  </a:extLst>
                </p14:cNvPr>
                <p14:cNvContentPartPr/>
                <p14:nvPr/>
              </p14:nvContentPartPr>
              <p14:xfrm>
                <a:off x="5021315" y="3483748"/>
                <a:ext cx="107640" cy="184320"/>
              </p14:xfrm>
            </p:contentPart>
          </mc:Choice>
          <mc:Fallback xmlns="">
            <p:pic>
              <p:nvPicPr>
                <p:cNvPr id="262" name="Freihand 261">
                  <a:extLst>
                    <a:ext uri="{FF2B5EF4-FFF2-40B4-BE49-F238E27FC236}">
                      <a16:creationId xmlns:a16="http://schemas.microsoft.com/office/drawing/2014/main" id="{E3DD5CA9-82C8-963F-2C82-A98D836BAE7F}"/>
                    </a:ext>
                  </a:extLst>
                </p:cNvPr>
                <p:cNvPicPr/>
                <p:nvPr/>
              </p:nvPicPr>
              <p:blipFill>
                <a:blip r:embed="rId411"/>
                <a:stretch>
                  <a:fillRect/>
                </a:stretch>
              </p:blipFill>
              <p:spPr>
                <a:xfrm>
                  <a:off x="5012675" y="3475108"/>
                  <a:ext cx="125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3" name="Freihand 262">
                  <a:extLst>
                    <a:ext uri="{FF2B5EF4-FFF2-40B4-BE49-F238E27FC236}">
                      <a16:creationId xmlns:a16="http://schemas.microsoft.com/office/drawing/2014/main" id="{A135798C-EC78-9F00-D09E-D4192BF33871}"/>
                    </a:ext>
                  </a:extLst>
                </p14:cNvPr>
                <p14:cNvContentPartPr/>
                <p14:nvPr/>
              </p14:nvContentPartPr>
              <p14:xfrm>
                <a:off x="5186555" y="3567628"/>
                <a:ext cx="124560" cy="24120"/>
              </p14:xfrm>
            </p:contentPart>
          </mc:Choice>
          <mc:Fallback xmlns="">
            <p:pic>
              <p:nvPicPr>
                <p:cNvPr id="263" name="Freihand 262">
                  <a:extLst>
                    <a:ext uri="{FF2B5EF4-FFF2-40B4-BE49-F238E27FC236}">
                      <a16:creationId xmlns:a16="http://schemas.microsoft.com/office/drawing/2014/main" id="{A135798C-EC78-9F00-D09E-D4192BF33871}"/>
                    </a:ext>
                  </a:extLst>
                </p:cNvPr>
                <p:cNvPicPr/>
                <p:nvPr/>
              </p:nvPicPr>
              <p:blipFill>
                <a:blip r:embed="rId413"/>
                <a:stretch>
                  <a:fillRect/>
                </a:stretch>
              </p:blipFill>
              <p:spPr>
                <a:xfrm>
                  <a:off x="5177555" y="3558628"/>
                  <a:ext cx="142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5" name="Freihand 264">
                  <a:extLst>
                    <a:ext uri="{FF2B5EF4-FFF2-40B4-BE49-F238E27FC236}">
                      <a16:creationId xmlns:a16="http://schemas.microsoft.com/office/drawing/2014/main" id="{C2908CC6-CC60-8C74-4391-7A2B9138BEDA}"/>
                    </a:ext>
                  </a:extLst>
                </p14:cNvPr>
                <p14:cNvContentPartPr/>
                <p14:nvPr/>
              </p14:nvContentPartPr>
              <p14:xfrm>
                <a:off x="5388515" y="3513268"/>
                <a:ext cx="117360" cy="126720"/>
              </p14:xfrm>
            </p:contentPart>
          </mc:Choice>
          <mc:Fallback xmlns="">
            <p:pic>
              <p:nvPicPr>
                <p:cNvPr id="265" name="Freihand 264">
                  <a:extLst>
                    <a:ext uri="{FF2B5EF4-FFF2-40B4-BE49-F238E27FC236}">
                      <a16:creationId xmlns:a16="http://schemas.microsoft.com/office/drawing/2014/main" id="{C2908CC6-CC60-8C74-4391-7A2B9138BEDA}"/>
                    </a:ext>
                  </a:extLst>
                </p:cNvPr>
                <p:cNvPicPr/>
                <p:nvPr/>
              </p:nvPicPr>
              <p:blipFill>
                <a:blip r:embed="rId415"/>
                <a:stretch>
                  <a:fillRect/>
                </a:stretch>
              </p:blipFill>
              <p:spPr>
                <a:xfrm>
                  <a:off x="5379515" y="3504268"/>
                  <a:ext cx="135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6" name="Freihand 265">
                  <a:extLst>
                    <a:ext uri="{FF2B5EF4-FFF2-40B4-BE49-F238E27FC236}">
                      <a16:creationId xmlns:a16="http://schemas.microsoft.com/office/drawing/2014/main" id="{C316C765-D641-26E3-EFEE-CD50253D5D35}"/>
                    </a:ext>
                  </a:extLst>
                </p14:cNvPr>
                <p14:cNvContentPartPr/>
                <p14:nvPr/>
              </p14:nvContentPartPr>
              <p14:xfrm>
                <a:off x="5527115" y="3492028"/>
                <a:ext cx="280440" cy="275760"/>
              </p14:xfrm>
            </p:contentPart>
          </mc:Choice>
          <mc:Fallback xmlns="">
            <p:pic>
              <p:nvPicPr>
                <p:cNvPr id="266" name="Freihand 265">
                  <a:extLst>
                    <a:ext uri="{FF2B5EF4-FFF2-40B4-BE49-F238E27FC236}">
                      <a16:creationId xmlns:a16="http://schemas.microsoft.com/office/drawing/2014/main" id="{C316C765-D641-26E3-EFEE-CD50253D5D35}"/>
                    </a:ext>
                  </a:extLst>
                </p:cNvPr>
                <p:cNvPicPr/>
                <p:nvPr/>
              </p:nvPicPr>
              <p:blipFill>
                <a:blip r:embed="rId417"/>
                <a:stretch>
                  <a:fillRect/>
                </a:stretch>
              </p:blipFill>
              <p:spPr>
                <a:xfrm>
                  <a:off x="5518115" y="3483388"/>
                  <a:ext cx="2980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7" name="Freihand 266">
                  <a:extLst>
                    <a:ext uri="{FF2B5EF4-FFF2-40B4-BE49-F238E27FC236}">
                      <a16:creationId xmlns:a16="http://schemas.microsoft.com/office/drawing/2014/main" id="{07B71BF5-E02C-F6F5-7AE9-A8BC24EBD147}"/>
                    </a:ext>
                  </a:extLst>
                </p14:cNvPr>
                <p14:cNvContentPartPr/>
                <p14:nvPr/>
              </p14:nvContentPartPr>
              <p14:xfrm>
                <a:off x="5833475" y="3407068"/>
                <a:ext cx="6480" cy="14760"/>
              </p14:xfrm>
            </p:contentPart>
          </mc:Choice>
          <mc:Fallback xmlns="">
            <p:pic>
              <p:nvPicPr>
                <p:cNvPr id="267" name="Freihand 266">
                  <a:extLst>
                    <a:ext uri="{FF2B5EF4-FFF2-40B4-BE49-F238E27FC236}">
                      <a16:creationId xmlns:a16="http://schemas.microsoft.com/office/drawing/2014/main" id="{07B71BF5-E02C-F6F5-7AE9-A8BC24EBD147}"/>
                    </a:ext>
                  </a:extLst>
                </p:cNvPr>
                <p:cNvPicPr/>
                <p:nvPr/>
              </p:nvPicPr>
              <p:blipFill>
                <a:blip r:embed="rId419"/>
                <a:stretch>
                  <a:fillRect/>
                </a:stretch>
              </p:blipFill>
              <p:spPr>
                <a:xfrm>
                  <a:off x="5824475" y="3398428"/>
                  <a:ext cx="24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8" name="Freihand 267">
                  <a:extLst>
                    <a:ext uri="{FF2B5EF4-FFF2-40B4-BE49-F238E27FC236}">
                      <a16:creationId xmlns:a16="http://schemas.microsoft.com/office/drawing/2014/main" id="{B5AC5D85-983D-1B7F-8259-3F4E002A85F9}"/>
                    </a:ext>
                  </a:extLst>
                </p14:cNvPr>
                <p14:cNvContentPartPr/>
                <p14:nvPr/>
              </p14:nvContentPartPr>
              <p14:xfrm>
                <a:off x="5883875" y="3410668"/>
                <a:ext cx="119520" cy="158040"/>
              </p14:xfrm>
            </p:contentPart>
          </mc:Choice>
          <mc:Fallback xmlns="">
            <p:pic>
              <p:nvPicPr>
                <p:cNvPr id="268" name="Freihand 267">
                  <a:extLst>
                    <a:ext uri="{FF2B5EF4-FFF2-40B4-BE49-F238E27FC236}">
                      <a16:creationId xmlns:a16="http://schemas.microsoft.com/office/drawing/2014/main" id="{B5AC5D85-983D-1B7F-8259-3F4E002A85F9}"/>
                    </a:ext>
                  </a:extLst>
                </p:cNvPr>
                <p:cNvPicPr/>
                <p:nvPr/>
              </p:nvPicPr>
              <p:blipFill>
                <a:blip r:embed="rId421"/>
                <a:stretch>
                  <a:fillRect/>
                </a:stretch>
              </p:blipFill>
              <p:spPr>
                <a:xfrm>
                  <a:off x="5875235" y="3401668"/>
                  <a:ext cx="137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9" name="Freihand 268">
                  <a:extLst>
                    <a:ext uri="{FF2B5EF4-FFF2-40B4-BE49-F238E27FC236}">
                      <a16:creationId xmlns:a16="http://schemas.microsoft.com/office/drawing/2014/main" id="{AF55A8B9-E065-058E-4A0C-9A8B34652582}"/>
                    </a:ext>
                  </a:extLst>
                </p14:cNvPr>
                <p14:cNvContentPartPr/>
                <p14:nvPr/>
              </p14:nvContentPartPr>
              <p14:xfrm>
                <a:off x="5988995" y="3364228"/>
                <a:ext cx="59400" cy="200520"/>
              </p14:xfrm>
            </p:contentPart>
          </mc:Choice>
          <mc:Fallback xmlns="">
            <p:pic>
              <p:nvPicPr>
                <p:cNvPr id="269" name="Freihand 268">
                  <a:extLst>
                    <a:ext uri="{FF2B5EF4-FFF2-40B4-BE49-F238E27FC236}">
                      <a16:creationId xmlns:a16="http://schemas.microsoft.com/office/drawing/2014/main" id="{AF55A8B9-E065-058E-4A0C-9A8B34652582}"/>
                    </a:ext>
                  </a:extLst>
                </p:cNvPr>
                <p:cNvPicPr/>
                <p:nvPr/>
              </p:nvPicPr>
              <p:blipFill>
                <a:blip r:embed="rId423"/>
                <a:stretch>
                  <a:fillRect/>
                </a:stretch>
              </p:blipFill>
              <p:spPr>
                <a:xfrm>
                  <a:off x="5979995" y="3355228"/>
                  <a:ext cx="770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0" name="Freihand 269">
                  <a:extLst>
                    <a:ext uri="{FF2B5EF4-FFF2-40B4-BE49-F238E27FC236}">
                      <a16:creationId xmlns:a16="http://schemas.microsoft.com/office/drawing/2014/main" id="{D9840790-3BEC-858C-081C-BE67F4830988}"/>
                    </a:ext>
                  </a:extLst>
                </p14:cNvPr>
                <p14:cNvContentPartPr/>
                <p14:nvPr/>
              </p14:nvContentPartPr>
              <p14:xfrm>
                <a:off x="6072155" y="3378988"/>
                <a:ext cx="94680" cy="190440"/>
              </p14:xfrm>
            </p:contentPart>
          </mc:Choice>
          <mc:Fallback xmlns="">
            <p:pic>
              <p:nvPicPr>
                <p:cNvPr id="270" name="Freihand 269">
                  <a:extLst>
                    <a:ext uri="{FF2B5EF4-FFF2-40B4-BE49-F238E27FC236}">
                      <a16:creationId xmlns:a16="http://schemas.microsoft.com/office/drawing/2014/main" id="{D9840790-3BEC-858C-081C-BE67F4830988}"/>
                    </a:ext>
                  </a:extLst>
                </p:cNvPr>
                <p:cNvPicPr/>
                <p:nvPr/>
              </p:nvPicPr>
              <p:blipFill>
                <a:blip r:embed="rId425"/>
                <a:stretch>
                  <a:fillRect/>
                </a:stretch>
              </p:blipFill>
              <p:spPr>
                <a:xfrm>
                  <a:off x="6063155" y="3370348"/>
                  <a:ext cx="112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1" name="Freihand 270">
                  <a:extLst>
                    <a:ext uri="{FF2B5EF4-FFF2-40B4-BE49-F238E27FC236}">
                      <a16:creationId xmlns:a16="http://schemas.microsoft.com/office/drawing/2014/main" id="{A88B47D0-907A-BBEC-7AD4-18F0855A431E}"/>
                    </a:ext>
                  </a:extLst>
                </p14:cNvPr>
                <p14:cNvContentPartPr/>
                <p14:nvPr/>
              </p14:nvContentPartPr>
              <p14:xfrm>
                <a:off x="6176915" y="3452788"/>
                <a:ext cx="429480" cy="69120"/>
              </p14:xfrm>
            </p:contentPart>
          </mc:Choice>
          <mc:Fallback xmlns="">
            <p:pic>
              <p:nvPicPr>
                <p:cNvPr id="271" name="Freihand 270">
                  <a:extLst>
                    <a:ext uri="{FF2B5EF4-FFF2-40B4-BE49-F238E27FC236}">
                      <a16:creationId xmlns:a16="http://schemas.microsoft.com/office/drawing/2014/main" id="{A88B47D0-907A-BBEC-7AD4-18F0855A431E}"/>
                    </a:ext>
                  </a:extLst>
                </p:cNvPr>
                <p:cNvPicPr/>
                <p:nvPr/>
              </p:nvPicPr>
              <p:blipFill>
                <a:blip r:embed="rId427"/>
                <a:stretch>
                  <a:fillRect/>
                </a:stretch>
              </p:blipFill>
              <p:spPr>
                <a:xfrm>
                  <a:off x="6167915" y="3444148"/>
                  <a:ext cx="447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2" name="Freihand 271">
                  <a:extLst>
                    <a:ext uri="{FF2B5EF4-FFF2-40B4-BE49-F238E27FC236}">
                      <a16:creationId xmlns:a16="http://schemas.microsoft.com/office/drawing/2014/main" id="{DF1865AB-3594-9016-31BE-3F1D368B7D07}"/>
                    </a:ext>
                  </a:extLst>
                </p14:cNvPr>
                <p14:cNvContentPartPr/>
                <p14:nvPr/>
              </p14:nvContentPartPr>
              <p14:xfrm>
                <a:off x="6463475" y="3318508"/>
                <a:ext cx="4320" cy="9720"/>
              </p14:xfrm>
            </p:contentPart>
          </mc:Choice>
          <mc:Fallback xmlns="">
            <p:pic>
              <p:nvPicPr>
                <p:cNvPr id="272" name="Freihand 271">
                  <a:extLst>
                    <a:ext uri="{FF2B5EF4-FFF2-40B4-BE49-F238E27FC236}">
                      <a16:creationId xmlns:a16="http://schemas.microsoft.com/office/drawing/2014/main" id="{DF1865AB-3594-9016-31BE-3F1D368B7D07}"/>
                    </a:ext>
                  </a:extLst>
                </p:cNvPr>
                <p:cNvPicPr/>
                <p:nvPr/>
              </p:nvPicPr>
              <p:blipFill>
                <a:blip r:embed="rId429"/>
                <a:stretch>
                  <a:fillRect/>
                </a:stretch>
              </p:blipFill>
              <p:spPr>
                <a:xfrm>
                  <a:off x="6454475" y="3309508"/>
                  <a:ext cx="2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4" name="Freihand 273">
                  <a:extLst>
                    <a:ext uri="{FF2B5EF4-FFF2-40B4-BE49-F238E27FC236}">
                      <a16:creationId xmlns:a16="http://schemas.microsoft.com/office/drawing/2014/main" id="{35DB5200-9F69-2100-2C20-61CBE8466A81}"/>
                    </a:ext>
                  </a:extLst>
                </p14:cNvPr>
                <p14:cNvContentPartPr/>
                <p14:nvPr/>
              </p14:nvContentPartPr>
              <p14:xfrm>
                <a:off x="6968555" y="3398788"/>
                <a:ext cx="24480" cy="154080"/>
              </p14:xfrm>
            </p:contentPart>
          </mc:Choice>
          <mc:Fallback xmlns="">
            <p:pic>
              <p:nvPicPr>
                <p:cNvPr id="274" name="Freihand 273">
                  <a:extLst>
                    <a:ext uri="{FF2B5EF4-FFF2-40B4-BE49-F238E27FC236}">
                      <a16:creationId xmlns:a16="http://schemas.microsoft.com/office/drawing/2014/main" id="{35DB5200-9F69-2100-2C20-61CBE8466A81}"/>
                    </a:ext>
                  </a:extLst>
                </p:cNvPr>
                <p:cNvPicPr/>
                <p:nvPr/>
              </p:nvPicPr>
              <p:blipFill>
                <a:blip r:embed="rId431"/>
                <a:stretch>
                  <a:fillRect/>
                </a:stretch>
              </p:blipFill>
              <p:spPr>
                <a:xfrm>
                  <a:off x="6959915" y="3390148"/>
                  <a:ext cx="42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5" name="Freihand 274">
                  <a:extLst>
                    <a:ext uri="{FF2B5EF4-FFF2-40B4-BE49-F238E27FC236}">
                      <a16:creationId xmlns:a16="http://schemas.microsoft.com/office/drawing/2014/main" id="{8A4992DA-DC4C-F33E-3B41-104EF240B1D9}"/>
                    </a:ext>
                  </a:extLst>
                </p14:cNvPr>
                <p14:cNvContentPartPr/>
                <p14:nvPr/>
              </p14:nvContentPartPr>
              <p14:xfrm>
                <a:off x="6891515" y="3356668"/>
                <a:ext cx="192240" cy="210960"/>
              </p14:xfrm>
            </p:contentPart>
          </mc:Choice>
          <mc:Fallback xmlns="">
            <p:pic>
              <p:nvPicPr>
                <p:cNvPr id="275" name="Freihand 274">
                  <a:extLst>
                    <a:ext uri="{FF2B5EF4-FFF2-40B4-BE49-F238E27FC236}">
                      <a16:creationId xmlns:a16="http://schemas.microsoft.com/office/drawing/2014/main" id="{8A4992DA-DC4C-F33E-3B41-104EF240B1D9}"/>
                    </a:ext>
                  </a:extLst>
                </p:cNvPr>
                <p:cNvPicPr/>
                <p:nvPr/>
              </p:nvPicPr>
              <p:blipFill>
                <a:blip r:embed="rId433"/>
                <a:stretch>
                  <a:fillRect/>
                </a:stretch>
              </p:blipFill>
              <p:spPr>
                <a:xfrm>
                  <a:off x="6882515" y="3347668"/>
                  <a:ext cx="209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6" name="Freihand 275">
                  <a:extLst>
                    <a:ext uri="{FF2B5EF4-FFF2-40B4-BE49-F238E27FC236}">
                      <a16:creationId xmlns:a16="http://schemas.microsoft.com/office/drawing/2014/main" id="{4435C35F-C81B-2158-1BAA-D2B47E728860}"/>
                    </a:ext>
                  </a:extLst>
                </p14:cNvPr>
                <p14:cNvContentPartPr/>
                <p14:nvPr/>
              </p14:nvContentPartPr>
              <p14:xfrm>
                <a:off x="7121195" y="3354868"/>
                <a:ext cx="115920" cy="218160"/>
              </p14:xfrm>
            </p:contentPart>
          </mc:Choice>
          <mc:Fallback xmlns="">
            <p:pic>
              <p:nvPicPr>
                <p:cNvPr id="276" name="Freihand 275">
                  <a:extLst>
                    <a:ext uri="{FF2B5EF4-FFF2-40B4-BE49-F238E27FC236}">
                      <a16:creationId xmlns:a16="http://schemas.microsoft.com/office/drawing/2014/main" id="{4435C35F-C81B-2158-1BAA-D2B47E728860}"/>
                    </a:ext>
                  </a:extLst>
                </p:cNvPr>
                <p:cNvPicPr/>
                <p:nvPr/>
              </p:nvPicPr>
              <p:blipFill>
                <a:blip r:embed="rId435"/>
                <a:stretch>
                  <a:fillRect/>
                </a:stretch>
              </p:blipFill>
              <p:spPr>
                <a:xfrm>
                  <a:off x="7112555" y="3345868"/>
                  <a:ext cx="133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7" name="Freihand 276">
                  <a:extLst>
                    <a:ext uri="{FF2B5EF4-FFF2-40B4-BE49-F238E27FC236}">
                      <a16:creationId xmlns:a16="http://schemas.microsoft.com/office/drawing/2014/main" id="{EC0E61EE-2C40-F999-9533-4AF672ECB8A2}"/>
                    </a:ext>
                  </a:extLst>
                </p14:cNvPr>
                <p14:cNvContentPartPr/>
                <p14:nvPr/>
              </p14:nvContentPartPr>
              <p14:xfrm>
                <a:off x="7347635" y="3451348"/>
                <a:ext cx="165240" cy="30600"/>
              </p14:xfrm>
            </p:contentPart>
          </mc:Choice>
          <mc:Fallback xmlns="">
            <p:pic>
              <p:nvPicPr>
                <p:cNvPr id="277" name="Freihand 276">
                  <a:extLst>
                    <a:ext uri="{FF2B5EF4-FFF2-40B4-BE49-F238E27FC236}">
                      <a16:creationId xmlns:a16="http://schemas.microsoft.com/office/drawing/2014/main" id="{EC0E61EE-2C40-F999-9533-4AF672ECB8A2}"/>
                    </a:ext>
                  </a:extLst>
                </p:cNvPr>
                <p:cNvPicPr/>
                <p:nvPr/>
              </p:nvPicPr>
              <p:blipFill>
                <a:blip r:embed="rId437"/>
                <a:stretch>
                  <a:fillRect/>
                </a:stretch>
              </p:blipFill>
              <p:spPr>
                <a:xfrm>
                  <a:off x="7338995" y="3442348"/>
                  <a:ext cx="182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8" name="Freihand 277">
                  <a:extLst>
                    <a:ext uri="{FF2B5EF4-FFF2-40B4-BE49-F238E27FC236}">
                      <a16:creationId xmlns:a16="http://schemas.microsoft.com/office/drawing/2014/main" id="{9F88DDAB-EA86-65B5-C37D-BE657B8D64B4}"/>
                    </a:ext>
                  </a:extLst>
                </p14:cNvPr>
                <p14:cNvContentPartPr/>
                <p14:nvPr/>
              </p14:nvContentPartPr>
              <p14:xfrm>
                <a:off x="7371035" y="3499228"/>
                <a:ext cx="169920" cy="31680"/>
              </p14:xfrm>
            </p:contentPart>
          </mc:Choice>
          <mc:Fallback xmlns="">
            <p:pic>
              <p:nvPicPr>
                <p:cNvPr id="278" name="Freihand 277">
                  <a:extLst>
                    <a:ext uri="{FF2B5EF4-FFF2-40B4-BE49-F238E27FC236}">
                      <a16:creationId xmlns:a16="http://schemas.microsoft.com/office/drawing/2014/main" id="{9F88DDAB-EA86-65B5-C37D-BE657B8D64B4}"/>
                    </a:ext>
                  </a:extLst>
                </p:cNvPr>
                <p:cNvPicPr/>
                <p:nvPr/>
              </p:nvPicPr>
              <p:blipFill>
                <a:blip r:embed="rId439"/>
                <a:stretch>
                  <a:fillRect/>
                </a:stretch>
              </p:blipFill>
              <p:spPr>
                <a:xfrm>
                  <a:off x="7362035" y="3490228"/>
                  <a:ext cx="187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9" name="Freihand 278">
                  <a:extLst>
                    <a:ext uri="{FF2B5EF4-FFF2-40B4-BE49-F238E27FC236}">
                      <a16:creationId xmlns:a16="http://schemas.microsoft.com/office/drawing/2014/main" id="{3AFE09D6-AC9E-610A-06C2-DF4AE8C69F0D}"/>
                    </a:ext>
                  </a:extLst>
                </p14:cNvPr>
                <p14:cNvContentPartPr/>
                <p14:nvPr/>
              </p14:nvContentPartPr>
              <p14:xfrm>
                <a:off x="7656155" y="3385108"/>
                <a:ext cx="119160" cy="178920"/>
              </p14:xfrm>
            </p:contentPart>
          </mc:Choice>
          <mc:Fallback xmlns="">
            <p:pic>
              <p:nvPicPr>
                <p:cNvPr id="279" name="Freihand 278">
                  <a:extLst>
                    <a:ext uri="{FF2B5EF4-FFF2-40B4-BE49-F238E27FC236}">
                      <a16:creationId xmlns:a16="http://schemas.microsoft.com/office/drawing/2014/main" id="{3AFE09D6-AC9E-610A-06C2-DF4AE8C69F0D}"/>
                    </a:ext>
                  </a:extLst>
                </p:cNvPr>
                <p:cNvPicPr/>
                <p:nvPr/>
              </p:nvPicPr>
              <p:blipFill>
                <a:blip r:embed="rId441"/>
                <a:stretch>
                  <a:fillRect/>
                </a:stretch>
              </p:blipFill>
              <p:spPr>
                <a:xfrm>
                  <a:off x="7647155" y="3376108"/>
                  <a:ext cx="136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0" name="Freihand 279">
                  <a:extLst>
                    <a:ext uri="{FF2B5EF4-FFF2-40B4-BE49-F238E27FC236}">
                      <a16:creationId xmlns:a16="http://schemas.microsoft.com/office/drawing/2014/main" id="{12169D93-8254-1E3F-07E0-93F7E9C275DC}"/>
                    </a:ext>
                  </a:extLst>
                </p14:cNvPr>
                <p14:cNvContentPartPr/>
                <p14:nvPr/>
              </p14:nvContentPartPr>
              <p14:xfrm>
                <a:off x="7823915" y="3386908"/>
                <a:ext cx="179280" cy="170640"/>
              </p14:xfrm>
            </p:contentPart>
          </mc:Choice>
          <mc:Fallback xmlns="">
            <p:pic>
              <p:nvPicPr>
                <p:cNvPr id="280" name="Freihand 279">
                  <a:extLst>
                    <a:ext uri="{FF2B5EF4-FFF2-40B4-BE49-F238E27FC236}">
                      <a16:creationId xmlns:a16="http://schemas.microsoft.com/office/drawing/2014/main" id="{12169D93-8254-1E3F-07E0-93F7E9C275DC}"/>
                    </a:ext>
                  </a:extLst>
                </p:cNvPr>
                <p:cNvPicPr/>
                <p:nvPr/>
              </p:nvPicPr>
              <p:blipFill>
                <a:blip r:embed="rId443"/>
                <a:stretch>
                  <a:fillRect/>
                </a:stretch>
              </p:blipFill>
              <p:spPr>
                <a:xfrm>
                  <a:off x="7814915" y="3377908"/>
                  <a:ext cx="196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1" name="Freihand 280">
                  <a:extLst>
                    <a:ext uri="{FF2B5EF4-FFF2-40B4-BE49-F238E27FC236}">
                      <a16:creationId xmlns:a16="http://schemas.microsoft.com/office/drawing/2014/main" id="{E9BC6E98-64FE-A126-2DA8-16626275A808}"/>
                    </a:ext>
                  </a:extLst>
                </p14:cNvPr>
                <p14:cNvContentPartPr/>
                <p14:nvPr/>
              </p14:nvContentPartPr>
              <p14:xfrm>
                <a:off x="8063675" y="3309148"/>
                <a:ext cx="98640" cy="98280"/>
              </p14:xfrm>
            </p:contentPart>
          </mc:Choice>
          <mc:Fallback xmlns="">
            <p:pic>
              <p:nvPicPr>
                <p:cNvPr id="281" name="Freihand 280">
                  <a:extLst>
                    <a:ext uri="{FF2B5EF4-FFF2-40B4-BE49-F238E27FC236}">
                      <a16:creationId xmlns:a16="http://schemas.microsoft.com/office/drawing/2014/main" id="{E9BC6E98-64FE-A126-2DA8-16626275A808}"/>
                    </a:ext>
                  </a:extLst>
                </p:cNvPr>
                <p:cNvPicPr/>
                <p:nvPr/>
              </p:nvPicPr>
              <p:blipFill>
                <a:blip r:embed="rId445"/>
                <a:stretch>
                  <a:fillRect/>
                </a:stretch>
              </p:blipFill>
              <p:spPr>
                <a:xfrm>
                  <a:off x="8054675" y="3300148"/>
                  <a:ext cx="116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2" name="Freihand 281">
                  <a:extLst>
                    <a:ext uri="{FF2B5EF4-FFF2-40B4-BE49-F238E27FC236}">
                      <a16:creationId xmlns:a16="http://schemas.microsoft.com/office/drawing/2014/main" id="{C73A4BCD-84DC-AFDE-3C7E-ED547F43EFEB}"/>
                    </a:ext>
                  </a:extLst>
                </p14:cNvPr>
                <p14:cNvContentPartPr/>
                <p14:nvPr/>
              </p14:nvContentPartPr>
              <p14:xfrm>
                <a:off x="6711875" y="3265948"/>
                <a:ext cx="104760" cy="85320"/>
              </p14:xfrm>
            </p:contentPart>
          </mc:Choice>
          <mc:Fallback xmlns="">
            <p:pic>
              <p:nvPicPr>
                <p:cNvPr id="282" name="Freihand 281">
                  <a:extLst>
                    <a:ext uri="{FF2B5EF4-FFF2-40B4-BE49-F238E27FC236}">
                      <a16:creationId xmlns:a16="http://schemas.microsoft.com/office/drawing/2014/main" id="{C73A4BCD-84DC-AFDE-3C7E-ED547F43EFEB}"/>
                    </a:ext>
                  </a:extLst>
                </p:cNvPr>
                <p:cNvPicPr/>
                <p:nvPr/>
              </p:nvPicPr>
              <p:blipFill>
                <a:blip r:embed="rId447"/>
                <a:stretch>
                  <a:fillRect/>
                </a:stretch>
              </p:blipFill>
              <p:spPr>
                <a:xfrm>
                  <a:off x="6703235" y="3256948"/>
                  <a:ext cx="122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4" name="Freihand 283">
                  <a:extLst>
                    <a:ext uri="{FF2B5EF4-FFF2-40B4-BE49-F238E27FC236}">
                      <a16:creationId xmlns:a16="http://schemas.microsoft.com/office/drawing/2014/main" id="{7AC7631F-C5D2-F676-8503-A97B6DB130D1}"/>
                    </a:ext>
                  </a:extLst>
                </p14:cNvPr>
                <p14:cNvContentPartPr/>
                <p14:nvPr/>
              </p14:nvContentPartPr>
              <p14:xfrm>
                <a:off x="4617395" y="3951748"/>
                <a:ext cx="80640" cy="147600"/>
              </p14:xfrm>
            </p:contentPart>
          </mc:Choice>
          <mc:Fallback xmlns="">
            <p:pic>
              <p:nvPicPr>
                <p:cNvPr id="284" name="Freihand 283">
                  <a:extLst>
                    <a:ext uri="{FF2B5EF4-FFF2-40B4-BE49-F238E27FC236}">
                      <a16:creationId xmlns:a16="http://schemas.microsoft.com/office/drawing/2014/main" id="{7AC7631F-C5D2-F676-8503-A97B6DB130D1}"/>
                    </a:ext>
                  </a:extLst>
                </p:cNvPr>
                <p:cNvPicPr/>
                <p:nvPr/>
              </p:nvPicPr>
              <p:blipFill>
                <a:blip r:embed="rId449"/>
                <a:stretch>
                  <a:fillRect/>
                </a:stretch>
              </p:blipFill>
              <p:spPr>
                <a:xfrm>
                  <a:off x="4608395" y="3942748"/>
                  <a:ext cx="98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5" name="Freihand 284">
                  <a:extLst>
                    <a:ext uri="{FF2B5EF4-FFF2-40B4-BE49-F238E27FC236}">
                      <a16:creationId xmlns:a16="http://schemas.microsoft.com/office/drawing/2014/main" id="{CF386795-67C4-08D4-0279-7C5C05653FE4}"/>
                    </a:ext>
                  </a:extLst>
                </p14:cNvPr>
                <p14:cNvContentPartPr/>
                <p14:nvPr/>
              </p14:nvContentPartPr>
              <p14:xfrm>
                <a:off x="4646555" y="3916828"/>
                <a:ext cx="91440" cy="21240"/>
              </p14:xfrm>
            </p:contentPart>
          </mc:Choice>
          <mc:Fallback xmlns="">
            <p:pic>
              <p:nvPicPr>
                <p:cNvPr id="285" name="Freihand 284">
                  <a:extLst>
                    <a:ext uri="{FF2B5EF4-FFF2-40B4-BE49-F238E27FC236}">
                      <a16:creationId xmlns:a16="http://schemas.microsoft.com/office/drawing/2014/main" id="{CF386795-67C4-08D4-0279-7C5C05653FE4}"/>
                    </a:ext>
                  </a:extLst>
                </p:cNvPr>
                <p:cNvPicPr/>
                <p:nvPr/>
              </p:nvPicPr>
              <p:blipFill>
                <a:blip r:embed="rId451"/>
                <a:stretch>
                  <a:fillRect/>
                </a:stretch>
              </p:blipFill>
              <p:spPr>
                <a:xfrm>
                  <a:off x="4637555" y="3908188"/>
                  <a:ext cx="109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6" name="Freihand 285">
                  <a:extLst>
                    <a:ext uri="{FF2B5EF4-FFF2-40B4-BE49-F238E27FC236}">
                      <a16:creationId xmlns:a16="http://schemas.microsoft.com/office/drawing/2014/main" id="{7DF30FEE-C6EB-60E0-89AD-58D6DA2C11AE}"/>
                    </a:ext>
                  </a:extLst>
                </p14:cNvPr>
                <p14:cNvContentPartPr/>
                <p14:nvPr/>
              </p14:nvContentPartPr>
              <p14:xfrm>
                <a:off x="4831955" y="3902068"/>
                <a:ext cx="305280" cy="95400"/>
              </p14:xfrm>
            </p:contentPart>
          </mc:Choice>
          <mc:Fallback xmlns="">
            <p:pic>
              <p:nvPicPr>
                <p:cNvPr id="286" name="Freihand 285">
                  <a:extLst>
                    <a:ext uri="{FF2B5EF4-FFF2-40B4-BE49-F238E27FC236}">
                      <a16:creationId xmlns:a16="http://schemas.microsoft.com/office/drawing/2014/main" id="{7DF30FEE-C6EB-60E0-89AD-58D6DA2C11AE}"/>
                    </a:ext>
                  </a:extLst>
                </p:cNvPr>
                <p:cNvPicPr/>
                <p:nvPr/>
              </p:nvPicPr>
              <p:blipFill>
                <a:blip r:embed="rId453"/>
                <a:stretch>
                  <a:fillRect/>
                </a:stretch>
              </p:blipFill>
              <p:spPr>
                <a:xfrm>
                  <a:off x="4822955" y="3893068"/>
                  <a:ext cx="322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7" name="Freihand 286">
                  <a:extLst>
                    <a:ext uri="{FF2B5EF4-FFF2-40B4-BE49-F238E27FC236}">
                      <a16:creationId xmlns:a16="http://schemas.microsoft.com/office/drawing/2014/main" id="{5F01A44F-E921-E282-B89E-988D2FC79658}"/>
                    </a:ext>
                  </a:extLst>
                </p14:cNvPr>
                <p14:cNvContentPartPr/>
                <p14:nvPr/>
              </p14:nvContentPartPr>
              <p14:xfrm>
                <a:off x="5307155" y="3969388"/>
                <a:ext cx="100080" cy="10800"/>
              </p14:xfrm>
            </p:contentPart>
          </mc:Choice>
          <mc:Fallback xmlns="">
            <p:pic>
              <p:nvPicPr>
                <p:cNvPr id="287" name="Freihand 286">
                  <a:extLst>
                    <a:ext uri="{FF2B5EF4-FFF2-40B4-BE49-F238E27FC236}">
                      <a16:creationId xmlns:a16="http://schemas.microsoft.com/office/drawing/2014/main" id="{5F01A44F-E921-E282-B89E-988D2FC79658}"/>
                    </a:ext>
                  </a:extLst>
                </p:cNvPr>
                <p:cNvPicPr/>
                <p:nvPr/>
              </p:nvPicPr>
              <p:blipFill>
                <a:blip r:embed="rId455"/>
                <a:stretch>
                  <a:fillRect/>
                </a:stretch>
              </p:blipFill>
              <p:spPr>
                <a:xfrm>
                  <a:off x="5298515" y="3960388"/>
                  <a:ext cx="117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8" name="Freihand 287">
                  <a:extLst>
                    <a:ext uri="{FF2B5EF4-FFF2-40B4-BE49-F238E27FC236}">
                      <a16:creationId xmlns:a16="http://schemas.microsoft.com/office/drawing/2014/main" id="{981B4D3F-BB0D-BB94-D3D4-E120CD0DF17D}"/>
                    </a:ext>
                  </a:extLst>
                </p14:cNvPr>
                <p14:cNvContentPartPr/>
                <p14:nvPr/>
              </p14:nvContentPartPr>
              <p14:xfrm>
                <a:off x="5593715" y="3870028"/>
                <a:ext cx="7920" cy="127080"/>
              </p14:xfrm>
            </p:contentPart>
          </mc:Choice>
          <mc:Fallback xmlns="">
            <p:pic>
              <p:nvPicPr>
                <p:cNvPr id="288" name="Freihand 287">
                  <a:extLst>
                    <a:ext uri="{FF2B5EF4-FFF2-40B4-BE49-F238E27FC236}">
                      <a16:creationId xmlns:a16="http://schemas.microsoft.com/office/drawing/2014/main" id="{981B4D3F-BB0D-BB94-D3D4-E120CD0DF17D}"/>
                    </a:ext>
                  </a:extLst>
                </p:cNvPr>
                <p:cNvPicPr/>
                <p:nvPr/>
              </p:nvPicPr>
              <p:blipFill>
                <a:blip r:embed="rId457"/>
                <a:stretch>
                  <a:fillRect/>
                </a:stretch>
              </p:blipFill>
              <p:spPr>
                <a:xfrm>
                  <a:off x="5585075" y="3861388"/>
                  <a:ext cx="25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9" name="Freihand 288">
                  <a:extLst>
                    <a:ext uri="{FF2B5EF4-FFF2-40B4-BE49-F238E27FC236}">
                      <a16:creationId xmlns:a16="http://schemas.microsoft.com/office/drawing/2014/main" id="{A35CD0F8-D552-9049-9C32-BFC5281B4F14}"/>
                    </a:ext>
                  </a:extLst>
                </p14:cNvPr>
                <p14:cNvContentPartPr/>
                <p14:nvPr/>
              </p14:nvContentPartPr>
              <p14:xfrm>
                <a:off x="5652395" y="3851308"/>
                <a:ext cx="104760" cy="138240"/>
              </p14:xfrm>
            </p:contentPart>
          </mc:Choice>
          <mc:Fallback xmlns="">
            <p:pic>
              <p:nvPicPr>
                <p:cNvPr id="289" name="Freihand 288">
                  <a:extLst>
                    <a:ext uri="{FF2B5EF4-FFF2-40B4-BE49-F238E27FC236}">
                      <a16:creationId xmlns:a16="http://schemas.microsoft.com/office/drawing/2014/main" id="{A35CD0F8-D552-9049-9C32-BFC5281B4F14}"/>
                    </a:ext>
                  </a:extLst>
                </p:cNvPr>
                <p:cNvPicPr/>
                <p:nvPr/>
              </p:nvPicPr>
              <p:blipFill>
                <a:blip r:embed="rId459"/>
                <a:stretch>
                  <a:fillRect/>
                </a:stretch>
              </p:blipFill>
              <p:spPr>
                <a:xfrm>
                  <a:off x="5643395" y="3842668"/>
                  <a:ext cx="122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0" name="Freihand 289">
                  <a:extLst>
                    <a:ext uri="{FF2B5EF4-FFF2-40B4-BE49-F238E27FC236}">
                      <a16:creationId xmlns:a16="http://schemas.microsoft.com/office/drawing/2014/main" id="{2F716EA1-E39C-CEC1-3B5B-FA471E6E28F8}"/>
                    </a:ext>
                  </a:extLst>
                </p14:cNvPr>
                <p14:cNvContentPartPr/>
                <p14:nvPr/>
              </p14:nvContentPartPr>
              <p14:xfrm>
                <a:off x="5686955" y="3831868"/>
                <a:ext cx="264960" cy="127080"/>
              </p14:xfrm>
            </p:contentPart>
          </mc:Choice>
          <mc:Fallback xmlns="">
            <p:pic>
              <p:nvPicPr>
                <p:cNvPr id="290" name="Freihand 289">
                  <a:extLst>
                    <a:ext uri="{FF2B5EF4-FFF2-40B4-BE49-F238E27FC236}">
                      <a16:creationId xmlns:a16="http://schemas.microsoft.com/office/drawing/2014/main" id="{2F716EA1-E39C-CEC1-3B5B-FA471E6E28F8}"/>
                    </a:ext>
                  </a:extLst>
                </p:cNvPr>
                <p:cNvPicPr/>
                <p:nvPr/>
              </p:nvPicPr>
              <p:blipFill>
                <a:blip r:embed="rId461"/>
                <a:stretch>
                  <a:fillRect/>
                </a:stretch>
              </p:blipFill>
              <p:spPr>
                <a:xfrm>
                  <a:off x="5677955" y="3823228"/>
                  <a:ext cx="282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1" name="Freihand 290">
                  <a:extLst>
                    <a:ext uri="{FF2B5EF4-FFF2-40B4-BE49-F238E27FC236}">
                      <a16:creationId xmlns:a16="http://schemas.microsoft.com/office/drawing/2014/main" id="{B59323B7-A702-B325-82C3-7B424691FDED}"/>
                    </a:ext>
                  </a:extLst>
                </p14:cNvPr>
                <p14:cNvContentPartPr/>
                <p14:nvPr/>
              </p14:nvContentPartPr>
              <p14:xfrm>
                <a:off x="6022115" y="3841228"/>
                <a:ext cx="120240" cy="106920"/>
              </p14:xfrm>
            </p:contentPart>
          </mc:Choice>
          <mc:Fallback xmlns="">
            <p:pic>
              <p:nvPicPr>
                <p:cNvPr id="291" name="Freihand 290">
                  <a:extLst>
                    <a:ext uri="{FF2B5EF4-FFF2-40B4-BE49-F238E27FC236}">
                      <a16:creationId xmlns:a16="http://schemas.microsoft.com/office/drawing/2014/main" id="{B59323B7-A702-B325-82C3-7B424691FDED}"/>
                    </a:ext>
                  </a:extLst>
                </p:cNvPr>
                <p:cNvPicPr/>
                <p:nvPr/>
              </p:nvPicPr>
              <p:blipFill>
                <a:blip r:embed="rId463"/>
                <a:stretch>
                  <a:fillRect/>
                </a:stretch>
              </p:blipFill>
              <p:spPr>
                <a:xfrm>
                  <a:off x="6013475" y="3832588"/>
                  <a:ext cx="137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2" name="Freihand 291">
                  <a:extLst>
                    <a:ext uri="{FF2B5EF4-FFF2-40B4-BE49-F238E27FC236}">
                      <a16:creationId xmlns:a16="http://schemas.microsoft.com/office/drawing/2014/main" id="{2431E2C3-9A5C-2879-BC93-F0A57930F690}"/>
                    </a:ext>
                  </a:extLst>
                </p14:cNvPr>
                <p14:cNvContentPartPr/>
                <p14:nvPr/>
              </p14:nvContentPartPr>
              <p14:xfrm>
                <a:off x="6258275" y="3776428"/>
                <a:ext cx="63000" cy="183240"/>
              </p14:xfrm>
            </p:contentPart>
          </mc:Choice>
          <mc:Fallback xmlns="">
            <p:pic>
              <p:nvPicPr>
                <p:cNvPr id="292" name="Freihand 291">
                  <a:extLst>
                    <a:ext uri="{FF2B5EF4-FFF2-40B4-BE49-F238E27FC236}">
                      <a16:creationId xmlns:a16="http://schemas.microsoft.com/office/drawing/2014/main" id="{2431E2C3-9A5C-2879-BC93-F0A57930F690}"/>
                    </a:ext>
                  </a:extLst>
                </p:cNvPr>
                <p:cNvPicPr/>
                <p:nvPr/>
              </p:nvPicPr>
              <p:blipFill>
                <a:blip r:embed="rId465"/>
                <a:stretch>
                  <a:fillRect/>
                </a:stretch>
              </p:blipFill>
              <p:spPr>
                <a:xfrm>
                  <a:off x="6249635" y="3767428"/>
                  <a:ext cx="80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3" name="Freihand 292">
                  <a:extLst>
                    <a:ext uri="{FF2B5EF4-FFF2-40B4-BE49-F238E27FC236}">
                      <a16:creationId xmlns:a16="http://schemas.microsoft.com/office/drawing/2014/main" id="{FC0D6FA2-A682-D68C-3D88-6ED20AB94DBD}"/>
                    </a:ext>
                  </a:extLst>
                </p14:cNvPr>
                <p14:cNvContentPartPr/>
                <p14:nvPr/>
              </p14:nvContentPartPr>
              <p14:xfrm>
                <a:off x="6511355" y="3867148"/>
                <a:ext cx="120600" cy="24120"/>
              </p14:xfrm>
            </p:contentPart>
          </mc:Choice>
          <mc:Fallback xmlns="">
            <p:pic>
              <p:nvPicPr>
                <p:cNvPr id="293" name="Freihand 292">
                  <a:extLst>
                    <a:ext uri="{FF2B5EF4-FFF2-40B4-BE49-F238E27FC236}">
                      <a16:creationId xmlns:a16="http://schemas.microsoft.com/office/drawing/2014/main" id="{FC0D6FA2-A682-D68C-3D88-6ED20AB94DBD}"/>
                    </a:ext>
                  </a:extLst>
                </p:cNvPr>
                <p:cNvPicPr/>
                <p:nvPr/>
              </p:nvPicPr>
              <p:blipFill>
                <a:blip r:embed="rId467"/>
                <a:stretch>
                  <a:fillRect/>
                </a:stretch>
              </p:blipFill>
              <p:spPr>
                <a:xfrm>
                  <a:off x="6502355" y="3858508"/>
                  <a:ext cx="138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4" name="Freihand 293">
                  <a:extLst>
                    <a:ext uri="{FF2B5EF4-FFF2-40B4-BE49-F238E27FC236}">
                      <a16:creationId xmlns:a16="http://schemas.microsoft.com/office/drawing/2014/main" id="{4CD05E5A-6252-CF84-DC09-D452BE5B75E2}"/>
                    </a:ext>
                  </a:extLst>
                </p14:cNvPr>
                <p14:cNvContentPartPr/>
                <p14:nvPr/>
              </p14:nvContentPartPr>
              <p14:xfrm>
                <a:off x="6477155" y="3957148"/>
                <a:ext cx="170640" cy="9000"/>
              </p14:xfrm>
            </p:contentPart>
          </mc:Choice>
          <mc:Fallback xmlns="">
            <p:pic>
              <p:nvPicPr>
                <p:cNvPr id="294" name="Freihand 293">
                  <a:extLst>
                    <a:ext uri="{FF2B5EF4-FFF2-40B4-BE49-F238E27FC236}">
                      <a16:creationId xmlns:a16="http://schemas.microsoft.com/office/drawing/2014/main" id="{4CD05E5A-6252-CF84-DC09-D452BE5B75E2}"/>
                    </a:ext>
                  </a:extLst>
                </p:cNvPr>
                <p:cNvPicPr/>
                <p:nvPr/>
              </p:nvPicPr>
              <p:blipFill>
                <a:blip r:embed="rId469"/>
                <a:stretch>
                  <a:fillRect/>
                </a:stretch>
              </p:blipFill>
              <p:spPr>
                <a:xfrm>
                  <a:off x="6468155" y="3948148"/>
                  <a:ext cx="188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7" name="Freihand 296">
                  <a:extLst>
                    <a:ext uri="{FF2B5EF4-FFF2-40B4-BE49-F238E27FC236}">
                      <a16:creationId xmlns:a16="http://schemas.microsoft.com/office/drawing/2014/main" id="{B2193C58-DC8A-4A11-388B-3CFA625A9309}"/>
                    </a:ext>
                  </a:extLst>
                </p14:cNvPr>
                <p14:cNvContentPartPr/>
                <p14:nvPr/>
              </p14:nvContentPartPr>
              <p14:xfrm>
                <a:off x="6797555" y="3799108"/>
                <a:ext cx="119160" cy="160920"/>
              </p14:xfrm>
            </p:contentPart>
          </mc:Choice>
          <mc:Fallback xmlns="">
            <p:pic>
              <p:nvPicPr>
                <p:cNvPr id="297" name="Freihand 296">
                  <a:extLst>
                    <a:ext uri="{FF2B5EF4-FFF2-40B4-BE49-F238E27FC236}">
                      <a16:creationId xmlns:a16="http://schemas.microsoft.com/office/drawing/2014/main" id="{B2193C58-DC8A-4A11-388B-3CFA625A9309}"/>
                    </a:ext>
                  </a:extLst>
                </p:cNvPr>
                <p:cNvPicPr/>
                <p:nvPr/>
              </p:nvPicPr>
              <p:blipFill>
                <a:blip r:embed="rId471"/>
                <a:stretch>
                  <a:fillRect/>
                </a:stretch>
              </p:blipFill>
              <p:spPr>
                <a:xfrm>
                  <a:off x="6788915" y="3790468"/>
                  <a:ext cx="136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8" name="Freihand 297">
                  <a:extLst>
                    <a:ext uri="{FF2B5EF4-FFF2-40B4-BE49-F238E27FC236}">
                      <a16:creationId xmlns:a16="http://schemas.microsoft.com/office/drawing/2014/main" id="{E616AB46-2391-90CB-3385-B8E82886DB0D}"/>
                    </a:ext>
                  </a:extLst>
                </p14:cNvPr>
                <p14:cNvContentPartPr/>
                <p14:nvPr/>
              </p14:nvContentPartPr>
              <p14:xfrm>
                <a:off x="6987275" y="3828628"/>
                <a:ext cx="119160" cy="117000"/>
              </p14:xfrm>
            </p:contentPart>
          </mc:Choice>
          <mc:Fallback xmlns="">
            <p:pic>
              <p:nvPicPr>
                <p:cNvPr id="298" name="Freihand 297">
                  <a:extLst>
                    <a:ext uri="{FF2B5EF4-FFF2-40B4-BE49-F238E27FC236}">
                      <a16:creationId xmlns:a16="http://schemas.microsoft.com/office/drawing/2014/main" id="{E616AB46-2391-90CB-3385-B8E82886DB0D}"/>
                    </a:ext>
                  </a:extLst>
                </p:cNvPr>
                <p:cNvPicPr/>
                <p:nvPr/>
              </p:nvPicPr>
              <p:blipFill>
                <a:blip r:embed="rId473"/>
                <a:stretch>
                  <a:fillRect/>
                </a:stretch>
              </p:blipFill>
              <p:spPr>
                <a:xfrm>
                  <a:off x="6978635" y="3819628"/>
                  <a:ext cx="136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9" name="Freihand 298">
                  <a:extLst>
                    <a:ext uri="{FF2B5EF4-FFF2-40B4-BE49-F238E27FC236}">
                      <a16:creationId xmlns:a16="http://schemas.microsoft.com/office/drawing/2014/main" id="{7FA27224-46B2-D45C-2790-D19A4B2F47B8}"/>
                    </a:ext>
                  </a:extLst>
                </p14:cNvPr>
                <p14:cNvContentPartPr/>
                <p14:nvPr/>
              </p14:nvContentPartPr>
              <p14:xfrm>
                <a:off x="7217315" y="3796948"/>
                <a:ext cx="81720" cy="97200"/>
              </p14:xfrm>
            </p:contentPart>
          </mc:Choice>
          <mc:Fallback xmlns="">
            <p:pic>
              <p:nvPicPr>
                <p:cNvPr id="299" name="Freihand 298">
                  <a:extLst>
                    <a:ext uri="{FF2B5EF4-FFF2-40B4-BE49-F238E27FC236}">
                      <a16:creationId xmlns:a16="http://schemas.microsoft.com/office/drawing/2014/main" id="{7FA27224-46B2-D45C-2790-D19A4B2F47B8}"/>
                    </a:ext>
                  </a:extLst>
                </p:cNvPr>
                <p:cNvPicPr/>
                <p:nvPr/>
              </p:nvPicPr>
              <p:blipFill>
                <a:blip r:embed="rId475"/>
                <a:stretch>
                  <a:fillRect/>
                </a:stretch>
              </p:blipFill>
              <p:spPr>
                <a:xfrm>
                  <a:off x="7208315" y="3787948"/>
                  <a:ext cx="99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1" name="Freihand 300">
                  <a:extLst>
                    <a:ext uri="{FF2B5EF4-FFF2-40B4-BE49-F238E27FC236}">
                      <a16:creationId xmlns:a16="http://schemas.microsoft.com/office/drawing/2014/main" id="{ECBF2BE7-B2A4-898D-F991-7D204829F4D5}"/>
                    </a:ext>
                  </a:extLst>
                </p14:cNvPr>
                <p14:cNvContentPartPr/>
                <p14:nvPr/>
              </p14:nvContentPartPr>
              <p14:xfrm>
                <a:off x="7161155" y="3815308"/>
                <a:ext cx="112320" cy="138960"/>
              </p14:xfrm>
            </p:contentPart>
          </mc:Choice>
          <mc:Fallback xmlns="">
            <p:pic>
              <p:nvPicPr>
                <p:cNvPr id="301" name="Freihand 300">
                  <a:extLst>
                    <a:ext uri="{FF2B5EF4-FFF2-40B4-BE49-F238E27FC236}">
                      <a16:creationId xmlns:a16="http://schemas.microsoft.com/office/drawing/2014/main" id="{ECBF2BE7-B2A4-898D-F991-7D204829F4D5}"/>
                    </a:ext>
                  </a:extLst>
                </p:cNvPr>
                <p:cNvPicPr/>
                <p:nvPr/>
              </p:nvPicPr>
              <p:blipFill>
                <a:blip r:embed="rId477"/>
                <a:stretch>
                  <a:fillRect/>
                </a:stretch>
              </p:blipFill>
              <p:spPr>
                <a:xfrm>
                  <a:off x="7152155" y="3806308"/>
                  <a:ext cx="129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2" name="Freihand 301">
                  <a:extLst>
                    <a:ext uri="{FF2B5EF4-FFF2-40B4-BE49-F238E27FC236}">
                      <a16:creationId xmlns:a16="http://schemas.microsoft.com/office/drawing/2014/main" id="{D78340E6-61F5-0021-C98B-CD2C472ABA65}"/>
                    </a:ext>
                  </a:extLst>
                </p14:cNvPr>
                <p14:cNvContentPartPr/>
                <p14:nvPr/>
              </p14:nvContentPartPr>
              <p14:xfrm>
                <a:off x="7449155" y="3820348"/>
                <a:ext cx="15840" cy="148680"/>
              </p14:xfrm>
            </p:contentPart>
          </mc:Choice>
          <mc:Fallback xmlns="">
            <p:pic>
              <p:nvPicPr>
                <p:cNvPr id="302" name="Freihand 301">
                  <a:extLst>
                    <a:ext uri="{FF2B5EF4-FFF2-40B4-BE49-F238E27FC236}">
                      <a16:creationId xmlns:a16="http://schemas.microsoft.com/office/drawing/2014/main" id="{D78340E6-61F5-0021-C98B-CD2C472ABA65}"/>
                    </a:ext>
                  </a:extLst>
                </p:cNvPr>
                <p:cNvPicPr/>
                <p:nvPr/>
              </p:nvPicPr>
              <p:blipFill>
                <a:blip r:embed="rId479"/>
                <a:stretch>
                  <a:fillRect/>
                </a:stretch>
              </p:blipFill>
              <p:spPr>
                <a:xfrm>
                  <a:off x="7440155" y="3811708"/>
                  <a:ext cx="33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3" name="Freihand 302">
                  <a:extLst>
                    <a:ext uri="{FF2B5EF4-FFF2-40B4-BE49-F238E27FC236}">
                      <a16:creationId xmlns:a16="http://schemas.microsoft.com/office/drawing/2014/main" id="{8C0E3961-9A69-32F2-D4BA-C0939239C892}"/>
                    </a:ext>
                  </a:extLst>
                </p14:cNvPr>
                <p14:cNvContentPartPr/>
                <p14:nvPr/>
              </p14:nvContentPartPr>
              <p14:xfrm>
                <a:off x="7406315" y="3885868"/>
                <a:ext cx="112680" cy="24120"/>
              </p14:xfrm>
            </p:contentPart>
          </mc:Choice>
          <mc:Fallback xmlns="">
            <p:pic>
              <p:nvPicPr>
                <p:cNvPr id="303" name="Freihand 302">
                  <a:extLst>
                    <a:ext uri="{FF2B5EF4-FFF2-40B4-BE49-F238E27FC236}">
                      <a16:creationId xmlns:a16="http://schemas.microsoft.com/office/drawing/2014/main" id="{8C0E3961-9A69-32F2-D4BA-C0939239C892}"/>
                    </a:ext>
                  </a:extLst>
                </p:cNvPr>
                <p:cNvPicPr/>
                <p:nvPr/>
              </p:nvPicPr>
              <p:blipFill>
                <a:blip r:embed="rId481"/>
                <a:stretch>
                  <a:fillRect/>
                </a:stretch>
              </p:blipFill>
              <p:spPr>
                <a:xfrm>
                  <a:off x="7397315" y="3877228"/>
                  <a:ext cx="130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4" name="Freihand 303">
                  <a:extLst>
                    <a:ext uri="{FF2B5EF4-FFF2-40B4-BE49-F238E27FC236}">
                      <a16:creationId xmlns:a16="http://schemas.microsoft.com/office/drawing/2014/main" id="{CFC3C2FA-BFDB-60BE-5E9D-FFBC8A221FB3}"/>
                    </a:ext>
                  </a:extLst>
                </p14:cNvPr>
                <p14:cNvContentPartPr/>
                <p14:nvPr/>
              </p14:nvContentPartPr>
              <p14:xfrm>
                <a:off x="7586315" y="3899908"/>
                <a:ext cx="22320" cy="53640"/>
              </p14:xfrm>
            </p:contentPart>
          </mc:Choice>
          <mc:Fallback xmlns="">
            <p:pic>
              <p:nvPicPr>
                <p:cNvPr id="304" name="Freihand 303">
                  <a:extLst>
                    <a:ext uri="{FF2B5EF4-FFF2-40B4-BE49-F238E27FC236}">
                      <a16:creationId xmlns:a16="http://schemas.microsoft.com/office/drawing/2014/main" id="{CFC3C2FA-BFDB-60BE-5E9D-FFBC8A221FB3}"/>
                    </a:ext>
                  </a:extLst>
                </p:cNvPr>
                <p:cNvPicPr/>
                <p:nvPr/>
              </p:nvPicPr>
              <p:blipFill>
                <a:blip r:embed="rId483"/>
                <a:stretch>
                  <a:fillRect/>
                </a:stretch>
              </p:blipFill>
              <p:spPr>
                <a:xfrm>
                  <a:off x="7577675" y="3890908"/>
                  <a:ext cx="39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5" name="Freihand 304">
                  <a:extLst>
                    <a:ext uri="{FF2B5EF4-FFF2-40B4-BE49-F238E27FC236}">
                      <a16:creationId xmlns:a16="http://schemas.microsoft.com/office/drawing/2014/main" id="{9E9EFC65-58D0-2767-810A-E1BBA620BD88}"/>
                    </a:ext>
                  </a:extLst>
                </p14:cNvPr>
                <p14:cNvContentPartPr/>
                <p14:nvPr/>
              </p14:nvContentPartPr>
              <p14:xfrm>
                <a:off x="7561835" y="3763108"/>
                <a:ext cx="95040" cy="209880"/>
              </p14:xfrm>
            </p:contentPart>
          </mc:Choice>
          <mc:Fallback xmlns="">
            <p:pic>
              <p:nvPicPr>
                <p:cNvPr id="305" name="Freihand 304">
                  <a:extLst>
                    <a:ext uri="{FF2B5EF4-FFF2-40B4-BE49-F238E27FC236}">
                      <a16:creationId xmlns:a16="http://schemas.microsoft.com/office/drawing/2014/main" id="{9E9EFC65-58D0-2767-810A-E1BBA620BD88}"/>
                    </a:ext>
                  </a:extLst>
                </p:cNvPr>
                <p:cNvPicPr/>
                <p:nvPr/>
              </p:nvPicPr>
              <p:blipFill>
                <a:blip r:embed="rId485"/>
                <a:stretch>
                  <a:fillRect/>
                </a:stretch>
              </p:blipFill>
              <p:spPr>
                <a:xfrm>
                  <a:off x="7552835" y="3754468"/>
                  <a:ext cx="112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6" name="Freihand 305">
                  <a:extLst>
                    <a:ext uri="{FF2B5EF4-FFF2-40B4-BE49-F238E27FC236}">
                      <a16:creationId xmlns:a16="http://schemas.microsoft.com/office/drawing/2014/main" id="{E93F1EE1-B15A-8BB3-08BD-87CC72432153}"/>
                    </a:ext>
                  </a:extLst>
                </p14:cNvPr>
                <p14:cNvContentPartPr/>
                <p14:nvPr/>
              </p14:nvContentPartPr>
              <p14:xfrm>
                <a:off x="7593155" y="3759868"/>
                <a:ext cx="128880" cy="21240"/>
              </p14:xfrm>
            </p:contentPart>
          </mc:Choice>
          <mc:Fallback xmlns="">
            <p:pic>
              <p:nvPicPr>
                <p:cNvPr id="306" name="Freihand 305">
                  <a:extLst>
                    <a:ext uri="{FF2B5EF4-FFF2-40B4-BE49-F238E27FC236}">
                      <a16:creationId xmlns:a16="http://schemas.microsoft.com/office/drawing/2014/main" id="{E93F1EE1-B15A-8BB3-08BD-87CC72432153}"/>
                    </a:ext>
                  </a:extLst>
                </p:cNvPr>
                <p:cNvPicPr/>
                <p:nvPr/>
              </p:nvPicPr>
              <p:blipFill>
                <a:blip r:embed="rId487"/>
                <a:stretch>
                  <a:fillRect/>
                </a:stretch>
              </p:blipFill>
              <p:spPr>
                <a:xfrm>
                  <a:off x="7584155" y="3750868"/>
                  <a:ext cx="146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7" name="Freihand 306">
                  <a:extLst>
                    <a:ext uri="{FF2B5EF4-FFF2-40B4-BE49-F238E27FC236}">
                      <a16:creationId xmlns:a16="http://schemas.microsoft.com/office/drawing/2014/main" id="{8D6E2685-B1FA-E275-42EE-718398744BF7}"/>
                    </a:ext>
                  </a:extLst>
                </p14:cNvPr>
                <p14:cNvContentPartPr/>
                <p14:nvPr/>
              </p14:nvContentPartPr>
              <p14:xfrm>
                <a:off x="7731395" y="3787948"/>
                <a:ext cx="45000" cy="92880"/>
              </p14:xfrm>
            </p:contentPart>
          </mc:Choice>
          <mc:Fallback xmlns="">
            <p:pic>
              <p:nvPicPr>
                <p:cNvPr id="307" name="Freihand 306">
                  <a:extLst>
                    <a:ext uri="{FF2B5EF4-FFF2-40B4-BE49-F238E27FC236}">
                      <a16:creationId xmlns:a16="http://schemas.microsoft.com/office/drawing/2014/main" id="{8D6E2685-B1FA-E275-42EE-718398744BF7}"/>
                    </a:ext>
                  </a:extLst>
                </p:cNvPr>
                <p:cNvPicPr/>
                <p:nvPr/>
              </p:nvPicPr>
              <p:blipFill>
                <a:blip r:embed="rId489"/>
                <a:stretch>
                  <a:fillRect/>
                </a:stretch>
              </p:blipFill>
              <p:spPr>
                <a:xfrm>
                  <a:off x="7722395" y="3779308"/>
                  <a:ext cx="62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8" name="Freihand 307">
                  <a:extLst>
                    <a:ext uri="{FF2B5EF4-FFF2-40B4-BE49-F238E27FC236}">
                      <a16:creationId xmlns:a16="http://schemas.microsoft.com/office/drawing/2014/main" id="{BFA5464A-01DC-E2CC-A374-BD89A6091995}"/>
                    </a:ext>
                  </a:extLst>
                </p14:cNvPr>
                <p14:cNvContentPartPr/>
                <p14:nvPr/>
              </p14:nvContentPartPr>
              <p14:xfrm>
                <a:off x="7980875" y="3752668"/>
                <a:ext cx="61560" cy="128160"/>
              </p14:xfrm>
            </p:contentPart>
          </mc:Choice>
          <mc:Fallback xmlns="">
            <p:pic>
              <p:nvPicPr>
                <p:cNvPr id="308" name="Freihand 307">
                  <a:extLst>
                    <a:ext uri="{FF2B5EF4-FFF2-40B4-BE49-F238E27FC236}">
                      <a16:creationId xmlns:a16="http://schemas.microsoft.com/office/drawing/2014/main" id="{BFA5464A-01DC-E2CC-A374-BD89A6091995}"/>
                    </a:ext>
                  </a:extLst>
                </p:cNvPr>
                <p:cNvPicPr/>
                <p:nvPr/>
              </p:nvPicPr>
              <p:blipFill>
                <a:blip r:embed="rId491"/>
                <a:stretch>
                  <a:fillRect/>
                </a:stretch>
              </p:blipFill>
              <p:spPr>
                <a:xfrm>
                  <a:off x="7972235" y="3744028"/>
                  <a:ext cx="79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9" name="Freihand 308">
                  <a:extLst>
                    <a:ext uri="{FF2B5EF4-FFF2-40B4-BE49-F238E27FC236}">
                      <a16:creationId xmlns:a16="http://schemas.microsoft.com/office/drawing/2014/main" id="{42EC1E83-28BD-B553-0AB2-790AA2714577}"/>
                    </a:ext>
                  </a:extLst>
                </p14:cNvPr>
                <p14:cNvContentPartPr/>
                <p14:nvPr/>
              </p14:nvContentPartPr>
              <p14:xfrm>
                <a:off x="7732475" y="3768868"/>
                <a:ext cx="116280" cy="149760"/>
              </p14:xfrm>
            </p:contentPart>
          </mc:Choice>
          <mc:Fallback xmlns="">
            <p:pic>
              <p:nvPicPr>
                <p:cNvPr id="309" name="Freihand 308">
                  <a:extLst>
                    <a:ext uri="{FF2B5EF4-FFF2-40B4-BE49-F238E27FC236}">
                      <a16:creationId xmlns:a16="http://schemas.microsoft.com/office/drawing/2014/main" id="{42EC1E83-28BD-B553-0AB2-790AA2714577}"/>
                    </a:ext>
                  </a:extLst>
                </p:cNvPr>
                <p:cNvPicPr/>
                <p:nvPr/>
              </p:nvPicPr>
              <p:blipFill>
                <a:blip r:embed="rId493"/>
                <a:stretch>
                  <a:fillRect/>
                </a:stretch>
              </p:blipFill>
              <p:spPr>
                <a:xfrm>
                  <a:off x="7723835" y="3760228"/>
                  <a:ext cx="133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0" name="Freihand 309">
                  <a:extLst>
                    <a:ext uri="{FF2B5EF4-FFF2-40B4-BE49-F238E27FC236}">
                      <a16:creationId xmlns:a16="http://schemas.microsoft.com/office/drawing/2014/main" id="{4AC94F0C-8336-2F17-A56D-E3581FBBEBA4}"/>
                    </a:ext>
                  </a:extLst>
                </p14:cNvPr>
                <p14:cNvContentPartPr/>
                <p14:nvPr/>
              </p14:nvContentPartPr>
              <p14:xfrm>
                <a:off x="7874315" y="3757708"/>
                <a:ext cx="157680" cy="172800"/>
              </p14:xfrm>
            </p:contentPart>
          </mc:Choice>
          <mc:Fallback xmlns="">
            <p:pic>
              <p:nvPicPr>
                <p:cNvPr id="310" name="Freihand 309">
                  <a:extLst>
                    <a:ext uri="{FF2B5EF4-FFF2-40B4-BE49-F238E27FC236}">
                      <a16:creationId xmlns:a16="http://schemas.microsoft.com/office/drawing/2014/main" id="{4AC94F0C-8336-2F17-A56D-E3581FBBEBA4}"/>
                    </a:ext>
                  </a:extLst>
                </p:cNvPr>
                <p:cNvPicPr/>
                <p:nvPr/>
              </p:nvPicPr>
              <p:blipFill>
                <a:blip r:embed="rId495"/>
                <a:stretch>
                  <a:fillRect/>
                </a:stretch>
              </p:blipFill>
              <p:spPr>
                <a:xfrm>
                  <a:off x="7865315" y="3748708"/>
                  <a:ext cx="175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1" name="Freihand 310">
                  <a:extLst>
                    <a:ext uri="{FF2B5EF4-FFF2-40B4-BE49-F238E27FC236}">
                      <a16:creationId xmlns:a16="http://schemas.microsoft.com/office/drawing/2014/main" id="{9407EEEC-A90C-5204-A6C4-3F8B584F0925}"/>
                    </a:ext>
                  </a:extLst>
                </p14:cNvPr>
                <p14:cNvContentPartPr/>
                <p14:nvPr/>
              </p14:nvContentPartPr>
              <p14:xfrm>
                <a:off x="8135675" y="3789388"/>
                <a:ext cx="70560" cy="123840"/>
              </p14:xfrm>
            </p:contentPart>
          </mc:Choice>
          <mc:Fallback xmlns="">
            <p:pic>
              <p:nvPicPr>
                <p:cNvPr id="311" name="Freihand 310">
                  <a:extLst>
                    <a:ext uri="{FF2B5EF4-FFF2-40B4-BE49-F238E27FC236}">
                      <a16:creationId xmlns:a16="http://schemas.microsoft.com/office/drawing/2014/main" id="{9407EEEC-A90C-5204-A6C4-3F8B584F0925}"/>
                    </a:ext>
                  </a:extLst>
                </p:cNvPr>
                <p:cNvPicPr/>
                <p:nvPr/>
              </p:nvPicPr>
              <p:blipFill>
                <a:blip r:embed="rId497"/>
                <a:stretch>
                  <a:fillRect/>
                </a:stretch>
              </p:blipFill>
              <p:spPr>
                <a:xfrm>
                  <a:off x="8127035" y="3780748"/>
                  <a:ext cx="88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2" name="Freihand 311">
                  <a:extLst>
                    <a:ext uri="{FF2B5EF4-FFF2-40B4-BE49-F238E27FC236}">
                      <a16:creationId xmlns:a16="http://schemas.microsoft.com/office/drawing/2014/main" id="{BB00EDDD-86E1-F07A-D899-5B8861D71100}"/>
                    </a:ext>
                  </a:extLst>
                </p14:cNvPr>
                <p14:cNvContentPartPr/>
                <p14:nvPr/>
              </p14:nvContentPartPr>
              <p14:xfrm>
                <a:off x="8133515" y="3679948"/>
                <a:ext cx="15840" cy="21960"/>
              </p14:xfrm>
            </p:contentPart>
          </mc:Choice>
          <mc:Fallback xmlns="">
            <p:pic>
              <p:nvPicPr>
                <p:cNvPr id="312" name="Freihand 311">
                  <a:extLst>
                    <a:ext uri="{FF2B5EF4-FFF2-40B4-BE49-F238E27FC236}">
                      <a16:creationId xmlns:a16="http://schemas.microsoft.com/office/drawing/2014/main" id="{BB00EDDD-86E1-F07A-D899-5B8861D71100}"/>
                    </a:ext>
                  </a:extLst>
                </p:cNvPr>
                <p:cNvPicPr/>
                <p:nvPr/>
              </p:nvPicPr>
              <p:blipFill>
                <a:blip r:embed="rId499"/>
                <a:stretch>
                  <a:fillRect/>
                </a:stretch>
              </p:blipFill>
              <p:spPr>
                <a:xfrm>
                  <a:off x="8124875" y="3671308"/>
                  <a:ext cx="33480" cy="39600"/>
                </a:xfrm>
                <a:prstGeom prst="rect">
                  <a:avLst/>
                </a:prstGeom>
              </p:spPr>
            </p:pic>
          </mc:Fallback>
        </mc:AlternateContent>
      </p:grpSp>
      <p:grpSp>
        <p:nvGrpSpPr>
          <p:cNvPr id="317" name="Gruppieren 316">
            <a:extLst>
              <a:ext uri="{FF2B5EF4-FFF2-40B4-BE49-F238E27FC236}">
                <a16:creationId xmlns:a16="http://schemas.microsoft.com/office/drawing/2014/main" id="{8F0B9780-D1DA-EFE6-BB93-D3C2FC0722C6}"/>
              </a:ext>
            </a:extLst>
          </p:cNvPr>
          <p:cNvGrpSpPr/>
          <p:nvPr/>
        </p:nvGrpSpPr>
        <p:grpSpPr>
          <a:xfrm>
            <a:off x="3974795" y="4229308"/>
            <a:ext cx="285480" cy="233640"/>
            <a:chOff x="3974795" y="4229308"/>
            <a:chExt cx="285480" cy="233640"/>
          </a:xfrm>
        </p:grpSpPr>
        <mc:AlternateContent xmlns:mc="http://schemas.openxmlformats.org/markup-compatibility/2006" xmlns:p14="http://schemas.microsoft.com/office/powerpoint/2010/main">
          <mc:Choice Requires="p14">
            <p:contentPart p14:bwMode="auto" r:id="rId500">
              <p14:nvContentPartPr>
                <p14:cNvPr id="314" name="Freihand 313">
                  <a:extLst>
                    <a:ext uri="{FF2B5EF4-FFF2-40B4-BE49-F238E27FC236}">
                      <a16:creationId xmlns:a16="http://schemas.microsoft.com/office/drawing/2014/main" id="{9CB62955-5F27-695A-6BE7-04AF4320049E}"/>
                    </a:ext>
                  </a:extLst>
                </p14:cNvPr>
                <p14:cNvContentPartPr/>
                <p14:nvPr/>
              </p14:nvContentPartPr>
              <p14:xfrm>
                <a:off x="3974795" y="4289428"/>
                <a:ext cx="168840" cy="21960"/>
              </p14:xfrm>
            </p:contentPart>
          </mc:Choice>
          <mc:Fallback xmlns="">
            <p:pic>
              <p:nvPicPr>
                <p:cNvPr id="314" name="Freihand 313">
                  <a:extLst>
                    <a:ext uri="{FF2B5EF4-FFF2-40B4-BE49-F238E27FC236}">
                      <a16:creationId xmlns:a16="http://schemas.microsoft.com/office/drawing/2014/main" id="{9CB62955-5F27-695A-6BE7-04AF4320049E}"/>
                    </a:ext>
                  </a:extLst>
                </p:cNvPr>
                <p:cNvPicPr/>
                <p:nvPr/>
              </p:nvPicPr>
              <p:blipFill>
                <a:blip r:embed="rId501"/>
                <a:stretch>
                  <a:fillRect/>
                </a:stretch>
              </p:blipFill>
              <p:spPr>
                <a:xfrm>
                  <a:off x="3965795" y="4280428"/>
                  <a:ext cx="186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5" name="Freihand 314">
                  <a:extLst>
                    <a:ext uri="{FF2B5EF4-FFF2-40B4-BE49-F238E27FC236}">
                      <a16:creationId xmlns:a16="http://schemas.microsoft.com/office/drawing/2014/main" id="{959678CB-1870-02D7-1EB4-77074809ADC7}"/>
                    </a:ext>
                  </a:extLst>
                </p14:cNvPr>
                <p14:cNvContentPartPr/>
                <p14:nvPr/>
              </p14:nvContentPartPr>
              <p14:xfrm>
                <a:off x="3978755" y="4354948"/>
                <a:ext cx="186480" cy="53280"/>
              </p14:xfrm>
            </p:contentPart>
          </mc:Choice>
          <mc:Fallback xmlns="">
            <p:pic>
              <p:nvPicPr>
                <p:cNvPr id="315" name="Freihand 314">
                  <a:extLst>
                    <a:ext uri="{FF2B5EF4-FFF2-40B4-BE49-F238E27FC236}">
                      <a16:creationId xmlns:a16="http://schemas.microsoft.com/office/drawing/2014/main" id="{959678CB-1870-02D7-1EB4-77074809ADC7}"/>
                    </a:ext>
                  </a:extLst>
                </p:cNvPr>
                <p:cNvPicPr/>
                <p:nvPr/>
              </p:nvPicPr>
              <p:blipFill>
                <a:blip r:embed="rId503"/>
                <a:stretch>
                  <a:fillRect/>
                </a:stretch>
              </p:blipFill>
              <p:spPr>
                <a:xfrm>
                  <a:off x="3969755" y="4346308"/>
                  <a:ext cx="204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6" name="Freihand 315">
                  <a:extLst>
                    <a:ext uri="{FF2B5EF4-FFF2-40B4-BE49-F238E27FC236}">
                      <a16:creationId xmlns:a16="http://schemas.microsoft.com/office/drawing/2014/main" id="{F1E34051-0412-3A8D-1C5D-0D1B9B5D812E}"/>
                    </a:ext>
                  </a:extLst>
                </p14:cNvPr>
                <p14:cNvContentPartPr/>
                <p14:nvPr/>
              </p14:nvContentPartPr>
              <p14:xfrm>
                <a:off x="4177475" y="4229308"/>
                <a:ext cx="82800" cy="233640"/>
              </p14:xfrm>
            </p:contentPart>
          </mc:Choice>
          <mc:Fallback xmlns="">
            <p:pic>
              <p:nvPicPr>
                <p:cNvPr id="316" name="Freihand 315">
                  <a:extLst>
                    <a:ext uri="{FF2B5EF4-FFF2-40B4-BE49-F238E27FC236}">
                      <a16:creationId xmlns:a16="http://schemas.microsoft.com/office/drawing/2014/main" id="{F1E34051-0412-3A8D-1C5D-0D1B9B5D812E}"/>
                    </a:ext>
                  </a:extLst>
                </p:cNvPr>
                <p:cNvPicPr/>
                <p:nvPr/>
              </p:nvPicPr>
              <p:blipFill>
                <a:blip r:embed="rId505"/>
                <a:stretch>
                  <a:fillRect/>
                </a:stretch>
              </p:blipFill>
              <p:spPr>
                <a:xfrm>
                  <a:off x="4168835" y="4220308"/>
                  <a:ext cx="100440" cy="251280"/>
                </a:xfrm>
                <a:prstGeom prst="rect">
                  <a:avLst/>
                </a:prstGeom>
              </p:spPr>
            </p:pic>
          </mc:Fallback>
        </mc:AlternateContent>
      </p:grpSp>
      <p:grpSp>
        <p:nvGrpSpPr>
          <p:cNvPr id="321" name="Gruppieren 320">
            <a:extLst>
              <a:ext uri="{FF2B5EF4-FFF2-40B4-BE49-F238E27FC236}">
                <a16:creationId xmlns:a16="http://schemas.microsoft.com/office/drawing/2014/main" id="{7E23E3AA-1795-E742-5A6A-F74CD491007D}"/>
              </a:ext>
            </a:extLst>
          </p:cNvPr>
          <p:cNvGrpSpPr/>
          <p:nvPr/>
        </p:nvGrpSpPr>
        <p:grpSpPr>
          <a:xfrm>
            <a:off x="4648355" y="4251268"/>
            <a:ext cx="564480" cy="162000"/>
            <a:chOff x="4648355" y="4251268"/>
            <a:chExt cx="564480" cy="162000"/>
          </a:xfrm>
        </p:grpSpPr>
        <mc:AlternateContent xmlns:mc="http://schemas.openxmlformats.org/markup-compatibility/2006" xmlns:p14="http://schemas.microsoft.com/office/powerpoint/2010/main">
          <mc:Choice Requires="p14">
            <p:contentPart p14:bwMode="auto" r:id="rId506">
              <p14:nvContentPartPr>
                <p14:cNvPr id="318" name="Freihand 317">
                  <a:extLst>
                    <a:ext uri="{FF2B5EF4-FFF2-40B4-BE49-F238E27FC236}">
                      <a16:creationId xmlns:a16="http://schemas.microsoft.com/office/drawing/2014/main" id="{8B2D2BFD-72ED-EBD1-8C1D-8C89A2648DB6}"/>
                    </a:ext>
                  </a:extLst>
                </p14:cNvPr>
                <p14:cNvContentPartPr/>
                <p14:nvPr/>
              </p14:nvContentPartPr>
              <p14:xfrm>
                <a:off x="4648355" y="4258468"/>
                <a:ext cx="154800" cy="154800"/>
              </p14:xfrm>
            </p:contentPart>
          </mc:Choice>
          <mc:Fallback xmlns="">
            <p:pic>
              <p:nvPicPr>
                <p:cNvPr id="318" name="Freihand 317">
                  <a:extLst>
                    <a:ext uri="{FF2B5EF4-FFF2-40B4-BE49-F238E27FC236}">
                      <a16:creationId xmlns:a16="http://schemas.microsoft.com/office/drawing/2014/main" id="{8B2D2BFD-72ED-EBD1-8C1D-8C89A2648DB6}"/>
                    </a:ext>
                  </a:extLst>
                </p:cNvPr>
                <p:cNvPicPr/>
                <p:nvPr/>
              </p:nvPicPr>
              <p:blipFill>
                <a:blip r:embed="rId507"/>
                <a:stretch>
                  <a:fillRect/>
                </a:stretch>
              </p:blipFill>
              <p:spPr>
                <a:xfrm>
                  <a:off x="4639355" y="4249828"/>
                  <a:ext cx="172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9" name="Freihand 318">
                  <a:extLst>
                    <a:ext uri="{FF2B5EF4-FFF2-40B4-BE49-F238E27FC236}">
                      <a16:creationId xmlns:a16="http://schemas.microsoft.com/office/drawing/2014/main" id="{3AC1AB80-B590-0F7A-E1D0-57A29924577E}"/>
                    </a:ext>
                  </a:extLst>
                </p14:cNvPr>
                <p14:cNvContentPartPr/>
                <p14:nvPr/>
              </p14:nvContentPartPr>
              <p14:xfrm>
                <a:off x="4900715" y="4263508"/>
                <a:ext cx="101880" cy="104040"/>
              </p14:xfrm>
            </p:contentPart>
          </mc:Choice>
          <mc:Fallback xmlns="">
            <p:pic>
              <p:nvPicPr>
                <p:cNvPr id="319" name="Freihand 318">
                  <a:extLst>
                    <a:ext uri="{FF2B5EF4-FFF2-40B4-BE49-F238E27FC236}">
                      <a16:creationId xmlns:a16="http://schemas.microsoft.com/office/drawing/2014/main" id="{3AC1AB80-B590-0F7A-E1D0-57A29924577E}"/>
                    </a:ext>
                  </a:extLst>
                </p:cNvPr>
                <p:cNvPicPr/>
                <p:nvPr/>
              </p:nvPicPr>
              <p:blipFill>
                <a:blip r:embed="rId509"/>
                <a:stretch>
                  <a:fillRect/>
                </a:stretch>
              </p:blipFill>
              <p:spPr>
                <a:xfrm>
                  <a:off x="4891715" y="4254508"/>
                  <a:ext cx="119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0" name="Freihand 319">
                  <a:extLst>
                    <a:ext uri="{FF2B5EF4-FFF2-40B4-BE49-F238E27FC236}">
                      <a16:creationId xmlns:a16="http://schemas.microsoft.com/office/drawing/2014/main" id="{1BA0AB30-6FC8-42C4-A9A1-CE8C2C74F9BD}"/>
                    </a:ext>
                  </a:extLst>
                </p14:cNvPr>
                <p14:cNvContentPartPr/>
                <p14:nvPr/>
              </p14:nvContentPartPr>
              <p14:xfrm>
                <a:off x="5090435" y="4251268"/>
                <a:ext cx="122400" cy="119160"/>
              </p14:xfrm>
            </p:contentPart>
          </mc:Choice>
          <mc:Fallback xmlns="">
            <p:pic>
              <p:nvPicPr>
                <p:cNvPr id="320" name="Freihand 319">
                  <a:extLst>
                    <a:ext uri="{FF2B5EF4-FFF2-40B4-BE49-F238E27FC236}">
                      <a16:creationId xmlns:a16="http://schemas.microsoft.com/office/drawing/2014/main" id="{1BA0AB30-6FC8-42C4-A9A1-CE8C2C74F9BD}"/>
                    </a:ext>
                  </a:extLst>
                </p:cNvPr>
                <p:cNvPicPr/>
                <p:nvPr/>
              </p:nvPicPr>
              <p:blipFill>
                <a:blip r:embed="rId511"/>
                <a:stretch>
                  <a:fillRect/>
                </a:stretch>
              </p:blipFill>
              <p:spPr>
                <a:xfrm>
                  <a:off x="5081435" y="4242628"/>
                  <a:ext cx="140040" cy="136800"/>
                </a:xfrm>
                <a:prstGeom prst="rect">
                  <a:avLst/>
                </a:prstGeom>
              </p:spPr>
            </p:pic>
          </mc:Fallback>
        </mc:AlternateContent>
      </p:grpSp>
      <p:grpSp>
        <p:nvGrpSpPr>
          <p:cNvPr id="331" name="Gruppieren 330">
            <a:extLst>
              <a:ext uri="{FF2B5EF4-FFF2-40B4-BE49-F238E27FC236}">
                <a16:creationId xmlns:a16="http://schemas.microsoft.com/office/drawing/2014/main" id="{F61A338D-478D-23DD-536B-4D6BBDC41582}"/>
              </a:ext>
            </a:extLst>
          </p:cNvPr>
          <p:cNvGrpSpPr/>
          <p:nvPr/>
        </p:nvGrpSpPr>
        <p:grpSpPr>
          <a:xfrm>
            <a:off x="5564555" y="4265308"/>
            <a:ext cx="186480" cy="79920"/>
            <a:chOff x="5564555" y="4265308"/>
            <a:chExt cx="186480" cy="79920"/>
          </a:xfrm>
        </p:grpSpPr>
        <mc:AlternateContent xmlns:mc="http://schemas.openxmlformats.org/markup-compatibility/2006" xmlns:p14="http://schemas.microsoft.com/office/powerpoint/2010/main">
          <mc:Choice Requires="p14">
            <p:contentPart p14:bwMode="auto" r:id="rId512">
              <p14:nvContentPartPr>
                <p14:cNvPr id="322" name="Freihand 321">
                  <a:extLst>
                    <a:ext uri="{FF2B5EF4-FFF2-40B4-BE49-F238E27FC236}">
                      <a16:creationId xmlns:a16="http://schemas.microsoft.com/office/drawing/2014/main" id="{3E972327-FDF4-998A-2CB8-ED8472AE2F18}"/>
                    </a:ext>
                  </a:extLst>
                </p14:cNvPr>
                <p14:cNvContentPartPr/>
                <p14:nvPr/>
              </p14:nvContentPartPr>
              <p14:xfrm>
                <a:off x="5564555" y="4265308"/>
                <a:ext cx="172440" cy="7560"/>
              </p14:xfrm>
            </p:contentPart>
          </mc:Choice>
          <mc:Fallback xmlns="">
            <p:pic>
              <p:nvPicPr>
                <p:cNvPr id="322" name="Freihand 321">
                  <a:extLst>
                    <a:ext uri="{FF2B5EF4-FFF2-40B4-BE49-F238E27FC236}">
                      <a16:creationId xmlns:a16="http://schemas.microsoft.com/office/drawing/2014/main" id="{3E972327-FDF4-998A-2CB8-ED8472AE2F18}"/>
                    </a:ext>
                  </a:extLst>
                </p:cNvPr>
                <p:cNvPicPr/>
                <p:nvPr/>
              </p:nvPicPr>
              <p:blipFill>
                <a:blip r:embed="rId513"/>
                <a:stretch>
                  <a:fillRect/>
                </a:stretch>
              </p:blipFill>
              <p:spPr>
                <a:xfrm>
                  <a:off x="5555555" y="4256308"/>
                  <a:ext cx="190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3" name="Freihand 322">
                  <a:extLst>
                    <a:ext uri="{FF2B5EF4-FFF2-40B4-BE49-F238E27FC236}">
                      <a16:creationId xmlns:a16="http://schemas.microsoft.com/office/drawing/2014/main" id="{CDB8F177-4942-4BD7-72E7-26D394C8015F}"/>
                    </a:ext>
                  </a:extLst>
                </p14:cNvPr>
                <p14:cNvContentPartPr/>
                <p14:nvPr/>
              </p14:nvContentPartPr>
              <p14:xfrm>
                <a:off x="5605235" y="4322908"/>
                <a:ext cx="145800" cy="22320"/>
              </p14:xfrm>
            </p:contentPart>
          </mc:Choice>
          <mc:Fallback xmlns="">
            <p:pic>
              <p:nvPicPr>
                <p:cNvPr id="323" name="Freihand 322">
                  <a:extLst>
                    <a:ext uri="{FF2B5EF4-FFF2-40B4-BE49-F238E27FC236}">
                      <a16:creationId xmlns:a16="http://schemas.microsoft.com/office/drawing/2014/main" id="{CDB8F177-4942-4BD7-72E7-26D394C8015F}"/>
                    </a:ext>
                  </a:extLst>
                </p:cNvPr>
                <p:cNvPicPr/>
                <p:nvPr/>
              </p:nvPicPr>
              <p:blipFill>
                <a:blip r:embed="rId515"/>
                <a:stretch>
                  <a:fillRect/>
                </a:stretch>
              </p:blipFill>
              <p:spPr>
                <a:xfrm>
                  <a:off x="5596595" y="4314268"/>
                  <a:ext cx="163440" cy="39960"/>
                </a:xfrm>
                <a:prstGeom prst="rect">
                  <a:avLst/>
                </a:prstGeom>
              </p:spPr>
            </p:pic>
          </mc:Fallback>
        </mc:AlternateContent>
      </p:grpSp>
      <p:grpSp>
        <p:nvGrpSpPr>
          <p:cNvPr id="330" name="Gruppieren 329">
            <a:extLst>
              <a:ext uri="{FF2B5EF4-FFF2-40B4-BE49-F238E27FC236}">
                <a16:creationId xmlns:a16="http://schemas.microsoft.com/office/drawing/2014/main" id="{9D4E8765-D84A-2178-DA15-24BD03B9226D}"/>
              </a:ext>
            </a:extLst>
          </p:cNvPr>
          <p:cNvGrpSpPr/>
          <p:nvPr/>
        </p:nvGrpSpPr>
        <p:grpSpPr>
          <a:xfrm>
            <a:off x="6049835" y="4202308"/>
            <a:ext cx="899280" cy="134280"/>
            <a:chOff x="6049835" y="4202308"/>
            <a:chExt cx="899280" cy="134280"/>
          </a:xfrm>
        </p:grpSpPr>
        <mc:AlternateContent xmlns:mc="http://schemas.openxmlformats.org/markup-compatibility/2006" xmlns:p14="http://schemas.microsoft.com/office/powerpoint/2010/main">
          <mc:Choice Requires="p14">
            <p:contentPart p14:bwMode="auto" r:id="rId516">
              <p14:nvContentPartPr>
                <p14:cNvPr id="324" name="Freihand 323">
                  <a:extLst>
                    <a:ext uri="{FF2B5EF4-FFF2-40B4-BE49-F238E27FC236}">
                      <a16:creationId xmlns:a16="http://schemas.microsoft.com/office/drawing/2014/main" id="{5C33030E-ACE2-921F-B83F-4CA4A3B0C7A2}"/>
                    </a:ext>
                  </a:extLst>
                </p14:cNvPr>
                <p14:cNvContentPartPr/>
                <p14:nvPr/>
              </p14:nvContentPartPr>
              <p14:xfrm>
                <a:off x="6049835" y="4216708"/>
                <a:ext cx="119880" cy="119880"/>
              </p14:xfrm>
            </p:contentPart>
          </mc:Choice>
          <mc:Fallback xmlns="">
            <p:pic>
              <p:nvPicPr>
                <p:cNvPr id="324" name="Freihand 323">
                  <a:extLst>
                    <a:ext uri="{FF2B5EF4-FFF2-40B4-BE49-F238E27FC236}">
                      <a16:creationId xmlns:a16="http://schemas.microsoft.com/office/drawing/2014/main" id="{5C33030E-ACE2-921F-B83F-4CA4A3B0C7A2}"/>
                    </a:ext>
                  </a:extLst>
                </p:cNvPr>
                <p:cNvPicPr/>
                <p:nvPr/>
              </p:nvPicPr>
              <p:blipFill>
                <a:blip r:embed="rId517"/>
                <a:stretch>
                  <a:fillRect/>
                </a:stretch>
              </p:blipFill>
              <p:spPr>
                <a:xfrm>
                  <a:off x="6040835" y="4207708"/>
                  <a:ext cx="137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5" name="Freihand 324">
                  <a:extLst>
                    <a:ext uri="{FF2B5EF4-FFF2-40B4-BE49-F238E27FC236}">
                      <a16:creationId xmlns:a16="http://schemas.microsoft.com/office/drawing/2014/main" id="{081D9404-04F4-1F0F-3DE5-21546465E504}"/>
                    </a:ext>
                  </a:extLst>
                </p14:cNvPr>
                <p14:cNvContentPartPr/>
                <p14:nvPr/>
              </p14:nvContentPartPr>
              <p14:xfrm>
                <a:off x="6232355" y="4223908"/>
                <a:ext cx="123120" cy="85680"/>
              </p14:xfrm>
            </p:contentPart>
          </mc:Choice>
          <mc:Fallback xmlns="">
            <p:pic>
              <p:nvPicPr>
                <p:cNvPr id="325" name="Freihand 324">
                  <a:extLst>
                    <a:ext uri="{FF2B5EF4-FFF2-40B4-BE49-F238E27FC236}">
                      <a16:creationId xmlns:a16="http://schemas.microsoft.com/office/drawing/2014/main" id="{081D9404-04F4-1F0F-3DE5-21546465E504}"/>
                    </a:ext>
                  </a:extLst>
                </p:cNvPr>
                <p:cNvPicPr/>
                <p:nvPr/>
              </p:nvPicPr>
              <p:blipFill>
                <a:blip r:embed="rId519"/>
                <a:stretch>
                  <a:fillRect/>
                </a:stretch>
              </p:blipFill>
              <p:spPr>
                <a:xfrm>
                  <a:off x="6223715" y="4215268"/>
                  <a:ext cx="140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6" name="Freihand 325">
                  <a:extLst>
                    <a:ext uri="{FF2B5EF4-FFF2-40B4-BE49-F238E27FC236}">
                      <a16:creationId xmlns:a16="http://schemas.microsoft.com/office/drawing/2014/main" id="{44067F47-28D8-14CE-B8B8-0CEF650B2FEC}"/>
                    </a:ext>
                  </a:extLst>
                </p14:cNvPr>
                <p14:cNvContentPartPr/>
                <p14:nvPr/>
              </p14:nvContentPartPr>
              <p14:xfrm>
                <a:off x="6410195" y="4213828"/>
                <a:ext cx="119880" cy="96120"/>
              </p14:xfrm>
            </p:contentPart>
          </mc:Choice>
          <mc:Fallback xmlns="">
            <p:pic>
              <p:nvPicPr>
                <p:cNvPr id="326" name="Freihand 325">
                  <a:extLst>
                    <a:ext uri="{FF2B5EF4-FFF2-40B4-BE49-F238E27FC236}">
                      <a16:creationId xmlns:a16="http://schemas.microsoft.com/office/drawing/2014/main" id="{44067F47-28D8-14CE-B8B8-0CEF650B2FEC}"/>
                    </a:ext>
                  </a:extLst>
                </p:cNvPr>
                <p:cNvPicPr/>
                <p:nvPr/>
              </p:nvPicPr>
              <p:blipFill>
                <a:blip r:embed="rId521"/>
                <a:stretch>
                  <a:fillRect/>
                </a:stretch>
              </p:blipFill>
              <p:spPr>
                <a:xfrm>
                  <a:off x="6401195" y="4204828"/>
                  <a:ext cx="137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7" name="Freihand 326">
                  <a:extLst>
                    <a:ext uri="{FF2B5EF4-FFF2-40B4-BE49-F238E27FC236}">
                      <a16:creationId xmlns:a16="http://schemas.microsoft.com/office/drawing/2014/main" id="{A47D1F5D-D706-AF72-0DE3-5E3498750BA6}"/>
                    </a:ext>
                  </a:extLst>
                </p14:cNvPr>
                <p14:cNvContentPartPr/>
                <p14:nvPr/>
              </p14:nvContentPartPr>
              <p14:xfrm>
                <a:off x="6597755" y="4202308"/>
                <a:ext cx="123480" cy="86040"/>
              </p14:xfrm>
            </p:contentPart>
          </mc:Choice>
          <mc:Fallback xmlns="">
            <p:pic>
              <p:nvPicPr>
                <p:cNvPr id="327" name="Freihand 326">
                  <a:extLst>
                    <a:ext uri="{FF2B5EF4-FFF2-40B4-BE49-F238E27FC236}">
                      <a16:creationId xmlns:a16="http://schemas.microsoft.com/office/drawing/2014/main" id="{A47D1F5D-D706-AF72-0DE3-5E3498750BA6}"/>
                    </a:ext>
                  </a:extLst>
                </p:cNvPr>
                <p:cNvPicPr/>
                <p:nvPr/>
              </p:nvPicPr>
              <p:blipFill>
                <a:blip r:embed="rId523"/>
                <a:stretch>
                  <a:fillRect/>
                </a:stretch>
              </p:blipFill>
              <p:spPr>
                <a:xfrm>
                  <a:off x="6589115" y="4193308"/>
                  <a:ext cx="141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8" name="Freihand 327">
                  <a:extLst>
                    <a:ext uri="{FF2B5EF4-FFF2-40B4-BE49-F238E27FC236}">
                      <a16:creationId xmlns:a16="http://schemas.microsoft.com/office/drawing/2014/main" id="{F97140DC-B5AB-667E-2388-24EB136B3537}"/>
                    </a:ext>
                  </a:extLst>
                </p14:cNvPr>
                <p14:cNvContentPartPr/>
                <p14:nvPr/>
              </p14:nvContentPartPr>
              <p14:xfrm>
                <a:off x="6856955" y="4205188"/>
                <a:ext cx="92160" cy="99720"/>
              </p14:xfrm>
            </p:contentPart>
          </mc:Choice>
          <mc:Fallback xmlns="">
            <p:pic>
              <p:nvPicPr>
                <p:cNvPr id="328" name="Freihand 327">
                  <a:extLst>
                    <a:ext uri="{FF2B5EF4-FFF2-40B4-BE49-F238E27FC236}">
                      <a16:creationId xmlns:a16="http://schemas.microsoft.com/office/drawing/2014/main" id="{F97140DC-B5AB-667E-2388-24EB136B3537}"/>
                    </a:ext>
                  </a:extLst>
                </p:cNvPr>
                <p:cNvPicPr/>
                <p:nvPr/>
              </p:nvPicPr>
              <p:blipFill>
                <a:blip r:embed="rId525"/>
                <a:stretch>
                  <a:fillRect/>
                </a:stretch>
              </p:blipFill>
              <p:spPr>
                <a:xfrm>
                  <a:off x="6848315" y="4196188"/>
                  <a:ext cx="109800" cy="11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6">
            <p14:nvContentPartPr>
              <p14:cNvPr id="329" name="Freihand 328">
                <a:extLst>
                  <a:ext uri="{FF2B5EF4-FFF2-40B4-BE49-F238E27FC236}">
                    <a16:creationId xmlns:a16="http://schemas.microsoft.com/office/drawing/2014/main" id="{3B3E4194-1EDA-B435-490D-14C1BAFD2D05}"/>
                  </a:ext>
                </a:extLst>
              </p14:cNvPr>
              <p14:cNvContentPartPr/>
              <p14:nvPr/>
            </p14:nvContentPartPr>
            <p14:xfrm>
              <a:off x="6884315" y="4101508"/>
              <a:ext cx="12600" cy="16920"/>
            </p14:xfrm>
          </p:contentPart>
        </mc:Choice>
        <mc:Fallback xmlns="">
          <p:pic>
            <p:nvPicPr>
              <p:cNvPr id="329" name="Freihand 328">
                <a:extLst>
                  <a:ext uri="{FF2B5EF4-FFF2-40B4-BE49-F238E27FC236}">
                    <a16:creationId xmlns:a16="http://schemas.microsoft.com/office/drawing/2014/main" id="{3B3E4194-1EDA-B435-490D-14C1BAFD2D05}"/>
                  </a:ext>
                </a:extLst>
              </p:cNvPr>
              <p:cNvPicPr/>
              <p:nvPr/>
            </p:nvPicPr>
            <p:blipFill>
              <a:blip r:embed="rId527"/>
              <a:stretch>
                <a:fillRect/>
              </a:stretch>
            </p:blipFill>
            <p:spPr>
              <a:xfrm>
                <a:off x="6875675" y="4092508"/>
                <a:ext cx="30240" cy="34560"/>
              </a:xfrm>
              <a:prstGeom prst="rect">
                <a:avLst/>
              </a:prstGeom>
            </p:spPr>
          </p:pic>
        </mc:Fallback>
      </mc:AlternateContent>
      <p:grpSp>
        <p:nvGrpSpPr>
          <p:cNvPr id="338" name="Gruppieren 337">
            <a:extLst>
              <a:ext uri="{FF2B5EF4-FFF2-40B4-BE49-F238E27FC236}">
                <a16:creationId xmlns:a16="http://schemas.microsoft.com/office/drawing/2014/main" id="{C716C4CC-8C6F-E191-E711-1BB45CB504CB}"/>
              </a:ext>
            </a:extLst>
          </p:cNvPr>
          <p:cNvGrpSpPr/>
          <p:nvPr/>
        </p:nvGrpSpPr>
        <p:grpSpPr>
          <a:xfrm>
            <a:off x="4014395" y="4741948"/>
            <a:ext cx="285840" cy="186120"/>
            <a:chOff x="4014395" y="4741948"/>
            <a:chExt cx="285840" cy="186120"/>
          </a:xfrm>
        </p:grpSpPr>
        <mc:AlternateContent xmlns:mc="http://schemas.openxmlformats.org/markup-compatibility/2006" xmlns:p14="http://schemas.microsoft.com/office/powerpoint/2010/main">
          <mc:Choice Requires="p14">
            <p:contentPart p14:bwMode="auto" r:id="rId528">
              <p14:nvContentPartPr>
                <p14:cNvPr id="332" name="Freihand 331">
                  <a:extLst>
                    <a:ext uri="{FF2B5EF4-FFF2-40B4-BE49-F238E27FC236}">
                      <a16:creationId xmlns:a16="http://schemas.microsoft.com/office/drawing/2014/main" id="{D6C87105-DB75-7F6C-FD2E-914B5EEE0A84}"/>
                    </a:ext>
                  </a:extLst>
                </p14:cNvPr>
                <p14:cNvContentPartPr/>
                <p14:nvPr/>
              </p14:nvContentPartPr>
              <p14:xfrm>
                <a:off x="4014395" y="4811788"/>
                <a:ext cx="155880" cy="11520"/>
              </p14:xfrm>
            </p:contentPart>
          </mc:Choice>
          <mc:Fallback xmlns="">
            <p:pic>
              <p:nvPicPr>
                <p:cNvPr id="332" name="Freihand 331">
                  <a:extLst>
                    <a:ext uri="{FF2B5EF4-FFF2-40B4-BE49-F238E27FC236}">
                      <a16:creationId xmlns:a16="http://schemas.microsoft.com/office/drawing/2014/main" id="{D6C87105-DB75-7F6C-FD2E-914B5EEE0A84}"/>
                    </a:ext>
                  </a:extLst>
                </p:cNvPr>
                <p:cNvPicPr/>
                <p:nvPr/>
              </p:nvPicPr>
              <p:blipFill>
                <a:blip r:embed="rId529"/>
                <a:stretch>
                  <a:fillRect/>
                </a:stretch>
              </p:blipFill>
              <p:spPr>
                <a:xfrm>
                  <a:off x="4005755" y="4802788"/>
                  <a:ext cx="173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3" name="Freihand 332">
                  <a:extLst>
                    <a:ext uri="{FF2B5EF4-FFF2-40B4-BE49-F238E27FC236}">
                      <a16:creationId xmlns:a16="http://schemas.microsoft.com/office/drawing/2014/main" id="{00D90CD9-C116-AA46-56E7-2F41CEFF11BA}"/>
                    </a:ext>
                  </a:extLst>
                </p14:cNvPr>
                <p14:cNvContentPartPr/>
                <p14:nvPr/>
              </p14:nvContentPartPr>
              <p14:xfrm>
                <a:off x="4023755" y="4741948"/>
                <a:ext cx="276480" cy="186120"/>
              </p14:xfrm>
            </p:contentPart>
          </mc:Choice>
          <mc:Fallback xmlns="">
            <p:pic>
              <p:nvPicPr>
                <p:cNvPr id="333" name="Freihand 332">
                  <a:extLst>
                    <a:ext uri="{FF2B5EF4-FFF2-40B4-BE49-F238E27FC236}">
                      <a16:creationId xmlns:a16="http://schemas.microsoft.com/office/drawing/2014/main" id="{00D90CD9-C116-AA46-56E7-2F41CEFF11BA}"/>
                    </a:ext>
                  </a:extLst>
                </p:cNvPr>
                <p:cNvPicPr/>
                <p:nvPr/>
              </p:nvPicPr>
              <p:blipFill>
                <a:blip r:embed="rId531"/>
                <a:stretch>
                  <a:fillRect/>
                </a:stretch>
              </p:blipFill>
              <p:spPr>
                <a:xfrm>
                  <a:off x="4015115" y="4732948"/>
                  <a:ext cx="294120" cy="203760"/>
                </a:xfrm>
                <a:prstGeom prst="rect">
                  <a:avLst/>
                </a:prstGeom>
              </p:spPr>
            </p:pic>
          </mc:Fallback>
        </mc:AlternateContent>
      </p:grpSp>
      <p:grpSp>
        <p:nvGrpSpPr>
          <p:cNvPr id="337" name="Gruppieren 336">
            <a:extLst>
              <a:ext uri="{FF2B5EF4-FFF2-40B4-BE49-F238E27FC236}">
                <a16:creationId xmlns:a16="http://schemas.microsoft.com/office/drawing/2014/main" id="{180DFAC2-B39C-58A6-4B7A-4B0B63922335}"/>
              </a:ext>
            </a:extLst>
          </p:cNvPr>
          <p:cNvGrpSpPr/>
          <p:nvPr/>
        </p:nvGrpSpPr>
        <p:grpSpPr>
          <a:xfrm>
            <a:off x="4628915" y="4634308"/>
            <a:ext cx="272880" cy="246960"/>
            <a:chOff x="4628915" y="4634308"/>
            <a:chExt cx="272880" cy="246960"/>
          </a:xfrm>
        </p:grpSpPr>
        <mc:AlternateContent xmlns:mc="http://schemas.openxmlformats.org/markup-compatibility/2006" xmlns:p14="http://schemas.microsoft.com/office/powerpoint/2010/main">
          <mc:Choice Requires="p14">
            <p:contentPart p14:bwMode="auto" r:id="rId532">
              <p14:nvContentPartPr>
                <p14:cNvPr id="334" name="Freihand 333">
                  <a:extLst>
                    <a:ext uri="{FF2B5EF4-FFF2-40B4-BE49-F238E27FC236}">
                      <a16:creationId xmlns:a16="http://schemas.microsoft.com/office/drawing/2014/main" id="{E7B9AAA3-6B5C-C762-1057-3479899220DC}"/>
                    </a:ext>
                  </a:extLst>
                </p14:cNvPr>
                <p14:cNvContentPartPr/>
                <p14:nvPr/>
              </p14:nvContentPartPr>
              <p14:xfrm>
                <a:off x="4628915" y="4755988"/>
                <a:ext cx="63720" cy="125280"/>
              </p14:xfrm>
            </p:contentPart>
          </mc:Choice>
          <mc:Fallback xmlns="">
            <p:pic>
              <p:nvPicPr>
                <p:cNvPr id="334" name="Freihand 333">
                  <a:extLst>
                    <a:ext uri="{FF2B5EF4-FFF2-40B4-BE49-F238E27FC236}">
                      <a16:creationId xmlns:a16="http://schemas.microsoft.com/office/drawing/2014/main" id="{E7B9AAA3-6B5C-C762-1057-3479899220DC}"/>
                    </a:ext>
                  </a:extLst>
                </p:cNvPr>
                <p:cNvPicPr/>
                <p:nvPr/>
              </p:nvPicPr>
              <p:blipFill>
                <a:blip r:embed="rId533"/>
                <a:stretch>
                  <a:fillRect/>
                </a:stretch>
              </p:blipFill>
              <p:spPr>
                <a:xfrm>
                  <a:off x="4620275" y="4747348"/>
                  <a:ext cx="81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5" name="Freihand 334">
                  <a:extLst>
                    <a:ext uri="{FF2B5EF4-FFF2-40B4-BE49-F238E27FC236}">
                      <a16:creationId xmlns:a16="http://schemas.microsoft.com/office/drawing/2014/main" id="{D2FE5F05-A64B-4A7C-83DF-CA2DFAE6E0A5}"/>
                    </a:ext>
                  </a:extLst>
                </p14:cNvPr>
                <p14:cNvContentPartPr/>
                <p14:nvPr/>
              </p14:nvContentPartPr>
              <p14:xfrm>
                <a:off x="4647635" y="4634308"/>
                <a:ext cx="47880" cy="69840"/>
              </p14:xfrm>
            </p:contentPart>
          </mc:Choice>
          <mc:Fallback xmlns="">
            <p:pic>
              <p:nvPicPr>
                <p:cNvPr id="335" name="Freihand 334">
                  <a:extLst>
                    <a:ext uri="{FF2B5EF4-FFF2-40B4-BE49-F238E27FC236}">
                      <a16:creationId xmlns:a16="http://schemas.microsoft.com/office/drawing/2014/main" id="{D2FE5F05-A64B-4A7C-83DF-CA2DFAE6E0A5}"/>
                    </a:ext>
                  </a:extLst>
                </p:cNvPr>
                <p:cNvPicPr/>
                <p:nvPr/>
              </p:nvPicPr>
              <p:blipFill>
                <a:blip r:embed="rId535"/>
                <a:stretch>
                  <a:fillRect/>
                </a:stretch>
              </p:blipFill>
              <p:spPr>
                <a:xfrm>
                  <a:off x="4638635" y="4625668"/>
                  <a:ext cx="65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6" name="Freihand 335">
                  <a:extLst>
                    <a:ext uri="{FF2B5EF4-FFF2-40B4-BE49-F238E27FC236}">
                      <a16:creationId xmlns:a16="http://schemas.microsoft.com/office/drawing/2014/main" id="{DB3538FD-D57B-0EFD-2BCE-E786B6277C6A}"/>
                    </a:ext>
                  </a:extLst>
                </p14:cNvPr>
                <p14:cNvContentPartPr/>
                <p14:nvPr/>
              </p14:nvContentPartPr>
              <p14:xfrm>
                <a:off x="4790915" y="4668508"/>
                <a:ext cx="110880" cy="123120"/>
              </p14:xfrm>
            </p:contentPart>
          </mc:Choice>
          <mc:Fallback xmlns="">
            <p:pic>
              <p:nvPicPr>
                <p:cNvPr id="336" name="Freihand 335">
                  <a:extLst>
                    <a:ext uri="{FF2B5EF4-FFF2-40B4-BE49-F238E27FC236}">
                      <a16:creationId xmlns:a16="http://schemas.microsoft.com/office/drawing/2014/main" id="{DB3538FD-D57B-0EFD-2BCE-E786B6277C6A}"/>
                    </a:ext>
                  </a:extLst>
                </p:cNvPr>
                <p:cNvPicPr/>
                <p:nvPr/>
              </p:nvPicPr>
              <p:blipFill>
                <a:blip r:embed="rId537"/>
                <a:stretch>
                  <a:fillRect/>
                </a:stretch>
              </p:blipFill>
              <p:spPr>
                <a:xfrm>
                  <a:off x="4782275" y="4659508"/>
                  <a:ext cx="128520" cy="140760"/>
                </a:xfrm>
                <a:prstGeom prst="rect">
                  <a:avLst/>
                </a:prstGeom>
              </p:spPr>
            </p:pic>
          </mc:Fallback>
        </mc:AlternateContent>
      </p:grpSp>
      <p:grpSp>
        <p:nvGrpSpPr>
          <p:cNvPr id="351" name="Gruppieren 350">
            <a:extLst>
              <a:ext uri="{FF2B5EF4-FFF2-40B4-BE49-F238E27FC236}">
                <a16:creationId xmlns:a16="http://schemas.microsoft.com/office/drawing/2014/main" id="{928AE6F7-A6FB-5814-1387-7BEFCE348C9E}"/>
              </a:ext>
            </a:extLst>
          </p:cNvPr>
          <p:cNvGrpSpPr/>
          <p:nvPr/>
        </p:nvGrpSpPr>
        <p:grpSpPr>
          <a:xfrm>
            <a:off x="5087915" y="4576348"/>
            <a:ext cx="932400" cy="461160"/>
            <a:chOff x="5087915" y="4576348"/>
            <a:chExt cx="932400" cy="461160"/>
          </a:xfrm>
        </p:grpSpPr>
        <mc:AlternateContent xmlns:mc="http://schemas.openxmlformats.org/markup-compatibility/2006" xmlns:p14="http://schemas.microsoft.com/office/powerpoint/2010/main">
          <mc:Choice Requires="p14">
            <p:contentPart p14:bwMode="auto" r:id="rId538">
              <p14:nvContentPartPr>
                <p14:cNvPr id="339" name="Freihand 338">
                  <a:extLst>
                    <a:ext uri="{FF2B5EF4-FFF2-40B4-BE49-F238E27FC236}">
                      <a16:creationId xmlns:a16="http://schemas.microsoft.com/office/drawing/2014/main" id="{F6569FC0-618F-CBB9-7C30-E05C499E3710}"/>
                    </a:ext>
                  </a:extLst>
                </p14:cNvPr>
                <p14:cNvContentPartPr/>
                <p14:nvPr/>
              </p14:nvContentPartPr>
              <p14:xfrm>
                <a:off x="5087915" y="4779748"/>
                <a:ext cx="132480" cy="14760"/>
              </p14:xfrm>
            </p:contentPart>
          </mc:Choice>
          <mc:Fallback xmlns="">
            <p:pic>
              <p:nvPicPr>
                <p:cNvPr id="339" name="Freihand 338">
                  <a:extLst>
                    <a:ext uri="{FF2B5EF4-FFF2-40B4-BE49-F238E27FC236}">
                      <a16:creationId xmlns:a16="http://schemas.microsoft.com/office/drawing/2014/main" id="{F6569FC0-618F-CBB9-7C30-E05C499E3710}"/>
                    </a:ext>
                  </a:extLst>
                </p:cNvPr>
                <p:cNvPicPr/>
                <p:nvPr/>
              </p:nvPicPr>
              <p:blipFill>
                <a:blip r:embed="rId539"/>
                <a:stretch>
                  <a:fillRect/>
                </a:stretch>
              </p:blipFill>
              <p:spPr>
                <a:xfrm>
                  <a:off x="5078915" y="4771108"/>
                  <a:ext cx="150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0" name="Freihand 339">
                  <a:extLst>
                    <a:ext uri="{FF2B5EF4-FFF2-40B4-BE49-F238E27FC236}">
                      <a16:creationId xmlns:a16="http://schemas.microsoft.com/office/drawing/2014/main" id="{4D4AA484-EB66-94AD-D41D-7F703A1F2144}"/>
                    </a:ext>
                  </a:extLst>
                </p14:cNvPr>
                <p14:cNvContentPartPr/>
                <p14:nvPr/>
              </p14:nvContentPartPr>
              <p14:xfrm>
                <a:off x="5092955" y="4834468"/>
                <a:ext cx="136080" cy="28080"/>
              </p14:xfrm>
            </p:contentPart>
          </mc:Choice>
          <mc:Fallback xmlns="">
            <p:pic>
              <p:nvPicPr>
                <p:cNvPr id="340" name="Freihand 339">
                  <a:extLst>
                    <a:ext uri="{FF2B5EF4-FFF2-40B4-BE49-F238E27FC236}">
                      <a16:creationId xmlns:a16="http://schemas.microsoft.com/office/drawing/2014/main" id="{4D4AA484-EB66-94AD-D41D-7F703A1F2144}"/>
                    </a:ext>
                  </a:extLst>
                </p:cNvPr>
                <p:cNvPicPr/>
                <p:nvPr/>
              </p:nvPicPr>
              <p:blipFill>
                <a:blip r:embed="rId541"/>
                <a:stretch>
                  <a:fillRect/>
                </a:stretch>
              </p:blipFill>
              <p:spPr>
                <a:xfrm>
                  <a:off x="5083955" y="4825468"/>
                  <a:ext cx="153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2" name="Freihand 341">
                  <a:extLst>
                    <a:ext uri="{FF2B5EF4-FFF2-40B4-BE49-F238E27FC236}">
                      <a16:creationId xmlns:a16="http://schemas.microsoft.com/office/drawing/2014/main" id="{3093AB9E-27EC-1F5B-3A99-8508E95059C2}"/>
                    </a:ext>
                  </a:extLst>
                </p14:cNvPr>
                <p14:cNvContentPartPr/>
                <p14:nvPr/>
              </p14:nvContentPartPr>
              <p14:xfrm>
                <a:off x="5514155" y="4627108"/>
                <a:ext cx="216360" cy="93240"/>
              </p14:xfrm>
            </p:contentPart>
          </mc:Choice>
          <mc:Fallback xmlns="">
            <p:pic>
              <p:nvPicPr>
                <p:cNvPr id="342" name="Freihand 341">
                  <a:extLst>
                    <a:ext uri="{FF2B5EF4-FFF2-40B4-BE49-F238E27FC236}">
                      <a16:creationId xmlns:a16="http://schemas.microsoft.com/office/drawing/2014/main" id="{3093AB9E-27EC-1F5B-3A99-8508E95059C2}"/>
                    </a:ext>
                  </a:extLst>
                </p:cNvPr>
                <p:cNvPicPr/>
                <p:nvPr/>
              </p:nvPicPr>
              <p:blipFill>
                <a:blip r:embed="rId543"/>
                <a:stretch>
                  <a:fillRect/>
                </a:stretch>
              </p:blipFill>
              <p:spPr>
                <a:xfrm>
                  <a:off x="5505155" y="4618108"/>
                  <a:ext cx="234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3" name="Freihand 342">
                  <a:extLst>
                    <a:ext uri="{FF2B5EF4-FFF2-40B4-BE49-F238E27FC236}">
                      <a16:creationId xmlns:a16="http://schemas.microsoft.com/office/drawing/2014/main" id="{C8AA1090-E9EB-BE1E-36CA-96FBADF72982}"/>
                    </a:ext>
                  </a:extLst>
                </p14:cNvPr>
                <p14:cNvContentPartPr/>
                <p14:nvPr/>
              </p14:nvContentPartPr>
              <p14:xfrm>
                <a:off x="5795315" y="4620988"/>
                <a:ext cx="134640" cy="72720"/>
              </p14:xfrm>
            </p:contentPart>
          </mc:Choice>
          <mc:Fallback xmlns="">
            <p:pic>
              <p:nvPicPr>
                <p:cNvPr id="343" name="Freihand 342">
                  <a:extLst>
                    <a:ext uri="{FF2B5EF4-FFF2-40B4-BE49-F238E27FC236}">
                      <a16:creationId xmlns:a16="http://schemas.microsoft.com/office/drawing/2014/main" id="{C8AA1090-E9EB-BE1E-36CA-96FBADF72982}"/>
                    </a:ext>
                  </a:extLst>
                </p:cNvPr>
                <p:cNvPicPr/>
                <p:nvPr/>
              </p:nvPicPr>
              <p:blipFill>
                <a:blip r:embed="rId545"/>
                <a:stretch>
                  <a:fillRect/>
                </a:stretch>
              </p:blipFill>
              <p:spPr>
                <a:xfrm>
                  <a:off x="5786315" y="4612348"/>
                  <a:ext cx="152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4" name="Freihand 343">
                  <a:extLst>
                    <a:ext uri="{FF2B5EF4-FFF2-40B4-BE49-F238E27FC236}">
                      <a16:creationId xmlns:a16="http://schemas.microsoft.com/office/drawing/2014/main" id="{A92319CB-B779-5EF1-67D4-1ED1951945C1}"/>
                    </a:ext>
                  </a:extLst>
                </p14:cNvPr>
                <p14:cNvContentPartPr/>
                <p14:nvPr/>
              </p14:nvContentPartPr>
              <p14:xfrm>
                <a:off x="5433875" y="4744468"/>
                <a:ext cx="586440" cy="60120"/>
              </p14:xfrm>
            </p:contentPart>
          </mc:Choice>
          <mc:Fallback xmlns="">
            <p:pic>
              <p:nvPicPr>
                <p:cNvPr id="344" name="Freihand 343">
                  <a:extLst>
                    <a:ext uri="{FF2B5EF4-FFF2-40B4-BE49-F238E27FC236}">
                      <a16:creationId xmlns:a16="http://schemas.microsoft.com/office/drawing/2014/main" id="{A92319CB-B779-5EF1-67D4-1ED1951945C1}"/>
                    </a:ext>
                  </a:extLst>
                </p:cNvPr>
                <p:cNvPicPr/>
                <p:nvPr/>
              </p:nvPicPr>
              <p:blipFill>
                <a:blip r:embed="rId547"/>
                <a:stretch>
                  <a:fillRect/>
                </a:stretch>
              </p:blipFill>
              <p:spPr>
                <a:xfrm>
                  <a:off x="5425235" y="4735828"/>
                  <a:ext cx="604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5" name="Freihand 344">
                  <a:extLst>
                    <a:ext uri="{FF2B5EF4-FFF2-40B4-BE49-F238E27FC236}">
                      <a16:creationId xmlns:a16="http://schemas.microsoft.com/office/drawing/2014/main" id="{CFDB0A05-AEE4-517D-338C-9D4058EB035F}"/>
                    </a:ext>
                  </a:extLst>
                </p14:cNvPr>
                <p14:cNvContentPartPr/>
                <p14:nvPr/>
              </p14:nvContentPartPr>
              <p14:xfrm>
                <a:off x="5391035" y="4912228"/>
                <a:ext cx="250200" cy="125280"/>
              </p14:xfrm>
            </p:contentPart>
          </mc:Choice>
          <mc:Fallback xmlns="">
            <p:pic>
              <p:nvPicPr>
                <p:cNvPr id="345" name="Freihand 344">
                  <a:extLst>
                    <a:ext uri="{FF2B5EF4-FFF2-40B4-BE49-F238E27FC236}">
                      <a16:creationId xmlns:a16="http://schemas.microsoft.com/office/drawing/2014/main" id="{CFDB0A05-AEE4-517D-338C-9D4058EB035F}"/>
                    </a:ext>
                  </a:extLst>
                </p:cNvPr>
                <p:cNvPicPr/>
                <p:nvPr/>
              </p:nvPicPr>
              <p:blipFill>
                <a:blip r:embed="rId549"/>
                <a:stretch>
                  <a:fillRect/>
                </a:stretch>
              </p:blipFill>
              <p:spPr>
                <a:xfrm>
                  <a:off x="5382035" y="4903228"/>
                  <a:ext cx="267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6" name="Freihand 345">
                  <a:extLst>
                    <a:ext uri="{FF2B5EF4-FFF2-40B4-BE49-F238E27FC236}">
                      <a16:creationId xmlns:a16="http://schemas.microsoft.com/office/drawing/2014/main" id="{9BAE01E6-A09C-0EBE-8B22-F92B3464DB24}"/>
                    </a:ext>
                  </a:extLst>
                </p14:cNvPr>
                <p14:cNvContentPartPr/>
                <p14:nvPr/>
              </p14:nvContentPartPr>
              <p14:xfrm>
                <a:off x="5674715" y="4897108"/>
                <a:ext cx="82800" cy="69120"/>
              </p14:xfrm>
            </p:contentPart>
          </mc:Choice>
          <mc:Fallback xmlns="">
            <p:pic>
              <p:nvPicPr>
                <p:cNvPr id="346" name="Freihand 345">
                  <a:extLst>
                    <a:ext uri="{FF2B5EF4-FFF2-40B4-BE49-F238E27FC236}">
                      <a16:creationId xmlns:a16="http://schemas.microsoft.com/office/drawing/2014/main" id="{9BAE01E6-A09C-0EBE-8B22-F92B3464DB24}"/>
                    </a:ext>
                  </a:extLst>
                </p:cNvPr>
                <p:cNvPicPr/>
                <p:nvPr/>
              </p:nvPicPr>
              <p:blipFill>
                <a:blip r:embed="rId551"/>
                <a:stretch>
                  <a:fillRect/>
                </a:stretch>
              </p:blipFill>
              <p:spPr>
                <a:xfrm>
                  <a:off x="5665715" y="4888108"/>
                  <a:ext cx="100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7" name="Freihand 346">
                  <a:extLst>
                    <a:ext uri="{FF2B5EF4-FFF2-40B4-BE49-F238E27FC236}">
                      <a16:creationId xmlns:a16="http://schemas.microsoft.com/office/drawing/2014/main" id="{9CEA830C-04DE-7C38-B558-8E762911EF11}"/>
                    </a:ext>
                  </a:extLst>
                </p14:cNvPr>
                <p14:cNvContentPartPr/>
                <p14:nvPr/>
              </p14:nvContentPartPr>
              <p14:xfrm>
                <a:off x="5844635" y="4890988"/>
                <a:ext cx="120960" cy="88920"/>
              </p14:xfrm>
            </p:contentPart>
          </mc:Choice>
          <mc:Fallback xmlns="">
            <p:pic>
              <p:nvPicPr>
                <p:cNvPr id="347" name="Freihand 346">
                  <a:extLst>
                    <a:ext uri="{FF2B5EF4-FFF2-40B4-BE49-F238E27FC236}">
                      <a16:creationId xmlns:a16="http://schemas.microsoft.com/office/drawing/2014/main" id="{9CEA830C-04DE-7C38-B558-8E762911EF11}"/>
                    </a:ext>
                  </a:extLst>
                </p:cNvPr>
                <p:cNvPicPr/>
                <p:nvPr/>
              </p:nvPicPr>
              <p:blipFill>
                <a:blip r:embed="rId553"/>
                <a:stretch>
                  <a:fillRect/>
                </a:stretch>
              </p:blipFill>
              <p:spPr>
                <a:xfrm>
                  <a:off x="5835995" y="4882348"/>
                  <a:ext cx="138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9" name="Freihand 348">
                  <a:extLst>
                    <a:ext uri="{FF2B5EF4-FFF2-40B4-BE49-F238E27FC236}">
                      <a16:creationId xmlns:a16="http://schemas.microsoft.com/office/drawing/2014/main" id="{BA9DFC82-2136-3170-AEC6-DC283DDBE731}"/>
                    </a:ext>
                  </a:extLst>
                </p14:cNvPr>
                <p14:cNvContentPartPr/>
                <p14:nvPr/>
              </p14:nvContentPartPr>
              <p14:xfrm>
                <a:off x="5644475" y="4848148"/>
                <a:ext cx="325440" cy="182520"/>
              </p14:xfrm>
            </p:contentPart>
          </mc:Choice>
          <mc:Fallback xmlns="">
            <p:pic>
              <p:nvPicPr>
                <p:cNvPr id="349" name="Freihand 348">
                  <a:extLst>
                    <a:ext uri="{FF2B5EF4-FFF2-40B4-BE49-F238E27FC236}">
                      <a16:creationId xmlns:a16="http://schemas.microsoft.com/office/drawing/2014/main" id="{BA9DFC82-2136-3170-AEC6-DC283DDBE731}"/>
                    </a:ext>
                  </a:extLst>
                </p:cNvPr>
                <p:cNvPicPr/>
                <p:nvPr/>
              </p:nvPicPr>
              <p:blipFill>
                <a:blip r:embed="rId555"/>
                <a:stretch>
                  <a:fillRect/>
                </a:stretch>
              </p:blipFill>
              <p:spPr>
                <a:xfrm>
                  <a:off x="5635475" y="4839148"/>
                  <a:ext cx="343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0" name="Freihand 349">
                  <a:extLst>
                    <a:ext uri="{FF2B5EF4-FFF2-40B4-BE49-F238E27FC236}">
                      <a16:creationId xmlns:a16="http://schemas.microsoft.com/office/drawing/2014/main" id="{5FB79CEF-CA41-CBDA-F42D-DBE00F258D09}"/>
                    </a:ext>
                  </a:extLst>
                </p14:cNvPr>
                <p14:cNvContentPartPr/>
                <p14:nvPr/>
              </p14:nvContentPartPr>
              <p14:xfrm>
                <a:off x="5666075" y="4576348"/>
                <a:ext cx="252720" cy="180000"/>
              </p14:xfrm>
            </p:contentPart>
          </mc:Choice>
          <mc:Fallback xmlns="">
            <p:pic>
              <p:nvPicPr>
                <p:cNvPr id="350" name="Freihand 349">
                  <a:extLst>
                    <a:ext uri="{FF2B5EF4-FFF2-40B4-BE49-F238E27FC236}">
                      <a16:creationId xmlns:a16="http://schemas.microsoft.com/office/drawing/2014/main" id="{5FB79CEF-CA41-CBDA-F42D-DBE00F258D09}"/>
                    </a:ext>
                  </a:extLst>
                </p:cNvPr>
                <p:cNvPicPr/>
                <p:nvPr/>
              </p:nvPicPr>
              <p:blipFill>
                <a:blip r:embed="rId557"/>
                <a:stretch>
                  <a:fillRect/>
                </a:stretch>
              </p:blipFill>
              <p:spPr>
                <a:xfrm>
                  <a:off x="5657075" y="4567708"/>
                  <a:ext cx="270360" cy="197640"/>
                </a:xfrm>
                <a:prstGeom prst="rect">
                  <a:avLst/>
                </a:prstGeom>
              </p:spPr>
            </p:pic>
          </mc:Fallback>
        </mc:AlternateContent>
      </p:grpSp>
      <p:grpSp>
        <p:nvGrpSpPr>
          <p:cNvPr id="358" name="Gruppieren 357">
            <a:extLst>
              <a:ext uri="{FF2B5EF4-FFF2-40B4-BE49-F238E27FC236}">
                <a16:creationId xmlns:a16="http://schemas.microsoft.com/office/drawing/2014/main" id="{ADA09AF6-A61E-B795-3318-1726D14D6CFA}"/>
              </a:ext>
            </a:extLst>
          </p:cNvPr>
          <p:cNvGrpSpPr/>
          <p:nvPr/>
        </p:nvGrpSpPr>
        <p:grpSpPr>
          <a:xfrm>
            <a:off x="6128675" y="4564468"/>
            <a:ext cx="759600" cy="267480"/>
            <a:chOff x="6128675" y="4564468"/>
            <a:chExt cx="759600" cy="267480"/>
          </a:xfrm>
        </p:grpSpPr>
        <mc:AlternateContent xmlns:mc="http://schemas.openxmlformats.org/markup-compatibility/2006" xmlns:p14="http://schemas.microsoft.com/office/powerpoint/2010/main">
          <mc:Choice Requires="p14">
            <p:contentPart p14:bwMode="auto" r:id="rId558">
              <p14:nvContentPartPr>
                <p14:cNvPr id="352" name="Freihand 351">
                  <a:extLst>
                    <a:ext uri="{FF2B5EF4-FFF2-40B4-BE49-F238E27FC236}">
                      <a16:creationId xmlns:a16="http://schemas.microsoft.com/office/drawing/2014/main" id="{F2A66C88-3EC7-50AE-0003-D5835BA2066A}"/>
                    </a:ext>
                  </a:extLst>
                </p14:cNvPr>
                <p14:cNvContentPartPr/>
                <p14:nvPr/>
              </p14:nvContentPartPr>
              <p14:xfrm>
                <a:off x="6131195" y="4722868"/>
                <a:ext cx="147600" cy="21240"/>
              </p14:xfrm>
            </p:contentPart>
          </mc:Choice>
          <mc:Fallback xmlns="">
            <p:pic>
              <p:nvPicPr>
                <p:cNvPr id="352" name="Freihand 351">
                  <a:extLst>
                    <a:ext uri="{FF2B5EF4-FFF2-40B4-BE49-F238E27FC236}">
                      <a16:creationId xmlns:a16="http://schemas.microsoft.com/office/drawing/2014/main" id="{F2A66C88-3EC7-50AE-0003-D5835BA2066A}"/>
                    </a:ext>
                  </a:extLst>
                </p:cNvPr>
                <p:cNvPicPr/>
                <p:nvPr/>
              </p:nvPicPr>
              <p:blipFill>
                <a:blip r:embed="rId559"/>
                <a:stretch>
                  <a:fillRect/>
                </a:stretch>
              </p:blipFill>
              <p:spPr>
                <a:xfrm>
                  <a:off x="6122195" y="4714228"/>
                  <a:ext cx="165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3" name="Freihand 352">
                  <a:extLst>
                    <a:ext uri="{FF2B5EF4-FFF2-40B4-BE49-F238E27FC236}">
                      <a16:creationId xmlns:a16="http://schemas.microsoft.com/office/drawing/2014/main" id="{A66071C9-3687-A3E1-4E42-6204C6B9D7A6}"/>
                    </a:ext>
                  </a:extLst>
                </p14:cNvPr>
                <p14:cNvContentPartPr/>
                <p14:nvPr/>
              </p14:nvContentPartPr>
              <p14:xfrm>
                <a:off x="6128675" y="4791268"/>
                <a:ext cx="134640" cy="40680"/>
              </p14:xfrm>
            </p:contentPart>
          </mc:Choice>
          <mc:Fallback xmlns="">
            <p:pic>
              <p:nvPicPr>
                <p:cNvPr id="353" name="Freihand 352">
                  <a:extLst>
                    <a:ext uri="{FF2B5EF4-FFF2-40B4-BE49-F238E27FC236}">
                      <a16:creationId xmlns:a16="http://schemas.microsoft.com/office/drawing/2014/main" id="{A66071C9-3687-A3E1-4E42-6204C6B9D7A6}"/>
                    </a:ext>
                  </a:extLst>
                </p:cNvPr>
                <p:cNvPicPr/>
                <p:nvPr/>
              </p:nvPicPr>
              <p:blipFill>
                <a:blip r:embed="rId561"/>
                <a:stretch>
                  <a:fillRect/>
                </a:stretch>
              </p:blipFill>
              <p:spPr>
                <a:xfrm>
                  <a:off x="6120035" y="4782628"/>
                  <a:ext cx="152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4" name="Freihand 353">
                  <a:extLst>
                    <a:ext uri="{FF2B5EF4-FFF2-40B4-BE49-F238E27FC236}">
                      <a16:creationId xmlns:a16="http://schemas.microsoft.com/office/drawing/2014/main" id="{713956CA-926E-D589-52C4-017AB5960CAF}"/>
                    </a:ext>
                  </a:extLst>
                </p14:cNvPr>
                <p14:cNvContentPartPr/>
                <p14:nvPr/>
              </p14:nvContentPartPr>
              <p14:xfrm>
                <a:off x="6381755" y="4642948"/>
                <a:ext cx="125640" cy="140040"/>
              </p14:xfrm>
            </p:contentPart>
          </mc:Choice>
          <mc:Fallback xmlns="">
            <p:pic>
              <p:nvPicPr>
                <p:cNvPr id="354" name="Freihand 353">
                  <a:extLst>
                    <a:ext uri="{FF2B5EF4-FFF2-40B4-BE49-F238E27FC236}">
                      <a16:creationId xmlns:a16="http://schemas.microsoft.com/office/drawing/2014/main" id="{713956CA-926E-D589-52C4-017AB5960CAF}"/>
                    </a:ext>
                  </a:extLst>
                </p:cNvPr>
                <p:cNvPicPr/>
                <p:nvPr/>
              </p:nvPicPr>
              <p:blipFill>
                <a:blip r:embed="rId563"/>
                <a:stretch>
                  <a:fillRect/>
                </a:stretch>
              </p:blipFill>
              <p:spPr>
                <a:xfrm>
                  <a:off x="6373115" y="4633948"/>
                  <a:ext cx="143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5" name="Freihand 354">
                  <a:extLst>
                    <a:ext uri="{FF2B5EF4-FFF2-40B4-BE49-F238E27FC236}">
                      <a16:creationId xmlns:a16="http://schemas.microsoft.com/office/drawing/2014/main" id="{B39326F7-87C8-0088-DA03-33349E020857}"/>
                    </a:ext>
                  </a:extLst>
                </p14:cNvPr>
                <p14:cNvContentPartPr/>
                <p14:nvPr/>
              </p14:nvContentPartPr>
              <p14:xfrm>
                <a:off x="6431435" y="4615588"/>
                <a:ext cx="128880" cy="16920"/>
              </p14:xfrm>
            </p:contentPart>
          </mc:Choice>
          <mc:Fallback xmlns="">
            <p:pic>
              <p:nvPicPr>
                <p:cNvPr id="355" name="Freihand 354">
                  <a:extLst>
                    <a:ext uri="{FF2B5EF4-FFF2-40B4-BE49-F238E27FC236}">
                      <a16:creationId xmlns:a16="http://schemas.microsoft.com/office/drawing/2014/main" id="{B39326F7-87C8-0088-DA03-33349E020857}"/>
                    </a:ext>
                  </a:extLst>
                </p:cNvPr>
                <p:cNvPicPr/>
                <p:nvPr/>
              </p:nvPicPr>
              <p:blipFill>
                <a:blip r:embed="rId565"/>
                <a:stretch>
                  <a:fillRect/>
                </a:stretch>
              </p:blipFill>
              <p:spPr>
                <a:xfrm>
                  <a:off x="6422435" y="4606948"/>
                  <a:ext cx="146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6" name="Freihand 355">
                  <a:extLst>
                    <a:ext uri="{FF2B5EF4-FFF2-40B4-BE49-F238E27FC236}">
                      <a16:creationId xmlns:a16="http://schemas.microsoft.com/office/drawing/2014/main" id="{98641902-AAB0-5550-0E8E-9FF8E971473B}"/>
                    </a:ext>
                  </a:extLst>
                </p14:cNvPr>
                <p14:cNvContentPartPr/>
                <p14:nvPr/>
              </p14:nvContentPartPr>
              <p14:xfrm>
                <a:off x="6664355" y="4564468"/>
                <a:ext cx="203760" cy="192600"/>
              </p14:xfrm>
            </p:contentPart>
          </mc:Choice>
          <mc:Fallback xmlns="">
            <p:pic>
              <p:nvPicPr>
                <p:cNvPr id="356" name="Freihand 355">
                  <a:extLst>
                    <a:ext uri="{FF2B5EF4-FFF2-40B4-BE49-F238E27FC236}">
                      <a16:creationId xmlns:a16="http://schemas.microsoft.com/office/drawing/2014/main" id="{98641902-AAB0-5550-0E8E-9FF8E971473B}"/>
                    </a:ext>
                  </a:extLst>
                </p:cNvPr>
                <p:cNvPicPr/>
                <p:nvPr/>
              </p:nvPicPr>
              <p:blipFill>
                <a:blip r:embed="rId567"/>
                <a:stretch>
                  <a:fillRect/>
                </a:stretch>
              </p:blipFill>
              <p:spPr>
                <a:xfrm>
                  <a:off x="6655355" y="4555468"/>
                  <a:ext cx="221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7" name="Freihand 356">
                  <a:extLst>
                    <a:ext uri="{FF2B5EF4-FFF2-40B4-BE49-F238E27FC236}">
                      <a16:creationId xmlns:a16="http://schemas.microsoft.com/office/drawing/2014/main" id="{C848227D-7C78-8292-C9A0-04AC0F55B31A}"/>
                    </a:ext>
                  </a:extLst>
                </p14:cNvPr>
                <p14:cNvContentPartPr/>
                <p14:nvPr/>
              </p14:nvContentPartPr>
              <p14:xfrm>
                <a:off x="6832475" y="4733668"/>
                <a:ext cx="55800" cy="88920"/>
              </p14:xfrm>
            </p:contentPart>
          </mc:Choice>
          <mc:Fallback xmlns="">
            <p:pic>
              <p:nvPicPr>
                <p:cNvPr id="357" name="Freihand 356">
                  <a:extLst>
                    <a:ext uri="{FF2B5EF4-FFF2-40B4-BE49-F238E27FC236}">
                      <a16:creationId xmlns:a16="http://schemas.microsoft.com/office/drawing/2014/main" id="{C848227D-7C78-8292-C9A0-04AC0F55B31A}"/>
                    </a:ext>
                  </a:extLst>
                </p:cNvPr>
                <p:cNvPicPr/>
                <p:nvPr/>
              </p:nvPicPr>
              <p:blipFill>
                <a:blip r:embed="rId569"/>
                <a:stretch>
                  <a:fillRect/>
                </a:stretch>
              </p:blipFill>
              <p:spPr>
                <a:xfrm>
                  <a:off x="6823835" y="4724668"/>
                  <a:ext cx="73440" cy="106560"/>
                </a:xfrm>
                <a:prstGeom prst="rect">
                  <a:avLst/>
                </a:prstGeom>
              </p:spPr>
            </p:pic>
          </mc:Fallback>
        </mc:AlternateContent>
      </p:grpSp>
      <p:grpSp>
        <p:nvGrpSpPr>
          <p:cNvPr id="362" name="Gruppieren 361">
            <a:extLst>
              <a:ext uri="{FF2B5EF4-FFF2-40B4-BE49-F238E27FC236}">
                <a16:creationId xmlns:a16="http://schemas.microsoft.com/office/drawing/2014/main" id="{9428B39A-8829-CB58-D27B-A8E82AB8BA04}"/>
              </a:ext>
            </a:extLst>
          </p:cNvPr>
          <p:cNvGrpSpPr/>
          <p:nvPr/>
        </p:nvGrpSpPr>
        <p:grpSpPr>
          <a:xfrm>
            <a:off x="8719955" y="3524428"/>
            <a:ext cx="325800" cy="381240"/>
            <a:chOff x="8719955" y="3524428"/>
            <a:chExt cx="325800" cy="381240"/>
          </a:xfrm>
        </p:grpSpPr>
        <mc:AlternateContent xmlns:mc="http://schemas.openxmlformats.org/markup-compatibility/2006" xmlns:p14="http://schemas.microsoft.com/office/powerpoint/2010/main">
          <mc:Choice Requires="p14">
            <p:contentPart p14:bwMode="auto" r:id="rId570">
              <p14:nvContentPartPr>
                <p14:cNvPr id="359" name="Freihand 358">
                  <a:extLst>
                    <a:ext uri="{FF2B5EF4-FFF2-40B4-BE49-F238E27FC236}">
                      <a16:creationId xmlns:a16="http://schemas.microsoft.com/office/drawing/2014/main" id="{E60C4439-3090-7310-05F3-A5C41A56F568}"/>
                    </a:ext>
                  </a:extLst>
                </p14:cNvPr>
                <p14:cNvContentPartPr/>
                <p14:nvPr/>
              </p14:nvContentPartPr>
              <p14:xfrm>
                <a:off x="8719955" y="3699748"/>
                <a:ext cx="90360" cy="77400"/>
              </p14:xfrm>
            </p:contentPart>
          </mc:Choice>
          <mc:Fallback xmlns="">
            <p:pic>
              <p:nvPicPr>
                <p:cNvPr id="359" name="Freihand 358">
                  <a:extLst>
                    <a:ext uri="{FF2B5EF4-FFF2-40B4-BE49-F238E27FC236}">
                      <a16:creationId xmlns:a16="http://schemas.microsoft.com/office/drawing/2014/main" id="{E60C4439-3090-7310-05F3-A5C41A56F568}"/>
                    </a:ext>
                  </a:extLst>
                </p:cNvPr>
                <p:cNvPicPr/>
                <p:nvPr/>
              </p:nvPicPr>
              <p:blipFill>
                <a:blip r:embed="rId571"/>
                <a:stretch>
                  <a:fillRect/>
                </a:stretch>
              </p:blipFill>
              <p:spPr>
                <a:xfrm>
                  <a:off x="8710955" y="3691108"/>
                  <a:ext cx="108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0" name="Freihand 359">
                  <a:extLst>
                    <a:ext uri="{FF2B5EF4-FFF2-40B4-BE49-F238E27FC236}">
                      <a16:creationId xmlns:a16="http://schemas.microsoft.com/office/drawing/2014/main" id="{BF69707B-EB42-7061-8EF6-BB0B61A51BF2}"/>
                    </a:ext>
                  </a:extLst>
                </p14:cNvPr>
                <p14:cNvContentPartPr/>
                <p14:nvPr/>
              </p14:nvContentPartPr>
              <p14:xfrm>
                <a:off x="8778275" y="3686428"/>
                <a:ext cx="69840" cy="219240"/>
              </p14:xfrm>
            </p:contentPart>
          </mc:Choice>
          <mc:Fallback xmlns="">
            <p:pic>
              <p:nvPicPr>
                <p:cNvPr id="360" name="Freihand 359">
                  <a:extLst>
                    <a:ext uri="{FF2B5EF4-FFF2-40B4-BE49-F238E27FC236}">
                      <a16:creationId xmlns:a16="http://schemas.microsoft.com/office/drawing/2014/main" id="{BF69707B-EB42-7061-8EF6-BB0B61A51BF2}"/>
                    </a:ext>
                  </a:extLst>
                </p:cNvPr>
                <p:cNvPicPr/>
                <p:nvPr/>
              </p:nvPicPr>
              <p:blipFill>
                <a:blip r:embed="rId573"/>
                <a:stretch>
                  <a:fillRect/>
                </a:stretch>
              </p:blipFill>
              <p:spPr>
                <a:xfrm>
                  <a:off x="8769635" y="3677788"/>
                  <a:ext cx="87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1" name="Freihand 360">
                  <a:extLst>
                    <a:ext uri="{FF2B5EF4-FFF2-40B4-BE49-F238E27FC236}">
                      <a16:creationId xmlns:a16="http://schemas.microsoft.com/office/drawing/2014/main" id="{40174962-145A-0318-A8F8-EA5C6CBFEBBD}"/>
                    </a:ext>
                  </a:extLst>
                </p14:cNvPr>
                <p14:cNvContentPartPr/>
                <p14:nvPr/>
              </p14:nvContentPartPr>
              <p14:xfrm>
                <a:off x="8921915" y="3524428"/>
                <a:ext cx="123840" cy="201240"/>
              </p14:xfrm>
            </p:contentPart>
          </mc:Choice>
          <mc:Fallback xmlns="">
            <p:pic>
              <p:nvPicPr>
                <p:cNvPr id="361" name="Freihand 360">
                  <a:extLst>
                    <a:ext uri="{FF2B5EF4-FFF2-40B4-BE49-F238E27FC236}">
                      <a16:creationId xmlns:a16="http://schemas.microsoft.com/office/drawing/2014/main" id="{40174962-145A-0318-A8F8-EA5C6CBFEBBD}"/>
                    </a:ext>
                  </a:extLst>
                </p:cNvPr>
                <p:cNvPicPr/>
                <p:nvPr/>
              </p:nvPicPr>
              <p:blipFill>
                <a:blip r:embed="rId575"/>
                <a:stretch>
                  <a:fillRect/>
                </a:stretch>
              </p:blipFill>
              <p:spPr>
                <a:xfrm>
                  <a:off x="8913275" y="3515428"/>
                  <a:ext cx="14148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6">
            <p14:nvContentPartPr>
              <p14:cNvPr id="363" name="Freihand 362">
                <a:extLst>
                  <a:ext uri="{FF2B5EF4-FFF2-40B4-BE49-F238E27FC236}">
                    <a16:creationId xmlns:a16="http://schemas.microsoft.com/office/drawing/2014/main" id="{0CC48C87-6341-ED31-619E-5BB3B59889F8}"/>
                  </a:ext>
                </a:extLst>
              </p14:cNvPr>
              <p14:cNvContentPartPr/>
              <p14:nvPr/>
            </p14:nvContentPartPr>
            <p14:xfrm>
              <a:off x="4562315" y="4977028"/>
              <a:ext cx="179640" cy="41760"/>
            </p14:xfrm>
          </p:contentPart>
        </mc:Choice>
        <mc:Fallback xmlns="">
          <p:pic>
            <p:nvPicPr>
              <p:cNvPr id="363" name="Freihand 362">
                <a:extLst>
                  <a:ext uri="{FF2B5EF4-FFF2-40B4-BE49-F238E27FC236}">
                    <a16:creationId xmlns:a16="http://schemas.microsoft.com/office/drawing/2014/main" id="{0CC48C87-6341-ED31-619E-5BB3B59889F8}"/>
                  </a:ext>
                </a:extLst>
              </p:cNvPr>
              <p:cNvPicPr/>
              <p:nvPr/>
            </p:nvPicPr>
            <p:blipFill>
              <a:blip r:embed="rId577"/>
              <a:stretch>
                <a:fillRect/>
              </a:stretch>
            </p:blipFill>
            <p:spPr>
              <a:xfrm>
                <a:off x="4553675" y="4968388"/>
                <a:ext cx="197280" cy="59400"/>
              </a:xfrm>
              <a:prstGeom prst="rect">
                <a:avLst/>
              </a:prstGeom>
            </p:spPr>
          </p:pic>
        </mc:Fallback>
      </mc:AlternateContent>
      <p:grpSp>
        <p:nvGrpSpPr>
          <p:cNvPr id="426" name="Gruppieren 425">
            <a:extLst>
              <a:ext uri="{FF2B5EF4-FFF2-40B4-BE49-F238E27FC236}">
                <a16:creationId xmlns:a16="http://schemas.microsoft.com/office/drawing/2014/main" id="{098386B2-6C8B-C463-CCF1-A9581A86BB98}"/>
              </a:ext>
            </a:extLst>
          </p:cNvPr>
          <p:cNvGrpSpPr/>
          <p:nvPr/>
        </p:nvGrpSpPr>
        <p:grpSpPr>
          <a:xfrm>
            <a:off x="9096875" y="3189988"/>
            <a:ext cx="2934000" cy="965880"/>
            <a:chOff x="9096875" y="3189988"/>
            <a:chExt cx="2934000" cy="965880"/>
          </a:xfrm>
        </p:grpSpPr>
        <mc:AlternateContent xmlns:mc="http://schemas.openxmlformats.org/markup-compatibility/2006" xmlns:p14="http://schemas.microsoft.com/office/powerpoint/2010/main">
          <mc:Choice Requires="p14">
            <p:contentPart p14:bwMode="auto" r:id="rId578">
              <p14:nvContentPartPr>
                <p14:cNvPr id="364" name="Freihand 363">
                  <a:extLst>
                    <a:ext uri="{FF2B5EF4-FFF2-40B4-BE49-F238E27FC236}">
                      <a16:creationId xmlns:a16="http://schemas.microsoft.com/office/drawing/2014/main" id="{172CDCA8-41D4-6FBA-2A5F-164412D76C2C}"/>
                    </a:ext>
                  </a:extLst>
                </p14:cNvPr>
                <p14:cNvContentPartPr/>
                <p14:nvPr/>
              </p14:nvContentPartPr>
              <p14:xfrm>
                <a:off x="9096875" y="3763828"/>
                <a:ext cx="157320" cy="12600"/>
              </p14:xfrm>
            </p:contentPart>
          </mc:Choice>
          <mc:Fallback xmlns="">
            <p:pic>
              <p:nvPicPr>
                <p:cNvPr id="364" name="Freihand 363">
                  <a:extLst>
                    <a:ext uri="{FF2B5EF4-FFF2-40B4-BE49-F238E27FC236}">
                      <a16:creationId xmlns:a16="http://schemas.microsoft.com/office/drawing/2014/main" id="{172CDCA8-41D4-6FBA-2A5F-164412D76C2C}"/>
                    </a:ext>
                  </a:extLst>
                </p:cNvPr>
                <p:cNvPicPr/>
                <p:nvPr/>
              </p:nvPicPr>
              <p:blipFill>
                <a:blip r:embed="rId579"/>
                <a:stretch>
                  <a:fillRect/>
                </a:stretch>
              </p:blipFill>
              <p:spPr>
                <a:xfrm>
                  <a:off x="9087875" y="3755188"/>
                  <a:ext cx="174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5" name="Freihand 364">
                  <a:extLst>
                    <a:ext uri="{FF2B5EF4-FFF2-40B4-BE49-F238E27FC236}">
                      <a16:creationId xmlns:a16="http://schemas.microsoft.com/office/drawing/2014/main" id="{9DBB6D4F-9EB8-AA06-264D-5089265FA506}"/>
                    </a:ext>
                  </a:extLst>
                </p14:cNvPr>
                <p14:cNvContentPartPr/>
                <p14:nvPr/>
              </p14:nvContentPartPr>
              <p14:xfrm>
                <a:off x="9101195" y="3817108"/>
                <a:ext cx="146520" cy="48240"/>
              </p14:xfrm>
            </p:contentPart>
          </mc:Choice>
          <mc:Fallback xmlns="">
            <p:pic>
              <p:nvPicPr>
                <p:cNvPr id="365" name="Freihand 364">
                  <a:extLst>
                    <a:ext uri="{FF2B5EF4-FFF2-40B4-BE49-F238E27FC236}">
                      <a16:creationId xmlns:a16="http://schemas.microsoft.com/office/drawing/2014/main" id="{9DBB6D4F-9EB8-AA06-264D-5089265FA506}"/>
                    </a:ext>
                  </a:extLst>
                </p:cNvPr>
                <p:cNvPicPr/>
                <p:nvPr/>
              </p:nvPicPr>
              <p:blipFill>
                <a:blip r:embed="rId581"/>
                <a:stretch>
                  <a:fillRect/>
                </a:stretch>
              </p:blipFill>
              <p:spPr>
                <a:xfrm>
                  <a:off x="9092555" y="3808468"/>
                  <a:ext cx="164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1" name="Freihand 370">
                  <a:extLst>
                    <a:ext uri="{FF2B5EF4-FFF2-40B4-BE49-F238E27FC236}">
                      <a16:creationId xmlns:a16="http://schemas.microsoft.com/office/drawing/2014/main" id="{58CF80EE-A684-3C11-27CC-FD034C1AEA8B}"/>
                    </a:ext>
                  </a:extLst>
                </p14:cNvPr>
                <p14:cNvContentPartPr/>
                <p14:nvPr/>
              </p14:nvContentPartPr>
              <p14:xfrm>
                <a:off x="9365075" y="3571228"/>
                <a:ext cx="121680" cy="206280"/>
              </p14:xfrm>
            </p:contentPart>
          </mc:Choice>
          <mc:Fallback xmlns="">
            <p:pic>
              <p:nvPicPr>
                <p:cNvPr id="371" name="Freihand 370">
                  <a:extLst>
                    <a:ext uri="{FF2B5EF4-FFF2-40B4-BE49-F238E27FC236}">
                      <a16:creationId xmlns:a16="http://schemas.microsoft.com/office/drawing/2014/main" id="{58CF80EE-A684-3C11-27CC-FD034C1AEA8B}"/>
                    </a:ext>
                  </a:extLst>
                </p:cNvPr>
                <p:cNvPicPr/>
                <p:nvPr/>
              </p:nvPicPr>
              <p:blipFill>
                <a:blip r:embed="rId583"/>
                <a:stretch>
                  <a:fillRect/>
                </a:stretch>
              </p:blipFill>
              <p:spPr>
                <a:xfrm>
                  <a:off x="9356435" y="3562588"/>
                  <a:ext cx="139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2" name="Freihand 371">
                  <a:extLst>
                    <a:ext uri="{FF2B5EF4-FFF2-40B4-BE49-F238E27FC236}">
                      <a16:creationId xmlns:a16="http://schemas.microsoft.com/office/drawing/2014/main" id="{7A328858-5BC9-5DB3-FF48-5983BE15BBC7}"/>
                    </a:ext>
                  </a:extLst>
                </p14:cNvPr>
                <p14:cNvContentPartPr/>
                <p14:nvPr/>
              </p14:nvContentPartPr>
              <p14:xfrm>
                <a:off x="9394235" y="3591748"/>
                <a:ext cx="92880" cy="24120"/>
              </p14:xfrm>
            </p:contentPart>
          </mc:Choice>
          <mc:Fallback xmlns="">
            <p:pic>
              <p:nvPicPr>
                <p:cNvPr id="372" name="Freihand 371">
                  <a:extLst>
                    <a:ext uri="{FF2B5EF4-FFF2-40B4-BE49-F238E27FC236}">
                      <a16:creationId xmlns:a16="http://schemas.microsoft.com/office/drawing/2014/main" id="{7A328858-5BC9-5DB3-FF48-5983BE15BBC7}"/>
                    </a:ext>
                  </a:extLst>
                </p:cNvPr>
                <p:cNvPicPr/>
                <p:nvPr/>
              </p:nvPicPr>
              <p:blipFill>
                <a:blip r:embed="rId585"/>
                <a:stretch>
                  <a:fillRect/>
                </a:stretch>
              </p:blipFill>
              <p:spPr>
                <a:xfrm>
                  <a:off x="9385595" y="3583108"/>
                  <a:ext cx="110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3" name="Freihand 372">
                  <a:extLst>
                    <a:ext uri="{FF2B5EF4-FFF2-40B4-BE49-F238E27FC236}">
                      <a16:creationId xmlns:a16="http://schemas.microsoft.com/office/drawing/2014/main" id="{7EE621DF-BB9C-AB1A-6419-159318CE4D41}"/>
                    </a:ext>
                  </a:extLst>
                </p14:cNvPr>
                <p14:cNvContentPartPr/>
                <p14:nvPr/>
              </p14:nvContentPartPr>
              <p14:xfrm>
                <a:off x="9547595" y="3558628"/>
                <a:ext cx="278280" cy="160920"/>
              </p14:xfrm>
            </p:contentPart>
          </mc:Choice>
          <mc:Fallback xmlns="">
            <p:pic>
              <p:nvPicPr>
                <p:cNvPr id="373" name="Freihand 372">
                  <a:extLst>
                    <a:ext uri="{FF2B5EF4-FFF2-40B4-BE49-F238E27FC236}">
                      <a16:creationId xmlns:a16="http://schemas.microsoft.com/office/drawing/2014/main" id="{7EE621DF-BB9C-AB1A-6419-159318CE4D41}"/>
                    </a:ext>
                  </a:extLst>
                </p:cNvPr>
                <p:cNvPicPr/>
                <p:nvPr/>
              </p:nvPicPr>
              <p:blipFill>
                <a:blip r:embed="rId587"/>
                <a:stretch>
                  <a:fillRect/>
                </a:stretch>
              </p:blipFill>
              <p:spPr>
                <a:xfrm>
                  <a:off x="9538595" y="3549988"/>
                  <a:ext cx="295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5" name="Freihand 374">
                  <a:extLst>
                    <a:ext uri="{FF2B5EF4-FFF2-40B4-BE49-F238E27FC236}">
                      <a16:creationId xmlns:a16="http://schemas.microsoft.com/office/drawing/2014/main" id="{F9E74B2B-3F5B-39AB-3ED8-1B98F1158135}"/>
                    </a:ext>
                  </a:extLst>
                </p14:cNvPr>
                <p14:cNvContentPartPr/>
                <p14:nvPr/>
              </p14:nvContentPartPr>
              <p14:xfrm>
                <a:off x="9977795" y="3634588"/>
                <a:ext cx="87840" cy="36000"/>
              </p14:xfrm>
            </p:contentPart>
          </mc:Choice>
          <mc:Fallback xmlns="">
            <p:pic>
              <p:nvPicPr>
                <p:cNvPr id="375" name="Freihand 374">
                  <a:extLst>
                    <a:ext uri="{FF2B5EF4-FFF2-40B4-BE49-F238E27FC236}">
                      <a16:creationId xmlns:a16="http://schemas.microsoft.com/office/drawing/2014/main" id="{F9E74B2B-3F5B-39AB-3ED8-1B98F1158135}"/>
                    </a:ext>
                  </a:extLst>
                </p:cNvPr>
                <p:cNvPicPr/>
                <p:nvPr/>
              </p:nvPicPr>
              <p:blipFill>
                <a:blip r:embed="rId589"/>
                <a:stretch>
                  <a:fillRect/>
                </a:stretch>
              </p:blipFill>
              <p:spPr>
                <a:xfrm>
                  <a:off x="9969155" y="3625948"/>
                  <a:ext cx="105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6" name="Freihand 375">
                  <a:extLst>
                    <a:ext uri="{FF2B5EF4-FFF2-40B4-BE49-F238E27FC236}">
                      <a16:creationId xmlns:a16="http://schemas.microsoft.com/office/drawing/2014/main" id="{5EE7FF00-E124-71C2-0579-CE1D477E6ABF}"/>
                    </a:ext>
                  </a:extLst>
                </p14:cNvPr>
                <p14:cNvContentPartPr/>
                <p14:nvPr/>
              </p14:nvContentPartPr>
              <p14:xfrm>
                <a:off x="10182995" y="3543868"/>
                <a:ext cx="23400" cy="145800"/>
              </p14:xfrm>
            </p:contentPart>
          </mc:Choice>
          <mc:Fallback xmlns="">
            <p:pic>
              <p:nvPicPr>
                <p:cNvPr id="376" name="Freihand 375">
                  <a:extLst>
                    <a:ext uri="{FF2B5EF4-FFF2-40B4-BE49-F238E27FC236}">
                      <a16:creationId xmlns:a16="http://schemas.microsoft.com/office/drawing/2014/main" id="{5EE7FF00-E124-71C2-0579-CE1D477E6ABF}"/>
                    </a:ext>
                  </a:extLst>
                </p:cNvPr>
                <p:cNvPicPr/>
                <p:nvPr/>
              </p:nvPicPr>
              <p:blipFill>
                <a:blip r:embed="rId591"/>
                <a:stretch>
                  <a:fillRect/>
                </a:stretch>
              </p:blipFill>
              <p:spPr>
                <a:xfrm>
                  <a:off x="10173995" y="3534868"/>
                  <a:ext cx="41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8" name="Freihand 377">
                  <a:extLst>
                    <a:ext uri="{FF2B5EF4-FFF2-40B4-BE49-F238E27FC236}">
                      <a16:creationId xmlns:a16="http://schemas.microsoft.com/office/drawing/2014/main" id="{62902DD6-D7F5-8E9A-8CAB-EE98F6CCE17E}"/>
                    </a:ext>
                  </a:extLst>
                </p14:cNvPr>
                <p14:cNvContentPartPr/>
                <p14:nvPr/>
              </p14:nvContentPartPr>
              <p14:xfrm>
                <a:off x="10283075" y="3484828"/>
                <a:ext cx="163800" cy="187920"/>
              </p14:xfrm>
            </p:contentPart>
          </mc:Choice>
          <mc:Fallback xmlns="">
            <p:pic>
              <p:nvPicPr>
                <p:cNvPr id="378" name="Freihand 377">
                  <a:extLst>
                    <a:ext uri="{FF2B5EF4-FFF2-40B4-BE49-F238E27FC236}">
                      <a16:creationId xmlns:a16="http://schemas.microsoft.com/office/drawing/2014/main" id="{62902DD6-D7F5-8E9A-8CAB-EE98F6CCE17E}"/>
                    </a:ext>
                  </a:extLst>
                </p:cNvPr>
                <p:cNvPicPr/>
                <p:nvPr/>
              </p:nvPicPr>
              <p:blipFill>
                <a:blip r:embed="rId593"/>
                <a:stretch>
                  <a:fillRect/>
                </a:stretch>
              </p:blipFill>
              <p:spPr>
                <a:xfrm>
                  <a:off x="10274075" y="3475828"/>
                  <a:ext cx="181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9" name="Freihand 378">
                  <a:extLst>
                    <a:ext uri="{FF2B5EF4-FFF2-40B4-BE49-F238E27FC236}">
                      <a16:creationId xmlns:a16="http://schemas.microsoft.com/office/drawing/2014/main" id="{14C58C9E-2C48-DE36-C083-5965F606DB68}"/>
                    </a:ext>
                  </a:extLst>
                </p14:cNvPr>
                <p14:cNvContentPartPr/>
                <p14:nvPr/>
              </p14:nvContentPartPr>
              <p14:xfrm>
                <a:off x="10445795" y="3473668"/>
                <a:ext cx="105480" cy="110160"/>
              </p14:xfrm>
            </p:contentPart>
          </mc:Choice>
          <mc:Fallback xmlns="">
            <p:pic>
              <p:nvPicPr>
                <p:cNvPr id="379" name="Freihand 378">
                  <a:extLst>
                    <a:ext uri="{FF2B5EF4-FFF2-40B4-BE49-F238E27FC236}">
                      <a16:creationId xmlns:a16="http://schemas.microsoft.com/office/drawing/2014/main" id="{14C58C9E-2C48-DE36-C083-5965F606DB68}"/>
                    </a:ext>
                  </a:extLst>
                </p:cNvPr>
                <p:cNvPicPr/>
                <p:nvPr/>
              </p:nvPicPr>
              <p:blipFill>
                <a:blip r:embed="rId595"/>
                <a:stretch>
                  <a:fillRect/>
                </a:stretch>
              </p:blipFill>
              <p:spPr>
                <a:xfrm>
                  <a:off x="10436795" y="3464668"/>
                  <a:ext cx="123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1" name="Freihand 380">
                  <a:extLst>
                    <a:ext uri="{FF2B5EF4-FFF2-40B4-BE49-F238E27FC236}">
                      <a16:creationId xmlns:a16="http://schemas.microsoft.com/office/drawing/2014/main" id="{E2C54672-9B5D-5E93-F9A1-3CDA0AC89061}"/>
                    </a:ext>
                  </a:extLst>
                </p14:cNvPr>
                <p14:cNvContentPartPr/>
                <p14:nvPr/>
              </p14:nvContentPartPr>
              <p14:xfrm>
                <a:off x="10601315" y="3467548"/>
                <a:ext cx="88920" cy="93240"/>
              </p14:xfrm>
            </p:contentPart>
          </mc:Choice>
          <mc:Fallback xmlns="">
            <p:pic>
              <p:nvPicPr>
                <p:cNvPr id="381" name="Freihand 380">
                  <a:extLst>
                    <a:ext uri="{FF2B5EF4-FFF2-40B4-BE49-F238E27FC236}">
                      <a16:creationId xmlns:a16="http://schemas.microsoft.com/office/drawing/2014/main" id="{E2C54672-9B5D-5E93-F9A1-3CDA0AC89061}"/>
                    </a:ext>
                  </a:extLst>
                </p:cNvPr>
                <p:cNvPicPr/>
                <p:nvPr/>
              </p:nvPicPr>
              <p:blipFill>
                <a:blip r:embed="rId597"/>
                <a:stretch>
                  <a:fillRect/>
                </a:stretch>
              </p:blipFill>
              <p:spPr>
                <a:xfrm>
                  <a:off x="10592675" y="3458908"/>
                  <a:ext cx="106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3" name="Freihand 382">
                  <a:extLst>
                    <a:ext uri="{FF2B5EF4-FFF2-40B4-BE49-F238E27FC236}">
                      <a16:creationId xmlns:a16="http://schemas.microsoft.com/office/drawing/2014/main" id="{B59C7728-B658-BA41-7458-CF9944975309}"/>
                    </a:ext>
                  </a:extLst>
                </p14:cNvPr>
                <p14:cNvContentPartPr/>
                <p14:nvPr/>
              </p14:nvContentPartPr>
              <p14:xfrm>
                <a:off x="10791395" y="3486628"/>
                <a:ext cx="50400" cy="32040"/>
              </p14:xfrm>
            </p:contentPart>
          </mc:Choice>
          <mc:Fallback xmlns="">
            <p:pic>
              <p:nvPicPr>
                <p:cNvPr id="383" name="Freihand 382">
                  <a:extLst>
                    <a:ext uri="{FF2B5EF4-FFF2-40B4-BE49-F238E27FC236}">
                      <a16:creationId xmlns:a16="http://schemas.microsoft.com/office/drawing/2014/main" id="{B59C7728-B658-BA41-7458-CF9944975309}"/>
                    </a:ext>
                  </a:extLst>
                </p:cNvPr>
                <p:cNvPicPr/>
                <p:nvPr/>
              </p:nvPicPr>
              <p:blipFill>
                <a:blip r:embed="rId599"/>
                <a:stretch>
                  <a:fillRect/>
                </a:stretch>
              </p:blipFill>
              <p:spPr>
                <a:xfrm>
                  <a:off x="10782755" y="3477628"/>
                  <a:ext cx="68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4" name="Freihand 383">
                  <a:extLst>
                    <a:ext uri="{FF2B5EF4-FFF2-40B4-BE49-F238E27FC236}">
                      <a16:creationId xmlns:a16="http://schemas.microsoft.com/office/drawing/2014/main" id="{50190AC9-2889-6155-B1BE-FE0FAC6867AB}"/>
                    </a:ext>
                  </a:extLst>
                </p14:cNvPr>
                <p14:cNvContentPartPr/>
                <p14:nvPr/>
              </p14:nvContentPartPr>
              <p14:xfrm>
                <a:off x="10937915" y="3375028"/>
                <a:ext cx="68760" cy="121320"/>
              </p14:xfrm>
            </p:contentPart>
          </mc:Choice>
          <mc:Fallback xmlns="">
            <p:pic>
              <p:nvPicPr>
                <p:cNvPr id="384" name="Freihand 383">
                  <a:extLst>
                    <a:ext uri="{FF2B5EF4-FFF2-40B4-BE49-F238E27FC236}">
                      <a16:creationId xmlns:a16="http://schemas.microsoft.com/office/drawing/2014/main" id="{50190AC9-2889-6155-B1BE-FE0FAC6867AB}"/>
                    </a:ext>
                  </a:extLst>
                </p:cNvPr>
                <p:cNvPicPr/>
                <p:nvPr/>
              </p:nvPicPr>
              <p:blipFill>
                <a:blip r:embed="rId601"/>
                <a:stretch>
                  <a:fillRect/>
                </a:stretch>
              </p:blipFill>
              <p:spPr>
                <a:xfrm>
                  <a:off x="10928915" y="3366028"/>
                  <a:ext cx="86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5" name="Freihand 384">
                  <a:extLst>
                    <a:ext uri="{FF2B5EF4-FFF2-40B4-BE49-F238E27FC236}">
                      <a16:creationId xmlns:a16="http://schemas.microsoft.com/office/drawing/2014/main" id="{8006729B-5F1E-2B85-1867-F006442C55DD}"/>
                    </a:ext>
                  </a:extLst>
                </p14:cNvPr>
                <p14:cNvContentPartPr/>
                <p14:nvPr/>
              </p14:nvContentPartPr>
              <p14:xfrm>
                <a:off x="10938275" y="3324628"/>
                <a:ext cx="104400" cy="16200"/>
              </p14:xfrm>
            </p:contentPart>
          </mc:Choice>
          <mc:Fallback xmlns="">
            <p:pic>
              <p:nvPicPr>
                <p:cNvPr id="385" name="Freihand 384">
                  <a:extLst>
                    <a:ext uri="{FF2B5EF4-FFF2-40B4-BE49-F238E27FC236}">
                      <a16:creationId xmlns:a16="http://schemas.microsoft.com/office/drawing/2014/main" id="{8006729B-5F1E-2B85-1867-F006442C55DD}"/>
                    </a:ext>
                  </a:extLst>
                </p:cNvPr>
                <p:cNvPicPr/>
                <p:nvPr/>
              </p:nvPicPr>
              <p:blipFill>
                <a:blip r:embed="rId603"/>
                <a:stretch>
                  <a:fillRect/>
                </a:stretch>
              </p:blipFill>
              <p:spPr>
                <a:xfrm>
                  <a:off x="10929635" y="3315628"/>
                  <a:ext cx="122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6" name="Freihand 385">
                  <a:extLst>
                    <a:ext uri="{FF2B5EF4-FFF2-40B4-BE49-F238E27FC236}">
                      <a16:creationId xmlns:a16="http://schemas.microsoft.com/office/drawing/2014/main" id="{7BF256F2-80EB-5B2D-50D4-E6787F8B730B}"/>
                    </a:ext>
                  </a:extLst>
                </p14:cNvPr>
                <p14:cNvContentPartPr/>
                <p14:nvPr/>
              </p14:nvContentPartPr>
              <p14:xfrm>
                <a:off x="10708235" y="3495988"/>
                <a:ext cx="495000" cy="167760"/>
              </p14:xfrm>
            </p:contentPart>
          </mc:Choice>
          <mc:Fallback xmlns="">
            <p:pic>
              <p:nvPicPr>
                <p:cNvPr id="386" name="Freihand 385">
                  <a:extLst>
                    <a:ext uri="{FF2B5EF4-FFF2-40B4-BE49-F238E27FC236}">
                      <a16:creationId xmlns:a16="http://schemas.microsoft.com/office/drawing/2014/main" id="{7BF256F2-80EB-5B2D-50D4-E6787F8B730B}"/>
                    </a:ext>
                  </a:extLst>
                </p:cNvPr>
                <p:cNvPicPr/>
                <p:nvPr/>
              </p:nvPicPr>
              <p:blipFill>
                <a:blip r:embed="rId605"/>
                <a:stretch>
                  <a:fillRect/>
                </a:stretch>
              </p:blipFill>
              <p:spPr>
                <a:xfrm>
                  <a:off x="10699235" y="3486988"/>
                  <a:ext cx="512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7" name="Freihand 386">
                  <a:extLst>
                    <a:ext uri="{FF2B5EF4-FFF2-40B4-BE49-F238E27FC236}">
                      <a16:creationId xmlns:a16="http://schemas.microsoft.com/office/drawing/2014/main" id="{CB276715-5A04-4274-B8F6-4D3F0B4118E3}"/>
                    </a:ext>
                  </a:extLst>
                </p14:cNvPr>
                <p14:cNvContentPartPr/>
                <p14:nvPr/>
              </p14:nvContentPartPr>
              <p14:xfrm>
                <a:off x="10783115" y="3625948"/>
                <a:ext cx="169920" cy="117000"/>
              </p14:xfrm>
            </p:contentPart>
          </mc:Choice>
          <mc:Fallback xmlns="">
            <p:pic>
              <p:nvPicPr>
                <p:cNvPr id="387" name="Freihand 386">
                  <a:extLst>
                    <a:ext uri="{FF2B5EF4-FFF2-40B4-BE49-F238E27FC236}">
                      <a16:creationId xmlns:a16="http://schemas.microsoft.com/office/drawing/2014/main" id="{CB276715-5A04-4274-B8F6-4D3F0B4118E3}"/>
                    </a:ext>
                  </a:extLst>
                </p:cNvPr>
                <p:cNvPicPr/>
                <p:nvPr/>
              </p:nvPicPr>
              <p:blipFill>
                <a:blip r:embed="rId607"/>
                <a:stretch>
                  <a:fillRect/>
                </a:stretch>
              </p:blipFill>
              <p:spPr>
                <a:xfrm>
                  <a:off x="10774115" y="3617308"/>
                  <a:ext cx="187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8" name="Freihand 387">
                  <a:extLst>
                    <a:ext uri="{FF2B5EF4-FFF2-40B4-BE49-F238E27FC236}">
                      <a16:creationId xmlns:a16="http://schemas.microsoft.com/office/drawing/2014/main" id="{4B27A489-DBC9-E30F-3C0C-0C1A47A32FA1}"/>
                    </a:ext>
                  </a:extLst>
                </p14:cNvPr>
                <p14:cNvContentPartPr/>
                <p14:nvPr/>
              </p14:nvContentPartPr>
              <p14:xfrm>
                <a:off x="10947995" y="3590308"/>
                <a:ext cx="206280" cy="131400"/>
              </p14:xfrm>
            </p:contentPart>
          </mc:Choice>
          <mc:Fallback xmlns="">
            <p:pic>
              <p:nvPicPr>
                <p:cNvPr id="388" name="Freihand 387">
                  <a:extLst>
                    <a:ext uri="{FF2B5EF4-FFF2-40B4-BE49-F238E27FC236}">
                      <a16:creationId xmlns:a16="http://schemas.microsoft.com/office/drawing/2014/main" id="{4B27A489-DBC9-E30F-3C0C-0C1A47A32FA1}"/>
                    </a:ext>
                  </a:extLst>
                </p:cNvPr>
                <p:cNvPicPr/>
                <p:nvPr/>
              </p:nvPicPr>
              <p:blipFill>
                <a:blip r:embed="rId609"/>
                <a:stretch>
                  <a:fillRect/>
                </a:stretch>
              </p:blipFill>
              <p:spPr>
                <a:xfrm>
                  <a:off x="10939355" y="3581308"/>
                  <a:ext cx="223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9" name="Freihand 388">
                  <a:extLst>
                    <a:ext uri="{FF2B5EF4-FFF2-40B4-BE49-F238E27FC236}">
                      <a16:creationId xmlns:a16="http://schemas.microsoft.com/office/drawing/2014/main" id="{4A28129F-EC24-1C36-3266-D1ED5257C520}"/>
                    </a:ext>
                  </a:extLst>
                </p14:cNvPr>
                <p14:cNvContentPartPr/>
                <p14:nvPr/>
              </p14:nvContentPartPr>
              <p14:xfrm>
                <a:off x="11247515" y="3451708"/>
                <a:ext cx="193680" cy="35640"/>
              </p14:xfrm>
            </p:contentPart>
          </mc:Choice>
          <mc:Fallback xmlns="">
            <p:pic>
              <p:nvPicPr>
                <p:cNvPr id="389" name="Freihand 388">
                  <a:extLst>
                    <a:ext uri="{FF2B5EF4-FFF2-40B4-BE49-F238E27FC236}">
                      <a16:creationId xmlns:a16="http://schemas.microsoft.com/office/drawing/2014/main" id="{4A28129F-EC24-1C36-3266-D1ED5257C520}"/>
                    </a:ext>
                  </a:extLst>
                </p:cNvPr>
                <p:cNvPicPr/>
                <p:nvPr/>
              </p:nvPicPr>
              <p:blipFill>
                <a:blip r:embed="rId611"/>
                <a:stretch>
                  <a:fillRect/>
                </a:stretch>
              </p:blipFill>
              <p:spPr>
                <a:xfrm>
                  <a:off x="11238875" y="3443068"/>
                  <a:ext cx="211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0" name="Freihand 389">
                  <a:extLst>
                    <a:ext uri="{FF2B5EF4-FFF2-40B4-BE49-F238E27FC236}">
                      <a16:creationId xmlns:a16="http://schemas.microsoft.com/office/drawing/2014/main" id="{7287A77C-90DE-B0EE-7073-210B6E8513C9}"/>
                    </a:ext>
                  </a:extLst>
                </p14:cNvPr>
                <p14:cNvContentPartPr/>
                <p14:nvPr/>
              </p14:nvContentPartPr>
              <p14:xfrm>
                <a:off x="11276315" y="3503188"/>
                <a:ext cx="157320" cy="44280"/>
              </p14:xfrm>
            </p:contentPart>
          </mc:Choice>
          <mc:Fallback xmlns="">
            <p:pic>
              <p:nvPicPr>
                <p:cNvPr id="390" name="Freihand 389">
                  <a:extLst>
                    <a:ext uri="{FF2B5EF4-FFF2-40B4-BE49-F238E27FC236}">
                      <a16:creationId xmlns:a16="http://schemas.microsoft.com/office/drawing/2014/main" id="{7287A77C-90DE-B0EE-7073-210B6E8513C9}"/>
                    </a:ext>
                  </a:extLst>
                </p:cNvPr>
                <p:cNvPicPr/>
                <p:nvPr/>
              </p:nvPicPr>
              <p:blipFill>
                <a:blip r:embed="rId613"/>
                <a:stretch>
                  <a:fillRect/>
                </a:stretch>
              </p:blipFill>
              <p:spPr>
                <a:xfrm>
                  <a:off x="11267315" y="3494188"/>
                  <a:ext cx="174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2" name="Freihand 391">
                  <a:extLst>
                    <a:ext uri="{FF2B5EF4-FFF2-40B4-BE49-F238E27FC236}">
                      <a16:creationId xmlns:a16="http://schemas.microsoft.com/office/drawing/2014/main" id="{F14DCBE1-1C9A-2DD7-2D14-AE081CF4BAE8}"/>
                    </a:ext>
                  </a:extLst>
                </p14:cNvPr>
                <p14:cNvContentPartPr/>
                <p14:nvPr/>
              </p14:nvContentPartPr>
              <p14:xfrm>
                <a:off x="10941875" y="3563668"/>
                <a:ext cx="205920" cy="196560"/>
              </p14:xfrm>
            </p:contentPart>
          </mc:Choice>
          <mc:Fallback xmlns="">
            <p:pic>
              <p:nvPicPr>
                <p:cNvPr id="392" name="Freihand 391">
                  <a:extLst>
                    <a:ext uri="{FF2B5EF4-FFF2-40B4-BE49-F238E27FC236}">
                      <a16:creationId xmlns:a16="http://schemas.microsoft.com/office/drawing/2014/main" id="{F14DCBE1-1C9A-2DD7-2D14-AE081CF4BAE8}"/>
                    </a:ext>
                  </a:extLst>
                </p:cNvPr>
                <p:cNvPicPr/>
                <p:nvPr/>
              </p:nvPicPr>
              <p:blipFill>
                <a:blip r:embed="rId615"/>
                <a:stretch>
                  <a:fillRect/>
                </a:stretch>
              </p:blipFill>
              <p:spPr>
                <a:xfrm>
                  <a:off x="10932875" y="3555028"/>
                  <a:ext cx="223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3" name="Freihand 392">
                  <a:extLst>
                    <a:ext uri="{FF2B5EF4-FFF2-40B4-BE49-F238E27FC236}">
                      <a16:creationId xmlns:a16="http://schemas.microsoft.com/office/drawing/2014/main" id="{E15CDCF7-8446-65E9-7B9B-2A8578854134}"/>
                    </a:ext>
                  </a:extLst>
                </p14:cNvPr>
                <p14:cNvContentPartPr/>
                <p14:nvPr/>
              </p14:nvContentPartPr>
              <p14:xfrm>
                <a:off x="10481075" y="3441268"/>
                <a:ext cx="203040" cy="204120"/>
              </p14:xfrm>
            </p:contentPart>
          </mc:Choice>
          <mc:Fallback xmlns="">
            <p:pic>
              <p:nvPicPr>
                <p:cNvPr id="393" name="Freihand 392">
                  <a:extLst>
                    <a:ext uri="{FF2B5EF4-FFF2-40B4-BE49-F238E27FC236}">
                      <a16:creationId xmlns:a16="http://schemas.microsoft.com/office/drawing/2014/main" id="{E15CDCF7-8446-65E9-7B9B-2A8578854134}"/>
                    </a:ext>
                  </a:extLst>
                </p:cNvPr>
                <p:cNvPicPr/>
                <p:nvPr/>
              </p:nvPicPr>
              <p:blipFill>
                <a:blip r:embed="rId617"/>
                <a:stretch>
                  <a:fillRect/>
                </a:stretch>
              </p:blipFill>
              <p:spPr>
                <a:xfrm>
                  <a:off x="10472075" y="3432628"/>
                  <a:ext cx="2206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5" name="Freihand 394">
                  <a:extLst>
                    <a:ext uri="{FF2B5EF4-FFF2-40B4-BE49-F238E27FC236}">
                      <a16:creationId xmlns:a16="http://schemas.microsoft.com/office/drawing/2014/main" id="{E853C6DE-4FB3-151B-1702-A5DE00A9A099}"/>
                    </a:ext>
                  </a:extLst>
                </p14:cNvPr>
                <p14:cNvContentPartPr/>
                <p14:nvPr/>
              </p14:nvContentPartPr>
              <p14:xfrm>
                <a:off x="11460635" y="3308068"/>
                <a:ext cx="114840" cy="203040"/>
              </p14:xfrm>
            </p:contentPart>
          </mc:Choice>
          <mc:Fallback xmlns="">
            <p:pic>
              <p:nvPicPr>
                <p:cNvPr id="395" name="Freihand 394">
                  <a:extLst>
                    <a:ext uri="{FF2B5EF4-FFF2-40B4-BE49-F238E27FC236}">
                      <a16:creationId xmlns:a16="http://schemas.microsoft.com/office/drawing/2014/main" id="{E853C6DE-4FB3-151B-1702-A5DE00A9A099}"/>
                    </a:ext>
                  </a:extLst>
                </p:cNvPr>
                <p:cNvPicPr/>
                <p:nvPr/>
              </p:nvPicPr>
              <p:blipFill>
                <a:blip r:embed="rId619"/>
                <a:stretch>
                  <a:fillRect/>
                </a:stretch>
              </p:blipFill>
              <p:spPr>
                <a:xfrm>
                  <a:off x="11451635" y="3299068"/>
                  <a:ext cx="1324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6" name="Freihand 395">
                  <a:extLst>
                    <a:ext uri="{FF2B5EF4-FFF2-40B4-BE49-F238E27FC236}">
                      <a16:creationId xmlns:a16="http://schemas.microsoft.com/office/drawing/2014/main" id="{9BE8562F-85E5-6064-9536-70FB259FF3A4}"/>
                    </a:ext>
                  </a:extLst>
                </p14:cNvPr>
                <p14:cNvContentPartPr/>
                <p14:nvPr/>
              </p14:nvContentPartPr>
              <p14:xfrm>
                <a:off x="11616155" y="3281068"/>
                <a:ext cx="138240" cy="173160"/>
              </p14:xfrm>
            </p:contentPart>
          </mc:Choice>
          <mc:Fallback xmlns="">
            <p:pic>
              <p:nvPicPr>
                <p:cNvPr id="396" name="Freihand 395">
                  <a:extLst>
                    <a:ext uri="{FF2B5EF4-FFF2-40B4-BE49-F238E27FC236}">
                      <a16:creationId xmlns:a16="http://schemas.microsoft.com/office/drawing/2014/main" id="{9BE8562F-85E5-6064-9536-70FB259FF3A4}"/>
                    </a:ext>
                  </a:extLst>
                </p:cNvPr>
                <p:cNvPicPr/>
                <p:nvPr/>
              </p:nvPicPr>
              <p:blipFill>
                <a:blip r:embed="rId621"/>
                <a:stretch>
                  <a:fillRect/>
                </a:stretch>
              </p:blipFill>
              <p:spPr>
                <a:xfrm>
                  <a:off x="11607515" y="3272068"/>
                  <a:ext cx="155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7" name="Freihand 396">
                  <a:extLst>
                    <a:ext uri="{FF2B5EF4-FFF2-40B4-BE49-F238E27FC236}">
                      <a16:creationId xmlns:a16="http://schemas.microsoft.com/office/drawing/2014/main" id="{C2D0F5CB-15BF-1797-42F4-ED2194C1672B}"/>
                    </a:ext>
                  </a:extLst>
                </p14:cNvPr>
                <p14:cNvContentPartPr/>
                <p14:nvPr/>
              </p14:nvContentPartPr>
              <p14:xfrm>
                <a:off x="11799755" y="3239308"/>
                <a:ext cx="95040" cy="147960"/>
              </p14:xfrm>
            </p:contentPart>
          </mc:Choice>
          <mc:Fallback xmlns="">
            <p:pic>
              <p:nvPicPr>
                <p:cNvPr id="397" name="Freihand 396">
                  <a:extLst>
                    <a:ext uri="{FF2B5EF4-FFF2-40B4-BE49-F238E27FC236}">
                      <a16:creationId xmlns:a16="http://schemas.microsoft.com/office/drawing/2014/main" id="{C2D0F5CB-15BF-1797-42F4-ED2194C1672B}"/>
                    </a:ext>
                  </a:extLst>
                </p:cNvPr>
                <p:cNvPicPr/>
                <p:nvPr/>
              </p:nvPicPr>
              <p:blipFill>
                <a:blip r:embed="rId623"/>
                <a:stretch>
                  <a:fillRect/>
                </a:stretch>
              </p:blipFill>
              <p:spPr>
                <a:xfrm>
                  <a:off x="11790755" y="3230308"/>
                  <a:ext cx="112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8" name="Freihand 397">
                  <a:extLst>
                    <a:ext uri="{FF2B5EF4-FFF2-40B4-BE49-F238E27FC236}">
                      <a16:creationId xmlns:a16="http://schemas.microsoft.com/office/drawing/2014/main" id="{5B77D4A2-410C-AA01-C76E-4964C8ED492C}"/>
                    </a:ext>
                  </a:extLst>
                </p14:cNvPr>
                <p14:cNvContentPartPr/>
                <p14:nvPr/>
              </p14:nvContentPartPr>
              <p14:xfrm>
                <a:off x="11810195" y="3189988"/>
                <a:ext cx="106560" cy="37800"/>
              </p14:xfrm>
            </p:contentPart>
          </mc:Choice>
          <mc:Fallback xmlns="">
            <p:pic>
              <p:nvPicPr>
                <p:cNvPr id="398" name="Freihand 397">
                  <a:extLst>
                    <a:ext uri="{FF2B5EF4-FFF2-40B4-BE49-F238E27FC236}">
                      <a16:creationId xmlns:a16="http://schemas.microsoft.com/office/drawing/2014/main" id="{5B77D4A2-410C-AA01-C76E-4964C8ED492C}"/>
                    </a:ext>
                  </a:extLst>
                </p:cNvPr>
                <p:cNvPicPr/>
                <p:nvPr/>
              </p:nvPicPr>
              <p:blipFill>
                <a:blip r:embed="rId625"/>
                <a:stretch>
                  <a:fillRect/>
                </a:stretch>
              </p:blipFill>
              <p:spPr>
                <a:xfrm>
                  <a:off x="11801195" y="3181348"/>
                  <a:ext cx="124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0" name="Freihand 399">
                  <a:extLst>
                    <a:ext uri="{FF2B5EF4-FFF2-40B4-BE49-F238E27FC236}">
                      <a16:creationId xmlns:a16="http://schemas.microsoft.com/office/drawing/2014/main" id="{2C0BD054-439F-9546-7660-88F00E1F6CC0}"/>
                    </a:ext>
                  </a:extLst>
                </p14:cNvPr>
                <p14:cNvContentPartPr/>
                <p14:nvPr/>
              </p14:nvContentPartPr>
              <p14:xfrm>
                <a:off x="9327635" y="4049308"/>
                <a:ext cx="169560" cy="17280"/>
              </p14:xfrm>
            </p:contentPart>
          </mc:Choice>
          <mc:Fallback xmlns="">
            <p:pic>
              <p:nvPicPr>
                <p:cNvPr id="400" name="Freihand 399">
                  <a:extLst>
                    <a:ext uri="{FF2B5EF4-FFF2-40B4-BE49-F238E27FC236}">
                      <a16:creationId xmlns:a16="http://schemas.microsoft.com/office/drawing/2014/main" id="{2C0BD054-439F-9546-7660-88F00E1F6CC0}"/>
                    </a:ext>
                  </a:extLst>
                </p:cNvPr>
                <p:cNvPicPr/>
                <p:nvPr/>
              </p:nvPicPr>
              <p:blipFill>
                <a:blip r:embed="rId627"/>
                <a:stretch>
                  <a:fillRect/>
                </a:stretch>
              </p:blipFill>
              <p:spPr>
                <a:xfrm>
                  <a:off x="9318995" y="4040308"/>
                  <a:ext cx="187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1" name="Freihand 400">
                  <a:extLst>
                    <a:ext uri="{FF2B5EF4-FFF2-40B4-BE49-F238E27FC236}">
                      <a16:creationId xmlns:a16="http://schemas.microsoft.com/office/drawing/2014/main" id="{B1F76BC9-AD0C-D46C-6A7B-33B910B73CCB}"/>
                    </a:ext>
                  </a:extLst>
                </p14:cNvPr>
                <p14:cNvContentPartPr/>
                <p14:nvPr/>
              </p14:nvContentPartPr>
              <p14:xfrm>
                <a:off x="9327275" y="4107628"/>
                <a:ext cx="203760" cy="48240"/>
              </p14:xfrm>
            </p:contentPart>
          </mc:Choice>
          <mc:Fallback xmlns="">
            <p:pic>
              <p:nvPicPr>
                <p:cNvPr id="401" name="Freihand 400">
                  <a:extLst>
                    <a:ext uri="{FF2B5EF4-FFF2-40B4-BE49-F238E27FC236}">
                      <a16:creationId xmlns:a16="http://schemas.microsoft.com/office/drawing/2014/main" id="{B1F76BC9-AD0C-D46C-6A7B-33B910B73CCB}"/>
                    </a:ext>
                  </a:extLst>
                </p:cNvPr>
                <p:cNvPicPr/>
                <p:nvPr/>
              </p:nvPicPr>
              <p:blipFill>
                <a:blip r:embed="rId629"/>
                <a:stretch>
                  <a:fillRect/>
                </a:stretch>
              </p:blipFill>
              <p:spPr>
                <a:xfrm>
                  <a:off x="9318275" y="4098628"/>
                  <a:ext cx="221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3" name="Freihand 402">
                  <a:extLst>
                    <a:ext uri="{FF2B5EF4-FFF2-40B4-BE49-F238E27FC236}">
                      <a16:creationId xmlns:a16="http://schemas.microsoft.com/office/drawing/2014/main" id="{69A26651-D67F-172A-3B80-E931CDC27EC1}"/>
                    </a:ext>
                  </a:extLst>
                </p14:cNvPr>
                <p14:cNvContentPartPr/>
                <p14:nvPr/>
              </p14:nvContentPartPr>
              <p14:xfrm>
                <a:off x="9618155" y="3966508"/>
                <a:ext cx="112680" cy="144360"/>
              </p14:xfrm>
            </p:contentPart>
          </mc:Choice>
          <mc:Fallback xmlns="">
            <p:pic>
              <p:nvPicPr>
                <p:cNvPr id="403" name="Freihand 402">
                  <a:extLst>
                    <a:ext uri="{FF2B5EF4-FFF2-40B4-BE49-F238E27FC236}">
                      <a16:creationId xmlns:a16="http://schemas.microsoft.com/office/drawing/2014/main" id="{69A26651-D67F-172A-3B80-E931CDC27EC1}"/>
                    </a:ext>
                  </a:extLst>
                </p:cNvPr>
                <p:cNvPicPr/>
                <p:nvPr/>
              </p:nvPicPr>
              <p:blipFill>
                <a:blip r:embed="rId631"/>
                <a:stretch>
                  <a:fillRect/>
                </a:stretch>
              </p:blipFill>
              <p:spPr>
                <a:xfrm>
                  <a:off x="9609155" y="3957508"/>
                  <a:ext cx="130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4" name="Freihand 403">
                  <a:extLst>
                    <a:ext uri="{FF2B5EF4-FFF2-40B4-BE49-F238E27FC236}">
                      <a16:creationId xmlns:a16="http://schemas.microsoft.com/office/drawing/2014/main" id="{D5970362-3A47-9645-47C7-961A0E7D0EAA}"/>
                    </a:ext>
                  </a:extLst>
                </p14:cNvPr>
                <p14:cNvContentPartPr/>
                <p14:nvPr/>
              </p14:nvContentPartPr>
              <p14:xfrm>
                <a:off x="9708875" y="4017628"/>
                <a:ext cx="24120" cy="110520"/>
              </p14:xfrm>
            </p:contentPart>
          </mc:Choice>
          <mc:Fallback xmlns="">
            <p:pic>
              <p:nvPicPr>
                <p:cNvPr id="404" name="Freihand 403">
                  <a:extLst>
                    <a:ext uri="{FF2B5EF4-FFF2-40B4-BE49-F238E27FC236}">
                      <a16:creationId xmlns:a16="http://schemas.microsoft.com/office/drawing/2014/main" id="{D5970362-3A47-9645-47C7-961A0E7D0EAA}"/>
                    </a:ext>
                  </a:extLst>
                </p:cNvPr>
                <p:cNvPicPr/>
                <p:nvPr/>
              </p:nvPicPr>
              <p:blipFill>
                <a:blip r:embed="rId633"/>
                <a:stretch>
                  <a:fillRect/>
                </a:stretch>
              </p:blipFill>
              <p:spPr>
                <a:xfrm>
                  <a:off x="9700235" y="4008988"/>
                  <a:ext cx="41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5" name="Freihand 404">
                  <a:extLst>
                    <a:ext uri="{FF2B5EF4-FFF2-40B4-BE49-F238E27FC236}">
                      <a16:creationId xmlns:a16="http://schemas.microsoft.com/office/drawing/2014/main" id="{6595ACA5-2CF5-81B4-7BB5-B1E8E89A8A4C}"/>
                    </a:ext>
                  </a:extLst>
                </p14:cNvPr>
                <p14:cNvContentPartPr/>
                <p14:nvPr/>
              </p14:nvContentPartPr>
              <p14:xfrm>
                <a:off x="9817955" y="3981628"/>
                <a:ext cx="275040" cy="132840"/>
              </p14:xfrm>
            </p:contentPart>
          </mc:Choice>
          <mc:Fallback xmlns="">
            <p:pic>
              <p:nvPicPr>
                <p:cNvPr id="405" name="Freihand 404">
                  <a:extLst>
                    <a:ext uri="{FF2B5EF4-FFF2-40B4-BE49-F238E27FC236}">
                      <a16:creationId xmlns:a16="http://schemas.microsoft.com/office/drawing/2014/main" id="{6595ACA5-2CF5-81B4-7BB5-B1E8E89A8A4C}"/>
                    </a:ext>
                  </a:extLst>
                </p:cNvPr>
                <p:cNvPicPr/>
                <p:nvPr/>
              </p:nvPicPr>
              <p:blipFill>
                <a:blip r:embed="rId635"/>
                <a:stretch>
                  <a:fillRect/>
                </a:stretch>
              </p:blipFill>
              <p:spPr>
                <a:xfrm>
                  <a:off x="9809315" y="3972988"/>
                  <a:ext cx="292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7" name="Freihand 406">
                  <a:extLst>
                    <a:ext uri="{FF2B5EF4-FFF2-40B4-BE49-F238E27FC236}">
                      <a16:creationId xmlns:a16="http://schemas.microsoft.com/office/drawing/2014/main" id="{BBCE69C4-E211-EBFA-A8CC-D0C755200651}"/>
                    </a:ext>
                  </a:extLst>
                </p14:cNvPr>
                <p14:cNvContentPartPr/>
                <p14:nvPr/>
              </p14:nvContentPartPr>
              <p14:xfrm>
                <a:off x="10253195" y="3992788"/>
                <a:ext cx="20520" cy="158400"/>
              </p14:xfrm>
            </p:contentPart>
          </mc:Choice>
          <mc:Fallback xmlns="">
            <p:pic>
              <p:nvPicPr>
                <p:cNvPr id="407" name="Freihand 406">
                  <a:extLst>
                    <a:ext uri="{FF2B5EF4-FFF2-40B4-BE49-F238E27FC236}">
                      <a16:creationId xmlns:a16="http://schemas.microsoft.com/office/drawing/2014/main" id="{BBCE69C4-E211-EBFA-A8CC-D0C755200651}"/>
                    </a:ext>
                  </a:extLst>
                </p:cNvPr>
                <p:cNvPicPr/>
                <p:nvPr/>
              </p:nvPicPr>
              <p:blipFill>
                <a:blip r:embed="rId637"/>
                <a:stretch>
                  <a:fillRect/>
                </a:stretch>
              </p:blipFill>
              <p:spPr>
                <a:xfrm>
                  <a:off x="10244555" y="3984148"/>
                  <a:ext cx="38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8" name="Freihand 407">
                  <a:extLst>
                    <a:ext uri="{FF2B5EF4-FFF2-40B4-BE49-F238E27FC236}">
                      <a16:creationId xmlns:a16="http://schemas.microsoft.com/office/drawing/2014/main" id="{7D3D896A-8B67-341E-EAD9-3665CAB982F2}"/>
                    </a:ext>
                  </a:extLst>
                </p14:cNvPr>
                <p14:cNvContentPartPr/>
                <p14:nvPr/>
              </p14:nvContentPartPr>
              <p14:xfrm>
                <a:off x="10207115" y="4039948"/>
                <a:ext cx="100800" cy="30600"/>
              </p14:xfrm>
            </p:contentPart>
          </mc:Choice>
          <mc:Fallback xmlns="">
            <p:pic>
              <p:nvPicPr>
                <p:cNvPr id="408" name="Freihand 407">
                  <a:extLst>
                    <a:ext uri="{FF2B5EF4-FFF2-40B4-BE49-F238E27FC236}">
                      <a16:creationId xmlns:a16="http://schemas.microsoft.com/office/drawing/2014/main" id="{7D3D896A-8B67-341E-EAD9-3665CAB982F2}"/>
                    </a:ext>
                  </a:extLst>
                </p:cNvPr>
                <p:cNvPicPr/>
                <p:nvPr/>
              </p:nvPicPr>
              <p:blipFill>
                <a:blip r:embed="rId639"/>
                <a:stretch>
                  <a:fillRect/>
                </a:stretch>
              </p:blipFill>
              <p:spPr>
                <a:xfrm>
                  <a:off x="10198475" y="4030948"/>
                  <a:ext cx="11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9" name="Freihand 408">
                  <a:extLst>
                    <a:ext uri="{FF2B5EF4-FFF2-40B4-BE49-F238E27FC236}">
                      <a16:creationId xmlns:a16="http://schemas.microsoft.com/office/drawing/2014/main" id="{84F08CC5-496B-9421-47D1-A73895975B09}"/>
                    </a:ext>
                  </a:extLst>
                </p14:cNvPr>
                <p14:cNvContentPartPr/>
                <p14:nvPr/>
              </p14:nvContentPartPr>
              <p14:xfrm>
                <a:off x="10414115" y="3970108"/>
                <a:ext cx="83160" cy="147960"/>
              </p14:xfrm>
            </p:contentPart>
          </mc:Choice>
          <mc:Fallback xmlns="">
            <p:pic>
              <p:nvPicPr>
                <p:cNvPr id="409" name="Freihand 408">
                  <a:extLst>
                    <a:ext uri="{FF2B5EF4-FFF2-40B4-BE49-F238E27FC236}">
                      <a16:creationId xmlns:a16="http://schemas.microsoft.com/office/drawing/2014/main" id="{84F08CC5-496B-9421-47D1-A73895975B09}"/>
                    </a:ext>
                  </a:extLst>
                </p:cNvPr>
                <p:cNvPicPr/>
                <p:nvPr/>
              </p:nvPicPr>
              <p:blipFill>
                <a:blip r:embed="rId641"/>
                <a:stretch>
                  <a:fillRect/>
                </a:stretch>
              </p:blipFill>
              <p:spPr>
                <a:xfrm>
                  <a:off x="10405115" y="3961468"/>
                  <a:ext cx="100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0" name="Freihand 409">
                  <a:extLst>
                    <a:ext uri="{FF2B5EF4-FFF2-40B4-BE49-F238E27FC236}">
                      <a16:creationId xmlns:a16="http://schemas.microsoft.com/office/drawing/2014/main" id="{AC34E583-C4D0-D778-1967-97A23874D1E1}"/>
                    </a:ext>
                  </a:extLst>
                </p14:cNvPr>
                <p14:cNvContentPartPr/>
                <p14:nvPr/>
              </p14:nvContentPartPr>
              <p14:xfrm>
                <a:off x="10439675" y="3955348"/>
                <a:ext cx="89640" cy="11880"/>
              </p14:xfrm>
            </p:contentPart>
          </mc:Choice>
          <mc:Fallback xmlns="">
            <p:pic>
              <p:nvPicPr>
                <p:cNvPr id="410" name="Freihand 409">
                  <a:extLst>
                    <a:ext uri="{FF2B5EF4-FFF2-40B4-BE49-F238E27FC236}">
                      <a16:creationId xmlns:a16="http://schemas.microsoft.com/office/drawing/2014/main" id="{AC34E583-C4D0-D778-1967-97A23874D1E1}"/>
                    </a:ext>
                  </a:extLst>
                </p:cNvPr>
                <p:cNvPicPr/>
                <p:nvPr/>
              </p:nvPicPr>
              <p:blipFill>
                <a:blip r:embed="rId643"/>
                <a:stretch>
                  <a:fillRect/>
                </a:stretch>
              </p:blipFill>
              <p:spPr>
                <a:xfrm>
                  <a:off x="10431035" y="3946708"/>
                  <a:ext cx="10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1" name="Freihand 410">
                  <a:extLst>
                    <a:ext uri="{FF2B5EF4-FFF2-40B4-BE49-F238E27FC236}">
                      <a16:creationId xmlns:a16="http://schemas.microsoft.com/office/drawing/2014/main" id="{C0A210F2-1EAD-5FE8-59E8-47276452FE41}"/>
                    </a:ext>
                  </a:extLst>
                </p14:cNvPr>
                <p14:cNvContentPartPr/>
                <p14:nvPr/>
              </p14:nvContentPartPr>
              <p14:xfrm>
                <a:off x="10559555" y="3961468"/>
                <a:ext cx="101880" cy="112320"/>
              </p14:xfrm>
            </p:contentPart>
          </mc:Choice>
          <mc:Fallback xmlns="">
            <p:pic>
              <p:nvPicPr>
                <p:cNvPr id="411" name="Freihand 410">
                  <a:extLst>
                    <a:ext uri="{FF2B5EF4-FFF2-40B4-BE49-F238E27FC236}">
                      <a16:creationId xmlns:a16="http://schemas.microsoft.com/office/drawing/2014/main" id="{C0A210F2-1EAD-5FE8-59E8-47276452FE41}"/>
                    </a:ext>
                  </a:extLst>
                </p:cNvPr>
                <p:cNvPicPr/>
                <p:nvPr/>
              </p:nvPicPr>
              <p:blipFill>
                <a:blip r:embed="rId645"/>
                <a:stretch>
                  <a:fillRect/>
                </a:stretch>
              </p:blipFill>
              <p:spPr>
                <a:xfrm>
                  <a:off x="10550915" y="3952828"/>
                  <a:ext cx="119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2" name="Freihand 411">
                  <a:extLst>
                    <a:ext uri="{FF2B5EF4-FFF2-40B4-BE49-F238E27FC236}">
                      <a16:creationId xmlns:a16="http://schemas.microsoft.com/office/drawing/2014/main" id="{10F12533-D5CD-520C-ACFB-BE4885DBEA3B}"/>
                    </a:ext>
                  </a:extLst>
                </p14:cNvPr>
                <p14:cNvContentPartPr/>
                <p14:nvPr/>
              </p14:nvContentPartPr>
              <p14:xfrm>
                <a:off x="10704635" y="3954628"/>
                <a:ext cx="111240" cy="124200"/>
              </p14:xfrm>
            </p:contentPart>
          </mc:Choice>
          <mc:Fallback xmlns="">
            <p:pic>
              <p:nvPicPr>
                <p:cNvPr id="412" name="Freihand 411">
                  <a:extLst>
                    <a:ext uri="{FF2B5EF4-FFF2-40B4-BE49-F238E27FC236}">
                      <a16:creationId xmlns:a16="http://schemas.microsoft.com/office/drawing/2014/main" id="{10F12533-D5CD-520C-ACFB-BE4885DBEA3B}"/>
                    </a:ext>
                  </a:extLst>
                </p:cNvPr>
                <p:cNvPicPr/>
                <p:nvPr/>
              </p:nvPicPr>
              <p:blipFill>
                <a:blip r:embed="rId647"/>
                <a:stretch>
                  <a:fillRect/>
                </a:stretch>
              </p:blipFill>
              <p:spPr>
                <a:xfrm>
                  <a:off x="10695995" y="3945988"/>
                  <a:ext cx="128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3" name="Freihand 412">
                  <a:extLst>
                    <a:ext uri="{FF2B5EF4-FFF2-40B4-BE49-F238E27FC236}">
                      <a16:creationId xmlns:a16="http://schemas.microsoft.com/office/drawing/2014/main" id="{41E0F325-B974-6AB1-23FD-6CAC493E16A0}"/>
                    </a:ext>
                  </a:extLst>
                </p14:cNvPr>
                <p14:cNvContentPartPr/>
                <p14:nvPr/>
              </p14:nvContentPartPr>
              <p14:xfrm>
                <a:off x="10904795" y="4025548"/>
                <a:ext cx="21240" cy="9720"/>
              </p14:xfrm>
            </p:contentPart>
          </mc:Choice>
          <mc:Fallback xmlns="">
            <p:pic>
              <p:nvPicPr>
                <p:cNvPr id="413" name="Freihand 412">
                  <a:extLst>
                    <a:ext uri="{FF2B5EF4-FFF2-40B4-BE49-F238E27FC236}">
                      <a16:creationId xmlns:a16="http://schemas.microsoft.com/office/drawing/2014/main" id="{41E0F325-B974-6AB1-23FD-6CAC493E16A0}"/>
                    </a:ext>
                  </a:extLst>
                </p:cNvPr>
                <p:cNvPicPr/>
                <p:nvPr/>
              </p:nvPicPr>
              <p:blipFill>
                <a:blip r:embed="rId649"/>
                <a:stretch>
                  <a:fillRect/>
                </a:stretch>
              </p:blipFill>
              <p:spPr>
                <a:xfrm>
                  <a:off x="10895795" y="4016548"/>
                  <a:ext cx="38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14" name="Freihand 413">
                  <a:extLst>
                    <a:ext uri="{FF2B5EF4-FFF2-40B4-BE49-F238E27FC236}">
                      <a16:creationId xmlns:a16="http://schemas.microsoft.com/office/drawing/2014/main" id="{8316CADF-6AC1-DDE0-2FBF-F3247ADE6D17}"/>
                    </a:ext>
                  </a:extLst>
                </p14:cNvPr>
                <p14:cNvContentPartPr/>
                <p14:nvPr/>
              </p14:nvContentPartPr>
              <p14:xfrm>
                <a:off x="11032595" y="3862468"/>
                <a:ext cx="113760" cy="99000"/>
              </p14:xfrm>
            </p:contentPart>
          </mc:Choice>
          <mc:Fallback xmlns="">
            <p:pic>
              <p:nvPicPr>
                <p:cNvPr id="414" name="Freihand 413">
                  <a:extLst>
                    <a:ext uri="{FF2B5EF4-FFF2-40B4-BE49-F238E27FC236}">
                      <a16:creationId xmlns:a16="http://schemas.microsoft.com/office/drawing/2014/main" id="{8316CADF-6AC1-DDE0-2FBF-F3247ADE6D17}"/>
                    </a:ext>
                  </a:extLst>
                </p:cNvPr>
                <p:cNvPicPr/>
                <p:nvPr/>
              </p:nvPicPr>
              <p:blipFill>
                <a:blip r:embed="rId651"/>
                <a:stretch>
                  <a:fillRect/>
                </a:stretch>
              </p:blipFill>
              <p:spPr>
                <a:xfrm>
                  <a:off x="11023595" y="3853468"/>
                  <a:ext cx="131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15" name="Freihand 414">
                  <a:extLst>
                    <a:ext uri="{FF2B5EF4-FFF2-40B4-BE49-F238E27FC236}">
                      <a16:creationId xmlns:a16="http://schemas.microsoft.com/office/drawing/2014/main" id="{1B8A32C1-C612-8E8D-A9F2-AB2F62EAAC5F}"/>
                    </a:ext>
                  </a:extLst>
                </p14:cNvPr>
                <p14:cNvContentPartPr/>
                <p14:nvPr/>
              </p14:nvContentPartPr>
              <p14:xfrm>
                <a:off x="11048795" y="3778588"/>
                <a:ext cx="118440" cy="23400"/>
              </p14:xfrm>
            </p:contentPart>
          </mc:Choice>
          <mc:Fallback xmlns="">
            <p:pic>
              <p:nvPicPr>
                <p:cNvPr id="415" name="Freihand 414">
                  <a:extLst>
                    <a:ext uri="{FF2B5EF4-FFF2-40B4-BE49-F238E27FC236}">
                      <a16:creationId xmlns:a16="http://schemas.microsoft.com/office/drawing/2014/main" id="{1B8A32C1-C612-8E8D-A9F2-AB2F62EAAC5F}"/>
                    </a:ext>
                  </a:extLst>
                </p:cNvPr>
                <p:cNvPicPr/>
                <p:nvPr/>
              </p:nvPicPr>
              <p:blipFill>
                <a:blip r:embed="rId653"/>
                <a:stretch>
                  <a:fillRect/>
                </a:stretch>
              </p:blipFill>
              <p:spPr>
                <a:xfrm>
                  <a:off x="11039795" y="3769588"/>
                  <a:ext cx="136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16" name="Freihand 415">
                  <a:extLst>
                    <a:ext uri="{FF2B5EF4-FFF2-40B4-BE49-F238E27FC236}">
                      <a16:creationId xmlns:a16="http://schemas.microsoft.com/office/drawing/2014/main" id="{8D195D7C-D888-C766-1EE2-CE3A12546AF8}"/>
                    </a:ext>
                  </a:extLst>
                </p14:cNvPr>
                <p14:cNvContentPartPr/>
                <p14:nvPr/>
              </p14:nvContentPartPr>
              <p14:xfrm>
                <a:off x="10982915" y="3965788"/>
                <a:ext cx="237240" cy="52200"/>
              </p14:xfrm>
            </p:contentPart>
          </mc:Choice>
          <mc:Fallback xmlns="">
            <p:pic>
              <p:nvPicPr>
                <p:cNvPr id="416" name="Freihand 415">
                  <a:extLst>
                    <a:ext uri="{FF2B5EF4-FFF2-40B4-BE49-F238E27FC236}">
                      <a16:creationId xmlns:a16="http://schemas.microsoft.com/office/drawing/2014/main" id="{8D195D7C-D888-C766-1EE2-CE3A12546AF8}"/>
                    </a:ext>
                  </a:extLst>
                </p:cNvPr>
                <p:cNvPicPr/>
                <p:nvPr/>
              </p:nvPicPr>
              <p:blipFill>
                <a:blip r:embed="rId655"/>
                <a:stretch>
                  <a:fillRect/>
                </a:stretch>
              </p:blipFill>
              <p:spPr>
                <a:xfrm>
                  <a:off x="10974275" y="3957148"/>
                  <a:ext cx="254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7" name="Freihand 416">
                  <a:extLst>
                    <a:ext uri="{FF2B5EF4-FFF2-40B4-BE49-F238E27FC236}">
                      <a16:creationId xmlns:a16="http://schemas.microsoft.com/office/drawing/2014/main" id="{6DDF6394-DFF8-059D-C5FA-358F27C8DD68}"/>
                    </a:ext>
                  </a:extLst>
                </p14:cNvPr>
                <p14:cNvContentPartPr/>
                <p14:nvPr/>
              </p14:nvContentPartPr>
              <p14:xfrm>
                <a:off x="10944395" y="4037068"/>
                <a:ext cx="105840" cy="112680"/>
              </p14:xfrm>
            </p:contentPart>
          </mc:Choice>
          <mc:Fallback xmlns="">
            <p:pic>
              <p:nvPicPr>
                <p:cNvPr id="417" name="Freihand 416">
                  <a:extLst>
                    <a:ext uri="{FF2B5EF4-FFF2-40B4-BE49-F238E27FC236}">
                      <a16:creationId xmlns:a16="http://schemas.microsoft.com/office/drawing/2014/main" id="{6DDF6394-DFF8-059D-C5FA-358F27C8DD68}"/>
                    </a:ext>
                  </a:extLst>
                </p:cNvPr>
                <p:cNvPicPr/>
                <p:nvPr/>
              </p:nvPicPr>
              <p:blipFill>
                <a:blip r:embed="rId657"/>
                <a:stretch>
                  <a:fillRect/>
                </a:stretch>
              </p:blipFill>
              <p:spPr>
                <a:xfrm>
                  <a:off x="10935395" y="4028068"/>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8" name="Freihand 417">
                  <a:extLst>
                    <a:ext uri="{FF2B5EF4-FFF2-40B4-BE49-F238E27FC236}">
                      <a16:creationId xmlns:a16="http://schemas.microsoft.com/office/drawing/2014/main" id="{133B4E28-F44E-3CB1-66A6-78DC2C97A58B}"/>
                    </a:ext>
                  </a:extLst>
                </p14:cNvPr>
                <p14:cNvContentPartPr/>
                <p14:nvPr/>
              </p14:nvContentPartPr>
              <p14:xfrm>
                <a:off x="11098475" y="4016548"/>
                <a:ext cx="91080" cy="119520"/>
              </p14:xfrm>
            </p:contentPart>
          </mc:Choice>
          <mc:Fallback xmlns="">
            <p:pic>
              <p:nvPicPr>
                <p:cNvPr id="418" name="Freihand 417">
                  <a:extLst>
                    <a:ext uri="{FF2B5EF4-FFF2-40B4-BE49-F238E27FC236}">
                      <a16:creationId xmlns:a16="http://schemas.microsoft.com/office/drawing/2014/main" id="{133B4E28-F44E-3CB1-66A6-78DC2C97A58B}"/>
                    </a:ext>
                  </a:extLst>
                </p:cNvPr>
                <p:cNvPicPr/>
                <p:nvPr/>
              </p:nvPicPr>
              <p:blipFill>
                <a:blip r:embed="rId659"/>
                <a:stretch>
                  <a:fillRect/>
                </a:stretch>
              </p:blipFill>
              <p:spPr>
                <a:xfrm>
                  <a:off x="11089475" y="4007908"/>
                  <a:ext cx="108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9" name="Freihand 418">
                  <a:extLst>
                    <a:ext uri="{FF2B5EF4-FFF2-40B4-BE49-F238E27FC236}">
                      <a16:creationId xmlns:a16="http://schemas.microsoft.com/office/drawing/2014/main" id="{6A8EBC54-3BD0-75DD-6974-9266832554C6}"/>
                    </a:ext>
                  </a:extLst>
                </p14:cNvPr>
                <p14:cNvContentPartPr/>
                <p14:nvPr/>
              </p14:nvContentPartPr>
              <p14:xfrm>
                <a:off x="11201435" y="4019788"/>
                <a:ext cx="56880" cy="73080"/>
              </p14:xfrm>
            </p:contentPart>
          </mc:Choice>
          <mc:Fallback xmlns="">
            <p:pic>
              <p:nvPicPr>
                <p:cNvPr id="419" name="Freihand 418">
                  <a:extLst>
                    <a:ext uri="{FF2B5EF4-FFF2-40B4-BE49-F238E27FC236}">
                      <a16:creationId xmlns:a16="http://schemas.microsoft.com/office/drawing/2014/main" id="{6A8EBC54-3BD0-75DD-6974-9266832554C6}"/>
                    </a:ext>
                  </a:extLst>
                </p:cNvPr>
                <p:cNvPicPr/>
                <p:nvPr/>
              </p:nvPicPr>
              <p:blipFill>
                <a:blip r:embed="rId661"/>
                <a:stretch>
                  <a:fillRect/>
                </a:stretch>
              </p:blipFill>
              <p:spPr>
                <a:xfrm>
                  <a:off x="11192435" y="4010788"/>
                  <a:ext cx="74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0" name="Freihand 419">
                  <a:extLst>
                    <a:ext uri="{FF2B5EF4-FFF2-40B4-BE49-F238E27FC236}">
                      <a16:creationId xmlns:a16="http://schemas.microsoft.com/office/drawing/2014/main" id="{0F03207A-DCA6-1D00-7C77-ECC7ED481036}"/>
                    </a:ext>
                  </a:extLst>
                </p14:cNvPr>
                <p14:cNvContentPartPr/>
                <p14:nvPr/>
              </p14:nvContentPartPr>
              <p14:xfrm>
                <a:off x="11052395" y="4017628"/>
                <a:ext cx="215280" cy="137880"/>
              </p14:xfrm>
            </p:contentPart>
          </mc:Choice>
          <mc:Fallback xmlns="">
            <p:pic>
              <p:nvPicPr>
                <p:cNvPr id="420" name="Freihand 419">
                  <a:extLst>
                    <a:ext uri="{FF2B5EF4-FFF2-40B4-BE49-F238E27FC236}">
                      <a16:creationId xmlns:a16="http://schemas.microsoft.com/office/drawing/2014/main" id="{0F03207A-DCA6-1D00-7C77-ECC7ED481036}"/>
                    </a:ext>
                  </a:extLst>
                </p:cNvPr>
                <p:cNvPicPr/>
                <p:nvPr/>
              </p:nvPicPr>
              <p:blipFill>
                <a:blip r:embed="rId663"/>
                <a:stretch>
                  <a:fillRect/>
                </a:stretch>
              </p:blipFill>
              <p:spPr>
                <a:xfrm>
                  <a:off x="11043755" y="4008988"/>
                  <a:ext cx="232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1" name="Freihand 420">
                  <a:extLst>
                    <a:ext uri="{FF2B5EF4-FFF2-40B4-BE49-F238E27FC236}">
                      <a16:creationId xmlns:a16="http://schemas.microsoft.com/office/drawing/2014/main" id="{1D71F0DA-5E0F-29E6-C89E-5E9B8F09A910}"/>
                    </a:ext>
                  </a:extLst>
                </p14:cNvPr>
                <p14:cNvContentPartPr/>
                <p14:nvPr/>
              </p14:nvContentPartPr>
              <p14:xfrm>
                <a:off x="10553795" y="3958228"/>
                <a:ext cx="304560" cy="195840"/>
              </p14:xfrm>
            </p:contentPart>
          </mc:Choice>
          <mc:Fallback xmlns="">
            <p:pic>
              <p:nvPicPr>
                <p:cNvPr id="421" name="Freihand 420">
                  <a:extLst>
                    <a:ext uri="{FF2B5EF4-FFF2-40B4-BE49-F238E27FC236}">
                      <a16:creationId xmlns:a16="http://schemas.microsoft.com/office/drawing/2014/main" id="{1D71F0DA-5E0F-29E6-C89E-5E9B8F09A910}"/>
                    </a:ext>
                  </a:extLst>
                </p:cNvPr>
                <p:cNvPicPr/>
                <p:nvPr/>
              </p:nvPicPr>
              <p:blipFill>
                <a:blip r:embed="rId665"/>
                <a:stretch>
                  <a:fillRect/>
                </a:stretch>
              </p:blipFill>
              <p:spPr>
                <a:xfrm>
                  <a:off x="10544795" y="3949228"/>
                  <a:ext cx="322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22" name="Freihand 421">
                  <a:extLst>
                    <a:ext uri="{FF2B5EF4-FFF2-40B4-BE49-F238E27FC236}">
                      <a16:creationId xmlns:a16="http://schemas.microsoft.com/office/drawing/2014/main" id="{D2CB2277-C3A8-386A-A515-4F26B8968E46}"/>
                    </a:ext>
                  </a:extLst>
                </p14:cNvPr>
                <p14:cNvContentPartPr/>
                <p14:nvPr/>
              </p14:nvContentPartPr>
              <p14:xfrm>
                <a:off x="11342915" y="3891628"/>
                <a:ext cx="196560" cy="67680"/>
              </p14:xfrm>
            </p:contentPart>
          </mc:Choice>
          <mc:Fallback xmlns="">
            <p:pic>
              <p:nvPicPr>
                <p:cNvPr id="422" name="Freihand 421">
                  <a:extLst>
                    <a:ext uri="{FF2B5EF4-FFF2-40B4-BE49-F238E27FC236}">
                      <a16:creationId xmlns:a16="http://schemas.microsoft.com/office/drawing/2014/main" id="{D2CB2277-C3A8-386A-A515-4F26B8968E46}"/>
                    </a:ext>
                  </a:extLst>
                </p:cNvPr>
                <p:cNvPicPr/>
                <p:nvPr/>
              </p:nvPicPr>
              <p:blipFill>
                <a:blip r:embed="rId667"/>
                <a:stretch>
                  <a:fillRect/>
                </a:stretch>
              </p:blipFill>
              <p:spPr>
                <a:xfrm>
                  <a:off x="11333915" y="3882628"/>
                  <a:ext cx="214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3" name="Freihand 422">
                  <a:extLst>
                    <a:ext uri="{FF2B5EF4-FFF2-40B4-BE49-F238E27FC236}">
                      <a16:creationId xmlns:a16="http://schemas.microsoft.com/office/drawing/2014/main" id="{9EB41514-CB46-1E51-A6DE-CBC24B626E4B}"/>
                    </a:ext>
                  </a:extLst>
                </p14:cNvPr>
                <p14:cNvContentPartPr/>
                <p14:nvPr/>
              </p14:nvContentPartPr>
              <p14:xfrm>
                <a:off x="11376035" y="3758788"/>
                <a:ext cx="325440" cy="235800"/>
              </p14:xfrm>
            </p:contentPart>
          </mc:Choice>
          <mc:Fallback xmlns="">
            <p:pic>
              <p:nvPicPr>
                <p:cNvPr id="423" name="Freihand 422">
                  <a:extLst>
                    <a:ext uri="{FF2B5EF4-FFF2-40B4-BE49-F238E27FC236}">
                      <a16:creationId xmlns:a16="http://schemas.microsoft.com/office/drawing/2014/main" id="{9EB41514-CB46-1E51-A6DE-CBC24B626E4B}"/>
                    </a:ext>
                  </a:extLst>
                </p:cNvPr>
                <p:cNvPicPr/>
                <p:nvPr/>
              </p:nvPicPr>
              <p:blipFill>
                <a:blip r:embed="rId669"/>
                <a:stretch>
                  <a:fillRect/>
                </a:stretch>
              </p:blipFill>
              <p:spPr>
                <a:xfrm>
                  <a:off x="11367035" y="3749788"/>
                  <a:ext cx="343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24" name="Freihand 423">
                  <a:extLst>
                    <a:ext uri="{FF2B5EF4-FFF2-40B4-BE49-F238E27FC236}">
                      <a16:creationId xmlns:a16="http://schemas.microsoft.com/office/drawing/2014/main" id="{749C4536-4A77-B96C-D362-1B586F331904}"/>
                    </a:ext>
                  </a:extLst>
                </p14:cNvPr>
                <p14:cNvContentPartPr/>
                <p14:nvPr/>
              </p14:nvContentPartPr>
              <p14:xfrm>
                <a:off x="11746115" y="3758068"/>
                <a:ext cx="105840" cy="171360"/>
              </p14:xfrm>
            </p:contentPart>
          </mc:Choice>
          <mc:Fallback xmlns="">
            <p:pic>
              <p:nvPicPr>
                <p:cNvPr id="424" name="Freihand 423">
                  <a:extLst>
                    <a:ext uri="{FF2B5EF4-FFF2-40B4-BE49-F238E27FC236}">
                      <a16:creationId xmlns:a16="http://schemas.microsoft.com/office/drawing/2014/main" id="{749C4536-4A77-B96C-D362-1B586F331904}"/>
                    </a:ext>
                  </a:extLst>
                </p:cNvPr>
                <p:cNvPicPr/>
                <p:nvPr/>
              </p:nvPicPr>
              <p:blipFill>
                <a:blip r:embed="rId671"/>
                <a:stretch>
                  <a:fillRect/>
                </a:stretch>
              </p:blipFill>
              <p:spPr>
                <a:xfrm>
                  <a:off x="11737475" y="3749068"/>
                  <a:ext cx="123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5" name="Freihand 424">
                  <a:extLst>
                    <a:ext uri="{FF2B5EF4-FFF2-40B4-BE49-F238E27FC236}">
                      <a16:creationId xmlns:a16="http://schemas.microsoft.com/office/drawing/2014/main" id="{25E5CF75-EB6B-9D1F-422E-E7B29F722A00}"/>
                    </a:ext>
                  </a:extLst>
                </p14:cNvPr>
                <p14:cNvContentPartPr/>
                <p14:nvPr/>
              </p14:nvContentPartPr>
              <p14:xfrm>
                <a:off x="11887955" y="3693268"/>
                <a:ext cx="142920" cy="213120"/>
              </p14:xfrm>
            </p:contentPart>
          </mc:Choice>
          <mc:Fallback xmlns="">
            <p:pic>
              <p:nvPicPr>
                <p:cNvPr id="425" name="Freihand 424">
                  <a:extLst>
                    <a:ext uri="{FF2B5EF4-FFF2-40B4-BE49-F238E27FC236}">
                      <a16:creationId xmlns:a16="http://schemas.microsoft.com/office/drawing/2014/main" id="{25E5CF75-EB6B-9D1F-422E-E7B29F722A00}"/>
                    </a:ext>
                  </a:extLst>
                </p:cNvPr>
                <p:cNvPicPr/>
                <p:nvPr/>
              </p:nvPicPr>
              <p:blipFill>
                <a:blip r:embed="rId673"/>
                <a:stretch>
                  <a:fillRect/>
                </a:stretch>
              </p:blipFill>
              <p:spPr>
                <a:xfrm>
                  <a:off x="11878955" y="3684268"/>
                  <a:ext cx="160560" cy="23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4">
            <p14:nvContentPartPr>
              <p14:cNvPr id="29" name="Freihand 28">
                <a:extLst>
                  <a:ext uri="{FF2B5EF4-FFF2-40B4-BE49-F238E27FC236}">
                    <a16:creationId xmlns:a16="http://schemas.microsoft.com/office/drawing/2014/main" id="{29C22886-2D84-D445-5161-1EAA329C2C49}"/>
                  </a:ext>
                </a:extLst>
              </p14:cNvPr>
              <p14:cNvContentPartPr/>
              <p14:nvPr/>
            </p14:nvContentPartPr>
            <p14:xfrm>
              <a:off x="194075" y="1116028"/>
              <a:ext cx="2786040" cy="100800"/>
            </p14:xfrm>
          </p:contentPart>
        </mc:Choice>
        <mc:Fallback>
          <p:pic>
            <p:nvPicPr>
              <p:cNvPr id="29" name="Freihand 28">
                <a:extLst>
                  <a:ext uri="{FF2B5EF4-FFF2-40B4-BE49-F238E27FC236}">
                    <a16:creationId xmlns:a16="http://schemas.microsoft.com/office/drawing/2014/main" id="{29C22886-2D84-D445-5161-1EAA329C2C49}"/>
                  </a:ext>
                </a:extLst>
              </p:cNvPr>
              <p:cNvPicPr/>
              <p:nvPr/>
            </p:nvPicPr>
            <p:blipFill>
              <a:blip r:embed="rId675"/>
              <a:stretch>
                <a:fillRect/>
              </a:stretch>
            </p:blipFill>
            <p:spPr>
              <a:xfrm>
                <a:off x="185075" y="1107028"/>
                <a:ext cx="2803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0" name="Freihand 29">
                <a:extLst>
                  <a:ext uri="{FF2B5EF4-FFF2-40B4-BE49-F238E27FC236}">
                    <a16:creationId xmlns:a16="http://schemas.microsoft.com/office/drawing/2014/main" id="{27D9F7F2-F0B9-A69E-D8FC-EF00820DA7E2}"/>
                  </a:ext>
                </a:extLst>
              </p14:cNvPr>
              <p14:cNvContentPartPr/>
              <p14:nvPr/>
            </p14:nvContentPartPr>
            <p14:xfrm>
              <a:off x="228635" y="1893628"/>
              <a:ext cx="2470320" cy="122040"/>
            </p14:xfrm>
          </p:contentPart>
        </mc:Choice>
        <mc:Fallback>
          <p:pic>
            <p:nvPicPr>
              <p:cNvPr id="30" name="Freihand 29">
                <a:extLst>
                  <a:ext uri="{FF2B5EF4-FFF2-40B4-BE49-F238E27FC236}">
                    <a16:creationId xmlns:a16="http://schemas.microsoft.com/office/drawing/2014/main" id="{27D9F7F2-F0B9-A69E-D8FC-EF00820DA7E2}"/>
                  </a:ext>
                </a:extLst>
              </p:cNvPr>
              <p:cNvPicPr/>
              <p:nvPr/>
            </p:nvPicPr>
            <p:blipFill>
              <a:blip r:embed="rId677"/>
              <a:stretch>
                <a:fillRect/>
              </a:stretch>
            </p:blipFill>
            <p:spPr>
              <a:xfrm>
                <a:off x="219995" y="1884628"/>
                <a:ext cx="2487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1" name="Freihand 30">
                <a:extLst>
                  <a:ext uri="{FF2B5EF4-FFF2-40B4-BE49-F238E27FC236}">
                    <a16:creationId xmlns:a16="http://schemas.microsoft.com/office/drawing/2014/main" id="{D31CFCEC-421C-DD0A-5326-1EE00754ED7C}"/>
                  </a:ext>
                </a:extLst>
              </p14:cNvPr>
              <p14:cNvContentPartPr/>
              <p14:nvPr/>
            </p14:nvContentPartPr>
            <p14:xfrm>
              <a:off x="203435" y="2631988"/>
              <a:ext cx="813240" cy="118800"/>
            </p14:xfrm>
          </p:contentPart>
        </mc:Choice>
        <mc:Fallback>
          <p:pic>
            <p:nvPicPr>
              <p:cNvPr id="31" name="Freihand 30">
                <a:extLst>
                  <a:ext uri="{FF2B5EF4-FFF2-40B4-BE49-F238E27FC236}">
                    <a16:creationId xmlns:a16="http://schemas.microsoft.com/office/drawing/2014/main" id="{D31CFCEC-421C-DD0A-5326-1EE00754ED7C}"/>
                  </a:ext>
                </a:extLst>
              </p:cNvPr>
              <p:cNvPicPr/>
              <p:nvPr/>
            </p:nvPicPr>
            <p:blipFill>
              <a:blip r:embed="rId679"/>
              <a:stretch>
                <a:fillRect/>
              </a:stretch>
            </p:blipFill>
            <p:spPr>
              <a:xfrm>
                <a:off x="194435" y="2622988"/>
                <a:ext cx="830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6" name="Freihand 35">
                <a:extLst>
                  <a:ext uri="{FF2B5EF4-FFF2-40B4-BE49-F238E27FC236}">
                    <a16:creationId xmlns:a16="http://schemas.microsoft.com/office/drawing/2014/main" id="{DFD1EB96-F11E-5825-F6FC-15F45718875F}"/>
                  </a:ext>
                </a:extLst>
              </p14:cNvPr>
              <p14:cNvContentPartPr/>
              <p14:nvPr/>
            </p14:nvContentPartPr>
            <p14:xfrm>
              <a:off x="166355" y="3368548"/>
              <a:ext cx="3563640" cy="94320"/>
            </p14:xfrm>
          </p:contentPart>
        </mc:Choice>
        <mc:Fallback>
          <p:pic>
            <p:nvPicPr>
              <p:cNvPr id="36" name="Freihand 35">
                <a:extLst>
                  <a:ext uri="{FF2B5EF4-FFF2-40B4-BE49-F238E27FC236}">
                    <a16:creationId xmlns:a16="http://schemas.microsoft.com/office/drawing/2014/main" id="{DFD1EB96-F11E-5825-F6FC-15F45718875F}"/>
                  </a:ext>
                </a:extLst>
              </p:cNvPr>
              <p:cNvPicPr/>
              <p:nvPr/>
            </p:nvPicPr>
            <p:blipFill>
              <a:blip r:embed="rId681"/>
              <a:stretch>
                <a:fillRect/>
              </a:stretch>
            </p:blipFill>
            <p:spPr>
              <a:xfrm>
                <a:off x="157715" y="3359548"/>
                <a:ext cx="3581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 name="Freihand 40">
                <a:extLst>
                  <a:ext uri="{FF2B5EF4-FFF2-40B4-BE49-F238E27FC236}">
                    <a16:creationId xmlns:a16="http://schemas.microsoft.com/office/drawing/2014/main" id="{BD13664F-A9B6-1FEA-41C7-BCC19EDE5546}"/>
                  </a:ext>
                </a:extLst>
              </p14:cNvPr>
              <p14:cNvContentPartPr/>
              <p14:nvPr/>
            </p14:nvContentPartPr>
            <p14:xfrm>
              <a:off x="262475" y="4209508"/>
              <a:ext cx="2337840" cy="49320"/>
            </p14:xfrm>
          </p:contentPart>
        </mc:Choice>
        <mc:Fallback>
          <p:pic>
            <p:nvPicPr>
              <p:cNvPr id="41" name="Freihand 40">
                <a:extLst>
                  <a:ext uri="{FF2B5EF4-FFF2-40B4-BE49-F238E27FC236}">
                    <a16:creationId xmlns:a16="http://schemas.microsoft.com/office/drawing/2014/main" id="{BD13664F-A9B6-1FEA-41C7-BCC19EDE5546}"/>
                  </a:ext>
                </a:extLst>
              </p:cNvPr>
              <p:cNvPicPr/>
              <p:nvPr/>
            </p:nvPicPr>
            <p:blipFill>
              <a:blip r:embed="rId683"/>
              <a:stretch>
                <a:fillRect/>
              </a:stretch>
            </p:blipFill>
            <p:spPr>
              <a:xfrm>
                <a:off x="253475" y="4200868"/>
                <a:ext cx="2355480" cy="66960"/>
              </a:xfrm>
              <a:prstGeom prst="rect">
                <a:avLst/>
              </a:prstGeom>
            </p:spPr>
          </p:pic>
        </mc:Fallback>
      </mc:AlternateContent>
    </p:spTree>
    <p:extLst>
      <p:ext uri="{BB962C8B-B14F-4D97-AF65-F5344CB8AC3E}">
        <p14:creationId xmlns:p14="http://schemas.microsoft.com/office/powerpoint/2010/main" val="303694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D398D24-807B-2B73-AEE4-68BB70697B35}"/>
                  </a:ext>
                </a:extLst>
              </p14:cNvPr>
              <p14:cNvContentPartPr/>
              <p14:nvPr/>
            </p14:nvContentPartPr>
            <p14:xfrm>
              <a:off x="6099875" y="1500753"/>
              <a:ext cx="1537920" cy="83520"/>
            </p14:xfrm>
          </p:contentPart>
        </mc:Choice>
        <mc:Fallback>
          <p:pic>
            <p:nvPicPr>
              <p:cNvPr id="2" name="Freihand 1">
                <a:extLst>
                  <a:ext uri="{FF2B5EF4-FFF2-40B4-BE49-F238E27FC236}">
                    <a16:creationId xmlns:a16="http://schemas.microsoft.com/office/drawing/2014/main" id="{AD398D24-807B-2B73-AEE4-68BB70697B35}"/>
                  </a:ext>
                </a:extLst>
              </p:cNvPr>
              <p:cNvPicPr/>
              <p:nvPr/>
            </p:nvPicPr>
            <p:blipFill>
              <a:blip r:embed="rId4"/>
              <a:stretch>
                <a:fillRect/>
              </a:stretch>
            </p:blipFill>
            <p:spPr>
              <a:xfrm>
                <a:off x="6091235" y="1492113"/>
                <a:ext cx="1555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F52A74E4-9461-AC4C-27E9-816F75C36012}"/>
                  </a:ext>
                </a:extLst>
              </p14:cNvPr>
              <p14:cNvContentPartPr/>
              <p14:nvPr/>
            </p14:nvContentPartPr>
            <p14:xfrm>
              <a:off x="7075835" y="3033633"/>
              <a:ext cx="1545840" cy="61920"/>
            </p14:xfrm>
          </p:contentPart>
        </mc:Choice>
        <mc:Fallback>
          <p:pic>
            <p:nvPicPr>
              <p:cNvPr id="18" name="Freihand 17">
                <a:extLst>
                  <a:ext uri="{FF2B5EF4-FFF2-40B4-BE49-F238E27FC236}">
                    <a16:creationId xmlns:a16="http://schemas.microsoft.com/office/drawing/2014/main" id="{F52A74E4-9461-AC4C-27E9-816F75C36012}"/>
                  </a:ext>
                </a:extLst>
              </p:cNvPr>
              <p:cNvPicPr/>
              <p:nvPr/>
            </p:nvPicPr>
            <p:blipFill>
              <a:blip r:embed="rId6"/>
              <a:stretch>
                <a:fillRect/>
              </a:stretch>
            </p:blipFill>
            <p:spPr>
              <a:xfrm>
                <a:off x="7066835" y="3024993"/>
                <a:ext cx="1563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0A249AFB-BBFE-A928-30BC-1C1A3273580F}"/>
                  </a:ext>
                </a:extLst>
              </p14:cNvPr>
              <p14:cNvContentPartPr/>
              <p14:nvPr/>
            </p14:nvContentPartPr>
            <p14:xfrm>
              <a:off x="5475275" y="3760833"/>
              <a:ext cx="282960" cy="383040"/>
            </p14:xfrm>
          </p:contentPart>
        </mc:Choice>
        <mc:Fallback>
          <p:pic>
            <p:nvPicPr>
              <p:cNvPr id="19" name="Freihand 18">
                <a:extLst>
                  <a:ext uri="{FF2B5EF4-FFF2-40B4-BE49-F238E27FC236}">
                    <a16:creationId xmlns:a16="http://schemas.microsoft.com/office/drawing/2014/main" id="{0A249AFB-BBFE-A928-30BC-1C1A3273580F}"/>
                  </a:ext>
                </a:extLst>
              </p:cNvPr>
              <p:cNvPicPr/>
              <p:nvPr/>
            </p:nvPicPr>
            <p:blipFill>
              <a:blip r:embed="rId8"/>
              <a:stretch>
                <a:fillRect/>
              </a:stretch>
            </p:blipFill>
            <p:spPr>
              <a:xfrm>
                <a:off x="5466275" y="3751833"/>
                <a:ext cx="30060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0ABFE0D0-8E54-2624-7748-A7EA3821E13D}"/>
                  </a:ext>
                </a:extLst>
              </p14:cNvPr>
              <p14:cNvContentPartPr/>
              <p14:nvPr/>
            </p14:nvContentPartPr>
            <p14:xfrm>
              <a:off x="3385475" y="1965513"/>
              <a:ext cx="360720" cy="490680"/>
            </p14:xfrm>
          </p:contentPart>
        </mc:Choice>
        <mc:Fallback>
          <p:pic>
            <p:nvPicPr>
              <p:cNvPr id="20" name="Freihand 19">
                <a:extLst>
                  <a:ext uri="{FF2B5EF4-FFF2-40B4-BE49-F238E27FC236}">
                    <a16:creationId xmlns:a16="http://schemas.microsoft.com/office/drawing/2014/main" id="{0ABFE0D0-8E54-2624-7748-A7EA3821E13D}"/>
                  </a:ext>
                </a:extLst>
              </p:cNvPr>
              <p:cNvPicPr/>
              <p:nvPr/>
            </p:nvPicPr>
            <p:blipFill>
              <a:blip r:embed="rId10"/>
              <a:stretch>
                <a:fillRect/>
              </a:stretch>
            </p:blipFill>
            <p:spPr>
              <a:xfrm>
                <a:off x="3376475" y="1956873"/>
                <a:ext cx="378360" cy="508320"/>
              </a:xfrm>
              <a:prstGeom prst="rect">
                <a:avLst/>
              </a:prstGeom>
            </p:spPr>
          </p:pic>
        </mc:Fallback>
      </mc:AlternateContent>
      <p:grpSp>
        <p:nvGrpSpPr>
          <p:cNvPr id="36" name="Gruppieren 35">
            <a:extLst>
              <a:ext uri="{FF2B5EF4-FFF2-40B4-BE49-F238E27FC236}">
                <a16:creationId xmlns:a16="http://schemas.microsoft.com/office/drawing/2014/main" id="{92C9D30D-AA25-A15D-DAB5-EF211F962CE8}"/>
              </a:ext>
            </a:extLst>
          </p:cNvPr>
          <p:cNvGrpSpPr/>
          <p:nvPr/>
        </p:nvGrpSpPr>
        <p:grpSpPr>
          <a:xfrm>
            <a:off x="5894675" y="1682913"/>
            <a:ext cx="3400920" cy="568080"/>
            <a:chOff x="5894675" y="1682913"/>
            <a:chExt cx="3400920" cy="568080"/>
          </a:xfrm>
        </p:grpSpPr>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2FFE06B9-A7E5-1925-BDC8-04EC4C6FEEFB}"/>
                    </a:ext>
                  </a:extLst>
                </p14:cNvPr>
                <p14:cNvContentPartPr/>
                <p14:nvPr/>
              </p14:nvContentPartPr>
              <p14:xfrm>
                <a:off x="5990435" y="2069553"/>
                <a:ext cx="312120" cy="53280"/>
              </p14:xfrm>
            </p:contentPart>
          </mc:Choice>
          <mc:Fallback>
            <p:pic>
              <p:nvPicPr>
                <p:cNvPr id="21" name="Freihand 20">
                  <a:extLst>
                    <a:ext uri="{FF2B5EF4-FFF2-40B4-BE49-F238E27FC236}">
                      <a16:creationId xmlns:a16="http://schemas.microsoft.com/office/drawing/2014/main" id="{2FFE06B9-A7E5-1925-BDC8-04EC4C6FEEFB}"/>
                    </a:ext>
                  </a:extLst>
                </p:cNvPr>
                <p:cNvPicPr/>
                <p:nvPr/>
              </p:nvPicPr>
              <p:blipFill>
                <a:blip r:embed="rId12"/>
                <a:stretch>
                  <a:fillRect/>
                </a:stretch>
              </p:blipFill>
              <p:spPr>
                <a:xfrm>
                  <a:off x="5981795" y="2060913"/>
                  <a:ext cx="329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786762CC-C6AB-DDF7-D2E6-13B5BC519C27}"/>
                    </a:ext>
                  </a:extLst>
                </p14:cNvPr>
                <p14:cNvContentPartPr/>
                <p14:nvPr/>
              </p14:nvContentPartPr>
              <p14:xfrm>
                <a:off x="5894675" y="2015193"/>
                <a:ext cx="230760" cy="235800"/>
              </p14:xfrm>
            </p:contentPart>
          </mc:Choice>
          <mc:Fallback>
            <p:pic>
              <p:nvPicPr>
                <p:cNvPr id="22" name="Freihand 21">
                  <a:extLst>
                    <a:ext uri="{FF2B5EF4-FFF2-40B4-BE49-F238E27FC236}">
                      <a16:creationId xmlns:a16="http://schemas.microsoft.com/office/drawing/2014/main" id="{786762CC-C6AB-DDF7-D2E6-13B5BC519C27}"/>
                    </a:ext>
                  </a:extLst>
                </p:cNvPr>
                <p:cNvPicPr/>
                <p:nvPr/>
              </p:nvPicPr>
              <p:blipFill>
                <a:blip r:embed="rId14"/>
                <a:stretch>
                  <a:fillRect/>
                </a:stretch>
              </p:blipFill>
              <p:spPr>
                <a:xfrm>
                  <a:off x="5885675" y="2006193"/>
                  <a:ext cx="2484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B6D467C6-6351-560F-E08D-A77C5E9E67D9}"/>
                    </a:ext>
                  </a:extLst>
                </p14:cNvPr>
                <p14:cNvContentPartPr/>
                <p14:nvPr/>
              </p14:nvContentPartPr>
              <p14:xfrm>
                <a:off x="6603875" y="1995753"/>
                <a:ext cx="120960" cy="133920"/>
              </p14:xfrm>
            </p:contentPart>
          </mc:Choice>
          <mc:Fallback>
            <p:pic>
              <p:nvPicPr>
                <p:cNvPr id="24" name="Freihand 23">
                  <a:extLst>
                    <a:ext uri="{FF2B5EF4-FFF2-40B4-BE49-F238E27FC236}">
                      <a16:creationId xmlns:a16="http://schemas.microsoft.com/office/drawing/2014/main" id="{B6D467C6-6351-560F-E08D-A77C5E9E67D9}"/>
                    </a:ext>
                  </a:extLst>
                </p:cNvPr>
                <p:cNvPicPr/>
                <p:nvPr/>
              </p:nvPicPr>
              <p:blipFill>
                <a:blip r:embed="rId16"/>
                <a:stretch>
                  <a:fillRect/>
                </a:stretch>
              </p:blipFill>
              <p:spPr>
                <a:xfrm>
                  <a:off x="6595235" y="1987113"/>
                  <a:ext cx="138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DCA8E8E4-7DCC-907E-FC5F-3DD39B189013}"/>
                    </a:ext>
                  </a:extLst>
                </p14:cNvPr>
                <p14:cNvContentPartPr/>
                <p14:nvPr/>
              </p14:nvContentPartPr>
              <p14:xfrm>
                <a:off x="6733835" y="1975953"/>
                <a:ext cx="492480" cy="169200"/>
              </p14:xfrm>
            </p:contentPart>
          </mc:Choice>
          <mc:Fallback>
            <p:pic>
              <p:nvPicPr>
                <p:cNvPr id="25" name="Freihand 24">
                  <a:extLst>
                    <a:ext uri="{FF2B5EF4-FFF2-40B4-BE49-F238E27FC236}">
                      <a16:creationId xmlns:a16="http://schemas.microsoft.com/office/drawing/2014/main" id="{DCA8E8E4-7DCC-907E-FC5F-3DD39B189013}"/>
                    </a:ext>
                  </a:extLst>
                </p:cNvPr>
                <p:cNvPicPr/>
                <p:nvPr/>
              </p:nvPicPr>
              <p:blipFill>
                <a:blip r:embed="rId18"/>
                <a:stretch>
                  <a:fillRect/>
                </a:stretch>
              </p:blipFill>
              <p:spPr>
                <a:xfrm>
                  <a:off x="6725195" y="1966953"/>
                  <a:ext cx="510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B135458E-F470-FB24-7B2C-2FE47FFD595A}"/>
                    </a:ext>
                  </a:extLst>
                </p14:cNvPr>
                <p14:cNvContentPartPr/>
                <p14:nvPr/>
              </p14:nvContentPartPr>
              <p14:xfrm>
                <a:off x="7288595" y="1975233"/>
                <a:ext cx="207360" cy="91080"/>
              </p14:xfrm>
            </p:contentPart>
          </mc:Choice>
          <mc:Fallback>
            <p:pic>
              <p:nvPicPr>
                <p:cNvPr id="26" name="Freihand 25">
                  <a:extLst>
                    <a:ext uri="{FF2B5EF4-FFF2-40B4-BE49-F238E27FC236}">
                      <a16:creationId xmlns:a16="http://schemas.microsoft.com/office/drawing/2014/main" id="{B135458E-F470-FB24-7B2C-2FE47FFD595A}"/>
                    </a:ext>
                  </a:extLst>
                </p:cNvPr>
                <p:cNvPicPr/>
                <p:nvPr/>
              </p:nvPicPr>
              <p:blipFill>
                <a:blip r:embed="rId20"/>
                <a:stretch>
                  <a:fillRect/>
                </a:stretch>
              </p:blipFill>
              <p:spPr>
                <a:xfrm>
                  <a:off x="7279955" y="1966593"/>
                  <a:ext cx="225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F66F2B3A-5080-B1DF-1644-C3489CC55D36}"/>
                    </a:ext>
                  </a:extLst>
                </p14:cNvPr>
                <p14:cNvContentPartPr/>
                <p14:nvPr/>
              </p14:nvContentPartPr>
              <p14:xfrm>
                <a:off x="7498475" y="1827633"/>
                <a:ext cx="152280" cy="191160"/>
              </p14:xfrm>
            </p:contentPart>
          </mc:Choice>
          <mc:Fallback>
            <p:pic>
              <p:nvPicPr>
                <p:cNvPr id="27" name="Freihand 26">
                  <a:extLst>
                    <a:ext uri="{FF2B5EF4-FFF2-40B4-BE49-F238E27FC236}">
                      <a16:creationId xmlns:a16="http://schemas.microsoft.com/office/drawing/2014/main" id="{F66F2B3A-5080-B1DF-1644-C3489CC55D36}"/>
                    </a:ext>
                  </a:extLst>
                </p:cNvPr>
                <p:cNvPicPr/>
                <p:nvPr/>
              </p:nvPicPr>
              <p:blipFill>
                <a:blip r:embed="rId22"/>
                <a:stretch>
                  <a:fillRect/>
                </a:stretch>
              </p:blipFill>
              <p:spPr>
                <a:xfrm>
                  <a:off x="7489835" y="1818993"/>
                  <a:ext cx="169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AA1ECB30-531F-1262-905A-34AB0FAA6892}"/>
                    </a:ext>
                  </a:extLst>
                </p14:cNvPr>
                <p14:cNvContentPartPr/>
                <p14:nvPr/>
              </p14:nvContentPartPr>
              <p14:xfrm>
                <a:off x="7857035" y="1847073"/>
                <a:ext cx="149040" cy="181800"/>
              </p14:xfrm>
            </p:contentPart>
          </mc:Choice>
          <mc:Fallback>
            <p:pic>
              <p:nvPicPr>
                <p:cNvPr id="28" name="Freihand 27">
                  <a:extLst>
                    <a:ext uri="{FF2B5EF4-FFF2-40B4-BE49-F238E27FC236}">
                      <a16:creationId xmlns:a16="http://schemas.microsoft.com/office/drawing/2014/main" id="{AA1ECB30-531F-1262-905A-34AB0FAA6892}"/>
                    </a:ext>
                  </a:extLst>
                </p:cNvPr>
                <p:cNvPicPr/>
                <p:nvPr/>
              </p:nvPicPr>
              <p:blipFill>
                <a:blip r:embed="rId24"/>
                <a:stretch>
                  <a:fillRect/>
                </a:stretch>
              </p:blipFill>
              <p:spPr>
                <a:xfrm>
                  <a:off x="7848035" y="1838073"/>
                  <a:ext cx="166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30EE92C6-8FA8-70EB-EDE7-B45311A281BA}"/>
                    </a:ext>
                  </a:extLst>
                </p14:cNvPr>
                <p14:cNvContentPartPr/>
                <p14:nvPr/>
              </p14:nvContentPartPr>
              <p14:xfrm>
                <a:off x="8031275" y="1842393"/>
                <a:ext cx="338760" cy="326160"/>
              </p14:xfrm>
            </p:contentPart>
          </mc:Choice>
          <mc:Fallback>
            <p:pic>
              <p:nvPicPr>
                <p:cNvPr id="29" name="Freihand 28">
                  <a:extLst>
                    <a:ext uri="{FF2B5EF4-FFF2-40B4-BE49-F238E27FC236}">
                      <a16:creationId xmlns:a16="http://schemas.microsoft.com/office/drawing/2014/main" id="{30EE92C6-8FA8-70EB-EDE7-B45311A281BA}"/>
                    </a:ext>
                  </a:extLst>
                </p:cNvPr>
                <p:cNvPicPr/>
                <p:nvPr/>
              </p:nvPicPr>
              <p:blipFill>
                <a:blip r:embed="rId26"/>
                <a:stretch>
                  <a:fillRect/>
                </a:stretch>
              </p:blipFill>
              <p:spPr>
                <a:xfrm>
                  <a:off x="8022635" y="1833393"/>
                  <a:ext cx="35640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741C3DB8-640A-8145-4FA4-427B005EA0C2}"/>
                    </a:ext>
                  </a:extLst>
                </p14:cNvPr>
                <p14:cNvContentPartPr/>
                <p14:nvPr/>
              </p14:nvContentPartPr>
              <p14:xfrm>
                <a:off x="8410715" y="1746273"/>
                <a:ext cx="11520" cy="9000"/>
              </p14:xfrm>
            </p:contentPart>
          </mc:Choice>
          <mc:Fallback>
            <p:pic>
              <p:nvPicPr>
                <p:cNvPr id="30" name="Freihand 29">
                  <a:extLst>
                    <a:ext uri="{FF2B5EF4-FFF2-40B4-BE49-F238E27FC236}">
                      <a16:creationId xmlns:a16="http://schemas.microsoft.com/office/drawing/2014/main" id="{741C3DB8-640A-8145-4FA4-427B005EA0C2}"/>
                    </a:ext>
                  </a:extLst>
                </p:cNvPr>
                <p:cNvPicPr/>
                <p:nvPr/>
              </p:nvPicPr>
              <p:blipFill>
                <a:blip r:embed="rId28"/>
                <a:stretch>
                  <a:fillRect/>
                </a:stretch>
              </p:blipFill>
              <p:spPr>
                <a:xfrm>
                  <a:off x="8402075" y="1737273"/>
                  <a:ext cx="29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BE29E84A-5310-E02E-4651-FD0F99036A19}"/>
                    </a:ext>
                  </a:extLst>
                </p14:cNvPr>
                <p14:cNvContentPartPr/>
                <p14:nvPr/>
              </p14:nvContentPartPr>
              <p14:xfrm>
                <a:off x="8449955" y="1690113"/>
                <a:ext cx="65520" cy="286560"/>
              </p14:xfrm>
            </p:contentPart>
          </mc:Choice>
          <mc:Fallback>
            <p:pic>
              <p:nvPicPr>
                <p:cNvPr id="31" name="Freihand 30">
                  <a:extLst>
                    <a:ext uri="{FF2B5EF4-FFF2-40B4-BE49-F238E27FC236}">
                      <a16:creationId xmlns:a16="http://schemas.microsoft.com/office/drawing/2014/main" id="{BE29E84A-5310-E02E-4651-FD0F99036A19}"/>
                    </a:ext>
                  </a:extLst>
                </p:cNvPr>
                <p:cNvPicPr/>
                <p:nvPr/>
              </p:nvPicPr>
              <p:blipFill>
                <a:blip r:embed="rId30"/>
                <a:stretch>
                  <a:fillRect/>
                </a:stretch>
              </p:blipFill>
              <p:spPr>
                <a:xfrm>
                  <a:off x="8440955" y="1681113"/>
                  <a:ext cx="831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16E2285C-D666-1CEF-D62E-93C7527F4564}"/>
                    </a:ext>
                  </a:extLst>
                </p14:cNvPr>
                <p14:cNvContentPartPr/>
                <p14:nvPr/>
              </p14:nvContentPartPr>
              <p14:xfrm>
                <a:off x="8552195" y="1826553"/>
                <a:ext cx="23400" cy="80640"/>
              </p14:xfrm>
            </p:contentPart>
          </mc:Choice>
          <mc:Fallback>
            <p:pic>
              <p:nvPicPr>
                <p:cNvPr id="32" name="Freihand 31">
                  <a:extLst>
                    <a:ext uri="{FF2B5EF4-FFF2-40B4-BE49-F238E27FC236}">
                      <a16:creationId xmlns:a16="http://schemas.microsoft.com/office/drawing/2014/main" id="{16E2285C-D666-1CEF-D62E-93C7527F4564}"/>
                    </a:ext>
                  </a:extLst>
                </p:cNvPr>
                <p:cNvPicPr/>
                <p:nvPr/>
              </p:nvPicPr>
              <p:blipFill>
                <a:blip r:embed="rId32"/>
                <a:stretch>
                  <a:fillRect/>
                </a:stretch>
              </p:blipFill>
              <p:spPr>
                <a:xfrm>
                  <a:off x="8543555" y="1817913"/>
                  <a:ext cx="41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5BBE37C9-D27F-7E85-CA71-F9BBC33E826E}"/>
                    </a:ext>
                  </a:extLst>
                </p14:cNvPr>
                <p14:cNvContentPartPr/>
                <p14:nvPr/>
              </p14:nvContentPartPr>
              <p14:xfrm>
                <a:off x="8618435" y="1682913"/>
                <a:ext cx="135000" cy="270720"/>
              </p14:xfrm>
            </p:contentPart>
          </mc:Choice>
          <mc:Fallback>
            <p:pic>
              <p:nvPicPr>
                <p:cNvPr id="33" name="Freihand 32">
                  <a:extLst>
                    <a:ext uri="{FF2B5EF4-FFF2-40B4-BE49-F238E27FC236}">
                      <a16:creationId xmlns:a16="http://schemas.microsoft.com/office/drawing/2014/main" id="{5BBE37C9-D27F-7E85-CA71-F9BBC33E826E}"/>
                    </a:ext>
                  </a:extLst>
                </p:cNvPr>
                <p:cNvPicPr/>
                <p:nvPr/>
              </p:nvPicPr>
              <p:blipFill>
                <a:blip r:embed="rId34"/>
                <a:stretch>
                  <a:fillRect/>
                </a:stretch>
              </p:blipFill>
              <p:spPr>
                <a:xfrm>
                  <a:off x="8609435" y="1673913"/>
                  <a:ext cx="1526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EC250431-B846-4141-8425-C020F73AECD2}"/>
                    </a:ext>
                  </a:extLst>
                </p14:cNvPr>
                <p14:cNvContentPartPr/>
                <p14:nvPr/>
              </p14:nvContentPartPr>
              <p14:xfrm>
                <a:off x="8772155" y="1832673"/>
                <a:ext cx="523440" cy="110880"/>
              </p14:xfrm>
            </p:contentPart>
          </mc:Choice>
          <mc:Fallback>
            <p:pic>
              <p:nvPicPr>
                <p:cNvPr id="34" name="Freihand 33">
                  <a:extLst>
                    <a:ext uri="{FF2B5EF4-FFF2-40B4-BE49-F238E27FC236}">
                      <a16:creationId xmlns:a16="http://schemas.microsoft.com/office/drawing/2014/main" id="{EC250431-B846-4141-8425-C020F73AECD2}"/>
                    </a:ext>
                  </a:extLst>
                </p:cNvPr>
                <p:cNvPicPr/>
                <p:nvPr/>
              </p:nvPicPr>
              <p:blipFill>
                <a:blip r:embed="rId36"/>
                <a:stretch>
                  <a:fillRect/>
                </a:stretch>
              </p:blipFill>
              <p:spPr>
                <a:xfrm>
                  <a:off x="8763155" y="1824033"/>
                  <a:ext cx="541080" cy="12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FE4310B3-77AD-2D53-54E7-56BB09D6A920}"/>
                  </a:ext>
                </a:extLst>
              </p14:cNvPr>
              <p14:cNvContentPartPr/>
              <p14:nvPr/>
            </p14:nvContentPartPr>
            <p14:xfrm>
              <a:off x="8595755" y="1497153"/>
              <a:ext cx="20160" cy="7920"/>
            </p14:xfrm>
          </p:contentPart>
        </mc:Choice>
        <mc:Fallback>
          <p:pic>
            <p:nvPicPr>
              <p:cNvPr id="35" name="Freihand 34">
                <a:extLst>
                  <a:ext uri="{FF2B5EF4-FFF2-40B4-BE49-F238E27FC236}">
                    <a16:creationId xmlns:a16="http://schemas.microsoft.com/office/drawing/2014/main" id="{FE4310B3-77AD-2D53-54E7-56BB09D6A920}"/>
                  </a:ext>
                </a:extLst>
              </p:cNvPr>
              <p:cNvPicPr/>
              <p:nvPr/>
            </p:nvPicPr>
            <p:blipFill>
              <a:blip r:embed="rId38"/>
              <a:stretch>
                <a:fillRect/>
              </a:stretch>
            </p:blipFill>
            <p:spPr>
              <a:xfrm>
                <a:off x="8587115" y="1488513"/>
                <a:ext cx="37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7" name="Freihand 36">
                <a:extLst>
                  <a:ext uri="{FF2B5EF4-FFF2-40B4-BE49-F238E27FC236}">
                    <a16:creationId xmlns:a16="http://schemas.microsoft.com/office/drawing/2014/main" id="{6B25467E-B943-6A13-0D12-2471C74645EB}"/>
                  </a:ext>
                </a:extLst>
              </p14:cNvPr>
              <p14:cNvContentPartPr/>
              <p14:nvPr/>
            </p14:nvContentPartPr>
            <p14:xfrm>
              <a:off x="92195" y="5251233"/>
              <a:ext cx="1278000" cy="79920"/>
            </p14:xfrm>
          </p:contentPart>
        </mc:Choice>
        <mc:Fallback>
          <p:pic>
            <p:nvPicPr>
              <p:cNvPr id="37" name="Freihand 36">
                <a:extLst>
                  <a:ext uri="{FF2B5EF4-FFF2-40B4-BE49-F238E27FC236}">
                    <a16:creationId xmlns:a16="http://schemas.microsoft.com/office/drawing/2014/main" id="{6B25467E-B943-6A13-0D12-2471C74645EB}"/>
                  </a:ext>
                </a:extLst>
              </p:cNvPr>
              <p:cNvPicPr/>
              <p:nvPr/>
            </p:nvPicPr>
            <p:blipFill>
              <a:blip r:embed="rId40"/>
              <a:stretch>
                <a:fillRect/>
              </a:stretch>
            </p:blipFill>
            <p:spPr>
              <a:xfrm>
                <a:off x="83555" y="5242593"/>
                <a:ext cx="1295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8" name="Freihand 37">
                <a:extLst>
                  <a:ext uri="{FF2B5EF4-FFF2-40B4-BE49-F238E27FC236}">
                    <a16:creationId xmlns:a16="http://schemas.microsoft.com/office/drawing/2014/main" id="{F4C98FDA-1BD1-FA7F-EEE0-399C2BB5D7C8}"/>
                  </a:ext>
                </a:extLst>
              </p14:cNvPr>
              <p14:cNvContentPartPr/>
              <p14:nvPr/>
            </p14:nvContentPartPr>
            <p14:xfrm>
              <a:off x="3269555" y="924393"/>
              <a:ext cx="488880" cy="501480"/>
            </p14:xfrm>
          </p:contentPart>
        </mc:Choice>
        <mc:Fallback>
          <p:pic>
            <p:nvPicPr>
              <p:cNvPr id="38" name="Freihand 37">
                <a:extLst>
                  <a:ext uri="{FF2B5EF4-FFF2-40B4-BE49-F238E27FC236}">
                    <a16:creationId xmlns:a16="http://schemas.microsoft.com/office/drawing/2014/main" id="{F4C98FDA-1BD1-FA7F-EEE0-399C2BB5D7C8}"/>
                  </a:ext>
                </a:extLst>
              </p:cNvPr>
              <p:cNvPicPr/>
              <p:nvPr/>
            </p:nvPicPr>
            <p:blipFill>
              <a:blip r:embed="rId42"/>
              <a:stretch>
                <a:fillRect/>
              </a:stretch>
            </p:blipFill>
            <p:spPr>
              <a:xfrm>
                <a:off x="3260915" y="915393"/>
                <a:ext cx="50652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4406B549-7FE3-E36E-0D83-C7E22AA16917}"/>
                  </a:ext>
                </a:extLst>
              </p14:cNvPr>
              <p14:cNvContentPartPr/>
              <p14:nvPr/>
            </p14:nvContentPartPr>
            <p14:xfrm>
              <a:off x="7128035" y="3761553"/>
              <a:ext cx="696960" cy="498240"/>
            </p14:xfrm>
          </p:contentPart>
        </mc:Choice>
        <mc:Fallback>
          <p:pic>
            <p:nvPicPr>
              <p:cNvPr id="39" name="Freihand 38">
                <a:extLst>
                  <a:ext uri="{FF2B5EF4-FFF2-40B4-BE49-F238E27FC236}">
                    <a16:creationId xmlns:a16="http://schemas.microsoft.com/office/drawing/2014/main" id="{4406B549-7FE3-E36E-0D83-C7E22AA16917}"/>
                  </a:ext>
                </a:extLst>
              </p:cNvPr>
              <p:cNvPicPr/>
              <p:nvPr/>
            </p:nvPicPr>
            <p:blipFill>
              <a:blip r:embed="rId44"/>
              <a:stretch>
                <a:fillRect/>
              </a:stretch>
            </p:blipFill>
            <p:spPr>
              <a:xfrm>
                <a:off x="7119035" y="3752553"/>
                <a:ext cx="71460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0" name="Freihand 39">
                <a:extLst>
                  <a:ext uri="{FF2B5EF4-FFF2-40B4-BE49-F238E27FC236}">
                    <a16:creationId xmlns:a16="http://schemas.microsoft.com/office/drawing/2014/main" id="{5C2BA1B2-068F-6C55-9F74-8DF58C59F275}"/>
                  </a:ext>
                </a:extLst>
              </p14:cNvPr>
              <p14:cNvContentPartPr/>
              <p14:nvPr/>
            </p14:nvContentPartPr>
            <p14:xfrm>
              <a:off x="2718755" y="5455353"/>
              <a:ext cx="96840" cy="7560"/>
            </p14:xfrm>
          </p:contentPart>
        </mc:Choice>
        <mc:Fallback>
          <p:pic>
            <p:nvPicPr>
              <p:cNvPr id="40" name="Freihand 39">
                <a:extLst>
                  <a:ext uri="{FF2B5EF4-FFF2-40B4-BE49-F238E27FC236}">
                    <a16:creationId xmlns:a16="http://schemas.microsoft.com/office/drawing/2014/main" id="{5C2BA1B2-068F-6C55-9F74-8DF58C59F275}"/>
                  </a:ext>
                </a:extLst>
              </p:cNvPr>
              <p:cNvPicPr/>
              <p:nvPr/>
            </p:nvPicPr>
            <p:blipFill>
              <a:blip r:embed="rId46"/>
              <a:stretch>
                <a:fillRect/>
              </a:stretch>
            </p:blipFill>
            <p:spPr>
              <a:xfrm>
                <a:off x="2710115" y="5446353"/>
                <a:ext cx="114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1" name="Freihand 40">
                <a:extLst>
                  <a:ext uri="{FF2B5EF4-FFF2-40B4-BE49-F238E27FC236}">
                    <a16:creationId xmlns:a16="http://schemas.microsoft.com/office/drawing/2014/main" id="{0728EFC1-324F-4495-7561-BEEB5754DEBB}"/>
                  </a:ext>
                </a:extLst>
              </p14:cNvPr>
              <p14:cNvContentPartPr/>
              <p14:nvPr/>
            </p14:nvContentPartPr>
            <p14:xfrm>
              <a:off x="2730275" y="5235393"/>
              <a:ext cx="1539360" cy="102600"/>
            </p14:xfrm>
          </p:contentPart>
        </mc:Choice>
        <mc:Fallback>
          <p:pic>
            <p:nvPicPr>
              <p:cNvPr id="41" name="Freihand 40">
                <a:extLst>
                  <a:ext uri="{FF2B5EF4-FFF2-40B4-BE49-F238E27FC236}">
                    <a16:creationId xmlns:a16="http://schemas.microsoft.com/office/drawing/2014/main" id="{0728EFC1-324F-4495-7561-BEEB5754DEBB}"/>
                  </a:ext>
                </a:extLst>
              </p:cNvPr>
              <p:cNvPicPr/>
              <p:nvPr/>
            </p:nvPicPr>
            <p:blipFill>
              <a:blip r:embed="rId48"/>
              <a:stretch>
                <a:fillRect/>
              </a:stretch>
            </p:blipFill>
            <p:spPr>
              <a:xfrm>
                <a:off x="2721275" y="5226753"/>
                <a:ext cx="1557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2" name="Freihand 41">
                <a:extLst>
                  <a:ext uri="{FF2B5EF4-FFF2-40B4-BE49-F238E27FC236}">
                    <a16:creationId xmlns:a16="http://schemas.microsoft.com/office/drawing/2014/main" id="{D7CD7DA3-77CF-001C-D4D3-4159B47CCB53}"/>
                  </a:ext>
                </a:extLst>
              </p14:cNvPr>
              <p14:cNvContentPartPr/>
              <p14:nvPr/>
            </p14:nvContentPartPr>
            <p14:xfrm>
              <a:off x="6942635" y="2610633"/>
              <a:ext cx="1699200" cy="615600"/>
            </p14:xfrm>
          </p:contentPart>
        </mc:Choice>
        <mc:Fallback>
          <p:pic>
            <p:nvPicPr>
              <p:cNvPr id="42" name="Freihand 41">
                <a:extLst>
                  <a:ext uri="{FF2B5EF4-FFF2-40B4-BE49-F238E27FC236}">
                    <a16:creationId xmlns:a16="http://schemas.microsoft.com/office/drawing/2014/main" id="{D7CD7DA3-77CF-001C-D4D3-4159B47CCB53}"/>
                  </a:ext>
                </a:extLst>
              </p:cNvPr>
              <p:cNvPicPr/>
              <p:nvPr/>
            </p:nvPicPr>
            <p:blipFill>
              <a:blip r:embed="rId50"/>
              <a:stretch>
                <a:fillRect/>
              </a:stretch>
            </p:blipFill>
            <p:spPr>
              <a:xfrm>
                <a:off x="6933635" y="2601993"/>
                <a:ext cx="1716840" cy="633240"/>
              </a:xfrm>
              <a:prstGeom prst="rect">
                <a:avLst/>
              </a:prstGeom>
            </p:spPr>
          </p:pic>
        </mc:Fallback>
      </mc:AlternateContent>
      <p:grpSp>
        <p:nvGrpSpPr>
          <p:cNvPr id="45" name="Gruppieren 44">
            <a:extLst>
              <a:ext uri="{FF2B5EF4-FFF2-40B4-BE49-F238E27FC236}">
                <a16:creationId xmlns:a16="http://schemas.microsoft.com/office/drawing/2014/main" id="{20045224-03A1-CB95-7C1F-833BEFABC74E}"/>
              </a:ext>
            </a:extLst>
          </p:cNvPr>
          <p:cNvGrpSpPr/>
          <p:nvPr/>
        </p:nvGrpSpPr>
        <p:grpSpPr>
          <a:xfrm>
            <a:off x="4176395" y="733593"/>
            <a:ext cx="3482280" cy="43200"/>
            <a:chOff x="4176395" y="733593"/>
            <a:chExt cx="3482280" cy="43200"/>
          </a:xfrm>
        </p:grpSpPr>
        <mc:AlternateContent xmlns:mc="http://schemas.openxmlformats.org/markup-compatibility/2006">
          <mc:Choice xmlns:p14="http://schemas.microsoft.com/office/powerpoint/2010/main" Requires="p14">
            <p:contentPart p14:bwMode="auto" r:id="rId51">
              <p14:nvContentPartPr>
                <p14:cNvPr id="43" name="Freihand 42">
                  <a:extLst>
                    <a:ext uri="{FF2B5EF4-FFF2-40B4-BE49-F238E27FC236}">
                      <a16:creationId xmlns:a16="http://schemas.microsoft.com/office/drawing/2014/main" id="{D8950959-C960-AE49-3E59-4C2151385892}"/>
                    </a:ext>
                  </a:extLst>
                </p14:cNvPr>
                <p14:cNvContentPartPr/>
                <p14:nvPr/>
              </p14:nvContentPartPr>
              <p14:xfrm>
                <a:off x="4176395" y="736833"/>
                <a:ext cx="251640" cy="39960"/>
              </p14:xfrm>
            </p:contentPart>
          </mc:Choice>
          <mc:Fallback>
            <p:pic>
              <p:nvPicPr>
                <p:cNvPr id="43" name="Freihand 42">
                  <a:extLst>
                    <a:ext uri="{FF2B5EF4-FFF2-40B4-BE49-F238E27FC236}">
                      <a16:creationId xmlns:a16="http://schemas.microsoft.com/office/drawing/2014/main" id="{D8950959-C960-AE49-3E59-4C2151385892}"/>
                    </a:ext>
                  </a:extLst>
                </p:cNvPr>
                <p:cNvPicPr/>
                <p:nvPr/>
              </p:nvPicPr>
              <p:blipFill>
                <a:blip r:embed="rId52"/>
                <a:stretch>
                  <a:fillRect/>
                </a:stretch>
              </p:blipFill>
              <p:spPr>
                <a:xfrm>
                  <a:off x="4167755" y="727833"/>
                  <a:ext cx="269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4" name="Freihand 43">
                  <a:extLst>
                    <a:ext uri="{FF2B5EF4-FFF2-40B4-BE49-F238E27FC236}">
                      <a16:creationId xmlns:a16="http://schemas.microsoft.com/office/drawing/2014/main" id="{4BD32D3E-1277-EF53-B243-7F9FD94ED84A}"/>
                    </a:ext>
                  </a:extLst>
                </p14:cNvPr>
                <p14:cNvContentPartPr/>
                <p14:nvPr/>
              </p14:nvContentPartPr>
              <p14:xfrm>
                <a:off x="5001875" y="733593"/>
                <a:ext cx="2656800" cy="39240"/>
              </p14:xfrm>
            </p:contentPart>
          </mc:Choice>
          <mc:Fallback>
            <p:pic>
              <p:nvPicPr>
                <p:cNvPr id="44" name="Freihand 43">
                  <a:extLst>
                    <a:ext uri="{FF2B5EF4-FFF2-40B4-BE49-F238E27FC236}">
                      <a16:creationId xmlns:a16="http://schemas.microsoft.com/office/drawing/2014/main" id="{4BD32D3E-1277-EF53-B243-7F9FD94ED84A}"/>
                    </a:ext>
                  </a:extLst>
                </p:cNvPr>
                <p:cNvPicPr/>
                <p:nvPr/>
              </p:nvPicPr>
              <p:blipFill>
                <a:blip r:embed="rId54"/>
                <a:stretch>
                  <a:fillRect/>
                </a:stretch>
              </p:blipFill>
              <p:spPr>
                <a:xfrm>
                  <a:off x="4993235" y="724593"/>
                  <a:ext cx="267444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46" name="Freihand 45">
                <a:extLst>
                  <a:ext uri="{FF2B5EF4-FFF2-40B4-BE49-F238E27FC236}">
                    <a16:creationId xmlns:a16="http://schemas.microsoft.com/office/drawing/2014/main" id="{6302488B-48A3-6EBC-8B53-509134A52CEB}"/>
                  </a:ext>
                </a:extLst>
              </p14:cNvPr>
              <p14:cNvContentPartPr/>
              <p14:nvPr/>
            </p14:nvContentPartPr>
            <p14:xfrm>
              <a:off x="6065315" y="1460433"/>
              <a:ext cx="1650960" cy="99720"/>
            </p14:xfrm>
          </p:contentPart>
        </mc:Choice>
        <mc:Fallback>
          <p:pic>
            <p:nvPicPr>
              <p:cNvPr id="46" name="Freihand 45">
                <a:extLst>
                  <a:ext uri="{FF2B5EF4-FFF2-40B4-BE49-F238E27FC236}">
                    <a16:creationId xmlns:a16="http://schemas.microsoft.com/office/drawing/2014/main" id="{6302488B-48A3-6EBC-8B53-509134A52CEB}"/>
                  </a:ext>
                </a:extLst>
              </p:cNvPr>
              <p:cNvPicPr/>
              <p:nvPr/>
            </p:nvPicPr>
            <p:blipFill>
              <a:blip r:embed="rId56"/>
              <a:stretch>
                <a:fillRect/>
              </a:stretch>
            </p:blipFill>
            <p:spPr>
              <a:xfrm>
                <a:off x="6056675" y="1451793"/>
                <a:ext cx="1668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BC8C217F-82D0-1C63-42D6-28EACD874C3F}"/>
                  </a:ext>
                </a:extLst>
              </p14:cNvPr>
              <p14:cNvContentPartPr/>
              <p14:nvPr/>
            </p14:nvContentPartPr>
            <p14:xfrm>
              <a:off x="6788555" y="3139473"/>
              <a:ext cx="2046240" cy="83880"/>
            </p14:xfrm>
          </p:contentPart>
        </mc:Choice>
        <mc:Fallback>
          <p:pic>
            <p:nvPicPr>
              <p:cNvPr id="47" name="Freihand 46">
                <a:extLst>
                  <a:ext uri="{FF2B5EF4-FFF2-40B4-BE49-F238E27FC236}">
                    <a16:creationId xmlns:a16="http://schemas.microsoft.com/office/drawing/2014/main" id="{BC8C217F-82D0-1C63-42D6-28EACD874C3F}"/>
                  </a:ext>
                </a:extLst>
              </p:cNvPr>
              <p:cNvPicPr/>
              <p:nvPr/>
            </p:nvPicPr>
            <p:blipFill>
              <a:blip r:embed="rId58"/>
              <a:stretch>
                <a:fillRect/>
              </a:stretch>
            </p:blipFill>
            <p:spPr>
              <a:xfrm>
                <a:off x="6779555" y="3130833"/>
                <a:ext cx="2063880" cy="10152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78C8F4B-9FD8-C5E0-4D30-818C7B34468A}"/>
                  </a:ext>
                </a:extLst>
              </p14:cNvPr>
              <p14:cNvContentPartPr/>
              <p14:nvPr/>
            </p14:nvContentPartPr>
            <p14:xfrm>
              <a:off x="6236315" y="1463068"/>
              <a:ext cx="1360800" cy="65160"/>
            </p14:xfrm>
          </p:contentPart>
        </mc:Choice>
        <mc:Fallback>
          <p:pic>
            <p:nvPicPr>
              <p:cNvPr id="2" name="Freihand 1">
                <a:extLst>
                  <a:ext uri="{FF2B5EF4-FFF2-40B4-BE49-F238E27FC236}">
                    <a16:creationId xmlns:a16="http://schemas.microsoft.com/office/drawing/2014/main" id="{F78C8F4B-9FD8-C5E0-4D30-818C7B34468A}"/>
                  </a:ext>
                </a:extLst>
              </p:cNvPr>
              <p:cNvPicPr/>
              <p:nvPr/>
            </p:nvPicPr>
            <p:blipFill>
              <a:blip r:embed="rId4"/>
              <a:stretch>
                <a:fillRect/>
              </a:stretch>
            </p:blipFill>
            <p:spPr>
              <a:xfrm>
                <a:off x="6227315" y="1454068"/>
                <a:ext cx="1378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E84B0C22-2791-71CF-4A03-DEE9D8CEE298}"/>
                  </a:ext>
                </a:extLst>
              </p14:cNvPr>
              <p14:cNvContentPartPr/>
              <p14:nvPr/>
            </p14:nvContentPartPr>
            <p14:xfrm>
              <a:off x="2657195" y="4456468"/>
              <a:ext cx="1497240" cy="38160"/>
            </p14:xfrm>
          </p:contentPart>
        </mc:Choice>
        <mc:Fallback>
          <p:pic>
            <p:nvPicPr>
              <p:cNvPr id="19" name="Freihand 18">
                <a:extLst>
                  <a:ext uri="{FF2B5EF4-FFF2-40B4-BE49-F238E27FC236}">
                    <a16:creationId xmlns:a16="http://schemas.microsoft.com/office/drawing/2014/main" id="{E84B0C22-2791-71CF-4A03-DEE9D8CEE298}"/>
                  </a:ext>
                </a:extLst>
              </p:cNvPr>
              <p:cNvPicPr/>
              <p:nvPr/>
            </p:nvPicPr>
            <p:blipFill>
              <a:blip r:embed="rId6"/>
              <a:stretch>
                <a:fillRect/>
              </a:stretch>
            </p:blipFill>
            <p:spPr>
              <a:xfrm>
                <a:off x="2648195" y="4447828"/>
                <a:ext cx="1514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Freihand 21">
                <a:extLst>
                  <a:ext uri="{FF2B5EF4-FFF2-40B4-BE49-F238E27FC236}">
                    <a16:creationId xmlns:a16="http://schemas.microsoft.com/office/drawing/2014/main" id="{214A3210-5EB5-26C2-B07F-91683C8827CB}"/>
                  </a:ext>
                </a:extLst>
              </p14:cNvPr>
              <p14:cNvContentPartPr/>
              <p14:nvPr/>
            </p14:nvContentPartPr>
            <p14:xfrm>
              <a:off x="5664995" y="4405348"/>
              <a:ext cx="2640600" cy="66960"/>
            </p14:xfrm>
          </p:contentPart>
        </mc:Choice>
        <mc:Fallback>
          <p:pic>
            <p:nvPicPr>
              <p:cNvPr id="22" name="Freihand 21">
                <a:extLst>
                  <a:ext uri="{FF2B5EF4-FFF2-40B4-BE49-F238E27FC236}">
                    <a16:creationId xmlns:a16="http://schemas.microsoft.com/office/drawing/2014/main" id="{214A3210-5EB5-26C2-B07F-91683C8827CB}"/>
                  </a:ext>
                </a:extLst>
              </p:cNvPr>
              <p:cNvPicPr/>
              <p:nvPr/>
            </p:nvPicPr>
            <p:blipFill>
              <a:blip r:embed="rId8"/>
              <a:stretch>
                <a:fillRect/>
              </a:stretch>
            </p:blipFill>
            <p:spPr>
              <a:xfrm>
                <a:off x="5655995" y="4396348"/>
                <a:ext cx="2658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0A52B340-2833-AE8C-B9BC-504CA428C16D}"/>
                  </a:ext>
                </a:extLst>
              </p14:cNvPr>
              <p14:cNvContentPartPr/>
              <p14:nvPr/>
            </p14:nvContentPartPr>
            <p14:xfrm>
              <a:off x="146555" y="4748428"/>
              <a:ext cx="1801800" cy="48240"/>
            </p14:xfrm>
          </p:contentPart>
        </mc:Choice>
        <mc:Fallback>
          <p:pic>
            <p:nvPicPr>
              <p:cNvPr id="23" name="Freihand 22">
                <a:extLst>
                  <a:ext uri="{FF2B5EF4-FFF2-40B4-BE49-F238E27FC236}">
                    <a16:creationId xmlns:a16="http://schemas.microsoft.com/office/drawing/2014/main" id="{0A52B340-2833-AE8C-B9BC-504CA428C16D}"/>
                  </a:ext>
                </a:extLst>
              </p:cNvPr>
              <p:cNvPicPr/>
              <p:nvPr/>
            </p:nvPicPr>
            <p:blipFill>
              <a:blip r:embed="rId10"/>
              <a:stretch>
                <a:fillRect/>
              </a:stretch>
            </p:blipFill>
            <p:spPr>
              <a:xfrm>
                <a:off x="137915" y="4739428"/>
                <a:ext cx="18194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Freihand 23">
                <a:extLst>
                  <a:ext uri="{FF2B5EF4-FFF2-40B4-BE49-F238E27FC236}">
                    <a16:creationId xmlns:a16="http://schemas.microsoft.com/office/drawing/2014/main" id="{24244E7E-AE06-61B3-29CE-6D05CF8663DE}"/>
                  </a:ext>
                </a:extLst>
              </p14:cNvPr>
              <p14:cNvContentPartPr/>
              <p14:nvPr/>
            </p14:nvContentPartPr>
            <p14:xfrm>
              <a:off x="160595" y="4981708"/>
              <a:ext cx="3849120" cy="75240"/>
            </p14:xfrm>
          </p:contentPart>
        </mc:Choice>
        <mc:Fallback>
          <p:pic>
            <p:nvPicPr>
              <p:cNvPr id="24" name="Freihand 23">
                <a:extLst>
                  <a:ext uri="{FF2B5EF4-FFF2-40B4-BE49-F238E27FC236}">
                    <a16:creationId xmlns:a16="http://schemas.microsoft.com/office/drawing/2014/main" id="{24244E7E-AE06-61B3-29CE-6D05CF8663DE}"/>
                  </a:ext>
                </a:extLst>
              </p:cNvPr>
              <p:cNvPicPr/>
              <p:nvPr/>
            </p:nvPicPr>
            <p:blipFill>
              <a:blip r:embed="rId12"/>
              <a:stretch>
                <a:fillRect/>
              </a:stretch>
            </p:blipFill>
            <p:spPr>
              <a:xfrm>
                <a:off x="151955" y="4972708"/>
                <a:ext cx="3866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E354C238-81F6-066B-713D-98C776613504}"/>
                  </a:ext>
                </a:extLst>
              </p14:cNvPr>
              <p14:cNvContentPartPr/>
              <p14:nvPr/>
            </p14:nvContentPartPr>
            <p14:xfrm>
              <a:off x="4169915" y="5008708"/>
              <a:ext cx="1032840" cy="109080"/>
            </p14:xfrm>
          </p:contentPart>
        </mc:Choice>
        <mc:Fallback>
          <p:pic>
            <p:nvPicPr>
              <p:cNvPr id="25" name="Freihand 24">
                <a:extLst>
                  <a:ext uri="{FF2B5EF4-FFF2-40B4-BE49-F238E27FC236}">
                    <a16:creationId xmlns:a16="http://schemas.microsoft.com/office/drawing/2014/main" id="{E354C238-81F6-066B-713D-98C776613504}"/>
                  </a:ext>
                </a:extLst>
              </p:cNvPr>
              <p:cNvPicPr/>
              <p:nvPr/>
            </p:nvPicPr>
            <p:blipFill>
              <a:blip r:embed="rId14"/>
              <a:stretch>
                <a:fillRect/>
              </a:stretch>
            </p:blipFill>
            <p:spPr>
              <a:xfrm>
                <a:off x="4161275" y="4999708"/>
                <a:ext cx="1050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 name="Freihand 25">
                <a:extLst>
                  <a:ext uri="{FF2B5EF4-FFF2-40B4-BE49-F238E27FC236}">
                    <a16:creationId xmlns:a16="http://schemas.microsoft.com/office/drawing/2014/main" id="{3013663B-0C10-B36E-0629-BDB3B3BEEE53}"/>
                  </a:ext>
                </a:extLst>
              </p14:cNvPr>
              <p14:cNvContentPartPr/>
              <p14:nvPr/>
            </p14:nvContentPartPr>
            <p14:xfrm>
              <a:off x="5280875" y="5027068"/>
              <a:ext cx="1119960" cy="55080"/>
            </p14:xfrm>
          </p:contentPart>
        </mc:Choice>
        <mc:Fallback>
          <p:pic>
            <p:nvPicPr>
              <p:cNvPr id="26" name="Freihand 25">
                <a:extLst>
                  <a:ext uri="{FF2B5EF4-FFF2-40B4-BE49-F238E27FC236}">
                    <a16:creationId xmlns:a16="http://schemas.microsoft.com/office/drawing/2014/main" id="{3013663B-0C10-B36E-0629-BDB3B3BEEE53}"/>
                  </a:ext>
                </a:extLst>
              </p:cNvPr>
              <p:cNvPicPr/>
              <p:nvPr/>
            </p:nvPicPr>
            <p:blipFill>
              <a:blip r:embed="rId16"/>
              <a:stretch>
                <a:fillRect/>
              </a:stretch>
            </p:blipFill>
            <p:spPr>
              <a:xfrm>
                <a:off x="5271875" y="5018428"/>
                <a:ext cx="1137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Freihand 26">
                <a:extLst>
                  <a:ext uri="{FF2B5EF4-FFF2-40B4-BE49-F238E27FC236}">
                    <a16:creationId xmlns:a16="http://schemas.microsoft.com/office/drawing/2014/main" id="{1D543709-DAE7-876D-1BD6-1314F33EE6DA}"/>
                  </a:ext>
                </a:extLst>
              </p14:cNvPr>
              <p14:cNvContentPartPr/>
              <p14:nvPr/>
            </p14:nvContentPartPr>
            <p14:xfrm>
              <a:off x="6794315" y="4950028"/>
              <a:ext cx="748080" cy="92880"/>
            </p14:xfrm>
          </p:contentPart>
        </mc:Choice>
        <mc:Fallback>
          <p:pic>
            <p:nvPicPr>
              <p:cNvPr id="27" name="Freihand 26">
                <a:extLst>
                  <a:ext uri="{FF2B5EF4-FFF2-40B4-BE49-F238E27FC236}">
                    <a16:creationId xmlns:a16="http://schemas.microsoft.com/office/drawing/2014/main" id="{1D543709-DAE7-876D-1BD6-1314F33EE6DA}"/>
                  </a:ext>
                </a:extLst>
              </p:cNvPr>
              <p:cNvPicPr/>
              <p:nvPr/>
            </p:nvPicPr>
            <p:blipFill>
              <a:blip r:embed="rId18"/>
              <a:stretch>
                <a:fillRect/>
              </a:stretch>
            </p:blipFill>
            <p:spPr>
              <a:xfrm>
                <a:off x="6785315" y="4941388"/>
                <a:ext cx="765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Freihand 27">
                <a:extLst>
                  <a:ext uri="{FF2B5EF4-FFF2-40B4-BE49-F238E27FC236}">
                    <a16:creationId xmlns:a16="http://schemas.microsoft.com/office/drawing/2014/main" id="{1D4142E1-24FD-EA4A-5A78-D13888F17AA7}"/>
                  </a:ext>
                </a:extLst>
              </p14:cNvPr>
              <p14:cNvContentPartPr/>
              <p14:nvPr/>
            </p14:nvContentPartPr>
            <p14:xfrm>
              <a:off x="1606355" y="5286628"/>
              <a:ext cx="2100240" cy="102240"/>
            </p14:xfrm>
          </p:contentPart>
        </mc:Choice>
        <mc:Fallback>
          <p:pic>
            <p:nvPicPr>
              <p:cNvPr id="28" name="Freihand 27">
                <a:extLst>
                  <a:ext uri="{FF2B5EF4-FFF2-40B4-BE49-F238E27FC236}">
                    <a16:creationId xmlns:a16="http://schemas.microsoft.com/office/drawing/2014/main" id="{1D4142E1-24FD-EA4A-5A78-D13888F17AA7}"/>
                  </a:ext>
                </a:extLst>
              </p:cNvPr>
              <p:cNvPicPr/>
              <p:nvPr/>
            </p:nvPicPr>
            <p:blipFill>
              <a:blip r:embed="rId20"/>
              <a:stretch>
                <a:fillRect/>
              </a:stretch>
            </p:blipFill>
            <p:spPr>
              <a:xfrm>
                <a:off x="1597715" y="5277988"/>
                <a:ext cx="2117880" cy="119880"/>
              </a:xfrm>
              <a:prstGeom prst="rect">
                <a:avLst/>
              </a:prstGeom>
            </p:spPr>
          </p:pic>
        </mc:Fallback>
      </mc:AlternateContent>
      <p:grpSp>
        <p:nvGrpSpPr>
          <p:cNvPr id="32" name="Gruppieren 31">
            <a:extLst>
              <a:ext uri="{FF2B5EF4-FFF2-40B4-BE49-F238E27FC236}">
                <a16:creationId xmlns:a16="http://schemas.microsoft.com/office/drawing/2014/main" id="{B06F177B-3A6E-AC99-3756-E90EB4A0802D}"/>
              </a:ext>
            </a:extLst>
          </p:cNvPr>
          <p:cNvGrpSpPr/>
          <p:nvPr/>
        </p:nvGrpSpPr>
        <p:grpSpPr>
          <a:xfrm>
            <a:off x="2222315" y="5355388"/>
            <a:ext cx="1684440" cy="333000"/>
            <a:chOff x="2222315" y="5355388"/>
            <a:chExt cx="1684440" cy="333000"/>
          </a:xfrm>
        </p:grpSpPr>
        <mc:AlternateContent xmlns:mc="http://schemas.openxmlformats.org/markup-compatibility/2006">
          <mc:Choice xmlns:p14="http://schemas.microsoft.com/office/powerpoint/2010/main" Requires="p14">
            <p:contentPart p14:bwMode="auto" r:id="rId21">
              <p14:nvContentPartPr>
                <p14:cNvPr id="29" name="Freihand 28">
                  <a:extLst>
                    <a:ext uri="{FF2B5EF4-FFF2-40B4-BE49-F238E27FC236}">
                      <a16:creationId xmlns:a16="http://schemas.microsoft.com/office/drawing/2014/main" id="{128B38C7-23BF-C4ED-33FD-CC09B4F70C2A}"/>
                    </a:ext>
                  </a:extLst>
                </p14:cNvPr>
                <p14:cNvContentPartPr/>
                <p14:nvPr/>
              </p14:nvContentPartPr>
              <p14:xfrm>
                <a:off x="2222315" y="5597308"/>
                <a:ext cx="1684440" cy="76680"/>
              </p14:xfrm>
            </p:contentPart>
          </mc:Choice>
          <mc:Fallback>
            <p:pic>
              <p:nvPicPr>
                <p:cNvPr id="29" name="Freihand 28">
                  <a:extLst>
                    <a:ext uri="{FF2B5EF4-FFF2-40B4-BE49-F238E27FC236}">
                      <a16:creationId xmlns:a16="http://schemas.microsoft.com/office/drawing/2014/main" id="{128B38C7-23BF-C4ED-33FD-CC09B4F70C2A}"/>
                    </a:ext>
                  </a:extLst>
                </p:cNvPr>
                <p:cNvPicPr/>
                <p:nvPr/>
              </p:nvPicPr>
              <p:blipFill>
                <a:blip r:embed="rId22"/>
                <a:stretch>
                  <a:fillRect/>
                </a:stretch>
              </p:blipFill>
              <p:spPr>
                <a:xfrm>
                  <a:off x="2213675" y="5588668"/>
                  <a:ext cx="1702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25B37123-7F27-E2D3-22E8-E390FEB3DB30}"/>
                    </a:ext>
                  </a:extLst>
                </p14:cNvPr>
                <p14:cNvContentPartPr/>
                <p14:nvPr/>
              </p14:nvContentPartPr>
              <p14:xfrm>
                <a:off x="3195035" y="5441428"/>
                <a:ext cx="58680" cy="246960"/>
              </p14:xfrm>
            </p:contentPart>
          </mc:Choice>
          <mc:Fallback>
            <p:pic>
              <p:nvPicPr>
                <p:cNvPr id="30" name="Freihand 29">
                  <a:extLst>
                    <a:ext uri="{FF2B5EF4-FFF2-40B4-BE49-F238E27FC236}">
                      <a16:creationId xmlns:a16="http://schemas.microsoft.com/office/drawing/2014/main" id="{25B37123-7F27-E2D3-22E8-E390FEB3DB30}"/>
                    </a:ext>
                  </a:extLst>
                </p:cNvPr>
                <p:cNvPicPr/>
                <p:nvPr/>
              </p:nvPicPr>
              <p:blipFill>
                <a:blip r:embed="rId24"/>
                <a:stretch>
                  <a:fillRect/>
                </a:stretch>
              </p:blipFill>
              <p:spPr>
                <a:xfrm>
                  <a:off x="3186035" y="5432428"/>
                  <a:ext cx="763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EAAE8381-0927-FB1D-6126-4A2467968707}"/>
                    </a:ext>
                  </a:extLst>
                </p14:cNvPr>
                <p14:cNvContentPartPr/>
                <p14:nvPr/>
              </p14:nvContentPartPr>
              <p14:xfrm>
                <a:off x="3242555" y="5355388"/>
                <a:ext cx="190440" cy="219240"/>
              </p14:xfrm>
            </p:contentPart>
          </mc:Choice>
          <mc:Fallback>
            <p:pic>
              <p:nvPicPr>
                <p:cNvPr id="31" name="Freihand 30">
                  <a:extLst>
                    <a:ext uri="{FF2B5EF4-FFF2-40B4-BE49-F238E27FC236}">
                      <a16:creationId xmlns:a16="http://schemas.microsoft.com/office/drawing/2014/main" id="{EAAE8381-0927-FB1D-6126-4A2467968707}"/>
                    </a:ext>
                  </a:extLst>
                </p:cNvPr>
                <p:cNvPicPr/>
                <p:nvPr/>
              </p:nvPicPr>
              <p:blipFill>
                <a:blip r:embed="rId26"/>
                <a:stretch>
                  <a:fillRect/>
                </a:stretch>
              </p:blipFill>
              <p:spPr>
                <a:xfrm>
                  <a:off x="3233555" y="5346388"/>
                  <a:ext cx="208080" cy="236880"/>
                </a:xfrm>
                <a:prstGeom prst="rect">
                  <a:avLst/>
                </a:prstGeom>
              </p:spPr>
            </p:pic>
          </mc:Fallback>
        </mc:AlternateContent>
      </p:grpSp>
      <p:grpSp>
        <p:nvGrpSpPr>
          <p:cNvPr id="80" name="Gruppieren 79">
            <a:extLst>
              <a:ext uri="{FF2B5EF4-FFF2-40B4-BE49-F238E27FC236}">
                <a16:creationId xmlns:a16="http://schemas.microsoft.com/office/drawing/2014/main" id="{523F4553-1B6C-08BC-ABFB-F767F2D73B51}"/>
              </a:ext>
            </a:extLst>
          </p:cNvPr>
          <p:cNvGrpSpPr/>
          <p:nvPr/>
        </p:nvGrpSpPr>
        <p:grpSpPr>
          <a:xfrm>
            <a:off x="351755" y="5862268"/>
            <a:ext cx="7892280" cy="784080"/>
            <a:chOff x="351755" y="5862268"/>
            <a:chExt cx="7892280" cy="784080"/>
          </a:xfrm>
        </p:grpSpPr>
        <mc:AlternateContent xmlns:mc="http://schemas.openxmlformats.org/markup-compatibility/2006">
          <mc:Choice xmlns:p14="http://schemas.microsoft.com/office/powerpoint/2010/main" Requires="p14">
            <p:contentPart p14:bwMode="auto" r:id="rId27">
              <p14:nvContentPartPr>
                <p14:cNvPr id="33" name="Freihand 32">
                  <a:extLst>
                    <a:ext uri="{FF2B5EF4-FFF2-40B4-BE49-F238E27FC236}">
                      <a16:creationId xmlns:a16="http://schemas.microsoft.com/office/drawing/2014/main" id="{8D93933B-AD74-BB4B-C0A0-B18F1A9A0BA0}"/>
                    </a:ext>
                  </a:extLst>
                </p14:cNvPr>
                <p14:cNvContentPartPr/>
                <p14:nvPr/>
              </p14:nvContentPartPr>
              <p14:xfrm>
                <a:off x="391355" y="5882068"/>
                <a:ext cx="1100160" cy="506160"/>
              </p14:xfrm>
            </p:contentPart>
          </mc:Choice>
          <mc:Fallback>
            <p:pic>
              <p:nvPicPr>
                <p:cNvPr id="33" name="Freihand 32">
                  <a:extLst>
                    <a:ext uri="{FF2B5EF4-FFF2-40B4-BE49-F238E27FC236}">
                      <a16:creationId xmlns:a16="http://schemas.microsoft.com/office/drawing/2014/main" id="{8D93933B-AD74-BB4B-C0A0-B18F1A9A0BA0}"/>
                    </a:ext>
                  </a:extLst>
                </p:cNvPr>
                <p:cNvPicPr/>
                <p:nvPr/>
              </p:nvPicPr>
              <p:blipFill>
                <a:blip r:embed="rId28"/>
                <a:stretch>
                  <a:fillRect/>
                </a:stretch>
              </p:blipFill>
              <p:spPr>
                <a:xfrm>
                  <a:off x="382715" y="5873428"/>
                  <a:ext cx="1117800" cy="523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 name="Freihand 33">
                  <a:extLst>
                    <a:ext uri="{FF2B5EF4-FFF2-40B4-BE49-F238E27FC236}">
                      <a16:creationId xmlns:a16="http://schemas.microsoft.com/office/drawing/2014/main" id="{4D13839B-42BD-5270-3E6A-23466614E3F8}"/>
                    </a:ext>
                  </a:extLst>
                </p14:cNvPr>
                <p14:cNvContentPartPr/>
                <p14:nvPr/>
              </p14:nvContentPartPr>
              <p14:xfrm>
                <a:off x="351755" y="5862268"/>
                <a:ext cx="307800" cy="228240"/>
              </p14:xfrm>
            </p:contentPart>
          </mc:Choice>
          <mc:Fallback>
            <p:pic>
              <p:nvPicPr>
                <p:cNvPr id="34" name="Freihand 33">
                  <a:extLst>
                    <a:ext uri="{FF2B5EF4-FFF2-40B4-BE49-F238E27FC236}">
                      <a16:creationId xmlns:a16="http://schemas.microsoft.com/office/drawing/2014/main" id="{4D13839B-42BD-5270-3E6A-23466614E3F8}"/>
                    </a:ext>
                  </a:extLst>
                </p:cNvPr>
                <p:cNvPicPr/>
                <p:nvPr/>
              </p:nvPicPr>
              <p:blipFill>
                <a:blip r:embed="rId30"/>
                <a:stretch>
                  <a:fillRect/>
                </a:stretch>
              </p:blipFill>
              <p:spPr>
                <a:xfrm>
                  <a:off x="342755" y="5853268"/>
                  <a:ext cx="3254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5" name="Freihand 34">
                  <a:extLst>
                    <a:ext uri="{FF2B5EF4-FFF2-40B4-BE49-F238E27FC236}">
                      <a16:creationId xmlns:a16="http://schemas.microsoft.com/office/drawing/2014/main" id="{98B279AD-52C9-9558-EF8E-50EAB07AEB75}"/>
                    </a:ext>
                  </a:extLst>
                </p14:cNvPr>
                <p14:cNvContentPartPr/>
                <p14:nvPr/>
              </p14:nvContentPartPr>
              <p14:xfrm>
                <a:off x="1632275" y="6387148"/>
                <a:ext cx="161280" cy="5760"/>
              </p14:xfrm>
            </p:contentPart>
          </mc:Choice>
          <mc:Fallback>
            <p:pic>
              <p:nvPicPr>
                <p:cNvPr id="35" name="Freihand 34">
                  <a:extLst>
                    <a:ext uri="{FF2B5EF4-FFF2-40B4-BE49-F238E27FC236}">
                      <a16:creationId xmlns:a16="http://schemas.microsoft.com/office/drawing/2014/main" id="{98B279AD-52C9-9558-EF8E-50EAB07AEB75}"/>
                    </a:ext>
                  </a:extLst>
                </p:cNvPr>
                <p:cNvPicPr/>
                <p:nvPr/>
              </p:nvPicPr>
              <p:blipFill>
                <a:blip r:embed="rId32"/>
                <a:stretch>
                  <a:fillRect/>
                </a:stretch>
              </p:blipFill>
              <p:spPr>
                <a:xfrm>
                  <a:off x="1623275" y="6378508"/>
                  <a:ext cx="178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592DE155-EA26-D13E-FBDA-CCBD1B971910}"/>
                    </a:ext>
                  </a:extLst>
                </p14:cNvPr>
                <p14:cNvContentPartPr/>
                <p14:nvPr/>
              </p14:nvContentPartPr>
              <p14:xfrm>
                <a:off x="1641995" y="6413428"/>
                <a:ext cx="186480" cy="20160"/>
              </p14:xfrm>
            </p:contentPart>
          </mc:Choice>
          <mc:Fallback>
            <p:pic>
              <p:nvPicPr>
                <p:cNvPr id="36" name="Freihand 35">
                  <a:extLst>
                    <a:ext uri="{FF2B5EF4-FFF2-40B4-BE49-F238E27FC236}">
                      <a16:creationId xmlns:a16="http://schemas.microsoft.com/office/drawing/2014/main" id="{592DE155-EA26-D13E-FBDA-CCBD1B971910}"/>
                    </a:ext>
                  </a:extLst>
                </p:cNvPr>
                <p:cNvPicPr/>
                <p:nvPr/>
              </p:nvPicPr>
              <p:blipFill>
                <a:blip r:embed="rId34"/>
                <a:stretch>
                  <a:fillRect/>
                </a:stretch>
              </p:blipFill>
              <p:spPr>
                <a:xfrm>
                  <a:off x="1633355" y="6404788"/>
                  <a:ext cx="204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78E7AC6F-AAF7-A398-7A0A-C8F85D0A2B57}"/>
                    </a:ext>
                  </a:extLst>
                </p14:cNvPr>
                <p14:cNvContentPartPr/>
                <p14:nvPr/>
              </p14:nvContentPartPr>
              <p14:xfrm>
                <a:off x="1874555" y="6325588"/>
                <a:ext cx="98280" cy="139680"/>
              </p14:xfrm>
            </p:contentPart>
          </mc:Choice>
          <mc:Fallback>
            <p:pic>
              <p:nvPicPr>
                <p:cNvPr id="37" name="Freihand 36">
                  <a:extLst>
                    <a:ext uri="{FF2B5EF4-FFF2-40B4-BE49-F238E27FC236}">
                      <a16:creationId xmlns:a16="http://schemas.microsoft.com/office/drawing/2014/main" id="{78E7AC6F-AAF7-A398-7A0A-C8F85D0A2B57}"/>
                    </a:ext>
                  </a:extLst>
                </p:cNvPr>
                <p:cNvPicPr/>
                <p:nvPr/>
              </p:nvPicPr>
              <p:blipFill>
                <a:blip r:embed="rId36"/>
                <a:stretch>
                  <a:fillRect/>
                </a:stretch>
              </p:blipFill>
              <p:spPr>
                <a:xfrm>
                  <a:off x="1865915" y="6316948"/>
                  <a:ext cx="115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71762240-12E6-B5D0-6B28-519B641B3F77}"/>
                    </a:ext>
                  </a:extLst>
                </p14:cNvPr>
                <p14:cNvContentPartPr/>
                <p14:nvPr/>
              </p14:nvContentPartPr>
              <p14:xfrm>
                <a:off x="2045555" y="6326668"/>
                <a:ext cx="168840" cy="110160"/>
              </p14:xfrm>
            </p:contentPart>
          </mc:Choice>
          <mc:Fallback>
            <p:pic>
              <p:nvPicPr>
                <p:cNvPr id="38" name="Freihand 37">
                  <a:extLst>
                    <a:ext uri="{FF2B5EF4-FFF2-40B4-BE49-F238E27FC236}">
                      <a16:creationId xmlns:a16="http://schemas.microsoft.com/office/drawing/2014/main" id="{71762240-12E6-B5D0-6B28-519B641B3F77}"/>
                    </a:ext>
                  </a:extLst>
                </p:cNvPr>
                <p:cNvPicPr/>
                <p:nvPr/>
              </p:nvPicPr>
              <p:blipFill>
                <a:blip r:embed="rId38"/>
                <a:stretch>
                  <a:fillRect/>
                </a:stretch>
              </p:blipFill>
              <p:spPr>
                <a:xfrm>
                  <a:off x="2036555" y="6317668"/>
                  <a:ext cx="186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DD273A06-26BB-091E-99B8-D5B5565CA01F}"/>
                    </a:ext>
                  </a:extLst>
                </p14:cNvPr>
                <p14:cNvContentPartPr/>
                <p14:nvPr/>
              </p14:nvContentPartPr>
              <p14:xfrm>
                <a:off x="2260115" y="6316588"/>
                <a:ext cx="118080" cy="102240"/>
              </p14:xfrm>
            </p:contentPart>
          </mc:Choice>
          <mc:Fallback>
            <p:pic>
              <p:nvPicPr>
                <p:cNvPr id="39" name="Freihand 38">
                  <a:extLst>
                    <a:ext uri="{FF2B5EF4-FFF2-40B4-BE49-F238E27FC236}">
                      <a16:creationId xmlns:a16="http://schemas.microsoft.com/office/drawing/2014/main" id="{DD273A06-26BB-091E-99B8-D5B5565CA01F}"/>
                    </a:ext>
                  </a:extLst>
                </p:cNvPr>
                <p:cNvPicPr/>
                <p:nvPr/>
              </p:nvPicPr>
              <p:blipFill>
                <a:blip r:embed="rId40"/>
                <a:stretch>
                  <a:fillRect/>
                </a:stretch>
              </p:blipFill>
              <p:spPr>
                <a:xfrm>
                  <a:off x="2251115" y="6307948"/>
                  <a:ext cx="135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16EA6672-4221-8797-D6EC-5CC14421B254}"/>
                    </a:ext>
                  </a:extLst>
                </p14:cNvPr>
                <p14:cNvContentPartPr/>
                <p14:nvPr/>
              </p14:nvContentPartPr>
              <p14:xfrm>
                <a:off x="2413835" y="6145228"/>
                <a:ext cx="357120" cy="264240"/>
              </p14:xfrm>
            </p:contentPart>
          </mc:Choice>
          <mc:Fallback>
            <p:pic>
              <p:nvPicPr>
                <p:cNvPr id="40" name="Freihand 39">
                  <a:extLst>
                    <a:ext uri="{FF2B5EF4-FFF2-40B4-BE49-F238E27FC236}">
                      <a16:creationId xmlns:a16="http://schemas.microsoft.com/office/drawing/2014/main" id="{16EA6672-4221-8797-D6EC-5CC14421B254}"/>
                    </a:ext>
                  </a:extLst>
                </p:cNvPr>
                <p:cNvPicPr/>
                <p:nvPr/>
              </p:nvPicPr>
              <p:blipFill>
                <a:blip r:embed="rId42"/>
                <a:stretch>
                  <a:fillRect/>
                </a:stretch>
              </p:blipFill>
              <p:spPr>
                <a:xfrm>
                  <a:off x="2404835" y="6136588"/>
                  <a:ext cx="3747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E42AE89C-E97F-FAD3-55E3-D20AD5A27523}"/>
                    </a:ext>
                  </a:extLst>
                </p14:cNvPr>
                <p14:cNvContentPartPr/>
                <p14:nvPr/>
              </p14:nvContentPartPr>
              <p14:xfrm>
                <a:off x="2797595" y="6144148"/>
                <a:ext cx="254160" cy="220320"/>
              </p14:xfrm>
            </p:contentPart>
          </mc:Choice>
          <mc:Fallback>
            <p:pic>
              <p:nvPicPr>
                <p:cNvPr id="41" name="Freihand 40">
                  <a:extLst>
                    <a:ext uri="{FF2B5EF4-FFF2-40B4-BE49-F238E27FC236}">
                      <a16:creationId xmlns:a16="http://schemas.microsoft.com/office/drawing/2014/main" id="{E42AE89C-E97F-FAD3-55E3-D20AD5A27523}"/>
                    </a:ext>
                  </a:extLst>
                </p:cNvPr>
                <p:cNvPicPr/>
                <p:nvPr/>
              </p:nvPicPr>
              <p:blipFill>
                <a:blip r:embed="rId44"/>
                <a:stretch>
                  <a:fillRect/>
                </a:stretch>
              </p:blipFill>
              <p:spPr>
                <a:xfrm>
                  <a:off x="2788595" y="6135148"/>
                  <a:ext cx="2718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52BA5E6B-D752-5BBE-6356-C785C01695E9}"/>
                    </a:ext>
                  </a:extLst>
                </p14:cNvPr>
                <p14:cNvContentPartPr/>
                <p14:nvPr/>
              </p14:nvContentPartPr>
              <p14:xfrm>
                <a:off x="3170555" y="6177988"/>
                <a:ext cx="372960" cy="258120"/>
              </p14:xfrm>
            </p:contentPart>
          </mc:Choice>
          <mc:Fallback>
            <p:pic>
              <p:nvPicPr>
                <p:cNvPr id="42" name="Freihand 41">
                  <a:extLst>
                    <a:ext uri="{FF2B5EF4-FFF2-40B4-BE49-F238E27FC236}">
                      <a16:creationId xmlns:a16="http://schemas.microsoft.com/office/drawing/2014/main" id="{52BA5E6B-D752-5BBE-6356-C785C01695E9}"/>
                    </a:ext>
                  </a:extLst>
                </p:cNvPr>
                <p:cNvPicPr/>
                <p:nvPr/>
              </p:nvPicPr>
              <p:blipFill>
                <a:blip r:embed="rId46"/>
                <a:stretch>
                  <a:fillRect/>
                </a:stretch>
              </p:blipFill>
              <p:spPr>
                <a:xfrm>
                  <a:off x="3161915" y="6169348"/>
                  <a:ext cx="3906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C79C8E8C-13E3-3229-EE73-1DE3E299D78C}"/>
                    </a:ext>
                  </a:extLst>
                </p14:cNvPr>
                <p14:cNvContentPartPr/>
                <p14:nvPr/>
              </p14:nvContentPartPr>
              <p14:xfrm>
                <a:off x="3599675" y="6065308"/>
                <a:ext cx="311400" cy="230760"/>
              </p14:xfrm>
            </p:contentPart>
          </mc:Choice>
          <mc:Fallback>
            <p:pic>
              <p:nvPicPr>
                <p:cNvPr id="43" name="Freihand 42">
                  <a:extLst>
                    <a:ext uri="{FF2B5EF4-FFF2-40B4-BE49-F238E27FC236}">
                      <a16:creationId xmlns:a16="http://schemas.microsoft.com/office/drawing/2014/main" id="{C79C8E8C-13E3-3229-EE73-1DE3E299D78C}"/>
                    </a:ext>
                  </a:extLst>
                </p:cNvPr>
                <p:cNvPicPr/>
                <p:nvPr/>
              </p:nvPicPr>
              <p:blipFill>
                <a:blip r:embed="rId48"/>
                <a:stretch>
                  <a:fillRect/>
                </a:stretch>
              </p:blipFill>
              <p:spPr>
                <a:xfrm>
                  <a:off x="3591035" y="6056308"/>
                  <a:ext cx="329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C9902959-3AE1-FFFE-022B-BD7299D69C01}"/>
                    </a:ext>
                  </a:extLst>
                </p14:cNvPr>
                <p14:cNvContentPartPr/>
                <p14:nvPr/>
              </p14:nvContentPartPr>
              <p14:xfrm>
                <a:off x="4181435" y="6121468"/>
                <a:ext cx="128160" cy="144720"/>
              </p14:xfrm>
            </p:contentPart>
          </mc:Choice>
          <mc:Fallback>
            <p:pic>
              <p:nvPicPr>
                <p:cNvPr id="44" name="Freihand 43">
                  <a:extLst>
                    <a:ext uri="{FF2B5EF4-FFF2-40B4-BE49-F238E27FC236}">
                      <a16:creationId xmlns:a16="http://schemas.microsoft.com/office/drawing/2014/main" id="{C9902959-3AE1-FFFE-022B-BD7299D69C01}"/>
                    </a:ext>
                  </a:extLst>
                </p:cNvPr>
                <p:cNvPicPr/>
                <p:nvPr/>
              </p:nvPicPr>
              <p:blipFill>
                <a:blip r:embed="rId50"/>
                <a:stretch>
                  <a:fillRect/>
                </a:stretch>
              </p:blipFill>
              <p:spPr>
                <a:xfrm>
                  <a:off x="4172795" y="6112468"/>
                  <a:ext cx="145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5" name="Freihand 44">
                  <a:extLst>
                    <a:ext uri="{FF2B5EF4-FFF2-40B4-BE49-F238E27FC236}">
                      <a16:creationId xmlns:a16="http://schemas.microsoft.com/office/drawing/2014/main" id="{42CBEE05-8EE0-448F-C42A-514FDDEC86BA}"/>
                    </a:ext>
                  </a:extLst>
                </p14:cNvPr>
                <p14:cNvContentPartPr/>
                <p14:nvPr/>
              </p14:nvContentPartPr>
              <p14:xfrm>
                <a:off x="4328675" y="6148468"/>
                <a:ext cx="328320" cy="66600"/>
              </p14:xfrm>
            </p:contentPart>
          </mc:Choice>
          <mc:Fallback>
            <p:pic>
              <p:nvPicPr>
                <p:cNvPr id="45" name="Freihand 44">
                  <a:extLst>
                    <a:ext uri="{FF2B5EF4-FFF2-40B4-BE49-F238E27FC236}">
                      <a16:creationId xmlns:a16="http://schemas.microsoft.com/office/drawing/2014/main" id="{42CBEE05-8EE0-448F-C42A-514FDDEC86BA}"/>
                    </a:ext>
                  </a:extLst>
                </p:cNvPr>
                <p:cNvPicPr/>
                <p:nvPr/>
              </p:nvPicPr>
              <p:blipFill>
                <a:blip r:embed="rId52"/>
                <a:stretch>
                  <a:fillRect/>
                </a:stretch>
              </p:blipFill>
              <p:spPr>
                <a:xfrm>
                  <a:off x="4319675" y="6139828"/>
                  <a:ext cx="345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6" name="Freihand 45">
                  <a:extLst>
                    <a:ext uri="{FF2B5EF4-FFF2-40B4-BE49-F238E27FC236}">
                      <a16:creationId xmlns:a16="http://schemas.microsoft.com/office/drawing/2014/main" id="{4E4F1C5B-48FF-AE06-0184-4003B7B050DC}"/>
                    </a:ext>
                  </a:extLst>
                </p14:cNvPr>
                <p14:cNvContentPartPr/>
                <p14:nvPr/>
              </p14:nvContentPartPr>
              <p14:xfrm>
                <a:off x="4722155" y="6122908"/>
                <a:ext cx="152280" cy="207720"/>
              </p14:xfrm>
            </p:contentPart>
          </mc:Choice>
          <mc:Fallback>
            <p:pic>
              <p:nvPicPr>
                <p:cNvPr id="46" name="Freihand 45">
                  <a:extLst>
                    <a:ext uri="{FF2B5EF4-FFF2-40B4-BE49-F238E27FC236}">
                      <a16:creationId xmlns:a16="http://schemas.microsoft.com/office/drawing/2014/main" id="{4E4F1C5B-48FF-AE06-0184-4003B7B050DC}"/>
                    </a:ext>
                  </a:extLst>
                </p:cNvPr>
                <p:cNvPicPr/>
                <p:nvPr/>
              </p:nvPicPr>
              <p:blipFill>
                <a:blip r:embed="rId54"/>
                <a:stretch>
                  <a:fillRect/>
                </a:stretch>
              </p:blipFill>
              <p:spPr>
                <a:xfrm>
                  <a:off x="4713155" y="6114268"/>
                  <a:ext cx="1699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 name="Freihand 46">
                  <a:extLst>
                    <a:ext uri="{FF2B5EF4-FFF2-40B4-BE49-F238E27FC236}">
                      <a16:creationId xmlns:a16="http://schemas.microsoft.com/office/drawing/2014/main" id="{294F5E4D-3E85-6829-CF95-EB9A202C849E}"/>
                    </a:ext>
                  </a:extLst>
                </p14:cNvPr>
                <p14:cNvContentPartPr/>
                <p14:nvPr/>
              </p14:nvContentPartPr>
              <p14:xfrm>
                <a:off x="4920515" y="6048748"/>
                <a:ext cx="307440" cy="143640"/>
              </p14:xfrm>
            </p:contentPart>
          </mc:Choice>
          <mc:Fallback>
            <p:pic>
              <p:nvPicPr>
                <p:cNvPr id="47" name="Freihand 46">
                  <a:extLst>
                    <a:ext uri="{FF2B5EF4-FFF2-40B4-BE49-F238E27FC236}">
                      <a16:creationId xmlns:a16="http://schemas.microsoft.com/office/drawing/2014/main" id="{294F5E4D-3E85-6829-CF95-EB9A202C849E}"/>
                    </a:ext>
                  </a:extLst>
                </p:cNvPr>
                <p:cNvPicPr/>
                <p:nvPr/>
              </p:nvPicPr>
              <p:blipFill>
                <a:blip r:embed="rId56"/>
                <a:stretch>
                  <a:fillRect/>
                </a:stretch>
              </p:blipFill>
              <p:spPr>
                <a:xfrm>
                  <a:off x="4911875" y="6040108"/>
                  <a:ext cx="325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8" name="Freihand 47">
                  <a:extLst>
                    <a:ext uri="{FF2B5EF4-FFF2-40B4-BE49-F238E27FC236}">
                      <a16:creationId xmlns:a16="http://schemas.microsoft.com/office/drawing/2014/main" id="{96084C8C-6323-AFDE-7558-A619F4A03799}"/>
                    </a:ext>
                  </a:extLst>
                </p14:cNvPr>
                <p14:cNvContentPartPr/>
                <p14:nvPr/>
              </p14:nvContentPartPr>
              <p14:xfrm>
                <a:off x="5393915" y="5971708"/>
                <a:ext cx="267480" cy="194040"/>
              </p14:xfrm>
            </p:contentPart>
          </mc:Choice>
          <mc:Fallback>
            <p:pic>
              <p:nvPicPr>
                <p:cNvPr id="48" name="Freihand 47">
                  <a:extLst>
                    <a:ext uri="{FF2B5EF4-FFF2-40B4-BE49-F238E27FC236}">
                      <a16:creationId xmlns:a16="http://schemas.microsoft.com/office/drawing/2014/main" id="{96084C8C-6323-AFDE-7558-A619F4A03799}"/>
                    </a:ext>
                  </a:extLst>
                </p:cNvPr>
                <p:cNvPicPr/>
                <p:nvPr/>
              </p:nvPicPr>
              <p:blipFill>
                <a:blip r:embed="rId58"/>
                <a:stretch>
                  <a:fillRect/>
                </a:stretch>
              </p:blipFill>
              <p:spPr>
                <a:xfrm>
                  <a:off x="5385275" y="5963068"/>
                  <a:ext cx="2851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9" name="Freihand 48">
                  <a:extLst>
                    <a:ext uri="{FF2B5EF4-FFF2-40B4-BE49-F238E27FC236}">
                      <a16:creationId xmlns:a16="http://schemas.microsoft.com/office/drawing/2014/main" id="{EACB680C-7962-95DB-0BB7-F7046596DF1C}"/>
                    </a:ext>
                  </a:extLst>
                </p14:cNvPr>
                <p14:cNvContentPartPr/>
                <p14:nvPr/>
              </p14:nvContentPartPr>
              <p14:xfrm>
                <a:off x="5638355" y="5970988"/>
                <a:ext cx="19080" cy="43200"/>
              </p14:xfrm>
            </p:contentPart>
          </mc:Choice>
          <mc:Fallback>
            <p:pic>
              <p:nvPicPr>
                <p:cNvPr id="49" name="Freihand 48">
                  <a:extLst>
                    <a:ext uri="{FF2B5EF4-FFF2-40B4-BE49-F238E27FC236}">
                      <a16:creationId xmlns:a16="http://schemas.microsoft.com/office/drawing/2014/main" id="{EACB680C-7962-95DB-0BB7-F7046596DF1C}"/>
                    </a:ext>
                  </a:extLst>
                </p:cNvPr>
                <p:cNvPicPr/>
                <p:nvPr/>
              </p:nvPicPr>
              <p:blipFill>
                <a:blip r:embed="rId60"/>
                <a:stretch>
                  <a:fillRect/>
                </a:stretch>
              </p:blipFill>
              <p:spPr>
                <a:xfrm>
                  <a:off x="5629715" y="5962348"/>
                  <a:ext cx="36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0" name="Freihand 49">
                  <a:extLst>
                    <a:ext uri="{FF2B5EF4-FFF2-40B4-BE49-F238E27FC236}">
                      <a16:creationId xmlns:a16="http://schemas.microsoft.com/office/drawing/2014/main" id="{9BC01923-8024-0817-B1ED-9F5DB8752DFB}"/>
                    </a:ext>
                  </a:extLst>
                </p14:cNvPr>
                <p14:cNvContentPartPr/>
                <p14:nvPr/>
              </p14:nvContentPartPr>
              <p14:xfrm>
                <a:off x="5703875" y="6031108"/>
                <a:ext cx="92880" cy="120240"/>
              </p14:xfrm>
            </p:contentPart>
          </mc:Choice>
          <mc:Fallback>
            <p:pic>
              <p:nvPicPr>
                <p:cNvPr id="50" name="Freihand 49">
                  <a:extLst>
                    <a:ext uri="{FF2B5EF4-FFF2-40B4-BE49-F238E27FC236}">
                      <a16:creationId xmlns:a16="http://schemas.microsoft.com/office/drawing/2014/main" id="{9BC01923-8024-0817-B1ED-9F5DB8752DFB}"/>
                    </a:ext>
                  </a:extLst>
                </p:cNvPr>
                <p:cNvPicPr/>
                <p:nvPr/>
              </p:nvPicPr>
              <p:blipFill>
                <a:blip r:embed="rId62"/>
                <a:stretch>
                  <a:fillRect/>
                </a:stretch>
              </p:blipFill>
              <p:spPr>
                <a:xfrm>
                  <a:off x="5695235" y="6022468"/>
                  <a:ext cx="110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D78A6204-1E6D-86E9-1F27-02BE0AEA55DE}"/>
                    </a:ext>
                  </a:extLst>
                </p14:cNvPr>
                <p14:cNvContentPartPr/>
                <p14:nvPr/>
              </p14:nvContentPartPr>
              <p14:xfrm>
                <a:off x="6030395" y="6046588"/>
                <a:ext cx="313920" cy="142200"/>
              </p14:xfrm>
            </p:contentPart>
          </mc:Choice>
          <mc:Fallback>
            <p:pic>
              <p:nvPicPr>
                <p:cNvPr id="51" name="Freihand 50">
                  <a:extLst>
                    <a:ext uri="{FF2B5EF4-FFF2-40B4-BE49-F238E27FC236}">
                      <a16:creationId xmlns:a16="http://schemas.microsoft.com/office/drawing/2014/main" id="{D78A6204-1E6D-86E9-1F27-02BE0AEA55DE}"/>
                    </a:ext>
                  </a:extLst>
                </p:cNvPr>
                <p:cNvPicPr/>
                <p:nvPr/>
              </p:nvPicPr>
              <p:blipFill>
                <a:blip r:embed="rId64"/>
                <a:stretch>
                  <a:fillRect/>
                </a:stretch>
              </p:blipFill>
              <p:spPr>
                <a:xfrm>
                  <a:off x="6021395" y="6037948"/>
                  <a:ext cx="331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3" name="Freihand 52">
                  <a:extLst>
                    <a:ext uri="{FF2B5EF4-FFF2-40B4-BE49-F238E27FC236}">
                      <a16:creationId xmlns:a16="http://schemas.microsoft.com/office/drawing/2014/main" id="{9693BF37-3C47-BA67-CDD0-86B21D271279}"/>
                    </a:ext>
                  </a:extLst>
                </p14:cNvPr>
                <p14:cNvContentPartPr/>
                <p14:nvPr/>
              </p14:nvContentPartPr>
              <p14:xfrm>
                <a:off x="6383195" y="5960548"/>
                <a:ext cx="226800" cy="206280"/>
              </p14:xfrm>
            </p:contentPart>
          </mc:Choice>
          <mc:Fallback>
            <p:pic>
              <p:nvPicPr>
                <p:cNvPr id="53" name="Freihand 52">
                  <a:extLst>
                    <a:ext uri="{FF2B5EF4-FFF2-40B4-BE49-F238E27FC236}">
                      <a16:creationId xmlns:a16="http://schemas.microsoft.com/office/drawing/2014/main" id="{9693BF37-3C47-BA67-CDD0-86B21D271279}"/>
                    </a:ext>
                  </a:extLst>
                </p:cNvPr>
                <p:cNvPicPr/>
                <p:nvPr/>
              </p:nvPicPr>
              <p:blipFill>
                <a:blip r:embed="rId66"/>
                <a:stretch>
                  <a:fillRect/>
                </a:stretch>
              </p:blipFill>
              <p:spPr>
                <a:xfrm>
                  <a:off x="6374555" y="5951908"/>
                  <a:ext cx="244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4" name="Freihand 53">
                  <a:extLst>
                    <a:ext uri="{FF2B5EF4-FFF2-40B4-BE49-F238E27FC236}">
                      <a16:creationId xmlns:a16="http://schemas.microsoft.com/office/drawing/2014/main" id="{E40567C2-2A8B-D4DE-E7BB-F6A8032AFE38}"/>
                    </a:ext>
                  </a:extLst>
                </p14:cNvPr>
                <p14:cNvContentPartPr/>
                <p14:nvPr/>
              </p14:nvContentPartPr>
              <p14:xfrm>
                <a:off x="6323795" y="5922748"/>
                <a:ext cx="11520" cy="6840"/>
              </p14:xfrm>
            </p:contentPart>
          </mc:Choice>
          <mc:Fallback>
            <p:pic>
              <p:nvPicPr>
                <p:cNvPr id="54" name="Freihand 53">
                  <a:extLst>
                    <a:ext uri="{FF2B5EF4-FFF2-40B4-BE49-F238E27FC236}">
                      <a16:creationId xmlns:a16="http://schemas.microsoft.com/office/drawing/2014/main" id="{E40567C2-2A8B-D4DE-E7BB-F6A8032AFE38}"/>
                    </a:ext>
                  </a:extLst>
                </p:cNvPr>
                <p:cNvPicPr/>
                <p:nvPr/>
              </p:nvPicPr>
              <p:blipFill>
                <a:blip r:embed="rId68"/>
                <a:stretch>
                  <a:fillRect/>
                </a:stretch>
              </p:blipFill>
              <p:spPr>
                <a:xfrm>
                  <a:off x="6315155" y="5913748"/>
                  <a:ext cx="291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5" name="Freihand 54">
                  <a:extLst>
                    <a:ext uri="{FF2B5EF4-FFF2-40B4-BE49-F238E27FC236}">
                      <a16:creationId xmlns:a16="http://schemas.microsoft.com/office/drawing/2014/main" id="{C30B81F5-B6D6-6D71-5BB2-960722631E30}"/>
                    </a:ext>
                  </a:extLst>
                </p14:cNvPr>
                <p14:cNvContentPartPr/>
                <p14:nvPr/>
              </p14:nvContentPartPr>
              <p14:xfrm>
                <a:off x="6874595" y="6019228"/>
                <a:ext cx="159480" cy="253800"/>
              </p14:xfrm>
            </p:contentPart>
          </mc:Choice>
          <mc:Fallback>
            <p:pic>
              <p:nvPicPr>
                <p:cNvPr id="55" name="Freihand 54">
                  <a:extLst>
                    <a:ext uri="{FF2B5EF4-FFF2-40B4-BE49-F238E27FC236}">
                      <a16:creationId xmlns:a16="http://schemas.microsoft.com/office/drawing/2014/main" id="{C30B81F5-B6D6-6D71-5BB2-960722631E30}"/>
                    </a:ext>
                  </a:extLst>
                </p:cNvPr>
                <p:cNvPicPr/>
                <p:nvPr/>
              </p:nvPicPr>
              <p:blipFill>
                <a:blip r:embed="rId70"/>
                <a:stretch>
                  <a:fillRect/>
                </a:stretch>
              </p:blipFill>
              <p:spPr>
                <a:xfrm>
                  <a:off x="6865955" y="6010588"/>
                  <a:ext cx="1771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6" name="Freihand 55">
                  <a:extLst>
                    <a:ext uri="{FF2B5EF4-FFF2-40B4-BE49-F238E27FC236}">
                      <a16:creationId xmlns:a16="http://schemas.microsoft.com/office/drawing/2014/main" id="{2F037358-2D46-9882-1FA8-6DCB84768477}"/>
                    </a:ext>
                  </a:extLst>
                </p14:cNvPr>
                <p14:cNvContentPartPr/>
                <p14:nvPr/>
              </p14:nvContentPartPr>
              <p14:xfrm>
                <a:off x="7075115" y="5936068"/>
                <a:ext cx="242640" cy="235080"/>
              </p14:xfrm>
            </p:contentPart>
          </mc:Choice>
          <mc:Fallback>
            <p:pic>
              <p:nvPicPr>
                <p:cNvPr id="56" name="Freihand 55">
                  <a:extLst>
                    <a:ext uri="{FF2B5EF4-FFF2-40B4-BE49-F238E27FC236}">
                      <a16:creationId xmlns:a16="http://schemas.microsoft.com/office/drawing/2014/main" id="{2F037358-2D46-9882-1FA8-6DCB84768477}"/>
                    </a:ext>
                  </a:extLst>
                </p:cNvPr>
                <p:cNvPicPr/>
                <p:nvPr/>
              </p:nvPicPr>
              <p:blipFill>
                <a:blip r:embed="rId72"/>
                <a:stretch>
                  <a:fillRect/>
                </a:stretch>
              </p:blipFill>
              <p:spPr>
                <a:xfrm>
                  <a:off x="7066115" y="5927428"/>
                  <a:ext cx="2602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 name="Freihand 56">
                  <a:extLst>
                    <a:ext uri="{FF2B5EF4-FFF2-40B4-BE49-F238E27FC236}">
                      <a16:creationId xmlns:a16="http://schemas.microsoft.com/office/drawing/2014/main" id="{01A27322-C0A5-399C-750F-2D13FA23524B}"/>
                    </a:ext>
                  </a:extLst>
                </p14:cNvPr>
                <p14:cNvContentPartPr/>
                <p14:nvPr/>
              </p14:nvContentPartPr>
              <p14:xfrm>
                <a:off x="7342235" y="6042628"/>
                <a:ext cx="256680" cy="149760"/>
              </p14:xfrm>
            </p:contentPart>
          </mc:Choice>
          <mc:Fallback>
            <p:pic>
              <p:nvPicPr>
                <p:cNvPr id="57" name="Freihand 56">
                  <a:extLst>
                    <a:ext uri="{FF2B5EF4-FFF2-40B4-BE49-F238E27FC236}">
                      <a16:creationId xmlns:a16="http://schemas.microsoft.com/office/drawing/2014/main" id="{01A27322-C0A5-399C-750F-2D13FA23524B}"/>
                    </a:ext>
                  </a:extLst>
                </p:cNvPr>
                <p:cNvPicPr/>
                <p:nvPr/>
              </p:nvPicPr>
              <p:blipFill>
                <a:blip r:embed="rId74"/>
                <a:stretch>
                  <a:fillRect/>
                </a:stretch>
              </p:blipFill>
              <p:spPr>
                <a:xfrm>
                  <a:off x="7333235" y="6033628"/>
                  <a:ext cx="274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Freihand 57">
                  <a:extLst>
                    <a:ext uri="{FF2B5EF4-FFF2-40B4-BE49-F238E27FC236}">
                      <a16:creationId xmlns:a16="http://schemas.microsoft.com/office/drawing/2014/main" id="{DDCAB138-CACE-A732-CC43-96D44E4551E0}"/>
                    </a:ext>
                  </a:extLst>
                </p14:cNvPr>
                <p14:cNvContentPartPr/>
                <p14:nvPr/>
              </p14:nvContentPartPr>
              <p14:xfrm>
                <a:off x="7668755" y="5942188"/>
                <a:ext cx="152640" cy="241560"/>
              </p14:xfrm>
            </p:contentPart>
          </mc:Choice>
          <mc:Fallback>
            <p:pic>
              <p:nvPicPr>
                <p:cNvPr id="58" name="Freihand 57">
                  <a:extLst>
                    <a:ext uri="{FF2B5EF4-FFF2-40B4-BE49-F238E27FC236}">
                      <a16:creationId xmlns:a16="http://schemas.microsoft.com/office/drawing/2014/main" id="{DDCAB138-CACE-A732-CC43-96D44E4551E0}"/>
                    </a:ext>
                  </a:extLst>
                </p:cNvPr>
                <p:cNvPicPr/>
                <p:nvPr/>
              </p:nvPicPr>
              <p:blipFill>
                <a:blip r:embed="rId76"/>
                <a:stretch>
                  <a:fillRect/>
                </a:stretch>
              </p:blipFill>
              <p:spPr>
                <a:xfrm>
                  <a:off x="7659755" y="5933188"/>
                  <a:ext cx="1702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9" name="Freihand 58">
                  <a:extLst>
                    <a:ext uri="{FF2B5EF4-FFF2-40B4-BE49-F238E27FC236}">
                      <a16:creationId xmlns:a16="http://schemas.microsoft.com/office/drawing/2014/main" id="{70DF8CFE-C956-CD80-0A37-A8CC403C8C9F}"/>
                    </a:ext>
                  </a:extLst>
                </p14:cNvPr>
                <p14:cNvContentPartPr/>
                <p14:nvPr/>
              </p14:nvContentPartPr>
              <p14:xfrm>
                <a:off x="7802315" y="5955148"/>
                <a:ext cx="59760" cy="69840"/>
              </p14:xfrm>
            </p:contentPart>
          </mc:Choice>
          <mc:Fallback>
            <p:pic>
              <p:nvPicPr>
                <p:cNvPr id="59" name="Freihand 58">
                  <a:extLst>
                    <a:ext uri="{FF2B5EF4-FFF2-40B4-BE49-F238E27FC236}">
                      <a16:creationId xmlns:a16="http://schemas.microsoft.com/office/drawing/2014/main" id="{70DF8CFE-C956-CD80-0A37-A8CC403C8C9F}"/>
                    </a:ext>
                  </a:extLst>
                </p:cNvPr>
                <p:cNvPicPr/>
                <p:nvPr/>
              </p:nvPicPr>
              <p:blipFill>
                <a:blip r:embed="rId78"/>
                <a:stretch>
                  <a:fillRect/>
                </a:stretch>
              </p:blipFill>
              <p:spPr>
                <a:xfrm>
                  <a:off x="7793675" y="5946148"/>
                  <a:ext cx="77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0" name="Freihand 59">
                  <a:extLst>
                    <a:ext uri="{FF2B5EF4-FFF2-40B4-BE49-F238E27FC236}">
                      <a16:creationId xmlns:a16="http://schemas.microsoft.com/office/drawing/2014/main" id="{4B6FBC4D-51A2-DF65-F914-6575871A7738}"/>
                    </a:ext>
                  </a:extLst>
                </p14:cNvPr>
                <p14:cNvContentPartPr/>
                <p14:nvPr/>
              </p14:nvContentPartPr>
              <p14:xfrm>
                <a:off x="7869275" y="5932828"/>
                <a:ext cx="240480" cy="223200"/>
              </p14:xfrm>
            </p:contentPart>
          </mc:Choice>
          <mc:Fallback>
            <p:pic>
              <p:nvPicPr>
                <p:cNvPr id="60" name="Freihand 59">
                  <a:extLst>
                    <a:ext uri="{FF2B5EF4-FFF2-40B4-BE49-F238E27FC236}">
                      <a16:creationId xmlns:a16="http://schemas.microsoft.com/office/drawing/2014/main" id="{4B6FBC4D-51A2-DF65-F914-6575871A7738}"/>
                    </a:ext>
                  </a:extLst>
                </p:cNvPr>
                <p:cNvPicPr/>
                <p:nvPr/>
              </p:nvPicPr>
              <p:blipFill>
                <a:blip r:embed="rId80"/>
                <a:stretch>
                  <a:fillRect/>
                </a:stretch>
              </p:blipFill>
              <p:spPr>
                <a:xfrm>
                  <a:off x="7860275" y="5923828"/>
                  <a:ext cx="2581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67F00B6F-2672-66EF-313E-F644540B009C}"/>
                    </a:ext>
                  </a:extLst>
                </p14:cNvPr>
                <p14:cNvContentPartPr/>
                <p14:nvPr/>
              </p14:nvContentPartPr>
              <p14:xfrm>
                <a:off x="5042555" y="6416308"/>
                <a:ext cx="262080" cy="140760"/>
              </p14:xfrm>
            </p:contentPart>
          </mc:Choice>
          <mc:Fallback>
            <p:pic>
              <p:nvPicPr>
                <p:cNvPr id="62" name="Freihand 61">
                  <a:extLst>
                    <a:ext uri="{FF2B5EF4-FFF2-40B4-BE49-F238E27FC236}">
                      <a16:creationId xmlns:a16="http://schemas.microsoft.com/office/drawing/2014/main" id="{67F00B6F-2672-66EF-313E-F644540B009C}"/>
                    </a:ext>
                  </a:extLst>
                </p:cNvPr>
                <p:cNvPicPr/>
                <p:nvPr/>
              </p:nvPicPr>
              <p:blipFill>
                <a:blip r:embed="rId82"/>
                <a:stretch>
                  <a:fillRect/>
                </a:stretch>
              </p:blipFill>
              <p:spPr>
                <a:xfrm>
                  <a:off x="5033555" y="6407668"/>
                  <a:ext cx="279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69A471E2-4532-78A6-146B-185C8CD2061F}"/>
                    </a:ext>
                  </a:extLst>
                </p14:cNvPr>
                <p14:cNvContentPartPr/>
                <p14:nvPr/>
              </p14:nvContentPartPr>
              <p14:xfrm>
                <a:off x="5222915" y="6317668"/>
                <a:ext cx="3240" cy="11880"/>
              </p14:xfrm>
            </p:contentPart>
          </mc:Choice>
          <mc:Fallback>
            <p:pic>
              <p:nvPicPr>
                <p:cNvPr id="63" name="Freihand 62">
                  <a:extLst>
                    <a:ext uri="{FF2B5EF4-FFF2-40B4-BE49-F238E27FC236}">
                      <a16:creationId xmlns:a16="http://schemas.microsoft.com/office/drawing/2014/main" id="{69A471E2-4532-78A6-146B-185C8CD2061F}"/>
                    </a:ext>
                  </a:extLst>
                </p:cNvPr>
                <p:cNvPicPr/>
                <p:nvPr/>
              </p:nvPicPr>
              <p:blipFill>
                <a:blip r:embed="rId84"/>
                <a:stretch>
                  <a:fillRect/>
                </a:stretch>
              </p:blipFill>
              <p:spPr>
                <a:xfrm>
                  <a:off x="5213915" y="6309028"/>
                  <a:ext cx="20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3E260574-34E8-38F1-5C8F-13DA114BAFB0}"/>
                    </a:ext>
                  </a:extLst>
                </p14:cNvPr>
                <p14:cNvContentPartPr/>
                <p14:nvPr/>
              </p14:nvContentPartPr>
              <p14:xfrm>
                <a:off x="5550515" y="6297868"/>
                <a:ext cx="276480" cy="219600"/>
              </p14:xfrm>
            </p:contentPart>
          </mc:Choice>
          <mc:Fallback>
            <p:pic>
              <p:nvPicPr>
                <p:cNvPr id="64" name="Freihand 63">
                  <a:extLst>
                    <a:ext uri="{FF2B5EF4-FFF2-40B4-BE49-F238E27FC236}">
                      <a16:creationId xmlns:a16="http://schemas.microsoft.com/office/drawing/2014/main" id="{3E260574-34E8-38F1-5C8F-13DA114BAFB0}"/>
                    </a:ext>
                  </a:extLst>
                </p:cNvPr>
                <p:cNvPicPr/>
                <p:nvPr/>
              </p:nvPicPr>
              <p:blipFill>
                <a:blip r:embed="rId86"/>
                <a:stretch>
                  <a:fillRect/>
                </a:stretch>
              </p:blipFill>
              <p:spPr>
                <a:xfrm>
                  <a:off x="5541875" y="6289228"/>
                  <a:ext cx="2941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5" name="Freihand 64">
                  <a:extLst>
                    <a:ext uri="{FF2B5EF4-FFF2-40B4-BE49-F238E27FC236}">
                      <a16:creationId xmlns:a16="http://schemas.microsoft.com/office/drawing/2014/main" id="{DC116B66-AAE2-0E99-4D3F-556526223266}"/>
                    </a:ext>
                  </a:extLst>
                </p14:cNvPr>
                <p14:cNvContentPartPr/>
                <p14:nvPr/>
              </p14:nvContentPartPr>
              <p14:xfrm>
                <a:off x="6014195" y="6353668"/>
                <a:ext cx="143280" cy="157680"/>
              </p14:xfrm>
            </p:contentPart>
          </mc:Choice>
          <mc:Fallback>
            <p:pic>
              <p:nvPicPr>
                <p:cNvPr id="65" name="Freihand 64">
                  <a:extLst>
                    <a:ext uri="{FF2B5EF4-FFF2-40B4-BE49-F238E27FC236}">
                      <a16:creationId xmlns:a16="http://schemas.microsoft.com/office/drawing/2014/main" id="{DC116B66-AAE2-0E99-4D3F-556526223266}"/>
                    </a:ext>
                  </a:extLst>
                </p:cNvPr>
                <p:cNvPicPr/>
                <p:nvPr/>
              </p:nvPicPr>
              <p:blipFill>
                <a:blip r:embed="rId88"/>
                <a:stretch>
                  <a:fillRect/>
                </a:stretch>
              </p:blipFill>
              <p:spPr>
                <a:xfrm>
                  <a:off x="6005555" y="6344668"/>
                  <a:ext cx="160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6" name="Freihand 65">
                  <a:extLst>
                    <a:ext uri="{FF2B5EF4-FFF2-40B4-BE49-F238E27FC236}">
                      <a16:creationId xmlns:a16="http://schemas.microsoft.com/office/drawing/2014/main" id="{012C17D2-4D0F-2AFB-348C-4AC83BEA1F23}"/>
                    </a:ext>
                  </a:extLst>
                </p14:cNvPr>
                <p14:cNvContentPartPr/>
                <p14:nvPr/>
              </p14:nvContentPartPr>
              <p14:xfrm>
                <a:off x="6213275" y="6407668"/>
                <a:ext cx="149400" cy="104400"/>
              </p14:xfrm>
            </p:contentPart>
          </mc:Choice>
          <mc:Fallback>
            <p:pic>
              <p:nvPicPr>
                <p:cNvPr id="66" name="Freihand 65">
                  <a:extLst>
                    <a:ext uri="{FF2B5EF4-FFF2-40B4-BE49-F238E27FC236}">
                      <a16:creationId xmlns:a16="http://schemas.microsoft.com/office/drawing/2014/main" id="{012C17D2-4D0F-2AFB-348C-4AC83BEA1F23}"/>
                    </a:ext>
                  </a:extLst>
                </p:cNvPr>
                <p:cNvPicPr/>
                <p:nvPr/>
              </p:nvPicPr>
              <p:blipFill>
                <a:blip r:embed="rId90"/>
                <a:stretch>
                  <a:fillRect/>
                </a:stretch>
              </p:blipFill>
              <p:spPr>
                <a:xfrm>
                  <a:off x="6204635" y="6398668"/>
                  <a:ext cx="167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7" name="Freihand 66">
                  <a:extLst>
                    <a:ext uri="{FF2B5EF4-FFF2-40B4-BE49-F238E27FC236}">
                      <a16:creationId xmlns:a16="http://schemas.microsoft.com/office/drawing/2014/main" id="{800992D1-8761-59C0-63E4-9E7D5EE7BC16}"/>
                    </a:ext>
                  </a:extLst>
                </p14:cNvPr>
                <p14:cNvContentPartPr/>
                <p14:nvPr/>
              </p14:nvContentPartPr>
              <p14:xfrm>
                <a:off x="6441875" y="6400108"/>
                <a:ext cx="107280" cy="115920"/>
              </p14:xfrm>
            </p:contentPart>
          </mc:Choice>
          <mc:Fallback>
            <p:pic>
              <p:nvPicPr>
                <p:cNvPr id="67" name="Freihand 66">
                  <a:extLst>
                    <a:ext uri="{FF2B5EF4-FFF2-40B4-BE49-F238E27FC236}">
                      <a16:creationId xmlns:a16="http://schemas.microsoft.com/office/drawing/2014/main" id="{800992D1-8761-59C0-63E4-9E7D5EE7BC16}"/>
                    </a:ext>
                  </a:extLst>
                </p:cNvPr>
                <p:cNvPicPr/>
                <p:nvPr/>
              </p:nvPicPr>
              <p:blipFill>
                <a:blip r:embed="rId92"/>
                <a:stretch>
                  <a:fillRect/>
                </a:stretch>
              </p:blipFill>
              <p:spPr>
                <a:xfrm>
                  <a:off x="6432875" y="6391468"/>
                  <a:ext cx="124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8" name="Freihand 67">
                  <a:extLst>
                    <a:ext uri="{FF2B5EF4-FFF2-40B4-BE49-F238E27FC236}">
                      <a16:creationId xmlns:a16="http://schemas.microsoft.com/office/drawing/2014/main" id="{55A58872-6A0F-D308-BCBD-444599D5884D}"/>
                    </a:ext>
                  </a:extLst>
                </p14:cNvPr>
                <p14:cNvContentPartPr/>
                <p14:nvPr/>
              </p14:nvContentPartPr>
              <p14:xfrm>
                <a:off x="6599915" y="6431788"/>
                <a:ext cx="193680" cy="72000"/>
              </p14:xfrm>
            </p:contentPart>
          </mc:Choice>
          <mc:Fallback>
            <p:pic>
              <p:nvPicPr>
                <p:cNvPr id="68" name="Freihand 67">
                  <a:extLst>
                    <a:ext uri="{FF2B5EF4-FFF2-40B4-BE49-F238E27FC236}">
                      <a16:creationId xmlns:a16="http://schemas.microsoft.com/office/drawing/2014/main" id="{55A58872-6A0F-D308-BCBD-444599D5884D}"/>
                    </a:ext>
                  </a:extLst>
                </p:cNvPr>
                <p:cNvPicPr/>
                <p:nvPr/>
              </p:nvPicPr>
              <p:blipFill>
                <a:blip r:embed="rId94"/>
                <a:stretch>
                  <a:fillRect/>
                </a:stretch>
              </p:blipFill>
              <p:spPr>
                <a:xfrm>
                  <a:off x="6590915" y="6422788"/>
                  <a:ext cx="211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9" name="Freihand 68">
                  <a:extLst>
                    <a:ext uri="{FF2B5EF4-FFF2-40B4-BE49-F238E27FC236}">
                      <a16:creationId xmlns:a16="http://schemas.microsoft.com/office/drawing/2014/main" id="{0F21C37A-D3DC-FC39-B211-E630971C8461}"/>
                    </a:ext>
                  </a:extLst>
                </p14:cNvPr>
                <p14:cNvContentPartPr/>
                <p14:nvPr/>
              </p14:nvContentPartPr>
              <p14:xfrm>
                <a:off x="6729515" y="6341428"/>
                <a:ext cx="39960" cy="30600"/>
              </p14:xfrm>
            </p:contentPart>
          </mc:Choice>
          <mc:Fallback>
            <p:pic>
              <p:nvPicPr>
                <p:cNvPr id="69" name="Freihand 68">
                  <a:extLst>
                    <a:ext uri="{FF2B5EF4-FFF2-40B4-BE49-F238E27FC236}">
                      <a16:creationId xmlns:a16="http://schemas.microsoft.com/office/drawing/2014/main" id="{0F21C37A-D3DC-FC39-B211-E630971C8461}"/>
                    </a:ext>
                  </a:extLst>
                </p:cNvPr>
                <p:cNvPicPr/>
                <p:nvPr/>
              </p:nvPicPr>
              <p:blipFill>
                <a:blip r:embed="rId96"/>
                <a:stretch>
                  <a:fillRect/>
                </a:stretch>
              </p:blipFill>
              <p:spPr>
                <a:xfrm>
                  <a:off x="6720515" y="6332428"/>
                  <a:ext cx="57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0" name="Freihand 69">
                  <a:extLst>
                    <a:ext uri="{FF2B5EF4-FFF2-40B4-BE49-F238E27FC236}">
                      <a16:creationId xmlns:a16="http://schemas.microsoft.com/office/drawing/2014/main" id="{B6AE8096-5C61-93E5-8A60-0F54B92BE52C}"/>
                    </a:ext>
                  </a:extLst>
                </p14:cNvPr>
                <p14:cNvContentPartPr/>
                <p14:nvPr/>
              </p14:nvContentPartPr>
              <p14:xfrm>
                <a:off x="6904115" y="6360148"/>
                <a:ext cx="227880" cy="100080"/>
              </p14:xfrm>
            </p:contentPart>
          </mc:Choice>
          <mc:Fallback>
            <p:pic>
              <p:nvPicPr>
                <p:cNvPr id="70" name="Freihand 69">
                  <a:extLst>
                    <a:ext uri="{FF2B5EF4-FFF2-40B4-BE49-F238E27FC236}">
                      <a16:creationId xmlns:a16="http://schemas.microsoft.com/office/drawing/2014/main" id="{B6AE8096-5C61-93E5-8A60-0F54B92BE52C}"/>
                    </a:ext>
                  </a:extLst>
                </p:cNvPr>
                <p:cNvPicPr/>
                <p:nvPr/>
              </p:nvPicPr>
              <p:blipFill>
                <a:blip r:embed="rId98"/>
                <a:stretch>
                  <a:fillRect/>
                </a:stretch>
              </p:blipFill>
              <p:spPr>
                <a:xfrm>
                  <a:off x="6895475" y="6351148"/>
                  <a:ext cx="245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1" name="Freihand 70">
                  <a:extLst>
                    <a:ext uri="{FF2B5EF4-FFF2-40B4-BE49-F238E27FC236}">
                      <a16:creationId xmlns:a16="http://schemas.microsoft.com/office/drawing/2014/main" id="{9E7875AF-3B96-FB45-9E13-EABB038E5CDE}"/>
                    </a:ext>
                  </a:extLst>
                </p14:cNvPr>
                <p14:cNvContentPartPr/>
                <p14:nvPr/>
              </p14:nvContentPartPr>
              <p14:xfrm>
                <a:off x="7203995" y="6382828"/>
                <a:ext cx="121320" cy="90720"/>
              </p14:xfrm>
            </p:contentPart>
          </mc:Choice>
          <mc:Fallback>
            <p:pic>
              <p:nvPicPr>
                <p:cNvPr id="71" name="Freihand 70">
                  <a:extLst>
                    <a:ext uri="{FF2B5EF4-FFF2-40B4-BE49-F238E27FC236}">
                      <a16:creationId xmlns:a16="http://schemas.microsoft.com/office/drawing/2014/main" id="{9E7875AF-3B96-FB45-9E13-EABB038E5CDE}"/>
                    </a:ext>
                  </a:extLst>
                </p:cNvPr>
                <p:cNvPicPr/>
                <p:nvPr/>
              </p:nvPicPr>
              <p:blipFill>
                <a:blip r:embed="rId100"/>
                <a:stretch>
                  <a:fillRect/>
                </a:stretch>
              </p:blipFill>
              <p:spPr>
                <a:xfrm>
                  <a:off x="7194995" y="6374188"/>
                  <a:ext cx="138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2" name="Freihand 71">
                  <a:extLst>
                    <a:ext uri="{FF2B5EF4-FFF2-40B4-BE49-F238E27FC236}">
                      <a16:creationId xmlns:a16="http://schemas.microsoft.com/office/drawing/2014/main" id="{82EB26D0-AD68-1E55-1015-29031698CCA5}"/>
                    </a:ext>
                  </a:extLst>
                </p14:cNvPr>
                <p14:cNvContentPartPr/>
                <p14:nvPr/>
              </p14:nvContentPartPr>
              <p14:xfrm>
                <a:off x="7459595" y="6382828"/>
                <a:ext cx="126000" cy="108000"/>
              </p14:xfrm>
            </p:contentPart>
          </mc:Choice>
          <mc:Fallback>
            <p:pic>
              <p:nvPicPr>
                <p:cNvPr id="72" name="Freihand 71">
                  <a:extLst>
                    <a:ext uri="{FF2B5EF4-FFF2-40B4-BE49-F238E27FC236}">
                      <a16:creationId xmlns:a16="http://schemas.microsoft.com/office/drawing/2014/main" id="{82EB26D0-AD68-1E55-1015-29031698CCA5}"/>
                    </a:ext>
                  </a:extLst>
                </p:cNvPr>
                <p:cNvPicPr/>
                <p:nvPr/>
              </p:nvPicPr>
              <p:blipFill>
                <a:blip r:embed="rId102"/>
                <a:stretch>
                  <a:fillRect/>
                </a:stretch>
              </p:blipFill>
              <p:spPr>
                <a:xfrm>
                  <a:off x="7450595" y="6374188"/>
                  <a:ext cx="143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3" name="Freihand 72">
                  <a:extLst>
                    <a:ext uri="{FF2B5EF4-FFF2-40B4-BE49-F238E27FC236}">
                      <a16:creationId xmlns:a16="http://schemas.microsoft.com/office/drawing/2014/main" id="{6FA5155E-7160-E3DB-B3C5-D50B44096A1C}"/>
                    </a:ext>
                  </a:extLst>
                </p14:cNvPr>
                <p14:cNvContentPartPr/>
                <p14:nvPr/>
              </p14:nvContentPartPr>
              <p14:xfrm>
                <a:off x="7616555" y="6375988"/>
                <a:ext cx="132840" cy="266760"/>
              </p14:xfrm>
            </p:contentPart>
          </mc:Choice>
          <mc:Fallback>
            <p:pic>
              <p:nvPicPr>
                <p:cNvPr id="73" name="Freihand 72">
                  <a:extLst>
                    <a:ext uri="{FF2B5EF4-FFF2-40B4-BE49-F238E27FC236}">
                      <a16:creationId xmlns:a16="http://schemas.microsoft.com/office/drawing/2014/main" id="{6FA5155E-7160-E3DB-B3C5-D50B44096A1C}"/>
                    </a:ext>
                  </a:extLst>
                </p:cNvPr>
                <p:cNvPicPr/>
                <p:nvPr/>
              </p:nvPicPr>
              <p:blipFill>
                <a:blip r:embed="rId104"/>
                <a:stretch>
                  <a:fillRect/>
                </a:stretch>
              </p:blipFill>
              <p:spPr>
                <a:xfrm>
                  <a:off x="7607915" y="6367348"/>
                  <a:ext cx="1504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4" name="Freihand 73">
                  <a:extLst>
                    <a:ext uri="{FF2B5EF4-FFF2-40B4-BE49-F238E27FC236}">
                      <a16:creationId xmlns:a16="http://schemas.microsoft.com/office/drawing/2014/main" id="{C7522DEA-B9E8-D274-5AB2-C020BA0FB458}"/>
                    </a:ext>
                  </a:extLst>
                </p14:cNvPr>
                <p14:cNvContentPartPr/>
                <p14:nvPr/>
              </p14:nvContentPartPr>
              <p14:xfrm>
                <a:off x="7828595" y="6372388"/>
                <a:ext cx="111240" cy="90000"/>
              </p14:xfrm>
            </p:contentPart>
          </mc:Choice>
          <mc:Fallback>
            <p:pic>
              <p:nvPicPr>
                <p:cNvPr id="74" name="Freihand 73">
                  <a:extLst>
                    <a:ext uri="{FF2B5EF4-FFF2-40B4-BE49-F238E27FC236}">
                      <a16:creationId xmlns:a16="http://schemas.microsoft.com/office/drawing/2014/main" id="{C7522DEA-B9E8-D274-5AB2-C020BA0FB458}"/>
                    </a:ext>
                  </a:extLst>
                </p:cNvPr>
                <p:cNvPicPr/>
                <p:nvPr/>
              </p:nvPicPr>
              <p:blipFill>
                <a:blip r:embed="rId106"/>
                <a:stretch>
                  <a:fillRect/>
                </a:stretch>
              </p:blipFill>
              <p:spPr>
                <a:xfrm>
                  <a:off x="7819955" y="6363748"/>
                  <a:ext cx="128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5" name="Freihand 74">
                  <a:extLst>
                    <a:ext uri="{FF2B5EF4-FFF2-40B4-BE49-F238E27FC236}">
                      <a16:creationId xmlns:a16="http://schemas.microsoft.com/office/drawing/2014/main" id="{A1E380FD-B820-7C1D-2D38-2824A33E3AC7}"/>
                    </a:ext>
                  </a:extLst>
                </p14:cNvPr>
                <p14:cNvContentPartPr/>
                <p14:nvPr/>
              </p14:nvContentPartPr>
              <p14:xfrm>
                <a:off x="8012555" y="6256108"/>
                <a:ext cx="215280" cy="204120"/>
              </p14:xfrm>
            </p:contentPart>
          </mc:Choice>
          <mc:Fallback>
            <p:pic>
              <p:nvPicPr>
                <p:cNvPr id="75" name="Freihand 74">
                  <a:extLst>
                    <a:ext uri="{FF2B5EF4-FFF2-40B4-BE49-F238E27FC236}">
                      <a16:creationId xmlns:a16="http://schemas.microsoft.com/office/drawing/2014/main" id="{A1E380FD-B820-7C1D-2D38-2824A33E3AC7}"/>
                    </a:ext>
                  </a:extLst>
                </p:cNvPr>
                <p:cNvPicPr/>
                <p:nvPr/>
              </p:nvPicPr>
              <p:blipFill>
                <a:blip r:embed="rId108"/>
                <a:stretch>
                  <a:fillRect/>
                </a:stretch>
              </p:blipFill>
              <p:spPr>
                <a:xfrm>
                  <a:off x="8003555" y="6247108"/>
                  <a:ext cx="2329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7" name="Freihand 76">
                  <a:extLst>
                    <a:ext uri="{FF2B5EF4-FFF2-40B4-BE49-F238E27FC236}">
                      <a16:creationId xmlns:a16="http://schemas.microsoft.com/office/drawing/2014/main" id="{B88C933D-C64B-DB0F-24A0-961A05205C15}"/>
                    </a:ext>
                  </a:extLst>
                </p14:cNvPr>
                <p14:cNvContentPartPr/>
                <p14:nvPr/>
              </p14:nvContentPartPr>
              <p14:xfrm>
                <a:off x="7299755" y="6511708"/>
                <a:ext cx="944280" cy="134640"/>
              </p14:xfrm>
            </p:contentPart>
          </mc:Choice>
          <mc:Fallback>
            <p:pic>
              <p:nvPicPr>
                <p:cNvPr id="77" name="Freihand 76">
                  <a:extLst>
                    <a:ext uri="{FF2B5EF4-FFF2-40B4-BE49-F238E27FC236}">
                      <a16:creationId xmlns:a16="http://schemas.microsoft.com/office/drawing/2014/main" id="{B88C933D-C64B-DB0F-24A0-961A05205C15}"/>
                    </a:ext>
                  </a:extLst>
                </p:cNvPr>
                <p:cNvPicPr/>
                <p:nvPr/>
              </p:nvPicPr>
              <p:blipFill>
                <a:blip r:embed="rId110"/>
                <a:stretch>
                  <a:fillRect/>
                </a:stretch>
              </p:blipFill>
              <p:spPr>
                <a:xfrm>
                  <a:off x="7291115" y="6502708"/>
                  <a:ext cx="961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9" name="Freihand 78">
                  <a:extLst>
                    <a:ext uri="{FF2B5EF4-FFF2-40B4-BE49-F238E27FC236}">
                      <a16:creationId xmlns:a16="http://schemas.microsoft.com/office/drawing/2014/main" id="{C40B4455-03DB-7B7B-A741-F4B1C8F5425B}"/>
                    </a:ext>
                  </a:extLst>
                </p14:cNvPr>
                <p14:cNvContentPartPr/>
                <p14:nvPr/>
              </p14:nvContentPartPr>
              <p14:xfrm>
                <a:off x="2215115" y="6361228"/>
                <a:ext cx="1850400" cy="273240"/>
              </p14:xfrm>
            </p:contentPart>
          </mc:Choice>
          <mc:Fallback>
            <p:pic>
              <p:nvPicPr>
                <p:cNvPr id="79" name="Freihand 78">
                  <a:extLst>
                    <a:ext uri="{FF2B5EF4-FFF2-40B4-BE49-F238E27FC236}">
                      <a16:creationId xmlns:a16="http://schemas.microsoft.com/office/drawing/2014/main" id="{C40B4455-03DB-7B7B-A741-F4B1C8F5425B}"/>
                    </a:ext>
                  </a:extLst>
                </p:cNvPr>
                <p:cNvPicPr/>
                <p:nvPr/>
              </p:nvPicPr>
              <p:blipFill>
                <a:blip r:embed="rId112"/>
                <a:stretch>
                  <a:fillRect/>
                </a:stretch>
              </p:blipFill>
              <p:spPr>
                <a:xfrm>
                  <a:off x="2206475" y="6352588"/>
                  <a:ext cx="1868040" cy="29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81" name="Freihand 80">
                <a:extLst>
                  <a:ext uri="{FF2B5EF4-FFF2-40B4-BE49-F238E27FC236}">
                    <a16:creationId xmlns:a16="http://schemas.microsoft.com/office/drawing/2014/main" id="{EF9A2590-AA9F-93C4-A86D-40E9146FCE8A}"/>
                  </a:ext>
                </a:extLst>
              </p14:cNvPr>
              <p14:cNvContentPartPr/>
              <p14:nvPr/>
            </p14:nvContentPartPr>
            <p14:xfrm>
              <a:off x="5069915" y="3745468"/>
              <a:ext cx="1194480" cy="412920"/>
            </p14:xfrm>
          </p:contentPart>
        </mc:Choice>
        <mc:Fallback>
          <p:pic>
            <p:nvPicPr>
              <p:cNvPr id="81" name="Freihand 80">
                <a:extLst>
                  <a:ext uri="{FF2B5EF4-FFF2-40B4-BE49-F238E27FC236}">
                    <a16:creationId xmlns:a16="http://schemas.microsoft.com/office/drawing/2014/main" id="{EF9A2590-AA9F-93C4-A86D-40E9146FCE8A}"/>
                  </a:ext>
                </a:extLst>
              </p:cNvPr>
              <p:cNvPicPr/>
              <p:nvPr/>
            </p:nvPicPr>
            <p:blipFill>
              <a:blip r:embed="rId114"/>
              <a:stretch>
                <a:fillRect/>
              </a:stretch>
            </p:blipFill>
            <p:spPr>
              <a:xfrm>
                <a:off x="5061275" y="3736828"/>
                <a:ext cx="1212120" cy="430560"/>
              </a:xfrm>
              <a:prstGeom prst="rect">
                <a:avLst/>
              </a:prstGeom>
            </p:spPr>
          </p:pic>
        </mc:Fallback>
      </mc:AlternateContent>
      <p:grpSp>
        <p:nvGrpSpPr>
          <p:cNvPr id="86" name="Gruppieren 85">
            <a:extLst>
              <a:ext uri="{FF2B5EF4-FFF2-40B4-BE49-F238E27FC236}">
                <a16:creationId xmlns:a16="http://schemas.microsoft.com/office/drawing/2014/main" id="{B557D308-0E1A-F613-FFA0-A1BE2559371B}"/>
              </a:ext>
            </a:extLst>
          </p:cNvPr>
          <p:cNvGrpSpPr/>
          <p:nvPr/>
        </p:nvGrpSpPr>
        <p:grpSpPr>
          <a:xfrm>
            <a:off x="7248275" y="560188"/>
            <a:ext cx="578160" cy="208800"/>
            <a:chOff x="7248275" y="560188"/>
            <a:chExt cx="578160" cy="208800"/>
          </a:xfrm>
        </p:grpSpPr>
        <mc:AlternateContent xmlns:mc="http://schemas.openxmlformats.org/markup-compatibility/2006">
          <mc:Choice xmlns:p14="http://schemas.microsoft.com/office/powerpoint/2010/main" Requires="p14">
            <p:contentPart p14:bwMode="auto" r:id="rId115">
              <p14:nvContentPartPr>
                <p14:cNvPr id="82" name="Freihand 81">
                  <a:extLst>
                    <a:ext uri="{FF2B5EF4-FFF2-40B4-BE49-F238E27FC236}">
                      <a16:creationId xmlns:a16="http://schemas.microsoft.com/office/drawing/2014/main" id="{62425161-7576-ACF8-8F57-530449C6ACFC}"/>
                    </a:ext>
                  </a:extLst>
                </p14:cNvPr>
                <p14:cNvContentPartPr/>
                <p14:nvPr/>
              </p14:nvContentPartPr>
              <p14:xfrm>
                <a:off x="7710875" y="692308"/>
                <a:ext cx="7920" cy="12600"/>
              </p14:xfrm>
            </p:contentPart>
          </mc:Choice>
          <mc:Fallback>
            <p:pic>
              <p:nvPicPr>
                <p:cNvPr id="82" name="Freihand 81">
                  <a:extLst>
                    <a:ext uri="{FF2B5EF4-FFF2-40B4-BE49-F238E27FC236}">
                      <a16:creationId xmlns:a16="http://schemas.microsoft.com/office/drawing/2014/main" id="{62425161-7576-ACF8-8F57-530449C6ACFC}"/>
                    </a:ext>
                  </a:extLst>
                </p:cNvPr>
                <p:cNvPicPr/>
                <p:nvPr/>
              </p:nvPicPr>
              <p:blipFill>
                <a:blip r:embed="rId116"/>
                <a:stretch>
                  <a:fillRect/>
                </a:stretch>
              </p:blipFill>
              <p:spPr>
                <a:xfrm>
                  <a:off x="7702235" y="683308"/>
                  <a:ext cx="25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3" name="Freihand 82">
                  <a:extLst>
                    <a:ext uri="{FF2B5EF4-FFF2-40B4-BE49-F238E27FC236}">
                      <a16:creationId xmlns:a16="http://schemas.microsoft.com/office/drawing/2014/main" id="{F0186AB4-92A5-9613-F25C-0FFF3D988BAE}"/>
                    </a:ext>
                  </a:extLst>
                </p14:cNvPr>
                <p14:cNvContentPartPr/>
                <p14:nvPr/>
              </p14:nvContentPartPr>
              <p14:xfrm>
                <a:off x="7680635" y="577108"/>
                <a:ext cx="145800" cy="181080"/>
              </p14:xfrm>
            </p:contentPart>
          </mc:Choice>
          <mc:Fallback>
            <p:pic>
              <p:nvPicPr>
                <p:cNvPr id="83" name="Freihand 82">
                  <a:extLst>
                    <a:ext uri="{FF2B5EF4-FFF2-40B4-BE49-F238E27FC236}">
                      <a16:creationId xmlns:a16="http://schemas.microsoft.com/office/drawing/2014/main" id="{F0186AB4-92A5-9613-F25C-0FFF3D988BAE}"/>
                    </a:ext>
                  </a:extLst>
                </p:cNvPr>
                <p:cNvPicPr/>
                <p:nvPr/>
              </p:nvPicPr>
              <p:blipFill>
                <a:blip r:embed="rId118"/>
                <a:stretch>
                  <a:fillRect/>
                </a:stretch>
              </p:blipFill>
              <p:spPr>
                <a:xfrm>
                  <a:off x="7671635" y="568468"/>
                  <a:ext cx="163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4" name="Freihand 83">
                  <a:extLst>
                    <a:ext uri="{FF2B5EF4-FFF2-40B4-BE49-F238E27FC236}">
                      <a16:creationId xmlns:a16="http://schemas.microsoft.com/office/drawing/2014/main" id="{56393C5B-3A04-A331-3632-8CFE56CB4497}"/>
                    </a:ext>
                  </a:extLst>
                </p14:cNvPr>
                <p14:cNvContentPartPr/>
                <p14:nvPr/>
              </p14:nvContentPartPr>
              <p14:xfrm>
                <a:off x="7248275" y="660988"/>
                <a:ext cx="354960" cy="38880"/>
              </p14:xfrm>
            </p:contentPart>
          </mc:Choice>
          <mc:Fallback>
            <p:pic>
              <p:nvPicPr>
                <p:cNvPr id="84" name="Freihand 83">
                  <a:extLst>
                    <a:ext uri="{FF2B5EF4-FFF2-40B4-BE49-F238E27FC236}">
                      <a16:creationId xmlns:a16="http://schemas.microsoft.com/office/drawing/2014/main" id="{56393C5B-3A04-A331-3632-8CFE56CB4497}"/>
                    </a:ext>
                  </a:extLst>
                </p:cNvPr>
                <p:cNvPicPr/>
                <p:nvPr/>
              </p:nvPicPr>
              <p:blipFill>
                <a:blip r:embed="rId120"/>
                <a:stretch>
                  <a:fillRect/>
                </a:stretch>
              </p:blipFill>
              <p:spPr>
                <a:xfrm>
                  <a:off x="7239275" y="651988"/>
                  <a:ext cx="3726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5" name="Freihand 84">
                  <a:extLst>
                    <a:ext uri="{FF2B5EF4-FFF2-40B4-BE49-F238E27FC236}">
                      <a16:creationId xmlns:a16="http://schemas.microsoft.com/office/drawing/2014/main" id="{9B2C14D5-3C6D-2C23-A469-5FD1CE4A6D64}"/>
                    </a:ext>
                  </a:extLst>
                </p14:cNvPr>
                <p14:cNvContentPartPr/>
                <p14:nvPr/>
              </p14:nvContentPartPr>
              <p14:xfrm>
                <a:off x="7578755" y="560188"/>
                <a:ext cx="223200" cy="208800"/>
              </p14:xfrm>
            </p:contentPart>
          </mc:Choice>
          <mc:Fallback>
            <p:pic>
              <p:nvPicPr>
                <p:cNvPr id="85" name="Freihand 84">
                  <a:extLst>
                    <a:ext uri="{FF2B5EF4-FFF2-40B4-BE49-F238E27FC236}">
                      <a16:creationId xmlns:a16="http://schemas.microsoft.com/office/drawing/2014/main" id="{9B2C14D5-3C6D-2C23-A469-5FD1CE4A6D64}"/>
                    </a:ext>
                  </a:extLst>
                </p:cNvPr>
                <p:cNvPicPr/>
                <p:nvPr/>
              </p:nvPicPr>
              <p:blipFill>
                <a:blip r:embed="rId122"/>
                <a:stretch>
                  <a:fillRect/>
                </a:stretch>
              </p:blipFill>
              <p:spPr>
                <a:xfrm>
                  <a:off x="7569755" y="551188"/>
                  <a:ext cx="240840" cy="22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87" name="Freihand 86">
                <a:extLst>
                  <a:ext uri="{FF2B5EF4-FFF2-40B4-BE49-F238E27FC236}">
                    <a16:creationId xmlns:a16="http://schemas.microsoft.com/office/drawing/2014/main" id="{E3ADB05A-5445-9EBB-39B5-9BD8AA53D9B6}"/>
                  </a:ext>
                </a:extLst>
              </p14:cNvPr>
              <p14:cNvContentPartPr/>
              <p14:nvPr/>
            </p14:nvContentPartPr>
            <p14:xfrm>
              <a:off x="8171675" y="623908"/>
              <a:ext cx="20160" cy="122400"/>
            </p14:xfrm>
          </p:contentPart>
        </mc:Choice>
        <mc:Fallback>
          <p:pic>
            <p:nvPicPr>
              <p:cNvPr id="87" name="Freihand 86">
                <a:extLst>
                  <a:ext uri="{FF2B5EF4-FFF2-40B4-BE49-F238E27FC236}">
                    <a16:creationId xmlns:a16="http://schemas.microsoft.com/office/drawing/2014/main" id="{E3ADB05A-5445-9EBB-39B5-9BD8AA53D9B6}"/>
                  </a:ext>
                </a:extLst>
              </p:cNvPr>
              <p:cNvPicPr/>
              <p:nvPr/>
            </p:nvPicPr>
            <p:blipFill>
              <a:blip r:embed="rId124"/>
              <a:stretch>
                <a:fillRect/>
              </a:stretch>
            </p:blipFill>
            <p:spPr>
              <a:xfrm>
                <a:off x="8162675" y="615268"/>
                <a:ext cx="37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8" name="Freihand 87">
                <a:extLst>
                  <a:ext uri="{FF2B5EF4-FFF2-40B4-BE49-F238E27FC236}">
                    <a16:creationId xmlns:a16="http://schemas.microsoft.com/office/drawing/2014/main" id="{747097CA-848E-3889-FD3A-FA23CDEBDEC0}"/>
                  </a:ext>
                </a:extLst>
              </p14:cNvPr>
              <p14:cNvContentPartPr/>
              <p14:nvPr/>
            </p14:nvContentPartPr>
            <p14:xfrm>
              <a:off x="8164475" y="572788"/>
              <a:ext cx="31680" cy="9000"/>
            </p14:xfrm>
          </p:contentPart>
        </mc:Choice>
        <mc:Fallback>
          <p:pic>
            <p:nvPicPr>
              <p:cNvPr id="88" name="Freihand 87">
                <a:extLst>
                  <a:ext uri="{FF2B5EF4-FFF2-40B4-BE49-F238E27FC236}">
                    <a16:creationId xmlns:a16="http://schemas.microsoft.com/office/drawing/2014/main" id="{747097CA-848E-3889-FD3A-FA23CDEBDEC0}"/>
                  </a:ext>
                </a:extLst>
              </p:cNvPr>
              <p:cNvPicPr/>
              <p:nvPr/>
            </p:nvPicPr>
            <p:blipFill>
              <a:blip r:embed="rId126"/>
              <a:stretch>
                <a:fillRect/>
              </a:stretch>
            </p:blipFill>
            <p:spPr>
              <a:xfrm>
                <a:off x="8155475" y="563788"/>
                <a:ext cx="49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9" name="Freihand 88">
                <a:extLst>
                  <a:ext uri="{FF2B5EF4-FFF2-40B4-BE49-F238E27FC236}">
                    <a16:creationId xmlns:a16="http://schemas.microsoft.com/office/drawing/2014/main" id="{6665C43C-EF8C-FE56-5B2C-F2864C1B2DF1}"/>
                  </a:ext>
                </a:extLst>
              </p14:cNvPr>
              <p14:cNvContentPartPr/>
              <p14:nvPr/>
            </p14:nvContentPartPr>
            <p14:xfrm>
              <a:off x="8255195" y="605908"/>
              <a:ext cx="63360" cy="129600"/>
            </p14:xfrm>
          </p:contentPart>
        </mc:Choice>
        <mc:Fallback>
          <p:pic>
            <p:nvPicPr>
              <p:cNvPr id="89" name="Freihand 88">
                <a:extLst>
                  <a:ext uri="{FF2B5EF4-FFF2-40B4-BE49-F238E27FC236}">
                    <a16:creationId xmlns:a16="http://schemas.microsoft.com/office/drawing/2014/main" id="{6665C43C-EF8C-FE56-5B2C-F2864C1B2DF1}"/>
                  </a:ext>
                </a:extLst>
              </p:cNvPr>
              <p:cNvPicPr/>
              <p:nvPr/>
            </p:nvPicPr>
            <p:blipFill>
              <a:blip r:embed="rId128"/>
              <a:stretch>
                <a:fillRect/>
              </a:stretch>
            </p:blipFill>
            <p:spPr>
              <a:xfrm>
                <a:off x="8246555" y="596908"/>
                <a:ext cx="81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0" name="Freihand 89">
                <a:extLst>
                  <a:ext uri="{FF2B5EF4-FFF2-40B4-BE49-F238E27FC236}">
                    <a16:creationId xmlns:a16="http://schemas.microsoft.com/office/drawing/2014/main" id="{F1DAAB40-1542-22A9-528F-1EAD3CE679AA}"/>
                  </a:ext>
                </a:extLst>
              </p14:cNvPr>
              <p14:cNvContentPartPr/>
              <p14:nvPr/>
            </p14:nvContentPartPr>
            <p14:xfrm>
              <a:off x="8463995" y="627868"/>
              <a:ext cx="146520" cy="99360"/>
            </p14:xfrm>
          </p:contentPart>
        </mc:Choice>
        <mc:Fallback>
          <p:pic>
            <p:nvPicPr>
              <p:cNvPr id="90" name="Freihand 89">
                <a:extLst>
                  <a:ext uri="{FF2B5EF4-FFF2-40B4-BE49-F238E27FC236}">
                    <a16:creationId xmlns:a16="http://schemas.microsoft.com/office/drawing/2014/main" id="{F1DAAB40-1542-22A9-528F-1EAD3CE679AA}"/>
                  </a:ext>
                </a:extLst>
              </p:cNvPr>
              <p:cNvPicPr/>
              <p:nvPr/>
            </p:nvPicPr>
            <p:blipFill>
              <a:blip r:embed="rId130"/>
              <a:stretch>
                <a:fillRect/>
              </a:stretch>
            </p:blipFill>
            <p:spPr>
              <a:xfrm>
                <a:off x="8455355" y="618868"/>
                <a:ext cx="164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1" name="Freihand 90">
                <a:extLst>
                  <a:ext uri="{FF2B5EF4-FFF2-40B4-BE49-F238E27FC236}">
                    <a16:creationId xmlns:a16="http://schemas.microsoft.com/office/drawing/2014/main" id="{B13093D7-80A0-6542-AE2F-05F25E946D80}"/>
                  </a:ext>
                </a:extLst>
              </p14:cNvPr>
              <p14:cNvContentPartPr/>
              <p14:nvPr/>
            </p14:nvContentPartPr>
            <p14:xfrm>
              <a:off x="8661275" y="523108"/>
              <a:ext cx="228960" cy="210240"/>
            </p14:xfrm>
          </p:contentPart>
        </mc:Choice>
        <mc:Fallback>
          <p:pic>
            <p:nvPicPr>
              <p:cNvPr id="91" name="Freihand 90">
                <a:extLst>
                  <a:ext uri="{FF2B5EF4-FFF2-40B4-BE49-F238E27FC236}">
                    <a16:creationId xmlns:a16="http://schemas.microsoft.com/office/drawing/2014/main" id="{B13093D7-80A0-6542-AE2F-05F25E946D80}"/>
                  </a:ext>
                </a:extLst>
              </p:cNvPr>
              <p:cNvPicPr/>
              <p:nvPr/>
            </p:nvPicPr>
            <p:blipFill>
              <a:blip r:embed="rId132"/>
              <a:stretch>
                <a:fillRect/>
              </a:stretch>
            </p:blipFill>
            <p:spPr>
              <a:xfrm>
                <a:off x="8652635" y="514468"/>
                <a:ext cx="2466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2" name="Freihand 91">
                <a:extLst>
                  <a:ext uri="{FF2B5EF4-FFF2-40B4-BE49-F238E27FC236}">
                    <a16:creationId xmlns:a16="http://schemas.microsoft.com/office/drawing/2014/main" id="{58F6E840-B1CC-9F8E-53D6-5547C99279E0}"/>
                  </a:ext>
                </a:extLst>
              </p14:cNvPr>
              <p14:cNvContentPartPr/>
              <p14:nvPr/>
            </p14:nvContentPartPr>
            <p14:xfrm>
              <a:off x="9137555" y="527428"/>
              <a:ext cx="168840" cy="189720"/>
            </p14:xfrm>
          </p:contentPart>
        </mc:Choice>
        <mc:Fallback>
          <p:pic>
            <p:nvPicPr>
              <p:cNvPr id="92" name="Freihand 91">
                <a:extLst>
                  <a:ext uri="{FF2B5EF4-FFF2-40B4-BE49-F238E27FC236}">
                    <a16:creationId xmlns:a16="http://schemas.microsoft.com/office/drawing/2014/main" id="{58F6E840-B1CC-9F8E-53D6-5547C99279E0}"/>
                  </a:ext>
                </a:extLst>
              </p:cNvPr>
              <p:cNvPicPr/>
              <p:nvPr/>
            </p:nvPicPr>
            <p:blipFill>
              <a:blip r:embed="rId134"/>
              <a:stretch>
                <a:fillRect/>
              </a:stretch>
            </p:blipFill>
            <p:spPr>
              <a:xfrm>
                <a:off x="9128555" y="518788"/>
                <a:ext cx="186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3" name="Freihand 92">
                <a:extLst>
                  <a:ext uri="{FF2B5EF4-FFF2-40B4-BE49-F238E27FC236}">
                    <a16:creationId xmlns:a16="http://schemas.microsoft.com/office/drawing/2014/main" id="{9A578529-34ED-29EC-5F75-8A76261CD637}"/>
                  </a:ext>
                </a:extLst>
              </p14:cNvPr>
              <p14:cNvContentPartPr/>
              <p14:nvPr/>
            </p14:nvContentPartPr>
            <p14:xfrm>
              <a:off x="9365075" y="577468"/>
              <a:ext cx="78840" cy="117720"/>
            </p14:xfrm>
          </p:contentPart>
        </mc:Choice>
        <mc:Fallback>
          <p:pic>
            <p:nvPicPr>
              <p:cNvPr id="93" name="Freihand 92">
                <a:extLst>
                  <a:ext uri="{FF2B5EF4-FFF2-40B4-BE49-F238E27FC236}">
                    <a16:creationId xmlns:a16="http://schemas.microsoft.com/office/drawing/2014/main" id="{9A578529-34ED-29EC-5F75-8A76261CD637}"/>
                  </a:ext>
                </a:extLst>
              </p:cNvPr>
              <p:cNvPicPr/>
              <p:nvPr/>
            </p:nvPicPr>
            <p:blipFill>
              <a:blip r:embed="rId136"/>
              <a:stretch>
                <a:fillRect/>
              </a:stretch>
            </p:blipFill>
            <p:spPr>
              <a:xfrm>
                <a:off x="9356435" y="568828"/>
                <a:ext cx="96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4" name="Freihand 93">
                <a:extLst>
                  <a:ext uri="{FF2B5EF4-FFF2-40B4-BE49-F238E27FC236}">
                    <a16:creationId xmlns:a16="http://schemas.microsoft.com/office/drawing/2014/main" id="{36A399CC-0C3A-015B-3999-93AA8E9B47C2}"/>
                  </a:ext>
                </a:extLst>
              </p14:cNvPr>
              <p14:cNvContentPartPr/>
              <p14:nvPr/>
            </p14:nvContentPartPr>
            <p14:xfrm>
              <a:off x="9465155" y="588268"/>
              <a:ext cx="135000" cy="233280"/>
            </p14:xfrm>
          </p:contentPart>
        </mc:Choice>
        <mc:Fallback>
          <p:pic>
            <p:nvPicPr>
              <p:cNvPr id="94" name="Freihand 93">
                <a:extLst>
                  <a:ext uri="{FF2B5EF4-FFF2-40B4-BE49-F238E27FC236}">
                    <a16:creationId xmlns:a16="http://schemas.microsoft.com/office/drawing/2014/main" id="{36A399CC-0C3A-015B-3999-93AA8E9B47C2}"/>
                  </a:ext>
                </a:extLst>
              </p:cNvPr>
              <p:cNvPicPr/>
              <p:nvPr/>
            </p:nvPicPr>
            <p:blipFill>
              <a:blip r:embed="rId138"/>
              <a:stretch>
                <a:fillRect/>
              </a:stretch>
            </p:blipFill>
            <p:spPr>
              <a:xfrm>
                <a:off x="9456515" y="579268"/>
                <a:ext cx="1526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5" name="Freihand 94">
                <a:extLst>
                  <a:ext uri="{FF2B5EF4-FFF2-40B4-BE49-F238E27FC236}">
                    <a16:creationId xmlns:a16="http://schemas.microsoft.com/office/drawing/2014/main" id="{700A63BE-A597-B43D-8832-26150FB72488}"/>
                  </a:ext>
                </a:extLst>
              </p14:cNvPr>
              <p14:cNvContentPartPr/>
              <p14:nvPr/>
            </p14:nvContentPartPr>
            <p14:xfrm>
              <a:off x="9671795" y="602308"/>
              <a:ext cx="287280" cy="111600"/>
            </p14:xfrm>
          </p:contentPart>
        </mc:Choice>
        <mc:Fallback>
          <p:pic>
            <p:nvPicPr>
              <p:cNvPr id="95" name="Freihand 94">
                <a:extLst>
                  <a:ext uri="{FF2B5EF4-FFF2-40B4-BE49-F238E27FC236}">
                    <a16:creationId xmlns:a16="http://schemas.microsoft.com/office/drawing/2014/main" id="{700A63BE-A597-B43D-8832-26150FB72488}"/>
                  </a:ext>
                </a:extLst>
              </p:cNvPr>
              <p:cNvPicPr/>
              <p:nvPr/>
            </p:nvPicPr>
            <p:blipFill>
              <a:blip r:embed="rId140"/>
              <a:stretch>
                <a:fillRect/>
              </a:stretch>
            </p:blipFill>
            <p:spPr>
              <a:xfrm>
                <a:off x="9663155" y="593308"/>
                <a:ext cx="304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6" name="Freihand 95">
                <a:extLst>
                  <a:ext uri="{FF2B5EF4-FFF2-40B4-BE49-F238E27FC236}">
                    <a16:creationId xmlns:a16="http://schemas.microsoft.com/office/drawing/2014/main" id="{5491CE54-97F3-5527-2B3F-30A099FF2EC3}"/>
                  </a:ext>
                </a:extLst>
              </p14:cNvPr>
              <p14:cNvContentPartPr/>
              <p14:nvPr/>
            </p14:nvContentPartPr>
            <p14:xfrm>
              <a:off x="10062035" y="530308"/>
              <a:ext cx="433800" cy="141120"/>
            </p14:xfrm>
          </p:contentPart>
        </mc:Choice>
        <mc:Fallback>
          <p:pic>
            <p:nvPicPr>
              <p:cNvPr id="96" name="Freihand 95">
                <a:extLst>
                  <a:ext uri="{FF2B5EF4-FFF2-40B4-BE49-F238E27FC236}">
                    <a16:creationId xmlns:a16="http://schemas.microsoft.com/office/drawing/2014/main" id="{5491CE54-97F3-5527-2B3F-30A099FF2EC3}"/>
                  </a:ext>
                </a:extLst>
              </p:cNvPr>
              <p:cNvPicPr/>
              <p:nvPr/>
            </p:nvPicPr>
            <p:blipFill>
              <a:blip r:embed="rId142"/>
              <a:stretch>
                <a:fillRect/>
              </a:stretch>
            </p:blipFill>
            <p:spPr>
              <a:xfrm>
                <a:off x="10053395" y="521668"/>
                <a:ext cx="451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7" name="Freihand 96">
                <a:extLst>
                  <a:ext uri="{FF2B5EF4-FFF2-40B4-BE49-F238E27FC236}">
                    <a16:creationId xmlns:a16="http://schemas.microsoft.com/office/drawing/2014/main" id="{F2FCC74A-3E98-57ED-B710-28B58D5813FF}"/>
                  </a:ext>
                </a:extLst>
              </p14:cNvPr>
              <p14:cNvContentPartPr/>
              <p14:nvPr/>
            </p14:nvContentPartPr>
            <p14:xfrm>
              <a:off x="10468475" y="559108"/>
              <a:ext cx="45720" cy="22320"/>
            </p14:xfrm>
          </p:contentPart>
        </mc:Choice>
        <mc:Fallback>
          <p:pic>
            <p:nvPicPr>
              <p:cNvPr id="97" name="Freihand 96">
                <a:extLst>
                  <a:ext uri="{FF2B5EF4-FFF2-40B4-BE49-F238E27FC236}">
                    <a16:creationId xmlns:a16="http://schemas.microsoft.com/office/drawing/2014/main" id="{F2FCC74A-3E98-57ED-B710-28B58D5813FF}"/>
                  </a:ext>
                </a:extLst>
              </p:cNvPr>
              <p:cNvPicPr/>
              <p:nvPr/>
            </p:nvPicPr>
            <p:blipFill>
              <a:blip r:embed="rId144"/>
              <a:stretch>
                <a:fillRect/>
              </a:stretch>
            </p:blipFill>
            <p:spPr>
              <a:xfrm>
                <a:off x="10459475" y="550108"/>
                <a:ext cx="63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8" name="Freihand 97">
                <a:extLst>
                  <a:ext uri="{FF2B5EF4-FFF2-40B4-BE49-F238E27FC236}">
                    <a16:creationId xmlns:a16="http://schemas.microsoft.com/office/drawing/2014/main" id="{895CFBDB-740A-9476-8669-E6DB3606E02E}"/>
                  </a:ext>
                </a:extLst>
              </p14:cNvPr>
              <p14:cNvContentPartPr/>
              <p14:nvPr/>
            </p14:nvContentPartPr>
            <p14:xfrm>
              <a:off x="10582955" y="601948"/>
              <a:ext cx="90720" cy="297720"/>
            </p14:xfrm>
          </p:contentPart>
        </mc:Choice>
        <mc:Fallback>
          <p:pic>
            <p:nvPicPr>
              <p:cNvPr id="98" name="Freihand 97">
                <a:extLst>
                  <a:ext uri="{FF2B5EF4-FFF2-40B4-BE49-F238E27FC236}">
                    <a16:creationId xmlns:a16="http://schemas.microsoft.com/office/drawing/2014/main" id="{895CFBDB-740A-9476-8669-E6DB3606E02E}"/>
                  </a:ext>
                </a:extLst>
              </p:cNvPr>
              <p:cNvPicPr/>
              <p:nvPr/>
            </p:nvPicPr>
            <p:blipFill>
              <a:blip r:embed="rId146"/>
              <a:stretch>
                <a:fillRect/>
              </a:stretch>
            </p:blipFill>
            <p:spPr>
              <a:xfrm>
                <a:off x="10573955" y="592948"/>
                <a:ext cx="1083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9" name="Freihand 98">
                <a:extLst>
                  <a:ext uri="{FF2B5EF4-FFF2-40B4-BE49-F238E27FC236}">
                    <a16:creationId xmlns:a16="http://schemas.microsoft.com/office/drawing/2014/main" id="{9CFA9E76-D3FB-59ED-9FBE-F0FEC4812367}"/>
                  </a:ext>
                </a:extLst>
              </p14:cNvPr>
              <p14:cNvContentPartPr/>
              <p14:nvPr/>
            </p14:nvContentPartPr>
            <p14:xfrm>
              <a:off x="10914875" y="563068"/>
              <a:ext cx="470880" cy="271080"/>
            </p14:xfrm>
          </p:contentPart>
        </mc:Choice>
        <mc:Fallback>
          <p:pic>
            <p:nvPicPr>
              <p:cNvPr id="99" name="Freihand 98">
                <a:extLst>
                  <a:ext uri="{FF2B5EF4-FFF2-40B4-BE49-F238E27FC236}">
                    <a16:creationId xmlns:a16="http://schemas.microsoft.com/office/drawing/2014/main" id="{9CFA9E76-D3FB-59ED-9FBE-F0FEC4812367}"/>
                  </a:ext>
                </a:extLst>
              </p:cNvPr>
              <p:cNvPicPr/>
              <p:nvPr/>
            </p:nvPicPr>
            <p:blipFill>
              <a:blip r:embed="rId148"/>
              <a:stretch>
                <a:fillRect/>
              </a:stretch>
            </p:blipFill>
            <p:spPr>
              <a:xfrm>
                <a:off x="10906235" y="554068"/>
                <a:ext cx="4885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0" name="Freihand 99">
                <a:extLst>
                  <a:ext uri="{FF2B5EF4-FFF2-40B4-BE49-F238E27FC236}">
                    <a16:creationId xmlns:a16="http://schemas.microsoft.com/office/drawing/2014/main" id="{8314378B-E139-68B8-41E1-E945184A7F29}"/>
                  </a:ext>
                </a:extLst>
              </p14:cNvPr>
              <p14:cNvContentPartPr/>
              <p14:nvPr/>
            </p14:nvContentPartPr>
            <p14:xfrm>
              <a:off x="11448755" y="559468"/>
              <a:ext cx="227160" cy="70200"/>
            </p14:xfrm>
          </p:contentPart>
        </mc:Choice>
        <mc:Fallback>
          <p:pic>
            <p:nvPicPr>
              <p:cNvPr id="100" name="Freihand 99">
                <a:extLst>
                  <a:ext uri="{FF2B5EF4-FFF2-40B4-BE49-F238E27FC236}">
                    <a16:creationId xmlns:a16="http://schemas.microsoft.com/office/drawing/2014/main" id="{8314378B-E139-68B8-41E1-E945184A7F29}"/>
                  </a:ext>
                </a:extLst>
              </p:cNvPr>
              <p:cNvPicPr/>
              <p:nvPr/>
            </p:nvPicPr>
            <p:blipFill>
              <a:blip r:embed="rId150"/>
              <a:stretch>
                <a:fillRect/>
              </a:stretch>
            </p:blipFill>
            <p:spPr>
              <a:xfrm>
                <a:off x="11440115" y="550828"/>
                <a:ext cx="244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1" name="Freihand 100">
                <a:extLst>
                  <a:ext uri="{FF2B5EF4-FFF2-40B4-BE49-F238E27FC236}">
                    <a16:creationId xmlns:a16="http://schemas.microsoft.com/office/drawing/2014/main" id="{77634017-EAA2-7E1F-F745-D19FF688E99F}"/>
                  </a:ext>
                </a:extLst>
              </p14:cNvPr>
              <p14:cNvContentPartPr/>
              <p14:nvPr/>
            </p14:nvContentPartPr>
            <p14:xfrm>
              <a:off x="11687075" y="517708"/>
              <a:ext cx="307440" cy="91080"/>
            </p14:xfrm>
          </p:contentPart>
        </mc:Choice>
        <mc:Fallback>
          <p:pic>
            <p:nvPicPr>
              <p:cNvPr id="101" name="Freihand 100">
                <a:extLst>
                  <a:ext uri="{FF2B5EF4-FFF2-40B4-BE49-F238E27FC236}">
                    <a16:creationId xmlns:a16="http://schemas.microsoft.com/office/drawing/2014/main" id="{77634017-EAA2-7E1F-F745-D19FF688E99F}"/>
                  </a:ext>
                </a:extLst>
              </p:cNvPr>
              <p:cNvPicPr/>
              <p:nvPr/>
            </p:nvPicPr>
            <p:blipFill>
              <a:blip r:embed="rId152"/>
              <a:stretch>
                <a:fillRect/>
              </a:stretch>
            </p:blipFill>
            <p:spPr>
              <a:xfrm>
                <a:off x="11678435" y="509068"/>
                <a:ext cx="325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5" name="Freihand 104">
                <a:extLst>
                  <a:ext uri="{FF2B5EF4-FFF2-40B4-BE49-F238E27FC236}">
                    <a16:creationId xmlns:a16="http://schemas.microsoft.com/office/drawing/2014/main" id="{604C6FB3-7AFC-6E0D-FCEE-37B2942DE7CC}"/>
                  </a:ext>
                </a:extLst>
              </p14:cNvPr>
              <p14:cNvContentPartPr/>
              <p14:nvPr/>
            </p14:nvContentPartPr>
            <p14:xfrm>
              <a:off x="8671355" y="1043668"/>
              <a:ext cx="294840" cy="73080"/>
            </p14:xfrm>
          </p:contentPart>
        </mc:Choice>
        <mc:Fallback>
          <p:pic>
            <p:nvPicPr>
              <p:cNvPr id="105" name="Freihand 104">
                <a:extLst>
                  <a:ext uri="{FF2B5EF4-FFF2-40B4-BE49-F238E27FC236}">
                    <a16:creationId xmlns:a16="http://schemas.microsoft.com/office/drawing/2014/main" id="{604C6FB3-7AFC-6E0D-FCEE-37B2942DE7CC}"/>
                  </a:ext>
                </a:extLst>
              </p:cNvPr>
              <p:cNvPicPr/>
              <p:nvPr/>
            </p:nvPicPr>
            <p:blipFill>
              <a:blip r:embed="rId154"/>
              <a:stretch>
                <a:fillRect/>
              </a:stretch>
            </p:blipFill>
            <p:spPr>
              <a:xfrm>
                <a:off x="8662355" y="1034668"/>
                <a:ext cx="312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6" name="Freihand 105">
                <a:extLst>
                  <a:ext uri="{FF2B5EF4-FFF2-40B4-BE49-F238E27FC236}">
                    <a16:creationId xmlns:a16="http://schemas.microsoft.com/office/drawing/2014/main" id="{29D22BC1-7614-5302-8312-F7B34377D9E2}"/>
                  </a:ext>
                </a:extLst>
              </p14:cNvPr>
              <p14:cNvContentPartPr/>
              <p14:nvPr/>
            </p14:nvContentPartPr>
            <p14:xfrm>
              <a:off x="9215675" y="1004788"/>
              <a:ext cx="163800" cy="278640"/>
            </p14:xfrm>
          </p:contentPart>
        </mc:Choice>
        <mc:Fallback>
          <p:pic>
            <p:nvPicPr>
              <p:cNvPr id="106" name="Freihand 105">
                <a:extLst>
                  <a:ext uri="{FF2B5EF4-FFF2-40B4-BE49-F238E27FC236}">
                    <a16:creationId xmlns:a16="http://schemas.microsoft.com/office/drawing/2014/main" id="{29D22BC1-7614-5302-8312-F7B34377D9E2}"/>
                  </a:ext>
                </a:extLst>
              </p:cNvPr>
              <p:cNvPicPr/>
              <p:nvPr/>
            </p:nvPicPr>
            <p:blipFill>
              <a:blip r:embed="rId156"/>
              <a:stretch>
                <a:fillRect/>
              </a:stretch>
            </p:blipFill>
            <p:spPr>
              <a:xfrm>
                <a:off x="9206675" y="996148"/>
                <a:ext cx="1814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7" name="Freihand 106">
                <a:extLst>
                  <a:ext uri="{FF2B5EF4-FFF2-40B4-BE49-F238E27FC236}">
                    <a16:creationId xmlns:a16="http://schemas.microsoft.com/office/drawing/2014/main" id="{6D43F6CB-40E0-8F2D-BF9D-6960DEBBD6E9}"/>
                  </a:ext>
                </a:extLst>
              </p14:cNvPr>
              <p14:cNvContentPartPr/>
              <p14:nvPr/>
            </p14:nvContentPartPr>
            <p14:xfrm>
              <a:off x="9443195" y="984268"/>
              <a:ext cx="185760" cy="113400"/>
            </p14:xfrm>
          </p:contentPart>
        </mc:Choice>
        <mc:Fallback>
          <p:pic>
            <p:nvPicPr>
              <p:cNvPr id="107" name="Freihand 106">
                <a:extLst>
                  <a:ext uri="{FF2B5EF4-FFF2-40B4-BE49-F238E27FC236}">
                    <a16:creationId xmlns:a16="http://schemas.microsoft.com/office/drawing/2014/main" id="{6D43F6CB-40E0-8F2D-BF9D-6960DEBBD6E9}"/>
                  </a:ext>
                </a:extLst>
              </p:cNvPr>
              <p:cNvPicPr/>
              <p:nvPr/>
            </p:nvPicPr>
            <p:blipFill>
              <a:blip r:embed="rId158"/>
              <a:stretch>
                <a:fillRect/>
              </a:stretch>
            </p:blipFill>
            <p:spPr>
              <a:xfrm>
                <a:off x="9434195" y="975268"/>
                <a:ext cx="203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8" name="Freihand 107">
                <a:extLst>
                  <a:ext uri="{FF2B5EF4-FFF2-40B4-BE49-F238E27FC236}">
                    <a16:creationId xmlns:a16="http://schemas.microsoft.com/office/drawing/2014/main" id="{0536A66C-4593-807E-72A6-1E01C1057990}"/>
                  </a:ext>
                </a:extLst>
              </p14:cNvPr>
              <p14:cNvContentPartPr/>
              <p14:nvPr/>
            </p14:nvContentPartPr>
            <p14:xfrm>
              <a:off x="9660995" y="883108"/>
              <a:ext cx="162360" cy="185400"/>
            </p14:xfrm>
          </p:contentPart>
        </mc:Choice>
        <mc:Fallback>
          <p:pic>
            <p:nvPicPr>
              <p:cNvPr id="108" name="Freihand 107">
                <a:extLst>
                  <a:ext uri="{FF2B5EF4-FFF2-40B4-BE49-F238E27FC236}">
                    <a16:creationId xmlns:a16="http://schemas.microsoft.com/office/drawing/2014/main" id="{0536A66C-4593-807E-72A6-1E01C1057990}"/>
                  </a:ext>
                </a:extLst>
              </p:cNvPr>
              <p:cNvPicPr/>
              <p:nvPr/>
            </p:nvPicPr>
            <p:blipFill>
              <a:blip r:embed="rId160"/>
              <a:stretch>
                <a:fillRect/>
              </a:stretch>
            </p:blipFill>
            <p:spPr>
              <a:xfrm>
                <a:off x="9652355" y="874108"/>
                <a:ext cx="180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9" name="Freihand 108">
                <a:extLst>
                  <a:ext uri="{FF2B5EF4-FFF2-40B4-BE49-F238E27FC236}">
                    <a16:creationId xmlns:a16="http://schemas.microsoft.com/office/drawing/2014/main" id="{71FA5F70-034E-A4F6-CC7A-FDF938EEB4F0}"/>
                  </a:ext>
                </a:extLst>
              </p14:cNvPr>
              <p14:cNvContentPartPr/>
              <p14:nvPr/>
            </p14:nvContentPartPr>
            <p14:xfrm>
              <a:off x="9878795" y="945748"/>
              <a:ext cx="132480" cy="118440"/>
            </p14:xfrm>
          </p:contentPart>
        </mc:Choice>
        <mc:Fallback>
          <p:pic>
            <p:nvPicPr>
              <p:cNvPr id="109" name="Freihand 108">
                <a:extLst>
                  <a:ext uri="{FF2B5EF4-FFF2-40B4-BE49-F238E27FC236}">
                    <a16:creationId xmlns:a16="http://schemas.microsoft.com/office/drawing/2014/main" id="{71FA5F70-034E-A4F6-CC7A-FDF938EEB4F0}"/>
                  </a:ext>
                </a:extLst>
              </p:cNvPr>
              <p:cNvPicPr/>
              <p:nvPr/>
            </p:nvPicPr>
            <p:blipFill>
              <a:blip r:embed="rId162"/>
              <a:stretch>
                <a:fillRect/>
              </a:stretch>
            </p:blipFill>
            <p:spPr>
              <a:xfrm>
                <a:off x="9870155" y="937108"/>
                <a:ext cx="150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0" name="Freihand 109">
                <a:extLst>
                  <a:ext uri="{FF2B5EF4-FFF2-40B4-BE49-F238E27FC236}">
                    <a16:creationId xmlns:a16="http://schemas.microsoft.com/office/drawing/2014/main" id="{F0C1EC56-0142-BEC7-BEC0-B65F627483D2}"/>
                  </a:ext>
                </a:extLst>
              </p14:cNvPr>
              <p14:cNvContentPartPr/>
              <p14:nvPr/>
            </p14:nvContentPartPr>
            <p14:xfrm>
              <a:off x="10030355" y="804268"/>
              <a:ext cx="299520" cy="266400"/>
            </p14:xfrm>
          </p:contentPart>
        </mc:Choice>
        <mc:Fallback>
          <p:pic>
            <p:nvPicPr>
              <p:cNvPr id="110" name="Freihand 109">
                <a:extLst>
                  <a:ext uri="{FF2B5EF4-FFF2-40B4-BE49-F238E27FC236}">
                    <a16:creationId xmlns:a16="http://schemas.microsoft.com/office/drawing/2014/main" id="{F0C1EC56-0142-BEC7-BEC0-B65F627483D2}"/>
                  </a:ext>
                </a:extLst>
              </p:cNvPr>
              <p:cNvPicPr/>
              <p:nvPr/>
            </p:nvPicPr>
            <p:blipFill>
              <a:blip r:embed="rId164"/>
              <a:stretch>
                <a:fillRect/>
              </a:stretch>
            </p:blipFill>
            <p:spPr>
              <a:xfrm>
                <a:off x="10021355" y="795268"/>
                <a:ext cx="3171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1" name="Freihand 110">
                <a:extLst>
                  <a:ext uri="{FF2B5EF4-FFF2-40B4-BE49-F238E27FC236}">
                    <a16:creationId xmlns:a16="http://schemas.microsoft.com/office/drawing/2014/main" id="{1A8EAEA8-8624-A6B9-D52E-FBCF4614BD7B}"/>
                  </a:ext>
                </a:extLst>
              </p14:cNvPr>
              <p14:cNvContentPartPr/>
              <p14:nvPr/>
            </p14:nvContentPartPr>
            <p14:xfrm>
              <a:off x="10303595" y="1104508"/>
              <a:ext cx="7560" cy="23040"/>
            </p14:xfrm>
          </p:contentPart>
        </mc:Choice>
        <mc:Fallback>
          <p:pic>
            <p:nvPicPr>
              <p:cNvPr id="111" name="Freihand 110">
                <a:extLst>
                  <a:ext uri="{FF2B5EF4-FFF2-40B4-BE49-F238E27FC236}">
                    <a16:creationId xmlns:a16="http://schemas.microsoft.com/office/drawing/2014/main" id="{1A8EAEA8-8624-A6B9-D52E-FBCF4614BD7B}"/>
                  </a:ext>
                </a:extLst>
              </p:cNvPr>
              <p:cNvPicPr/>
              <p:nvPr/>
            </p:nvPicPr>
            <p:blipFill>
              <a:blip r:embed="rId166"/>
              <a:stretch>
                <a:fillRect/>
              </a:stretch>
            </p:blipFill>
            <p:spPr>
              <a:xfrm>
                <a:off x="10294955" y="1095508"/>
                <a:ext cx="25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3" name="Freihand 112">
                <a:extLst>
                  <a:ext uri="{FF2B5EF4-FFF2-40B4-BE49-F238E27FC236}">
                    <a16:creationId xmlns:a16="http://schemas.microsoft.com/office/drawing/2014/main" id="{CA40ADCC-CCE2-AB2A-A688-729B444EAA6F}"/>
                  </a:ext>
                </a:extLst>
              </p14:cNvPr>
              <p14:cNvContentPartPr/>
              <p14:nvPr/>
            </p14:nvContentPartPr>
            <p14:xfrm>
              <a:off x="8956115" y="1470268"/>
              <a:ext cx="26640" cy="91800"/>
            </p14:xfrm>
          </p:contentPart>
        </mc:Choice>
        <mc:Fallback>
          <p:pic>
            <p:nvPicPr>
              <p:cNvPr id="113" name="Freihand 112">
                <a:extLst>
                  <a:ext uri="{FF2B5EF4-FFF2-40B4-BE49-F238E27FC236}">
                    <a16:creationId xmlns:a16="http://schemas.microsoft.com/office/drawing/2014/main" id="{CA40ADCC-CCE2-AB2A-A688-729B444EAA6F}"/>
                  </a:ext>
                </a:extLst>
              </p:cNvPr>
              <p:cNvPicPr/>
              <p:nvPr/>
            </p:nvPicPr>
            <p:blipFill>
              <a:blip r:embed="rId168"/>
              <a:stretch>
                <a:fillRect/>
              </a:stretch>
            </p:blipFill>
            <p:spPr>
              <a:xfrm>
                <a:off x="8947475" y="1461628"/>
                <a:ext cx="44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 name="Freihand 113">
                <a:extLst>
                  <a:ext uri="{FF2B5EF4-FFF2-40B4-BE49-F238E27FC236}">
                    <a16:creationId xmlns:a16="http://schemas.microsoft.com/office/drawing/2014/main" id="{5B78F2D4-F139-3858-2A62-40FCFBD381E0}"/>
                  </a:ext>
                </a:extLst>
              </p14:cNvPr>
              <p14:cNvContentPartPr/>
              <p14:nvPr/>
            </p14:nvContentPartPr>
            <p14:xfrm>
              <a:off x="9032795" y="1310428"/>
              <a:ext cx="55440" cy="231120"/>
            </p14:xfrm>
          </p:contentPart>
        </mc:Choice>
        <mc:Fallback>
          <p:pic>
            <p:nvPicPr>
              <p:cNvPr id="114" name="Freihand 113">
                <a:extLst>
                  <a:ext uri="{FF2B5EF4-FFF2-40B4-BE49-F238E27FC236}">
                    <a16:creationId xmlns:a16="http://schemas.microsoft.com/office/drawing/2014/main" id="{5B78F2D4-F139-3858-2A62-40FCFBD381E0}"/>
                  </a:ext>
                </a:extLst>
              </p:cNvPr>
              <p:cNvPicPr/>
              <p:nvPr/>
            </p:nvPicPr>
            <p:blipFill>
              <a:blip r:embed="rId170"/>
              <a:stretch>
                <a:fillRect/>
              </a:stretch>
            </p:blipFill>
            <p:spPr>
              <a:xfrm>
                <a:off x="9024155" y="1301788"/>
                <a:ext cx="73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 name="Freihand 114">
                <a:extLst>
                  <a:ext uri="{FF2B5EF4-FFF2-40B4-BE49-F238E27FC236}">
                    <a16:creationId xmlns:a16="http://schemas.microsoft.com/office/drawing/2014/main" id="{FDD6513C-0A94-4A35-17B6-BF0CF1273F6E}"/>
                  </a:ext>
                </a:extLst>
              </p14:cNvPr>
              <p14:cNvContentPartPr/>
              <p14:nvPr/>
            </p14:nvContentPartPr>
            <p14:xfrm>
              <a:off x="8981675" y="1278748"/>
              <a:ext cx="26280" cy="29520"/>
            </p14:xfrm>
          </p:contentPart>
        </mc:Choice>
        <mc:Fallback>
          <p:pic>
            <p:nvPicPr>
              <p:cNvPr id="115" name="Freihand 114">
                <a:extLst>
                  <a:ext uri="{FF2B5EF4-FFF2-40B4-BE49-F238E27FC236}">
                    <a16:creationId xmlns:a16="http://schemas.microsoft.com/office/drawing/2014/main" id="{FDD6513C-0A94-4A35-17B6-BF0CF1273F6E}"/>
                  </a:ext>
                </a:extLst>
              </p:cNvPr>
              <p:cNvPicPr/>
              <p:nvPr/>
            </p:nvPicPr>
            <p:blipFill>
              <a:blip r:embed="rId172"/>
              <a:stretch>
                <a:fillRect/>
              </a:stretch>
            </p:blipFill>
            <p:spPr>
              <a:xfrm>
                <a:off x="8972675" y="1269748"/>
                <a:ext cx="439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6" name="Freihand 115">
                <a:extLst>
                  <a:ext uri="{FF2B5EF4-FFF2-40B4-BE49-F238E27FC236}">
                    <a16:creationId xmlns:a16="http://schemas.microsoft.com/office/drawing/2014/main" id="{5D8531EA-5EF1-92A7-6E59-70394845A985}"/>
                  </a:ext>
                </a:extLst>
              </p14:cNvPr>
              <p14:cNvContentPartPr/>
              <p14:nvPr/>
            </p14:nvContentPartPr>
            <p14:xfrm>
              <a:off x="9280115" y="1341028"/>
              <a:ext cx="135360" cy="176760"/>
            </p14:xfrm>
          </p:contentPart>
        </mc:Choice>
        <mc:Fallback>
          <p:pic>
            <p:nvPicPr>
              <p:cNvPr id="116" name="Freihand 115">
                <a:extLst>
                  <a:ext uri="{FF2B5EF4-FFF2-40B4-BE49-F238E27FC236}">
                    <a16:creationId xmlns:a16="http://schemas.microsoft.com/office/drawing/2014/main" id="{5D8531EA-5EF1-92A7-6E59-70394845A985}"/>
                  </a:ext>
                </a:extLst>
              </p:cNvPr>
              <p:cNvPicPr/>
              <p:nvPr/>
            </p:nvPicPr>
            <p:blipFill>
              <a:blip r:embed="rId174"/>
              <a:stretch>
                <a:fillRect/>
              </a:stretch>
            </p:blipFill>
            <p:spPr>
              <a:xfrm>
                <a:off x="9271475" y="1332388"/>
                <a:ext cx="153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7" name="Freihand 116">
                <a:extLst>
                  <a:ext uri="{FF2B5EF4-FFF2-40B4-BE49-F238E27FC236}">
                    <a16:creationId xmlns:a16="http://schemas.microsoft.com/office/drawing/2014/main" id="{45C096A1-5D08-3F02-8240-0919054EEA39}"/>
                  </a:ext>
                </a:extLst>
              </p14:cNvPr>
              <p14:cNvContentPartPr/>
              <p14:nvPr/>
            </p14:nvContentPartPr>
            <p14:xfrm>
              <a:off x="9453995" y="1382788"/>
              <a:ext cx="236160" cy="277200"/>
            </p14:xfrm>
          </p:contentPart>
        </mc:Choice>
        <mc:Fallback>
          <p:pic>
            <p:nvPicPr>
              <p:cNvPr id="117" name="Freihand 116">
                <a:extLst>
                  <a:ext uri="{FF2B5EF4-FFF2-40B4-BE49-F238E27FC236}">
                    <a16:creationId xmlns:a16="http://schemas.microsoft.com/office/drawing/2014/main" id="{45C096A1-5D08-3F02-8240-0919054EEA39}"/>
                  </a:ext>
                </a:extLst>
              </p:cNvPr>
              <p:cNvPicPr/>
              <p:nvPr/>
            </p:nvPicPr>
            <p:blipFill>
              <a:blip r:embed="rId176"/>
              <a:stretch>
                <a:fillRect/>
              </a:stretch>
            </p:blipFill>
            <p:spPr>
              <a:xfrm>
                <a:off x="9444995" y="1374148"/>
                <a:ext cx="2538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8" name="Freihand 117">
                <a:extLst>
                  <a:ext uri="{FF2B5EF4-FFF2-40B4-BE49-F238E27FC236}">
                    <a16:creationId xmlns:a16="http://schemas.microsoft.com/office/drawing/2014/main" id="{7B21C0CC-14AC-2FC6-B733-227C314740BE}"/>
                  </a:ext>
                </a:extLst>
              </p14:cNvPr>
              <p14:cNvContentPartPr/>
              <p14:nvPr/>
            </p14:nvContentPartPr>
            <p14:xfrm>
              <a:off x="9746315" y="1423468"/>
              <a:ext cx="226440" cy="57240"/>
            </p14:xfrm>
          </p:contentPart>
        </mc:Choice>
        <mc:Fallback>
          <p:pic>
            <p:nvPicPr>
              <p:cNvPr id="118" name="Freihand 117">
                <a:extLst>
                  <a:ext uri="{FF2B5EF4-FFF2-40B4-BE49-F238E27FC236}">
                    <a16:creationId xmlns:a16="http://schemas.microsoft.com/office/drawing/2014/main" id="{7B21C0CC-14AC-2FC6-B733-227C314740BE}"/>
                  </a:ext>
                </a:extLst>
              </p:cNvPr>
              <p:cNvPicPr/>
              <p:nvPr/>
            </p:nvPicPr>
            <p:blipFill>
              <a:blip r:embed="rId178"/>
              <a:stretch>
                <a:fillRect/>
              </a:stretch>
            </p:blipFill>
            <p:spPr>
              <a:xfrm>
                <a:off x="9737315" y="1414828"/>
                <a:ext cx="244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9" name="Freihand 118">
                <a:extLst>
                  <a:ext uri="{FF2B5EF4-FFF2-40B4-BE49-F238E27FC236}">
                    <a16:creationId xmlns:a16="http://schemas.microsoft.com/office/drawing/2014/main" id="{E0566712-0BC0-2E2E-7228-D9D5E020543D}"/>
                  </a:ext>
                </a:extLst>
              </p14:cNvPr>
              <p14:cNvContentPartPr/>
              <p14:nvPr/>
            </p14:nvContentPartPr>
            <p14:xfrm>
              <a:off x="9999395" y="1333828"/>
              <a:ext cx="173880" cy="153720"/>
            </p14:xfrm>
          </p:contentPart>
        </mc:Choice>
        <mc:Fallback>
          <p:pic>
            <p:nvPicPr>
              <p:cNvPr id="119" name="Freihand 118">
                <a:extLst>
                  <a:ext uri="{FF2B5EF4-FFF2-40B4-BE49-F238E27FC236}">
                    <a16:creationId xmlns:a16="http://schemas.microsoft.com/office/drawing/2014/main" id="{E0566712-0BC0-2E2E-7228-D9D5E020543D}"/>
                  </a:ext>
                </a:extLst>
              </p:cNvPr>
              <p:cNvPicPr/>
              <p:nvPr/>
            </p:nvPicPr>
            <p:blipFill>
              <a:blip r:embed="rId180"/>
              <a:stretch>
                <a:fillRect/>
              </a:stretch>
            </p:blipFill>
            <p:spPr>
              <a:xfrm>
                <a:off x="9990755" y="1324828"/>
                <a:ext cx="191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0" name="Freihand 119">
                <a:extLst>
                  <a:ext uri="{FF2B5EF4-FFF2-40B4-BE49-F238E27FC236}">
                    <a16:creationId xmlns:a16="http://schemas.microsoft.com/office/drawing/2014/main" id="{F3A44946-337C-58EB-5708-AF4E78D726A6}"/>
                  </a:ext>
                </a:extLst>
              </p14:cNvPr>
              <p14:cNvContentPartPr/>
              <p14:nvPr/>
            </p14:nvContentPartPr>
            <p14:xfrm>
              <a:off x="10222955" y="1378468"/>
              <a:ext cx="70920" cy="105840"/>
            </p14:xfrm>
          </p:contentPart>
        </mc:Choice>
        <mc:Fallback>
          <p:pic>
            <p:nvPicPr>
              <p:cNvPr id="120" name="Freihand 119">
                <a:extLst>
                  <a:ext uri="{FF2B5EF4-FFF2-40B4-BE49-F238E27FC236}">
                    <a16:creationId xmlns:a16="http://schemas.microsoft.com/office/drawing/2014/main" id="{F3A44946-337C-58EB-5708-AF4E78D726A6}"/>
                  </a:ext>
                </a:extLst>
              </p:cNvPr>
              <p:cNvPicPr/>
              <p:nvPr/>
            </p:nvPicPr>
            <p:blipFill>
              <a:blip r:embed="rId182"/>
              <a:stretch>
                <a:fillRect/>
              </a:stretch>
            </p:blipFill>
            <p:spPr>
              <a:xfrm>
                <a:off x="10213955" y="1369468"/>
                <a:ext cx="88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1" name="Freihand 120">
                <a:extLst>
                  <a:ext uri="{FF2B5EF4-FFF2-40B4-BE49-F238E27FC236}">
                    <a16:creationId xmlns:a16="http://schemas.microsoft.com/office/drawing/2014/main" id="{BFE3544D-E746-F152-6906-6E16ECDE11B9}"/>
                  </a:ext>
                </a:extLst>
              </p14:cNvPr>
              <p14:cNvContentPartPr/>
              <p14:nvPr/>
            </p14:nvContentPartPr>
            <p14:xfrm>
              <a:off x="10502675" y="1408348"/>
              <a:ext cx="394200" cy="87120"/>
            </p14:xfrm>
          </p:contentPart>
        </mc:Choice>
        <mc:Fallback>
          <p:pic>
            <p:nvPicPr>
              <p:cNvPr id="121" name="Freihand 120">
                <a:extLst>
                  <a:ext uri="{FF2B5EF4-FFF2-40B4-BE49-F238E27FC236}">
                    <a16:creationId xmlns:a16="http://schemas.microsoft.com/office/drawing/2014/main" id="{BFE3544D-E746-F152-6906-6E16ECDE11B9}"/>
                  </a:ext>
                </a:extLst>
              </p:cNvPr>
              <p:cNvPicPr/>
              <p:nvPr/>
            </p:nvPicPr>
            <p:blipFill>
              <a:blip r:embed="rId184"/>
              <a:stretch>
                <a:fillRect/>
              </a:stretch>
            </p:blipFill>
            <p:spPr>
              <a:xfrm>
                <a:off x="10493675" y="1399708"/>
                <a:ext cx="411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2" name="Freihand 121">
                <a:extLst>
                  <a:ext uri="{FF2B5EF4-FFF2-40B4-BE49-F238E27FC236}">
                    <a16:creationId xmlns:a16="http://schemas.microsoft.com/office/drawing/2014/main" id="{F8003056-51E3-9918-FD2C-C8F3FCFE79FD}"/>
                  </a:ext>
                </a:extLst>
              </p14:cNvPr>
              <p14:cNvContentPartPr/>
              <p14:nvPr/>
            </p14:nvContentPartPr>
            <p14:xfrm>
              <a:off x="10956995" y="1276228"/>
              <a:ext cx="187200" cy="321480"/>
            </p14:xfrm>
          </p:contentPart>
        </mc:Choice>
        <mc:Fallback>
          <p:pic>
            <p:nvPicPr>
              <p:cNvPr id="122" name="Freihand 121">
                <a:extLst>
                  <a:ext uri="{FF2B5EF4-FFF2-40B4-BE49-F238E27FC236}">
                    <a16:creationId xmlns:a16="http://schemas.microsoft.com/office/drawing/2014/main" id="{F8003056-51E3-9918-FD2C-C8F3FCFE79FD}"/>
                  </a:ext>
                </a:extLst>
              </p:cNvPr>
              <p:cNvPicPr/>
              <p:nvPr/>
            </p:nvPicPr>
            <p:blipFill>
              <a:blip r:embed="rId186"/>
              <a:stretch>
                <a:fillRect/>
              </a:stretch>
            </p:blipFill>
            <p:spPr>
              <a:xfrm>
                <a:off x="10948355" y="1267588"/>
                <a:ext cx="2048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3" name="Freihand 122">
                <a:extLst>
                  <a:ext uri="{FF2B5EF4-FFF2-40B4-BE49-F238E27FC236}">
                    <a16:creationId xmlns:a16="http://schemas.microsoft.com/office/drawing/2014/main" id="{A69C5E70-9603-B4CC-EDB4-B634304429CB}"/>
                  </a:ext>
                </a:extLst>
              </p14:cNvPr>
              <p14:cNvContentPartPr/>
              <p14:nvPr/>
            </p14:nvContentPartPr>
            <p14:xfrm>
              <a:off x="11327435" y="1188748"/>
              <a:ext cx="325440" cy="285120"/>
            </p14:xfrm>
          </p:contentPart>
        </mc:Choice>
        <mc:Fallback>
          <p:pic>
            <p:nvPicPr>
              <p:cNvPr id="123" name="Freihand 122">
                <a:extLst>
                  <a:ext uri="{FF2B5EF4-FFF2-40B4-BE49-F238E27FC236}">
                    <a16:creationId xmlns:a16="http://schemas.microsoft.com/office/drawing/2014/main" id="{A69C5E70-9603-B4CC-EDB4-B634304429CB}"/>
                  </a:ext>
                </a:extLst>
              </p:cNvPr>
              <p:cNvPicPr/>
              <p:nvPr/>
            </p:nvPicPr>
            <p:blipFill>
              <a:blip r:embed="rId188"/>
              <a:stretch>
                <a:fillRect/>
              </a:stretch>
            </p:blipFill>
            <p:spPr>
              <a:xfrm>
                <a:off x="11318435" y="1180108"/>
                <a:ext cx="3430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7" name="Freihand 126">
                <a:extLst>
                  <a:ext uri="{FF2B5EF4-FFF2-40B4-BE49-F238E27FC236}">
                    <a16:creationId xmlns:a16="http://schemas.microsoft.com/office/drawing/2014/main" id="{8F3A62B9-56D7-3C5E-73C7-19EAB7689CC4}"/>
                  </a:ext>
                </a:extLst>
              </p14:cNvPr>
              <p14:cNvContentPartPr/>
              <p14:nvPr/>
            </p14:nvContentPartPr>
            <p14:xfrm>
              <a:off x="11347955" y="1269388"/>
              <a:ext cx="401760" cy="204840"/>
            </p14:xfrm>
          </p:contentPart>
        </mc:Choice>
        <mc:Fallback>
          <p:pic>
            <p:nvPicPr>
              <p:cNvPr id="127" name="Freihand 126">
                <a:extLst>
                  <a:ext uri="{FF2B5EF4-FFF2-40B4-BE49-F238E27FC236}">
                    <a16:creationId xmlns:a16="http://schemas.microsoft.com/office/drawing/2014/main" id="{8F3A62B9-56D7-3C5E-73C7-19EAB7689CC4}"/>
                  </a:ext>
                </a:extLst>
              </p:cNvPr>
              <p:cNvPicPr/>
              <p:nvPr/>
            </p:nvPicPr>
            <p:blipFill>
              <a:blip r:embed="rId190"/>
              <a:stretch>
                <a:fillRect/>
              </a:stretch>
            </p:blipFill>
            <p:spPr>
              <a:xfrm>
                <a:off x="11339315" y="1260388"/>
                <a:ext cx="419400" cy="222480"/>
              </a:xfrm>
              <a:prstGeom prst="rect">
                <a:avLst/>
              </a:prstGeom>
            </p:spPr>
          </p:pic>
        </mc:Fallback>
      </mc:AlternateContent>
      <p:grpSp>
        <p:nvGrpSpPr>
          <p:cNvPr id="142" name="Gruppieren 141">
            <a:extLst>
              <a:ext uri="{FF2B5EF4-FFF2-40B4-BE49-F238E27FC236}">
                <a16:creationId xmlns:a16="http://schemas.microsoft.com/office/drawing/2014/main" id="{D15D571E-1B1D-CDF9-FCCC-3995CCAFD41B}"/>
              </a:ext>
            </a:extLst>
          </p:cNvPr>
          <p:cNvGrpSpPr/>
          <p:nvPr/>
        </p:nvGrpSpPr>
        <p:grpSpPr>
          <a:xfrm>
            <a:off x="9200915" y="1745668"/>
            <a:ext cx="2332080" cy="963000"/>
            <a:chOff x="9200915" y="1745668"/>
            <a:chExt cx="2332080" cy="963000"/>
          </a:xfrm>
        </p:grpSpPr>
        <mc:AlternateContent xmlns:mc="http://schemas.openxmlformats.org/markup-compatibility/2006">
          <mc:Choice xmlns:p14="http://schemas.microsoft.com/office/powerpoint/2010/main" Requires="p14">
            <p:contentPart p14:bwMode="auto" r:id="rId191">
              <p14:nvContentPartPr>
                <p14:cNvPr id="124" name="Freihand 123">
                  <a:extLst>
                    <a:ext uri="{FF2B5EF4-FFF2-40B4-BE49-F238E27FC236}">
                      <a16:creationId xmlns:a16="http://schemas.microsoft.com/office/drawing/2014/main" id="{F1180930-1213-1CB8-13DC-80A3EAACA664}"/>
                    </a:ext>
                  </a:extLst>
                </p14:cNvPr>
                <p14:cNvContentPartPr/>
                <p14:nvPr/>
              </p14:nvContentPartPr>
              <p14:xfrm>
                <a:off x="9200915" y="1769428"/>
                <a:ext cx="282240" cy="224280"/>
              </p14:xfrm>
            </p:contentPart>
          </mc:Choice>
          <mc:Fallback>
            <p:pic>
              <p:nvPicPr>
                <p:cNvPr id="124" name="Freihand 123">
                  <a:extLst>
                    <a:ext uri="{FF2B5EF4-FFF2-40B4-BE49-F238E27FC236}">
                      <a16:creationId xmlns:a16="http://schemas.microsoft.com/office/drawing/2014/main" id="{F1180930-1213-1CB8-13DC-80A3EAACA664}"/>
                    </a:ext>
                  </a:extLst>
                </p:cNvPr>
                <p:cNvPicPr/>
                <p:nvPr/>
              </p:nvPicPr>
              <p:blipFill>
                <a:blip r:embed="rId192"/>
                <a:stretch>
                  <a:fillRect/>
                </a:stretch>
              </p:blipFill>
              <p:spPr>
                <a:xfrm>
                  <a:off x="9192275" y="1760788"/>
                  <a:ext cx="2998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8" name="Freihand 127">
                  <a:extLst>
                    <a:ext uri="{FF2B5EF4-FFF2-40B4-BE49-F238E27FC236}">
                      <a16:creationId xmlns:a16="http://schemas.microsoft.com/office/drawing/2014/main" id="{56AC66C2-D74C-46C1-1234-3E2A78110838}"/>
                    </a:ext>
                  </a:extLst>
                </p14:cNvPr>
                <p14:cNvContentPartPr/>
                <p14:nvPr/>
              </p14:nvContentPartPr>
              <p14:xfrm>
                <a:off x="9447155" y="1897588"/>
                <a:ext cx="61920" cy="78120"/>
              </p14:xfrm>
            </p:contentPart>
          </mc:Choice>
          <mc:Fallback>
            <p:pic>
              <p:nvPicPr>
                <p:cNvPr id="128" name="Freihand 127">
                  <a:extLst>
                    <a:ext uri="{FF2B5EF4-FFF2-40B4-BE49-F238E27FC236}">
                      <a16:creationId xmlns:a16="http://schemas.microsoft.com/office/drawing/2014/main" id="{56AC66C2-D74C-46C1-1234-3E2A78110838}"/>
                    </a:ext>
                  </a:extLst>
                </p:cNvPr>
                <p:cNvPicPr/>
                <p:nvPr/>
              </p:nvPicPr>
              <p:blipFill>
                <a:blip r:embed="rId194"/>
                <a:stretch>
                  <a:fillRect/>
                </a:stretch>
              </p:blipFill>
              <p:spPr>
                <a:xfrm>
                  <a:off x="9438515" y="1888948"/>
                  <a:ext cx="79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9" name="Freihand 128">
                  <a:extLst>
                    <a:ext uri="{FF2B5EF4-FFF2-40B4-BE49-F238E27FC236}">
                      <a16:creationId xmlns:a16="http://schemas.microsoft.com/office/drawing/2014/main" id="{730CCB44-71B6-01B7-C0F3-EC0AE484CC42}"/>
                    </a:ext>
                  </a:extLst>
                </p14:cNvPr>
                <p14:cNvContentPartPr/>
                <p14:nvPr/>
              </p14:nvContentPartPr>
              <p14:xfrm>
                <a:off x="9690515" y="1745668"/>
                <a:ext cx="704880" cy="224640"/>
              </p14:xfrm>
            </p:contentPart>
          </mc:Choice>
          <mc:Fallback>
            <p:pic>
              <p:nvPicPr>
                <p:cNvPr id="129" name="Freihand 128">
                  <a:extLst>
                    <a:ext uri="{FF2B5EF4-FFF2-40B4-BE49-F238E27FC236}">
                      <a16:creationId xmlns:a16="http://schemas.microsoft.com/office/drawing/2014/main" id="{730CCB44-71B6-01B7-C0F3-EC0AE484CC42}"/>
                    </a:ext>
                  </a:extLst>
                </p:cNvPr>
                <p:cNvPicPr/>
                <p:nvPr/>
              </p:nvPicPr>
              <p:blipFill>
                <a:blip r:embed="rId196"/>
                <a:stretch>
                  <a:fillRect/>
                </a:stretch>
              </p:blipFill>
              <p:spPr>
                <a:xfrm>
                  <a:off x="9681515" y="1736668"/>
                  <a:ext cx="722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0" name="Freihand 129">
                  <a:extLst>
                    <a:ext uri="{FF2B5EF4-FFF2-40B4-BE49-F238E27FC236}">
                      <a16:creationId xmlns:a16="http://schemas.microsoft.com/office/drawing/2014/main" id="{6A9FEAF1-7D54-DD35-A29E-1343CCBE1B58}"/>
                    </a:ext>
                  </a:extLst>
                </p14:cNvPr>
                <p14:cNvContentPartPr/>
                <p14:nvPr/>
              </p14:nvContentPartPr>
              <p14:xfrm>
                <a:off x="10630115" y="1765468"/>
                <a:ext cx="312840" cy="312840"/>
              </p14:xfrm>
            </p:contentPart>
          </mc:Choice>
          <mc:Fallback>
            <p:pic>
              <p:nvPicPr>
                <p:cNvPr id="130" name="Freihand 129">
                  <a:extLst>
                    <a:ext uri="{FF2B5EF4-FFF2-40B4-BE49-F238E27FC236}">
                      <a16:creationId xmlns:a16="http://schemas.microsoft.com/office/drawing/2014/main" id="{6A9FEAF1-7D54-DD35-A29E-1343CCBE1B58}"/>
                    </a:ext>
                  </a:extLst>
                </p:cNvPr>
                <p:cNvPicPr/>
                <p:nvPr/>
              </p:nvPicPr>
              <p:blipFill>
                <a:blip r:embed="rId198"/>
                <a:stretch>
                  <a:fillRect/>
                </a:stretch>
              </p:blipFill>
              <p:spPr>
                <a:xfrm>
                  <a:off x="10621475" y="1756828"/>
                  <a:ext cx="33048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3" name="Freihand 132">
                  <a:extLst>
                    <a:ext uri="{FF2B5EF4-FFF2-40B4-BE49-F238E27FC236}">
                      <a16:creationId xmlns:a16="http://schemas.microsoft.com/office/drawing/2014/main" id="{FCD8FE6E-4819-2323-72D0-E78A9560631E}"/>
                    </a:ext>
                  </a:extLst>
                </p14:cNvPr>
                <p14:cNvContentPartPr/>
                <p14:nvPr/>
              </p14:nvContentPartPr>
              <p14:xfrm>
                <a:off x="9696635" y="2194948"/>
                <a:ext cx="168120" cy="251280"/>
              </p14:xfrm>
            </p:contentPart>
          </mc:Choice>
          <mc:Fallback>
            <p:pic>
              <p:nvPicPr>
                <p:cNvPr id="133" name="Freihand 132">
                  <a:extLst>
                    <a:ext uri="{FF2B5EF4-FFF2-40B4-BE49-F238E27FC236}">
                      <a16:creationId xmlns:a16="http://schemas.microsoft.com/office/drawing/2014/main" id="{FCD8FE6E-4819-2323-72D0-E78A9560631E}"/>
                    </a:ext>
                  </a:extLst>
                </p:cNvPr>
                <p:cNvPicPr/>
                <p:nvPr/>
              </p:nvPicPr>
              <p:blipFill>
                <a:blip r:embed="rId200"/>
                <a:stretch>
                  <a:fillRect/>
                </a:stretch>
              </p:blipFill>
              <p:spPr>
                <a:xfrm>
                  <a:off x="9687995" y="2185948"/>
                  <a:ext cx="1857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4" name="Freihand 133">
                  <a:extLst>
                    <a:ext uri="{FF2B5EF4-FFF2-40B4-BE49-F238E27FC236}">
                      <a16:creationId xmlns:a16="http://schemas.microsoft.com/office/drawing/2014/main" id="{A626FB2F-964C-C79D-350D-FDDB6693E4D2}"/>
                    </a:ext>
                  </a:extLst>
                </p14:cNvPr>
                <p14:cNvContentPartPr/>
                <p14:nvPr/>
              </p14:nvContentPartPr>
              <p14:xfrm>
                <a:off x="9929555" y="2275948"/>
                <a:ext cx="75240" cy="95040"/>
              </p14:xfrm>
            </p:contentPart>
          </mc:Choice>
          <mc:Fallback>
            <p:pic>
              <p:nvPicPr>
                <p:cNvPr id="134" name="Freihand 133">
                  <a:extLst>
                    <a:ext uri="{FF2B5EF4-FFF2-40B4-BE49-F238E27FC236}">
                      <a16:creationId xmlns:a16="http://schemas.microsoft.com/office/drawing/2014/main" id="{A626FB2F-964C-C79D-350D-FDDB6693E4D2}"/>
                    </a:ext>
                  </a:extLst>
                </p:cNvPr>
                <p:cNvPicPr/>
                <p:nvPr/>
              </p:nvPicPr>
              <p:blipFill>
                <a:blip r:embed="rId202"/>
                <a:stretch>
                  <a:fillRect/>
                </a:stretch>
              </p:blipFill>
              <p:spPr>
                <a:xfrm>
                  <a:off x="9920555" y="2266948"/>
                  <a:ext cx="92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5" name="Freihand 134">
                  <a:extLst>
                    <a:ext uri="{FF2B5EF4-FFF2-40B4-BE49-F238E27FC236}">
                      <a16:creationId xmlns:a16="http://schemas.microsoft.com/office/drawing/2014/main" id="{4AFDE2DA-8D18-BCD1-DF64-5715C886BC9D}"/>
                    </a:ext>
                  </a:extLst>
                </p14:cNvPr>
                <p14:cNvContentPartPr/>
                <p14:nvPr/>
              </p14:nvContentPartPr>
              <p14:xfrm>
                <a:off x="10040795" y="2160388"/>
                <a:ext cx="118440" cy="236520"/>
              </p14:xfrm>
            </p:contentPart>
          </mc:Choice>
          <mc:Fallback>
            <p:pic>
              <p:nvPicPr>
                <p:cNvPr id="135" name="Freihand 134">
                  <a:extLst>
                    <a:ext uri="{FF2B5EF4-FFF2-40B4-BE49-F238E27FC236}">
                      <a16:creationId xmlns:a16="http://schemas.microsoft.com/office/drawing/2014/main" id="{4AFDE2DA-8D18-BCD1-DF64-5715C886BC9D}"/>
                    </a:ext>
                  </a:extLst>
                </p:cNvPr>
                <p:cNvPicPr/>
                <p:nvPr/>
              </p:nvPicPr>
              <p:blipFill>
                <a:blip r:embed="rId204"/>
                <a:stretch>
                  <a:fillRect/>
                </a:stretch>
              </p:blipFill>
              <p:spPr>
                <a:xfrm>
                  <a:off x="10031795" y="2151388"/>
                  <a:ext cx="136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6" name="Freihand 135">
                  <a:extLst>
                    <a:ext uri="{FF2B5EF4-FFF2-40B4-BE49-F238E27FC236}">
                      <a16:creationId xmlns:a16="http://schemas.microsoft.com/office/drawing/2014/main" id="{EBFDF1E8-D56F-CCDF-EFA0-98D21C966C6D}"/>
                    </a:ext>
                  </a:extLst>
                </p14:cNvPr>
                <p14:cNvContentPartPr/>
                <p14:nvPr/>
              </p14:nvContentPartPr>
              <p14:xfrm>
                <a:off x="10269035" y="2190628"/>
                <a:ext cx="270360" cy="204840"/>
              </p14:xfrm>
            </p:contentPart>
          </mc:Choice>
          <mc:Fallback>
            <p:pic>
              <p:nvPicPr>
                <p:cNvPr id="136" name="Freihand 135">
                  <a:extLst>
                    <a:ext uri="{FF2B5EF4-FFF2-40B4-BE49-F238E27FC236}">
                      <a16:creationId xmlns:a16="http://schemas.microsoft.com/office/drawing/2014/main" id="{EBFDF1E8-D56F-CCDF-EFA0-98D21C966C6D}"/>
                    </a:ext>
                  </a:extLst>
                </p:cNvPr>
                <p:cNvPicPr/>
                <p:nvPr/>
              </p:nvPicPr>
              <p:blipFill>
                <a:blip r:embed="rId206"/>
                <a:stretch>
                  <a:fillRect/>
                </a:stretch>
              </p:blipFill>
              <p:spPr>
                <a:xfrm>
                  <a:off x="10260035" y="2181628"/>
                  <a:ext cx="288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7" name="Freihand 136">
                  <a:extLst>
                    <a:ext uri="{FF2B5EF4-FFF2-40B4-BE49-F238E27FC236}">
                      <a16:creationId xmlns:a16="http://schemas.microsoft.com/office/drawing/2014/main" id="{9ADF7914-4E98-62F1-01E5-9286738EF0C2}"/>
                    </a:ext>
                  </a:extLst>
                </p14:cNvPr>
                <p14:cNvContentPartPr/>
                <p14:nvPr/>
              </p14:nvContentPartPr>
              <p14:xfrm>
                <a:off x="10574315" y="2265868"/>
                <a:ext cx="142920" cy="80280"/>
              </p14:xfrm>
            </p:contentPart>
          </mc:Choice>
          <mc:Fallback>
            <p:pic>
              <p:nvPicPr>
                <p:cNvPr id="137" name="Freihand 136">
                  <a:extLst>
                    <a:ext uri="{FF2B5EF4-FFF2-40B4-BE49-F238E27FC236}">
                      <a16:creationId xmlns:a16="http://schemas.microsoft.com/office/drawing/2014/main" id="{9ADF7914-4E98-62F1-01E5-9286738EF0C2}"/>
                    </a:ext>
                  </a:extLst>
                </p:cNvPr>
                <p:cNvPicPr/>
                <p:nvPr/>
              </p:nvPicPr>
              <p:blipFill>
                <a:blip r:embed="rId208"/>
                <a:stretch>
                  <a:fillRect/>
                </a:stretch>
              </p:blipFill>
              <p:spPr>
                <a:xfrm>
                  <a:off x="10565675" y="2257228"/>
                  <a:ext cx="160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8" name="Freihand 137">
                  <a:extLst>
                    <a:ext uri="{FF2B5EF4-FFF2-40B4-BE49-F238E27FC236}">
                      <a16:creationId xmlns:a16="http://schemas.microsoft.com/office/drawing/2014/main" id="{9E6587B4-8D1B-52F7-38CC-352E599AF8E0}"/>
                    </a:ext>
                  </a:extLst>
                </p14:cNvPr>
                <p14:cNvContentPartPr/>
                <p14:nvPr/>
              </p14:nvContentPartPr>
              <p14:xfrm>
                <a:off x="10758995" y="2223028"/>
                <a:ext cx="263880" cy="284760"/>
              </p14:xfrm>
            </p:contentPart>
          </mc:Choice>
          <mc:Fallback>
            <p:pic>
              <p:nvPicPr>
                <p:cNvPr id="138" name="Freihand 137">
                  <a:extLst>
                    <a:ext uri="{FF2B5EF4-FFF2-40B4-BE49-F238E27FC236}">
                      <a16:creationId xmlns:a16="http://schemas.microsoft.com/office/drawing/2014/main" id="{9E6587B4-8D1B-52F7-38CC-352E599AF8E0}"/>
                    </a:ext>
                  </a:extLst>
                </p:cNvPr>
                <p:cNvPicPr/>
                <p:nvPr/>
              </p:nvPicPr>
              <p:blipFill>
                <a:blip r:embed="rId210"/>
                <a:stretch>
                  <a:fillRect/>
                </a:stretch>
              </p:blipFill>
              <p:spPr>
                <a:xfrm>
                  <a:off x="10750355" y="2214028"/>
                  <a:ext cx="2815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9" name="Freihand 138">
                  <a:extLst>
                    <a:ext uri="{FF2B5EF4-FFF2-40B4-BE49-F238E27FC236}">
                      <a16:creationId xmlns:a16="http://schemas.microsoft.com/office/drawing/2014/main" id="{DF608398-8183-4DE0-55BA-C12D1AEDA2BF}"/>
                    </a:ext>
                  </a:extLst>
                </p14:cNvPr>
                <p14:cNvContentPartPr/>
                <p14:nvPr/>
              </p14:nvContentPartPr>
              <p14:xfrm>
                <a:off x="11261915" y="1983268"/>
                <a:ext cx="35640" cy="291960"/>
              </p14:xfrm>
            </p:contentPart>
          </mc:Choice>
          <mc:Fallback>
            <p:pic>
              <p:nvPicPr>
                <p:cNvPr id="139" name="Freihand 138">
                  <a:extLst>
                    <a:ext uri="{FF2B5EF4-FFF2-40B4-BE49-F238E27FC236}">
                      <a16:creationId xmlns:a16="http://schemas.microsoft.com/office/drawing/2014/main" id="{DF608398-8183-4DE0-55BA-C12D1AEDA2BF}"/>
                    </a:ext>
                  </a:extLst>
                </p:cNvPr>
                <p:cNvPicPr/>
                <p:nvPr/>
              </p:nvPicPr>
              <p:blipFill>
                <a:blip r:embed="rId212"/>
                <a:stretch>
                  <a:fillRect/>
                </a:stretch>
              </p:blipFill>
              <p:spPr>
                <a:xfrm>
                  <a:off x="11252915" y="1974628"/>
                  <a:ext cx="5328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0" name="Freihand 139">
                  <a:extLst>
                    <a:ext uri="{FF2B5EF4-FFF2-40B4-BE49-F238E27FC236}">
                      <a16:creationId xmlns:a16="http://schemas.microsoft.com/office/drawing/2014/main" id="{16DBB469-9DBB-79DE-EC1A-836245E06FD8}"/>
                    </a:ext>
                  </a:extLst>
                </p14:cNvPr>
                <p14:cNvContentPartPr/>
                <p14:nvPr/>
              </p14:nvContentPartPr>
              <p14:xfrm>
                <a:off x="11275595" y="2369188"/>
                <a:ext cx="23040" cy="31320"/>
              </p14:xfrm>
            </p:contentPart>
          </mc:Choice>
          <mc:Fallback>
            <p:pic>
              <p:nvPicPr>
                <p:cNvPr id="140" name="Freihand 139">
                  <a:extLst>
                    <a:ext uri="{FF2B5EF4-FFF2-40B4-BE49-F238E27FC236}">
                      <a16:creationId xmlns:a16="http://schemas.microsoft.com/office/drawing/2014/main" id="{16DBB469-9DBB-79DE-EC1A-836245E06FD8}"/>
                    </a:ext>
                  </a:extLst>
                </p:cNvPr>
                <p:cNvPicPr/>
                <p:nvPr/>
              </p:nvPicPr>
              <p:blipFill>
                <a:blip r:embed="rId214"/>
                <a:stretch>
                  <a:fillRect/>
                </a:stretch>
              </p:blipFill>
              <p:spPr>
                <a:xfrm>
                  <a:off x="11266955" y="2360188"/>
                  <a:ext cx="406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1" name="Freihand 140">
                  <a:extLst>
                    <a:ext uri="{FF2B5EF4-FFF2-40B4-BE49-F238E27FC236}">
                      <a16:creationId xmlns:a16="http://schemas.microsoft.com/office/drawing/2014/main" id="{C24A4743-9252-F3CC-0630-D70EBEA21CD3}"/>
                    </a:ext>
                  </a:extLst>
                </p14:cNvPr>
                <p14:cNvContentPartPr/>
                <p14:nvPr/>
              </p14:nvContentPartPr>
              <p14:xfrm>
                <a:off x="9861515" y="2495548"/>
                <a:ext cx="1671480" cy="213120"/>
              </p14:xfrm>
            </p:contentPart>
          </mc:Choice>
          <mc:Fallback>
            <p:pic>
              <p:nvPicPr>
                <p:cNvPr id="141" name="Freihand 140">
                  <a:extLst>
                    <a:ext uri="{FF2B5EF4-FFF2-40B4-BE49-F238E27FC236}">
                      <a16:creationId xmlns:a16="http://schemas.microsoft.com/office/drawing/2014/main" id="{C24A4743-9252-F3CC-0630-D70EBEA21CD3}"/>
                    </a:ext>
                  </a:extLst>
                </p:cNvPr>
                <p:cNvPicPr/>
                <p:nvPr/>
              </p:nvPicPr>
              <p:blipFill>
                <a:blip r:embed="rId216"/>
                <a:stretch>
                  <a:fillRect/>
                </a:stretch>
              </p:blipFill>
              <p:spPr>
                <a:xfrm>
                  <a:off x="9852875" y="2486548"/>
                  <a:ext cx="1689120" cy="23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7">
            <p14:nvContentPartPr>
              <p14:cNvPr id="143" name="Freihand 142">
                <a:extLst>
                  <a:ext uri="{FF2B5EF4-FFF2-40B4-BE49-F238E27FC236}">
                    <a16:creationId xmlns:a16="http://schemas.microsoft.com/office/drawing/2014/main" id="{9EA1DF04-7CF1-00AD-BF0A-561D5D634BC1}"/>
                  </a:ext>
                </a:extLst>
              </p14:cNvPr>
              <p14:cNvContentPartPr/>
              <p14:nvPr/>
            </p14:nvContentPartPr>
            <p14:xfrm>
              <a:off x="4977395" y="3723148"/>
              <a:ext cx="1464480" cy="469800"/>
            </p14:xfrm>
          </p:contentPart>
        </mc:Choice>
        <mc:Fallback>
          <p:pic>
            <p:nvPicPr>
              <p:cNvPr id="143" name="Freihand 142">
                <a:extLst>
                  <a:ext uri="{FF2B5EF4-FFF2-40B4-BE49-F238E27FC236}">
                    <a16:creationId xmlns:a16="http://schemas.microsoft.com/office/drawing/2014/main" id="{9EA1DF04-7CF1-00AD-BF0A-561D5D634BC1}"/>
                  </a:ext>
                </a:extLst>
              </p:cNvPr>
              <p:cNvPicPr/>
              <p:nvPr/>
            </p:nvPicPr>
            <p:blipFill>
              <a:blip r:embed="rId218"/>
              <a:stretch>
                <a:fillRect/>
              </a:stretch>
            </p:blipFill>
            <p:spPr>
              <a:xfrm>
                <a:off x="4968755" y="3714508"/>
                <a:ext cx="148212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4" name="Freihand 143">
                <a:extLst>
                  <a:ext uri="{FF2B5EF4-FFF2-40B4-BE49-F238E27FC236}">
                    <a16:creationId xmlns:a16="http://schemas.microsoft.com/office/drawing/2014/main" id="{937F84A9-DB3D-5094-F49E-9A3076B77FCE}"/>
                  </a:ext>
                </a:extLst>
              </p14:cNvPr>
              <p14:cNvContentPartPr/>
              <p14:nvPr/>
            </p14:nvContentPartPr>
            <p14:xfrm>
              <a:off x="5028155" y="3736108"/>
              <a:ext cx="1411560" cy="486720"/>
            </p14:xfrm>
          </p:contentPart>
        </mc:Choice>
        <mc:Fallback>
          <p:pic>
            <p:nvPicPr>
              <p:cNvPr id="144" name="Freihand 143">
                <a:extLst>
                  <a:ext uri="{FF2B5EF4-FFF2-40B4-BE49-F238E27FC236}">
                    <a16:creationId xmlns:a16="http://schemas.microsoft.com/office/drawing/2014/main" id="{937F84A9-DB3D-5094-F49E-9A3076B77FCE}"/>
                  </a:ext>
                </a:extLst>
              </p:cNvPr>
              <p:cNvPicPr/>
              <p:nvPr/>
            </p:nvPicPr>
            <p:blipFill>
              <a:blip r:embed="rId220"/>
              <a:stretch>
                <a:fillRect/>
              </a:stretch>
            </p:blipFill>
            <p:spPr>
              <a:xfrm>
                <a:off x="5019515" y="3727468"/>
                <a:ext cx="142920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5" name="Freihand 144">
                <a:extLst>
                  <a:ext uri="{FF2B5EF4-FFF2-40B4-BE49-F238E27FC236}">
                    <a16:creationId xmlns:a16="http://schemas.microsoft.com/office/drawing/2014/main" id="{90BEC56F-1286-E99C-5D85-1FCBBAEF31FA}"/>
                  </a:ext>
                </a:extLst>
              </p14:cNvPr>
              <p14:cNvContentPartPr/>
              <p14:nvPr/>
            </p14:nvContentPartPr>
            <p14:xfrm>
              <a:off x="5034995" y="3713428"/>
              <a:ext cx="1303920" cy="513720"/>
            </p14:xfrm>
          </p:contentPart>
        </mc:Choice>
        <mc:Fallback>
          <p:pic>
            <p:nvPicPr>
              <p:cNvPr id="145" name="Freihand 144">
                <a:extLst>
                  <a:ext uri="{FF2B5EF4-FFF2-40B4-BE49-F238E27FC236}">
                    <a16:creationId xmlns:a16="http://schemas.microsoft.com/office/drawing/2014/main" id="{90BEC56F-1286-E99C-5D85-1FCBBAEF31FA}"/>
                  </a:ext>
                </a:extLst>
              </p:cNvPr>
              <p:cNvPicPr/>
              <p:nvPr/>
            </p:nvPicPr>
            <p:blipFill>
              <a:blip r:embed="rId222"/>
              <a:stretch>
                <a:fillRect/>
              </a:stretch>
            </p:blipFill>
            <p:spPr>
              <a:xfrm>
                <a:off x="5026355" y="3704788"/>
                <a:ext cx="132156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6" name="Freihand 145">
                <a:extLst>
                  <a:ext uri="{FF2B5EF4-FFF2-40B4-BE49-F238E27FC236}">
                    <a16:creationId xmlns:a16="http://schemas.microsoft.com/office/drawing/2014/main" id="{EFC78901-B405-68ED-CF03-12F588BA6C48}"/>
                  </a:ext>
                </a:extLst>
              </p14:cNvPr>
              <p14:cNvContentPartPr/>
              <p14:nvPr/>
            </p14:nvContentPartPr>
            <p14:xfrm>
              <a:off x="6048395" y="1010908"/>
              <a:ext cx="1777680" cy="656640"/>
            </p14:xfrm>
          </p:contentPart>
        </mc:Choice>
        <mc:Fallback>
          <p:pic>
            <p:nvPicPr>
              <p:cNvPr id="146" name="Freihand 145">
                <a:extLst>
                  <a:ext uri="{FF2B5EF4-FFF2-40B4-BE49-F238E27FC236}">
                    <a16:creationId xmlns:a16="http://schemas.microsoft.com/office/drawing/2014/main" id="{EFC78901-B405-68ED-CF03-12F588BA6C48}"/>
                  </a:ext>
                </a:extLst>
              </p:cNvPr>
              <p:cNvPicPr/>
              <p:nvPr/>
            </p:nvPicPr>
            <p:blipFill>
              <a:blip r:embed="rId224"/>
              <a:stretch>
                <a:fillRect/>
              </a:stretch>
            </p:blipFill>
            <p:spPr>
              <a:xfrm>
                <a:off x="6039755" y="1002268"/>
                <a:ext cx="1795320" cy="674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7" name="Freihand 146">
                <a:extLst>
                  <a:ext uri="{FF2B5EF4-FFF2-40B4-BE49-F238E27FC236}">
                    <a16:creationId xmlns:a16="http://schemas.microsoft.com/office/drawing/2014/main" id="{1D17EBB5-5AD7-29FF-9036-244A856D9065}"/>
                  </a:ext>
                </a:extLst>
              </p14:cNvPr>
              <p14:cNvContentPartPr/>
              <p14:nvPr/>
            </p14:nvContentPartPr>
            <p14:xfrm>
              <a:off x="6892955" y="2502028"/>
              <a:ext cx="1909800" cy="786960"/>
            </p14:xfrm>
          </p:contentPart>
        </mc:Choice>
        <mc:Fallback>
          <p:pic>
            <p:nvPicPr>
              <p:cNvPr id="147" name="Freihand 146">
                <a:extLst>
                  <a:ext uri="{FF2B5EF4-FFF2-40B4-BE49-F238E27FC236}">
                    <a16:creationId xmlns:a16="http://schemas.microsoft.com/office/drawing/2014/main" id="{1D17EBB5-5AD7-29FF-9036-244A856D9065}"/>
                  </a:ext>
                </a:extLst>
              </p:cNvPr>
              <p:cNvPicPr/>
              <p:nvPr/>
            </p:nvPicPr>
            <p:blipFill>
              <a:blip r:embed="rId226"/>
              <a:stretch>
                <a:fillRect/>
              </a:stretch>
            </p:blipFill>
            <p:spPr>
              <a:xfrm>
                <a:off x="6884315" y="2493388"/>
                <a:ext cx="1927440" cy="80460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5B5C279-52A0-268A-C096-14625A1A0502}"/>
                  </a:ext>
                </a:extLst>
              </p14:cNvPr>
              <p14:cNvContentPartPr/>
              <p14:nvPr/>
            </p14:nvContentPartPr>
            <p14:xfrm>
              <a:off x="2648915" y="2315908"/>
              <a:ext cx="6856200" cy="169560"/>
            </p14:xfrm>
          </p:contentPart>
        </mc:Choice>
        <mc:Fallback>
          <p:pic>
            <p:nvPicPr>
              <p:cNvPr id="2" name="Freihand 1">
                <a:extLst>
                  <a:ext uri="{FF2B5EF4-FFF2-40B4-BE49-F238E27FC236}">
                    <a16:creationId xmlns:a16="http://schemas.microsoft.com/office/drawing/2014/main" id="{15B5C279-52A0-268A-C096-14625A1A0502}"/>
                  </a:ext>
                </a:extLst>
              </p:cNvPr>
              <p:cNvPicPr/>
              <p:nvPr/>
            </p:nvPicPr>
            <p:blipFill>
              <a:blip r:embed="rId4"/>
              <a:stretch>
                <a:fillRect/>
              </a:stretch>
            </p:blipFill>
            <p:spPr>
              <a:xfrm>
                <a:off x="2639915" y="2306908"/>
                <a:ext cx="6873840" cy="187200"/>
              </a:xfrm>
              <a:prstGeom prst="rect">
                <a:avLst/>
              </a:prstGeom>
            </p:spPr>
          </p:pic>
        </mc:Fallback>
      </mc:AlternateContent>
      <p:grpSp>
        <p:nvGrpSpPr>
          <p:cNvPr id="17" name="Gruppieren 16">
            <a:extLst>
              <a:ext uri="{FF2B5EF4-FFF2-40B4-BE49-F238E27FC236}">
                <a16:creationId xmlns:a16="http://schemas.microsoft.com/office/drawing/2014/main" id="{750AD176-98BE-D004-6C9E-97820E6B70F2}"/>
              </a:ext>
            </a:extLst>
          </p:cNvPr>
          <p:cNvGrpSpPr/>
          <p:nvPr/>
        </p:nvGrpSpPr>
        <p:grpSpPr>
          <a:xfrm>
            <a:off x="9454715" y="1760788"/>
            <a:ext cx="2370600" cy="434160"/>
            <a:chOff x="9454715" y="1760788"/>
            <a:chExt cx="2370600" cy="43416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4B3F757E-FEF3-5864-0B4B-49A1BA909A2E}"/>
                    </a:ext>
                  </a:extLst>
                </p14:cNvPr>
                <p14:cNvContentPartPr/>
                <p14:nvPr/>
              </p14:nvContentPartPr>
              <p14:xfrm>
                <a:off x="9454715" y="2033668"/>
                <a:ext cx="269640" cy="149760"/>
              </p14:xfrm>
            </p:contentPart>
          </mc:Choice>
          <mc:Fallback>
            <p:pic>
              <p:nvPicPr>
                <p:cNvPr id="6" name="Freihand 5">
                  <a:extLst>
                    <a:ext uri="{FF2B5EF4-FFF2-40B4-BE49-F238E27FC236}">
                      <a16:creationId xmlns:a16="http://schemas.microsoft.com/office/drawing/2014/main" id="{4B3F757E-FEF3-5864-0B4B-49A1BA909A2E}"/>
                    </a:ext>
                  </a:extLst>
                </p:cNvPr>
                <p:cNvPicPr/>
                <p:nvPr/>
              </p:nvPicPr>
              <p:blipFill>
                <a:blip r:embed="rId6"/>
                <a:stretch>
                  <a:fillRect/>
                </a:stretch>
              </p:blipFill>
              <p:spPr>
                <a:xfrm>
                  <a:off x="9446075" y="2025028"/>
                  <a:ext cx="287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A53752F-F56D-04FF-D736-6DAFF59F5DB5}"/>
                    </a:ext>
                  </a:extLst>
                </p14:cNvPr>
                <p14:cNvContentPartPr/>
                <p14:nvPr/>
              </p14:nvContentPartPr>
              <p14:xfrm>
                <a:off x="9790955" y="2037988"/>
                <a:ext cx="221400" cy="97920"/>
              </p14:xfrm>
            </p:contentPart>
          </mc:Choice>
          <mc:Fallback>
            <p:pic>
              <p:nvPicPr>
                <p:cNvPr id="7" name="Freihand 6">
                  <a:extLst>
                    <a:ext uri="{FF2B5EF4-FFF2-40B4-BE49-F238E27FC236}">
                      <a16:creationId xmlns:a16="http://schemas.microsoft.com/office/drawing/2014/main" id="{8A53752F-F56D-04FF-D736-6DAFF59F5DB5}"/>
                    </a:ext>
                  </a:extLst>
                </p:cNvPr>
                <p:cNvPicPr/>
                <p:nvPr/>
              </p:nvPicPr>
              <p:blipFill>
                <a:blip r:embed="rId8"/>
                <a:stretch>
                  <a:fillRect/>
                </a:stretch>
              </p:blipFill>
              <p:spPr>
                <a:xfrm>
                  <a:off x="9782315" y="2028988"/>
                  <a:ext cx="239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57531D5-A07C-79FD-3BEF-6178EA00EFB3}"/>
                    </a:ext>
                  </a:extLst>
                </p14:cNvPr>
                <p14:cNvContentPartPr/>
                <p14:nvPr/>
              </p14:nvContentPartPr>
              <p14:xfrm>
                <a:off x="10044395" y="2018188"/>
                <a:ext cx="75240" cy="101880"/>
              </p14:xfrm>
            </p:contentPart>
          </mc:Choice>
          <mc:Fallback>
            <p:pic>
              <p:nvPicPr>
                <p:cNvPr id="8" name="Freihand 7">
                  <a:extLst>
                    <a:ext uri="{FF2B5EF4-FFF2-40B4-BE49-F238E27FC236}">
                      <a16:creationId xmlns:a16="http://schemas.microsoft.com/office/drawing/2014/main" id="{257531D5-A07C-79FD-3BEF-6178EA00EFB3}"/>
                    </a:ext>
                  </a:extLst>
                </p:cNvPr>
                <p:cNvPicPr/>
                <p:nvPr/>
              </p:nvPicPr>
              <p:blipFill>
                <a:blip r:embed="rId10"/>
                <a:stretch>
                  <a:fillRect/>
                </a:stretch>
              </p:blipFill>
              <p:spPr>
                <a:xfrm>
                  <a:off x="10035755" y="2009548"/>
                  <a:ext cx="92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866EE7F-28F2-AD4A-D77E-23B9C69687E1}"/>
                    </a:ext>
                  </a:extLst>
                </p14:cNvPr>
                <p14:cNvContentPartPr/>
                <p14:nvPr/>
              </p14:nvContentPartPr>
              <p14:xfrm>
                <a:off x="10207475" y="1812988"/>
                <a:ext cx="80640" cy="299520"/>
              </p14:xfrm>
            </p:contentPart>
          </mc:Choice>
          <mc:Fallback>
            <p:pic>
              <p:nvPicPr>
                <p:cNvPr id="9" name="Freihand 8">
                  <a:extLst>
                    <a:ext uri="{FF2B5EF4-FFF2-40B4-BE49-F238E27FC236}">
                      <a16:creationId xmlns:a16="http://schemas.microsoft.com/office/drawing/2014/main" id="{6866EE7F-28F2-AD4A-D77E-23B9C69687E1}"/>
                    </a:ext>
                  </a:extLst>
                </p:cNvPr>
                <p:cNvPicPr/>
                <p:nvPr/>
              </p:nvPicPr>
              <p:blipFill>
                <a:blip r:embed="rId12"/>
                <a:stretch>
                  <a:fillRect/>
                </a:stretch>
              </p:blipFill>
              <p:spPr>
                <a:xfrm>
                  <a:off x="10198475" y="1804348"/>
                  <a:ext cx="982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B8B5A3A-AE8B-647D-C4D2-C258A702179A}"/>
                    </a:ext>
                  </a:extLst>
                </p14:cNvPr>
                <p14:cNvContentPartPr/>
                <p14:nvPr/>
              </p14:nvContentPartPr>
              <p14:xfrm>
                <a:off x="10279835" y="1965268"/>
                <a:ext cx="506880" cy="207720"/>
              </p14:xfrm>
            </p:contentPart>
          </mc:Choice>
          <mc:Fallback>
            <p:pic>
              <p:nvPicPr>
                <p:cNvPr id="10" name="Freihand 9">
                  <a:extLst>
                    <a:ext uri="{FF2B5EF4-FFF2-40B4-BE49-F238E27FC236}">
                      <a16:creationId xmlns:a16="http://schemas.microsoft.com/office/drawing/2014/main" id="{CB8B5A3A-AE8B-647D-C4D2-C258A702179A}"/>
                    </a:ext>
                  </a:extLst>
                </p:cNvPr>
                <p:cNvPicPr/>
                <p:nvPr/>
              </p:nvPicPr>
              <p:blipFill>
                <a:blip r:embed="rId14"/>
                <a:stretch>
                  <a:fillRect/>
                </a:stretch>
              </p:blipFill>
              <p:spPr>
                <a:xfrm>
                  <a:off x="10270835" y="1956628"/>
                  <a:ext cx="524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89AE507F-B2E0-EBE3-34E7-E3956E10485C}"/>
                    </a:ext>
                  </a:extLst>
                </p14:cNvPr>
                <p14:cNvContentPartPr/>
                <p14:nvPr/>
              </p14:nvContentPartPr>
              <p14:xfrm>
                <a:off x="10909475" y="1923508"/>
                <a:ext cx="133560" cy="271440"/>
              </p14:xfrm>
            </p:contentPart>
          </mc:Choice>
          <mc:Fallback>
            <p:pic>
              <p:nvPicPr>
                <p:cNvPr id="11" name="Freihand 10">
                  <a:extLst>
                    <a:ext uri="{FF2B5EF4-FFF2-40B4-BE49-F238E27FC236}">
                      <a16:creationId xmlns:a16="http://schemas.microsoft.com/office/drawing/2014/main" id="{89AE507F-B2E0-EBE3-34E7-E3956E10485C}"/>
                    </a:ext>
                  </a:extLst>
                </p:cNvPr>
                <p:cNvPicPr/>
                <p:nvPr/>
              </p:nvPicPr>
              <p:blipFill>
                <a:blip r:embed="rId16"/>
                <a:stretch>
                  <a:fillRect/>
                </a:stretch>
              </p:blipFill>
              <p:spPr>
                <a:xfrm>
                  <a:off x="10900475" y="1914508"/>
                  <a:ext cx="1512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7088AD43-64A8-A130-4FE0-5F5CF63F20E6}"/>
                    </a:ext>
                  </a:extLst>
                </p14:cNvPr>
                <p14:cNvContentPartPr/>
                <p14:nvPr/>
              </p14:nvContentPartPr>
              <p14:xfrm>
                <a:off x="11073635" y="1902988"/>
                <a:ext cx="84240" cy="108000"/>
              </p14:xfrm>
            </p:contentPart>
          </mc:Choice>
          <mc:Fallback>
            <p:pic>
              <p:nvPicPr>
                <p:cNvPr id="12" name="Freihand 11">
                  <a:extLst>
                    <a:ext uri="{FF2B5EF4-FFF2-40B4-BE49-F238E27FC236}">
                      <a16:creationId xmlns:a16="http://schemas.microsoft.com/office/drawing/2014/main" id="{7088AD43-64A8-A130-4FE0-5F5CF63F20E6}"/>
                    </a:ext>
                  </a:extLst>
                </p:cNvPr>
                <p:cNvPicPr/>
                <p:nvPr/>
              </p:nvPicPr>
              <p:blipFill>
                <a:blip r:embed="rId18"/>
                <a:stretch>
                  <a:fillRect/>
                </a:stretch>
              </p:blipFill>
              <p:spPr>
                <a:xfrm>
                  <a:off x="11064995" y="1894348"/>
                  <a:ext cx="101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EDCFFC0-AC82-949B-ED1C-F196AF5C24A2}"/>
                    </a:ext>
                  </a:extLst>
                </p14:cNvPr>
                <p14:cNvContentPartPr/>
                <p14:nvPr/>
              </p14:nvContentPartPr>
              <p14:xfrm>
                <a:off x="11208275" y="1760788"/>
                <a:ext cx="174960" cy="235440"/>
              </p14:xfrm>
            </p:contentPart>
          </mc:Choice>
          <mc:Fallback>
            <p:pic>
              <p:nvPicPr>
                <p:cNvPr id="13" name="Freihand 12">
                  <a:extLst>
                    <a:ext uri="{FF2B5EF4-FFF2-40B4-BE49-F238E27FC236}">
                      <a16:creationId xmlns:a16="http://schemas.microsoft.com/office/drawing/2014/main" id="{1EDCFFC0-AC82-949B-ED1C-F196AF5C24A2}"/>
                    </a:ext>
                  </a:extLst>
                </p:cNvPr>
                <p:cNvPicPr/>
                <p:nvPr/>
              </p:nvPicPr>
              <p:blipFill>
                <a:blip r:embed="rId20"/>
                <a:stretch>
                  <a:fillRect/>
                </a:stretch>
              </p:blipFill>
              <p:spPr>
                <a:xfrm>
                  <a:off x="11199635" y="1751788"/>
                  <a:ext cx="1926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B929916-D22A-E867-21E4-29CBEAFBC2C2}"/>
                    </a:ext>
                  </a:extLst>
                </p14:cNvPr>
                <p14:cNvContentPartPr/>
                <p14:nvPr/>
              </p14:nvContentPartPr>
              <p14:xfrm>
                <a:off x="11448755" y="1852228"/>
                <a:ext cx="102240" cy="105480"/>
              </p14:xfrm>
            </p:contentPart>
          </mc:Choice>
          <mc:Fallback>
            <p:pic>
              <p:nvPicPr>
                <p:cNvPr id="15" name="Freihand 14">
                  <a:extLst>
                    <a:ext uri="{FF2B5EF4-FFF2-40B4-BE49-F238E27FC236}">
                      <a16:creationId xmlns:a16="http://schemas.microsoft.com/office/drawing/2014/main" id="{5B929916-D22A-E867-21E4-29CBEAFBC2C2}"/>
                    </a:ext>
                  </a:extLst>
                </p:cNvPr>
                <p:cNvPicPr/>
                <p:nvPr/>
              </p:nvPicPr>
              <p:blipFill>
                <a:blip r:embed="rId22"/>
                <a:stretch>
                  <a:fillRect/>
                </a:stretch>
              </p:blipFill>
              <p:spPr>
                <a:xfrm>
                  <a:off x="11440115" y="1843588"/>
                  <a:ext cx="119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CE50551-8F97-EB14-16B1-A143ED9E0893}"/>
                    </a:ext>
                  </a:extLst>
                </p14:cNvPr>
                <p14:cNvContentPartPr/>
                <p14:nvPr/>
              </p14:nvContentPartPr>
              <p14:xfrm>
                <a:off x="11625875" y="1836388"/>
                <a:ext cx="199440" cy="254520"/>
              </p14:xfrm>
            </p:contentPart>
          </mc:Choice>
          <mc:Fallback>
            <p:pic>
              <p:nvPicPr>
                <p:cNvPr id="16" name="Freihand 15">
                  <a:extLst>
                    <a:ext uri="{FF2B5EF4-FFF2-40B4-BE49-F238E27FC236}">
                      <a16:creationId xmlns:a16="http://schemas.microsoft.com/office/drawing/2014/main" id="{CCE50551-8F97-EB14-16B1-A143ED9E0893}"/>
                    </a:ext>
                  </a:extLst>
                </p:cNvPr>
                <p:cNvPicPr/>
                <p:nvPr/>
              </p:nvPicPr>
              <p:blipFill>
                <a:blip r:embed="rId24"/>
                <a:stretch>
                  <a:fillRect/>
                </a:stretch>
              </p:blipFill>
              <p:spPr>
                <a:xfrm>
                  <a:off x="11616875" y="1827388"/>
                  <a:ext cx="217080" cy="272160"/>
                </a:xfrm>
                <a:prstGeom prst="rect">
                  <a:avLst/>
                </a:prstGeom>
              </p:spPr>
            </p:pic>
          </mc:Fallback>
        </mc:AlternateContent>
      </p:grpSp>
      <p:grpSp>
        <p:nvGrpSpPr>
          <p:cNvPr id="27" name="Gruppieren 26">
            <a:extLst>
              <a:ext uri="{FF2B5EF4-FFF2-40B4-BE49-F238E27FC236}">
                <a16:creationId xmlns:a16="http://schemas.microsoft.com/office/drawing/2014/main" id="{0B9BD68A-238C-0CD9-B995-2D28E2AF6658}"/>
              </a:ext>
            </a:extLst>
          </p:cNvPr>
          <p:cNvGrpSpPr/>
          <p:nvPr/>
        </p:nvGrpSpPr>
        <p:grpSpPr>
          <a:xfrm>
            <a:off x="9399995" y="2449108"/>
            <a:ext cx="2026080" cy="386640"/>
            <a:chOff x="9399995" y="2449108"/>
            <a:chExt cx="2026080" cy="38664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B41368BF-9C5C-C6DB-98BB-1AE8C08323B7}"/>
                    </a:ext>
                  </a:extLst>
                </p14:cNvPr>
                <p14:cNvContentPartPr/>
                <p14:nvPr/>
              </p14:nvContentPartPr>
              <p14:xfrm>
                <a:off x="9527075" y="2616508"/>
                <a:ext cx="4680" cy="3600"/>
              </p14:xfrm>
            </p:contentPart>
          </mc:Choice>
          <mc:Fallback>
            <p:pic>
              <p:nvPicPr>
                <p:cNvPr id="18" name="Freihand 17">
                  <a:extLst>
                    <a:ext uri="{FF2B5EF4-FFF2-40B4-BE49-F238E27FC236}">
                      <a16:creationId xmlns:a16="http://schemas.microsoft.com/office/drawing/2014/main" id="{B41368BF-9C5C-C6DB-98BB-1AE8C08323B7}"/>
                    </a:ext>
                  </a:extLst>
                </p:cNvPr>
                <p:cNvPicPr/>
                <p:nvPr/>
              </p:nvPicPr>
              <p:blipFill>
                <a:blip r:embed="rId26"/>
                <a:stretch>
                  <a:fillRect/>
                </a:stretch>
              </p:blipFill>
              <p:spPr>
                <a:xfrm>
                  <a:off x="9518435" y="2607508"/>
                  <a:ext cx="22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87AFDDD8-D4CD-DC25-3A77-35105B914D81}"/>
                    </a:ext>
                  </a:extLst>
                </p14:cNvPr>
                <p14:cNvContentPartPr/>
                <p14:nvPr/>
              </p14:nvContentPartPr>
              <p14:xfrm>
                <a:off x="9399995" y="2492308"/>
                <a:ext cx="290880" cy="343440"/>
              </p14:xfrm>
            </p:contentPart>
          </mc:Choice>
          <mc:Fallback>
            <p:pic>
              <p:nvPicPr>
                <p:cNvPr id="19" name="Freihand 18">
                  <a:extLst>
                    <a:ext uri="{FF2B5EF4-FFF2-40B4-BE49-F238E27FC236}">
                      <a16:creationId xmlns:a16="http://schemas.microsoft.com/office/drawing/2014/main" id="{87AFDDD8-D4CD-DC25-3A77-35105B914D81}"/>
                    </a:ext>
                  </a:extLst>
                </p:cNvPr>
                <p:cNvPicPr/>
                <p:nvPr/>
              </p:nvPicPr>
              <p:blipFill>
                <a:blip r:embed="rId28"/>
                <a:stretch>
                  <a:fillRect/>
                </a:stretch>
              </p:blipFill>
              <p:spPr>
                <a:xfrm>
                  <a:off x="9390995" y="2483308"/>
                  <a:ext cx="3085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901CFBB7-73BA-1E9D-47CC-457D95F2D8D9}"/>
                    </a:ext>
                  </a:extLst>
                </p14:cNvPr>
                <p14:cNvContentPartPr/>
                <p14:nvPr/>
              </p14:nvContentPartPr>
              <p14:xfrm>
                <a:off x="9692315" y="2545948"/>
                <a:ext cx="24480" cy="2160"/>
              </p14:xfrm>
            </p:contentPart>
          </mc:Choice>
          <mc:Fallback>
            <p:pic>
              <p:nvPicPr>
                <p:cNvPr id="20" name="Freihand 19">
                  <a:extLst>
                    <a:ext uri="{FF2B5EF4-FFF2-40B4-BE49-F238E27FC236}">
                      <a16:creationId xmlns:a16="http://schemas.microsoft.com/office/drawing/2014/main" id="{901CFBB7-73BA-1E9D-47CC-457D95F2D8D9}"/>
                    </a:ext>
                  </a:extLst>
                </p:cNvPr>
                <p:cNvPicPr/>
                <p:nvPr/>
              </p:nvPicPr>
              <p:blipFill>
                <a:blip r:embed="rId30"/>
                <a:stretch>
                  <a:fillRect/>
                </a:stretch>
              </p:blipFill>
              <p:spPr>
                <a:xfrm>
                  <a:off x="9683675" y="2536948"/>
                  <a:ext cx="42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23B8621B-0708-FA59-F27C-E1CB7C74CBEC}"/>
                    </a:ext>
                  </a:extLst>
                </p14:cNvPr>
                <p14:cNvContentPartPr/>
                <p14:nvPr/>
              </p14:nvContentPartPr>
              <p14:xfrm>
                <a:off x="9752435" y="2597788"/>
                <a:ext cx="259200" cy="132120"/>
              </p14:xfrm>
            </p:contentPart>
          </mc:Choice>
          <mc:Fallback>
            <p:pic>
              <p:nvPicPr>
                <p:cNvPr id="21" name="Freihand 20">
                  <a:extLst>
                    <a:ext uri="{FF2B5EF4-FFF2-40B4-BE49-F238E27FC236}">
                      <a16:creationId xmlns:a16="http://schemas.microsoft.com/office/drawing/2014/main" id="{23B8621B-0708-FA59-F27C-E1CB7C74CBEC}"/>
                    </a:ext>
                  </a:extLst>
                </p:cNvPr>
                <p:cNvPicPr/>
                <p:nvPr/>
              </p:nvPicPr>
              <p:blipFill>
                <a:blip r:embed="rId32"/>
                <a:stretch>
                  <a:fillRect/>
                </a:stretch>
              </p:blipFill>
              <p:spPr>
                <a:xfrm>
                  <a:off x="9743435" y="2589148"/>
                  <a:ext cx="276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5C1A0CB7-7CA5-1E6D-332A-5FA149626BFB}"/>
                    </a:ext>
                  </a:extLst>
                </p14:cNvPr>
                <p14:cNvContentPartPr/>
                <p14:nvPr/>
              </p14:nvContentPartPr>
              <p14:xfrm>
                <a:off x="10029275" y="2502748"/>
                <a:ext cx="226440" cy="212760"/>
              </p14:xfrm>
            </p:contentPart>
          </mc:Choice>
          <mc:Fallback>
            <p:pic>
              <p:nvPicPr>
                <p:cNvPr id="22" name="Freihand 21">
                  <a:extLst>
                    <a:ext uri="{FF2B5EF4-FFF2-40B4-BE49-F238E27FC236}">
                      <a16:creationId xmlns:a16="http://schemas.microsoft.com/office/drawing/2014/main" id="{5C1A0CB7-7CA5-1E6D-332A-5FA149626BFB}"/>
                    </a:ext>
                  </a:extLst>
                </p:cNvPr>
                <p:cNvPicPr/>
                <p:nvPr/>
              </p:nvPicPr>
              <p:blipFill>
                <a:blip r:embed="rId34"/>
                <a:stretch>
                  <a:fillRect/>
                </a:stretch>
              </p:blipFill>
              <p:spPr>
                <a:xfrm>
                  <a:off x="10020635" y="2494108"/>
                  <a:ext cx="244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1897EFA1-3802-9295-8C0C-1960CFA3A45C}"/>
                    </a:ext>
                  </a:extLst>
                </p14:cNvPr>
                <p14:cNvContentPartPr/>
                <p14:nvPr/>
              </p14:nvContentPartPr>
              <p14:xfrm>
                <a:off x="10460915" y="2540548"/>
                <a:ext cx="148320" cy="234360"/>
              </p14:xfrm>
            </p:contentPart>
          </mc:Choice>
          <mc:Fallback>
            <p:pic>
              <p:nvPicPr>
                <p:cNvPr id="23" name="Freihand 22">
                  <a:extLst>
                    <a:ext uri="{FF2B5EF4-FFF2-40B4-BE49-F238E27FC236}">
                      <a16:creationId xmlns:a16="http://schemas.microsoft.com/office/drawing/2014/main" id="{1897EFA1-3802-9295-8C0C-1960CFA3A45C}"/>
                    </a:ext>
                  </a:extLst>
                </p:cNvPr>
                <p:cNvPicPr/>
                <p:nvPr/>
              </p:nvPicPr>
              <p:blipFill>
                <a:blip r:embed="rId36"/>
                <a:stretch>
                  <a:fillRect/>
                </a:stretch>
              </p:blipFill>
              <p:spPr>
                <a:xfrm>
                  <a:off x="10451915" y="2531908"/>
                  <a:ext cx="1659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6021F443-9B27-2ED5-4C1B-5997CB7EB827}"/>
                    </a:ext>
                  </a:extLst>
                </p14:cNvPr>
                <p14:cNvContentPartPr/>
                <p14:nvPr/>
              </p14:nvContentPartPr>
              <p14:xfrm>
                <a:off x="10672235" y="2449108"/>
                <a:ext cx="337320" cy="217800"/>
              </p14:xfrm>
            </p:contentPart>
          </mc:Choice>
          <mc:Fallback>
            <p:pic>
              <p:nvPicPr>
                <p:cNvPr id="24" name="Freihand 23">
                  <a:extLst>
                    <a:ext uri="{FF2B5EF4-FFF2-40B4-BE49-F238E27FC236}">
                      <a16:creationId xmlns:a16="http://schemas.microsoft.com/office/drawing/2014/main" id="{6021F443-9B27-2ED5-4C1B-5997CB7EB827}"/>
                    </a:ext>
                  </a:extLst>
                </p:cNvPr>
                <p:cNvPicPr/>
                <p:nvPr/>
              </p:nvPicPr>
              <p:blipFill>
                <a:blip r:embed="rId38"/>
                <a:stretch>
                  <a:fillRect/>
                </a:stretch>
              </p:blipFill>
              <p:spPr>
                <a:xfrm>
                  <a:off x="10663595" y="2440108"/>
                  <a:ext cx="3549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1DA17F1D-55D1-F71C-B168-EDB687296CFB}"/>
                    </a:ext>
                  </a:extLst>
                </p14:cNvPr>
                <p14:cNvContentPartPr/>
                <p14:nvPr/>
              </p14:nvContentPartPr>
              <p14:xfrm>
                <a:off x="11030435" y="2458468"/>
                <a:ext cx="135000" cy="149040"/>
              </p14:xfrm>
            </p:contentPart>
          </mc:Choice>
          <mc:Fallback>
            <p:pic>
              <p:nvPicPr>
                <p:cNvPr id="25" name="Freihand 24">
                  <a:extLst>
                    <a:ext uri="{FF2B5EF4-FFF2-40B4-BE49-F238E27FC236}">
                      <a16:creationId xmlns:a16="http://schemas.microsoft.com/office/drawing/2014/main" id="{1DA17F1D-55D1-F71C-B168-EDB687296CFB}"/>
                    </a:ext>
                  </a:extLst>
                </p:cNvPr>
                <p:cNvPicPr/>
                <p:nvPr/>
              </p:nvPicPr>
              <p:blipFill>
                <a:blip r:embed="rId40"/>
                <a:stretch>
                  <a:fillRect/>
                </a:stretch>
              </p:blipFill>
              <p:spPr>
                <a:xfrm>
                  <a:off x="11021435" y="2449468"/>
                  <a:ext cx="152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FFAD9818-2D31-4368-1AC5-AE4542B57F80}"/>
                    </a:ext>
                  </a:extLst>
                </p14:cNvPr>
                <p14:cNvContentPartPr/>
                <p14:nvPr/>
              </p14:nvContentPartPr>
              <p14:xfrm>
                <a:off x="11182355" y="2518588"/>
                <a:ext cx="243720" cy="305280"/>
              </p14:xfrm>
            </p:contentPart>
          </mc:Choice>
          <mc:Fallback>
            <p:pic>
              <p:nvPicPr>
                <p:cNvPr id="26" name="Freihand 25">
                  <a:extLst>
                    <a:ext uri="{FF2B5EF4-FFF2-40B4-BE49-F238E27FC236}">
                      <a16:creationId xmlns:a16="http://schemas.microsoft.com/office/drawing/2014/main" id="{FFAD9818-2D31-4368-1AC5-AE4542B57F80}"/>
                    </a:ext>
                  </a:extLst>
                </p:cNvPr>
                <p:cNvPicPr/>
                <p:nvPr/>
              </p:nvPicPr>
              <p:blipFill>
                <a:blip r:embed="rId42"/>
                <a:stretch>
                  <a:fillRect/>
                </a:stretch>
              </p:blipFill>
              <p:spPr>
                <a:xfrm>
                  <a:off x="11173355" y="2509588"/>
                  <a:ext cx="261360" cy="32292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4" name="Textfeld 73">
            <a:extLst>
              <a:ext uri="{FF2B5EF4-FFF2-40B4-BE49-F238E27FC236}">
                <a16:creationId xmlns:a16="http://schemas.microsoft.com/office/drawing/2014/main" id="{D5D15A0A-D009-4CC5-8C07-6D87AED0060B}"/>
              </a:ext>
            </a:extLst>
          </p:cNvPr>
          <p:cNvSpPr txBox="1"/>
          <p:nvPr/>
        </p:nvSpPr>
        <p:spPr>
          <a:xfrm>
            <a:off x="4250192" y="2212020"/>
            <a:ext cx="43425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87" name="Textfeld 86">
            <a:extLst>
              <a:ext uri="{FF2B5EF4-FFF2-40B4-BE49-F238E27FC236}">
                <a16:creationId xmlns:a16="http://schemas.microsoft.com/office/drawing/2014/main" id="{06A8701F-7E75-4E24-BA84-8767B802695D}"/>
              </a:ext>
            </a:extLst>
          </p:cNvPr>
          <p:cNvSpPr txBox="1"/>
          <p:nvPr/>
        </p:nvSpPr>
        <p:spPr>
          <a:xfrm>
            <a:off x="1823544" y="4251498"/>
            <a:ext cx="358851"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68" name="Freihand 67">
                <a:extLst>
                  <a:ext uri="{FF2B5EF4-FFF2-40B4-BE49-F238E27FC236}">
                    <a16:creationId xmlns:a16="http://schemas.microsoft.com/office/drawing/2014/main" id="{A23628C8-0FA3-2818-1494-B9D71FD3EE76}"/>
                  </a:ext>
                </a:extLst>
              </p14:cNvPr>
              <p14:cNvContentPartPr/>
              <p14:nvPr/>
            </p14:nvContentPartPr>
            <p14:xfrm>
              <a:off x="6726275" y="451461"/>
              <a:ext cx="1138320" cy="75240"/>
            </p14:xfrm>
          </p:contentPart>
        </mc:Choice>
        <mc:Fallback>
          <p:pic>
            <p:nvPicPr>
              <p:cNvPr id="68" name="Freihand 67">
                <a:extLst>
                  <a:ext uri="{FF2B5EF4-FFF2-40B4-BE49-F238E27FC236}">
                    <a16:creationId xmlns:a16="http://schemas.microsoft.com/office/drawing/2014/main" id="{A23628C8-0FA3-2818-1494-B9D71FD3EE76}"/>
                  </a:ext>
                </a:extLst>
              </p:cNvPr>
              <p:cNvPicPr/>
              <p:nvPr/>
            </p:nvPicPr>
            <p:blipFill>
              <a:blip r:embed="rId3"/>
              <a:stretch>
                <a:fillRect/>
              </a:stretch>
            </p:blipFill>
            <p:spPr>
              <a:xfrm>
                <a:off x="6717275" y="442461"/>
                <a:ext cx="1155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52" name="Freihand 451">
                <a:extLst>
                  <a:ext uri="{FF2B5EF4-FFF2-40B4-BE49-F238E27FC236}">
                    <a16:creationId xmlns:a16="http://schemas.microsoft.com/office/drawing/2014/main" id="{A92AA518-F865-5DCD-C693-6FE167CA2C82}"/>
                  </a:ext>
                </a:extLst>
              </p14:cNvPr>
              <p14:cNvContentPartPr/>
              <p14:nvPr/>
            </p14:nvContentPartPr>
            <p14:xfrm>
              <a:off x="6828515" y="25941"/>
              <a:ext cx="975960" cy="501840"/>
            </p14:xfrm>
          </p:contentPart>
        </mc:Choice>
        <mc:Fallback>
          <p:pic>
            <p:nvPicPr>
              <p:cNvPr id="452" name="Freihand 451">
                <a:extLst>
                  <a:ext uri="{FF2B5EF4-FFF2-40B4-BE49-F238E27FC236}">
                    <a16:creationId xmlns:a16="http://schemas.microsoft.com/office/drawing/2014/main" id="{A92AA518-F865-5DCD-C693-6FE167CA2C82}"/>
                  </a:ext>
                </a:extLst>
              </p:cNvPr>
              <p:cNvPicPr/>
              <p:nvPr/>
            </p:nvPicPr>
            <p:blipFill>
              <a:blip r:embed="rId5"/>
              <a:stretch>
                <a:fillRect/>
              </a:stretch>
            </p:blipFill>
            <p:spPr>
              <a:xfrm>
                <a:off x="6819875" y="17301"/>
                <a:ext cx="99360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08376041-8C57-C4C7-2452-48CFBF27C94A}"/>
                  </a:ext>
                </a:extLst>
              </p14:cNvPr>
              <p14:cNvContentPartPr/>
              <p14:nvPr/>
            </p14:nvContentPartPr>
            <p14:xfrm>
              <a:off x="3788675" y="339861"/>
              <a:ext cx="212040" cy="129240"/>
            </p14:xfrm>
          </p:contentPart>
        </mc:Choice>
        <mc:Fallback>
          <p:pic>
            <p:nvPicPr>
              <p:cNvPr id="9" name="Freihand 8">
                <a:extLst>
                  <a:ext uri="{FF2B5EF4-FFF2-40B4-BE49-F238E27FC236}">
                    <a16:creationId xmlns:a16="http://schemas.microsoft.com/office/drawing/2014/main" id="{08376041-8C57-C4C7-2452-48CFBF27C94A}"/>
                  </a:ext>
                </a:extLst>
              </p:cNvPr>
              <p:cNvPicPr/>
              <p:nvPr/>
            </p:nvPicPr>
            <p:blipFill>
              <a:blip r:embed="rId7"/>
              <a:stretch>
                <a:fillRect/>
              </a:stretch>
            </p:blipFill>
            <p:spPr>
              <a:xfrm>
                <a:off x="3779675" y="330861"/>
                <a:ext cx="229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649AA39E-2936-F62E-A8C5-3E60E66914B8}"/>
                  </a:ext>
                </a:extLst>
              </p14:cNvPr>
              <p14:cNvContentPartPr/>
              <p14:nvPr/>
            </p14:nvContentPartPr>
            <p14:xfrm>
              <a:off x="3704435" y="347061"/>
              <a:ext cx="191880" cy="209880"/>
            </p14:xfrm>
          </p:contentPart>
        </mc:Choice>
        <mc:Fallback>
          <p:pic>
            <p:nvPicPr>
              <p:cNvPr id="10" name="Freihand 9">
                <a:extLst>
                  <a:ext uri="{FF2B5EF4-FFF2-40B4-BE49-F238E27FC236}">
                    <a16:creationId xmlns:a16="http://schemas.microsoft.com/office/drawing/2014/main" id="{649AA39E-2936-F62E-A8C5-3E60E66914B8}"/>
                  </a:ext>
                </a:extLst>
              </p:cNvPr>
              <p:cNvPicPr/>
              <p:nvPr/>
            </p:nvPicPr>
            <p:blipFill>
              <a:blip r:embed="rId9"/>
              <a:stretch>
                <a:fillRect/>
              </a:stretch>
            </p:blipFill>
            <p:spPr>
              <a:xfrm>
                <a:off x="3695435" y="338061"/>
                <a:ext cx="209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Freihand 20">
                <a:extLst>
                  <a:ext uri="{FF2B5EF4-FFF2-40B4-BE49-F238E27FC236}">
                    <a16:creationId xmlns:a16="http://schemas.microsoft.com/office/drawing/2014/main" id="{921515C8-FE83-B8B0-2DDA-494E2855CA62}"/>
                  </a:ext>
                </a:extLst>
              </p14:cNvPr>
              <p14:cNvContentPartPr/>
              <p14:nvPr/>
            </p14:nvContentPartPr>
            <p14:xfrm>
              <a:off x="4298075" y="154821"/>
              <a:ext cx="33840" cy="193680"/>
            </p14:xfrm>
          </p:contentPart>
        </mc:Choice>
        <mc:Fallback>
          <p:pic>
            <p:nvPicPr>
              <p:cNvPr id="21" name="Freihand 20">
                <a:extLst>
                  <a:ext uri="{FF2B5EF4-FFF2-40B4-BE49-F238E27FC236}">
                    <a16:creationId xmlns:a16="http://schemas.microsoft.com/office/drawing/2014/main" id="{921515C8-FE83-B8B0-2DDA-494E2855CA62}"/>
                  </a:ext>
                </a:extLst>
              </p:cNvPr>
              <p:cNvPicPr/>
              <p:nvPr/>
            </p:nvPicPr>
            <p:blipFill>
              <a:blip r:embed="rId11"/>
              <a:stretch>
                <a:fillRect/>
              </a:stretch>
            </p:blipFill>
            <p:spPr>
              <a:xfrm>
                <a:off x="4289435" y="145821"/>
                <a:ext cx="51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2A5C5568-44CD-EC66-A835-D4009AC0FF33}"/>
                  </a:ext>
                </a:extLst>
              </p14:cNvPr>
              <p14:cNvContentPartPr/>
              <p14:nvPr/>
            </p14:nvContentPartPr>
            <p14:xfrm>
              <a:off x="4190075" y="281901"/>
              <a:ext cx="223560" cy="69840"/>
            </p14:xfrm>
          </p:contentPart>
        </mc:Choice>
        <mc:Fallback>
          <p:pic>
            <p:nvPicPr>
              <p:cNvPr id="22" name="Freihand 21">
                <a:extLst>
                  <a:ext uri="{FF2B5EF4-FFF2-40B4-BE49-F238E27FC236}">
                    <a16:creationId xmlns:a16="http://schemas.microsoft.com/office/drawing/2014/main" id="{2A5C5568-44CD-EC66-A835-D4009AC0FF33}"/>
                  </a:ext>
                </a:extLst>
              </p:cNvPr>
              <p:cNvPicPr/>
              <p:nvPr/>
            </p:nvPicPr>
            <p:blipFill>
              <a:blip r:embed="rId13"/>
              <a:stretch>
                <a:fillRect/>
              </a:stretch>
            </p:blipFill>
            <p:spPr>
              <a:xfrm>
                <a:off x="4181435" y="273261"/>
                <a:ext cx="241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44BA229F-18F5-2B41-6A1C-C6C6688EE960}"/>
                  </a:ext>
                </a:extLst>
              </p14:cNvPr>
              <p14:cNvContentPartPr/>
              <p14:nvPr/>
            </p14:nvContentPartPr>
            <p14:xfrm>
              <a:off x="4211675" y="129261"/>
              <a:ext cx="190080" cy="28080"/>
            </p14:xfrm>
          </p:contentPart>
        </mc:Choice>
        <mc:Fallback>
          <p:pic>
            <p:nvPicPr>
              <p:cNvPr id="23" name="Freihand 22">
                <a:extLst>
                  <a:ext uri="{FF2B5EF4-FFF2-40B4-BE49-F238E27FC236}">
                    <a16:creationId xmlns:a16="http://schemas.microsoft.com/office/drawing/2014/main" id="{44BA229F-18F5-2B41-6A1C-C6C6688EE960}"/>
                  </a:ext>
                </a:extLst>
              </p:cNvPr>
              <p:cNvPicPr/>
              <p:nvPr/>
            </p:nvPicPr>
            <p:blipFill>
              <a:blip r:embed="rId15"/>
              <a:stretch>
                <a:fillRect/>
              </a:stretch>
            </p:blipFill>
            <p:spPr>
              <a:xfrm>
                <a:off x="4203035" y="120621"/>
                <a:ext cx="207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02A50880-1846-5D07-6E45-DB2173501FFE}"/>
                  </a:ext>
                </a:extLst>
              </p14:cNvPr>
              <p14:cNvContentPartPr/>
              <p14:nvPr/>
            </p14:nvContentPartPr>
            <p14:xfrm>
              <a:off x="4498235" y="112341"/>
              <a:ext cx="357120" cy="227520"/>
            </p14:xfrm>
          </p:contentPart>
        </mc:Choice>
        <mc:Fallback>
          <p:pic>
            <p:nvPicPr>
              <p:cNvPr id="24" name="Freihand 23">
                <a:extLst>
                  <a:ext uri="{FF2B5EF4-FFF2-40B4-BE49-F238E27FC236}">
                    <a16:creationId xmlns:a16="http://schemas.microsoft.com/office/drawing/2014/main" id="{02A50880-1846-5D07-6E45-DB2173501FFE}"/>
                  </a:ext>
                </a:extLst>
              </p:cNvPr>
              <p:cNvPicPr/>
              <p:nvPr/>
            </p:nvPicPr>
            <p:blipFill>
              <a:blip r:embed="rId17"/>
              <a:stretch>
                <a:fillRect/>
              </a:stretch>
            </p:blipFill>
            <p:spPr>
              <a:xfrm>
                <a:off x="4489235" y="103701"/>
                <a:ext cx="3747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3666F7E6-021F-01B1-EF5E-A8AC3AEA5A1E}"/>
                  </a:ext>
                </a:extLst>
              </p14:cNvPr>
              <p14:cNvContentPartPr/>
              <p14:nvPr/>
            </p14:nvContentPartPr>
            <p14:xfrm>
              <a:off x="4929155" y="121341"/>
              <a:ext cx="195120" cy="182160"/>
            </p14:xfrm>
          </p:contentPart>
        </mc:Choice>
        <mc:Fallback>
          <p:pic>
            <p:nvPicPr>
              <p:cNvPr id="25" name="Freihand 24">
                <a:extLst>
                  <a:ext uri="{FF2B5EF4-FFF2-40B4-BE49-F238E27FC236}">
                    <a16:creationId xmlns:a16="http://schemas.microsoft.com/office/drawing/2014/main" id="{3666F7E6-021F-01B1-EF5E-A8AC3AEA5A1E}"/>
                  </a:ext>
                </a:extLst>
              </p:cNvPr>
              <p:cNvPicPr/>
              <p:nvPr/>
            </p:nvPicPr>
            <p:blipFill>
              <a:blip r:embed="rId19"/>
              <a:stretch>
                <a:fillRect/>
              </a:stretch>
            </p:blipFill>
            <p:spPr>
              <a:xfrm>
                <a:off x="4920155" y="112341"/>
                <a:ext cx="212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C83453A8-9409-8F4E-BD7E-1E66A856B3E8}"/>
                  </a:ext>
                </a:extLst>
              </p14:cNvPr>
              <p14:cNvContentPartPr/>
              <p14:nvPr/>
            </p14:nvContentPartPr>
            <p14:xfrm>
              <a:off x="5208155" y="203061"/>
              <a:ext cx="112680" cy="29520"/>
            </p14:xfrm>
          </p:contentPart>
        </mc:Choice>
        <mc:Fallback>
          <p:pic>
            <p:nvPicPr>
              <p:cNvPr id="27" name="Freihand 26">
                <a:extLst>
                  <a:ext uri="{FF2B5EF4-FFF2-40B4-BE49-F238E27FC236}">
                    <a16:creationId xmlns:a16="http://schemas.microsoft.com/office/drawing/2014/main" id="{C83453A8-9409-8F4E-BD7E-1E66A856B3E8}"/>
                  </a:ext>
                </a:extLst>
              </p:cNvPr>
              <p:cNvPicPr/>
              <p:nvPr/>
            </p:nvPicPr>
            <p:blipFill>
              <a:blip r:embed="rId21"/>
              <a:stretch>
                <a:fillRect/>
              </a:stretch>
            </p:blipFill>
            <p:spPr>
              <a:xfrm>
                <a:off x="5199155" y="194421"/>
                <a:ext cx="130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8EFEDA36-6584-C0CF-4DA0-7C9DD95E9524}"/>
                  </a:ext>
                </a:extLst>
              </p14:cNvPr>
              <p14:cNvContentPartPr/>
              <p14:nvPr/>
            </p14:nvContentPartPr>
            <p14:xfrm>
              <a:off x="5477075" y="147261"/>
              <a:ext cx="196920" cy="136080"/>
            </p14:xfrm>
          </p:contentPart>
        </mc:Choice>
        <mc:Fallback>
          <p:pic>
            <p:nvPicPr>
              <p:cNvPr id="29" name="Freihand 28">
                <a:extLst>
                  <a:ext uri="{FF2B5EF4-FFF2-40B4-BE49-F238E27FC236}">
                    <a16:creationId xmlns:a16="http://schemas.microsoft.com/office/drawing/2014/main" id="{8EFEDA36-6584-C0CF-4DA0-7C9DD95E9524}"/>
                  </a:ext>
                </a:extLst>
              </p:cNvPr>
              <p:cNvPicPr/>
              <p:nvPr/>
            </p:nvPicPr>
            <p:blipFill>
              <a:blip r:embed="rId23"/>
              <a:stretch>
                <a:fillRect/>
              </a:stretch>
            </p:blipFill>
            <p:spPr>
              <a:xfrm>
                <a:off x="5468075" y="138621"/>
                <a:ext cx="214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9EB14C4F-1E7C-5FA7-2950-AAC355FA33ED}"/>
                  </a:ext>
                </a:extLst>
              </p14:cNvPr>
              <p14:cNvContentPartPr/>
              <p14:nvPr/>
            </p14:nvContentPartPr>
            <p14:xfrm>
              <a:off x="5684795" y="170661"/>
              <a:ext cx="92160" cy="115560"/>
            </p14:xfrm>
          </p:contentPart>
        </mc:Choice>
        <mc:Fallback>
          <p:pic>
            <p:nvPicPr>
              <p:cNvPr id="31" name="Freihand 30">
                <a:extLst>
                  <a:ext uri="{FF2B5EF4-FFF2-40B4-BE49-F238E27FC236}">
                    <a16:creationId xmlns:a16="http://schemas.microsoft.com/office/drawing/2014/main" id="{9EB14C4F-1E7C-5FA7-2950-AAC355FA33ED}"/>
                  </a:ext>
                </a:extLst>
              </p:cNvPr>
              <p:cNvPicPr/>
              <p:nvPr/>
            </p:nvPicPr>
            <p:blipFill>
              <a:blip r:embed="rId25"/>
              <a:stretch>
                <a:fillRect/>
              </a:stretch>
            </p:blipFill>
            <p:spPr>
              <a:xfrm>
                <a:off x="5675795" y="161661"/>
                <a:ext cx="109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2F132074-45DF-DEC7-0D67-635349BC3DE4}"/>
                  </a:ext>
                </a:extLst>
              </p14:cNvPr>
              <p14:cNvContentPartPr/>
              <p14:nvPr/>
            </p14:nvContentPartPr>
            <p14:xfrm>
              <a:off x="5821595" y="98661"/>
              <a:ext cx="178920" cy="158400"/>
            </p14:xfrm>
          </p:contentPart>
        </mc:Choice>
        <mc:Fallback>
          <p:pic>
            <p:nvPicPr>
              <p:cNvPr id="33" name="Freihand 32">
                <a:extLst>
                  <a:ext uri="{FF2B5EF4-FFF2-40B4-BE49-F238E27FC236}">
                    <a16:creationId xmlns:a16="http://schemas.microsoft.com/office/drawing/2014/main" id="{2F132074-45DF-DEC7-0D67-635349BC3DE4}"/>
                  </a:ext>
                </a:extLst>
              </p:cNvPr>
              <p:cNvPicPr/>
              <p:nvPr/>
            </p:nvPicPr>
            <p:blipFill>
              <a:blip r:embed="rId27"/>
              <a:stretch>
                <a:fillRect/>
              </a:stretch>
            </p:blipFill>
            <p:spPr>
              <a:xfrm>
                <a:off x="5812595" y="90021"/>
                <a:ext cx="196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CDB8ED28-0FB8-7B8E-DEEE-134205244E99}"/>
                  </a:ext>
                </a:extLst>
              </p14:cNvPr>
              <p14:cNvContentPartPr/>
              <p14:nvPr/>
            </p14:nvContentPartPr>
            <p14:xfrm>
              <a:off x="6048395" y="45021"/>
              <a:ext cx="277920" cy="190800"/>
            </p14:xfrm>
          </p:contentPart>
        </mc:Choice>
        <mc:Fallback>
          <p:pic>
            <p:nvPicPr>
              <p:cNvPr id="34" name="Freihand 33">
                <a:extLst>
                  <a:ext uri="{FF2B5EF4-FFF2-40B4-BE49-F238E27FC236}">
                    <a16:creationId xmlns:a16="http://schemas.microsoft.com/office/drawing/2014/main" id="{CDB8ED28-0FB8-7B8E-DEEE-134205244E99}"/>
                  </a:ext>
                </a:extLst>
              </p:cNvPr>
              <p:cNvPicPr/>
              <p:nvPr/>
            </p:nvPicPr>
            <p:blipFill>
              <a:blip r:embed="rId29"/>
              <a:stretch>
                <a:fillRect/>
              </a:stretch>
            </p:blipFill>
            <p:spPr>
              <a:xfrm>
                <a:off x="6039395" y="36021"/>
                <a:ext cx="295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2" name="Freihand 61">
                <a:extLst>
                  <a:ext uri="{FF2B5EF4-FFF2-40B4-BE49-F238E27FC236}">
                    <a16:creationId xmlns:a16="http://schemas.microsoft.com/office/drawing/2014/main" id="{62AA2F1D-54EA-AD4C-1F8D-1BCB4FE8300F}"/>
                  </a:ext>
                </a:extLst>
              </p14:cNvPr>
              <p14:cNvContentPartPr/>
              <p14:nvPr/>
            </p14:nvContentPartPr>
            <p14:xfrm>
              <a:off x="417995" y="363621"/>
              <a:ext cx="1371240" cy="85320"/>
            </p14:xfrm>
          </p:contentPart>
        </mc:Choice>
        <mc:Fallback>
          <p:pic>
            <p:nvPicPr>
              <p:cNvPr id="62" name="Freihand 61">
                <a:extLst>
                  <a:ext uri="{FF2B5EF4-FFF2-40B4-BE49-F238E27FC236}">
                    <a16:creationId xmlns:a16="http://schemas.microsoft.com/office/drawing/2014/main" id="{62AA2F1D-54EA-AD4C-1F8D-1BCB4FE8300F}"/>
                  </a:ext>
                </a:extLst>
              </p:cNvPr>
              <p:cNvPicPr/>
              <p:nvPr/>
            </p:nvPicPr>
            <p:blipFill>
              <a:blip r:embed="rId31"/>
              <a:stretch>
                <a:fillRect/>
              </a:stretch>
            </p:blipFill>
            <p:spPr>
              <a:xfrm>
                <a:off x="408995" y="354621"/>
                <a:ext cx="1388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7" name="Freihand 76">
                <a:extLst>
                  <a:ext uri="{FF2B5EF4-FFF2-40B4-BE49-F238E27FC236}">
                    <a16:creationId xmlns:a16="http://schemas.microsoft.com/office/drawing/2014/main" id="{211263CD-9D6F-E0C3-1AC3-02A8DC46CCC8}"/>
                  </a:ext>
                </a:extLst>
              </p14:cNvPr>
              <p14:cNvContentPartPr/>
              <p14:nvPr/>
            </p14:nvContentPartPr>
            <p14:xfrm>
              <a:off x="1428155" y="1027821"/>
              <a:ext cx="2792880" cy="1195920"/>
            </p14:xfrm>
          </p:contentPart>
        </mc:Choice>
        <mc:Fallback>
          <p:pic>
            <p:nvPicPr>
              <p:cNvPr id="77" name="Freihand 76">
                <a:extLst>
                  <a:ext uri="{FF2B5EF4-FFF2-40B4-BE49-F238E27FC236}">
                    <a16:creationId xmlns:a16="http://schemas.microsoft.com/office/drawing/2014/main" id="{211263CD-9D6F-E0C3-1AC3-02A8DC46CCC8}"/>
                  </a:ext>
                </a:extLst>
              </p:cNvPr>
              <p:cNvPicPr/>
              <p:nvPr/>
            </p:nvPicPr>
            <p:blipFill>
              <a:blip r:embed="rId33"/>
              <a:stretch>
                <a:fillRect/>
              </a:stretch>
            </p:blipFill>
            <p:spPr>
              <a:xfrm>
                <a:off x="1419515" y="1019181"/>
                <a:ext cx="2810520" cy="1213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8" name="Freihand 87">
                <a:extLst>
                  <a:ext uri="{FF2B5EF4-FFF2-40B4-BE49-F238E27FC236}">
                    <a16:creationId xmlns:a16="http://schemas.microsoft.com/office/drawing/2014/main" id="{E4775F77-DEE8-64A0-1C69-3B86D3F889D1}"/>
                  </a:ext>
                </a:extLst>
              </p14:cNvPr>
              <p14:cNvContentPartPr/>
              <p14:nvPr/>
            </p14:nvContentPartPr>
            <p14:xfrm>
              <a:off x="8257715" y="670341"/>
              <a:ext cx="262440" cy="193320"/>
            </p14:xfrm>
          </p:contentPart>
        </mc:Choice>
        <mc:Fallback>
          <p:pic>
            <p:nvPicPr>
              <p:cNvPr id="88" name="Freihand 87">
                <a:extLst>
                  <a:ext uri="{FF2B5EF4-FFF2-40B4-BE49-F238E27FC236}">
                    <a16:creationId xmlns:a16="http://schemas.microsoft.com/office/drawing/2014/main" id="{E4775F77-DEE8-64A0-1C69-3B86D3F889D1}"/>
                  </a:ext>
                </a:extLst>
              </p:cNvPr>
              <p:cNvPicPr/>
              <p:nvPr/>
            </p:nvPicPr>
            <p:blipFill>
              <a:blip r:embed="rId35"/>
              <a:stretch>
                <a:fillRect/>
              </a:stretch>
            </p:blipFill>
            <p:spPr>
              <a:xfrm>
                <a:off x="8249075" y="661701"/>
                <a:ext cx="2800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0" name="Freihand 89">
                <a:extLst>
                  <a:ext uri="{FF2B5EF4-FFF2-40B4-BE49-F238E27FC236}">
                    <a16:creationId xmlns:a16="http://schemas.microsoft.com/office/drawing/2014/main" id="{24DF2E33-A8DE-7F98-D4E1-346F2598EF69}"/>
                  </a:ext>
                </a:extLst>
              </p14:cNvPr>
              <p14:cNvContentPartPr/>
              <p14:nvPr/>
            </p14:nvContentPartPr>
            <p14:xfrm>
              <a:off x="8706635" y="716781"/>
              <a:ext cx="188280" cy="119520"/>
            </p14:xfrm>
          </p:contentPart>
        </mc:Choice>
        <mc:Fallback>
          <p:pic>
            <p:nvPicPr>
              <p:cNvPr id="90" name="Freihand 89">
                <a:extLst>
                  <a:ext uri="{FF2B5EF4-FFF2-40B4-BE49-F238E27FC236}">
                    <a16:creationId xmlns:a16="http://schemas.microsoft.com/office/drawing/2014/main" id="{24DF2E33-A8DE-7F98-D4E1-346F2598EF69}"/>
                  </a:ext>
                </a:extLst>
              </p:cNvPr>
              <p:cNvPicPr/>
              <p:nvPr/>
            </p:nvPicPr>
            <p:blipFill>
              <a:blip r:embed="rId37"/>
              <a:stretch>
                <a:fillRect/>
              </a:stretch>
            </p:blipFill>
            <p:spPr>
              <a:xfrm>
                <a:off x="8697995" y="707781"/>
                <a:ext cx="205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1" name="Freihand 90">
                <a:extLst>
                  <a:ext uri="{FF2B5EF4-FFF2-40B4-BE49-F238E27FC236}">
                    <a16:creationId xmlns:a16="http://schemas.microsoft.com/office/drawing/2014/main" id="{C1BC41E5-D346-B89E-5C14-B9F302A04809}"/>
                  </a:ext>
                </a:extLst>
              </p14:cNvPr>
              <p14:cNvContentPartPr/>
              <p14:nvPr/>
            </p14:nvContentPartPr>
            <p14:xfrm>
              <a:off x="8843795" y="614901"/>
              <a:ext cx="72720" cy="51480"/>
            </p14:xfrm>
          </p:contentPart>
        </mc:Choice>
        <mc:Fallback>
          <p:pic>
            <p:nvPicPr>
              <p:cNvPr id="91" name="Freihand 90">
                <a:extLst>
                  <a:ext uri="{FF2B5EF4-FFF2-40B4-BE49-F238E27FC236}">
                    <a16:creationId xmlns:a16="http://schemas.microsoft.com/office/drawing/2014/main" id="{C1BC41E5-D346-B89E-5C14-B9F302A04809}"/>
                  </a:ext>
                </a:extLst>
              </p:cNvPr>
              <p:cNvPicPr/>
              <p:nvPr/>
            </p:nvPicPr>
            <p:blipFill>
              <a:blip r:embed="rId39"/>
              <a:stretch>
                <a:fillRect/>
              </a:stretch>
            </p:blipFill>
            <p:spPr>
              <a:xfrm>
                <a:off x="8835155" y="605901"/>
                <a:ext cx="90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2" name="Freihand 91">
                <a:extLst>
                  <a:ext uri="{FF2B5EF4-FFF2-40B4-BE49-F238E27FC236}">
                    <a16:creationId xmlns:a16="http://schemas.microsoft.com/office/drawing/2014/main" id="{945C39CB-FF60-CBC8-7511-3A1CE5499ACE}"/>
                  </a:ext>
                </a:extLst>
              </p14:cNvPr>
              <p14:cNvContentPartPr/>
              <p14:nvPr/>
            </p14:nvContentPartPr>
            <p14:xfrm>
              <a:off x="8955395" y="610941"/>
              <a:ext cx="293760" cy="411840"/>
            </p14:xfrm>
          </p:contentPart>
        </mc:Choice>
        <mc:Fallback>
          <p:pic>
            <p:nvPicPr>
              <p:cNvPr id="92" name="Freihand 91">
                <a:extLst>
                  <a:ext uri="{FF2B5EF4-FFF2-40B4-BE49-F238E27FC236}">
                    <a16:creationId xmlns:a16="http://schemas.microsoft.com/office/drawing/2014/main" id="{945C39CB-FF60-CBC8-7511-3A1CE5499ACE}"/>
                  </a:ext>
                </a:extLst>
              </p:cNvPr>
              <p:cNvPicPr/>
              <p:nvPr/>
            </p:nvPicPr>
            <p:blipFill>
              <a:blip r:embed="rId41"/>
              <a:stretch>
                <a:fillRect/>
              </a:stretch>
            </p:blipFill>
            <p:spPr>
              <a:xfrm>
                <a:off x="8946395" y="601941"/>
                <a:ext cx="31140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3" name="Freihand 92">
                <a:extLst>
                  <a:ext uri="{FF2B5EF4-FFF2-40B4-BE49-F238E27FC236}">
                    <a16:creationId xmlns:a16="http://schemas.microsoft.com/office/drawing/2014/main" id="{697EE338-EC25-60CA-A8D7-78D6AEAC349E}"/>
                  </a:ext>
                </a:extLst>
              </p14:cNvPr>
              <p14:cNvContentPartPr/>
              <p14:nvPr/>
            </p14:nvContentPartPr>
            <p14:xfrm>
              <a:off x="9476315" y="615621"/>
              <a:ext cx="272160" cy="354240"/>
            </p14:xfrm>
          </p:contentPart>
        </mc:Choice>
        <mc:Fallback>
          <p:pic>
            <p:nvPicPr>
              <p:cNvPr id="93" name="Freihand 92">
                <a:extLst>
                  <a:ext uri="{FF2B5EF4-FFF2-40B4-BE49-F238E27FC236}">
                    <a16:creationId xmlns:a16="http://schemas.microsoft.com/office/drawing/2014/main" id="{697EE338-EC25-60CA-A8D7-78D6AEAC349E}"/>
                  </a:ext>
                </a:extLst>
              </p:cNvPr>
              <p:cNvPicPr/>
              <p:nvPr/>
            </p:nvPicPr>
            <p:blipFill>
              <a:blip r:embed="rId43"/>
              <a:stretch>
                <a:fillRect/>
              </a:stretch>
            </p:blipFill>
            <p:spPr>
              <a:xfrm>
                <a:off x="9467675" y="606981"/>
                <a:ext cx="2898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4" name="Freihand 93">
                <a:extLst>
                  <a:ext uri="{FF2B5EF4-FFF2-40B4-BE49-F238E27FC236}">
                    <a16:creationId xmlns:a16="http://schemas.microsoft.com/office/drawing/2014/main" id="{9E8DF17D-B038-F84F-565A-5D34447D97B6}"/>
                  </a:ext>
                </a:extLst>
              </p14:cNvPr>
              <p14:cNvContentPartPr/>
              <p14:nvPr/>
            </p14:nvContentPartPr>
            <p14:xfrm>
              <a:off x="9981755" y="593661"/>
              <a:ext cx="272160" cy="198360"/>
            </p14:xfrm>
          </p:contentPart>
        </mc:Choice>
        <mc:Fallback>
          <p:pic>
            <p:nvPicPr>
              <p:cNvPr id="94" name="Freihand 93">
                <a:extLst>
                  <a:ext uri="{FF2B5EF4-FFF2-40B4-BE49-F238E27FC236}">
                    <a16:creationId xmlns:a16="http://schemas.microsoft.com/office/drawing/2014/main" id="{9E8DF17D-B038-F84F-565A-5D34447D97B6}"/>
                  </a:ext>
                </a:extLst>
              </p:cNvPr>
              <p:cNvPicPr/>
              <p:nvPr/>
            </p:nvPicPr>
            <p:blipFill>
              <a:blip r:embed="rId45"/>
              <a:stretch>
                <a:fillRect/>
              </a:stretch>
            </p:blipFill>
            <p:spPr>
              <a:xfrm>
                <a:off x="9972755" y="585021"/>
                <a:ext cx="289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5" name="Freihand 94">
                <a:extLst>
                  <a:ext uri="{FF2B5EF4-FFF2-40B4-BE49-F238E27FC236}">
                    <a16:creationId xmlns:a16="http://schemas.microsoft.com/office/drawing/2014/main" id="{2184ABEC-E788-4910-EC8D-B0BAC2DB35DE}"/>
                  </a:ext>
                </a:extLst>
              </p14:cNvPr>
              <p14:cNvContentPartPr/>
              <p14:nvPr/>
            </p14:nvContentPartPr>
            <p14:xfrm>
              <a:off x="10509515" y="587901"/>
              <a:ext cx="18720" cy="220680"/>
            </p14:xfrm>
          </p:contentPart>
        </mc:Choice>
        <mc:Fallback>
          <p:pic>
            <p:nvPicPr>
              <p:cNvPr id="95" name="Freihand 94">
                <a:extLst>
                  <a:ext uri="{FF2B5EF4-FFF2-40B4-BE49-F238E27FC236}">
                    <a16:creationId xmlns:a16="http://schemas.microsoft.com/office/drawing/2014/main" id="{2184ABEC-E788-4910-EC8D-B0BAC2DB35DE}"/>
                  </a:ext>
                </a:extLst>
              </p:cNvPr>
              <p:cNvPicPr/>
              <p:nvPr/>
            </p:nvPicPr>
            <p:blipFill>
              <a:blip r:embed="rId47"/>
              <a:stretch>
                <a:fillRect/>
              </a:stretch>
            </p:blipFill>
            <p:spPr>
              <a:xfrm>
                <a:off x="10500875" y="578901"/>
                <a:ext cx="363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6" name="Freihand 95">
                <a:extLst>
                  <a:ext uri="{FF2B5EF4-FFF2-40B4-BE49-F238E27FC236}">
                    <a16:creationId xmlns:a16="http://schemas.microsoft.com/office/drawing/2014/main" id="{10676F16-02B7-D773-5669-1C3406EE8C8B}"/>
                  </a:ext>
                </a:extLst>
              </p14:cNvPr>
              <p14:cNvContentPartPr/>
              <p14:nvPr/>
            </p14:nvContentPartPr>
            <p14:xfrm>
              <a:off x="10440755" y="572781"/>
              <a:ext cx="204120" cy="230040"/>
            </p14:xfrm>
          </p:contentPart>
        </mc:Choice>
        <mc:Fallback>
          <p:pic>
            <p:nvPicPr>
              <p:cNvPr id="96" name="Freihand 95">
                <a:extLst>
                  <a:ext uri="{FF2B5EF4-FFF2-40B4-BE49-F238E27FC236}">
                    <a16:creationId xmlns:a16="http://schemas.microsoft.com/office/drawing/2014/main" id="{10676F16-02B7-D773-5669-1C3406EE8C8B}"/>
                  </a:ext>
                </a:extLst>
              </p:cNvPr>
              <p:cNvPicPr/>
              <p:nvPr/>
            </p:nvPicPr>
            <p:blipFill>
              <a:blip r:embed="rId49"/>
              <a:stretch>
                <a:fillRect/>
              </a:stretch>
            </p:blipFill>
            <p:spPr>
              <a:xfrm>
                <a:off x="10432115" y="564141"/>
                <a:ext cx="221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7" name="Freihand 96">
                <a:extLst>
                  <a:ext uri="{FF2B5EF4-FFF2-40B4-BE49-F238E27FC236}">
                    <a16:creationId xmlns:a16="http://schemas.microsoft.com/office/drawing/2014/main" id="{1B6CF0A5-254B-A4E8-C93B-623649366DC0}"/>
                  </a:ext>
                </a:extLst>
              </p14:cNvPr>
              <p14:cNvContentPartPr/>
              <p14:nvPr/>
            </p14:nvContentPartPr>
            <p14:xfrm>
              <a:off x="10662875" y="568101"/>
              <a:ext cx="189360" cy="207000"/>
            </p14:xfrm>
          </p:contentPart>
        </mc:Choice>
        <mc:Fallback>
          <p:pic>
            <p:nvPicPr>
              <p:cNvPr id="97" name="Freihand 96">
                <a:extLst>
                  <a:ext uri="{FF2B5EF4-FFF2-40B4-BE49-F238E27FC236}">
                    <a16:creationId xmlns:a16="http://schemas.microsoft.com/office/drawing/2014/main" id="{1B6CF0A5-254B-A4E8-C93B-623649366DC0}"/>
                  </a:ext>
                </a:extLst>
              </p:cNvPr>
              <p:cNvPicPr/>
              <p:nvPr/>
            </p:nvPicPr>
            <p:blipFill>
              <a:blip r:embed="rId51"/>
              <a:stretch>
                <a:fillRect/>
              </a:stretch>
            </p:blipFill>
            <p:spPr>
              <a:xfrm>
                <a:off x="10654235" y="559101"/>
                <a:ext cx="2070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8" name="Freihand 97">
                <a:extLst>
                  <a:ext uri="{FF2B5EF4-FFF2-40B4-BE49-F238E27FC236}">
                    <a16:creationId xmlns:a16="http://schemas.microsoft.com/office/drawing/2014/main" id="{0C6159C2-BAAD-5E8F-605F-2DC5ED7CB75B}"/>
                  </a:ext>
                </a:extLst>
              </p14:cNvPr>
              <p14:cNvContentPartPr/>
              <p14:nvPr/>
            </p14:nvContentPartPr>
            <p14:xfrm>
              <a:off x="10966355" y="637221"/>
              <a:ext cx="183240" cy="18000"/>
            </p14:xfrm>
          </p:contentPart>
        </mc:Choice>
        <mc:Fallback>
          <p:pic>
            <p:nvPicPr>
              <p:cNvPr id="98" name="Freihand 97">
                <a:extLst>
                  <a:ext uri="{FF2B5EF4-FFF2-40B4-BE49-F238E27FC236}">
                    <a16:creationId xmlns:a16="http://schemas.microsoft.com/office/drawing/2014/main" id="{0C6159C2-BAAD-5E8F-605F-2DC5ED7CB75B}"/>
                  </a:ext>
                </a:extLst>
              </p:cNvPr>
              <p:cNvPicPr/>
              <p:nvPr/>
            </p:nvPicPr>
            <p:blipFill>
              <a:blip r:embed="rId53"/>
              <a:stretch>
                <a:fillRect/>
              </a:stretch>
            </p:blipFill>
            <p:spPr>
              <a:xfrm>
                <a:off x="10957715" y="628581"/>
                <a:ext cx="200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9" name="Freihand 98">
                <a:extLst>
                  <a:ext uri="{FF2B5EF4-FFF2-40B4-BE49-F238E27FC236}">
                    <a16:creationId xmlns:a16="http://schemas.microsoft.com/office/drawing/2014/main" id="{2CBE3D98-527E-2DAA-DB3A-BAA3D9226E34}"/>
                  </a:ext>
                </a:extLst>
              </p14:cNvPr>
              <p14:cNvContentPartPr/>
              <p14:nvPr/>
            </p14:nvContentPartPr>
            <p14:xfrm>
              <a:off x="11186675" y="562701"/>
              <a:ext cx="127800" cy="193320"/>
            </p14:xfrm>
          </p:contentPart>
        </mc:Choice>
        <mc:Fallback>
          <p:pic>
            <p:nvPicPr>
              <p:cNvPr id="99" name="Freihand 98">
                <a:extLst>
                  <a:ext uri="{FF2B5EF4-FFF2-40B4-BE49-F238E27FC236}">
                    <a16:creationId xmlns:a16="http://schemas.microsoft.com/office/drawing/2014/main" id="{2CBE3D98-527E-2DAA-DB3A-BAA3D9226E34}"/>
                  </a:ext>
                </a:extLst>
              </p:cNvPr>
              <p:cNvPicPr/>
              <p:nvPr/>
            </p:nvPicPr>
            <p:blipFill>
              <a:blip r:embed="rId55"/>
              <a:stretch>
                <a:fillRect/>
              </a:stretch>
            </p:blipFill>
            <p:spPr>
              <a:xfrm>
                <a:off x="11178035" y="554061"/>
                <a:ext cx="145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0" name="Freihand 99">
                <a:extLst>
                  <a:ext uri="{FF2B5EF4-FFF2-40B4-BE49-F238E27FC236}">
                    <a16:creationId xmlns:a16="http://schemas.microsoft.com/office/drawing/2014/main" id="{C91397D6-2BAF-725B-0251-0E4665538AF0}"/>
                  </a:ext>
                </a:extLst>
              </p14:cNvPr>
              <p14:cNvContentPartPr/>
              <p14:nvPr/>
            </p14:nvContentPartPr>
            <p14:xfrm>
              <a:off x="11403395" y="582141"/>
              <a:ext cx="565920" cy="167400"/>
            </p14:xfrm>
          </p:contentPart>
        </mc:Choice>
        <mc:Fallback>
          <p:pic>
            <p:nvPicPr>
              <p:cNvPr id="100" name="Freihand 99">
                <a:extLst>
                  <a:ext uri="{FF2B5EF4-FFF2-40B4-BE49-F238E27FC236}">
                    <a16:creationId xmlns:a16="http://schemas.microsoft.com/office/drawing/2014/main" id="{C91397D6-2BAF-725B-0251-0E4665538AF0}"/>
                  </a:ext>
                </a:extLst>
              </p:cNvPr>
              <p:cNvPicPr/>
              <p:nvPr/>
            </p:nvPicPr>
            <p:blipFill>
              <a:blip r:embed="rId57"/>
              <a:stretch>
                <a:fillRect/>
              </a:stretch>
            </p:blipFill>
            <p:spPr>
              <a:xfrm>
                <a:off x="11394395" y="573141"/>
                <a:ext cx="583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2" name="Freihand 101">
                <a:extLst>
                  <a:ext uri="{FF2B5EF4-FFF2-40B4-BE49-F238E27FC236}">
                    <a16:creationId xmlns:a16="http://schemas.microsoft.com/office/drawing/2014/main" id="{4047EB7D-0A77-98EF-C773-D0E87D2E7DD7}"/>
                  </a:ext>
                </a:extLst>
              </p14:cNvPr>
              <p14:cNvContentPartPr/>
              <p14:nvPr/>
            </p14:nvContentPartPr>
            <p14:xfrm>
              <a:off x="7334315" y="1122861"/>
              <a:ext cx="239040" cy="39240"/>
            </p14:xfrm>
          </p:contentPart>
        </mc:Choice>
        <mc:Fallback>
          <p:pic>
            <p:nvPicPr>
              <p:cNvPr id="102" name="Freihand 101">
                <a:extLst>
                  <a:ext uri="{FF2B5EF4-FFF2-40B4-BE49-F238E27FC236}">
                    <a16:creationId xmlns:a16="http://schemas.microsoft.com/office/drawing/2014/main" id="{4047EB7D-0A77-98EF-C773-D0E87D2E7DD7}"/>
                  </a:ext>
                </a:extLst>
              </p:cNvPr>
              <p:cNvPicPr/>
              <p:nvPr/>
            </p:nvPicPr>
            <p:blipFill>
              <a:blip r:embed="rId59"/>
              <a:stretch>
                <a:fillRect/>
              </a:stretch>
            </p:blipFill>
            <p:spPr>
              <a:xfrm>
                <a:off x="7325315" y="1113861"/>
                <a:ext cx="256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3" name="Freihand 102">
                <a:extLst>
                  <a:ext uri="{FF2B5EF4-FFF2-40B4-BE49-F238E27FC236}">
                    <a16:creationId xmlns:a16="http://schemas.microsoft.com/office/drawing/2014/main" id="{273DCB43-1440-41D3-401D-45D8B4766864}"/>
                  </a:ext>
                </a:extLst>
              </p14:cNvPr>
              <p14:cNvContentPartPr/>
              <p14:nvPr/>
            </p14:nvContentPartPr>
            <p14:xfrm>
              <a:off x="7340075" y="1184061"/>
              <a:ext cx="241200" cy="42840"/>
            </p14:xfrm>
          </p:contentPart>
        </mc:Choice>
        <mc:Fallback>
          <p:pic>
            <p:nvPicPr>
              <p:cNvPr id="103" name="Freihand 102">
                <a:extLst>
                  <a:ext uri="{FF2B5EF4-FFF2-40B4-BE49-F238E27FC236}">
                    <a16:creationId xmlns:a16="http://schemas.microsoft.com/office/drawing/2014/main" id="{273DCB43-1440-41D3-401D-45D8B4766864}"/>
                  </a:ext>
                </a:extLst>
              </p:cNvPr>
              <p:cNvPicPr/>
              <p:nvPr/>
            </p:nvPicPr>
            <p:blipFill>
              <a:blip r:embed="rId61"/>
              <a:stretch>
                <a:fillRect/>
              </a:stretch>
            </p:blipFill>
            <p:spPr>
              <a:xfrm>
                <a:off x="7331075" y="1175061"/>
                <a:ext cx="258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4" name="Freihand 103">
                <a:extLst>
                  <a:ext uri="{FF2B5EF4-FFF2-40B4-BE49-F238E27FC236}">
                    <a16:creationId xmlns:a16="http://schemas.microsoft.com/office/drawing/2014/main" id="{4756E204-BB5B-F738-02B2-CC7F2561DA82}"/>
                  </a:ext>
                </a:extLst>
              </p14:cNvPr>
              <p14:cNvContentPartPr/>
              <p14:nvPr/>
            </p14:nvContentPartPr>
            <p14:xfrm>
              <a:off x="7604675" y="1072101"/>
              <a:ext cx="176760" cy="227520"/>
            </p14:xfrm>
          </p:contentPart>
        </mc:Choice>
        <mc:Fallback>
          <p:pic>
            <p:nvPicPr>
              <p:cNvPr id="104" name="Freihand 103">
                <a:extLst>
                  <a:ext uri="{FF2B5EF4-FFF2-40B4-BE49-F238E27FC236}">
                    <a16:creationId xmlns:a16="http://schemas.microsoft.com/office/drawing/2014/main" id="{4756E204-BB5B-F738-02B2-CC7F2561DA82}"/>
                  </a:ext>
                </a:extLst>
              </p:cNvPr>
              <p:cNvPicPr/>
              <p:nvPr/>
            </p:nvPicPr>
            <p:blipFill>
              <a:blip r:embed="rId63"/>
              <a:stretch>
                <a:fillRect/>
              </a:stretch>
            </p:blipFill>
            <p:spPr>
              <a:xfrm>
                <a:off x="7595675" y="1063461"/>
                <a:ext cx="1944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4" name="Freihand 113">
                <a:extLst>
                  <a:ext uri="{FF2B5EF4-FFF2-40B4-BE49-F238E27FC236}">
                    <a16:creationId xmlns:a16="http://schemas.microsoft.com/office/drawing/2014/main" id="{E4746A4F-4846-0863-70FF-3CA8A12D13B8}"/>
                  </a:ext>
                </a:extLst>
              </p14:cNvPr>
              <p14:cNvContentPartPr/>
              <p14:nvPr/>
            </p14:nvContentPartPr>
            <p14:xfrm>
              <a:off x="8028395" y="1069581"/>
              <a:ext cx="250200" cy="148680"/>
            </p14:xfrm>
          </p:contentPart>
        </mc:Choice>
        <mc:Fallback>
          <p:pic>
            <p:nvPicPr>
              <p:cNvPr id="114" name="Freihand 113">
                <a:extLst>
                  <a:ext uri="{FF2B5EF4-FFF2-40B4-BE49-F238E27FC236}">
                    <a16:creationId xmlns:a16="http://schemas.microsoft.com/office/drawing/2014/main" id="{E4746A4F-4846-0863-70FF-3CA8A12D13B8}"/>
                  </a:ext>
                </a:extLst>
              </p:cNvPr>
              <p:cNvPicPr/>
              <p:nvPr/>
            </p:nvPicPr>
            <p:blipFill>
              <a:blip r:embed="rId65"/>
              <a:stretch>
                <a:fillRect/>
              </a:stretch>
            </p:blipFill>
            <p:spPr>
              <a:xfrm>
                <a:off x="8019395" y="1060581"/>
                <a:ext cx="267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5" name="Freihand 114">
                <a:extLst>
                  <a:ext uri="{FF2B5EF4-FFF2-40B4-BE49-F238E27FC236}">
                    <a16:creationId xmlns:a16="http://schemas.microsoft.com/office/drawing/2014/main" id="{3DB44D1C-FC47-411C-6DD2-E2045872BBCA}"/>
                  </a:ext>
                </a:extLst>
              </p14:cNvPr>
              <p14:cNvContentPartPr/>
              <p14:nvPr/>
            </p14:nvContentPartPr>
            <p14:xfrm>
              <a:off x="8240075" y="1040781"/>
              <a:ext cx="6840" cy="20160"/>
            </p14:xfrm>
          </p:contentPart>
        </mc:Choice>
        <mc:Fallback>
          <p:pic>
            <p:nvPicPr>
              <p:cNvPr id="115" name="Freihand 114">
                <a:extLst>
                  <a:ext uri="{FF2B5EF4-FFF2-40B4-BE49-F238E27FC236}">
                    <a16:creationId xmlns:a16="http://schemas.microsoft.com/office/drawing/2014/main" id="{3DB44D1C-FC47-411C-6DD2-E2045872BBCA}"/>
                  </a:ext>
                </a:extLst>
              </p:cNvPr>
              <p:cNvPicPr/>
              <p:nvPr/>
            </p:nvPicPr>
            <p:blipFill>
              <a:blip r:embed="rId67"/>
              <a:stretch>
                <a:fillRect/>
              </a:stretch>
            </p:blipFill>
            <p:spPr>
              <a:xfrm>
                <a:off x="8231075" y="1031781"/>
                <a:ext cx="24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6" name="Freihand 115">
                <a:extLst>
                  <a:ext uri="{FF2B5EF4-FFF2-40B4-BE49-F238E27FC236}">
                    <a16:creationId xmlns:a16="http://schemas.microsoft.com/office/drawing/2014/main" id="{558E5FA2-7862-F054-CFE8-0C8064115EA5}"/>
                  </a:ext>
                </a:extLst>
              </p14:cNvPr>
              <p14:cNvContentPartPr/>
              <p14:nvPr/>
            </p14:nvContentPartPr>
            <p14:xfrm>
              <a:off x="8354915" y="1103061"/>
              <a:ext cx="147240" cy="154800"/>
            </p14:xfrm>
          </p:contentPart>
        </mc:Choice>
        <mc:Fallback>
          <p:pic>
            <p:nvPicPr>
              <p:cNvPr id="116" name="Freihand 115">
                <a:extLst>
                  <a:ext uri="{FF2B5EF4-FFF2-40B4-BE49-F238E27FC236}">
                    <a16:creationId xmlns:a16="http://schemas.microsoft.com/office/drawing/2014/main" id="{558E5FA2-7862-F054-CFE8-0C8064115EA5}"/>
                  </a:ext>
                </a:extLst>
              </p:cNvPr>
              <p:cNvPicPr/>
              <p:nvPr/>
            </p:nvPicPr>
            <p:blipFill>
              <a:blip r:embed="rId69"/>
              <a:stretch>
                <a:fillRect/>
              </a:stretch>
            </p:blipFill>
            <p:spPr>
              <a:xfrm>
                <a:off x="8345915" y="1094061"/>
                <a:ext cx="164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7" name="Freihand 116">
                <a:extLst>
                  <a:ext uri="{FF2B5EF4-FFF2-40B4-BE49-F238E27FC236}">
                    <a16:creationId xmlns:a16="http://schemas.microsoft.com/office/drawing/2014/main" id="{F75A20AD-2448-9100-DE76-C41C83843BA1}"/>
                  </a:ext>
                </a:extLst>
              </p14:cNvPr>
              <p14:cNvContentPartPr/>
              <p14:nvPr/>
            </p14:nvContentPartPr>
            <p14:xfrm>
              <a:off x="8543915" y="1120701"/>
              <a:ext cx="473400" cy="84240"/>
            </p14:xfrm>
          </p:contentPart>
        </mc:Choice>
        <mc:Fallback>
          <p:pic>
            <p:nvPicPr>
              <p:cNvPr id="117" name="Freihand 116">
                <a:extLst>
                  <a:ext uri="{FF2B5EF4-FFF2-40B4-BE49-F238E27FC236}">
                    <a16:creationId xmlns:a16="http://schemas.microsoft.com/office/drawing/2014/main" id="{F75A20AD-2448-9100-DE76-C41C83843BA1}"/>
                  </a:ext>
                </a:extLst>
              </p:cNvPr>
              <p:cNvPicPr/>
              <p:nvPr/>
            </p:nvPicPr>
            <p:blipFill>
              <a:blip r:embed="rId71"/>
              <a:stretch>
                <a:fillRect/>
              </a:stretch>
            </p:blipFill>
            <p:spPr>
              <a:xfrm>
                <a:off x="8534915" y="1111701"/>
                <a:ext cx="491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8" name="Freihand 117">
                <a:extLst>
                  <a:ext uri="{FF2B5EF4-FFF2-40B4-BE49-F238E27FC236}">
                    <a16:creationId xmlns:a16="http://schemas.microsoft.com/office/drawing/2014/main" id="{B11D966D-2370-8E84-93BA-879B7C8D97E1}"/>
                  </a:ext>
                </a:extLst>
              </p14:cNvPr>
              <p14:cNvContentPartPr/>
              <p14:nvPr/>
            </p14:nvContentPartPr>
            <p14:xfrm>
              <a:off x="9071675" y="1116021"/>
              <a:ext cx="157320" cy="119520"/>
            </p14:xfrm>
          </p:contentPart>
        </mc:Choice>
        <mc:Fallback>
          <p:pic>
            <p:nvPicPr>
              <p:cNvPr id="118" name="Freihand 117">
                <a:extLst>
                  <a:ext uri="{FF2B5EF4-FFF2-40B4-BE49-F238E27FC236}">
                    <a16:creationId xmlns:a16="http://schemas.microsoft.com/office/drawing/2014/main" id="{B11D966D-2370-8E84-93BA-879B7C8D97E1}"/>
                  </a:ext>
                </a:extLst>
              </p:cNvPr>
              <p:cNvPicPr/>
              <p:nvPr/>
            </p:nvPicPr>
            <p:blipFill>
              <a:blip r:embed="rId73"/>
              <a:stretch>
                <a:fillRect/>
              </a:stretch>
            </p:blipFill>
            <p:spPr>
              <a:xfrm>
                <a:off x="9062675" y="1107381"/>
                <a:ext cx="174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0" name="Freihand 119">
                <a:extLst>
                  <a:ext uri="{FF2B5EF4-FFF2-40B4-BE49-F238E27FC236}">
                    <a16:creationId xmlns:a16="http://schemas.microsoft.com/office/drawing/2014/main" id="{D75F5931-AA1E-4687-FBE7-86C681CB7463}"/>
                  </a:ext>
                </a:extLst>
              </p14:cNvPr>
              <p14:cNvContentPartPr/>
              <p14:nvPr/>
            </p14:nvContentPartPr>
            <p14:xfrm>
              <a:off x="9543275" y="1123221"/>
              <a:ext cx="34560" cy="161280"/>
            </p14:xfrm>
          </p:contentPart>
        </mc:Choice>
        <mc:Fallback>
          <p:pic>
            <p:nvPicPr>
              <p:cNvPr id="120" name="Freihand 119">
                <a:extLst>
                  <a:ext uri="{FF2B5EF4-FFF2-40B4-BE49-F238E27FC236}">
                    <a16:creationId xmlns:a16="http://schemas.microsoft.com/office/drawing/2014/main" id="{D75F5931-AA1E-4687-FBE7-86C681CB7463}"/>
                  </a:ext>
                </a:extLst>
              </p:cNvPr>
              <p:cNvPicPr/>
              <p:nvPr/>
            </p:nvPicPr>
            <p:blipFill>
              <a:blip r:embed="rId75"/>
              <a:stretch>
                <a:fillRect/>
              </a:stretch>
            </p:blipFill>
            <p:spPr>
              <a:xfrm>
                <a:off x="9534275" y="1114581"/>
                <a:ext cx="52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1" name="Freihand 120">
                <a:extLst>
                  <a:ext uri="{FF2B5EF4-FFF2-40B4-BE49-F238E27FC236}">
                    <a16:creationId xmlns:a16="http://schemas.microsoft.com/office/drawing/2014/main" id="{0B89E753-C4A9-D52D-FA77-B730148EF4A6}"/>
                  </a:ext>
                </a:extLst>
              </p14:cNvPr>
              <p14:cNvContentPartPr/>
              <p14:nvPr/>
            </p14:nvContentPartPr>
            <p14:xfrm>
              <a:off x="9551555" y="1067061"/>
              <a:ext cx="30240" cy="17280"/>
            </p14:xfrm>
          </p:contentPart>
        </mc:Choice>
        <mc:Fallback>
          <p:pic>
            <p:nvPicPr>
              <p:cNvPr id="121" name="Freihand 120">
                <a:extLst>
                  <a:ext uri="{FF2B5EF4-FFF2-40B4-BE49-F238E27FC236}">
                    <a16:creationId xmlns:a16="http://schemas.microsoft.com/office/drawing/2014/main" id="{0B89E753-C4A9-D52D-FA77-B730148EF4A6}"/>
                  </a:ext>
                </a:extLst>
              </p:cNvPr>
              <p:cNvPicPr/>
              <p:nvPr/>
            </p:nvPicPr>
            <p:blipFill>
              <a:blip r:embed="rId77"/>
              <a:stretch>
                <a:fillRect/>
              </a:stretch>
            </p:blipFill>
            <p:spPr>
              <a:xfrm>
                <a:off x="9542555" y="1058421"/>
                <a:ext cx="47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2" name="Freihand 121">
                <a:extLst>
                  <a:ext uri="{FF2B5EF4-FFF2-40B4-BE49-F238E27FC236}">
                    <a16:creationId xmlns:a16="http://schemas.microsoft.com/office/drawing/2014/main" id="{28B02CAA-7AA1-9A9F-E242-393565F8F70B}"/>
                  </a:ext>
                </a:extLst>
              </p14:cNvPr>
              <p14:cNvContentPartPr/>
              <p14:nvPr/>
            </p14:nvContentPartPr>
            <p14:xfrm>
              <a:off x="9645875" y="1109541"/>
              <a:ext cx="90360" cy="135000"/>
            </p14:xfrm>
          </p:contentPart>
        </mc:Choice>
        <mc:Fallback>
          <p:pic>
            <p:nvPicPr>
              <p:cNvPr id="122" name="Freihand 121">
                <a:extLst>
                  <a:ext uri="{FF2B5EF4-FFF2-40B4-BE49-F238E27FC236}">
                    <a16:creationId xmlns:a16="http://schemas.microsoft.com/office/drawing/2014/main" id="{28B02CAA-7AA1-9A9F-E242-393565F8F70B}"/>
                  </a:ext>
                </a:extLst>
              </p:cNvPr>
              <p:cNvPicPr/>
              <p:nvPr/>
            </p:nvPicPr>
            <p:blipFill>
              <a:blip r:embed="rId79"/>
              <a:stretch>
                <a:fillRect/>
              </a:stretch>
            </p:blipFill>
            <p:spPr>
              <a:xfrm>
                <a:off x="9637235" y="1100901"/>
                <a:ext cx="108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3" name="Freihand 122">
                <a:extLst>
                  <a:ext uri="{FF2B5EF4-FFF2-40B4-BE49-F238E27FC236}">
                    <a16:creationId xmlns:a16="http://schemas.microsoft.com/office/drawing/2014/main" id="{025A5C65-5A43-78F0-282A-E0FF8B8AF0D3}"/>
                  </a:ext>
                </a:extLst>
              </p14:cNvPr>
              <p14:cNvContentPartPr/>
              <p14:nvPr/>
            </p14:nvContentPartPr>
            <p14:xfrm>
              <a:off x="9958355" y="1120701"/>
              <a:ext cx="232200" cy="113040"/>
            </p14:xfrm>
          </p:contentPart>
        </mc:Choice>
        <mc:Fallback>
          <p:pic>
            <p:nvPicPr>
              <p:cNvPr id="123" name="Freihand 122">
                <a:extLst>
                  <a:ext uri="{FF2B5EF4-FFF2-40B4-BE49-F238E27FC236}">
                    <a16:creationId xmlns:a16="http://schemas.microsoft.com/office/drawing/2014/main" id="{025A5C65-5A43-78F0-282A-E0FF8B8AF0D3}"/>
                  </a:ext>
                </a:extLst>
              </p:cNvPr>
              <p:cNvPicPr/>
              <p:nvPr/>
            </p:nvPicPr>
            <p:blipFill>
              <a:blip r:embed="rId81"/>
              <a:stretch>
                <a:fillRect/>
              </a:stretch>
            </p:blipFill>
            <p:spPr>
              <a:xfrm>
                <a:off x="9949355" y="1111701"/>
                <a:ext cx="249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4" name="Freihand 123">
                <a:extLst>
                  <a:ext uri="{FF2B5EF4-FFF2-40B4-BE49-F238E27FC236}">
                    <a16:creationId xmlns:a16="http://schemas.microsoft.com/office/drawing/2014/main" id="{619AEA85-D7A4-1ED1-240B-925FCC8E1783}"/>
                  </a:ext>
                </a:extLst>
              </p14:cNvPr>
              <p14:cNvContentPartPr/>
              <p14:nvPr/>
            </p14:nvContentPartPr>
            <p14:xfrm>
              <a:off x="10152035" y="1026381"/>
              <a:ext cx="22320" cy="13680"/>
            </p14:xfrm>
          </p:contentPart>
        </mc:Choice>
        <mc:Fallback>
          <p:pic>
            <p:nvPicPr>
              <p:cNvPr id="124" name="Freihand 123">
                <a:extLst>
                  <a:ext uri="{FF2B5EF4-FFF2-40B4-BE49-F238E27FC236}">
                    <a16:creationId xmlns:a16="http://schemas.microsoft.com/office/drawing/2014/main" id="{619AEA85-D7A4-1ED1-240B-925FCC8E1783}"/>
                  </a:ext>
                </a:extLst>
              </p:cNvPr>
              <p:cNvPicPr/>
              <p:nvPr/>
            </p:nvPicPr>
            <p:blipFill>
              <a:blip r:embed="rId83"/>
              <a:stretch>
                <a:fillRect/>
              </a:stretch>
            </p:blipFill>
            <p:spPr>
              <a:xfrm>
                <a:off x="10143395" y="1017741"/>
                <a:ext cx="39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25" name="Freihand 124">
                <a:extLst>
                  <a:ext uri="{FF2B5EF4-FFF2-40B4-BE49-F238E27FC236}">
                    <a16:creationId xmlns:a16="http://schemas.microsoft.com/office/drawing/2014/main" id="{BB99DD1A-5AAB-D326-3235-94C9B0A5E673}"/>
                  </a:ext>
                </a:extLst>
              </p14:cNvPr>
              <p14:cNvContentPartPr/>
              <p14:nvPr/>
            </p14:nvContentPartPr>
            <p14:xfrm>
              <a:off x="10247795" y="1099461"/>
              <a:ext cx="144360" cy="95040"/>
            </p14:xfrm>
          </p:contentPart>
        </mc:Choice>
        <mc:Fallback>
          <p:pic>
            <p:nvPicPr>
              <p:cNvPr id="125" name="Freihand 124">
                <a:extLst>
                  <a:ext uri="{FF2B5EF4-FFF2-40B4-BE49-F238E27FC236}">
                    <a16:creationId xmlns:a16="http://schemas.microsoft.com/office/drawing/2014/main" id="{BB99DD1A-5AAB-D326-3235-94C9B0A5E673}"/>
                  </a:ext>
                </a:extLst>
              </p:cNvPr>
              <p:cNvPicPr/>
              <p:nvPr/>
            </p:nvPicPr>
            <p:blipFill>
              <a:blip r:embed="rId85"/>
              <a:stretch>
                <a:fillRect/>
              </a:stretch>
            </p:blipFill>
            <p:spPr>
              <a:xfrm>
                <a:off x="10239155" y="1090461"/>
                <a:ext cx="162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6" name="Freihand 125">
                <a:extLst>
                  <a:ext uri="{FF2B5EF4-FFF2-40B4-BE49-F238E27FC236}">
                    <a16:creationId xmlns:a16="http://schemas.microsoft.com/office/drawing/2014/main" id="{50AFC307-C1FA-C09D-EE2C-E25EACEEEB51}"/>
                  </a:ext>
                </a:extLst>
              </p14:cNvPr>
              <p14:cNvContentPartPr/>
              <p14:nvPr/>
            </p14:nvContentPartPr>
            <p14:xfrm>
              <a:off x="10412675" y="1067061"/>
              <a:ext cx="195480" cy="140400"/>
            </p14:xfrm>
          </p:contentPart>
        </mc:Choice>
        <mc:Fallback>
          <p:pic>
            <p:nvPicPr>
              <p:cNvPr id="126" name="Freihand 125">
                <a:extLst>
                  <a:ext uri="{FF2B5EF4-FFF2-40B4-BE49-F238E27FC236}">
                    <a16:creationId xmlns:a16="http://schemas.microsoft.com/office/drawing/2014/main" id="{50AFC307-C1FA-C09D-EE2C-E25EACEEEB51}"/>
                  </a:ext>
                </a:extLst>
              </p:cNvPr>
              <p:cNvPicPr/>
              <p:nvPr/>
            </p:nvPicPr>
            <p:blipFill>
              <a:blip r:embed="rId87"/>
              <a:stretch>
                <a:fillRect/>
              </a:stretch>
            </p:blipFill>
            <p:spPr>
              <a:xfrm>
                <a:off x="10404035" y="1058421"/>
                <a:ext cx="213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7" name="Freihand 126">
                <a:extLst>
                  <a:ext uri="{FF2B5EF4-FFF2-40B4-BE49-F238E27FC236}">
                    <a16:creationId xmlns:a16="http://schemas.microsoft.com/office/drawing/2014/main" id="{8C6393A1-F60D-1381-3BB5-B8E2DCE8DC2F}"/>
                  </a:ext>
                </a:extLst>
              </p14:cNvPr>
              <p14:cNvContentPartPr/>
              <p14:nvPr/>
            </p14:nvContentPartPr>
            <p14:xfrm>
              <a:off x="10636955" y="1068501"/>
              <a:ext cx="181800" cy="79920"/>
            </p14:xfrm>
          </p:contentPart>
        </mc:Choice>
        <mc:Fallback>
          <p:pic>
            <p:nvPicPr>
              <p:cNvPr id="127" name="Freihand 126">
                <a:extLst>
                  <a:ext uri="{FF2B5EF4-FFF2-40B4-BE49-F238E27FC236}">
                    <a16:creationId xmlns:a16="http://schemas.microsoft.com/office/drawing/2014/main" id="{8C6393A1-F60D-1381-3BB5-B8E2DCE8DC2F}"/>
                  </a:ext>
                </a:extLst>
              </p:cNvPr>
              <p:cNvPicPr/>
              <p:nvPr/>
            </p:nvPicPr>
            <p:blipFill>
              <a:blip r:embed="rId89"/>
              <a:stretch>
                <a:fillRect/>
              </a:stretch>
            </p:blipFill>
            <p:spPr>
              <a:xfrm>
                <a:off x="10628315" y="1059501"/>
                <a:ext cx="199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8" name="Freihand 127">
                <a:extLst>
                  <a:ext uri="{FF2B5EF4-FFF2-40B4-BE49-F238E27FC236}">
                    <a16:creationId xmlns:a16="http://schemas.microsoft.com/office/drawing/2014/main" id="{0D5E4511-12D6-F461-5ABC-1EBB0E1E9E09}"/>
                  </a:ext>
                </a:extLst>
              </p14:cNvPr>
              <p14:cNvContentPartPr/>
              <p14:nvPr/>
            </p14:nvContentPartPr>
            <p14:xfrm>
              <a:off x="10865915" y="1059861"/>
              <a:ext cx="111960" cy="109440"/>
            </p14:xfrm>
          </p:contentPart>
        </mc:Choice>
        <mc:Fallback>
          <p:pic>
            <p:nvPicPr>
              <p:cNvPr id="128" name="Freihand 127">
                <a:extLst>
                  <a:ext uri="{FF2B5EF4-FFF2-40B4-BE49-F238E27FC236}">
                    <a16:creationId xmlns:a16="http://schemas.microsoft.com/office/drawing/2014/main" id="{0D5E4511-12D6-F461-5ABC-1EBB0E1E9E09}"/>
                  </a:ext>
                </a:extLst>
              </p:cNvPr>
              <p:cNvPicPr/>
              <p:nvPr/>
            </p:nvPicPr>
            <p:blipFill>
              <a:blip r:embed="rId91"/>
              <a:stretch>
                <a:fillRect/>
              </a:stretch>
            </p:blipFill>
            <p:spPr>
              <a:xfrm>
                <a:off x="10856915" y="1051221"/>
                <a:ext cx="129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9" name="Freihand 128">
                <a:extLst>
                  <a:ext uri="{FF2B5EF4-FFF2-40B4-BE49-F238E27FC236}">
                    <a16:creationId xmlns:a16="http://schemas.microsoft.com/office/drawing/2014/main" id="{D12DA231-BC68-C769-0E55-93395BB95A6E}"/>
                  </a:ext>
                </a:extLst>
              </p14:cNvPr>
              <p14:cNvContentPartPr/>
              <p14:nvPr/>
            </p14:nvContentPartPr>
            <p14:xfrm>
              <a:off x="11014235" y="972381"/>
              <a:ext cx="300600" cy="136800"/>
            </p14:xfrm>
          </p:contentPart>
        </mc:Choice>
        <mc:Fallback>
          <p:pic>
            <p:nvPicPr>
              <p:cNvPr id="129" name="Freihand 128">
                <a:extLst>
                  <a:ext uri="{FF2B5EF4-FFF2-40B4-BE49-F238E27FC236}">
                    <a16:creationId xmlns:a16="http://schemas.microsoft.com/office/drawing/2014/main" id="{D12DA231-BC68-C769-0E55-93395BB95A6E}"/>
                  </a:ext>
                </a:extLst>
              </p:cNvPr>
              <p:cNvPicPr/>
              <p:nvPr/>
            </p:nvPicPr>
            <p:blipFill>
              <a:blip r:embed="rId93"/>
              <a:stretch>
                <a:fillRect/>
              </a:stretch>
            </p:blipFill>
            <p:spPr>
              <a:xfrm>
                <a:off x="11005235" y="963741"/>
                <a:ext cx="318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0" name="Freihand 129">
                <a:extLst>
                  <a:ext uri="{FF2B5EF4-FFF2-40B4-BE49-F238E27FC236}">
                    <a16:creationId xmlns:a16="http://schemas.microsoft.com/office/drawing/2014/main" id="{AA75EBF8-A4D3-20C3-674C-C1184EF58262}"/>
                  </a:ext>
                </a:extLst>
              </p14:cNvPr>
              <p14:cNvContentPartPr/>
              <p14:nvPr/>
            </p14:nvContentPartPr>
            <p14:xfrm>
              <a:off x="11295395" y="1051581"/>
              <a:ext cx="172800" cy="280080"/>
            </p14:xfrm>
          </p:contentPart>
        </mc:Choice>
        <mc:Fallback>
          <p:pic>
            <p:nvPicPr>
              <p:cNvPr id="130" name="Freihand 129">
                <a:extLst>
                  <a:ext uri="{FF2B5EF4-FFF2-40B4-BE49-F238E27FC236}">
                    <a16:creationId xmlns:a16="http://schemas.microsoft.com/office/drawing/2014/main" id="{AA75EBF8-A4D3-20C3-674C-C1184EF58262}"/>
                  </a:ext>
                </a:extLst>
              </p:cNvPr>
              <p:cNvPicPr/>
              <p:nvPr/>
            </p:nvPicPr>
            <p:blipFill>
              <a:blip r:embed="rId95"/>
              <a:stretch>
                <a:fillRect/>
              </a:stretch>
            </p:blipFill>
            <p:spPr>
              <a:xfrm>
                <a:off x="11286755" y="1042941"/>
                <a:ext cx="1904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24" name="Freihand 223">
                <a:extLst>
                  <a:ext uri="{FF2B5EF4-FFF2-40B4-BE49-F238E27FC236}">
                    <a16:creationId xmlns:a16="http://schemas.microsoft.com/office/drawing/2014/main" id="{F9F69DBD-2B9F-A2A4-0024-D4647BE6129E}"/>
                  </a:ext>
                </a:extLst>
              </p14:cNvPr>
              <p14:cNvContentPartPr/>
              <p14:nvPr/>
            </p14:nvContentPartPr>
            <p14:xfrm>
              <a:off x="3020075" y="937101"/>
              <a:ext cx="160560" cy="149760"/>
            </p14:xfrm>
          </p:contentPart>
        </mc:Choice>
        <mc:Fallback>
          <p:pic>
            <p:nvPicPr>
              <p:cNvPr id="224" name="Freihand 223">
                <a:extLst>
                  <a:ext uri="{FF2B5EF4-FFF2-40B4-BE49-F238E27FC236}">
                    <a16:creationId xmlns:a16="http://schemas.microsoft.com/office/drawing/2014/main" id="{F9F69DBD-2B9F-A2A4-0024-D4647BE6129E}"/>
                  </a:ext>
                </a:extLst>
              </p:cNvPr>
              <p:cNvPicPr/>
              <p:nvPr/>
            </p:nvPicPr>
            <p:blipFill>
              <a:blip r:embed="rId97"/>
              <a:stretch>
                <a:fillRect/>
              </a:stretch>
            </p:blipFill>
            <p:spPr>
              <a:xfrm>
                <a:off x="3011075" y="928461"/>
                <a:ext cx="178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25" name="Freihand 224">
                <a:extLst>
                  <a:ext uri="{FF2B5EF4-FFF2-40B4-BE49-F238E27FC236}">
                    <a16:creationId xmlns:a16="http://schemas.microsoft.com/office/drawing/2014/main" id="{A3376CA8-B4D6-A203-8E83-93A675B6969D}"/>
                  </a:ext>
                </a:extLst>
              </p14:cNvPr>
              <p14:cNvContentPartPr/>
              <p14:nvPr/>
            </p14:nvContentPartPr>
            <p14:xfrm>
              <a:off x="2966795" y="842061"/>
              <a:ext cx="176760" cy="160200"/>
            </p14:xfrm>
          </p:contentPart>
        </mc:Choice>
        <mc:Fallback>
          <p:pic>
            <p:nvPicPr>
              <p:cNvPr id="225" name="Freihand 224">
                <a:extLst>
                  <a:ext uri="{FF2B5EF4-FFF2-40B4-BE49-F238E27FC236}">
                    <a16:creationId xmlns:a16="http://schemas.microsoft.com/office/drawing/2014/main" id="{A3376CA8-B4D6-A203-8E83-93A675B6969D}"/>
                  </a:ext>
                </a:extLst>
              </p:cNvPr>
              <p:cNvPicPr/>
              <p:nvPr/>
            </p:nvPicPr>
            <p:blipFill>
              <a:blip r:embed="rId99"/>
              <a:stretch>
                <a:fillRect/>
              </a:stretch>
            </p:blipFill>
            <p:spPr>
              <a:xfrm>
                <a:off x="2958155" y="833421"/>
                <a:ext cx="194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27" name="Freihand 226">
                <a:extLst>
                  <a:ext uri="{FF2B5EF4-FFF2-40B4-BE49-F238E27FC236}">
                    <a16:creationId xmlns:a16="http://schemas.microsoft.com/office/drawing/2014/main" id="{70B031F5-B249-46EF-F501-F15620CDBBF8}"/>
                  </a:ext>
                </a:extLst>
              </p14:cNvPr>
              <p14:cNvContentPartPr/>
              <p14:nvPr/>
            </p14:nvContentPartPr>
            <p14:xfrm>
              <a:off x="956555" y="621381"/>
              <a:ext cx="2264760" cy="1914120"/>
            </p14:xfrm>
          </p:contentPart>
        </mc:Choice>
        <mc:Fallback>
          <p:pic>
            <p:nvPicPr>
              <p:cNvPr id="227" name="Freihand 226">
                <a:extLst>
                  <a:ext uri="{FF2B5EF4-FFF2-40B4-BE49-F238E27FC236}">
                    <a16:creationId xmlns:a16="http://schemas.microsoft.com/office/drawing/2014/main" id="{70B031F5-B249-46EF-F501-F15620CDBBF8}"/>
                  </a:ext>
                </a:extLst>
              </p:cNvPr>
              <p:cNvPicPr/>
              <p:nvPr/>
            </p:nvPicPr>
            <p:blipFill>
              <a:blip r:embed="rId101"/>
              <a:stretch>
                <a:fillRect/>
              </a:stretch>
            </p:blipFill>
            <p:spPr>
              <a:xfrm>
                <a:off x="947915" y="612381"/>
                <a:ext cx="2282400" cy="1931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28" name="Freihand 227">
                <a:extLst>
                  <a:ext uri="{FF2B5EF4-FFF2-40B4-BE49-F238E27FC236}">
                    <a16:creationId xmlns:a16="http://schemas.microsoft.com/office/drawing/2014/main" id="{89F82BB5-7F2C-A3BE-02C4-F2C2C446A136}"/>
                  </a:ext>
                </a:extLst>
              </p14:cNvPr>
              <p14:cNvContentPartPr/>
              <p14:nvPr/>
            </p14:nvContentPartPr>
            <p14:xfrm>
              <a:off x="2851595" y="471261"/>
              <a:ext cx="150480" cy="172080"/>
            </p14:xfrm>
          </p:contentPart>
        </mc:Choice>
        <mc:Fallback>
          <p:pic>
            <p:nvPicPr>
              <p:cNvPr id="228" name="Freihand 227">
                <a:extLst>
                  <a:ext uri="{FF2B5EF4-FFF2-40B4-BE49-F238E27FC236}">
                    <a16:creationId xmlns:a16="http://schemas.microsoft.com/office/drawing/2014/main" id="{89F82BB5-7F2C-A3BE-02C4-F2C2C446A136}"/>
                  </a:ext>
                </a:extLst>
              </p:cNvPr>
              <p:cNvPicPr/>
              <p:nvPr/>
            </p:nvPicPr>
            <p:blipFill>
              <a:blip r:embed="rId103"/>
              <a:stretch>
                <a:fillRect/>
              </a:stretch>
            </p:blipFill>
            <p:spPr>
              <a:xfrm>
                <a:off x="2842595" y="462261"/>
                <a:ext cx="168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29" name="Freihand 228">
                <a:extLst>
                  <a:ext uri="{FF2B5EF4-FFF2-40B4-BE49-F238E27FC236}">
                    <a16:creationId xmlns:a16="http://schemas.microsoft.com/office/drawing/2014/main" id="{70E3DB04-E79D-53FB-A2A2-B131C16970F6}"/>
                  </a:ext>
                </a:extLst>
              </p14:cNvPr>
              <p14:cNvContentPartPr/>
              <p14:nvPr/>
            </p14:nvContentPartPr>
            <p14:xfrm>
              <a:off x="3034115" y="359661"/>
              <a:ext cx="160200" cy="178200"/>
            </p14:xfrm>
          </p:contentPart>
        </mc:Choice>
        <mc:Fallback>
          <p:pic>
            <p:nvPicPr>
              <p:cNvPr id="229" name="Freihand 228">
                <a:extLst>
                  <a:ext uri="{FF2B5EF4-FFF2-40B4-BE49-F238E27FC236}">
                    <a16:creationId xmlns:a16="http://schemas.microsoft.com/office/drawing/2014/main" id="{70E3DB04-E79D-53FB-A2A2-B131C16970F6}"/>
                  </a:ext>
                </a:extLst>
              </p:cNvPr>
              <p:cNvPicPr/>
              <p:nvPr/>
            </p:nvPicPr>
            <p:blipFill>
              <a:blip r:embed="rId105"/>
              <a:stretch>
                <a:fillRect/>
              </a:stretch>
            </p:blipFill>
            <p:spPr>
              <a:xfrm>
                <a:off x="3025115" y="350661"/>
                <a:ext cx="177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30" name="Freihand 229">
                <a:extLst>
                  <a:ext uri="{FF2B5EF4-FFF2-40B4-BE49-F238E27FC236}">
                    <a16:creationId xmlns:a16="http://schemas.microsoft.com/office/drawing/2014/main" id="{896E1C87-8CFA-D4EE-AF59-5FA52CFB7149}"/>
                  </a:ext>
                </a:extLst>
              </p14:cNvPr>
              <p14:cNvContentPartPr/>
              <p14:nvPr/>
            </p14:nvContentPartPr>
            <p14:xfrm>
              <a:off x="3245075" y="257781"/>
              <a:ext cx="22320" cy="123120"/>
            </p14:xfrm>
          </p:contentPart>
        </mc:Choice>
        <mc:Fallback>
          <p:pic>
            <p:nvPicPr>
              <p:cNvPr id="230" name="Freihand 229">
                <a:extLst>
                  <a:ext uri="{FF2B5EF4-FFF2-40B4-BE49-F238E27FC236}">
                    <a16:creationId xmlns:a16="http://schemas.microsoft.com/office/drawing/2014/main" id="{896E1C87-8CFA-D4EE-AF59-5FA52CFB7149}"/>
                  </a:ext>
                </a:extLst>
              </p:cNvPr>
              <p:cNvPicPr/>
              <p:nvPr/>
            </p:nvPicPr>
            <p:blipFill>
              <a:blip r:embed="rId107"/>
              <a:stretch>
                <a:fillRect/>
              </a:stretch>
            </p:blipFill>
            <p:spPr>
              <a:xfrm>
                <a:off x="3236435" y="248781"/>
                <a:ext cx="39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7" name="Freihand 136">
                <a:extLst>
                  <a:ext uri="{FF2B5EF4-FFF2-40B4-BE49-F238E27FC236}">
                    <a16:creationId xmlns:a16="http://schemas.microsoft.com/office/drawing/2014/main" id="{439A58B8-F31C-3361-0060-DC05C052A3C5}"/>
                  </a:ext>
                </a:extLst>
              </p14:cNvPr>
              <p14:cNvContentPartPr/>
              <p14:nvPr/>
            </p14:nvContentPartPr>
            <p14:xfrm>
              <a:off x="6846155" y="1594461"/>
              <a:ext cx="192600" cy="15120"/>
            </p14:xfrm>
          </p:contentPart>
        </mc:Choice>
        <mc:Fallback>
          <p:pic>
            <p:nvPicPr>
              <p:cNvPr id="137" name="Freihand 136">
                <a:extLst>
                  <a:ext uri="{FF2B5EF4-FFF2-40B4-BE49-F238E27FC236}">
                    <a16:creationId xmlns:a16="http://schemas.microsoft.com/office/drawing/2014/main" id="{439A58B8-F31C-3361-0060-DC05C052A3C5}"/>
                  </a:ext>
                </a:extLst>
              </p:cNvPr>
              <p:cNvPicPr/>
              <p:nvPr/>
            </p:nvPicPr>
            <p:blipFill>
              <a:blip r:embed="rId109"/>
              <a:stretch>
                <a:fillRect/>
              </a:stretch>
            </p:blipFill>
            <p:spPr>
              <a:xfrm>
                <a:off x="6837515" y="1585821"/>
                <a:ext cx="210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38" name="Freihand 137">
                <a:extLst>
                  <a:ext uri="{FF2B5EF4-FFF2-40B4-BE49-F238E27FC236}">
                    <a16:creationId xmlns:a16="http://schemas.microsoft.com/office/drawing/2014/main" id="{F69B285E-95AB-89E2-0569-FF66DFFA7E37}"/>
                  </a:ext>
                </a:extLst>
              </p14:cNvPr>
              <p14:cNvContentPartPr/>
              <p14:nvPr/>
            </p14:nvContentPartPr>
            <p14:xfrm>
              <a:off x="6814475" y="1527141"/>
              <a:ext cx="290160" cy="192600"/>
            </p14:xfrm>
          </p:contentPart>
        </mc:Choice>
        <mc:Fallback>
          <p:pic>
            <p:nvPicPr>
              <p:cNvPr id="138" name="Freihand 137">
                <a:extLst>
                  <a:ext uri="{FF2B5EF4-FFF2-40B4-BE49-F238E27FC236}">
                    <a16:creationId xmlns:a16="http://schemas.microsoft.com/office/drawing/2014/main" id="{F69B285E-95AB-89E2-0569-FF66DFFA7E37}"/>
                  </a:ext>
                </a:extLst>
              </p:cNvPr>
              <p:cNvPicPr/>
              <p:nvPr/>
            </p:nvPicPr>
            <p:blipFill>
              <a:blip r:embed="rId111"/>
              <a:stretch>
                <a:fillRect/>
              </a:stretch>
            </p:blipFill>
            <p:spPr>
              <a:xfrm>
                <a:off x="6805475" y="1518501"/>
                <a:ext cx="307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9" name="Freihand 138">
                <a:extLst>
                  <a:ext uri="{FF2B5EF4-FFF2-40B4-BE49-F238E27FC236}">
                    <a16:creationId xmlns:a16="http://schemas.microsoft.com/office/drawing/2014/main" id="{A26C379A-99AA-025E-F542-CE62C9137D88}"/>
                  </a:ext>
                </a:extLst>
              </p14:cNvPr>
              <p14:cNvContentPartPr/>
              <p14:nvPr/>
            </p14:nvContentPartPr>
            <p14:xfrm>
              <a:off x="7271315" y="1447581"/>
              <a:ext cx="91080" cy="206640"/>
            </p14:xfrm>
          </p:contentPart>
        </mc:Choice>
        <mc:Fallback>
          <p:pic>
            <p:nvPicPr>
              <p:cNvPr id="139" name="Freihand 138">
                <a:extLst>
                  <a:ext uri="{FF2B5EF4-FFF2-40B4-BE49-F238E27FC236}">
                    <a16:creationId xmlns:a16="http://schemas.microsoft.com/office/drawing/2014/main" id="{A26C379A-99AA-025E-F542-CE62C9137D88}"/>
                  </a:ext>
                </a:extLst>
              </p:cNvPr>
              <p:cNvPicPr/>
              <p:nvPr/>
            </p:nvPicPr>
            <p:blipFill>
              <a:blip r:embed="rId113"/>
              <a:stretch>
                <a:fillRect/>
              </a:stretch>
            </p:blipFill>
            <p:spPr>
              <a:xfrm>
                <a:off x="7262675" y="1438581"/>
                <a:ext cx="1087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0" name="Freihand 139">
                <a:extLst>
                  <a:ext uri="{FF2B5EF4-FFF2-40B4-BE49-F238E27FC236}">
                    <a16:creationId xmlns:a16="http://schemas.microsoft.com/office/drawing/2014/main" id="{AF5191E9-6CB0-F87C-CDAD-C2C0D7B25313}"/>
                  </a:ext>
                </a:extLst>
              </p14:cNvPr>
              <p14:cNvContentPartPr/>
              <p14:nvPr/>
            </p14:nvContentPartPr>
            <p14:xfrm>
              <a:off x="7449515" y="1447221"/>
              <a:ext cx="276480" cy="194400"/>
            </p14:xfrm>
          </p:contentPart>
        </mc:Choice>
        <mc:Fallback>
          <p:pic>
            <p:nvPicPr>
              <p:cNvPr id="140" name="Freihand 139">
                <a:extLst>
                  <a:ext uri="{FF2B5EF4-FFF2-40B4-BE49-F238E27FC236}">
                    <a16:creationId xmlns:a16="http://schemas.microsoft.com/office/drawing/2014/main" id="{AF5191E9-6CB0-F87C-CDAD-C2C0D7B25313}"/>
                  </a:ext>
                </a:extLst>
              </p:cNvPr>
              <p:cNvPicPr/>
              <p:nvPr/>
            </p:nvPicPr>
            <p:blipFill>
              <a:blip r:embed="rId115"/>
              <a:stretch>
                <a:fillRect/>
              </a:stretch>
            </p:blipFill>
            <p:spPr>
              <a:xfrm>
                <a:off x="7440875" y="1438581"/>
                <a:ext cx="294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2" name="Freihand 141">
                <a:extLst>
                  <a:ext uri="{FF2B5EF4-FFF2-40B4-BE49-F238E27FC236}">
                    <a16:creationId xmlns:a16="http://schemas.microsoft.com/office/drawing/2014/main" id="{5EFA0804-6552-1C6C-FF3F-34F0170813BB}"/>
                  </a:ext>
                </a:extLst>
              </p14:cNvPr>
              <p14:cNvContentPartPr/>
              <p14:nvPr/>
            </p14:nvContentPartPr>
            <p14:xfrm>
              <a:off x="7907795" y="1532181"/>
              <a:ext cx="163080" cy="67320"/>
            </p14:xfrm>
          </p:contentPart>
        </mc:Choice>
        <mc:Fallback>
          <p:pic>
            <p:nvPicPr>
              <p:cNvPr id="142" name="Freihand 141">
                <a:extLst>
                  <a:ext uri="{FF2B5EF4-FFF2-40B4-BE49-F238E27FC236}">
                    <a16:creationId xmlns:a16="http://schemas.microsoft.com/office/drawing/2014/main" id="{5EFA0804-6552-1C6C-FF3F-34F0170813BB}"/>
                  </a:ext>
                </a:extLst>
              </p:cNvPr>
              <p:cNvPicPr/>
              <p:nvPr/>
            </p:nvPicPr>
            <p:blipFill>
              <a:blip r:embed="rId117"/>
              <a:stretch>
                <a:fillRect/>
              </a:stretch>
            </p:blipFill>
            <p:spPr>
              <a:xfrm>
                <a:off x="7899155" y="1523541"/>
                <a:ext cx="180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3" name="Freihand 142">
                <a:extLst>
                  <a:ext uri="{FF2B5EF4-FFF2-40B4-BE49-F238E27FC236}">
                    <a16:creationId xmlns:a16="http://schemas.microsoft.com/office/drawing/2014/main" id="{F7DA2D4D-8468-5A4C-F7D7-89EFDE4EBED0}"/>
                  </a:ext>
                </a:extLst>
              </p14:cNvPr>
              <p14:cNvContentPartPr/>
              <p14:nvPr/>
            </p14:nvContentPartPr>
            <p14:xfrm>
              <a:off x="8106515" y="1530381"/>
              <a:ext cx="385560" cy="65880"/>
            </p14:xfrm>
          </p:contentPart>
        </mc:Choice>
        <mc:Fallback>
          <p:pic>
            <p:nvPicPr>
              <p:cNvPr id="143" name="Freihand 142">
                <a:extLst>
                  <a:ext uri="{FF2B5EF4-FFF2-40B4-BE49-F238E27FC236}">
                    <a16:creationId xmlns:a16="http://schemas.microsoft.com/office/drawing/2014/main" id="{F7DA2D4D-8468-5A4C-F7D7-89EFDE4EBED0}"/>
                  </a:ext>
                </a:extLst>
              </p:cNvPr>
              <p:cNvPicPr/>
              <p:nvPr/>
            </p:nvPicPr>
            <p:blipFill>
              <a:blip r:embed="rId119"/>
              <a:stretch>
                <a:fillRect/>
              </a:stretch>
            </p:blipFill>
            <p:spPr>
              <a:xfrm>
                <a:off x="8097875" y="1521741"/>
                <a:ext cx="403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4" name="Freihand 143">
                <a:extLst>
                  <a:ext uri="{FF2B5EF4-FFF2-40B4-BE49-F238E27FC236}">
                    <a16:creationId xmlns:a16="http://schemas.microsoft.com/office/drawing/2014/main" id="{418D6451-D1E6-7309-BF75-28F93CB5D0BF}"/>
                  </a:ext>
                </a:extLst>
              </p14:cNvPr>
              <p14:cNvContentPartPr/>
              <p14:nvPr/>
            </p14:nvContentPartPr>
            <p14:xfrm>
              <a:off x="8724635" y="1447941"/>
              <a:ext cx="387000" cy="135360"/>
            </p14:xfrm>
          </p:contentPart>
        </mc:Choice>
        <mc:Fallback>
          <p:pic>
            <p:nvPicPr>
              <p:cNvPr id="144" name="Freihand 143">
                <a:extLst>
                  <a:ext uri="{FF2B5EF4-FFF2-40B4-BE49-F238E27FC236}">
                    <a16:creationId xmlns:a16="http://schemas.microsoft.com/office/drawing/2014/main" id="{418D6451-D1E6-7309-BF75-28F93CB5D0BF}"/>
                  </a:ext>
                </a:extLst>
              </p:cNvPr>
              <p:cNvPicPr/>
              <p:nvPr/>
            </p:nvPicPr>
            <p:blipFill>
              <a:blip r:embed="rId121"/>
              <a:stretch>
                <a:fillRect/>
              </a:stretch>
            </p:blipFill>
            <p:spPr>
              <a:xfrm>
                <a:off x="8715635" y="1438941"/>
                <a:ext cx="404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6" name="Freihand 145">
                <a:extLst>
                  <a:ext uri="{FF2B5EF4-FFF2-40B4-BE49-F238E27FC236}">
                    <a16:creationId xmlns:a16="http://schemas.microsoft.com/office/drawing/2014/main" id="{E8C21E0D-8EFF-531D-B97F-F3427FD8C1F6}"/>
                  </a:ext>
                </a:extLst>
              </p14:cNvPr>
              <p14:cNvContentPartPr/>
              <p14:nvPr/>
            </p14:nvContentPartPr>
            <p14:xfrm>
              <a:off x="9299555" y="1389981"/>
              <a:ext cx="154440" cy="190800"/>
            </p14:xfrm>
          </p:contentPart>
        </mc:Choice>
        <mc:Fallback>
          <p:pic>
            <p:nvPicPr>
              <p:cNvPr id="146" name="Freihand 145">
                <a:extLst>
                  <a:ext uri="{FF2B5EF4-FFF2-40B4-BE49-F238E27FC236}">
                    <a16:creationId xmlns:a16="http://schemas.microsoft.com/office/drawing/2014/main" id="{E8C21E0D-8EFF-531D-B97F-F3427FD8C1F6}"/>
                  </a:ext>
                </a:extLst>
              </p:cNvPr>
              <p:cNvPicPr/>
              <p:nvPr/>
            </p:nvPicPr>
            <p:blipFill>
              <a:blip r:embed="rId123"/>
              <a:stretch>
                <a:fillRect/>
              </a:stretch>
            </p:blipFill>
            <p:spPr>
              <a:xfrm>
                <a:off x="9290555" y="1381341"/>
                <a:ext cx="172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7" name="Freihand 146">
                <a:extLst>
                  <a:ext uri="{FF2B5EF4-FFF2-40B4-BE49-F238E27FC236}">
                    <a16:creationId xmlns:a16="http://schemas.microsoft.com/office/drawing/2014/main" id="{7E1079A1-BA74-E48E-1914-13656291ECAD}"/>
                  </a:ext>
                </a:extLst>
              </p14:cNvPr>
              <p14:cNvContentPartPr/>
              <p14:nvPr/>
            </p14:nvContentPartPr>
            <p14:xfrm>
              <a:off x="9452555" y="1465581"/>
              <a:ext cx="93600" cy="83520"/>
            </p14:xfrm>
          </p:contentPart>
        </mc:Choice>
        <mc:Fallback>
          <p:pic>
            <p:nvPicPr>
              <p:cNvPr id="147" name="Freihand 146">
                <a:extLst>
                  <a:ext uri="{FF2B5EF4-FFF2-40B4-BE49-F238E27FC236}">
                    <a16:creationId xmlns:a16="http://schemas.microsoft.com/office/drawing/2014/main" id="{7E1079A1-BA74-E48E-1914-13656291ECAD}"/>
                  </a:ext>
                </a:extLst>
              </p:cNvPr>
              <p:cNvPicPr/>
              <p:nvPr/>
            </p:nvPicPr>
            <p:blipFill>
              <a:blip r:embed="rId125"/>
              <a:stretch>
                <a:fillRect/>
              </a:stretch>
            </p:blipFill>
            <p:spPr>
              <a:xfrm>
                <a:off x="9443555" y="1456581"/>
                <a:ext cx="111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8" name="Freihand 147">
                <a:extLst>
                  <a:ext uri="{FF2B5EF4-FFF2-40B4-BE49-F238E27FC236}">
                    <a16:creationId xmlns:a16="http://schemas.microsoft.com/office/drawing/2014/main" id="{CD7A11F4-F529-DD6F-26C1-349488528EFB}"/>
                  </a:ext>
                </a:extLst>
              </p14:cNvPr>
              <p14:cNvContentPartPr/>
              <p14:nvPr/>
            </p14:nvContentPartPr>
            <p14:xfrm>
              <a:off x="9727235" y="1372341"/>
              <a:ext cx="268920" cy="195480"/>
            </p14:xfrm>
          </p:contentPart>
        </mc:Choice>
        <mc:Fallback>
          <p:pic>
            <p:nvPicPr>
              <p:cNvPr id="148" name="Freihand 147">
                <a:extLst>
                  <a:ext uri="{FF2B5EF4-FFF2-40B4-BE49-F238E27FC236}">
                    <a16:creationId xmlns:a16="http://schemas.microsoft.com/office/drawing/2014/main" id="{CD7A11F4-F529-DD6F-26C1-349488528EFB}"/>
                  </a:ext>
                </a:extLst>
              </p:cNvPr>
              <p:cNvPicPr/>
              <p:nvPr/>
            </p:nvPicPr>
            <p:blipFill>
              <a:blip r:embed="rId127"/>
              <a:stretch>
                <a:fillRect/>
              </a:stretch>
            </p:blipFill>
            <p:spPr>
              <a:xfrm>
                <a:off x="9718595" y="1363341"/>
                <a:ext cx="286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9" name="Freihand 148">
                <a:extLst>
                  <a:ext uri="{FF2B5EF4-FFF2-40B4-BE49-F238E27FC236}">
                    <a16:creationId xmlns:a16="http://schemas.microsoft.com/office/drawing/2014/main" id="{04D0D5FB-D54E-CC18-11B8-2E4F6A0371DB}"/>
                  </a:ext>
                </a:extLst>
              </p14:cNvPr>
              <p14:cNvContentPartPr/>
              <p14:nvPr/>
            </p14:nvContentPartPr>
            <p14:xfrm>
              <a:off x="10182275" y="1469901"/>
              <a:ext cx="23040" cy="89640"/>
            </p14:xfrm>
          </p:contentPart>
        </mc:Choice>
        <mc:Fallback>
          <p:pic>
            <p:nvPicPr>
              <p:cNvPr id="149" name="Freihand 148">
                <a:extLst>
                  <a:ext uri="{FF2B5EF4-FFF2-40B4-BE49-F238E27FC236}">
                    <a16:creationId xmlns:a16="http://schemas.microsoft.com/office/drawing/2014/main" id="{04D0D5FB-D54E-CC18-11B8-2E4F6A0371DB}"/>
                  </a:ext>
                </a:extLst>
              </p:cNvPr>
              <p:cNvPicPr/>
              <p:nvPr/>
            </p:nvPicPr>
            <p:blipFill>
              <a:blip r:embed="rId129"/>
              <a:stretch>
                <a:fillRect/>
              </a:stretch>
            </p:blipFill>
            <p:spPr>
              <a:xfrm>
                <a:off x="10173635" y="1461261"/>
                <a:ext cx="40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50" name="Freihand 149">
                <a:extLst>
                  <a:ext uri="{FF2B5EF4-FFF2-40B4-BE49-F238E27FC236}">
                    <a16:creationId xmlns:a16="http://schemas.microsoft.com/office/drawing/2014/main" id="{F9CBE87E-D845-E84A-AAC9-82BDFAA71DC6}"/>
                  </a:ext>
                </a:extLst>
              </p14:cNvPr>
              <p14:cNvContentPartPr/>
              <p14:nvPr/>
            </p14:nvContentPartPr>
            <p14:xfrm>
              <a:off x="10177235" y="1379181"/>
              <a:ext cx="11520" cy="7920"/>
            </p14:xfrm>
          </p:contentPart>
        </mc:Choice>
        <mc:Fallback>
          <p:pic>
            <p:nvPicPr>
              <p:cNvPr id="150" name="Freihand 149">
                <a:extLst>
                  <a:ext uri="{FF2B5EF4-FFF2-40B4-BE49-F238E27FC236}">
                    <a16:creationId xmlns:a16="http://schemas.microsoft.com/office/drawing/2014/main" id="{F9CBE87E-D845-E84A-AAC9-82BDFAA71DC6}"/>
                  </a:ext>
                </a:extLst>
              </p:cNvPr>
              <p:cNvPicPr/>
              <p:nvPr/>
            </p:nvPicPr>
            <p:blipFill>
              <a:blip r:embed="rId131"/>
              <a:stretch>
                <a:fillRect/>
              </a:stretch>
            </p:blipFill>
            <p:spPr>
              <a:xfrm>
                <a:off x="10168595" y="1370181"/>
                <a:ext cx="29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1" name="Freihand 150">
                <a:extLst>
                  <a:ext uri="{FF2B5EF4-FFF2-40B4-BE49-F238E27FC236}">
                    <a16:creationId xmlns:a16="http://schemas.microsoft.com/office/drawing/2014/main" id="{B0504537-70D7-72A3-9CA8-7986B07AFEE1}"/>
                  </a:ext>
                </a:extLst>
              </p14:cNvPr>
              <p14:cNvContentPartPr/>
              <p14:nvPr/>
            </p14:nvContentPartPr>
            <p14:xfrm>
              <a:off x="10096595" y="1370541"/>
              <a:ext cx="212760" cy="241200"/>
            </p14:xfrm>
          </p:contentPart>
        </mc:Choice>
        <mc:Fallback>
          <p:pic>
            <p:nvPicPr>
              <p:cNvPr id="151" name="Freihand 150">
                <a:extLst>
                  <a:ext uri="{FF2B5EF4-FFF2-40B4-BE49-F238E27FC236}">
                    <a16:creationId xmlns:a16="http://schemas.microsoft.com/office/drawing/2014/main" id="{B0504537-70D7-72A3-9CA8-7986B07AFEE1}"/>
                  </a:ext>
                </a:extLst>
              </p:cNvPr>
              <p:cNvPicPr/>
              <p:nvPr/>
            </p:nvPicPr>
            <p:blipFill>
              <a:blip r:embed="rId133"/>
              <a:stretch>
                <a:fillRect/>
              </a:stretch>
            </p:blipFill>
            <p:spPr>
              <a:xfrm>
                <a:off x="10087955" y="1361901"/>
                <a:ext cx="2304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52" name="Freihand 151">
                <a:extLst>
                  <a:ext uri="{FF2B5EF4-FFF2-40B4-BE49-F238E27FC236}">
                    <a16:creationId xmlns:a16="http://schemas.microsoft.com/office/drawing/2014/main" id="{6C870B11-B0C1-36E0-5BE3-491A62233019}"/>
                  </a:ext>
                </a:extLst>
              </p14:cNvPr>
              <p14:cNvContentPartPr/>
              <p14:nvPr/>
            </p14:nvContentPartPr>
            <p14:xfrm>
              <a:off x="10312235" y="1370901"/>
              <a:ext cx="140040" cy="213840"/>
            </p14:xfrm>
          </p:contentPart>
        </mc:Choice>
        <mc:Fallback>
          <p:pic>
            <p:nvPicPr>
              <p:cNvPr id="152" name="Freihand 151">
                <a:extLst>
                  <a:ext uri="{FF2B5EF4-FFF2-40B4-BE49-F238E27FC236}">
                    <a16:creationId xmlns:a16="http://schemas.microsoft.com/office/drawing/2014/main" id="{6C870B11-B0C1-36E0-5BE3-491A62233019}"/>
                  </a:ext>
                </a:extLst>
              </p:cNvPr>
              <p:cNvPicPr/>
              <p:nvPr/>
            </p:nvPicPr>
            <p:blipFill>
              <a:blip r:embed="rId135"/>
              <a:stretch>
                <a:fillRect/>
              </a:stretch>
            </p:blipFill>
            <p:spPr>
              <a:xfrm>
                <a:off x="10303595" y="1361901"/>
                <a:ext cx="157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53" name="Freihand 152">
                <a:extLst>
                  <a:ext uri="{FF2B5EF4-FFF2-40B4-BE49-F238E27FC236}">
                    <a16:creationId xmlns:a16="http://schemas.microsoft.com/office/drawing/2014/main" id="{ECD42793-41BA-15AA-B0DF-11FF03F9FBDC}"/>
                  </a:ext>
                </a:extLst>
              </p14:cNvPr>
              <p14:cNvContentPartPr/>
              <p14:nvPr/>
            </p14:nvContentPartPr>
            <p14:xfrm>
              <a:off x="10524635" y="1462701"/>
              <a:ext cx="122760" cy="33480"/>
            </p14:xfrm>
          </p:contentPart>
        </mc:Choice>
        <mc:Fallback>
          <p:pic>
            <p:nvPicPr>
              <p:cNvPr id="153" name="Freihand 152">
                <a:extLst>
                  <a:ext uri="{FF2B5EF4-FFF2-40B4-BE49-F238E27FC236}">
                    <a16:creationId xmlns:a16="http://schemas.microsoft.com/office/drawing/2014/main" id="{ECD42793-41BA-15AA-B0DF-11FF03F9FBDC}"/>
                  </a:ext>
                </a:extLst>
              </p:cNvPr>
              <p:cNvPicPr/>
              <p:nvPr/>
            </p:nvPicPr>
            <p:blipFill>
              <a:blip r:embed="rId137"/>
              <a:stretch>
                <a:fillRect/>
              </a:stretch>
            </p:blipFill>
            <p:spPr>
              <a:xfrm>
                <a:off x="10515635" y="1454061"/>
                <a:ext cx="140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4" name="Freihand 153">
                <a:extLst>
                  <a:ext uri="{FF2B5EF4-FFF2-40B4-BE49-F238E27FC236}">
                    <a16:creationId xmlns:a16="http://schemas.microsoft.com/office/drawing/2014/main" id="{079C170D-2913-C679-4629-367FAB983632}"/>
                  </a:ext>
                </a:extLst>
              </p14:cNvPr>
              <p14:cNvContentPartPr/>
              <p14:nvPr/>
            </p14:nvContentPartPr>
            <p14:xfrm>
              <a:off x="10759715" y="1410141"/>
              <a:ext cx="117000" cy="139320"/>
            </p14:xfrm>
          </p:contentPart>
        </mc:Choice>
        <mc:Fallback>
          <p:pic>
            <p:nvPicPr>
              <p:cNvPr id="154" name="Freihand 153">
                <a:extLst>
                  <a:ext uri="{FF2B5EF4-FFF2-40B4-BE49-F238E27FC236}">
                    <a16:creationId xmlns:a16="http://schemas.microsoft.com/office/drawing/2014/main" id="{079C170D-2913-C679-4629-367FAB983632}"/>
                  </a:ext>
                </a:extLst>
              </p:cNvPr>
              <p:cNvPicPr/>
              <p:nvPr/>
            </p:nvPicPr>
            <p:blipFill>
              <a:blip r:embed="rId139"/>
              <a:stretch>
                <a:fillRect/>
              </a:stretch>
            </p:blipFill>
            <p:spPr>
              <a:xfrm>
                <a:off x="10751075" y="1401141"/>
                <a:ext cx="134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5" name="Freihand 154">
                <a:extLst>
                  <a:ext uri="{FF2B5EF4-FFF2-40B4-BE49-F238E27FC236}">
                    <a16:creationId xmlns:a16="http://schemas.microsoft.com/office/drawing/2014/main" id="{E9457CBC-A21E-79FC-BF3A-6F069BC4A342}"/>
                  </a:ext>
                </a:extLst>
              </p14:cNvPr>
              <p14:cNvContentPartPr/>
              <p14:nvPr/>
            </p14:nvContentPartPr>
            <p14:xfrm>
              <a:off x="10941155" y="1393221"/>
              <a:ext cx="589680" cy="174240"/>
            </p14:xfrm>
          </p:contentPart>
        </mc:Choice>
        <mc:Fallback>
          <p:pic>
            <p:nvPicPr>
              <p:cNvPr id="155" name="Freihand 154">
                <a:extLst>
                  <a:ext uri="{FF2B5EF4-FFF2-40B4-BE49-F238E27FC236}">
                    <a16:creationId xmlns:a16="http://schemas.microsoft.com/office/drawing/2014/main" id="{E9457CBC-A21E-79FC-BF3A-6F069BC4A342}"/>
                  </a:ext>
                </a:extLst>
              </p:cNvPr>
              <p:cNvPicPr/>
              <p:nvPr/>
            </p:nvPicPr>
            <p:blipFill>
              <a:blip r:embed="rId141"/>
              <a:stretch>
                <a:fillRect/>
              </a:stretch>
            </p:blipFill>
            <p:spPr>
              <a:xfrm>
                <a:off x="10932515" y="1384221"/>
                <a:ext cx="607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56" name="Freihand 155">
                <a:extLst>
                  <a:ext uri="{FF2B5EF4-FFF2-40B4-BE49-F238E27FC236}">
                    <a16:creationId xmlns:a16="http://schemas.microsoft.com/office/drawing/2014/main" id="{7C321EE8-D770-A692-71CB-EFD829719670}"/>
                  </a:ext>
                </a:extLst>
              </p14:cNvPr>
              <p14:cNvContentPartPr/>
              <p14:nvPr/>
            </p14:nvContentPartPr>
            <p14:xfrm>
              <a:off x="7317395" y="1812981"/>
              <a:ext cx="158760" cy="264240"/>
            </p14:xfrm>
          </p:contentPart>
        </mc:Choice>
        <mc:Fallback>
          <p:pic>
            <p:nvPicPr>
              <p:cNvPr id="156" name="Freihand 155">
                <a:extLst>
                  <a:ext uri="{FF2B5EF4-FFF2-40B4-BE49-F238E27FC236}">
                    <a16:creationId xmlns:a16="http://schemas.microsoft.com/office/drawing/2014/main" id="{7C321EE8-D770-A692-71CB-EFD829719670}"/>
                  </a:ext>
                </a:extLst>
              </p:cNvPr>
              <p:cNvPicPr/>
              <p:nvPr/>
            </p:nvPicPr>
            <p:blipFill>
              <a:blip r:embed="rId143"/>
              <a:stretch>
                <a:fillRect/>
              </a:stretch>
            </p:blipFill>
            <p:spPr>
              <a:xfrm>
                <a:off x="7308755" y="1803981"/>
                <a:ext cx="1764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7" name="Freihand 156">
                <a:extLst>
                  <a:ext uri="{FF2B5EF4-FFF2-40B4-BE49-F238E27FC236}">
                    <a16:creationId xmlns:a16="http://schemas.microsoft.com/office/drawing/2014/main" id="{CEB4DF8D-8DAA-5774-C03E-1C237038B559}"/>
                  </a:ext>
                </a:extLst>
              </p14:cNvPr>
              <p14:cNvContentPartPr/>
              <p14:nvPr/>
            </p14:nvContentPartPr>
            <p14:xfrm>
              <a:off x="7499195" y="1834941"/>
              <a:ext cx="168480" cy="122760"/>
            </p14:xfrm>
          </p:contentPart>
        </mc:Choice>
        <mc:Fallback>
          <p:pic>
            <p:nvPicPr>
              <p:cNvPr id="157" name="Freihand 156">
                <a:extLst>
                  <a:ext uri="{FF2B5EF4-FFF2-40B4-BE49-F238E27FC236}">
                    <a16:creationId xmlns:a16="http://schemas.microsoft.com/office/drawing/2014/main" id="{CEB4DF8D-8DAA-5774-C03E-1C237038B559}"/>
                  </a:ext>
                </a:extLst>
              </p:cNvPr>
              <p:cNvPicPr/>
              <p:nvPr/>
            </p:nvPicPr>
            <p:blipFill>
              <a:blip r:embed="rId145"/>
              <a:stretch>
                <a:fillRect/>
              </a:stretch>
            </p:blipFill>
            <p:spPr>
              <a:xfrm>
                <a:off x="7490555" y="1825941"/>
                <a:ext cx="186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58" name="Freihand 157">
                <a:extLst>
                  <a:ext uri="{FF2B5EF4-FFF2-40B4-BE49-F238E27FC236}">
                    <a16:creationId xmlns:a16="http://schemas.microsoft.com/office/drawing/2014/main" id="{B8DFC67E-8E0C-907F-A808-DF147D58F9F9}"/>
                  </a:ext>
                </a:extLst>
              </p14:cNvPr>
              <p14:cNvContentPartPr/>
              <p14:nvPr/>
            </p14:nvContentPartPr>
            <p14:xfrm>
              <a:off x="7682795" y="1766901"/>
              <a:ext cx="129240" cy="154080"/>
            </p14:xfrm>
          </p:contentPart>
        </mc:Choice>
        <mc:Fallback>
          <p:pic>
            <p:nvPicPr>
              <p:cNvPr id="158" name="Freihand 157">
                <a:extLst>
                  <a:ext uri="{FF2B5EF4-FFF2-40B4-BE49-F238E27FC236}">
                    <a16:creationId xmlns:a16="http://schemas.microsoft.com/office/drawing/2014/main" id="{B8DFC67E-8E0C-907F-A808-DF147D58F9F9}"/>
                  </a:ext>
                </a:extLst>
              </p:cNvPr>
              <p:cNvPicPr/>
              <p:nvPr/>
            </p:nvPicPr>
            <p:blipFill>
              <a:blip r:embed="rId147"/>
              <a:stretch>
                <a:fillRect/>
              </a:stretch>
            </p:blipFill>
            <p:spPr>
              <a:xfrm>
                <a:off x="7674155" y="1758261"/>
                <a:ext cx="146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59" name="Freihand 158">
                <a:extLst>
                  <a:ext uri="{FF2B5EF4-FFF2-40B4-BE49-F238E27FC236}">
                    <a16:creationId xmlns:a16="http://schemas.microsoft.com/office/drawing/2014/main" id="{70EE1D3E-A9EF-3D6D-D30A-CD7CB9473C81}"/>
                  </a:ext>
                </a:extLst>
              </p14:cNvPr>
              <p14:cNvContentPartPr/>
              <p14:nvPr/>
            </p14:nvContentPartPr>
            <p14:xfrm>
              <a:off x="7849115" y="1796421"/>
              <a:ext cx="125280" cy="108000"/>
            </p14:xfrm>
          </p:contentPart>
        </mc:Choice>
        <mc:Fallback>
          <p:pic>
            <p:nvPicPr>
              <p:cNvPr id="159" name="Freihand 158">
                <a:extLst>
                  <a:ext uri="{FF2B5EF4-FFF2-40B4-BE49-F238E27FC236}">
                    <a16:creationId xmlns:a16="http://schemas.microsoft.com/office/drawing/2014/main" id="{70EE1D3E-A9EF-3D6D-D30A-CD7CB9473C81}"/>
                  </a:ext>
                </a:extLst>
              </p:cNvPr>
              <p:cNvPicPr/>
              <p:nvPr/>
            </p:nvPicPr>
            <p:blipFill>
              <a:blip r:embed="rId149"/>
              <a:stretch>
                <a:fillRect/>
              </a:stretch>
            </p:blipFill>
            <p:spPr>
              <a:xfrm>
                <a:off x="7840475" y="1787781"/>
                <a:ext cx="142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0" name="Freihand 159">
                <a:extLst>
                  <a:ext uri="{FF2B5EF4-FFF2-40B4-BE49-F238E27FC236}">
                    <a16:creationId xmlns:a16="http://schemas.microsoft.com/office/drawing/2014/main" id="{18872179-6DD9-8674-40C5-2C65E7DF095F}"/>
                  </a:ext>
                </a:extLst>
              </p14:cNvPr>
              <p14:cNvContentPartPr/>
              <p14:nvPr/>
            </p14:nvContentPartPr>
            <p14:xfrm>
              <a:off x="8042435" y="1797501"/>
              <a:ext cx="126720" cy="105480"/>
            </p14:xfrm>
          </p:contentPart>
        </mc:Choice>
        <mc:Fallback>
          <p:pic>
            <p:nvPicPr>
              <p:cNvPr id="160" name="Freihand 159">
                <a:extLst>
                  <a:ext uri="{FF2B5EF4-FFF2-40B4-BE49-F238E27FC236}">
                    <a16:creationId xmlns:a16="http://schemas.microsoft.com/office/drawing/2014/main" id="{18872179-6DD9-8674-40C5-2C65E7DF095F}"/>
                  </a:ext>
                </a:extLst>
              </p:cNvPr>
              <p:cNvPicPr/>
              <p:nvPr/>
            </p:nvPicPr>
            <p:blipFill>
              <a:blip r:embed="rId151"/>
              <a:stretch>
                <a:fillRect/>
              </a:stretch>
            </p:blipFill>
            <p:spPr>
              <a:xfrm>
                <a:off x="8033795" y="1788501"/>
                <a:ext cx="144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3" name="Freihand 162">
                <a:extLst>
                  <a:ext uri="{FF2B5EF4-FFF2-40B4-BE49-F238E27FC236}">
                    <a16:creationId xmlns:a16="http://schemas.microsoft.com/office/drawing/2014/main" id="{705443C9-19ED-16C5-C1BD-E061D2C525B1}"/>
                  </a:ext>
                </a:extLst>
              </p14:cNvPr>
              <p14:cNvContentPartPr/>
              <p14:nvPr/>
            </p14:nvContentPartPr>
            <p14:xfrm>
              <a:off x="8377595" y="1786701"/>
              <a:ext cx="226080" cy="104400"/>
            </p14:xfrm>
          </p:contentPart>
        </mc:Choice>
        <mc:Fallback>
          <p:pic>
            <p:nvPicPr>
              <p:cNvPr id="163" name="Freihand 162">
                <a:extLst>
                  <a:ext uri="{FF2B5EF4-FFF2-40B4-BE49-F238E27FC236}">
                    <a16:creationId xmlns:a16="http://schemas.microsoft.com/office/drawing/2014/main" id="{705443C9-19ED-16C5-C1BD-E061D2C525B1}"/>
                  </a:ext>
                </a:extLst>
              </p:cNvPr>
              <p:cNvPicPr/>
              <p:nvPr/>
            </p:nvPicPr>
            <p:blipFill>
              <a:blip r:embed="rId153"/>
              <a:stretch>
                <a:fillRect/>
              </a:stretch>
            </p:blipFill>
            <p:spPr>
              <a:xfrm>
                <a:off x="8368595" y="1778061"/>
                <a:ext cx="243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4" name="Freihand 163">
                <a:extLst>
                  <a:ext uri="{FF2B5EF4-FFF2-40B4-BE49-F238E27FC236}">
                    <a16:creationId xmlns:a16="http://schemas.microsoft.com/office/drawing/2014/main" id="{7E22B2A3-9200-78AA-9C05-14309DB2C473}"/>
                  </a:ext>
                </a:extLst>
              </p14:cNvPr>
              <p14:cNvContentPartPr/>
              <p14:nvPr/>
            </p14:nvContentPartPr>
            <p14:xfrm>
              <a:off x="8610875" y="1766901"/>
              <a:ext cx="36000" cy="98280"/>
            </p14:xfrm>
          </p:contentPart>
        </mc:Choice>
        <mc:Fallback>
          <p:pic>
            <p:nvPicPr>
              <p:cNvPr id="164" name="Freihand 163">
                <a:extLst>
                  <a:ext uri="{FF2B5EF4-FFF2-40B4-BE49-F238E27FC236}">
                    <a16:creationId xmlns:a16="http://schemas.microsoft.com/office/drawing/2014/main" id="{7E22B2A3-9200-78AA-9C05-14309DB2C473}"/>
                  </a:ext>
                </a:extLst>
              </p:cNvPr>
              <p:cNvPicPr/>
              <p:nvPr/>
            </p:nvPicPr>
            <p:blipFill>
              <a:blip r:embed="rId155"/>
              <a:stretch>
                <a:fillRect/>
              </a:stretch>
            </p:blipFill>
            <p:spPr>
              <a:xfrm>
                <a:off x="8602235" y="1758261"/>
                <a:ext cx="53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65" name="Freihand 164">
                <a:extLst>
                  <a:ext uri="{FF2B5EF4-FFF2-40B4-BE49-F238E27FC236}">
                    <a16:creationId xmlns:a16="http://schemas.microsoft.com/office/drawing/2014/main" id="{1D728D42-7279-84B0-42DE-0FE2E1E3F36F}"/>
                  </a:ext>
                </a:extLst>
              </p14:cNvPr>
              <p14:cNvContentPartPr/>
              <p14:nvPr/>
            </p14:nvContentPartPr>
            <p14:xfrm>
              <a:off x="8705195" y="1657461"/>
              <a:ext cx="128880" cy="182880"/>
            </p14:xfrm>
          </p:contentPart>
        </mc:Choice>
        <mc:Fallback>
          <p:pic>
            <p:nvPicPr>
              <p:cNvPr id="165" name="Freihand 164">
                <a:extLst>
                  <a:ext uri="{FF2B5EF4-FFF2-40B4-BE49-F238E27FC236}">
                    <a16:creationId xmlns:a16="http://schemas.microsoft.com/office/drawing/2014/main" id="{1D728D42-7279-84B0-42DE-0FE2E1E3F36F}"/>
                  </a:ext>
                </a:extLst>
              </p:cNvPr>
              <p:cNvPicPr/>
              <p:nvPr/>
            </p:nvPicPr>
            <p:blipFill>
              <a:blip r:embed="rId157"/>
              <a:stretch>
                <a:fillRect/>
              </a:stretch>
            </p:blipFill>
            <p:spPr>
              <a:xfrm>
                <a:off x="8696195" y="1648461"/>
                <a:ext cx="146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6" name="Freihand 165">
                <a:extLst>
                  <a:ext uri="{FF2B5EF4-FFF2-40B4-BE49-F238E27FC236}">
                    <a16:creationId xmlns:a16="http://schemas.microsoft.com/office/drawing/2014/main" id="{1AAC24F6-3D0F-1931-F5A2-2245D4B57D53}"/>
                  </a:ext>
                </a:extLst>
              </p14:cNvPr>
              <p14:cNvContentPartPr/>
              <p14:nvPr/>
            </p14:nvContentPartPr>
            <p14:xfrm>
              <a:off x="8648675" y="1651341"/>
              <a:ext cx="11520" cy="18000"/>
            </p14:xfrm>
          </p:contentPart>
        </mc:Choice>
        <mc:Fallback>
          <p:pic>
            <p:nvPicPr>
              <p:cNvPr id="166" name="Freihand 165">
                <a:extLst>
                  <a:ext uri="{FF2B5EF4-FFF2-40B4-BE49-F238E27FC236}">
                    <a16:creationId xmlns:a16="http://schemas.microsoft.com/office/drawing/2014/main" id="{1AAC24F6-3D0F-1931-F5A2-2245D4B57D53}"/>
                  </a:ext>
                </a:extLst>
              </p:cNvPr>
              <p:cNvPicPr/>
              <p:nvPr/>
            </p:nvPicPr>
            <p:blipFill>
              <a:blip r:embed="rId159"/>
              <a:stretch>
                <a:fillRect/>
              </a:stretch>
            </p:blipFill>
            <p:spPr>
              <a:xfrm>
                <a:off x="8640035" y="1642341"/>
                <a:ext cx="291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7" name="Freihand 166">
                <a:extLst>
                  <a:ext uri="{FF2B5EF4-FFF2-40B4-BE49-F238E27FC236}">
                    <a16:creationId xmlns:a16="http://schemas.microsoft.com/office/drawing/2014/main" id="{20175B9C-5B26-B3A5-B610-33F160A8EA46}"/>
                  </a:ext>
                </a:extLst>
              </p14:cNvPr>
              <p14:cNvContentPartPr/>
              <p14:nvPr/>
            </p14:nvContentPartPr>
            <p14:xfrm>
              <a:off x="9012635" y="1751061"/>
              <a:ext cx="222840" cy="91080"/>
            </p14:xfrm>
          </p:contentPart>
        </mc:Choice>
        <mc:Fallback>
          <p:pic>
            <p:nvPicPr>
              <p:cNvPr id="167" name="Freihand 166">
                <a:extLst>
                  <a:ext uri="{FF2B5EF4-FFF2-40B4-BE49-F238E27FC236}">
                    <a16:creationId xmlns:a16="http://schemas.microsoft.com/office/drawing/2014/main" id="{20175B9C-5B26-B3A5-B610-33F160A8EA46}"/>
                  </a:ext>
                </a:extLst>
              </p:cNvPr>
              <p:cNvPicPr/>
              <p:nvPr/>
            </p:nvPicPr>
            <p:blipFill>
              <a:blip r:embed="rId161"/>
              <a:stretch>
                <a:fillRect/>
              </a:stretch>
            </p:blipFill>
            <p:spPr>
              <a:xfrm>
                <a:off x="9003635" y="1742061"/>
                <a:ext cx="240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68" name="Freihand 167">
                <a:extLst>
                  <a:ext uri="{FF2B5EF4-FFF2-40B4-BE49-F238E27FC236}">
                    <a16:creationId xmlns:a16="http://schemas.microsoft.com/office/drawing/2014/main" id="{643B4B47-4302-EE26-461F-979EAA417EBF}"/>
                  </a:ext>
                </a:extLst>
              </p14:cNvPr>
              <p14:cNvContentPartPr/>
              <p14:nvPr/>
            </p14:nvContentPartPr>
            <p14:xfrm>
              <a:off x="9222875" y="1699221"/>
              <a:ext cx="166320" cy="120240"/>
            </p14:xfrm>
          </p:contentPart>
        </mc:Choice>
        <mc:Fallback>
          <p:pic>
            <p:nvPicPr>
              <p:cNvPr id="168" name="Freihand 167">
                <a:extLst>
                  <a:ext uri="{FF2B5EF4-FFF2-40B4-BE49-F238E27FC236}">
                    <a16:creationId xmlns:a16="http://schemas.microsoft.com/office/drawing/2014/main" id="{643B4B47-4302-EE26-461F-979EAA417EBF}"/>
                  </a:ext>
                </a:extLst>
              </p:cNvPr>
              <p:cNvPicPr/>
              <p:nvPr/>
            </p:nvPicPr>
            <p:blipFill>
              <a:blip r:embed="rId163"/>
              <a:stretch>
                <a:fillRect/>
              </a:stretch>
            </p:blipFill>
            <p:spPr>
              <a:xfrm>
                <a:off x="9214235" y="1690221"/>
                <a:ext cx="183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69" name="Freihand 168">
                <a:extLst>
                  <a:ext uri="{FF2B5EF4-FFF2-40B4-BE49-F238E27FC236}">
                    <a16:creationId xmlns:a16="http://schemas.microsoft.com/office/drawing/2014/main" id="{63DE17F6-279A-6346-5835-56DC6180E30C}"/>
                  </a:ext>
                </a:extLst>
              </p14:cNvPr>
              <p14:cNvContentPartPr/>
              <p14:nvPr/>
            </p14:nvContentPartPr>
            <p14:xfrm>
              <a:off x="9441035" y="1721541"/>
              <a:ext cx="129240" cy="99720"/>
            </p14:xfrm>
          </p:contentPart>
        </mc:Choice>
        <mc:Fallback>
          <p:pic>
            <p:nvPicPr>
              <p:cNvPr id="169" name="Freihand 168">
                <a:extLst>
                  <a:ext uri="{FF2B5EF4-FFF2-40B4-BE49-F238E27FC236}">
                    <a16:creationId xmlns:a16="http://schemas.microsoft.com/office/drawing/2014/main" id="{63DE17F6-279A-6346-5835-56DC6180E30C}"/>
                  </a:ext>
                </a:extLst>
              </p:cNvPr>
              <p:cNvPicPr/>
              <p:nvPr/>
            </p:nvPicPr>
            <p:blipFill>
              <a:blip r:embed="rId165"/>
              <a:stretch>
                <a:fillRect/>
              </a:stretch>
            </p:blipFill>
            <p:spPr>
              <a:xfrm>
                <a:off x="9432395" y="1712901"/>
                <a:ext cx="146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0" name="Freihand 169">
                <a:extLst>
                  <a:ext uri="{FF2B5EF4-FFF2-40B4-BE49-F238E27FC236}">
                    <a16:creationId xmlns:a16="http://schemas.microsoft.com/office/drawing/2014/main" id="{6686DE94-1119-0218-B583-294A866A146F}"/>
                  </a:ext>
                </a:extLst>
              </p14:cNvPr>
              <p14:cNvContentPartPr/>
              <p14:nvPr/>
            </p14:nvContentPartPr>
            <p14:xfrm>
              <a:off x="9612755" y="1741701"/>
              <a:ext cx="130320" cy="91440"/>
            </p14:xfrm>
          </p:contentPart>
        </mc:Choice>
        <mc:Fallback>
          <p:pic>
            <p:nvPicPr>
              <p:cNvPr id="170" name="Freihand 169">
                <a:extLst>
                  <a:ext uri="{FF2B5EF4-FFF2-40B4-BE49-F238E27FC236}">
                    <a16:creationId xmlns:a16="http://schemas.microsoft.com/office/drawing/2014/main" id="{6686DE94-1119-0218-B583-294A866A146F}"/>
                  </a:ext>
                </a:extLst>
              </p:cNvPr>
              <p:cNvPicPr/>
              <p:nvPr/>
            </p:nvPicPr>
            <p:blipFill>
              <a:blip r:embed="rId167"/>
              <a:stretch>
                <a:fillRect/>
              </a:stretch>
            </p:blipFill>
            <p:spPr>
              <a:xfrm>
                <a:off x="9604115" y="1732701"/>
                <a:ext cx="147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1" name="Freihand 170">
                <a:extLst>
                  <a:ext uri="{FF2B5EF4-FFF2-40B4-BE49-F238E27FC236}">
                    <a16:creationId xmlns:a16="http://schemas.microsoft.com/office/drawing/2014/main" id="{49FA34CD-6F89-EC00-D7CE-26C45A334961}"/>
                  </a:ext>
                </a:extLst>
              </p14:cNvPr>
              <p14:cNvContentPartPr/>
              <p14:nvPr/>
            </p14:nvContentPartPr>
            <p14:xfrm>
              <a:off x="9761435" y="1717941"/>
              <a:ext cx="156960" cy="108720"/>
            </p14:xfrm>
          </p:contentPart>
        </mc:Choice>
        <mc:Fallback>
          <p:pic>
            <p:nvPicPr>
              <p:cNvPr id="171" name="Freihand 170">
                <a:extLst>
                  <a:ext uri="{FF2B5EF4-FFF2-40B4-BE49-F238E27FC236}">
                    <a16:creationId xmlns:a16="http://schemas.microsoft.com/office/drawing/2014/main" id="{49FA34CD-6F89-EC00-D7CE-26C45A334961}"/>
                  </a:ext>
                </a:extLst>
              </p:cNvPr>
              <p:cNvPicPr/>
              <p:nvPr/>
            </p:nvPicPr>
            <p:blipFill>
              <a:blip r:embed="rId169"/>
              <a:stretch>
                <a:fillRect/>
              </a:stretch>
            </p:blipFill>
            <p:spPr>
              <a:xfrm>
                <a:off x="9752435" y="1708941"/>
                <a:ext cx="174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2" name="Freihand 171">
                <a:extLst>
                  <a:ext uri="{FF2B5EF4-FFF2-40B4-BE49-F238E27FC236}">
                    <a16:creationId xmlns:a16="http://schemas.microsoft.com/office/drawing/2014/main" id="{BB8EC0DB-B6DD-DD9B-B737-4050E6DB11F1}"/>
                  </a:ext>
                </a:extLst>
              </p14:cNvPr>
              <p14:cNvContentPartPr/>
              <p14:nvPr/>
            </p14:nvContentPartPr>
            <p14:xfrm>
              <a:off x="9934955" y="1713981"/>
              <a:ext cx="150480" cy="97200"/>
            </p14:xfrm>
          </p:contentPart>
        </mc:Choice>
        <mc:Fallback>
          <p:pic>
            <p:nvPicPr>
              <p:cNvPr id="172" name="Freihand 171">
                <a:extLst>
                  <a:ext uri="{FF2B5EF4-FFF2-40B4-BE49-F238E27FC236}">
                    <a16:creationId xmlns:a16="http://schemas.microsoft.com/office/drawing/2014/main" id="{BB8EC0DB-B6DD-DD9B-B737-4050E6DB11F1}"/>
                  </a:ext>
                </a:extLst>
              </p:cNvPr>
              <p:cNvPicPr/>
              <p:nvPr/>
            </p:nvPicPr>
            <p:blipFill>
              <a:blip r:embed="rId171"/>
              <a:stretch>
                <a:fillRect/>
              </a:stretch>
            </p:blipFill>
            <p:spPr>
              <a:xfrm>
                <a:off x="9926315" y="1705341"/>
                <a:ext cx="168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74" name="Freihand 173">
                <a:extLst>
                  <a:ext uri="{FF2B5EF4-FFF2-40B4-BE49-F238E27FC236}">
                    <a16:creationId xmlns:a16="http://schemas.microsoft.com/office/drawing/2014/main" id="{B0BA0C64-B9B9-C4C3-3853-7DCA3C1BD117}"/>
                  </a:ext>
                </a:extLst>
              </p14:cNvPr>
              <p14:cNvContentPartPr/>
              <p14:nvPr/>
            </p14:nvContentPartPr>
            <p14:xfrm>
              <a:off x="6868835" y="2278821"/>
              <a:ext cx="256680" cy="43920"/>
            </p14:xfrm>
          </p:contentPart>
        </mc:Choice>
        <mc:Fallback>
          <p:pic>
            <p:nvPicPr>
              <p:cNvPr id="174" name="Freihand 173">
                <a:extLst>
                  <a:ext uri="{FF2B5EF4-FFF2-40B4-BE49-F238E27FC236}">
                    <a16:creationId xmlns:a16="http://schemas.microsoft.com/office/drawing/2014/main" id="{B0BA0C64-B9B9-C4C3-3853-7DCA3C1BD117}"/>
                  </a:ext>
                </a:extLst>
              </p:cNvPr>
              <p:cNvPicPr/>
              <p:nvPr/>
            </p:nvPicPr>
            <p:blipFill>
              <a:blip r:embed="rId173"/>
              <a:stretch>
                <a:fillRect/>
              </a:stretch>
            </p:blipFill>
            <p:spPr>
              <a:xfrm>
                <a:off x="6860195" y="2270181"/>
                <a:ext cx="274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5" name="Freihand 174">
                <a:extLst>
                  <a:ext uri="{FF2B5EF4-FFF2-40B4-BE49-F238E27FC236}">
                    <a16:creationId xmlns:a16="http://schemas.microsoft.com/office/drawing/2014/main" id="{9280B65B-851B-7F45-5765-139D55DD8479}"/>
                  </a:ext>
                </a:extLst>
              </p14:cNvPr>
              <p14:cNvContentPartPr/>
              <p14:nvPr/>
            </p14:nvContentPartPr>
            <p14:xfrm>
              <a:off x="6886115" y="2325261"/>
              <a:ext cx="236160" cy="23400"/>
            </p14:xfrm>
          </p:contentPart>
        </mc:Choice>
        <mc:Fallback>
          <p:pic>
            <p:nvPicPr>
              <p:cNvPr id="175" name="Freihand 174">
                <a:extLst>
                  <a:ext uri="{FF2B5EF4-FFF2-40B4-BE49-F238E27FC236}">
                    <a16:creationId xmlns:a16="http://schemas.microsoft.com/office/drawing/2014/main" id="{9280B65B-851B-7F45-5765-139D55DD8479}"/>
                  </a:ext>
                </a:extLst>
              </p:cNvPr>
              <p:cNvPicPr/>
              <p:nvPr/>
            </p:nvPicPr>
            <p:blipFill>
              <a:blip r:embed="rId175"/>
              <a:stretch>
                <a:fillRect/>
              </a:stretch>
            </p:blipFill>
            <p:spPr>
              <a:xfrm>
                <a:off x="6877115" y="2316261"/>
                <a:ext cx="253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6" name="Freihand 175">
                <a:extLst>
                  <a:ext uri="{FF2B5EF4-FFF2-40B4-BE49-F238E27FC236}">
                    <a16:creationId xmlns:a16="http://schemas.microsoft.com/office/drawing/2014/main" id="{BCDB817C-DB8A-A21B-B10B-A3A5981A16AD}"/>
                  </a:ext>
                </a:extLst>
              </p14:cNvPr>
              <p14:cNvContentPartPr/>
              <p14:nvPr/>
            </p14:nvContentPartPr>
            <p14:xfrm>
              <a:off x="7149275" y="2179821"/>
              <a:ext cx="100080" cy="205920"/>
            </p14:xfrm>
          </p:contentPart>
        </mc:Choice>
        <mc:Fallback>
          <p:pic>
            <p:nvPicPr>
              <p:cNvPr id="176" name="Freihand 175">
                <a:extLst>
                  <a:ext uri="{FF2B5EF4-FFF2-40B4-BE49-F238E27FC236}">
                    <a16:creationId xmlns:a16="http://schemas.microsoft.com/office/drawing/2014/main" id="{BCDB817C-DB8A-A21B-B10B-A3A5981A16AD}"/>
                  </a:ext>
                </a:extLst>
              </p:cNvPr>
              <p:cNvPicPr/>
              <p:nvPr/>
            </p:nvPicPr>
            <p:blipFill>
              <a:blip r:embed="rId177"/>
              <a:stretch>
                <a:fillRect/>
              </a:stretch>
            </p:blipFill>
            <p:spPr>
              <a:xfrm>
                <a:off x="7140635" y="2170821"/>
                <a:ext cx="117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7" name="Freihand 176">
                <a:extLst>
                  <a:ext uri="{FF2B5EF4-FFF2-40B4-BE49-F238E27FC236}">
                    <a16:creationId xmlns:a16="http://schemas.microsoft.com/office/drawing/2014/main" id="{4FCBE7A4-1E00-55C8-310E-AAFF869CE699}"/>
                  </a:ext>
                </a:extLst>
              </p14:cNvPr>
              <p14:cNvContentPartPr/>
              <p14:nvPr/>
            </p14:nvContentPartPr>
            <p14:xfrm>
              <a:off x="7492715" y="2243901"/>
              <a:ext cx="221760" cy="146520"/>
            </p14:xfrm>
          </p:contentPart>
        </mc:Choice>
        <mc:Fallback>
          <p:pic>
            <p:nvPicPr>
              <p:cNvPr id="177" name="Freihand 176">
                <a:extLst>
                  <a:ext uri="{FF2B5EF4-FFF2-40B4-BE49-F238E27FC236}">
                    <a16:creationId xmlns:a16="http://schemas.microsoft.com/office/drawing/2014/main" id="{4FCBE7A4-1E00-55C8-310E-AAFF869CE699}"/>
                  </a:ext>
                </a:extLst>
              </p:cNvPr>
              <p:cNvPicPr/>
              <p:nvPr/>
            </p:nvPicPr>
            <p:blipFill>
              <a:blip r:embed="rId179"/>
              <a:stretch>
                <a:fillRect/>
              </a:stretch>
            </p:blipFill>
            <p:spPr>
              <a:xfrm>
                <a:off x="7484075" y="2235261"/>
                <a:ext cx="239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8" name="Freihand 177">
                <a:extLst>
                  <a:ext uri="{FF2B5EF4-FFF2-40B4-BE49-F238E27FC236}">
                    <a16:creationId xmlns:a16="http://schemas.microsoft.com/office/drawing/2014/main" id="{51763A32-8054-E7F3-5DD0-4AE3E9C8B8E9}"/>
                  </a:ext>
                </a:extLst>
              </p14:cNvPr>
              <p14:cNvContentPartPr/>
              <p14:nvPr/>
            </p14:nvContentPartPr>
            <p14:xfrm>
              <a:off x="7738595" y="2133741"/>
              <a:ext cx="311400" cy="199440"/>
            </p14:xfrm>
          </p:contentPart>
        </mc:Choice>
        <mc:Fallback>
          <p:pic>
            <p:nvPicPr>
              <p:cNvPr id="178" name="Freihand 177">
                <a:extLst>
                  <a:ext uri="{FF2B5EF4-FFF2-40B4-BE49-F238E27FC236}">
                    <a16:creationId xmlns:a16="http://schemas.microsoft.com/office/drawing/2014/main" id="{51763A32-8054-E7F3-5DD0-4AE3E9C8B8E9}"/>
                  </a:ext>
                </a:extLst>
              </p:cNvPr>
              <p:cNvPicPr/>
              <p:nvPr/>
            </p:nvPicPr>
            <p:blipFill>
              <a:blip r:embed="rId181"/>
              <a:stretch>
                <a:fillRect/>
              </a:stretch>
            </p:blipFill>
            <p:spPr>
              <a:xfrm>
                <a:off x="7729595" y="2124741"/>
                <a:ext cx="329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9" name="Freihand 178">
                <a:extLst>
                  <a:ext uri="{FF2B5EF4-FFF2-40B4-BE49-F238E27FC236}">
                    <a16:creationId xmlns:a16="http://schemas.microsoft.com/office/drawing/2014/main" id="{0C31504A-09C2-DB6C-57F5-7468B435A86C}"/>
                  </a:ext>
                </a:extLst>
              </p14:cNvPr>
              <p14:cNvContentPartPr/>
              <p14:nvPr/>
            </p14:nvContentPartPr>
            <p14:xfrm>
              <a:off x="8279315" y="2248941"/>
              <a:ext cx="462240" cy="109800"/>
            </p14:xfrm>
          </p:contentPart>
        </mc:Choice>
        <mc:Fallback>
          <p:pic>
            <p:nvPicPr>
              <p:cNvPr id="179" name="Freihand 178">
                <a:extLst>
                  <a:ext uri="{FF2B5EF4-FFF2-40B4-BE49-F238E27FC236}">
                    <a16:creationId xmlns:a16="http://schemas.microsoft.com/office/drawing/2014/main" id="{0C31504A-09C2-DB6C-57F5-7468B435A86C}"/>
                  </a:ext>
                </a:extLst>
              </p:cNvPr>
              <p:cNvPicPr/>
              <p:nvPr/>
            </p:nvPicPr>
            <p:blipFill>
              <a:blip r:embed="rId183"/>
              <a:stretch>
                <a:fillRect/>
              </a:stretch>
            </p:blipFill>
            <p:spPr>
              <a:xfrm>
                <a:off x="8270315" y="2240301"/>
                <a:ext cx="479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80" name="Freihand 179">
                <a:extLst>
                  <a:ext uri="{FF2B5EF4-FFF2-40B4-BE49-F238E27FC236}">
                    <a16:creationId xmlns:a16="http://schemas.microsoft.com/office/drawing/2014/main" id="{C4D6CD5D-D78A-6BCF-206F-A5656FE9F87A}"/>
                  </a:ext>
                </a:extLst>
              </p14:cNvPr>
              <p14:cNvContentPartPr/>
              <p14:nvPr/>
            </p14:nvContentPartPr>
            <p14:xfrm>
              <a:off x="8755955" y="2211141"/>
              <a:ext cx="488880" cy="100080"/>
            </p14:xfrm>
          </p:contentPart>
        </mc:Choice>
        <mc:Fallback>
          <p:pic>
            <p:nvPicPr>
              <p:cNvPr id="180" name="Freihand 179">
                <a:extLst>
                  <a:ext uri="{FF2B5EF4-FFF2-40B4-BE49-F238E27FC236}">
                    <a16:creationId xmlns:a16="http://schemas.microsoft.com/office/drawing/2014/main" id="{C4D6CD5D-D78A-6BCF-206F-A5656FE9F87A}"/>
                  </a:ext>
                </a:extLst>
              </p:cNvPr>
              <p:cNvPicPr/>
              <p:nvPr/>
            </p:nvPicPr>
            <p:blipFill>
              <a:blip r:embed="rId185"/>
              <a:stretch>
                <a:fillRect/>
              </a:stretch>
            </p:blipFill>
            <p:spPr>
              <a:xfrm>
                <a:off x="8747315" y="2202141"/>
                <a:ext cx="506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81" name="Freihand 180">
                <a:extLst>
                  <a:ext uri="{FF2B5EF4-FFF2-40B4-BE49-F238E27FC236}">
                    <a16:creationId xmlns:a16="http://schemas.microsoft.com/office/drawing/2014/main" id="{F41C5D05-EA8B-3A61-E845-8737E6BC9CC4}"/>
                  </a:ext>
                </a:extLst>
              </p14:cNvPr>
              <p14:cNvContentPartPr/>
              <p14:nvPr/>
            </p14:nvContentPartPr>
            <p14:xfrm>
              <a:off x="9251315" y="2081541"/>
              <a:ext cx="112680" cy="195840"/>
            </p14:xfrm>
          </p:contentPart>
        </mc:Choice>
        <mc:Fallback>
          <p:pic>
            <p:nvPicPr>
              <p:cNvPr id="181" name="Freihand 180">
                <a:extLst>
                  <a:ext uri="{FF2B5EF4-FFF2-40B4-BE49-F238E27FC236}">
                    <a16:creationId xmlns:a16="http://schemas.microsoft.com/office/drawing/2014/main" id="{F41C5D05-EA8B-3A61-E845-8737E6BC9CC4}"/>
                  </a:ext>
                </a:extLst>
              </p:cNvPr>
              <p:cNvPicPr/>
              <p:nvPr/>
            </p:nvPicPr>
            <p:blipFill>
              <a:blip r:embed="rId187"/>
              <a:stretch>
                <a:fillRect/>
              </a:stretch>
            </p:blipFill>
            <p:spPr>
              <a:xfrm>
                <a:off x="9242315" y="2072901"/>
                <a:ext cx="130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82" name="Freihand 181">
                <a:extLst>
                  <a:ext uri="{FF2B5EF4-FFF2-40B4-BE49-F238E27FC236}">
                    <a16:creationId xmlns:a16="http://schemas.microsoft.com/office/drawing/2014/main" id="{77325C69-A1D2-86A4-C378-00910F52D8AC}"/>
                  </a:ext>
                </a:extLst>
              </p14:cNvPr>
              <p14:cNvContentPartPr/>
              <p14:nvPr/>
            </p14:nvContentPartPr>
            <p14:xfrm>
              <a:off x="9558755" y="2067861"/>
              <a:ext cx="266760" cy="303480"/>
            </p14:xfrm>
          </p:contentPart>
        </mc:Choice>
        <mc:Fallback>
          <p:pic>
            <p:nvPicPr>
              <p:cNvPr id="182" name="Freihand 181">
                <a:extLst>
                  <a:ext uri="{FF2B5EF4-FFF2-40B4-BE49-F238E27FC236}">
                    <a16:creationId xmlns:a16="http://schemas.microsoft.com/office/drawing/2014/main" id="{77325C69-A1D2-86A4-C378-00910F52D8AC}"/>
                  </a:ext>
                </a:extLst>
              </p:cNvPr>
              <p:cNvPicPr/>
              <p:nvPr/>
            </p:nvPicPr>
            <p:blipFill>
              <a:blip r:embed="rId189"/>
              <a:stretch>
                <a:fillRect/>
              </a:stretch>
            </p:blipFill>
            <p:spPr>
              <a:xfrm>
                <a:off x="9550115" y="2058861"/>
                <a:ext cx="2844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83" name="Freihand 182">
                <a:extLst>
                  <a:ext uri="{FF2B5EF4-FFF2-40B4-BE49-F238E27FC236}">
                    <a16:creationId xmlns:a16="http://schemas.microsoft.com/office/drawing/2014/main" id="{B717D14E-1102-02B5-BA92-0296A5C4A852}"/>
                  </a:ext>
                </a:extLst>
              </p14:cNvPr>
              <p14:cNvContentPartPr/>
              <p14:nvPr/>
            </p14:nvContentPartPr>
            <p14:xfrm>
              <a:off x="10038635" y="2136621"/>
              <a:ext cx="235440" cy="107280"/>
            </p14:xfrm>
          </p:contentPart>
        </mc:Choice>
        <mc:Fallback>
          <p:pic>
            <p:nvPicPr>
              <p:cNvPr id="183" name="Freihand 182">
                <a:extLst>
                  <a:ext uri="{FF2B5EF4-FFF2-40B4-BE49-F238E27FC236}">
                    <a16:creationId xmlns:a16="http://schemas.microsoft.com/office/drawing/2014/main" id="{B717D14E-1102-02B5-BA92-0296A5C4A852}"/>
                  </a:ext>
                </a:extLst>
              </p:cNvPr>
              <p:cNvPicPr/>
              <p:nvPr/>
            </p:nvPicPr>
            <p:blipFill>
              <a:blip r:embed="rId191"/>
              <a:stretch>
                <a:fillRect/>
              </a:stretch>
            </p:blipFill>
            <p:spPr>
              <a:xfrm>
                <a:off x="10029995" y="2127981"/>
                <a:ext cx="253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84" name="Freihand 183">
                <a:extLst>
                  <a:ext uri="{FF2B5EF4-FFF2-40B4-BE49-F238E27FC236}">
                    <a16:creationId xmlns:a16="http://schemas.microsoft.com/office/drawing/2014/main" id="{A4CEE377-3020-503C-5685-1325311092F1}"/>
                  </a:ext>
                </a:extLst>
              </p14:cNvPr>
              <p14:cNvContentPartPr/>
              <p14:nvPr/>
            </p14:nvContentPartPr>
            <p14:xfrm>
              <a:off x="10317275" y="2095941"/>
              <a:ext cx="529560" cy="231120"/>
            </p14:xfrm>
          </p:contentPart>
        </mc:Choice>
        <mc:Fallback>
          <p:pic>
            <p:nvPicPr>
              <p:cNvPr id="184" name="Freihand 183">
                <a:extLst>
                  <a:ext uri="{FF2B5EF4-FFF2-40B4-BE49-F238E27FC236}">
                    <a16:creationId xmlns:a16="http://schemas.microsoft.com/office/drawing/2014/main" id="{A4CEE377-3020-503C-5685-1325311092F1}"/>
                  </a:ext>
                </a:extLst>
              </p:cNvPr>
              <p:cNvPicPr/>
              <p:nvPr/>
            </p:nvPicPr>
            <p:blipFill>
              <a:blip r:embed="rId193"/>
              <a:stretch>
                <a:fillRect/>
              </a:stretch>
            </p:blipFill>
            <p:spPr>
              <a:xfrm>
                <a:off x="10308275" y="2087301"/>
                <a:ext cx="5472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85" name="Freihand 184">
                <a:extLst>
                  <a:ext uri="{FF2B5EF4-FFF2-40B4-BE49-F238E27FC236}">
                    <a16:creationId xmlns:a16="http://schemas.microsoft.com/office/drawing/2014/main" id="{D4FCBD9B-BABC-BB7B-9D72-3E2E5722A5E0}"/>
                  </a:ext>
                </a:extLst>
              </p14:cNvPr>
              <p14:cNvContentPartPr/>
              <p14:nvPr/>
            </p14:nvContentPartPr>
            <p14:xfrm>
              <a:off x="11073995" y="2085501"/>
              <a:ext cx="26280" cy="95760"/>
            </p14:xfrm>
          </p:contentPart>
        </mc:Choice>
        <mc:Fallback>
          <p:pic>
            <p:nvPicPr>
              <p:cNvPr id="185" name="Freihand 184">
                <a:extLst>
                  <a:ext uri="{FF2B5EF4-FFF2-40B4-BE49-F238E27FC236}">
                    <a16:creationId xmlns:a16="http://schemas.microsoft.com/office/drawing/2014/main" id="{D4FCBD9B-BABC-BB7B-9D72-3E2E5722A5E0}"/>
                  </a:ext>
                </a:extLst>
              </p:cNvPr>
              <p:cNvPicPr/>
              <p:nvPr/>
            </p:nvPicPr>
            <p:blipFill>
              <a:blip r:embed="rId195"/>
              <a:stretch>
                <a:fillRect/>
              </a:stretch>
            </p:blipFill>
            <p:spPr>
              <a:xfrm>
                <a:off x="11064995" y="2076501"/>
                <a:ext cx="43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86" name="Freihand 185">
                <a:extLst>
                  <a:ext uri="{FF2B5EF4-FFF2-40B4-BE49-F238E27FC236}">
                    <a16:creationId xmlns:a16="http://schemas.microsoft.com/office/drawing/2014/main" id="{6C40012D-1997-A3C3-1E67-D568E0CBCFA5}"/>
                  </a:ext>
                </a:extLst>
              </p14:cNvPr>
              <p14:cNvContentPartPr/>
              <p14:nvPr/>
            </p14:nvContentPartPr>
            <p14:xfrm>
              <a:off x="11104955" y="2026101"/>
              <a:ext cx="183960" cy="147240"/>
            </p14:xfrm>
          </p:contentPart>
        </mc:Choice>
        <mc:Fallback>
          <p:pic>
            <p:nvPicPr>
              <p:cNvPr id="186" name="Freihand 185">
                <a:extLst>
                  <a:ext uri="{FF2B5EF4-FFF2-40B4-BE49-F238E27FC236}">
                    <a16:creationId xmlns:a16="http://schemas.microsoft.com/office/drawing/2014/main" id="{6C40012D-1997-A3C3-1E67-D568E0CBCFA5}"/>
                  </a:ext>
                </a:extLst>
              </p:cNvPr>
              <p:cNvPicPr/>
              <p:nvPr/>
            </p:nvPicPr>
            <p:blipFill>
              <a:blip r:embed="rId197"/>
              <a:stretch>
                <a:fillRect/>
              </a:stretch>
            </p:blipFill>
            <p:spPr>
              <a:xfrm>
                <a:off x="11095955" y="2017101"/>
                <a:ext cx="201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87" name="Freihand 186">
                <a:extLst>
                  <a:ext uri="{FF2B5EF4-FFF2-40B4-BE49-F238E27FC236}">
                    <a16:creationId xmlns:a16="http://schemas.microsoft.com/office/drawing/2014/main" id="{5B9EA0A2-0634-7F23-6F38-CC2CE2266A3D}"/>
                  </a:ext>
                </a:extLst>
              </p14:cNvPr>
              <p14:cNvContentPartPr/>
              <p14:nvPr/>
            </p14:nvContentPartPr>
            <p14:xfrm>
              <a:off x="7505675" y="2549181"/>
              <a:ext cx="159120" cy="214560"/>
            </p14:xfrm>
          </p:contentPart>
        </mc:Choice>
        <mc:Fallback>
          <p:pic>
            <p:nvPicPr>
              <p:cNvPr id="187" name="Freihand 186">
                <a:extLst>
                  <a:ext uri="{FF2B5EF4-FFF2-40B4-BE49-F238E27FC236}">
                    <a16:creationId xmlns:a16="http://schemas.microsoft.com/office/drawing/2014/main" id="{5B9EA0A2-0634-7F23-6F38-CC2CE2266A3D}"/>
                  </a:ext>
                </a:extLst>
              </p:cNvPr>
              <p:cNvPicPr/>
              <p:nvPr/>
            </p:nvPicPr>
            <p:blipFill>
              <a:blip r:embed="rId199"/>
              <a:stretch>
                <a:fillRect/>
              </a:stretch>
            </p:blipFill>
            <p:spPr>
              <a:xfrm>
                <a:off x="7496675" y="2540181"/>
                <a:ext cx="1767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8" name="Freihand 187">
                <a:extLst>
                  <a:ext uri="{FF2B5EF4-FFF2-40B4-BE49-F238E27FC236}">
                    <a16:creationId xmlns:a16="http://schemas.microsoft.com/office/drawing/2014/main" id="{830E62E2-C154-D68C-5226-897ACB31B971}"/>
                  </a:ext>
                </a:extLst>
              </p14:cNvPr>
              <p14:cNvContentPartPr/>
              <p14:nvPr/>
            </p14:nvContentPartPr>
            <p14:xfrm>
              <a:off x="7694675" y="2578701"/>
              <a:ext cx="141480" cy="164880"/>
            </p14:xfrm>
          </p:contentPart>
        </mc:Choice>
        <mc:Fallback>
          <p:pic>
            <p:nvPicPr>
              <p:cNvPr id="188" name="Freihand 187">
                <a:extLst>
                  <a:ext uri="{FF2B5EF4-FFF2-40B4-BE49-F238E27FC236}">
                    <a16:creationId xmlns:a16="http://schemas.microsoft.com/office/drawing/2014/main" id="{830E62E2-C154-D68C-5226-897ACB31B971}"/>
                  </a:ext>
                </a:extLst>
              </p:cNvPr>
              <p:cNvPicPr/>
              <p:nvPr/>
            </p:nvPicPr>
            <p:blipFill>
              <a:blip r:embed="rId201"/>
              <a:stretch>
                <a:fillRect/>
              </a:stretch>
            </p:blipFill>
            <p:spPr>
              <a:xfrm>
                <a:off x="7686035" y="2570061"/>
                <a:ext cx="159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9" name="Freihand 188">
                <a:extLst>
                  <a:ext uri="{FF2B5EF4-FFF2-40B4-BE49-F238E27FC236}">
                    <a16:creationId xmlns:a16="http://schemas.microsoft.com/office/drawing/2014/main" id="{D49BC3C3-4E49-F838-673C-3E9A8DF95E5E}"/>
                  </a:ext>
                </a:extLst>
              </p14:cNvPr>
              <p14:cNvContentPartPr/>
              <p14:nvPr/>
            </p14:nvContentPartPr>
            <p14:xfrm>
              <a:off x="7899875" y="2586981"/>
              <a:ext cx="147240" cy="139320"/>
            </p14:xfrm>
          </p:contentPart>
        </mc:Choice>
        <mc:Fallback>
          <p:pic>
            <p:nvPicPr>
              <p:cNvPr id="189" name="Freihand 188">
                <a:extLst>
                  <a:ext uri="{FF2B5EF4-FFF2-40B4-BE49-F238E27FC236}">
                    <a16:creationId xmlns:a16="http://schemas.microsoft.com/office/drawing/2014/main" id="{D49BC3C3-4E49-F838-673C-3E9A8DF95E5E}"/>
                  </a:ext>
                </a:extLst>
              </p:cNvPr>
              <p:cNvPicPr/>
              <p:nvPr/>
            </p:nvPicPr>
            <p:blipFill>
              <a:blip r:embed="rId203"/>
              <a:stretch>
                <a:fillRect/>
              </a:stretch>
            </p:blipFill>
            <p:spPr>
              <a:xfrm>
                <a:off x="7890875" y="2578341"/>
                <a:ext cx="164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90" name="Freihand 189">
                <a:extLst>
                  <a:ext uri="{FF2B5EF4-FFF2-40B4-BE49-F238E27FC236}">
                    <a16:creationId xmlns:a16="http://schemas.microsoft.com/office/drawing/2014/main" id="{9EE43C6F-DACB-67BB-F62E-E91584C002CE}"/>
                  </a:ext>
                </a:extLst>
              </p14:cNvPr>
              <p14:cNvContentPartPr/>
              <p14:nvPr/>
            </p14:nvContentPartPr>
            <p14:xfrm>
              <a:off x="8142515" y="2561061"/>
              <a:ext cx="174960" cy="146880"/>
            </p14:xfrm>
          </p:contentPart>
        </mc:Choice>
        <mc:Fallback>
          <p:pic>
            <p:nvPicPr>
              <p:cNvPr id="190" name="Freihand 189">
                <a:extLst>
                  <a:ext uri="{FF2B5EF4-FFF2-40B4-BE49-F238E27FC236}">
                    <a16:creationId xmlns:a16="http://schemas.microsoft.com/office/drawing/2014/main" id="{9EE43C6F-DACB-67BB-F62E-E91584C002CE}"/>
                  </a:ext>
                </a:extLst>
              </p:cNvPr>
              <p:cNvPicPr/>
              <p:nvPr/>
            </p:nvPicPr>
            <p:blipFill>
              <a:blip r:embed="rId205"/>
              <a:stretch>
                <a:fillRect/>
              </a:stretch>
            </p:blipFill>
            <p:spPr>
              <a:xfrm>
                <a:off x="8133515" y="2552061"/>
                <a:ext cx="192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91" name="Freihand 190">
                <a:extLst>
                  <a:ext uri="{FF2B5EF4-FFF2-40B4-BE49-F238E27FC236}">
                    <a16:creationId xmlns:a16="http://schemas.microsoft.com/office/drawing/2014/main" id="{3BA1FA0B-E7C6-9631-5B99-AB307A54518E}"/>
                  </a:ext>
                </a:extLst>
              </p14:cNvPr>
              <p14:cNvContentPartPr/>
              <p14:nvPr/>
            </p14:nvContentPartPr>
            <p14:xfrm>
              <a:off x="8332955" y="2571501"/>
              <a:ext cx="119880" cy="104760"/>
            </p14:xfrm>
          </p:contentPart>
        </mc:Choice>
        <mc:Fallback>
          <p:pic>
            <p:nvPicPr>
              <p:cNvPr id="191" name="Freihand 190">
                <a:extLst>
                  <a:ext uri="{FF2B5EF4-FFF2-40B4-BE49-F238E27FC236}">
                    <a16:creationId xmlns:a16="http://schemas.microsoft.com/office/drawing/2014/main" id="{3BA1FA0B-E7C6-9631-5B99-AB307A54518E}"/>
                  </a:ext>
                </a:extLst>
              </p:cNvPr>
              <p:cNvPicPr/>
              <p:nvPr/>
            </p:nvPicPr>
            <p:blipFill>
              <a:blip r:embed="rId207"/>
              <a:stretch>
                <a:fillRect/>
              </a:stretch>
            </p:blipFill>
            <p:spPr>
              <a:xfrm>
                <a:off x="8324315" y="2562501"/>
                <a:ext cx="137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92" name="Freihand 191">
                <a:extLst>
                  <a:ext uri="{FF2B5EF4-FFF2-40B4-BE49-F238E27FC236}">
                    <a16:creationId xmlns:a16="http://schemas.microsoft.com/office/drawing/2014/main" id="{67A024F8-0F31-976B-480A-4DAF50CF16E4}"/>
                  </a:ext>
                </a:extLst>
              </p14:cNvPr>
              <p14:cNvContentPartPr/>
              <p14:nvPr/>
            </p14:nvContentPartPr>
            <p14:xfrm>
              <a:off x="8502875" y="2552781"/>
              <a:ext cx="115200" cy="113400"/>
            </p14:xfrm>
          </p:contentPart>
        </mc:Choice>
        <mc:Fallback>
          <p:pic>
            <p:nvPicPr>
              <p:cNvPr id="192" name="Freihand 191">
                <a:extLst>
                  <a:ext uri="{FF2B5EF4-FFF2-40B4-BE49-F238E27FC236}">
                    <a16:creationId xmlns:a16="http://schemas.microsoft.com/office/drawing/2014/main" id="{67A024F8-0F31-976B-480A-4DAF50CF16E4}"/>
                  </a:ext>
                </a:extLst>
              </p:cNvPr>
              <p:cNvPicPr/>
              <p:nvPr/>
            </p:nvPicPr>
            <p:blipFill>
              <a:blip r:embed="rId209"/>
              <a:stretch>
                <a:fillRect/>
              </a:stretch>
            </p:blipFill>
            <p:spPr>
              <a:xfrm>
                <a:off x="8494235" y="2544141"/>
                <a:ext cx="132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93" name="Freihand 192">
                <a:extLst>
                  <a:ext uri="{FF2B5EF4-FFF2-40B4-BE49-F238E27FC236}">
                    <a16:creationId xmlns:a16="http://schemas.microsoft.com/office/drawing/2014/main" id="{1941F383-2E82-34C0-6D98-9CA356AC194C}"/>
                  </a:ext>
                </a:extLst>
              </p14:cNvPr>
              <p14:cNvContentPartPr/>
              <p14:nvPr/>
            </p14:nvContentPartPr>
            <p14:xfrm>
              <a:off x="8666315" y="2559981"/>
              <a:ext cx="267840" cy="84600"/>
            </p14:xfrm>
          </p:contentPart>
        </mc:Choice>
        <mc:Fallback>
          <p:pic>
            <p:nvPicPr>
              <p:cNvPr id="193" name="Freihand 192">
                <a:extLst>
                  <a:ext uri="{FF2B5EF4-FFF2-40B4-BE49-F238E27FC236}">
                    <a16:creationId xmlns:a16="http://schemas.microsoft.com/office/drawing/2014/main" id="{1941F383-2E82-34C0-6D98-9CA356AC194C}"/>
                  </a:ext>
                </a:extLst>
              </p:cNvPr>
              <p:cNvPicPr/>
              <p:nvPr/>
            </p:nvPicPr>
            <p:blipFill>
              <a:blip r:embed="rId211"/>
              <a:stretch>
                <a:fillRect/>
              </a:stretch>
            </p:blipFill>
            <p:spPr>
              <a:xfrm>
                <a:off x="8657675" y="2550981"/>
                <a:ext cx="285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94" name="Freihand 193">
                <a:extLst>
                  <a:ext uri="{FF2B5EF4-FFF2-40B4-BE49-F238E27FC236}">
                    <a16:creationId xmlns:a16="http://schemas.microsoft.com/office/drawing/2014/main" id="{D8C79C5F-794A-1455-26F9-441488231A2F}"/>
                  </a:ext>
                </a:extLst>
              </p14:cNvPr>
              <p14:cNvContentPartPr/>
              <p14:nvPr/>
            </p14:nvContentPartPr>
            <p14:xfrm>
              <a:off x="8904995" y="2523621"/>
              <a:ext cx="42120" cy="12960"/>
            </p14:xfrm>
          </p:contentPart>
        </mc:Choice>
        <mc:Fallback>
          <p:pic>
            <p:nvPicPr>
              <p:cNvPr id="194" name="Freihand 193">
                <a:extLst>
                  <a:ext uri="{FF2B5EF4-FFF2-40B4-BE49-F238E27FC236}">
                    <a16:creationId xmlns:a16="http://schemas.microsoft.com/office/drawing/2014/main" id="{D8C79C5F-794A-1455-26F9-441488231A2F}"/>
                  </a:ext>
                </a:extLst>
              </p:cNvPr>
              <p:cNvPicPr/>
              <p:nvPr/>
            </p:nvPicPr>
            <p:blipFill>
              <a:blip r:embed="rId213"/>
              <a:stretch>
                <a:fillRect/>
              </a:stretch>
            </p:blipFill>
            <p:spPr>
              <a:xfrm>
                <a:off x="8896355" y="2514621"/>
                <a:ext cx="59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95" name="Freihand 194">
                <a:extLst>
                  <a:ext uri="{FF2B5EF4-FFF2-40B4-BE49-F238E27FC236}">
                    <a16:creationId xmlns:a16="http://schemas.microsoft.com/office/drawing/2014/main" id="{E40C424C-2137-0BEC-D32D-A47EE15A9F91}"/>
                  </a:ext>
                </a:extLst>
              </p14:cNvPr>
              <p14:cNvContentPartPr/>
              <p14:nvPr/>
            </p14:nvContentPartPr>
            <p14:xfrm>
              <a:off x="8984555" y="2545581"/>
              <a:ext cx="137880" cy="246600"/>
            </p14:xfrm>
          </p:contentPart>
        </mc:Choice>
        <mc:Fallback>
          <p:pic>
            <p:nvPicPr>
              <p:cNvPr id="195" name="Freihand 194">
                <a:extLst>
                  <a:ext uri="{FF2B5EF4-FFF2-40B4-BE49-F238E27FC236}">
                    <a16:creationId xmlns:a16="http://schemas.microsoft.com/office/drawing/2014/main" id="{E40C424C-2137-0BEC-D32D-A47EE15A9F91}"/>
                  </a:ext>
                </a:extLst>
              </p:cNvPr>
              <p:cNvPicPr/>
              <p:nvPr/>
            </p:nvPicPr>
            <p:blipFill>
              <a:blip r:embed="rId215"/>
              <a:stretch>
                <a:fillRect/>
              </a:stretch>
            </p:blipFill>
            <p:spPr>
              <a:xfrm>
                <a:off x="8975915" y="2536581"/>
                <a:ext cx="1555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96" name="Freihand 195">
                <a:extLst>
                  <a:ext uri="{FF2B5EF4-FFF2-40B4-BE49-F238E27FC236}">
                    <a16:creationId xmlns:a16="http://schemas.microsoft.com/office/drawing/2014/main" id="{84450536-E8CD-23FD-2D7D-56C3D347A0B9}"/>
                  </a:ext>
                </a:extLst>
              </p14:cNvPr>
              <p14:cNvContentPartPr/>
              <p14:nvPr/>
            </p14:nvContentPartPr>
            <p14:xfrm>
              <a:off x="7620155" y="2933661"/>
              <a:ext cx="302760" cy="37440"/>
            </p14:xfrm>
          </p:contentPart>
        </mc:Choice>
        <mc:Fallback>
          <p:pic>
            <p:nvPicPr>
              <p:cNvPr id="196" name="Freihand 195">
                <a:extLst>
                  <a:ext uri="{FF2B5EF4-FFF2-40B4-BE49-F238E27FC236}">
                    <a16:creationId xmlns:a16="http://schemas.microsoft.com/office/drawing/2014/main" id="{84450536-E8CD-23FD-2D7D-56C3D347A0B9}"/>
                  </a:ext>
                </a:extLst>
              </p:cNvPr>
              <p:cNvPicPr/>
              <p:nvPr/>
            </p:nvPicPr>
            <p:blipFill>
              <a:blip r:embed="rId217"/>
              <a:stretch>
                <a:fillRect/>
              </a:stretch>
            </p:blipFill>
            <p:spPr>
              <a:xfrm>
                <a:off x="7611155" y="2924661"/>
                <a:ext cx="320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7" name="Freihand 196">
                <a:extLst>
                  <a:ext uri="{FF2B5EF4-FFF2-40B4-BE49-F238E27FC236}">
                    <a16:creationId xmlns:a16="http://schemas.microsoft.com/office/drawing/2014/main" id="{6684E81C-52A1-3D35-5506-4554A6DCB6AC}"/>
                  </a:ext>
                </a:extLst>
              </p14:cNvPr>
              <p14:cNvContentPartPr/>
              <p14:nvPr/>
            </p14:nvContentPartPr>
            <p14:xfrm>
              <a:off x="7616195" y="2831421"/>
              <a:ext cx="452520" cy="248760"/>
            </p14:xfrm>
          </p:contentPart>
        </mc:Choice>
        <mc:Fallback>
          <p:pic>
            <p:nvPicPr>
              <p:cNvPr id="197" name="Freihand 196">
                <a:extLst>
                  <a:ext uri="{FF2B5EF4-FFF2-40B4-BE49-F238E27FC236}">
                    <a16:creationId xmlns:a16="http://schemas.microsoft.com/office/drawing/2014/main" id="{6684E81C-52A1-3D35-5506-4554A6DCB6AC}"/>
                  </a:ext>
                </a:extLst>
              </p:cNvPr>
              <p:cNvPicPr/>
              <p:nvPr/>
            </p:nvPicPr>
            <p:blipFill>
              <a:blip r:embed="rId219"/>
              <a:stretch>
                <a:fillRect/>
              </a:stretch>
            </p:blipFill>
            <p:spPr>
              <a:xfrm>
                <a:off x="7607195" y="2822781"/>
                <a:ext cx="4701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05" name="Freihand 204">
                <a:extLst>
                  <a:ext uri="{FF2B5EF4-FFF2-40B4-BE49-F238E27FC236}">
                    <a16:creationId xmlns:a16="http://schemas.microsoft.com/office/drawing/2014/main" id="{E2EB9BEB-B931-7091-195E-324B952F72D7}"/>
                  </a:ext>
                </a:extLst>
              </p14:cNvPr>
              <p14:cNvContentPartPr/>
              <p14:nvPr/>
            </p14:nvContentPartPr>
            <p14:xfrm>
              <a:off x="8272835" y="2888301"/>
              <a:ext cx="198360" cy="213480"/>
            </p14:xfrm>
          </p:contentPart>
        </mc:Choice>
        <mc:Fallback>
          <p:pic>
            <p:nvPicPr>
              <p:cNvPr id="205" name="Freihand 204">
                <a:extLst>
                  <a:ext uri="{FF2B5EF4-FFF2-40B4-BE49-F238E27FC236}">
                    <a16:creationId xmlns:a16="http://schemas.microsoft.com/office/drawing/2014/main" id="{E2EB9BEB-B931-7091-195E-324B952F72D7}"/>
                  </a:ext>
                </a:extLst>
              </p:cNvPr>
              <p:cNvPicPr/>
              <p:nvPr/>
            </p:nvPicPr>
            <p:blipFill>
              <a:blip r:embed="rId221"/>
              <a:stretch>
                <a:fillRect/>
              </a:stretch>
            </p:blipFill>
            <p:spPr>
              <a:xfrm>
                <a:off x="8264195" y="2879301"/>
                <a:ext cx="2160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06" name="Freihand 205">
                <a:extLst>
                  <a:ext uri="{FF2B5EF4-FFF2-40B4-BE49-F238E27FC236}">
                    <a16:creationId xmlns:a16="http://schemas.microsoft.com/office/drawing/2014/main" id="{00AEFC0C-D0DD-9AE0-CB6D-8CCC06500A42}"/>
                  </a:ext>
                </a:extLst>
              </p14:cNvPr>
              <p14:cNvContentPartPr/>
              <p14:nvPr/>
            </p14:nvContentPartPr>
            <p14:xfrm>
              <a:off x="8484155" y="2858421"/>
              <a:ext cx="225360" cy="186120"/>
            </p14:xfrm>
          </p:contentPart>
        </mc:Choice>
        <mc:Fallback>
          <p:pic>
            <p:nvPicPr>
              <p:cNvPr id="206" name="Freihand 205">
                <a:extLst>
                  <a:ext uri="{FF2B5EF4-FFF2-40B4-BE49-F238E27FC236}">
                    <a16:creationId xmlns:a16="http://schemas.microsoft.com/office/drawing/2014/main" id="{00AEFC0C-D0DD-9AE0-CB6D-8CCC06500A42}"/>
                  </a:ext>
                </a:extLst>
              </p:cNvPr>
              <p:cNvPicPr/>
              <p:nvPr/>
            </p:nvPicPr>
            <p:blipFill>
              <a:blip r:embed="rId223"/>
              <a:stretch>
                <a:fillRect/>
              </a:stretch>
            </p:blipFill>
            <p:spPr>
              <a:xfrm>
                <a:off x="8475155" y="2849421"/>
                <a:ext cx="243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07" name="Freihand 206">
                <a:extLst>
                  <a:ext uri="{FF2B5EF4-FFF2-40B4-BE49-F238E27FC236}">
                    <a16:creationId xmlns:a16="http://schemas.microsoft.com/office/drawing/2014/main" id="{E799C078-EEE8-23C7-B297-17B9E4EFF601}"/>
                  </a:ext>
                </a:extLst>
              </p14:cNvPr>
              <p14:cNvContentPartPr/>
              <p14:nvPr/>
            </p14:nvContentPartPr>
            <p14:xfrm>
              <a:off x="8793755" y="2985141"/>
              <a:ext cx="133560" cy="21960"/>
            </p14:xfrm>
          </p:contentPart>
        </mc:Choice>
        <mc:Fallback>
          <p:pic>
            <p:nvPicPr>
              <p:cNvPr id="207" name="Freihand 206">
                <a:extLst>
                  <a:ext uri="{FF2B5EF4-FFF2-40B4-BE49-F238E27FC236}">
                    <a16:creationId xmlns:a16="http://schemas.microsoft.com/office/drawing/2014/main" id="{E799C078-EEE8-23C7-B297-17B9E4EFF601}"/>
                  </a:ext>
                </a:extLst>
              </p:cNvPr>
              <p:cNvPicPr/>
              <p:nvPr/>
            </p:nvPicPr>
            <p:blipFill>
              <a:blip r:embed="rId225"/>
              <a:stretch>
                <a:fillRect/>
              </a:stretch>
            </p:blipFill>
            <p:spPr>
              <a:xfrm>
                <a:off x="8784755" y="2976501"/>
                <a:ext cx="151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08" name="Freihand 207">
                <a:extLst>
                  <a:ext uri="{FF2B5EF4-FFF2-40B4-BE49-F238E27FC236}">
                    <a16:creationId xmlns:a16="http://schemas.microsoft.com/office/drawing/2014/main" id="{83E1D4AB-E66F-CCC0-2414-86B756FA74E1}"/>
                  </a:ext>
                </a:extLst>
              </p14:cNvPr>
              <p14:cNvContentPartPr/>
              <p14:nvPr/>
            </p14:nvContentPartPr>
            <p14:xfrm>
              <a:off x="9072035" y="2901981"/>
              <a:ext cx="690840" cy="157320"/>
            </p14:xfrm>
          </p:contentPart>
        </mc:Choice>
        <mc:Fallback>
          <p:pic>
            <p:nvPicPr>
              <p:cNvPr id="208" name="Freihand 207">
                <a:extLst>
                  <a:ext uri="{FF2B5EF4-FFF2-40B4-BE49-F238E27FC236}">
                    <a16:creationId xmlns:a16="http://schemas.microsoft.com/office/drawing/2014/main" id="{83E1D4AB-E66F-CCC0-2414-86B756FA74E1}"/>
                  </a:ext>
                </a:extLst>
              </p:cNvPr>
              <p:cNvPicPr/>
              <p:nvPr/>
            </p:nvPicPr>
            <p:blipFill>
              <a:blip r:embed="rId227"/>
              <a:stretch>
                <a:fillRect/>
              </a:stretch>
            </p:blipFill>
            <p:spPr>
              <a:xfrm>
                <a:off x="9063035" y="2893341"/>
                <a:ext cx="708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0" name="Freihand 209">
                <a:extLst>
                  <a:ext uri="{FF2B5EF4-FFF2-40B4-BE49-F238E27FC236}">
                    <a16:creationId xmlns:a16="http://schemas.microsoft.com/office/drawing/2014/main" id="{282A28D4-B66C-0AF9-CCF8-F2F4BEEDB5ED}"/>
                  </a:ext>
                </a:extLst>
              </p14:cNvPr>
              <p14:cNvContentPartPr/>
              <p14:nvPr/>
            </p14:nvContentPartPr>
            <p14:xfrm>
              <a:off x="9918395" y="2805141"/>
              <a:ext cx="133200" cy="211320"/>
            </p14:xfrm>
          </p:contentPart>
        </mc:Choice>
        <mc:Fallback>
          <p:pic>
            <p:nvPicPr>
              <p:cNvPr id="210" name="Freihand 209">
                <a:extLst>
                  <a:ext uri="{FF2B5EF4-FFF2-40B4-BE49-F238E27FC236}">
                    <a16:creationId xmlns:a16="http://schemas.microsoft.com/office/drawing/2014/main" id="{282A28D4-B66C-0AF9-CCF8-F2F4BEEDB5ED}"/>
                  </a:ext>
                </a:extLst>
              </p:cNvPr>
              <p:cNvPicPr/>
              <p:nvPr/>
            </p:nvPicPr>
            <p:blipFill>
              <a:blip r:embed="rId229"/>
              <a:stretch>
                <a:fillRect/>
              </a:stretch>
            </p:blipFill>
            <p:spPr>
              <a:xfrm>
                <a:off x="9909755" y="2796501"/>
                <a:ext cx="150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11" name="Freihand 210">
                <a:extLst>
                  <a:ext uri="{FF2B5EF4-FFF2-40B4-BE49-F238E27FC236}">
                    <a16:creationId xmlns:a16="http://schemas.microsoft.com/office/drawing/2014/main" id="{D8BDD048-3176-DA51-DE06-BA8C263E0169}"/>
                  </a:ext>
                </a:extLst>
              </p14:cNvPr>
              <p14:cNvContentPartPr/>
              <p14:nvPr/>
            </p14:nvContentPartPr>
            <p14:xfrm>
              <a:off x="10051595" y="2913141"/>
              <a:ext cx="113040" cy="97920"/>
            </p14:xfrm>
          </p:contentPart>
        </mc:Choice>
        <mc:Fallback>
          <p:pic>
            <p:nvPicPr>
              <p:cNvPr id="211" name="Freihand 210">
                <a:extLst>
                  <a:ext uri="{FF2B5EF4-FFF2-40B4-BE49-F238E27FC236}">
                    <a16:creationId xmlns:a16="http://schemas.microsoft.com/office/drawing/2014/main" id="{D8BDD048-3176-DA51-DE06-BA8C263E0169}"/>
                  </a:ext>
                </a:extLst>
              </p:cNvPr>
              <p:cNvPicPr/>
              <p:nvPr/>
            </p:nvPicPr>
            <p:blipFill>
              <a:blip r:embed="rId231"/>
              <a:stretch>
                <a:fillRect/>
              </a:stretch>
            </p:blipFill>
            <p:spPr>
              <a:xfrm>
                <a:off x="10042595" y="2904141"/>
                <a:ext cx="130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12" name="Freihand 211">
                <a:extLst>
                  <a:ext uri="{FF2B5EF4-FFF2-40B4-BE49-F238E27FC236}">
                    <a16:creationId xmlns:a16="http://schemas.microsoft.com/office/drawing/2014/main" id="{D2663672-0B4E-95F3-3727-4727673C2383}"/>
                  </a:ext>
                </a:extLst>
              </p14:cNvPr>
              <p14:cNvContentPartPr/>
              <p14:nvPr/>
            </p14:nvContentPartPr>
            <p14:xfrm>
              <a:off x="10207115" y="2885061"/>
              <a:ext cx="79560" cy="138600"/>
            </p14:xfrm>
          </p:contentPart>
        </mc:Choice>
        <mc:Fallback>
          <p:pic>
            <p:nvPicPr>
              <p:cNvPr id="212" name="Freihand 211">
                <a:extLst>
                  <a:ext uri="{FF2B5EF4-FFF2-40B4-BE49-F238E27FC236}">
                    <a16:creationId xmlns:a16="http://schemas.microsoft.com/office/drawing/2014/main" id="{D2663672-0B4E-95F3-3727-4727673C2383}"/>
                  </a:ext>
                </a:extLst>
              </p:cNvPr>
              <p:cNvPicPr/>
              <p:nvPr/>
            </p:nvPicPr>
            <p:blipFill>
              <a:blip r:embed="rId233"/>
              <a:stretch>
                <a:fillRect/>
              </a:stretch>
            </p:blipFill>
            <p:spPr>
              <a:xfrm>
                <a:off x="10198475" y="2876061"/>
                <a:ext cx="97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3" name="Freihand 212">
                <a:extLst>
                  <a:ext uri="{FF2B5EF4-FFF2-40B4-BE49-F238E27FC236}">
                    <a16:creationId xmlns:a16="http://schemas.microsoft.com/office/drawing/2014/main" id="{27821A24-3308-28AE-1407-4789854D7CEC}"/>
                  </a:ext>
                </a:extLst>
              </p14:cNvPr>
              <p14:cNvContentPartPr/>
              <p14:nvPr/>
            </p14:nvContentPartPr>
            <p14:xfrm>
              <a:off x="10430315" y="2800821"/>
              <a:ext cx="121680" cy="251280"/>
            </p14:xfrm>
          </p:contentPart>
        </mc:Choice>
        <mc:Fallback>
          <p:pic>
            <p:nvPicPr>
              <p:cNvPr id="213" name="Freihand 212">
                <a:extLst>
                  <a:ext uri="{FF2B5EF4-FFF2-40B4-BE49-F238E27FC236}">
                    <a16:creationId xmlns:a16="http://schemas.microsoft.com/office/drawing/2014/main" id="{27821A24-3308-28AE-1407-4789854D7CEC}"/>
                  </a:ext>
                </a:extLst>
              </p:cNvPr>
              <p:cNvPicPr/>
              <p:nvPr/>
            </p:nvPicPr>
            <p:blipFill>
              <a:blip r:embed="rId235"/>
              <a:stretch>
                <a:fillRect/>
              </a:stretch>
            </p:blipFill>
            <p:spPr>
              <a:xfrm>
                <a:off x="10421315" y="2791821"/>
                <a:ext cx="1393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15" name="Freihand 214">
                <a:extLst>
                  <a:ext uri="{FF2B5EF4-FFF2-40B4-BE49-F238E27FC236}">
                    <a16:creationId xmlns:a16="http://schemas.microsoft.com/office/drawing/2014/main" id="{D609CEEA-A3E4-A368-8227-4F99388FCA58}"/>
                  </a:ext>
                </a:extLst>
              </p14:cNvPr>
              <p14:cNvContentPartPr/>
              <p14:nvPr/>
            </p14:nvContentPartPr>
            <p14:xfrm>
              <a:off x="10618595" y="2886861"/>
              <a:ext cx="117720" cy="126360"/>
            </p14:xfrm>
          </p:contentPart>
        </mc:Choice>
        <mc:Fallback>
          <p:pic>
            <p:nvPicPr>
              <p:cNvPr id="215" name="Freihand 214">
                <a:extLst>
                  <a:ext uri="{FF2B5EF4-FFF2-40B4-BE49-F238E27FC236}">
                    <a16:creationId xmlns:a16="http://schemas.microsoft.com/office/drawing/2014/main" id="{D609CEEA-A3E4-A368-8227-4F99388FCA58}"/>
                  </a:ext>
                </a:extLst>
              </p:cNvPr>
              <p:cNvPicPr/>
              <p:nvPr/>
            </p:nvPicPr>
            <p:blipFill>
              <a:blip r:embed="rId237"/>
              <a:stretch>
                <a:fillRect/>
              </a:stretch>
            </p:blipFill>
            <p:spPr>
              <a:xfrm>
                <a:off x="10609955" y="2878221"/>
                <a:ext cx="135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16" name="Freihand 215">
                <a:extLst>
                  <a:ext uri="{FF2B5EF4-FFF2-40B4-BE49-F238E27FC236}">
                    <a16:creationId xmlns:a16="http://schemas.microsoft.com/office/drawing/2014/main" id="{39E0EA0A-BA6F-9F22-2DE5-3E378FC0A47F}"/>
                  </a:ext>
                </a:extLst>
              </p14:cNvPr>
              <p14:cNvContentPartPr/>
              <p14:nvPr/>
            </p14:nvContentPartPr>
            <p14:xfrm>
              <a:off x="10868435" y="2845461"/>
              <a:ext cx="112320" cy="158040"/>
            </p14:xfrm>
          </p:contentPart>
        </mc:Choice>
        <mc:Fallback>
          <p:pic>
            <p:nvPicPr>
              <p:cNvPr id="216" name="Freihand 215">
                <a:extLst>
                  <a:ext uri="{FF2B5EF4-FFF2-40B4-BE49-F238E27FC236}">
                    <a16:creationId xmlns:a16="http://schemas.microsoft.com/office/drawing/2014/main" id="{39E0EA0A-BA6F-9F22-2DE5-3E378FC0A47F}"/>
                  </a:ext>
                </a:extLst>
              </p:cNvPr>
              <p:cNvPicPr/>
              <p:nvPr/>
            </p:nvPicPr>
            <p:blipFill>
              <a:blip r:embed="rId239"/>
              <a:stretch>
                <a:fillRect/>
              </a:stretch>
            </p:blipFill>
            <p:spPr>
              <a:xfrm>
                <a:off x="10859795" y="2836461"/>
                <a:ext cx="129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17" name="Freihand 216">
                <a:extLst>
                  <a:ext uri="{FF2B5EF4-FFF2-40B4-BE49-F238E27FC236}">
                    <a16:creationId xmlns:a16="http://schemas.microsoft.com/office/drawing/2014/main" id="{C9D912BA-9BD4-445D-1F56-484C24A637B0}"/>
                  </a:ext>
                </a:extLst>
              </p14:cNvPr>
              <p14:cNvContentPartPr/>
              <p14:nvPr/>
            </p14:nvContentPartPr>
            <p14:xfrm>
              <a:off x="11021795" y="2723061"/>
              <a:ext cx="422280" cy="292680"/>
            </p14:xfrm>
          </p:contentPart>
        </mc:Choice>
        <mc:Fallback>
          <p:pic>
            <p:nvPicPr>
              <p:cNvPr id="217" name="Freihand 216">
                <a:extLst>
                  <a:ext uri="{FF2B5EF4-FFF2-40B4-BE49-F238E27FC236}">
                    <a16:creationId xmlns:a16="http://schemas.microsoft.com/office/drawing/2014/main" id="{C9D912BA-9BD4-445D-1F56-484C24A637B0}"/>
                  </a:ext>
                </a:extLst>
              </p:cNvPr>
              <p:cNvPicPr/>
              <p:nvPr/>
            </p:nvPicPr>
            <p:blipFill>
              <a:blip r:embed="rId241"/>
              <a:stretch>
                <a:fillRect/>
              </a:stretch>
            </p:blipFill>
            <p:spPr>
              <a:xfrm>
                <a:off x="11012795" y="2714061"/>
                <a:ext cx="4399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18" name="Freihand 217">
                <a:extLst>
                  <a:ext uri="{FF2B5EF4-FFF2-40B4-BE49-F238E27FC236}">
                    <a16:creationId xmlns:a16="http://schemas.microsoft.com/office/drawing/2014/main" id="{F1D1FDAA-4FF0-D912-407F-FC949D62D49B}"/>
                  </a:ext>
                </a:extLst>
              </p14:cNvPr>
              <p14:cNvContentPartPr/>
              <p14:nvPr/>
            </p14:nvContentPartPr>
            <p14:xfrm>
              <a:off x="11309435" y="2652861"/>
              <a:ext cx="15120" cy="42840"/>
            </p14:xfrm>
          </p:contentPart>
        </mc:Choice>
        <mc:Fallback>
          <p:pic>
            <p:nvPicPr>
              <p:cNvPr id="218" name="Freihand 217">
                <a:extLst>
                  <a:ext uri="{FF2B5EF4-FFF2-40B4-BE49-F238E27FC236}">
                    <a16:creationId xmlns:a16="http://schemas.microsoft.com/office/drawing/2014/main" id="{F1D1FDAA-4FF0-D912-407F-FC949D62D49B}"/>
                  </a:ext>
                </a:extLst>
              </p:cNvPr>
              <p:cNvPicPr/>
              <p:nvPr/>
            </p:nvPicPr>
            <p:blipFill>
              <a:blip r:embed="rId243"/>
              <a:stretch>
                <a:fillRect/>
              </a:stretch>
            </p:blipFill>
            <p:spPr>
              <a:xfrm>
                <a:off x="11300435" y="2644221"/>
                <a:ext cx="32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19" name="Freihand 218">
                <a:extLst>
                  <a:ext uri="{FF2B5EF4-FFF2-40B4-BE49-F238E27FC236}">
                    <a16:creationId xmlns:a16="http://schemas.microsoft.com/office/drawing/2014/main" id="{B4EEFD47-00E0-ACE5-E200-5956A9F3693D}"/>
                  </a:ext>
                </a:extLst>
              </p14:cNvPr>
              <p14:cNvContentPartPr/>
              <p14:nvPr/>
            </p14:nvContentPartPr>
            <p14:xfrm>
              <a:off x="8316755" y="3205461"/>
              <a:ext cx="299880" cy="254160"/>
            </p14:xfrm>
          </p:contentPart>
        </mc:Choice>
        <mc:Fallback>
          <p:pic>
            <p:nvPicPr>
              <p:cNvPr id="219" name="Freihand 218">
                <a:extLst>
                  <a:ext uri="{FF2B5EF4-FFF2-40B4-BE49-F238E27FC236}">
                    <a16:creationId xmlns:a16="http://schemas.microsoft.com/office/drawing/2014/main" id="{B4EEFD47-00E0-ACE5-E200-5956A9F3693D}"/>
                  </a:ext>
                </a:extLst>
              </p:cNvPr>
              <p:cNvPicPr/>
              <p:nvPr/>
            </p:nvPicPr>
            <p:blipFill>
              <a:blip r:embed="rId245"/>
              <a:stretch>
                <a:fillRect/>
              </a:stretch>
            </p:blipFill>
            <p:spPr>
              <a:xfrm>
                <a:off x="8308115" y="3196461"/>
                <a:ext cx="3175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20" name="Freihand 219">
                <a:extLst>
                  <a:ext uri="{FF2B5EF4-FFF2-40B4-BE49-F238E27FC236}">
                    <a16:creationId xmlns:a16="http://schemas.microsoft.com/office/drawing/2014/main" id="{D76A1C33-4062-474A-2A6E-D8296539BD21}"/>
                  </a:ext>
                </a:extLst>
              </p14:cNvPr>
              <p14:cNvContentPartPr/>
              <p14:nvPr/>
            </p14:nvContentPartPr>
            <p14:xfrm>
              <a:off x="8811395" y="3235701"/>
              <a:ext cx="269640" cy="182880"/>
            </p14:xfrm>
          </p:contentPart>
        </mc:Choice>
        <mc:Fallback>
          <p:pic>
            <p:nvPicPr>
              <p:cNvPr id="220" name="Freihand 219">
                <a:extLst>
                  <a:ext uri="{FF2B5EF4-FFF2-40B4-BE49-F238E27FC236}">
                    <a16:creationId xmlns:a16="http://schemas.microsoft.com/office/drawing/2014/main" id="{D76A1C33-4062-474A-2A6E-D8296539BD21}"/>
                  </a:ext>
                </a:extLst>
              </p:cNvPr>
              <p:cNvPicPr/>
              <p:nvPr/>
            </p:nvPicPr>
            <p:blipFill>
              <a:blip r:embed="rId247"/>
              <a:stretch>
                <a:fillRect/>
              </a:stretch>
            </p:blipFill>
            <p:spPr>
              <a:xfrm>
                <a:off x="8802755" y="3226701"/>
                <a:ext cx="287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21" name="Freihand 220">
                <a:extLst>
                  <a:ext uri="{FF2B5EF4-FFF2-40B4-BE49-F238E27FC236}">
                    <a16:creationId xmlns:a16="http://schemas.microsoft.com/office/drawing/2014/main" id="{B7825773-0872-4980-D22A-9C653E76CEEF}"/>
                  </a:ext>
                </a:extLst>
              </p14:cNvPr>
              <p14:cNvContentPartPr/>
              <p14:nvPr/>
            </p14:nvContentPartPr>
            <p14:xfrm>
              <a:off x="9265355" y="3161181"/>
              <a:ext cx="593640" cy="348840"/>
            </p14:xfrm>
          </p:contentPart>
        </mc:Choice>
        <mc:Fallback>
          <p:pic>
            <p:nvPicPr>
              <p:cNvPr id="221" name="Freihand 220">
                <a:extLst>
                  <a:ext uri="{FF2B5EF4-FFF2-40B4-BE49-F238E27FC236}">
                    <a16:creationId xmlns:a16="http://schemas.microsoft.com/office/drawing/2014/main" id="{B7825773-0872-4980-D22A-9C653E76CEEF}"/>
                  </a:ext>
                </a:extLst>
              </p:cNvPr>
              <p:cNvPicPr/>
              <p:nvPr/>
            </p:nvPicPr>
            <p:blipFill>
              <a:blip r:embed="rId249"/>
              <a:stretch>
                <a:fillRect/>
              </a:stretch>
            </p:blipFill>
            <p:spPr>
              <a:xfrm>
                <a:off x="9256355" y="3152541"/>
                <a:ext cx="61128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35" name="Freihand 234">
                <a:extLst>
                  <a:ext uri="{FF2B5EF4-FFF2-40B4-BE49-F238E27FC236}">
                    <a16:creationId xmlns:a16="http://schemas.microsoft.com/office/drawing/2014/main" id="{EFCBF22E-20FE-5FB5-E5AA-0C9B6E1ED4FB}"/>
                  </a:ext>
                </a:extLst>
              </p14:cNvPr>
              <p14:cNvContentPartPr/>
              <p14:nvPr/>
            </p14:nvContentPartPr>
            <p14:xfrm>
              <a:off x="7486955" y="3514701"/>
              <a:ext cx="116280" cy="247320"/>
            </p14:xfrm>
          </p:contentPart>
        </mc:Choice>
        <mc:Fallback>
          <p:pic>
            <p:nvPicPr>
              <p:cNvPr id="235" name="Freihand 234">
                <a:extLst>
                  <a:ext uri="{FF2B5EF4-FFF2-40B4-BE49-F238E27FC236}">
                    <a16:creationId xmlns:a16="http://schemas.microsoft.com/office/drawing/2014/main" id="{EFCBF22E-20FE-5FB5-E5AA-0C9B6E1ED4FB}"/>
                  </a:ext>
                </a:extLst>
              </p:cNvPr>
              <p:cNvPicPr/>
              <p:nvPr/>
            </p:nvPicPr>
            <p:blipFill>
              <a:blip r:embed="rId251"/>
              <a:stretch>
                <a:fillRect/>
              </a:stretch>
            </p:blipFill>
            <p:spPr>
              <a:xfrm>
                <a:off x="7477955" y="3505701"/>
                <a:ext cx="1339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36" name="Freihand 235">
                <a:extLst>
                  <a:ext uri="{FF2B5EF4-FFF2-40B4-BE49-F238E27FC236}">
                    <a16:creationId xmlns:a16="http://schemas.microsoft.com/office/drawing/2014/main" id="{4BD75BD3-87E5-4208-0F47-E66A11F264B5}"/>
                  </a:ext>
                </a:extLst>
              </p14:cNvPr>
              <p14:cNvContentPartPr/>
              <p14:nvPr/>
            </p14:nvContentPartPr>
            <p14:xfrm>
              <a:off x="7548515" y="3516861"/>
              <a:ext cx="119520" cy="240480"/>
            </p14:xfrm>
          </p:contentPart>
        </mc:Choice>
        <mc:Fallback>
          <p:pic>
            <p:nvPicPr>
              <p:cNvPr id="236" name="Freihand 235">
                <a:extLst>
                  <a:ext uri="{FF2B5EF4-FFF2-40B4-BE49-F238E27FC236}">
                    <a16:creationId xmlns:a16="http://schemas.microsoft.com/office/drawing/2014/main" id="{4BD75BD3-87E5-4208-0F47-E66A11F264B5}"/>
                  </a:ext>
                </a:extLst>
              </p:cNvPr>
              <p:cNvPicPr/>
              <p:nvPr/>
            </p:nvPicPr>
            <p:blipFill>
              <a:blip r:embed="rId253"/>
              <a:stretch>
                <a:fillRect/>
              </a:stretch>
            </p:blipFill>
            <p:spPr>
              <a:xfrm>
                <a:off x="7539515" y="3508221"/>
                <a:ext cx="1371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37" name="Freihand 236">
                <a:extLst>
                  <a:ext uri="{FF2B5EF4-FFF2-40B4-BE49-F238E27FC236}">
                    <a16:creationId xmlns:a16="http://schemas.microsoft.com/office/drawing/2014/main" id="{BA325527-8959-2B57-1DA0-BF49FB04E6D0}"/>
                  </a:ext>
                </a:extLst>
              </p14:cNvPr>
              <p14:cNvContentPartPr/>
              <p14:nvPr/>
            </p14:nvContentPartPr>
            <p14:xfrm>
              <a:off x="7676675" y="3543861"/>
              <a:ext cx="201960" cy="212760"/>
            </p14:xfrm>
          </p:contentPart>
        </mc:Choice>
        <mc:Fallback>
          <p:pic>
            <p:nvPicPr>
              <p:cNvPr id="237" name="Freihand 236">
                <a:extLst>
                  <a:ext uri="{FF2B5EF4-FFF2-40B4-BE49-F238E27FC236}">
                    <a16:creationId xmlns:a16="http://schemas.microsoft.com/office/drawing/2014/main" id="{BA325527-8959-2B57-1DA0-BF49FB04E6D0}"/>
                  </a:ext>
                </a:extLst>
              </p:cNvPr>
              <p:cNvPicPr/>
              <p:nvPr/>
            </p:nvPicPr>
            <p:blipFill>
              <a:blip r:embed="rId255"/>
              <a:stretch>
                <a:fillRect/>
              </a:stretch>
            </p:blipFill>
            <p:spPr>
              <a:xfrm>
                <a:off x="7668035" y="3535221"/>
                <a:ext cx="219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38" name="Freihand 237">
                <a:extLst>
                  <a:ext uri="{FF2B5EF4-FFF2-40B4-BE49-F238E27FC236}">
                    <a16:creationId xmlns:a16="http://schemas.microsoft.com/office/drawing/2014/main" id="{C7F4CC54-CB52-581C-18FF-2299B169A772}"/>
                  </a:ext>
                </a:extLst>
              </p14:cNvPr>
              <p14:cNvContentPartPr/>
              <p14:nvPr/>
            </p14:nvContentPartPr>
            <p14:xfrm>
              <a:off x="7995635" y="3649341"/>
              <a:ext cx="72000" cy="26280"/>
            </p14:xfrm>
          </p:contentPart>
        </mc:Choice>
        <mc:Fallback>
          <p:pic>
            <p:nvPicPr>
              <p:cNvPr id="238" name="Freihand 237">
                <a:extLst>
                  <a:ext uri="{FF2B5EF4-FFF2-40B4-BE49-F238E27FC236}">
                    <a16:creationId xmlns:a16="http://schemas.microsoft.com/office/drawing/2014/main" id="{C7F4CC54-CB52-581C-18FF-2299B169A772}"/>
                  </a:ext>
                </a:extLst>
              </p:cNvPr>
              <p:cNvPicPr/>
              <p:nvPr/>
            </p:nvPicPr>
            <p:blipFill>
              <a:blip r:embed="rId257"/>
              <a:stretch>
                <a:fillRect/>
              </a:stretch>
            </p:blipFill>
            <p:spPr>
              <a:xfrm>
                <a:off x="7986995" y="3640341"/>
                <a:ext cx="89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39" name="Freihand 238">
                <a:extLst>
                  <a:ext uri="{FF2B5EF4-FFF2-40B4-BE49-F238E27FC236}">
                    <a16:creationId xmlns:a16="http://schemas.microsoft.com/office/drawing/2014/main" id="{93812E8F-58E6-962F-7B8A-CEF4660AB0C7}"/>
                  </a:ext>
                </a:extLst>
              </p14:cNvPr>
              <p14:cNvContentPartPr/>
              <p14:nvPr/>
            </p14:nvContentPartPr>
            <p14:xfrm>
              <a:off x="8166995" y="3611181"/>
              <a:ext cx="124560" cy="143640"/>
            </p14:xfrm>
          </p:contentPart>
        </mc:Choice>
        <mc:Fallback>
          <p:pic>
            <p:nvPicPr>
              <p:cNvPr id="239" name="Freihand 238">
                <a:extLst>
                  <a:ext uri="{FF2B5EF4-FFF2-40B4-BE49-F238E27FC236}">
                    <a16:creationId xmlns:a16="http://schemas.microsoft.com/office/drawing/2014/main" id="{93812E8F-58E6-962F-7B8A-CEF4660AB0C7}"/>
                  </a:ext>
                </a:extLst>
              </p:cNvPr>
              <p:cNvPicPr/>
              <p:nvPr/>
            </p:nvPicPr>
            <p:blipFill>
              <a:blip r:embed="rId259"/>
              <a:stretch>
                <a:fillRect/>
              </a:stretch>
            </p:blipFill>
            <p:spPr>
              <a:xfrm>
                <a:off x="8157995" y="3602541"/>
                <a:ext cx="142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40" name="Freihand 239">
                <a:extLst>
                  <a:ext uri="{FF2B5EF4-FFF2-40B4-BE49-F238E27FC236}">
                    <a16:creationId xmlns:a16="http://schemas.microsoft.com/office/drawing/2014/main" id="{2D3C819F-F492-0A48-BC7F-B23D892398E0}"/>
                  </a:ext>
                </a:extLst>
              </p14:cNvPr>
              <p14:cNvContentPartPr/>
              <p14:nvPr/>
            </p14:nvContentPartPr>
            <p14:xfrm>
              <a:off x="8341595" y="3593541"/>
              <a:ext cx="105840" cy="141120"/>
            </p14:xfrm>
          </p:contentPart>
        </mc:Choice>
        <mc:Fallback>
          <p:pic>
            <p:nvPicPr>
              <p:cNvPr id="240" name="Freihand 239">
                <a:extLst>
                  <a:ext uri="{FF2B5EF4-FFF2-40B4-BE49-F238E27FC236}">
                    <a16:creationId xmlns:a16="http://schemas.microsoft.com/office/drawing/2014/main" id="{2D3C819F-F492-0A48-BC7F-B23D892398E0}"/>
                  </a:ext>
                </a:extLst>
              </p:cNvPr>
              <p:cNvPicPr/>
              <p:nvPr/>
            </p:nvPicPr>
            <p:blipFill>
              <a:blip r:embed="rId261"/>
              <a:stretch>
                <a:fillRect/>
              </a:stretch>
            </p:blipFill>
            <p:spPr>
              <a:xfrm>
                <a:off x="8332955" y="3584901"/>
                <a:ext cx="123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41" name="Freihand 240">
                <a:extLst>
                  <a:ext uri="{FF2B5EF4-FFF2-40B4-BE49-F238E27FC236}">
                    <a16:creationId xmlns:a16="http://schemas.microsoft.com/office/drawing/2014/main" id="{5FBFAD0E-2A0C-AE1D-C35A-0BB326ACDBF6}"/>
                  </a:ext>
                </a:extLst>
              </p14:cNvPr>
              <p14:cNvContentPartPr/>
              <p14:nvPr/>
            </p14:nvContentPartPr>
            <p14:xfrm>
              <a:off x="8490275" y="3557901"/>
              <a:ext cx="415080" cy="168480"/>
            </p14:xfrm>
          </p:contentPart>
        </mc:Choice>
        <mc:Fallback>
          <p:pic>
            <p:nvPicPr>
              <p:cNvPr id="241" name="Freihand 240">
                <a:extLst>
                  <a:ext uri="{FF2B5EF4-FFF2-40B4-BE49-F238E27FC236}">
                    <a16:creationId xmlns:a16="http://schemas.microsoft.com/office/drawing/2014/main" id="{5FBFAD0E-2A0C-AE1D-C35A-0BB326ACDBF6}"/>
                  </a:ext>
                </a:extLst>
              </p:cNvPr>
              <p:cNvPicPr/>
              <p:nvPr/>
            </p:nvPicPr>
            <p:blipFill>
              <a:blip r:embed="rId263"/>
              <a:stretch>
                <a:fillRect/>
              </a:stretch>
            </p:blipFill>
            <p:spPr>
              <a:xfrm>
                <a:off x="8481635" y="3548901"/>
                <a:ext cx="432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42" name="Freihand 241">
                <a:extLst>
                  <a:ext uri="{FF2B5EF4-FFF2-40B4-BE49-F238E27FC236}">
                    <a16:creationId xmlns:a16="http://schemas.microsoft.com/office/drawing/2014/main" id="{80A0D15F-5760-D83C-82E9-04884BF82ABC}"/>
                  </a:ext>
                </a:extLst>
              </p14:cNvPr>
              <p14:cNvContentPartPr/>
              <p14:nvPr/>
            </p14:nvContentPartPr>
            <p14:xfrm>
              <a:off x="9029555" y="3583821"/>
              <a:ext cx="125640" cy="168120"/>
            </p14:xfrm>
          </p:contentPart>
        </mc:Choice>
        <mc:Fallback>
          <p:pic>
            <p:nvPicPr>
              <p:cNvPr id="242" name="Freihand 241">
                <a:extLst>
                  <a:ext uri="{FF2B5EF4-FFF2-40B4-BE49-F238E27FC236}">
                    <a16:creationId xmlns:a16="http://schemas.microsoft.com/office/drawing/2014/main" id="{80A0D15F-5760-D83C-82E9-04884BF82ABC}"/>
                  </a:ext>
                </a:extLst>
              </p:cNvPr>
              <p:cNvPicPr/>
              <p:nvPr/>
            </p:nvPicPr>
            <p:blipFill>
              <a:blip r:embed="rId265"/>
              <a:stretch>
                <a:fillRect/>
              </a:stretch>
            </p:blipFill>
            <p:spPr>
              <a:xfrm>
                <a:off x="9020555" y="3574821"/>
                <a:ext cx="143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43" name="Freihand 242">
                <a:extLst>
                  <a:ext uri="{FF2B5EF4-FFF2-40B4-BE49-F238E27FC236}">
                    <a16:creationId xmlns:a16="http://schemas.microsoft.com/office/drawing/2014/main" id="{8D9EBD90-A475-000B-B431-4C2D9A52E3F0}"/>
                  </a:ext>
                </a:extLst>
              </p14:cNvPr>
              <p14:cNvContentPartPr/>
              <p14:nvPr/>
            </p14:nvContentPartPr>
            <p14:xfrm>
              <a:off x="9180755" y="3520461"/>
              <a:ext cx="274320" cy="157680"/>
            </p14:xfrm>
          </p:contentPart>
        </mc:Choice>
        <mc:Fallback>
          <p:pic>
            <p:nvPicPr>
              <p:cNvPr id="243" name="Freihand 242">
                <a:extLst>
                  <a:ext uri="{FF2B5EF4-FFF2-40B4-BE49-F238E27FC236}">
                    <a16:creationId xmlns:a16="http://schemas.microsoft.com/office/drawing/2014/main" id="{8D9EBD90-A475-000B-B431-4C2D9A52E3F0}"/>
                  </a:ext>
                </a:extLst>
              </p:cNvPr>
              <p:cNvPicPr/>
              <p:nvPr/>
            </p:nvPicPr>
            <p:blipFill>
              <a:blip r:embed="rId267"/>
              <a:stretch>
                <a:fillRect/>
              </a:stretch>
            </p:blipFill>
            <p:spPr>
              <a:xfrm>
                <a:off x="9172115" y="3511461"/>
                <a:ext cx="291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44" name="Freihand 243">
                <a:extLst>
                  <a:ext uri="{FF2B5EF4-FFF2-40B4-BE49-F238E27FC236}">
                    <a16:creationId xmlns:a16="http://schemas.microsoft.com/office/drawing/2014/main" id="{F454240F-0385-49F0-74BA-3706FAF69C33}"/>
                  </a:ext>
                </a:extLst>
              </p14:cNvPr>
              <p14:cNvContentPartPr/>
              <p14:nvPr/>
            </p14:nvContentPartPr>
            <p14:xfrm>
              <a:off x="9412235" y="3476181"/>
              <a:ext cx="133560" cy="247680"/>
            </p14:xfrm>
          </p:contentPart>
        </mc:Choice>
        <mc:Fallback>
          <p:pic>
            <p:nvPicPr>
              <p:cNvPr id="244" name="Freihand 243">
                <a:extLst>
                  <a:ext uri="{FF2B5EF4-FFF2-40B4-BE49-F238E27FC236}">
                    <a16:creationId xmlns:a16="http://schemas.microsoft.com/office/drawing/2014/main" id="{F454240F-0385-49F0-74BA-3706FAF69C33}"/>
                  </a:ext>
                </a:extLst>
              </p:cNvPr>
              <p:cNvPicPr/>
              <p:nvPr/>
            </p:nvPicPr>
            <p:blipFill>
              <a:blip r:embed="rId269"/>
              <a:stretch>
                <a:fillRect/>
              </a:stretch>
            </p:blipFill>
            <p:spPr>
              <a:xfrm>
                <a:off x="9403235" y="3467541"/>
                <a:ext cx="1512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45" name="Freihand 244">
                <a:extLst>
                  <a:ext uri="{FF2B5EF4-FFF2-40B4-BE49-F238E27FC236}">
                    <a16:creationId xmlns:a16="http://schemas.microsoft.com/office/drawing/2014/main" id="{A54E0573-436A-AE1B-38CC-55B60EE5D88E}"/>
                  </a:ext>
                </a:extLst>
              </p14:cNvPr>
              <p14:cNvContentPartPr/>
              <p14:nvPr/>
            </p14:nvContentPartPr>
            <p14:xfrm>
              <a:off x="9317195" y="3497061"/>
              <a:ext cx="316800" cy="195120"/>
            </p14:xfrm>
          </p:contentPart>
        </mc:Choice>
        <mc:Fallback>
          <p:pic>
            <p:nvPicPr>
              <p:cNvPr id="245" name="Freihand 244">
                <a:extLst>
                  <a:ext uri="{FF2B5EF4-FFF2-40B4-BE49-F238E27FC236}">
                    <a16:creationId xmlns:a16="http://schemas.microsoft.com/office/drawing/2014/main" id="{A54E0573-436A-AE1B-38CC-55B60EE5D88E}"/>
                  </a:ext>
                </a:extLst>
              </p:cNvPr>
              <p:cNvPicPr/>
              <p:nvPr/>
            </p:nvPicPr>
            <p:blipFill>
              <a:blip r:embed="rId271"/>
              <a:stretch>
                <a:fillRect/>
              </a:stretch>
            </p:blipFill>
            <p:spPr>
              <a:xfrm>
                <a:off x="9308555" y="3488421"/>
                <a:ext cx="334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46" name="Freihand 245">
                <a:extLst>
                  <a:ext uri="{FF2B5EF4-FFF2-40B4-BE49-F238E27FC236}">
                    <a16:creationId xmlns:a16="http://schemas.microsoft.com/office/drawing/2014/main" id="{9AB29A1B-1784-A928-3D94-B30EF93676BB}"/>
                  </a:ext>
                </a:extLst>
              </p14:cNvPr>
              <p14:cNvContentPartPr/>
              <p14:nvPr/>
            </p14:nvContentPartPr>
            <p14:xfrm>
              <a:off x="9757115" y="3505341"/>
              <a:ext cx="110880" cy="213840"/>
            </p14:xfrm>
          </p:contentPart>
        </mc:Choice>
        <mc:Fallback>
          <p:pic>
            <p:nvPicPr>
              <p:cNvPr id="246" name="Freihand 245">
                <a:extLst>
                  <a:ext uri="{FF2B5EF4-FFF2-40B4-BE49-F238E27FC236}">
                    <a16:creationId xmlns:a16="http://schemas.microsoft.com/office/drawing/2014/main" id="{9AB29A1B-1784-A928-3D94-B30EF93676BB}"/>
                  </a:ext>
                </a:extLst>
              </p:cNvPr>
              <p:cNvPicPr/>
              <p:nvPr/>
            </p:nvPicPr>
            <p:blipFill>
              <a:blip r:embed="rId273"/>
              <a:stretch>
                <a:fillRect/>
              </a:stretch>
            </p:blipFill>
            <p:spPr>
              <a:xfrm>
                <a:off x="9748475" y="3496701"/>
                <a:ext cx="128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47" name="Freihand 246">
                <a:extLst>
                  <a:ext uri="{FF2B5EF4-FFF2-40B4-BE49-F238E27FC236}">
                    <a16:creationId xmlns:a16="http://schemas.microsoft.com/office/drawing/2014/main" id="{FEBE8805-7C3D-9CCA-112D-3392ACB750AB}"/>
                  </a:ext>
                </a:extLst>
              </p14:cNvPr>
              <p14:cNvContentPartPr/>
              <p14:nvPr/>
            </p14:nvContentPartPr>
            <p14:xfrm>
              <a:off x="9901475" y="3574461"/>
              <a:ext cx="87840" cy="122040"/>
            </p14:xfrm>
          </p:contentPart>
        </mc:Choice>
        <mc:Fallback>
          <p:pic>
            <p:nvPicPr>
              <p:cNvPr id="247" name="Freihand 246">
                <a:extLst>
                  <a:ext uri="{FF2B5EF4-FFF2-40B4-BE49-F238E27FC236}">
                    <a16:creationId xmlns:a16="http://schemas.microsoft.com/office/drawing/2014/main" id="{FEBE8805-7C3D-9CCA-112D-3392ACB750AB}"/>
                  </a:ext>
                </a:extLst>
              </p:cNvPr>
              <p:cNvPicPr/>
              <p:nvPr/>
            </p:nvPicPr>
            <p:blipFill>
              <a:blip r:embed="rId275"/>
              <a:stretch>
                <a:fillRect/>
              </a:stretch>
            </p:blipFill>
            <p:spPr>
              <a:xfrm>
                <a:off x="9892835" y="3565821"/>
                <a:ext cx="105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48" name="Freihand 247">
                <a:extLst>
                  <a:ext uri="{FF2B5EF4-FFF2-40B4-BE49-F238E27FC236}">
                    <a16:creationId xmlns:a16="http://schemas.microsoft.com/office/drawing/2014/main" id="{69D84552-C36F-C5C4-B531-1EA0378B8D4D}"/>
                  </a:ext>
                </a:extLst>
              </p14:cNvPr>
              <p14:cNvContentPartPr/>
              <p14:nvPr/>
            </p14:nvContentPartPr>
            <p14:xfrm>
              <a:off x="10136555" y="3448461"/>
              <a:ext cx="264240" cy="216720"/>
            </p14:xfrm>
          </p:contentPart>
        </mc:Choice>
        <mc:Fallback>
          <p:pic>
            <p:nvPicPr>
              <p:cNvPr id="248" name="Freihand 247">
                <a:extLst>
                  <a:ext uri="{FF2B5EF4-FFF2-40B4-BE49-F238E27FC236}">
                    <a16:creationId xmlns:a16="http://schemas.microsoft.com/office/drawing/2014/main" id="{69D84552-C36F-C5C4-B531-1EA0378B8D4D}"/>
                  </a:ext>
                </a:extLst>
              </p:cNvPr>
              <p:cNvPicPr/>
              <p:nvPr/>
            </p:nvPicPr>
            <p:blipFill>
              <a:blip r:embed="rId277"/>
              <a:stretch>
                <a:fillRect/>
              </a:stretch>
            </p:blipFill>
            <p:spPr>
              <a:xfrm>
                <a:off x="10127915" y="3439821"/>
                <a:ext cx="2818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50" name="Freihand 249">
                <a:extLst>
                  <a:ext uri="{FF2B5EF4-FFF2-40B4-BE49-F238E27FC236}">
                    <a16:creationId xmlns:a16="http://schemas.microsoft.com/office/drawing/2014/main" id="{FD64B61C-DD49-CC2E-3164-D337C5BC981B}"/>
                  </a:ext>
                </a:extLst>
              </p14:cNvPr>
              <p14:cNvContentPartPr/>
              <p14:nvPr/>
            </p14:nvContentPartPr>
            <p14:xfrm>
              <a:off x="10569635" y="3503901"/>
              <a:ext cx="185400" cy="151200"/>
            </p14:xfrm>
          </p:contentPart>
        </mc:Choice>
        <mc:Fallback>
          <p:pic>
            <p:nvPicPr>
              <p:cNvPr id="250" name="Freihand 249">
                <a:extLst>
                  <a:ext uri="{FF2B5EF4-FFF2-40B4-BE49-F238E27FC236}">
                    <a16:creationId xmlns:a16="http://schemas.microsoft.com/office/drawing/2014/main" id="{FD64B61C-DD49-CC2E-3164-D337C5BC981B}"/>
                  </a:ext>
                </a:extLst>
              </p:cNvPr>
              <p:cNvPicPr/>
              <p:nvPr/>
            </p:nvPicPr>
            <p:blipFill>
              <a:blip r:embed="rId279"/>
              <a:stretch>
                <a:fillRect/>
              </a:stretch>
            </p:blipFill>
            <p:spPr>
              <a:xfrm>
                <a:off x="10560995" y="3494901"/>
                <a:ext cx="2030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51" name="Freihand 250">
                <a:extLst>
                  <a:ext uri="{FF2B5EF4-FFF2-40B4-BE49-F238E27FC236}">
                    <a16:creationId xmlns:a16="http://schemas.microsoft.com/office/drawing/2014/main" id="{A8872340-9FDD-AE02-C302-0E6D67C08ECB}"/>
                  </a:ext>
                </a:extLst>
              </p14:cNvPr>
              <p14:cNvContentPartPr/>
              <p14:nvPr/>
            </p14:nvContentPartPr>
            <p14:xfrm>
              <a:off x="10751075" y="3437661"/>
              <a:ext cx="146520" cy="293760"/>
            </p14:xfrm>
          </p:contentPart>
        </mc:Choice>
        <mc:Fallback>
          <p:pic>
            <p:nvPicPr>
              <p:cNvPr id="251" name="Freihand 250">
                <a:extLst>
                  <a:ext uri="{FF2B5EF4-FFF2-40B4-BE49-F238E27FC236}">
                    <a16:creationId xmlns:a16="http://schemas.microsoft.com/office/drawing/2014/main" id="{A8872340-9FDD-AE02-C302-0E6D67C08ECB}"/>
                  </a:ext>
                </a:extLst>
              </p:cNvPr>
              <p:cNvPicPr/>
              <p:nvPr/>
            </p:nvPicPr>
            <p:blipFill>
              <a:blip r:embed="rId281"/>
              <a:stretch>
                <a:fillRect/>
              </a:stretch>
            </p:blipFill>
            <p:spPr>
              <a:xfrm>
                <a:off x="10742075" y="3429021"/>
                <a:ext cx="1641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52" name="Freihand 251">
                <a:extLst>
                  <a:ext uri="{FF2B5EF4-FFF2-40B4-BE49-F238E27FC236}">
                    <a16:creationId xmlns:a16="http://schemas.microsoft.com/office/drawing/2014/main" id="{06F616F6-6EC1-AC4B-8BFA-B125997A54EC}"/>
                  </a:ext>
                </a:extLst>
              </p14:cNvPr>
              <p14:cNvContentPartPr/>
              <p14:nvPr/>
            </p14:nvContentPartPr>
            <p14:xfrm>
              <a:off x="10913075" y="3376101"/>
              <a:ext cx="252720" cy="198720"/>
            </p14:xfrm>
          </p:contentPart>
        </mc:Choice>
        <mc:Fallback>
          <p:pic>
            <p:nvPicPr>
              <p:cNvPr id="252" name="Freihand 251">
                <a:extLst>
                  <a:ext uri="{FF2B5EF4-FFF2-40B4-BE49-F238E27FC236}">
                    <a16:creationId xmlns:a16="http://schemas.microsoft.com/office/drawing/2014/main" id="{06F616F6-6EC1-AC4B-8BFA-B125997A54EC}"/>
                  </a:ext>
                </a:extLst>
              </p:cNvPr>
              <p:cNvPicPr/>
              <p:nvPr/>
            </p:nvPicPr>
            <p:blipFill>
              <a:blip r:embed="rId283"/>
              <a:stretch>
                <a:fillRect/>
              </a:stretch>
            </p:blipFill>
            <p:spPr>
              <a:xfrm>
                <a:off x="10904435" y="3367101"/>
                <a:ext cx="2703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32" name="Freihand 231">
                <a:extLst>
                  <a:ext uri="{FF2B5EF4-FFF2-40B4-BE49-F238E27FC236}">
                    <a16:creationId xmlns:a16="http://schemas.microsoft.com/office/drawing/2014/main" id="{B25B2C5E-51B9-4D51-FD00-CA2FC372406D}"/>
                  </a:ext>
                </a:extLst>
              </p14:cNvPr>
              <p14:cNvContentPartPr/>
              <p14:nvPr/>
            </p14:nvContentPartPr>
            <p14:xfrm>
              <a:off x="6918875" y="3654741"/>
              <a:ext cx="197640" cy="14760"/>
            </p14:xfrm>
          </p:contentPart>
        </mc:Choice>
        <mc:Fallback>
          <p:pic>
            <p:nvPicPr>
              <p:cNvPr id="232" name="Freihand 231">
                <a:extLst>
                  <a:ext uri="{FF2B5EF4-FFF2-40B4-BE49-F238E27FC236}">
                    <a16:creationId xmlns:a16="http://schemas.microsoft.com/office/drawing/2014/main" id="{B25B2C5E-51B9-4D51-FD00-CA2FC372406D}"/>
                  </a:ext>
                </a:extLst>
              </p:cNvPr>
              <p:cNvPicPr/>
              <p:nvPr/>
            </p:nvPicPr>
            <p:blipFill>
              <a:blip r:embed="rId285"/>
              <a:stretch>
                <a:fillRect/>
              </a:stretch>
            </p:blipFill>
            <p:spPr>
              <a:xfrm>
                <a:off x="6910235" y="3646101"/>
                <a:ext cx="215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33" name="Freihand 232">
                <a:extLst>
                  <a:ext uri="{FF2B5EF4-FFF2-40B4-BE49-F238E27FC236}">
                    <a16:creationId xmlns:a16="http://schemas.microsoft.com/office/drawing/2014/main" id="{1B91D243-033E-2011-C5EC-9A4A664C9C8B}"/>
                  </a:ext>
                </a:extLst>
              </p14:cNvPr>
              <p14:cNvContentPartPr/>
              <p14:nvPr/>
            </p14:nvContentPartPr>
            <p14:xfrm>
              <a:off x="6912395" y="3550701"/>
              <a:ext cx="338760" cy="215640"/>
            </p14:xfrm>
          </p:contentPart>
        </mc:Choice>
        <mc:Fallback>
          <p:pic>
            <p:nvPicPr>
              <p:cNvPr id="233" name="Freihand 232">
                <a:extLst>
                  <a:ext uri="{FF2B5EF4-FFF2-40B4-BE49-F238E27FC236}">
                    <a16:creationId xmlns:a16="http://schemas.microsoft.com/office/drawing/2014/main" id="{1B91D243-033E-2011-C5EC-9A4A664C9C8B}"/>
                  </a:ext>
                </a:extLst>
              </p:cNvPr>
              <p:cNvPicPr/>
              <p:nvPr/>
            </p:nvPicPr>
            <p:blipFill>
              <a:blip r:embed="rId287"/>
              <a:stretch>
                <a:fillRect/>
              </a:stretch>
            </p:blipFill>
            <p:spPr>
              <a:xfrm>
                <a:off x="6903755" y="3541701"/>
                <a:ext cx="356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59" name="Freihand 258">
                <a:extLst>
                  <a:ext uri="{FF2B5EF4-FFF2-40B4-BE49-F238E27FC236}">
                    <a16:creationId xmlns:a16="http://schemas.microsoft.com/office/drawing/2014/main" id="{486E0886-231B-F49C-235B-D2687DC9C455}"/>
                  </a:ext>
                </a:extLst>
              </p14:cNvPr>
              <p14:cNvContentPartPr/>
              <p14:nvPr/>
            </p14:nvContentPartPr>
            <p14:xfrm>
              <a:off x="2501315" y="5142621"/>
              <a:ext cx="18000" cy="462600"/>
            </p14:xfrm>
          </p:contentPart>
        </mc:Choice>
        <mc:Fallback>
          <p:pic>
            <p:nvPicPr>
              <p:cNvPr id="259" name="Freihand 258">
                <a:extLst>
                  <a:ext uri="{FF2B5EF4-FFF2-40B4-BE49-F238E27FC236}">
                    <a16:creationId xmlns:a16="http://schemas.microsoft.com/office/drawing/2014/main" id="{486E0886-231B-F49C-235B-D2687DC9C455}"/>
                  </a:ext>
                </a:extLst>
              </p:cNvPr>
              <p:cNvPicPr/>
              <p:nvPr/>
            </p:nvPicPr>
            <p:blipFill>
              <a:blip r:embed="rId289"/>
              <a:stretch>
                <a:fillRect/>
              </a:stretch>
            </p:blipFill>
            <p:spPr>
              <a:xfrm>
                <a:off x="2492315" y="5133621"/>
                <a:ext cx="3564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60" name="Freihand 259">
                <a:extLst>
                  <a:ext uri="{FF2B5EF4-FFF2-40B4-BE49-F238E27FC236}">
                    <a16:creationId xmlns:a16="http://schemas.microsoft.com/office/drawing/2014/main" id="{58BC19E3-939F-CCB5-DD10-46616AAB6239}"/>
                  </a:ext>
                </a:extLst>
              </p14:cNvPr>
              <p14:cNvContentPartPr/>
              <p14:nvPr/>
            </p14:nvContentPartPr>
            <p14:xfrm>
              <a:off x="2452355" y="5799261"/>
              <a:ext cx="60480" cy="1036800"/>
            </p14:xfrm>
          </p:contentPart>
        </mc:Choice>
        <mc:Fallback>
          <p:pic>
            <p:nvPicPr>
              <p:cNvPr id="260" name="Freihand 259">
                <a:extLst>
                  <a:ext uri="{FF2B5EF4-FFF2-40B4-BE49-F238E27FC236}">
                    <a16:creationId xmlns:a16="http://schemas.microsoft.com/office/drawing/2014/main" id="{58BC19E3-939F-CCB5-DD10-46616AAB6239}"/>
                  </a:ext>
                </a:extLst>
              </p:cNvPr>
              <p:cNvPicPr/>
              <p:nvPr/>
            </p:nvPicPr>
            <p:blipFill>
              <a:blip r:embed="rId291"/>
              <a:stretch>
                <a:fillRect/>
              </a:stretch>
            </p:blipFill>
            <p:spPr>
              <a:xfrm>
                <a:off x="2443355" y="5790621"/>
                <a:ext cx="78120" cy="1054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69" name="Freihand 268">
                <a:extLst>
                  <a:ext uri="{FF2B5EF4-FFF2-40B4-BE49-F238E27FC236}">
                    <a16:creationId xmlns:a16="http://schemas.microsoft.com/office/drawing/2014/main" id="{C95D8AA2-92BD-331C-9007-32BD189B9349}"/>
                  </a:ext>
                </a:extLst>
              </p14:cNvPr>
              <p14:cNvContentPartPr/>
              <p14:nvPr/>
            </p14:nvContentPartPr>
            <p14:xfrm>
              <a:off x="2707235" y="6037941"/>
              <a:ext cx="8640" cy="525240"/>
            </p14:xfrm>
          </p:contentPart>
        </mc:Choice>
        <mc:Fallback>
          <p:pic>
            <p:nvPicPr>
              <p:cNvPr id="269" name="Freihand 268">
                <a:extLst>
                  <a:ext uri="{FF2B5EF4-FFF2-40B4-BE49-F238E27FC236}">
                    <a16:creationId xmlns:a16="http://schemas.microsoft.com/office/drawing/2014/main" id="{C95D8AA2-92BD-331C-9007-32BD189B9349}"/>
                  </a:ext>
                </a:extLst>
              </p:cNvPr>
              <p:cNvPicPr/>
              <p:nvPr/>
            </p:nvPicPr>
            <p:blipFill>
              <a:blip r:embed="rId293"/>
              <a:stretch>
                <a:fillRect/>
              </a:stretch>
            </p:blipFill>
            <p:spPr>
              <a:xfrm>
                <a:off x="2698595" y="6029301"/>
                <a:ext cx="2628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71" name="Freihand 270">
                <a:extLst>
                  <a:ext uri="{FF2B5EF4-FFF2-40B4-BE49-F238E27FC236}">
                    <a16:creationId xmlns:a16="http://schemas.microsoft.com/office/drawing/2014/main" id="{835B3351-689B-770C-6B7F-51914C704472}"/>
                  </a:ext>
                </a:extLst>
              </p14:cNvPr>
              <p14:cNvContentPartPr/>
              <p14:nvPr/>
            </p14:nvContentPartPr>
            <p14:xfrm>
              <a:off x="2216555" y="6609981"/>
              <a:ext cx="434880" cy="42480"/>
            </p14:xfrm>
          </p:contentPart>
        </mc:Choice>
        <mc:Fallback>
          <p:pic>
            <p:nvPicPr>
              <p:cNvPr id="271" name="Freihand 270">
                <a:extLst>
                  <a:ext uri="{FF2B5EF4-FFF2-40B4-BE49-F238E27FC236}">
                    <a16:creationId xmlns:a16="http://schemas.microsoft.com/office/drawing/2014/main" id="{835B3351-689B-770C-6B7F-51914C704472}"/>
                  </a:ext>
                </a:extLst>
              </p:cNvPr>
              <p:cNvPicPr/>
              <p:nvPr/>
            </p:nvPicPr>
            <p:blipFill>
              <a:blip r:embed="rId295"/>
              <a:stretch>
                <a:fillRect/>
              </a:stretch>
            </p:blipFill>
            <p:spPr>
              <a:xfrm>
                <a:off x="2207555" y="6600981"/>
                <a:ext cx="452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72" name="Freihand 271">
                <a:extLst>
                  <a:ext uri="{FF2B5EF4-FFF2-40B4-BE49-F238E27FC236}">
                    <a16:creationId xmlns:a16="http://schemas.microsoft.com/office/drawing/2014/main" id="{09D16614-8B96-3D87-6B81-6BC8B07162E7}"/>
                  </a:ext>
                </a:extLst>
              </p14:cNvPr>
              <p14:cNvContentPartPr/>
              <p14:nvPr/>
            </p14:nvContentPartPr>
            <p14:xfrm>
              <a:off x="2646035" y="6566421"/>
              <a:ext cx="60480" cy="180720"/>
            </p14:xfrm>
          </p:contentPart>
        </mc:Choice>
        <mc:Fallback>
          <p:pic>
            <p:nvPicPr>
              <p:cNvPr id="272" name="Freihand 271">
                <a:extLst>
                  <a:ext uri="{FF2B5EF4-FFF2-40B4-BE49-F238E27FC236}">
                    <a16:creationId xmlns:a16="http://schemas.microsoft.com/office/drawing/2014/main" id="{09D16614-8B96-3D87-6B81-6BC8B07162E7}"/>
                  </a:ext>
                </a:extLst>
              </p:cNvPr>
              <p:cNvPicPr/>
              <p:nvPr/>
            </p:nvPicPr>
            <p:blipFill>
              <a:blip r:embed="rId297"/>
              <a:stretch>
                <a:fillRect/>
              </a:stretch>
            </p:blipFill>
            <p:spPr>
              <a:xfrm>
                <a:off x="2637035" y="6557421"/>
                <a:ext cx="78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73" name="Freihand 272">
                <a:extLst>
                  <a:ext uri="{FF2B5EF4-FFF2-40B4-BE49-F238E27FC236}">
                    <a16:creationId xmlns:a16="http://schemas.microsoft.com/office/drawing/2014/main" id="{E96CE776-D2D7-A817-6AD4-03C0E7262C22}"/>
                  </a:ext>
                </a:extLst>
              </p14:cNvPr>
              <p14:cNvContentPartPr/>
              <p14:nvPr/>
            </p14:nvContentPartPr>
            <p14:xfrm>
              <a:off x="2714435" y="6417381"/>
              <a:ext cx="21960" cy="167760"/>
            </p14:xfrm>
          </p:contentPart>
        </mc:Choice>
        <mc:Fallback>
          <p:pic>
            <p:nvPicPr>
              <p:cNvPr id="273" name="Freihand 272">
                <a:extLst>
                  <a:ext uri="{FF2B5EF4-FFF2-40B4-BE49-F238E27FC236}">
                    <a16:creationId xmlns:a16="http://schemas.microsoft.com/office/drawing/2014/main" id="{E96CE776-D2D7-A817-6AD4-03C0E7262C22}"/>
                  </a:ext>
                </a:extLst>
              </p:cNvPr>
              <p:cNvPicPr/>
              <p:nvPr/>
            </p:nvPicPr>
            <p:blipFill>
              <a:blip r:embed="rId299"/>
              <a:stretch>
                <a:fillRect/>
              </a:stretch>
            </p:blipFill>
            <p:spPr>
              <a:xfrm>
                <a:off x="2705795" y="6408381"/>
                <a:ext cx="39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74" name="Freihand 273">
                <a:extLst>
                  <a:ext uri="{FF2B5EF4-FFF2-40B4-BE49-F238E27FC236}">
                    <a16:creationId xmlns:a16="http://schemas.microsoft.com/office/drawing/2014/main" id="{F82B77A9-21C7-2289-BC09-4D5C5814C449}"/>
                  </a:ext>
                </a:extLst>
              </p14:cNvPr>
              <p14:cNvContentPartPr/>
              <p14:nvPr/>
            </p14:nvContentPartPr>
            <p14:xfrm>
              <a:off x="2878235" y="6619701"/>
              <a:ext cx="156240" cy="66240"/>
            </p14:xfrm>
          </p:contentPart>
        </mc:Choice>
        <mc:Fallback>
          <p:pic>
            <p:nvPicPr>
              <p:cNvPr id="274" name="Freihand 273">
                <a:extLst>
                  <a:ext uri="{FF2B5EF4-FFF2-40B4-BE49-F238E27FC236}">
                    <a16:creationId xmlns:a16="http://schemas.microsoft.com/office/drawing/2014/main" id="{F82B77A9-21C7-2289-BC09-4D5C5814C449}"/>
                  </a:ext>
                </a:extLst>
              </p:cNvPr>
              <p:cNvPicPr/>
              <p:nvPr/>
            </p:nvPicPr>
            <p:blipFill>
              <a:blip r:embed="rId301"/>
              <a:stretch>
                <a:fillRect/>
              </a:stretch>
            </p:blipFill>
            <p:spPr>
              <a:xfrm>
                <a:off x="2869235" y="6611061"/>
                <a:ext cx="173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75" name="Freihand 274">
                <a:extLst>
                  <a:ext uri="{FF2B5EF4-FFF2-40B4-BE49-F238E27FC236}">
                    <a16:creationId xmlns:a16="http://schemas.microsoft.com/office/drawing/2014/main" id="{A065C87A-7AC1-FDCD-2AC8-87950350EE46}"/>
                  </a:ext>
                </a:extLst>
              </p14:cNvPr>
              <p14:cNvContentPartPr/>
              <p14:nvPr/>
            </p14:nvContentPartPr>
            <p14:xfrm>
              <a:off x="2817395" y="6503781"/>
              <a:ext cx="111600" cy="158760"/>
            </p14:xfrm>
          </p:contentPart>
        </mc:Choice>
        <mc:Fallback>
          <p:pic>
            <p:nvPicPr>
              <p:cNvPr id="275" name="Freihand 274">
                <a:extLst>
                  <a:ext uri="{FF2B5EF4-FFF2-40B4-BE49-F238E27FC236}">
                    <a16:creationId xmlns:a16="http://schemas.microsoft.com/office/drawing/2014/main" id="{A065C87A-7AC1-FDCD-2AC8-87950350EE46}"/>
                  </a:ext>
                </a:extLst>
              </p:cNvPr>
              <p:cNvPicPr/>
              <p:nvPr/>
            </p:nvPicPr>
            <p:blipFill>
              <a:blip r:embed="rId303"/>
              <a:stretch>
                <a:fillRect/>
              </a:stretch>
            </p:blipFill>
            <p:spPr>
              <a:xfrm>
                <a:off x="2808755" y="6494781"/>
                <a:ext cx="129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77" name="Freihand 276">
                <a:extLst>
                  <a:ext uri="{FF2B5EF4-FFF2-40B4-BE49-F238E27FC236}">
                    <a16:creationId xmlns:a16="http://schemas.microsoft.com/office/drawing/2014/main" id="{3E831C5F-A3C9-CCBA-B5E5-5ECDC622D511}"/>
                  </a:ext>
                </a:extLst>
              </p14:cNvPr>
              <p14:cNvContentPartPr/>
              <p14:nvPr/>
            </p14:nvContentPartPr>
            <p14:xfrm>
              <a:off x="3174875" y="6357981"/>
              <a:ext cx="268200" cy="249840"/>
            </p14:xfrm>
          </p:contentPart>
        </mc:Choice>
        <mc:Fallback>
          <p:pic>
            <p:nvPicPr>
              <p:cNvPr id="277" name="Freihand 276">
                <a:extLst>
                  <a:ext uri="{FF2B5EF4-FFF2-40B4-BE49-F238E27FC236}">
                    <a16:creationId xmlns:a16="http://schemas.microsoft.com/office/drawing/2014/main" id="{3E831C5F-A3C9-CCBA-B5E5-5ECDC622D511}"/>
                  </a:ext>
                </a:extLst>
              </p:cNvPr>
              <p:cNvPicPr/>
              <p:nvPr/>
            </p:nvPicPr>
            <p:blipFill>
              <a:blip r:embed="rId305"/>
              <a:stretch>
                <a:fillRect/>
              </a:stretch>
            </p:blipFill>
            <p:spPr>
              <a:xfrm>
                <a:off x="3165875" y="6348981"/>
                <a:ext cx="2858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78" name="Freihand 277">
                <a:extLst>
                  <a:ext uri="{FF2B5EF4-FFF2-40B4-BE49-F238E27FC236}">
                    <a16:creationId xmlns:a16="http://schemas.microsoft.com/office/drawing/2014/main" id="{56002D00-48E1-F6E5-B278-D74881C0277C}"/>
                  </a:ext>
                </a:extLst>
              </p14:cNvPr>
              <p14:cNvContentPartPr/>
              <p14:nvPr/>
            </p14:nvContentPartPr>
            <p14:xfrm>
              <a:off x="3542795" y="6297141"/>
              <a:ext cx="118080" cy="213840"/>
            </p14:xfrm>
          </p:contentPart>
        </mc:Choice>
        <mc:Fallback>
          <p:pic>
            <p:nvPicPr>
              <p:cNvPr id="278" name="Freihand 277">
                <a:extLst>
                  <a:ext uri="{FF2B5EF4-FFF2-40B4-BE49-F238E27FC236}">
                    <a16:creationId xmlns:a16="http://schemas.microsoft.com/office/drawing/2014/main" id="{56002D00-48E1-F6E5-B278-D74881C0277C}"/>
                  </a:ext>
                </a:extLst>
              </p:cNvPr>
              <p:cNvPicPr/>
              <p:nvPr/>
            </p:nvPicPr>
            <p:blipFill>
              <a:blip r:embed="rId307"/>
              <a:stretch>
                <a:fillRect/>
              </a:stretch>
            </p:blipFill>
            <p:spPr>
              <a:xfrm>
                <a:off x="3533795" y="6288141"/>
                <a:ext cx="1357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79" name="Freihand 278">
                <a:extLst>
                  <a:ext uri="{FF2B5EF4-FFF2-40B4-BE49-F238E27FC236}">
                    <a16:creationId xmlns:a16="http://schemas.microsoft.com/office/drawing/2014/main" id="{3B2A282E-D7EF-A490-6C11-17236FC1F332}"/>
                  </a:ext>
                </a:extLst>
              </p14:cNvPr>
              <p14:cNvContentPartPr/>
              <p14:nvPr/>
            </p14:nvContentPartPr>
            <p14:xfrm>
              <a:off x="3706595" y="6183381"/>
              <a:ext cx="234720" cy="149040"/>
            </p14:xfrm>
          </p:contentPart>
        </mc:Choice>
        <mc:Fallback>
          <p:pic>
            <p:nvPicPr>
              <p:cNvPr id="279" name="Freihand 278">
                <a:extLst>
                  <a:ext uri="{FF2B5EF4-FFF2-40B4-BE49-F238E27FC236}">
                    <a16:creationId xmlns:a16="http://schemas.microsoft.com/office/drawing/2014/main" id="{3B2A282E-D7EF-A490-6C11-17236FC1F332}"/>
                  </a:ext>
                </a:extLst>
              </p:cNvPr>
              <p:cNvPicPr/>
              <p:nvPr/>
            </p:nvPicPr>
            <p:blipFill>
              <a:blip r:embed="rId309"/>
              <a:stretch>
                <a:fillRect/>
              </a:stretch>
            </p:blipFill>
            <p:spPr>
              <a:xfrm>
                <a:off x="3697955" y="6174381"/>
                <a:ext cx="252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80" name="Freihand 279">
                <a:extLst>
                  <a:ext uri="{FF2B5EF4-FFF2-40B4-BE49-F238E27FC236}">
                    <a16:creationId xmlns:a16="http://schemas.microsoft.com/office/drawing/2014/main" id="{DABBF010-5881-A73C-5461-69F03EA1331B}"/>
                  </a:ext>
                </a:extLst>
              </p14:cNvPr>
              <p14:cNvContentPartPr/>
              <p14:nvPr/>
            </p14:nvContentPartPr>
            <p14:xfrm>
              <a:off x="4091075" y="6057381"/>
              <a:ext cx="90720" cy="139680"/>
            </p14:xfrm>
          </p:contentPart>
        </mc:Choice>
        <mc:Fallback>
          <p:pic>
            <p:nvPicPr>
              <p:cNvPr id="280" name="Freihand 279">
                <a:extLst>
                  <a:ext uri="{FF2B5EF4-FFF2-40B4-BE49-F238E27FC236}">
                    <a16:creationId xmlns:a16="http://schemas.microsoft.com/office/drawing/2014/main" id="{DABBF010-5881-A73C-5461-69F03EA1331B}"/>
                  </a:ext>
                </a:extLst>
              </p:cNvPr>
              <p:cNvPicPr/>
              <p:nvPr/>
            </p:nvPicPr>
            <p:blipFill>
              <a:blip r:embed="rId311"/>
              <a:stretch>
                <a:fillRect/>
              </a:stretch>
            </p:blipFill>
            <p:spPr>
              <a:xfrm>
                <a:off x="4082075" y="6048381"/>
                <a:ext cx="108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81" name="Freihand 280">
                <a:extLst>
                  <a:ext uri="{FF2B5EF4-FFF2-40B4-BE49-F238E27FC236}">
                    <a16:creationId xmlns:a16="http://schemas.microsoft.com/office/drawing/2014/main" id="{CDE5ABDA-D600-A107-324A-4DFEB96B870C}"/>
                  </a:ext>
                </a:extLst>
              </p14:cNvPr>
              <p14:cNvContentPartPr/>
              <p14:nvPr/>
            </p14:nvContentPartPr>
            <p14:xfrm>
              <a:off x="4165595" y="5884221"/>
              <a:ext cx="152280" cy="185760"/>
            </p14:xfrm>
          </p:contentPart>
        </mc:Choice>
        <mc:Fallback>
          <p:pic>
            <p:nvPicPr>
              <p:cNvPr id="281" name="Freihand 280">
                <a:extLst>
                  <a:ext uri="{FF2B5EF4-FFF2-40B4-BE49-F238E27FC236}">
                    <a16:creationId xmlns:a16="http://schemas.microsoft.com/office/drawing/2014/main" id="{CDE5ABDA-D600-A107-324A-4DFEB96B870C}"/>
                  </a:ext>
                </a:extLst>
              </p:cNvPr>
              <p:cNvPicPr/>
              <p:nvPr/>
            </p:nvPicPr>
            <p:blipFill>
              <a:blip r:embed="rId313"/>
              <a:stretch>
                <a:fillRect/>
              </a:stretch>
            </p:blipFill>
            <p:spPr>
              <a:xfrm>
                <a:off x="4156955" y="5875581"/>
                <a:ext cx="1699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83" name="Freihand 282">
                <a:extLst>
                  <a:ext uri="{FF2B5EF4-FFF2-40B4-BE49-F238E27FC236}">
                    <a16:creationId xmlns:a16="http://schemas.microsoft.com/office/drawing/2014/main" id="{6895033B-258D-73B2-7515-D8FCD2D4120E}"/>
                  </a:ext>
                </a:extLst>
              </p14:cNvPr>
              <p14:cNvContentPartPr/>
              <p14:nvPr/>
            </p14:nvContentPartPr>
            <p14:xfrm>
              <a:off x="4339115" y="5783421"/>
              <a:ext cx="353520" cy="274680"/>
            </p14:xfrm>
          </p:contentPart>
        </mc:Choice>
        <mc:Fallback>
          <p:pic>
            <p:nvPicPr>
              <p:cNvPr id="283" name="Freihand 282">
                <a:extLst>
                  <a:ext uri="{FF2B5EF4-FFF2-40B4-BE49-F238E27FC236}">
                    <a16:creationId xmlns:a16="http://schemas.microsoft.com/office/drawing/2014/main" id="{6895033B-258D-73B2-7515-D8FCD2D4120E}"/>
                  </a:ext>
                </a:extLst>
              </p:cNvPr>
              <p:cNvPicPr/>
              <p:nvPr/>
            </p:nvPicPr>
            <p:blipFill>
              <a:blip r:embed="rId315"/>
              <a:stretch>
                <a:fillRect/>
              </a:stretch>
            </p:blipFill>
            <p:spPr>
              <a:xfrm>
                <a:off x="4330115" y="5774421"/>
                <a:ext cx="3711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84" name="Freihand 283">
                <a:extLst>
                  <a:ext uri="{FF2B5EF4-FFF2-40B4-BE49-F238E27FC236}">
                    <a16:creationId xmlns:a16="http://schemas.microsoft.com/office/drawing/2014/main" id="{DC63A662-E91A-5A90-7D5F-163356D65A87}"/>
                  </a:ext>
                </a:extLst>
              </p14:cNvPr>
              <p14:cNvContentPartPr/>
              <p14:nvPr/>
            </p14:nvContentPartPr>
            <p14:xfrm>
              <a:off x="4847795" y="5526021"/>
              <a:ext cx="172800" cy="308160"/>
            </p14:xfrm>
          </p:contentPart>
        </mc:Choice>
        <mc:Fallback>
          <p:pic>
            <p:nvPicPr>
              <p:cNvPr id="284" name="Freihand 283">
                <a:extLst>
                  <a:ext uri="{FF2B5EF4-FFF2-40B4-BE49-F238E27FC236}">
                    <a16:creationId xmlns:a16="http://schemas.microsoft.com/office/drawing/2014/main" id="{DC63A662-E91A-5A90-7D5F-163356D65A87}"/>
                  </a:ext>
                </a:extLst>
              </p:cNvPr>
              <p:cNvPicPr/>
              <p:nvPr/>
            </p:nvPicPr>
            <p:blipFill>
              <a:blip r:embed="rId317"/>
              <a:stretch>
                <a:fillRect/>
              </a:stretch>
            </p:blipFill>
            <p:spPr>
              <a:xfrm>
                <a:off x="4838795" y="5517381"/>
                <a:ext cx="1904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85" name="Freihand 284">
                <a:extLst>
                  <a:ext uri="{FF2B5EF4-FFF2-40B4-BE49-F238E27FC236}">
                    <a16:creationId xmlns:a16="http://schemas.microsoft.com/office/drawing/2014/main" id="{857273D4-AA45-F2DE-D08B-08F740D7B66B}"/>
                  </a:ext>
                </a:extLst>
              </p14:cNvPr>
              <p14:cNvContentPartPr/>
              <p14:nvPr/>
            </p14:nvContentPartPr>
            <p14:xfrm>
              <a:off x="5139395" y="5360781"/>
              <a:ext cx="231120" cy="256680"/>
            </p14:xfrm>
          </p:contentPart>
        </mc:Choice>
        <mc:Fallback>
          <p:pic>
            <p:nvPicPr>
              <p:cNvPr id="285" name="Freihand 284">
                <a:extLst>
                  <a:ext uri="{FF2B5EF4-FFF2-40B4-BE49-F238E27FC236}">
                    <a16:creationId xmlns:a16="http://schemas.microsoft.com/office/drawing/2014/main" id="{857273D4-AA45-F2DE-D08B-08F740D7B66B}"/>
                  </a:ext>
                </a:extLst>
              </p:cNvPr>
              <p:cNvPicPr/>
              <p:nvPr/>
            </p:nvPicPr>
            <p:blipFill>
              <a:blip r:embed="rId319"/>
              <a:stretch>
                <a:fillRect/>
              </a:stretch>
            </p:blipFill>
            <p:spPr>
              <a:xfrm>
                <a:off x="5130755" y="5351781"/>
                <a:ext cx="2487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86" name="Freihand 285">
                <a:extLst>
                  <a:ext uri="{FF2B5EF4-FFF2-40B4-BE49-F238E27FC236}">
                    <a16:creationId xmlns:a16="http://schemas.microsoft.com/office/drawing/2014/main" id="{C4076406-46D4-B1CB-75EE-16FFAF80949F}"/>
                  </a:ext>
                </a:extLst>
              </p14:cNvPr>
              <p14:cNvContentPartPr/>
              <p14:nvPr/>
            </p14:nvContentPartPr>
            <p14:xfrm>
              <a:off x="5532155" y="5348181"/>
              <a:ext cx="36720" cy="110160"/>
            </p14:xfrm>
          </p:contentPart>
        </mc:Choice>
        <mc:Fallback>
          <p:pic>
            <p:nvPicPr>
              <p:cNvPr id="286" name="Freihand 285">
                <a:extLst>
                  <a:ext uri="{FF2B5EF4-FFF2-40B4-BE49-F238E27FC236}">
                    <a16:creationId xmlns:a16="http://schemas.microsoft.com/office/drawing/2014/main" id="{C4076406-46D4-B1CB-75EE-16FFAF80949F}"/>
                  </a:ext>
                </a:extLst>
              </p:cNvPr>
              <p:cNvPicPr/>
              <p:nvPr/>
            </p:nvPicPr>
            <p:blipFill>
              <a:blip r:embed="rId321"/>
              <a:stretch>
                <a:fillRect/>
              </a:stretch>
            </p:blipFill>
            <p:spPr>
              <a:xfrm>
                <a:off x="5523155" y="5339181"/>
                <a:ext cx="54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87" name="Freihand 286">
                <a:extLst>
                  <a:ext uri="{FF2B5EF4-FFF2-40B4-BE49-F238E27FC236}">
                    <a16:creationId xmlns:a16="http://schemas.microsoft.com/office/drawing/2014/main" id="{5A53A7D3-255E-7EA6-AC48-926E49397A09}"/>
                  </a:ext>
                </a:extLst>
              </p14:cNvPr>
              <p14:cNvContentPartPr/>
              <p14:nvPr/>
            </p14:nvContentPartPr>
            <p14:xfrm>
              <a:off x="5475995" y="5219301"/>
              <a:ext cx="173880" cy="42120"/>
            </p14:xfrm>
          </p:contentPart>
        </mc:Choice>
        <mc:Fallback>
          <p:pic>
            <p:nvPicPr>
              <p:cNvPr id="287" name="Freihand 286">
                <a:extLst>
                  <a:ext uri="{FF2B5EF4-FFF2-40B4-BE49-F238E27FC236}">
                    <a16:creationId xmlns:a16="http://schemas.microsoft.com/office/drawing/2014/main" id="{5A53A7D3-255E-7EA6-AC48-926E49397A09}"/>
                  </a:ext>
                </a:extLst>
              </p:cNvPr>
              <p:cNvPicPr/>
              <p:nvPr/>
            </p:nvPicPr>
            <p:blipFill>
              <a:blip r:embed="rId323"/>
              <a:stretch>
                <a:fillRect/>
              </a:stretch>
            </p:blipFill>
            <p:spPr>
              <a:xfrm>
                <a:off x="5466995" y="5210301"/>
                <a:ext cx="191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88" name="Freihand 287">
                <a:extLst>
                  <a:ext uri="{FF2B5EF4-FFF2-40B4-BE49-F238E27FC236}">
                    <a16:creationId xmlns:a16="http://schemas.microsoft.com/office/drawing/2014/main" id="{DDF6D09F-69CF-77D7-0009-C84765F7EC91}"/>
                  </a:ext>
                </a:extLst>
              </p14:cNvPr>
              <p14:cNvContentPartPr/>
              <p14:nvPr/>
            </p14:nvContentPartPr>
            <p14:xfrm>
              <a:off x="5474195" y="5217501"/>
              <a:ext cx="129960" cy="264600"/>
            </p14:xfrm>
          </p:contentPart>
        </mc:Choice>
        <mc:Fallback>
          <p:pic>
            <p:nvPicPr>
              <p:cNvPr id="288" name="Freihand 287">
                <a:extLst>
                  <a:ext uri="{FF2B5EF4-FFF2-40B4-BE49-F238E27FC236}">
                    <a16:creationId xmlns:a16="http://schemas.microsoft.com/office/drawing/2014/main" id="{DDF6D09F-69CF-77D7-0009-C84765F7EC91}"/>
                  </a:ext>
                </a:extLst>
              </p:cNvPr>
              <p:cNvPicPr/>
              <p:nvPr/>
            </p:nvPicPr>
            <p:blipFill>
              <a:blip r:embed="rId325"/>
              <a:stretch>
                <a:fillRect/>
              </a:stretch>
            </p:blipFill>
            <p:spPr>
              <a:xfrm>
                <a:off x="5465195" y="5208861"/>
                <a:ext cx="1476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89" name="Freihand 288">
                <a:extLst>
                  <a:ext uri="{FF2B5EF4-FFF2-40B4-BE49-F238E27FC236}">
                    <a16:creationId xmlns:a16="http://schemas.microsoft.com/office/drawing/2014/main" id="{96AA829B-F05A-E415-DC59-E9682A33C362}"/>
                  </a:ext>
                </a:extLst>
              </p14:cNvPr>
              <p14:cNvContentPartPr/>
              <p14:nvPr/>
            </p14:nvContentPartPr>
            <p14:xfrm>
              <a:off x="5603435" y="5157021"/>
              <a:ext cx="137520" cy="256320"/>
            </p14:xfrm>
          </p:contentPart>
        </mc:Choice>
        <mc:Fallback>
          <p:pic>
            <p:nvPicPr>
              <p:cNvPr id="289" name="Freihand 288">
                <a:extLst>
                  <a:ext uri="{FF2B5EF4-FFF2-40B4-BE49-F238E27FC236}">
                    <a16:creationId xmlns:a16="http://schemas.microsoft.com/office/drawing/2014/main" id="{96AA829B-F05A-E415-DC59-E9682A33C362}"/>
                  </a:ext>
                </a:extLst>
              </p:cNvPr>
              <p:cNvPicPr/>
              <p:nvPr/>
            </p:nvPicPr>
            <p:blipFill>
              <a:blip r:embed="rId327"/>
              <a:stretch>
                <a:fillRect/>
              </a:stretch>
            </p:blipFill>
            <p:spPr>
              <a:xfrm>
                <a:off x="5594435" y="5148381"/>
                <a:ext cx="1551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90" name="Freihand 289">
                <a:extLst>
                  <a:ext uri="{FF2B5EF4-FFF2-40B4-BE49-F238E27FC236}">
                    <a16:creationId xmlns:a16="http://schemas.microsoft.com/office/drawing/2014/main" id="{5F611EE5-9055-795D-482B-44DA47A09EF3}"/>
                  </a:ext>
                </a:extLst>
              </p14:cNvPr>
              <p14:cNvContentPartPr/>
              <p14:nvPr/>
            </p14:nvContentPartPr>
            <p14:xfrm>
              <a:off x="5754275" y="5150181"/>
              <a:ext cx="89640" cy="86760"/>
            </p14:xfrm>
          </p:contentPart>
        </mc:Choice>
        <mc:Fallback>
          <p:pic>
            <p:nvPicPr>
              <p:cNvPr id="290" name="Freihand 289">
                <a:extLst>
                  <a:ext uri="{FF2B5EF4-FFF2-40B4-BE49-F238E27FC236}">
                    <a16:creationId xmlns:a16="http://schemas.microsoft.com/office/drawing/2014/main" id="{5F611EE5-9055-795D-482B-44DA47A09EF3}"/>
                  </a:ext>
                </a:extLst>
              </p:cNvPr>
              <p:cNvPicPr/>
              <p:nvPr/>
            </p:nvPicPr>
            <p:blipFill>
              <a:blip r:embed="rId329"/>
              <a:stretch>
                <a:fillRect/>
              </a:stretch>
            </p:blipFill>
            <p:spPr>
              <a:xfrm>
                <a:off x="5745275" y="5141541"/>
                <a:ext cx="107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91" name="Freihand 290">
                <a:extLst>
                  <a:ext uri="{FF2B5EF4-FFF2-40B4-BE49-F238E27FC236}">
                    <a16:creationId xmlns:a16="http://schemas.microsoft.com/office/drawing/2014/main" id="{D7D9FD6F-5008-0105-BC23-5BD9756B9384}"/>
                  </a:ext>
                </a:extLst>
              </p14:cNvPr>
              <p14:cNvContentPartPr/>
              <p14:nvPr/>
            </p14:nvContentPartPr>
            <p14:xfrm>
              <a:off x="5953715" y="5016261"/>
              <a:ext cx="152280" cy="203400"/>
            </p14:xfrm>
          </p:contentPart>
        </mc:Choice>
        <mc:Fallback>
          <p:pic>
            <p:nvPicPr>
              <p:cNvPr id="291" name="Freihand 290">
                <a:extLst>
                  <a:ext uri="{FF2B5EF4-FFF2-40B4-BE49-F238E27FC236}">
                    <a16:creationId xmlns:a16="http://schemas.microsoft.com/office/drawing/2014/main" id="{D7D9FD6F-5008-0105-BC23-5BD9756B9384}"/>
                  </a:ext>
                </a:extLst>
              </p:cNvPr>
              <p:cNvPicPr/>
              <p:nvPr/>
            </p:nvPicPr>
            <p:blipFill>
              <a:blip r:embed="rId331"/>
              <a:stretch>
                <a:fillRect/>
              </a:stretch>
            </p:blipFill>
            <p:spPr>
              <a:xfrm>
                <a:off x="5944715" y="5007621"/>
                <a:ext cx="169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92" name="Freihand 291">
                <a:extLst>
                  <a:ext uri="{FF2B5EF4-FFF2-40B4-BE49-F238E27FC236}">
                    <a16:creationId xmlns:a16="http://schemas.microsoft.com/office/drawing/2014/main" id="{C15282BA-77D0-BA31-7B46-BB1C928A0AFF}"/>
                  </a:ext>
                </a:extLst>
              </p14:cNvPr>
              <p14:cNvContentPartPr/>
              <p14:nvPr/>
            </p14:nvContentPartPr>
            <p14:xfrm>
              <a:off x="6100235" y="4898181"/>
              <a:ext cx="315720" cy="255240"/>
            </p14:xfrm>
          </p:contentPart>
        </mc:Choice>
        <mc:Fallback>
          <p:pic>
            <p:nvPicPr>
              <p:cNvPr id="292" name="Freihand 291">
                <a:extLst>
                  <a:ext uri="{FF2B5EF4-FFF2-40B4-BE49-F238E27FC236}">
                    <a16:creationId xmlns:a16="http://schemas.microsoft.com/office/drawing/2014/main" id="{C15282BA-77D0-BA31-7B46-BB1C928A0AFF}"/>
                  </a:ext>
                </a:extLst>
              </p:cNvPr>
              <p:cNvPicPr/>
              <p:nvPr/>
            </p:nvPicPr>
            <p:blipFill>
              <a:blip r:embed="rId333"/>
              <a:stretch>
                <a:fillRect/>
              </a:stretch>
            </p:blipFill>
            <p:spPr>
              <a:xfrm>
                <a:off x="6091235" y="4889541"/>
                <a:ext cx="3333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93" name="Freihand 292">
                <a:extLst>
                  <a:ext uri="{FF2B5EF4-FFF2-40B4-BE49-F238E27FC236}">
                    <a16:creationId xmlns:a16="http://schemas.microsoft.com/office/drawing/2014/main" id="{47A87FDF-ED52-9C82-943F-91E2204EAD8D}"/>
                  </a:ext>
                </a:extLst>
              </p14:cNvPr>
              <p14:cNvContentPartPr/>
              <p14:nvPr/>
            </p14:nvContentPartPr>
            <p14:xfrm>
              <a:off x="6481475" y="4801341"/>
              <a:ext cx="193320" cy="189360"/>
            </p14:xfrm>
          </p:contentPart>
        </mc:Choice>
        <mc:Fallback>
          <p:pic>
            <p:nvPicPr>
              <p:cNvPr id="293" name="Freihand 292">
                <a:extLst>
                  <a:ext uri="{FF2B5EF4-FFF2-40B4-BE49-F238E27FC236}">
                    <a16:creationId xmlns:a16="http://schemas.microsoft.com/office/drawing/2014/main" id="{47A87FDF-ED52-9C82-943F-91E2204EAD8D}"/>
                  </a:ext>
                </a:extLst>
              </p:cNvPr>
              <p:cNvPicPr/>
              <p:nvPr/>
            </p:nvPicPr>
            <p:blipFill>
              <a:blip r:embed="rId335"/>
              <a:stretch>
                <a:fillRect/>
              </a:stretch>
            </p:blipFill>
            <p:spPr>
              <a:xfrm>
                <a:off x="6472835" y="4792341"/>
                <a:ext cx="210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94" name="Freihand 293">
                <a:extLst>
                  <a:ext uri="{FF2B5EF4-FFF2-40B4-BE49-F238E27FC236}">
                    <a16:creationId xmlns:a16="http://schemas.microsoft.com/office/drawing/2014/main" id="{8A566C7B-FBB6-5C49-E387-710D1DD92FE3}"/>
                  </a:ext>
                </a:extLst>
              </p14:cNvPr>
              <p14:cNvContentPartPr/>
              <p14:nvPr/>
            </p14:nvContentPartPr>
            <p14:xfrm>
              <a:off x="6706115" y="4746981"/>
              <a:ext cx="44640" cy="121320"/>
            </p14:xfrm>
          </p:contentPart>
        </mc:Choice>
        <mc:Fallback>
          <p:pic>
            <p:nvPicPr>
              <p:cNvPr id="294" name="Freihand 293">
                <a:extLst>
                  <a:ext uri="{FF2B5EF4-FFF2-40B4-BE49-F238E27FC236}">
                    <a16:creationId xmlns:a16="http://schemas.microsoft.com/office/drawing/2014/main" id="{8A566C7B-FBB6-5C49-E387-710D1DD92FE3}"/>
                  </a:ext>
                </a:extLst>
              </p:cNvPr>
              <p:cNvPicPr/>
              <p:nvPr/>
            </p:nvPicPr>
            <p:blipFill>
              <a:blip r:embed="rId337"/>
              <a:stretch>
                <a:fillRect/>
              </a:stretch>
            </p:blipFill>
            <p:spPr>
              <a:xfrm>
                <a:off x="6697475" y="4737981"/>
                <a:ext cx="62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95" name="Freihand 294">
                <a:extLst>
                  <a:ext uri="{FF2B5EF4-FFF2-40B4-BE49-F238E27FC236}">
                    <a16:creationId xmlns:a16="http://schemas.microsoft.com/office/drawing/2014/main" id="{DDCBAA21-534A-C266-3DA4-6C1EC7E9CE31}"/>
                  </a:ext>
                </a:extLst>
              </p14:cNvPr>
              <p14:cNvContentPartPr/>
              <p14:nvPr/>
            </p14:nvContentPartPr>
            <p14:xfrm>
              <a:off x="6788195" y="4584981"/>
              <a:ext cx="103680" cy="225360"/>
            </p14:xfrm>
          </p:contentPart>
        </mc:Choice>
        <mc:Fallback>
          <p:pic>
            <p:nvPicPr>
              <p:cNvPr id="295" name="Freihand 294">
                <a:extLst>
                  <a:ext uri="{FF2B5EF4-FFF2-40B4-BE49-F238E27FC236}">
                    <a16:creationId xmlns:a16="http://schemas.microsoft.com/office/drawing/2014/main" id="{DDCBAA21-534A-C266-3DA4-6C1EC7E9CE31}"/>
                  </a:ext>
                </a:extLst>
              </p:cNvPr>
              <p:cNvPicPr/>
              <p:nvPr/>
            </p:nvPicPr>
            <p:blipFill>
              <a:blip r:embed="rId339"/>
              <a:stretch>
                <a:fillRect/>
              </a:stretch>
            </p:blipFill>
            <p:spPr>
              <a:xfrm>
                <a:off x="6779195" y="4576341"/>
                <a:ext cx="1213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96" name="Freihand 295">
                <a:extLst>
                  <a:ext uri="{FF2B5EF4-FFF2-40B4-BE49-F238E27FC236}">
                    <a16:creationId xmlns:a16="http://schemas.microsoft.com/office/drawing/2014/main" id="{B5C7C43B-14CD-50EF-CDBD-E93AAD87E892}"/>
                  </a:ext>
                </a:extLst>
              </p14:cNvPr>
              <p14:cNvContentPartPr/>
              <p14:nvPr/>
            </p14:nvContentPartPr>
            <p14:xfrm>
              <a:off x="6938675" y="4485621"/>
              <a:ext cx="199440" cy="285480"/>
            </p14:xfrm>
          </p:contentPart>
        </mc:Choice>
        <mc:Fallback>
          <p:pic>
            <p:nvPicPr>
              <p:cNvPr id="296" name="Freihand 295">
                <a:extLst>
                  <a:ext uri="{FF2B5EF4-FFF2-40B4-BE49-F238E27FC236}">
                    <a16:creationId xmlns:a16="http://schemas.microsoft.com/office/drawing/2014/main" id="{B5C7C43B-14CD-50EF-CDBD-E93AAD87E892}"/>
                  </a:ext>
                </a:extLst>
              </p:cNvPr>
              <p:cNvPicPr/>
              <p:nvPr/>
            </p:nvPicPr>
            <p:blipFill>
              <a:blip r:embed="rId341"/>
              <a:stretch>
                <a:fillRect/>
              </a:stretch>
            </p:blipFill>
            <p:spPr>
              <a:xfrm>
                <a:off x="6930035" y="4476981"/>
                <a:ext cx="2170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98" name="Freihand 297">
                <a:extLst>
                  <a:ext uri="{FF2B5EF4-FFF2-40B4-BE49-F238E27FC236}">
                    <a16:creationId xmlns:a16="http://schemas.microsoft.com/office/drawing/2014/main" id="{1B79E919-703F-FCB4-61AE-B3AFF14BFDA2}"/>
                  </a:ext>
                </a:extLst>
              </p14:cNvPr>
              <p14:cNvContentPartPr/>
              <p14:nvPr/>
            </p14:nvContentPartPr>
            <p14:xfrm>
              <a:off x="2539475" y="6369141"/>
              <a:ext cx="141840" cy="32400"/>
            </p14:xfrm>
          </p:contentPart>
        </mc:Choice>
        <mc:Fallback>
          <p:pic>
            <p:nvPicPr>
              <p:cNvPr id="298" name="Freihand 297">
                <a:extLst>
                  <a:ext uri="{FF2B5EF4-FFF2-40B4-BE49-F238E27FC236}">
                    <a16:creationId xmlns:a16="http://schemas.microsoft.com/office/drawing/2014/main" id="{1B79E919-703F-FCB4-61AE-B3AFF14BFDA2}"/>
                  </a:ext>
                </a:extLst>
              </p:cNvPr>
              <p:cNvPicPr/>
              <p:nvPr/>
            </p:nvPicPr>
            <p:blipFill>
              <a:blip r:embed="rId343"/>
              <a:stretch>
                <a:fillRect/>
              </a:stretch>
            </p:blipFill>
            <p:spPr>
              <a:xfrm>
                <a:off x="2530835" y="6360501"/>
                <a:ext cx="159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99" name="Freihand 298">
                <a:extLst>
                  <a:ext uri="{FF2B5EF4-FFF2-40B4-BE49-F238E27FC236}">
                    <a16:creationId xmlns:a16="http://schemas.microsoft.com/office/drawing/2014/main" id="{DBBB211C-3A59-8AC6-FF0F-BEA016CA5EDA}"/>
                  </a:ext>
                </a:extLst>
              </p14:cNvPr>
              <p14:cNvContentPartPr/>
              <p14:nvPr/>
            </p14:nvContentPartPr>
            <p14:xfrm>
              <a:off x="2499515" y="6315141"/>
              <a:ext cx="99720" cy="152280"/>
            </p14:xfrm>
          </p:contentPart>
        </mc:Choice>
        <mc:Fallback>
          <p:pic>
            <p:nvPicPr>
              <p:cNvPr id="299" name="Freihand 298">
                <a:extLst>
                  <a:ext uri="{FF2B5EF4-FFF2-40B4-BE49-F238E27FC236}">
                    <a16:creationId xmlns:a16="http://schemas.microsoft.com/office/drawing/2014/main" id="{DBBB211C-3A59-8AC6-FF0F-BEA016CA5EDA}"/>
                  </a:ext>
                </a:extLst>
              </p:cNvPr>
              <p:cNvPicPr/>
              <p:nvPr/>
            </p:nvPicPr>
            <p:blipFill>
              <a:blip r:embed="rId345"/>
              <a:stretch>
                <a:fillRect/>
              </a:stretch>
            </p:blipFill>
            <p:spPr>
              <a:xfrm>
                <a:off x="2490515" y="6306501"/>
                <a:ext cx="117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00" name="Freihand 299">
                <a:extLst>
                  <a:ext uri="{FF2B5EF4-FFF2-40B4-BE49-F238E27FC236}">
                    <a16:creationId xmlns:a16="http://schemas.microsoft.com/office/drawing/2014/main" id="{7F43A858-BEC4-D43E-8B07-1154DEF8AB77}"/>
                  </a:ext>
                </a:extLst>
              </p14:cNvPr>
              <p14:cNvContentPartPr/>
              <p14:nvPr/>
            </p14:nvContentPartPr>
            <p14:xfrm>
              <a:off x="2682395" y="4948581"/>
              <a:ext cx="2342880" cy="1279800"/>
            </p14:xfrm>
          </p:contentPart>
        </mc:Choice>
        <mc:Fallback>
          <p:pic>
            <p:nvPicPr>
              <p:cNvPr id="300" name="Freihand 299">
                <a:extLst>
                  <a:ext uri="{FF2B5EF4-FFF2-40B4-BE49-F238E27FC236}">
                    <a16:creationId xmlns:a16="http://schemas.microsoft.com/office/drawing/2014/main" id="{7F43A858-BEC4-D43E-8B07-1154DEF8AB77}"/>
                  </a:ext>
                </a:extLst>
              </p:cNvPr>
              <p:cNvPicPr/>
              <p:nvPr/>
            </p:nvPicPr>
            <p:blipFill>
              <a:blip r:embed="rId347"/>
              <a:stretch>
                <a:fillRect/>
              </a:stretch>
            </p:blipFill>
            <p:spPr>
              <a:xfrm>
                <a:off x="2673755" y="4939941"/>
                <a:ext cx="2360520" cy="12974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02" name="Freihand 301">
                <a:extLst>
                  <a:ext uri="{FF2B5EF4-FFF2-40B4-BE49-F238E27FC236}">
                    <a16:creationId xmlns:a16="http://schemas.microsoft.com/office/drawing/2014/main" id="{C938F031-629E-4878-E659-E884CD12C50D}"/>
                  </a:ext>
                </a:extLst>
              </p14:cNvPr>
              <p14:cNvContentPartPr/>
              <p14:nvPr/>
            </p14:nvContentPartPr>
            <p14:xfrm>
              <a:off x="2233115" y="6393261"/>
              <a:ext cx="91080" cy="117000"/>
            </p14:xfrm>
          </p:contentPart>
        </mc:Choice>
        <mc:Fallback>
          <p:pic>
            <p:nvPicPr>
              <p:cNvPr id="302" name="Freihand 301">
                <a:extLst>
                  <a:ext uri="{FF2B5EF4-FFF2-40B4-BE49-F238E27FC236}">
                    <a16:creationId xmlns:a16="http://schemas.microsoft.com/office/drawing/2014/main" id="{C938F031-629E-4878-E659-E884CD12C50D}"/>
                  </a:ext>
                </a:extLst>
              </p:cNvPr>
              <p:cNvPicPr/>
              <p:nvPr/>
            </p:nvPicPr>
            <p:blipFill>
              <a:blip r:embed="rId349"/>
              <a:stretch>
                <a:fillRect/>
              </a:stretch>
            </p:blipFill>
            <p:spPr>
              <a:xfrm>
                <a:off x="2224115" y="6384621"/>
                <a:ext cx="108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03" name="Freihand 302">
                <a:extLst>
                  <a:ext uri="{FF2B5EF4-FFF2-40B4-BE49-F238E27FC236}">
                    <a16:creationId xmlns:a16="http://schemas.microsoft.com/office/drawing/2014/main" id="{8BA11B98-5CE2-F341-1B74-6E20F01D07D9}"/>
                  </a:ext>
                </a:extLst>
              </p14:cNvPr>
              <p14:cNvContentPartPr/>
              <p14:nvPr/>
            </p14:nvContentPartPr>
            <p14:xfrm>
              <a:off x="2319515" y="6350421"/>
              <a:ext cx="15480" cy="253440"/>
            </p14:xfrm>
          </p:contentPart>
        </mc:Choice>
        <mc:Fallback>
          <p:pic>
            <p:nvPicPr>
              <p:cNvPr id="303" name="Freihand 302">
                <a:extLst>
                  <a:ext uri="{FF2B5EF4-FFF2-40B4-BE49-F238E27FC236}">
                    <a16:creationId xmlns:a16="http://schemas.microsoft.com/office/drawing/2014/main" id="{8BA11B98-5CE2-F341-1B74-6E20F01D07D9}"/>
                  </a:ext>
                </a:extLst>
              </p:cNvPr>
              <p:cNvPicPr/>
              <p:nvPr/>
            </p:nvPicPr>
            <p:blipFill>
              <a:blip r:embed="rId351"/>
              <a:stretch>
                <a:fillRect/>
              </a:stretch>
            </p:blipFill>
            <p:spPr>
              <a:xfrm>
                <a:off x="2310515" y="6341421"/>
                <a:ext cx="331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04" name="Freihand 303">
                <a:extLst>
                  <a:ext uri="{FF2B5EF4-FFF2-40B4-BE49-F238E27FC236}">
                    <a16:creationId xmlns:a16="http://schemas.microsoft.com/office/drawing/2014/main" id="{DA333DC8-191A-73FC-1927-25DA25B6D4E6}"/>
                  </a:ext>
                </a:extLst>
              </p14:cNvPr>
              <p14:cNvContentPartPr/>
              <p14:nvPr/>
            </p14:nvContentPartPr>
            <p14:xfrm>
              <a:off x="2282795" y="6207861"/>
              <a:ext cx="131400" cy="188640"/>
            </p14:xfrm>
          </p:contentPart>
        </mc:Choice>
        <mc:Fallback>
          <p:pic>
            <p:nvPicPr>
              <p:cNvPr id="304" name="Freihand 303">
                <a:extLst>
                  <a:ext uri="{FF2B5EF4-FFF2-40B4-BE49-F238E27FC236}">
                    <a16:creationId xmlns:a16="http://schemas.microsoft.com/office/drawing/2014/main" id="{DA333DC8-191A-73FC-1927-25DA25B6D4E6}"/>
                  </a:ext>
                </a:extLst>
              </p:cNvPr>
              <p:cNvPicPr/>
              <p:nvPr/>
            </p:nvPicPr>
            <p:blipFill>
              <a:blip r:embed="rId353"/>
              <a:stretch>
                <a:fillRect/>
              </a:stretch>
            </p:blipFill>
            <p:spPr>
              <a:xfrm>
                <a:off x="2274155" y="6198861"/>
                <a:ext cx="149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05" name="Freihand 304">
                <a:extLst>
                  <a:ext uri="{FF2B5EF4-FFF2-40B4-BE49-F238E27FC236}">
                    <a16:creationId xmlns:a16="http://schemas.microsoft.com/office/drawing/2014/main" id="{4868AAB1-9CEB-CDCF-78C7-69BCCB523DCE}"/>
                  </a:ext>
                </a:extLst>
              </p14:cNvPr>
              <p14:cNvContentPartPr/>
              <p14:nvPr/>
            </p14:nvContentPartPr>
            <p14:xfrm>
              <a:off x="2314835" y="6048021"/>
              <a:ext cx="97200" cy="158400"/>
            </p14:xfrm>
          </p:contentPart>
        </mc:Choice>
        <mc:Fallback>
          <p:pic>
            <p:nvPicPr>
              <p:cNvPr id="305" name="Freihand 304">
                <a:extLst>
                  <a:ext uri="{FF2B5EF4-FFF2-40B4-BE49-F238E27FC236}">
                    <a16:creationId xmlns:a16="http://schemas.microsoft.com/office/drawing/2014/main" id="{4868AAB1-9CEB-CDCF-78C7-69BCCB523DCE}"/>
                  </a:ext>
                </a:extLst>
              </p:cNvPr>
              <p:cNvPicPr/>
              <p:nvPr/>
            </p:nvPicPr>
            <p:blipFill>
              <a:blip r:embed="rId355"/>
              <a:stretch>
                <a:fillRect/>
              </a:stretch>
            </p:blipFill>
            <p:spPr>
              <a:xfrm>
                <a:off x="2306195" y="6039021"/>
                <a:ext cx="114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06" name="Freihand 305">
                <a:extLst>
                  <a:ext uri="{FF2B5EF4-FFF2-40B4-BE49-F238E27FC236}">
                    <a16:creationId xmlns:a16="http://schemas.microsoft.com/office/drawing/2014/main" id="{03CC3A4D-879E-9982-2B21-8BAB3CD2636B}"/>
                  </a:ext>
                </a:extLst>
              </p14:cNvPr>
              <p14:cNvContentPartPr/>
              <p14:nvPr/>
            </p14:nvContentPartPr>
            <p14:xfrm>
              <a:off x="5116715" y="4670301"/>
              <a:ext cx="151920" cy="187560"/>
            </p14:xfrm>
          </p:contentPart>
        </mc:Choice>
        <mc:Fallback>
          <p:pic>
            <p:nvPicPr>
              <p:cNvPr id="306" name="Freihand 305">
                <a:extLst>
                  <a:ext uri="{FF2B5EF4-FFF2-40B4-BE49-F238E27FC236}">
                    <a16:creationId xmlns:a16="http://schemas.microsoft.com/office/drawing/2014/main" id="{03CC3A4D-879E-9982-2B21-8BAB3CD2636B}"/>
                  </a:ext>
                </a:extLst>
              </p:cNvPr>
              <p:cNvPicPr/>
              <p:nvPr/>
            </p:nvPicPr>
            <p:blipFill>
              <a:blip r:embed="rId357"/>
              <a:stretch>
                <a:fillRect/>
              </a:stretch>
            </p:blipFill>
            <p:spPr>
              <a:xfrm>
                <a:off x="5108075" y="4661661"/>
                <a:ext cx="1695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07" name="Freihand 306">
                <a:extLst>
                  <a:ext uri="{FF2B5EF4-FFF2-40B4-BE49-F238E27FC236}">
                    <a16:creationId xmlns:a16="http://schemas.microsoft.com/office/drawing/2014/main" id="{E942B02B-E635-9791-AE61-FFF7B4A909CB}"/>
                  </a:ext>
                </a:extLst>
              </p14:cNvPr>
              <p14:cNvContentPartPr/>
              <p14:nvPr/>
            </p14:nvContentPartPr>
            <p14:xfrm>
              <a:off x="5312555" y="4676421"/>
              <a:ext cx="77760" cy="113400"/>
            </p14:xfrm>
          </p:contentPart>
        </mc:Choice>
        <mc:Fallback>
          <p:pic>
            <p:nvPicPr>
              <p:cNvPr id="307" name="Freihand 306">
                <a:extLst>
                  <a:ext uri="{FF2B5EF4-FFF2-40B4-BE49-F238E27FC236}">
                    <a16:creationId xmlns:a16="http://schemas.microsoft.com/office/drawing/2014/main" id="{E942B02B-E635-9791-AE61-FFF7B4A909CB}"/>
                  </a:ext>
                </a:extLst>
              </p:cNvPr>
              <p:cNvPicPr/>
              <p:nvPr/>
            </p:nvPicPr>
            <p:blipFill>
              <a:blip r:embed="rId359"/>
              <a:stretch>
                <a:fillRect/>
              </a:stretch>
            </p:blipFill>
            <p:spPr>
              <a:xfrm>
                <a:off x="5303555" y="4667781"/>
                <a:ext cx="95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08" name="Freihand 307">
                <a:extLst>
                  <a:ext uri="{FF2B5EF4-FFF2-40B4-BE49-F238E27FC236}">
                    <a16:creationId xmlns:a16="http://schemas.microsoft.com/office/drawing/2014/main" id="{DE811F63-08B3-CA83-5C47-21122BAE7776}"/>
                  </a:ext>
                </a:extLst>
              </p14:cNvPr>
              <p14:cNvContentPartPr/>
              <p14:nvPr/>
            </p14:nvContentPartPr>
            <p14:xfrm>
              <a:off x="5458355" y="4477341"/>
              <a:ext cx="159120" cy="226080"/>
            </p14:xfrm>
          </p:contentPart>
        </mc:Choice>
        <mc:Fallback>
          <p:pic>
            <p:nvPicPr>
              <p:cNvPr id="308" name="Freihand 307">
                <a:extLst>
                  <a:ext uri="{FF2B5EF4-FFF2-40B4-BE49-F238E27FC236}">
                    <a16:creationId xmlns:a16="http://schemas.microsoft.com/office/drawing/2014/main" id="{DE811F63-08B3-CA83-5C47-21122BAE7776}"/>
                  </a:ext>
                </a:extLst>
              </p:cNvPr>
              <p:cNvPicPr/>
              <p:nvPr/>
            </p:nvPicPr>
            <p:blipFill>
              <a:blip r:embed="rId361"/>
              <a:stretch>
                <a:fillRect/>
              </a:stretch>
            </p:blipFill>
            <p:spPr>
              <a:xfrm>
                <a:off x="5449355" y="4468341"/>
                <a:ext cx="176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11" name="Freihand 310">
                <a:extLst>
                  <a:ext uri="{FF2B5EF4-FFF2-40B4-BE49-F238E27FC236}">
                    <a16:creationId xmlns:a16="http://schemas.microsoft.com/office/drawing/2014/main" id="{4EAC96B4-91F0-571D-521E-7CC8562224D9}"/>
                  </a:ext>
                </a:extLst>
              </p14:cNvPr>
              <p14:cNvContentPartPr/>
              <p14:nvPr/>
            </p14:nvContentPartPr>
            <p14:xfrm>
              <a:off x="5707475" y="4464381"/>
              <a:ext cx="155880" cy="128880"/>
            </p14:xfrm>
          </p:contentPart>
        </mc:Choice>
        <mc:Fallback>
          <p:pic>
            <p:nvPicPr>
              <p:cNvPr id="311" name="Freihand 310">
                <a:extLst>
                  <a:ext uri="{FF2B5EF4-FFF2-40B4-BE49-F238E27FC236}">
                    <a16:creationId xmlns:a16="http://schemas.microsoft.com/office/drawing/2014/main" id="{4EAC96B4-91F0-571D-521E-7CC8562224D9}"/>
                  </a:ext>
                </a:extLst>
              </p:cNvPr>
              <p:cNvPicPr/>
              <p:nvPr/>
            </p:nvPicPr>
            <p:blipFill>
              <a:blip r:embed="rId363"/>
              <a:stretch>
                <a:fillRect/>
              </a:stretch>
            </p:blipFill>
            <p:spPr>
              <a:xfrm>
                <a:off x="5698835" y="4455741"/>
                <a:ext cx="173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12" name="Freihand 311">
                <a:extLst>
                  <a:ext uri="{FF2B5EF4-FFF2-40B4-BE49-F238E27FC236}">
                    <a16:creationId xmlns:a16="http://schemas.microsoft.com/office/drawing/2014/main" id="{BFC20EEA-531F-59F4-1A37-9624B780F1B8}"/>
                  </a:ext>
                </a:extLst>
              </p14:cNvPr>
              <p14:cNvContentPartPr/>
              <p14:nvPr/>
            </p14:nvContentPartPr>
            <p14:xfrm>
              <a:off x="5866955" y="4159101"/>
              <a:ext cx="356760" cy="364680"/>
            </p14:xfrm>
          </p:contentPart>
        </mc:Choice>
        <mc:Fallback>
          <p:pic>
            <p:nvPicPr>
              <p:cNvPr id="312" name="Freihand 311">
                <a:extLst>
                  <a:ext uri="{FF2B5EF4-FFF2-40B4-BE49-F238E27FC236}">
                    <a16:creationId xmlns:a16="http://schemas.microsoft.com/office/drawing/2014/main" id="{BFC20EEA-531F-59F4-1A37-9624B780F1B8}"/>
                  </a:ext>
                </a:extLst>
              </p:cNvPr>
              <p:cNvPicPr/>
              <p:nvPr/>
            </p:nvPicPr>
            <p:blipFill>
              <a:blip r:embed="rId365"/>
              <a:stretch>
                <a:fillRect/>
              </a:stretch>
            </p:blipFill>
            <p:spPr>
              <a:xfrm>
                <a:off x="5858315" y="4150101"/>
                <a:ext cx="37440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13" name="Freihand 312">
                <a:extLst>
                  <a:ext uri="{FF2B5EF4-FFF2-40B4-BE49-F238E27FC236}">
                    <a16:creationId xmlns:a16="http://schemas.microsoft.com/office/drawing/2014/main" id="{9EE9E2C1-42D6-D2DF-3AD4-9B7456FCC97D}"/>
                  </a:ext>
                </a:extLst>
              </p14:cNvPr>
              <p14:cNvContentPartPr/>
              <p14:nvPr/>
            </p14:nvContentPartPr>
            <p14:xfrm>
              <a:off x="6039395" y="4151901"/>
              <a:ext cx="15840" cy="10440"/>
            </p14:xfrm>
          </p:contentPart>
        </mc:Choice>
        <mc:Fallback>
          <p:pic>
            <p:nvPicPr>
              <p:cNvPr id="313" name="Freihand 312">
                <a:extLst>
                  <a:ext uri="{FF2B5EF4-FFF2-40B4-BE49-F238E27FC236}">
                    <a16:creationId xmlns:a16="http://schemas.microsoft.com/office/drawing/2014/main" id="{9EE9E2C1-42D6-D2DF-3AD4-9B7456FCC97D}"/>
                  </a:ext>
                </a:extLst>
              </p:cNvPr>
              <p:cNvPicPr/>
              <p:nvPr/>
            </p:nvPicPr>
            <p:blipFill>
              <a:blip r:embed="rId367"/>
              <a:stretch>
                <a:fillRect/>
              </a:stretch>
            </p:blipFill>
            <p:spPr>
              <a:xfrm>
                <a:off x="6030755" y="4142901"/>
                <a:ext cx="33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14" name="Freihand 313">
                <a:extLst>
                  <a:ext uri="{FF2B5EF4-FFF2-40B4-BE49-F238E27FC236}">
                    <a16:creationId xmlns:a16="http://schemas.microsoft.com/office/drawing/2014/main" id="{11668A37-72BA-E07E-BC54-90429AF10644}"/>
                  </a:ext>
                </a:extLst>
              </p14:cNvPr>
              <p14:cNvContentPartPr/>
              <p14:nvPr/>
            </p14:nvContentPartPr>
            <p14:xfrm>
              <a:off x="6366635" y="4115181"/>
              <a:ext cx="250920" cy="345960"/>
            </p14:xfrm>
          </p:contentPart>
        </mc:Choice>
        <mc:Fallback>
          <p:pic>
            <p:nvPicPr>
              <p:cNvPr id="314" name="Freihand 313">
                <a:extLst>
                  <a:ext uri="{FF2B5EF4-FFF2-40B4-BE49-F238E27FC236}">
                    <a16:creationId xmlns:a16="http://schemas.microsoft.com/office/drawing/2014/main" id="{11668A37-72BA-E07E-BC54-90429AF10644}"/>
                  </a:ext>
                </a:extLst>
              </p:cNvPr>
              <p:cNvPicPr/>
              <p:nvPr/>
            </p:nvPicPr>
            <p:blipFill>
              <a:blip r:embed="rId369"/>
              <a:stretch>
                <a:fillRect/>
              </a:stretch>
            </p:blipFill>
            <p:spPr>
              <a:xfrm>
                <a:off x="6357635" y="4106541"/>
                <a:ext cx="2685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16" name="Freihand 315">
                <a:extLst>
                  <a:ext uri="{FF2B5EF4-FFF2-40B4-BE49-F238E27FC236}">
                    <a16:creationId xmlns:a16="http://schemas.microsoft.com/office/drawing/2014/main" id="{1F1D623A-3D2F-39A8-00B7-D4AE09BE24BA}"/>
                  </a:ext>
                </a:extLst>
              </p14:cNvPr>
              <p14:cNvContentPartPr/>
              <p14:nvPr/>
            </p14:nvContentPartPr>
            <p14:xfrm>
              <a:off x="6820235" y="4082421"/>
              <a:ext cx="36000" cy="146880"/>
            </p14:xfrm>
          </p:contentPart>
        </mc:Choice>
        <mc:Fallback>
          <p:pic>
            <p:nvPicPr>
              <p:cNvPr id="316" name="Freihand 315">
                <a:extLst>
                  <a:ext uri="{FF2B5EF4-FFF2-40B4-BE49-F238E27FC236}">
                    <a16:creationId xmlns:a16="http://schemas.microsoft.com/office/drawing/2014/main" id="{1F1D623A-3D2F-39A8-00B7-D4AE09BE24BA}"/>
                  </a:ext>
                </a:extLst>
              </p:cNvPr>
              <p:cNvPicPr/>
              <p:nvPr/>
            </p:nvPicPr>
            <p:blipFill>
              <a:blip r:embed="rId371"/>
              <a:stretch>
                <a:fillRect/>
              </a:stretch>
            </p:blipFill>
            <p:spPr>
              <a:xfrm>
                <a:off x="6811595" y="4073421"/>
                <a:ext cx="53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17" name="Freihand 316">
                <a:extLst>
                  <a:ext uri="{FF2B5EF4-FFF2-40B4-BE49-F238E27FC236}">
                    <a16:creationId xmlns:a16="http://schemas.microsoft.com/office/drawing/2014/main" id="{F57E6954-AC49-84D6-C812-2E75D709B003}"/>
                  </a:ext>
                </a:extLst>
              </p14:cNvPr>
              <p14:cNvContentPartPr/>
              <p14:nvPr/>
            </p14:nvContentPartPr>
            <p14:xfrm>
              <a:off x="6757595" y="4017261"/>
              <a:ext cx="199440" cy="233280"/>
            </p14:xfrm>
          </p:contentPart>
        </mc:Choice>
        <mc:Fallback>
          <p:pic>
            <p:nvPicPr>
              <p:cNvPr id="317" name="Freihand 316">
                <a:extLst>
                  <a:ext uri="{FF2B5EF4-FFF2-40B4-BE49-F238E27FC236}">
                    <a16:creationId xmlns:a16="http://schemas.microsoft.com/office/drawing/2014/main" id="{F57E6954-AC49-84D6-C812-2E75D709B003}"/>
                  </a:ext>
                </a:extLst>
              </p:cNvPr>
              <p:cNvPicPr/>
              <p:nvPr/>
            </p:nvPicPr>
            <p:blipFill>
              <a:blip r:embed="rId373"/>
              <a:stretch>
                <a:fillRect/>
              </a:stretch>
            </p:blipFill>
            <p:spPr>
              <a:xfrm>
                <a:off x="6748595" y="4008621"/>
                <a:ext cx="2170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18" name="Freihand 317">
                <a:extLst>
                  <a:ext uri="{FF2B5EF4-FFF2-40B4-BE49-F238E27FC236}">
                    <a16:creationId xmlns:a16="http://schemas.microsoft.com/office/drawing/2014/main" id="{BB239AD2-BA59-500B-A27C-F1D7D44F5094}"/>
                  </a:ext>
                </a:extLst>
              </p14:cNvPr>
              <p14:cNvContentPartPr/>
              <p14:nvPr/>
            </p14:nvContentPartPr>
            <p14:xfrm>
              <a:off x="6962075" y="4048221"/>
              <a:ext cx="136440" cy="110520"/>
            </p14:xfrm>
          </p:contentPart>
        </mc:Choice>
        <mc:Fallback>
          <p:pic>
            <p:nvPicPr>
              <p:cNvPr id="318" name="Freihand 317">
                <a:extLst>
                  <a:ext uri="{FF2B5EF4-FFF2-40B4-BE49-F238E27FC236}">
                    <a16:creationId xmlns:a16="http://schemas.microsoft.com/office/drawing/2014/main" id="{BB239AD2-BA59-500B-A27C-F1D7D44F5094}"/>
                  </a:ext>
                </a:extLst>
              </p:cNvPr>
              <p:cNvPicPr/>
              <p:nvPr/>
            </p:nvPicPr>
            <p:blipFill>
              <a:blip r:embed="rId375"/>
              <a:stretch>
                <a:fillRect/>
              </a:stretch>
            </p:blipFill>
            <p:spPr>
              <a:xfrm>
                <a:off x="6953075" y="4039221"/>
                <a:ext cx="154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19" name="Freihand 318">
                <a:extLst>
                  <a:ext uri="{FF2B5EF4-FFF2-40B4-BE49-F238E27FC236}">
                    <a16:creationId xmlns:a16="http://schemas.microsoft.com/office/drawing/2014/main" id="{51DC7DEF-42B6-770D-D41D-717C29EF90FA}"/>
                  </a:ext>
                </a:extLst>
              </p14:cNvPr>
              <p14:cNvContentPartPr/>
              <p14:nvPr/>
            </p14:nvContentPartPr>
            <p14:xfrm>
              <a:off x="7115795" y="4058661"/>
              <a:ext cx="105120" cy="110880"/>
            </p14:xfrm>
          </p:contentPart>
        </mc:Choice>
        <mc:Fallback>
          <p:pic>
            <p:nvPicPr>
              <p:cNvPr id="319" name="Freihand 318">
                <a:extLst>
                  <a:ext uri="{FF2B5EF4-FFF2-40B4-BE49-F238E27FC236}">
                    <a16:creationId xmlns:a16="http://schemas.microsoft.com/office/drawing/2014/main" id="{51DC7DEF-42B6-770D-D41D-717C29EF90FA}"/>
                  </a:ext>
                </a:extLst>
              </p:cNvPr>
              <p:cNvPicPr/>
              <p:nvPr/>
            </p:nvPicPr>
            <p:blipFill>
              <a:blip r:embed="rId377"/>
              <a:stretch>
                <a:fillRect/>
              </a:stretch>
            </p:blipFill>
            <p:spPr>
              <a:xfrm>
                <a:off x="7106795" y="4050021"/>
                <a:ext cx="122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20" name="Freihand 319">
                <a:extLst>
                  <a:ext uri="{FF2B5EF4-FFF2-40B4-BE49-F238E27FC236}">
                    <a16:creationId xmlns:a16="http://schemas.microsoft.com/office/drawing/2014/main" id="{3BA483A6-164D-55F8-38C7-05508997A58B}"/>
                  </a:ext>
                </a:extLst>
              </p14:cNvPr>
              <p14:cNvContentPartPr/>
              <p14:nvPr/>
            </p14:nvContentPartPr>
            <p14:xfrm>
              <a:off x="7221995" y="4021941"/>
              <a:ext cx="363240" cy="120240"/>
            </p14:xfrm>
          </p:contentPart>
        </mc:Choice>
        <mc:Fallback>
          <p:pic>
            <p:nvPicPr>
              <p:cNvPr id="320" name="Freihand 319">
                <a:extLst>
                  <a:ext uri="{FF2B5EF4-FFF2-40B4-BE49-F238E27FC236}">
                    <a16:creationId xmlns:a16="http://schemas.microsoft.com/office/drawing/2014/main" id="{3BA483A6-164D-55F8-38C7-05508997A58B}"/>
                  </a:ext>
                </a:extLst>
              </p:cNvPr>
              <p:cNvPicPr/>
              <p:nvPr/>
            </p:nvPicPr>
            <p:blipFill>
              <a:blip r:embed="rId379"/>
              <a:stretch>
                <a:fillRect/>
              </a:stretch>
            </p:blipFill>
            <p:spPr>
              <a:xfrm>
                <a:off x="7212995" y="4013301"/>
                <a:ext cx="380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21" name="Freihand 320">
                <a:extLst>
                  <a:ext uri="{FF2B5EF4-FFF2-40B4-BE49-F238E27FC236}">
                    <a16:creationId xmlns:a16="http://schemas.microsoft.com/office/drawing/2014/main" id="{0B881C4B-59F9-A864-9376-89E5439050EA}"/>
                  </a:ext>
                </a:extLst>
              </p14:cNvPr>
              <p14:cNvContentPartPr/>
              <p14:nvPr/>
            </p14:nvContentPartPr>
            <p14:xfrm>
              <a:off x="7640675" y="3973341"/>
              <a:ext cx="99720" cy="101160"/>
            </p14:xfrm>
          </p:contentPart>
        </mc:Choice>
        <mc:Fallback>
          <p:pic>
            <p:nvPicPr>
              <p:cNvPr id="321" name="Freihand 320">
                <a:extLst>
                  <a:ext uri="{FF2B5EF4-FFF2-40B4-BE49-F238E27FC236}">
                    <a16:creationId xmlns:a16="http://schemas.microsoft.com/office/drawing/2014/main" id="{0B881C4B-59F9-A864-9376-89E5439050EA}"/>
                  </a:ext>
                </a:extLst>
              </p:cNvPr>
              <p:cNvPicPr/>
              <p:nvPr/>
            </p:nvPicPr>
            <p:blipFill>
              <a:blip r:embed="rId381"/>
              <a:stretch>
                <a:fillRect/>
              </a:stretch>
            </p:blipFill>
            <p:spPr>
              <a:xfrm>
                <a:off x="7631675" y="3964701"/>
                <a:ext cx="117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23" name="Freihand 322">
                <a:extLst>
                  <a:ext uri="{FF2B5EF4-FFF2-40B4-BE49-F238E27FC236}">
                    <a16:creationId xmlns:a16="http://schemas.microsoft.com/office/drawing/2014/main" id="{CB88DAC0-DE6E-244E-21DF-9D86EE2A6E7F}"/>
                  </a:ext>
                </a:extLst>
              </p14:cNvPr>
              <p14:cNvContentPartPr/>
              <p14:nvPr/>
            </p14:nvContentPartPr>
            <p14:xfrm>
              <a:off x="7831835" y="3910701"/>
              <a:ext cx="302040" cy="163440"/>
            </p14:xfrm>
          </p:contentPart>
        </mc:Choice>
        <mc:Fallback>
          <p:pic>
            <p:nvPicPr>
              <p:cNvPr id="323" name="Freihand 322">
                <a:extLst>
                  <a:ext uri="{FF2B5EF4-FFF2-40B4-BE49-F238E27FC236}">
                    <a16:creationId xmlns:a16="http://schemas.microsoft.com/office/drawing/2014/main" id="{CB88DAC0-DE6E-244E-21DF-9D86EE2A6E7F}"/>
                  </a:ext>
                </a:extLst>
              </p:cNvPr>
              <p:cNvPicPr/>
              <p:nvPr/>
            </p:nvPicPr>
            <p:blipFill>
              <a:blip r:embed="rId383"/>
              <a:stretch>
                <a:fillRect/>
              </a:stretch>
            </p:blipFill>
            <p:spPr>
              <a:xfrm>
                <a:off x="7822835" y="3901701"/>
                <a:ext cx="319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24" name="Freihand 323">
                <a:extLst>
                  <a:ext uri="{FF2B5EF4-FFF2-40B4-BE49-F238E27FC236}">
                    <a16:creationId xmlns:a16="http://schemas.microsoft.com/office/drawing/2014/main" id="{D14CF1A2-1A95-D905-E894-88CDDDFEC2AC}"/>
                  </a:ext>
                </a:extLst>
              </p14:cNvPr>
              <p14:cNvContentPartPr/>
              <p14:nvPr/>
            </p14:nvContentPartPr>
            <p14:xfrm>
              <a:off x="8152955" y="3955701"/>
              <a:ext cx="88200" cy="105840"/>
            </p14:xfrm>
          </p:contentPart>
        </mc:Choice>
        <mc:Fallback>
          <p:pic>
            <p:nvPicPr>
              <p:cNvPr id="324" name="Freihand 323">
                <a:extLst>
                  <a:ext uri="{FF2B5EF4-FFF2-40B4-BE49-F238E27FC236}">
                    <a16:creationId xmlns:a16="http://schemas.microsoft.com/office/drawing/2014/main" id="{D14CF1A2-1A95-D905-E894-88CDDDFEC2AC}"/>
                  </a:ext>
                </a:extLst>
              </p:cNvPr>
              <p:cNvPicPr/>
              <p:nvPr/>
            </p:nvPicPr>
            <p:blipFill>
              <a:blip r:embed="rId385"/>
              <a:stretch>
                <a:fillRect/>
              </a:stretch>
            </p:blipFill>
            <p:spPr>
              <a:xfrm>
                <a:off x="8144315" y="3946701"/>
                <a:ext cx="105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25" name="Freihand 324">
                <a:extLst>
                  <a:ext uri="{FF2B5EF4-FFF2-40B4-BE49-F238E27FC236}">
                    <a16:creationId xmlns:a16="http://schemas.microsoft.com/office/drawing/2014/main" id="{AF382D22-566B-DA74-C7B4-CF35DD51412C}"/>
                  </a:ext>
                </a:extLst>
              </p14:cNvPr>
              <p14:cNvContentPartPr/>
              <p14:nvPr/>
            </p14:nvContentPartPr>
            <p14:xfrm>
              <a:off x="8408915" y="3871821"/>
              <a:ext cx="160920" cy="214920"/>
            </p14:xfrm>
          </p:contentPart>
        </mc:Choice>
        <mc:Fallback>
          <p:pic>
            <p:nvPicPr>
              <p:cNvPr id="325" name="Freihand 324">
                <a:extLst>
                  <a:ext uri="{FF2B5EF4-FFF2-40B4-BE49-F238E27FC236}">
                    <a16:creationId xmlns:a16="http://schemas.microsoft.com/office/drawing/2014/main" id="{AF382D22-566B-DA74-C7B4-CF35DD51412C}"/>
                  </a:ext>
                </a:extLst>
              </p:cNvPr>
              <p:cNvPicPr/>
              <p:nvPr/>
            </p:nvPicPr>
            <p:blipFill>
              <a:blip r:embed="rId387"/>
              <a:stretch>
                <a:fillRect/>
              </a:stretch>
            </p:blipFill>
            <p:spPr>
              <a:xfrm>
                <a:off x="8400275" y="3863181"/>
                <a:ext cx="1785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26" name="Freihand 325">
                <a:extLst>
                  <a:ext uri="{FF2B5EF4-FFF2-40B4-BE49-F238E27FC236}">
                    <a16:creationId xmlns:a16="http://schemas.microsoft.com/office/drawing/2014/main" id="{AB0ADD2A-9635-D248-B377-0721AAD0123A}"/>
                  </a:ext>
                </a:extLst>
              </p14:cNvPr>
              <p14:cNvContentPartPr/>
              <p14:nvPr/>
            </p14:nvContentPartPr>
            <p14:xfrm>
              <a:off x="8564075" y="3938421"/>
              <a:ext cx="92880" cy="86760"/>
            </p14:xfrm>
          </p:contentPart>
        </mc:Choice>
        <mc:Fallback>
          <p:pic>
            <p:nvPicPr>
              <p:cNvPr id="326" name="Freihand 325">
                <a:extLst>
                  <a:ext uri="{FF2B5EF4-FFF2-40B4-BE49-F238E27FC236}">
                    <a16:creationId xmlns:a16="http://schemas.microsoft.com/office/drawing/2014/main" id="{AB0ADD2A-9635-D248-B377-0721AAD0123A}"/>
                  </a:ext>
                </a:extLst>
              </p:cNvPr>
              <p:cNvPicPr/>
              <p:nvPr/>
            </p:nvPicPr>
            <p:blipFill>
              <a:blip r:embed="rId389"/>
              <a:stretch>
                <a:fillRect/>
              </a:stretch>
            </p:blipFill>
            <p:spPr>
              <a:xfrm>
                <a:off x="8555075" y="3929781"/>
                <a:ext cx="110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27" name="Freihand 326">
                <a:extLst>
                  <a:ext uri="{FF2B5EF4-FFF2-40B4-BE49-F238E27FC236}">
                    <a16:creationId xmlns:a16="http://schemas.microsoft.com/office/drawing/2014/main" id="{7782E1AB-D408-3408-F01F-B716B16E0D32}"/>
                  </a:ext>
                </a:extLst>
              </p14:cNvPr>
              <p14:cNvContentPartPr/>
              <p14:nvPr/>
            </p14:nvContentPartPr>
            <p14:xfrm>
              <a:off x="8846675" y="3830061"/>
              <a:ext cx="275040" cy="229680"/>
            </p14:xfrm>
          </p:contentPart>
        </mc:Choice>
        <mc:Fallback>
          <p:pic>
            <p:nvPicPr>
              <p:cNvPr id="327" name="Freihand 326">
                <a:extLst>
                  <a:ext uri="{FF2B5EF4-FFF2-40B4-BE49-F238E27FC236}">
                    <a16:creationId xmlns:a16="http://schemas.microsoft.com/office/drawing/2014/main" id="{7782E1AB-D408-3408-F01F-B716B16E0D32}"/>
                  </a:ext>
                </a:extLst>
              </p:cNvPr>
              <p:cNvPicPr/>
              <p:nvPr/>
            </p:nvPicPr>
            <p:blipFill>
              <a:blip r:embed="rId391"/>
              <a:stretch>
                <a:fillRect/>
              </a:stretch>
            </p:blipFill>
            <p:spPr>
              <a:xfrm>
                <a:off x="8837675" y="3821061"/>
                <a:ext cx="292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29" name="Freihand 328">
                <a:extLst>
                  <a:ext uri="{FF2B5EF4-FFF2-40B4-BE49-F238E27FC236}">
                    <a16:creationId xmlns:a16="http://schemas.microsoft.com/office/drawing/2014/main" id="{A86208A1-A5BE-63A9-968D-C3B86C0335F5}"/>
                  </a:ext>
                </a:extLst>
              </p14:cNvPr>
              <p14:cNvContentPartPr/>
              <p14:nvPr/>
            </p14:nvContentPartPr>
            <p14:xfrm>
              <a:off x="9308195" y="3949581"/>
              <a:ext cx="198360" cy="77040"/>
            </p14:xfrm>
          </p:contentPart>
        </mc:Choice>
        <mc:Fallback>
          <p:pic>
            <p:nvPicPr>
              <p:cNvPr id="329" name="Freihand 328">
                <a:extLst>
                  <a:ext uri="{FF2B5EF4-FFF2-40B4-BE49-F238E27FC236}">
                    <a16:creationId xmlns:a16="http://schemas.microsoft.com/office/drawing/2014/main" id="{A86208A1-A5BE-63A9-968D-C3B86C0335F5}"/>
                  </a:ext>
                </a:extLst>
              </p:cNvPr>
              <p:cNvPicPr/>
              <p:nvPr/>
            </p:nvPicPr>
            <p:blipFill>
              <a:blip r:embed="rId393"/>
              <a:stretch>
                <a:fillRect/>
              </a:stretch>
            </p:blipFill>
            <p:spPr>
              <a:xfrm>
                <a:off x="9299555" y="3940941"/>
                <a:ext cx="216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30" name="Freihand 329">
                <a:extLst>
                  <a:ext uri="{FF2B5EF4-FFF2-40B4-BE49-F238E27FC236}">
                    <a16:creationId xmlns:a16="http://schemas.microsoft.com/office/drawing/2014/main" id="{FED6B470-7D7A-D637-2833-4E84784F6276}"/>
                  </a:ext>
                </a:extLst>
              </p14:cNvPr>
              <p14:cNvContentPartPr/>
              <p14:nvPr/>
            </p14:nvContentPartPr>
            <p14:xfrm>
              <a:off x="9489275" y="3845541"/>
              <a:ext cx="240120" cy="178560"/>
            </p14:xfrm>
          </p:contentPart>
        </mc:Choice>
        <mc:Fallback>
          <p:pic>
            <p:nvPicPr>
              <p:cNvPr id="330" name="Freihand 329">
                <a:extLst>
                  <a:ext uri="{FF2B5EF4-FFF2-40B4-BE49-F238E27FC236}">
                    <a16:creationId xmlns:a16="http://schemas.microsoft.com/office/drawing/2014/main" id="{FED6B470-7D7A-D637-2833-4E84784F6276}"/>
                  </a:ext>
                </a:extLst>
              </p:cNvPr>
              <p:cNvPicPr/>
              <p:nvPr/>
            </p:nvPicPr>
            <p:blipFill>
              <a:blip r:embed="rId395"/>
              <a:stretch>
                <a:fillRect/>
              </a:stretch>
            </p:blipFill>
            <p:spPr>
              <a:xfrm>
                <a:off x="9480275" y="3836541"/>
                <a:ext cx="257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32" name="Freihand 331">
                <a:extLst>
                  <a:ext uri="{FF2B5EF4-FFF2-40B4-BE49-F238E27FC236}">
                    <a16:creationId xmlns:a16="http://schemas.microsoft.com/office/drawing/2014/main" id="{BC751076-51BF-62CA-B02F-F0BBEEB96E77}"/>
                  </a:ext>
                </a:extLst>
              </p14:cNvPr>
              <p14:cNvContentPartPr/>
              <p14:nvPr/>
            </p14:nvContentPartPr>
            <p14:xfrm>
              <a:off x="9723995" y="3894501"/>
              <a:ext cx="219960" cy="113400"/>
            </p14:xfrm>
          </p:contentPart>
        </mc:Choice>
        <mc:Fallback>
          <p:pic>
            <p:nvPicPr>
              <p:cNvPr id="332" name="Freihand 331">
                <a:extLst>
                  <a:ext uri="{FF2B5EF4-FFF2-40B4-BE49-F238E27FC236}">
                    <a16:creationId xmlns:a16="http://schemas.microsoft.com/office/drawing/2014/main" id="{BC751076-51BF-62CA-B02F-F0BBEEB96E77}"/>
                  </a:ext>
                </a:extLst>
              </p:cNvPr>
              <p:cNvPicPr/>
              <p:nvPr/>
            </p:nvPicPr>
            <p:blipFill>
              <a:blip r:embed="rId397"/>
              <a:stretch>
                <a:fillRect/>
              </a:stretch>
            </p:blipFill>
            <p:spPr>
              <a:xfrm>
                <a:off x="9715355" y="3885501"/>
                <a:ext cx="237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33" name="Freihand 332">
                <a:extLst>
                  <a:ext uri="{FF2B5EF4-FFF2-40B4-BE49-F238E27FC236}">
                    <a16:creationId xmlns:a16="http://schemas.microsoft.com/office/drawing/2014/main" id="{517B9725-43CB-0437-4FF0-975F522C264F}"/>
                  </a:ext>
                </a:extLst>
              </p14:cNvPr>
              <p14:cNvContentPartPr/>
              <p14:nvPr/>
            </p14:nvContentPartPr>
            <p14:xfrm>
              <a:off x="9918035" y="3882261"/>
              <a:ext cx="129960" cy="110160"/>
            </p14:xfrm>
          </p:contentPart>
        </mc:Choice>
        <mc:Fallback>
          <p:pic>
            <p:nvPicPr>
              <p:cNvPr id="333" name="Freihand 332">
                <a:extLst>
                  <a:ext uri="{FF2B5EF4-FFF2-40B4-BE49-F238E27FC236}">
                    <a16:creationId xmlns:a16="http://schemas.microsoft.com/office/drawing/2014/main" id="{517B9725-43CB-0437-4FF0-975F522C264F}"/>
                  </a:ext>
                </a:extLst>
              </p:cNvPr>
              <p:cNvPicPr/>
              <p:nvPr/>
            </p:nvPicPr>
            <p:blipFill>
              <a:blip r:embed="rId399"/>
              <a:stretch>
                <a:fillRect/>
              </a:stretch>
            </p:blipFill>
            <p:spPr>
              <a:xfrm>
                <a:off x="9909035" y="3873621"/>
                <a:ext cx="147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34" name="Freihand 333">
                <a:extLst>
                  <a:ext uri="{FF2B5EF4-FFF2-40B4-BE49-F238E27FC236}">
                    <a16:creationId xmlns:a16="http://schemas.microsoft.com/office/drawing/2014/main" id="{A634C407-1DE4-D0E5-B8C5-B25E2F0AE3FC}"/>
                  </a:ext>
                </a:extLst>
              </p14:cNvPr>
              <p14:cNvContentPartPr/>
              <p14:nvPr/>
            </p14:nvContentPartPr>
            <p14:xfrm>
              <a:off x="10044755" y="3834021"/>
              <a:ext cx="233640" cy="154440"/>
            </p14:xfrm>
          </p:contentPart>
        </mc:Choice>
        <mc:Fallback>
          <p:pic>
            <p:nvPicPr>
              <p:cNvPr id="334" name="Freihand 333">
                <a:extLst>
                  <a:ext uri="{FF2B5EF4-FFF2-40B4-BE49-F238E27FC236}">
                    <a16:creationId xmlns:a16="http://schemas.microsoft.com/office/drawing/2014/main" id="{A634C407-1DE4-D0E5-B8C5-B25E2F0AE3FC}"/>
                  </a:ext>
                </a:extLst>
              </p:cNvPr>
              <p:cNvPicPr/>
              <p:nvPr/>
            </p:nvPicPr>
            <p:blipFill>
              <a:blip r:embed="rId401"/>
              <a:stretch>
                <a:fillRect/>
              </a:stretch>
            </p:blipFill>
            <p:spPr>
              <a:xfrm>
                <a:off x="10036115" y="3825021"/>
                <a:ext cx="251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35" name="Freihand 334">
                <a:extLst>
                  <a:ext uri="{FF2B5EF4-FFF2-40B4-BE49-F238E27FC236}">
                    <a16:creationId xmlns:a16="http://schemas.microsoft.com/office/drawing/2014/main" id="{39804E4A-3F05-E08F-964B-7930F889B2E8}"/>
                  </a:ext>
                </a:extLst>
              </p14:cNvPr>
              <p14:cNvContentPartPr/>
              <p14:nvPr/>
            </p14:nvContentPartPr>
            <p14:xfrm>
              <a:off x="10401515" y="3779661"/>
              <a:ext cx="249120" cy="287640"/>
            </p14:xfrm>
          </p:contentPart>
        </mc:Choice>
        <mc:Fallback>
          <p:pic>
            <p:nvPicPr>
              <p:cNvPr id="335" name="Freihand 334">
                <a:extLst>
                  <a:ext uri="{FF2B5EF4-FFF2-40B4-BE49-F238E27FC236}">
                    <a16:creationId xmlns:a16="http://schemas.microsoft.com/office/drawing/2014/main" id="{39804E4A-3F05-E08F-964B-7930F889B2E8}"/>
                  </a:ext>
                </a:extLst>
              </p:cNvPr>
              <p:cNvPicPr/>
              <p:nvPr/>
            </p:nvPicPr>
            <p:blipFill>
              <a:blip r:embed="rId403"/>
              <a:stretch>
                <a:fillRect/>
              </a:stretch>
            </p:blipFill>
            <p:spPr>
              <a:xfrm>
                <a:off x="10392875" y="3771021"/>
                <a:ext cx="2667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36" name="Freihand 335">
                <a:extLst>
                  <a:ext uri="{FF2B5EF4-FFF2-40B4-BE49-F238E27FC236}">
                    <a16:creationId xmlns:a16="http://schemas.microsoft.com/office/drawing/2014/main" id="{20189609-DF95-9708-6DE7-37CBAE8C9975}"/>
                  </a:ext>
                </a:extLst>
              </p14:cNvPr>
              <p14:cNvContentPartPr/>
              <p14:nvPr/>
            </p14:nvContentPartPr>
            <p14:xfrm>
              <a:off x="10749635" y="3808821"/>
              <a:ext cx="96480" cy="253080"/>
            </p14:xfrm>
          </p:contentPart>
        </mc:Choice>
        <mc:Fallback>
          <p:pic>
            <p:nvPicPr>
              <p:cNvPr id="336" name="Freihand 335">
                <a:extLst>
                  <a:ext uri="{FF2B5EF4-FFF2-40B4-BE49-F238E27FC236}">
                    <a16:creationId xmlns:a16="http://schemas.microsoft.com/office/drawing/2014/main" id="{20189609-DF95-9708-6DE7-37CBAE8C9975}"/>
                  </a:ext>
                </a:extLst>
              </p:cNvPr>
              <p:cNvPicPr/>
              <p:nvPr/>
            </p:nvPicPr>
            <p:blipFill>
              <a:blip r:embed="rId405"/>
              <a:stretch>
                <a:fillRect/>
              </a:stretch>
            </p:blipFill>
            <p:spPr>
              <a:xfrm>
                <a:off x="10740995" y="3800181"/>
                <a:ext cx="1141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37" name="Freihand 336">
                <a:extLst>
                  <a:ext uri="{FF2B5EF4-FFF2-40B4-BE49-F238E27FC236}">
                    <a16:creationId xmlns:a16="http://schemas.microsoft.com/office/drawing/2014/main" id="{1300D08A-9B63-FA93-2EC9-DA8C05DC0BD1}"/>
                  </a:ext>
                </a:extLst>
              </p14:cNvPr>
              <p14:cNvContentPartPr/>
              <p14:nvPr/>
            </p14:nvContentPartPr>
            <p14:xfrm>
              <a:off x="10900115" y="3793701"/>
              <a:ext cx="175680" cy="171720"/>
            </p14:xfrm>
          </p:contentPart>
        </mc:Choice>
        <mc:Fallback>
          <p:pic>
            <p:nvPicPr>
              <p:cNvPr id="337" name="Freihand 336">
                <a:extLst>
                  <a:ext uri="{FF2B5EF4-FFF2-40B4-BE49-F238E27FC236}">
                    <a16:creationId xmlns:a16="http://schemas.microsoft.com/office/drawing/2014/main" id="{1300D08A-9B63-FA93-2EC9-DA8C05DC0BD1}"/>
                  </a:ext>
                </a:extLst>
              </p:cNvPr>
              <p:cNvPicPr/>
              <p:nvPr/>
            </p:nvPicPr>
            <p:blipFill>
              <a:blip r:embed="rId407"/>
              <a:stretch>
                <a:fillRect/>
              </a:stretch>
            </p:blipFill>
            <p:spPr>
              <a:xfrm>
                <a:off x="10891115" y="3784701"/>
                <a:ext cx="193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38" name="Freihand 337">
                <a:extLst>
                  <a:ext uri="{FF2B5EF4-FFF2-40B4-BE49-F238E27FC236}">
                    <a16:creationId xmlns:a16="http://schemas.microsoft.com/office/drawing/2014/main" id="{E4466468-1010-86C5-EE3E-7DB47C79DEF8}"/>
                  </a:ext>
                </a:extLst>
              </p14:cNvPr>
              <p14:cNvContentPartPr/>
              <p14:nvPr/>
            </p14:nvContentPartPr>
            <p14:xfrm>
              <a:off x="11034755" y="3792261"/>
              <a:ext cx="111240" cy="175320"/>
            </p14:xfrm>
          </p:contentPart>
        </mc:Choice>
        <mc:Fallback>
          <p:pic>
            <p:nvPicPr>
              <p:cNvPr id="338" name="Freihand 337">
                <a:extLst>
                  <a:ext uri="{FF2B5EF4-FFF2-40B4-BE49-F238E27FC236}">
                    <a16:creationId xmlns:a16="http://schemas.microsoft.com/office/drawing/2014/main" id="{E4466468-1010-86C5-EE3E-7DB47C79DEF8}"/>
                  </a:ext>
                </a:extLst>
              </p:cNvPr>
              <p:cNvPicPr/>
              <p:nvPr/>
            </p:nvPicPr>
            <p:blipFill>
              <a:blip r:embed="rId409"/>
              <a:stretch>
                <a:fillRect/>
              </a:stretch>
            </p:blipFill>
            <p:spPr>
              <a:xfrm>
                <a:off x="11026115" y="3783621"/>
                <a:ext cx="128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39" name="Freihand 338">
                <a:extLst>
                  <a:ext uri="{FF2B5EF4-FFF2-40B4-BE49-F238E27FC236}">
                    <a16:creationId xmlns:a16="http://schemas.microsoft.com/office/drawing/2014/main" id="{72AF62DE-3055-DCE2-B014-CEF43E34B19D}"/>
                  </a:ext>
                </a:extLst>
              </p14:cNvPr>
              <p14:cNvContentPartPr/>
              <p14:nvPr/>
            </p14:nvContentPartPr>
            <p14:xfrm>
              <a:off x="11149595" y="3822501"/>
              <a:ext cx="87120" cy="128880"/>
            </p14:xfrm>
          </p:contentPart>
        </mc:Choice>
        <mc:Fallback>
          <p:pic>
            <p:nvPicPr>
              <p:cNvPr id="339" name="Freihand 338">
                <a:extLst>
                  <a:ext uri="{FF2B5EF4-FFF2-40B4-BE49-F238E27FC236}">
                    <a16:creationId xmlns:a16="http://schemas.microsoft.com/office/drawing/2014/main" id="{72AF62DE-3055-DCE2-B014-CEF43E34B19D}"/>
                  </a:ext>
                </a:extLst>
              </p:cNvPr>
              <p:cNvPicPr/>
              <p:nvPr/>
            </p:nvPicPr>
            <p:blipFill>
              <a:blip r:embed="rId411"/>
              <a:stretch>
                <a:fillRect/>
              </a:stretch>
            </p:blipFill>
            <p:spPr>
              <a:xfrm>
                <a:off x="11140955" y="3813501"/>
                <a:ext cx="104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40" name="Freihand 339">
                <a:extLst>
                  <a:ext uri="{FF2B5EF4-FFF2-40B4-BE49-F238E27FC236}">
                    <a16:creationId xmlns:a16="http://schemas.microsoft.com/office/drawing/2014/main" id="{35FD09C3-7330-BD8C-081C-A551168592E1}"/>
                  </a:ext>
                </a:extLst>
              </p14:cNvPr>
              <p14:cNvContentPartPr/>
              <p14:nvPr/>
            </p14:nvContentPartPr>
            <p14:xfrm>
              <a:off x="11140595" y="3675261"/>
              <a:ext cx="45000" cy="24480"/>
            </p14:xfrm>
          </p:contentPart>
        </mc:Choice>
        <mc:Fallback>
          <p:pic>
            <p:nvPicPr>
              <p:cNvPr id="340" name="Freihand 339">
                <a:extLst>
                  <a:ext uri="{FF2B5EF4-FFF2-40B4-BE49-F238E27FC236}">
                    <a16:creationId xmlns:a16="http://schemas.microsoft.com/office/drawing/2014/main" id="{35FD09C3-7330-BD8C-081C-A551168592E1}"/>
                  </a:ext>
                </a:extLst>
              </p:cNvPr>
              <p:cNvPicPr/>
              <p:nvPr/>
            </p:nvPicPr>
            <p:blipFill>
              <a:blip r:embed="rId413"/>
              <a:stretch>
                <a:fillRect/>
              </a:stretch>
            </p:blipFill>
            <p:spPr>
              <a:xfrm>
                <a:off x="11131955" y="3666261"/>
                <a:ext cx="62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41" name="Freihand 340">
                <a:extLst>
                  <a:ext uri="{FF2B5EF4-FFF2-40B4-BE49-F238E27FC236}">
                    <a16:creationId xmlns:a16="http://schemas.microsoft.com/office/drawing/2014/main" id="{979AAAE4-697D-B66B-FB1D-B9DBE1B227EC}"/>
                  </a:ext>
                </a:extLst>
              </p14:cNvPr>
              <p14:cNvContentPartPr/>
              <p14:nvPr/>
            </p14:nvContentPartPr>
            <p14:xfrm>
              <a:off x="11345795" y="3669141"/>
              <a:ext cx="149400" cy="284040"/>
            </p14:xfrm>
          </p:contentPart>
        </mc:Choice>
        <mc:Fallback>
          <p:pic>
            <p:nvPicPr>
              <p:cNvPr id="341" name="Freihand 340">
                <a:extLst>
                  <a:ext uri="{FF2B5EF4-FFF2-40B4-BE49-F238E27FC236}">
                    <a16:creationId xmlns:a16="http://schemas.microsoft.com/office/drawing/2014/main" id="{979AAAE4-697D-B66B-FB1D-B9DBE1B227EC}"/>
                  </a:ext>
                </a:extLst>
              </p:cNvPr>
              <p:cNvPicPr/>
              <p:nvPr/>
            </p:nvPicPr>
            <p:blipFill>
              <a:blip r:embed="rId415"/>
              <a:stretch>
                <a:fillRect/>
              </a:stretch>
            </p:blipFill>
            <p:spPr>
              <a:xfrm>
                <a:off x="11337155" y="3660141"/>
                <a:ext cx="167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42" name="Freihand 341">
                <a:extLst>
                  <a:ext uri="{FF2B5EF4-FFF2-40B4-BE49-F238E27FC236}">
                    <a16:creationId xmlns:a16="http://schemas.microsoft.com/office/drawing/2014/main" id="{0A39BB6B-6CA0-23D6-6426-8227538DEF2A}"/>
                  </a:ext>
                </a:extLst>
              </p14:cNvPr>
              <p14:cNvContentPartPr/>
              <p14:nvPr/>
            </p14:nvContentPartPr>
            <p14:xfrm>
              <a:off x="11532275" y="3651141"/>
              <a:ext cx="347760" cy="258840"/>
            </p14:xfrm>
          </p:contentPart>
        </mc:Choice>
        <mc:Fallback>
          <p:pic>
            <p:nvPicPr>
              <p:cNvPr id="342" name="Freihand 341">
                <a:extLst>
                  <a:ext uri="{FF2B5EF4-FFF2-40B4-BE49-F238E27FC236}">
                    <a16:creationId xmlns:a16="http://schemas.microsoft.com/office/drawing/2014/main" id="{0A39BB6B-6CA0-23D6-6426-8227538DEF2A}"/>
                  </a:ext>
                </a:extLst>
              </p:cNvPr>
              <p:cNvPicPr/>
              <p:nvPr/>
            </p:nvPicPr>
            <p:blipFill>
              <a:blip r:embed="rId417"/>
              <a:stretch>
                <a:fillRect/>
              </a:stretch>
            </p:blipFill>
            <p:spPr>
              <a:xfrm>
                <a:off x="11523275" y="3642501"/>
                <a:ext cx="3654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43" name="Freihand 342">
                <a:extLst>
                  <a:ext uri="{FF2B5EF4-FFF2-40B4-BE49-F238E27FC236}">
                    <a16:creationId xmlns:a16="http://schemas.microsoft.com/office/drawing/2014/main" id="{0FD1A873-164A-B61F-19D2-5820122412DA}"/>
                  </a:ext>
                </a:extLst>
              </p14:cNvPr>
              <p14:cNvContentPartPr/>
              <p14:nvPr/>
            </p14:nvContentPartPr>
            <p14:xfrm>
              <a:off x="11947355" y="3501021"/>
              <a:ext cx="19800" cy="455400"/>
            </p14:xfrm>
          </p:contentPart>
        </mc:Choice>
        <mc:Fallback>
          <p:pic>
            <p:nvPicPr>
              <p:cNvPr id="343" name="Freihand 342">
                <a:extLst>
                  <a:ext uri="{FF2B5EF4-FFF2-40B4-BE49-F238E27FC236}">
                    <a16:creationId xmlns:a16="http://schemas.microsoft.com/office/drawing/2014/main" id="{0FD1A873-164A-B61F-19D2-5820122412DA}"/>
                  </a:ext>
                </a:extLst>
              </p:cNvPr>
              <p:cNvPicPr/>
              <p:nvPr/>
            </p:nvPicPr>
            <p:blipFill>
              <a:blip r:embed="rId419"/>
              <a:stretch>
                <a:fillRect/>
              </a:stretch>
            </p:blipFill>
            <p:spPr>
              <a:xfrm>
                <a:off x="11938715" y="3492381"/>
                <a:ext cx="3744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7" name="Freihand 36">
                <a:extLst>
                  <a:ext uri="{FF2B5EF4-FFF2-40B4-BE49-F238E27FC236}">
                    <a16:creationId xmlns:a16="http://schemas.microsoft.com/office/drawing/2014/main" id="{96585E5B-2BA3-7558-163D-57C1E31F823A}"/>
                  </a:ext>
                </a:extLst>
              </p14:cNvPr>
              <p14:cNvContentPartPr/>
              <p14:nvPr/>
            </p14:nvContentPartPr>
            <p14:xfrm>
              <a:off x="2232755" y="2142381"/>
              <a:ext cx="54360" cy="135720"/>
            </p14:xfrm>
          </p:contentPart>
        </mc:Choice>
        <mc:Fallback>
          <p:pic>
            <p:nvPicPr>
              <p:cNvPr id="37" name="Freihand 36">
                <a:extLst>
                  <a:ext uri="{FF2B5EF4-FFF2-40B4-BE49-F238E27FC236}">
                    <a16:creationId xmlns:a16="http://schemas.microsoft.com/office/drawing/2014/main" id="{96585E5B-2BA3-7558-163D-57C1E31F823A}"/>
                  </a:ext>
                </a:extLst>
              </p:cNvPr>
              <p:cNvPicPr/>
              <p:nvPr/>
            </p:nvPicPr>
            <p:blipFill>
              <a:blip r:embed="rId421"/>
              <a:stretch>
                <a:fillRect/>
              </a:stretch>
            </p:blipFill>
            <p:spPr>
              <a:xfrm>
                <a:off x="2224115" y="2133381"/>
                <a:ext cx="72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8" name="Freihand 37">
                <a:extLst>
                  <a:ext uri="{FF2B5EF4-FFF2-40B4-BE49-F238E27FC236}">
                    <a16:creationId xmlns:a16="http://schemas.microsoft.com/office/drawing/2014/main" id="{24220FCE-76EA-37D2-96A0-2660925EF219}"/>
                  </a:ext>
                </a:extLst>
              </p14:cNvPr>
              <p14:cNvContentPartPr/>
              <p14:nvPr/>
            </p14:nvContentPartPr>
            <p14:xfrm>
              <a:off x="2169035" y="2016381"/>
              <a:ext cx="131040" cy="132480"/>
            </p14:xfrm>
          </p:contentPart>
        </mc:Choice>
        <mc:Fallback>
          <p:pic>
            <p:nvPicPr>
              <p:cNvPr id="38" name="Freihand 37">
                <a:extLst>
                  <a:ext uri="{FF2B5EF4-FFF2-40B4-BE49-F238E27FC236}">
                    <a16:creationId xmlns:a16="http://schemas.microsoft.com/office/drawing/2014/main" id="{24220FCE-76EA-37D2-96A0-2660925EF219}"/>
                  </a:ext>
                </a:extLst>
              </p:cNvPr>
              <p:cNvPicPr/>
              <p:nvPr/>
            </p:nvPicPr>
            <p:blipFill>
              <a:blip r:embed="rId423"/>
              <a:stretch>
                <a:fillRect/>
              </a:stretch>
            </p:blipFill>
            <p:spPr>
              <a:xfrm>
                <a:off x="2160035" y="2007381"/>
                <a:ext cx="148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9" name="Freihand 38">
                <a:extLst>
                  <a:ext uri="{FF2B5EF4-FFF2-40B4-BE49-F238E27FC236}">
                    <a16:creationId xmlns:a16="http://schemas.microsoft.com/office/drawing/2014/main" id="{B6AC8D22-CD89-E5D6-8AB6-89FCE5B97B23}"/>
                  </a:ext>
                </a:extLst>
              </p14:cNvPr>
              <p14:cNvContentPartPr/>
              <p14:nvPr/>
            </p14:nvContentPartPr>
            <p14:xfrm>
              <a:off x="2205035" y="2379981"/>
              <a:ext cx="76680" cy="176400"/>
            </p14:xfrm>
          </p:contentPart>
        </mc:Choice>
        <mc:Fallback>
          <p:pic>
            <p:nvPicPr>
              <p:cNvPr id="39" name="Freihand 38">
                <a:extLst>
                  <a:ext uri="{FF2B5EF4-FFF2-40B4-BE49-F238E27FC236}">
                    <a16:creationId xmlns:a16="http://schemas.microsoft.com/office/drawing/2014/main" id="{B6AC8D22-CD89-E5D6-8AB6-89FCE5B97B23}"/>
                  </a:ext>
                </a:extLst>
              </p:cNvPr>
              <p:cNvPicPr/>
              <p:nvPr/>
            </p:nvPicPr>
            <p:blipFill>
              <a:blip r:embed="rId425"/>
              <a:stretch>
                <a:fillRect/>
              </a:stretch>
            </p:blipFill>
            <p:spPr>
              <a:xfrm>
                <a:off x="2196035" y="2370981"/>
                <a:ext cx="94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0" name="Freihand 39">
                <a:extLst>
                  <a:ext uri="{FF2B5EF4-FFF2-40B4-BE49-F238E27FC236}">
                    <a16:creationId xmlns:a16="http://schemas.microsoft.com/office/drawing/2014/main" id="{95D634B6-FAAD-D085-8C10-DC458476C2BD}"/>
                  </a:ext>
                </a:extLst>
              </p14:cNvPr>
              <p14:cNvContentPartPr/>
              <p14:nvPr/>
            </p14:nvContentPartPr>
            <p14:xfrm>
              <a:off x="2305115" y="2302221"/>
              <a:ext cx="98280" cy="241920"/>
            </p14:xfrm>
          </p:contentPart>
        </mc:Choice>
        <mc:Fallback>
          <p:pic>
            <p:nvPicPr>
              <p:cNvPr id="40" name="Freihand 39">
                <a:extLst>
                  <a:ext uri="{FF2B5EF4-FFF2-40B4-BE49-F238E27FC236}">
                    <a16:creationId xmlns:a16="http://schemas.microsoft.com/office/drawing/2014/main" id="{95D634B6-FAAD-D085-8C10-DC458476C2BD}"/>
                  </a:ext>
                </a:extLst>
              </p:cNvPr>
              <p:cNvPicPr/>
              <p:nvPr/>
            </p:nvPicPr>
            <p:blipFill>
              <a:blip r:embed="rId427"/>
              <a:stretch>
                <a:fillRect/>
              </a:stretch>
            </p:blipFill>
            <p:spPr>
              <a:xfrm>
                <a:off x="2296475" y="2293581"/>
                <a:ext cx="1159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1" name="Freihand 40">
                <a:extLst>
                  <a:ext uri="{FF2B5EF4-FFF2-40B4-BE49-F238E27FC236}">
                    <a16:creationId xmlns:a16="http://schemas.microsoft.com/office/drawing/2014/main" id="{17AA8FFB-DE54-365A-E8F0-39005786F099}"/>
                  </a:ext>
                </a:extLst>
              </p14:cNvPr>
              <p14:cNvContentPartPr/>
              <p14:nvPr/>
            </p14:nvContentPartPr>
            <p14:xfrm>
              <a:off x="2418155" y="2337141"/>
              <a:ext cx="126360" cy="165240"/>
            </p14:xfrm>
          </p:contentPart>
        </mc:Choice>
        <mc:Fallback>
          <p:pic>
            <p:nvPicPr>
              <p:cNvPr id="41" name="Freihand 40">
                <a:extLst>
                  <a:ext uri="{FF2B5EF4-FFF2-40B4-BE49-F238E27FC236}">
                    <a16:creationId xmlns:a16="http://schemas.microsoft.com/office/drawing/2014/main" id="{17AA8FFB-DE54-365A-E8F0-39005786F099}"/>
                  </a:ext>
                </a:extLst>
              </p:cNvPr>
              <p:cNvPicPr/>
              <p:nvPr/>
            </p:nvPicPr>
            <p:blipFill>
              <a:blip r:embed="rId429"/>
              <a:stretch>
                <a:fillRect/>
              </a:stretch>
            </p:blipFill>
            <p:spPr>
              <a:xfrm>
                <a:off x="2409155" y="2328501"/>
                <a:ext cx="144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2" name="Freihand 41">
                <a:extLst>
                  <a:ext uri="{FF2B5EF4-FFF2-40B4-BE49-F238E27FC236}">
                    <a16:creationId xmlns:a16="http://schemas.microsoft.com/office/drawing/2014/main" id="{FB0E2548-B7C7-0D3E-4218-EBC0029A53A6}"/>
                  </a:ext>
                </a:extLst>
              </p14:cNvPr>
              <p14:cNvContentPartPr/>
              <p14:nvPr/>
            </p14:nvContentPartPr>
            <p14:xfrm>
              <a:off x="2534075" y="2278461"/>
              <a:ext cx="336600" cy="162720"/>
            </p14:xfrm>
          </p:contentPart>
        </mc:Choice>
        <mc:Fallback>
          <p:pic>
            <p:nvPicPr>
              <p:cNvPr id="42" name="Freihand 41">
                <a:extLst>
                  <a:ext uri="{FF2B5EF4-FFF2-40B4-BE49-F238E27FC236}">
                    <a16:creationId xmlns:a16="http://schemas.microsoft.com/office/drawing/2014/main" id="{FB0E2548-B7C7-0D3E-4218-EBC0029A53A6}"/>
                  </a:ext>
                </a:extLst>
              </p:cNvPr>
              <p:cNvPicPr/>
              <p:nvPr/>
            </p:nvPicPr>
            <p:blipFill>
              <a:blip r:embed="rId431"/>
              <a:stretch>
                <a:fillRect/>
              </a:stretch>
            </p:blipFill>
            <p:spPr>
              <a:xfrm>
                <a:off x="2525075" y="2269461"/>
                <a:ext cx="354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43" name="Freihand 42">
                <a:extLst>
                  <a:ext uri="{FF2B5EF4-FFF2-40B4-BE49-F238E27FC236}">
                    <a16:creationId xmlns:a16="http://schemas.microsoft.com/office/drawing/2014/main" id="{BB9BE3B5-016A-BC77-9EA7-43C375527CAD}"/>
                  </a:ext>
                </a:extLst>
              </p14:cNvPr>
              <p14:cNvContentPartPr/>
              <p14:nvPr/>
            </p14:nvContentPartPr>
            <p14:xfrm>
              <a:off x="2760155" y="2267301"/>
              <a:ext cx="28440" cy="20160"/>
            </p14:xfrm>
          </p:contentPart>
        </mc:Choice>
        <mc:Fallback>
          <p:pic>
            <p:nvPicPr>
              <p:cNvPr id="43" name="Freihand 42">
                <a:extLst>
                  <a:ext uri="{FF2B5EF4-FFF2-40B4-BE49-F238E27FC236}">
                    <a16:creationId xmlns:a16="http://schemas.microsoft.com/office/drawing/2014/main" id="{BB9BE3B5-016A-BC77-9EA7-43C375527CAD}"/>
                  </a:ext>
                </a:extLst>
              </p:cNvPr>
              <p:cNvPicPr/>
              <p:nvPr/>
            </p:nvPicPr>
            <p:blipFill>
              <a:blip r:embed="rId433"/>
              <a:stretch>
                <a:fillRect/>
              </a:stretch>
            </p:blipFill>
            <p:spPr>
              <a:xfrm>
                <a:off x="2751515" y="2258301"/>
                <a:ext cx="46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44" name="Freihand 43">
                <a:extLst>
                  <a:ext uri="{FF2B5EF4-FFF2-40B4-BE49-F238E27FC236}">
                    <a16:creationId xmlns:a16="http://schemas.microsoft.com/office/drawing/2014/main" id="{48E86067-6688-7E58-44EA-93F2F8E6EE5A}"/>
                  </a:ext>
                </a:extLst>
              </p14:cNvPr>
              <p14:cNvContentPartPr/>
              <p14:nvPr/>
            </p14:nvContentPartPr>
            <p14:xfrm>
              <a:off x="2902355" y="2327781"/>
              <a:ext cx="54720" cy="224280"/>
            </p14:xfrm>
          </p:contentPart>
        </mc:Choice>
        <mc:Fallback>
          <p:pic>
            <p:nvPicPr>
              <p:cNvPr id="44" name="Freihand 43">
                <a:extLst>
                  <a:ext uri="{FF2B5EF4-FFF2-40B4-BE49-F238E27FC236}">
                    <a16:creationId xmlns:a16="http://schemas.microsoft.com/office/drawing/2014/main" id="{48E86067-6688-7E58-44EA-93F2F8E6EE5A}"/>
                  </a:ext>
                </a:extLst>
              </p:cNvPr>
              <p:cNvPicPr/>
              <p:nvPr/>
            </p:nvPicPr>
            <p:blipFill>
              <a:blip r:embed="rId435"/>
              <a:stretch>
                <a:fillRect/>
              </a:stretch>
            </p:blipFill>
            <p:spPr>
              <a:xfrm>
                <a:off x="2893715" y="2319141"/>
                <a:ext cx="72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45" name="Freihand 44">
                <a:extLst>
                  <a:ext uri="{FF2B5EF4-FFF2-40B4-BE49-F238E27FC236}">
                    <a16:creationId xmlns:a16="http://schemas.microsoft.com/office/drawing/2014/main" id="{675B813F-1DBB-B590-DAAF-96E5DDBEB292}"/>
                  </a:ext>
                </a:extLst>
              </p14:cNvPr>
              <p14:cNvContentPartPr/>
              <p14:nvPr/>
            </p14:nvContentPartPr>
            <p14:xfrm>
              <a:off x="2302235" y="2748981"/>
              <a:ext cx="251640" cy="82080"/>
            </p14:xfrm>
          </p:contentPart>
        </mc:Choice>
        <mc:Fallback>
          <p:pic>
            <p:nvPicPr>
              <p:cNvPr id="45" name="Freihand 44">
                <a:extLst>
                  <a:ext uri="{FF2B5EF4-FFF2-40B4-BE49-F238E27FC236}">
                    <a16:creationId xmlns:a16="http://schemas.microsoft.com/office/drawing/2014/main" id="{675B813F-1DBB-B590-DAAF-96E5DDBEB292}"/>
                  </a:ext>
                </a:extLst>
              </p:cNvPr>
              <p:cNvPicPr/>
              <p:nvPr/>
            </p:nvPicPr>
            <p:blipFill>
              <a:blip r:embed="rId437"/>
              <a:stretch>
                <a:fillRect/>
              </a:stretch>
            </p:blipFill>
            <p:spPr>
              <a:xfrm>
                <a:off x="2293595" y="2740341"/>
                <a:ext cx="269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46" name="Freihand 45">
                <a:extLst>
                  <a:ext uri="{FF2B5EF4-FFF2-40B4-BE49-F238E27FC236}">
                    <a16:creationId xmlns:a16="http://schemas.microsoft.com/office/drawing/2014/main" id="{5126A302-F3E7-277C-4249-18F288581BDA}"/>
                  </a:ext>
                </a:extLst>
              </p14:cNvPr>
              <p14:cNvContentPartPr/>
              <p14:nvPr/>
            </p14:nvContentPartPr>
            <p14:xfrm>
              <a:off x="2472515" y="2628741"/>
              <a:ext cx="12600" cy="4680"/>
            </p14:xfrm>
          </p:contentPart>
        </mc:Choice>
        <mc:Fallback>
          <p:pic>
            <p:nvPicPr>
              <p:cNvPr id="46" name="Freihand 45">
                <a:extLst>
                  <a:ext uri="{FF2B5EF4-FFF2-40B4-BE49-F238E27FC236}">
                    <a16:creationId xmlns:a16="http://schemas.microsoft.com/office/drawing/2014/main" id="{5126A302-F3E7-277C-4249-18F288581BDA}"/>
                  </a:ext>
                </a:extLst>
              </p:cNvPr>
              <p:cNvPicPr/>
              <p:nvPr/>
            </p:nvPicPr>
            <p:blipFill>
              <a:blip r:embed="rId439"/>
              <a:stretch>
                <a:fillRect/>
              </a:stretch>
            </p:blipFill>
            <p:spPr>
              <a:xfrm>
                <a:off x="2463875" y="2620101"/>
                <a:ext cx="30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7" name="Freihand 46">
                <a:extLst>
                  <a:ext uri="{FF2B5EF4-FFF2-40B4-BE49-F238E27FC236}">
                    <a16:creationId xmlns:a16="http://schemas.microsoft.com/office/drawing/2014/main" id="{447799BC-3A19-8238-CF6A-6FE49C30C7E1}"/>
                  </a:ext>
                </a:extLst>
              </p14:cNvPr>
              <p14:cNvContentPartPr/>
              <p14:nvPr/>
            </p14:nvContentPartPr>
            <p14:xfrm>
              <a:off x="2675555" y="2691741"/>
              <a:ext cx="46080" cy="99720"/>
            </p14:xfrm>
          </p:contentPart>
        </mc:Choice>
        <mc:Fallback>
          <p:pic>
            <p:nvPicPr>
              <p:cNvPr id="47" name="Freihand 46">
                <a:extLst>
                  <a:ext uri="{FF2B5EF4-FFF2-40B4-BE49-F238E27FC236}">
                    <a16:creationId xmlns:a16="http://schemas.microsoft.com/office/drawing/2014/main" id="{447799BC-3A19-8238-CF6A-6FE49C30C7E1}"/>
                  </a:ext>
                </a:extLst>
              </p:cNvPr>
              <p:cNvPicPr/>
              <p:nvPr/>
            </p:nvPicPr>
            <p:blipFill>
              <a:blip r:embed="rId441"/>
              <a:stretch>
                <a:fillRect/>
              </a:stretch>
            </p:blipFill>
            <p:spPr>
              <a:xfrm>
                <a:off x="2666915" y="2682741"/>
                <a:ext cx="63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8" name="Freihand 47">
                <a:extLst>
                  <a:ext uri="{FF2B5EF4-FFF2-40B4-BE49-F238E27FC236}">
                    <a16:creationId xmlns:a16="http://schemas.microsoft.com/office/drawing/2014/main" id="{4A65F98E-D02D-7B43-6D12-6FDD030EFD72}"/>
                  </a:ext>
                </a:extLst>
              </p14:cNvPr>
              <p14:cNvContentPartPr/>
              <p14:nvPr/>
            </p14:nvContentPartPr>
            <p14:xfrm>
              <a:off x="2738915" y="2590581"/>
              <a:ext cx="336600" cy="172440"/>
            </p14:xfrm>
          </p:contentPart>
        </mc:Choice>
        <mc:Fallback>
          <p:pic>
            <p:nvPicPr>
              <p:cNvPr id="48" name="Freihand 47">
                <a:extLst>
                  <a:ext uri="{FF2B5EF4-FFF2-40B4-BE49-F238E27FC236}">
                    <a16:creationId xmlns:a16="http://schemas.microsoft.com/office/drawing/2014/main" id="{4A65F98E-D02D-7B43-6D12-6FDD030EFD72}"/>
                  </a:ext>
                </a:extLst>
              </p:cNvPr>
              <p:cNvPicPr/>
              <p:nvPr/>
            </p:nvPicPr>
            <p:blipFill>
              <a:blip r:embed="rId443"/>
              <a:stretch>
                <a:fillRect/>
              </a:stretch>
            </p:blipFill>
            <p:spPr>
              <a:xfrm>
                <a:off x="2729915" y="2581581"/>
                <a:ext cx="354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0" name="Freihand 49">
                <a:extLst>
                  <a:ext uri="{FF2B5EF4-FFF2-40B4-BE49-F238E27FC236}">
                    <a16:creationId xmlns:a16="http://schemas.microsoft.com/office/drawing/2014/main" id="{277C0DEB-F7B8-C367-6753-822FD6510293}"/>
                  </a:ext>
                </a:extLst>
              </p14:cNvPr>
              <p14:cNvContentPartPr/>
              <p14:nvPr/>
            </p14:nvContentPartPr>
            <p14:xfrm>
              <a:off x="3070115" y="2514981"/>
              <a:ext cx="216720" cy="180360"/>
            </p14:xfrm>
          </p:contentPart>
        </mc:Choice>
        <mc:Fallback>
          <p:pic>
            <p:nvPicPr>
              <p:cNvPr id="50" name="Freihand 49">
                <a:extLst>
                  <a:ext uri="{FF2B5EF4-FFF2-40B4-BE49-F238E27FC236}">
                    <a16:creationId xmlns:a16="http://schemas.microsoft.com/office/drawing/2014/main" id="{277C0DEB-F7B8-C367-6753-822FD6510293}"/>
                  </a:ext>
                </a:extLst>
              </p:cNvPr>
              <p:cNvPicPr/>
              <p:nvPr/>
            </p:nvPicPr>
            <p:blipFill>
              <a:blip r:embed="rId445"/>
              <a:stretch>
                <a:fillRect/>
              </a:stretch>
            </p:blipFill>
            <p:spPr>
              <a:xfrm>
                <a:off x="3061475" y="2506341"/>
                <a:ext cx="234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53" name="Freihand 52">
                <a:extLst>
                  <a:ext uri="{FF2B5EF4-FFF2-40B4-BE49-F238E27FC236}">
                    <a16:creationId xmlns:a16="http://schemas.microsoft.com/office/drawing/2014/main" id="{8312B77B-B6F3-4A33-6899-B516AC3799C7}"/>
                  </a:ext>
                </a:extLst>
              </p14:cNvPr>
              <p14:cNvContentPartPr/>
              <p14:nvPr/>
            </p14:nvContentPartPr>
            <p14:xfrm>
              <a:off x="2303675" y="3018981"/>
              <a:ext cx="118080" cy="187200"/>
            </p14:xfrm>
          </p:contentPart>
        </mc:Choice>
        <mc:Fallback>
          <p:pic>
            <p:nvPicPr>
              <p:cNvPr id="53" name="Freihand 52">
                <a:extLst>
                  <a:ext uri="{FF2B5EF4-FFF2-40B4-BE49-F238E27FC236}">
                    <a16:creationId xmlns:a16="http://schemas.microsoft.com/office/drawing/2014/main" id="{8312B77B-B6F3-4A33-6899-B516AC3799C7}"/>
                  </a:ext>
                </a:extLst>
              </p:cNvPr>
              <p:cNvPicPr/>
              <p:nvPr/>
            </p:nvPicPr>
            <p:blipFill>
              <a:blip r:embed="rId447"/>
              <a:stretch>
                <a:fillRect/>
              </a:stretch>
            </p:blipFill>
            <p:spPr>
              <a:xfrm>
                <a:off x="2294675" y="3009981"/>
                <a:ext cx="135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54" name="Freihand 53">
                <a:extLst>
                  <a:ext uri="{FF2B5EF4-FFF2-40B4-BE49-F238E27FC236}">
                    <a16:creationId xmlns:a16="http://schemas.microsoft.com/office/drawing/2014/main" id="{DA45958C-D675-9B99-A6E5-42A8860D80BC}"/>
                  </a:ext>
                </a:extLst>
              </p14:cNvPr>
              <p14:cNvContentPartPr/>
              <p14:nvPr/>
            </p14:nvContentPartPr>
            <p14:xfrm>
              <a:off x="2448035" y="2998461"/>
              <a:ext cx="276840" cy="291960"/>
            </p14:xfrm>
          </p:contentPart>
        </mc:Choice>
        <mc:Fallback>
          <p:pic>
            <p:nvPicPr>
              <p:cNvPr id="54" name="Freihand 53">
                <a:extLst>
                  <a:ext uri="{FF2B5EF4-FFF2-40B4-BE49-F238E27FC236}">
                    <a16:creationId xmlns:a16="http://schemas.microsoft.com/office/drawing/2014/main" id="{DA45958C-D675-9B99-A6E5-42A8860D80BC}"/>
                  </a:ext>
                </a:extLst>
              </p:cNvPr>
              <p:cNvPicPr/>
              <p:nvPr/>
            </p:nvPicPr>
            <p:blipFill>
              <a:blip r:embed="rId449"/>
              <a:stretch>
                <a:fillRect/>
              </a:stretch>
            </p:blipFill>
            <p:spPr>
              <a:xfrm>
                <a:off x="2439035" y="2989461"/>
                <a:ext cx="29448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55" name="Freihand 54">
                <a:extLst>
                  <a:ext uri="{FF2B5EF4-FFF2-40B4-BE49-F238E27FC236}">
                    <a16:creationId xmlns:a16="http://schemas.microsoft.com/office/drawing/2014/main" id="{0D9C0CEA-4260-039B-D933-5EA6AAD99F68}"/>
                  </a:ext>
                </a:extLst>
              </p14:cNvPr>
              <p14:cNvContentPartPr/>
              <p14:nvPr/>
            </p14:nvContentPartPr>
            <p14:xfrm>
              <a:off x="2772035" y="2873901"/>
              <a:ext cx="155160" cy="199800"/>
            </p14:xfrm>
          </p:contentPart>
        </mc:Choice>
        <mc:Fallback>
          <p:pic>
            <p:nvPicPr>
              <p:cNvPr id="55" name="Freihand 54">
                <a:extLst>
                  <a:ext uri="{FF2B5EF4-FFF2-40B4-BE49-F238E27FC236}">
                    <a16:creationId xmlns:a16="http://schemas.microsoft.com/office/drawing/2014/main" id="{0D9C0CEA-4260-039B-D933-5EA6AAD99F68}"/>
                  </a:ext>
                </a:extLst>
              </p:cNvPr>
              <p:cNvPicPr/>
              <p:nvPr/>
            </p:nvPicPr>
            <p:blipFill>
              <a:blip r:embed="rId451"/>
              <a:stretch>
                <a:fillRect/>
              </a:stretch>
            </p:blipFill>
            <p:spPr>
              <a:xfrm>
                <a:off x="2763395" y="2864901"/>
                <a:ext cx="172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56" name="Freihand 55">
                <a:extLst>
                  <a:ext uri="{FF2B5EF4-FFF2-40B4-BE49-F238E27FC236}">
                    <a16:creationId xmlns:a16="http://schemas.microsoft.com/office/drawing/2014/main" id="{910D719F-3FC3-D7C6-C2D6-678A85C6A9DF}"/>
                  </a:ext>
                </a:extLst>
              </p14:cNvPr>
              <p14:cNvContentPartPr/>
              <p14:nvPr/>
            </p14:nvContentPartPr>
            <p14:xfrm>
              <a:off x="2644595" y="2852661"/>
              <a:ext cx="223560" cy="34560"/>
            </p14:xfrm>
          </p:contentPart>
        </mc:Choice>
        <mc:Fallback>
          <p:pic>
            <p:nvPicPr>
              <p:cNvPr id="56" name="Freihand 55">
                <a:extLst>
                  <a:ext uri="{FF2B5EF4-FFF2-40B4-BE49-F238E27FC236}">
                    <a16:creationId xmlns:a16="http://schemas.microsoft.com/office/drawing/2014/main" id="{910D719F-3FC3-D7C6-C2D6-678A85C6A9DF}"/>
                  </a:ext>
                </a:extLst>
              </p:cNvPr>
              <p:cNvPicPr/>
              <p:nvPr/>
            </p:nvPicPr>
            <p:blipFill>
              <a:blip r:embed="rId453"/>
              <a:stretch>
                <a:fillRect/>
              </a:stretch>
            </p:blipFill>
            <p:spPr>
              <a:xfrm>
                <a:off x="2635595" y="2843661"/>
                <a:ext cx="241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57" name="Freihand 56">
                <a:extLst>
                  <a:ext uri="{FF2B5EF4-FFF2-40B4-BE49-F238E27FC236}">
                    <a16:creationId xmlns:a16="http://schemas.microsoft.com/office/drawing/2014/main" id="{CCA98060-1A1D-08C6-3D4F-172BAD344540}"/>
                  </a:ext>
                </a:extLst>
              </p14:cNvPr>
              <p14:cNvContentPartPr/>
              <p14:nvPr/>
            </p14:nvContentPartPr>
            <p14:xfrm>
              <a:off x="2922155" y="2844741"/>
              <a:ext cx="76680" cy="203400"/>
            </p14:xfrm>
          </p:contentPart>
        </mc:Choice>
        <mc:Fallback>
          <p:pic>
            <p:nvPicPr>
              <p:cNvPr id="57" name="Freihand 56">
                <a:extLst>
                  <a:ext uri="{FF2B5EF4-FFF2-40B4-BE49-F238E27FC236}">
                    <a16:creationId xmlns:a16="http://schemas.microsoft.com/office/drawing/2014/main" id="{CCA98060-1A1D-08C6-3D4F-172BAD344540}"/>
                  </a:ext>
                </a:extLst>
              </p:cNvPr>
              <p:cNvPicPr/>
              <p:nvPr/>
            </p:nvPicPr>
            <p:blipFill>
              <a:blip r:embed="rId455"/>
              <a:stretch>
                <a:fillRect/>
              </a:stretch>
            </p:blipFill>
            <p:spPr>
              <a:xfrm>
                <a:off x="2913515" y="2836101"/>
                <a:ext cx="943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58" name="Freihand 57">
                <a:extLst>
                  <a:ext uri="{FF2B5EF4-FFF2-40B4-BE49-F238E27FC236}">
                    <a16:creationId xmlns:a16="http://schemas.microsoft.com/office/drawing/2014/main" id="{49076E37-93D4-1811-2728-BB3D93211727}"/>
                  </a:ext>
                </a:extLst>
              </p14:cNvPr>
              <p14:cNvContentPartPr/>
              <p14:nvPr/>
            </p14:nvContentPartPr>
            <p14:xfrm>
              <a:off x="3016475" y="2929701"/>
              <a:ext cx="328320" cy="99720"/>
            </p14:xfrm>
          </p:contentPart>
        </mc:Choice>
        <mc:Fallback>
          <p:pic>
            <p:nvPicPr>
              <p:cNvPr id="58" name="Freihand 57">
                <a:extLst>
                  <a:ext uri="{FF2B5EF4-FFF2-40B4-BE49-F238E27FC236}">
                    <a16:creationId xmlns:a16="http://schemas.microsoft.com/office/drawing/2014/main" id="{49076E37-93D4-1811-2728-BB3D93211727}"/>
                  </a:ext>
                </a:extLst>
              </p:cNvPr>
              <p:cNvPicPr/>
              <p:nvPr/>
            </p:nvPicPr>
            <p:blipFill>
              <a:blip r:embed="rId457"/>
              <a:stretch>
                <a:fillRect/>
              </a:stretch>
            </p:blipFill>
            <p:spPr>
              <a:xfrm>
                <a:off x="3007835" y="2920701"/>
                <a:ext cx="345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59" name="Freihand 58">
                <a:extLst>
                  <a:ext uri="{FF2B5EF4-FFF2-40B4-BE49-F238E27FC236}">
                    <a16:creationId xmlns:a16="http://schemas.microsoft.com/office/drawing/2014/main" id="{C9E8F38B-F131-05A0-0B8E-044C22F1AE06}"/>
                  </a:ext>
                </a:extLst>
              </p14:cNvPr>
              <p14:cNvContentPartPr/>
              <p14:nvPr/>
            </p14:nvContentPartPr>
            <p14:xfrm>
              <a:off x="3237875" y="2693901"/>
              <a:ext cx="185040" cy="169560"/>
            </p14:xfrm>
          </p:contentPart>
        </mc:Choice>
        <mc:Fallback>
          <p:pic>
            <p:nvPicPr>
              <p:cNvPr id="59" name="Freihand 58">
                <a:extLst>
                  <a:ext uri="{FF2B5EF4-FFF2-40B4-BE49-F238E27FC236}">
                    <a16:creationId xmlns:a16="http://schemas.microsoft.com/office/drawing/2014/main" id="{C9E8F38B-F131-05A0-0B8E-044C22F1AE06}"/>
                  </a:ext>
                </a:extLst>
              </p:cNvPr>
              <p:cNvPicPr/>
              <p:nvPr/>
            </p:nvPicPr>
            <p:blipFill>
              <a:blip r:embed="rId459"/>
              <a:stretch>
                <a:fillRect/>
              </a:stretch>
            </p:blipFill>
            <p:spPr>
              <a:xfrm>
                <a:off x="3229235" y="2684901"/>
                <a:ext cx="202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60" name="Freihand 59">
                <a:extLst>
                  <a:ext uri="{FF2B5EF4-FFF2-40B4-BE49-F238E27FC236}">
                    <a16:creationId xmlns:a16="http://schemas.microsoft.com/office/drawing/2014/main" id="{4E6D417A-9883-B7E2-AB90-6399610354A0}"/>
                  </a:ext>
                </a:extLst>
              </p14:cNvPr>
              <p14:cNvContentPartPr/>
              <p14:nvPr/>
            </p14:nvContentPartPr>
            <p14:xfrm>
              <a:off x="3465035" y="2996301"/>
              <a:ext cx="4320" cy="15120"/>
            </p14:xfrm>
          </p:contentPart>
        </mc:Choice>
        <mc:Fallback>
          <p:pic>
            <p:nvPicPr>
              <p:cNvPr id="60" name="Freihand 59">
                <a:extLst>
                  <a:ext uri="{FF2B5EF4-FFF2-40B4-BE49-F238E27FC236}">
                    <a16:creationId xmlns:a16="http://schemas.microsoft.com/office/drawing/2014/main" id="{4E6D417A-9883-B7E2-AB90-6399610354A0}"/>
                  </a:ext>
                </a:extLst>
              </p:cNvPr>
              <p:cNvPicPr/>
              <p:nvPr/>
            </p:nvPicPr>
            <p:blipFill>
              <a:blip r:embed="rId461"/>
              <a:stretch>
                <a:fillRect/>
              </a:stretch>
            </p:blipFill>
            <p:spPr>
              <a:xfrm>
                <a:off x="3456395" y="2987661"/>
                <a:ext cx="21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06" name="Freihand 105">
                <a:extLst>
                  <a:ext uri="{FF2B5EF4-FFF2-40B4-BE49-F238E27FC236}">
                    <a16:creationId xmlns:a16="http://schemas.microsoft.com/office/drawing/2014/main" id="{56237524-E9B2-F4F5-C2D3-6EE0DD7BEAB8}"/>
                  </a:ext>
                </a:extLst>
              </p14:cNvPr>
              <p14:cNvContentPartPr/>
              <p14:nvPr/>
            </p14:nvContentPartPr>
            <p14:xfrm>
              <a:off x="2698595" y="1557021"/>
              <a:ext cx="10440" cy="20880"/>
            </p14:xfrm>
          </p:contentPart>
        </mc:Choice>
        <mc:Fallback>
          <p:pic>
            <p:nvPicPr>
              <p:cNvPr id="106" name="Freihand 105">
                <a:extLst>
                  <a:ext uri="{FF2B5EF4-FFF2-40B4-BE49-F238E27FC236}">
                    <a16:creationId xmlns:a16="http://schemas.microsoft.com/office/drawing/2014/main" id="{56237524-E9B2-F4F5-C2D3-6EE0DD7BEAB8}"/>
                  </a:ext>
                </a:extLst>
              </p:cNvPr>
              <p:cNvPicPr/>
              <p:nvPr/>
            </p:nvPicPr>
            <p:blipFill>
              <a:blip r:embed="rId463"/>
              <a:stretch>
                <a:fillRect/>
              </a:stretch>
            </p:blipFill>
            <p:spPr>
              <a:xfrm>
                <a:off x="2689595" y="1548381"/>
                <a:ext cx="28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07" name="Freihand 106">
                <a:extLst>
                  <a:ext uri="{FF2B5EF4-FFF2-40B4-BE49-F238E27FC236}">
                    <a16:creationId xmlns:a16="http://schemas.microsoft.com/office/drawing/2014/main" id="{3A2DE098-567E-6783-9F62-44F582182CDF}"/>
                  </a:ext>
                </a:extLst>
              </p14:cNvPr>
              <p14:cNvContentPartPr/>
              <p14:nvPr/>
            </p14:nvContentPartPr>
            <p14:xfrm>
              <a:off x="2703635" y="1554141"/>
              <a:ext cx="6840" cy="65880"/>
            </p14:xfrm>
          </p:contentPart>
        </mc:Choice>
        <mc:Fallback>
          <p:pic>
            <p:nvPicPr>
              <p:cNvPr id="107" name="Freihand 106">
                <a:extLst>
                  <a:ext uri="{FF2B5EF4-FFF2-40B4-BE49-F238E27FC236}">
                    <a16:creationId xmlns:a16="http://schemas.microsoft.com/office/drawing/2014/main" id="{3A2DE098-567E-6783-9F62-44F582182CDF}"/>
                  </a:ext>
                </a:extLst>
              </p:cNvPr>
              <p:cNvPicPr/>
              <p:nvPr/>
            </p:nvPicPr>
            <p:blipFill>
              <a:blip r:embed="rId465"/>
              <a:stretch>
                <a:fillRect/>
              </a:stretch>
            </p:blipFill>
            <p:spPr>
              <a:xfrm>
                <a:off x="2694635" y="1545501"/>
                <a:ext cx="24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08" name="Freihand 107">
                <a:extLst>
                  <a:ext uri="{FF2B5EF4-FFF2-40B4-BE49-F238E27FC236}">
                    <a16:creationId xmlns:a16="http://schemas.microsoft.com/office/drawing/2014/main" id="{8BF3C29B-EB3B-AB33-B67C-F1F5521614F4}"/>
                  </a:ext>
                </a:extLst>
              </p14:cNvPr>
              <p14:cNvContentPartPr/>
              <p14:nvPr/>
            </p14:nvContentPartPr>
            <p14:xfrm>
              <a:off x="2696795" y="1525701"/>
              <a:ext cx="19440" cy="71280"/>
            </p14:xfrm>
          </p:contentPart>
        </mc:Choice>
        <mc:Fallback>
          <p:pic>
            <p:nvPicPr>
              <p:cNvPr id="108" name="Freihand 107">
                <a:extLst>
                  <a:ext uri="{FF2B5EF4-FFF2-40B4-BE49-F238E27FC236}">
                    <a16:creationId xmlns:a16="http://schemas.microsoft.com/office/drawing/2014/main" id="{8BF3C29B-EB3B-AB33-B67C-F1F5521614F4}"/>
                  </a:ext>
                </a:extLst>
              </p:cNvPr>
              <p:cNvPicPr/>
              <p:nvPr/>
            </p:nvPicPr>
            <p:blipFill>
              <a:blip r:embed="rId467"/>
              <a:stretch>
                <a:fillRect/>
              </a:stretch>
            </p:blipFill>
            <p:spPr>
              <a:xfrm>
                <a:off x="2687795" y="1516701"/>
                <a:ext cx="37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09" name="Freihand 108">
                <a:extLst>
                  <a:ext uri="{FF2B5EF4-FFF2-40B4-BE49-F238E27FC236}">
                    <a16:creationId xmlns:a16="http://schemas.microsoft.com/office/drawing/2014/main" id="{D06667C7-E9D2-3A9D-98DA-671715A8166C}"/>
                  </a:ext>
                </a:extLst>
              </p14:cNvPr>
              <p14:cNvContentPartPr/>
              <p14:nvPr/>
            </p14:nvContentPartPr>
            <p14:xfrm>
              <a:off x="2703275" y="1541541"/>
              <a:ext cx="18720" cy="243360"/>
            </p14:xfrm>
          </p:contentPart>
        </mc:Choice>
        <mc:Fallback>
          <p:pic>
            <p:nvPicPr>
              <p:cNvPr id="109" name="Freihand 108">
                <a:extLst>
                  <a:ext uri="{FF2B5EF4-FFF2-40B4-BE49-F238E27FC236}">
                    <a16:creationId xmlns:a16="http://schemas.microsoft.com/office/drawing/2014/main" id="{D06667C7-E9D2-3A9D-98DA-671715A8166C}"/>
                  </a:ext>
                </a:extLst>
              </p:cNvPr>
              <p:cNvPicPr/>
              <p:nvPr/>
            </p:nvPicPr>
            <p:blipFill>
              <a:blip r:embed="rId469"/>
              <a:stretch>
                <a:fillRect/>
              </a:stretch>
            </p:blipFill>
            <p:spPr>
              <a:xfrm>
                <a:off x="2694635" y="1532901"/>
                <a:ext cx="363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10" name="Freihand 109">
                <a:extLst>
                  <a:ext uri="{FF2B5EF4-FFF2-40B4-BE49-F238E27FC236}">
                    <a16:creationId xmlns:a16="http://schemas.microsoft.com/office/drawing/2014/main" id="{17EA0211-9D92-D01D-F123-D911418C5FC6}"/>
                  </a:ext>
                </a:extLst>
              </p14:cNvPr>
              <p14:cNvContentPartPr/>
              <p14:nvPr/>
            </p14:nvContentPartPr>
            <p14:xfrm>
              <a:off x="2721635" y="1815501"/>
              <a:ext cx="2520" cy="61560"/>
            </p14:xfrm>
          </p:contentPart>
        </mc:Choice>
        <mc:Fallback>
          <p:pic>
            <p:nvPicPr>
              <p:cNvPr id="110" name="Freihand 109">
                <a:extLst>
                  <a:ext uri="{FF2B5EF4-FFF2-40B4-BE49-F238E27FC236}">
                    <a16:creationId xmlns:a16="http://schemas.microsoft.com/office/drawing/2014/main" id="{17EA0211-9D92-D01D-F123-D911418C5FC6}"/>
                  </a:ext>
                </a:extLst>
              </p:cNvPr>
              <p:cNvPicPr/>
              <p:nvPr/>
            </p:nvPicPr>
            <p:blipFill>
              <a:blip r:embed="rId471"/>
              <a:stretch>
                <a:fillRect/>
              </a:stretch>
            </p:blipFill>
            <p:spPr>
              <a:xfrm>
                <a:off x="2712995" y="1806501"/>
                <a:ext cx="20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11" name="Freihand 110">
                <a:extLst>
                  <a:ext uri="{FF2B5EF4-FFF2-40B4-BE49-F238E27FC236}">
                    <a16:creationId xmlns:a16="http://schemas.microsoft.com/office/drawing/2014/main" id="{682836D6-D09D-84B9-AB72-FEF8A1082D3B}"/>
                  </a:ext>
                </a:extLst>
              </p14:cNvPr>
              <p14:cNvContentPartPr/>
              <p14:nvPr/>
            </p14:nvContentPartPr>
            <p14:xfrm>
              <a:off x="2696435" y="1956981"/>
              <a:ext cx="31680" cy="1154160"/>
            </p14:xfrm>
          </p:contentPart>
        </mc:Choice>
        <mc:Fallback>
          <p:pic>
            <p:nvPicPr>
              <p:cNvPr id="111" name="Freihand 110">
                <a:extLst>
                  <a:ext uri="{FF2B5EF4-FFF2-40B4-BE49-F238E27FC236}">
                    <a16:creationId xmlns:a16="http://schemas.microsoft.com/office/drawing/2014/main" id="{682836D6-D09D-84B9-AB72-FEF8A1082D3B}"/>
                  </a:ext>
                </a:extLst>
              </p:cNvPr>
              <p:cNvPicPr/>
              <p:nvPr/>
            </p:nvPicPr>
            <p:blipFill>
              <a:blip r:embed="rId473"/>
              <a:stretch>
                <a:fillRect/>
              </a:stretch>
            </p:blipFill>
            <p:spPr>
              <a:xfrm>
                <a:off x="2687435" y="1948341"/>
                <a:ext cx="49320" cy="1171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12" name="Freihand 111">
                <a:extLst>
                  <a:ext uri="{FF2B5EF4-FFF2-40B4-BE49-F238E27FC236}">
                    <a16:creationId xmlns:a16="http://schemas.microsoft.com/office/drawing/2014/main" id="{EB8BC82E-0C73-325C-ECE1-62B059AFBC57}"/>
                  </a:ext>
                </a:extLst>
              </p14:cNvPr>
              <p14:cNvContentPartPr/>
              <p14:nvPr/>
            </p14:nvContentPartPr>
            <p14:xfrm>
              <a:off x="2677715" y="3390141"/>
              <a:ext cx="21600" cy="179640"/>
            </p14:xfrm>
          </p:contentPart>
        </mc:Choice>
        <mc:Fallback>
          <p:pic>
            <p:nvPicPr>
              <p:cNvPr id="112" name="Freihand 111">
                <a:extLst>
                  <a:ext uri="{FF2B5EF4-FFF2-40B4-BE49-F238E27FC236}">
                    <a16:creationId xmlns:a16="http://schemas.microsoft.com/office/drawing/2014/main" id="{EB8BC82E-0C73-325C-ECE1-62B059AFBC57}"/>
                  </a:ext>
                </a:extLst>
              </p:cNvPr>
              <p:cNvPicPr/>
              <p:nvPr/>
            </p:nvPicPr>
            <p:blipFill>
              <a:blip r:embed="rId475"/>
              <a:stretch>
                <a:fillRect/>
              </a:stretch>
            </p:blipFill>
            <p:spPr>
              <a:xfrm>
                <a:off x="2668715" y="3381501"/>
                <a:ext cx="39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3" name="Freihand 252">
                <a:extLst>
                  <a:ext uri="{FF2B5EF4-FFF2-40B4-BE49-F238E27FC236}">
                    <a16:creationId xmlns:a16="http://schemas.microsoft.com/office/drawing/2014/main" id="{703FC1C7-672C-7BF7-F2E1-E89A0333886E}"/>
                  </a:ext>
                </a:extLst>
              </p14:cNvPr>
              <p14:cNvContentPartPr/>
              <p14:nvPr/>
            </p14:nvContentPartPr>
            <p14:xfrm>
              <a:off x="2304035" y="1348581"/>
              <a:ext cx="25560" cy="132480"/>
            </p14:xfrm>
          </p:contentPart>
        </mc:Choice>
        <mc:Fallback>
          <p:pic>
            <p:nvPicPr>
              <p:cNvPr id="253" name="Freihand 252">
                <a:extLst>
                  <a:ext uri="{FF2B5EF4-FFF2-40B4-BE49-F238E27FC236}">
                    <a16:creationId xmlns:a16="http://schemas.microsoft.com/office/drawing/2014/main" id="{703FC1C7-672C-7BF7-F2E1-E89A0333886E}"/>
                  </a:ext>
                </a:extLst>
              </p:cNvPr>
              <p:cNvPicPr/>
              <p:nvPr/>
            </p:nvPicPr>
            <p:blipFill>
              <a:blip r:embed="rId477"/>
              <a:stretch>
                <a:fillRect/>
              </a:stretch>
            </p:blipFill>
            <p:spPr>
              <a:xfrm>
                <a:off x="2295035" y="1339941"/>
                <a:ext cx="43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54" name="Freihand 253">
                <a:extLst>
                  <a:ext uri="{FF2B5EF4-FFF2-40B4-BE49-F238E27FC236}">
                    <a16:creationId xmlns:a16="http://schemas.microsoft.com/office/drawing/2014/main" id="{50081C0E-6948-4A83-290C-B75CEEA35C10}"/>
                  </a:ext>
                </a:extLst>
              </p14:cNvPr>
              <p14:cNvContentPartPr/>
              <p14:nvPr/>
            </p14:nvContentPartPr>
            <p14:xfrm>
              <a:off x="2337155" y="1590501"/>
              <a:ext cx="42840" cy="433440"/>
            </p14:xfrm>
          </p:contentPart>
        </mc:Choice>
        <mc:Fallback>
          <p:pic>
            <p:nvPicPr>
              <p:cNvPr id="254" name="Freihand 253">
                <a:extLst>
                  <a:ext uri="{FF2B5EF4-FFF2-40B4-BE49-F238E27FC236}">
                    <a16:creationId xmlns:a16="http://schemas.microsoft.com/office/drawing/2014/main" id="{50081C0E-6948-4A83-290C-B75CEEA35C10}"/>
                  </a:ext>
                </a:extLst>
              </p:cNvPr>
              <p:cNvPicPr/>
              <p:nvPr/>
            </p:nvPicPr>
            <p:blipFill>
              <a:blip r:embed="rId479"/>
              <a:stretch>
                <a:fillRect/>
              </a:stretch>
            </p:blipFill>
            <p:spPr>
              <a:xfrm>
                <a:off x="2328155" y="1581861"/>
                <a:ext cx="6048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5" name="Freihand 254">
                <a:extLst>
                  <a:ext uri="{FF2B5EF4-FFF2-40B4-BE49-F238E27FC236}">
                    <a16:creationId xmlns:a16="http://schemas.microsoft.com/office/drawing/2014/main" id="{EAE4F884-F71C-6F32-4D8C-0FD56BE1D6BF}"/>
                  </a:ext>
                </a:extLst>
              </p14:cNvPr>
              <p14:cNvContentPartPr/>
              <p14:nvPr/>
            </p14:nvContentPartPr>
            <p14:xfrm>
              <a:off x="2399435" y="2181261"/>
              <a:ext cx="4680" cy="55440"/>
            </p14:xfrm>
          </p:contentPart>
        </mc:Choice>
        <mc:Fallback>
          <p:pic>
            <p:nvPicPr>
              <p:cNvPr id="255" name="Freihand 254">
                <a:extLst>
                  <a:ext uri="{FF2B5EF4-FFF2-40B4-BE49-F238E27FC236}">
                    <a16:creationId xmlns:a16="http://schemas.microsoft.com/office/drawing/2014/main" id="{EAE4F884-F71C-6F32-4D8C-0FD56BE1D6BF}"/>
                  </a:ext>
                </a:extLst>
              </p:cNvPr>
              <p:cNvPicPr/>
              <p:nvPr/>
            </p:nvPicPr>
            <p:blipFill>
              <a:blip r:embed="rId481"/>
              <a:stretch>
                <a:fillRect/>
              </a:stretch>
            </p:blipFill>
            <p:spPr>
              <a:xfrm>
                <a:off x="2390435" y="2172621"/>
                <a:ext cx="22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6" name="Freihand 255">
                <a:extLst>
                  <a:ext uri="{FF2B5EF4-FFF2-40B4-BE49-F238E27FC236}">
                    <a16:creationId xmlns:a16="http://schemas.microsoft.com/office/drawing/2014/main" id="{4955A8DD-A402-EC90-5FD3-937B8DB81BD7}"/>
                  </a:ext>
                </a:extLst>
              </p14:cNvPr>
              <p14:cNvContentPartPr/>
              <p14:nvPr/>
            </p14:nvContentPartPr>
            <p14:xfrm>
              <a:off x="2482955" y="2868861"/>
              <a:ext cx="8640" cy="289800"/>
            </p14:xfrm>
          </p:contentPart>
        </mc:Choice>
        <mc:Fallback>
          <p:pic>
            <p:nvPicPr>
              <p:cNvPr id="256" name="Freihand 255">
                <a:extLst>
                  <a:ext uri="{FF2B5EF4-FFF2-40B4-BE49-F238E27FC236}">
                    <a16:creationId xmlns:a16="http://schemas.microsoft.com/office/drawing/2014/main" id="{4955A8DD-A402-EC90-5FD3-937B8DB81BD7}"/>
                  </a:ext>
                </a:extLst>
              </p:cNvPr>
              <p:cNvPicPr/>
              <p:nvPr/>
            </p:nvPicPr>
            <p:blipFill>
              <a:blip r:embed="rId483"/>
              <a:stretch>
                <a:fillRect/>
              </a:stretch>
            </p:blipFill>
            <p:spPr>
              <a:xfrm>
                <a:off x="2474315" y="2860221"/>
                <a:ext cx="262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8" name="Freihand 257">
                <a:extLst>
                  <a:ext uri="{FF2B5EF4-FFF2-40B4-BE49-F238E27FC236}">
                    <a16:creationId xmlns:a16="http://schemas.microsoft.com/office/drawing/2014/main" id="{9D8A3175-379F-FE58-273D-0EB039D3CE05}"/>
                  </a:ext>
                </a:extLst>
              </p14:cNvPr>
              <p14:cNvContentPartPr/>
              <p14:nvPr/>
            </p14:nvContentPartPr>
            <p14:xfrm>
              <a:off x="2482595" y="4267461"/>
              <a:ext cx="14040" cy="681840"/>
            </p14:xfrm>
          </p:contentPart>
        </mc:Choice>
        <mc:Fallback>
          <p:pic>
            <p:nvPicPr>
              <p:cNvPr id="258" name="Freihand 257">
                <a:extLst>
                  <a:ext uri="{FF2B5EF4-FFF2-40B4-BE49-F238E27FC236}">
                    <a16:creationId xmlns:a16="http://schemas.microsoft.com/office/drawing/2014/main" id="{9D8A3175-379F-FE58-273D-0EB039D3CE05}"/>
                  </a:ext>
                </a:extLst>
              </p:cNvPr>
              <p:cNvPicPr/>
              <p:nvPr/>
            </p:nvPicPr>
            <p:blipFill>
              <a:blip r:embed="rId485"/>
              <a:stretch>
                <a:fillRect/>
              </a:stretch>
            </p:blipFill>
            <p:spPr>
              <a:xfrm>
                <a:off x="2473955" y="4258821"/>
                <a:ext cx="31680" cy="6994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7" name="Freihand 256">
                <a:extLst>
                  <a:ext uri="{FF2B5EF4-FFF2-40B4-BE49-F238E27FC236}">
                    <a16:creationId xmlns:a16="http://schemas.microsoft.com/office/drawing/2014/main" id="{741620D8-1FCD-AA7E-7183-1ADAD4A4855A}"/>
                  </a:ext>
                </a:extLst>
              </p14:cNvPr>
              <p14:cNvContentPartPr/>
              <p14:nvPr/>
            </p14:nvContentPartPr>
            <p14:xfrm>
              <a:off x="2482595" y="3575541"/>
              <a:ext cx="21960" cy="567360"/>
            </p14:xfrm>
          </p:contentPart>
        </mc:Choice>
        <mc:Fallback>
          <p:pic>
            <p:nvPicPr>
              <p:cNvPr id="257" name="Freihand 256">
                <a:extLst>
                  <a:ext uri="{FF2B5EF4-FFF2-40B4-BE49-F238E27FC236}">
                    <a16:creationId xmlns:a16="http://schemas.microsoft.com/office/drawing/2014/main" id="{741620D8-1FCD-AA7E-7183-1ADAD4A4855A}"/>
                  </a:ext>
                </a:extLst>
              </p:cNvPr>
              <p:cNvPicPr/>
              <p:nvPr/>
            </p:nvPicPr>
            <p:blipFill>
              <a:blip r:embed="rId487"/>
              <a:stretch>
                <a:fillRect/>
              </a:stretch>
            </p:blipFill>
            <p:spPr>
              <a:xfrm>
                <a:off x="2473595" y="3566541"/>
                <a:ext cx="3960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4" name="Freihand 263">
                <a:extLst>
                  <a:ext uri="{FF2B5EF4-FFF2-40B4-BE49-F238E27FC236}">
                    <a16:creationId xmlns:a16="http://schemas.microsoft.com/office/drawing/2014/main" id="{E7052F60-8E45-FBDD-0060-8943A34FB960}"/>
                  </a:ext>
                </a:extLst>
              </p14:cNvPr>
              <p14:cNvContentPartPr/>
              <p14:nvPr/>
            </p14:nvContentPartPr>
            <p14:xfrm>
              <a:off x="2200715" y="3391941"/>
              <a:ext cx="419400" cy="47880"/>
            </p14:xfrm>
          </p:contentPart>
        </mc:Choice>
        <mc:Fallback>
          <p:pic>
            <p:nvPicPr>
              <p:cNvPr id="264" name="Freihand 263">
                <a:extLst>
                  <a:ext uri="{FF2B5EF4-FFF2-40B4-BE49-F238E27FC236}">
                    <a16:creationId xmlns:a16="http://schemas.microsoft.com/office/drawing/2014/main" id="{E7052F60-8E45-FBDD-0060-8943A34FB960}"/>
                  </a:ext>
                </a:extLst>
              </p:cNvPr>
              <p:cNvPicPr/>
              <p:nvPr/>
            </p:nvPicPr>
            <p:blipFill>
              <a:blip r:embed="rId489"/>
              <a:stretch>
                <a:fillRect/>
              </a:stretch>
            </p:blipFill>
            <p:spPr>
              <a:xfrm>
                <a:off x="2192075" y="3383301"/>
                <a:ext cx="437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5" name="Freihand 264">
                <a:extLst>
                  <a:ext uri="{FF2B5EF4-FFF2-40B4-BE49-F238E27FC236}">
                    <a16:creationId xmlns:a16="http://schemas.microsoft.com/office/drawing/2014/main" id="{E7D524A5-D99E-0934-B62E-5B9D8F516907}"/>
                  </a:ext>
                </a:extLst>
              </p14:cNvPr>
              <p14:cNvContentPartPr/>
              <p14:nvPr/>
            </p14:nvContentPartPr>
            <p14:xfrm>
              <a:off x="2581595" y="3316341"/>
              <a:ext cx="94320" cy="228600"/>
            </p14:xfrm>
          </p:contentPart>
        </mc:Choice>
        <mc:Fallback>
          <p:pic>
            <p:nvPicPr>
              <p:cNvPr id="265" name="Freihand 264">
                <a:extLst>
                  <a:ext uri="{FF2B5EF4-FFF2-40B4-BE49-F238E27FC236}">
                    <a16:creationId xmlns:a16="http://schemas.microsoft.com/office/drawing/2014/main" id="{E7D524A5-D99E-0934-B62E-5B9D8F516907}"/>
                  </a:ext>
                </a:extLst>
              </p:cNvPr>
              <p:cNvPicPr/>
              <p:nvPr/>
            </p:nvPicPr>
            <p:blipFill>
              <a:blip r:embed="rId491"/>
              <a:stretch>
                <a:fillRect/>
              </a:stretch>
            </p:blipFill>
            <p:spPr>
              <a:xfrm>
                <a:off x="2572955" y="3307701"/>
                <a:ext cx="1119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7" name="Freihand 266">
                <a:extLst>
                  <a:ext uri="{FF2B5EF4-FFF2-40B4-BE49-F238E27FC236}">
                    <a16:creationId xmlns:a16="http://schemas.microsoft.com/office/drawing/2014/main" id="{BAB1C0E4-E58A-F0B0-F762-1058A2854E92}"/>
                  </a:ext>
                </a:extLst>
              </p14:cNvPr>
              <p14:cNvContentPartPr/>
              <p14:nvPr/>
            </p14:nvContentPartPr>
            <p14:xfrm>
              <a:off x="2698955" y="3638181"/>
              <a:ext cx="8640" cy="207720"/>
            </p14:xfrm>
          </p:contentPart>
        </mc:Choice>
        <mc:Fallback>
          <p:pic>
            <p:nvPicPr>
              <p:cNvPr id="267" name="Freihand 266">
                <a:extLst>
                  <a:ext uri="{FF2B5EF4-FFF2-40B4-BE49-F238E27FC236}">
                    <a16:creationId xmlns:a16="http://schemas.microsoft.com/office/drawing/2014/main" id="{BAB1C0E4-E58A-F0B0-F762-1058A2854E92}"/>
                  </a:ext>
                </a:extLst>
              </p:cNvPr>
              <p:cNvPicPr/>
              <p:nvPr/>
            </p:nvPicPr>
            <p:blipFill>
              <a:blip r:embed="rId493"/>
              <a:stretch>
                <a:fillRect/>
              </a:stretch>
            </p:blipFill>
            <p:spPr>
              <a:xfrm>
                <a:off x="2690315" y="3629541"/>
                <a:ext cx="262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8" name="Freihand 267">
                <a:extLst>
                  <a:ext uri="{FF2B5EF4-FFF2-40B4-BE49-F238E27FC236}">
                    <a16:creationId xmlns:a16="http://schemas.microsoft.com/office/drawing/2014/main" id="{31859435-9CAC-EF52-A1ED-E0AEE36CC3DE}"/>
                  </a:ext>
                </a:extLst>
              </p14:cNvPr>
              <p14:cNvContentPartPr/>
              <p14:nvPr/>
            </p14:nvContentPartPr>
            <p14:xfrm>
              <a:off x="2681315" y="4102941"/>
              <a:ext cx="40680" cy="906120"/>
            </p14:xfrm>
          </p:contentPart>
        </mc:Choice>
        <mc:Fallback>
          <p:pic>
            <p:nvPicPr>
              <p:cNvPr id="268" name="Freihand 267">
                <a:extLst>
                  <a:ext uri="{FF2B5EF4-FFF2-40B4-BE49-F238E27FC236}">
                    <a16:creationId xmlns:a16="http://schemas.microsoft.com/office/drawing/2014/main" id="{31859435-9CAC-EF52-A1ED-E0AEE36CC3DE}"/>
                  </a:ext>
                </a:extLst>
              </p:cNvPr>
              <p:cNvPicPr/>
              <p:nvPr/>
            </p:nvPicPr>
            <p:blipFill>
              <a:blip r:embed="rId495"/>
              <a:stretch>
                <a:fillRect/>
              </a:stretch>
            </p:blipFill>
            <p:spPr>
              <a:xfrm>
                <a:off x="2672675" y="4093941"/>
                <a:ext cx="58320" cy="923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55" name="Freihand 354">
                <a:extLst>
                  <a:ext uri="{FF2B5EF4-FFF2-40B4-BE49-F238E27FC236}">
                    <a16:creationId xmlns:a16="http://schemas.microsoft.com/office/drawing/2014/main" id="{BF817624-B593-459B-6364-7446C3F892A6}"/>
                  </a:ext>
                </a:extLst>
              </p14:cNvPr>
              <p14:cNvContentPartPr/>
              <p14:nvPr/>
            </p14:nvContentPartPr>
            <p14:xfrm>
              <a:off x="6367715" y="4333341"/>
              <a:ext cx="1120320" cy="1132560"/>
            </p14:xfrm>
          </p:contentPart>
        </mc:Choice>
        <mc:Fallback>
          <p:pic>
            <p:nvPicPr>
              <p:cNvPr id="355" name="Freihand 354">
                <a:extLst>
                  <a:ext uri="{FF2B5EF4-FFF2-40B4-BE49-F238E27FC236}">
                    <a16:creationId xmlns:a16="http://schemas.microsoft.com/office/drawing/2014/main" id="{BF817624-B593-459B-6364-7446C3F892A6}"/>
                  </a:ext>
                </a:extLst>
              </p:cNvPr>
              <p:cNvPicPr/>
              <p:nvPr/>
            </p:nvPicPr>
            <p:blipFill>
              <a:blip r:embed="rId497"/>
              <a:stretch>
                <a:fillRect/>
              </a:stretch>
            </p:blipFill>
            <p:spPr>
              <a:xfrm>
                <a:off x="6359075" y="4324701"/>
                <a:ext cx="1137960" cy="11502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56" name="Freihand 355">
                <a:extLst>
                  <a:ext uri="{FF2B5EF4-FFF2-40B4-BE49-F238E27FC236}">
                    <a16:creationId xmlns:a16="http://schemas.microsoft.com/office/drawing/2014/main" id="{B4D35868-94E4-B63F-011B-B460725F595E}"/>
                  </a:ext>
                </a:extLst>
              </p14:cNvPr>
              <p14:cNvContentPartPr/>
              <p14:nvPr/>
            </p14:nvContentPartPr>
            <p14:xfrm>
              <a:off x="6631955" y="5351781"/>
              <a:ext cx="81000" cy="166680"/>
            </p14:xfrm>
          </p:contentPart>
        </mc:Choice>
        <mc:Fallback>
          <p:pic>
            <p:nvPicPr>
              <p:cNvPr id="356" name="Freihand 355">
                <a:extLst>
                  <a:ext uri="{FF2B5EF4-FFF2-40B4-BE49-F238E27FC236}">
                    <a16:creationId xmlns:a16="http://schemas.microsoft.com/office/drawing/2014/main" id="{B4D35868-94E4-B63F-011B-B460725F595E}"/>
                  </a:ext>
                </a:extLst>
              </p:cNvPr>
              <p:cNvPicPr/>
              <p:nvPr/>
            </p:nvPicPr>
            <p:blipFill>
              <a:blip r:embed="rId499"/>
              <a:stretch>
                <a:fillRect/>
              </a:stretch>
            </p:blipFill>
            <p:spPr>
              <a:xfrm>
                <a:off x="6622955" y="5343141"/>
                <a:ext cx="986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58" name="Freihand 357">
                <a:extLst>
                  <a:ext uri="{FF2B5EF4-FFF2-40B4-BE49-F238E27FC236}">
                    <a16:creationId xmlns:a16="http://schemas.microsoft.com/office/drawing/2014/main" id="{628000CA-8E55-9539-356E-E49BB306A3FE}"/>
                  </a:ext>
                </a:extLst>
              </p14:cNvPr>
              <p14:cNvContentPartPr/>
              <p14:nvPr/>
            </p14:nvContentPartPr>
            <p14:xfrm>
              <a:off x="6943715" y="5261781"/>
              <a:ext cx="47160" cy="177480"/>
            </p14:xfrm>
          </p:contentPart>
        </mc:Choice>
        <mc:Fallback>
          <p:pic>
            <p:nvPicPr>
              <p:cNvPr id="358" name="Freihand 357">
                <a:extLst>
                  <a:ext uri="{FF2B5EF4-FFF2-40B4-BE49-F238E27FC236}">
                    <a16:creationId xmlns:a16="http://schemas.microsoft.com/office/drawing/2014/main" id="{628000CA-8E55-9539-356E-E49BB306A3FE}"/>
                  </a:ext>
                </a:extLst>
              </p:cNvPr>
              <p:cNvPicPr/>
              <p:nvPr/>
            </p:nvPicPr>
            <p:blipFill>
              <a:blip r:embed="rId501"/>
              <a:stretch>
                <a:fillRect/>
              </a:stretch>
            </p:blipFill>
            <p:spPr>
              <a:xfrm>
                <a:off x="6935075" y="5253141"/>
                <a:ext cx="64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59" name="Freihand 358">
                <a:extLst>
                  <a:ext uri="{FF2B5EF4-FFF2-40B4-BE49-F238E27FC236}">
                    <a16:creationId xmlns:a16="http://schemas.microsoft.com/office/drawing/2014/main" id="{5718FBF3-77B1-AA32-AE75-159B075498FD}"/>
                  </a:ext>
                </a:extLst>
              </p14:cNvPr>
              <p14:cNvContentPartPr/>
              <p14:nvPr/>
            </p14:nvContentPartPr>
            <p14:xfrm>
              <a:off x="6870995" y="5223621"/>
              <a:ext cx="176760" cy="195840"/>
            </p14:xfrm>
          </p:contentPart>
        </mc:Choice>
        <mc:Fallback>
          <p:pic>
            <p:nvPicPr>
              <p:cNvPr id="359" name="Freihand 358">
                <a:extLst>
                  <a:ext uri="{FF2B5EF4-FFF2-40B4-BE49-F238E27FC236}">
                    <a16:creationId xmlns:a16="http://schemas.microsoft.com/office/drawing/2014/main" id="{5718FBF3-77B1-AA32-AE75-159B075498FD}"/>
                  </a:ext>
                </a:extLst>
              </p:cNvPr>
              <p:cNvPicPr/>
              <p:nvPr/>
            </p:nvPicPr>
            <p:blipFill>
              <a:blip r:embed="rId503"/>
              <a:stretch>
                <a:fillRect/>
              </a:stretch>
            </p:blipFill>
            <p:spPr>
              <a:xfrm>
                <a:off x="6862355" y="5214621"/>
                <a:ext cx="194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60" name="Freihand 359">
                <a:extLst>
                  <a:ext uri="{FF2B5EF4-FFF2-40B4-BE49-F238E27FC236}">
                    <a16:creationId xmlns:a16="http://schemas.microsoft.com/office/drawing/2014/main" id="{E6844A0B-272A-FDD1-434B-82D32C7EEAC2}"/>
                  </a:ext>
                </a:extLst>
              </p14:cNvPr>
              <p14:cNvContentPartPr/>
              <p14:nvPr/>
            </p14:nvContentPartPr>
            <p14:xfrm>
              <a:off x="7044515" y="5254221"/>
              <a:ext cx="109440" cy="78480"/>
            </p14:xfrm>
          </p:contentPart>
        </mc:Choice>
        <mc:Fallback>
          <p:pic>
            <p:nvPicPr>
              <p:cNvPr id="360" name="Freihand 359">
                <a:extLst>
                  <a:ext uri="{FF2B5EF4-FFF2-40B4-BE49-F238E27FC236}">
                    <a16:creationId xmlns:a16="http://schemas.microsoft.com/office/drawing/2014/main" id="{E6844A0B-272A-FDD1-434B-82D32C7EEAC2}"/>
                  </a:ext>
                </a:extLst>
              </p:cNvPr>
              <p:cNvPicPr/>
              <p:nvPr/>
            </p:nvPicPr>
            <p:blipFill>
              <a:blip r:embed="rId505"/>
              <a:stretch>
                <a:fillRect/>
              </a:stretch>
            </p:blipFill>
            <p:spPr>
              <a:xfrm>
                <a:off x="7035875" y="5245221"/>
                <a:ext cx="127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61" name="Freihand 360">
                <a:extLst>
                  <a:ext uri="{FF2B5EF4-FFF2-40B4-BE49-F238E27FC236}">
                    <a16:creationId xmlns:a16="http://schemas.microsoft.com/office/drawing/2014/main" id="{327DB8B8-7801-4CAC-991F-976A61FDACD6}"/>
                  </a:ext>
                </a:extLst>
              </p14:cNvPr>
              <p14:cNvContentPartPr/>
              <p14:nvPr/>
            </p14:nvContentPartPr>
            <p14:xfrm>
              <a:off x="7318115" y="4994661"/>
              <a:ext cx="274320" cy="258120"/>
            </p14:xfrm>
          </p:contentPart>
        </mc:Choice>
        <mc:Fallback>
          <p:pic>
            <p:nvPicPr>
              <p:cNvPr id="361" name="Freihand 360">
                <a:extLst>
                  <a:ext uri="{FF2B5EF4-FFF2-40B4-BE49-F238E27FC236}">
                    <a16:creationId xmlns:a16="http://schemas.microsoft.com/office/drawing/2014/main" id="{327DB8B8-7801-4CAC-991F-976A61FDACD6}"/>
                  </a:ext>
                </a:extLst>
              </p:cNvPr>
              <p:cNvPicPr/>
              <p:nvPr/>
            </p:nvPicPr>
            <p:blipFill>
              <a:blip r:embed="rId507"/>
              <a:stretch>
                <a:fillRect/>
              </a:stretch>
            </p:blipFill>
            <p:spPr>
              <a:xfrm>
                <a:off x="7309115" y="4985661"/>
                <a:ext cx="2919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62" name="Freihand 361">
                <a:extLst>
                  <a:ext uri="{FF2B5EF4-FFF2-40B4-BE49-F238E27FC236}">
                    <a16:creationId xmlns:a16="http://schemas.microsoft.com/office/drawing/2014/main" id="{37C733F4-867F-B6F1-64DA-51C59DDB6D8D}"/>
                  </a:ext>
                </a:extLst>
              </p14:cNvPr>
              <p14:cNvContentPartPr/>
              <p14:nvPr/>
            </p14:nvContentPartPr>
            <p14:xfrm>
              <a:off x="7680275" y="4912221"/>
              <a:ext cx="127440" cy="192240"/>
            </p14:xfrm>
          </p:contentPart>
        </mc:Choice>
        <mc:Fallback>
          <p:pic>
            <p:nvPicPr>
              <p:cNvPr id="362" name="Freihand 361">
                <a:extLst>
                  <a:ext uri="{FF2B5EF4-FFF2-40B4-BE49-F238E27FC236}">
                    <a16:creationId xmlns:a16="http://schemas.microsoft.com/office/drawing/2014/main" id="{37C733F4-867F-B6F1-64DA-51C59DDB6D8D}"/>
                  </a:ext>
                </a:extLst>
              </p:cNvPr>
              <p:cNvPicPr/>
              <p:nvPr/>
            </p:nvPicPr>
            <p:blipFill>
              <a:blip r:embed="rId509"/>
              <a:stretch>
                <a:fillRect/>
              </a:stretch>
            </p:blipFill>
            <p:spPr>
              <a:xfrm>
                <a:off x="7671635" y="4903581"/>
                <a:ext cx="145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64" name="Freihand 363">
                <a:extLst>
                  <a:ext uri="{FF2B5EF4-FFF2-40B4-BE49-F238E27FC236}">
                    <a16:creationId xmlns:a16="http://schemas.microsoft.com/office/drawing/2014/main" id="{4610BF97-9B91-605A-2FF7-6F3D0CC44F39}"/>
                  </a:ext>
                </a:extLst>
              </p14:cNvPr>
              <p14:cNvContentPartPr/>
              <p14:nvPr/>
            </p14:nvContentPartPr>
            <p14:xfrm>
              <a:off x="7779635" y="4942101"/>
              <a:ext cx="239400" cy="122760"/>
            </p14:xfrm>
          </p:contentPart>
        </mc:Choice>
        <mc:Fallback>
          <p:pic>
            <p:nvPicPr>
              <p:cNvPr id="364" name="Freihand 363">
                <a:extLst>
                  <a:ext uri="{FF2B5EF4-FFF2-40B4-BE49-F238E27FC236}">
                    <a16:creationId xmlns:a16="http://schemas.microsoft.com/office/drawing/2014/main" id="{4610BF97-9B91-605A-2FF7-6F3D0CC44F39}"/>
                  </a:ext>
                </a:extLst>
              </p:cNvPr>
              <p:cNvPicPr/>
              <p:nvPr/>
            </p:nvPicPr>
            <p:blipFill>
              <a:blip r:embed="rId511"/>
              <a:stretch>
                <a:fillRect/>
              </a:stretch>
            </p:blipFill>
            <p:spPr>
              <a:xfrm>
                <a:off x="7770995" y="4933461"/>
                <a:ext cx="257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65" name="Freihand 364">
                <a:extLst>
                  <a:ext uri="{FF2B5EF4-FFF2-40B4-BE49-F238E27FC236}">
                    <a16:creationId xmlns:a16="http://schemas.microsoft.com/office/drawing/2014/main" id="{4DB9E8D4-5E84-3A11-42A2-89AB6DFA5EA1}"/>
                  </a:ext>
                </a:extLst>
              </p14:cNvPr>
              <p14:cNvContentPartPr/>
              <p14:nvPr/>
            </p14:nvContentPartPr>
            <p14:xfrm>
              <a:off x="8057195" y="4858221"/>
              <a:ext cx="126000" cy="302040"/>
            </p14:xfrm>
          </p:contentPart>
        </mc:Choice>
        <mc:Fallback>
          <p:pic>
            <p:nvPicPr>
              <p:cNvPr id="365" name="Freihand 364">
                <a:extLst>
                  <a:ext uri="{FF2B5EF4-FFF2-40B4-BE49-F238E27FC236}">
                    <a16:creationId xmlns:a16="http://schemas.microsoft.com/office/drawing/2014/main" id="{4DB9E8D4-5E84-3A11-42A2-89AB6DFA5EA1}"/>
                  </a:ext>
                </a:extLst>
              </p:cNvPr>
              <p:cNvPicPr/>
              <p:nvPr/>
            </p:nvPicPr>
            <p:blipFill>
              <a:blip r:embed="rId513"/>
              <a:stretch>
                <a:fillRect/>
              </a:stretch>
            </p:blipFill>
            <p:spPr>
              <a:xfrm>
                <a:off x="8048195" y="4849581"/>
                <a:ext cx="1436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67" name="Freihand 366">
                <a:extLst>
                  <a:ext uri="{FF2B5EF4-FFF2-40B4-BE49-F238E27FC236}">
                    <a16:creationId xmlns:a16="http://schemas.microsoft.com/office/drawing/2014/main" id="{7B779885-18FD-5B2E-1A2E-BF99C8C38B8E}"/>
                  </a:ext>
                </a:extLst>
              </p14:cNvPr>
              <p14:cNvContentPartPr/>
              <p14:nvPr/>
            </p14:nvContentPartPr>
            <p14:xfrm>
              <a:off x="6230195" y="5799261"/>
              <a:ext cx="244440" cy="217080"/>
            </p14:xfrm>
          </p:contentPart>
        </mc:Choice>
        <mc:Fallback>
          <p:pic>
            <p:nvPicPr>
              <p:cNvPr id="367" name="Freihand 366">
                <a:extLst>
                  <a:ext uri="{FF2B5EF4-FFF2-40B4-BE49-F238E27FC236}">
                    <a16:creationId xmlns:a16="http://schemas.microsoft.com/office/drawing/2014/main" id="{7B779885-18FD-5B2E-1A2E-BF99C8C38B8E}"/>
                  </a:ext>
                </a:extLst>
              </p:cNvPr>
              <p:cNvPicPr/>
              <p:nvPr/>
            </p:nvPicPr>
            <p:blipFill>
              <a:blip r:embed="rId515"/>
              <a:stretch>
                <a:fillRect/>
              </a:stretch>
            </p:blipFill>
            <p:spPr>
              <a:xfrm>
                <a:off x="6221195" y="5790621"/>
                <a:ext cx="2620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68" name="Freihand 367">
                <a:extLst>
                  <a:ext uri="{FF2B5EF4-FFF2-40B4-BE49-F238E27FC236}">
                    <a16:creationId xmlns:a16="http://schemas.microsoft.com/office/drawing/2014/main" id="{FF3CB733-EECE-159B-478D-C9E98E7EDC48}"/>
                  </a:ext>
                </a:extLst>
              </p14:cNvPr>
              <p14:cNvContentPartPr/>
              <p14:nvPr/>
            </p14:nvContentPartPr>
            <p14:xfrm>
              <a:off x="6528275" y="5784141"/>
              <a:ext cx="78120" cy="88920"/>
            </p14:xfrm>
          </p:contentPart>
        </mc:Choice>
        <mc:Fallback>
          <p:pic>
            <p:nvPicPr>
              <p:cNvPr id="368" name="Freihand 367">
                <a:extLst>
                  <a:ext uri="{FF2B5EF4-FFF2-40B4-BE49-F238E27FC236}">
                    <a16:creationId xmlns:a16="http://schemas.microsoft.com/office/drawing/2014/main" id="{FF3CB733-EECE-159B-478D-C9E98E7EDC48}"/>
                  </a:ext>
                </a:extLst>
              </p:cNvPr>
              <p:cNvPicPr/>
              <p:nvPr/>
            </p:nvPicPr>
            <p:blipFill>
              <a:blip r:embed="rId517"/>
              <a:stretch>
                <a:fillRect/>
              </a:stretch>
            </p:blipFill>
            <p:spPr>
              <a:xfrm>
                <a:off x="6519635" y="5775141"/>
                <a:ext cx="95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70" name="Freihand 369">
                <a:extLst>
                  <a:ext uri="{FF2B5EF4-FFF2-40B4-BE49-F238E27FC236}">
                    <a16:creationId xmlns:a16="http://schemas.microsoft.com/office/drawing/2014/main" id="{81DCA5D4-CE4D-C215-8167-0612C1D9B0FE}"/>
                  </a:ext>
                </a:extLst>
              </p14:cNvPr>
              <p14:cNvContentPartPr/>
              <p14:nvPr/>
            </p14:nvContentPartPr>
            <p14:xfrm>
              <a:off x="6775235" y="5550861"/>
              <a:ext cx="259200" cy="229680"/>
            </p14:xfrm>
          </p:contentPart>
        </mc:Choice>
        <mc:Fallback>
          <p:pic>
            <p:nvPicPr>
              <p:cNvPr id="370" name="Freihand 369">
                <a:extLst>
                  <a:ext uri="{FF2B5EF4-FFF2-40B4-BE49-F238E27FC236}">
                    <a16:creationId xmlns:a16="http://schemas.microsoft.com/office/drawing/2014/main" id="{81DCA5D4-CE4D-C215-8167-0612C1D9B0FE}"/>
                  </a:ext>
                </a:extLst>
              </p:cNvPr>
              <p:cNvPicPr/>
              <p:nvPr/>
            </p:nvPicPr>
            <p:blipFill>
              <a:blip r:embed="rId519"/>
              <a:stretch>
                <a:fillRect/>
              </a:stretch>
            </p:blipFill>
            <p:spPr>
              <a:xfrm>
                <a:off x="6766235" y="5542221"/>
                <a:ext cx="276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71" name="Freihand 370">
                <a:extLst>
                  <a:ext uri="{FF2B5EF4-FFF2-40B4-BE49-F238E27FC236}">
                    <a16:creationId xmlns:a16="http://schemas.microsoft.com/office/drawing/2014/main" id="{1C3D0822-9913-D945-D139-2EA7CF965EBE}"/>
                  </a:ext>
                </a:extLst>
              </p14:cNvPr>
              <p14:cNvContentPartPr/>
              <p14:nvPr/>
            </p14:nvContentPartPr>
            <p14:xfrm>
              <a:off x="7207955" y="5461581"/>
              <a:ext cx="270360" cy="195480"/>
            </p14:xfrm>
          </p:contentPart>
        </mc:Choice>
        <mc:Fallback>
          <p:pic>
            <p:nvPicPr>
              <p:cNvPr id="371" name="Freihand 370">
                <a:extLst>
                  <a:ext uri="{FF2B5EF4-FFF2-40B4-BE49-F238E27FC236}">
                    <a16:creationId xmlns:a16="http://schemas.microsoft.com/office/drawing/2014/main" id="{1C3D0822-9913-D945-D139-2EA7CF965EBE}"/>
                  </a:ext>
                </a:extLst>
              </p:cNvPr>
              <p:cNvPicPr/>
              <p:nvPr/>
            </p:nvPicPr>
            <p:blipFill>
              <a:blip r:embed="rId521"/>
              <a:stretch>
                <a:fillRect/>
              </a:stretch>
            </p:blipFill>
            <p:spPr>
              <a:xfrm>
                <a:off x="7198955" y="5452941"/>
                <a:ext cx="288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72" name="Freihand 371">
                <a:extLst>
                  <a:ext uri="{FF2B5EF4-FFF2-40B4-BE49-F238E27FC236}">
                    <a16:creationId xmlns:a16="http://schemas.microsoft.com/office/drawing/2014/main" id="{983EB55F-237C-9E5E-D78F-D99ABAAD5960}"/>
                  </a:ext>
                </a:extLst>
              </p14:cNvPr>
              <p14:cNvContentPartPr/>
              <p14:nvPr/>
            </p14:nvContentPartPr>
            <p14:xfrm>
              <a:off x="7525475" y="5280861"/>
              <a:ext cx="172800" cy="215280"/>
            </p14:xfrm>
          </p:contentPart>
        </mc:Choice>
        <mc:Fallback>
          <p:pic>
            <p:nvPicPr>
              <p:cNvPr id="372" name="Freihand 371">
                <a:extLst>
                  <a:ext uri="{FF2B5EF4-FFF2-40B4-BE49-F238E27FC236}">
                    <a16:creationId xmlns:a16="http://schemas.microsoft.com/office/drawing/2014/main" id="{983EB55F-237C-9E5E-D78F-D99ABAAD5960}"/>
                  </a:ext>
                </a:extLst>
              </p:cNvPr>
              <p:cNvPicPr/>
              <p:nvPr/>
            </p:nvPicPr>
            <p:blipFill>
              <a:blip r:embed="rId523"/>
              <a:stretch>
                <a:fillRect/>
              </a:stretch>
            </p:blipFill>
            <p:spPr>
              <a:xfrm>
                <a:off x="7516835" y="5271861"/>
                <a:ext cx="190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73" name="Freihand 372">
                <a:extLst>
                  <a:ext uri="{FF2B5EF4-FFF2-40B4-BE49-F238E27FC236}">
                    <a16:creationId xmlns:a16="http://schemas.microsoft.com/office/drawing/2014/main" id="{EBA9E241-26D4-0FE3-BDE2-6D631EC74873}"/>
                  </a:ext>
                </a:extLst>
              </p14:cNvPr>
              <p14:cNvContentPartPr/>
              <p14:nvPr/>
            </p14:nvContentPartPr>
            <p14:xfrm>
              <a:off x="7783595" y="5313261"/>
              <a:ext cx="42840" cy="82800"/>
            </p14:xfrm>
          </p:contentPart>
        </mc:Choice>
        <mc:Fallback>
          <p:pic>
            <p:nvPicPr>
              <p:cNvPr id="373" name="Freihand 372">
                <a:extLst>
                  <a:ext uri="{FF2B5EF4-FFF2-40B4-BE49-F238E27FC236}">
                    <a16:creationId xmlns:a16="http://schemas.microsoft.com/office/drawing/2014/main" id="{EBA9E241-26D4-0FE3-BDE2-6D631EC74873}"/>
                  </a:ext>
                </a:extLst>
              </p:cNvPr>
              <p:cNvPicPr/>
              <p:nvPr/>
            </p:nvPicPr>
            <p:blipFill>
              <a:blip r:embed="rId525"/>
              <a:stretch>
                <a:fillRect/>
              </a:stretch>
            </p:blipFill>
            <p:spPr>
              <a:xfrm>
                <a:off x="7774595" y="5304621"/>
                <a:ext cx="60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74" name="Freihand 373">
                <a:extLst>
                  <a:ext uri="{FF2B5EF4-FFF2-40B4-BE49-F238E27FC236}">
                    <a16:creationId xmlns:a16="http://schemas.microsoft.com/office/drawing/2014/main" id="{0A37FF7C-DD8F-E5EA-27B3-43F47D8141BD}"/>
                  </a:ext>
                </a:extLst>
              </p14:cNvPr>
              <p14:cNvContentPartPr/>
              <p14:nvPr/>
            </p14:nvContentPartPr>
            <p14:xfrm>
              <a:off x="7757315" y="5159541"/>
              <a:ext cx="243000" cy="257400"/>
            </p14:xfrm>
          </p:contentPart>
        </mc:Choice>
        <mc:Fallback>
          <p:pic>
            <p:nvPicPr>
              <p:cNvPr id="374" name="Freihand 373">
                <a:extLst>
                  <a:ext uri="{FF2B5EF4-FFF2-40B4-BE49-F238E27FC236}">
                    <a16:creationId xmlns:a16="http://schemas.microsoft.com/office/drawing/2014/main" id="{0A37FF7C-DD8F-E5EA-27B3-43F47D8141BD}"/>
                  </a:ext>
                </a:extLst>
              </p:cNvPr>
              <p:cNvPicPr/>
              <p:nvPr/>
            </p:nvPicPr>
            <p:blipFill>
              <a:blip r:embed="rId527"/>
              <a:stretch>
                <a:fillRect/>
              </a:stretch>
            </p:blipFill>
            <p:spPr>
              <a:xfrm>
                <a:off x="7748675" y="5150901"/>
                <a:ext cx="2606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75" name="Freihand 374">
                <a:extLst>
                  <a:ext uri="{FF2B5EF4-FFF2-40B4-BE49-F238E27FC236}">
                    <a16:creationId xmlns:a16="http://schemas.microsoft.com/office/drawing/2014/main" id="{EE215C34-F5AB-F568-CF6E-1228D9356C02}"/>
                  </a:ext>
                </a:extLst>
              </p14:cNvPr>
              <p14:cNvContentPartPr/>
              <p14:nvPr/>
            </p14:nvContentPartPr>
            <p14:xfrm>
              <a:off x="5846795" y="6217581"/>
              <a:ext cx="133200" cy="209520"/>
            </p14:xfrm>
          </p:contentPart>
        </mc:Choice>
        <mc:Fallback>
          <p:pic>
            <p:nvPicPr>
              <p:cNvPr id="375" name="Freihand 374">
                <a:extLst>
                  <a:ext uri="{FF2B5EF4-FFF2-40B4-BE49-F238E27FC236}">
                    <a16:creationId xmlns:a16="http://schemas.microsoft.com/office/drawing/2014/main" id="{EE215C34-F5AB-F568-CF6E-1228D9356C02}"/>
                  </a:ext>
                </a:extLst>
              </p:cNvPr>
              <p:cNvPicPr/>
              <p:nvPr/>
            </p:nvPicPr>
            <p:blipFill>
              <a:blip r:embed="rId529"/>
              <a:stretch>
                <a:fillRect/>
              </a:stretch>
            </p:blipFill>
            <p:spPr>
              <a:xfrm>
                <a:off x="5838155" y="6208581"/>
                <a:ext cx="150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76" name="Freihand 375">
                <a:extLst>
                  <a:ext uri="{FF2B5EF4-FFF2-40B4-BE49-F238E27FC236}">
                    <a16:creationId xmlns:a16="http://schemas.microsoft.com/office/drawing/2014/main" id="{74BBF782-A04E-CCC5-8D3D-A6132B1A4C96}"/>
                  </a:ext>
                </a:extLst>
              </p14:cNvPr>
              <p14:cNvContentPartPr/>
              <p14:nvPr/>
            </p14:nvContentPartPr>
            <p14:xfrm>
              <a:off x="6049475" y="6213261"/>
              <a:ext cx="114120" cy="109800"/>
            </p14:xfrm>
          </p:contentPart>
        </mc:Choice>
        <mc:Fallback>
          <p:pic>
            <p:nvPicPr>
              <p:cNvPr id="376" name="Freihand 375">
                <a:extLst>
                  <a:ext uri="{FF2B5EF4-FFF2-40B4-BE49-F238E27FC236}">
                    <a16:creationId xmlns:a16="http://schemas.microsoft.com/office/drawing/2014/main" id="{74BBF782-A04E-CCC5-8D3D-A6132B1A4C96}"/>
                  </a:ext>
                </a:extLst>
              </p:cNvPr>
              <p:cNvPicPr/>
              <p:nvPr/>
            </p:nvPicPr>
            <p:blipFill>
              <a:blip r:embed="rId531"/>
              <a:stretch>
                <a:fillRect/>
              </a:stretch>
            </p:blipFill>
            <p:spPr>
              <a:xfrm>
                <a:off x="6040475" y="6204621"/>
                <a:ext cx="131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77" name="Freihand 376">
                <a:extLst>
                  <a:ext uri="{FF2B5EF4-FFF2-40B4-BE49-F238E27FC236}">
                    <a16:creationId xmlns:a16="http://schemas.microsoft.com/office/drawing/2014/main" id="{BFC3FB72-F934-510A-B76C-D56D28D3B583}"/>
                  </a:ext>
                </a:extLst>
              </p14:cNvPr>
              <p14:cNvContentPartPr/>
              <p14:nvPr/>
            </p14:nvContentPartPr>
            <p14:xfrm>
              <a:off x="6227315" y="6143781"/>
              <a:ext cx="106200" cy="285480"/>
            </p14:xfrm>
          </p:contentPart>
        </mc:Choice>
        <mc:Fallback>
          <p:pic>
            <p:nvPicPr>
              <p:cNvPr id="377" name="Freihand 376">
                <a:extLst>
                  <a:ext uri="{FF2B5EF4-FFF2-40B4-BE49-F238E27FC236}">
                    <a16:creationId xmlns:a16="http://schemas.microsoft.com/office/drawing/2014/main" id="{BFC3FB72-F934-510A-B76C-D56D28D3B583}"/>
                  </a:ext>
                </a:extLst>
              </p:cNvPr>
              <p:cNvPicPr/>
              <p:nvPr/>
            </p:nvPicPr>
            <p:blipFill>
              <a:blip r:embed="rId533"/>
              <a:stretch>
                <a:fillRect/>
              </a:stretch>
            </p:blipFill>
            <p:spPr>
              <a:xfrm>
                <a:off x="6218675" y="6134781"/>
                <a:ext cx="1238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78" name="Freihand 377">
                <a:extLst>
                  <a:ext uri="{FF2B5EF4-FFF2-40B4-BE49-F238E27FC236}">
                    <a16:creationId xmlns:a16="http://schemas.microsoft.com/office/drawing/2014/main" id="{3E9A642C-6C35-026B-04C2-25E3192AE660}"/>
                  </a:ext>
                </a:extLst>
              </p14:cNvPr>
              <p14:cNvContentPartPr/>
              <p14:nvPr/>
            </p14:nvContentPartPr>
            <p14:xfrm>
              <a:off x="6364835" y="6068541"/>
              <a:ext cx="126720" cy="270720"/>
            </p14:xfrm>
          </p:contentPart>
        </mc:Choice>
        <mc:Fallback>
          <p:pic>
            <p:nvPicPr>
              <p:cNvPr id="378" name="Freihand 377">
                <a:extLst>
                  <a:ext uri="{FF2B5EF4-FFF2-40B4-BE49-F238E27FC236}">
                    <a16:creationId xmlns:a16="http://schemas.microsoft.com/office/drawing/2014/main" id="{3E9A642C-6C35-026B-04C2-25E3192AE660}"/>
                  </a:ext>
                </a:extLst>
              </p:cNvPr>
              <p:cNvPicPr/>
              <p:nvPr/>
            </p:nvPicPr>
            <p:blipFill>
              <a:blip r:embed="rId535"/>
              <a:stretch>
                <a:fillRect/>
              </a:stretch>
            </p:blipFill>
            <p:spPr>
              <a:xfrm>
                <a:off x="6355835" y="6059541"/>
                <a:ext cx="1443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79" name="Freihand 378">
                <a:extLst>
                  <a:ext uri="{FF2B5EF4-FFF2-40B4-BE49-F238E27FC236}">
                    <a16:creationId xmlns:a16="http://schemas.microsoft.com/office/drawing/2014/main" id="{642442FA-62FE-EB2D-E98C-A8B19BCD59AE}"/>
                  </a:ext>
                </a:extLst>
              </p14:cNvPr>
              <p14:cNvContentPartPr/>
              <p14:nvPr/>
            </p14:nvContentPartPr>
            <p14:xfrm>
              <a:off x="6568955" y="5994021"/>
              <a:ext cx="229320" cy="301680"/>
            </p14:xfrm>
          </p:contentPart>
        </mc:Choice>
        <mc:Fallback>
          <p:pic>
            <p:nvPicPr>
              <p:cNvPr id="379" name="Freihand 378">
                <a:extLst>
                  <a:ext uri="{FF2B5EF4-FFF2-40B4-BE49-F238E27FC236}">
                    <a16:creationId xmlns:a16="http://schemas.microsoft.com/office/drawing/2014/main" id="{642442FA-62FE-EB2D-E98C-A8B19BCD59AE}"/>
                  </a:ext>
                </a:extLst>
              </p:cNvPr>
              <p:cNvPicPr/>
              <p:nvPr/>
            </p:nvPicPr>
            <p:blipFill>
              <a:blip r:embed="rId537"/>
              <a:stretch>
                <a:fillRect/>
              </a:stretch>
            </p:blipFill>
            <p:spPr>
              <a:xfrm>
                <a:off x="6560315" y="5985021"/>
                <a:ext cx="24696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80" name="Freihand 379">
                <a:extLst>
                  <a:ext uri="{FF2B5EF4-FFF2-40B4-BE49-F238E27FC236}">
                    <a16:creationId xmlns:a16="http://schemas.microsoft.com/office/drawing/2014/main" id="{F94954B3-3F89-BDDC-5379-5DC000DCEB14}"/>
                  </a:ext>
                </a:extLst>
              </p14:cNvPr>
              <p14:cNvContentPartPr/>
              <p14:nvPr/>
            </p14:nvContentPartPr>
            <p14:xfrm>
              <a:off x="6572555" y="5922381"/>
              <a:ext cx="34920" cy="182160"/>
            </p14:xfrm>
          </p:contentPart>
        </mc:Choice>
        <mc:Fallback>
          <p:pic>
            <p:nvPicPr>
              <p:cNvPr id="380" name="Freihand 379">
                <a:extLst>
                  <a:ext uri="{FF2B5EF4-FFF2-40B4-BE49-F238E27FC236}">
                    <a16:creationId xmlns:a16="http://schemas.microsoft.com/office/drawing/2014/main" id="{F94954B3-3F89-BDDC-5379-5DC000DCEB14}"/>
                  </a:ext>
                </a:extLst>
              </p:cNvPr>
              <p:cNvPicPr/>
              <p:nvPr/>
            </p:nvPicPr>
            <p:blipFill>
              <a:blip r:embed="rId539"/>
              <a:stretch>
                <a:fillRect/>
              </a:stretch>
            </p:blipFill>
            <p:spPr>
              <a:xfrm>
                <a:off x="6563555" y="5913381"/>
                <a:ext cx="525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81" name="Freihand 380">
                <a:extLst>
                  <a:ext uri="{FF2B5EF4-FFF2-40B4-BE49-F238E27FC236}">
                    <a16:creationId xmlns:a16="http://schemas.microsoft.com/office/drawing/2014/main" id="{0CCBF989-56BF-365B-F8DC-A30FAC79769F}"/>
                  </a:ext>
                </a:extLst>
              </p14:cNvPr>
              <p14:cNvContentPartPr/>
              <p14:nvPr/>
            </p14:nvContentPartPr>
            <p14:xfrm>
              <a:off x="6969275" y="5808981"/>
              <a:ext cx="100080" cy="176400"/>
            </p14:xfrm>
          </p:contentPart>
        </mc:Choice>
        <mc:Fallback>
          <p:pic>
            <p:nvPicPr>
              <p:cNvPr id="381" name="Freihand 380">
                <a:extLst>
                  <a:ext uri="{FF2B5EF4-FFF2-40B4-BE49-F238E27FC236}">
                    <a16:creationId xmlns:a16="http://schemas.microsoft.com/office/drawing/2014/main" id="{0CCBF989-56BF-365B-F8DC-A30FAC79769F}"/>
                  </a:ext>
                </a:extLst>
              </p:cNvPr>
              <p:cNvPicPr/>
              <p:nvPr/>
            </p:nvPicPr>
            <p:blipFill>
              <a:blip r:embed="rId541"/>
              <a:stretch>
                <a:fillRect/>
              </a:stretch>
            </p:blipFill>
            <p:spPr>
              <a:xfrm>
                <a:off x="6960275" y="5799981"/>
                <a:ext cx="117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82" name="Freihand 381">
                <a:extLst>
                  <a:ext uri="{FF2B5EF4-FFF2-40B4-BE49-F238E27FC236}">
                    <a16:creationId xmlns:a16="http://schemas.microsoft.com/office/drawing/2014/main" id="{ED1E0E03-1136-CD0C-1EB7-3D5A7D132B1F}"/>
                  </a:ext>
                </a:extLst>
              </p14:cNvPr>
              <p14:cNvContentPartPr/>
              <p14:nvPr/>
            </p14:nvContentPartPr>
            <p14:xfrm>
              <a:off x="6984035" y="5858301"/>
              <a:ext cx="111240" cy="81360"/>
            </p14:xfrm>
          </p:contentPart>
        </mc:Choice>
        <mc:Fallback>
          <p:pic>
            <p:nvPicPr>
              <p:cNvPr id="382" name="Freihand 381">
                <a:extLst>
                  <a:ext uri="{FF2B5EF4-FFF2-40B4-BE49-F238E27FC236}">
                    <a16:creationId xmlns:a16="http://schemas.microsoft.com/office/drawing/2014/main" id="{ED1E0E03-1136-CD0C-1EB7-3D5A7D132B1F}"/>
                  </a:ext>
                </a:extLst>
              </p:cNvPr>
              <p:cNvPicPr/>
              <p:nvPr/>
            </p:nvPicPr>
            <p:blipFill>
              <a:blip r:embed="rId543"/>
              <a:stretch>
                <a:fillRect/>
              </a:stretch>
            </p:blipFill>
            <p:spPr>
              <a:xfrm>
                <a:off x="6975395" y="5849661"/>
                <a:ext cx="128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83" name="Freihand 382">
                <a:extLst>
                  <a:ext uri="{FF2B5EF4-FFF2-40B4-BE49-F238E27FC236}">
                    <a16:creationId xmlns:a16="http://schemas.microsoft.com/office/drawing/2014/main" id="{20515D84-041B-059E-716A-28FB89993D10}"/>
                  </a:ext>
                </a:extLst>
              </p14:cNvPr>
              <p14:cNvContentPartPr/>
              <p14:nvPr/>
            </p14:nvContentPartPr>
            <p14:xfrm>
              <a:off x="7114715" y="5653101"/>
              <a:ext cx="226080" cy="286920"/>
            </p14:xfrm>
          </p:contentPart>
        </mc:Choice>
        <mc:Fallback>
          <p:pic>
            <p:nvPicPr>
              <p:cNvPr id="383" name="Freihand 382">
                <a:extLst>
                  <a:ext uri="{FF2B5EF4-FFF2-40B4-BE49-F238E27FC236}">
                    <a16:creationId xmlns:a16="http://schemas.microsoft.com/office/drawing/2014/main" id="{20515D84-041B-059E-716A-28FB89993D10}"/>
                  </a:ext>
                </a:extLst>
              </p:cNvPr>
              <p:cNvPicPr/>
              <p:nvPr/>
            </p:nvPicPr>
            <p:blipFill>
              <a:blip r:embed="rId545"/>
              <a:stretch>
                <a:fillRect/>
              </a:stretch>
            </p:blipFill>
            <p:spPr>
              <a:xfrm>
                <a:off x="7105715" y="5644461"/>
                <a:ext cx="2437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84" name="Freihand 383">
                <a:extLst>
                  <a:ext uri="{FF2B5EF4-FFF2-40B4-BE49-F238E27FC236}">
                    <a16:creationId xmlns:a16="http://schemas.microsoft.com/office/drawing/2014/main" id="{3F7DAB4C-C6BA-78D3-3855-190CCB9D73BF}"/>
                  </a:ext>
                </a:extLst>
              </p14:cNvPr>
              <p14:cNvContentPartPr/>
              <p14:nvPr/>
            </p14:nvContentPartPr>
            <p14:xfrm>
              <a:off x="7353755" y="5608101"/>
              <a:ext cx="191520" cy="189000"/>
            </p14:xfrm>
          </p:contentPart>
        </mc:Choice>
        <mc:Fallback>
          <p:pic>
            <p:nvPicPr>
              <p:cNvPr id="384" name="Freihand 383">
                <a:extLst>
                  <a:ext uri="{FF2B5EF4-FFF2-40B4-BE49-F238E27FC236}">
                    <a16:creationId xmlns:a16="http://schemas.microsoft.com/office/drawing/2014/main" id="{3F7DAB4C-C6BA-78D3-3855-190CCB9D73BF}"/>
                  </a:ext>
                </a:extLst>
              </p:cNvPr>
              <p:cNvPicPr/>
              <p:nvPr/>
            </p:nvPicPr>
            <p:blipFill>
              <a:blip r:embed="rId547"/>
              <a:stretch>
                <a:fillRect/>
              </a:stretch>
            </p:blipFill>
            <p:spPr>
              <a:xfrm>
                <a:off x="7345115" y="5599461"/>
                <a:ext cx="2091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85" name="Freihand 384">
                <a:extLst>
                  <a:ext uri="{FF2B5EF4-FFF2-40B4-BE49-F238E27FC236}">
                    <a16:creationId xmlns:a16="http://schemas.microsoft.com/office/drawing/2014/main" id="{1BC39DB6-9BC8-0D85-7E3F-39649411C6C6}"/>
                  </a:ext>
                </a:extLst>
              </p14:cNvPr>
              <p14:cNvContentPartPr/>
              <p14:nvPr/>
            </p14:nvContentPartPr>
            <p14:xfrm>
              <a:off x="7764875" y="5645181"/>
              <a:ext cx="17280" cy="71280"/>
            </p14:xfrm>
          </p:contentPart>
        </mc:Choice>
        <mc:Fallback>
          <p:pic>
            <p:nvPicPr>
              <p:cNvPr id="385" name="Freihand 384">
                <a:extLst>
                  <a:ext uri="{FF2B5EF4-FFF2-40B4-BE49-F238E27FC236}">
                    <a16:creationId xmlns:a16="http://schemas.microsoft.com/office/drawing/2014/main" id="{1BC39DB6-9BC8-0D85-7E3F-39649411C6C6}"/>
                  </a:ext>
                </a:extLst>
              </p:cNvPr>
              <p:cNvPicPr/>
              <p:nvPr/>
            </p:nvPicPr>
            <p:blipFill>
              <a:blip r:embed="rId549"/>
              <a:stretch>
                <a:fillRect/>
              </a:stretch>
            </p:blipFill>
            <p:spPr>
              <a:xfrm>
                <a:off x="7756235" y="5636181"/>
                <a:ext cx="34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86" name="Freihand 385">
                <a:extLst>
                  <a:ext uri="{FF2B5EF4-FFF2-40B4-BE49-F238E27FC236}">
                    <a16:creationId xmlns:a16="http://schemas.microsoft.com/office/drawing/2014/main" id="{BCF1B248-23F0-5B3E-8A18-BE0A89CA912D}"/>
                  </a:ext>
                </a:extLst>
              </p14:cNvPr>
              <p14:cNvContentPartPr/>
              <p14:nvPr/>
            </p14:nvContentPartPr>
            <p14:xfrm>
              <a:off x="7735715" y="5559141"/>
              <a:ext cx="36720" cy="17280"/>
            </p14:xfrm>
          </p:contentPart>
        </mc:Choice>
        <mc:Fallback>
          <p:pic>
            <p:nvPicPr>
              <p:cNvPr id="386" name="Freihand 385">
                <a:extLst>
                  <a:ext uri="{FF2B5EF4-FFF2-40B4-BE49-F238E27FC236}">
                    <a16:creationId xmlns:a16="http://schemas.microsoft.com/office/drawing/2014/main" id="{BCF1B248-23F0-5B3E-8A18-BE0A89CA912D}"/>
                  </a:ext>
                </a:extLst>
              </p:cNvPr>
              <p:cNvPicPr/>
              <p:nvPr/>
            </p:nvPicPr>
            <p:blipFill>
              <a:blip r:embed="rId551"/>
              <a:stretch>
                <a:fillRect/>
              </a:stretch>
            </p:blipFill>
            <p:spPr>
              <a:xfrm>
                <a:off x="7726715" y="5550141"/>
                <a:ext cx="543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87" name="Freihand 386">
                <a:extLst>
                  <a:ext uri="{FF2B5EF4-FFF2-40B4-BE49-F238E27FC236}">
                    <a16:creationId xmlns:a16="http://schemas.microsoft.com/office/drawing/2014/main" id="{C4308146-AF0C-CC62-882F-AB7E4B9408ED}"/>
                  </a:ext>
                </a:extLst>
              </p14:cNvPr>
              <p14:cNvContentPartPr/>
              <p14:nvPr/>
            </p14:nvContentPartPr>
            <p14:xfrm>
              <a:off x="7837955" y="5537181"/>
              <a:ext cx="106200" cy="135360"/>
            </p14:xfrm>
          </p:contentPart>
        </mc:Choice>
        <mc:Fallback>
          <p:pic>
            <p:nvPicPr>
              <p:cNvPr id="387" name="Freihand 386">
                <a:extLst>
                  <a:ext uri="{FF2B5EF4-FFF2-40B4-BE49-F238E27FC236}">
                    <a16:creationId xmlns:a16="http://schemas.microsoft.com/office/drawing/2014/main" id="{C4308146-AF0C-CC62-882F-AB7E4B9408ED}"/>
                  </a:ext>
                </a:extLst>
              </p:cNvPr>
              <p:cNvPicPr/>
              <p:nvPr/>
            </p:nvPicPr>
            <p:blipFill>
              <a:blip r:embed="rId553"/>
              <a:stretch>
                <a:fillRect/>
              </a:stretch>
            </p:blipFill>
            <p:spPr>
              <a:xfrm>
                <a:off x="7829315" y="5528181"/>
                <a:ext cx="123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88" name="Freihand 387">
                <a:extLst>
                  <a:ext uri="{FF2B5EF4-FFF2-40B4-BE49-F238E27FC236}">
                    <a16:creationId xmlns:a16="http://schemas.microsoft.com/office/drawing/2014/main" id="{144030DA-9EF4-26E4-F1DB-4395743FED59}"/>
                  </a:ext>
                </a:extLst>
              </p14:cNvPr>
              <p14:cNvContentPartPr/>
              <p14:nvPr/>
            </p14:nvContentPartPr>
            <p14:xfrm>
              <a:off x="7958915" y="5426301"/>
              <a:ext cx="30240" cy="79200"/>
            </p14:xfrm>
          </p:contentPart>
        </mc:Choice>
        <mc:Fallback>
          <p:pic>
            <p:nvPicPr>
              <p:cNvPr id="388" name="Freihand 387">
                <a:extLst>
                  <a:ext uri="{FF2B5EF4-FFF2-40B4-BE49-F238E27FC236}">
                    <a16:creationId xmlns:a16="http://schemas.microsoft.com/office/drawing/2014/main" id="{144030DA-9EF4-26E4-F1DB-4395743FED59}"/>
                  </a:ext>
                </a:extLst>
              </p:cNvPr>
              <p:cNvPicPr/>
              <p:nvPr/>
            </p:nvPicPr>
            <p:blipFill>
              <a:blip r:embed="rId555"/>
              <a:stretch>
                <a:fillRect/>
              </a:stretch>
            </p:blipFill>
            <p:spPr>
              <a:xfrm>
                <a:off x="7949915" y="5417661"/>
                <a:ext cx="47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89" name="Freihand 388">
                <a:extLst>
                  <a:ext uri="{FF2B5EF4-FFF2-40B4-BE49-F238E27FC236}">
                    <a16:creationId xmlns:a16="http://schemas.microsoft.com/office/drawing/2014/main" id="{188F3638-6C46-060E-BBDE-74C8C193CA04}"/>
                  </a:ext>
                </a:extLst>
              </p14:cNvPr>
              <p14:cNvContentPartPr/>
              <p14:nvPr/>
            </p14:nvContentPartPr>
            <p14:xfrm>
              <a:off x="8056835" y="5316141"/>
              <a:ext cx="302760" cy="304920"/>
            </p14:xfrm>
          </p:contentPart>
        </mc:Choice>
        <mc:Fallback>
          <p:pic>
            <p:nvPicPr>
              <p:cNvPr id="389" name="Freihand 388">
                <a:extLst>
                  <a:ext uri="{FF2B5EF4-FFF2-40B4-BE49-F238E27FC236}">
                    <a16:creationId xmlns:a16="http://schemas.microsoft.com/office/drawing/2014/main" id="{188F3638-6C46-060E-BBDE-74C8C193CA04}"/>
                  </a:ext>
                </a:extLst>
              </p:cNvPr>
              <p:cNvPicPr/>
              <p:nvPr/>
            </p:nvPicPr>
            <p:blipFill>
              <a:blip r:embed="rId557"/>
              <a:stretch>
                <a:fillRect/>
              </a:stretch>
            </p:blipFill>
            <p:spPr>
              <a:xfrm>
                <a:off x="8048195" y="5307501"/>
                <a:ext cx="3204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90" name="Freihand 389">
                <a:extLst>
                  <a:ext uri="{FF2B5EF4-FFF2-40B4-BE49-F238E27FC236}">
                    <a16:creationId xmlns:a16="http://schemas.microsoft.com/office/drawing/2014/main" id="{C201ACA0-B6C9-F9B1-089E-7D7BEA377725}"/>
                  </a:ext>
                </a:extLst>
              </p14:cNvPr>
              <p14:cNvContentPartPr/>
              <p14:nvPr/>
            </p14:nvContentPartPr>
            <p14:xfrm>
              <a:off x="8324675" y="5118861"/>
              <a:ext cx="84600" cy="338760"/>
            </p14:xfrm>
          </p:contentPart>
        </mc:Choice>
        <mc:Fallback>
          <p:pic>
            <p:nvPicPr>
              <p:cNvPr id="390" name="Freihand 389">
                <a:extLst>
                  <a:ext uri="{FF2B5EF4-FFF2-40B4-BE49-F238E27FC236}">
                    <a16:creationId xmlns:a16="http://schemas.microsoft.com/office/drawing/2014/main" id="{C201ACA0-B6C9-F9B1-089E-7D7BEA377725}"/>
                  </a:ext>
                </a:extLst>
              </p:cNvPr>
              <p:cNvPicPr/>
              <p:nvPr/>
            </p:nvPicPr>
            <p:blipFill>
              <a:blip r:embed="rId559"/>
              <a:stretch>
                <a:fillRect/>
              </a:stretch>
            </p:blipFill>
            <p:spPr>
              <a:xfrm>
                <a:off x="8316035" y="5110221"/>
                <a:ext cx="10224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91" name="Freihand 390">
                <a:extLst>
                  <a:ext uri="{FF2B5EF4-FFF2-40B4-BE49-F238E27FC236}">
                    <a16:creationId xmlns:a16="http://schemas.microsoft.com/office/drawing/2014/main" id="{A660FB0F-E80D-CBFC-CBCA-62858BB6EE1A}"/>
                  </a:ext>
                </a:extLst>
              </p14:cNvPr>
              <p14:cNvContentPartPr/>
              <p14:nvPr/>
            </p14:nvContentPartPr>
            <p14:xfrm>
              <a:off x="8419715" y="5056221"/>
              <a:ext cx="228960" cy="329760"/>
            </p14:xfrm>
          </p:contentPart>
        </mc:Choice>
        <mc:Fallback>
          <p:pic>
            <p:nvPicPr>
              <p:cNvPr id="391" name="Freihand 390">
                <a:extLst>
                  <a:ext uri="{FF2B5EF4-FFF2-40B4-BE49-F238E27FC236}">
                    <a16:creationId xmlns:a16="http://schemas.microsoft.com/office/drawing/2014/main" id="{A660FB0F-E80D-CBFC-CBCA-62858BB6EE1A}"/>
                  </a:ext>
                </a:extLst>
              </p:cNvPr>
              <p:cNvPicPr/>
              <p:nvPr/>
            </p:nvPicPr>
            <p:blipFill>
              <a:blip r:embed="rId561"/>
              <a:stretch>
                <a:fillRect/>
              </a:stretch>
            </p:blipFill>
            <p:spPr>
              <a:xfrm>
                <a:off x="8410715" y="5047581"/>
                <a:ext cx="24660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96" name="Freihand 395">
                <a:extLst>
                  <a:ext uri="{FF2B5EF4-FFF2-40B4-BE49-F238E27FC236}">
                    <a16:creationId xmlns:a16="http://schemas.microsoft.com/office/drawing/2014/main" id="{0608E54B-CDE4-D87C-E443-0FE3F1B49C92}"/>
                  </a:ext>
                </a:extLst>
              </p14:cNvPr>
              <p14:cNvContentPartPr/>
              <p14:nvPr/>
            </p14:nvContentPartPr>
            <p14:xfrm>
              <a:off x="5974595" y="6585141"/>
              <a:ext cx="142920" cy="49680"/>
            </p14:xfrm>
          </p:contentPart>
        </mc:Choice>
        <mc:Fallback>
          <p:pic>
            <p:nvPicPr>
              <p:cNvPr id="396" name="Freihand 395">
                <a:extLst>
                  <a:ext uri="{FF2B5EF4-FFF2-40B4-BE49-F238E27FC236}">
                    <a16:creationId xmlns:a16="http://schemas.microsoft.com/office/drawing/2014/main" id="{0608E54B-CDE4-D87C-E443-0FE3F1B49C92}"/>
                  </a:ext>
                </a:extLst>
              </p:cNvPr>
              <p:cNvPicPr/>
              <p:nvPr/>
            </p:nvPicPr>
            <p:blipFill>
              <a:blip r:embed="rId563"/>
              <a:stretch>
                <a:fillRect/>
              </a:stretch>
            </p:blipFill>
            <p:spPr>
              <a:xfrm>
                <a:off x="5965595" y="6576501"/>
                <a:ext cx="160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97" name="Freihand 396">
                <a:extLst>
                  <a:ext uri="{FF2B5EF4-FFF2-40B4-BE49-F238E27FC236}">
                    <a16:creationId xmlns:a16="http://schemas.microsoft.com/office/drawing/2014/main" id="{5D94DFAA-4137-DA33-BC09-6C7F7D24236F}"/>
                  </a:ext>
                </a:extLst>
              </p14:cNvPr>
              <p14:cNvContentPartPr/>
              <p14:nvPr/>
            </p14:nvContentPartPr>
            <p14:xfrm>
              <a:off x="5978915" y="6657861"/>
              <a:ext cx="146520" cy="50040"/>
            </p14:xfrm>
          </p:contentPart>
        </mc:Choice>
        <mc:Fallback>
          <p:pic>
            <p:nvPicPr>
              <p:cNvPr id="397" name="Freihand 396">
                <a:extLst>
                  <a:ext uri="{FF2B5EF4-FFF2-40B4-BE49-F238E27FC236}">
                    <a16:creationId xmlns:a16="http://schemas.microsoft.com/office/drawing/2014/main" id="{5D94DFAA-4137-DA33-BC09-6C7F7D24236F}"/>
                  </a:ext>
                </a:extLst>
              </p:cNvPr>
              <p:cNvPicPr/>
              <p:nvPr/>
            </p:nvPicPr>
            <p:blipFill>
              <a:blip r:embed="rId565"/>
              <a:stretch>
                <a:fillRect/>
              </a:stretch>
            </p:blipFill>
            <p:spPr>
              <a:xfrm>
                <a:off x="5970275" y="6649221"/>
                <a:ext cx="164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98" name="Freihand 397">
                <a:extLst>
                  <a:ext uri="{FF2B5EF4-FFF2-40B4-BE49-F238E27FC236}">
                    <a16:creationId xmlns:a16="http://schemas.microsoft.com/office/drawing/2014/main" id="{07FAB6E9-8251-C028-6B21-3AB60632D863}"/>
                  </a:ext>
                </a:extLst>
              </p14:cNvPr>
              <p14:cNvContentPartPr/>
              <p14:nvPr/>
            </p14:nvContentPartPr>
            <p14:xfrm>
              <a:off x="6148115" y="6503061"/>
              <a:ext cx="56520" cy="212040"/>
            </p14:xfrm>
          </p:contentPart>
        </mc:Choice>
        <mc:Fallback>
          <p:pic>
            <p:nvPicPr>
              <p:cNvPr id="398" name="Freihand 397">
                <a:extLst>
                  <a:ext uri="{FF2B5EF4-FFF2-40B4-BE49-F238E27FC236}">
                    <a16:creationId xmlns:a16="http://schemas.microsoft.com/office/drawing/2014/main" id="{07FAB6E9-8251-C028-6B21-3AB60632D863}"/>
                  </a:ext>
                </a:extLst>
              </p:cNvPr>
              <p:cNvPicPr/>
              <p:nvPr/>
            </p:nvPicPr>
            <p:blipFill>
              <a:blip r:embed="rId567"/>
              <a:stretch>
                <a:fillRect/>
              </a:stretch>
            </p:blipFill>
            <p:spPr>
              <a:xfrm>
                <a:off x="6139475" y="6494061"/>
                <a:ext cx="741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00" name="Freihand 399">
                <a:extLst>
                  <a:ext uri="{FF2B5EF4-FFF2-40B4-BE49-F238E27FC236}">
                    <a16:creationId xmlns:a16="http://schemas.microsoft.com/office/drawing/2014/main" id="{7065F919-9CEA-8B47-9DC8-7C9F611EF238}"/>
                  </a:ext>
                </a:extLst>
              </p14:cNvPr>
              <p14:cNvContentPartPr/>
              <p14:nvPr/>
            </p14:nvContentPartPr>
            <p14:xfrm>
              <a:off x="5922755" y="6604221"/>
              <a:ext cx="160560" cy="88200"/>
            </p14:xfrm>
          </p:contentPart>
        </mc:Choice>
        <mc:Fallback>
          <p:pic>
            <p:nvPicPr>
              <p:cNvPr id="400" name="Freihand 399">
                <a:extLst>
                  <a:ext uri="{FF2B5EF4-FFF2-40B4-BE49-F238E27FC236}">
                    <a16:creationId xmlns:a16="http://schemas.microsoft.com/office/drawing/2014/main" id="{7065F919-9CEA-8B47-9DC8-7C9F611EF238}"/>
                  </a:ext>
                </a:extLst>
              </p:cNvPr>
              <p:cNvPicPr/>
              <p:nvPr/>
            </p:nvPicPr>
            <p:blipFill>
              <a:blip r:embed="rId569"/>
              <a:stretch>
                <a:fillRect/>
              </a:stretch>
            </p:blipFill>
            <p:spPr>
              <a:xfrm>
                <a:off x="5913755" y="6595581"/>
                <a:ext cx="178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01" name="Freihand 400">
                <a:extLst>
                  <a:ext uri="{FF2B5EF4-FFF2-40B4-BE49-F238E27FC236}">
                    <a16:creationId xmlns:a16="http://schemas.microsoft.com/office/drawing/2014/main" id="{F81DAE9F-C936-A333-A32B-6CAF9AFEE10A}"/>
                  </a:ext>
                </a:extLst>
              </p14:cNvPr>
              <p14:cNvContentPartPr/>
              <p14:nvPr/>
            </p14:nvContentPartPr>
            <p14:xfrm>
              <a:off x="5992595" y="6647781"/>
              <a:ext cx="121680" cy="95040"/>
            </p14:xfrm>
          </p:contentPart>
        </mc:Choice>
        <mc:Fallback>
          <p:pic>
            <p:nvPicPr>
              <p:cNvPr id="401" name="Freihand 400">
                <a:extLst>
                  <a:ext uri="{FF2B5EF4-FFF2-40B4-BE49-F238E27FC236}">
                    <a16:creationId xmlns:a16="http://schemas.microsoft.com/office/drawing/2014/main" id="{F81DAE9F-C936-A333-A32B-6CAF9AFEE10A}"/>
                  </a:ext>
                </a:extLst>
              </p:cNvPr>
              <p:cNvPicPr/>
              <p:nvPr/>
            </p:nvPicPr>
            <p:blipFill>
              <a:blip r:embed="rId571"/>
              <a:stretch>
                <a:fillRect/>
              </a:stretch>
            </p:blipFill>
            <p:spPr>
              <a:xfrm>
                <a:off x="5983955" y="6638781"/>
                <a:ext cx="139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02" name="Freihand 401">
                <a:extLst>
                  <a:ext uri="{FF2B5EF4-FFF2-40B4-BE49-F238E27FC236}">
                    <a16:creationId xmlns:a16="http://schemas.microsoft.com/office/drawing/2014/main" id="{AD2B43DC-623A-C6E5-8C0F-240C2E9BD6E3}"/>
                  </a:ext>
                </a:extLst>
              </p14:cNvPr>
              <p14:cNvContentPartPr/>
              <p14:nvPr/>
            </p14:nvContentPartPr>
            <p14:xfrm>
              <a:off x="6337115" y="6458061"/>
              <a:ext cx="97560" cy="145080"/>
            </p14:xfrm>
          </p:contentPart>
        </mc:Choice>
        <mc:Fallback>
          <p:pic>
            <p:nvPicPr>
              <p:cNvPr id="402" name="Freihand 401">
                <a:extLst>
                  <a:ext uri="{FF2B5EF4-FFF2-40B4-BE49-F238E27FC236}">
                    <a16:creationId xmlns:a16="http://schemas.microsoft.com/office/drawing/2014/main" id="{AD2B43DC-623A-C6E5-8C0F-240C2E9BD6E3}"/>
                  </a:ext>
                </a:extLst>
              </p:cNvPr>
              <p:cNvPicPr/>
              <p:nvPr/>
            </p:nvPicPr>
            <p:blipFill>
              <a:blip r:embed="rId573"/>
              <a:stretch>
                <a:fillRect/>
              </a:stretch>
            </p:blipFill>
            <p:spPr>
              <a:xfrm>
                <a:off x="6328475" y="6449061"/>
                <a:ext cx="115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03" name="Freihand 402">
                <a:extLst>
                  <a:ext uri="{FF2B5EF4-FFF2-40B4-BE49-F238E27FC236}">
                    <a16:creationId xmlns:a16="http://schemas.microsoft.com/office/drawing/2014/main" id="{53FB499E-5222-0AC4-C65C-312059BE101A}"/>
                  </a:ext>
                </a:extLst>
              </p14:cNvPr>
              <p14:cNvContentPartPr/>
              <p14:nvPr/>
            </p14:nvContentPartPr>
            <p14:xfrm>
              <a:off x="6503075" y="6294261"/>
              <a:ext cx="147600" cy="197640"/>
            </p14:xfrm>
          </p:contentPart>
        </mc:Choice>
        <mc:Fallback>
          <p:pic>
            <p:nvPicPr>
              <p:cNvPr id="403" name="Freihand 402">
                <a:extLst>
                  <a:ext uri="{FF2B5EF4-FFF2-40B4-BE49-F238E27FC236}">
                    <a16:creationId xmlns:a16="http://schemas.microsoft.com/office/drawing/2014/main" id="{53FB499E-5222-0AC4-C65C-312059BE101A}"/>
                  </a:ext>
                </a:extLst>
              </p:cNvPr>
              <p:cNvPicPr/>
              <p:nvPr/>
            </p:nvPicPr>
            <p:blipFill>
              <a:blip r:embed="rId575"/>
              <a:stretch>
                <a:fillRect/>
              </a:stretch>
            </p:blipFill>
            <p:spPr>
              <a:xfrm>
                <a:off x="6494075" y="6285261"/>
                <a:ext cx="165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04" name="Freihand 403">
                <a:extLst>
                  <a:ext uri="{FF2B5EF4-FFF2-40B4-BE49-F238E27FC236}">
                    <a16:creationId xmlns:a16="http://schemas.microsoft.com/office/drawing/2014/main" id="{94FFF5C7-4CB4-142F-85EA-33E86DC65CC6}"/>
                  </a:ext>
                </a:extLst>
              </p14:cNvPr>
              <p14:cNvContentPartPr/>
              <p14:nvPr/>
            </p14:nvContentPartPr>
            <p14:xfrm>
              <a:off x="6653555" y="6322701"/>
              <a:ext cx="133920" cy="167040"/>
            </p14:xfrm>
          </p:contentPart>
        </mc:Choice>
        <mc:Fallback>
          <p:pic>
            <p:nvPicPr>
              <p:cNvPr id="404" name="Freihand 403">
                <a:extLst>
                  <a:ext uri="{FF2B5EF4-FFF2-40B4-BE49-F238E27FC236}">
                    <a16:creationId xmlns:a16="http://schemas.microsoft.com/office/drawing/2014/main" id="{94FFF5C7-4CB4-142F-85EA-33E86DC65CC6}"/>
                  </a:ext>
                </a:extLst>
              </p:cNvPr>
              <p:cNvPicPr/>
              <p:nvPr/>
            </p:nvPicPr>
            <p:blipFill>
              <a:blip r:embed="rId577"/>
              <a:stretch>
                <a:fillRect/>
              </a:stretch>
            </p:blipFill>
            <p:spPr>
              <a:xfrm>
                <a:off x="6644915" y="6314061"/>
                <a:ext cx="151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05" name="Freihand 404">
                <a:extLst>
                  <a:ext uri="{FF2B5EF4-FFF2-40B4-BE49-F238E27FC236}">
                    <a16:creationId xmlns:a16="http://schemas.microsoft.com/office/drawing/2014/main" id="{7F6F0B0F-F434-48DF-923B-1ACA3499420E}"/>
                  </a:ext>
                </a:extLst>
              </p14:cNvPr>
              <p14:cNvContentPartPr/>
              <p14:nvPr/>
            </p14:nvContentPartPr>
            <p14:xfrm>
              <a:off x="6907355" y="6178341"/>
              <a:ext cx="147960" cy="155880"/>
            </p14:xfrm>
          </p:contentPart>
        </mc:Choice>
        <mc:Fallback>
          <p:pic>
            <p:nvPicPr>
              <p:cNvPr id="405" name="Freihand 404">
                <a:extLst>
                  <a:ext uri="{FF2B5EF4-FFF2-40B4-BE49-F238E27FC236}">
                    <a16:creationId xmlns:a16="http://schemas.microsoft.com/office/drawing/2014/main" id="{7F6F0B0F-F434-48DF-923B-1ACA3499420E}"/>
                  </a:ext>
                </a:extLst>
              </p:cNvPr>
              <p:cNvPicPr/>
              <p:nvPr/>
            </p:nvPicPr>
            <p:blipFill>
              <a:blip r:embed="rId579"/>
              <a:stretch>
                <a:fillRect/>
              </a:stretch>
            </p:blipFill>
            <p:spPr>
              <a:xfrm>
                <a:off x="6898715" y="6169701"/>
                <a:ext cx="165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06" name="Freihand 405">
                <a:extLst>
                  <a:ext uri="{FF2B5EF4-FFF2-40B4-BE49-F238E27FC236}">
                    <a16:creationId xmlns:a16="http://schemas.microsoft.com/office/drawing/2014/main" id="{DB711B56-1EC1-F856-5F8D-48FF72304863}"/>
                  </a:ext>
                </a:extLst>
              </p14:cNvPr>
              <p14:cNvContentPartPr/>
              <p14:nvPr/>
            </p14:nvContentPartPr>
            <p14:xfrm>
              <a:off x="7077635" y="6171501"/>
              <a:ext cx="84240" cy="84960"/>
            </p14:xfrm>
          </p:contentPart>
        </mc:Choice>
        <mc:Fallback>
          <p:pic>
            <p:nvPicPr>
              <p:cNvPr id="406" name="Freihand 405">
                <a:extLst>
                  <a:ext uri="{FF2B5EF4-FFF2-40B4-BE49-F238E27FC236}">
                    <a16:creationId xmlns:a16="http://schemas.microsoft.com/office/drawing/2014/main" id="{DB711B56-1EC1-F856-5F8D-48FF72304863}"/>
                  </a:ext>
                </a:extLst>
              </p:cNvPr>
              <p:cNvPicPr/>
              <p:nvPr/>
            </p:nvPicPr>
            <p:blipFill>
              <a:blip r:embed="rId581"/>
              <a:stretch>
                <a:fillRect/>
              </a:stretch>
            </p:blipFill>
            <p:spPr>
              <a:xfrm>
                <a:off x="7068995" y="6162861"/>
                <a:ext cx="101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07" name="Freihand 406">
                <a:extLst>
                  <a:ext uri="{FF2B5EF4-FFF2-40B4-BE49-F238E27FC236}">
                    <a16:creationId xmlns:a16="http://schemas.microsoft.com/office/drawing/2014/main" id="{3BDD8474-E2C8-79C0-792D-4F6FB0165AB8}"/>
                  </a:ext>
                </a:extLst>
              </p14:cNvPr>
              <p14:cNvContentPartPr/>
              <p14:nvPr/>
            </p14:nvContentPartPr>
            <p14:xfrm>
              <a:off x="7209395" y="6106341"/>
              <a:ext cx="66960" cy="102960"/>
            </p14:xfrm>
          </p:contentPart>
        </mc:Choice>
        <mc:Fallback>
          <p:pic>
            <p:nvPicPr>
              <p:cNvPr id="407" name="Freihand 406">
                <a:extLst>
                  <a:ext uri="{FF2B5EF4-FFF2-40B4-BE49-F238E27FC236}">
                    <a16:creationId xmlns:a16="http://schemas.microsoft.com/office/drawing/2014/main" id="{3BDD8474-E2C8-79C0-792D-4F6FB0165AB8}"/>
                  </a:ext>
                </a:extLst>
              </p:cNvPr>
              <p:cNvPicPr/>
              <p:nvPr/>
            </p:nvPicPr>
            <p:blipFill>
              <a:blip r:embed="rId583"/>
              <a:stretch>
                <a:fillRect/>
              </a:stretch>
            </p:blipFill>
            <p:spPr>
              <a:xfrm>
                <a:off x="7200755" y="6097341"/>
                <a:ext cx="84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08" name="Freihand 407">
                <a:extLst>
                  <a:ext uri="{FF2B5EF4-FFF2-40B4-BE49-F238E27FC236}">
                    <a16:creationId xmlns:a16="http://schemas.microsoft.com/office/drawing/2014/main" id="{1EAB43FD-9140-89A0-3DDA-2FFF76F56958}"/>
                  </a:ext>
                </a:extLst>
              </p14:cNvPr>
              <p14:cNvContentPartPr/>
              <p14:nvPr/>
            </p14:nvContentPartPr>
            <p14:xfrm>
              <a:off x="7285355" y="5980701"/>
              <a:ext cx="115920" cy="181800"/>
            </p14:xfrm>
          </p:contentPart>
        </mc:Choice>
        <mc:Fallback>
          <p:pic>
            <p:nvPicPr>
              <p:cNvPr id="408" name="Freihand 407">
                <a:extLst>
                  <a:ext uri="{FF2B5EF4-FFF2-40B4-BE49-F238E27FC236}">
                    <a16:creationId xmlns:a16="http://schemas.microsoft.com/office/drawing/2014/main" id="{1EAB43FD-9140-89A0-3DDA-2FFF76F56958}"/>
                  </a:ext>
                </a:extLst>
              </p:cNvPr>
              <p:cNvPicPr/>
              <p:nvPr/>
            </p:nvPicPr>
            <p:blipFill>
              <a:blip r:embed="rId585"/>
              <a:stretch>
                <a:fillRect/>
              </a:stretch>
            </p:blipFill>
            <p:spPr>
              <a:xfrm>
                <a:off x="7276355" y="5972061"/>
                <a:ext cx="133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09" name="Freihand 408">
                <a:extLst>
                  <a:ext uri="{FF2B5EF4-FFF2-40B4-BE49-F238E27FC236}">
                    <a16:creationId xmlns:a16="http://schemas.microsoft.com/office/drawing/2014/main" id="{A9792EFC-8275-6B42-AEED-9FF9BC690FBA}"/>
                  </a:ext>
                </a:extLst>
              </p14:cNvPr>
              <p14:cNvContentPartPr/>
              <p14:nvPr/>
            </p14:nvContentPartPr>
            <p14:xfrm>
              <a:off x="7497755" y="5965221"/>
              <a:ext cx="163800" cy="115920"/>
            </p14:xfrm>
          </p:contentPart>
        </mc:Choice>
        <mc:Fallback>
          <p:pic>
            <p:nvPicPr>
              <p:cNvPr id="409" name="Freihand 408">
                <a:extLst>
                  <a:ext uri="{FF2B5EF4-FFF2-40B4-BE49-F238E27FC236}">
                    <a16:creationId xmlns:a16="http://schemas.microsoft.com/office/drawing/2014/main" id="{A9792EFC-8275-6B42-AEED-9FF9BC690FBA}"/>
                  </a:ext>
                </a:extLst>
              </p:cNvPr>
              <p:cNvPicPr/>
              <p:nvPr/>
            </p:nvPicPr>
            <p:blipFill>
              <a:blip r:embed="rId587"/>
              <a:stretch>
                <a:fillRect/>
              </a:stretch>
            </p:blipFill>
            <p:spPr>
              <a:xfrm>
                <a:off x="7488755" y="5956581"/>
                <a:ext cx="181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10" name="Freihand 409">
                <a:extLst>
                  <a:ext uri="{FF2B5EF4-FFF2-40B4-BE49-F238E27FC236}">
                    <a16:creationId xmlns:a16="http://schemas.microsoft.com/office/drawing/2014/main" id="{1370195E-098A-F001-484C-BC5CA8699A25}"/>
                  </a:ext>
                </a:extLst>
              </p14:cNvPr>
              <p14:cNvContentPartPr/>
              <p14:nvPr/>
            </p14:nvContentPartPr>
            <p14:xfrm>
              <a:off x="7719515" y="5900781"/>
              <a:ext cx="144360" cy="91800"/>
            </p14:xfrm>
          </p:contentPart>
        </mc:Choice>
        <mc:Fallback>
          <p:pic>
            <p:nvPicPr>
              <p:cNvPr id="410" name="Freihand 409">
                <a:extLst>
                  <a:ext uri="{FF2B5EF4-FFF2-40B4-BE49-F238E27FC236}">
                    <a16:creationId xmlns:a16="http://schemas.microsoft.com/office/drawing/2014/main" id="{1370195E-098A-F001-484C-BC5CA8699A25}"/>
                  </a:ext>
                </a:extLst>
              </p:cNvPr>
              <p:cNvPicPr/>
              <p:nvPr/>
            </p:nvPicPr>
            <p:blipFill>
              <a:blip r:embed="rId589"/>
              <a:stretch>
                <a:fillRect/>
              </a:stretch>
            </p:blipFill>
            <p:spPr>
              <a:xfrm>
                <a:off x="7710515" y="5892141"/>
                <a:ext cx="162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11" name="Freihand 410">
                <a:extLst>
                  <a:ext uri="{FF2B5EF4-FFF2-40B4-BE49-F238E27FC236}">
                    <a16:creationId xmlns:a16="http://schemas.microsoft.com/office/drawing/2014/main" id="{B9FA3960-7A1D-BA8E-A01D-36ED9BF7C9E4}"/>
                  </a:ext>
                </a:extLst>
              </p14:cNvPr>
              <p14:cNvContentPartPr/>
              <p14:nvPr/>
            </p14:nvContentPartPr>
            <p14:xfrm>
              <a:off x="7875395" y="5754621"/>
              <a:ext cx="116280" cy="157320"/>
            </p14:xfrm>
          </p:contentPart>
        </mc:Choice>
        <mc:Fallback>
          <p:pic>
            <p:nvPicPr>
              <p:cNvPr id="411" name="Freihand 410">
                <a:extLst>
                  <a:ext uri="{FF2B5EF4-FFF2-40B4-BE49-F238E27FC236}">
                    <a16:creationId xmlns:a16="http://schemas.microsoft.com/office/drawing/2014/main" id="{B9FA3960-7A1D-BA8E-A01D-36ED9BF7C9E4}"/>
                  </a:ext>
                </a:extLst>
              </p:cNvPr>
              <p:cNvPicPr/>
              <p:nvPr/>
            </p:nvPicPr>
            <p:blipFill>
              <a:blip r:embed="rId591"/>
              <a:stretch>
                <a:fillRect/>
              </a:stretch>
            </p:blipFill>
            <p:spPr>
              <a:xfrm>
                <a:off x="7866755" y="5745981"/>
                <a:ext cx="133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12" name="Freihand 411">
                <a:extLst>
                  <a:ext uri="{FF2B5EF4-FFF2-40B4-BE49-F238E27FC236}">
                    <a16:creationId xmlns:a16="http://schemas.microsoft.com/office/drawing/2014/main" id="{4298F796-5D5B-0DEA-1DB6-BCC2115EA5AE}"/>
                  </a:ext>
                </a:extLst>
              </p14:cNvPr>
              <p14:cNvContentPartPr/>
              <p14:nvPr/>
            </p14:nvContentPartPr>
            <p14:xfrm>
              <a:off x="8158355" y="5704221"/>
              <a:ext cx="105120" cy="126720"/>
            </p14:xfrm>
          </p:contentPart>
        </mc:Choice>
        <mc:Fallback>
          <p:pic>
            <p:nvPicPr>
              <p:cNvPr id="412" name="Freihand 411">
                <a:extLst>
                  <a:ext uri="{FF2B5EF4-FFF2-40B4-BE49-F238E27FC236}">
                    <a16:creationId xmlns:a16="http://schemas.microsoft.com/office/drawing/2014/main" id="{4298F796-5D5B-0DEA-1DB6-BCC2115EA5AE}"/>
                  </a:ext>
                </a:extLst>
              </p:cNvPr>
              <p:cNvPicPr/>
              <p:nvPr/>
            </p:nvPicPr>
            <p:blipFill>
              <a:blip r:embed="rId593"/>
              <a:stretch>
                <a:fillRect/>
              </a:stretch>
            </p:blipFill>
            <p:spPr>
              <a:xfrm>
                <a:off x="8149715" y="5695221"/>
                <a:ext cx="122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13" name="Freihand 412">
                <a:extLst>
                  <a:ext uri="{FF2B5EF4-FFF2-40B4-BE49-F238E27FC236}">
                    <a16:creationId xmlns:a16="http://schemas.microsoft.com/office/drawing/2014/main" id="{DC66B5AE-38FE-C772-A9A8-8F54B9B50E3A}"/>
                  </a:ext>
                </a:extLst>
              </p14:cNvPr>
              <p14:cNvContentPartPr/>
              <p14:nvPr/>
            </p14:nvContentPartPr>
            <p14:xfrm>
              <a:off x="8308835" y="5681181"/>
              <a:ext cx="85320" cy="74880"/>
            </p14:xfrm>
          </p:contentPart>
        </mc:Choice>
        <mc:Fallback>
          <p:pic>
            <p:nvPicPr>
              <p:cNvPr id="413" name="Freihand 412">
                <a:extLst>
                  <a:ext uri="{FF2B5EF4-FFF2-40B4-BE49-F238E27FC236}">
                    <a16:creationId xmlns:a16="http://schemas.microsoft.com/office/drawing/2014/main" id="{DC66B5AE-38FE-C772-A9A8-8F54B9B50E3A}"/>
                  </a:ext>
                </a:extLst>
              </p:cNvPr>
              <p:cNvPicPr/>
              <p:nvPr/>
            </p:nvPicPr>
            <p:blipFill>
              <a:blip r:embed="rId595"/>
              <a:stretch>
                <a:fillRect/>
              </a:stretch>
            </p:blipFill>
            <p:spPr>
              <a:xfrm>
                <a:off x="8300195" y="5672541"/>
                <a:ext cx="102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14" name="Freihand 413">
                <a:extLst>
                  <a:ext uri="{FF2B5EF4-FFF2-40B4-BE49-F238E27FC236}">
                    <a16:creationId xmlns:a16="http://schemas.microsoft.com/office/drawing/2014/main" id="{8AE830F5-7840-6124-EF27-A2AEF3B94CFB}"/>
                  </a:ext>
                </a:extLst>
              </p14:cNvPr>
              <p14:cNvContentPartPr/>
              <p14:nvPr/>
            </p14:nvContentPartPr>
            <p14:xfrm>
              <a:off x="6864875" y="6551661"/>
              <a:ext cx="180000" cy="112680"/>
            </p14:xfrm>
          </p:contentPart>
        </mc:Choice>
        <mc:Fallback>
          <p:pic>
            <p:nvPicPr>
              <p:cNvPr id="414" name="Freihand 413">
                <a:extLst>
                  <a:ext uri="{FF2B5EF4-FFF2-40B4-BE49-F238E27FC236}">
                    <a16:creationId xmlns:a16="http://schemas.microsoft.com/office/drawing/2014/main" id="{8AE830F5-7840-6124-EF27-A2AEF3B94CFB}"/>
                  </a:ext>
                </a:extLst>
              </p:cNvPr>
              <p:cNvPicPr/>
              <p:nvPr/>
            </p:nvPicPr>
            <p:blipFill>
              <a:blip r:embed="rId597"/>
              <a:stretch>
                <a:fillRect/>
              </a:stretch>
            </p:blipFill>
            <p:spPr>
              <a:xfrm>
                <a:off x="6856235" y="6542661"/>
                <a:ext cx="197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15" name="Freihand 414">
                <a:extLst>
                  <a:ext uri="{FF2B5EF4-FFF2-40B4-BE49-F238E27FC236}">
                    <a16:creationId xmlns:a16="http://schemas.microsoft.com/office/drawing/2014/main" id="{450C46A0-923A-4840-B8ED-98C4758BD6CF}"/>
                  </a:ext>
                </a:extLst>
              </p14:cNvPr>
              <p14:cNvContentPartPr/>
              <p14:nvPr/>
            </p14:nvContentPartPr>
            <p14:xfrm>
              <a:off x="7069715" y="6317661"/>
              <a:ext cx="336960" cy="239400"/>
            </p14:xfrm>
          </p:contentPart>
        </mc:Choice>
        <mc:Fallback>
          <p:pic>
            <p:nvPicPr>
              <p:cNvPr id="415" name="Freihand 414">
                <a:extLst>
                  <a:ext uri="{FF2B5EF4-FFF2-40B4-BE49-F238E27FC236}">
                    <a16:creationId xmlns:a16="http://schemas.microsoft.com/office/drawing/2014/main" id="{450C46A0-923A-4840-B8ED-98C4758BD6CF}"/>
                  </a:ext>
                </a:extLst>
              </p:cNvPr>
              <p:cNvPicPr/>
              <p:nvPr/>
            </p:nvPicPr>
            <p:blipFill>
              <a:blip r:embed="rId599"/>
              <a:stretch>
                <a:fillRect/>
              </a:stretch>
            </p:blipFill>
            <p:spPr>
              <a:xfrm>
                <a:off x="7061075" y="6309021"/>
                <a:ext cx="3546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16" name="Freihand 415">
                <a:extLst>
                  <a:ext uri="{FF2B5EF4-FFF2-40B4-BE49-F238E27FC236}">
                    <a16:creationId xmlns:a16="http://schemas.microsoft.com/office/drawing/2014/main" id="{CE6AE2F2-C424-51F1-B8BA-D55986374FAE}"/>
                  </a:ext>
                </a:extLst>
              </p14:cNvPr>
              <p14:cNvContentPartPr/>
              <p14:nvPr/>
            </p14:nvContentPartPr>
            <p14:xfrm>
              <a:off x="7437635" y="6175821"/>
              <a:ext cx="147960" cy="195480"/>
            </p14:xfrm>
          </p:contentPart>
        </mc:Choice>
        <mc:Fallback>
          <p:pic>
            <p:nvPicPr>
              <p:cNvPr id="416" name="Freihand 415">
                <a:extLst>
                  <a:ext uri="{FF2B5EF4-FFF2-40B4-BE49-F238E27FC236}">
                    <a16:creationId xmlns:a16="http://schemas.microsoft.com/office/drawing/2014/main" id="{CE6AE2F2-C424-51F1-B8BA-D55986374FAE}"/>
                  </a:ext>
                </a:extLst>
              </p:cNvPr>
              <p:cNvPicPr/>
              <p:nvPr/>
            </p:nvPicPr>
            <p:blipFill>
              <a:blip r:embed="rId601"/>
              <a:stretch>
                <a:fillRect/>
              </a:stretch>
            </p:blipFill>
            <p:spPr>
              <a:xfrm>
                <a:off x="7428635" y="6167181"/>
                <a:ext cx="165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17" name="Freihand 416">
                <a:extLst>
                  <a:ext uri="{FF2B5EF4-FFF2-40B4-BE49-F238E27FC236}">
                    <a16:creationId xmlns:a16="http://schemas.microsoft.com/office/drawing/2014/main" id="{6AE76902-CB75-95A8-3099-23116BB3A42B}"/>
                  </a:ext>
                </a:extLst>
              </p14:cNvPr>
              <p14:cNvContentPartPr/>
              <p14:nvPr/>
            </p14:nvContentPartPr>
            <p14:xfrm>
              <a:off x="7703675" y="6067101"/>
              <a:ext cx="204840" cy="173520"/>
            </p14:xfrm>
          </p:contentPart>
        </mc:Choice>
        <mc:Fallback>
          <p:pic>
            <p:nvPicPr>
              <p:cNvPr id="417" name="Freihand 416">
                <a:extLst>
                  <a:ext uri="{FF2B5EF4-FFF2-40B4-BE49-F238E27FC236}">
                    <a16:creationId xmlns:a16="http://schemas.microsoft.com/office/drawing/2014/main" id="{6AE76902-CB75-95A8-3099-23116BB3A42B}"/>
                  </a:ext>
                </a:extLst>
              </p:cNvPr>
              <p:cNvPicPr/>
              <p:nvPr/>
            </p:nvPicPr>
            <p:blipFill>
              <a:blip r:embed="rId603"/>
              <a:stretch>
                <a:fillRect/>
              </a:stretch>
            </p:blipFill>
            <p:spPr>
              <a:xfrm>
                <a:off x="7695035" y="6058461"/>
                <a:ext cx="222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18" name="Freihand 417">
                <a:extLst>
                  <a:ext uri="{FF2B5EF4-FFF2-40B4-BE49-F238E27FC236}">
                    <a16:creationId xmlns:a16="http://schemas.microsoft.com/office/drawing/2014/main" id="{25C32B17-433B-B235-8766-221596A8C91C}"/>
                  </a:ext>
                </a:extLst>
              </p14:cNvPr>
              <p14:cNvContentPartPr/>
              <p14:nvPr/>
            </p14:nvContentPartPr>
            <p14:xfrm>
              <a:off x="7993835" y="6008781"/>
              <a:ext cx="86760" cy="213840"/>
            </p14:xfrm>
          </p:contentPart>
        </mc:Choice>
        <mc:Fallback>
          <p:pic>
            <p:nvPicPr>
              <p:cNvPr id="418" name="Freihand 417">
                <a:extLst>
                  <a:ext uri="{FF2B5EF4-FFF2-40B4-BE49-F238E27FC236}">
                    <a16:creationId xmlns:a16="http://schemas.microsoft.com/office/drawing/2014/main" id="{25C32B17-433B-B235-8766-221596A8C91C}"/>
                  </a:ext>
                </a:extLst>
              </p:cNvPr>
              <p:cNvPicPr/>
              <p:nvPr/>
            </p:nvPicPr>
            <p:blipFill>
              <a:blip r:embed="rId605"/>
              <a:stretch>
                <a:fillRect/>
              </a:stretch>
            </p:blipFill>
            <p:spPr>
              <a:xfrm>
                <a:off x="7985195" y="6000141"/>
                <a:ext cx="104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19" name="Freihand 418">
                <a:extLst>
                  <a:ext uri="{FF2B5EF4-FFF2-40B4-BE49-F238E27FC236}">
                    <a16:creationId xmlns:a16="http://schemas.microsoft.com/office/drawing/2014/main" id="{B030ADC3-0BEA-B300-8BC6-4734BE6555CB}"/>
                  </a:ext>
                </a:extLst>
              </p14:cNvPr>
              <p14:cNvContentPartPr/>
              <p14:nvPr/>
            </p14:nvContentPartPr>
            <p14:xfrm>
              <a:off x="8122715" y="5955501"/>
              <a:ext cx="18360" cy="33840"/>
            </p14:xfrm>
          </p:contentPart>
        </mc:Choice>
        <mc:Fallback>
          <p:pic>
            <p:nvPicPr>
              <p:cNvPr id="419" name="Freihand 418">
                <a:extLst>
                  <a:ext uri="{FF2B5EF4-FFF2-40B4-BE49-F238E27FC236}">
                    <a16:creationId xmlns:a16="http://schemas.microsoft.com/office/drawing/2014/main" id="{B030ADC3-0BEA-B300-8BC6-4734BE6555CB}"/>
                  </a:ext>
                </a:extLst>
              </p:cNvPr>
              <p:cNvPicPr/>
              <p:nvPr/>
            </p:nvPicPr>
            <p:blipFill>
              <a:blip r:embed="rId607"/>
              <a:stretch>
                <a:fillRect/>
              </a:stretch>
            </p:blipFill>
            <p:spPr>
              <a:xfrm>
                <a:off x="8113715" y="5946501"/>
                <a:ext cx="36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20" name="Freihand 419">
                <a:extLst>
                  <a:ext uri="{FF2B5EF4-FFF2-40B4-BE49-F238E27FC236}">
                    <a16:creationId xmlns:a16="http://schemas.microsoft.com/office/drawing/2014/main" id="{A3420694-0845-C3F8-8E1E-A762A5981018}"/>
                  </a:ext>
                </a:extLst>
              </p14:cNvPr>
              <p14:cNvContentPartPr/>
              <p14:nvPr/>
            </p14:nvContentPartPr>
            <p14:xfrm>
              <a:off x="7871435" y="5945781"/>
              <a:ext cx="141120" cy="208080"/>
            </p14:xfrm>
          </p:contentPart>
        </mc:Choice>
        <mc:Fallback>
          <p:pic>
            <p:nvPicPr>
              <p:cNvPr id="420" name="Freihand 419">
                <a:extLst>
                  <a:ext uri="{FF2B5EF4-FFF2-40B4-BE49-F238E27FC236}">
                    <a16:creationId xmlns:a16="http://schemas.microsoft.com/office/drawing/2014/main" id="{A3420694-0845-C3F8-8E1E-A762A5981018}"/>
                  </a:ext>
                </a:extLst>
              </p:cNvPr>
              <p:cNvPicPr/>
              <p:nvPr/>
            </p:nvPicPr>
            <p:blipFill>
              <a:blip r:embed="rId609"/>
              <a:stretch>
                <a:fillRect/>
              </a:stretch>
            </p:blipFill>
            <p:spPr>
              <a:xfrm>
                <a:off x="7862795" y="5937141"/>
                <a:ext cx="1587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21" name="Freihand 420">
                <a:extLst>
                  <a:ext uri="{FF2B5EF4-FFF2-40B4-BE49-F238E27FC236}">
                    <a16:creationId xmlns:a16="http://schemas.microsoft.com/office/drawing/2014/main" id="{8BED283B-71BB-05CC-1F46-821683A9BC1A}"/>
                  </a:ext>
                </a:extLst>
              </p14:cNvPr>
              <p14:cNvContentPartPr/>
              <p14:nvPr/>
            </p14:nvContentPartPr>
            <p14:xfrm>
              <a:off x="8175275" y="5784861"/>
              <a:ext cx="240480" cy="236520"/>
            </p14:xfrm>
          </p:contentPart>
        </mc:Choice>
        <mc:Fallback>
          <p:pic>
            <p:nvPicPr>
              <p:cNvPr id="421" name="Freihand 420">
                <a:extLst>
                  <a:ext uri="{FF2B5EF4-FFF2-40B4-BE49-F238E27FC236}">
                    <a16:creationId xmlns:a16="http://schemas.microsoft.com/office/drawing/2014/main" id="{8BED283B-71BB-05CC-1F46-821683A9BC1A}"/>
                  </a:ext>
                </a:extLst>
              </p:cNvPr>
              <p:cNvPicPr/>
              <p:nvPr/>
            </p:nvPicPr>
            <p:blipFill>
              <a:blip r:embed="rId611"/>
              <a:stretch>
                <a:fillRect/>
              </a:stretch>
            </p:blipFill>
            <p:spPr>
              <a:xfrm>
                <a:off x="8166275" y="5776221"/>
                <a:ext cx="2581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22" name="Freihand 421">
                <a:extLst>
                  <a:ext uri="{FF2B5EF4-FFF2-40B4-BE49-F238E27FC236}">
                    <a16:creationId xmlns:a16="http://schemas.microsoft.com/office/drawing/2014/main" id="{F1650961-1226-7D28-0C35-30675CD1BADE}"/>
                  </a:ext>
                </a:extLst>
              </p14:cNvPr>
              <p14:cNvContentPartPr/>
              <p14:nvPr/>
            </p14:nvContentPartPr>
            <p14:xfrm>
              <a:off x="7322075" y="6524301"/>
              <a:ext cx="241920" cy="144000"/>
            </p14:xfrm>
          </p:contentPart>
        </mc:Choice>
        <mc:Fallback>
          <p:pic>
            <p:nvPicPr>
              <p:cNvPr id="422" name="Freihand 421">
                <a:extLst>
                  <a:ext uri="{FF2B5EF4-FFF2-40B4-BE49-F238E27FC236}">
                    <a16:creationId xmlns:a16="http://schemas.microsoft.com/office/drawing/2014/main" id="{F1650961-1226-7D28-0C35-30675CD1BADE}"/>
                  </a:ext>
                </a:extLst>
              </p:cNvPr>
              <p:cNvPicPr/>
              <p:nvPr/>
            </p:nvPicPr>
            <p:blipFill>
              <a:blip r:embed="rId613"/>
              <a:stretch>
                <a:fillRect/>
              </a:stretch>
            </p:blipFill>
            <p:spPr>
              <a:xfrm>
                <a:off x="7313435" y="6515301"/>
                <a:ext cx="259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23" name="Freihand 422">
                <a:extLst>
                  <a:ext uri="{FF2B5EF4-FFF2-40B4-BE49-F238E27FC236}">
                    <a16:creationId xmlns:a16="http://schemas.microsoft.com/office/drawing/2014/main" id="{A5558E1F-F092-2683-F39A-41786B682639}"/>
                  </a:ext>
                </a:extLst>
              </p14:cNvPr>
              <p14:cNvContentPartPr/>
              <p14:nvPr/>
            </p14:nvContentPartPr>
            <p14:xfrm>
              <a:off x="7606115" y="6368781"/>
              <a:ext cx="129960" cy="170280"/>
            </p14:xfrm>
          </p:contentPart>
        </mc:Choice>
        <mc:Fallback>
          <p:pic>
            <p:nvPicPr>
              <p:cNvPr id="423" name="Freihand 422">
                <a:extLst>
                  <a:ext uri="{FF2B5EF4-FFF2-40B4-BE49-F238E27FC236}">
                    <a16:creationId xmlns:a16="http://schemas.microsoft.com/office/drawing/2014/main" id="{A5558E1F-F092-2683-F39A-41786B682639}"/>
                  </a:ext>
                </a:extLst>
              </p:cNvPr>
              <p:cNvPicPr/>
              <p:nvPr/>
            </p:nvPicPr>
            <p:blipFill>
              <a:blip r:embed="rId615"/>
              <a:stretch>
                <a:fillRect/>
              </a:stretch>
            </p:blipFill>
            <p:spPr>
              <a:xfrm>
                <a:off x="7597475" y="6359781"/>
                <a:ext cx="147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24" name="Freihand 423">
                <a:extLst>
                  <a:ext uri="{FF2B5EF4-FFF2-40B4-BE49-F238E27FC236}">
                    <a16:creationId xmlns:a16="http://schemas.microsoft.com/office/drawing/2014/main" id="{494B3EF2-C85E-81FF-5767-0CBF0E81B548}"/>
                  </a:ext>
                </a:extLst>
              </p14:cNvPr>
              <p14:cNvContentPartPr/>
              <p14:nvPr/>
            </p14:nvContentPartPr>
            <p14:xfrm>
              <a:off x="7785035" y="6279141"/>
              <a:ext cx="260640" cy="179640"/>
            </p14:xfrm>
          </p:contentPart>
        </mc:Choice>
        <mc:Fallback>
          <p:pic>
            <p:nvPicPr>
              <p:cNvPr id="424" name="Freihand 423">
                <a:extLst>
                  <a:ext uri="{FF2B5EF4-FFF2-40B4-BE49-F238E27FC236}">
                    <a16:creationId xmlns:a16="http://schemas.microsoft.com/office/drawing/2014/main" id="{494B3EF2-C85E-81FF-5767-0CBF0E81B548}"/>
                  </a:ext>
                </a:extLst>
              </p:cNvPr>
              <p:cNvPicPr/>
              <p:nvPr/>
            </p:nvPicPr>
            <p:blipFill>
              <a:blip r:embed="rId617"/>
              <a:stretch>
                <a:fillRect/>
              </a:stretch>
            </p:blipFill>
            <p:spPr>
              <a:xfrm>
                <a:off x="7776035" y="6270141"/>
                <a:ext cx="278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25" name="Freihand 424">
                <a:extLst>
                  <a:ext uri="{FF2B5EF4-FFF2-40B4-BE49-F238E27FC236}">
                    <a16:creationId xmlns:a16="http://schemas.microsoft.com/office/drawing/2014/main" id="{573A57D0-BEFF-B3CD-3175-46537EBD5AA7}"/>
                  </a:ext>
                </a:extLst>
              </p14:cNvPr>
              <p14:cNvContentPartPr/>
              <p14:nvPr/>
            </p14:nvContentPartPr>
            <p14:xfrm>
              <a:off x="8090675" y="6177981"/>
              <a:ext cx="225000" cy="241920"/>
            </p14:xfrm>
          </p:contentPart>
        </mc:Choice>
        <mc:Fallback>
          <p:pic>
            <p:nvPicPr>
              <p:cNvPr id="425" name="Freihand 424">
                <a:extLst>
                  <a:ext uri="{FF2B5EF4-FFF2-40B4-BE49-F238E27FC236}">
                    <a16:creationId xmlns:a16="http://schemas.microsoft.com/office/drawing/2014/main" id="{573A57D0-BEFF-B3CD-3175-46537EBD5AA7}"/>
                  </a:ext>
                </a:extLst>
              </p:cNvPr>
              <p:cNvPicPr/>
              <p:nvPr/>
            </p:nvPicPr>
            <p:blipFill>
              <a:blip r:embed="rId619"/>
              <a:stretch>
                <a:fillRect/>
              </a:stretch>
            </p:blipFill>
            <p:spPr>
              <a:xfrm>
                <a:off x="8082035" y="6168981"/>
                <a:ext cx="2426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26" name="Freihand 425">
                <a:extLst>
                  <a:ext uri="{FF2B5EF4-FFF2-40B4-BE49-F238E27FC236}">
                    <a16:creationId xmlns:a16="http://schemas.microsoft.com/office/drawing/2014/main" id="{FC729FEE-A8B5-2A65-A409-EECF3D3F460E}"/>
                  </a:ext>
                </a:extLst>
              </p14:cNvPr>
              <p14:cNvContentPartPr/>
              <p14:nvPr/>
            </p14:nvContentPartPr>
            <p14:xfrm>
              <a:off x="7669115" y="6608181"/>
              <a:ext cx="141840" cy="124200"/>
            </p14:xfrm>
          </p:contentPart>
        </mc:Choice>
        <mc:Fallback>
          <p:pic>
            <p:nvPicPr>
              <p:cNvPr id="426" name="Freihand 425">
                <a:extLst>
                  <a:ext uri="{FF2B5EF4-FFF2-40B4-BE49-F238E27FC236}">
                    <a16:creationId xmlns:a16="http://schemas.microsoft.com/office/drawing/2014/main" id="{FC729FEE-A8B5-2A65-A409-EECF3D3F460E}"/>
                  </a:ext>
                </a:extLst>
              </p:cNvPr>
              <p:cNvPicPr/>
              <p:nvPr/>
            </p:nvPicPr>
            <p:blipFill>
              <a:blip r:embed="rId621"/>
              <a:stretch>
                <a:fillRect/>
              </a:stretch>
            </p:blipFill>
            <p:spPr>
              <a:xfrm>
                <a:off x="7660475" y="6599181"/>
                <a:ext cx="159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27" name="Freihand 426">
                <a:extLst>
                  <a:ext uri="{FF2B5EF4-FFF2-40B4-BE49-F238E27FC236}">
                    <a16:creationId xmlns:a16="http://schemas.microsoft.com/office/drawing/2014/main" id="{34500195-652B-3160-482C-387D59B6D9B9}"/>
                  </a:ext>
                </a:extLst>
              </p14:cNvPr>
              <p14:cNvContentPartPr/>
              <p14:nvPr/>
            </p14:nvContentPartPr>
            <p14:xfrm>
              <a:off x="7819955" y="6508101"/>
              <a:ext cx="212400" cy="174240"/>
            </p14:xfrm>
          </p:contentPart>
        </mc:Choice>
        <mc:Fallback>
          <p:pic>
            <p:nvPicPr>
              <p:cNvPr id="427" name="Freihand 426">
                <a:extLst>
                  <a:ext uri="{FF2B5EF4-FFF2-40B4-BE49-F238E27FC236}">
                    <a16:creationId xmlns:a16="http://schemas.microsoft.com/office/drawing/2014/main" id="{34500195-652B-3160-482C-387D59B6D9B9}"/>
                  </a:ext>
                </a:extLst>
              </p:cNvPr>
              <p:cNvPicPr/>
              <p:nvPr/>
            </p:nvPicPr>
            <p:blipFill>
              <a:blip r:embed="rId623"/>
              <a:stretch>
                <a:fillRect/>
              </a:stretch>
            </p:blipFill>
            <p:spPr>
              <a:xfrm>
                <a:off x="7811315" y="6499101"/>
                <a:ext cx="2300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28" name="Freihand 427">
                <a:extLst>
                  <a:ext uri="{FF2B5EF4-FFF2-40B4-BE49-F238E27FC236}">
                    <a16:creationId xmlns:a16="http://schemas.microsoft.com/office/drawing/2014/main" id="{629FBE4A-AD0A-AB2B-D2A0-07B064AD1D77}"/>
                  </a:ext>
                </a:extLst>
              </p14:cNvPr>
              <p14:cNvContentPartPr/>
              <p14:nvPr/>
            </p14:nvContentPartPr>
            <p14:xfrm>
              <a:off x="7958195" y="6490461"/>
              <a:ext cx="64800" cy="23040"/>
            </p14:xfrm>
          </p:contentPart>
        </mc:Choice>
        <mc:Fallback>
          <p:pic>
            <p:nvPicPr>
              <p:cNvPr id="428" name="Freihand 427">
                <a:extLst>
                  <a:ext uri="{FF2B5EF4-FFF2-40B4-BE49-F238E27FC236}">
                    <a16:creationId xmlns:a16="http://schemas.microsoft.com/office/drawing/2014/main" id="{629FBE4A-AD0A-AB2B-D2A0-07B064AD1D77}"/>
                  </a:ext>
                </a:extLst>
              </p:cNvPr>
              <p:cNvPicPr/>
              <p:nvPr/>
            </p:nvPicPr>
            <p:blipFill>
              <a:blip r:embed="rId625"/>
              <a:stretch>
                <a:fillRect/>
              </a:stretch>
            </p:blipFill>
            <p:spPr>
              <a:xfrm>
                <a:off x="7949555" y="6481461"/>
                <a:ext cx="82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29" name="Freihand 428">
                <a:extLst>
                  <a:ext uri="{FF2B5EF4-FFF2-40B4-BE49-F238E27FC236}">
                    <a16:creationId xmlns:a16="http://schemas.microsoft.com/office/drawing/2014/main" id="{6817D87C-B233-3F6D-F50B-C8C67050711A}"/>
                  </a:ext>
                </a:extLst>
              </p14:cNvPr>
              <p14:cNvContentPartPr/>
              <p14:nvPr/>
            </p14:nvContentPartPr>
            <p14:xfrm>
              <a:off x="8048195" y="6388581"/>
              <a:ext cx="232560" cy="312480"/>
            </p14:xfrm>
          </p:contentPart>
        </mc:Choice>
        <mc:Fallback>
          <p:pic>
            <p:nvPicPr>
              <p:cNvPr id="429" name="Freihand 428">
                <a:extLst>
                  <a:ext uri="{FF2B5EF4-FFF2-40B4-BE49-F238E27FC236}">
                    <a16:creationId xmlns:a16="http://schemas.microsoft.com/office/drawing/2014/main" id="{6817D87C-B233-3F6D-F50B-C8C67050711A}"/>
                  </a:ext>
                </a:extLst>
              </p:cNvPr>
              <p:cNvPicPr/>
              <p:nvPr/>
            </p:nvPicPr>
            <p:blipFill>
              <a:blip r:embed="rId627"/>
              <a:stretch>
                <a:fillRect/>
              </a:stretch>
            </p:blipFill>
            <p:spPr>
              <a:xfrm>
                <a:off x="8039195" y="6379941"/>
                <a:ext cx="2502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31" name="Freihand 430">
                <a:extLst>
                  <a:ext uri="{FF2B5EF4-FFF2-40B4-BE49-F238E27FC236}">
                    <a16:creationId xmlns:a16="http://schemas.microsoft.com/office/drawing/2014/main" id="{CEF0F947-A01A-33A2-0DC4-F2E460874067}"/>
                  </a:ext>
                </a:extLst>
              </p14:cNvPr>
              <p14:cNvContentPartPr/>
              <p14:nvPr/>
            </p14:nvContentPartPr>
            <p14:xfrm>
              <a:off x="8285795" y="6512421"/>
              <a:ext cx="184320" cy="196200"/>
            </p14:xfrm>
          </p:contentPart>
        </mc:Choice>
        <mc:Fallback>
          <p:pic>
            <p:nvPicPr>
              <p:cNvPr id="431" name="Freihand 430">
                <a:extLst>
                  <a:ext uri="{FF2B5EF4-FFF2-40B4-BE49-F238E27FC236}">
                    <a16:creationId xmlns:a16="http://schemas.microsoft.com/office/drawing/2014/main" id="{CEF0F947-A01A-33A2-0DC4-F2E460874067}"/>
                  </a:ext>
                </a:extLst>
              </p:cNvPr>
              <p:cNvPicPr/>
              <p:nvPr/>
            </p:nvPicPr>
            <p:blipFill>
              <a:blip r:embed="rId629"/>
              <a:stretch>
                <a:fillRect/>
              </a:stretch>
            </p:blipFill>
            <p:spPr>
              <a:xfrm>
                <a:off x="8277155" y="6503421"/>
                <a:ext cx="201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32" name="Freihand 431">
                <a:extLst>
                  <a:ext uri="{FF2B5EF4-FFF2-40B4-BE49-F238E27FC236}">
                    <a16:creationId xmlns:a16="http://schemas.microsoft.com/office/drawing/2014/main" id="{0315F33F-BB33-4001-D9C5-0A95120C5193}"/>
                  </a:ext>
                </a:extLst>
              </p14:cNvPr>
              <p14:cNvContentPartPr/>
              <p14:nvPr/>
            </p14:nvContentPartPr>
            <p14:xfrm>
              <a:off x="8259875" y="6481101"/>
              <a:ext cx="262800" cy="280800"/>
            </p14:xfrm>
          </p:contentPart>
        </mc:Choice>
        <mc:Fallback>
          <p:pic>
            <p:nvPicPr>
              <p:cNvPr id="432" name="Freihand 431">
                <a:extLst>
                  <a:ext uri="{FF2B5EF4-FFF2-40B4-BE49-F238E27FC236}">
                    <a16:creationId xmlns:a16="http://schemas.microsoft.com/office/drawing/2014/main" id="{0315F33F-BB33-4001-D9C5-0A95120C5193}"/>
                  </a:ext>
                </a:extLst>
              </p:cNvPr>
              <p:cNvPicPr/>
              <p:nvPr/>
            </p:nvPicPr>
            <p:blipFill>
              <a:blip r:embed="rId631"/>
              <a:stretch>
                <a:fillRect/>
              </a:stretch>
            </p:blipFill>
            <p:spPr>
              <a:xfrm>
                <a:off x="8250875" y="6472101"/>
                <a:ext cx="2804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33" name="Freihand 432">
                <a:extLst>
                  <a:ext uri="{FF2B5EF4-FFF2-40B4-BE49-F238E27FC236}">
                    <a16:creationId xmlns:a16="http://schemas.microsoft.com/office/drawing/2014/main" id="{35E8B978-D357-9C61-C4E1-AE1EF53B0B70}"/>
                  </a:ext>
                </a:extLst>
              </p14:cNvPr>
              <p14:cNvContentPartPr/>
              <p14:nvPr/>
            </p14:nvContentPartPr>
            <p14:xfrm>
              <a:off x="5071715" y="1056621"/>
              <a:ext cx="153360" cy="242640"/>
            </p14:xfrm>
          </p:contentPart>
        </mc:Choice>
        <mc:Fallback>
          <p:pic>
            <p:nvPicPr>
              <p:cNvPr id="433" name="Freihand 432">
                <a:extLst>
                  <a:ext uri="{FF2B5EF4-FFF2-40B4-BE49-F238E27FC236}">
                    <a16:creationId xmlns:a16="http://schemas.microsoft.com/office/drawing/2014/main" id="{35E8B978-D357-9C61-C4E1-AE1EF53B0B70}"/>
                  </a:ext>
                </a:extLst>
              </p:cNvPr>
              <p:cNvPicPr/>
              <p:nvPr/>
            </p:nvPicPr>
            <p:blipFill>
              <a:blip r:embed="rId633"/>
              <a:stretch>
                <a:fillRect/>
              </a:stretch>
            </p:blipFill>
            <p:spPr>
              <a:xfrm>
                <a:off x="5062715" y="1047981"/>
                <a:ext cx="1710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34" name="Freihand 433">
                <a:extLst>
                  <a:ext uri="{FF2B5EF4-FFF2-40B4-BE49-F238E27FC236}">
                    <a16:creationId xmlns:a16="http://schemas.microsoft.com/office/drawing/2014/main" id="{E7D5D3A6-CA9D-8FA6-0580-2FD5FB5FD542}"/>
                  </a:ext>
                </a:extLst>
              </p14:cNvPr>
              <p14:cNvContentPartPr/>
              <p14:nvPr/>
            </p14:nvContentPartPr>
            <p14:xfrm>
              <a:off x="4942835" y="937101"/>
              <a:ext cx="392760" cy="513000"/>
            </p14:xfrm>
          </p:contentPart>
        </mc:Choice>
        <mc:Fallback>
          <p:pic>
            <p:nvPicPr>
              <p:cNvPr id="434" name="Freihand 433">
                <a:extLst>
                  <a:ext uri="{FF2B5EF4-FFF2-40B4-BE49-F238E27FC236}">
                    <a16:creationId xmlns:a16="http://schemas.microsoft.com/office/drawing/2014/main" id="{E7D5D3A6-CA9D-8FA6-0580-2FD5FB5FD542}"/>
                  </a:ext>
                </a:extLst>
              </p:cNvPr>
              <p:cNvPicPr/>
              <p:nvPr/>
            </p:nvPicPr>
            <p:blipFill>
              <a:blip r:embed="rId635"/>
              <a:stretch>
                <a:fillRect/>
              </a:stretch>
            </p:blipFill>
            <p:spPr>
              <a:xfrm>
                <a:off x="4933835" y="928461"/>
                <a:ext cx="41040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35" name="Freihand 434">
                <a:extLst>
                  <a:ext uri="{FF2B5EF4-FFF2-40B4-BE49-F238E27FC236}">
                    <a16:creationId xmlns:a16="http://schemas.microsoft.com/office/drawing/2014/main" id="{1F46B7D7-0F75-E8C1-9EB2-A644DC9EAC42}"/>
                  </a:ext>
                </a:extLst>
              </p14:cNvPr>
              <p14:cNvContentPartPr/>
              <p14:nvPr/>
            </p14:nvContentPartPr>
            <p14:xfrm>
              <a:off x="5180795" y="1523541"/>
              <a:ext cx="90720" cy="342360"/>
            </p14:xfrm>
          </p:contentPart>
        </mc:Choice>
        <mc:Fallback>
          <p:pic>
            <p:nvPicPr>
              <p:cNvPr id="435" name="Freihand 434">
                <a:extLst>
                  <a:ext uri="{FF2B5EF4-FFF2-40B4-BE49-F238E27FC236}">
                    <a16:creationId xmlns:a16="http://schemas.microsoft.com/office/drawing/2014/main" id="{1F46B7D7-0F75-E8C1-9EB2-A644DC9EAC42}"/>
                  </a:ext>
                </a:extLst>
              </p:cNvPr>
              <p:cNvPicPr/>
              <p:nvPr/>
            </p:nvPicPr>
            <p:blipFill>
              <a:blip r:embed="rId637"/>
              <a:stretch>
                <a:fillRect/>
              </a:stretch>
            </p:blipFill>
            <p:spPr>
              <a:xfrm>
                <a:off x="5171795" y="1514901"/>
                <a:ext cx="1083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36" name="Freihand 435">
                <a:extLst>
                  <a:ext uri="{FF2B5EF4-FFF2-40B4-BE49-F238E27FC236}">
                    <a16:creationId xmlns:a16="http://schemas.microsoft.com/office/drawing/2014/main" id="{329F5978-81B7-5F4F-088A-1C1B14D5CC2A}"/>
                  </a:ext>
                </a:extLst>
              </p14:cNvPr>
              <p14:cNvContentPartPr/>
              <p14:nvPr/>
            </p14:nvContentPartPr>
            <p14:xfrm>
              <a:off x="5354675" y="1366221"/>
              <a:ext cx="160920" cy="200160"/>
            </p14:xfrm>
          </p:contentPart>
        </mc:Choice>
        <mc:Fallback>
          <p:pic>
            <p:nvPicPr>
              <p:cNvPr id="436" name="Freihand 435">
                <a:extLst>
                  <a:ext uri="{FF2B5EF4-FFF2-40B4-BE49-F238E27FC236}">
                    <a16:creationId xmlns:a16="http://schemas.microsoft.com/office/drawing/2014/main" id="{329F5978-81B7-5F4F-088A-1C1B14D5CC2A}"/>
                  </a:ext>
                </a:extLst>
              </p:cNvPr>
              <p:cNvPicPr/>
              <p:nvPr/>
            </p:nvPicPr>
            <p:blipFill>
              <a:blip r:embed="rId639"/>
              <a:stretch>
                <a:fillRect/>
              </a:stretch>
            </p:blipFill>
            <p:spPr>
              <a:xfrm>
                <a:off x="5345675" y="1357221"/>
                <a:ext cx="1785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37" name="Freihand 436">
                <a:extLst>
                  <a:ext uri="{FF2B5EF4-FFF2-40B4-BE49-F238E27FC236}">
                    <a16:creationId xmlns:a16="http://schemas.microsoft.com/office/drawing/2014/main" id="{E8CEBE35-320F-80D1-AF2E-AADF82EDA756}"/>
                  </a:ext>
                </a:extLst>
              </p14:cNvPr>
              <p14:cNvContentPartPr/>
              <p14:nvPr/>
            </p14:nvContentPartPr>
            <p14:xfrm>
              <a:off x="5419475" y="1245621"/>
              <a:ext cx="219600" cy="219600"/>
            </p14:xfrm>
          </p:contentPart>
        </mc:Choice>
        <mc:Fallback>
          <p:pic>
            <p:nvPicPr>
              <p:cNvPr id="437" name="Freihand 436">
                <a:extLst>
                  <a:ext uri="{FF2B5EF4-FFF2-40B4-BE49-F238E27FC236}">
                    <a16:creationId xmlns:a16="http://schemas.microsoft.com/office/drawing/2014/main" id="{E8CEBE35-320F-80D1-AF2E-AADF82EDA756}"/>
                  </a:ext>
                </a:extLst>
              </p:cNvPr>
              <p:cNvPicPr/>
              <p:nvPr/>
            </p:nvPicPr>
            <p:blipFill>
              <a:blip r:embed="rId641"/>
              <a:stretch>
                <a:fillRect/>
              </a:stretch>
            </p:blipFill>
            <p:spPr>
              <a:xfrm>
                <a:off x="5410835" y="1236981"/>
                <a:ext cx="237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38" name="Freihand 437">
                <a:extLst>
                  <a:ext uri="{FF2B5EF4-FFF2-40B4-BE49-F238E27FC236}">
                    <a16:creationId xmlns:a16="http://schemas.microsoft.com/office/drawing/2014/main" id="{6E15B5B1-5CDA-5897-9CA5-A9C97B983DC6}"/>
                  </a:ext>
                </a:extLst>
              </p14:cNvPr>
              <p14:cNvContentPartPr/>
              <p14:nvPr/>
            </p14:nvContentPartPr>
            <p14:xfrm>
              <a:off x="5643395" y="1254621"/>
              <a:ext cx="94320" cy="153720"/>
            </p14:xfrm>
          </p:contentPart>
        </mc:Choice>
        <mc:Fallback>
          <p:pic>
            <p:nvPicPr>
              <p:cNvPr id="438" name="Freihand 437">
                <a:extLst>
                  <a:ext uri="{FF2B5EF4-FFF2-40B4-BE49-F238E27FC236}">
                    <a16:creationId xmlns:a16="http://schemas.microsoft.com/office/drawing/2014/main" id="{6E15B5B1-5CDA-5897-9CA5-A9C97B983DC6}"/>
                  </a:ext>
                </a:extLst>
              </p:cNvPr>
              <p:cNvPicPr/>
              <p:nvPr/>
            </p:nvPicPr>
            <p:blipFill>
              <a:blip r:embed="rId643"/>
              <a:stretch>
                <a:fillRect/>
              </a:stretch>
            </p:blipFill>
            <p:spPr>
              <a:xfrm>
                <a:off x="5634755" y="1245621"/>
                <a:ext cx="111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41" name="Freihand 440">
                <a:extLst>
                  <a:ext uri="{FF2B5EF4-FFF2-40B4-BE49-F238E27FC236}">
                    <a16:creationId xmlns:a16="http://schemas.microsoft.com/office/drawing/2014/main" id="{E6F7AE4C-6750-0E94-64DE-B368F0C37A49}"/>
                  </a:ext>
                </a:extLst>
              </p14:cNvPr>
              <p14:cNvContentPartPr/>
              <p14:nvPr/>
            </p14:nvContentPartPr>
            <p14:xfrm>
              <a:off x="5812955" y="1027101"/>
              <a:ext cx="78480" cy="284040"/>
            </p14:xfrm>
          </p:contentPart>
        </mc:Choice>
        <mc:Fallback>
          <p:pic>
            <p:nvPicPr>
              <p:cNvPr id="441" name="Freihand 440">
                <a:extLst>
                  <a:ext uri="{FF2B5EF4-FFF2-40B4-BE49-F238E27FC236}">
                    <a16:creationId xmlns:a16="http://schemas.microsoft.com/office/drawing/2014/main" id="{E6F7AE4C-6750-0E94-64DE-B368F0C37A49}"/>
                  </a:ext>
                </a:extLst>
              </p:cNvPr>
              <p:cNvPicPr/>
              <p:nvPr/>
            </p:nvPicPr>
            <p:blipFill>
              <a:blip r:embed="rId645"/>
              <a:stretch>
                <a:fillRect/>
              </a:stretch>
            </p:blipFill>
            <p:spPr>
              <a:xfrm>
                <a:off x="5804315" y="1018101"/>
                <a:ext cx="961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42" name="Freihand 441">
                <a:extLst>
                  <a:ext uri="{FF2B5EF4-FFF2-40B4-BE49-F238E27FC236}">
                    <a16:creationId xmlns:a16="http://schemas.microsoft.com/office/drawing/2014/main" id="{7B36D38F-0C1F-3C47-5A3F-1B87E6437156}"/>
                  </a:ext>
                </a:extLst>
              </p14:cNvPr>
              <p14:cNvContentPartPr/>
              <p14:nvPr/>
            </p14:nvContentPartPr>
            <p14:xfrm>
              <a:off x="5909075" y="1097301"/>
              <a:ext cx="101160" cy="185040"/>
            </p14:xfrm>
          </p:contentPart>
        </mc:Choice>
        <mc:Fallback>
          <p:pic>
            <p:nvPicPr>
              <p:cNvPr id="442" name="Freihand 441">
                <a:extLst>
                  <a:ext uri="{FF2B5EF4-FFF2-40B4-BE49-F238E27FC236}">
                    <a16:creationId xmlns:a16="http://schemas.microsoft.com/office/drawing/2014/main" id="{7B36D38F-0C1F-3C47-5A3F-1B87E6437156}"/>
                  </a:ext>
                </a:extLst>
              </p:cNvPr>
              <p:cNvPicPr/>
              <p:nvPr/>
            </p:nvPicPr>
            <p:blipFill>
              <a:blip r:embed="rId647"/>
              <a:stretch>
                <a:fillRect/>
              </a:stretch>
            </p:blipFill>
            <p:spPr>
              <a:xfrm>
                <a:off x="5900075" y="1088301"/>
                <a:ext cx="1188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43" name="Freihand 442">
                <a:extLst>
                  <a:ext uri="{FF2B5EF4-FFF2-40B4-BE49-F238E27FC236}">
                    <a16:creationId xmlns:a16="http://schemas.microsoft.com/office/drawing/2014/main" id="{BD42D0EF-8019-92B2-C28C-FAA3F632A0D4}"/>
                  </a:ext>
                </a:extLst>
              </p14:cNvPr>
              <p14:cNvContentPartPr/>
              <p14:nvPr/>
            </p14:nvContentPartPr>
            <p14:xfrm>
              <a:off x="6033635" y="862581"/>
              <a:ext cx="330480" cy="356400"/>
            </p14:xfrm>
          </p:contentPart>
        </mc:Choice>
        <mc:Fallback>
          <p:pic>
            <p:nvPicPr>
              <p:cNvPr id="443" name="Freihand 442">
                <a:extLst>
                  <a:ext uri="{FF2B5EF4-FFF2-40B4-BE49-F238E27FC236}">
                    <a16:creationId xmlns:a16="http://schemas.microsoft.com/office/drawing/2014/main" id="{BD42D0EF-8019-92B2-C28C-FAA3F632A0D4}"/>
                  </a:ext>
                </a:extLst>
              </p:cNvPr>
              <p:cNvPicPr/>
              <p:nvPr/>
            </p:nvPicPr>
            <p:blipFill>
              <a:blip r:embed="rId649"/>
              <a:stretch>
                <a:fillRect/>
              </a:stretch>
            </p:blipFill>
            <p:spPr>
              <a:xfrm>
                <a:off x="6024635" y="853941"/>
                <a:ext cx="34812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49" name="Freihand 348">
                <a:extLst>
                  <a:ext uri="{FF2B5EF4-FFF2-40B4-BE49-F238E27FC236}">
                    <a16:creationId xmlns:a16="http://schemas.microsoft.com/office/drawing/2014/main" id="{285DD7A8-2064-455E-3C59-BFABA25F56ED}"/>
                  </a:ext>
                </a:extLst>
              </p14:cNvPr>
              <p14:cNvContentPartPr/>
              <p14:nvPr/>
            </p14:nvContentPartPr>
            <p14:xfrm>
              <a:off x="1168235" y="4752021"/>
              <a:ext cx="539280" cy="29520"/>
            </p14:xfrm>
          </p:contentPart>
        </mc:Choice>
        <mc:Fallback>
          <p:pic>
            <p:nvPicPr>
              <p:cNvPr id="349" name="Freihand 348">
                <a:extLst>
                  <a:ext uri="{FF2B5EF4-FFF2-40B4-BE49-F238E27FC236}">
                    <a16:creationId xmlns:a16="http://schemas.microsoft.com/office/drawing/2014/main" id="{285DD7A8-2064-455E-3C59-BFABA25F56ED}"/>
                  </a:ext>
                </a:extLst>
              </p:cNvPr>
              <p:cNvPicPr/>
              <p:nvPr/>
            </p:nvPicPr>
            <p:blipFill>
              <a:blip r:embed="rId651"/>
              <a:stretch>
                <a:fillRect/>
              </a:stretch>
            </p:blipFill>
            <p:spPr>
              <a:xfrm>
                <a:off x="1159595" y="4743021"/>
                <a:ext cx="5569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50" name="Freihand 349">
                <a:extLst>
                  <a:ext uri="{FF2B5EF4-FFF2-40B4-BE49-F238E27FC236}">
                    <a16:creationId xmlns:a16="http://schemas.microsoft.com/office/drawing/2014/main" id="{9D27479F-2899-3031-89DE-AB9D939B9547}"/>
                  </a:ext>
                </a:extLst>
              </p14:cNvPr>
              <p14:cNvContentPartPr/>
              <p14:nvPr/>
            </p14:nvContentPartPr>
            <p14:xfrm>
              <a:off x="1909835" y="4753101"/>
              <a:ext cx="599760" cy="52920"/>
            </p14:xfrm>
          </p:contentPart>
        </mc:Choice>
        <mc:Fallback>
          <p:pic>
            <p:nvPicPr>
              <p:cNvPr id="350" name="Freihand 349">
                <a:extLst>
                  <a:ext uri="{FF2B5EF4-FFF2-40B4-BE49-F238E27FC236}">
                    <a16:creationId xmlns:a16="http://schemas.microsoft.com/office/drawing/2014/main" id="{9D27479F-2899-3031-89DE-AB9D939B9547}"/>
                  </a:ext>
                </a:extLst>
              </p:cNvPr>
              <p:cNvPicPr/>
              <p:nvPr/>
            </p:nvPicPr>
            <p:blipFill>
              <a:blip r:embed="rId653"/>
              <a:stretch>
                <a:fillRect/>
              </a:stretch>
            </p:blipFill>
            <p:spPr>
              <a:xfrm>
                <a:off x="1901195" y="4744101"/>
                <a:ext cx="617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48" name="Freihand 347">
                <a:extLst>
                  <a:ext uri="{FF2B5EF4-FFF2-40B4-BE49-F238E27FC236}">
                    <a16:creationId xmlns:a16="http://schemas.microsoft.com/office/drawing/2014/main" id="{D26E7B8F-3FB2-0476-9AF4-0288CED8A9C6}"/>
                  </a:ext>
                </a:extLst>
              </p14:cNvPr>
              <p14:cNvContentPartPr/>
              <p14:nvPr/>
            </p14:nvContentPartPr>
            <p14:xfrm>
              <a:off x="788435" y="4770021"/>
              <a:ext cx="123840" cy="13680"/>
            </p14:xfrm>
          </p:contentPart>
        </mc:Choice>
        <mc:Fallback>
          <p:pic>
            <p:nvPicPr>
              <p:cNvPr id="348" name="Freihand 347">
                <a:extLst>
                  <a:ext uri="{FF2B5EF4-FFF2-40B4-BE49-F238E27FC236}">
                    <a16:creationId xmlns:a16="http://schemas.microsoft.com/office/drawing/2014/main" id="{D26E7B8F-3FB2-0476-9AF4-0288CED8A9C6}"/>
                  </a:ext>
                </a:extLst>
              </p:cNvPr>
              <p:cNvPicPr/>
              <p:nvPr/>
            </p:nvPicPr>
            <p:blipFill>
              <a:blip r:embed="rId655"/>
              <a:stretch>
                <a:fillRect/>
              </a:stretch>
            </p:blipFill>
            <p:spPr>
              <a:xfrm>
                <a:off x="779795" y="4761381"/>
                <a:ext cx="141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52" name="Freihand 351">
                <a:extLst>
                  <a:ext uri="{FF2B5EF4-FFF2-40B4-BE49-F238E27FC236}">
                    <a16:creationId xmlns:a16="http://schemas.microsoft.com/office/drawing/2014/main" id="{D4095EBA-989D-F711-DE73-865D6DE398D0}"/>
                  </a:ext>
                </a:extLst>
              </p14:cNvPr>
              <p14:cNvContentPartPr/>
              <p14:nvPr/>
            </p14:nvContentPartPr>
            <p14:xfrm>
              <a:off x="502595" y="4690101"/>
              <a:ext cx="58320" cy="209880"/>
            </p14:xfrm>
          </p:contentPart>
        </mc:Choice>
        <mc:Fallback>
          <p:pic>
            <p:nvPicPr>
              <p:cNvPr id="352" name="Freihand 351">
                <a:extLst>
                  <a:ext uri="{FF2B5EF4-FFF2-40B4-BE49-F238E27FC236}">
                    <a16:creationId xmlns:a16="http://schemas.microsoft.com/office/drawing/2014/main" id="{D4095EBA-989D-F711-DE73-865D6DE398D0}"/>
                  </a:ext>
                </a:extLst>
              </p:cNvPr>
              <p:cNvPicPr/>
              <p:nvPr/>
            </p:nvPicPr>
            <p:blipFill>
              <a:blip r:embed="rId657"/>
              <a:stretch>
                <a:fillRect/>
              </a:stretch>
            </p:blipFill>
            <p:spPr>
              <a:xfrm>
                <a:off x="493595" y="4681461"/>
                <a:ext cx="759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53" name="Freihand 352">
                <a:extLst>
                  <a:ext uri="{FF2B5EF4-FFF2-40B4-BE49-F238E27FC236}">
                    <a16:creationId xmlns:a16="http://schemas.microsoft.com/office/drawing/2014/main" id="{EF67CBB3-6265-EE24-6E5A-E8198BC66044}"/>
                  </a:ext>
                </a:extLst>
              </p14:cNvPr>
              <p14:cNvContentPartPr/>
              <p14:nvPr/>
            </p14:nvContentPartPr>
            <p14:xfrm>
              <a:off x="607715" y="4575621"/>
              <a:ext cx="5760" cy="110520"/>
            </p14:xfrm>
          </p:contentPart>
        </mc:Choice>
        <mc:Fallback>
          <p:pic>
            <p:nvPicPr>
              <p:cNvPr id="353" name="Freihand 352">
                <a:extLst>
                  <a:ext uri="{FF2B5EF4-FFF2-40B4-BE49-F238E27FC236}">
                    <a16:creationId xmlns:a16="http://schemas.microsoft.com/office/drawing/2014/main" id="{EF67CBB3-6265-EE24-6E5A-E8198BC66044}"/>
                  </a:ext>
                </a:extLst>
              </p:cNvPr>
              <p:cNvPicPr/>
              <p:nvPr/>
            </p:nvPicPr>
            <p:blipFill>
              <a:blip r:embed="rId659"/>
              <a:stretch>
                <a:fillRect/>
              </a:stretch>
            </p:blipFill>
            <p:spPr>
              <a:xfrm>
                <a:off x="599075" y="4566621"/>
                <a:ext cx="23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33" name="Freihand 132">
                <a:extLst>
                  <a:ext uri="{FF2B5EF4-FFF2-40B4-BE49-F238E27FC236}">
                    <a16:creationId xmlns:a16="http://schemas.microsoft.com/office/drawing/2014/main" id="{B910CF79-4A01-0B79-F348-2EDA32455348}"/>
                  </a:ext>
                </a:extLst>
              </p14:cNvPr>
              <p14:cNvContentPartPr/>
              <p14:nvPr/>
            </p14:nvContentPartPr>
            <p14:xfrm>
              <a:off x="2083715" y="4887741"/>
              <a:ext cx="67680" cy="69480"/>
            </p14:xfrm>
          </p:contentPart>
        </mc:Choice>
        <mc:Fallback>
          <p:pic>
            <p:nvPicPr>
              <p:cNvPr id="133" name="Freihand 132">
                <a:extLst>
                  <a:ext uri="{FF2B5EF4-FFF2-40B4-BE49-F238E27FC236}">
                    <a16:creationId xmlns:a16="http://schemas.microsoft.com/office/drawing/2014/main" id="{B910CF79-4A01-0B79-F348-2EDA32455348}"/>
                  </a:ext>
                </a:extLst>
              </p:cNvPr>
              <p:cNvPicPr/>
              <p:nvPr/>
            </p:nvPicPr>
            <p:blipFill>
              <a:blip r:embed="rId661"/>
              <a:stretch>
                <a:fillRect/>
              </a:stretch>
            </p:blipFill>
            <p:spPr>
              <a:xfrm>
                <a:off x="2074715" y="4879101"/>
                <a:ext cx="85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34" name="Freihand 133">
                <a:extLst>
                  <a:ext uri="{FF2B5EF4-FFF2-40B4-BE49-F238E27FC236}">
                    <a16:creationId xmlns:a16="http://schemas.microsoft.com/office/drawing/2014/main" id="{D9C58277-19F8-3947-CEA6-37D74369394C}"/>
                  </a:ext>
                </a:extLst>
              </p14:cNvPr>
              <p14:cNvContentPartPr/>
              <p14:nvPr/>
            </p14:nvContentPartPr>
            <p14:xfrm>
              <a:off x="2147075" y="4887381"/>
              <a:ext cx="126000" cy="70560"/>
            </p14:xfrm>
          </p:contentPart>
        </mc:Choice>
        <mc:Fallback>
          <p:pic>
            <p:nvPicPr>
              <p:cNvPr id="134" name="Freihand 133">
                <a:extLst>
                  <a:ext uri="{FF2B5EF4-FFF2-40B4-BE49-F238E27FC236}">
                    <a16:creationId xmlns:a16="http://schemas.microsoft.com/office/drawing/2014/main" id="{D9C58277-19F8-3947-CEA6-37D74369394C}"/>
                  </a:ext>
                </a:extLst>
              </p:cNvPr>
              <p:cNvPicPr/>
              <p:nvPr/>
            </p:nvPicPr>
            <p:blipFill>
              <a:blip r:embed="rId663"/>
              <a:stretch>
                <a:fillRect/>
              </a:stretch>
            </p:blipFill>
            <p:spPr>
              <a:xfrm>
                <a:off x="2138075" y="4878741"/>
                <a:ext cx="143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35" name="Freihand 134">
                <a:extLst>
                  <a:ext uri="{FF2B5EF4-FFF2-40B4-BE49-F238E27FC236}">
                    <a16:creationId xmlns:a16="http://schemas.microsoft.com/office/drawing/2014/main" id="{0DAB31B7-E41B-D3D1-9762-78BCAE0CFE21}"/>
                  </a:ext>
                </a:extLst>
              </p14:cNvPr>
              <p14:cNvContentPartPr/>
              <p14:nvPr/>
            </p14:nvContentPartPr>
            <p14:xfrm>
              <a:off x="2242835" y="4828341"/>
              <a:ext cx="73080" cy="105480"/>
            </p14:xfrm>
          </p:contentPart>
        </mc:Choice>
        <mc:Fallback>
          <p:pic>
            <p:nvPicPr>
              <p:cNvPr id="135" name="Freihand 134">
                <a:extLst>
                  <a:ext uri="{FF2B5EF4-FFF2-40B4-BE49-F238E27FC236}">
                    <a16:creationId xmlns:a16="http://schemas.microsoft.com/office/drawing/2014/main" id="{0DAB31B7-E41B-D3D1-9762-78BCAE0CFE21}"/>
                  </a:ext>
                </a:extLst>
              </p:cNvPr>
              <p:cNvPicPr/>
              <p:nvPr/>
            </p:nvPicPr>
            <p:blipFill>
              <a:blip r:embed="rId665"/>
              <a:stretch>
                <a:fillRect/>
              </a:stretch>
            </p:blipFill>
            <p:spPr>
              <a:xfrm>
                <a:off x="2233835" y="4819701"/>
                <a:ext cx="90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45" name="Freihand 344">
                <a:extLst>
                  <a:ext uri="{FF2B5EF4-FFF2-40B4-BE49-F238E27FC236}">
                    <a16:creationId xmlns:a16="http://schemas.microsoft.com/office/drawing/2014/main" id="{DB91B3F5-1AC2-8EA5-2896-658E21CCA324}"/>
                  </a:ext>
                </a:extLst>
              </p14:cNvPr>
              <p14:cNvContentPartPr/>
              <p14:nvPr/>
            </p14:nvContentPartPr>
            <p14:xfrm>
              <a:off x="2175155" y="4809621"/>
              <a:ext cx="209880" cy="138240"/>
            </p14:xfrm>
          </p:contentPart>
        </mc:Choice>
        <mc:Fallback>
          <p:pic>
            <p:nvPicPr>
              <p:cNvPr id="345" name="Freihand 344">
                <a:extLst>
                  <a:ext uri="{FF2B5EF4-FFF2-40B4-BE49-F238E27FC236}">
                    <a16:creationId xmlns:a16="http://schemas.microsoft.com/office/drawing/2014/main" id="{DB91B3F5-1AC2-8EA5-2896-658E21CCA324}"/>
                  </a:ext>
                </a:extLst>
              </p:cNvPr>
              <p:cNvPicPr/>
              <p:nvPr/>
            </p:nvPicPr>
            <p:blipFill>
              <a:blip r:embed="rId667"/>
              <a:stretch>
                <a:fillRect/>
              </a:stretch>
            </p:blipFill>
            <p:spPr>
              <a:xfrm>
                <a:off x="2166515" y="4800981"/>
                <a:ext cx="227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46" name="Freihand 345">
                <a:extLst>
                  <a:ext uri="{FF2B5EF4-FFF2-40B4-BE49-F238E27FC236}">
                    <a16:creationId xmlns:a16="http://schemas.microsoft.com/office/drawing/2014/main" id="{51997C4F-54CB-DB3C-24E3-338541E8C068}"/>
                  </a:ext>
                </a:extLst>
              </p14:cNvPr>
              <p14:cNvContentPartPr/>
              <p14:nvPr/>
            </p14:nvContentPartPr>
            <p14:xfrm>
              <a:off x="2281715" y="4771821"/>
              <a:ext cx="145800" cy="182880"/>
            </p14:xfrm>
          </p:contentPart>
        </mc:Choice>
        <mc:Fallback>
          <p:pic>
            <p:nvPicPr>
              <p:cNvPr id="346" name="Freihand 345">
                <a:extLst>
                  <a:ext uri="{FF2B5EF4-FFF2-40B4-BE49-F238E27FC236}">
                    <a16:creationId xmlns:a16="http://schemas.microsoft.com/office/drawing/2014/main" id="{51997C4F-54CB-DB3C-24E3-338541E8C068}"/>
                  </a:ext>
                </a:extLst>
              </p:cNvPr>
              <p:cNvPicPr/>
              <p:nvPr/>
            </p:nvPicPr>
            <p:blipFill>
              <a:blip r:embed="rId669"/>
              <a:stretch>
                <a:fillRect/>
              </a:stretch>
            </p:blipFill>
            <p:spPr>
              <a:xfrm>
                <a:off x="2272715" y="4763181"/>
                <a:ext cx="163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3" name="Freihand 392">
                <a:extLst>
                  <a:ext uri="{FF2B5EF4-FFF2-40B4-BE49-F238E27FC236}">
                    <a16:creationId xmlns:a16="http://schemas.microsoft.com/office/drawing/2014/main" id="{9E6A9D96-ADCF-6C9A-246C-C2BC53F7B691}"/>
                  </a:ext>
                </a:extLst>
              </p14:cNvPr>
              <p14:cNvContentPartPr/>
              <p14:nvPr/>
            </p14:nvContentPartPr>
            <p14:xfrm>
              <a:off x="2148875" y="4628901"/>
              <a:ext cx="280800" cy="117000"/>
            </p14:xfrm>
          </p:contentPart>
        </mc:Choice>
        <mc:Fallback>
          <p:pic>
            <p:nvPicPr>
              <p:cNvPr id="393" name="Freihand 392">
                <a:extLst>
                  <a:ext uri="{FF2B5EF4-FFF2-40B4-BE49-F238E27FC236}">
                    <a16:creationId xmlns:a16="http://schemas.microsoft.com/office/drawing/2014/main" id="{9E6A9D96-ADCF-6C9A-246C-C2BC53F7B691}"/>
                  </a:ext>
                </a:extLst>
              </p:cNvPr>
              <p:cNvPicPr/>
              <p:nvPr/>
            </p:nvPicPr>
            <p:blipFill>
              <a:blip r:embed="rId671"/>
              <a:stretch>
                <a:fillRect/>
              </a:stretch>
            </p:blipFill>
            <p:spPr>
              <a:xfrm>
                <a:off x="2139875" y="4619901"/>
                <a:ext cx="298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4" name="Freihand 393">
                <a:extLst>
                  <a:ext uri="{FF2B5EF4-FFF2-40B4-BE49-F238E27FC236}">
                    <a16:creationId xmlns:a16="http://schemas.microsoft.com/office/drawing/2014/main" id="{5D0F92C8-58F7-E53C-5681-50406EABA0F9}"/>
                  </a:ext>
                </a:extLst>
              </p14:cNvPr>
              <p14:cNvContentPartPr/>
              <p14:nvPr/>
            </p14:nvContentPartPr>
            <p14:xfrm>
              <a:off x="2097755" y="4570581"/>
              <a:ext cx="153720" cy="132120"/>
            </p14:xfrm>
          </p:contentPart>
        </mc:Choice>
        <mc:Fallback>
          <p:pic>
            <p:nvPicPr>
              <p:cNvPr id="394" name="Freihand 393">
                <a:extLst>
                  <a:ext uri="{FF2B5EF4-FFF2-40B4-BE49-F238E27FC236}">
                    <a16:creationId xmlns:a16="http://schemas.microsoft.com/office/drawing/2014/main" id="{5D0F92C8-58F7-E53C-5681-50406EABA0F9}"/>
                  </a:ext>
                </a:extLst>
              </p:cNvPr>
              <p:cNvPicPr/>
              <p:nvPr/>
            </p:nvPicPr>
            <p:blipFill>
              <a:blip r:embed="rId673"/>
              <a:stretch>
                <a:fillRect/>
              </a:stretch>
            </p:blipFill>
            <p:spPr>
              <a:xfrm>
                <a:off x="2088755" y="4561581"/>
                <a:ext cx="171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45" name="Freihand 444">
                <a:extLst>
                  <a:ext uri="{FF2B5EF4-FFF2-40B4-BE49-F238E27FC236}">
                    <a16:creationId xmlns:a16="http://schemas.microsoft.com/office/drawing/2014/main" id="{E5779729-3DAD-2737-C9D1-623C7B5B86EF}"/>
                  </a:ext>
                </a:extLst>
              </p14:cNvPr>
              <p14:cNvContentPartPr/>
              <p14:nvPr/>
            </p14:nvContentPartPr>
            <p14:xfrm>
              <a:off x="1945115" y="4546821"/>
              <a:ext cx="113400" cy="33840"/>
            </p14:xfrm>
          </p:contentPart>
        </mc:Choice>
        <mc:Fallback>
          <p:pic>
            <p:nvPicPr>
              <p:cNvPr id="445" name="Freihand 444">
                <a:extLst>
                  <a:ext uri="{FF2B5EF4-FFF2-40B4-BE49-F238E27FC236}">
                    <a16:creationId xmlns:a16="http://schemas.microsoft.com/office/drawing/2014/main" id="{E5779729-3DAD-2737-C9D1-623C7B5B86EF}"/>
                  </a:ext>
                </a:extLst>
              </p:cNvPr>
              <p:cNvPicPr/>
              <p:nvPr/>
            </p:nvPicPr>
            <p:blipFill>
              <a:blip r:embed="rId675"/>
              <a:stretch>
                <a:fillRect/>
              </a:stretch>
            </p:blipFill>
            <p:spPr>
              <a:xfrm>
                <a:off x="1936475" y="4538181"/>
                <a:ext cx="131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46" name="Freihand 445">
                <a:extLst>
                  <a:ext uri="{FF2B5EF4-FFF2-40B4-BE49-F238E27FC236}">
                    <a16:creationId xmlns:a16="http://schemas.microsoft.com/office/drawing/2014/main" id="{3245CA88-0AB3-18D5-A886-37EEB4249FE3}"/>
                  </a:ext>
                </a:extLst>
              </p14:cNvPr>
              <p14:cNvContentPartPr/>
              <p14:nvPr/>
            </p14:nvContentPartPr>
            <p14:xfrm>
              <a:off x="1263635" y="4509021"/>
              <a:ext cx="496440" cy="55080"/>
            </p14:xfrm>
          </p:contentPart>
        </mc:Choice>
        <mc:Fallback>
          <p:pic>
            <p:nvPicPr>
              <p:cNvPr id="446" name="Freihand 445">
                <a:extLst>
                  <a:ext uri="{FF2B5EF4-FFF2-40B4-BE49-F238E27FC236}">
                    <a16:creationId xmlns:a16="http://schemas.microsoft.com/office/drawing/2014/main" id="{3245CA88-0AB3-18D5-A886-37EEB4249FE3}"/>
                  </a:ext>
                </a:extLst>
              </p:cNvPr>
              <p:cNvPicPr/>
              <p:nvPr/>
            </p:nvPicPr>
            <p:blipFill>
              <a:blip r:embed="rId677"/>
              <a:stretch>
                <a:fillRect/>
              </a:stretch>
            </p:blipFill>
            <p:spPr>
              <a:xfrm>
                <a:off x="1254635" y="4500381"/>
                <a:ext cx="514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47" name="Freihand 446">
                <a:extLst>
                  <a:ext uri="{FF2B5EF4-FFF2-40B4-BE49-F238E27FC236}">
                    <a16:creationId xmlns:a16="http://schemas.microsoft.com/office/drawing/2014/main" id="{7C3A33A6-616F-4D57-03EE-1F22569AD9E2}"/>
                  </a:ext>
                </a:extLst>
              </p14:cNvPr>
              <p14:cNvContentPartPr/>
              <p14:nvPr/>
            </p14:nvContentPartPr>
            <p14:xfrm>
              <a:off x="739475" y="4507581"/>
              <a:ext cx="340920" cy="30240"/>
            </p14:xfrm>
          </p:contentPart>
        </mc:Choice>
        <mc:Fallback>
          <p:pic>
            <p:nvPicPr>
              <p:cNvPr id="447" name="Freihand 446">
                <a:extLst>
                  <a:ext uri="{FF2B5EF4-FFF2-40B4-BE49-F238E27FC236}">
                    <a16:creationId xmlns:a16="http://schemas.microsoft.com/office/drawing/2014/main" id="{7C3A33A6-616F-4D57-03EE-1F22569AD9E2}"/>
                  </a:ext>
                </a:extLst>
              </p:cNvPr>
              <p:cNvPicPr/>
              <p:nvPr/>
            </p:nvPicPr>
            <p:blipFill>
              <a:blip r:embed="rId679"/>
              <a:stretch>
                <a:fillRect/>
              </a:stretch>
            </p:blipFill>
            <p:spPr>
              <a:xfrm>
                <a:off x="730835" y="4498941"/>
                <a:ext cx="358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48" name="Freihand 447">
                <a:extLst>
                  <a:ext uri="{FF2B5EF4-FFF2-40B4-BE49-F238E27FC236}">
                    <a16:creationId xmlns:a16="http://schemas.microsoft.com/office/drawing/2014/main" id="{573B4862-DE9A-A62F-86E8-48137DB3EC32}"/>
                  </a:ext>
                </a:extLst>
              </p14:cNvPr>
              <p14:cNvContentPartPr/>
              <p14:nvPr/>
            </p14:nvContentPartPr>
            <p14:xfrm>
              <a:off x="228275" y="4430541"/>
              <a:ext cx="79920" cy="243000"/>
            </p14:xfrm>
          </p:contentPart>
        </mc:Choice>
        <mc:Fallback>
          <p:pic>
            <p:nvPicPr>
              <p:cNvPr id="448" name="Freihand 447">
                <a:extLst>
                  <a:ext uri="{FF2B5EF4-FFF2-40B4-BE49-F238E27FC236}">
                    <a16:creationId xmlns:a16="http://schemas.microsoft.com/office/drawing/2014/main" id="{573B4862-DE9A-A62F-86E8-48137DB3EC32}"/>
                  </a:ext>
                </a:extLst>
              </p:cNvPr>
              <p:cNvPicPr/>
              <p:nvPr/>
            </p:nvPicPr>
            <p:blipFill>
              <a:blip r:embed="rId681"/>
              <a:stretch>
                <a:fillRect/>
              </a:stretch>
            </p:blipFill>
            <p:spPr>
              <a:xfrm>
                <a:off x="219275" y="4421901"/>
                <a:ext cx="97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49" name="Freihand 448">
                <a:extLst>
                  <a:ext uri="{FF2B5EF4-FFF2-40B4-BE49-F238E27FC236}">
                    <a16:creationId xmlns:a16="http://schemas.microsoft.com/office/drawing/2014/main" id="{A81A909E-C426-67EC-74CA-53E41A1DA068}"/>
                  </a:ext>
                </a:extLst>
              </p14:cNvPr>
              <p14:cNvContentPartPr/>
              <p14:nvPr/>
            </p14:nvContentPartPr>
            <p14:xfrm>
              <a:off x="313595" y="4263861"/>
              <a:ext cx="72000" cy="127440"/>
            </p14:xfrm>
          </p:contentPart>
        </mc:Choice>
        <mc:Fallback>
          <p:pic>
            <p:nvPicPr>
              <p:cNvPr id="449" name="Freihand 448">
                <a:extLst>
                  <a:ext uri="{FF2B5EF4-FFF2-40B4-BE49-F238E27FC236}">
                    <a16:creationId xmlns:a16="http://schemas.microsoft.com/office/drawing/2014/main" id="{A81A909E-C426-67EC-74CA-53E41A1DA068}"/>
                  </a:ext>
                </a:extLst>
              </p:cNvPr>
              <p:cNvPicPr/>
              <p:nvPr/>
            </p:nvPicPr>
            <p:blipFill>
              <a:blip r:embed="rId683"/>
              <a:stretch>
                <a:fillRect/>
              </a:stretch>
            </p:blipFill>
            <p:spPr>
              <a:xfrm>
                <a:off x="304955" y="4254861"/>
                <a:ext cx="89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63" name="Freihand 62">
                <a:extLst>
                  <a:ext uri="{FF2B5EF4-FFF2-40B4-BE49-F238E27FC236}">
                    <a16:creationId xmlns:a16="http://schemas.microsoft.com/office/drawing/2014/main" id="{4147329A-E94B-0190-8787-B0F64FC45A5F}"/>
                  </a:ext>
                </a:extLst>
              </p14:cNvPr>
              <p14:cNvContentPartPr/>
              <p14:nvPr/>
            </p14:nvContentPartPr>
            <p14:xfrm>
              <a:off x="6943355" y="151221"/>
              <a:ext cx="183960" cy="239040"/>
            </p14:xfrm>
          </p:contentPart>
        </mc:Choice>
        <mc:Fallback>
          <p:pic>
            <p:nvPicPr>
              <p:cNvPr id="63" name="Freihand 62">
                <a:extLst>
                  <a:ext uri="{FF2B5EF4-FFF2-40B4-BE49-F238E27FC236}">
                    <a16:creationId xmlns:a16="http://schemas.microsoft.com/office/drawing/2014/main" id="{4147329A-E94B-0190-8787-B0F64FC45A5F}"/>
                  </a:ext>
                </a:extLst>
              </p:cNvPr>
              <p:cNvPicPr/>
              <p:nvPr/>
            </p:nvPicPr>
            <p:blipFill>
              <a:blip r:embed="rId685"/>
              <a:stretch>
                <a:fillRect/>
              </a:stretch>
            </p:blipFill>
            <p:spPr>
              <a:xfrm>
                <a:off x="6934715" y="142581"/>
                <a:ext cx="2016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64" name="Freihand 63">
                <a:extLst>
                  <a:ext uri="{FF2B5EF4-FFF2-40B4-BE49-F238E27FC236}">
                    <a16:creationId xmlns:a16="http://schemas.microsoft.com/office/drawing/2014/main" id="{23482BBE-4DB0-097C-224B-072DE77F10F8}"/>
                  </a:ext>
                </a:extLst>
              </p14:cNvPr>
              <p14:cNvContentPartPr/>
              <p14:nvPr/>
            </p14:nvContentPartPr>
            <p14:xfrm>
              <a:off x="7132355" y="124941"/>
              <a:ext cx="106560" cy="288720"/>
            </p14:xfrm>
          </p:contentPart>
        </mc:Choice>
        <mc:Fallback>
          <p:pic>
            <p:nvPicPr>
              <p:cNvPr id="64" name="Freihand 63">
                <a:extLst>
                  <a:ext uri="{FF2B5EF4-FFF2-40B4-BE49-F238E27FC236}">
                    <a16:creationId xmlns:a16="http://schemas.microsoft.com/office/drawing/2014/main" id="{23482BBE-4DB0-097C-224B-072DE77F10F8}"/>
                  </a:ext>
                </a:extLst>
              </p:cNvPr>
              <p:cNvPicPr/>
              <p:nvPr/>
            </p:nvPicPr>
            <p:blipFill>
              <a:blip r:embed="rId687"/>
              <a:stretch>
                <a:fillRect/>
              </a:stretch>
            </p:blipFill>
            <p:spPr>
              <a:xfrm>
                <a:off x="7123355" y="115941"/>
                <a:ext cx="1242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65" name="Freihand 64">
                <a:extLst>
                  <a:ext uri="{FF2B5EF4-FFF2-40B4-BE49-F238E27FC236}">
                    <a16:creationId xmlns:a16="http://schemas.microsoft.com/office/drawing/2014/main" id="{DB0C3314-64E1-AFEB-140E-F8F34F2F4F9F}"/>
                  </a:ext>
                </a:extLst>
              </p14:cNvPr>
              <p14:cNvContentPartPr/>
              <p14:nvPr/>
            </p14:nvContentPartPr>
            <p14:xfrm>
              <a:off x="6987995" y="348141"/>
              <a:ext cx="325440" cy="51120"/>
            </p14:xfrm>
          </p:contentPart>
        </mc:Choice>
        <mc:Fallback>
          <p:pic>
            <p:nvPicPr>
              <p:cNvPr id="65" name="Freihand 64">
                <a:extLst>
                  <a:ext uri="{FF2B5EF4-FFF2-40B4-BE49-F238E27FC236}">
                    <a16:creationId xmlns:a16="http://schemas.microsoft.com/office/drawing/2014/main" id="{DB0C3314-64E1-AFEB-140E-F8F34F2F4F9F}"/>
                  </a:ext>
                </a:extLst>
              </p:cNvPr>
              <p:cNvPicPr/>
              <p:nvPr/>
            </p:nvPicPr>
            <p:blipFill>
              <a:blip r:embed="rId689"/>
              <a:stretch>
                <a:fillRect/>
              </a:stretch>
            </p:blipFill>
            <p:spPr>
              <a:xfrm>
                <a:off x="6978995" y="339141"/>
                <a:ext cx="343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66" name="Freihand 65">
                <a:extLst>
                  <a:ext uri="{FF2B5EF4-FFF2-40B4-BE49-F238E27FC236}">
                    <a16:creationId xmlns:a16="http://schemas.microsoft.com/office/drawing/2014/main" id="{8D7CC152-6A7F-9A02-0F75-37A38DE7B25C}"/>
                  </a:ext>
                </a:extLst>
              </p14:cNvPr>
              <p14:cNvContentPartPr/>
              <p14:nvPr/>
            </p14:nvContentPartPr>
            <p14:xfrm>
              <a:off x="7358795" y="129261"/>
              <a:ext cx="255600" cy="335520"/>
            </p14:xfrm>
          </p:contentPart>
        </mc:Choice>
        <mc:Fallback>
          <p:pic>
            <p:nvPicPr>
              <p:cNvPr id="66" name="Freihand 65">
                <a:extLst>
                  <a:ext uri="{FF2B5EF4-FFF2-40B4-BE49-F238E27FC236}">
                    <a16:creationId xmlns:a16="http://schemas.microsoft.com/office/drawing/2014/main" id="{8D7CC152-6A7F-9A02-0F75-37A38DE7B25C}"/>
                  </a:ext>
                </a:extLst>
              </p:cNvPr>
              <p:cNvPicPr/>
              <p:nvPr/>
            </p:nvPicPr>
            <p:blipFill>
              <a:blip r:embed="rId691"/>
              <a:stretch>
                <a:fillRect/>
              </a:stretch>
            </p:blipFill>
            <p:spPr>
              <a:xfrm>
                <a:off x="7349795" y="120261"/>
                <a:ext cx="2732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54" name="Freihand 453">
                <a:extLst>
                  <a:ext uri="{FF2B5EF4-FFF2-40B4-BE49-F238E27FC236}">
                    <a16:creationId xmlns:a16="http://schemas.microsoft.com/office/drawing/2014/main" id="{1E6BC777-98A6-52F5-3C35-6BECDBBB9F15}"/>
                  </a:ext>
                </a:extLst>
              </p14:cNvPr>
              <p14:cNvContentPartPr/>
              <p14:nvPr/>
            </p14:nvContentPartPr>
            <p14:xfrm>
              <a:off x="2198915" y="6615381"/>
              <a:ext cx="493560" cy="58320"/>
            </p14:xfrm>
          </p:contentPart>
        </mc:Choice>
        <mc:Fallback>
          <p:pic>
            <p:nvPicPr>
              <p:cNvPr id="454" name="Freihand 453">
                <a:extLst>
                  <a:ext uri="{FF2B5EF4-FFF2-40B4-BE49-F238E27FC236}">
                    <a16:creationId xmlns:a16="http://schemas.microsoft.com/office/drawing/2014/main" id="{1E6BC777-98A6-52F5-3C35-6BECDBBB9F15}"/>
                  </a:ext>
                </a:extLst>
              </p:cNvPr>
              <p:cNvPicPr/>
              <p:nvPr/>
            </p:nvPicPr>
            <p:blipFill>
              <a:blip r:embed="rId693"/>
              <a:stretch>
                <a:fillRect/>
              </a:stretch>
            </p:blipFill>
            <p:spPr>
              <a:xfrm>
                <a:off x="2189915" y="6606741"/>
                <a:ext cx="511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55" name="Freihand 454">
                <a:extLst>
                  <a:ext uri="{FF2B5EF4-FFF2-40B4-BE49-F238E27FC236}">
                    <a16:creationId xmlns:a16="http://schemas.microsoft.com/office/drawing/2014/main" id="{70B8D28E-57CC-39D4-65E5-C7F4725D9DB5}"/>
                  </a:ext>
                </a:extLst>
              </p14:cNvPr>
              <p14:cNvContentPartPr/>
              <p14:nvPr/>
            </p14:nvContentPartPr>
            <p14:xfrm>
              <a:off x="2609675" y="6561021"/>
              <a:ext cx="108360" cy="186120"/>
            </p14:xfrm>
          </p:contentPart>
        </mc:Choice>
        <mc:Fallback>
          <p:pic>
            <p:nvPicPr>
              <p:cNvPr id="455" name="Freihand 454">
                <a:extLst>
                  <a:ext uri="{FF2B5EF4-FFF2-40B4-BE49-F238E27FC236}">
                    <a16:creationId xmlns:a16="http://schemas.microsoft.com/office/drawing/2014/main" id="{70B8D28E-57CC-39D4-65E5-C7F4725D9DB5}"/>
                  </a:ext>
                </a:extLst>
              </p:cNvPr>
              <p:cNvPicPr/>
              <p:nvPr/>
            </p:nvPicPr>
            <p:blipFill>
              <a:blip r:embed="rId695"/>
              <a:stretch>
                <a:fillRect/>
              </a:stretch>
            </p:blipFill>
            <p:spPr>
              <a:xfrm>
                <a:off x="2600675" y="6552021"/>
                <a:ext cx="126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57" name="Freihand 456">
                <a:extLst>
                  <a:ext uri="{FF2B5EF4-FFF2-40B4-BE49-F238E27FC236}">
                    <a16:creationId xmlns:a16="http://schemas.microsoft.com/office/drawing/2014/main" id="{C7ADFAC7-AE49-889D-5B52-0BC0AEC301CC}"/>
                  </a:ext>
                </a:extLst>
              </p14:cNvPr>
              <p14:cNvContentPartPr/>
              <p14:nvPr/>
            </p14:nvContentPartPr>
            <p14:xfrm>
              <a:off x="2726315" y="6447261"/>
              <a:ext cx="14760" cy="92160"/>
            </p14:xfrm>
          </p:contentPart>
        </mc:Choice>
        <mc:Fallback>
          <p:pic>
            <p:nvPicPr>
              <p:cNvPr id="457" name="Freihand 456">
                <a:extLst>
                  <a:ext uri="{FF2B5EF4-FFF2-40B4-BE49-F238E27FC236}">
                    <a16:creationId xmlns:a16="http://schemas.microsoft.com/office/drawing/2014/main" id="{C7ADFAC7-AE49-889D-5B52-0BC0AEC301CC}"/>
                  </a:ext>
                </a:extLst>
              </p:cNvPr>
              <p:cNvPicPr/>
              <p:nvPr/>
            </p:nvPicPr>
            <p:blipFill>
              <a:blip r:embed="rId697"/>
              <a:stretch>
                <a:fillRect/>
              </a:stretch>
            </p:blipFill>
            <p:spPr>
              <a:xfrm>
                <a:off x="2717315" y="6438621"/>
                <a:ext cx="32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58" name="Freihand 457">
                <a:extLst>
                  <a:ext uri="{FF2B5EF4-FFF2-40B4-BE49-F238E27FC236}">
                    <a16:creationId xmlns:a16="http://schemas.microsoft.com/office/drawing/2014/main" id="{89F3C588-BC23-042E-F26A-50A5C96600A9}"/>
                  </a:ext>
                </a:extLst>
              </p14:cNvPr>
              <p14:cNvContentPartPr/>
              <p14:nvPr/>
            </p14:nvContentPartPr>
            <p14:xfrm>
              <a:off x="2088755" y="6428541"/>
              <a:ext cx="28800" cy="213120"/>
            </p14:xfrm>
          </p:contentPart>
        </mc:Choice>
        <mc:Fallback>
          <p:pic>
            <p:nvPicPr>
              <p:cNvPr id="458" name="Freihand 457">
                <a:extLst>
                  <a:ext uri="{FF2B5EF4-FFF2-40B4-BE49-F238E27FC236}">
                    <a16:creationId xmlns:a16="http://schemas.microsoft.com/office/drawing/2014/main" id="{89F3C588-BC23-042E-F26A-50A5C96600A9}"/>
                  </a:ext>
                </a:extLst>
              </p:cNvPr>
              <p:cNvPicPr/>
              <p:nvPr/>
            </p:nvPicPr>
            <p:blipFill>
              <a:blip r:embed="rId699"/>
              <a:stretch>
                <a:fillRect/>
              </a:stretch>
            </p:blipFill>
            <p:spPr>
              <a:xfrm>
                <a:off x="2080115" y="6419541"/>
                <a:ext cx="464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59" name="Freihand 458">
                <a:extLst>
                  <a:ext uri="{FF2B5EF4-FFF2-40B4-BE49-F238E27FC236}">
                    <a16:creationId xmlns:a16="http://schemas.microsoft.com/office/drawing/2014/main" id="{088D706E-8DB0-2A15-B859-D0F51C064ABC}"/>
                  </a:ext>
                </a:extLst>
              </p14:cNvPr>
              <p14:cNvContentPartPr/>
              <p14:nvPr/>
            </p14:nvContentPartPr>
            <p14:xfrm>
              <a:off x="2568275" y="6353661"/>
              <a:ext cx="163080" cy="114120"/>
            </p14:xfrm>
          </p:contentPart>
        </mc:Choice>
        <mc:Fallback>
          <p:pic>
            <p:nvPicPr>
              <p:cNvPr id="459" name="Freihand 458">
                <a:extLst>
                  <a:ext uri="{FF2B5EF4-FFF2-40B4-BE49-F238E27FC236}">
                    <a16:creationId xmlns:a16="http://schemas.microsoft.com/office/drawing/2014/main" id="{088D706E-8DB0-2A15-B859-D0F51C064ABC}"/>
                  </a:ext>
                </a:extLst>
              </p:cNvPr>
              <p:cNvPicPr/>
              <p:nvPr/>
            </p:nvPicPr>
            <p:blipFill>
              <a:blip r:embed="rId701"/>
              <a:stretch>
                <a:fillRect/>
              </a:stretch>
            </p:blipFill>
            <p:spPr>
              <a:xfrm>
                <a:off x="2559635" y="6344661"/>
                <a:ext cx="180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60" name="Freihand 459">
                <a:extLst>
                  <a:ext uri="{FF2B5EF4-FFF2-40B4-BE49-F238E27FC236}">
                    <a16:creationId xmlns:a16="http://schemas.microsoft.com/office/drawing/2014/main" id="{9EB20391-119A-3544-C988-26915EA5C4B5}"/>
                  </a:ext>
                </a:extLst>
              </p14:cNvPr>
              <p14:cNvContentPartPr/>
              <p14:nvPr/>
            </p14:nvContentPartPr>
            <p14:xfrm>
              <a:off x="2518235" y="6304341"/>
              <a:ext cx="95400" cy="142920"/>
            </p14:xfrm>
          </p:contentPart>
        </mc:Choice>
        <mc:Fallback>
          <p:pic>
            <p:nvPicPr>
              <p:cNvPr id="460" name="Freihand 459">
                <a:extLst>
                  <a:ext uri="{FF2B5EF4-FFF2-40B4-BE49-F238E27FC236}">
                    <a16:creationId xmlns:a16="http://schemas.microsoft.com/office/drawing/2014/main" id="{9EB20391-119A-3544-C988-26915EA5C4B5}"/>
                  </a:ext>
                </a:extLst>
              </p:cNvPr>
              <p:cNvPicPr/>
              <p:nvPr/>
            </p:nvPicPr>
            <p:blipFill>
              <a:blip r:embed="rId703"/>
              <a:stretch>
                <a:fillRect/>
              </a:stretch>
            </p:blipFill>
            <p:spPr>
              <a:xfrm>
                <a:off x="2509235" y="6295341"/>
                <a:ext cx="113040" cy="160560"/>
              </a:xfrm>
              <a:prstGeom prst="rect">
                <a:avLst/>
              </a:prstGeom>
            </p:spPr>
          </p:pic>
        </mc:Fallback>
      </mc:AlternateContent>
      <p:grpSp>
        <p:nvGrpSpPr>
          <p:cNvPr id="463" name="Gruppieren 462">
            <a:extLst>
              <a:ext uri="{FF2B5EF4-FFF2-40B4-BE49-F238E27FC236}">
                <a16:creationId xmlns:a16="http://schemas.microsoft.com/office/drawing/2014/main" id="{9236C717-2EF1-286F-7E58-E23B52CC536B}"/>
              </a:ext>
            </a:extLst>
          </p:cNvPr>
          <p:cNvGrpSpPr/>
          <p:nvPr/>
        </p:nvGrpSpPr>
        <p:grpSpPr>
          <a:xfrm>
            <a:off x="6711875" y="524901"/>
            <a:ext cx="1281240" cy="409320"/>
            <a:chOff x="6711875" y="524901"/>
            <a:chExt cx="1281240" cy="409320"/>
          </a:xfrm>
        </p:grpSpPr>
        <mc:AlternateContent xmlns:mc="http://schemas.openxmlformats.org/markup-compatibility/2006">
          <mc:Choice xmlns:p14="http://schemas.microsoft.com/office/powerpoint/2010/main" Requires="p14">
            <p:contentPart p14:bwMode="auto" r:id="rId704">
              <p14:nvContentPartPr>
                <p14:cNvPr id="79" name="Freihand 78">
                  <a:extLst>
                    <a:ext uri="{FF2B5EF4-FFF2-40B4-BE49-F238E27FC236}">
                      <a16:creationId xmlns:a16="http://schemas.microsoft.com/office/drawing/2014/main" id="{88F1A695-CDE5-545F-2CF1-8BDEE632E14E}"/>
                    </a:ext>
                  </a:extLst>
                </p14:cNvPr>
                <p14:cNvContentPartPr/>
                <p14:nvPr/>
              </p14:nvContentPartPr>
              <p14:xfrm>
                <a:off x="6812675" y="819741"/>
                <a:ext cx="277920" cy="16920"/>
              </p14:xfrm>
            </p:contentPart>
          </mc:Choice>
          <mc:Fallback>
            <p:pic>
              <p:nvPicPr>
                <p:cNvPr id="79" name="Freihand 78">
                  <a:extLst>
                    <a:ext uri="{FF2B5EF4-FFF2-40B4-BE49-F238E27FC236}">
                      <a16:creationId xmlns:a16="http://schemas.microsoft.com/office/drawing/2014/main" id="{88F1A695-CDE5-545F-2CF1-8BDEE632E14E}"/>
                    </a:ext>
                  </a:extLst>
                </p:cNvPr>
                <p:cNvPicPr/>
                <p:nvPr/>
              </p:nvPicPr>
              <p:blipFill>
                <a:blip r:embed="rId705"/>
                <a:stretch>
                  <a:fillRect/>
                </a:stretch>
              </p:blipFill>
              <p:spPr>
                <a:xfrm>
                  <a:off x="6804035" y="811101"/>
                  <a:ext cx="295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80" name="Freihand 79">
                  <a:extLst>
                    <a:ext uri="{FF2B5EF4-FFF2-40B4-BE49-F238E27FC236}">
                      <a16:creationId xmlns:a16="http://schemas.microsoft.com/office/drawing/2014/main" id="{78E8D501-80A8-D91C-0A88-677BC4DEF78E}"/>
                    </a:ext>
                  </a:extLst>
                </p14:cNvPr>
                <p14:cNvContentPartPr/>
                <p14:nvPr/>
              </p14:nvContentPartPr>
              <p14:xfrm>
                <a:off x="6805475" y="857901"/>
                <a:ext cx="236880" cy="17280"/>
              </p14:xfrm>
            </p:contentPart>
          </mc:Choice>
          <mc:Fallback>
            <p:pic>
              <p:nvPicPr>
                <p:cNvPr id="80" name="Freihand 79">
                  <a:extLst>
                    <a:ext uri="{FF2B5EF4-FFF2-40B4-BE49-F238E27FC236}">
                      <a16:creationId xmlns:a16="http://schemas.microsoft.com/office/drawing/2014/main" id="{78E8D501-80A8-D91C-0A88-677BC4DEF78E}"/>
                    </a:ext>
                  </a:extLst>
                </p:cNvPr>
                <p:cNvPicPr/>
                <p:nvPr/>
              </p:nvPicPr>
              <p:blipFill>
                <a:blip r:embed="rId707"/>
                <a:stretch>
                  <a:fillRect/>
                </a:stretch>
              </p:blipFill>
              <p:spPr>
                <a:xfrm>
                  <a:off x="6796835" y="848901"/>
                  <a:ext cx="254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81" name="Freihand 80">
                  <a:extLst>
                    <a:ext uri="{FF2B5EF4-FFF2-40B4-BE49-F238E27FC236}">
                      <a16:creationId xmlns:a16="http://schemas.microsoft.com/office/drawing/2014/main" id="{66C334B8-985F-E597-147C-57BA29A0FFA3}"/>
                    </a:ext>
                  </a:extLst>
                </p14:cNvPr>
                <p14:cNvContentPartPr/>
                <p14:nvPr/>
              </p14:nvContentPartPr>
              <p14:xfrm>
                <a:off x="7087715" y="745941"/>
                <a:ext cx="115920" cy="174600"/>
              </p14:xfrm>
            </p:contentPart>
          </mc:Choice>
          <mc:Fallback>
            <p:pic>
              <p:nvPicPr>
                <p:cNvPr id="81" name="Freihand 80">
                  <a:extLst>
                    <a:ext uri="{FF2B5EF4-FFF2-40B4-BE49-F238E27FC236}">
                      <a16:creationId xmlns:a16="http://schemas.microsoft.com/office/drawing/2014/main" id="{66C334B8-985F-E597-147C-57BA29A0FFA3}"/>
                    </a:ext>
                  </a:extLst>
                </p:cNvPr>
                <p:cNvPicPr/>
                <p:nvPr/>
              </p:nvPicPr>
              <p:blipFill>
                <a:blip r:embed="rId709"/>
                <a:stretch>
                  <a:fillRect/>
                </a:stretch>
              </p:blipFill>
              <p:spPr>
                <a:xfrm>
                  <a:off x="7078715" y="736941"/>
                  <a:ext cx="133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82" name="Freihand 81">
                  <a:extLst>
                    <a:ext uri="{FF2B5EF4-FFF2-40B4-BE49-F238E27FC236}">
                      <a16:creationId xmlns:a16="http://schemas.microsoft.com/office/drawing/2014/main" id="{6D85EAE7-8F7D-CBBB-F366-28DE08F58D5C}"/>
                    </a:ext>
                  </a:extLst>
                </p14:cNvPr>
                <p14:cNvContentPartPr/>
                <p14:nvPr/>
              </p14:nvContentPartPr>
              <p14:xfrm>
                <a:off x="7378595" y="767901"/>
                <a:ext cx="112320" cy="120600"/>
              </p14:xfrm>
            </p:contentPart>
          </mc:Choice>
          <mc:Fallback>
            <p:pic>
              <p:nvPicPr>
                <p:cNvPr id="82" name="Freihand 81">
                  <a:extLst>
                    <a:ext uri="{FF2B5EF4-FFF2-40B4-BE49-F238E27FC236}">
                      <a16:creationId xmlns:a16="http://schemas.microsoft.com/office/drawing/2014/main" id="{6D85EAE7-8F7D-CBBB-F366-28DE08F58D5C}"/>
                    </a:ext>
                  </a:extLst>
                </p:cNvPr>
                <p:cNvPicPr/>
                <p:nvPr/>
              </p:nvPicPr>
              <p:blipFill>
                <a:blip r:embed="rId711"/>
                <a:stretch>
                  <a:fillRect/>
                </a:stretch>
              </p:blipFill>
              <p:spPr>
                <a:xfrm>
                  <a:off x="7369595" y="758901"/>
                  <a:ext cx="129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83" name="Freihand 82">
                  <a:extLst>
                    <a:ext uri="{FF2B5EF4-FFF2-40B4-BE49-F238E27FC236}">
                      <a16:creationId xmlns:a16="http://schemas.microsoft.com/office/drawing/2014/main" id="{B790C630-5688-6C60-A38A-7FA41F73045C}"/>
                    </a:ext>
                  </a:extLst>
                </p14:cNvPr>
                <p14:cNvContentPartPr/>
                <p14:nvPr/>
              </p14:nvContentPartPr>
              <p14:xfrm>
                <a:off x="7549595" y="662781"/>
                <a:ext cx="443520" cy="271440"/>
              </p14:xfrm>
            </p:contentPart>
          </mc:Choice>
          <mc:Fallback>
            <p:pic>
              <p:nvPicPr>
                <p:cNvPr id="83" name="Freihand 82">
                  <a:extLst>
                    <a:ext uri="{FF2B5EF4-FFF2-40B4-BE49-F238E27FC236}">
                      <a16:creationId xmlns:a16="http://schemas.microsoft.com/office/drawing/2014/main" id="{B790C630-5688-6C60-A38A-7FA41F73045C}"/>
                    </a:ext>
                  </a:extLst>
                </p:cNvPr>
                <p:cNvPicPr/>
                <p:nvPr/>
              </p:nvPicPr>
              <p:blipFill>
                <a:blip r:embed="rId713"/>
                <a:stretch>
                  <a:fillRect/>
                </a:stretch>
              </p:blipFill>
              <p:spPr>
                <a:xfrm>
                  <a:off x="7540955" y="653781"/>
                  <a:ext cx="4611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84" name="Freihand 83">
                  <a:extLst>
                    <a:ext uri="{FF2B5EF4-FFF2-40B4-BE49-F238E27FC236}">
                      <a16:creationId xmlns:a16="http://schemas.microsoft.com/office/drawing/2014/main" id="{74B21822-5306-7A86-DC12-850D7288B1A4}"/>
                    </a:ext>
                  </a:extLst>
                </p14:cNvPr>
                <p14:cNvContentPartPr/>
                <p14:nvPr/>
              </p14:nvContentPartPr>
              <p14:xfrm>
                <a:off x="7750475" y="593301"/>
                <a:ext cx="24120" cy="12960"/>
              </p14:xfrm>
            </p:contentPart>
          </mc:Choice>
          <mc:Fallback>
            <p:pic>
              <p:nvPicPr>
                <p:cNvPr id="84" name="Freihand 83">
                  <a:extLst>
                    <a:ext uri="{FF2B5EF4-FFF2-40B4-BE49-F238E27FC236}">
                      <a16:creationId xmlns:a16="http://schemas.microsoft.com/office/drawing/2014/main" id="{74B21822-5306-7A86-DC12-850D7288B1A4}"/>
                    </a:ext>
                  </a:extLst>
                </p:cNvPr>
                <p:cNvPicPr/>
                <p:nvPr/>
              </p:nvPicPr>
              <p:blipFill>
                <a:blip r:embed="rId715"/>
                <a:stretch>
                  <a:fillRect/>
                </a:stretch>
              </p:blipFill>
              <p:spPr>
                <a:xfrm>
                  <a:off x="7741835" y="584301"/>
                  <a:ext cx="41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62" name="Freihand 461">
                  <a:extLst>
                    <a:ext uri="{FF2B5EF4-FFF2-40B4-BE49-F238E27FC236}">
                      <a16:creationId xmlns:a16="http://schemas.microsoft.com/office/drawing/2014/main" id="{AB3381F2-E9C5-9D32-85B9-749B9D8B70B6}"/>
                    </a:ext>
                  </a:extLst>
                </p14:cNvPr>
                <p14:cNvContentPartPr/>
                <p14:nvPr/>
              </p14:nvContentPartPr>
              <p14:xfrm>
                <a:off x="6711875" y="524901"/>
                <a:ext cx="1218960" cy="63000"/>
              </p14:xfrm>
            </p:contentPart>
          </mc:Choice>
          <mc:Fallback>
            <p:pic>
              <p:nvPicPr>
                <p:cNvPr id="462" name="Freihand 461">
                  <a:extLst>
                    <a:ext uri="{FF2B5EF4-FFF2-40B4-BE49-F238E27FC236}">
                      <a16:creationId xmlns:a16="http://schemas.microsoft.com/office/drawing/2014/main" id="{AB3381F2-E9C5-9D32-85B9-749B9D8B70B6}"/>
                    </a:ext>
                  </a:extLst>
                </p:cNvPr>
                <p:cNvPicPr/>
                <p:nvPr/>
              </p:nvPicPr>
              <p:blipFill>
                <a:blip r:embed="rId717"/>
                <a:stretch>
                  <a:fillRect/>
                </a:stretch>
              </p:blipFill>
              <p:spPr>
                <a:xfrm>
                  <a:off x="6702875" y="515901"/>
                  <a:ext cx="1236600" cy="8064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p:bldP spid="87"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79" name="Textfeld 78">
            <a:extLst>
              <a:ext uri="{FF2B5EF4-FFF2-40B4-BE49-F238E27FC236}">
                <a16:creationId xmlns:a16="http://schemas.microsoft.com/office/drawing/2014/main" id="{9E814E7B-F163-44EA-B867-EE48A8D2EBAD}"/>
              </a:ext>
            </a:extLst>
          </p:cNvPr>
          <p:cNvSpPr txBox="1"/>
          <p:nvPr/>
        </p:nvSpPr>
        <p:spPr>
          <a:xfrm>
            <a:off x="3931548" y="1303220"/>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48" name="Textfeld 47">
            <a:extLst>
              <a:ext uri="{FF2B5EF4-FFF2-40B4-BE49-F238E27FC236}">
                <a16:creationId xmlns:a16="http://schemas.microsoft.com/office/drawing/2014/main" id="{9E814E7B-F163-44EA-B867-EE48A8D2EBAD}"/>
              </a:ext>
            </a:extLst>
          </p:cNvPr>
          <p:cNvSpPr txBox="1"/>
          <p:nvPr/>
        </p:nvSpPr>
        <p:spPr>
          <a:xfrm>
            <a:off x="3723730" y="915292"/>
            <a:ext cx="58089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66" name="Freihand 165">
                <a:extLst>
                  <a:ext uri="{FF2B5EF4-FFF2-40B4-BE49-F238E27FC236}">
                    <a16:creationId xmlns:a16="http://schemas.microsoft.com/office/drawing/2014/main" id="{EB1B485E-D469-9841-EFA6-909E6312A614}"/>
                  </a:ext>
                </a:extLst>
              </p14:cNvPr>
              <p14:cNvContentPartPr/>
              <p14:nvPr/>
            </p14:nvContentPartPr>
            <p14:xfrm>
              <a:off x="1329155" y="1176141"/>
              <a:ext cx="2415600" cy="1842120"/>
            </p14:xfrm>
          </p:contentPart>
        </mc:Choice>
        <mc:Fallback>
          <p:pic>
            <p:nvPicPr>
              <p:cNvPr id="166" name="Freihand 165">
                <a:extLst>
                  <a:ext uri="{FF2B5EF4-FFF2-40B4-BE49-F238E27FC236}">
                    <a16:creationId xmlns:a16="http://schemas.microsoft.com/office/drawing/2014/main" id="{EB1B485E-D469-9841-EFA6-909E6312A614}"/>
                  </a:ext>
                </a:extLst>
              </p:cNvPr>
              <p:cNvPicPr/>
              <p:nvPr/>
            </p:nvPicPr>
            <p:blipFill>
              <a:blip r:embed="rId3"/>
              <a:stretch>
                <a:fillRect/>
              </a:stretch>
            </p:blipFill>
            <p:spPr>
              <a:xfrm>
                <a:off x="1320155" y="1167501"/>
                <a:ext cx="2433240" cy="1859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28" name="Freihand 427">
                <a:extLst>
                  <a:ext uri="{FF2B5EF4-FFF2-40B4-BE49-F238E27FC236}">
                    <a16:creationId xmlns:a16="http://schemas.microsoft.com/office/drawing/2014/main" id="{94DAF90E-F61A-F45B-1ECC-DF1A45FB894B}"/>
                  </a:ext>
                </a:extLst>
              </p14:cNvPr>
              <p14:cNvContentPartPr/>
              <p14:nvPr/>
            </p14:nvContentPartPr>
            <p14:xfrm>
              <a:off x="1856915" y="6428541"/>
              <a:ext cx="549720" cy="517320"/>
            </p14:xfrm>
          </p:contentPart>
        </mc:Choice>
        <mc:Fallback>
          <p:pic>
            <p:nvPicPr>
              <p:cNvPr id="428" name="Freihand 427">
                <a:extLst>
                  <a:ext uri="{FF2B5EF4-FFF2-40B4-BE49-F238E27FC236}">
                    <a16:creationId xmlns:a16="http://schemas.microsoft.com/office/drawing/2014/main" id="{94DAF90E-F61A-F45B-1ECC-DF1A45FB894B}"/>
                  </a:ext>
                </a:extLst>
              </p:cNvPr>
              <p:cNvPicPr/>
              <p:nvPr/>
            </p:nvPicPr>
            <p:blipFill>
              <a:blip r:embed="rId5"/>
              <a:stretch>
                <a:fillRect/>
              </a:stretch>
            </p:blipFill>
            <p:spPr>
              <a:xfrm>
                <a:off x="1848275" y="6419541"/>
                <a:ext cx="56736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29" name="Freihand 428">
                <a:extLst>
                  <a:ext uri="{FF2B5EF4-FFF2-40B4-BE49-F238E27FC236}">
                    <a16:creationId xmlns:a16="http://schemas.microsoft.com/office/drawing/2014/main" id="{092EE44D-BDA9-A4CB-5CF6-00DC281B1467}"/>
                  </a:ext>
                </a:extLst>
              </p14:cNvPr>
              <p14:cNvContentPartPr/>
              <p14:nvPr/>
            </p14:nvContentPartPr>
            <p14:xfrm>
              <a:off x="5331995" y="652701"/>
              <a:ext cx="1139760" cy="139320"/>
            </p14:xfrm>
          </p:contentPart>
        </mc:Choice>
        <mc:Fallback>
          <p:pic>
            <p:nvPicPr>
              <p:cNvPr id="429" name="Freihand 428">
                <a:extLst>
                  <a:ext uri="{FF2B5EF4-FFF2-40B4-BE49-F238E27FC236}">
                    <a16:creationId xmlns:a16="http://schemas.microsoft.com/office/drawing/2014/main" id="{092EE44D-BDA9-A4CB-5CF6-00DC281B1467}"/>
                  </a:ext>
                </a:extLst>
              </p:cNvPr>
              <p:cNvPicPr/>
              <p:nvPr/>
            </p:nvPicPr>
            <p:blipFill>
              <a:blip r:embed="rId7"/>
              <a:stretch>
                <a:fillRect/>
              </a:stretch>
            </p:blipFill>
            <p:spPr>
              <a:xfrm>
                <a:off x="5323355" y="643701"/>
                <a:ext cx="1157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30" name="Freihand 429">
                <a:extLst>
                  <a:ext uri="{FF2B5EF4-FFF2-40B4-BE49-F238E27FC236}">
                    <a16:creationId xmlns:a16="http://schemas.microsoft.com/office/drawing/2014/main" id="{B38E42A1-0CAB-061F-E1A1-8550F606E87D}"/>
                  </a:ext>
                </a:extLst>
              </p14:cNvPr>
              <p14:cNvContentPartPr/>
              <p14:nvPr/>
            </p14:nvContentPartPr>
            <p14:xfrm>
              <a:off x="1494395" y="419061"/>
              <a:ext cx="1094400" cy="684000"/>
            </p14:xfrm>
          </p:contentPart>
        </mc:Choice>
        <mc:Fallback>
          <p:pic>
            <p:nvPicPr>
              <p:cNvPr id="430" name="Freihand 429">
                <a:extLst>
                  <a:ext uri="{FF2B5EF4-FFF2-40B4-BE49-F238E27FC236}">
                    <a16:creationId xmlns:a16="http://schemas.microsoft.com/office/drawing/2014/main" id="{B38E42A1-0CAB-061F-E1A1-8550F606E87D}"/>
                  </a:ext>
                </a:extLst>
              </p:cNvPr>
              <p:cNvPicPr/>
              <p:nvPr/>
            </p:nvPicPr>
            <p:blipFill>
              <a:blip r:embed="rId9"/>
              <a:stretch>
                <a:fillRect/>
              </a:stretch>
            </p:blipFill>
            <p:spPr>
              <a:xfrm>
                <a:off x="1485395" y="410421"/>
                <a:ext cx="1112040" cy="701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34" name="Freihand 433">
                <a:extLst>
                  <a:ext uri="{FF2B5EF4-FFF2-40B4-BE49-F238E27FC236}">
                    <a16:creationId xmlns:a16="http://schemas.microsoft.com/office/drawing/2014/main" id="{AC69CF64-1B82-1C1F-F821-5AA4BEC7F315}"/>
                  </a:ext>
                </a:extLst>
              </p14:cNvPr>
              <p14:cNvContentPartPr/>
              <p14:nvPr/>
            </p14:nvContentPartPr>
            <p14:xfrm>
              <a:off x="5289155" y="611661"/>
              <a:ext cx="1053360" cy="227880"/>
            </p14:xfrm>
          </p:contentPart>
        </mc:Choice>
        <mc:Fallback>
          <p:pic>
            <p:nvPicPr>
              <p:cNvPr id="434" name="Freihand 433">
                <a:extLst>
                  <a:ext uri="{FF2B5EF4-FFF2-40B4-BE49-F238E27FC236}">
                    <a16:creationId xmlns:a16="http://schemas.microsoft.com/office/drawing/2014/main" id="{AC69CF64-1B82-1C1F-F821-5AA4BEC7F315}"/>
                  </a:ext>
                </a:extLst>
              </p:cNvPr>
              <p:cNvPicPr/>
              <p:nvPr/>
            </p:nvPicPr>
            <p:blipFill>
              <a:blip r:embed="rId11"/>
              <a:stretch>
                <a:fillRect/>
              </a:stretch>
            </p:blipFill>
            <p:spPr>
              <a:xfrm>
                <a:off x="5280155" y="602661"/>
                <a:ext cx="1071000" cy="245520"/>
              </a:xfrm>
              <a:prstGeom prst="rect">
                <a:avLst/>
              </a:prstGeom>
            </p:spPr>
          </p:pic>
        </mc:Fallback>
      </mc:AlternateContent>
      <p:grpSp>
        <p:nvGrpSpPr>
          <p:cNvPr id="441" name="Gruppieren 440">
            <a:extLst>
              <a:ext uri="{FF2B5EF4-FFF2-40B4-BE49-F238E27FC236}">
                <a16:creationId xmlns:a16="http://schemas.microsoft.com/office/drawing/2014/main" id="{47149351-5B97-DBD8-E2EC-11EF0DECEB84}"/>
              </a:ext>
            </a:extLst>
          </p:cNvPr>
          <p:cNvGrpSpPr/>
          <p:nvPr/>
        </p:nvGrpSpPr>
        <p:grpSpPr>
          <a:xfrm>
            <a:off x="240875" y="50421"/>
            <a:ext cx="11735640" cy="6772320"/>
            <a:chOff x="240875" y="50421"/>
            <a:chExt cx="11735640" cy="677232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226B29E2-6964-2790-A82D-3112420565E8}"/>
                    </a:ext>
                  </a:extLst>
                </p14:cNvPr>
                <p14:cNvContentPartPr/>
                <p14:nvPr/>
              </p14:nvContentPartPr>
              <p14:xfrm>
                <a:off x="5391755" y="130341"/>
                <a:ext cx="237960" cy="282600"/>
              </p14:xfrm>
            </p:contentPart>
          </mc:Choice>
          <mc:Fallback>
            <p:pic>
              <p:nvPicPr>
                <p:cNvPr id="9" name="Freihand 8">
                  <a:extLst>
                    <a:ext uri="{FF2B5EF4-FFF2-40B4-BE49-F238E27FC236}">
                      <a16:creationId xmlns:a16="http://schemas.microsoft.com/office/drawing/2014/main" id="{226B29E2-6964-2790-A82D-3112420565E8}"/>
                    </a:ext>
                  </a:extLst>
                </p:cNvPr>
                <p:cNvPicPr/>
                <p:nvPr/>
              </p:nvPicPr>
              <p:blipFill>
                <a:blip r:embed="rId13"/>
                <a:stretch>
                  <a:fillRect/>
                </a:stretch>
              </p:blipFill>
              <p:spPr>
                <a:xfrm>
                  <a:off x="5382755" y="121701"/>
                  <a:ext cx="2556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B29EE348-8086-9139-4864-D07DC7E7601E}"/>
                    </a:ext>
                  </a:extLst>
                </p14:cNvPr>
                <p14:cNvContentPartPr/>
                <p14:nvPr/>
              </p14:nvContentPartPr>
              <p14:xfrm>
                <a:off x="5576795" y="137181"/>
                <a:ext cx="106920" cy="255600"/>
              </p14:xfrm>
            </p:contentPart>
          </mc:Choice>
          <mc:Fallback>
            <p:pic>
              <p:nvPicPr>
                <p:cNvPr id="10" name="Freihand 9">
                  <a:extLst>
                    <a:ext uri="{FF2B5EF4-FFF2-40B4-BE49-F238E27FC236}">
                      <a16:creationId xmlns:a16="http://schemas.microsoft.com/office/drawing/2014/main" id="{B29EE348-8086-9139-4864-D07DC7E7601E}"/>
                    </a:ext>
                  </a:extLst>
                </p:cNvPr>
                <p:cNvPicPr/>
                <p:nvPr/>
              </p:nvPicPr>
              <p:blipFill>
                <a:blip r:embed="rId15"/>
                <a:stretch>
                  <a:fillRect/>
                </a:stretch>
              </p:blipFill>
              <p:spPr>
                <a:xfrm>
                  <a:off x="5567795" y="128181"/>
                  <a:ext cx="1245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40D09928-943E-1B6D-1444-1D26FA4727FD}"/>
                    </a:ext>
                  </a:extLst>
                </p14:cNvPr>
                <p14:cNvContentPartPr/>
                <p14:nvPr/>
              </p14:nvContentPartPr>
              <p14:xfrm>
                <a:off x="5459795" y="396381"/>
                <a:ext cx="211320" cy="82080"/>
              </p14:xfrm>
            </p:contentPart>
          </mc:Choice>
          <mc:Fallback>
            <p:pic>
              <p:nvPicPr>
                <p:cNvPr id="11" name="Freihand 10">
                  <a:extLst>
                    <a:ext uri="{FF2B5EF4-FFF2-40B4-BE49-F238E27FC236}">
                      <a16:creationId xmlns:a16="http://schemas.microsoft.com/office/drawing/2014/main" id="{40D09928-943E-1B6D-1444-1D26FA4727FD}"/>
                    </a:ext>
                  </a:extLst>
                </p:cNvPr>
                <p:cNvPicPr/>
                <p:nvPr/>
              </p:nvPicPr>
              <p:blipFill>
                <a:blip r:embed="rId17"/>
                <a:stretch>
                  <a:fillRect/>
                </a:stretch>
              </p:blipFill>
              <p:spPr>
                <a:xfrm>
                  <a:off x="5451155" y="387741"/>
                  <a:ext cx="228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Freihand 20">
                  <a:extLst>
                    <a:ext uri="{FF2B5EF4-FFF2-40B4-BE49-F238E27FC236}">
                      <a16:creationId xmlns:a16="http://schemas.microsoft.com/office/drawing/2014/main" id="{F9C61CFF-E613-ADF6-7CFF-60F7B7694556}"/>
                    </a:ext>
                  </a:extLst>
                </p14:cNvPr>
                <p14:cNvContentPartPr/>
                <p14:nvPr/>
              </p14:nvContentPartPr>
              <p14:xfrm>
                <a:off x="5850035" y="142221"/>
                <a:ext cx="219600" cy="219960"/>
              </p14:xfrm>
            </p:contentPart>
          </mc:Choice>
          <mc:Fallback>
            <p:pic>
              <p:nvPicPr>
                <p:cNvPr id="21" name="Freihand 20">
                  <a:extLst>
                    <a:ext uri="{FF2B5EF4-FFF2-40B4-BE49-F238E27FC236}">
                      <a16:creationId xmlns:a16="http://schemas.microsoft.com/office/drawing/2014/main" id="{F9C61CFF-E613-ADF6-7CFF-60F7B7694556}"/>
                    </a:ext>
                  </a:extLst>
                </p:cNvPr>
                <p:cNvPicPr/>
                <p:nvPr/>
              </p:nvPicPr>
              <p:blipFill>
                <a:blip r:embed="rId19"/>
                <a:stretch>
                  <a:fillRect/>
                </a:stretch>
              </p:blipFill>
              <p:spPr>
                <a:xfrm>
                  <a:off x="5841395" y="133581"/>
                  <a:ext cx="2372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0AE1EEA9-FBF4-2256-7BF9-F6BDA0022681}"/>
                    </a:ext>
                  </a:extLst>
                </p14:cNvPr>
                <p14:cNvContentPartPr/>
                <p14:nvPr/>
              </p14:nvContentPartPr>
              <p14:xfrm>
                <a:off x="5101235" y="206301"/>
                <a:ext cx="19800" cy="267480"/>
              </p14:xfrm>
            </p:contentPart>
          </mc:Choice>
          <mc:Fallback>
            <p:pic>
              <p:nvPicPr>
                <p:cNvPr id="22" name="Freihand 21">
                  <a:extLst>
                    <a:ext uri="{FF2B5EF4-FFF2-40B4-BE49-F238E27FC236}">
                      <a16:creationId xmlns:a16="http://schemas.microsoft.com/office/drawing/2014/main" id="{0AE1EEA9-FBF4-2256-7BF9-F6BDA0022681}"/>
                    </a:ext>
                  </a:extLst>
                </p:cNvPr>
                <p:cNvPicPr/>
                <p:nvPr/>
              </p:nvPicPr>
              <p:blipFill>
                <a:blip r:embed="rId21"/>
                <a:stretch>
                  <a:fillRect/>
                </a:stretch>
              </p:blipFill>
              <p:spPr>
                <a:xfrm>
                  <a:off x="5092235" y="197661"/>
                  <a:ext cx="374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Freihand 23">
                  <a:extLst>
                    <a:ext uri="{FF2B5EF4-FFF2-40B4-BE49-F238E27FC236}">
                      <a16:creationId xmlns:a16="http://schemas.microsoft.com/office/drawing/2014/main" id="{CB58F4B8-3738-262C-5BD9-7EEBDB21A5EB}"/>
                    </a:ext>
                  </a:extLst>
                </p14:cNvPr>
                <p14:cNvContentPartPr/>
                <p14:nvPr/>
              </p14:nvContentPartPr>
              <p14:xfrm>
                <a:off x="5007275" y="329421"/>
                <a:ext cx="213480" cy="28440"/>
              </p14:xfrm>
            </p:contentPart>
          </mc:Choice>
          <mc:Fallback>
            <p:pic>
              <p:nvPicPr>
                <p:cNvPr id="24" name="Freihand 23">
                  <a:extLst>
                    <a:ext uri="{FF2B5EF4-FFF2-40B4-BE49-F238E27FC236}">
                      <a16:creationId xmlns:a16="http://schemas.microsoft.com/office/drawing/2014/main" id="{CB58F4B8-3738-262C-5BD9-7EEBDB21A5EB}"/>
                    </a:ext>
                  </a:extLst>
                </p:cNvPr>
                <p:cNvPicPr/>
                <p:nvPr/>
              </p:nvPicPr>
              <p:blipFill>
                <a:blip r:embed="rId23"/>
                <a:stretch>
                  <a:fillRect/>
                </a:stretch>
              </p:blipFill>
              <p:spPr>
                <a:xfrm>
                  <a:off x="4998635" y="320421"/>
                  <a:ext cx="231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7" name="Freihand 26">
                  <a:extLst>
                    <a:ext uri="{FF2B5EF4-FFF2-40B4-BE49-F238E27FC236}">
                      <a16:creationId xmlns:a16="http://schemas.microsoft.com/office/drawing/2014/main" id="{EC61BED3-050F-175F-550C-845B919F7EBA}"/>
                    </a:ext>
                  </a:extLst>
                </p14:cNvPr>
                <p14:cNvContentPartPr/>
                <p14:nvPr/>
              </p14:nvContentPartPr>
              <p14:xfrm>
                <a:off x="6677675" y="244461"/>
                <a:ext cx="159480" cy="23400"/>
              </p14:xfrm>
            </p:contentPart>
          </mc:Choice>
          <mc:Fallback>
            <p:pic>
              <p:nvPicPr>
                <p:cNvPr id="27" name="Freihand 26">
                  <a:extLst>
                    <a:ext uri="{FF2B5EF4-FFF2-40B4-BE49-F238E27FC236}">
                      <a16:creationId xmlns:a16="http://schemas.microsoft.com/office/drawing/2014/main" id="{EC61BED3-050F-175F-550C-845B919F7EBA}"/>
                    </a:ext>
                  </a:extLst>
                </p:cNvPr>
                <p:cNvPicPr/>
                <p:nvPr/>
              </p:nvPicPr>
              <p:blipFill>
                <a:blip r:embed="rId25"/>
                <a:stretch>
                  <a:fillRect/>
                </a:stretch>
              </p:blipFill>
              <p:spPr>
                <a:xfrm>
                  <a:off x="6669035" y="235821"/>
                  <a:ext cx="177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8" name="Freihand 27">
                  <a:extLst>
                    <a:ext uri="{FF2B5EF4-FFF2-40B4-BE49-F238E27FC236}">
                      <a16:creationId xmlns:a16="http://schemas.microsoft.com/office/drawing/2014/main" id="{1E8C3FB2-FB87-F33C-0BB0-0F0C547EE1FC}"/>
                    </a:ext>
                  </a:extLst>
                </p14:cNvPr>
                <p14:cNvContentPartPr/>
                <p14:nvPr/>
              </p14:nvContentPartPr>
              <p14:xfrm>
                <a:off x="6672635" y="317901"/>
                <a:ext cx="143640" cy="7920"/>
              </p14:xfrm>
            </p:contentPart>
          </mc:Choice>
          <mc:Fallback>
            <p:pic>
              <p:nvPicPr>
                <p:cNvPr id="28" name="Freihand 27">
                  <a:extLst>
                    <a:ext uri="{FF2B5EF4-FFF2-40B4-BE49-F238E27FC236}">
                      <a16:creationId xmlns:a16="http://schemas.microsoft.com/office/drawing/2014/main" id="{1E8C3FB2-FB87-F33C-0BB0-0F0C547EE1FC}"/>
                    </a:ext>
                  </a:extLst>
                </p:cNvPr>
                <p:cNvPicPr/>
                <p:nvPr/>
              </p:nvPicPr>
              <p:blipFill>
                <a:blip r:embed="rId27"/>
                <a:stretch>
                  <a:fillRect/>
                </a:stretch>
              </p:blipFill>
              <p:spPr>
                <a:xfrm>
                  <a:off x="6663995" y="308901"/>
                  <a:ext cx="161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9" name="Freihand 28">
                  <a:extLst>
                    <a:ext uri="{FF2B5EF4-FFF2-40B4-BE49-F238E27FC236}">
                      <a16:creationId xmlns:a16="http://schemas.microsoft.com/office/drawing/2014/main" id="{C5EE611F-CCA0-B4E5-72EA-ED2573E08295}"/>
                    </a:ext>
                  </a:extLst>
                </p14:cNvPr>
                <p14:cNvContentPartPr/>
                <p14:nvPr/>
              </p14:nvContentPartPr>
              <p14:xfrm>
                <a:off x="6845075" y="164181"/>
                <a:ext cx="204480" cy="227520"/>
              </p14:xfrm>
            </p:contentPart>
          </mc:Choice>
          <mc:Fallback>
            <p:pic>
              <p:nvPicPr>
                <p:cNvPr id="29" name="Freihand 28">
                  <a:extLst>
                    <a:ext uri="{FF2B5EF4-FFF2-40B4-BE49-F238E27FC236}">
                      <a16:creationId xmlns:a16="http://schemas.microsoft.com/office/drawing/2014/main" id="{C5EE611F-CCA0-B4E5-72EA-ED2573E08295}"/>
                    </a:ext>
                  </a:extLst>
                </p:cNvPr>
                <p:cNvPicPr/>
                <p:nvPr/>
              </p:nvPicPr>
              <p:blipFill>
                <a:blip r:embed="rId29"/>
                <a:stretch>
                  <a:fillRect/>
                </a:stretch>
              </p:blipFill>
              <p:spPr>
                <a:xfrm>
                  <a:off x="6836435" y="155181"/>
                  <a:ext cx="2221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Freihand 32">
                  <a:extLst>
                    <a:ext uri="{FF2B5EF4-FFF2-40B4-BE49-F238E27FC236}">
                      <a16:creationId xmlns:a16="http://schemas.microsoft.com/office/drawing/2014/main" id="{EFBFB72A-1C49-0E9E-7C9D-D9F8F476021A}"/>
                    </a:ext>
                  </a:extLst>
                </p14:cNvPr>
                <p14:cNvContentPartPr/>
                <p14:nvPr/>
              </p14:nvContentPartPr>
              <p14:xfrm>
                <a:off x="7441955" y="148701"/>
                <a:ext cx="121320" cy="182160"/>
              </p14:xfrm>
            </p:contentPart>
          </mc:Choice>
          <mc:Fallback>
            <p:pic>
              <p:nvPicPr>
                <p:cNvPr id="33" name="Freihand 32">
                  <a:extLst>
                    <a:ext uri="{FF2B5EF4-FFF2-40B4-BE49-F238E27FC236}">
                      <a16:creationId xmlns:a16="http://schemas.microsoft.com/office/drawing/2014/main" id="{EFBFB72A-1C49-0E9E-7C9D-D9F8F476021A}"/>
                    </a:ext>
                  </a:extLst>
                </p:cNvPr>
                <p:cNvPicPr/>
                <p:nvPr/>
              </p:nvPicPr>
              <p:blipFill>
                <a:blip r:embed="rId31"/>
                <a:stretch>
                  <a:fillRect/>
                </a:stretch>
              </p:blipFill>
              <p:spPr>
                <a:xfrm>
                  <a:off x="7433315" y="139701"/>
                  <a:ext cx="138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Freihand 33">
                  <a:extLst>
                    <a:ext uri="{FF2B5EF4-FFF2-40B4-BE49-F238E27FC236}">
                      <a16:creationId xmlns:a16="http://schemas.microsoft.com/office/drawing/2014/main" id="{DA0197B9-B9CD-13EF-00FF-4946BD332E1F}"/>
                    </a:ext>
                  </a:extLst>
                </p14:cNvPr>
                <p14:cNvContentPartPr/>
                <p14:nvPr/>
              </p14:nvContentPartPr>
              <p14:xfrm>
                <a:off x="7584155" y="75621"/>
                <a:ext cx="441720" cy="286200"/>
              </p14:xfrm>
            </p:contentPart>
          </mc:Choice>
          <mc:Fallback>
            <p:pic>
              <p:nvPicPr>
                <p:cNvPr id="34" name="Freihand 33">
                  <a:extLst>
                    <a:ext uri="{FF2B5EF4-FFF2-40B4-BE49-F238E27FC236}">
                      <a16:creationId xmlns:a16="http://schemas.microsoft.com/office/drawing/2014/main" id="{DA0197B9-B9CD-13EF-00FF-4946BD332E1F}"/>
                    </a:ext>
                  </a:extLst>
                </p:cNvPr>
                <p:cNvPicPr/>
                <p:nvPr/>
              </p:nvPicPr>
              <p:blipFill>
                <a:blip r:embed="rId33"/>
                <a:stretch>
                  <a:fillRect/>
                </a:stretch>
              </p:blipFill>
              <p:spPr>
                <a:xfrm>
                  <a:off x="7575515" y="66621"/>
                  <a:ext cx="4593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Freihand 34">
                  <a:extLst>
                    <a:ext uri="{FF2B5EF4-FFF2-40B4-BE49-F238E27FC236}">
                      <a16:creationId xmlns:a16="http://schemas.microsoft.com/office/drawing/2014/main" id="{C60D2949-34BE-3DFE-E5FC-EB6938EF9ACA}"/>
                    </a:ext>
                  </a:extLst>
                </p14:cNvPr>
                <p14:cNvContentPartPr/>
                <p14:nvPr/>
              </p14:nvContentPartPr>
              <p14:xfrm>
                <a:off x="7788635" y="50421"/>
                <a:ext cx="12600" cy="14040"/>
              </p14:xfrm>
            </p:contentPart>
          </mc:Choice>
          <mc:Fallback>
            <p:pic>
              <p:nvPicPr>
                <p:cNvPr id="35" name="Freihand 34">
                  <a:extLst>
                    <a:ext uri="{FF2B5EF4-FFF2-40B4-BE49-F238E27FC236}">
                      <a16:creationId xmlns:a16="http://schemas.microsoft.com/office/drawing/2014/main" id="{C60D2949-34BE-3DFE-E5FC-EB6938EF9ACA}"/>
                    </a:ext>
                  </a:extLst>
                </p:cNvPr>
                <p:cNvPicPr/>
                <p:nvPr/>
              </p:nvPicPr>
              <p:blipFill>
                <a:blip r:embed="rId35"/>
                <a:stretch>
                  <a:fillRect/>
                </a:stretch>
              </p:blipFill>
              <p:spPr>
                <a:xfrm>
                  <a:off x="7779635" y="41781"/>
                  <a:ext cx="30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Freihand 35">
                  <a:extLst>
                    <a:ext uri="{FF2B5EF4-FFF2-40B4-BE49-F238E27FC236}">
                      <a16:creationId xmlns:a16="http://schemas.microsoft.com/office/drawing/2014/main" id="{38AF7515-FFB3-F4CA-1329-F0E66F268DD6}"/>
                    </a:ext>
                  </a:extLst>
                </p14:cNvPr>
                <p14:cNvContentPartPr/>
                <p14:nvPr/>
              </p14:nvContentPartPr>
              <p14:xfrm>
                <a:off x="8224235" y="124581"/>
                <a:ext cx="215280" cy="332640"/>
              </p14:xfrm>
            </p:contentPart>
          </mc:Choice>
          <mc:Fallback>
            <p:pic>
              <p:nvPicPr>
                <p:cNvPr id="36" name="Freihand 35">
                  <a:extLst>
                    <a:ext uri="{FF2B5EF4-FFF2-40B4-BE49-F238E27FC236}">
                      <a16:creationId xmlns:a16="http://schemas.microsoft.com/office/drawing/2014/main" id="{38AF7515-FFB3-F4CA-1329-F0E66F268DD6}"/>
                    </a:ext>
                  </a:extLst>
                </p:cNvPr>
                <p:cNvPicPr/>
                <p:nvPr/>
              </p:nvPicPr>
              <p:blipFill>
                <a:blip r:embed="rId37"/>
                <a:stretch>
                  <a:fillRect/>
                </a:stretch>
              </p:blipFill>
              <p:spPr>
                <a:xfrm>
                  <a:off x="8215595" y="115581"/>
                  <a:ext cx="23292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Freihand 36">
                  <a:extLst>
                    <a:ext uri="{FF2B5EF4-FFF2-40B4-BE49-F238E27FC236}">
                      <a16:creationId xmlns:a16="http://schemas.microsoft.com/office/drawing/2014/main" id="{C7450205-EE83-CC4B-7943-C9A734479C90}"/>
                    </a:ext>
                  </a:extLst>
                </p14:cNvPr>
                <p14:cNvContentPartPr/>
                <p14:nvPr/>
              </p14:nvContentPartPr>
              <p14:xfrm>
                <a:off x="8771435" y="94701"/>
                <a:ext cx="271440" cy="205920"/>
              </p14:xfrm>
            </p:contentPart>
          </mc:Choice>
          <mc:Fallback>
            <p:pic>
              <p:nvPicPr>
                <p:cNvPr id="37" name="Freihand 36">
                  <a:extLst>
                    <a:ext uri="{FF2B5EF4-FFF2-40B4-BE49-F238E27FC236}">
                      <a16:creationId xmlns:a16="http://schemas.microsoft.com/office/drawing/2014/main" id="{C7450205-EE83-CC4B-7943-C9A734479C90}"/>
                    </a:ext>
                  </a:extLst>
                </p:cNvPr>
                <p:cNvPicPr/>
                <p:nvPr/>
              </p:nvPicPr>
              <p:blipFill>
                <a:blip r:embed="rId39"/>
                <a:stretch>
                  <a:fillRect/>
                </a:stretch>
              </p:blipFill>
              <p:spPr>
                <a:xfrm>
                  <a:off x="8762435" y="86061"/>
                  <a:ext cx="289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6C3E3BEC-4F43-E085-9664-7D096ABF1975}"/>
                    </a:ext>
                  </a:extLst>
                </p14:cNvPr>
                <p14:cNvContentPartPr/>
                <p14:nvPr/>
              </p14:nvContentPartPr>
              <p14:xfrm>
                <a:off x="9373355" y="85341"/>
                <a:ext cx="105120" cy="184320"/>
              </p14:xfrm>
            </p:contentPart>
          </mc:Choice>
          <mc:Fallback>
            <p:pic>
              <p:nvPicPr>
                <p:cNvPr id="38" name="Freihand 37">
                  <a:extLst>
                    <a:ext uri="{FF2B5EF4-FFF2-40B4-BE49-F238E27FC236}">
                      <a16:creationId xmlns:a16="http://schemas.microsoft.com/office/drawing/2014/main" id="{6C3E3BEC-4F43-E085-9664-7D096ABF1975}"/>
                    </a:ext>
                  </a:extLst>
                </p:cNvPr>
                <p:cNvPicPr/>
                <p:nvPr/>
              </p:nvPicPr>
              <p:blipFill>
                <a:blip r:embed="rId41"/>
                <a:stretch>
                  <a:fillRect/>
                </a:stretch>
              </p:blipFill>
              <p:spPr>
                <a:xfrm>
                  <a:off x="9364355" y="76341"/>
                  <a:ext cx="122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ACDA5AA4-E6B3-4E30-2F60-4A3866223B87}"/>
                    </a:ext>
                  </a:extLst>
                </p14:cNvPr>
                <p14:cNvContentPartPr/>
                <p14:nvPr/>
              </p14:nvContentPartPr>
              <p14:xfrm>
                <a:off x="9510515" y="82821"/>
                <a:ext cx="192600" cy="205560"/>
              </p14:xfrm>
            </p:contentPart>
          </mc:Choice>
          <mc:Fallback>
            <p:pic>
              <p:nvPicPr>
                <p:cNvPr id="39" name="Freihand 38">
                  <a:extLst>
                    <a:ext uri="{FF2B5EF4-FFF2-40B4-BE49-F238E27FC236}">
                      <a16:creationId xmlns:a16="http://schemas.microsoft.com/office/drawing/2014/main" id="{ACDA5AA4-E6B3-4E30-2F60-4A3866223B87}"/>
                    </a:ext>
                  </a:extLst>
                </p:cNvPr>
                <p:cNvPicPr/>
                <p:nvPr/>
              </p:nvPicPr>
              <p:blipFill>
                <a:blip r:embed="rId43"/>
                <a:stretch>
                  <a:fillRect/>
                </a:stretch>
              </p:blipFill>
              <p:spPr>
                <a:xfrm>
                  <a:off x="9501515" y="73821"/>
                  <a:ext cx="2102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C3F973AE-60B2-EAF9-82A8-873E24B7981B}"/>
                    </a:ext>
                  </a:extLst>
                </p14:cNvPr>
                <p14:cNvContentPartPr/>
                <p14:nvPr/>
              </p14:nvContentPartPr>
              <p14:xfrm>
                <a:off x="9861155" y="204141"/>
                <a:ext cx="136080" cy="28440"/>
              </p14:xfrm>
            </p:contentPart>
          </mc:Choice>
          <mc:Fallback>
            <p:pic>
              <p:nvPicPr>
                <p:cNvPr id="40" name="Freihand 39">
                  <a:extLst>
                    <a:ext uri="{FF2B5EF4-FFF2-40B4-BE49-F238E27FC236}">
                      <a16:creationId xmlns:a16="http://schemas.microsoft.com/office/drawing/2014/main" id="{C3F973AE-60B2-EAF9-82A8-873E24B7981B}"/>
                    </a:ext>
                  </a:extLst>
                </p:cNvPr>
                <p:cNvPicPr/>
                <p:nvPr/>
              </p:nvPicPr>
              <p:blipFill>
                <a:blip r:embed="rId45"/>
                <a:stretch>
                  <a:fillRect/>
                </a:stretch>
              </p:blipFill>
              <p:spPr>
                <a:xfrm>
                  <a:off x="9852155" y="195501"/>
                  <a:ext cx="153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FD008593-2706-CA01-D6E4-FCD9816C2104}"/>
                    </a:ext>
                  </a:extLst>
                </p14:cNvPr>
                <p14:cNvContentPartPr/>
                <p14:nvPr/>
              </p14:nvContentPartPr>
              <p14:xfrm>
                <a:off x="10077875" y="138261"/>
                <a:ext cx="101160" cy="127440"/>
              </p14:xfrm>
            </p:contentPart>
          </mc:Choice>
          <mc:Fallback>
            <p:pic>
              <p:nvPicPr>
                <p:cNvPr id="41" name="Freihand 40">
                  <a:extLst>
                    <a:ext uri="{FF2B5EF4-FFF2-40B4-BE49-F238E27FC236}">
                      <a16:creationId xmlns:a16="http://schemas.microsoft.com/office/drawing/2014/main" id="{FD008593-2706-CA01-D6E4-FCD9816C2104}"/>
                    </a:ext>
                  </a:extLst>
                </p:cNvPr>
                <p:cNvPicPr/>
                <p:nvPr/>
              </p:nvPicPr>
              <p:blipFill>
                <a:blip r:embed="rId47"/>
                <a:stretch>
                  <a:fillRect/>
                </a:stretch>
              </p:blipFill>
              <p:spPr>
                <a:xfrm>
                  <a:off x="10068875" y="129621"/>
                  <a:ext cx="118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24191685-338A-B277-F78B-471AECE8D6F0}"/>
                    </a:ext>
                  </a:extLst>
                </p14:cNvPr>
                <p14:cNvContentPartPr/>
                <p14:nvPr/>
              </p14:nvContentPartPr>
              <p14:xfrm>
                <a:off x="10210355" y="136821"/>
                <a:ext cx="524880" cy="160560"/>
              </p14:xfrm>
            </p:contentPart>
          </mc:Choice>
          <mc:Fallback>
            <p:pic>
              <p:nvPicPr>
                <p:cNvPr id="42" name="Freihand 41">
                  <a:extLst>
                    <a:ext uri="{FF2B5EF4-FFF2-40B4-BE49-F238E27FC236}">
                      <a16:creationId xmlns:a16="http://schemas.microsoft.com/office/drawing/2014/main" id="{24191685-338A-B277-F78B-471AECE8D6F0}"/>
                    </a:ext>
                  </a:extLst>
                </p:cNvPr>
                <p:cNvPicPr/>
                <p:nvPr/>
              </p:nvPicPr>
              <p:blipFill>
                <a:blip r:embed="rId49"/>
                <a:stretch>
                  <a:fillRect/>
                </a:stretch>
              </p:blipFill>
              <p:spPr>
                <a:xfrm>
                  <a:off x="10201355" y="128181"/>
                  <a:ext cx="542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5" name="Freihand 44">
                  <a:extLst>
                    <a:ext uri="{FF2B5EF4-FFF2-40B4-BE49-F238E27FC236}">
                      <a16:creationId xmlns:a16="http://schemas.microsoft.com/office/drawing/2014/main" id="{847237A4-3B5C-4249-81E5-2AE0AF944AD1}"/>
                    </a:ext>
                  </a:extLst>
                </p14:cNvPr>
                <p14:cNvContentPartPr/>
                <p14:nvPr/>
              </p14:nvContentPartPr>
              <p14:xfrm>
                <a:off x="7544195" y="554061"/>
                <a:ext cx="152280" cy="161640"/>
              </p14:xfrm>
            </p:contentPart>
          </mc:Choice>
          <mc:Fallback>
            <p:pic>
              <p:nvPicPr>
                <p:cNvPr id="45" name="Freihand 44">
                  <a:extLst>
                    <a:ext uri="{FF2B5EF4-FFF2-40B4-BE49-F238E27FC236}">
                      <a16:creationId xmlns:a16="http://schemas.microsoft.com/office/drawing/2014/main" id="{847237A4-3B5C-4249-81E5-2AE0AF944AD1}"/>
                    </a:ext>
                  </a:extLst>
                </p:cNvPr>
                <p:cNvPicPr/>
                <p:nvPr/>
              </p:nvPicPr>
              <p:blipFill>
                <a:blip r:embed="rId51"/>
                <a:stretch>
                  <a:fillRect/>
                </a:stretch>
              </p:blipFill>
              <p:spPr>
                <a:xfrm>
                  <a:off x="7535195" y="545421"/>
                  <a:ext cx="169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Freihand 45">
                  <a:extLst>
                    <a:ext uri="{FF2B5EF4-FFF2-40B4-BE49-F238E27FC236}">
                      <a16:creationId xmlns:a16="http://schemas.microsoft.com/office/drawing/2014/main" id="{72018803-E073-15C4-C574-1BCA899FA605}"/>
                    </a:ext>
                  </a:extLst>
                </p14:cNvPr>
                <p14:cNvContentPartPr/>
                <p14:nvPr/>
              </p14:nvContentPartPr>
              <p14:xfrm>
                <a:off x="7734995" y="597261"/>
                <a:ext cx="131400" cy="88920"/>
              </p14:xfrm>
            </p:contentPart>
          </mc:Choice>
          <mc:Fallback>
            <p:pic>
              <p:nvPicPr>
                <p:cNvPr id="46" name="Freihand 45">
                  <a:extLst>
                    <a:ext uri="{FF2B5EF4-FFF2-40B4-BE49-F238E27FC236}">
                      <a16:creationId xmlns:a16="http://schemas.microsoft.com/office/drawing/2014/main" id="{72018803-E073-15C4-C574-1BCA899FA605}"/>
                    </a:ext>
                  </a:extLst>
                </p:cNvPr>
                <p:cNvPicPr/>
                <p:nvPr/>
              </p:nvPicPr>
              <p:blipFill>
                <a:blip r:embed="rId53"/>
                <a:stretch>
                  <a:fillRect/>
                </a:stretch>
              </p:blipFill>
              <p:spPr>
                <a:xfrm>
                  <a:off x="7725995" y="588261"/>
                  <a:ext cx="149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Freihand 46">
                  <a:extLst>
                    <a:ext uri="{FF2B5EF4-FFF2-40B4-BE49-F238E27FC236}">
                      <a16:creationId xmlns:a16="http://schemas.microsoft.com/office/drawing/2014/main" id="{D3EBDA36-C89D-2EFD-D988-FBCAEB3F856D}"/>
                    </a:ext>
                  </a:extLst>
                </p14:cNvPr>
                <p14:cNvContentPartPr/>
                <p14:nvPr/>
              </p14:nvContentPartPr>
              <p14:xfrm>
                <a:off x="8159435" y="554781"/>
                <a:ext cx="308880" cy="193320"/>
              </p14:xfrm>
            </p:contentPart>
          </mc:Choice>
          <mc:Fallback>
            <p:pic>
              <p:nvPicPr>
                <p:cNvPr id="47" name="Freihand 46">
                  <a:extLst>
                    <a:ext uri="{FF2B5EF4-FFF2-40B4-BE49-F238E27FC236}">
                      <a16:creationId xmlns:a16="http://schemas.microsoft.com/office/drawing/2014/main" id="{D3EBDA36-C89D-2EFD-D988-FBCAEB3F856D}"/>
                    </a:ext>
                  </a:extLst>
                </p:cNvPr>
                <p:cNvPicPr/>
                <p:nvPr/>
              </p:nvPicPr>
              <p:blipFill>
                <a:blip r:embed="rId55"/>
                <a:stretch>
                  <a:fillRect/>
                </a:stretch>
              </p:blipFill>
              <p:spPr>
                <a:xfrm>
                  <a:off x="8150795" y="545781"/>
                  <a:ext cx="326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Freihand 48">
                  <a:extLst>
                    <a:ext uri="{FF2B5EF4-FFF2-40B4-BE49-F238E27FC236}">
                      <a16:creationId xmlns:a16="http://schemas.microsoft.com/office/drawing/2014/main" id="{2BDF339C-B066-CC83-DD1B-C77280537E29}"/>
                    </a:ext>
                  </a:extLst>
                </p14:cNvPr>
                <p14:cNvContentPartPr/>
                <p14:nvPr/>
              </p14:nvContentPartPr>
              <p14:xfrm>
                <a:off x="8697635" y="585021"/>
                <a:ext cx="196920" cy="119520"/>
              </p14:xfrm>
            </p:contentPart>
          </mc:Choice>
          <mc:Fallback>
            <p:pic>
              <p:nvPicPr>
                <p:cNvPr id="49" name="Freihand 48">
                  <a:extLst>
                    <a:ext uri="{FF2B5EF4-FFF2-40B4-BE49-F238E27FC236}">
                      <a16:creationId xmlns:a16="http://schemas.microsoft.com/office/drawing/2014/main" id="{2BDF339C-B066-CC83-DD1B-C77280537E29}"/>
                    </a:ext>
                  </a:extLst>
                </p:cNvPr>
                <p:cNvPicPr/>
                <p:nvPr/>
              </p:nvPicPr>
              <p:blipFill>
                <a:blip r:embed="rId57"/>
                <a:stretch>
                  <a:fillRect/>
                </a:stretch>
              </p:blipFill>
              <p:spPr>
                <a:xfrm>
                  <a:off x="8688635" y="576021"/>
                  <a:ext cx="214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Freihand 49">
                  <a:extLst>
                    <a:ext uri="{FF2B5EF4-FFF2-40B4-BE49-F238E27FC236}">
                      <a16:creationId xmlns:a16="http://schemas.microsoft.com/office/drawing/2014/main" id="{27B66F00-1610-540D-69A0-BF409B5B98F4}"/>
                    </a:ext>
                  </a:extLst>
                </p14:cNvPr>
                <p14:cNvContentPartPr/>
                <p14:nvPr/>
              </p14:nvContentPartPr>
              <p14:xfrm>
                <a:off x="8915075" y="549021"/>
                <a:ext cx="44280" cy="30600"/>
              </p14:xfrm>
            </p:contentPart>
          </mc:Choice>
          <mc:Fallback>
            <p:pic>
              <p:nvPicPr>
                <p:cNvPr id="50" name="Freihand 49">
                  <a:extLst>
                    <a:ext uri="{FF2B5EF4-FFF2-40B4-BE49-F238E27FC236}">
                      <a16:creationId xmlns:a16="http://schemas.microsoft.com/office/drawing/2014/main" id="{27B66F00-1610-540D-69A0-BF409B5B98F4}"/>
                    </a:ext>
                  </a:extLst>
                </p:cNvPr>
                <p:cNvPicPr/>
                <p:nvPr/>
              </p:nvPicPr>
              <p:blipFill>
                <a:blip r:embed="rId59"/>
                <a:stretch>
                  <a:fillRect/>
                </a:stretch>
              </p:blipFill>
              <p:spPr>
                <a:xfrm>
                  <a:off x="8906075" y="540381"/>
                  <a:ext cx="61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Freihand 50">
                  <a:extLst>
                    <a:ext uri="{FF2B5EF4-FFF2-40B4-BE49-F238E27FC236}">
                      <a16:creationId xmlns:a16="http://schemas.microsoft.com/office/drawing/2014/main" id="{CB0F3E24-C63F-8881-552A-9D33FEAA7DA5}"/>
                    </a:ext>
                  </a:extLst>
                </p14:cNvPr>
                <p14:cNvContentPartPr/>
                <p14:nvPr/>
              </p14:nvContentPartPr>
              <p14:xfrm>
                <a:off x="8963675" y="460461"/>
                <a:ext cx="339120" cy="383040"/>
              </p14:xfrm>
            </p:contentPart>
          </mc:Choice>
          <mc:Fallback>
            <p:pic>
              <p:nvPicPr>
                <p:cNvPr id="51" name="Freihand 50">
                  <a:extLst>
                    <a:ext uri="{FF2B5EF4-FFF2-40B4-BE49-F238E27FC236}">
                      <a16:creationId xmlns:a16="http://schemas.microsoft.com/office/drawing/2014/main" id="{CB0F3E24-C63F-8881-552A-9D33FEAA7DA5}"/>
                    </a:ext>
                  </a:extLst>
                </p:cNvPr>
                <p:cNvPicPr/>
                <p:nvPr/>
              </p:nvPicPr>
              <p:blipFill>
                <a:blip r:embed="rId61"/>
                <a:stretch>
                  <a:fillRect/>
                </a:stretch>
              </p:blipFill>
              <p:spPr>
                <a:xfrm>
                  <a:off x="8955035" y="451821"/>
                  <a:ext cx="35676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6" name="Freihand 55">
                  <a:extLst>
                    <a:ext uri="{FF2B5EF4-FFF2-40B4-BE49-F238E27FC236}">
                      <a16:creationId xmlns:a16="http://schemas.microsoft.com/office/drawing/2014/main" id="{AA585DA1-D30A-BD80-44B4-77327C16DE28}"/>
                    </a:ext>
                  </a:extLst>
                </p14:cNvPr>
                <p14:cNvContentPartPr/>
                <p14:nvPr/>
              </p14:nvContentPartPr>
              <p14:xfrm>
                <a:off x="1547315" y="1585821"/>
                <a:ext cx="2466720" cy="1812960"/>
              </p14:xfrm>
            </p:contentPart>
          </mc:Choice>
          <mc:Fallback>
            <p:pic>
              <p:nvPicPr>
                <p:cNvPr id="56" name="Freihand 55">
                  <a:extLst>
                    <a:ext uri="{FF2B5EF4-FFF2-40B4-BE49-F238E27FC236}">
                      <a16:creationId xmlns:a16="http://schemas.microsoft.com/office/drawing/2014/main" id="{AA585DA1-D30A-BD80-44B4-77327C16DE28}"/>
                    </a:ext>
                  </a:extLst>
                </p:cNvPr>
                <p:cNvPicPr/>
                <p:nvPr/>
              </p:nvPicPr>
              <p:blipFill>
                <a:blip r:embed="rId63"/>
                <a:stretch>
                  <a:fillRect/>
                </a:stretch>
              </p:blipFill>
              <p:spPr>
                <a:xfrm>
                  <a:off x="1538675" y="1577181"/>
                  <a:ext cx="2484360" cy="1830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Freihand 56">
                  <a:extLst>
                    <a:ext uri="{FF2B5EF4-FFF2-40B4-BE49-F238E27FC236}">
                      <a16:creationId xmlns:a16="http://schemas.microsoft.com/office/drawing/2014/main" id="{BE2AF19A-50C3-22AF-2E69-FB57A55625F0}"/>
                    </a:ext>
                  </a:extLst>
                </p14:cNvPr>
                <p14:cNvContentPartPr/>
                <p14:nvPr/>
              </p14:nvContentPartPr>
              <p14:xfrm>
                <a:off x="9560915" y="470181"/>
                <a:ext cx="90360" cy="176400"/>
              </p14:xfrm>
            </p:contentPart>
          </mc:Choice>
          <mc:Fallback>
            <p:pic>
              <p:nvPicPr>
                <p:cNvPr id="57" name="Freihand 56">
                  <a:extLst>
                    <a:ext uri="{FF2B5EF4-FFF2-40B4-BE49-F238E27FC236}">
                      <a16:creationId xmlns:a16="http://schemas.microsoft.com/office/drawing/2014/main" id="{BE2AF19A-50C3-22AF-2E69-FB57A55625F0}"/>
                    </a:ext>
                  </a:extLst>
                </p:cNvPr>
                <p:cNvPicPr/>
                <p:nvPr/>
              </p:nvPicPr>
              <p:blipFill>
                <a:blip r:embed="rId65"/>
                <a:stretch>
                  <a:fillRect/>
                </a:stretch>
              </p:blipFill>
              <p:spPr>
                <a:xfrm>
                  <a:off x="9552275" y="461541"/>
                  <a:ext cx="108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8" name="Freihand 57">
                  <a:extLst>
                    <a:ext uri="{FF2B5EF4-FFF2-40B4-BE49-F238E27FC236}">
                      <a16:creationId xmlns:a16="http://schemas.microsoft.com/office/drawing/2014/main" id="{A16E2D55-62CF-BCB0-0E73-D670D3D18218}"/>
                    </a:ext>
                  </a:extLst>
                </p14:cNvPr>
                <p14:cNvContentPartPr/>
                <p14:nvPr/>
              </p14:nvContentPartPr>
              <p14:xfrm>
                <a:off x="9708515" y="535341"/>
                <a:ext cx="80280" cy="74160"/>
              </p14:xfrm>
            </p:contentPart>
          </mc:Choice>
          <mc:Fallback>
            <p:pic>
              <p:nvPicPr>
                <p:cNvPr id="58" name="Freihand 57">
                  <a:extLst>
                    <a:ext uri="{FF2B5EF4-FFF2-40B4-BE49-F238E27FC236}">
                      <a16:creationId xmlns:a16="http://schemas.microsoft.com/office/drawing/2014/main" id="{A16E2D55-62CF-BCB0-0E73-D670D3D18218}"/>
                    </a:ext>
                  </a:extLst>
                </p:cNvPr>
                <p:cNvPicPr/>
                <p:nvPr/>
              </p:nvPicPr>
              <p:blipFill>
                <a:blip r:embed="rId67"/>
                <a:stretch>
                  <a:fillRect/>
                </a:stretch>
              </p:blipFill>
              <p:spPr>
                <a:xfrm>
                  <a:off x="9699875" y="526341"/>
                  <a:ext cx="97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F600DCF5-F009-7D36-293A-2692AB299E94}"/>
                    </a:ext>
                  </a:extLst>
                </p14:cNvPr>
                <p14:cNvContentPartPr/>
                <p14:nvPr/>
              </p14:nvContentPartPr>
              <p14:xfrm>
                <a:off x="9973115" y="505821"/>
                <a:ext cx="173520" cy="100800"/>
              </p14:xfrm>
            </p:contentPart>
          </mc:Choice>
          <mc:Fallback>
            <p:pic>
              <p:nvPicPr>
                <p:cNvPr id="59" name="Freihand 58">
                  <a:extLst>
                    <a:ext uri="{FF2B5EF4-FFF2-40B4-BE49-F238E27FC236}">
                      <a16:creationId xmlns:a16="http://schemas.microsoft.com/office/drawing/2014/main" id="{F600DCF5-F009-7D36-293A-2692AB299E94}"/>
                    </a:ext>
                  </a:extLst>
                </p:cNvPr>
                <p:cNvPicPr/>
                <p:nvPr/>
              </p:nvPicPr>
              <p:blipFill>
                <a:blip r:embed="rId69"/>
                <a:stretch>
                  <a:fillRect/>
                </a:stretch>
              </p:blipFill>
              <p:spPr>
                <a:xfrm>
                  <a:off x="9964115" y="496821"/>
                  <a:ext cx="191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0" name="Freihand 59">
                  <a:extLst>
                    <a:ext uri="{FF2B5EF4-FFF2-40B4-BE49-F238E27FC236}">
                      <a16:creationId xmlns:a16="http://schemas.microsoft.com/office/drawing/2014/main" id="{47633F63-AB13-7156-E352-769D6CDA8AFC}"/>
                    </a:ext>
                  </a:extLst>
                </p14:cNvPr>
                <p14:cNvContentPartPr/>
                <p14:nvPr/>
              </p14:nvContentPartPr>
              <p14:xfrm>
                <a:off x="10182275" y="498981"/>
                <a:ext cx="185040" cy="122760"/>
              </p14:xfrm>
            </p:contentPart>
          </mc:Choice>
          <mc:Fallback>
            <p:pic>
              <p:nvPicPr>
                <p:cNvPr id="60" name="Freihand 59">
                  <a:extLst>
                    <a:ext uri="{FF2B5EF4-FFF2-40B4-BE49-F238E27FC236}">
                      <a16:creationId xmlns:a16="http://schemas.microsoft.com/office/drawing/2014/main" id="{47633F63-AB13-7156-E352-769D6CDA8AFC}"/>
                    </a:ext>
                  </a:extLst>
                </p:cNvPr>
                <p:cNvPicPr/>
                <p:nvPr/>
              </p:nvPicPr>
              <p:blipFill>
                <a:blip r:embed="rId71"/>
                <a:stretch>
                  <a:fillRect/>
                </a:stretch>
              </p:blipFill>
              <p:spPr>
                <a:xfrm>
                  <a:off x="10173635" y="490341"/>
                  <a:ext cx="202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Freihand 60">
                  <a:extLst>
                    <a:ext uri="{FF2B5EF4-FFF2-40B4-BE49-F238E27FC236}">
                      <a16:creationId xmlns:a16="http://schemas.microsoft.com/office/drawing/2014/main" id="{5EF4FDB2-262C-0977-DE3E-BDF4F8735A9B}"/>
                    </a:ext>
                  </a:extLst>
                </p14:cNvPr>
                <p14:cNvContentPartPr/>
                <p14:nvPr/>
              </p14:nvContentPartPr>
              <p14:xfrm>
                <a:off x="10466315" y="389541"/>
                <a:ext cx="18720" cy="136440"/>
              </p14:xfrm>
            </p:contentPart>
          </mc:Choice>
          <mc:Fallback>
            <p:pic>
              <p:nvPicPr>
                <p:cNvPr id="61" name="Freihand 60">
                  <a:extLst>
                    <a:ext uri="{FF2B5EF4-FFF2-40B4-BE49-F238E27FC236}">
                      <a16:creationId xmlns:a16="http://schemas.microsoft.com/office/drawing/2014/main" id="{5EF4FDB2-262C-0977-DE3E-BDF4F8735A9B}"/>
                    </a:ext>
                  </a:extLst>
                </p:cNvPr>
                <p:cNvPicPr/>
                <p:nvPr/>
              </p:nvPicPr>
              <p:blipFill>
                <a:blip r:embed="rId73"/>
                <a:stretch>
                  <a:fillRect/>
                </a:stretch>
              </p:blipFill>
              <p:spPr>
                <a:xfrm>
                  <a:off x="10457315" y="380541"/>
                  <a:ext cx="36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85" name="Freihand 284">
                  <a:extLst>
                    <a:ext uri="{FF2B5EF4-FFF2-40B4-BE49-F238E27FC236}">
                      <a16:creationId xmlns:a16="http://schemas.microsoft.com/office/drawing/2014/main" id="{B1CB9CF6-D183-182F-03E1-A69124E2E170}"/>
                    </a:ext>
                  </a:extLst>
                </p14:cNvPr>
                <p14:cNvContentPartPr/>
                <p14:nvPr/>
              </p14:nvContentPartPr>
              <p14:xfrm>
                <a:off x="372275" y="4708821"/>
                <a:ext cx="120240" cy="194040"/>
              </p14:xfrm>
            </p:contentPart>
          </mc:Choice>
          <mc:Fallback>
            <p:pic>
              <p:nvPicPr>
                <p:cNvPr id="285" name="Freihand 284">
                  <a:extLst>
                    <a:ext uri="{FF2B5EF4-FFF2-40B4-BE49-F238E27FC236}">
                      <a16:creationId xmlns:a16="http://schemas.microsoft.com/office/drawing/2014/main" id="{B1CB9CF6-D183-182F-03E1-A69124E2E170}"/>
                    </a:ext>
                  </a:extLst>
                </p:cNvPr>
                <p:cNvPicPr/>
                <p:nvPr/>
              </p:nvPicPr>
              <p:blipFill>
                <a:blip r:embed="rId75"/>
                <a:stretch>
                  <a:fillRect/>
                </a:stretch>
              </p:blipFill>
              <p:spPr>
                <a:xfrm>
                  <a:off x="363635" y="4700181"/>
                  <a:ext cx="137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86" name="Freihand 285">
                  <a:extLst>
                    <a:ext uri="{FF2B5EF4-FFF2-40B4-BE49-F238E27FC236}">
                      <a16:creationId xmlns:a16="http://schemas.microsoft.com/office/drawing/2014/main" id="{99EF455E-C56D-2888-2E47-78069BDC37D6}"/>
                    </a:ext>
                  </a:extLst>
                </p14:cNvPr>
                <p14:cNvContentPartPr/>
                <p14:nvPr/>
              </p14:nvContentPartPr>
              <p14:xfrm>
                <a:off x="557315" y="4570581"/>
                <a:ext cx="20160" cy="149760"/>
              </p14:xfrm>
            </p:contentPart>
          </mc:Choice>
          <mc:Fallback>
            <p:pic>
              <p:nvPicPr>
                <p:cNvPr id="286" name="Freihand 285">
                  <a:extLst>
                    <a:ext uri="{FF2B5EF4-FFF2-40B4-BE49-F238E27FC236}">
                      <a16:creationId xmlns:a16="http://schemas.microsoft.com/office/drawing/2014/main" id="{99EF455E-C56D-2888-2E47-78069BDC37D6}"/>
                    </a:ext>
                  </a:extLst>
                </p:cNvPr>
                <p:cNvPicPr/>
                <p:nvPr/>
              </p:nvPicPr>
              <p:blipFill>
                <a:blip r:embed="rId77"/>
                <a:stretch>
                  <a:fillRect/>
                </a:stretch>
              </p:blipFill>
              <p:spPr>
                <a:xfrm>
                  <a:off x="548315" y="4561941"/>
                  <a:ext cx="37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56" name="Freihand 155">
                  <a:extLst>
                    <a:ext uri="{FF2B5EF4-FFF2-40B4-BE49-F238E27FC236}">
                      <a16:creationId xmlns:a16="http://schemas.microsoft.com/office/drawing/2014/main" id="{A7D48099-C58B-FF92-0206-D579D8F88320}"/>
                    </a:ext>
                  </a:extLst>
                </p14:cNvPr>
                <p14:cNvContentPartPr/>
                <p14:nvPr/>
              </p14:nvContentPartPr>
              <p14:xfrm>
                <a:off x="3064715" y="6750021"/>
                <a:ext cx="199800" cy="72720"/>
              </p14:xfrm>
            </p:contentPart>
          </mc:Choice>
          <mc:Fallback>
            <p:pic>
              <p:nvPicPr>
                <p:cNvPr id="156" name="Freihand 155">
                  <a:extLst>
                    <a:ext uri="{FF2B5EF4-FFF2-40B4-BE49-F238E27FC236}">
                      <a16:creationId xmlns:a16="http://schemas.microsoft.com/office/drawing/2014/main" id="{A7D48099-C58B-FF92-0206-D579D8F88320}"/>
                    </a:ext>
                  </a:extLst>
                </p:cNvPr>
                <p:cNvPicPr/>
                <p:nvPr/>
              </p:nvPicPr>
              <p:blipFill>
                <a:blip r:embed="rId79"/>
                <a:stretch>
                  <a:fillRect/>
                </a:stretch>
              </p:blipFill>
              <p:spPr>
                <a:xfrm>
                  <a:off x="3055715" y="6741021"/>
                  <a:ext cx="217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16" name="Freihand 315">
                  <a:extLst>
                    <a:ext uri="{FF2B5EF4-FFF2-40B4-BE49-F238E27FC236}">
                      <a16:creationId xmlns:a16="http://schemas.microsoft.com/office/drawing/2014/main" id="{7A45264E-59E0-C8F8-5CE3-12CDC0B37006}"/>
                    </a:ext>
                  </a:extLst>
                </p14:cNvPr>
                <p14:cNvContentPartPr/>
                <p14:nvPr/>
              </p14:nvContentPartPr>
              <p14:xfrm>
                <a:off x="3087395" y="6767301"/>
                <a:ext cx="213840" cy="32400"/>
              </p14:xfrm>
            </p:contentPart>
          </mc:Choice>
          <mc:Fallback>
            <p:pic>
              <p:nvPicPr>
                <p:cNvPr id="316" name="Freihand 315">
                  <a:extLst>
                    <a:ext uri="{FF2B5EF4-FFF2-40B4-BE49-F238E27FC236}">
                      <a16:creationId xmlns:a16="http://schemas.microsoft.com/office/drawing/2014/main" id="{7A45264E-59E0-C8F8-5CE3-12CDC0B37006}"/>
                    </a:ext>
                  </a:extLst>
                </p:cNvPr>
                <p:cNvPicPr/>
                <p:nvPr/>
              </p:nvPicPr>
              <p:blipFill>
                <a:blip r:embed="rId81"/>
                <a:stretch>
                  <a:fillRect/>
                </a:stretch>
              </p:blipFill>
              <p:spPr>
                <a:xfrm>
                  <a:off x="3078755" y="6758661"/>
                  <a:ext cx="231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3" name="Freihand 72">
                  <a:extLst>
                    <a:ext uri="{FF2B5EF4-FFF2-40B4-BE49-F238E27FC236}">
                      <a16:creationId xmlns:a16="http://schemas.microsoft.com/office/drawing/2014/main" id="{20A36BC6-5B4B-44B7-F6A6-5387DE1F4F31}"/>
                    </a:ext>
                  </a:extLst>
                </p14:cNvPr>
                <p14:cNvContentPartPr/>
                <p14:nvPr/>
              </p14:nvContentPartPr>
              <p14:xfrm>
                <a:off x="7023635" y="1056621"/>
                <a:ext cx="186120" cy="9000"/>
              </p14:xfrm>
            </p:contentPart>
          </mc:Choice>
          <mc:Fallback>
            <p:pic>
              <p:nvPicPr>
                <p:cNvPr id="73" name="Freihand 72">
                  <a:extLst>
                    <a:ext uri="{FF2B5EF4-FFF2-40B4-BE49-F238E27FC236}">
                      <a16:creationId xmlns:a16="http://schemas.microsoft.com/office/drawing/2014/main" id="{20A36BC6-5B4B-44B7-F6A6-5387DE1F4F31}"/>
                    </a:ext>
                  </a:extLst>
                </p:cNvPr>
                <p:cNvPicPr/>
                <p:nvPr/>
              </p:nvPicPr>
              <p:blipFill>
                <a:blip r:embed="rId83"/>
                <a:stretch>
                  <a:fillRect/>
                </a:stretch>
              </p:blipFill>
              <p:spPr>
                <a:xfrm>
                  <a:off x="7014995" y="1047981"/>
                  <a:ext cx="203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4" name="Freihand 73">
                  <a:extLst>
                    <a:ext uri="{FF2B5EF4-FFF2-40B4-BE49-F238E27FC236}">
                      <a16:creationId xmlns:a16="http://schemas.microsoft.com/office/drawing/2014/main" id="{353BC9E2-4519-8603-5950-EBAB9D7627F8}"/>
                    </a:ext>
                  </a:extLst>
                </p14:cNvPr>
                <p14:cNvContentPartPr/>
                <p14:nvPr/>
              </p14:nvContentPartPr>
              <p14:xfrm>
                <a:off x="7010675" y="990741"/>
                <a:ext cx="296280" cy="133200"/>
              </p14:xfrm>
            </p:contentPart>
          </mc:Choice>
          <mc:Fallback>
            <p:pic>
              <p:nvPicPr>
                <p:cNvPr id="74" name="Freihand 73">
                  <a:extLst>
                    <a:ext uri="{FF2B5EF4-FFF2-40B4-BE49-F238E27FC236}">
                      <a16:creationId xmlns:a16="http://schemas.microsoft.com/office/drawing/2014/main" id="{353BC9E2-4519-8603-5950-EBAB9D7627F8}"/>
                    </a:ext>
                  </a:extLst>
                </p:cNvPr>
                <p:cNvPicPr/>
                <p:nvPr/>
              </p:nvPicPr>
              <p:blipFill>
                <a:blip r:embed="rId85"/>
                <a:stretch>
                  <a:fillRect/>
                </a:stretch>
              </p:blipFill>
              <p:spPr>
                <a:xfrm>
                  <a:off x="7001675" y="981741"/>
                  <a:ext cx="313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8" name="Freihand 77">
                  <a:extLst>
                    <a:ext uri="{FF2B5EF4-FFF2-40B4-BE49-F238E27FC236}">
                      <a16:creationId xmlns:a16="http://schemas.microsoft.com/office/drawing/2014/main" id="{0440C693-1ABC-1EC4-D002-4605AC30F678}"/>
                    </a:ext>
                  </a:extLst>
                </p14:cNvPr>
                <p14:cNvContentPartPr/>
                <p14:nvPr/>
              </p14:nvContentPartPr>
              <p14:xfrm>
                <a:off x="7765595" y="868701"/>
                <a:ext cx="7920" cy="23040"/>
              </p14:xfrm>
            </p:contentPart>
          </mc:Choice>
          <mc:Fallback>
            <p:pic>
              <p:nvPicPr>
                <p:cNvPr id="78" name="Freihand 77">
                  <a:extLst>
                    <a:ext uri="{FF2B5EF4-FFF2-40B4-BE49-F238E27FC236}">
                      <a16:creationId xmlns:a16="http://schemas.microsoft.com/office/drawing/2014/main" id="{0440C693-1ABC-1EC4-D002-4605AC30F678}"/>
                    </a:ext>
                  </a:extLst>
                </p:cNvPr>
                <p:cNvPicPr/>
                <p:nvPr/>
              </p:nvPicPr>
              <p:blipFill>
                <a:blip r:embed="rId87"/>
                <a:stretch>
                  <a:fillRect/>
                </a:stretch>
              </p:blipFill>
              <p:spPr>
                <a:xfrm>
                  <a:off x="7756595" y="860061"/>
                  <a:ext cx="25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7" name="Freihand 76">
                  <a:extLst>
                    <a:ext uri="{FF2B5EF4-FFF2-40B4-BE49-F238E27FC236}">
                      <a16:creationId xmlns:a16="http://schemas.microsoft.com/office/drawing/2014/main" id="{020CA30C-7ADF-534B-F2BC-6DCE3B0FE8AD}"/>
                    </a:ext>
                  </a:extLst>
                </p14:cNvPr>
                <p14:cNvContentPartPr/>
                <p14:nvPr/>
              </p14:nvContentPartPr>
              <p14:xfrm>
                <a:off x="7566515" y="988941"/>
                <a:ext cx="176040" cy="96120"/>
              </p14:xfrm>
            </p:contentPart>
          </mc:Choice>
          <mc:Fallback>
            <p:pic>
              <p:nvPicPr>
                <p:cNvPr id="77" name="Freihand 76">
                  <a:extLst>
                    <a:ext uri="{FF2B5EF4-FFF2-40B4-BE49-F238E27FC236}">
                      <a16:creationId xmlns:a16="http://schemas.microsoft.com/office/drawing/2014/main" id="{020CA30C-7ADF-534B-F2BC-6DCE3B0FE8AD}"/>
                    </a:ext>
                  </a:extLst>
                </p:cNvPr>
                <p:cNvPicPr/>
                <p:nvPr/>
              </p:nvPicPr>
              <p:blipFill>
                <a:blip r:embed="rId89"/>
                <a:stretch>
                  <a:fillRect/>
                </a:stretch>
              </p:blipFill>
              <p:spPr>
                <a:xfrm>
                  <a:off x="7557515" y="979941"/>
                  <a:ext cx="193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0" name="Freihand 79">
                  <a:extLst>
                    <a:ext uri="{FF2B5EF4-FFF2-40B4-BE49-F238E27FC236}">
                      <a16:creationId xmlns:a16="http://schemas.microsoft.com/office/drawing/2014/main" id="{218E6173-E1EE-14CD-601F-13DE9A12F30C}"/>
                    </a:ext>
                  </a:extLst>
                </p14:cNvPr>
                <p14:cNvContentPartPr/>
                <p14:nvPr/>
              </p14:nvContentPartPr>
              <p14:xfrm>
                <a:off x="7831115" y="985701"/>
                <a:ext cx="118800" cy="108720"/>
              </p14:xfrm>
            </p:contentPart>
          </mc:Choice>
          <mc:Fallback>
            <p:pic>
              <p:nvPicPr>
                <p:cNvPr id="80" name="Freihand 79">
                  <a:extLst>
                    <a:ext uri="{FF2B5EF4-FFF2-40B4-BE49-F238E27FC236}">
                      <a16:creationId xmlns:a16="http://schemas.microsoft.com/office/drawing/2014/main" id="{218E6173-E1EE-14CD-601F-13DE9A12F30C}"/>
                    </a:ext>
                  </a:extLst>
                </p:cNvPr>
                <p:cNvPicPr/>
                <p:nvPr/>
              </p:nvPicPr>
              <p:blipFill>
                <a:blip r:embed="rId91"/>
                <a:stretch>
                  <a:fillRect/>
                </a:stretch>
              </p:blipFill>
              <p:spPr>
                <a:xfrm>
                  <a:off x="7822115" y="976701"/>
                  <a:ext cx="136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1" name="Freihand 80">
                  <a:extLst>
                    <a:ext uri="{FF2B5EF4-FFF2-40B4-BE49-F238E27FC236}">
                      <a16:creationId xmlns:a16="http://schemas.microsoft.com/office/drawing/2014/main" id="{B148B28B-2FF4-FB05-E08B-9FF922900F00}"/>
                    </a:ext>
                  </a:extLst>
                </p14:cNvPr>
                <p14:cNvContentPartPr/>
                <p14:nvPr/>
              </p14:nvContentPartPr>
              <p14:xfrm>
                <a:off x="8007515" y="997581"/>
                <a:ext cx="351000" cy="76680"/>
              </p14:xfrm>
            </p:contentPart>
          </mc:Choice>
          <mc:Fallback>
            <p:pic>
              <p:nvPicPr>
                <p:cNvPr id="81" name="Freihand 80">
                  <a:extLst>
                    <a:ext uri="{FF2B5EF4-FFF2-40B4-BE49-F238E27FC236}">
                      <a16:creationId xmlns:a16="http://schemas.microsoft.com/office/drawing/2014/main" id="{B148B28B-2FF4-FB05-E08B-9FF922900F00}"/>
                    </a:ext>
                  </a:extLst>
                </p:cNvPr>
                <p:cNvPicPr/>
                <p:nvPr/>
              </p:nvPicPr>
              <p:blipFill>
                <a:blip r:embed="rId93"/>
                <a:stretch>
                  <a:fillRect/>
                </a:stretch>
              </p:blipFill>
              <p:spPr>
                <a:xfrm>
                  <a:off x="7998875" y="988941"/>
                  <a:ext cx="368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2" name="Freihand 81">
                  <a:extLst>
                    <a:ext uri="{FF2B5EF4-FFF2-40B4-BE49-F238E27FC236}">
                      <a16:creationId xmlns:a16="http://schemas.microsoft.com/office/drawing/2014/main" id="{E24F8FAA-90B1-6889-EB6F-57B33BB18038}"/>
                    </a:ext>
                  </a:extLst>
                </p14:cNvPr>
                <p14:cNvContentPartPr/>
                <p14:nvPr/>
              </p14:nvContentPartPr>
              <p14:xfrm>
                <a:off x="8420075" y="981021"/>
                <a:ext cx="153360" cy="108360"/>
              </p14:xfrm>
            </p:contentPart>
          </mc:Choice>
          <mc:Fallback>
            <p:pic>
              <p:nvPicPr>
                <p:cNvPr id="82" name="Freihand 81">
                  <a:extLst>
                    <a:ext uri="{FF2B5EF4-FFF2-40B4-BE49-F238E27FC236}">
                      <a16:creationId xmlns:a16="http://schemas.microsoft.com/office/drawing/2014/main" id="{E24F8FAA-90B1-6889-EB6F-57B33BB18038}"/>
                    </a:ext>
                  </a:extLst>
                </p:cNvPr>
                <p:cNvPicPr/>
                <p:nvPr/>
              </p:nvPicPr>
              <p:blipFill>
                <a:blip r:embed="rId95"/>
                <a:stretch>
                  <a:fillRect/>
                </a:stretch>
              </p:blipFill>
              <p:spPr>
                <a:xfrm>
                  <a:off x="8411435" y="972381"/>
                  <a:ext cx="171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3" name="Freihand 82">
                  <a:extLst>
                    <a:ext uri="{FF2B5EF4-FFF2-40B4-BE49-F238E27FC236}">
                      <a16:creationId xmlns:a16="http://schemas.microsoft.com/office/drawing/2014/main" id="{710509BF-8F9E-895B-A3A5-7FB05CCE114E}"/>
                    </a:ext>
                  </a:extLst>
                </p14:cNvPr>
                <p14:cNvContentPartPr/>
                <p14:nvPr/>
              </p14:nvContentPartPr>
              <p14:xfrm>
                <a:off x="8826875" y="986061"/>
                <a:ext cx="24480" cy="88560"/>
              </p14:xfrm>
            </p:contentPart>
          </mc:Choice>
          <mc:Fallback>
            <p:pic>
              <p:nvPicPr>
                <p:cNvPr id="83" name="Freihand 82">
                  <a:extLst>
                    <a:ext uri="{FF2B5EF4-FFF2-40B4-BE49-F238E27FC236}">
                      <a16:creationId xmlns:a16="http://schemas.microsoft.com/office/drawing/2014/main" id="{710509BF-8F9E-895B-A3A5-7FB05CCE114E}"/>
                    </a:ext>
                  </a:extLst>
                </p:cNvPr>
                <p:cNvPicPr/>
                <p:nvPr/>
              </p:nvPicPr>
              <p:blipFill>
                <a:blip r:embed="rId97"/>
                <a:stretch>
                  <a:fillRect/>
                </a:stretch>
              </p:blipFill>
              <p:spPr>
                <a:xfrm>
                  <a:off x="8817875" y="977421"/>
                  <a:ext cx="42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4" name="Freihand 83">
                  <a:extLst>
                    <a:ext uri="{FF2B5EF4-FFF2-40B4-BE49-F238E27FC236}">
                      <a16:creationId xmlns:a16="http://schemas.microsoft.com/office/drawing/2014/main" id="{A506EC5B-C192-7948-C762-E499646782DB}"/>
                    </a:ext>
                  </a:extLst>
                </p14:cNvPr>
                <p14:cNvContentPartPr/>
                <p14:nvPr/>
              </p14:nvContentPartPr>
              <p14:xfrm>
                <a:off x="8820035" y="887061"/>
                <a:ext cx="4680" cy="9720"/>
              </p14:xfrm>
            </p:contentPart>
          </mc:Choice>
          <mc:Fallback>
            <p:pic>
              <p:nvPicPr>
                <p:cNvPr id="84" name="Freihand 83">
                  <a:extLst>
                    <a:ext uri="{FF2B5EF4-FFF2-40B4-BE49-F238E27FC236}">
                      <a16:creationId xmlns:a16="http://schemas.microsoft.com/office/drawing/2014/main" id="{A506EC5B-C192-7948-C762-E499646782DB}"/>
                    </a:ext>
                  </a:extLst>
                </p:cNvPr>
                <p:cNvPicPr/>
                <p:nvPr/>
              </p:nvPicPr>
              <p:blipFill>
                <a:blip r:embed="rId99"/>
                <a:stretch>
                  <a:fillRect/>
                </a:stretch>
              </p:blipFill>
              <p:spPr>
                <a:xfrm>
                  <a:off x="8811395" y="878061"/>
                  <a:ext cx="22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5" name="Freihand 84">
                  <a:extLst>
                    <a:ext uri="{FF2B5EF4-FFF2-40B4-BE49-F238E27FC236}">
                      <a16:creationId xmlns:a16="http://schemas.microsoft.com/office/drawing/2014/main" id="{4F6CA042-44A2-7AC6-9F7B-1A4E2E1A4D52}"/>
                    </a:ext>
                  </a:extLst>
                </p14:cNvPr>
                <p14:cNvContentPartPr/>
                <p14:nvPr/>
              </p14:nvContentPartPr>
              <p14:xfrm>
                <a:off x="8934155" y="950421"/>
                <a:ext cx="99000" cy="120960"/>
              </p14:xfrm>
            </p:contentPart>
          </mc:Choice>
          <mc:Fallback>
            <p:pic>
              <p:nvPicPr>
                <p:cNvPr id="85" name="Freihand 84">
                  <a:extLst>
                    <a:ext uri="{FF2B5EF4-FFF2-40B4-BE49-F238E27FC236}">
                      <a16:creationId xmlns:a16="http://schemas.microsoft.com/office/drawing/2014/main" id="{4F6CA042-44A2-7AC6-9F7B-1A4E2E1A4D52}"/>
                    </a:ext>
                  </a:extLst>
                </p:cNvPr>
                <p:cNvPicPr/>
                <p:nvPr/>
              </p:nvPicPr>
              <p:blipFill>
                <a:blip r:embed="rId101"/>
                <a:stretch>
                  <a:fillRect/>
                </a:stretch>
              </p:blipFill>
              <p:spPr>
                <a:xfrm>
                  <a:off x="8925155" y="941781"/>
                  <a:ext cx="116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7" name="Freihand 86">
                  <a:extLst>
                    <a:ext uri="{FF2B5EF4-FFF2-40B4-BE49-F238E27FC236}">
                      <a16:creationId xmlns:a16="http://schemas.microsoft.com/office/drawing/2014/main" id="{3D8F11FC-D738-4944-80C9-B202D2139D40}"/>
                    </a:ext>
                  </a:extLst>
                </p14:cNvPr>
                <p14:cNvContentPartPr/>
                <p14:nvPr/>
              </p14:nvContentPartPr>
              <p14:xfrm>
                <a:off x="9184715" y="988581"/>
                <a:ext cx="243360" cy="81720"/>
              </p14:xfrm>
            </p:contentPart>
          </mc:Choice>
          <mc:Fallback>
            <p:pic>
              <p:nvPicPr>
                <p:cNvPr id="87" name="Freihand 86">
                  <a:extLst>
                    <a:ext uri="{FF2B5EF4-FFF2-40B4-BE49-F238E27FC236}">
                      <a16:creationId xmlns:a16="http://schemas.microsoft.com/office/drawing/2014/main" id="{3D8F11FC-D738-4944-80C9-B202D2139D40}"/>
                    </a:ext>
                  </a:extLst>
                </p:cNvPr>
                <p:cNvPicPr/>
                <p:nvPr/>
              </p:nvPicPr>
              <p:blipFill>
                <a:blip r:embed="rId103"/>
                <a:stretch>
                  <a:fillRect/>
                </a:stretch>
              </p:blipFill>
              <p:spPr>
                <a:xfrm>
                  <a:off x="9176075" y="979941"/>
                  <a:ext cx="26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8" name="Freihand 87">
                  <a:extLst>
                    <a:ext uri="{FF2B5EF4-FFF2-40B4-BE49-F238E27FC236}">
                      <a16:creationId xmlns:a16="http://schemas.microsoft.com/office/drawing/2014/main" id="{8456D51B-091A-4A49-2632-19A4A69E717D}"/>
                    </a:ext>
                  </a:extLst>
                </p14:cNvPr>
                <p14:cNvContentPartPr/>
                <p14:nvPr/>
              </p14:nvContentPartPr>
              <p14:xfrm>
                <a:off x="9390635" y="861501"/>
                <a:ext cx="6480" cy="2520"/>
              </p14:xfrm>
            </p:contentPart>
          </mc:Choice>
          <mc:Fallback>
            <p:pic>
              <p:nvPicPr>
                <p:cNvPr id="88" name="Freihand 87">
                  <a:extLst>
                    <a:ext uri="{FF2B5EF4-FFF2-40B4-BE49-F238E27FC236}">
                      <a16:creationId xmlns:a16="http://schemas.microsoft.com/office/drawing/2014/main" id="{8456D51B-091A-4A49-2632-19A4A69E717D}"/>
                    </a:ext>
                  </a:extLst>
                </p:cNvPr>
                <p:cNvPicPr/>
                <p:nvPr/>
              </p:nvPicPr>
              <p:blipFill>
                <a:blip r:embed="rId105"/>
                <a:stretch>
                  <a:fillRect/>
                </a:stretch>
              </p:blipFill>
              <p:spPr>
                <a:xfrm>
                  <a:off x="9381635" y="852861"/>
                  <a:ext cx="24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9" name="Freihand 88">
                  <a:extLst>
                    <a:ext uri="{FF2B5EF4-FFF2-40B4-BE49-F238E27FC236}">
                      <a16:creationId xmlns:a16="http://schemas.microsoft.com/office/drawing/2014/main" id="{74E80C3C-28B4-2115-A24A-27F94716A729}"/>
                    </a:ext>
                  </a:extLst>
                </p14:cNvPr>
                <p14:cNvContentPartPr/>
                <p14:nvPr/>
              </p14:nvContentPartPr>
              <p14:xfrm>
                <a:off x="9534275" y="992541"/>
                <a:ext cx="79560" cy="73080"/>
              </p14:xfrm>
            </p:contentPart>
          </mc:Choice>
          <mc:Fallback>
            <p:pic>
              <p:nvPicPr>
                <p:cNvPr id="89" name="Freihand 88">
                  <a:extLst>
                    <a:ext uri="{FF2B5EF4-FFF2-40B4-BE49-F238E27FC236}">
                      <a16:creationId xmlns:a16="http://schemas.microsoft.com/office/drawing/2014/main" id="{74E80C3C-28B4-2115-A24A-27F94716A729}"/>
                    </a:ext>
                  </a:extLst>
                </p:cNvPr>
                <p:cNvPicPr/>
                <p:nvPr/>
              </p:nvPicPr>
              <p:blipFill>
                <a:blip r:embed="rId107"/>
                <a:stretch>
                  <a:fillRect/>
                </a:stretch>
              </p:blipFill>
              <p:spPr>
                <a:xfrm>
                  <a:off x="9525275" y="983541"/>
                  <a:ext cx="97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0" name="Freihand 89">
                  <a:extLst>
                    <a:ext uri="{FF2B5EF4-FFF2-40B4-BE49-F238E27FC236}">
                      <a16:creationId xmlns:a16="http://schemas.microsoft.com/office/drawing/2014/main" id="{47DE7CAD-09B0-D9D4-0224-E416CAD76AC8}"/>
                    </a:ext>
                  </a:extLst>
                </p14:cNvPr>
                <p14:cNvContentPartPr/>
                <p14:nvPr/>
              </p14:nvContentPartPr>
              <p14:xfrm>
                <a:off x="9674315" y="970941"/>
                <a:ext cx="156960" cy="112320"/>
              </p14:xfrm>
            </p:contentPart>
          </mc:Choice>
          <mc:Fallback>
            <p:pic>
              <p:nvPicPr>
                <p:cNvPr id="90" name="Freihand 89">
                  <a:extLst>
                    <a:ext uri="{FF2B5EF4-FFF2-40B4-BE49-F238E27FC236}">
                      <a16:creationId xmlns:a16="http://schemas.microsoft.com/office/drawing/2014/main" id="{47DE7CAD-09B0-D9D4-0224-E416CAD76AC8}"/>
                    </a:ext>
                  </a:extLst>
                </p:cNvPr>
                <p:cNvPicPr/>
                <p:nvPr/>
              </p:nvPicPr>
              <p:blipFill>
                <a:blip r:embed="rId109"/>
                <a:stretch>
                  <a:fillRect/>
                </a:stretch>
              </p:blipFill>
              <p:spPr>
                <a:xfrm>
                  <a:off x="9665315" y="961941"/>
                  <a:ext cx="174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1" name="Freihand 90">
                  <a:extLst>
                    <a:ext uri="{FF2B5EF4-FFF2-40B4-BE49-F238E27FC236}">
                      <a16:creationId xmlns:a16="http://schemas.microsoft.com/office/drawing/2014/main" id="{DA787FB3-AA14-3889-B3BC-63C98D83FF79}"/>
                    </a:ext>
                  </a:extLst>
                </p14:cNvPr>
                <p14:cNvContentPartPr/>
                <p14:nvPr/>
              </p14:nvContentPartPr>
              <p14:xfrm>
                <a:off x="9839915" y="963741"/>
                <a:ext cx="130680" cy="101520"/>
              </p14:xfrm>
            </p:contentPart>
          </mc:Choice>
          <mc:Fallback>
            <p:pic>
              <p:nvPicPr>
                <p:cNvPr id="91" name="Freihand 90">
                  <a:extLst>
                    <a:ext uri="{FF2B5EF4-FFF2-40B4-BE49-F238E27FC236}">
                      <a16:creationId xmlns:a16="http://schemas.microsoft.com/office/drawing/2014/main" id="{DA787FB3-AA14-3889-B3BC-63C98D83FF79}"/>
                    </a:ext>
                  </a:extLst>
                </p:cNvPr>
                <p:cNvPicPr/>
                <p:nvPr/>
              </p:nvPicPr>
              <p:blipFill>
                <a:blip r:embed="rId111"/>
                <a:stretch>
                  <a:fillRect/>
                </a:stretch>
              </p:blipFill>
              <p:spPr>
                <a:xfrm>
                  <a:off x="9831275" y="954741"/>
                  <a:ext cx="148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2" name="Freihand 91">
                  <a:extLst>
                    <a:ext uri="{FF2B5EF4-FFF2-40B4-BE49-F238E27FC236}">
                      <a16:creationId xmlns:a16="http://schemas.microsoft.com/office/drawing/2014/main" id="{26647F28-3C45-C8F5-1D53-E956783026BF}"/>
                    </a:ext>
                  </a:extLst>
                </p14:cNvPr>
                <p14:cNvContentPartPr/>
                <p14:nvPr/>
              </p14:nvContentPartPr>
              <p14:xfrm>
                <a:off x="10008755" y="946461"/>
                <a:ext cx="86400" cy="105480"/>
              </p14:xfrm>
            </p:contentPart>
          </mc:Choice>
          <mc:Fallback>
            <p:pic>
              <p:nvPicPr>
                <p:cNvPr id="92" name="Freihand 91">
                  <a:extLst>
                    <a:ext uri="{FF2B5EF4-FFF2-40B4-BE49-F238E27FC236}">
                      <a16:creationId xmlns:a16="http://schemas.microsoft.com/office/drawing/2014/main" id="{26647F28-3C45-C8F5-1D53-E956783026BF}"/>
                    </a:ext>
                  </a:extLst>
                </p:cNvPr>
                <p:cNvPicPr/>
                <p:nvPr/>
              </p:nvPicPr>
              <p:blipFill>
                <a:blip r:embed="rId113"/>
                <a:stretch>
                  <a:fillRect/>
                </a:stretch>
              </p:blipFill>
              <p:spPr>
                <a:xfrm>
                  <a:off x="9999755" y="937821"/>
                  <a:ext cx="104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3" name="Freihand 92">
                  <a:extLst>
                    <a:ext uri="{FF2B5EF4-FFF2-40B4-BE49-F238E27FC236}">
                      <a16:creationId xmlns:a16="http://schemas.microsoft.com/office/drawing/2014/main" id="{DA25F970-8CB1-EBAA-5BA4-A22EA30300F0}"/>
                    </a:ext>
                  </a:extLst>
                </p14:cNvPr>
                <p14:cNvContentPartPr/>
                <p14:nvPr/>
              </p14:nvContentPartPr>
              <p14:xfrm>
                <a:off x="10130075" y="883821"/>
                <a:ext cx="241560" cy="167760"/>
              </p14:xfrm>
            </p:contentPart>
          </mc:Choice>
          <mc:Fallback>
            <p:pic>
              <p:nvPicPr>
                <p:cNvPr id="93" name="Freihand 92">
                  <a:extLst>
                    <a:ext uri="{FF2B5EF4-FFF2-40B4-BE49-F238E27FC236}">
                      <a16:creationId xmlns:a16="http://schemas.microsoft.com/office/drawing/2014/main" id="{DA25F970-8CB1-EBAA-5BA4-A22EA30300F0}"/>
                    </a:ext>
                  </a:extLst>
                </p:cNvPr>
                <p:cNvPicPr/>
                <p:nvPr/>
              </p:nvPicPr>
              <p:blipFill>
                <a:blip r:embed="rId115"/>
                <a:stretch>
                  <a:fillRect/>
                </a:stretch>
              </p:blipFill>
              <p:spPr>
                <a:xfrm>
                  <a:off x="10121075" y="874821"/>
                  <a:ext cx="259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4" name="Freihand 93">
                  <a:extLst>
                    <a:ext uri="{FF2B5EF4-FFF2-40B4-BE49-F238E27FC236}">
                      <a16:creationId xmlns:a16="http://schemas.microsoft.com/office/drawing/2014/main" id="{F85ADF5F-664B-0E82-21BE-EE08FE2FDB5C}"/>
                    </a:ext>
                  </a:extLst>
                </p14:cNvPr>
                <p14:cNvContentPartPr/>
                <p14:nvPr/>
              </p14:nvContentPartPr>
              <p14:xfrm>
                <a:off x="10404035" y="943221"/>
                <a:ext cx="109800" cy="283680"/>
              </p14:xfrm>
            </p:contentPart>
          </mc:Choice>
          <mc:Fallback>
            <p:pic>
              <p:nvPicPr>
                <p:cNvPr id="94" name="Freihand 93">
                  <a:extLst>
                    <a:ext uri="{FF2B5EF4-FFF2-40B4-BE49-F238E27FC236}">
                      <a16:creationId xmlns:a16="http://schemas.microsoft.com/office/drawing/2014/main" id="{F85ADF5F-664B-0E82-21BE-EE08FE2FDB5C}"/>
                    </a:ext>
                  </a:extLst>
                </p:cNvPr>
                <p:cNvPicPr/>
                <p:nvPr/>
              </p:nvPicPr>
              <p:blipFill>
                <a:blip r:embed="rId117"/>
                <a:stretch>
                  <a:fillRect/>
                </a:stretch>
              </p:blipFill>
              <p:spPr>
                <a:xfrm>
                  <a:off x="10395035" y="934221"/>
                  <a:ext cx="1274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9" name="Freihand 98">
                  <a:extLst>
                    <a:ext uri="{FF2B5EF4-FFF2-40B4-BE49-F238E27FC236}">
                      <a16:creationId xmlns:a16="http://schemas.microsoft.com/office/drawing/2014/main" id="{6B8568B0-7EAC-A6E3-2230-617A81339CA2}"/>
                    </a:ext>
                  </a:extLst>
                </p14:cNvPr>
                <p14:cNvContentPartPr/>
                <p14:nvPr/>
              </p14:nvContentPartPr>
              <p14:xfrm>
                <a:off x="7240715" y="1410501"/>
                <a:ext cx="240120" cy="7920"/>
              </p14:xfrm>
            </p:contentPart>
          </mc:Choice>
          <mc:Fallback>
            <p:pic>
              <p:nvPicPr>
                <p:cNvPr id="99" name="Freihand 98">
                  <a:extLst>
                    <a:ext uri="{FF2B5EF4-FFF2-40B4-BE49-F238E27FC236}">
                      <a16:creationId xmlns:a16="http://schemas.microsoft.com/office/drawing/2014/main" id="{6B8568B0-7EAC-A6E3-2230-617A81339CA2}"/>
                    </a:ext>
                  </a:extLst>
                </p:cNvPr>
                <p:cNvPicPr/>
                <p:nvPr/>
              </p:nvPicPr>
              <p:blipFill>
                <a:blip r:embed="rId119"/>
                <a:stretch>
                  <a:fillRect/>
                </a:stretch>
              </p:blipFill>
              <p:spPr>
                <a:xfrm>
                  <a:off x="7232075" y="1401501"/>
                  <a:ext cx="257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0" name="Freihand 99">
                  <a:extLst>
                    <a:ext uri="{FF2B5EF4-FFF2-40B4-BE49-F238E27FC236}">
                      <a16:creationId xmlns:a16="http://schemas.microsoft.com/office/drawing/2014/main" id="{1C5243FD-551F-71C0-8EFA-0B9FC74D4434}"/>
                    </a:ext>
                  </a:extLst>
                </p14:cNvPr>
                <p14:cNvContentPartPr/>
                <p14:nvPr/>
              </p14:nvContentPartPr>
              <p14:xfrm>
                <a:off x="7246475" y="1508421"/>
                <a:ext cx="232200" cy="20160"/>
              </p14:xfrm>
            </p:contentPart>
          </mc:Choice>
          <mc:Fallback>
            <p:pic>
              <p:nvPicPr>
                <p:cNvPr id="100" name="Freihand 99">
                  <a:extLst>
                    <a:ext uri="{FF2B5EF4-FFF2-40B4-BE49-F238E27FC236}">
                      <a16:creationId xmlns:a16="http://schemas.microsoft.com/office/drawing/2014/main" id="{1C5243FD-551F-71C0-8EFA-0B9FC74D4434}"/>
                    </a:ext>
                  </a:extLst>
                </p:cNvPr>
                <p:cNvPicPr/>
                <p:nvPr/>
              </p:nvPicPr>
              <p:blipFill>
                <a:blip r:embed="rId121"/>
                <a:stretch>
                  <a:fillRect/>
                </a:stretch>
              </p:blipFill>
              <p:spPr>
                <a:xfrm>
                  <a:off x="7237475" y="1499781"/>
                  <a:ext cx="2498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1" name="Freihand 100">
                  <a:extLst>
                    <a:ext uri="{FF2B5EF4-FFF2-40B4-BE49-F238E27FC236}">
                      <a16:creationId xmlns:a16="http://schemas.microsoft.com/office/drawing/2014/main" id="{14E9C8D7-FE8E-F051-A17A-F88E7C271E3C}"/>
                    </a:ext>
                  </a:extLst>
                </p14:cNvPr>
                <p14:cNvContentPartPr/>
                <p14:nvPr/>
              </p14:nvContentPartPr>
              <p14:xfrm>
                <a:off x="7533035" y="1360461"/>
                <a:ext cx="64800" cy="191160"/>
              </p14:xfrm>
            </p:contentPart>
          </mc:Choice>
          <mc:Fallback>
            <p:pic>
              <p:nvPicPr>
                <p:cNvPr id="101" name="Freihand 100">
                  <a:extLst>
                    <a:ext uri="{FF2B5EF4-FFF2-40B4-BE49-F238E27FC236}">
                      <a16:creationId xmlns:a16="http://schemas.microsoft.com/office/drawing/2014/main" id="{14E9C8D7-FE8E-F051-A17A-F88E7C271E3C}"/>
                    </a:ext>
                  </a:extLst>
                </p:cNvPr>
                <p:cNvPicPr/>
                <p:nvPr/>
              </p:nvPicPr>
              <p:blipFill>
                <a:blip r:embed="rId123"/>
                <a:stretch>
                  <a:fillRect/>
                </a:stretch>
              </p:blipFill>
              <p:spPr>
                <a:xfrm>
                  <a:off x="7524035" y="1351461"/>
                  <a:ext cx="82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2" name="Freihand 101">
                  <a:extLst>
                    <a:ext uri="{FF2B5EF4-FFF2-40B4-BE49-F238E27FC236}">
                      <a16:creationId xmlns:a16="http://schemas.microsoft.com/office/drawing/2014/main" id="{8FD774B3-3F78-82C3-7BF7-C5C90A22A1B8}"/>
                    </a:ext>
                  </a:extLst>
                </p14:cNvPr>
                <p14:cNvContentPartPr/>
                <p14:nvPr/>
              </p14:nvContentPartPr>
              <p14:xfrm>
                <a:off x="7827515" y="1318341"/>
                <a:ext cx="132120" cy="227880"/>
              </p14:xfrm>
            </p:contentPart>
          </mc:Choice>
          <mc:Fallback>
            <p:pic>
              <p:nvPicPr>
                <p:cNvPr id="102" name="Freihand 101">
                  <a:extLst>
                    <a:ext uri="{FF2B5EF4-FFF2-40B4-BE49-F238E27FC236}">
                      <a16:creationId xmlns:a16="http://schemas.microsoft.com/office/drawing/2014/main" id="{8FD774B3-3F78-82C3-7BF7-C5C90A22A1B8}"/>
                    </a:ext>
                  </a:extLst>
                </p:cNvPr>
                <p:cNvPicPr/>
                <p:nvPr/>
              </p:nvPicPr>
              <p:blipFill>
                <a:blip r:embed="rId125"/>
                <a:stretch>
                  <a:fillRect/>
                </a:stretch>
              </p:blipFill>
              <p:spPr>
                <a:xfrm>
                  <a:off x="7818515" y="1309701"/>
                  <a:ext cx="1497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3" name="Freihand 102">
                  <a:extLst>
                    <a:ext uri="{FF2B5EF4-FFF2-40B4-BE49-F238E27FC236}">
                      <a16:creationId xmlns:a16="http://schemas.microsoft.com/office/drawing/2014/main" id="{B3A66C69-D8F9-9652-3BE6-D4C05F0F1180}"/>
                    </a:ext>
                  </a:extLst>
                </p14:cNvPr>
                <p14:cNvContentPartPr/>
                <p14:nvPr/>
              </p14:nvContentPartPr>
              <p14:xfrm>
                <a:off x="8033795" y="1434621"/>
                <a:ext cx="148680" cy="105120"/>
              </p14:xfrm>
            </p:contentPart>
          </mc:Choice>
          <mc:Fallback>
            <p:pic>
              <p:nvPicPr>
                <p:cNvPr id="103" name="Freihand 102">
                  <a:extLst>
                    <a:ext uri="{FF2B5EF4-FFF2-40B4-BE49-F238E27FC236}">
                      <a16:creationId xmlns:a16="http://schemas.microsoft.com/office/drawing/2014/main" id="{B3A66C69-D8F9-9652-3BE6-D4C05F0F1180}"/>
                    </a:ext>
                  </a:extLst>
                </p:cNvPr>
                <p:cNvPicPr/>
                <p:nvPr/>
              </p:nvPicPr>
              <p:blipFill>
                <a:blip r:embed="rId127"/>
                <a:stretch>
                  <a:fillRect/>
                </a:stretch>
              </p:blipFill>
              <p:spPr>
                <a:xfrm>
                  <a:off x="8024795" y="1425981"/>
                  <a:ext cx="166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4" name="Freihand 103">
                  <a:extLst>
                    <a:ext uri="{FF2B5EF4-FFF2-40B4-BE49-F238E27FC236}">
                      <a16:creationId xmlns:a16="http://schemas.microsoft.com/office/drawing/2014/main" id="{EC46B99E-AC63-C619-A7BB-E81B5C018967}"/>
                    </a:ext>
                  </a:extLst>
                </p14:cNvPr>
                <p14:cNvContentPartPr/>
                <p14:nvPr/>
              </p14:nvContentPartPr>
              <p14:xfrm>
                <a:off x="8253755" y="1341021"/>
                <a:ext cx="113400" cy="194760"/>
              </p14:xfrm>
            </p:contentPart>
          </mc:Choice>
          <mc:Fallback>
            <p:pic>
              <p:nvPicPr>
                <p:cNvPr id="104" name="Freihand 103">
                  <a:extLst>
                    <a:ext uri="{FF2B5EF4-FFF2-40B4-BE49-F238E27FC236}">
                      <a16:creationId xmlns:a16="http://schemas.microsoft.com/office/drawing/2014/main" id="{EC46B99E-AC63-C619-A7BB-E81B5C018967}"/>
                    </a:ext>
                  </a:extLst>
                </p:cNvPr>
                <p:cNvPicPr/>
                <p:nvPr/>
              </p:nvPicPr>
              <p:blipFill>
                <a:blip r:embed="rId129"/>
                <a:stretch>
                  <a:fillRect/>
                </a:stretch>
              </p:blipFill>
              <p:spPr>
                <a:xfrm>
                  <a:off x="8244755" y="1332381"/>
                  <a:ext cx="1310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7" name="Freihand 106">
                  <a:extLst>
                    <a:ext uri="{FF2B5EF4-FFF2-40B4-BE49-F238E27FC236}">
                      <a16:creationId xmlns:a16="http://schemas.microsoft.com/office/drawing/2014/main" id="{7BAF92E9-DFEB-1D05-1E10-C73EBF254769}"/>
                    </a:ext>
                  </a:extLst>
                </p14:cNvPr>
                <p14:cNvContentPartPr/>
                <p14:nvPr/>
              </p14:nvContentPartPr>
              <p14:xfrm>
                <a:off x="8611595" y="1442901"/>
                <a:ext cx="140760" cy="108720"/>
              </p14:xfrm>
            </p:contentPart>
          </mc:Choice>
          <mc:Fallback>
            <p:pic>
              <p:nvPicPr>
                <p:cNvPr id="107" name="Freihand 106">
                  <a:extLst>
                    <a:ext uri="{FF2B5EF4-FFF2-40B4-BE49-F238E27FC236}">
                      <a16:creationId xmlns:a16="http://schemas.microsoft.com/office/drawing/2014/main" id="{7BAF92E9-DFEB-1D05-1E10-C73EBF254769}"/>
                    </a:ext>
                  </a:extLst>
                </p:cNvPr>
                <p:cNvPicPr/>
                <p:nvPr/>
              </p:nvPicPr>
              <p:blipFill>
                <a:blip r:embed="rId131"/>
                <a:stretch>
                  <a:fillRect/>
                </a:stretch>
              </p:blipFill>
              <p:spPr>
                <a:xfrm>
                  <a:off x="8602595" y="1433901"/>
                  <a:ext cx="158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8" name="Freihand 107">
                  <a:extLst>
                    <a:ext uri="{FF2B5EF4-FFF2-40B4-BE49-F238E27FC236}">
                      <a16:creationId xmlns:a16="http://schemas.microsoft.com/office/drawing/2014/main" id="{78052843-D8AC-E73E-7D55-EF5D1864A7D9}"/>
                    </a:ext>
                  </a:extLst>
                </p14:cNvPr>
                <p14:cNvContentPartPr/>
                <p14:nvPr/>
              </p14:nvContentPartPr>
              <p14:xfrm>
                <a:off x="8796275" y="1418061"/>
                <a:ext cx="105120" cy="344160"/>
              </p14:xfrm>
            </p:contentPart>
          </mc:Choice>
          <mc:Fallback>
            <p:pic>
              <p:nvPicPr>
                <p:cNvPr id="108" name="Freihand 107">
                  <a:extLst>
                    <a:ext uri="{FF2B5EF4-FFF2-40B4-BE49-F238E27FC236}">
                      <a16:creationId xmlns:a16="http://schemas.microsoft.com/office/drawing/2014/main" id="{78052843-D8AC-E73E-7D55-EF5D1864A7D9}"/>
                    </a:ext>
                  </a:extLst>
                </p:cNvPr>
                <p:cNvPicPr/>
                <p:nvPr/>
              </p:nvPicPr>
              <p:blipFill>
                <a:blip r:embed="rId133"/>
                <a:stretch>
                  <a:fillRect/>
                </a:stretch>
              </p:blipFill>
              <p:spPr>
                <a:xfrm>
                  <a:off x="8787635" y="1409421"/>
                  <a:ext cx="12276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9" name="Freihand 108">
                  <a:extLst>
                    <a:ext uri="{FF2B5EF4-FFF2-40B4-BE49-F238E27FC236}">
                      <a16:creationId xmlns:a16="http://schemas.microsoft.com/office/drawing/2014/main" id="{0CCA4F67-B38D-6F0D-3E99-9F46F113CF77}"/>
                    </a:ext>
                  </a:extLst>
                </p14:cNvPr>
                <p14:cNvContentPartPr/>
                <p14:nvPr/>
              </p14:nvContentPartPr>
              <p14:xfrm>
                <a:off x="8964395" y="1416621"/>
                <a:ext cx="403200" cy="105120"/>
              </p14:xfrm>
            </p:contentPart>
          </mc:Choice>
          <mc:Fallback>
            <p:pic>
              <p:nvPicPr>
                <p:cNvPr id="109" name="Freihand 108">
                  <a:extLst>
                    <a:ext uri="{FF2B5EF4-FFF2-40B4-BE49-F238E27FC236}">
                      <a16:creationId xmlns:a16="http://schemas.microsoft.com/office/drawing/2014/main" id="{0CCA4F67-B38D-6F0D-3E99-9F46F113CF77}"/>
                    </a:ext>
                  </a:extLst>
                </p:cNvPr>
                <p:cNvPicPr/>
                <p:nvPr/>
              </p:nvPicPr>
              <p:blipFill>
                <a:blip r:embed="rId135"/>
                <a:stretch>
                  <a:fillRect/>
                </a:stretch>
              </p:blipFill>
              <p:spPr>
                <a:xfrm>
                  <a:off x="8955755" y="1407981"/>
                  <a:ext cx="420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0" name="Freihand 109">
                  <a:extLst>
                    <a:ext uri="{FF2B5EF4-FFF2-40B4-BE49-F238E27FC236}">
                      <a16:creationId xmlns:a16="http://schemas.microsoft.com/office/drawing/2014/main" id="{63853244-A520-4E66-0E91-4982F31418A2}"/>
                    </a:ext>
                  </a:extLst>
                </p14:cNvPr>
                <p14:cNvContentPartPr/>
                <p14:nvPr/>
              </p14:nvContentPartPr>
              <p14:xfrm>
                <a:off x="9301715" y="1320501"/>
                <a:ext cx="7920" cy="7920"/>
              </p14:xfrm>
            </p:contentPart>
          </mc:Choice>
          <mc:Fallback>
            <p:pic>
              <p:nvPicPr>
                <p:cNvPr id="110" name="Freihand 109">
                  <a:extLst>
                    <a:ext uri="{FF2B5EF4-FFF2-40B4-BE49-F238E27FC236}">
                      <a16:creationId xmlns:a16="http://schemas.microsoft.com/office/drawing/2014/main" id="{63853244-A520-4E66-0E91-4982F31418A2}"/>
                    </a:ext>
                  </a:extLst>
                </p:cNvPr>
                <p:cNvPicPr/>
                <p:nvPr/>
              </p:nvPicPr>
              <p:blipFill>
                <a:blip r:embed="rId137"/>
                <a:stretch>
                  <a:fillRect/>
                </a:stretch>
              </p:blipFill>
              <p:spPr>
                <a:xfrm>
                  <a:off x="9293075" y="1311861"/>
                  <a:ext cx="25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1" name="Freihand 110">
                  <a:extLst>
                    <a:ext uri="{FF2B5EF4-FFF2-40B4-BE49-F238E27FC236}">
                      <a16:creationId xmlns:a16="http://schemas.microsoft.com/office/drawing/2014/main" id="{FF9BF7E9-019E-3225-B81B-1912C51B4A00}"/>
                    </a:ext>
                  </a:extLst>
                </p14:cNvPr>
                <p14:cNvContentPartPr/>
                <p14:nvPr/>
              </p14:nvContentPartPr>
              <p14:xfrm>
                <a:off x="9604835" y="1312581"/>
                <a:ext cx="428040" cy="187560"/>
              </p14:xfrm>
            </p:contentPart>
          </mc:Choice>
          <mc:Fallback>
            <p:pic>
              <p:nvPicPr>
                <p:cNvPr id="111" name="Freihand 110">
                  <a:extLst>
                    <a:ext uri="{FF2B5EF4-FFF2-40B4-BE49-F238E27FC236}">
                      <a16:creationId xmlns:a16="http://schemas.microsoft.com/office/drawing/2014/main" id="{FF9BF7E9-019E-3225-B81B-1912C51B4A00}"/>
                    </a:ext>
                  </a:extLst>
                </p:cNvPr>
                <p:cNvPicPr/>
                <p:nvPr/>
              </p:nvPicPr>
              <p:blipFill>
                <a:blip r:embed="rId139"/>
                <a:stretch>
                  <a:fillRect/>
                </a:stretch>
              </p:blipFill>
              <p:spPr>
                <a:xfrm>
                  <a:off x="9595835" y="1303581"/>
                  <a:ext cx="445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2" name="Freihand 111">
                  <a:extLst>
                    <a:ext uri="{FF2B5EF4-FFF2-40B4-BE49-F238E27FC236}">
                      <a16:creationId xmlns:a16="http://schemas.microsoft.com/office/drawing/2014/main" id="{9C45945D-07EF-9088-CC38-AFAF582B1432}"/>
                    </a:ext>
                  </a:extLst>
                </p14:cNvPr>
                <p14:cNvContentPartPr/>
                <p14:nvPr/>
              </p14:nvContentPartPr>
              <p14:xfrm>
                <a:off x="10190915" y="1278381"/>
                <a:ext cx="129960" cy="191160"/>
              </p14:xfrm>
            </p:contentPart>
          </mc:Choice>
          <mc:Fallback>
            <p:pic>
              <p:nvPicPr>
                <p:cNvPr id="112" name="Freihand 111">
                  <a:extLst>
                    <a:ext uri="{FF2B5EF4-FFF2-40B4-BE49-F238E27FC236}">
                      <a16:creationId xmlns:a16="http://schemas.microsoft.com/office/drawing/2014/main" id="{9C45945D-07EF-9088-CC38-AFAF582B1432}"/>
                    </a:ext>
                  </a:extLst>
                </p:cNvPr>
                <p:cNvPicPr/>
                <p:nvPr/>
              </p:nvPicPr>
              <p:blipFill>
                <a:blip r:embed="rId141"/>
                <a:stretch>
                  <a:fillRect/>
                </a:stretch>
              </p:blipFill>
              <p:spPr>
                <a:xfrm>
                  <a:off x="10182275" y="1269741"/>
                  <a:ext cx="147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3" name="Freihand 112">
                  <a:extLst>
                    <a:ext uri="{FF2B5EF4-FFF2-40B4-BE49-F238E27FC236}">
                      <a16:creationId xmlns:a16="http://schemas.microsoft.com/office/drawing/2014/main" id="{7A5429E3-BEDF-9004-C602-B5087EB48CEF}"/>
                    </a:ext>
                  </a:extLst>
                </p14:cNvPr>
                <p14:cNvContentPartPr/>
                <p14:nvPr/>
              </p14:nvContentPartPr>
              <p14:xfrm>
                <a:off x="10356515" y="1355421"/>
                <a:ext cx="88560" cy="114480"/>
              </p14:xfrm>
            </p:contentPart>
          </mc:Choice>
          <mc:Fallback>
            <p:pic>
              <p:nvPicPr>
                <p:cNvPr id="113" name="Freihand 112">
                  <a:extLst>
                    <a:ext uri="{FF2B5EF4-FFF2-40B4-BE49-F238E27FC236}">
                      <a16:creationId xmlns:a16="http://schemas.microsoft.com/office/drawing/2014/main" id="{7A5429E3-BEDF-9004-C602-B5087EB48CEF}"/>
                    </a:ext>
                  </a:extLst>
                </p:cNvPr>
                <p:cNvPicPr/>
                <p:nvPr/>
              </p:nvPicPr>
              <p:blipFill>
                <a:blip r:embed="rId143"/>
                <a:stretch>
                  <a:fillRect/>
                </a:stretch>
              </p:blipFill>
              <p:spPr>
                <a:xfrm>
                  <a:off x="10347515" y="1346421"/>
                  <a:ext cx="106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4" name="Freihand 113">
                  <a:extLst>
                    <a:ext uri="{FF2B5EF4-FFF2-40B4-BE49-F238E27FC236}">
                      <a16:creationId xmlns:a16="http://schemas.microsoft.com/office/drawing/2014/main" id="{5D84218E-B8C9-0A98-05CB-BCDBCA7E9357}"/>
                    </a:ext>
                  </a:extLst>
                </p14:cNvPr>
                <p14:cNvContentPartPr/>
                <p14:nvPr/>
              </p14:nvContentPartPr>
              <p14:xfrm>
                <a:off x="10664675" y="1284861"/>
                <a:ext cx="128160" cy="192960"/>
              </p14:xfrm>
            </p:contentPart>
          </mc:Choice>
          <mc:Fallback>
            <p:pic>
              <p:nvPicPr>
                <p:cNvPr id="114" name="Freihand 113">
                  <a:extLst>
                    <a:ext uri="{FF2B5EF4-FFF2-40B4-BE49-F238E27FC236}">
                      <a16:creationId xmlns:a16="http://schemas.microsoft.com/office/drawing/2014/main" id="{5D84218E-B8C9-0A98-05CB-BCDBCA7E9357}"/>
                    </a:ext>
                  </a:extLst>
                </p:cNvPr>
                <p:cNvPicPr/>
                <p:nvPr/>
              </p:nvPicPr>
              <p:blipFill>
                <a:blip r:embed="rId145"/>
                <a:stretch>
                  <a:fillRect/>
                </a:stretch>
              </p:blipFill>
              <p:spPr>
                <a:xfrm>
                  <a:off x="10656035" y="1275861"/>
                  <a:ext cx="145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5" name="Freihand 114">
                  <a:extLst>
                    <a:ext uri="{FF2B5EF4-FFF2-40B4-BE49-F238E27FC236}">
                      <a16:creationId xmlns:a16="http://schemas.microsoft.com/office/drawing/2014/main" id="{D2CCA93F-BEDD-ECBA-E7CC-71C14BE6E12B}"/>
                    </a:ext>
                  </a:extLst>
                </p14:cNvPr>
                <p14:cNvContentPartPr/>
                <p14:nvPr/>
              </p14:nvContentPartPr>
              <p14:xfrm>
                <a:off x="10701035" y="1352181"/>
                <a:ext cx="163080" cy="25200"/>
              </p14:xfrm>
            </p:contentPart>
          </mc:Choice>
          <mc:Fallback>
            <p:pic>
              <p:nvPicPr>
                <p:cNvPr id="115" name="Freihand 114">
                  <a:extLst>
                    <a:ext uri="{FF2B5EF4-FFF2-40B4-BE49-F238E27FC236}">
                      <a16:creationId xmlns:a16="http://schemas.microsoft.com/office/drawing/2014/main" id="{D2CCA93F-BEDD-ECBA-E7CC-71C14BE6E12B}"/>
                    </a:ext>
                  </a:extLst>
                </p:cNvPr>
                <p:cNvPicPr/>
                <p:nvPr/>
              </p:nvPicPr>
              <p:blipFill>
                <a:blip r:embed="rId147"/>
                <a:stretch>
                  <a:fillRect/>
                </a:stretch>
              </p:blipFill>
              <p:spPr>
                <a:xfrm>
                  <a:off x="10692035" y="1343181"/>
                  <a:ext cx="180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6" name="Freihand 115">
                  <a:extLst>
                    <a:ext uri="{FF2B5EF4-FFF2-40B4-BE49-F238E27FC236}">
                      <a16:creationId xmlns:a16="http://schemas.microsoft.com/office/drawing/2014/main" id="{C95D647B-9B03-88B9-9EE8-632A2249523C}"/>
                    </a:ext>
                  </a:extLst>
                </p14:cNvPr>
                <p14:cNvContentPartPr/>
                <p14:nvPr/>
              </p14:nvContentPartPr>
              <p14:xfrm>
                <a:off x="10905875" y="1301421"/>
                <a:ext cx="149760" cy="155160"/>
              </p14:xfrm>
            </p:contentPart>
          </mc:Choice>
          <mc:Fallback>
            <p:pic>
              <p:nvPicPr>
                <p:cNvPr id="116" name="Freihand 115">
                  <a:extLst>
                    <a:ext uri="{FF2B5EF4-FFF2-40B4-BE49-F238E27FC236}">
                      <a16:creationId xmlns:a16="http://schemas.microsoft.com/office/drawing/2014/main" id="{C95D647B-9B03-88B9-9EE8-632A2249523C}"/>
                    </a:ext>
                  </a:extLst>
                </p:cNvPr>
                <p:cNvPicPr/>
                <p:nvPr/>
              </p:nvPicPr>
              <p:blipFill>
                <a:blip r:embed="rId149"/>
                <a:stretch>
                  <a:fillRect/>
                </a:stretch>
              </p:blipFill>
              <p:spPr>
                <a:xfrm>
                  <a:off x="10897235" y="1292421"/>
                  <a:ext cx="167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0" name="Freihand 119">
                  <a:extLst>
                    <a:ext uri="{FF2B5EF4-FFF2-40B4-BE49-F238E27FC236}">
                      <a16:creationId xmlns:a16="http://schemas.microsoft.com/office/drawing/2014/main" id="{932A6080-4717-A6CA-DA2C-47F36FF0F479}"/>
                    </a:ext>
                  </a:extLst>
                </p14:cNvPr>
                <p14:cNvContentPartPr/>
                <p14:nvPr/>
              </p14:nvContentPartPr>
              <p14:xfrm>
                <a:off x="11116475" y="1382421"/>
                <a:ext cx="138600" cy="28440"/>
              </p14:xfrm>
            </p:contentPart>
          </mc:Choice>
          <mc:Fallback>
            <p:pic>
              <p:nvPicPr>
                <p:cNvPr id="120" name="Freihand 119">
                  <a:extLst>
                    <a:ext uri="{FF2B5EF4-FFF2-40B4-BE49-F238E27FC236}">
                      <a16:creationId xmlns:a16="http://schemas.microsoft.com/office/drawing/2014/main" id="{932A6080-4717-A6CA-DA2C-47F36FF0F479}"/>
                    </a:ext>
                  </a:extLst>
                </p:cNvPr>
                <p:cNvPicPr/>
                <p:nvPr/>
              </p:nvPicPr>
              <p:blipFill>
                <a:blip r:embed="rId151"/>
                <a:stretch>
                  <a:fillRect/>
                </a:stretch>
              </p:blipFill>
              <p:spPr>
                <a:xfrm>
                  <a:off x="11107475" y="1373421"/>
                  <a:ext cx="156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1" name="Freihand 120">
                  <a:extLst>
                    <a:ext uri="{FF2B5EF4-FFF2-40B4-BE49-F238E27FC236}">
                      <a16:creationId xmlns:a16="http://schemas.microsoft.com/office/drawing/2014/main" id="{694516D3-5A35-AB8E-E7DE-5779126AA68B}"/>
                    </a:ext>
                  </a:extLst>
                </p14:cNvPr>
                <p14:cNvContentPartPr/>
                <p14:nvPr/>
              </p14:nvContentPartPr>
              <p14:xfrm>
                <a:off x="11353355" y="1329501"/>
                <a:ext cx="122760" cy="127440"/>
              </p14:xfrm>
            </p:contentPart>
          </mc:Choice>
          <mc:Fallback>
            <p:pic>
              <p:nvPicPr>
                <p:cNvPr id="121" name="Freihand 120">
                  <a:extLst>
                    <a:ext uri="{FF2B5EF4-FFF2-40B4-BE49-F238E27FC236}">
                      <a16:creationId xmlns:a16="http://schemas.microsoft.com/office/drawing/2014/main" id="{694516D3-5A35-AB8E-E7DE-5779126AA68B}"/>
                    </a:ext>
                  </a:extLst>
                </p:cNvPr>
                <p:cNvPicPr/>
                <p:nvPr/>
              </p:nvPicPr>
              <p:blipFill>
                <a:blip r:embed="rId153"/>
                <a:stretch>
                  <a:fillRect/>
                </a:stretch>
              </p:blipFill>
              <p:spPr>
                <a:xfrm>
                  <a:off x="11344355" y="1320501"/>
                  <a:ext cx="140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2" name="Freihand 121">
                  <a:extLst>
                    <a:ext uri="{FF2B5EF4-FFF2-40B4-BE49-F238E27FC236}">
                      <a16:creationId xmlns:a16="http://schemas.microsoft.com/office/drawing/2014/main" id="{C851E3CC-997D-ED9E-8814-7C5C4C87B951}"/>
                    </a:ext>
                  </a:extLst>
                </p14:cNvPr>
                <p14:cNvContentPartPr/>
                <p14:nvPr/>
              </p14:nvContentPartPr>
              <p14:xfrm>
                <a:off x="11496275" y="1311861"/>
                <a:ext cx="480240" cy="133560"/>
              </p14:xfrm>
            </p:contentPart>
          </mc:Choice>
          <mc:Fallback>
            <p:pic>
              <p:nvPicPr>
                <p:cNvPr id="122" name="Freihand 121">
                  <a:extLst>
                    <a:ext uri="{FF2B5EF4-FFF2-40B4-BE49-F238E27FC236}">
                      <a16:creationId xmlns:a16="http://schemas.microsoft.com/office/drawing/2014/main" id="{C851E3CC-997D-ED9E-8814-7C5C4C87B951}"/>
                    </a:ext>
                  </a:extLst>
                </p:cNvPr>
                <p:cNvPicPr/>
                <p:nvPr/>
              </p:nvPicPr>
              <p:blipFill>
                <a:blip r:embed="rId155"/>
                <a:stretch>
                  <a:fillRect/>
                </a:stretch>
              </p:blipFill>
              <p:spPr>
                <a:xfrm>
                  <a:off x="11487635" y="1302861"/>
                  <a:ext cx="497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60" name="Freihand 159">
                  <a:extLst>
                    <a:ext uri="{FF2B5EF4-FFF2-40B4-BE49-F238E27FC236}">
                      <a16:creationId xmlns:a16="http://schemas.microsoft.com/office/drawing/2014/main" id="{6624EA04-ACFC-2539-BC6A-DEF786054F81}"/>
                    </a:ext>
                  </a:extLst>
                </p14:cNvPr>
                <p14:cNvContentPartPr/>
                <p14:nvPr/>
              </p14:nvContentPartPr>
              <p14:xfrm>
                <a:off x="3420035" y="1567821"/>
                <a:ext cx="264600" cy="239760"/>
              </p14:xfrm>
            </p:contentPart>
          </mc:Choice>
          <mc:Fallback>
            <p:pic>
              <p:nvPicPr>
                <p:cNvPr id="160" name="Freihand 159">
                  <a:extLst>
                    <a:ext uri="{FF2B5EF4-FFF2-40B4-BE49-F238E27FC236}">
                      <a16:creationId xmlns:a16="http://schemas.microsoft.com/office/drawing/2014/main" id="{6624EA04-ACFC-2539-BC6A-DEF786054F81}"/>
                    </a:ext>
                  </a:extLst>
                </p:cNvPr>
                <p:cNvPicPr/>
                <p:nvPr/>
              </p:nvPicPr>
              <p:blipFill>
                <a:blip r:embed="rId157"/>
                <a:stretch>
                  <a:fillRect/>
                </a:stretch>
              </p:blipFill>
              <p:spPr>
                <a:xfrm>
                  <a:off x="3411035" y="1558821"/>
                  <a:ext cx="2822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1" name="Freihand 160">
                  <a:extLst>
                    <a:ext uri="{FF2B5EF4-FFF2-40B4-BE49-F238E27FC236}">
                      <a16:creationId xmlns:a16="http://schemas.microsoft.com/office/drawing/2014/main" id="{D9E8C466-5050-97C3-F62B-F8C151AD0A0C}"/>
                    </a:ext>
                  </a:extLst>
                </p14:cNvPr>
                <p14:cNvContentPartPr/>
                <p14:nvPr/>
              </p14:nvContentPartPr>
              <p14:xfrm>
                <a:off x="3330755" y="1503741"/>
                <a:ext cx="155160" cy="164160"/>
              </p14:xfrm>
            </p:contentPart>
          </mc:Choice>
          <mc:Fallback>
            <p:pic>
              <p:nvPicPr>
                <p:cNvPr id="161" name="Freihand 160">
                  <a:extLst>
                    <a:ext uri="{FF2B5EF4-FFF2-40B4-BE49-F238E27FC236}">
                      <a16:creationId xmlns:a16="http://schemas.microsoft.com/office/drawing/2014/main" id="{D9E8C466-5050-97C3-F62B-F8C151AD0A0C}"/>
                    </a:ext>
                  </a:extLst>
                </p:cNvPr>
                <p:cNvPicPr/>
                <p:nvPr/>
              </p:nvPicPr>
              <p:blipFill>
                <a:blip r:embed="rId159"/>
                <a:stretch>
                  <a:fillRect/>
                </a:stretch>
              </p:blipFill>
              <p:spPr>
                <a:xfrm>
                  <a:off x="3321755" y="1494741"/>
                  <a:ext cx="172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3" name="Freihand 122">
                  <a:extLst>
                    <a:ext uri="{FF2B5EF4-FFF2-40B4-BE49-F238E27FC236}">
                      <a16:creationId xmlns:a16="http://schemas.microsoft.com/office/drawing/2014/main" id="{D26BCDD7-D031-5321-D38A-7D92602CC0C6}"/>
                    </a:ext>
                  </a:extLst>
                </p14:cNvPr>
                <p14:cNvContentPartPr/>
                <p14:nvPr/>
              </p14:nvContentPartPr>
              <p14:xfrm>
                <a:off x="7889435" y="1756101"/>
                <a:ext cx="291240" cy="173160"/>
              </p14:xfrm>
            </p:contentPart>
          </mc:Choice>
          <mc:Fallback>
            <p:pic>
              <p:nvPicPr>
                <p:cNvPr id="123" name="Freihand 122">
                  <a:extLst>
                    <a:ext uri="{FF2B5EF4-FFF2-40B4-BE49-F238E27FC236}">
                      <a16:creationId xmlns:a16="http://schemas.microsoft.com/office/drawing/2014/main" id="{D26BCDD7-D031-5321-D38A-7D92602CC0C6}"/>
                    </a:ext>
                  </a:extLst>
                </p:cNvPr>
                <p:cNvPicPr/>
                <p:nvPr/>
              </p:nvPicPr>
              <p:blipFill>
                <a:blip r:embed="rId161"/>
                <a:stretch>
                  <a:fillRect/>
                </a:stretch>
              </p:blipFill>
              <p:spPr>
                <a:xfrm>
                  <a:off x="7880435" y="1747101"/>
                  <a:ext cx="308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4" name="Freihand 123">
                  <a:extLst>
                    <a:ext uri="{FF2B5EF4-FFF2-40B4-BE49-F238E27FC236}">
                      <a16:creationId xmlns:a16="http://schemas.microsoft.com/office/drawing/2014/main" id="{3936C6A3-B18C-3211-7975-EF9ABE2F7E9B}"/>
                    </a:ext>
                  </a:extLst>
                </p14:cNvPr>
                <p14:cNvContentPartPr/>
                <p14:nvPr/>
              </p14:nvContentPartPr>
              <p14:xfrm>
                <a:off x="8204075" y="1699581"/>
                <a:ext cx="44280" cy="59760"/>
              </p14:xfrm>
            </p:contentPart>
          </mc:Choice>
          <mc:Fallback>
            <p:pic>
              <p:nvPicPr>
                <p:cNvPr id="124" name="Freihand 123">
                  <a:extLst>
                    <a:ext uri="{FF2B5EF4-FFF2-40B4-BE49-F238E27FC236}">
                      <a16:creationId xmlns:a16="http://schemas.microsoft.com/office/drawing/2014/main" id="{3936C6A3-B18C-3211-7975-EF9ABE2F7E9B}"/>
                    </a:ext>
                  </a:extLst>
                </p:cNvPr>
                <p:cNvPicPr/>
                <p:nvPr/>
              </p:nvPicPr>
              <p:blipFill>
                <a:blip r:embed="rId163"/>
                <a:stretch>
                  <a:fillRect/>
                </a:stretch>
              </p:blipFill>
              <p:spPr>
                <a:xfrm>
                  <a:off x="8195435" y="1690941"/>
                  <a:ext cx="61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5" name="Freihand 124">
                  <a:extLst>
                    <a:ext uri="{FF2B5EF4-FFF2-40B4-BE49-F238E27FC236}">
                      <a16:creationId xmlns:a16="http://schemas.microsoft.com/office/drawing/2014/main" id="{4FC800C4-ABA8-DEA6-1B16-2CAB4359DD62}"/>
                    </a:ext>
                  </a:extLst>
                </p14:cNvPr>
                <p14:cNvContentPartPr/>
                <p14:nvPr/>
              </p14:nvContentPartPr>
              <p14:xfrm>
                <a:off x="8302355" y="1773021"/>
                <a:ext cx="93960" cy="106560"/>
              </p14:xfrm>
            </p:contentPart>
          </mc:Choice>
          <mc:Fallback>
            <p:pic>
              <p:nvPicPr>
                <p:cNvPr id="125" name="Freihand 124">
                  <a:extLst>
                    <a:ext uri="{FF2B5EF4-FFF2-40B4-BE49-F238E27FC236}">
                      <a16:creationId xmlns:a16="http://schemas.microsoft.com/office/drawing/2014/main" id="{4FC800C4-ABA8-DEA6-1B16-2CAB4359DD62}"/>
                    </a:ext>
                  </a:extLst>
                </p:cNvPr>
                <p:cNvPicPr/>
                <p:nvPr/>
              </p:nvPicPr>
              <p:blipFill>
                <a:blip r:embed="rId165"/>
                <a:stretch>
                  <a:fillRect/>
                </a:stretch>
              </p:blipFill>
              <p:spPr>
                <a:xfrm>
                  <a:off x="8293355" y="1764381"/>
                  <a:ext cx="111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6" name="Freihand 125">
                  <a:extLst>
                    <a:ext uri="{FF2B5EF4-FFF2-40B4-BE49-F238E27FC236}">
                      <a16:creationId xmlns:a16="http://schemas.microsoft.com/office/drawing/2014/main" id="{F8B7F4AC-94E9-891E-1970-86FE2BD12CBC}"/>
                    </a:ext>
                  </a:extLst>
                </p14:cNvPr>
                <p14:cNvContentPartPr/>
                <p14:nvPr/>
              </p14:nvContentPartPr>
              <p14:xfrm>
                <a:off x="8552555" y="1823061"/>
                <a:ext cx="297000" cy="85320"/>
              </p14:xfrm>
            </p:contentPart>
          </mc:Choice>
          <mc:Fallback>
            <p:pic>
              <p:nvPicPr>
                <p:cNvPr id="126" name="Freihand 125">
                  <a:extLst>
                    <a:ext uri="{FF2B5EF4-FFF2-40B4-BE49-F238E27FC236}">
                      <a16:creationId xmlns:a16="http://schemas.microsoft.com/office/drawing/2014/main" id="{F8B7F4AC-94E9-891E-1970-86FE2BD12CBC}"/>
                    </a:ext>
                  </a:extLst>
                </p:cNvPr>
                <p:cNvPicPr/>
                <p:nvPr/>
              </p:nvPicPr>
              <p:blipFill>
                <a:blip r:embed="rId167"/>
                <a:stretch>
                  <a:fillRect/>
                </a:stretch>
              </p:blipFill>
              <p:spPr>
                <a:xfrm>
                  <a:off x="8543915" y="1814421"/>
                  <a:ext cx="314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7" name="Freihand 126">
                  <a:extLst>
                    <a:ext uri="{FF2B5EF4-FFF2-40B4-BE49-F238E27FC236}">
                      <a16:creationId xmlns:a16="http://schemas.microsoft.com/office/drawing/2014/main" id="{D40FF2AF-A1AE-1DC9-E6F2-AE23B7173DB5}"/>
                    </a:ext>
                  </a:extLst>
                </p14:cNvPr>
                <p14:cNvContentPartPr/>
                <p14:nvPr/>
              </p14:nvContentPartPr>
              <p14:xfrm>
                <a:off x="8746235" y="1751421"/>
                <a:ext cx="35640" cy="21960"/>
              </p14:xfrm>
            </p:contentPart>
          </mc:Choice>
          <mc:Fallback>
            <p:pic>
              <p:nvPicPr>
                <p:cNvPr id="127" name="Freihand 126">
                  <a:extLst>
                    <a:ext uri="{FF2B5EF4-FFF2-40B4-BE49-F238E27FC236}">
                      <a16:creationId xmlns:a16="http://schemas.microsoft.com/office/drawing/2014/main" id="{D40FF2AF-A1AE-1DC9-E6F2-AE23B7173DB5}"/>
                    </a:ext>
                  </a:extLst>
                </p:cNvPr>
                <p:cNvPicPr/>
                <p:nvPr/>
              </p:nvPicPr>
              <p:blipFill>
                <a:blip r:embed="rId169"/>
                <a:stretch>
                  <a:fillRect/>
                </a:stretch>
              </p:blipFill>
              <p:spPr>
                <a:xfrm>
                  <a:off x="8737595" y="1742781"/>
                  <a:ext cx="53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8" name="Freihand 127">
                  <a:extLst>
                    <a:ext uri="{FF2B5EF4-FFF2-40B4-BE49-F238E27FC236}">
                      <a16:creationId xmlns:a16="http://schemas.microsoft.com/office/drawing/2014/main" id="{C21B95AF-A1BF-BD0B-930A-4D4A648B752C}"/>
                    </a:ext>
                  </a:extLst>
                </p14:cNvPr>
                <p14:cNvContentPartPr/>
                <p14:nvPr/>
              </p14:nvContentPartPr>
              <p14:xfrm>
                <a:off x="8898155" y="1821981"/>
                <a:ext cx="127800" cy="230400"/>
              </p14:xfrm>
            </p:contentPart>
          </mc:Choice>
          <mc:Fallback>
            <p:pic>
              <p:nvPicPr>
                <p:cNvPr id="128" name="Freihand 127">
                  <a:extLst>
                    <a:ext uri="{FF2B5EF4-FFF2-40B4-BE49-F238E27FC236}">
                      <a16:creationId xmlns:a16="http://schemas.microsoft.com/office/drawing/2014/main" id="{C21B95AF-A1BF-BD0B-930A-4D4A648B752C}"/>
                    </a:ext>
                  </a:extLst>
                </p:cNvPr>
                <p:cNvPicPr/>
                <p:nvPr/>
              </p:nvPicPr>
              <p:blipFill>
                <a:blip r:embed="rId171"/>
                <a:stretch>
                  <a:fillRect/>
                </a:stretch>
              </p:blipFill>
              <p:spPr>
                <a:xfrm>
                  <a:off x="8889155" y="1813341"/>
                  <a:ext cx="1454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9" name="Freihand 128">
                  <a:extLst>
                    <a:ext uri="{FF2B5EF4-FFF2-40B4-BE49-F238E27FC236}">
                      <a16:creationId xmlns:a16="http://schemas.microsoft.com/office/drawing/2014/main" id="{65754D13-F052-9881-5AF2-8066EEAC390F}"/>
                    </a:ext>
                  </a:extLst>
                </p14:cNvPr>
                <p14:cNvContentPartPr/>
                <p14:nvPr/>
              </p14:nvContentPartPr>
              <p14:xfrm>
                <a:off x="9094355" y="1703181"/>
                <a:ext cx="258120" cy="212400"/>
              </p14:xfrm>
            </p:contentPart>
          </mc:Choice>
          <mc:Fallback>
            <p:pic>
              <p:nvPicPr>
                <p:cNvPr id="129" name="Freihand 128">
                  <a:extLst>
                    <a:ext uri="{FF2B5EF4-FFF2-40B4-BE49-F238E27FC236}">
                      <a16:creationId xmlns:a16="http://schemas.microsoft.com/office/drawing/2014/main" id="{65754D13-F052-9881-5AF2-8066EEAC390F}"/>
                    </a:ext>
                  </a:extLst>
                </p:cNvPr>
                <p:cNvPicPr/>
                <p:nvPr/>
              </p:nvPicPr>
              <p:blipFill>
                <a:blip r:embed="rId173"/>
                <a:stretch>
                  <a:fillRect/>
                </a:stretch>
              </p:blipFill>
              <p:spPr>
                <a:xfrm>
                  <a:off x="9085355" y="1694181"/>
                  <a:ext cx="2757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0" name="Freihand 129">
                  <a:extLst>
                    <a:ext uri="{FF2B5EF4-FFF2-40B4-BE49-F238E27FC236}">
                      <a16:creationId xmlns:a16="http://schemas.microsoft.com/office/drawing/2014/main" id="{0DEF54B5-EDC2-8476-A989-546F6AA85570}"/>
                    </a:ext>
                  </a:extLst>
                </p14:cNvPr>
                <p14:cNvContentPartPr/>
                <p14:nvPr/>
              </p14:nvContentPartPr>
              <p14:xfrm>
                <a:off x="9368315" y="1785261"/>
                <a:ext cx="92880" cy="126000"/>
              </p14:xfrm>
            </p:contentPart>
          </mc:Choice>
          <mc:Fallback>
            <p:pic>
              <p:nvPicPr>
                <p:cNvPr id="130" name="Freihand 129">
                  <a:extLst>
                    <a:ext uri="{FF2B5EF4-FFF2-40B4-BE49-F238E27FC236}">
                      <a16:creationId xmlns:a16="http://schemas.microsoft.com/office/drawing/2014/main" id="{0DEF54B5-EDC2-8476-A989-546F6AA85570}"/>
                    </a:ext>
                  </a:extLst>
                </p:cNvPr>
                <p:cNvPicPr/>
                <p:nvPr/>
              </p:nvPicPr>
              <p:blipFill>
                <a:blip r:embed="rId175"/>
                <a:stretch>
                  <a:fillRect/>
                </a:stretch>
              </p:blipFill>
              <p:spPr>
                <a:xfrm>
                  <a:off x="9359675" y="1776261"/>
                  <a:ext cx="110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1" name="Freihand 130">
                  <a:extLst>
                    <a:ext uri="{FF2B5EF4-FFF2-40B4-BE49-F238E27FC236}">
                      <a16:creationId xmlns:a16="http://schemas.microsoft.com/office/drawing/2014/main" id="{63A1D100-70E3-09CB-C626-02BF144BC0E6}"/>
                    </a:ext>
                  </a:extLst>
                </p14:cNvPr>
                <p14:cNvContentPartPr/>
                <p14:nvPr/>
              </p14:nvContentPartPr>
              <p14:xfrm>
                <a:off x="9605915" y="1804701"/>
                <a:ext cx="360000" cy="82800"/>
              </p14:xfrm>
            </p:contentPart>
          </mc:Choice>
          <mc:Fallback>
            <p:pic>
              <p:nvPicPr>
                <p:cNvPr id="131" name="Freihand 130">
                  <a:extLst>
                    <a:ext uri="{FF2B5EF4-FFF2-40B4-BE49-F238E27FC236}">
                      <a16:creationId xmlns:a16="http://schemas.microsoft.com/office/drawing/2014/main" id="{63A1D100-70E3-09CB-C626-02BF144BC0E6}"/>
                    </a:ext>
                  </a:extLst>
                </p:cNvPr>
                <p:cNvPicPr/>
                <p:nvPr/>
              </p:nvPicPr>
              <p:blipFill>
                <a:blip r:embed="rId177"/>
                <a:stretch>
                  <a:fillRect/>
                </a:stretch>
              </p:blipFill>
              <p:spPr>
                <a:xfrm>
                  <a:off x="9596915" y="1795701"/>
                  <a:ext cx="377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4" name="Freihand 133">
                  <a:extLst>
                    <a:ext uri="{FF2B5EF4-FFF2-40B4-BE49-F238E27FC236}">
                      <a16:creationId xmlns:a16="http://schemas.microsoft.com/office/drawing/2014/main" id="{D25EF00F-B272-9768-54D4-FAC4E93F3A87}"/>
                    </a:ext>
                  </a:extLst>
                </p14:cNvPr>
                <p14:cNvContentPartPr/>
                <p14:nvPr/>
              </p14:nvContentPartPr>
              <p14:xfrm>
                <a:off x="10127915" y="1791741"/>
                <a:ext cx="299520" cy="93240"/>
              </p14:xfrm>
            </p:contentPart>
          </mc:Choice>
          <mc:Fallback>
            <p:pic>
              <p:nvPicPr>
                <p:cNvPr id="134" name="Freihand 133">
                  <a:extLst>
                    <a:ext uri="{FF2B5EF4-FFF2-40B4-BE49-F238E27FC236}">
                      <a16:creationId xmlns:a16="http://schemas.microsoft.com/office/drawing/2014/main" id="{D25EF00F-B272-9768-54D4-FAC4E93F3A87}"/>
                    </a:ext>
                  </a:extLst>
                </p:cNvPr>
                <p:cNvPicPr/>
                <p:nvPr/>
              </p:nvPicPr>
              <p:blipFill>
                <a:blip r:embed="rId179"/>
                <a:stretch>
                  <a:fillRect/>
                </a:stretch>
              </p:blipFill>
              <p:spPr>
                <a:xfrm>
                  <a:off x="10119275" y="1783101"/>
                  <a:ext cx="317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5" name="Freihand 134">
                  <a:extLst>
                    <a:ext uri="{FF2B5EF4-FFF2-40B4-BE49-F238E27FC236}">
                      <a16:creationId xmlns:a16="http://schemas.microsoft.com/office/drawing/2014/main" id="{0C100F70-AB1F-5720-F907-AF7A5A36D6C0}"/>
                    </a:ext>
                  </a:extLst>
                </p14:cNvPr>
                <p14:cNvContentPartPr/>
                <p14:nvPr/>
              </p14:nvContentPartPr>
              <p14:xfrm>
                <a:off x="10435715" y="1723341"/>
                <a:ext cx="200880" cy="135000"/>
              </p14:xfrm>
            </p:contentPart>
          </mc:Choice>
          <mc:Fallback>
            <p:pic>
              <p:nvPicPr>
                <p:cNvPr id="135" name="Freihand 134">
                  <a:extLst>
                    <a:ext uri="{FF2B5EF4-FFF2-40B4-BE49-F238E27FC236}">
                      <a16:creationId xmlns:a16="http://schemas.microsoft.com/office/drawing/2014/main" id="{0C100F70-AB1F-5720-F907-AF7A5A36D6C0}"/>
                    </a:ext>
                  </a:extLst>
                </p:cNvPr>
                <p:cNvPicPr/>
                <p:nvPr/>
              </p:nvPicPr>
              <p:blipFill>
                <a:blip r:embed="rId181"/>
                <a:stretch>
                  <a:fillRect/>
                </a:stretch>
              </p:blipFill>
              <p:spPr>
                <a:xfrm>
                  <a:off x="10427075" y="1714701"/>
                  <a:ext cx="218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6" name="Freihand 135">
                  <a:extLst>
                    <a:ext uri="{FF2B5EF4-FFF2-40B4-BE49-F238E27FC236}">
                      <a16:creationId xmlns:a16="http://schemas.microsoft.com/office/drawing/2014/main" id="{D7B0584D-7330-9156-96E9-9CAD66463513}"/>
                    </a:ext>
                  </a:extLst>
                </p14:cNvPr>
                <p14:cNvContentPartPr/>
                <p14:nvPr/>
              </p14:nvContentPartPr>
              <p14:xfrm>
                <a:off x="10657835" y="1773741"/>
                <a:ext cx="182880" cy="86400"/>
              </p14:xfrm>
            </p:contentPart>
          </mc:Choice>
          <mc:Fallback>
            <p:pic>
              <p:nvPicPr>
                <p:cNvPr id="136" name="Freihand 135">
                  <a:extLst>
                    <a:ext uri="{FF2B5EF4-FFF2-40B4-BE49-F238E27FC236}">
                      <a16:creationId xmlns:a16="http://schemas.microsoft.com/office/drawing/2014/main" id="{D7B0584D-7330-9156-96E9-9CAD66463513}"/>
                    </a:ext>
                  </a:extLst>
                </p:cNvPr>
                <p:cNvPicPr/>
                <p:nvPr/>
              </p:nvPicPr>
              <p:blipFill>
                <a:blip r:embed="rId183"/>
                <a:stretch>
                  <a:fillRect/>
                </a:stretch>
              </p:blipFill>
              <p:spPr>
                <a:xfrm>
                  <a:off x="10648835" y="1764741"/>
                  <a:ext cx="200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7" name="Freihand 136">
                  <a:extLst>
                    <a:ext uri="{FF2B5EF4-FFF2-40B4-BE49-F238E27FC236}">
                      <a16:creationId xmlns:a16="http://schemas.microsoft.com/office/drawing/2014/main" id="{3B9221B1-5A29-34E8-4DA8-687F4F5AC66F}"/>
                    </a:ext>
                  </a:extLst>
                </p14:cNvPr>
                <p14:cNvContentPartPr/>
                <p14:nvPr/>
              </p14:nvContentPartPr>
              <p14:xfrm>
                <a:off x="10855475" y="1770141"/>
                <a:ext cx="112320" cy="76320"/>
              </p14:xfrm>
            </p:contentPart>
          </mc:Choice>
          <mc:Fallback>
            <p:pic>
              <p:nvPicPr>
                <p:cNvPr id="137" name="Freihand 136">
                  <a:extLst>
                    <a:ext uri="{FF2B5EF4-FFF2-40B4-BE49-F238E27FC236}">
                      <a16:creationId xmlns:a16="http://schemas.microsoft.com/office/drawing/2014/main" id="{3B9221B1-5A29-34E8-4DA8-687F4F5AC66F}"/>
                    </a:ext>
                  </a:extLst>
                </p:cNvPr>
                <p:cNvPicPr/>
                <p:nvPr/>
              </p:nvPicPr>
              <p:blipFill>
                <a:blip r:embed="rId185"/>
                <a:stretch>
                  <a:fillRect/>
                </a:stretch>
              </p:blipFill>
              <p:spPr>
                <a:xfrm>
                  <a:off x="10846835" y="1761501"/>
                  <a:ext cx="129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8" name="Freihand 137">
                  <a:extLst>
                    <a:ext uri="{FF2B5EF4-FFF2-40B4-BE49-F238E27FC236}">
                      <a16:creationId xmlns:a16="http://schemas.microsoft.com/office/drawing/2014/main" id="{C93838CA-8A17-B1A0-26E1-C48729C0F27E}"/>
                    </a:ext>
                  </a:extLst>
                </p14:cNvPr>
                <p14:cNvContentPartPr/>
                <p14:nvPr/>
              </p14:nvContentPartPr>
              <p14:xfrm>
                <a:off x="11045195" y="1750341"/>
                <a:ext cx="127440" cy="92520"/>
              </p14:xfrm>
            </p:contentPart>
          </mc:Choice>
          <mc:Fallback>
            <p:pic>
              <p:nvPicPr>
                <p:cNvPr id="138" name="Freihand 137">
                  <a:extLst>
                    <a:ext uri="{FF2B5EF4-FFF2-40B4-BE49-F238E27FC236}">
                      <a16:creationId xmlns:a16="http://schemas.microsoft.com/office/drawing/2014/main" id="{C93838CA-8A17-B1A0-26E1-C48729C0F27E}"/>
                    </a:ext>
                  </a:extLst>
                </p:cNvPr>
                <p:cNvPicPr/>
                <p:nvPr/>
              </p:nvPicPr>
              <p:blipFill>
                <a:blip r:embed="rId187"/>
                <a:stretch>
                  <a:fillRect/>
                </a:stretch>
              </p:blipFill>
              <p:spPr>
                <a:xfrm>
                  <a:off x="11036555" y="1741701"/>
                  <a:ext cx="145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9" name="Freihand 138">
                  <a:extLst>
                    <a:ext uri="{FF2B5EF4-FFF2-40B4-BE49-F238E27FC236}">
                      <a16:creationId xmlns:a16="http://schemas.microsoft.com/office/drawing/2014/main" id="{5F6D2868-C372-BA4C-8924-337DC5B0E52C}"/>
                    </a:ext>
                  </a:extLst>
                </p14:cNvPr>
                <p14:cNvContentPartPr/>
                <p14:nvPr/>
              </p14:nvContentPartPr>
              <p14:xfrm>
                <a:off x="11208995" y="1741701"/>
                <a:ext cx="223560" cy="114840"/>
              </p14:xfrm>
            </p:contentPart>
          </mc:Choice>
          <mc:Fallback>
            <p:pic>
              <p:nvPicPr>
                <p:cNvPr id="139" name="Freihand 138">
                  <a:extLst>
                    <a:ext uri="{FF2B5EF4-FFF2-40B4-BE49-F238E27FC236}">
                      <a16:creationId xmlns:a16="http://schemas.microsoft.com/office/drawing/2014/main" id="{5F6D2868-C372-BA4C-8924-337DC5B0E52C}"/>
                    </a:ext>
                  </a:extLst>
                </p:cNvPr>
                <p:cNvPicPr/>
                <p:nvPr/>
              </p:nvPicPr>
              <p:blipFill>
                <a:blip r:embed="rId189"/>
                <a:stretch>
                  <a:fillRect/>
                </a:stretch>
              </p:blipFill>
              <p:spPr>
                <a:xfrm>
                  <a:off x="11199995" y="1733061"/>
                  <a:ext cx="241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8" name="Freihand 167">
                  <a:extLst>
                    <a:ext uri="{FF2B5EF4-FFF2-40B4-BE49-F238E27FC236}">
                      <a16:creationId xmlns:a16="http://schemas.microsoft.com/office/drawing/2014/main" id="{E51AD89E-23B5-EFF7-D32A-676FEA023020}"/>
                    </a:ext>
                  </a:extLst>
                </p14:cNvPr>
                <p14:cNvContentPartPr/>
                <p14:nvPr/>
              </p14:nvContentPartPr>
              <p14:xfrm>
                <a:off x="10486475" y="2003781"/>
                <a:ext cx="129960" cy="254160"/>
              </p14:xfrm>
            </p:contentPart>
          </mc:Choice>
          <mc:Fallback>
            <p:pic>
              <p:nvPicPr>
                <p:cNvPr id="168" name="Freihand 167">
                  <a:extLst>
                    <a:ext uri="{FF2B5EF4-FFF2-40B4-BE49-F238E27FC236}">
                      <a16:creationId xmlns:a16="http://schemas.microsoft.com/office/drawing/2014/main" id="{E51AD89E-23B5-EFF7-D32A-676FEA023020}"/>
                    </a:ext>
                  </a:extLst>
                </p:cNvPr>
                <p:cNvPicPr/>
                <p:nvPr/>
              </p:nvPicPr>
              <p:blipFill>
                <a:blip r:embed="rId191"/>
                <a:stretch>
                  <a:fillRect/>
                </a:stretch>
              </p:blipFill>
              <p:spPr>
                <a:xfrm>
                  <a:off x="10477835" y="1994781"/>
                  <a:ext cx="1476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9" name="Freihand 168">
                  <a:extLst>
                    <a:ext uri="{FF2B5EF4-FFF2-40B4-BE49-F238E27FC236}">
                      <a16:creationId xmlns:a16="http://schemas.microsoft.com/office/drawing/2014/main" id="{C70AE2B4-0AD3-AF62-B655-51D62171AB19}"/>
                    </a:ext>
                  </a:extLst>
                </p14:cNvPr>
                <p14:cNvContentPartPr/>
                <p14:nvPr/>
              </p14:nvContentPartPr>
              <p14:xfrm>
                <a:off x="6553115" y="2530461"/>
                <a:ext cx="212040" cy="25920"/>
              </p14:xfrm>
            </p:contentPart>
          </mc:Choice>
          <mc:Fallback>
            <p:pic>
              <p:nvPicPr>
                <p:cNvPr id="169" name="Freihand 168">
                  <a:extLst>
                    <a:ext uri="{FF2B5EF4-FFF2-40B4-BE49-F238E27FC236}">
                      <a16:creationId xmlns:a16="http://schemas.microsoft.com/office/drawing/2014/main" id="{C70AE2B4-0AD3-AF62-B655-51D62171AB19}"/>
                    </a:ext>
                  </a:extLst>
                </p:cNvPr>
                <p:cNvPicPr/>
                <p:nvPr/>
              </p:nvPicPr>
              <p:blipFill>
                <a:blip r:embed="rId193"/>
                <a:stretch>
                  <a:fillRect/>
                </a:stretch>
              </p:blipFill>
              <p:spPr>
                <a:xfrm>
                  <a:off x="6544475" y="2521461"/>
                  <a:ext cx="229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0" name="Freihand 169">
                  <a:extLst>
                    <a:ext uri="{FF2B5EF4-FFF2-40B4-BE49-F238E27FC236}">
                      <a16:creationId xmlns:a16="http://schemas.microsoft.com/office/drawing/2014/main" id="{62277CB3-888F-481E-C409-4DC60E0EE9C5}"/>
                    </a:ext>
                  </a:extLst>
                </p14:cNvPr>
                <p14:cNvContentPartPr/>
                <p14:nvPr/>
              </p14:nvContentPartPr>
              <p14:xfrm>
                <a:off x="6568595" y="2468901"/>
                <a:ext cx="291240" cy="154080"/>
              </p14:xfrm>
            </p:contentPart>
          </mc:Choice>
          <mc:Fallback>
            <p:pic>
              <p:nvPicPr>
                <p:cNvPr id="170" name="Freihand 169">
                  <a:extLst>
                    <a:ext uri="{FF2B5EF4-FFF2-40B4-BE49-F238E27FC236}">
                      <a16:creationId xmlns:a16="http://schemas.microsoft.com/office/drawing/2014/main" id="{62277CB3-888F-481E-C409-4DC60E0EE9C5}"/>
                    </a:ext>
                  </a:extLst>
                </p:cNvPr>
                <p:cNvPicPr/>
                <p:nvPr/>
              </p:nvPicPr>
              <p:blipFill>
                <a:blip r:embed="rId195"/>
                <a:stretch>
                  <a:fillRect/>
                </a:stretch>
              </p:blipFill>
              <p:spPr>
                <a:xfrm>
                  <a:off x="6559595" y="2460261"/>
                  <a:ext cx="308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2" name="Freihand 171">
                  <a:extLst>
                    <a:ext uri="{FF2B5EF4-FFF2-40B4-BE49-F238E27FC236}">
                      <a16:creationId xmlns:a16="http://schemas.microsoft.com/office/drawing/2014/main" id="{C405E9F7-EE1C-9E74-2266-ED850792A86E}"/>
                    </a:ext>
                  </a:extLst>
                </p14:cNvPr>
                <p14:cNvContentPartPr/>
                <p14:nvPr/>
              </p14:nvContentPartPr>
              <p14:xfrm>
                <a:off x="7114715" y="2368461"/>
                <a:ext cx="103680" cy="193680"/>
              </p14:xfrm>
            </p:contentPart>
          </mc:Choice>
          <mc:Fallback>
            <p:pic>
              <p:nvPicPr>
                <p:cNvPr id="172" name="Freihand 171">
                  <a:extLst>
                    <a:ext uri="{FF2B5EF4-FFF2-40B4-BE49-F238E27FC236}">
                      <a16:creationId xmlns:a16="http://schemas.microsoft.com/office/drawing/2014/main" id="{C405E9F7-EE1C-9E74-2266-ED850792A86E}"/>
                    </a:ext>
                  </a:extLst>
                </p:cNvPr>
                <p:cNvPicPr/>
                <p:nvPr/>
              </p:nvPicPr>
              <p:blipFill>
                <a:blip r:embed="rId197"/>
                <a:stretch>
                  <a:fillRect/>
                </a:stretch>
              </p:blipFill>
              <p:spPr>
                <a:xfrm>
                  <a:off x="7105715" y="2359461"/>
                  <a:ext cx="121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3" name="Freihand 172">
                  <a:extLst>
                    <a:ext uri="{FF2B5EF4-FFF2-40B4-BE49-F238E27FC236}">
                      <a16:creationId xmlns:a16="http://schemas.microsoft.com/office/drawing/2014/main" id="{F6F9C3C7-D2AD-4ADB-B84B-D43055BEAC00}"/>
                    </a:ext>
                  </a:extLst>
                </p14:cNvPr>
                <p14:cNvContentPartPr/>
                <p14:nvPr/>
              </p14:nvContentPartPr>
              <p14:xfrm>
                <a:off x="7278875" y="2494101"/>
                <a:ext cx="102600" cy="65880"/>
              </p14:xfrm>
            </p:contentPart>
          </mc:Choice>
          <mc:Fallback>
            <p:pic>
              <p:nvPicPr>
                <p:cNvPr id="173" name="Freihand 172">
                  <a:extLst>
                    <a:ext uri="{FF2B5EF4-FFF2-40B4-BE49-F238E27FC236}">
                      <a16:creationId xmlns:a16="http://schemas.microsoft.com/office/drawing/2014/main" id="{F6F9C3C7-D2AD-4ADB-B84B-D43055BEAC00}"/>
                    </a:ext>
                  </a:extLst>
                </p:cNvPr>
                <p:cNvPicPr/>
                <p:nvPr/>
              </p:nvPicPr>
              <p:blipFill>
                <a:blip r:embed="rId199"/>
                <a:stretch>
                  <a:fillRect/>
                </a:stretch>
              </p:blipFill>
              <p:spPr>
                <a:xfrm>
                  <a:off x="7270235" y="2485461"/>
                  <a:ext cx="120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4" name="Freihand 173">
                  <a:extLst>
                    <a:ext uri="{FF2B5EF4-FFF2-40B4-BE49-F238E27FC236}">
                      <a16:creationId xmlns:a16="http://schemas.microsoft.com/office/drawing/2014/main" id="{A0B6A5BB-94F1-BE58-FCCD-BF80A7E6D6C3}"/>
                    </a:ext>
                  </a:extLst>
                </p14:cNvPr>
                <p14:cNvContentPartPr/>
                <p14:nvPr/>
              </p14:nvContentPartPr>
              <p14:xfrm>
                <a:off x="7406315" y="2455221"/>
                <a:ext cx="105840" cy="113760"/>
              </p14:xfrm>
            </p:contentPart>
          </mc:Choice>
          <mc:Fallback>
            <p:pic>
              <p:nvPicPr>
                <p:cNvPr id="174" name="Freihand 173">
                  <a:extLst>
                    <a:ext uri="{FF2B5EF4-FFF2-40B4-BE49-F238E27FC236}">
                      <a16:creationId xmlns:a16="http://schemas.microsoft.com/office/drawing/2014/main" id="{A0B6A5BB-94F1-BE58-FCCD-BF80A7E6D6C3}"/>
                    </a:ext>
                  </a:extLst>
                </p:cNvPr>
                <p:cNvPicPr/>
                <p:nvPr/>
              </p:nvPicPr>
              <p:blipFill>
                <a:blip r:embed="rId201"/>
                <a:stretch>
                  <a:fillRect/>
                </a:stretch>
              </p:blipFill>
              <p:spPr>
                <a:xfrm>
                  <a:off x="7397675" y="2446221"/>
                  <a:ext cx="123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5" name="Freihand 174">
                  <a:extLst>
                    <a:ext uri="{FF2B5EF4-FFF2-40B4-BE49-F238E27FC236}">
                      <a16:creationId xmlns:a16="http://schemas.microsoft.com/office/drawing/2014/main" id="{D579DD61-D7C6-7538-3954-B43572AB37ED}"/>
                    </a:ext>
                  </a:extLst>
                </p14:cNvPr>
                <p14:cNvContentPartPr/>
                <p14:nvPr/>
              </p14:nvContentPartPr>
              <p14:xfrm>
                <a:off x="7551035" y="2320581"/>
                <a:ext cx="147240" cy="228600"/>
              </p14:xfrm>
            </p:contentPart>
          </mc:Choice>
          <mc:Fallback>
            <p:pic>
              <p:nvPicPr>
                <p:cNvPr id="175" name="Freihand 174">
                  <a:extLst>
                    <a:ext uri="{FF2B5EF4-FFF2-40B4-BE49-F238E27FC236}">
                      <a16:creationId xmlns:a16="http://schemas.microsoft.com/office/drawing/2014/main" id="{D579DD61-D7C6-7538-3954-B43572AB37ED}"/>
                    </a:ext>
                  </a:extLst>
                </p:cNvPr>
                <p:cNvPicPr/>
                <p:nvPr/>
              </p:nvPicPr>
              <p:blipFill>
                <a:blip r:embed="rId203"/>
                <a:stretch>
                  <a:fillRect/>
                </a:stretch>
              </p:blipFill>
              <p:spPr>
                <a:xfrm>
                  <a:off x="7542395" y="2311941"/>
                  <a:ext cx="1648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6" name="Freihand 185">
                  <a:extLst>
                    <a:ext uri="{FF2B5EF4-FFF2-40B4-BE49-F238E27FC236}">
                      <a16:creationId xmlns:a16="http://schemas.microsoft.com/office/drawing/2014/main" id="{785D3C3A-B8FC-B5FC-4E68-95C35657A891}"/>
                    </a:ext>
                  </a:extLst>
                </p14:cNvPr>
                <p14:cNvContentPartPr/>
                <p14:nvPr/>
              </p14:nvContentPartPr>
              <p14:xfrm>
                <a:off x="10802915" y="2319501"/>
                <a:ext cx="221400" cy="202680"/>
              </p14:xfrm>
            </p:contentPart>
          </mc:Choice>
          <mc:Fallback>
            <p:pic>
              <p:nvPicPr>
                <p:cNvPr id="186" name="Freihand 185">
                  <a:extLst>
                    <a:ext uri="{FF2B5EF4-FFF2-40B4-BE49-F238E27FC236}">
                      <a16:creationId xmlns:a16="http://schemas.microsoft.com/office/drawing/2014/main" id="{785D3C3A-B8FC-B5FC-4E68-95C35657A891}"/>
                    </a:ext>
                  </a:extLst>
                </p:cNvPr>
                <p:cNvPicPr/>
                <p:nvPr/>
              </p:nvPicPr>
              <p:blipFill>
                <a:blip r:embed="rId205"/>
                <a:stretch>
                  <a:fillRect/>
                </a:stretch>
              </p:blipFill>
              <p:spPr>
                <a:xfrm>
                  <a:off x="10793915" y="2310861"/>
                  <a:ext cx="2390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7" name="Freihand 186">
                  <a:extLst>
                    <a:ext uri="{FF2B5EF4-FFF2-40B4-BE49-F238E27FC236}">
                      <a16:creationId xmlns:a16="http://schemas.microsoft.com/office/drawing/2014/main" id="{DC59F668-5E7D-E5BC-6392-39CBDDF5B9E4}"/>
                    </a:ext>
                  </a:extLst>
                </p14:cNvPr>
                <p14:cNvContentPartPr/>
                <p14:nvPr/>
              </p14:nvContentPartPr>
              <p14:xfrm>
                <a:off x="10911275" y="2342901"/>
                <a:ext cx="153000" cy="178920"/>
              </p14:xfrm>
            </p:contentPart>
          </mc:Choice>
          <mc:Fallback>
            <p:pic>
              <p:nvPicPr>
                <p:cNvPr id="187" name="Freihand 186">
                  <a:extLst>
                    <a:ext uri="{FF2B5EF4-FFF2-40B4-BE49-F238E27FC236}">
                      <a16:creationId xmlns:a16="http://schemas.microsoft.com/office/drawing/2014/main" id="{DC59F668-5E7D-E5BC-6392-39CBDDF5B9E4}"/>
                    </a:ext>
                  </a:extLst>
                </p:cNvPr>
                <p:cNvPicPr/>
                <p:nvPr/>
              </p:nvPicPr>
              <p:blipFill>
                <a:blip r:embed="rId207"/>
                <a:stretch>
                  <a:fillRect/>
                </a:stretch>
              </p:blipFill>
              <p:spPr>
                <a:xfrm>
                  <a:off x="10902275" y="2334261"/>
                  <a:ext cx="170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88" name="Freihand 187">
                  <a:extLst>
                    <a:ext uri="{FF2B5EF4-FFF2-40B4-BE49-F238E27FC236}">
                      <a16:creationId xmlns:a16="http://schemas.microsoft.com/office/drawing/2014/main" id="{1C521D87-2046-BDC1-C5E1-653DAA6C28E2}"/>
                    </a:ext>
                  </a:extLst>
                </p14:cNvPr>
                <p14:cNvContentPartPr/>
                <p14:nvPr/>
              </p14:nvContentPartPr>
              <p14:xfrm>
                <a:off x="11192075" y="2268741"/>
                <a:ext cx="214200" cy="264240"/>
              </p14:xfrm>
            </p:contentPart>
          </mc:Choice>
          <mc:Fallback>
            <p:pic>
              <p:nvPicPr>
                <p:cNvPr id="188" name="Freihand 187">
                  <a:extLst>
                    <a:ext uri="{FF2B5EF4-FFF2-40B4-BE49-F238E27FC236}">
                      <a16:creationId xmlns:a16="http://schemas.microsoft.com/office/drawing/2014/main" id="{1C521D87-2046-BDC1-C5E1-653DAA6C28E2}"/>
                    </a:ext>
                  </a:extLst>
                </p:cNvPr>
                <p:cNvPicPr/>
                <p:nvPr/>
              </p:nvPicPr>
              <p:blipFill>
                <a:blip r:embed="rId209"/>
                <a:stretch>
                  <a:fillRect/>
                </a:stretch>
              </p:blipFill>
              <p:spPr>
                <a:xfrm>
                  <a:off x="11183075" y="2259741"/>
                  <a:ext cx="2318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9" name="Freihand 188">
                  <a:extLst>
                    <a:ext uri="{FF2B5EF4-FFF2-40B4-BE49-F238E27FC236}">
                      <a16:creationId xmlns:a16="http://schemas.microsoft.com/office/drawing/2014/main" id="{415B09CF-CC60-1C2A-08B7-4F3D55899317}"/>
                    </a:ext>
                  </a:extLst>
                </p14:cNvPr>
                <p14:cNvContentPartPr/>
                <p14:nvPr/>
              </p14:nvContentPartPr>
              <p14:xfrm>
                <a:off x="11455235" y="2340381"/>
                <a:ext cx="115920" cy="150840"/>
              </p14:xfrm>
            </p:contentPart>
          </mc:Choice>
          <mc:Fallback>
            <p:pic>
              <p:nvPicPr>
                <p:cNvPr id="189" name="Freihand 188">
                  <a:extLst>
                    <a:ext uri="{FF2B5EF4-FFF2-40B4-BE49-F238E27FC236}">
                      <a16:creationId xmlns:a16="http://schemas.microsoft.com/office/drawing/2014/main" id="{415B09CF-CC60-1C2A-08B7-4F3D55899317}"/>
                    </a:ext>
                  </a:extLst>
                </p:cNvPr>
                <p:cNvPicPr/>
                <p:nvPr/>
              </p:nvPicPr>
              <p:blipFill>
                <a:blip r:embed="rId211"/>
                <a:stretch>
                  <a:fillRect/>
                </a:stretch>
              </p:blipFill>
              <p:spPr>
                <a:xfrm>
                  <a:off x="11446595" y="2331381"/>
                  <a:ext cx="133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94" name="Freihand 193">
                  <a:extLst>
                    <a:ext uri="{FF2B5EF4-FFF2-40B4-BE49-F238E27FC236}">
                      <a16:creationId xmlns:a16="http://schemas.microsoft.com/office/drawing/2014/main" id="{A951A0E0-C632-14CB-D241-BB4152590AC6}"/>
                    </a:ext>
                  </a:extLst>
                </p14:cNvPr>
                <p14:cNvContentPartPr/>
                <p14:nvPr/>
              </p14:nvContentPartPr>
              <p14:xfrm>
                <a:off x="7169795" y="2791821"/>
                <a:ext cx="83520" cy="214200"/>
              </p14:xfrm>
            </p:contentPart>
          </mc:Choice>
          <mc:Fallback>
            <p:pic>
              <p:nvPicPr>
                <p:cNvPr id="194" name="Freihand 193">
                  <a:extLst>
                    <a:ext uri="{FF2B5EF4-FFF2-40B4-BE49-F238E27FC236}">
                      <a16:creationId xmlns:a16="http://schemas.microsoft.com/office/drawing/2014/main" id="{A951A0E0-C632-14CB-D241-BB4152590AC6}"/>
                    </a:ext>
                  </a:extLst>
                </p:cNvPr>
                <p:cNvPicPr/>
                <p:nvPr/>
              </p:nvPicPr>
              <p:blipFill>
                <a:blip r:embed="rId213"/>
                <a:stretch>
                  <a:fillRect/>
                </a:stretch>
              </p:blipFill>
              <p:spPr>
                <a:xfrm>
                  <a:off x="7161155" y="2782821"/>
                  <a:ext cx="1011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95" name="Freihand 194">
                  <a:extLst>
                    <a:ext uri="{FF2B5EF4-FFF2-40B4-BE49-F238E27FC236}">
                      <a16:creationId xmlns:a16="http://schemas.microsoft.com/office/drawing/2014/main" id="{7307EE7E-46F2-6B4A-38BD-78C73CEDF36B}"/>
                    </a:ext>
                  </a:extLst>
                </p14:cNvPr>
                <p14:cNvContentPartPr/>
                <p14:nvPr/>
              </p14:nvContentPartPr>
              <p14:xfrm>
                <a:off x="7297595" y="2729541"/>
                <a:ext cx="261720" cy="371880"/>
              </p14:xfrm>
            </p:contentPart>
          </mc:Choice>
          <mc:Fallback>
            <p:pic>
              <p:nvPicPr>
                <p:cNvPr id="195" name="Freihand 194">
                  <a:extLst>
                    <a:ext uri="{FF2B5EF4-FFF2-40B4-BE49-F238E27FC236}">
                      <a16:creationId xmlns:a16="http://schemas.microsoft.com/office/drawing/2014/main" id="{7307EE7E-46F2-6B4A-38BD-78C73CEDF36B}"/>
                    </a:ext>
                  </a:extLst>
                </p:cNvPr>
                <p:cNvPicPr/>
                <p:nvPr/>
              </p:nvPicPr>
              <p:blipFill>
                <a:blip r:embed="rId215"/>
                <a:stretch>
                  <a:fillRect/>
                </a:stretch>
              </p:blipFill>
              <p:spPr>
                <a:xfrm>
                  <a:off x="7288955" y="2720901"/>
                  <a:ext cx="27936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96" name="Freihand 195">
                  <a:extLst>
                    <a:ext uri="{FF2B5EF4-FFF2-40B4-BE49-F238E27FC236}">
                      <a16:creationId xmlns:a16="http://schemas.microsoft.com/office/drawing/2014/main" id="{BB7296B4-00BE-E886-1203-7ACEC06F5927}"/>
                    </a:ext>
                  </a:extLst>
                </p14:cNvPr>
                <p14:cNvContentPartPr/>
                <p14:nvPr/>
              </p14:nvContentPartPr>
              <p14:xfrm>
                <a:off x="7585595" y="2745741"/>
                <a:ext cx="78120" cy="201600"/>
              </p14:xfrm>
            </p:contentPart>
          </mc:Choice>
          <mc:Fallback>
            <p:pic>
              <p:nvPicPr>
                <p:cNvPr id="196" name="Freihand 195">
                  <a:extLst>
                    <a:ext uri="{FF2B5EF4-FFF2-40B4-BE49-F238E27FC236}">
                      <a16:creationId xmlns:a16="http://schemas.microsoft.com/office/drawing/2014/main" id="{BB7296B4-00BE-E886-1203-7ACEC06F5927}"/>
                    </a:ext>
                  </a:extLst>
                </p:cNvPr>
                <p:cNvPicPr/>
                <p:nvPr/>
              </p:nvPicPr>
              <p:blipFill>
                <a:blip r:embed="rId217"/>
                <a:stretch>
                  <a:fillRect/>
                </a:stretch>
              </p:blipFill>
              <p:spPr>
                <a:xfrm>
                  <a:off x="7576955" y="2737101"/>
                  <a:ext cx="957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8" name="Freihand 197">
                  <a:extLst>
                    <a:ext uri="{FF2B5EF4-FFF2-40B4-BE49-F238E27FC236}">
                      <a16:creationId xmlns:a16="http://schemas.microsoft.com/office/drawing/2014/main" id="{57605E74-7ABA-538F-2216-195A22667622}"/>
                    </a:ext>
                  </a:extLst>
                </p14:cNvPr>
                <p14:cNvContentPartPr/>
                <p14:nvPr/>
              </p14:nvContentPartPr>
              <p14:xfrm>
                <a:off x="7571915" y="2812701"/>
                <a:ext cx="131040" cy="10440"/>
              </p14:xfrm>
            </p:contentPart>
          </mc:Choice>
          <mc:Fallback>
            <p:pic>
              <p:nvPicPr>
                <p:cNvPr id="198" name="Freihand 197">
                  <a:extLst>
                    <a:ext uri="{FF2B5EF4-FFF2-40B4-BE49-F238E27FC236}">
                      <a16:creationId xmlns:a16="http://schemas.microsoft.com/office/drawing/2014/main" id="{57605E74-7ABA-538F-2216-195A22667622}"/>
                    </a:ext>
                  </a:extLst>
                </p:cNvPr>
                <p:cNvPicPr/>
                <p:nvPr/>
              </p:nvPicPr>
              <p:blipFill>
                <a:blip r:embed="rId219"/>
                <a:stretch>
                  <a:fillRect/>
                </a:stretch>
              </p:blipFill>
              <p:spPr>
                <a:xfrm>
                  <a:off x="7563275" y="2804061"/>
                  <a:ext cx="148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0" name="Freihand 139">
                  <a:extLst>
                    <a:ext uri="{FF2B5EF4-FFF2-40B4-BE49-F238E27FC236}">
                      <a16:creationId xmlns:a16="http://schemas.microsoft.com/office/drawing/2014/main" id="{BF79C22A-6A73-7E83-F835-B6A3A4E985FF}"/>
                    </a:ext>
                  </a:extLst>
                </p14:cNvPr>
                <p14:cNvContentPartPr/>
                <p14:nvPr/>
              </p14:nvContentPartPr>
              <p14:xfrm>
                <a:off x="8262395" y="2070741"/>
                <a:ext cx="307440" cy="282960"/>
              </p14:xfrm>
            </p:contentPart>
          </mc:Choice>
          <mc:Fallback>
            <p:pic>
              <p:nvPicPr>
                <p:cNvPr id="140" name="Freihand 139">
                  <a:extLst>
                    <a:ext uri="{FF2B5EF4-FFF2-40B4-BE49-F238E27FC236}">
                      <a16:creationId xmlns:a16="http://schemas.microsoft.com/office/drawing/2014/main" id="{BF79C22A-6A73-7E83-F835-B6A3A4E985FF}"/>
                    </a:ext>
                  </a:extLst>
                </p:cNvPr>
                <p:cNvPicPr/>
                <p:nvPr/>
              </p:nvPicPr>
              <p:blipFill>
                <a:blip r:embed="rId221"/>
                <a:stretch>
                  <a:fillRect/>
                </a:stretch>
              </p:blipFill>
              <p:spPr>
                <a:xfrm>
                  <a:off x="8253755" y="2061741"/>
                  <a:ext cx="3250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1" name="Freihand 140">
                  <a:extLst>
                    <a:ext uri="{FF2B5EF4-FFF2-40B4-BE49-F238E27FC236}">
                      <a16:creationId xmlns:a16="http://schemas.microsoft.com/office/drawing/2014/main" id="{16600942-25E5-476E-6BB4-F1F1409B9289}"/>
                    </a:ext>
                  </a:extLst>
                </p14:cNvPr>
                <p14:cNvContentPartPr/>
                <p14:nvPr/>
              </p14:nvContentPartPr>
              <p14:xfrm>
                <a:off x="8877275" y="2094501"/>
                <a:ext cx="139680" cy="278280"/>
              </p14:xfrm>
            </p:contentPart>
          </mc:Choice>
          <mc:Fallback>
            <p:pic>
              <p:nvPicPr>
                <p:cNvPr id="141" name="Freihand 140">
                  <a:extLst>
                    <a:ext uri="{FF2B5EF4-FFF2-40B4-BE49-F238E27FC236}">
                      <a16:creationId xmlns:a16="http://schemas.microsoft.com/office/drawing/2014/main" id="{16600942-25E5-476E-6BB4-F1F1409B9289}"/>
                    </a:ext>
                  </a:extLst>
                </p:cNvPr>
                <p:cNvPicPr/>
                <p:nvPr/>
              </p:nvPicPr>
              <p:blipFill>
                <a:blip r:embed="rId223"/>
                <a:stretch>
                  <a:fillRect/>
                </a:stretch>
              </p:blipFill>
              <p:spPr>
                <a:xfrm>
                  <a:off x="8868275" y="2085861"/>
                  <a:ext cx="1573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2" name="Freihand 141">
                  <a:extLst>
                    <a:ext uri="{FF2B5EF4-FFF2-40B4-BE49-F238E27FC236}">
                      <a16:creationId xmlns:a16="http://schemas.microsoft.com/office/drawing/2014/main" id="{31E88BCD-D690-226C-9759-9B2A0F4A211F}"/>
                    </a:ext>
                  </a:extLst>
                </p14:cNvPr>
                <p14:cNvContentPartPr/>
                <p14:nvPr/>
              </p14:nvContentPartPr>
              <p14:xfrm>
                <a:off x="9046475" y="2096661"/>
                <a:ext cx="204120" cy="128160"/>
              </p14:xfrm>
            </p:contentPart>
          </mc:Choice>
          <mc:Fallback>
            <p:pic>
              <p:nvPicPr>
                <p:cNvPr id="142" name="Freihand 141">
                  <a:extLst>
                    <a:ext uri="{FF2B5EF4-FFF2-40B4-BE49-F238E27FC236}">
                      <a16:creationId xmlns:a16="http://schemas.microsoft.com/office/drawing/2014/main" id="{31E88BCD-D690-226C-9759-9B2A0F4A211F}"/>
                    </a:ext>
                  </a:extLst>
                </p:cNvPr>
                <p:cNvPicPr/>
                <p:nvPr/>
              </p:nvPicPr>
              <p:blipFill>
                <a:blip r:embed="rId225"/>
                <a:stretch>
                  <a:fillRect/>
                </a:stretch>
              </p:blipFill>
              <p:spPr>
                <a:xfrm>
                  <a:off x="9037835" y="2087661"/>
                  <a:ext cx="221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3" name="Freihand 142">
                  <a:extLst>
                    <a:ext uri="{FF2B5EF4-FFF2-40B4-BE49-F238E27FC236}">
                      <a16:creationId xmlns:a16="http://schemas.microsoft.com/office/drawing/2014/main" id="{B1FB4C28-C812-E5D9-C3C4-1FB62BDEAC9C}"/>
                    </a:ext>
                  </a:extLst>
                </p14:cNvPr>
                <p14:cNvContentPartPr/>
                <p14:nvPr/>
              </p14:nvContentPartPr>
              <p14:xfrm>
                <a:off x="9272555" y="2034741"/>
                <a:ext cx="146160" cy="177480"/>
              </p14:xfrm>
            </p:contentPart>
          </mc:Choice>
          <mc:Fallback>
            <p:pic>
              <p:nvPicPr>
                <p:cNvPr id="143" name="Freihand 142">
                  <a:extLst>
                    <a:ext uri="{FF2B5EF4-FFF2-40B4-BE49-F238E27FC236}">
                      <a16:creationId xmlns:a16="http://schemas.microsoft.com/office/drawing/2014/main" id="{B1FB4C28-C812-E5D9-C3C4-1FB62BDEAC9C}"/>
                    </a:ext>
                  </a:extLst>
                </p:cNvPr>
                <p:cNvPicPr/>
                <p:nvPr/>
              </p:nvPicPr>
              <p:blipFill>
                <a:blip r:embed="rId227"/>
                <a:stretch>
                  <a:fillRect/>
                </a:stretch>
              </p:blipFill>
              <p:spPr>
                <a:xfrm>
                  <a:off x="9263915" y="2026101"/>
                  <a:ext cx="163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4" name="Freihand 143">
                  <a:extLst>
                    <a:ext uri="{FF2B5EF4-FFF2-40B4-BE49-F238E27FC236}">
                      <a16:creationId xmlns:a16="http://schemas.microsoft.com/office/drawing/2014/main" id="{B3FBF737-ED0F-65D0-50B9-2C7AF8DC88D5}"/>
                    </a:ext>
                  </a:extLst>
                </p14:cNvPr>
                <p14:cNvContentPartPr/>
                <p14:nvPr/>
              </p14:nvContentPartPr>
              <p14:xfrm>
                <a:off x="9323315" y="2067501"/>
                <a:ext cx="158400" cy="163440"/>
              </p14:xfrm>
            </p:contentPart>
          </mc:Choice>
          <mc:Fallback>
            <p:pic>
              <p:nvPicPr>
                <p:cNvPr id="144" name="Freihand 143">
                  <a:extLst>
                    <a:ext uri="{FF2B5EF4-FFF2-40B4-BE49-F238E27FC236}">
                      <a16:creationId xmlns:a16="http://schemas.microsoft.com/office/drawing/2014/main" id="{B3FBF737-ED0F-65D0-50B9-2C7AF8DC88D5}"/>
                    </a:ext>
                  </a:extLst>
                </p:cNvPr>
                <p:cNvPicPr/>
                <p:nvPr/>
              </p:nvPicPr>
              <p:blipFill>
                <a:blip r:embed="rId229"/>
                <a:stretch>
                  <a:fillRect/>
                </a:stretch>
              </p:blipFill>
              <p:spPr>
                <a:xfrm>
                  <a:off x="9314675" y="2058861"/>
                  <a:ext cx="176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5" name="Freihand 144">
                  <a:extLst>
                    <a:ext uri="{FF2B5EF4-FFF2-40B4-BE49-F238E27FC236}">
                      <a16:creationId xmlns:a16="http://schemas.microsoft.com/office/drawing/2014/main" id="{2471DDBA-35DA-9567-ED80-A19B40C2B46B}"/>
                    </a:ext>
                  </a:extLst>
                </p14:cNvPr>
                <p14:cNvContentPartPr/>
                <p14:nvPr/>
              </p14:nvContentPartPr>
              <p14:xfrm>
                <a:off x="9493595" y="2072181"/>
                <a:ext cx="147960" cy="158040"/>
              </p14:xfrm>
            </p:contentPart>
          </mc:Choice>
          <mc:Fallback>
            <p:pic>
              <p:nvPicPr>
                <p:cNvPr id="145" name="Freihand 144">
                  <a:extLst>
                    <a:ext uri="{FF2B5EF4-FFF2-40B4-BE49-F238E27FC236}">
                      <a16:creationId xmlns:a16="http://schemas.microsoft.com/office/drawing/2014/main" id="{2471DDBA-35DA-9567-ED80-A19B40C2B46B}"/>
                    </a:ext>
                  </a:extLst>
                </p:cNvPr>
                <p:cNvPicPr/>
                <p:nvPr/>
              </p:nvPicPr>
              <p:blipFill>
                <a:blip r:embed="rId231"/>
                <a:stretch>
                  <a:fillRect/>
                </a:stretch>
              </p:blipFill>
              <p:spPr>
                <a:xfrm>
                  <a:off x="9484595" y="2063181"/>
                  <a:ext cx="165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8" name="Freihand 147">
                  <a:extLst>
                    <a:ext uri="{FF2B5EF4-FFF2-40B4-BE49-F238E27FC236}">
                      <a16:creationId xmlns:a16="http://schemas.microsoft.com/office/drawing/2014/main" id="{1BC9EEAA-470C-4509-2DEA-B2069E71E6A8}"/>
                    </a:ext>
                  </a:extLst>
                </p14:cNvPr>
                <p14:cNvContentPartPr/>
                <p14:nvPr/>
              </p14:nvContentPartPr>
              <p14:xfrm>
                <a:off x="9882755" y="2018901"/>
                <a:ext cx="104760" cy="201600"/>
              </p14:xfrm>
            </p:contentPart>
          </mc:Choice>
          <mc:Fallback>
            <p:pic>
              <p:nvPicPr>
                <p:cNvPr id="148" name="Freihand 147">
                  <a:extLst>
                    <a:ext uri="{FF2B5EF4-FFF2-40B4-BE49-F238E27FC236}">
                      <a16:creationId xmlns:a16="http://schemas.microsoft.com/office/drawing/2014/main" id="{1BC9EEAA-470C-4509-2DEA-B2069E71E6A8}"/>
                    </a:ext>
                  </a:extLst>
                </p:cNvPr>
                <p:cNvPicPr/>
                <p:nvPr/>
              </p:nvPicPr>
              <p:blipFill>
                <a:blip r:embed="rId233"/>
                <a:stretch>
                  <a:fillRect/>
                </a:stretch>
              </p:blipFill>
              <p:spPr>
                <a:xfrm>
                  <a:off x="9873755" y="2010261"/>
                  <a:ext cx="122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9" name="Freihand 148">
                  <a:extLst>
                    <a:ext uri="{FF2B5EF4-FFF2-40B4-BE49-F238E27FC236}">
                      <a16:creationId xmlns:a16="http://schemas.microsoft.com/office/drawing/2014/main" id="{BCF97357-12B7-3D36-C4BE-4AD149E96012}"/>
                    </a:ext>
                  </a:extLst>
                </p14:cNvPr>
                <p14:cNvContentPartPr/>
                <p14:nvPr/>
              </p14:nvContentPartPr>
              <p14:xfrm>
                <a:off x="9993275" y="2037981"/>
                <a:ext cx="427680" cy="180000"/>
              </p14:xfrm>
            </p:contentPart>
          </mc:Choice>
          <mc:Fallback>
            <p:pic>
              <p:nvPicPr>
                <p:cNvPr id="149" name="Freihand 148">
                  <a:extLst>
                    <a:ext uri="{FF2B5EF4-FFF2-40B4-BE49-F238E27FC236}">
                      <a16:creationId xmlns:a16="http://schemas.microsoft.com/office/drawing/2014/main" id="{BCF97357-12B7-3D36-C4BE-4AD149E96012}"/>
                    </a:ext>
                  </a:extLst>
                </p:cNvPr>
                <p:cNvPicPr/>
                <p:nvPr/>
              </p:nvPicPr>
              <p:blipFill>
                <a:blip r:embed="rId235"/>
                <a:stretch>
                  <a:fillRect/>
                </a:stretch>
              </p:blipFill>
              <p:spPr>
                <a:xfrm>
                  <a:off x="9984635" y="2028981"/>
                  <a:ext cx="445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6" name="Freihand 175">
                  <a:extLst>
                    <a:ext uri="{FF2B5EF4-FFF2-40B4-BE49-F238E27FC236}">
                      <a16:creationId xmlns:a16="http://schemas.microsoft.com/office/drawing/2014/main" id="{C6A9665C-698D-8775-070C-2C45BB219AB5}"/>
                    </a:ext>
                  </a:extLst>
                </p14:cNvPr>
                <p14:cNvContentPartPr/>
                <p14:nvPr/>
              </p14:nvContentPartPr>
              <p14:xfrm>
                <a:off x="7895195" y="2458461"/>
                <a:ext cx="110520" cy="112320"/>
              </p14:xfrm>
            </p:contentPart>
          </mc:Choice>
          <mc:Fallback>
            <p:pic>
              <p:nvPicPr>
                <p:cNvPr id="176" name="Freihand 175">
                  <a:extLst>
                    <a:ext uri="{FF2B5EF4-FFF2-40B4-BE49-F238E27FC236}">
                      <a16:creationId xmlns:a16="http://schemas.microsoft.com/office/drawing/2014/main" id="{C6A9665C-698D-8775-070C-2C45BB219AB5}"/>
                    </a:ext>
                  </a:extLst>
                </p:cNvPr>
                <p:cNvPicPr/>
                <p:nvPr/>
              </p:nvPicPr>
              <p:blipFill>
                <a:blip r:embed="rId237"/>
                <a:stretch>
                  <a:fillRect/>
                </a:stretch>
              </p:blipFill>
              <p:spPr>
                <a:xfrm>
                  <a:off x="7886195" y="2449461"/>
                  <a:ext cx="128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7" name="Freihand 176">
                  <a:extLst>
                    <a:ext uri="{FF2B5EF4-FFF2-40B4-BE49-F238E27FC236}">
                      <a16:creationId xmlns:a16="http://schemas.microsoft.com/office/drawing/2014/main" id="{2449BA81-C428-B2FC-3C84-F0142D86CEEC}"/>
                    </a:ext>
                  </a:extLst>
                </p14:cNvPr>
                <p14:cNvContentPartPr/>
                <p14:nvPr/>
              </p14:nvContentPartPr>
              <p14:xfrm>
                <a:off x="8040995" y="2355501"/>
                <a:ext cx="187200" cy="189000"/>
              </p14:xfrm>
            </p:contentPart>
          </mc:Choice>
          <mc:Fallback>
            <p:pic>
              <p:nvPicPr>
                <p:cNvPr id="177" name="Freihand 176">
                  <a:extLst>
                    <a:ext uri="{FF2B5EF4-FFF2-40B4-BE49-F238E27FC236}">
                      <a16:creationId xmlns:a16="http://schemas.microsoft.com/office/drawing/2014/main" id="{2449BA81-C428-B2FC-3C84-F0142D86CEEC}"/>
                    </a:ext>
                  </a:extLst>
                </p:cNvPr>
                <p:cNvPicPr/>
                <p:nvPr/>
              </p:nvPicPr>
              <p:blipFill>
                <a:blip r:embed="rId239"/>
                <a:stretch>
                  <a:fillRect/>
                </a:stretch>
              </p:blipFill>
              <p:spPr>
                <a:xfrm>
                  <a:off x="8032355" y="2346501"/>
                  <a:ext cx="2048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8" name="Freihand 177">
                  <a:extLst>
                    <a:ext uri="{FF2B5EF4-FFF2-40B4-BE49-F238E27FC236}">
                      <a16:creationId xmlns:a16="http://schemas.microsoft.com/office/drawing/2014/main" id="{44D895B3-BD1E-E758-8893-7503ED606068}"/>
                    </a:ext>
                  </a:extLst>
                </p14:cNvPr>
                <p14:cNvContentPartPr/>
                <p14:nvPr/>
              </p14:nvContentPartPr>
              <p14:xfrm>
                <a:off x="8219555" y="2341821"/>
                <a:ext cx="11880" cy="12600"/>
              </p14:xfrm>
            </p:contentPart>
          </mc:Choice>
          <mc:Fallback>
            <p:pic>
              <p:nvPicPr>
                <p:cNvPr id="178" name="Freihand 177">
                  <a:extLst>
                    <a:ext uri="{FF2B5EF4-FFF2-40B4-BE49-F238E27FC236}">
                      <a16:creationId xmlns:a16="http://schemas.microsoft.com/office/drawing/2014/main" id="{44D895B3-BD1E-E758-8893-7503ED606068}"/>
                    </a:ext>
                  </a:extLst>
                </p:cNvPr>
                <p:cNvPicPr/>
                <p:nvPr/>
              </p:nvPicPr>
              <p:blipFill>
                <a:blip r:embed="rId241"/>
                <a:stretch>
                  <a:fillRect/>
                </a:stretch>
              </p:blipFill>
              <p:spPr>
                <a:xfrm>
                  <a:off x="8210555" y="2332821"/>
                  <a:ext cx="29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9" name="Freihand 178">
                  <a:extLst>
                    <a:ext uri="{FF2B5EF4-FFF2-40B4-BE49-F238E27FC236}">
                      <a16:creationId xmlns:a16="http://schemas.microsoft.com/office/drawing/2014/main" id="{7B26A741-FEDC-EF99-C601-D2FF3E5C0610}"/>
                    </a:ext>
                  </a:extLst>
                </p14:cNvPr>
                <p14:cNvContentPartPr/>
                <p14:nvPr/>
              </p14:nvContentPartPr>
              <p14:xfrm>
                <a:off x="8296595" y="2348301"/>
                <a:ext cx="204840" cy="293760"/>
              </p14:xfrm>
            </p:contentPart>
          </mc:Choice>
          <mc:Fallback>
            <p:pic>
              <p:nvPicPr>
                <p:cNvPr id="179" name="Freihand 178">
                  <a:extLst>
                    <a:ext uri="{FF2B5EF4-FFF2-40B4-BE49-F238E27FC236}">
                      <a16:creationId xmlns:a16="http://schemas.microsoft.com/office/drawing/2014/main" id="{7B26A741-FEDC-EF99-C601-D2FF3E5C0610}"/>
                    </a:ext>
                  </a:extLst>
                </p:cNvPr>
                <p:cNvPicPr/>
                <p:nvPr/>
              </p:nvPicPr>
              <p:blipFill>
                <a:blip r:embed="rId243"/>
                <a:stretch>
                  <a:fillRect/>
                </a:stretch>
              </p:blipFill>
              <p:spPr>
                <a:xfrm>
                  <a:off x="8287955" y="2339661"/>
                  <a:ext cx="2224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0" name="Freihand 179">
                  <a:extLst>
                    <a:ext uri="{FF2B5EF4-FFF2-40B4-BE49-F238E27FC236}">
                      <a16:creationId xmlns:a16="http://schemas.microsoft.com/office/drawing/2014/main" id="{F74BF47E-5ECF-7E8F-F37E-10ADF2DFF17C}"/>
                    </a:ext>
                  </a:extLst>
                </p14:cNvPr>
                <p14:cNvContentPartPr/>
                <p14:nvPr/>
              </p14:nvContentPartPr>
              <p14:xfrm>
                <a:off x="8707355" y="2383581"/>
                <a:ext cx="253440" cy="360360"/>
              </p14:xfrm>
            </p:contentPart>
          </mc:Choice>
          <mc:Fallback>
            <p:pic>
              <p:nvPicPr>
                <p:cNvPr id="180" name="Freihand 179">
                  <a:extLst>
                    <a:ext uri="{FF2B5EF4-FFF2-40B4-BE49-F238E27FC236}">
                      <a16:creationId xmlns:a16="http://schemas.microsoft.com/office/drawing/2014/main" id="{F74BF47E-5ECF-7E8F-F37E-10ADF2DFF17C}"/>
                    </a:ext>
                  </a:extLst>
                </p:cNvPr>
                <p:cNvPicPr/>
                <p:nvPr/>
              </p:nvPicPr>
              <p:blipFill>
                <a:blip r:embed="rId245"/>
                <a:stretch>
                  <a:fillRect/>
                </a:stretch>
              </p:blipFill>
              <p:spPr>
                <a:xfrm>
                  <a:off x="8698715" y="2374581"/>
                  <a:ext cx="27108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1" name="Freihand 180">
                  <a:extLst>
                    <a:ext uri="{FF2B5EF4-FFF2-40B4-BE49-F238E27FC236}">
                      <a16:creationId xmlns:a16="http://schemas.microsoft.com/office/drawing/2014/main" id="{AACC80F9-F9FE-4917-8F33-E2425B4289A7}"/>
                    </a:ext>
                  </a:extLst>
                </p14:cNvPr>
                <p14:cNvContentPartPr/>
                <p14:nvPr/>
              </p14:nvContentPartPr>
              <p14:xfrm>
                <a:off x="9231155" y="2403021"/>
                <a:ext cx="87480" cy="165600"/>
              </p14:xfrm>
            </p:contentPart>
          </mc:Choice>
          <mc:Fallback>
            <p:pic>
              <p:nvPicPr>
                <p:cNvPr id="181" name="Freihand 180">
                  <a:extLst>
                    <a:ext uri="{FF2B5EF4-FFF2-40B4-BE49-F238E27FC236}">
                      <a16:creationId xmlns:a16="http://schemas.microsoft.com/office/drawing/2014/main" id="{AACC80F9-F9FE-4917-8F33-E2425B4289A7}"/>
                    </a:ext>
                  </a:extLst>
                </p:cNvPr>
                <p:cNvPicPr/>
                <p:nvPr/>
              </p:nvPicPr>
              <p:blipFill>
                <a:blip r:embed="rId247"/>
                <a:stretch>
                  <a:fillRect/>
                </a:stretch>
              </p:blipFill>
              <p:spPr>
                <a:xfrm>
                  <a:off x="9222515" y="2394021"/>
                  <a:ext cx="105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2" name="Freihand 181">
                  <a:extLst>
                    <a:ext uri="{FF2B5EF4-FFF2-40B4-BE49-F238E27FC236}">
                      <a16:creationId xmlns:a16="http://schemas.microsoft.com/office/drawing/2014/main" id="{26B0695C-EC4A-91C4-913D-0AAEFCCF545F}"/>
                    </a:ext>
                  </a:extLst>
                </p14:cNvPr>
                <p14:cNvContentPartPr/>
                <p14:nvPr/>
              </p14:nvContentPartPr>
              <p14:xfrm>
                <a:off x="9366875" y="2363061"/>
                <a:ext cx="198000" cy="187920"/>
              </p14:xfrm>
            </p:contentPart>
          </mc:Choice>
          <mc:Fallback>
            <p:pic>
              <p:nvPicPr>
                <p:cNvPr id="182" name="Freihand 181">
                  <a:extLst>
                    <a:ext uri="{FF2B5EF4-FFF2-40B4-BE49-F238E27FC236}">
                      <a16:creationId xmlns:a16="http://schemas.microsoft.com/office/drawing/2014/main" id="{26B0695C-EC4A-91C4-913D-0AAEFCCF545F}"/>
                    </a:ext>
                  </a:extLst>
                </p:cNvPr>
                <p:cNvPicPr/>
                <p:nvPr/>
              </p:nvPicPr>
              <p:blipFill>
                <a:blip r:embed="rId249"/>
                <a:stretch>
                  <a:fillRect/>
                </a:stretch>
              </p:blipFill>
              <p:spPr>
                <a:xfrm>
                  <a:off x="9357875" y="2354061"/>
                  <a:ext cx="215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3" name="Freihand 182">
                  <a:extLst>
                    <a:ext uri="{FF2B5EF4-FFF2-40B4-BE49-F238E27FC236}">
                      <a16:creationId xmlns:a16="http://schemas.microsoft.com/office/drawing/2014/main" id="{3344EFA5-AF3A-CE5B-EB9E-92ED8E688601}"/>
                    </a:ext>
                  </a:extLst>
                </p14:cNvPr>
                <p14:cNvContentPartPr/>
                <p14:nvPr/>
              </p14:nvContentPartPr>
              <p14:xfrm>
                <a:off x="9682955" y="2493381"/>
                <a:ext cx="121680" cy="23040"/>
              </p14:xfrm>
            </p:contentPart>
          </mc:Choice>
          <mc:Fallback>
            <p:pic>
              <p:nvPicPr>
                <p:cNvPr id="183" name="Freihand 182">
                  <a:extLst>
                    <a:ext uri="{FF2B5EF4-FFF2-40B4-BE49-F238E27FC236}">
                      <a16:creationId xmlns:a16="http://schemas.microsoft.com/office/drawing/2014/main" id="{3344EFA5-AF3A-CE5B-EB9E-92ED8E688601}"/>
                    </a:ext>
                  </a:extLst>
                </p:cNvPr>
                <p:cNvPicPr/>
                <p:nvPr/>
              </p:nvPicPr>
              <p:blipFill>
                <a:blip r:embed="rId251"/>
                <a:stretch>
                  <a:fillRect/>
                </a:stretch>
              </p:blipFill>
              <p:spPr>
                <a:xfrm>
                  <a:off x="9674315" y="2484381"/>
                  <a:ext cx="139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4" name="Freihand 183">
                  <a:extLst>
                    <a:ext uri="{FF2B5EF4-FFF2-40B4-BE49-F238E27FC236}">
                      <a16:creationId xmlns:a16="http://schemas.microsoft.com/office/drawing/2014/main" id="{FE47BE7A-301C-2397-A540-479B0BCAB4C1}"/>
                    </a:ext>
                  </a:extLst>
                </p14:cNvPr>
                <p14:cNvContentPartPr/>
                <p14:nvPr/>
              </p14:nvContentPartPr>
              <p14:xfrm>
                <a:off x="9896435" y="2420661"/>
                <a:ext cx="96840" cy="126000"/>
              </p14:xfrm>
            </p:contentPart>
          </mc:Choice>
          <mc:Fallback>
            <p:pic>
              <p:nvPicPr>
                <p:cNvPr id="184" name="Freihand 183">
                  <a:extLst>
                    <a:ext uri="{FF2B5EF4-FFF2-40B4-BE49-F238E27FC236}">
                      <a16:creationId xmlns:a16="http://schemas.microsoft.com/office/drawing/2014/main" id="{FE47BE7A-301C-2397-A540-479B0BCAB4C1}"/>
                    </a:ext>
                  </a:extLst>
                </p:cNvPr>
                <p:cNvPicPr/>
                <p:nvPr/>
              </p:nvPicPr>
              <p:blipFill>
                <a:blip r:embed="rId253"/>
                <a:stretch>
                  <a:fillRect/>
                </a:stretch>
              </p:blipFill>
              <p:spPr>
                <a:xfrm>
                  <a:off x="9887435" y="2411661"/>
                  <a:ext cx="114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5" name="Freihand 184">
                  <a:extLst>
                    <a:ext uri="{FF2B5EF4-FFF2-40B4-BE49-F238E27FC236}">
                      <a16:creationId xmlns:a16="http://schemas.microsoft.com/office/drawing/2014/main" id="{679A9C3A-9AB5-E432-5A93-5E9B6DB24BA6}"/>
                    </a:ext>
                  </a:extLst>
                </p14:cNvPr>
                <p14:cNvContentPartPr/>
                <p14:nvPr/>
              </p14:nvContentPartPr>
              <p14:xfrm>
                <a:off x="10043675" y="2427141"/>
                <a:ext cx="560520" cy="138960"/>
              </p14:xfrm>
            </p:contentPart>
          </mc:Choice>
          <mc:Fallback>
            <p:pic>
              <p:nvPicPr>
                <p:cNvPr id="185" name="Freihand 184">
                  <a:extLst>
                    <a:ext uri="{FF2B5EF4-FFF2-40B4-BE49-F238E27FC236}">
                      <a16:creationId xmlns:a16="http://schemas.microsoft.com/office/drawing/2014/main" id="{679A9C3A-9AB5-E432-5A93-5E9B6DB24BA6}"/>
                    </a:ext>
                  </a:extLst>
                </p:cNvPr>
                <p:cNvPicPr/>
                <p:nvPr/>
              </p:nvPicPr>
              <p:blipFill>
                <a:blip r:embed="rId255"/>
                <a:stretch>
                  <a:fillRect/>
                </a:stretch>
              </p:blipFill>
              <p:spPr>
                <a:xfrm>
                  <a:off x="10035035" y="2418501"/>
                  <a:ext cx="578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9" name="Freihand 198">
                  <a:extLst>
                    <a:ext uri="{FF2B5EF4-FFF2-40B4-BE49-F238E27FC236}">
                      <a16:creationId xmlns:a16="http://schemas.microsoft.com/office/drawing/2014/main" id="{A5E91802-225D-74AB-6978-C587A998249E}"/>
                    </a:ext>
                  </a:extLst>
                </p14:cNvPr>
                <p14:cNvContentPartPr/>
                <p14:nvPr/>
              </p14:nvContentPartPr>
              <p14:xfrm>
                <a:off x="7916075" y="2763021"/>
                <a:ext cx="129600" cy="186480"/>
              </p14:xfrm>
            </p:contentPart>
          </mc:Choice>
          <mc:Fallback>
            <p:pic>
              <p:nvPicPr>
                <p:cNvPr id="199" name="Freihand 198">
                  <a:extLst>
                    <a:ext uri="{FF2B5EF4-FFF2-40B4-BE49-F238E27FC236}">
                      <a16:creationId xmlns:a16="http://schemas.microsoft.com/office/drawing/2014/main" id="{A5E91802-225D-74AB-6978-C587A998249E}"/>
                    </a:ext>
                  </a:extLst>
                </p:cNvPr>
                <p:cNvPicPr/>
                <p:nvPr/>
              </p:nvPicPr>
              <p:blipFill>
                <a:blip r:embed="rId257"/>
                <a:stretch>
                  <a:fillRect/>
                </a:stretch>
              </p:blipFill>
              <p:spPr>
                <a:xfrm>
                  <a:off x="7907075" y="2754021"/>
                  <a:ext cx="147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00" name="Freihand 199">
                  <a:extLst>
                    <a:ext uri="{FF2B5EF4-FFF2-40B4-BE49-F238E27FC236}">
                      <a16:creationId xmlns:a16="http://schemas.microsoft.com/office/drawing/2014/main" id="{CEF3053B-99BE-E04A-4A68-37408F335A95}"/>
                    </a:ext>
                  </a:extLst>
                </p14:cNvPr>
                <p14:cNvContentPartPr/>
                <p14:nvPr/>
              </p14:nvContentPartPr>
              <p14:xfrm>
                <a:off x="8075915" y="2815581"/>
                <a:ext cx="68040" cy="90360"/>
              </p14:xfrm>
            </p:contentPart>
          </mc:Choice>
          <mc:Fallback>
            <p:pic>
              <p:nvPicPr>
                <p:cNvPr id="200" name="Freihand 199">
                  <a:extLst>
                    <a:ext uri="{FF2B5EF4-FFF2-40B4-BE49-F238E27FC236}">
                      <a16:creationId xmlns:a16="http://schemas.microsoft.com/office/drawing/2014/main" id="{CEF3053B-99BE-E04A-4A68-37408F335A95}"/>
                    </a:ext>
                  </a:extLst>
                </p:cNvPr>
                <p:cNvPicPr/>
                <p:nvPr/>
              </p:nvPicPr>
              <p:blipFill>
                <a:blip r:embed="rId259"/>
                <a:stretch>
                  <a:fillRect/>
                </a:stretch>
              </p:blipFill>
              <p:spPr>
                <a:xfrm>
                  <a:off x="8067275" y="2806581"/>
                  <a:ext cx="85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1" name="Freihand 200">
                  <a:extLst>
                    <a:ext uri="{FF2B5EF4-FFF2-40B4-BE49-F238E27FC236}">
                      <a16:creationId xmlns:a16="http://schemas.microsoft.com/office/drawing/2014/main" id="{4AC36228-5C91-9557-4D72-922CDAA060D8}"/>
                    </a:ext>
                  </a:extLst>
                </p14:cNvPr>
                <p14:cNvContentPartPr/>
                <p14:nvPr/>
              </p14:nvContentPartPr>
              <p14:xfrm>
                <a:off x="8422235" y="2774181"/>
                <a:ext cx="145800" cy="194400"/>
              </p14:xfrm>
            </p:contentPart>
          </mc:Choice>
          <mc:Fallback>
            <p:pic>
              <p:nvPicPr>
                <p:cNvPr id="201" name="Freihand 200">
                  <a:extLst>
                    <a:ext uri="{FF2B5EF4-FFF2-40B4-BE49-F238E27FC236}">
                      <a16:creationId xmlns:a16="http://schemas.microsoft.com/office/drawing/2014/main" id="{4AC36228-5C91-9557-4D72-922CDAA060D8}"/>
                    </a:ext>
                  </a:extLst>
                </p:cNvPr>
                <p:cNvPicPr/>
                <p:nvPr/>
              </p:nvPicPr>
              <p:blipFill>
                <a:blip r:embed="rId261"/>
                <a:stretch>
                  <a:fillRect/>
                </a:stretch>
              </p:blipFill>
              <p:spPr>
                <a:xfrm>
                  <a:off x="8413595" y="2765541"/>
                  <a:ext cx="163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2" name="Freihand 201">
                  <a:extLst>
                    <a:ext uri="{FF2B5EF4-FFF2-40B4-BE49-F238E27FC236}">
                      <a16:creationId xmlns:a16="http://schemas.microsoft.com/office/drawing/2014/main" id="{5BFA2A74-6772-299C-F59D-13943A469BE6}"/>
                    </a:ext>
                  </a:extLst>
                </p14:cNvPr>
                <p14:cNvContentPartPr/>
                <p14:nvPr/>
              </p14:nvContentPartPr>
              <p14:xfrm>
                <a:off x="8615915" y="2689221"/>
                <a:ext cx="106920" cy="105480"/>
              </p14:xfrm>
            </p:contentPart>
          </mc:Choice>
          <mc:Fallback>
            <p:pic>
              <p:nvPicPr>
                <p:cNvPr id="202" name="Freihand 201">
                  <a:extLst>
                    <a:ext uri="{FF2B5EF4-FFF2-40B4-BE49-F238E27FC236}">
                      <a16:creationId xmlns:a16="http://schemas.microsoft.com/office/drawing/2014/main" id="{5BFA2A74-6772-299C-F59D-13943A469BE6}"/>
                    </a:ext>
                  </a:extLst>
                </p:cNvPr>
                <p:cNvPicPr/>
                <p:nvPr/>
              </p:nvPicPr>
              <p:blipFill>
                <a:blip r:embed="rId263"/>
                <a:stretch>
                  <a:fillRect/>
                </a:stretch>
              </p:blipFill>
              <p:spPr>
                <a:xfrm>
                  <a:off x="8607275" y="2680221"/>
                  <a:ext cx="124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3" name="Freihand 202">
                  <a:extLst>
                    <a:ext uri="{FF2B5EF4-FFF2-40B4-BE49-F238E27FC236}">
                      <a16:creationId xmlns:a16="http://schemas.microsoft.com/office/drawing/2014/main" id="{92A4639C-32A1-45DE-7F2E-0BAA314E09A9}"/>
                    </a:ext>
                  </a:extLst>
                </p14:cNvPr>
                <p14:cNvContentPartPr/>
                <p14:nvPr/>
              </p14:nvContentPartPr>
              <p14:xfrm>
                <a:off x="8543195" y="2781381"/>
                <a:ext cx="84600" cy="187200"/>
              </p14:xfrm>
            </p:contentPart>
          </mc:Choice>
          <mc:Fallback>
            <p:pic>
              <p:nvPicPr>
                <p:cNvPr id="203" name="Freihand 202">
                  <a:extLst>
                    <a:ext uri="{FF2B5EF4-FFF2-40B4-BE49-F238E27FC236}">
                      <a16:creationId xmlns:a16="http://schemas.microsoft.com/office/drawing/2014/main" id="{92A4639C-32A1-45DE-7F2E-0BAA314E09A9}"/>
                    </a:ext>
                  </a:extLst>
                </p:cNvPr>
                <p:cNvPicPr/>
                <p:nvPr/>
              </p:nvPicPr>
              <p:blipFill>
                <a:blip r:embed="rId265"/>
                <a:stretch>
                  <a:fillRect/>
                </a:stretch>
              </p:blipFill>
              <p:spPr>
                <a:xfrm>
                  <a:off x="8534195" y="2772741"/>
                  <a:ext cx="102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6" name="Freihand 205">
                  <a:extLst>
                    <a:ext uri="{FF2B5EF4-FFF2-40B4-BE49-F238E27FC236}">
                      <a16:creationId xmlns:a16="http://schemas.microsoft.com/office/drawing/2014/main" id="{2D0E3B1D-E843-9574-EABC-122B120A3F71}"/>
                    </a:ext>
                  </a:extLst>
                </p14:cNvPr>
                <p14:cNvContentPartPr/>
                <p14:nvPr/>
              </p14:nvContentPartPr>
              <p14:xfrm>
                <a:off x="6993395" y="3285741"/>
                <a:ext cx="236160" cy="14760"/>
              </p14:xfrm>
            </p:contentPart>
          </mc:Choice>
          <mc:Fallback>
            <p:pic>
              <p:nvPicPr>
                <p:cNvPr id="206" name="Freihand 205">
                  <a:extLst>
                    <a:ext uri="{FF2B5EF4-FFF2-40B4-BE49-F238E27FC236}">
                      <a16:creationId xmlns:a16="http://schemas.microsoft.com/office/drawing/2014/main" id="{2D0E3B1D-E843-9574-EABC-122B120A3F71}"/>
                    </a:ext>
                  </a:extLst>
                </p:cNvPr>
                <p:cNvPicPr/>
                <p:nvPr/>
              </p:nvPicPr>
              <p:blipFill>
                <a:blip r:embed="rId267"/>
                <a:stretch>
                  <a:fillRect/>
                </a:stretch>
              </p:blipFill>
              <p:spPr>
                <a:xfrm>
                  <a:off x="6984755" y="3276741"/>
                  <a:ext cx="253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7" name="Freihand 206">
                  <a:extLst>
                    <a:ext uri="{FF2B5EF4-FFF2-40B4-BE49-F238E27FC236}">
                      <a16:creationId xmlns:a16="http://schemas.microsoft.com/office/drawing/2014/main" id="{823527A1-A22F-BBFC-DDAE-82F4CBF2063E}"/>
                    </a:ext>
                  </a:extLst>
                </p14:cNvPr>
                <p14:cNvContentPartPr/>
                <p14:nvPr/>
              </p14:nvContentPartPr>
              <p14:xfrm>
                <a:off x="6979715" y="3213381"/>
                <a:ext cx="411480" cy="147600"/>
              </p14:xfrm>
            </p:contentPart>
          </mc:Choice>
          <mc:Fallback>
            <p:pic>
              <p:nvPicPr>
                <p:cNvPr id="207" name="Freihand 206">
                  <a:extLst>
                    <a:ext uri="{FF2B5EF4-FFF2-40B4-BE49-F238E27FC236}">
                      <a16:creationId xmlns:a16="http://schemas.microsoft.com/office/drawing/2014/main" id="{823527A1-A22F-BBFC-DDAE-82F4CBF2063E}"/>
                    </a:ext>
                  </a:extLst>
                </p:cNvPr>
                <p:cNvPicPr/>
                <p:nvPr/>
              </p:nvPicPr>
              <p:blipFill>
                <a:blip r:embed="rId269"/>
                <a:stretch>
                  <a:fillRect/>
                </a:stretch>
              </p:blipFill>
              <p:spPr>
                <a:xfrm>
                  <a:off x="6970715" y="3204741"/>
                  <a:ext cx="429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9" name="Freihand 208">
                  <a:extLst>
                    <a:ext uri="{FF2B5EF4-FFF2-40B4-BE49-F238E27FC236}">
                      <a16:creationId xmlns:a16="http://schemas.microsoft.com/office/drawing/2014/main" id="{EDD9ABA3-FA56-23DD-7E6F-D7B03DF64D73}"/>
                    </a:ext>
                  </a:extLst>
                </p14:cNvPr>
                <p14:cNvContentPartPr/>
                <p14:nvPr/>
              </p14:nvContentPartPr>
              <p14:xfrm>
                <a:off x="7690715" y="3168021"/>
                <a:ext cx="282960" cy="189000"/>
              </p14:xfrm>
            </p:contentPart>
          </mc:Choice>
          <mc:Fallback>
            <p:pic>
              <p:nvPicPr>
                <p:cNvPr id="209" name="Freihand 208">
                  <a:extLst>
                    <a:ext uri="{FF2B5EF4-FFF2-40B4-BE49-F238E27FC236}">
                      <a16:creationId xmlns:a16="http://schemas.microsoft.com/office/drawing/2014/main" id="{EDD9ABA3-FA56-23DD-7E6F-D7B03DF64D73}"/>
                    </a:ext>
                  </a:extLst>
                </p:cNvPr>
                <p:cNvPicPr/>
                <p:nvPr/>
              </p:nvPicPr>
              <p:blipFill>
                <a:blip r:embed="rId271"/>
                <a:stretch>
                  <a:fillRect/>
                </a:stretch>
              </p:blipFill>
              <p:spPr>
                <a:xfrm>
                  <a:off x="7681715" y="3159381"/>
                  <a:ext cx="300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0" name="Freihand 209">
                  <a:extLst>
                    <a:ext uri="{FF2B5EF4-FFF2-40B4-BE49-F238E27FC236}">
                      <a16:creationId xmlns:a16="http://schemas.microsoft.com/office/drawing/2014/main" id="{3CAC6BD5-33EC-5BBE-6D95-272236C33A3F}"/>
                    </a:ext>
                  </a:extLst>
                </p14:cNvPr>
                <p14:cNvContentPartPr/>
                <p14:nvPr/>
              </p14:nvContentPartPr>
              <p14:xfrm>
                <a:off x="7991315" y="3107541"/>
                <a:ext cx="120600" cy="199440"/>
              </p14:xfrm>
            </p:contentPart>
          </mc:Choice>
          <mc:Fallback>
            <p:pic>
              <p:nvPicPr>
                <p:cNvPr id="210" name="Freihand 209">
                  <a:extLst>
                    <a:ext uri="{FF2B5EF4-FFF2-40B4-BE49-F238E27FC236}">
                      <a16:creationId xmlns:a16="http://schemas.microsoft.com/office/drawing/2014/main" id="{3CAC6BD5-33EC-5BBE-6D95-272236C33A3F}"/>
                    </a:ext>
                  </a:extLst>
                </p:cNvPr>
                <p:cNvPicPr/>
                <p:nvPr/>
              </p:nvPicPr>
              <p:blipFill>
                <a:blip r:embed="rId273"/>
                <a:stretch>
                  <a:fillRect/>
                </a:stretch>
              </p:blipFill>
              <p:spPr>
                <a:xfrm>
                  <a:off x="7982675" y="3098901"/>
                  <a:ext cx="138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1" name="Freihand 210">
                  <a:extLst>
                    <a:ext uri="{FF2B5EF4-FFF2-40B4-BE49-F238E27FC236}">
                      <a16:creationId xmlns:a16="http://schemas.microsoft.com/office/drawing/2014/main" id="{00FC43B0-319C-75BC-8792-D114EBD40129}"/>
                    </a:ext>
                  </a:extLst>
                </p14:cNvPr>
                <p14:cNvContentPartPr/>
                <p14:nvPr/>
              </p14:nvContentPartPr>
              <p14:xfrm>
                <a:off x="8310275" y="3232101"/>
                <a:ext cx="201960" cy="82440"/>
              </p14:xfrm>
            </p:contentPart>
          </mc:Choice>
          <mc:Fallback>
            <p:pic>
              <p:nvPicPr>
                <p:cNvPr id="211" name="Freihand 210">
                  <a:extLst>
                    <a:ext uri="{FF2B5EF4-FFF2-40B4-BE49-F238E27FC236}">
                      <a16:creationId xmlns:a16="http://schemas.microsoft.com/office/drawing/2014/main" id="{00FC43B0-319C-75BC-8792-D114EBD40129}"/>
                    </a:ext>
                  </a:extLst>
                </p:cNvPr>
                <p:cNvPicPr/>
                <p:nvPr/>
              </p:nvPicPr>
              <p:blipFill>
                <a:blip r:embed="rId275"/>
                <a:stretch>
                  <a:fillRect/>
                </a:stretch>
              </p:blipFill>
              <p:spPr>
                <a:xfrm>
                  <a:off x="8301635" y="3223461"/>
                  <a:ext cx="219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2" name="Freihand 211">
                  <a:extLst>
                    <a:ext uri="{FF2B5EF4-FFF2-40B4-BE49-F238E27FC236}">
                      <a16:creationId xmlns:a16="http://schemas.microsoft.com/office/drawing/2014/main" id="{8ECEAE95-927B-995B-D0F4-1BD532AE4D2B}"/>
                    </a:ext>
                  </a:extLst>
                </p14:cNvPr>
                <p14:cNvContentPartPr/>
                <p14:nvPr/>
              </p14:nvContentPartPr>
              <p14:xfrm>
                <a:off x="8567315" y="3220221"/>
                <a:ext cx="92520" cy="96480"/>
              </p14:xfrm>
            </p:contentPart>
          </mc:Choice>
          <mc:Fallback>
            <p:pic>
              <p:nvPicPr>
                <p:cNvPr id="212" name="Freihand 211">
                  <a:extLst>
                    <a:ext uri="{FF2B5EF4-FFF2-40B4-BE49-F238E27FC236}">
                      <a16:creationId xmlns:a16="http://schemas.microsoft.com/office/drawing/2014/main" id="{8ECEAE95-927B-995B-D0F4-1BD532AE4D2B}"/>
                    </a:ext>
                  </a:extLst>
                </p:cNvPr>
                <p:cNvPicPr/>
                <p:nvPr/>
              </p:nvPicPr>
              <p:blipFill>
                <a:blip r:embed="rId277"/>
                <a:stretch>
                  <a:fillRect/>
                </a:stretch>
              </p:blipFill>
              <p:spPr>
                <a:xfrm>
                  <a:off x="8558315" y="3211221"/>
                  <a:ext cx="110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3" name="Freihand 212">
                  <a:extLst>
                    <a:ext uri="{FF2B5EF4-FFF2-40B4-BE49-F238E27FC236}">
                      <a16:creationId xmlns:a16="http://schemas.microsoft.com/office/drawing/2014/main" id="{5BAA8727-59F9-8DAA-83B7-7EFFBDEB8019}"/>
                    </a:ext>
                  </a:extLst>
                </p14:cNvPr>
                <p14:cNvContentPartPr/>
                <p14:nvPr/>
              </p14:nvContentPartPr>
              <p14:xfrm>
                <a:off x="8741555" y="3229581"/>
                <a:ext cx="248040" cy="74160"/>
              </p14:xfrm>
            </p:contentPart>
          </mc:Choice>
          <mc:Fallback>
            <p:pic>
              <p:nvPicPr>
                <p:cNvPr id="213" name="Freihand 212">
                  <a:extLst>
                    <a:ext uri="{FF2B5EF4-FFF2-40B4-BE49-F238E27FC236}">
                      <a16:creationId xmlns:a16="http://schemas.microsoft.com/office/drawing/2014/main" id="{5BAA8727-59F9-8DAA-83B7-7EFFBDEB8019}"/>
                    </a:ext>
                  </a:extLst>
                </p:cNvPr>
                <p:cNvPicPr/>
                <p:nvPr/>
              </p:nvPicPr>
              <p:blipFill>
                <a:blip r:embed="rId279"/>
                <a:stretch>
                  <a:fillRect/>
                </a:stretch>
              </p:blipFill>
              <p:spPr>
                <a:xfrm>
                  <a:off x="8732915" y="3220581"/>
                  <a:ext cx="265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4" name="Freihand 213">
                  <a:extLst>
                    <a:ext uri="{FF2B5EF4-FFF2-40B4-BE49-F238E27FC236}">
                      <a16:creationId xmlns:a16="http://schemas.microsoft.com/office/drawing/2014/main" id="{0C7C1E6E-D7AA-7E24-4D0D-CA2B8332829E}"/>
                    </a:ext>
                  </a:extLst>
                </p14:cNvPr>
                <p14:cNvContentPartPr/>
                <p14:nvPr/>
              </p14:nvContentPartPr>
              <p14:xfrm>
                <a:off x="9015875" y="3206901"/>
                <a:ext cx="82440" cy="95760"/>
              </p14:xfrm>
            </p:contentPart>
          </mc:Choice>
          <mc:Fallback>
            <p:pic>
              <p:nvPicPr>
                <p:cNvPr id="214" name="Freihand 213">
                  <a:extLst>
                    <a:ext uri="{FF2B5EF4-FFF2-40B4-BE49-F238E27FC236}">
                      <a16:creationId xmlns:a16="http://schemas.microsoft.com/office/drawing/2014/main" id="{0C7C1E6E-D7AA-7E24-4D0D-CA2B8332829E}"/>
                    </a:ext>
                  </a:extLst>
                </p:cNvPr>
                <p:cNvPicPr/>
                <p:nvPr/>
              </p:nvPicPr>
              <p:blipFill>
                <a:blip r:embed="rId281"/>
                <a:stretch>
                  <a:fillRect/>
                </a:stretch>
              </p:blipFill>
              <p:spPr>
                <a:xfrm>
                  <a:off x="9006875" y="3197901"/>
                  <a:ext cx="100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5" name="Freihand 214">
                  <a:extLst>
                    <a:ext uri="{FF2B5EF4-FFF2-40B4-BE49-F238E27FC236}">
                      <a16:creationId xmlns:a16="http://schemas.microsoft.com/office/drawing/2014/main" id="{32E71428-C42E-EACB-6A0E-98B52BAAFEFF}"/>
                    </a:ext>
                  </a:extLst>
                </p14:cNvPr>
                <p14:cNvContentPartPr/>
                <p14:nvPr/>
              </p14:nvContentPartPr>
              <p14:xfrm>
                <a:off x="9303875" y="3060381"/>
                <a:ext cx="214560" cy="230400"/>
              </p14:xfrm>
            </p:contentPart>
          </mc:Choice>
          <mc:Fallback>
            <p:pic>
              <p:nvPicPr>
                <p:cNvPr id="215" name="Freihand 214">
                  <a:extLst>
                    <a:ext uri="{FF2B5EF4-FFF2-40B4-BE49-F238E27FC236}">
                      <a16:creationId xmlns:a16="http://schemas.microsoft.com/office/drawing/2014/main" id="{32E71428-C42E-EACB-6A0E-98B52BAAFEFF}"/>
                    </a:ext>
                  </a:extLst>
                </p:cNvPr>
                <p:cNvPicPr/>
                <p:nvPr/>
              </p:nvPicPr>
              <p:blipFill>
                <a:blip r:embed="rId283"/>
                <a:stretch>
                  <a:fillRect/>
                </a:stretch>
              </p:blipFill>
              <p:spPr>
                <a:xfrm>
                  <a:off x="9294875" y="3051381"/>
                  <a:ext cx="232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6" name="Freihand 215">
                  <a:extLst>
                    <a:ext uri="{FF2B5EF4-FFF2-40B4-BE49-F238E27FC236}">
                      <a16:creationId xmlns:a16="http://schemas.microsoft.com/office/drawing/2014/main" id="{13D95926-703C-A9AA-DE43-9CE196D230A8}"/>
                    </a:ext>
                  </a:extLst>
                </p14:cNvPr>
                <p14:cNvContentPartPr/>
                <p14:nvPr/>
              </p14:nvContentPartPr>
              <p14:xfrm>
                <a:off x="9525995" y="3137421"/>
                <a:ext cx="120240" cy="126720"/>
              </p14:xfrm>
            </p:contentPart>
          </mc:Choice>
          <mc:Fallback>
            <p:pic>
              <p:nvPicPr>
                <p:cNvPr id="216" name="Freihand 215">
                  <a:extLst>
                    <a:ext uri="{FF2B5EF4-FFF2-40B4-BE49-F238E27FC236}">
                      <a16:creationId xmlns:a16="http://schemas.microsoft.com/office/drawing/2014/main" id="{13D95926-703C-A9AA-DE43-9CE196D230A8}"/>
                    </a:ext>
                  </a:extLst>
                </p:cNvPr>
                <p:cNvPicPr/>
                <p:nvPr/>
              </p:nvPicPr>
              <p:blipFill>
                <a:blip r:embed="rId285"/>
                <a:stretch>
                  <a:fillRect/>
                </a:stretch>
              </p:blipFill>
              <p:spPr>
                <a:xfrm>
                  <a:off x="9517355" y="3128421"/>
                  <a:ext cx="137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20" name="Freihand 219">
                  <a:extLst>
                    <a:ext uri="{FF2B5EF4-FFF2-40B4-BE49-F238E27FC236}">
                      <a16:creationId xmlns:a16="http://schemas.microsoft.com/office/drawing/2014/main" id="{0444E642-5A35-BAAF-8EDA-CD457FA458EE}"/>
                    </a:ext>
                  </a:extLst>
                </p14:cNvPr>
                <p14:cNvContentPartPr/>
                <p14:nvPr/>
              </p14:nvContentPartPr>
              <p14:xfrm>
                <a:off x="9192635" y="3220941"/>
                <a:ext cx="98640" cy="100080"/>
              </p14:xfrm>
            </p:contentPart>
          </mc:Choice>
          <mc:Fallback>
            <p:pic>
              <p:nvPicPr>
                <p:cNvPr id="220" name="Freihand 219">
                  <a:extLst>
                    <a:ext uri="{FF2B5EF4-FFF2-40B4-BE49-F238E27FC236}">
                      <a16:creationId xmlns:a16="http://schemas.microsoft.com/office/drawing/2014/main" id="{0444E642-5A35-BAAF-8EDA-CD457FA458EE}"/>
                    </a:ext>
                  </a:extLst>
                </p:cNvPr>
                <p:cNvPicPr/>
                <p:nvPr/>
              </p:nvPicPr>
              <p:blipFill>
                <a:blip r:embed="rId287"/>
                <a:stretch>
                  <a:fillRect/>
                </a:stretch>
              </p:blipFill>
              <p:spPr>
                <a:xfrm>
                  <a:off x="9183635" y="3212301"/>
                  <a:ext cx="116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1" name="Freihand 220">
                  <a:extLst>
                    <a:ext uri="{FF2B5EF4-FFF2-40B4-BE49-F238E27FC236}">
                      <a16:creationId xmlns:a16="http://schemas.microsoft.com/office/drawing/2014/main" id="{8711806C-F4B9-5D4D-D3CA-C34C6C44464F}"/>
                    </a:ext>
                  </a:extLst>
                </p14:cNvPr>
                <p14:cNvContentPartPr/>
                <p14:nvPr/>
              </p14:nvContentPartPr>
              <p14:xfrm>
                <a:off x="9406475" y="3012501"/>
                <a:ext cx="91800" cy="282960"/>
              </p14:xfrm>
            </p:contentPart>
          </mc:Choice>
          <mc:Fallback>
            <p:pic>
              <p:nvPicPr>
                <p:cNvPr id="221" name="Freihand 220">
                  <a:extLst>
                    <a:ext uri="{FF2B5EF4-FFF2-40B4-BE49-F238E27FC236}">
                      <a16:creationId xmlns:a16="http://schemas.microsoft.com/office/drawing/2014/main" id="{8711806C-F4B9-5D4D-D3CA-C34C6C44464F}"/>
                    </a:ext>
                  </a:extLst>
                </p:cNvPr>
                <p:cNvPicPr/>
                <p:nvPr/>
              </p:nvPicPr>
              <p:blipFill>
                <a:blip r:embed="rId289"/>
                <a:stretch>
                  <a:fillRect/>
                </a:stretch>
              </p:blipFill>
              <p:spPr>
                <a:xfrm>
                  <a:off x="9397835" y="3003501"/>
                  <a:ext cx="1094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2" name="Freihand 221">
                  <a:extLst>
                    <a:ext uri="{FF2B5EF4-FFF2-40B4-BE49-F238E27FC236}">
                      <a16:creationId xmlns:a16="http://schemas.microsoft.com/office/drawing/2014/main" id="{AB4DA4E5-212C-FF10-4348-D0702B4C97D2}"/>
                    </a:ext>
                  </a:extLst>
                </p14:cNvPr>
                <p14:cNvContentPartPr/>
                <p14:nvPr/>
              </p14:nvContentPartPr>
              <p14:xfrm>
                <a:off x="9671075" y="3162621"/>
                <a:ext cx="129600" cy="104400"/>
              </p14:xfrm>
            </p:contentPart>
          </mc:Choice>
          <mc:Fallback>
            <p:pic>
              <p:nvPicPr>
                <p:cNvPr id="222" name="Freihand 221">
                  <a:extLst>
                    <a:ext uri="{FF2B5EF4-FFF2-40B4-BE49-F238E27FC236}">
                      <a16:creationId xmlns:a16="http://schemas.microsoft.com/office/drawing/2014/main" id="{AB4DA4E5-212C-FF10-4348-D0702B4C97D2}"/>
                    </a:ext>
                  </a:extLst>
                </p:cNvPr>
                <p:cNvPicPr/>
                <p:nvPr/>
              </p:nvPicPr>
              <p:blipFill>
                <a:blip r:embed="rId291"/>
                <a:stretch>
                  <a:fillRect/>
                </a:stretch>
              </p:blipFill>
              <p:spPr>
                <a:xfrm>
                  <a:off x="9662435" y="3153981"/>
                  <a:ext cx="147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24" name="Freihand 223">
                  <a:extLst>
                    <a:ext uri="{FF2B5EF4-FFF2-40B4-BE49-F238E27FC236}">
                      <a16:creationId xmlns:a16="http://schemas.microsoft.com/office/drawing/2014/main" id="{6BAB183B-EEB8-0A30-3A88-B382A8CE28DE}"/>
                    </a:ext>
                  </a:extLst>
                </p14:cNvPr>
                <p14:cNvContentPartPr/>
                <p14:nvPr/>
              </p14:nvContentPartPr>
              <p14:xfrm>
                <a:off x="9941795" y="3194661"/>
                <a:ext cx="183240" cy="96120"/>
              </p14:xfrm>
            </p:contentPart>
          </mc:Choice>
          <mc:Fallback>
            <p:pic>
              <p:nvPicPr>
                <p:cNvPr id="224" name="Freihand 223">
                  <a:extLst>
                    <a:ext uri="{FF2B5EF4-FFF2-40B4-BE49-F238E27FC236}">
                      <a16:creationId xmlns:a16="http://schemas.microsoft.com/office/drawing/2014/main" id="{6BAB183B-EEB8-0A30-3A88-B382A8CE28DE}"/>
                    </a:ext>
                  </a:extLst>
                </p:cNvPr>
                <p:cNvPicPr/>
                <p:nvPr/>
              </p:nvPicPr>
              <p:blipFill>
                <a:blip r:embed="rId293"/>
                <a:stretch>
                  <a:fillRect/>
                </a:stretch>
              </p:blipFill>
              <p:spPr>
                <a:xfrm>
                  <a:off x="9933155" y="3186021"/>
                  <a:ext cx="200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25" name="Freihand 224">
                  <a:extLst>
                    <a:ext uri="{FF2B5EF4-FFF2-40B4-BE49-F238E27FC236}">
                      <a16:creationId xmlns:a16="http://schemas.microsoft.com/office/drawing/2014/main" id="{D1AC2BD0-D348-8654-FAD4-244CE3545900}"/>
                    </a:ext>
                  </a:extLst>
                </p14:cNvPr>
                <p14:cNvContentPartPr/>
                <p14:nvPr/>
              </p14:nvContentPartPr>
              <p14:xfrm>
                <a:off x="10332395" y="3151821"/>
                <a:ext cx="121320" cy="131760"/>
              </p14:xfrm>
            </p:contentPart>
          </mc:Choice>
          <mc:Fallback>
            <p:pic>
              <p:nvPicPr>
                <p:cNvPr id="225" name="Freihand 224">
                  <a:extLst>
                    <a:ext uri="{FF2B5EF4-FFF2-40B4-BE49-F238E27FC236}">
                      <a16:creationId xmlns:a16="http://schemas.microsoft.com/office/drawing/2014/main" id="{D1AC2BD0-D348-8654-FAD4-244CE3545900}"/>
                    </a:ext>
                  </a:extLst>
                </p:cNvPr>
                <p:cNvPicPr/>
                <p:nvPr/>
              </p:nvPicPr>
              <p:blipFill>
                <a:blip r:embed="rId295"/>
                <a:stretch>
                  <a:fillRect/>
                </a:stretch>
              </p:blipFill>
              <p:spPr>
                <a:xfrm>
                  <a:off x="10323755" y="3142821"/>
                  <a:ext cx="138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26" name="Freihand 225">
                  <a:extLst>
                    <a:ext uri="{FF2B5EF4-FFF2-40B4-BE49-F238E27FC236}">
                      <a16:creationId xmlns:a16="http://schemas.microsoft.com/office/drawing/2014/main" id="{043F7929-83C5-207B-422F-FA9550EA369B}"/>
                    </a:ext>
                  </a:extLst>
                </p14:cNvPr>
                <p14:cNvContentPartPr/>
                <p14:nvPr/>
              </p14:nvContentPartPr>
              <p14:xfrm>
                <a:off x="10503755" y="3052101"/>
                <a:ext cx="179640" cy="207720"/>
              </p14:xfrm>
            </p:contentPart>
          </mc:Choice>
          <mc:Fallback>
            <p:pic>
              <p:nvPicPr>
                <p:cNvPr id="226" name="Freihand 225">
                  <a:extLst>
                    <a:ext uri="{FF2B5EF4-FFF2-40B4-BE49-F238E27FC236}">
                      <a16:creationId xmlns:a16="http://schemas.microsoft.com/office/drawing/2014/main" id="{043F7929-83C5-207B-422F-FA9550EA369B}"/>
                    </a:ext>
                  </a:extLst>
                </p:cNvPr>
                <p:cNvPicPr/>
                <p:nvPr/>
              </p:nvPicPr>
              <p:blipFill>
                <a:blip r:embed="rId297"/>
                <a:stretch>
                  <a:fillRect/>
                </a:stretch>
              </p:blipFill>
              <p:spPr>
                <a:xfrm>
                  <a:off x="10495115" y="3043101"/>
                  <a:ext cx="1972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7" name="Freihand 226">
                  <a:extLst>
                    <a:ext uri="{FF2B5EF4-FFF2-40B4-BE49-F238E27FC236}">
                      <a16:creationId xmlns:a16="http://schemas.microsoft.com/office/drawing/2014/main" id="{7B654B85-7509-B258-ECB3-EEA63C0C864D}"/>
                    </a:ext>
                  </a:extLst>
                </p14:cNvPr>
                <p14:cNvContentPartPr/>
                <p14:nvPr/>
              </p14:nvContentPartPr>
              <p14:xfrm>
                <a:off x="10672955" y="3054261"/>
                <a:ext cx="29160" cy="29520"/>
              </p14:xfrm>
            </p:contentPart>
          </mc:Choice>
          <mc:Fallback>
            <p:pic>
              <p:nvPicPr>
                <p:cNvPr id="227" name="Freihand 226">
                  <a:extLst>
                    <a:ext uri="{FF2B5EF4-FFF2-40B4-BE49-F238E27FC236}">
                      <a16:creationId xmlns:a16="http://schemas.microsoft.com/office/drawing/2014/main" id="{7B654B85-7509-B258-ECB3-EEA63C0C864D}"/>
                    </a:ext>
                  </a:extLst>
                </p:cNvPr>
                <p:cNvPicPr/>
                <p:nvPr/>
              </p:nvPicPr>
              <p:blipFill>
                <a:blip r:embed="rId299"/>
                <a:stretch>
                  <a:fillRect/>
                </a:stretch>
              </p:blipFill>
              <p:spPr>
                <a:xfrm>
                  <a:off x="10663955" y="3045261"/>
                  <a:ext cx="46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8" name="Freihand 227">
                  <a:extLst>
                    <a:ext uri="{FF2B5EF4-FFF2-40B4-BE49-F238E27FC236}">
                      <a16:creationId xmlns:a16="http://schemas.microsoft.com/office/drawing/2014/main" id="{4E9F759C-AD60-EDE2-B3E2-8FBE55C23977}"/>
                    </a:ext>
                  </a:extLst>
                </p14:cNvPr>
                <p14:cNvContentPartPr/>
                <p14:nvPr/>
              </p14:nvContentPartPr>
              <p14:xfrm>
                <a:off x="10710755" y="3032301"/>
                <a:ext cx="436320" cy="390240"/>
              </p14:xfrm>
            </p:contentPart>
          </mc:Choice>
          <mc:Fallback>
            <p:pic>
              <p:nvPicPr>
                <p:cNvPr id="228" name="Freihand 227">
                  <a:extLst>
                    <a:ext uri="{FF2B5EF4-FFF2-40B4-BE49-F238E27FC236}">
                      <a16:creationId xmlns:a16="http://schemas.microsoft.com/office/drawing/2014/main" id="{4E9F759C-AD60-EDE2-B3E2-8FBE55C23977}"/>
                    </a:ext>
                  </a:extLst>
                </p:cNvPr>
                <p:cNvPicPr/>
                <p:nvPr/>
              </p:nvPicPr>
              <p:blipFill>
                <a:blip r:embed="rId301"/>
                <a:stretch>
                  <a:fillRect/>
                </a:stretch>
              </p:blipFill>
              <p:spPr>
                <a:xfrm>
                  <a:off x="10701755" y="3023661"/>
                  <a:ext cx="45396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31" name="Freihand 230">
                  <a:extLst>
                    <a:ext uri="{FF2B5EF4-FFF2-40B4-BE49-F238E27FC236}">
                      <a16:creationId xmlns:a16="http://schemas.microsoft.com/office/drawing/2014/main" id="{FDD791E7-AB01-8203-4D54-78F00B336371}"/>
                    </a:ext>
                  </a:extLst>
                </p14:cNvPr>
                <p14:cNvContentPartPr/>
                <p14:nvPr/>
              </p14:nvContentPartPr>
              <p14:xfrm>
                <a:off x="7673075" y="3524061"/>
                <a:ext cx="115920" cy="205200"/>
              </p14:xfrm>
            </p:contentPart>
          </mc:Choice>
          <mc:Fallback>
            <p:pic>
              <p:nvPicPr>
                <p:cNvPr id="231" name="Freihand 230">
                  <a:extLst>
                    <a:ext uri="{FF2B5EF4-FFF2-40B4-BE49-F238E27FC236}">
                      <a16:creationId xmlns:a16="http://schemas.microsoft.com/office/drawing/2014/main" id="{FDD791E7-AB01-8203-4D54-78F00B336371}"/>
                    </a:ext>
                  </a:extLst>
                </p:cNvPr>
                <p:cNvPicPr/>
                <p:nvPr/>
              </p:nvPicPr>
              <p:blipFill>
                <a:blip r:embed="rId303"/>
                <a:stretch>
                  <a:fillRect/>
                </a:stretch>
              </p:blipFill>
              <p:spPr>
                <a:xfrm>
                  <a:off x="7664435" y="3515061"/>
                  <a:ext cx="133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2" name="Freihand 231">
                  <a:extLst>
                    <a:ext uri="{FF2B5EF4-FFF2-40B4-BE49-F238E27FC236}">
                      <a16:creationId xmlns:a16="http://schemas.microsoft.com/office/drawing/2014/main" id="{34FBD8BE-F541-D6FE-06FF-4F73B20190D6}"/>
                    </a:ext>
                  </a:extLst>
                </p14:cNvPr>
                <p14:cNvContentPartPr/>
                <p14:nvPr/>
              </p14:nvContentPartPr>
              <p14:xfrm>
                <a:off x="7814915" y="3498861"/>
                <a:ext cx="343080" cy="215640"/>
              </p14:xfrm>
            </p:contentPart>
          </mc:Choice>
          <mc:Fallback>
            <p:pic>
              <p:nvPicPr>
                <p:cNvPr id="232" name="Freihand 231">
                  <a:extLst>
                    <a:ext uri="{FF2B5EF4-FFF2-40B4-BE49-F238E27FC236}">
                      <a16:creationId xmlns:a16="http://schemas.microsoft.com/office/drawing/2014/main" id="{34FBD8BE-F541-D6FE-06FF-4F73B20190D6}"/>
                    </a:ext>
                  </a:extLst>
                </p:cNvPr>
                <p:cNvPicPr/>
                <p:nvPr/>
              </p:nvPicPr>
              <p:blipFill>
                <a:blip r:embed="rId305"/>
                <a:stretch>
                  <a:fillRect/>
                </a:stretch>
              </p:blipFill>
              <p:spPr>
                <a:xfrm>
                  <a:off x="7806275" y="3490221"/>
                  <a:ext cx="3607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3" name="Freihand 232">
                  <a:extLst>
                    <a:ext uri="{FF2B5EF4-FFF2-40B4-BE49-F238E27FC236}">
                      <a16:creationId xmlns:a16="http://schemas.microsoft.com/office/drawing/2014/main" id="{4D851ADD-3591-8B54-10F1-6A8F21A17B35}"/>
                    </a:ext>
                  </a:extLst>
                </p14:cNvPr>
                <p14:cNvContentPartPr/>
                <p14:nvPr/>
              </p14:nvContentPartPr>
              <p14:xfrm>
                <a:off x="7967555" y="3451341"/>
                <a:ext cx="34560" cy="15840"/>
              </p14:xfrm>
            </p:contentPart>
          </mc:Choice>
          <mc:Fallback>
            <p:pic>
              <p:nvPicPr>
                <p:cNvPr id="233" name="Freihand 232">
                  <a:extLst>
                    <a:ext uri="{FF2B5EF4-FFF2-40B4-BE49-F238E27FC236}">
                      <a16:creationId xmlns:a16="http://schemas.microsoft.com/office/drawing/2014/main" id="{4D851ADD-3591-8B54-10F1-6A8F21A17B35}"/>
                    </a:ext>
                  </a:extLst>
                </p:cNvPr>
                <p:cNvPicPr/>
                <p:nvPr/>
              </p:nvPicPr>
              <p:blipFill>
                <a:blip r:embed="rId307"/>
                <a:stretch>
                  <a:fillRect/>
                </a:stretch>
              </p:blipFill>
              <p:spPr>
                <a:xfrm>
                  <a:off x="7958915" y="3442701"/>
                  <a:ext cx="52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4" name="Freihand 233">
                  <a:extLst>
                    <a:ext uri="{FF2B5EF4-FFF2-40B4-BE49-F238E27FC236}">
                      <a16:creationId xmlns:a16="http://schemas.microsoft.com/office/drawing/2014/main" id="{9EF0CEAD-572F-8D49-6150-C40D310C214A}"/>
                    </a:ext>
                  </a:extLst>
                </p14:cNvPr>
                <p14:cNvContentPartPr/>
                <p14:nvPr/>
              </p14:nvContentPartPr>
              <p14:xfrm>
                <a:off x="8318195" y="3504261"/>
                <a:ext cx="256680" cy="291600"/>
              </p14:xfrm>
            </p:contentPart>
          </mc:Choice>
          <mc:Fallback>
            <p:pic>
              <p:nvPicPr>
                <p:cNvPr id="234" name="Freihand 233">
                  <a:extLst>
                    <a:ext uri="{FF2B5EF4-FFF2-40B4-BE49-F238E27FC236}">
                      <a16:creationId xmlns:a16="http://schemas.microsoft.com/office/drawing/2014/main" id="{9EF0CEAD-572F-8D49-6150-C40D310C214A}"/>
                    </a:ext>
                  </a:extLst>
                </p:cNvPr>
                <p:cNvPicPr/>
                <p:nvPr/>
              </p:nvPicPr>
              <p:blipFill>
                <a:blip r:embed="rId309"/>
                <a:stretch>
                  <a:fillRect/>
                </a:stretch>
              </p:blipFill>
              <p:spPr>
                <a:xfrm>
                  <a:off x="8309555" y="3495261"/>
                  <a:ext cx="2743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5" name="Freihand 234">
                  <a:extLst>
                    <a:ext uri="{FF2B5EF4-FFF2-40B4-BE49-F238E27FC236}">
                      <a16:creationId xmlns:a16="http://schemas.microsoft.com/office/drawing/2014/main" id="{B833F4E9-E67E-2F88-4590-261932C46F58}"/>
                    </a:ext>
                  </a:extLst>
                </p14:cNvPr>
                <p14:cNvContentPartPr/>
                <p14:nvPr/>
              </p14:nvContentPartPr>
              <p14:xfrm>
                <a:off x="8904635" y="3502461"/>
                <a:ext cx="99360" cy="157680"/>
              </p14:xfrm>
            </p:contentPart>
          </mc:Choice>
          <mc:Fallback>
            <p:pic>
              <p:nvPicPr>
                <p:cNvPr id="235" name="Freihand 234">
                  <a:extLst>
                    <a:ext uri="{FF2B5EF4-FFF2-40B4-BE49-F238E27FC236}">
                      <a16:creationId xmlns:a16="http://schemas.microsoft.com/office/drawing/2014/main" id="{B833F4E9-E67E-2F88-4590-261932C46F58}"/>
                    </a:ext>
                  </a:extLst>
                </p:cNvPr>
                <p:cNvPicPr/>
                <p:nvPr/>
              </p:nvPicPr>
              <p:blipFill>
                <a:blip r:embed="rId311"/>
                <a:stretch>
                  <a:fillRect/>
                </a:stretch>
              </p:blipFill>
              <p:spPr>
                <a:xfrm>
                  <a:off x="8895995" y="3493461"/>
                  <a:ext cx="117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6" name="Freihand 235">
                  <a:extLst>
                    <a:ext uri="{FF2B5EF4-FFF2-40B4-BE49-F238E27FC236}">
                      <a16:creationId xmlns:a16="http://schemas.microsoft.com/office/drawing/2014/main" id="{3BD66EE2-97A4-115E-B12F-9076CE367816}"/>
                    </a:ext>
                  </a:extLst>
                </p14:cNvPr>
                <p14:cNvContentPartPr/>
                <p14:nvPr/>
              </p14:nvContentPartPr>
              <p14:xfrm>
                <a:off x="8955755" y="3489861"/>
                <a:ext cx="95760" cy="198000"/>
              </p14:xfrm>
            </p:contentPart>
          </mc:Choice>
          <mc:Fallback>
            <p:pic>
              <p:nvPicPr>
                <p:cNvPr id="236" name="Freihand 235">
                  <a:extLst>
                    <a:ext uri="{FF2B5EF4-FFF2-40B4-BE49-F238E27FC236}">
                      <a16:creationId xmlns:a16="http://schemas.microsoft.com/office/drawing/2014/main" id="{3BD66EE2-97A4-115E-B12F-9076CE367816}"/>
                    </a:ext>
                  </a:extLst>
                </p:cNvPr>
                <p:cNvPicPr/>
                <p:nvPr/>
              </p:nvPicPr>
              <p:blipFill>
                <a:blip r:embed="rId313"/>
                <a:stretch>
                  <a:fillRect/>
                </a:stretch>
              </p:blipFill>
              <p:spPr>
                <a:xfrm>
                  <a:off x="8946755" y="3481221"/>
                  <a:ext cx="113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7" name="Freihand 236">
                  <a:extLst>
                    <a:ext uri="{FF2B5EF4-FFF2-40B4-BE49-F238E27FC236}">
                      <a16:creationId xmlns:a16="http://schemas.microsoft.com/office/drawing/2014/main" id="{96B58B46-7B45-BD2C-04A0-87367412B20E}"/>
                    </a:ext>
                  </a:extLst>
                </p14:cNvPr>
                <p14:cNvContentPartPr/>
                <p14:nvPr/>
              </p14:nvContentPartPr>
              <p14:xfrm>
                <a:off x="9096155" y="3507501"/>
                <a:ext cx="176760" cy="213840"/>
              </p14:xfrm>
            </p:contentPart>
          </mc:Choice>
          <mc:Fallback>
            <p:pic>
              <p:nvPicPr>
                <p:cNvPr id="237" name="Freihand 236">
                  <a:extLst>
                    <a:ext uri="{FF2B5EF4-FFF2-40B4-BE49-F238E27FC236}">
                      <a16:creationId xmlns:a16="http://schemas.microsoft.com/office/drawing/2014/main" id="{96B58B46-7B45-BD2C-04A0-87367412B20E}"/>
                    </a:ext>
                  </a:extLst>
                </p:cNvPr>
                <p:cNvPicPr/>
                <p:nvPr/>
              </p:nvPicPr>
              <p:blipFill>
                <a:blip r:embed="rId315"/>
                <a:stretch>
                  <a:fillRect/>
                </a:stretch>
              </p:blipFill>
              <p:spPr>
                <a:xfrm>
                  <a:off x="9087515" y="3498861"/>
                  <a:ext cx="194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8" name="Freihand 237">
                  <a:extLst>
                    <a:ext uri="{FF2B5EF4-FFF2-40B4-BE49-F238E27FC236}">
                      <a16:creationId xmlns:a16="http://schemas.microsoft.com/office/drawing/2014/main" id="{79C7A8A4-4BB3-5528-E892-87A247552ED0}"/>
                    </a:ext>
                  </a:extLst>
                </p14:cNvPr>
                <p14:cNvContentPartPr/>
                <p14:nvPr/>
              </p14:nvContentPartPr>
              <p14:xfrm>
                <a:off x="9534275" y="3494541"/>
                <a:ext cx="120600" cy="185760"/>
              </p14:xfrm>
            </p:contentPart>
          </mc:Choice>
          <mc:Fallback>
            <p:pic>
              <p:nvPicPr>
                <p:cNvPr id="238" name="Freihand 237">
                  <a:extLst>
                    <a:ext uri="{FF2B5EF4-FFF2-40B4-BE49-F238E27FC236}">
                      <a16:creationId xmlns:a16="http://schemas.microsoft.com/office/drawing/2014/main" id="{79C7A8A4-4BB3-5528-E892-87A247552ED0}"/>
                    </a:ext>
                  </a:extLst>
                </p:cNvPr>
                <p:cNvPicPr/>
                <p:nvPr/>
              </p:nvPicPr>
              <p:blipFill>
                <a:blip r:embed="rId317"/>
                <a:stretch>
                  <a:fillRect/>
                </a:stretch>
              </p:blipFill>
              <p:spPr>
                <a:xfrm>
                  <a:off x="9525635" y="3485541"/>
                  <a:ext cx="138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9" name="Freihand 238">
                  <a:extLst>
                    <a:ext uri="{FF2B5EF4-FFF2-40B4-BE49-F238E27FC236}">
                      <a16:creationId xmlns:a16="http://schemas.microsoft.com/office/drawing/2014/main" id="{8961F4E2-F673-7520-A22D-7BC7E1CF9334}"/>
                    </a:ext>
                  </a:extLst>
                </p14:cNvPr>
                <p14:cNvContentPartPr/>
                <p14:nvPr/>
              </p14:nvContentPartPr>
              <p14:xfrm>
                <a:off x="9691235" y="3547461"/>
                <a:ext cx="99000" cy="103680"/>
              </p14:xfrm>
            </p:contentPart>
          </mc:Choice>
          <mc:Fallback>
            <p:pic>
              <p:nvPicPr>
                <p:cNvPr id="239" name="Freihand 238">
                  <a:extLst>
                    <a:ext uri="{FF2B5EF4-FFF2-40B4-BE49-F238E27FC236}">
                      <a16:creationId xmlns:a16="http://schemas.microsoft.com/office/drawing/2014/main" id="{8961F4E2-F673-7520-A22D-7BC7E1CF9334}"/>
                    </a:ext>
                  </a:extLst>
                </p:cNvPr>
                <p:cNvPicPr/>
                <p:nvPr/>
              </p:nvPicPr>
              <p:blipFill>
                <a:blip r:embed="rId319"/>
                <a:stretch>
                  <a:fillRect/>
                </a:stretch>
              </p:blipFill>
              <p:spPr>
                <a:xfrm>
                  <a:off x="9682595" y="3538821"/>
                  <a:ext cx="116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40" name="Freihand 239">
                  <a:extLst>
                    <a:ext uri="{FF2B5EF4-FFF2-40B4-BE49-F238E27FC236}">
                      <a16:creationId xmlns:a16="http://schemas.microsoft.com/office/drawing/2014/main" id="{9502AF16-DB88-4B19-9441-61B05594937A}"/>
                    </a:ext>
                  </a:extLst>
                </p14:cNvPr>
                <p14:cNvContentPartPr/>
                <p14:nvPr/>
              </p14:nvContentPartPr>
              <p14:xfrm>
                <a:off x="9979235" y="3478701"/>
                <a:ext cx="214200" cy="204120"/>
              </p14:xfrm>
            </p:contentPart>
          </mc:Choice>
          <mc:Fallback>
            <p:pic>
              <p:nvPicPr>
                <p:cNvPr id="240" name="Freihand 239">
                  <a:extLst>
                    <a:ext uri="{FF2B5EF4-FFF2-40B4-BE49-F238E27FC236}">
                      <a16:creationId xmlns:a16="http://schemas.microsoft.com/office/drawing/2014/main" id="{9502AF16-DB88-4B19-9441-61B05594937A}"/>
                    </a:ext>
                  </a:extLst>
                </p:cNvPr>
                <p:cNvPicPr/>
                <p:nvPr/>
              </p:nvPicPr>
              <p:blipFill>
                <a:blip r:embed="rId321"/>
                <a:stretch>
                  <a:fillRect/>
                </a:stretch>
              </p:blipFill>
              <p:spPr>
                <a:xfrm>
                  <a:off x="9970235" y="3469701"/>
                  <a:ext cx="231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1" name="Freihand 240">
                  <a:extLst>
                    <a:ext uri="{FF2B5EF4-FFF2-40B4-BE49-F238E27FC236}">
                      <a16:creationId xmlns:a16="http://schemas.microsoft.com/office/drawing/2014/main" id="{84F3517F-DED9-4D60-1B1C-9F3EAF866080}"/>
                    </a:ext>
                  </a:extLst>
                </p14:cNvPr>
                <p14:cNvContentPartPr/>
                <p14:nvPr/>
              </p14:nvContentPartPr>
              <p14:xfrm>
                <a:off x="10413755" y="3554301"/>
                <a:ext cx="163440" cy="123480"/>
              </p14:xfrm>
            </p:contentPart>
          </mc:Choice>
          <mc:Fallback>
            <p:pic>
              <p:nvPicPr>
                <p:cNvPr id="241" name="Freihand 240">
                  <a:extLst>
                    <a:ext uri="{FF2B5EF4-FFF2-40B4-BE49-F238E27FC236}">
                      <a16:creationId xmlns:a16="http://schemas.microsoft.com/office/drawing/2014/main" id="{84F3517F-DED9-4D60-1B1C-9F3EAF866080}"/>
                    </a:ext>
                  </a:extLst>
                </p:cNvPr>
                <p:cNvPicPr/>
                <p:nvPr/>
              </p:nvPicPr>
              <p:blipFill>
                <a:blip r:embed="rId323"/>
                <a:stretch>
                  <a:fillRect/>
                </a:stretch>
              </p:blipFill>
              <p:spPr>
                <a:xfrm>
                  <a:off x="10405115" y="3545301"/>
                  <a:ext cx="181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2" name="Freihand 241">
                  <a:extLst>
                    <a:ext uri="{FF2B5EF4-FFF2-40B4-BE49-F238E27FC236}">
                      <a16:creationId xmlns:a16="http://schemas.microsoft.com/office/drawing/2014/main" id="{25A63FEC-BB80-ED8D-B768-E60B20DB39AD}"/>
                    </a:ext>
                  </a:extLst>
                </p14:cNvPr>
                <p14:cNvContentPartPr/>
                <p14:nvPr/>
              </p14:nvContentPartPr>
              <p14:xfrm>
                <a:off x="10580075" y="3507141"/>
                <a:ext cx="28440" cy="39960"/>
              </p14:xfrm>
            </p:contentPart>
          </mc:Choice>
          <mc:Fallback>
            <p:pic>
              <p:nvPicPr>
                <p:cNvPr id="242" name="Freihand 241">
                  <a:extLst>
                    <a:ext uri="{FF2B5EF4-FFF2-40B4-BE49-F238E27FC236}">
                      <a16:creationId xmlns:a16="http://schemas.microsoft.com/office/drawing/2014/main" id="{25A63FEC-BB80-ED8D-B768-E60B20DB39AD}"/>
                    </a:ext>
                  </a:extLst>
                </p:cNvPr>
                <p:cNvPicPr/>
                <p:nvPr/>
              </p:nvPicPr>
              <p:blipFill>
                <a:blip r:embed="rId325"/>
                <a:stretch>
                  <a:fillRect/>
                </a:stretch>
              </p:blipFill>
              <p:spPr>
                <a:xfrm>
                  <a:off x="10571435" y="3498141"/>
                  <a:ext cx="46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3" name="Freihand 242">
                  <a:extLst>
                    <a:ext uri="{FF2B5EF4-FFF2-40B4-BE49-F238E27FC236}">
                      <a16:creationId xmlns:a16="http://schemas.microsoft.com/office/drawing/2014/main" id="{062B27D2-C49B-BBE1-7C40-ECE665DA9C4C}"/>
                    </a:ext>
                  </a:extLst>
                </p14:cNvPr>
                <p14:cNvContentPartPr/>
                <p14:nvPr/>
              </p14:nvContentPartPr>
              <p14:xfrm>
                <a:off x="10625075" y="3419661"/>
                <a:ext cx="371880" cy="403200"/>
              </p14:xfrm>
            </p:contentPart>
          </mc:Choice>
          <mc:Fallback>
            <p:pic>
              <p:nvPicPr>
                <p:cNvPr id="243" name="Freihand 242">
                  <a:extLst>
                    <a:ext uri="{FF2B5EF4-FFF2-40B4-BE49-F238E27FC236}">
                      <a16:creationId xmlns:a16="http://schemas.microsoft.com/office/drawing/2014/main" id="{062B27D2-C49B-BBE1-7C40-ECE665DA9C4C}"/>
                    </a:ext>
                  </a:extLst>
                </p:cNvPr>
                <p:cNvPicPr/>
                <p:nvPr/>
              </p:nvPicPr>
              <p:blipFill>
                <a:blip r:embed="rId327"/>
                <a:stretch>
                  <a:fillRect/>
                </a:stretch>
              </p:blipFill>
              <p:spPr>
                <a:xfrm>
                  <a:off x="10616435" y="3411021"/>
                  <a:ext cx="38952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3" name="Freihand 162">
                  <a:extLst>
                    <a:ext uri="{FF2B5EF4-FFF2-40B4-BE49-F238E27FC236}">
                      <a16:creationId xmlns:a16="http://schemas.microsoft.com/office/drawing/2014/main" id="{C07D53CE-A0A4-70AD-5F25-909B093D4C19}"/>
                    </a:ext>
                  </a:extLst>
                </p14:cNvPr>
                <p14:cNvContentPartPr/>
                <p14:nvPr/>
              </p14:nvContentPartPr>
              <p14:xfrm>
                <a:off x="1532915" y="2480421"/>
                <a:ext cx="381240" cy="501840"/>
              </p14:xfrm>
            </p:contentPart>
          </mc:Choice>
          <mc:Fallback>
            <p:pic>
              <p:nvPicPr>
                <p:cNvPr id="163" name="Freihand 162">
                  <a:extLst>
                    <a:ext uri="{FF2B5EF4-FFF2-40B4-BE49-F238E27FC236}">
                      <a16:creationId xmlns:a16="http://schemas.microsoft.com/office/drawing/2014/main" id="{C07D53CE-A0A4-70AD-5F25-909B093D4C19}"/>
                    </a:ext>
                  </a:extLst>
                </p:cNvPr>
                <p:cNvPicPr/>
                <p:nvPr/>
              </p:nvPicPr>
              <p:blipFill>
                <a:blip r:embed="rId329"/>
                <a:stretch>
                  <a:fillRect/>
                </a:stretch>
              </p:blipFill>
              <p:spPr>
                <a:xfrm>
                  <a:off x="1523915" y="2471781"/>
                  <a:ext cx="39888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4" name="Freihand 163">
                  <a:extLst>
                    <a:ext uri="{FF2B5EF4-FFF2-40B4-BE49-F238E27FC236}">
                      <a16:creationId xmlns:a16="http://schemas.microsoft.com/office/drawing/2014/main" id="{0F166880-D351-2588-1FFB-F9D12BCDD294}"/>
                    </a:ext>
                  </a:extLst>
                </p14:cNvPr>
                <p14:cNvContentPartPr/>
                <p14:nvPr/>
              </p14:nvContentPartPr>
              <p14:xfrm>
                <a:off x="1728035" y="2871381"/>
                <a:ext cx="239760" cy="203760"/>
              </p14:xfrm>
            </p:contentPart>
          </mc:Choice>
          <mc:Fallback>
            <p:pic>
              <p:nvPicPr>
                <p:cNvPr id="164" name="Freihand 163">
                  <a:extLst>
                    <a:ext uri="{FF2B5EF4-FFF2-40B4-BE49-F238E27FC236}">
                      <a16:creationId xmlns:a16="http://schemas.microsoft.com/office/drawing/2014/main" id="{0F166880-D351-2588-1FFB-F9D12BCDD294}"/>
                    </a:ext>
                  </a:extLst>
                </p:cNvPr>
                <p:cNvPicPr/>
                <p:nvPr/>
              </p:nvPicPr>
              <p:blipFill>
                <a:blip r:embed="rId331"/>
                <a:stretch>
                  <a:fillRect/>
                </a:stretch>
              </p:blipFill>
              <p:spPr>
                <a:xfrm>
                  <a:off x="1719395" y="2862381"/>
                  <a:ext cx="257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65" name="Freihand 64">
                  <a:extLst>
                    <a:ext uri="{FF2B5EF4-FFF2-40B4-BE49-F238E27FC236}">
                      <a16:creationId xmlns:a16="http://schemas.microsoft.com/office/drawing/2014/main" id="{0A5C95D9-4117-3E58-B706-08F1D6AF1F57}"/>
                    </a:ext>
                  </a:extLst>
                </p14:cNvPr>
                <p14:cNvContentPartPr/>
                <p14:nvPr/>
              </p14:nvContentPartPr>
              <p14:xfrm>
                <a:off x="3072635" y="3486621"/>
                <a:ext cx="19080" cy="64440"/>
              </p14:xfrm>
            </p:contentPart>
          </mc:Choice>
          <mc:Fallback>
            <p:pic>
              <p:nvPicPr>
                <p:cNvPr id="65" name="Freihand 64">
                  <a:extLst>
                    <a:ext uri="{FF2B5EF4-FFF2-40B4-BE49-F238E27FC236}">
                      <a16:creationId xmlns:a16="http://schemas.microsoft.com/office/drawing/2014/main" id="{0A5C95D9-4117-3E58-B706-08F1D6AF1F57}"/>
                    </a:ext>
                  </a:extLst>
                </p:cNvPr>
                <p:cNvPicPr/>
                <p:nvPr/>
              </p:nvPicPr>
              <p:blipFill>
                <a:blip r:embed="rId333"/>
                <a:stretch>
                  <a:fillRect/>
                </a:stretch>
              </p:blipFill>
              <p:spPr>
                <a:xfrm>
                  <a:off x="3063995" y="3477981"/>
                  <a:ext cx="36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66" name="Freihand 65">
                  <a:extLst>
                    <a:ext uri="{FF2B5EF4-FFF2-40B4-BE49-F238E27FC236}">
                      <a16:creationId xmlns:a16="http://schemas.microsoft.com/office/drawing/2014/main" id="{766BB1FF-ED52-76D5-F22F-0E382D1DFBE7}"/>
                    </a:ext>
                  </a:extLst>
                </p14:cNvPr>
                <p14:cNvContentPartPr/>
                <p14:nvPr/>
              </p14:nvContentPartPr>
              <p14:xfrm>
                <a:off x="2207555" y="3440901"/>
                <a:ext cx="784080" cy="131400"/>
              </p14:xfrm>
            </p:contentPart>
          </mc:Choice>
          <mc:Fallback>
            <p:pic>
              <p:nvPicPr>
                <p:cNvPr id="66" name="Freihand 65">
                  <a:extLst>
                    <a:ext uri="{FF2B5EF4-FFF2-40B4-BE49-F238E27FC236}">
                      <a16:creationId xmlns:a16="http://schemas.microsoft.com/office/drawing/2014/main" id="{766BB1FF-ED52-76D5-F22F-0E382D1DFBE7}"/>
                    </a:ext>
                  </a:extLst>
                </p:cNvPr>
                <p:cNvPicPr/>
                <p:nvPr/>
              </p:nvPicPr>
              <p:blipFill>
                <a:blip r:embed="rId335"/>
                <a:stretch>
                  <a:fillRect/>
                </a:stretch>
              </p:blipFill>
              <p:spPr>
                <a:xfrm>
                  <a:off x="2198555" y="3431901"/>
                  <a:ext cx="801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51" name="Freihand 150">
                  <a:extLst>
                    <a:ext uri="{FF2B5EF4-FFF2-40B4-BE49-F238E27FC236}">
                      <a16:creationId xmlns:a16="http://schemas.microsoft.com/office/drawing/2014/main" id="{174AA07F-01B3-4D44-75D9-3D9DCADDAB66}"/>
                    </a:ext>
                  </a:extLst>
                </p14:cNvPr>
                <p14:cNvContentPartPr/>
                <p14:nvPr/>
              </p14:nvContentPartPr>
              <p14:xfrm>
                <a:off x="2857715" y="3430101"/>
                <a:ext cx="121680" cy="182880"/>
              </p14:xfrm>
            </p:contentPart>
          </mc:Choice>
          <mc:Fallback>
            <p:pic>
              <p:nvPicPr>
                <p:cNvPr id="151" name="Freihand 150">
                  <a:extLst>
                    <a:ext uri="{FF2B5EF4-FFF2-40B4-BE49-F238E27FC236}">
                      <a16:creationId xmlns:a16="http://schemas.microsoft.com/office/drawing/2014/main" id="{174AA07F-01B3-4D44-75D9-3D9DCADDAB66}"/>
                    </a:ext>
                  </a:extLst>
                </p:cNvPr>
                <p:cNvPicPr/>
                <p:nvPr/>
              </p:nvPicPr>
              <p:blipFill>
                <a:blip r:embed="rId337"/>
                <a:stretch>
                  <a:fillRect/>
                </a:stretch>
              </p:blipFill>
              <p:spPr>
                <a:xfrm>
                  <a:off x="2848715" y="3421461"/>
                  <a:ext cx="139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52" name="Freihand 151">
                  <a:extLst>
                    <a:ext uri="{FF2B5EF4-FFF2-40B4-BE49-F238E27FC236}">
                      <a16:creationId xmlns:a16="http://schemas.microsoft.com/office/drawing/2014/main" id="{3C4B8654-D009-FD95-D714-22EFC8BD2F03}"/>
                    </a:ext>
                  </a:extLst>
                </p14:cNvPr>
                <p14:cNvContentPartPr/>
                <p14:nvPr/>
              </p14:nvContentPartPr>
              <p14:xfrm>
                <a:off x="3051035" y="3647541"/>
                <a:ext cx="98280" cy="784080"/>
              </p14:xfrm>
            </p:contentPart>
          </mc:Choice>
          <mc:Fallback>
            <p:pic>
              <p:nvPicPr>
                <p:cNvPr id="152" name="Freihand 151">
                  <a:extLst>
                    <a:ext uri="{FF2B5EF4-FFF2-40B4-BE49-F238E27FC236}">
                      <a16:creationId xmlns:a16="http://schemas.microsoft.com/office/drawing/2014/main" id="{3C4B8654-D009-FD95-D714-22EFC8BD2F03}"/>
                    </a:ext>
                  </a:extLst>
                </p:cNvPr>
                <p:cNvPicPr/>
                <p:nvPr/>
              </p:nvPicPr>
              <p:blipFill>
                <a:blip r:embed="rId339"/>
                <a:stretch>
                  <a:fillRect/>
                </a:stretch>
              </p:blipFill>
              <p:spPr>
                <a:xfrm>
                  <a:off x="3042395" y="3638901"/>
                  <a:ext cx="115920" cy="801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53" name="Freihand 152">
                  <a:extLst>
                    <a:ext uri="{FF2B5EF4-FFF2-40B4-BE49-F238E27FC236}">
                      <a16:creationId xmlns:a16="http://schemas.microsoft.com/office/drawing/2014/main" id="{8C0DA0C9-B235-F297-FAEB-BD72B07A016A}"/>
                    </a:ext>
                  </a:extLst>
                </p14:cNvPr>
                <p14:cNvContentPartPr/>
                <p14:nvPr/>
              </p14:nvContentPartPr>
              <p14:xfrm>
                <a:off x="3161915" y="4598661"/>
                <a:ext cx="2520" cy="132480"/>
              </p14:xfrm>
            </p:contentPart>
          </mc:Choice>
          <mc:Fallback>
            <p:pic>
              <p:nvPicPr>
                <p:cNvPr id="153" name="Freihand 152">
                  <a:extLst>
                    <a:ext uri="{FF2B5EF4-FFF2-40B4-BE49-F238E27FC236}">
                      <a16:creationId xmlns:a16="http://schemas.microsoft.com/office/drawing/2014/main" id="{8C0DA0C9-B235-F297-FAEB-BD72B07A016A}"/>
                    </a:ext>
                  </a:extLst>
                </p:cNvPr>
                <p:cNvPicPr/>
                <p:nvPr/>
              </p:nvPicPr>
              <p:blipFill>
                <a:blip r:embed="rId341"/>
                <a:stretch>
                  <a:fillRect/>
                </a:stretch>
              </p:blipFill>
              <p:spPr>
                <a:xfrm>
                  <a:off x="3153275" y="4590021"/>
                  <a:ext cx="20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54" name="Freihand 153">
                  <a:extLst>
                    <a:ext uri="{FF2B5EF4-FFF2-40B4-BE49-F238E27FC236}">
                      <a16:creationId xmlns:a16="http://schemas.microsoft.com/office/drawing/2014/main" id="{EC704061-CEC7-34CC-3AE0-6F028EF07E5A}"/>
                    </a:ext>
                  </a:extLst>
                </p14:cNvPr>
                <p14:cNvContentPartPr/>
                <p14:nvPr/>
              </p14:nvContentPartPr>
              <p14:xfrm>
                <a:off x="3106835" y="5544381"/>
                <a:ext cx="42120" cy="934200"/>
              </p14:xfrm>
            </p:contentPart>
          </mc:Choice>
          <mc:Fallback>
            <p:pic>
              <p:nvPicPr>
                <p:cNvPr id="154" name="Freihand 153">
                  <a:extLst>
                    <a:ext uri="{FF2B5EF4-FFF2-40B4-BE49-F238E27FC236}">
                      <a16:creationId xmlns:a16="http://schemas.microsoft.com/office/drawing/2014/main" id="{EC704061-CEC7-34CC-3AE0-6F028EF07E5A}"/>
                    </a:ext>
                  </a:extLst>
                </p:cNvPr>
                <p:cNvPicPr/>
                <p:nvPr/>
              </p:nvPicPr>
              <p:blipFill>
                <a:blip r:embed="rId343"/>
                <a:stretch>
                  <a:fillRect/>
                </a:stretch>
              </p:blipFill>
              <p:spPr>
                <a:xfrm>
                  <a:off x="3098195" y="5535381"/>
                  <a:ext cx="59760" cy="951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63" name="Freihand 62">
                  <a:extLst>
                    <a:ext uri="{FF2B5EF4-FFF2-40B4-BE49-F238E27FC236}">
                      <a16:creationId xmlns:a16="http://schemas.microsoft.com/office/drawing/2014/main" id="{E6404A77-FB80-2894-4E8C-95503588386E}"/>
                    </a:ext>
                  </a:extLst>
                </p14:cNvPr>
                <p14:cNvContentPartPr/>
                <p14:nvPr/>
              </p14:nvContentPartPr>
              <p14:xfrm>
                <a:off x="3008915" y="2310861"/>
                <a:ext cx="19800" cy="186480"/>
              </p14:xfrm>
            </p:contentPart>
          </mc:Choice>
          <mc:Fallback>
            <p:pic>
              <p:nvPicPr>
                <p:cNvPr id="63" name="Freihand 62">
                  <a:extLst>
                    <a:ext uri="{FF2B5EF4-FFF2-40B4-BE49-F238E27FC236}">
                      <a16:creationId xmlns:a16="http://schemas.microsoft.com/office/drawing/2014/main" id="{E6404A77-FB80-2894-4E8C-95503588386E}"/>
                    </a:ext>
                  </a:extLst>
                </p:cNvPr>
                <p:cNvPicPr/>
                <p:nvPr/>
              </p:nvPicPr>
              <p:blipFill>
                <a:blip r:embed="rId345"/>
                <a:stretch>
                  <a:fillRect/>
                </a:stretch>
              </p:blipFill>
              <p:spPr>
                <a:xfrm>
                  <a:off x="2999915" y="2301861"/>
                  <a:ext cx="37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64" name="Freihand 63">
                  <a:extLst>
                    <a:ext uri="{FF2B5EF4-FFF2-40B4-BE49-F238E27FC236}">
                      <a16:creationId xmlns:a16="http://schemas.microsoft.com/office/drawing/2014/main" id="{A053037C-A279-12B2-B4CA-0D00AD0D3C62}"/>
                    </a:ext>
                  </a:extLst>
                </p14:cNvPr>
                <p14:cNvContentPartPr/>
                <p14:nvPr/>
              </p14:nvContentPartPr>
              <p14:xfrm>
                <a:off x="3039515" y="2598861"/>
                <a:ext cx="24480" cy="568080"/>
              </p14:xfrm>
            </p:contentPart>
          </mc:Choice>
          <mc:Fallback>
            <p:pic>
              <p:nvPicPr>
                <p:cNvPr id="64" name="Freihand 63">
                  <a:extLst>
                    <a:ext uri="{FF2B5EF4-FFF2-40B4-BE49-F238E27FC236}">
                      <a16:creationId xmlns:a16="http://schemas.microsoft.com/office/drawing/2014/main" id="{A053037C-A279-12B2-B4CA-0D00AD0D3C62}"/>
                    </a:ext>
                  </a:extLst>
                </p:cNvPr>
                <p:cNvPicPr/>
                <p:nvPr/>
              </p:nvPicPr>
              <p:blipFill>
                <a:blip r:embed="rId347"/>
                <a:stretch>
                  <a:fillRect/>
                </a:stretch>
              </p:blipFill>
              <p:spPr>
                <a:xfrm>
                  <a:off x="3030875" y="2590221"/>
                  <a:ext cx="4212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48" name="Freihand 247">
                  <a:extLst>
                    <a:ext uri="{FF2B5EF4-FFF2-40B4-BE49-F238E27FC236}">
                      <a16:creationId xmlns:a16="http://schemas.microsoft.com/office/drawing/2014/main" id="{58CA84D1-5C57-3ECB-3D5B-F3F49E1AB4A9}"/>
                    </a:ext>
                  </a:extLst>
                </p14:cNvPr>
                <p14:cNvContentPartPr/>
                <p14:nvPr/>
              </p14:nvContentPartPr>
              <p14:xfrm>
                <a:off x="3135635" y="5324421"/>
                <a:ext cx="82800" cy="114840"/>
              </p14:xfrm>
            </p:contentPart>
          </mc:Choice>
          <mc:Fallback>
            <p:pic>
              <p:nvPicPr>
                <p:cNvPr id="248" name="Freihand 247">
                  <a:extLst>
                    <a:ext uri="{FF2B5EF4-FFF2-40B4-BE49-F238E27FC236}">
                      <a16:creationId xmlns:a16="http://schemas.microsoft.com/office/drawing/2014/main" id="{58CA84D1-5C57-3ECB-3D5B-F3F49E1AB4A9}"/>
                    </a:ext>
                  </a:extLst>
                </p:cNvPr>
                <p:cNvPicPr/>
                <p:nvPr/>
              </p:nvPicPr>
              <p:blipFill>
                <a:blip r:embed="rId349"/>
                <a:stretch>
                  <a:fillRect/>
                </a:stretch>
              </p:blipFill>
              <p:spPr>
                <a:xfrm>
                  <a:off x="3126635" y="5315421"/>
                  <a:ext cx="100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49" name="Freihand 248">
                  <a:extLst>
                    <a:ext uri="{FF2B5EF4-FFF2-40B4-BE49-F238E27FC236}">
                      <a16:creationId xmlns:a16="http://schemas.microsoft.com/office/drawing/2014/main" id="{B4AA5366-C14A-D681-BF08-D20AB8AB632B}"/>
                    </a:ext>
                  </a:extLst>
                </p14:cNvPr>
                <p14:cNvContentPartPr/>
                <p14:nvPr/>
              </p14:nvContentPartPr>
              <p14:xfrm>
                <a:off x="3190715" y="5251341"/>
                <a:ext cx="130320" cy="172440"/>
              </p14:xfrm>
            </p:contentPart>
          </mc:Choice>
          <mc:Fallback>
            <p:pic>
              <p:nvPicPr>
                <p:cNvPr id="249" name="Freihand 248">
                  <a:extLst>
                    <a:ext uri="{FF2B5EF4-FFF2-40B4-BE49-F238E27FC236}">
                      <a16:creationId xmlns:a16="http://schemas.microsoft.com/office/drawing/2014/main" id="{B4AA5366-C14A-D681-BF08-D20AB8AB632B}"/>
                    </a:ext>
                  </a:extLst>
                </p:cNvPr>
                <p:cNvPicPr/>
                <p:nvPr/>
              </p:nvPicPr>
              <p:blipFill>
                <a:blip r:embed="rId351"/>
                <a:stretch>
                  <a:fillRect/>
                </a:stretch>
              </p:blipFill>
              <p:spPr>
                <a:xfrm>
                  <a:off x="3181715" y="5242701"/>
                  <a:ext cx="147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1" name="Freihand 250">
                  <a:extLst>
                    <a:ext uri="{FF2B5EF4-FFF2-40B4-BE49-F238E27FC236}">
                      <a16:creationId xmlns:a16="http://schemas.microsoft.com/office/drawing/2014/main" id="{7DDFF5F1-05AB-C78D-F4C2-9775E2CEDB31}"/>
                    </a:ext>
                  </a:extLst>
                </p14:cNvPr>
                <p14:cNvContentPartPr/>
                <p14:nvPr/>
              </p14:nvContentPartPr>
              <p14:xfrm>
                <a:off x="2535875" y="2095221"/>
                <a:ext cx="4320" cy="134280"/>
              </p14:xfrm>
            </p:contentPart>
          </mc:Choice>
          <mc:Fallback>
            <p:pic>
              <p:nvPicPr>
                <p:cNvPr id="251" name="Freihand 250">
                  <a:extLst>
                    <a:ext uri="{FF2B5EF4-FFF2-40B4-BE49-F238E27FC236}">
                      <a16:creationId xmlns:a16="http://schemas.microsoft.com/office/drawing/2014/main" id="{7DDFF5F1-05AB-C78D-F4C2-9775E2CEDB31}"/>
                    </a:ext>
                  </a:extLst>
                </p:cNvPr>
                <p:cNvPicPr/>
                <p:nvPr/>
              </p:nvPicPr>
              <p:blipFill>
                <a:blip r:embed="rId353"/>
                <a:stretch>
                  <a:fillRect/>
                </a:stretch>
              </p:blipFill>
              <p:spPr>
                <a:xfrm>
                  <a:off x="2527235" y="2086581"/>
                  <a:ext cx="21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57" name="Freihand 156">
                  <a:extLst>
                    <a:ext uri="{FF2B5EF4-FFF2-40B4-BE49-F238E27FC236}">
                      <a16:creationId xmlns:a16="http://schemas.microsoft.com/office/drawing/2014/main" id="{73F76DDC-B25C-B35B-376B-D66BE0FD7D5E}"/>
                    </a:ext>
                  </a:extLst>
                </p14:cNvPr>
                <p14:cNvContentPartPr/>
                <p14:nvPr/>
              </p14:nvContentPartPr>
              <p14:xfrm>
                <a:off x="2134835" y="4887381"/>
                <a:ext cx="189720" cy="106560"/>
              </p14:xfrm>
            </p:contentPart>
          </mc:Choice>
          <mc:Fallback>
            <p:pic>
              <p:nvPicPr>
                <p:cNvPr id="157" name="Freihand 156">
                  <a:extLst>
                    <a:ext uri="{FF2B5EF4-FFF2-40B4-BE49-F238E27FC236}">
                      <a16:creationId xmlns:a16="http://schemas.microsoft.com/office/drawing/2014/main" id="{73F76DDC-B25C-B35B-376B-D66BE0FD7D5E}"/>
                    </a:ext>
                  </a:extLst>
                </p:cNvPr>
                <p:cNvPicPr/>
                <p:nvPr/>
              </p:nvPicPr>
              <p:blipFill>
                <a:blip r:embed="rId355"/>
                <a:stretch>
                  <a:fillRect/>
                </a:stretch>
              </p:blipFill>
              <p:spPr>
                <a:xfrm>
                  <a:off x="2125835" y="4878741"/>
                  <a:ext cx="207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58" name="Freihand 157">
                  <a:extLst>
                    <a:ext uri="{FF2B5EF4-FFF2-40B4-BE49-F238E27FC236}">
                      <a16:creationId xmlns:a16="http://schemas.microsoft.com/office/drawing/2014/main" id="{E8CC1357-60CA-5FC5-698E-C0450942DB7F}"/>
                    </a:ext>
                  </a:extLst>
                </p14:cNvPr>
                <p14:cNvContentPartPr/>
                <p14:nvPr/>
              </p14:nvContentPartPr>
              <p14:xfrm>
                <a:off x="2254355" y="4832301"/>
                <a:ext cx="101520" cy="149760"/>
              </p14:xfrm>
            </p:contentPart>
          </mc:Choice>
          <mc:Fallback>
            <p:pic>
              <p:nvPicPr>
                <p:cNvPr id="158" name="Freihand 157">
                  <a:extLst>
                    <a:ext uri="{FF2B5EF4-FFF2-40B4-BE49-F238E27FC236}">
                      <a16:creationId xmlns:a16="http://schemas.microsoft.com/office/drawing/2014/main" id="{E8CC1357-60CA-5FC5-698E-C0450942DB7F}"/>
                    </a:ext>
                  </a:extLst>
                </p:cNvPr>
                <p:cNvPicPr/>
                <p:nvPr/>
              </p:nvPicPr>
              <p:blipFill>
                <a:blip r:embed="rId357"/>
                <a:stretch>
                  <a:fillRect/>
                </a:stretch>
              </p:blipFill>
              <p:spPr>
                <a:xfrm>
                  <a:off x="2245355" y="4823661"/>
                  <a:ext cx="119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2" name="Freihand 251">
                  <a:extLst>
                    <a:ext uri="{FF2B5EF4-FFF2-40B4-BE49-F238E27FC236}">
                      <a16:creationId xmlns:a16="http://schemas.microsoft.com/office/drawing/2014/main" id="{43CC97C5-558E-2AD5-7536-9B66F97396D2}"/>
                    </a:ext>
                  </a:extLst>
                </p14:cNvPr>
                <p14:cNvContentPartPr/>
                <p14:nvPr/>
              </p14:nvContentPartPr>
              <p14:xfrm>
                <a:off x="2535515" y="2426421"/>
                <a:ext cx="3240" cy="51120"/>
              </p14:xfrm>
            </p:contentPart>
          </mc:Choice>
          <mc:Fallback>
            <p:pic>
              <p:nvPicPr>
                <p:cNvPr id="252" name="Freihand 251">
                  <a:extLst>
                    <a:ext uri="{FF2B5EF4-FFF2-40B4-BE49-F238E27FC236}">
                      <a16:creationId xmlns:a16="http://schemas.microsoft.com/office/drawing/2014/main" id="{43CC97C5-558E-2AD5-7536-9B66F97396D2}"/>
                    </a:ext>
                  </a:extLst>
                </p:cNvPr>
                <p:cNvPicPr/>
                <p:nvPr/>
              </p:nvPicPr>
              <p:blipFill>
                <a:blip r:embed="rId359"/>
                <a:stretch>
                  <a:fillRect/>
                </a:stretch>
              </p:blipFill>
              <p:spPr>
                <a:xfrm>
                  <a:off x="2526515" y="2417781"/>
                  <a:ext cx="20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53" name="Freihand 252">
                  <a:extLst>
                    <a:ext uri="{FF2B5EF4-FFF2-40B4-BE49-F238E27FC236}">
                      <a16:creationId xmlns:a16="http://schemas.microsoft.com/office/drawing/2014/main" id="{C4A85476-4C46-3076-2C47-481B6FD6ADE5}"/>
                    </a:ext>
                  </a:extLst>
                </p14:cNvPr>
                <p14:cNvContentPartPr/>
                <p14:nvPr/>
              </p14:nvContentPartPr>
              <p14:xfrm>
                <a:off x="2511035" y="2592381"/>
                <a:ext cx="25560" cy="1149120"/>
              </p14:xfrm>
            </p:contentPart>
          </mc:Choice>
          <mc:Fallback>
            <p:pic>
              <p:nvPicPr>
                <p:cNvPr id="253" name="Freihand 252">
                  <a:extLst>
                    <a:ext uri="{FF2B5EF4-FFF2-40B4-BE49-F238E27FC236}">
                      <a16:creationId xmlns:a16="http://schemas.microsoft.com/office/drawing/2014/main" id="{C4A85476-4C46-3076-2C47-481B6FD6ADE5}"/>
                    </a:ext>
                  </a:extLst>
                </p:cNvPr>
                <p:cNvPicPr/>
                <p:nvPr/>
              </p:nvPicPr>
              <p:blipFill>
                <a:blip r:embed="rId361"/>
                <a:stretch>
                  <a:fillRect/>
                </a:stretch>
              </p:blipFill>
              <p:spPr>
                <a:xfrm>
                  <a:off x="2502035" y="2583741"/>
                  <a:ext cx="43200" cy="1166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4" name="Freihand 253">
                  <a:extLst>
                    <a:ext uri="{FF2B5EF4-FFF2-40B4-BE49-F238E27FC236}">
                      <a16:creationId xmlns:a16="http://schemas.microsoft.com/office/drawing/2014/main" id="{DC562BF1-ADF7-5197-4A3F-AD30426E90B7}"/>
                    </a:ext>
                  </a:extLst>
                </p14:cNvPr>
                <p14:cNvContentPartPr/>
                <p14:nvPr/>
              </p14:nvContentPartPr>
              <p14:xfrm>
                <a:off x="2536955" y="3875781"/>
                <a:ext cx="46800" cy="663120"/>
              </p14:xfrm>
            </p:contentPart>
          </mc:Choice>
          <mc:Fallback>
            <p:pic>
              <p:nvPicPr>
                <p:cNvPr id="254" name="Freihand 253">
                  <a:extLst>
                    <a:ext uri="{FF2B5EF4-FFF2-40B4-BE49-F238E27FC236}">
                      <a16:creationId xmlns:a16="http://schemas.microsoft.com/office/drawing/2014/main" id="{DC562BF1-ADF7-5197-4A3F-AD30426E90B7}"/>
                    </a:ext>
                  </a:extLst>
                </p:cNvPr>
                <p:cNvPicPr/>
                <p:nvPr/>
              </p:nvPicPr>
              <p:blipFill>
                <a:blip r:embed="rId363"/>
                <a:stretch>
                  <a:fillRect/>
                </a:stretch>
              </p:blipFill>
              <p:spPr>
                <a:xfrm>
                  <a:off x="2528315" y="3866781"/>
                  <a:ext cx="64440" cy="680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55" name="Freihand 254">
                  <a:extLst>
                    <a:ext uri="{FF2B5EF4-FFF2-40B4-BE49-F238E27FC236}">
                      <a16:creationId xmlns:a16="http://schemas.microsoft.com/office/drawing/2014/main" id="{76F6DBF1-B27E-C894-3DBE-F8F42110C688}"/>
                    </a:ext>
                  </a:extLst>
                </p14:cNvPr>
                <p14:cNvContentPartPr/>
                <p14:nvPr/>
              </p14:nvContentPartPr>
              <p14:xfrm>
                <a:off x="2530115" y="4650501"/>
                <a:ext cx="41760" cy="539640"/>
              </p14:xfrm>
            </p:contentPart>
          </mc:Choice>
          <mc:Fallback>
            <p:pic>
              <p:nvPicPr>
                <p:cNvPr id="255" name="Freihand 254">
                  <a:extLst>
                    <a:ext uri="{FF2B5EF4-FFF2-40B4-BE49-F238E27FC236}">
                      <a16:creationId xmlns:a16="http://schemas.microsoft.com/office/drawing/2014/main" id="{76F6DBF1-B27E-C894-3DBE-F8F42110C688}"/>
                    </a:ext>
                  </a:extLst>
                </p:cNvPr>
                <p:cNvPicPr/>
                <p:nvPr/>
              </p:nvPicPr>
              <p:blipFill>
                <a:blip r:embed="rId365"/>
                <a:stretch>
                  <a:fillRect/>
                </a:stretch>
              </p:blipFill>
              <p:spPr>
                <a:xfrm>
                  <a:off x="2521475" y="4641501"/>
                  <a:ext cx="5940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6" name="Freihand 255">
                  <a:extLst>
                    <a:ext uri="{FF2B5EF4-FFF2-40B4-BE49-F238E27FC236}">
                      <a16:creationId xmlns:a16="http://schemas.microsoft.com/office/drawing/2014/main" id="{79605C28-3D7C-04EE-41DE-FD8FBECDC28D}"/>
                    </a:ext>
                  </a:extLst>
                </p14:cNvPr>
                <p14:cNvContentPartPr/>
                <p14:nvPr/>
              </p14:nvContentPartPr>
              <p14:xfrm>
                <a:off x="2494475" y="5867661"/>
                <a:ext cx="36000" cy="448200"/>
              </p14:xfrm>
            </p:contentPart>
          </mc:Choice>
          <mc:Fallback>
            <p:pic>
              <p:nvPicPr>
                <p:cNvPr id="256" name="Freihand 255">
                  <a:extLst>
                    <a:ext uri="{FF2B5EF4-FFF2-40B4-BE49-F238E27FC236}">
                      <a16:creationId xmlns:a16="http://schemas.microsoft.com/office/drawing/2014/main" id="{79605C28-3D7C-04EE-41DE-FD8FBECDC28D}"/>
                    </a:ext>
                  </a:extLst>
                </p:cNvPr>
                <p:cNvPicPr/>
                <p:nvPr/>
              </p:nvPicPr>
              <p:blipFill>
                <a:blip r:embed="rId367"/>
                <a:stretch>
                  <a:fillRect/>
                </a:stretch>
              </p:blipFill>
              <p:spPr>
                <a:xfrm>
                  <a:off x="2485835" y="5859021"/>
                  <a:ext cx="5364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7" name="Freihand 256">
                  <a:extLst>
                    <a:ext uri="{FF2B5EF4-FFF2-40B4-BE49-F238E27FC236}">
                      <a16:creationId xmlns:a16="http://schemas.microsoft.com/office/drawing/2014/main" id="{C842BE5A-2196-D484-6E78-01DF6C953252}"/>
                    </a:ext>
                  </a:extLst>
                </p14:cNvPr>
                <p14:cNvContentPartPr/>
                <p14:nvPr/>
              </p14:nvContentPartPr>
              <p14:xfrm>
                <a:off x="2506355" y="5270781"/>
                <a:ext cx="15120" cy="306000"/>
              </p14:xfrm>
            </p:contentPart>
          </mc:Choice>
          <mc:Fallback>
            <p:pic>
              <p:nvPicPr>
                <p:cNvPr id="257" name="Freihand 256">
                  <a:extLst>
                    <a:ext uri="{FF2B5EF4-FFF2-40B4-BE49-F238E27FC236}">
                      <a16:creationId xmlns:a16="http://schemas.microsoft.com/office/drawing/2014/main" id="{C842BE5A-2196-D484-6E78-01DF6C953252}"/>
                    </a:ext>
                  </a:extLst>
                </p:cNvPr>
                <p:cNvPicPr/>
                <p:nvPr/>
              </p:nvPicPr>
              <p:blipFill>
                <a:blip r:embed="rId369"/>
                <a:stretch>
                  <a:fillRect/>
                </a:stretch>
              </p:blipFill>
              <p:spPr>
                <a:xfrm>
                  <a:off x="2497355" y="5261781"/>
                  <a:ext cx="327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58" name="Freihand 257">
                  <a:extLst>
                    <a:ext uri="{FF2B5EF4-FFF2-40B4-BE49-F238E27FC236}">
                      <a16:creationId xmlns:a16="http://schemas.microsoft.com/office/drawing/2014/main" id="{3AAEEA5E-C9B6-A1E5-D2A2-4CF523ABFA02}"/>
                    </a:ext>
                  </a:extLst>
                </p14:cNvPr>
                <p14:cNvContentPartPr/>
                <p14:nvPr/>
              </p14:nvContentPartPr>
              <p14:xfrm>
                <a:off x="2507435" y="5652381"/>
                <a:ext cx="8640" cy="99720"/>
              </p14:xfrm>
            </p:contentPart>
          </mc:Choice>
          <mc:Fallback>
            <p:pic>
              <p:nvPicPr>
                <p:cNvPr id="258" name="Freihand 257">
                  <a:extLst>
                    <a:ext uri="{FF2B5EF4-FFF2-40B4-BE49-F238E27FC236}">
                      <a16:creationId xmlns:a16="http://schemas.microsoft.com/office/drawing/2014/main" id="{3AAEEA5E-C9B6-A1E5-D2A2-4CF523ABFA02}"/>
                    </a:ext>
                  </a:extLst>
                </p:cNvPr>
                <p:cNvPicPr/>
                <p:nvPr/>
              </p:nvPicPr>
              <p:blipFill>
                <a:blip r:embed="rId371"/>
                <a:stretch>
                  <a:fillRect/>
                </a:stretch>
              </p:blipFill>
              <p:spPr>
                <a:xfrm>
                  <a:off x="2498435" y="5643381"/>
                  <a:ext cx="26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9" name="Freihand 258">
                  <a:extLst>
                    <a:ext uri="{FF2B5EF4-FFF2-40B4-BE49-F238E27FC236}">
                      <a16:creationId xmlns:a16="http://schemas.microsoft.com/office/drawing/2014/main" id="{C17A6E98-F410-F59E-2350-0055044B5293}"/>
                    </a:ext>
                  </a:extLst>
                </p14:cNvPr>
                <p14:cNvContentPartPr/>
                <p14:nvPr/>
              </p14:nvContentPartPr>
              <p14:xfrm>
                <a:off x="2505635" y="6237381"/>
                <a:ext cx="11880" cy="239400"/>
              </p14:xfrm>
            </p:contentPart>
          </mc:Choice>
          <mc:Fallback>
            <p:pic>
              <p:nvPicPr>
                <p:cNvPr id="259" name="Freihand 258">
                  <a:extLst>
                    <a:ext uri="{FF2B5EF4-FFF2-40B4-BE49-F238E27FC236}">
                      <a16:creationId xmlns:a16="http://schemas.microsoft.com/office/drawing/2014/main" id="{C17A6E98-F410-F59E-2350-0055044B5293}"/>
                    </a:ext>
                  </a:extLst>
                </p:cNvPr>
                <p:cNvPicPr/>
                <p:nvPr/>
              </p:nvPicPr>
              <p:blipFill>
                <a:blip r:embed="rId373"/>
                <a:stretch>
                  <a:fillRect/>
                </a:stretch>
              </p:blipFill>
              <p:spPr>
                <a:xfrm>
                  <a:off x="2496995" y="6228741"/>
                  <a:ext cx="295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1" name="Freihand 260">
                  <a:extLst>
                    <a:ext uri="{FF2B5EF4-FFF2-40B4-BE49-F238E27FC236}">
                      <a16:creationId xmlns:a16="http://schemas.microsoft.com/office/drawing/2014/main" id="{C886350A-CF42-20C3-BE27-0F903097DD05}"/>
                    </a:ext>
                  </a:extLst>
                </p14:cNvPr>
                <p14:cNvContentPartPr/>
                <p14:nvPr/>
              </p14:nvContentPartPr>
              <p14:xfrm>
                <a:off x="2728835" y="4582101"/>
                <a:ext cx="1250640" cy="228240"/>
              </p14:xfrm>
            </p:contentPart>
          </mc:Choice>
          <mc:Fallback>
            <p:pic>
              <p:nvPicPr>
                <p:cNvPr id="261" name="Freihand 260">
                  <a:extLst>
                    <a:ext uri="{FF2B5EF4-FFF2-40B4-BE49-F238E27FC236}">
                      <a16:creationId xmlns:a16="http://schemas.microsoft.com/office/drawing/2014/main" id="{C886350A-CF42-20C3-BE27-0F903097DD05}"/>
                    </a:ext>
                  </a:extLst>
                </p:cNvPr>
                <p:cNvPicPr/>
                <p:nvPr/>
              </p:nvPicPr>
              <p:blipFill>
                <a:blip r:embed="rId375"/>
                <a:stretch>
                  <a:fillRect/>
                </a:stretch>
              </p:blipFill>
              <p:spPr>
                <a:xfrm>
                  <a:off x="2720195" y="4573461"/>
                  <a:ext cx="1268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62" name="Freihand 261">
                  <a:extLst>
                    <a:ext uri="{FF2B5EF4-FFF2-40B4-BE49-F238E27FC236}">
                      <a16:creationId xmlns:a16="http://schemas.microsoft.com/office/drawing/2014/main" id="{E43B021A-99F2-A488-9FF1-5280AA664445}"/>
                    </a:ext>
                  </a:extLst>
                </p14:cNvPr>
                <p14:cNvContentPartPr/>
                <p14:nvPr/>
              </p14:nvContentPartPr>
              <p14:xfrm>
                <a:off x="2698235" y="4748061"/>
                <a:ext cx="261000" cy="149400"/>
              </p14:xfrm>
            </p:contentPart>
          </mc:Choice>
          <mc:Fallback>
            <p:pic>
              <p:nvPicPr>
                <p:cNvPr id="262" name="Freihand 261">
                  <a:extLst>
                    <a:ext uri="{FF2B5EF4-FFF2-40B4-BE49-F238E27FC236}">
                      <a16:creationId xmlns:a16="http://schemas.microsoft.com/office/drawing/2014/main" id="{E43B021A-99F2-A488-9FF1-5280AA664445}"/>
                    </a:ext>
                  </a:extLst>
                </p:cNvPr>
                <p:cNvPicPr/>
                <p:nvPr/>
              </p:nvPicPr>
              <p:blipFill>
                <a:blip r:embed="rId377"/>
                <a:stretch>
                  <a:fillRect/>
                </a:stretch>
              </p:blipFill>
              <p:spPr>
                <a:xfrm>
                  <a:off x="2689235" y="4739061"/>
                  <a:ext cx="278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3" name="Freihand 262">
                  <a:extLst>
                    <a:ext uri="{FF2B5EF4-FFF2-40B4-BE49-F238E27FC236}">
                      <a16:creationId xmlns:a16="http://schemas.microsoft.com/office/drawing/2014/main" id="{62C1146E-A423-BBDC-9E9F-5E2F7B8F5756}"/>
                    </a:ext>
                  </a:extLst>
                </p14:cNvPr>
                <p14:cNvContentPartPr/>
                <p14:nvPr/>
              </p14:nvContentPartPr>
              <p14:xfrm>
                <a:off x="4084595" y="4478781"/>
                <a:ext cx="202680" cy="96480"/>
              </p14:xfrm>
            </p:contentPart>
          </mc:Choice>
          <mc:Fallback>
            <p:pic>
              <p:nvPicPr>
                <p:cNvPr id="263" name="Freihand 262">
                  <a:extLst>
                    <a:ext uri="{FF2B5EF4-FFF2-40B4-BE49-F238E27FC236}">
                      <a16:creationId xmlns:a16="http://schemas.microsoft.com/office/drawing/2014/main" id="{62C1146E-A423-BBDC-9E9F-5E2F7B8F5756}"/>
                    </a:ext>
                  </a:extLst>
                </p:cNvPr>
                <p:cNvPicPr/>
                <p:nvPr/>
              </p:nvPicPr>
              <p:blipFill>
                <a:blip r:embed="rId379"/>
                <a:stretch>
                  <a:fillRect/>
                </a:stretch>
              </p:blipFill>
              <p:spPr>
                <a:xfrm>
                  <a:off x="4075595" y="4470141"/>
                  <a:ext cx="220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64" name="Freihand 263">
                  <a:extLst>
                    <a:ext uri="{FF2B5EF4-FFF2-40B4-BE49-F238E27FC236}">
                      <a16:creationId xmlns:a16="http://schemas.microsoft.com/office/drawing/2014/main" id="{558F9735-0472-120D-A11B-E7E690DBE27C}"/>
                    </a:ext>
                  </a:extLst>
                </p14:cNvPr>
                <p14:cNvContentPartPr/>
                <p14:nvPr/>
              </p14:nvContentPartPr>
              <p14:xfrm>
                <a:off x="4332995" y="4394901"/>
                <a:ext cx="73800" cy="122760"/>
              </p14:xfrm>
            </p:contentPart>
          </mc:Choice>
          <mc:Fallback>
            <p:pic>
              <p:nvPicPr>
                <p:cNvPr id="264" name="Freihand 263">
                  <a:extLst>
                    <a:ext uri="{FF2B5EF4-FFF2-40B4-BE49-F238E27FC236}">
                      <a16:creationId xmlns:a16="http://schemas.microsoft.com/office/drawing/2014/main" id="{558F9735-0472-120D-A11B-E7E690DBE27C}"/>
                    </a:ext>
                  </a:extLst>
                </p:cNvPr>
                <p:cNvPicPr/>
                <p:nvPr/>
              </p:nvPicPr>
              <p:blipFill>
                <a:blip r:embed="rId381"/>
                <a:stretch>
                  <a:fillRect/>
                </a:stretch>
              </p:blipFill>
              <p:spPr>
                <a:xfrm>
                  <a:off x="4323995" y="4386261"/>
                  <a:ext cx="91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65" name="Freihand 264">
                  <a:extLst>
                    <a:ext uri="{FF2B5EF4-FFF2-40B4-BE49-F238E27FC236}">
                      <a16:creationId xmlns:a16="http://schemas.microsoft.com/office/drawing/2014/main" id="{8070B237-A266-EB25-20AA-2C1394896C64}"/>
                    </a:ext>
                  </a:extLst>
                </p14:cNvPr>
                <p14:cNvContentPartPr/>
                <p14:nvPr/>
              </p14:nvContentPartPr>
              <p14:xfrm>
                <a:off x="4419755" y="4288341"/>
                <a:ext cx="237960" cy="183960"/>
              </p14:xfrm>
            </p:contentPart>
          </mc:Choice>
          <mc:Fallback>
            <p:pic>
              <p:nvPicPr>
                <p:cNvPr id="265" name="Freihand 264">
                  <a:extLst>
                    <a:ext uri="{FF2B5EF4-FFF2-40B4-BE49-F238E27FC236}">
                      <a16:creationId xmlns:a16="http://schemas.microsoft.com/office/drawing/2014/main" id="{8070B237-A266-EB25-20AA-2C1394896C64}"/>
                    </a:ext>
                  </a:extLst>
                </p:cNvPr>
                <p:cNvPicPr/>
                <p:nvPr/>
              </p:nvPicPr>
              <p:blipFill>
                <a:blip r:embed="rId383"/>
                <a:stretch>
                  <a:fillRect/>
                </a:stretch>
              </p:blipFill>
              <p:spPr>
                <a:xfrm>
                  <a:off x="4411115" y="4279701"/>
                  <a:ext cx="2556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66" name="Freihand 265">
                  <a:extLst>
                    <a:ext uri="{FF2B5EF4-FFF2-40B4-BE49-F238E27FC236}">
                      <a16:creationId xmlns:a16="http://schemas.microsoft.com/office/drawing/2014/main" id="{1E8582DD-B648-F20A-E79C-3DE2E62C1154}"/>
                    </a:ext>
                  </a:extLst>
                </p14:cNvPr>
                <p14:cNvContentPartPr/>
                <p14:nvPr/>
              </p14:nvContentPartPr>
              <p14:xfrm>
                <a:off x="4664195" y="4317501"/>
                <a:ext cx="291960" cy="140400"/>
              </p14:xfrm>
            </p:contentPart>
          </mc:Choice>
          <mc:Fallback>
            <p:pic>
              <p:nvPicPr>
                <p:cNvPr id="266" name="Freihand 265">
                  <a:extLst>
                    <a:ext uri="{FF2B5EF4-FFF2-40B4-BE49-F238E27FC236}">
                      <a16:creationId xmlns:a16="http://schemas.microsoft.com/office/drawing/2014/main" id="{1E8582DD-B648-F20A-E79C-3DE2E62C1154}"/>
                    </a:ext>
                  </a:extLst>
                </p:cNvPr>
                <p:cNvPicPr/>
                <p:nvPr/>
              </p:nvPicPr>
              <p:blipFill>
                <a:blip r:embed="rId385"/>
                <a:stretch>
                  <a:fillRect/>
                </a:stretch>
              </p:blipFill>
              <p:spPr>
                <a:xfrm>
                  <a:off x="4655555" y="4308861"/>
                  <a:ext cx="309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67" name="Freihand 266">
                  <a:extLst>
                    <a:ext uri="{FF2B5EF4-FFF2-40B4-BE49-F238E27FC236}">
                      <a16:creationId xmlns:a16="http://schemas.microsoft.com/office/drawing/2014/main" id="{78DEF408-11E3-F4A2-9124-2935A188607A}"/>
                    </a:ext>
                  </a:extLst>
                </p14:cNvPr>
                <p14:cNvContentPartPr/>
                <p14:nvPr/>
              </p14:nvContentPartPr>
              <p14:xfrm>
                <a:off x="4916555" y="4250901"/>
                <a:ext cx="4680" cy="2160"/>
              </p14:xfrm>
            </p:contentPart>
          </mc:Choice>
          <mc:Fallback>
            <p:pic>
              <p:nvPicPr>
                <p:cNvPr id="267" name="Freihand 266">
                  <a:extLst>
                    <a:ext uri="{FF2B5EF4-FFF2-40B4-BE49-F238E27FC236}">
                      <a16:creationId xmlns:a16="http://schemas.microsoft.com/office/drawing/2014/main" id="{78DEF408-11E3-F4A2-9124-2935A188607A}"/>
                    </a:ext>
                  </a:extLst>
                </p:cNvPr>
                <p:cNvPicPr/>
                <p:nvPr/>
              </p:nvPicPr>
              <p:blipFill>
                <a:blip r:embed="rId105"/>
                <a:stretch>
                  <a:fillRect/>
                </a:stretch>
              </p:blipFill>
              <p:spPr>
                <a:xfrm>
                  <a:off x="4907555" y="4242261"/>
                  <a:ext cx="22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69" name="Freihand 268">
                  <a:extLst>
                    <a:ext uri="{FF2B5EF4-FFF2-40B4-BE49-F238E27FC236}">
                      <a16:creationId xmlns:a16="http://schemas.microsoft.com/office/drawing/2014/main" id="{DD9BD5B1-5632-F43C-1088-DA67F0EF910A}"/>
                    </a:ext>
                  </a:extLst>
                </p14:cNvPr>
                <p14:cNvContentPartPr/>
                <p14:nvPr/>
              </p14:nvContentPartPr>
              <p14:xfrm>
                <a:off x="5076755" y="4286901"/>
                <a:ext cx="62640" cy="32400"/>
              </p14:xfrm>
            </p:contentPart>
          </mc:Choice>
          <mc:Fallback>
            <p:pic>
              <p:nvPicPr>
                <p:cNvPr id="269" name="Freihand 268">
                  <a:extLst>
                    <a:ext uri="{FF2B5EF4-FFF2-40B4-BE49-F238E27FC236}">
                      <a16:creationId xmlns:a16="http://schemas.microsoft.com/office/drawing/2014/main" id="{DD9BD5B1-5632-F43C-1088-DA67F0EF910A}"/>
                    </a:ext>
                  </a:extLst>
                </p:cNvPr>
                <p:cNvPicPr/>
                <p:nvPr/>
              </p:nvPicPr>
              <p:blipFill>
                <a:blip r:embed="rId388"/>
                <a:stretch>
                  <a:fillRect/>
                </a:stretch>
              </p:blipFill>
              <p:spPr>
                <a:xfrm>
                  <a:off x="5068115" y="4277901"/>
                  <a:ext cx="80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70" name="Freihand 269">
                  <a:extLst>
                    <a:ext uri="{FF2B5EF4-FFF2-40B4-BE49-F238E27FC236}">
                      <a16:creationId xmlns:a16="http://schemas.microsoft.com/office/drawing/2014/main" id="{8E740BE9-A5A0-9088-7DD5-9CD6FDC83925}"/>
                    </a:ext>
                  </a:extLst>
                </p14:cNvPr>
                <p14:cNvContentPartPr/>
                <p14:nvPr/>
              </p14:nvContentPartPr>
              <p14:xfrm>
                <a:off x="5176115" y="4176021"/>
                <a:ext cx="325800" cy="133200"/>
              </p14:xfrm>
            </p:contentPart>
          </mc:Choice>
          <mc:Fallback>
            <p:pic>
              <p:nvPicPr>
                <p:cNvPr id="270" name="Freihand 269">
                  <a:extLst>
                    <a:ext uri="{FF2B5EF4-FFF2-40B4-BE49-F238E27FC236}">
                      <a16:creationId xmlns:a16="http://schemas.microsoft.com/office/drawing/2014/main" id="{8E740BE9-A5A0-9088-7DD5-9CD6FDC83925}"/>
                    </a:ext>
                  </a:extLst>
                </p:cNvPr>
                <p:cNvPicPr/>
                <p:nvPr/>
              </p:nvPicPr>
              <p:blipFill>
                <a:blip r:embed="rId390"/>
                <a:stretch>
                  <a:fillRect/>
                </a:stretch>
              </p:blipFill>
              <p:spPr>
                <a:xfrm>
                  <a:off x="5167115" y="4167021"/>
                  <a:ext cx="343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71" name="Freihand 270">
                  <a:extLst>
                    <a:ext uri="{FF2B5EF4-FFF2-40B4-BE49-F238E27FC236}">
                      <a16:creationId xmlns:a16="http://schemas.microsoft.com/office/drawing/2014/main" id="{EAE63EEB-9A3D-FB5B-8FBA-65CBCF5FAE0E}"/>
                    </a:ext>
                  </a:extLst>
                </p14:cNvPr>
                <p14:cNvContentPartPr/>
                <p14:nvPr/>
              </p14:nvContentPartPr>
              <p14:xfrm>
                <a:off x="5433515" y="4031661"/>
                <a:ext cx="5760" cy="10440"/>
              </p14:xfrm>
            </p:contentPart>
          </mc:Choice>
          <mc:Fallback>
            <p:pic>
              <p:nvPicPr>
                <p:cNvPr id="271" name="Freihand 270">
                  <a:extLst>
                    <a:ext uri="{FF2B5EF4-FFF2-40B4-BE49-F238E27FC236}">
                      <a16:creationId xmlns:a16="http://schemas.microsoft.com/office/drawing/2014/main" id="{EAE63EEB-9A3D-FB5B-8FBA-65CBCF5FAE0E}"/>
                    </a:ext>
                  </a:extLst>
                </p:cNvPr>
                <p:cNvPicPr/>
                <p:nvPr/>
              </p:nvPicPr>
              <p:blipFill>
                <a:blip r:embed="rId392"/>
                <a:stretch>
                  <a:fillRect/>
                </a:stretch>
              </p:blipFill>
              <p:spPr>
                <a:xfrm>
                  <a:off x="5424515" y="4023021"/>
                  <a:ext cx="23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72" name="Freihand 271">
                  <a:extLst>
                    <a:ext uri="{FF2B5EF4-FFF2-40B4-BE49-F238E27FC236}">
                      <a16:creationId xmlns:a16="http://schemas.microsoft.com/office/drawing/2014/main" id="{0D807790-A437-973A-C063-55FF902E91E2}"/>
                    </a:ext>
                  </a:extLst>
                </p14:cNvPr>
                <p14:cNvContentPartPr/>
                <p14:nvPr/>
              </p14:nvContentPartPr>
              <p14:xfrm>
                <a:off x="4253435" y="4673901"/>
                <a:ext cx="118440" cy="126360"/>
              </p14:xfrm>
            </p:contentPart>
          </mc:Choice>
          <mc:Fallback>
            <p:pic>
              <p:nvPicPr>
                <p:cNvPr id="272" name="Freihand 271">
                  <a:extLst>
                    <a:ext uri="{FF2B5EF4-FFF2-40B4-BE49-F238E27FC236}">
                      <a16:creationId xmlns:a16="http://schemas.microsoft.com/office/drawing/2014/main" id="{0D807790-A437-973A-C063-55FF902E91E2}"/>
                    </a:ext>
                  </a:extLst>
                </p:cNvPr>
                <p:cNvPicPr/>
                <p:nvPr/>
              </p:nvPicPr>
              <p:blipFill>
                <a:blip r:embed="rId394"/>
                <a:stretch>
                  <a:fillRect/>
                </a:stretch>
              </p:blipFill>
              <p:spPr>
                <a:xfrm>
                  <a:off x="4244795" y="4664901"/>
                  <a:ext cx="136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3" name="Freihand 272">
                  <a:extLst>
                    <a:ext uri="{FF2B5EF4-FFF2-40B4-BE49-F238E27FC236}">
                      <a16:creationId xmlns:a16="http://schemas.microsoft.com/office/drawing/2014/main" id="{88BADE45-0D77-C65E-7AB3-119846548BA6}"/>
                    </a:ext>
                  </a:extLst>
                </p14:cNvPr>
                <p14:cNvContentPartPr/>
                <p14:nvPr/>
              </p14:nvContentPartPr>
              <p14:xfrm>
                <a:off x="4456115" y="4606581"/>
                <a:ext cx="356400" cy="334800"/>
              </p14:xfrm>
            </p:contentPart>
          </mc:Choice>
          <mc:Fallback>
            <p:pic>
              <p:nvPicPr>
                <p:cNvPr id="273" name="Freihand 272">
                  <a:extLst>
                    <a:ext uri="{FF2B5EF4-FFF2-40B4-BE49-F238E27FC236}">
                      <a16:creationId xmlns:a16="http://schemas.microsoft.com/office/drawing/2014/main" id="{88BADE45-0D77-C65E-7AB3-119846548BA6}"/>
                    </a:ext>
                  </a:extLst>
                </p:cNvPr>
                <p:cNvPicPr/>
                <p:nvPr/>
              </p:nvPicPr>
              <p:blipFill>
                <a:blip r:embed="rId396"/>
                <a:stretch>
                  <a:fillRect/>
                </a:stretch>
              </p:blipFill>
              <p:spPr>
                <a:xfrm>
                  <a:off x="4447115" y="4597581"/>
                  <a:ext cx="37404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74" name="Freihand 273">
                  <a:extLst>
                    <a:ext uri="{FF2B5EF4-FFF2-40B4-BE49-F238E27FC236}">
                      <a16:creationId xmlns:a16="http://schemas.microsoft.com/office/drawing/2014/main" id="{89E0559F-D885-6716-E746-3D40FDF2E7FC}"/>
                    </a:ext>
                  </a:extLst>
                </p14:cNvPr>
                <p14:cNvContentPartPr/>
                <p14:nvPr/>
              </p14:nvContentPartPr>
              <p14:xfrm>
                <a:off x="4763915" y="4507221"/>
                <a:ext cx="18000" cy="14040"/>
              </p14:xfrm>
            </p:contentPart>
          </mc:Choice>
          <mc:Fallback>
            <p:pic>
              <p:nvPicPr>
                <p:cNvPr id="274" name="Freihand 273">
                  <a:extLst>
                    <a:ext uri="{FF2B5EF4-FFF2-40B4-BE49-F238E27FC236}">
                      <a16:creationId xmlns:a16="http://schemas.microsoft.com/office/drawing/2014/main" id="{89E0559F-D885-6716-E746-3D40FDF2E7FC}"/>
                    </a:ext>
                  </a:extLst>
                </p:cNvPr>
                <p:cNvPicPr/>
                <p:nvPr/>
              </p:nvPicPr>
              <p:blipFill>
                <a:blip r:embed="rId398"/>
                <a:stretch>
                  <a:fillRect/>
                </a:stretch>
              </p:blipFill>
              <p:spPr>
                <a:xfrm>
                  <a:off x="4754915" y="4498581"/>
                  <a:ext cx="35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75" name="Freihand 274">
                  <a:extLst>
                    <a:ext uri="{FF2B5EF4-FFF2-40B4-BE49-F238E27FC236}">
                      <a16:creationId xmlns:a16="http://schemas.microsoft.com/office/drawing/2014/main" id="{E4958F1F-329D-75F9-6ED4-2BBF64FEB3CE}"/>
                    </a:ext>
                  </a:extLst>
                </p14:cNvPr>
                <p14:cNvContentPartPr/>
                <p14:nvPr/>
              </p14:nvContentPartPr>
              <p14:xfrm>
                <a:off x="4878035" y="4471221"/>
                <a:ext cx="127080" cy="219600"/>
              </p14:xfrm>
            </p:contentPart>
          </mc:Choice>
          <mc:Fallback>
            <p:pic>
              <p:nvPicPr>
                <p:cNvPr id="275" name="Freihand 274">
                  <a:extLst>
                    <a:ext uri="{FF2B5EF4-FFF2-40B4-BE49-F238E27FC236}">
                      <a16:creationId xmlns:a16="http://schemas.microsoft.com/office/drawing/2014/main" id="{E4958F1F-329D-75F9-6ED4-2BBF64FEB3CE}"/>
                    </a:ext>
                  </a:extLst>
                </p:cNvPr>
                <p:cNvPicPr/>
                <p:nvPr/>
              </p:nvPicPr>
              <p:blipFill>
                <a:blip r:embed="rId400"/>
                <a:stretch>
                  <a:fillRect/>
                </a:stretch>
              </p:blipFill>
              <p:spPr>
                <a:xfrm>
                  <a:off x="4869035" y="4462581"/>
                  <a:ext cx="1447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76" name="Freihand 275">
                  <a:extLst>
                    <a:ext uri="{FF2B5EF4-FFF2-40B4-BE49-F238E27FC236}">
                      <a16:creationId xmlns:a16="http://schemas.microsoft.com/office/drawing/2014/main" id="{40C7869D-FD24-3877-E091-6D58F7FA5C7C}"/>
                    </a:ext>
                  </a:extLst>
                </p14:cNvPr>
                <p14:cNvContentPartPr/>
                <p14:nvPr/>
              </p14:nvContentPartPr>
              <p14:xfrm>
                <a:off x="4984955" y="4469061"/>
                <a:ext cx="5400" cy="7920"/>
              </p14:xfrm>
            </p:contentPart>
          </mc:Choice>
          <mc:Fallback>
            <p:pic>
              <p:nvPicPr>
                <p:cNvPr id="276" name="Freihand 275">
                  <a:extLst>
                    <a:ext uri="{FF2B5EF4-FFF2-40B4-BE49-F238E27FC236}">
                      <a16:creationId xmlns:a16="http://schemas.microsoft.com/office/drawing/2014/main" id="{40C7869D-FD24-3877-E091-6D58F7FA5C7C}"/>
                    </a:ext>
                  </a:extLst>
                </p:cNvPr>
                <p:cNvPicPr/>
                <p:nvPr/>
              </p:nvPicPr>
              <p:blipFill>
                <a:blip r:embed="rId402"/>
                <a:stretch>
                  <a:fillRect/>
                </a:stretch>
              </p:blipFill>
              <p:spPr>
                <a:xfrm>
                  <a:off x="4975955" y="4460421"/>
                  <a:ext cx="2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78" name="Freihand 277">
                  <a:extLst>
                    <a:ext uri="{FF2B5EF4-FFF2-40B4-BE49-F238E27FC236}">
                      <a16:creationId xmlns:a16="http://schemas.microsoft.com/office/drawing/2014/main" id="{01007C1C-5A5E-5B32-08BF-09792CB905E8}"/>
                    </a:ext>
                  </a:extLst>
                </p14:cNvPr>
                <p14:cNvContentPartPr/>
                <p14:nvPr/>
              </p14:nvContentPartPr>
              <p14:xfrm>
                <a:off x="5059475" y="4414701"/>
                <a:ext cx="97560" cy="198360"/>
              </p14:xfrm>
            </p:contentPart>
          </mc:Choice>
          <mc:Fallback>
            <p:pic>
              <p:nvPicPr>
                <p:cNvPr id="278" name="Freihand 277">
                  <a:extLst>
                    <a:ext uri="{FF2B5EF4-FFF2-40B4-BE49-F238E27FC236}">
                      <a16:creationId xmlns:a16="http://schemas.microsoft.com/office/drawing/2014/main" id="{01007C1C-5A5E-5B32-08BF-09792CB905E8}"/>
                    </a:ext>
                  </a:extLst>
                </p:cNvPr>
                <p:cNvPicPr/>
                <p:nvPr/>
              </p:nvPicPr>
              <p:blipFill>
                <a:blip r:embed="rId404"/>
                <a:stretch>
                  <a:fillRect/>
                </a:stretch>
              </p:blipFill>
              <p:spPr>
                <a:xfrm>
                  <a:off x="5050835" y="4406061"/>
                  <a:ext cx="115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79" name="Freihand 278">
                  <a:extLst>
                    <a:ext uri="{FF2B5EF4-FFF2-40B4-BE49-F238E27FC236}">
                      <a16:creationId xmlns:a16="http://schemas.microsoft.com/office/drawing/2014/main" id="{F5DF2E75-DFDD-5862-1028-B112C0CAB4D3}"/>
                    </a:ext>
                  </a:extLst>
                </p14:cNvPr>
                <p14:cNvContentPartPr/>
                <p14:nvPr/>
              </p14:nvContentPartPr>
              <p14:xfrm>
                <a:off x="5190155" y="4445661"/>
                <a:ext cx="456840" cy="110520"/>
              </p14:xfrm>
            </p:contentPart>
          </mc:Choice>
          <mc:Fallback>
            <p:pic>
              <p:nvPicPr>
                <p:cNvPr id="279" name="Freihand 278">
                  <a:extLst>
                    <a:ext uri="{FF2B5EF4-FFF2-40B4-BE49-F238E27FC236}">
                      <a16:creationId xmlns:a16="http://schemas.microsoft.com/office/drawing/2014/main" id="{F5DF2E75-DFDD-5862-1028-B112C0CAB4D3}"/>
                    </a:ext>
                  </a:extLst>
                </p:cNvPr>
                <p:cNvPicPr/>
                <p:nvPr/>
              </p:nvPicPr>
              <p:blipFill>
                <a:blip r:embed="rId406"/>
                <a:stretch>
                  <a:fillRect/>
                </a:stretch>
              </p:blipFill>
              <p:spPr>
                <a:xfrm>
                  <a:off x="5181155" y="4436661"/>
                  <a:ext cx="474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80" name="Freihand 279">
                  <a:extLst>
                    <a:ext uri="{FF2B5EF4-FFF2-40B4-BE49-F238E27FC236}">
                      <a16:creationId xmlns:a16="http://schemas.microsoft.com/office/drawing/2014/main" id="{BF5DDED2-6DB7-D9B5-D9E6-2B8E4B69737E}"/>
                    </a:ext>
                  </a:extLst>
                </p14:cNvPr>
                <p14:cNvContentPartPr/>
                <p14:nvPr/>
              </p14:nvContentPartPr>
              <p14:xfrm>
                <a:off x="5533595" y="4319301"/>
                <a:ext cx="10440" cy="12960"/>
              </p14:xfrm>
            </p:contentPart>
          </mc:Choice>
          <mc:Fallback>
            <p:pic>
              <p:nvPicPr>
                <p:cNvPr id="280" name="Freihand 279">
                  <a:extLst>
                    <a:ext uri="{FF2B5EF4-FFF2-40B4-BE49-F238E27FC236}">
                      <a16:creationId xmlns:a16="http://schemas.microsoft.com/office/drawing/2014/main" id="{BF5DDED2-6DB7-D9B5-D9E6-2B8E4B69737E}"/>
                    </a:ext>
                  </a:extLst>
                </p:cNvPr>
                <p:cNvPicPr/>
                <p:nvPr/>
              </p:nvPicPr>
              <p:blipFill>
                <a:blip r:embed="rId408"/>
                <a:stretch>
                  <a:fillRect/>
                </a:stretch>
              </p:blipFill>
              <p:spPr>
                <a:xfrm>
                  <a:off x="5524955" y="4310661"/>
                  <a:ext cx="28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82" name="Freihand 281">
                  <a:extLst>
                    <a:ext uri="{FF2B5EF4-FFF2-40B4-BE49-F238E27FC236}">
                      <a16:creationId xmlns:a16="http://schemas.microsoft.com/office/drawing/2014/main" id="{6CC21CA5-460A-CB2E-ED84-A9F8B5B00A1C}"/>
                    </a:ext>
                  </a:extLst>
                </p14:cNvPr>
                <p14:cNvContentPartPr/>
                <p14:nvPr/>
              </p14:nvContentPartPr>
              <p14:xfrm>
                <a:off x="2365595" y="4785501"/>
                <a:ext cx="68760" cy="11520"/>
              </p14:xfrm>
            </p:contentPart>
          </mc:Choice>
          <mc:Fallback>
            <p:pic>
              <p:nvPicPr>
                <p:cNvPr id="282" name="Freihand 281">
                  <a:extLst>
                    <a:ext uri="{FF2B5EF4-FFF2-40B4-BE49-F238E27FC236}">
                      <a16:creationId xmlns:a16="http://schemas.microsoft.com/office/drawing/2014/main" id="{6CC21CA5-460A-CB2E-ED84-A9F8B5B00A1C}"/>
                    </a:ext>
                  </a:extLst>
                </p:cNvPr>
                <p:cNvPicPr/>
                <p:nvPr/>
              </p:nvPicPr>
              <p:blipFill>
                <a:blip r:embed="rId410"/>
                <a:stretch>
                  <a:fillRect/>
                </a:stretch>
              </p:blipFill>
              <p:spPr>
                <a:xfrm>
                  <a:off x="2356955" y="4776501"/>
                  <a:ext cx="86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3" name="Freihand 282">
                  <a:extLst>
                    <a:ext uri="{FF2B5EF4-FFF2-40B4-BE49-F238E27FC236}">
                      <a16:creationId xmlns:a16="http://schemas.microsoft.com/office/drawing/2014/main" id="{88C1D4AC-F984-895F-B35B-33B1DABBDC8B}"/>
                    </a:ext>
                  </a:extLst>
                </p14:cNvPr>
                <p14:cNvContentPartPr/>
                <p14:nvPr/>
              </p14:nvContentPartPr>
              <p14:xfrm>
                <a:off x="1542995" y="4768941"/>
                <a:ext cx="695880" cy="29880"/>
              </p14:xfrm>
            </p:contentPart>
          </mc:Choice>
          <mc:Fallback>
            <p:pic>
              <p:nvPicPr>
                <p:cNvPr id="283" name="Freihand 282">
                  <a:extLst>
                    <a:ext uri="{FF2B5EF4-FFF2-40B4-BE49-F238E27FC236}">
                      <a16:creationId xmlns:a16="http://schemas.microsoft.com/office/drawing/2014/main" id="{88C1D4AC-F984-895F-B35B-33B1DABBDC8B}"/>
                    </a:ext>
                  </a:extLst>
                </p:cNvPr>
                <p:cNvPicPr/>
                <p:nvPr/>
              </p:nvPicPr>
              <p:blipFill>
                <a:blip r:embed="rId412"/>
                <a:stretch>
                  <a:fillRect/>
                </a:stretch>
              </p:blipFill>
              <p:spPr>
                <a:xfrm>
                  <a:off x="1533995" y="4760301"/>
                  <a:ext cx="713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84" name="Freihand 283">
                  <a:extLst>
                    <a:ext uri="{FF2B5EF4-FFF2-40B4-BE49-F238E27FC236}">
                      <a16:creationId xmlns:a16="http://schemas.microsoft.com/office/drawing/2014/main" id="{E14D1C7A-0031-EA96-4793-11A140A458B7}"/>
                    </a:ext>
                  </a:extLst>
                </p14:cNvPr>
                <p14:cNvContentPartPr/>
                <p14:nvPr/>
              </p14:nvContentPartPr>
              <p14:xfrm>
                <a:off x="760355" y="4758501"/>
                <a:ext cx="679320" cy="24120"/>
              </p14:xfrm>
            </p:contentPart>
          </mc:Choice>
          <mc:Fallback>
            <p:pic>
              <p:nvPicPr>
                <p:cNvPr id="284" name="Freihand 283">
                  <a:extLst>
                    <a:ext uri="{FF2B5EF4-FFF2-40B4-BE49-F238E27FC236}">
                      <a16:creationId xmlns:a16="http://schemas.microsoft.com/office/drawing/2014/main" id="{E14D1C7A-0031-EA96-4793-11A140A458B7}"/>
                    </a:ext>
                  </a:extLst>
                </p:cNvPr>
                <p:cNvPicPr/>
                <p:nvPr/>
              </p:nvPicPr>
              <p:blipFill>
                <a:blip r:embed="rId414"/>
                <a:stretch>
                  <a:fillRect/>
                </a:stretch>
              </p:blipFill>
              <p:spPr>
                <a:xfrm>
                  <a:off x="751355" y="4749501"/>
                  <a:ext cx="696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88" name="Freihand 287">
                  <a:extLst>
                    <a:ext uri="{FF2B5EF4-FFF2-40B4-BE49-F238E27FC236}">
                      <a16:creationId xmlns:a16="http://schemas.microsoft.com/office/drawing/2014/main" id="{0242FBA9-FDD9-16F7-A68A-12FD35FD9ACC}"/>
                    </a:ext>
                  </a:extLst>
                </p14:cNvPr>
                <p14:cNvContentPartPr/>
                <p14:nvPr/>
              </p14:nvContentPartPr>
              <p14:xfrm>
                <a:off x="3236075" y="6075021"/>
                <a:ext cx="770400" cy="380160"/>
              </p14:xfrm>
            </p:contentPart>
          </mc:Choice>
          <mc:Fallback>
            <p:pic>
              <p:nvPicPr>
                <p:cNvPr id="288" name="Freihand 287">
                  <a:extLst>
                    <a:ext uri="{FF2B5EF4-FFF2-40B4-BE49-F238E27FC236}">
                      <a16:creationId xmlns:a16="http://schemas.microsoft.com/office/drawing/2014/main" id="{0242FBA9-FDD9-16F7-A68A-12FD35FD9ACC}"/>
                    </a:ext>
                  </a:extLst>
                </p:cNvPr>
                <p:cNvPicPr/>
                <p:nvPr/>
              </p:nvPicPr>
              <p:blipFill>
                <a:blip r:embed="rId416"/>
                <a:stretch>
                  <a:fillRect/>
                </a:stretch>
              </p:blipFill>
              <p:spPr>
                <a:xfrm>
                  <a:off x="3227075" y="6066381"/>
                  <a:ext cx="78804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89" name="Freihand 288">
                  <a:extLst>
                    <a:ext uri="{FF2B5EF4-FFF2-40B4-BE49-F238E27FC236}">
                      <a16:creationId xmlns:a16="http://schemas.microsoft.com/office/drawing/2014/main" id="{22A07DF7-E1DF-7030-3CCE-3C28D277E571}"/>
                    </a:ext>
                  </a:extLst>
                </p14:cNvPr>
                <p14:cNvContentPartPr/>
                <p14:nvPr/>
              </p14:nvContentPartPr>
              <p14:xfrm>
                <a:off x="3180275" y="6234141"/>
                <a:ext cx="188640" cy="306360"/>
              </p14:xfrm>
            </p:contentPart>
          </mc:Choice>
          <mc:Fallback>
            <p:pic>
              <p:nvPicPr>
                <p:cNvPr id="289" name="Freihand 288">
                  <a:extLst>
                    <a:ext uri="{FF2B5EF4-FFF2-40B4-BE49-F238E27FC236}">
                      <a16:creationId xmlns:a16="http://schemas.microsoft.com/office/drawing/2014/main" id="{22A07DF7-E1DF-7030-3CCE-3C28D277E571}"/>
                    </a:ext>
                  </a:extLst>
                </p:cNvPr>
                <p:cNvPicPr/>
                <p:nvPr/>
              </p:nvPicPr>
              <p:blipFill>
                <a:blip r:embed="rId418"/>
                <a:stretch>
                  <a:fillRect/>
                </a:stretch>
              </p:blipFill>
              <p:spPr>
                <a:xfrm>
                  <a:off x="3171635" y="6225501"/>
                  <a:ext cx="2062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1" name="Freihand 290">
                  <a:extLst>
                    <a:ext uri="{FF2B5EF4-FFF2-40B4-BE49-F238E27FC236}">
                      <a16:creationId xmlns:a16="http://schemas.microsoft.com/office/drawing/2014/main" id="{75B1FCCA-45B4-D42C-DF3E-F2BABA035C45}"/>
                    </a:ext>
                  </a:extLst>
                </p14:cNvPr>
                <p14:cNvContentPartPr/>
                <p14:nvPr/>
              </p14:nvContentPartPr>
              <p14:xfrm>
                <a:off x="4164515" y="5902941"/>
                <a:ext cx="100080" cy="194400"/>
              </p14:xfrm>
            </p:contentPart>
          </mc:Choice>
          <mc:Fallback>
            <p:pic>
              <p:nvPicPr>
                <p:cNvPr id="291" name="Freihand 290">
                  <a:extLst>
                    <a:ext uri="{FF2B5EF4-FFF2-40B4-BE49-F238E27FC236}">
                      <a16:creationId xmlns:a16="http://schemas.microsoft.com/office/drawing/2014/main" id="{75B1FCCA-45B4-D42C-DF3E-F2BABA035C45}"/>
                    </a:ext>
                  </a:extLst>
                </p:cNvPr>
                <p:cNvPicPr/>
                <p:nvPr/>
              </p:nvPicPr>
              <p:blipFill>
                <a:blip r:embed="rId420"/>
                <a:stretch>
                  <a:fillRect/>
                </a:stretch>
              </p:blipFill>
              <p:spPr>
                <a:xfrm>
                  <a:off x="4155515" y="5894301"/>
                  <a:ext cx="117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92" name="Freihand 291">
                  <a:extLst>
                    <a:ext uri="{FF2B5EF4-FFF2-40B4-BE49-F238E27FC236}">
                      <a16:creationId xmlns:a16="http://schemas.microsoft.com/office/drawing/2014/main" id="{8DED03E3-07EE-6EC2-0ABF-AF14DA76557B}"/>
                    </a:ext>
                  </a:extLst>
                </p14:cNvPr>
                <p14:cNvContentPartPr/>
                <p14:nvPr/>
              </p14:nvContentPartPr>
              <p14:xfrm>
                <a:off x="4312835" y="5925981"/>
                <a:ext cx="87480" cy="113400"/>
              </p14:xfrm>
            </p:contentPart>
          </mc:Choice>
          <mc:Fallback>
            <p:pic>
              <p:nvPicPr>
                <p:cNvPr id="292" name="Freihand 291">
                  <a:extLst>
                    <a:ext uri="{FF2B5EF4-FFF2-40B4-BE49-F238E27FC236}">
                      <a16:creationId xmlns:a16="http://schemas.microsoft.com/office/drawing/2014/main" id="{8DED03E3-07EE-6EC2-0ABF-AF14DA76557B}"/>
                    </a:ext>
                  </a:extLst>
                </p:cNvPr>
                <p:cNvPicPr/>
                <p:nvPr/>
              </p:nvPicPr>
              <p:blipFill>
                <a:blip r:embed="rId422"/>
                <a:stretch>
                  <a:fillRect/>
                </a:stretch>
              </p:blipFill>
              <p:spPr>
                <a:xfrm>
                  <a:off x="4303835" y="5916981"/>
                  <a:ext cx="105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3" name="Freihand 292">
                  <a:extLst>
                    <a:ext uri="{FF2B5EF4-FFF2-40B4-BE49-F238E27FC236}">
                      <a16:creationId xmlns:a16="http://schemas.microsoft.com/office/drawing/2014/main" id="{39FEE1F3-C104-E7D2-19F7-675743AAB060}"/>
                    </a:ext>
                  </a:extLst>
                </p14:cNvPr>
                <p14:cNvContentPartPr/>
                <p14:nvPr/>
              </p14:nvContentPartPr>
              <p14:xfrm>
                <a:off x="4418675" y="5707821"/>
                <a:ext cx="255960" cy="289800"/>
              </p14:xfrm>
            </p:contentPart>
          </mc:Choice>
          <mc:Fallback>
            <p:pic>
              <p:nvPicPr>
                <p:cNvPr id="293" name="Freihand 292">
                  <a:extLst>
                    <a:ext uri="{FF2B5EF4-FFF2-40B4-BE49-F238E27FC236}">
                      <a16:creationId xmlns:a16="http://schemas.microsoft.com/office/drawing/2014/main" id="{39FEE1F3-C104-E7D2-19F7-675743AAB060}"/>
                    </a:ext>
                  </a:extLst>
                </p:cNvPr>
                <p:cNvPicPr/>
                <p:nvPr/>
              </p:nvPicPr>
              <p:blipFill>
                <a:blip r:embed="rId424"/>
                <a:stretch>
                  <a:fillRect/>
                </a:stretch>
              </p:blipFill>
              <p:spPr>
                <a:xfrm>
                  <a:off x="4409675" y="5698821"/>
                  <a:ext cx="2736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94" name="Freihand 293">
                  <a:extLst>
                    <a:ext uri="{FF2B5EF4-FFF2-40B4-BE49-F238E27FC236}">
                      <a16:creationId xmlns:a16="http://schemas.microsoft.com/office/drawing/2014/main" id="{A9F286B7-2DD5-854C-4F43-F4504C0E2C4F}"/>
                    </a:ext>
                  </a:extLst>
                </p14:cNvPr>
                <p14:cNvContentPartPr/>
                <p14:nvPr/>
              </p14:nvContentPartPr>
              <p14:xfrm>
                <a:off x="4814315" y="5766141"/>
                <a:ext cx="106920" cy="134280"/>
              </p14:xfrm>
            </p:contentPart>
          </mc:Choice>
          <mc:Fallback>
            <p:pic>
              <p:nvPicPr>
                <p:cNvPr id="294" name="Freihand 293">
                  <a:extLst>
                    <a:ext uri="{FF2B5EF4-FFF2-40B4-BE49-F238E27FC236}">
                      <a16:creationId xmlns:a16="http://schemas.microsoft.com/office/drawing/2014/main" id="{A9F286B7-2DD5-854C-4F43-F4504C0E2C4F}"/>
                    </a:ext>
                  </a:extLst>
                </p:cNvPr>
                <p:cNvPicPr/>
                <p:nvPr/>
              </p:nvPicPr>
              <p:blipFill>
                <a:blip r:embed="rId426"/>
                <a:stretch>
                  <a:fillRect/>
                </a:stretch>
              </p:blipFill>
              <p:spPr>
                <a:xfrm>
                  <a:off x="4805675" y="5757141"/>
                  <a:ext cx="124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5" name="Freihand 294">
                  <a:extLst>
                    <a:ext uri="{FF2B5EF4-FFF2-40B4-BE49-F238E27FC236}">
                      <a16:creationId xmlns:a16="http://schemas.microsoft.com/office/drawing/2014/main" id="{A823D84B-4EC2-7825-C922-A561AB53130B}"/>
                    </a:ext>
                  </a:extLst>
                </p14:cNvPr>
                <p14:cNvContentPartPr/>
                <p14:nvPr/>
              </p14:nvContentPartPr>
              <p14:xfrm>
                <a:off x="4951835" y="5502981"/>
                <a:ext cx="353520" cy="297360"/>
              </p14:xfrm>
            </p:contentPart>
          </mc:Choice>
          <mc:Fallback>
            <p:pic>
              <p:nvPicPr>
                <p:cNvPr id="295" name="Freihand 294">
                  <a:extLst>
                    <a:ext uri="{FF2B5EF4-FFF2-40B4-BE49-F238E27FC236}">
                      <a16:creationId xmlns:a16="http://schemas.microsoft.com/office/drawing/2014/main" id="{A823D84B-4EC2-7825-C922-A561AB53130B}"/>
                    </a:ext>
                  </a:extLst>
                </p:cNvPr>
                <p:cNvPicPr/>
                <p:nvPr/>
              </p:nvPicPr>
              <p:blipFill>
                <a:blip r:embed="rId428"/>
                <a:stretch>
                  <a:fillRect/>
                </a:stretch>
              </p:blipFill>
              <p:spPr>
                <a:xfrm>
                  <a:off x="4942835" y="5493981"/>
                  <a:ext cx="37116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6" name="Freihand 295">
                  <a:extLst>
                    <a:ext uri="{FF2B5EF4-FFF2-40B4-BE49-F238E27FC236}">
                      <a16:creationId xmlns:a16="http://schemas.microsoft.com/office/drawing/2014/main" id="{3589F389-49F5-E2E6-B03F-589C3EED3026}"/>
                    </a:ext>
                  </a:extLst>
                </p14:cNvPr>
                <p14:cNvContentPartPr/>
                <p14:nvPr/>
              </p14:nvContentPartPr>
              <p14:xfrm>
                <a:off x="5131475" y="5436741"/>
                <a:ext cx="6480" cy="6480"/>
              </p14:xfrm>
            </p:contentPart>
          </mc:Choice>
          <mc:Fallback>
            <p:pic>
              <p:nvPicPr>
                <p:cNvPr id="296" name="Freihand 295">
                  <a:extLst>
                    <a:ext uri="{FF2B5EF4-FFF2-40B4-BE49-F238E27FC236}">
                      <a16:creationId xmlns:a16="http://schemas.microsoft.com/office/drawing/2014/main" id="{3589F389-49F5-E2E6-B03F-589C3EED3026}"/>
                    </a:ext>
                  </a:extLst>
                </p:cNvPr>
                <p:cNvPicPr/>
                <p:nvPr/>
              </p:nvPicPr>
              <p:blipFill>
                <a:blip r:embed="rId105"/>
                <a:stretch>
                  <a:fillRect/>
                </a:stretch>
              </p:blipFill>
              <p:spPr>
                <a:xfrm>
                  <a:off x="5122475" y="5428101"/>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97" name="Freihand 296">
                  <a:extLst>
                    <a:ext uri="{FF2B5EF4-FFF2-40B4-BE49-F238E27FC236}">
                      <a16:creationId xmlns:a16="http://schemas.microsoft.com/office/drawing/2014/main" id="{E0D7657D-006C-78E0-AE53-BE8F32C3671C}"/>
                    </a:ext>
                  </a:extLst>
                </p14:cNvPr>
                <p14:cNvContentPartPr/>
                <p14:nvPr/>
              </p14:nvContentPartPr>
              <p14:xfrm>
                <a:off x="5415515" y="5556261"/>
                <a:ext cx="203040" cy="115200"/>
              </p14:xfrm>
            </p:contentPart>
          </mc:Choice>
          <mc:Fallback>
            <p:pic>
              <p:nvPicPr>
                <p:cNvPr id="297" name="Freihand 296">
                  <a:extLst>
                    <a:ext uri="{FF2B5EF4-FFF2-40B4-BE49-F238E27FC236}">
                      <a16:creationId xmlns:a16="http://schemas.microsoft.com/office/drawing/2014/main" id="{E0D7657D-006C-78E0-AE53-BE8F32C3671C}"/>
                    </a:ext>
                  </a:extLst>
                </p:cNvPr>
                <p:cNvPicPr/>
                <p:nvPr/>
              </p:nvPicPr>
              <p:blipFill>
                <a:blip r:embed="rId431"/>
                <a:stretch>
                  <a:fillRect/>
                </a:stretch>
              </p:blipFill>
              <p:spPr>
                <a:xfrm>
                  <a:off x="5406515" y="5547261"/>
                  <a:ext cx="220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8" name="Freihand 297">
                  <a:extLst>
                    <a:ext uri="{FF2B5EF4-FFF2-40B4-BE49-F238E27FC236}">
                      <a16:creationId xmlns:a16="http://schemas.microsoft.com/office/drawing/2014/main" id="{9697485B-9F1B-D8D0-56BB-114ACB2C3AA5}"/>
                    </a:ext>
                  </a:extLst>
                </p14:cNvPr>
                <p14:cNvContentPartPr/>
                <p14:nvPr/>
              </p14:nvContentPartPr>
              <p14:xfrm>
                <a:off x="5553035" y="5371941"/>
                <a:ext cx="4320" cy="29160"/>
              </p14:xfrm>
            </p:contentPart>
          </mc:Choice>
          <mc:Fallback>
            <p:pic>
              <p:nvPicPr>
                <p:cNvPr id="298" name="Freihand 297">
                  <a:extLst>
                    <a:ext uri="{FF2B5EF4-FFF2-40B4-BE49-F238E27FC236}">
                      <a16:creationId xmlns:a16="http://schemas.microsoft.com/office/drawing/2014/main" id="{9697485B-9F1B-D8D0-56BB-114ACB2C3AA5}"/>
                    </a:ext>
                  </a:extLst>
                </p:cNvPr>
                <p:cNvPicPr/>
                <p:nvPr/>
              </p:nvPicPr>
              <p:blipFill>
                <a:blip r:embed="rId433"/>
                <a:stretch>
                  <a:fillRect/>
                </a:stretch>
              </p:blipFill>
              <p:spPr>
                <a:xfrm>
                  <a:off x="5544035" y="5362941"/>
                  <a:ext cx="21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9" name="Freihand 298">
                  <a:extLst>
                    <a:ext uri="{FF2B5EF4-FFF2-40B4-BE49-F238E27FC236}">
                      <a16:creationId xmlns:a16="http://schemas.microsoft.com/office/drawing/2014/main" id="{67FDDA8B-80DC-3695-14C3-38A4926F81E3}"/>
                    </a:ext>
                  </a:extLst>
                </p14:cNvPr>
                <p14:cNvContentPartPr/>
                <p14:nvPr/>
              </p14:nvContentPartPr>
              <p14:xfrm>
                <a:off x="5728355" y="5418741"/>
                <a:ext cx="222480" cy="137520"/>
              </p14:xfrm>
            </p:contentPart>
          </mc:Choice>
          <mc:Fallback>
            <p:pic>
              <p:nvPicPr>
                <p:cNvPr id="299" name="Freihand 298">
                  <a:extLst>
                    <a:ext uri="{FF2B5EF4-FFF2-40B4-BE49-F238E27FC236}">
                      <a16:creationId xmlns:a16="http://schemas.microsoft.com/office/drawing/2014/main" id="{67FDDA8B-80DC-3695-14C3-38A4926F81E3}"/>
                    </a:ext>
                  </a:extLst>
                </p:cNvPr>
                <p:cNvPicPr/>
                <p:nvPr/>
              </p:nvPicPr>
              <p:blipFill>
                <a:blip r:embed="rId435"/>
                <a:stretch>
                  <a:fillRect/>
                </a:stretch>
              </p:blipFill>
              <p:spPr>
                <a:xfrm>
                  <a:off x="5719715" y="5409741"/>
                  <a:ext cx="240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00" name="Freihand 299">
                  <a:extLst>
                    <a:ext uri="{FF2B5EF4-FFF2-40B4-BE49-F238E27FC236}">
                      <a16:creationId xmlns:a16="http://schemas.microsoft.com/office/drawing/2014/main" id="{FCC170ED-75C4-2B1F-0A9B-0E4B88B09383}"/>
                    </a:ext>
                  </a:extLst>
                </p14:cNvPr>
                <p14:cNvContentPartPr/>
                <p14:nvPr/>
              </p14:nvContentPartPr>
              <p14:xfrm>
                <a:off x="5913755" y="5264301"/>
                <a:ext cx="211320" cy="202320"/>
              </p14:xfrm>
            </p:contentPart>
          </mc:Choice>
          <mc:Fallback>
            <p:pic>
              <p:nvPicPr>
                <p:cNvPr id="300" name="Freihand 299">
                  <a:extLst>
                    <a:ext uri="{FF2B5EF4-FFF2-40B4-BE49-F238E27FC236}">
                      <a16:creationId xmlns:a16="http://schemas.microsoft.com/office/drawing/2014/main" id="{FCC170ED-75C4-2B1F-0A9B-0E4B88B09383}"/>
                    </a:ext>
                  </a:extLst>
                </p:cNvPr>
                <p:cNvPicPr/>
                <p:nvPr/>
              </p:nvPicPr>
              <p:blipFill>
                <a:blip r:embed="rId437"/>
                <a:stretch>
                  <a:fillRect/>
                </a:stretch>
              </p:blipFill>
              <p:spPr>
                <a:xfrm>
                  <a:off x="5905115" y="5255661"/>
                  <a:ext cx="228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01" name="Freihand 300">
                  <a:extLst>
                    <a:ext uri="{FF2B5EF4-FFF2-40B4-BE49-F238E27FC236}">
                      <a16:creationId xmlns:a16="http://schemas.microsoft.com/office/drawing/2014/main" id="{7E833AC0-8E3A-382F-B08E-F931D75E7C2F}"/>
                    </a:ext>
                  </a:extLst>
                </p14:cNvPr>
                <p14:cNvContentPartPr/>
                <p14:nvPr/>
              </p14:nvContentPartPr>
              <p14:xfrm>
                <a:off x="6134435" y="5214981"/>
                <a:ext cx="357840" cy="168120"/>
              </p14:xfrm>
            </p:contentPart>
          </mc:Choice>
          <mc:Fallback>
            <p:pic>
              <p:nvPicPr>
                <p:cNvPr id="301" name="Freihand 300">
                  <a:extLst>
                    <a:ext uri="{FF2B5EF4-FFF2-40B4-BE49-F238E27FC236}">
                      <a16:creationId xmlns:a16="http://schemas.microsoft.com/office/drawing/2014/main" id="{7E833AC0-8E3A-382F-B08E-F931D75E7C2F}"/>
                    </a:ext>
                  </a:extLst>
                </p:cNvPr>
                <p:cNvPicPr/>
                <p:nvPr/>
              </p:nvPicPr>
              <p:blipFill>
                <a:blip r:embed="rId439"/>
                <a:stretch>
                  <a:fillRect/>
                </a:stretch>
              </p:blipFill>
              <p:spPr>
                <a:xfrm>
                  <a:off x="6125795" y="5205981"/>
                  <a:ext cx="375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03" name="Freihand 302">
                  <a:extLst>
                    <a:ext uri="{FF2B5EF4-FFF2-40B4-BE49-F238E27FC236}">
                      <a16:creationId xmlns:a16="http://schemas.microsoft.com/office/drawing/2014/main" id="{549AE1B9-44D2-FEFA-6790-C0DC786A9C79}"/>
                    </a:ext>
                  </a:extLst>
                </p14:cNvPr>
                <p14:cNvContentPartPr/>
                <p14:nvPr/>
              </p14:nvContentPartPr>
              <p14:xfrm>
                <a:off x="4356755" y="6054501"/>
                <a:ext cx="353880" cy="220680"/>
              </p14:xfrm>
            </p:contentPart>
          </mc:Choice>
          <mc:Fallback>
            <p:pic>
              <p:nvPicPr>
                <p:cNvPr id="303" name="Freihand 302">
                  <a:extLst>
                    <a:ext uri="{FF2B5EF4-FFF2-40B4-BE49-F238E27FC236}">
                      <a16:creationId xmlns:a16="http://schemas.microsoft.com/office/drawing/2014/main" id="{549AE1B9-44D2-FEFA-6790-C0DC786A9C79}"/>
                    </a:ext>
                  </a:extLst>
                </p:cNvPr>
                <p:cNvPicPr/>
                <p:nvPr/>
              </p:nvPicPr>
              <p:blipFill>
                <a:blip r:embed="rId441"/>
                <a:stretch>
                  <a:fillRect/>
                </a:stretch>
              </p:blipFill>
              <p:spPr>
                <a:xfrm>
                  <a:off x="4348115" y="6045861"/>
                  <a:ext cx="3715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04" name="Freihand 303">
                  <a:extLst>
                    <a:ext uri="{FF2B5EF4-FFF2-40B4-BE49-F238E27FC236}">
                      <a16:creationId xmlns:a16="http://schemas.microsoft.com/office/drawing/2014/main" id="{928DE570-BAA4-EEEF-DA7B-0995F7D090FF}"/>
                    </a:ext>
                  </a:extLst>
                </p14:cNvPr>
                <p14:cNvContentPartPr/>
                <p14:nvPr/>
              </p14:nvContentPartPr>
              <p14:xfrm>
                <a:off x="4810355" y="5970621"/>
                <a:ext cx="126360" cy="166320"/>
              </p14:xfrm>
            </p:contentPart>
          </mc:Choice>
          <mc:Fallback>
            <p:pic>
              <p:nvPicPr>
                <p:cNvPr id="304" name="Freihand 303">
                  <a:extLst>
                    <a:ext uri="{FF2B5EF4-FFF2-40B4-BE49-F238E27FC236}">
                      <a16:creationId xmlns:a16="http://schemas.microsoft.com/office/drawing/2014/main" id="{928DE570-BAA4-EEEF-DA7B-0995F7D090FF}"/>
                    </a:ext>
                  </a:extLst>
                </p:cNvPr>
                <p:cNvPicPr/>
                <p:nvPr/>
              </p:nvPicPr>
              <p:blipFill>
                <a:blip r:embed="rId443"/>
                <a:stretch>
                  <a:fillRect/>
                </a:stretch>
              </p:blipFill>
              <p:spPr>
                <a:xfrm>
                  <a:off x="4801715" y="5961981"/>
                  <a:ext cx="144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5" name="Freihand 304">
                  <a:extLst>
                    <a:ext uri="{FF2B5EF4-FFF2-40B4-BE49-F238E27FC236}">
                      <a16:creationId xmlns:a16="http://schemas.microsoft.com/office/drawing/2014/main" id="{9E9A603C-E2BA-9FFF-2AB7-054097DC0862}"/>
                    </a:ext>
                  </a:extLst>
                </p14:cNvPr>
                <p14:cNvContentPartPr/>
                <p14:nvPr/>
              </p14:nvContentPartPr>
              <p14:xfrm>
                <a:off x="4959395" y="5991501"/>
                <a:ext cx="74520" cy="98280"/>
              </p14:xfrm>
            </p:contentPart>
          </mc:Choice>
          <mc:Fallback>
            <p:pic>
              <p:nvPicPr>
                <p:cNvPr id="305" name="Freihand 304">
                  <a:extLst>
                    <a:ext uri="{FF2B5EF4-FFF2-40B4-BE49-F238E27FC236}">
                      <a16:creationId xmlns:a16="http://schemas.microsoft.com/office/drawing/2014/main" id="{9E9A603C-E2BA-9FFF-2AB7-054097DC0862}"/>
                    </a:ext>
                  </a:extLst>
                </p:cNvPr>
                <p:cNvPicPr/>
                <p:nvPr/>
              </p:nvPicPr>
              <p:blipFill>
                <a:blip r:embed="rId445"/>
                <a:stretch>
                  <a:fillRect/>
                </a:stretch>
              </p:blipFill>
              <p:spPr>
                <a:xfrm>
                  <a:off x="4950755" y="5982861"/>
                  <a:ext cx="92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06" name="Freihand 305">
                  <a:extLst>
                    <a:ext uri="{FF2B5EF4-FFF2-40B4-BE49-F238E27FC236}">
                      <a16:creationId xmlns:a16="http://schemas.microsoft.com/office/drawing/2014/main" id="{E5E6AAD4-5A69-37E7-C746-9DC7A1A0B265}"/>
                    </a:ext>
                  </a:extLst>
                </p14:cNvPr>
                <p14:cNvContentPartPr/>
                <p14:nvPr/>
              </p14:nvContentPartPr>
              <p14:xfrm>
                <a:off x="5155595" y="5865501"/>
                <a:ext cx="259200" cy="171360"/>
              </p14:xfrm>
            </p:contentPart>
          </mc:Choice>
          <mc:Fallback>
            <p:pic>
              <p:nvPicPr>
                <p:cNvPr id="306" name="Freihand 305">
                  <a:extLst>
                    <a:ext uri="{FF2B5EF4-FFF2-40B4-BE49-F238E27FC236}">
                      <a16:creationId xmlns:a16="http://schemas.microsoft.com/office/drawing/2014/main" id="{E5E6AAD4-5A69-37E7-C746-9DC7A1A0B265}"/>
                    </a:ext>
                  </a:extLst>
                </p:cNvPr>
                <p:cNvPicPr/>
                <p:nvPr/>
              </p:nvPicPr>
              <p:blipFill>
                <a:blip r:embed="rId447"/>
                <a:stretch>
                  <a:fillRect/>
                </a:stretch>
              </p:blipFill>
              <p:spPr>
                <a:xfrm>
                  <a:off x="5146955" y="5856501"/>
                  <a:ext cx="2768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07" name="Freihand 306">
                  <a:extLst>
                    <a:ext uri="{FF2B5EF4-FFF2-40B4-BE49-F238E27FC236}">
                      <a16:creationId xmlns:a16="http://schemas.microsoft.com/office/drawing/2014/main" id="{01CF2873-255A-883C-2071-AF1FB8AD75B0}"/>
                    </a:ext>
                  </a:extLst>
                </p14:cNvPr>
                <p14:cNvContentPartPr/>
                <p14:nvPr/>
              </p14:nvContentPartPr>
              <p14:xfrm>
                <a:off x="5556275" y="5763981"/>
                <a:ext cx="59400" cy="161640"/>
              </p14:xfrm>
            </p:contentPart>
          </mc:Choice>
          <mc:Fallback>
            <p:pic>
              <p:nvPicPr>
                <p:cNvPr id="307" name="Freihand 306">
                  <a:extLst>
                    <a:ext uri="{FF2B5EF4-FFF2-40B4-BE49-F238E27FC236}">
                      <a16:creationId xmlns:a16="http://schemas.microsoft.com/office/drawing/2014/main" id="{01CF2873-255A-883C-2071-AF1FB8AD75B0}"/>
                    </a:ext>
                  </a:extLst>
                </p:cNvPr>
                <p:cNvPicPr/>
                <p:nvPr/>
              </p:nvPicPr>
              <p:blipFill>
                <a:blip r:embed="rId449"/>
                <a:stretch>
                  <a:fillRect/>
                </a:stretch>
              </p:blipFill>
              <p:spPr>
                <a:xfrm>
                  <a:off x="5547635" y="5755341"/>
                  <a:ext cx="77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08" name="Freihand 307">
                  <a:extLst>
                    <a:ext uri="{FF2B5EF4-FFF2-40B4-BE49-F238E27FC236}">
                      <a16:creationId xmlns:a16="http://schemas.microsoft.com/office/drawing/2014/main" id="{621D8740-E6ED-1F60-11A3-7A7FEB398B32}"/>
                    </a:ext>
                  </a:extLst>
                </p14:cNvPr>
                <p14:cNvContentPartPr/>
                <p14:nvPr/>
              </p14:nvContentPartPr>
              <p14:xfrm>
                <a:off x="5636915" y="5720421"/>
                <a:ext cx="101880" cy="154440"/>
              </p14:xfrm>
            </p:contentPart>
          </mc:Choice>
          <mc:Fallback>
            <p:pic>
              <p:nvPicPr>
                <p:cNvPr id="308" name="Freihand 307">
                  <a:extLst>
                    <a:ext uri="{FF2B5EF4-FFF2-40B4-BE49-F238E27FC236}">
                      <a16:creationId xmlns:a16="http://schemas.microsoft.com/office/drawing/2014/main" id="{621D8740-E6ED-1F60-11A3-7A7FEB398B32}"/>
                    </a:ext>
                  </a:extLst>
                </p:cNvPr>
                <p:cNvPicPr/>
                <p:nvPr/>
              </p:nvPicPr>
              <p:blipFill>
                <a:blip r:embed="rId451"/>
                <a:stretch>
                  <a:fillRect/>
                </a:stretch>
              </p:blipFill>
              <p:spPr>
                <a:xfrm>
                  <a:off x="5627915" y="5711781"/>
                  <a:ext cx="119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9" name="Freihand 308">
                  <a:extLst>
                    <a:ext uri="{FF2B5EF4-FFF2-40B4-BE49-F238E27FC236}">
                      <a16:creationId xmlns:a16="http://schemas.microsoft.com/office/drawing/2014/main" id="{6B86CCFA-B367-199D-F4E1-7178EA6DB576}"/>
                    </a:ext>
                  </a:extLst>
                </p14:cNvPr>
                <p14:cNvContentPartPr/>
                <p14:nvPr/>
              </p14:nvContentPartPr>
              <p14:xfrm>
                <a:off x="5804315" y="5723301"/>
                <a:ext cx="66960" cy="37440"/>
              </p14:xfrm>
            </p:contentPart>
          </mc:Choice>
          <mc:Fallback>
            <p:pic>
              <p:nvPicPr>
                <p:cNvPr id="309" name="Freihand 308">
                  <a:extLst>
                    <a:ext uri="{FF2B5EF4-FFF2-40B4-BE49-F238E27FC236}">
                      <a16:creationId xmlns:a16="http://schemas.microsoft.com/office/drawing/2014/main" id="{6B86CCFA-B367-199D-F4E1-7178EA6DB576}"/>
                    </a:ext>
                  </a:extLst>
                </p:cNvPr>
                <p:cNvPicPr/>
                <p:nvPr/>
              </p:nvPicPr>
              <p:blipFill>
                <a:blip r:embed="rId453"/>
                <a:stretch>
                  <a:fillRect/>
                </a:stretch>
              </p:blipFill>
              <p:spPr>
                <a:xfrm>
                  <a:off x="5795315" y="5714661"/>
                  <a:ext cx="846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10" name="Freihand 309">
                  <a:extLst>
                    <a:ext uri="{FF2B5EF4-FFF2-40B4-BE49-F238E27FC236}">
                      <a16:creationId xmlns:a16="http://schemas.microsoft.com/office/drawing/2014/main" id="{188C07DE-B065-F93C-E824-2A75F505CD0E}"/>
                    </a:ext>
                  </a:extLst>
                </p14:cNvPr>
                <p14:cNvContentPartPr/>
                <p14:nvPr/>
              </p14:nvContentPartPr>
              <p14:xfrm>
                <a:off x="5911595" y="5645541"/>
                <a:ext cx="128160" cy="153360"/>
              </p14:xfrm>
            </p:contentPart>
          </mc:Choice>
          <mc:Fallback>
            <p:pic>
              <p:nvPicPr>
                <p:cNvPr id="310" name="Freihand 309">
                  <a:extLst>
                    <a:ext uri="{FF2B5EF4-FFF2-40B4-BE49-F238E27FC236}">
                      <a16:creationId xmlns:a16="http://schemas.microsoft.com/office/drawing/2014/main" id="{188C07DE-B065-F93C-E824-2A75F505CD0E}"/>
                    </a:ext>
                  </a:extLst>
                </p:cNvPr>
                <p:cNvPicPr/>
                <p:nvPr/>
              </p:nvPicPr>
              <p:blipFill>
                <a:blip r:embed="rId455"/>
                <a:stretch>
                  <a:fillRect/>
                </a:stretch>
              </p:blipFill>
              <p:spPr>
                <a:xfrm>
                  <a:off x="5902955" y="5636901"/>
                  <a:ext cx="145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11" name="Freihand 310">
                  <a:extLst>
                    <a:ext uri="{FF2B5EF4-FFF2-40B4-BE49-F238E27FC236}">
                      <a16:creationId xmlns:a16="http://schemas.microsoft.com/office/drawing/2014/main" id="{2A833790-6212-FAD2-4D1D-CEB751D701D3}"/>
                    </a:ext>
                  </a:extLst>
                </p14:cNvPr>
                <p14:cNvContentPartPr/>
                <p14:nvPr/>
              </p14:nvContentPartPr>
              <p14:xfrm>
                <a:off x="6014915" y="5518461"/>
                <a:ext cx="142560" cy="203040"/>
              </p14:xfrm>
            </p:contentPart>
          </mc:Choice>
          <mc:Fallback>
            <p:pic>
              <p:nvPicPr>
                <p:cNvPr id="311" name="Freihand 310">
                  <a:extLst>
                    <a:ext uri="{FF2B5EF4-FFF2-40B4-BE49-F238E27FC236}">
                      <a16:creationId xmlns:a16="http://schemas.microsoft.com/office/drawing/2014/main" id="{2A833790-6212-FAD2-4D1D-CEB751D701D3}"/>
                    </a:ext>
                  </a:extLst>
                </p:cNvPr>
                <p:cNvPicPr/>
                <p:nvPr/>
              </p:nvPicPr>
              <p:blipFill>
                <a:blip r:embed="rId457"/>
                <a:stretch>
                  <a:fillRect/>
                </a:stretch>
              </p:blipFill>
              <p:spPr>
                <a:xfrm>
                  <a:off x="6005915" y="5509821"/>
                  <a:ext cx="160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12" name="Freihand 311">
                  <a:extLst>
                    <a:ext uri="{FF2B5EF4-FFF2-40B4-BE49-F238E27FC236}">
                      <a16:creationId xmlns:a16="http://schemas.microsoft.com/office/drawing/2014/main" id="{A3B3C8B3-08CB-78DD-7B46-AEF1D9CA2837}"/>
                    </a:ext>
                  </a:extLst>
                </p14:cNvPr>
                <p14:cNvContentPartPr/>
                <p14:nvPr/>
              </p14:nvContentPartPr>
              <p14:xfrm>
                <a:off x="6202835" y="5600541"/>
                <a:ext cx="109080" cy="47880"/>
              </p14:xfrm>
            </p:contentPart>
          </mc:Choice>
          <mc:Fallback>
            <p:pic>
              <p:nvPicPr>
                <p:cNvPr id="312" name="Freihand 311">
                  <a:extLst>
                    <a:ext uri="{FF2B5EF4-FFF2-40B4-BE49-F238E27FC236}">
                      <a16:creationId xmlns:a16="http://schemas.microsoft.com/office/drawing/2014/main" id="{A3B3C8B3-08CB-78DD-7B46-AEF1D9CA2837}"/>
                    </a:ext>
                  </a:extLst>
                </p:cNvPr>
                <p:cNvPicPr/>
                <p:nvPr/>
              </p:nvPicPr>
              <p:blipFill>
                <a:blip r:embed="rId459"/>
                <a:stretch>
                  <a:fillRect/>
                </a:stretch>
              </p:blipFill>
              <p:spPr>
                <a:xfrm>
                  <a:off x="6193835" y="5591541"/>
                  <a:ext cx="126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13" name="Freihand 312">
                  <a:extLst>
                    <a:ext uri="{FF2B5EF4-FFF2-40B4-BE49-F238E27FC236}">
                      <a16:creationId xmlns:a16="http://schemas.microsoft.com/office/drawing/2014/main" id="{14C77D89-FAA3-8C7A-69CF-EB9E73CAA894}"/>
                    </a:ext>
                  </a:extLst>
                </p14:cNvPr>
                <p14:cNvContentPartPr/>
                <p14:nvPr/>
              </p14:nvContentPartPr>
              <p14:xfrm>
                <a:off x="6338555" y="5495421"/>
                <a:ext cx="175320" cy="112320"/>
              </p14:xfrm>
            </p:contentPart>
          </mc:Choice>
          <mc:Fallback>
            <p:pic>
              <p:nvPicPr>
                <p:cNvPr id="313" name="Freihand 312">
                  <a:extLst>
                    <a:ext uri="{FF2B5EF4-FFF2-40B4-BE49-F238E27FC236}">
                      <a16:creationId xmlns:a16="http://schemas.microsoft.com/office/drawing/2014/main" id="{14C77D89-FAA3-8C7A-69CF-EB9E73CAA894}"/>
                    </a:ext>
                  </a:extLst>
                </p:cNvPr>
                <p:cNvPicPr/>
                <p:nvPr/>
              </p:nvPicPr>
              <p:blipFill>
                <a:blip r:embed="rId461"/>
                <a:stretch>
                  <a:fillRect/>
                </a:stretch>
              </p:blipFill>
              <p:spPr>
                <a:xfrm>
                  <a:off x="6329915" y="5486781"/>
                  <a:ext cx="192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14" name="Freihand 313">
                  <a:extLst>
                    <a:ext uri="{FF2B5EF4-FFF2-40B4-BE49-F238E27FC236}">
                      <a16:creationId xmlns:a16="http://schemas.microsoft.com/office/drawing/2014/main" id="{84CD5179-63CA-B20A-E1DE-AF91C04BBA94}"/>
                    </a:ext>
                  </a:extLst>
                </p14:cNvPr>
                <p14:cNvContentPartPr/>
                <p14:nvPr/>
              </p14:nvContentPartPr>
              <p14:xfrm>
                <a:off x="6546275" y="5461581"/>
                <a:ext cx="65880" cy="91440"/>
              </p14:xfrm>
            </p:contentPart>
          </mc:Choice>
          <mc:Fallback>
            <p:pic>
              <p:nvPicPr>
                <p:cNvPr id="314" name="Freihand 313">
                  <a:extLst>
                    <a:ext uri="{FF2B5EF4-FFF2-40B4-BE49-F238E27FC236}">
                      <a16:creationId xmlns:a16="http://schemas.microsoft.com/office/drawing/2014/main" id="{84CD5179-63CA-B20A-E1DE-AF91C04BBA94}"/>
                    </a:ext>
                  </a:extLst>
                </p:cNvPr>
                <p:cNvPicPr/>
                <p:nvPr/>
              </p:nvPicPr>
              <p:blipFill>
                <a:blip r:embed="rId463"/>
                <a:stretch>
                  <a:fillRect/>
                </a:stretch>
              </p:blipFill>
              <p:spPr>
                <a:xfrm>
                  <a:off x="6537275" y="5452941"/>
                  <a:ext cx="8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15" name="Freihand 314">
                  <a:extLst>
                    <a:ext uri="{FF2B5EF4-FFF2-40B4-BE49-F238E27FC236}">
                      <a16:creationId xmlns:a16="http://schemas.microsoft.com/office/drawing/2014/main" id="{21C2DA63-7E00-DA75-9365-8C25992C3EDF}"/>
                    </a:ext>
                  </a:extLst>
                </p14:cNvPr>
                <p14:cNvContentPartPr/>
                <p14:nvPr/>
              </p14:nvContentPartPr>
              <p14:xfrm>
                <a:off x="6612155" y="5240181"/>
                <a:ext cx="242280" cy="262440"/>
              </p14:xfrm>
            </p:contentPart>
          </mc:Choice>
          <mc:Fallback>
            <p:pic>
              <p:nvPicPr>
                <p:cNvPr id="315" name="Freihand 314">
                  <a:extLst>
                    <a:ext uri="{FF2B5EF4-FFF2-40B4-BE49-F238E27FC236}">
                      <a16:creationId xmlns:a16="http://schemas.microsoft.com/office/drawing/2014/main" id="{21C2DA63-7E00-DA75-9365-8C25992C3EDF}"/>
                    </a:ext>
                  </a:extLst>
                </p:cNvPr>
                <p:cNvPicPr/>
                <p:nvPr/>
              </p:nvPicPr>
              <p:blipFill>
                <a:blip r:embed="rId465"/>
                <a:stretch>
                  <a:fillRect/>
                </a:stretch>
              </p:blipFill>
              <p:spPr>
                <a:xfrm>
                  <a:off x="6603155" y="5231541"/>
                  <a:ext cx="2599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8" name="Freihand 317">
                  <a:extLst>
                    <a:ext uri="{FF2B5EF4-FFF2-40B4-BE49-F238E27FC236}">
                      <a16:creationId xmlns:a16="http://schemas.microsoft.com/office/drawing/2014/main" id="{2216A135-2405-B376-82D4-824ED7646ABB}"/>
                    </a:ext>
                  </a:extLst>
                </p14:cNvPr>
                <p14:cNvContentPartPr/>
                <p14:nvPr/>
              </p14:nvContentPartPr>
              <p14:xfrm>
                <a:off x="2700395" y="6310101"/>
                <a:ext cx="419760" cy="61560"/>
              </p14:xfrm>
            </p:contentPart>
          </mc:Choice>
          <mc:Fallback>
            <p:pic>
              <p:nvPicPr>
                <p:cNvPr id="318" name="Freihand 317">
                  <a:extLst>
                    <a:ext uri="{FF2B5EF4-FFF2-40B4-BE49-F238E27FC236}">
                      <a16:creationId xmlns:a16="http://schemas.microsoft.com/office/drawing/2014/main" id="{2216A135-2405-B376-82D4-824ED7646ABB}"/>
                    </a:ext>
                  </a:extLst>
                </p:cNvPr>
                <p:cNvPicPr/>
                <p:nvPr/>
              </p:nvPicPr>
              <p:blipFill>
                <a:blip r:embed="rId467"/>
                <a:stretch>
                  <a:fillRect/>
                </a:stretch>
              </p:blipFill>
              <p:spPr>
                <a:xfrm>
                  <a:off x="2691755" y="6301461"/>
                  <a:ext cx="437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9" name="Freihand 318">
                  <a:extLst>
                    <a:ext uri="{FF2B5EF4-FFF2-40B4-BE49-F238E27FC236}">
                      <a16:creationId xmlns:a16="http://schemas.microsoft.com/office/drawing/2014/main" id="{69623960-1060-CAC2-A3E7-9C0C5082E01E}"/>
                    </a:ext>
                  </a:extLst>
                </p14:cNvPr>
                <p14:cNvContentPartPr/>
                <p14:nvPr/>
              </p14:nvContentPartPr>
              <p14:xfrm>
                <a:off x="2571155" y="6231981"/>
                <a:ext cx="163800" cy="168840"/>
              </p14:xfrm>
            </p:contentPart>
          </mc:Choice>
          <mc:Fallback>
            <p:pic>
              <p:nvPicPr>
                <p:cNvPr id="319" name="Freihand 318">
                  <a:extLst>
                    <a:ext uri="{FF2B5EF4-FFF2-40B4-BE49-F238E27FC236}">
                      <a16:creationId xmlns:a16="http://schemas.microsoft.com/office/drawing/2014/main" id="{69623960-1060-CAC2-A3E7-9C0C5082E01E}"/>
                    </a:ext>
                  </a:extLst>
                </p:cNvPr>
                <p:cNvPicPr/>
                <p:nvPr/>
              </p:nvPicPr>
              <p:blipFill>
                <a:blip r:embed="rId469"/>
                <a:stretch>
                  <a:fillRect/>
                </a:stretch>
              </p:blipFill>
              <p:spPr>
                <a:xfrm>
                  <a:off x="2562155" y="6223341"/>
                  <a:ext cx="181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21" name="Freihand 320">
                  <a:extLst>
                    <a:ext uri="{FF2B5EF4-FFF2-40B4-BE49-F238E27FC236}">
                      <a16:creationId xmlns:a16="http://schemas.microsoft.com/office/drawing/2014/main" id="{D22F8561-4FAC-1048-32EF-DD60234C0F94}"/>
                    </a:ext>
                  </a:extLst>
                </p14:cNvPr>
                <p14:cNvContentPartPr/>
                <p14:nvPr/>
              </p14:nvContentPartPr>
              <p14:xfrm>
                <a:off x="5767235" y="4121301"/>
                <a:ext cx="207360" cy="203760"/>
              </p14:xfrm>
            </p:contentPart>
          </mc:Choice>
          <mc:Fallback>
            <p:pic>
              <p:nvPicPr>
                <p:cNvPr id="321" name="Freihand 320">
                  <a:extLst>
                    <a:ext uri="{FF2B5EF4-FFF2-40B4-BE49-F238E27FC236}">
                      <a16:creationId xmlns:a16="http://schemas.microsoft.com/office/drawing/2014/main" id="{D22F8561-4FAC-1048-32EF-DD60234C0F94}"/>
                    </a:ext>
                  </a:extLst>
                </p:cNvPr>
                <p:cNvPicPr/>
                <p:nvPr/>
              </p:nvPicPr>
              <p:blipFill>
                <a:blip r:embed="rId471"/>
                <a:stretch>
                  <a:fillRect/>
                </a:stretch>
              </p:blipFill>
              <p:spPr>
                <a:xfrm>
                  <a:off x="5758235" y="4112661"/>
                  <a:ext cx="2250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22" name="Freihand 321">
                  <a:extLst>
                    <a:ext uri="{FF2B5EF4-FFF2-40B4-BE49-F238E27FC236}">
                      <a16:creationId xmlns:a16="http://schemas.microsoft.com/office/drawing/2014/main" id="{4083000E-0FCC-E619-08B7-6178EF2AE729}"/>
                    </a:ext>
                  </a:extLst>
                </p14:cNvPr>
                <p14:cNvContentPartPr/>
                <p14:nvPr/>
              </p14:nvContentPartPr>
              <p14:xfrm>
                <a:off x="6131555" y="4061901"/>
                <a:ext cx="183960" cy="180360"/>
              </p14:xfrm>
            </p:contentPart>
          </mc:Choice>
          <mc:Fallback>
            <p:pic>
              <p:nvPicPr>
                <p:cNvPr id="322" name="Freihand 321">
                  <a:extLst>
                    <a:ext uri="{FF2B5EF4-FFF2-40B4-BE49-F238E27FC236}">
                      <a16:creationId xmlns:a16="http://schemas.microsoft.com/office/drawing/2014/main" id="{4083000E-0FCC-E619-08B7-6178EF2AE729}"/>
                    </a:ext>
                  </a:extLst>
                </p:cNvPr>
                <p:cNvPicPr/>
                <p:nvPr/>
              </p:nvPicPr>
              <p:blipFill>
                <a:blip r:embed="rId473"/>
                <a:stretch>
                  <a:fillRect/>
                </a:stretch>
              </p:blipFill>
              <p:spPr>
                <a:xfrm>
                  <a:off x="6122915" y="4053261"/>
                  <a:ext cx="2016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23" name="Freihand 322">
                  <a:extLst>
                    <a:ext uri="{FF2B5EF4-FFF2-40B4-BE49-F238E27FC236}">
                      <a16:creationId xmlns:a16="http://schemas.microsoft.com/office/drawing/2014/main" id="{59CF43F7-F7DA-AEFB-25D3-041352C77819}"/>
                    </a:ext>
                  </a:extLst>
                </p14:cNvPr>
                <p14:cNvContentPartPr/>
                <p14:nvPr/>
              </p14:nvContentPartPr>
              <p14:xfrm>
                <a:off x="6272675" y="4056861"/>
                <a:ext cx="7920" cy="25560"/>
              </p14:xfrm>
            </p:contentPart>
          </mc:Choice>
          <mc:Fallback>
            <p:pic>
              <p:nvPicPr>
                <p:cNvPr id="323" name="Freihand 322">
                  <a:extLst>
                    <a:ext uri="{FF2B5EF4-FFF2-40B4-BE49-F238E27FC236}">
                      <a16:creationId xmlns:a16="http://schemas.microsoft.com/office/drawing/2014/main" id="{59CF43F7-F7DA-AEFB-25D3-041352C77819}"/>
                    </a:ext>
                  </a:extLst>
                </p:cNvPr>
                <p:cNvPicPr/>
                <p:nvPr/>
              </p:nvPicPr>
              <p:blipFill>
                <a:blip r:embed="rId475"/>
                <a:stretch>
                  <a:fillRect/>
                </a:stretch>
              </p:blipFill>
              <p:spPr>
                <a:xfrm>
                  <a:off x="6263675" y="4048221"/>
                  <a:ext cx="25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24" name="Freihand 323">
                  <a:extLst>
                    <a:ext uri="{FF2B5EF4-FFF2-40B4-BE49-F238E27FC236}">
                      <a16:creationId xmlns:a16="http://schemas.microsoft.com/office/drawing/2014/main" id="{89E0E499-979A-B522-1902-2E4F34AB6019}"/>
                    </a:ext>
                  </a:extLst>
                </p14:cNvPr>
                <p14:cNvContentPartPr/>
                <p14:nvPr/>
              </p14:nvContentPartPr>
              <p14:xfrm>
                <a:off x="6317315" y="4023021"/>
                <a:ext cx="126000" cy="374040"/>
              </p14:xfrm>
            </p:contentPart>
          </mc:Choice>
          <mc:Fallback>
            <p:pic>
              <p:nvPicPr>
                <p:cNvPr id="324" name="Freihand 323">
                  <a:extLst>
                    <a:ext uri="{FF2B5EF4-FFF2-40B4-BE49-F238E27FC236}">
                      <a16:creationId xmlns:a16="http://schemas.microsoft.com/office/drawing/2014/main" id="{89E0E499-979A-B522-1902-2E4F34AB6019}"/>
                    </a:ext>
                  </a:extLst>
                </p:cNvPr>
                <p:cNvPicPr/>
                <p:nvPr/>
              </p:nvPicPr>
              <p:blipFill>
                <a:blip r:embed="rId477"/>
                <a:stretch>
                  <a:fillRect/>
                </a:stretch>
              </p:blipFill>
              <p:spPr>
                <a:xfrm>
                  <a:off x="6308675" y="4014021"/>
                  <a:ext cx="14364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6" name="Freihand 325">
                  <a:extLst>
                    <a:ext uri="{FF2B5EF4-FFF2-40B4-BE49-F238E27FC236}">
                      <a16:creationId xmlns:a16="http://schemas.microsoft.com/office/drawing/2014/main" id="{6F8C969F-DA91-7E2D-4CD2-00A3D4345043}"/>
                    </a:ext>
                  </a:extLst>
                </p14:cNvPr>
                <p14:cNvContentPartPr/>
                <p14:nvPr/>
              </p14:nvContentPartPr>
              <p14:xfrm>
                <a:off x="6496235" y="4065501"/>
                <a:ext cx="155160" cy="102240"/>
              </p14:xfrm>
            </p:contentPart>
          </mc:Choice>
          <mc:Fallback>
            <p:pic>
              <p:nvPicPr>
                <p:cNvPr id="326" name="Freihand 325">
                  <a:extLst>
                    <a:ext uri="{FF2B5EF4-FFF2-40B4-BE49-F238E27FC236}">
                      <a16:creationId xmlns:a16="http://schemas.microsoft.com/office/drawing/2014/main" id="{6F8C969F-DA91-7E2D-4CD2-00A3D4345043}"/>
                    </a:ext>
                  </a:extLst>
                </p:cNvPr>
                <p:cNvPicPr/>
                <p:nvPr/>
              </p:nvPicPr>
              <p:blipFill>
                <a:blip r:embed="rId479"/>
                <a:stretch>
                  <a:fillRect/>
                </a:stretch>
              </p:blipFill>
              <p:spPr>
                <a:xfrm>
                  <a:off x="6487235" y="4056861"/>
                  <a:ext cx="172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27" name="Freihand 326">
                  <a:extLst>
                    <a:ext uri="{FF2B5EF4-FFF2-40B4-BE49-F238E27FC236}">
                      <a16:creationId xmlns:a16="http://schemas.microsoft.com/office/drawing/2014/main" id="{5DD47356-E70D-1E90-473F-C557E9811942}"/>
                    </a:ext>
                  </a:extLst>
                </p14:cNvPr>
                <p14:cNvContentPartPr/>
                <p14:nvPr/>
              </p14:nvContentPartPr>
              <p14:xfrm>
                <a:off x="6776315" y="4050021"/>
                <a:ext cx="203040" cy="91800"/>
              </p14:xfrm>
            </p:contentPart>
          </mc:Choice>
          <mc:Fallback>
            <p:pic>
              <p:nvPicPr>
                <p:cNvPr id="327" name="Freihand 326">
                  <a:extLst>
                    <a:ext uri="{FF2B5EF4-FFF2-40B4-BE49-F238E27FC236}">
                      <a16:creationId xmlns:a16="http://schemas.microsoft.com/office/drawing/2014/main" id="{5DD47356-E70D-1E90-473F-C557E9811942}"/>
                    </a:ext>
                  </a:extLst>
                </p:cNvPr>
                <p:cNvPicPr/>
                <p:nvPr/>
              </p:nvPicPr>
              <p:blipFill>
                <a:blip r:embed="rId481"/>
                <a:stretch>
                  <a:fillRect/>
                </a:stretch>
              </p:blipFill>
              <p:spPr>
                <a:xfrm>
                  <a:off x="6767675" y="4041021"/>
                  <a:ext cx="220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28" name="Freihand 327">
                  <a:extLst>
                    <a:ext uri="{FF2B5EF4-FFF2-40B4-BE49-F238E27FC236}">
                      <a16:creationId xmlns:a16="http://schemas.microsoft.com/office/drawing/2014/main" id="{A1147D8D-8F91-AF3A-34FA-548E4BDA840B}"/>
                    </a:ext>
                  </a:extLst>
                </p14:cNvPr>
                <p14:cNvContentPartPr/>
                <p14:nvPr/>
              </p14:nvContentPartPr>
              <p14:xfrm>
                <a:off x="6895835" y="3969381"/>
                <a:ext cx="3600" cy="12600"/>
              </p14:xfrm>
            </p:contentPart>
          </mc:Choice>
          <mc:Fallback>
            <p:pic>
              <p:nvPicPr>
                <p:cNvPr id="328" name="Freihand 327">
                  <a:extLst>
                    <a:ext uri="{FF2B5EF4-FFF2-40B4-BE49-F238E27FC236}">
                      <a16:creationId xmlns:a16="http://schemas.microsoft.com/office/drawing/2014/main" id="{A1147D8D-8F91-AF3A-34FA-548E4BDA840B}"/>
                    </a:ext>
                  </a:extLst>
                </p:cNvPr>
                <p:cNvPicPr/>
                <p:nvPr/>
              </p:nvPicPr>
              <p:blipFill>
                <a:blip r:embed="rId483"/>
                <a:stretch>
                  <a:fillRect/>
                </a:stretch>
              </p:blipFill>
              <p:spPr>
                <a:xfrm>
                  <a:off x="6887195" y="3960741"/>
                  <a:ext cx="21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29" name="Freihand 328">
                  <a:extLst>
                    <a:ext uri="{FF2B5EF4-FFF2-40B4-BE49-F238E27FC236}">
                      <a16:creationId xmlns:a16="http://schemas.microsoft.com/office/drawing/2014/main" id="{1A6ADFAB-99D9-B155-A9B2-C8328AB03EDA}"/>
                    </a:ext>
                  </a:extLst>
                </p14:cNvPr>
                <p14:cNvContentPartPr/>
                <p14:nvPr/>
              </p14:nvContentPartPr>
              <p14:xfrm>
                <a:off x="7043795" y="4029861"/>
                <a:ext cx="96840" cy="114480"/>
              </p14:xfrm>
            </p:contentPart>
          </mc:Choice>
          <mc:Fallback>
            <p:pic>
              <p:nvPicPr>
                <p:cNvPr id="329" name="Freihand 328">
                  <a:extLst>
                    <a:ext uri="{FF2B5EF4-FFF2-40B4-BE49-F238E27FC236}">
                      <a16:creationId xmlns:a16="http://schemas.microsoft.com/office/drawing/2014/main" id="{1A6ADFAB-99D9-B155-A9B2-C8328AB03EDA}"/>
                    </a:ext>
                  </a:extLst>
                </p:cNvPr>
                <p:cNvPicPr/>
                <p:nvPr/>
              </p:nvPicPr>
              <p:blipFill>
                <a:blip r:embed="rId485"/>
                <a:stretch>
                  <a:fillRect/>
                </a:stretch>
              </p:blipFill>
              <p:spPr>
                <a:xfrm>
                  <a:off x="7035155" y="4020861"/>
                  <a:ext cx="114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30" name="Freihand 329">
                  <a:extLst>
                    <a:ext uri="{FF2B5EF4-FFF2-40B4-BE49-F238E27FC236}">
                      <a16:creationId xmlns:a16="http://schemas.microsoft.com/office/drawing/2014/main" id="{52FD4248-B2BE-12B4-A7EE-88C997479530}"/>
                    </a:ext>
                  </a:extLst>
                </p14:cNvPr>
                <p14:cNvContentPartPr/>
                <p14:nvPr/>
              </p14:nvContentPartPr>
              <p14:xfrm>
                <a:off x="7134875" y="4032741"/>
                <a:ext cx="353520" cy="83160"/>
              </p14:xfrm>
            </p:contentPart>
          </mc:Choice>
          <mc:Fallback>
            <p:pic>
              <p:nvPicPr>
                <p:cNvPr id="330" name="Freihand 329">
                  <a:extLst>
                    <a:ext uri="{FF2B5EF4-FFF2-40B4-BE49-F238E27FC236}">
                      <a16:creationId xmlns:a16="http://schemas.microsoft.com/office/drawing/2014/main" id="{52FD4248-B2BE-12B4-A7EE-88C997479530}"/>
                    </a:ext>
                  </a:extLst>
                </p:cNvPr>
                <p:cNvPicPr/>
                <p:nvPr/>
              </p:nvPicPr>
              <p:blipFill>
                <a:blip r:embed="rId487"/>
                <a:stretch>
                  <a:fillRect/>
                </a:stretch>
              </p:blipFill>
              <p:spPr>
                <a:xfrm>
                  <a:off x="7126235" y="4024101"/>
                  <a:ext cx="371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31" name="Freihand 330">
                  <a:extLst>
                    <a:ext uri="{FF2B5EF4-FFF2-40B4-BE49-F238E27FC236}">
                      <a16:creationId xmlns:a16="http://schemas.microsoft.com/office/drawing/2014/main" id="{D81E7433-4ABF-3DEA-5CBE-34028D108185}"/>
                    </a:ext>
                  </a:extLst>
                </p14:cNvPr>
                <p14:cNvContentPartPr/>
                <p14:nvPr/>
              </p14:nvContentPartPr>
              <p14:xfrm>
                <a:off x="7645715" y="4025901"/>
                <a:ext cx="271800" cy="66600"/>
              </p14:xfrm>
            </p:contentPart>
          </mc:Choice>
          <mc:Fallback>
            <p:pic>
              <p:nvPicPr>
                <p:cNvPr id="331" name="Freihand 330">
                  <a:extLst>
                    <a:ext uri="{FF2B5EF4-FFF2-40B4-BE49-F238E27FC236}">
                      <a16:creationId xmlns:a16="http://schemas.microsoft.com/office/drawing/2014/main" id="{D81E7433-4ABF-3DEA-5CBE-34028D108185}"/>
                    </a:ext>
                  </a:extLst>
                </p:cNvPr>
                <p:cNvPicPr/>
                <p:nvPr/>
              </p:nvPicPr>
              <p:blipFill>
                <a:blip r:embed="rId489"/>
                <a:stretch>
                  <a:fillRect/>
                </a:stretch>
              </p:blipFill>
              <p:spPr>
                <a:xfrm>
                  <a:off x="7636715" y="4017261"/>
                  <a:ext cx="289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32" name="Freihand 331">
                  <a:extLst>
                    <a:ext uri="{FF2B5EF4-FFF2-40B4-BE49-F238E27FC236}">
                      <a16:creationId xmlns:a16="http://schemas.microsoft.com/office/drawing/2014/main" id="{42891A4A-BBE4-D15A-B607-C3A3A2E6E7F2}"/>
                    </a:ext>
                  </a:extLst>
                </p14:cNvPr>
                <p14:cNvContentPartPr/>
                <p14:nvPr/>
              </p14:nvContentPartPr>
              <p14:xfrm>
                <a:off x="7963235" y="3960741"/>
                <a:ext cx="154080" cy="112320"/>
              </p14:xfrm>
            </p:contentPart>
          </mc:Choice>
          <mc:Fallback>
            <p:pic>
              <p:nvPicPr>
                <p:cNvPr id="332" name="Freihand 331">
                  <a:extLst>
                    <a:ext uri="{FF2B5EF4-FFF2-40B4-BE49-F238E27FC236}">
                      <a16:creationId xmlns:a16="http://schemas.microsoft.com/office/drawing/2014/main" id="{42891A4A-BBE4-D15A-B607-C3A3A2E6E7F2}"/>
                    </a:ext>
                  </a:extLst>
                </p:cNvPr>
                <p:cNvPicPr/>
                <p:nvPr/>
              </p:nvPicPr>
              <p:blipFill>
                <a:blip r:embed="rId491"/>
                <a:stretch>
                  <a:fillRect/>
                </a:stretch>
              </p:blipFill>
              <p:spPr>
                <a:xfrm>
                  <a:off x="7954595" y="3952101"/>
                  <a:ext cx="171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33" name="Freihand 332">
                  <a:extLst>
                    <a:ext uri="{FF2B5EF4-FFF2-40B4-BE49-F238E27FC236}">
                      <a16:creationId xmlns:a16="http://schemas.microsoft.com/office/drawing/2014/main" id="{62F5405E-75CA-77C9-3584-439E7A66217A}"/>
                    </a:ext>
                  </a:extLst>
                </p14:cNvPr>
                <p14:cNvContentPartPr/>
                <p14:nvPr/>
              </p14:nvContentPartPr>
              <p14:xfrm>
                <a:off x="6162875" y="4395621"/>
                <a:ext cx="246960" cy="133200"/>
              </p14:xfrm>
            </p:contentPart>
          </mc:Choice>
          <mc:Fallback>
            <p:pic>
              <p:nvPicPr>
                <p:cNvPr id="333" name="Freihand 332">
                  <a:extLst>
                    <a:ext uri="{FF2B5EF4-FFF2-40B4-BE49-F238E27FC236}">
                      <a16:creationId xmlns:a16="http://schemas.microsoft.com/office/drawing/2014/main" id="{62F5405E-75CA-77C9-3584-439E7A66217A}"/>
                    </a:ext>
                  </a:extLst>
                </p:cNvPr>
                <p:cNvPicPr/>
                <p:nvPr/>
              </p:nvPicPr>
              <p:blipFill>
                <a:blip r:embed="rId493"/>
                <a:stretch>
                  <a:fillRect/>
                </a:stretch>
              </p:blipFill>
              <p:spPr>
                <a:xfrm>
                  <a:off x="6153875" y="4386981"/>
                  <a:ext cx="264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34" name="Freihand 333">
                  <a:extLst>
                    <a:ext uri="{FF2B5EF4-FFF2-40B4-BE49-F238E27FC236}">
                      <a16:creationId xmlns:a16="http://schemas.microsoft.com/office/drawing/2014/main" id="{743A0282-F837-578B-6445-A2850BFCB8C9}"/>
                    </a:ext>
                  </a:extLst>
                </p14:cNvPr>
                <p14:cNvContentPartPr/>
                <p14:nvPr/>
              </p14:nvContentPartPr>
              <p14:xfrm>
                <a:off x="6378875" y="4368981"/>
                <a:ext cx="12960" cy="10800"/>
              </p14:xfrm>
            </p:contentPart>
          </mc:Choice>
          <mc:Fallback>
            <p:pic>
              <p:nvPicPr>
                <p:cNvPr id="334" name="Freihand 333">
                  <a:extLst>
                    <a:ext uri="{FF2B5EF4-FFF2-40B4-BE49-F238E27FC236}">
                      <a16:creationId xmlns:a16="http://schemas.microsoft.com/office/drawing/2014/main" id="{743A0282-F837-578B-6445-A2850BFCB8C9}"/>
                    </a:ext>
                  </a:extLst>
                </p:cNvPr>
                <p:cNvPicPr/>
                <p:nvPr/>
              </p:nvPicPr>
              <p:blipFill>
                <a:blip r:embed="rId408"/>
                <a:stretch>
                  <a:fillRect/>
                </a:stretch>
              </p:blipFill>
              <p:spPr>
                <a:xfrm>
                  <a:off x="6370235" y="4359981"/>
                  <a:ext cx="30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35" name="Freihand 334">
                  <a:extLst>
                    <a:ext uri="{FF2B5EF4-FFF2-40B4-BE49-F238E27FC236}">
                      <a16:creationId xmlns:a16="http://schemas.microsoft.com/office/drawing/2014/main" id="{76D9EE20-B5A5-2B71-42D6-F9A70D9F3D72}"/>
                    </a:ext>
                  </a:extLst>
                </p14:cNvPr>
                <p14:cNvContentPartPr/>
                <p14:nvPr/>
              </p14:nvContentPartPr>
              <p14:xfrm>
                <a:off x="6444395" y="4321461"/>
                <a:ext cx="315360" cy="352440"/>
              </p14:xfrm>
            </p:contentPart>
          </mc:Choice>
          <mc:Fallback>
            <p:pic>
              <p:nvPicPr>
                <p:cNvPr id="335" name="Freihand 334">
                  <a:extLst>
                    <a:ext uri="{FF2B5EF4-FFF2-40B4-BE49-F238E27FC236}">
                      <a16:creationId xmlns:a16="http://schemas.microsoft.com/office/drawing/2014/main" id="{76D9EE20-B5A5-2B71-42D6-F9A70D9F3D72}"/>
                    </a:ext>
                  </a:extLst>
                </p:cNvPr>
                <p:cNvPicPr/>
                <p:nvPr/>
              </p:nvPicPr>
              <p:blipFill>
                <a:blip r:embed="rId496"/>
                <a:stretch>
                  <a:fillRect/>
                </a:stretch>
              </p:blipFill>
              <p:spPr>
                <a:xfrm>
                  <a:off x="6435395" y="4312461"/>
                  <a:ext cx="3330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6" name="Freihand 335">
                  <a:extLst>
                    <a:ext uri="{FF2B5EF4-FFF2-40B4-BE49-F238E27FC236}">
                      <a16:creationId xmlns:a16="http://schemas.microsoft.com/office/drawing/2014/main" id="{77556C3E-BC41-88B3-C728-BC4A61588185}"/>
                    </a:ext>
                  </a:extLst>
                </p14:cNvPr>
                <p14:cNvContentPartPr/>
                <p14:nvPr/>
              </p14:nvContentPartPr>
              <p14:xfrm>
                <a:off x="6860195" y="4374021"/>
                <a:ext cx="142560" cy="195840"/>
              </p14:xfrm>
            </p:contentPart>
          </mc:Choice>
          <mc:Fallback>
            <p:pic>
              <p:nvPicPr>
                <p:cNvPr id="336" name="Freihand 335">
                  <a:extLst>
                    <a:ext uri="{FF2B5EF4-FFF2-40B4-BE49-F238E27FC236}">
                      <a16:creationId xmlns:a16="http://schemas.microsoft.com/office/drawing/2014/main" id="{77556C3E-BC41-88B3-C728-BC4A61588185}"/>
                    </a:ext>
                  </a:extLst>
                </p:cNvPr>
                <p:cNvPicPr/>
                <p:nvPr/>
              </p:nvPicPr>
              <p:blipFill>
                <a:blip r:embed="rId498"/>
                <a:stretch>
                  <a:fillRect/>
                </a:stretch>
              </p:blipFill>
              <p:spPr>
                <a:xfrm>
                  <a:off x="6851195" y="4365381"/>
                  <a:ext cx="160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7" name="Freihand 336">
                  <a:extLst>
                    <a:ext uri="{FF2B5EF4-FFF2-40B4-BE49-F238E27FC236}">
                      <a16:creationId xmlns:a16="http://schemas.microsoft.com/office/drawing/2014/main" id="{AAB82C0F-21FD-2AAA-CA6E-066F6B2181A8}"/>
                    </a:ext>
                  </a:extLst>
                </p14:cNvPr>
                <p14:cNvContentPartPr/>
                <p14:nvPr/>
              </p14:nvContentPartPr>
              <p14:xfrm>
                <a:off x="7052795" y="4303821"/>
                <a:ext cx="147600" cy="120240"/>
              </p14:xfrm>
            </p:contentPart>
          </mc:Choice>
          <mc:Fallback>
            <p:pic>
              <p:nvPicPr>
                <p:cNvPr id="337" name="Freihand 336">
                  <a:extLst>
                    <a:ext uri="{FF2B5EF4-FFF2-40B4-BE49-F238E27FC236}">
                      <a16:creationId xmlns:a16="http://schemas.microsoft.com/office/drawing/2014/main" id="{AAB82C0F-21FD-2AAA-CA6E-066F6B2181A8}"/>
                    </a:ext>
                  </a:extLst>
                </p:cNvPr>
                <p:cNvPicPr/>
                <p:nvPr/>
              </p:nvPicPr>
              <p:blipFill>
                <a:blip r:embed="rId500"/>
                <a:stretch>
                  <a:fillRect/>
                </a:stretch>
              </p:blipFill>
              <p:spPr>
                <a:xfrm>
                  <a:off x="7044155" y="4295181"/>
                  <a:ext cx="165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38" name="Freihand 337">
                  <a:extLst>
                    <a:ext uri="{FF2B5EF4-FFF2-40B4-BE49-F238E27FC236}">
                      <a16:creationId xmlns:a16="http://schemas.microsoft.com/office/drawing/2014/main" id="{84879894-301D-E3C5-FBDD-3FA14C269D05}"/>
                    </a:ext>
                  </a:extLst>
                </p14:cNvPr>
                <p14:cNvContentPartPr/>
                <p14:nvPr/>
              </p14:nvContentPartPr>
              <p14:xfrm>
                <a:off x="7181315" y="4250901"/>
                <a:ext cx="139320" cy="149400"/>
              </p14:xfrm>
            </p:contentPart>
          </mc:Choice>
          <mc:Fallback>
            <p:pic>
              <p:nvPicPr>
                <p:cNvPr id="338" name="Freihand 337">
                  <a:extLst>
                    <a:ext uri="{FF2B5EF4-FFF2-40B4-BE49-F238E27FC236}">
                      <a16:creationId xmlns:a16="http://schemas.microsoft.com/office/drawing/2014/main" id="{84879894-301D-E3C5-FBDD-3FA14C269D05}"/>
                    </a:ext>
                  </a:extLst>
                </p:cNvPr>
                <p:cNvPicPr/>
                <p:nvPr/>
              </p:nvPicPr>
              <p:blipFill>
                <a:blip r:embed="rId502"/>
                <a:stretch>
                  <a:fillRect/>
                </a:stretch>
              </p:blipFill>
              <p:spPr>
                <a:xfrm>
                  <a:off x="7172675" y="4242261"/>
                  <a:ext cx="156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39" name="Freihand 338">
                  <a:extLst>
                    <a:ext uri="{FF2B5EF4-FFF2-40B4-BE49-F238E27FC236}">
                      <a16:creationId xmlns:a16="http://schemas.microsoft.com/office/drawing/2014/main" id="{A9364308-E655-9A7E-9750-E7E4AAC634E3}"/>
                    </a:ext>
                  </a:extLst>
                </p14:cNvPr>
                <p14:cNvContentPartPr/>
                <p14:nvPr/>
              </p14:nvContentPartPr>
              <p14:xfrm>
                <a:off x="7335755" y="4273941"/>
                <a:ext cx="92520" cy="147600"/>
              </p14:xfrm>
            </p:contentPart>
          </mc:Choice>
          <mc:Fallback>
            <p:pic>
              <p:nvPicPr>
                <p:cNvPr id="339" name="Freihand 338">
                  <a:extLst>
                    <a:ext uri="{FF2B5EF4-FFF2-40B4-BE49-F238E27FC236}">
                      <a16:creationId xmlns:a16="http://schemas.microsoft.com/office/drawing/2014/main" id="{A9364308-E655-9A7E-9750-E7E4AAC634E3}"/>
                    </a:ext>
                  </a:extLst>
                </p:cNvPr>
                <p:cNvPicPr/>
                <p:nvPr/>
              </p:nvPicPr>
              <p:blipFill>
                <a:blip r:embed="rId504"/>
                <a:stretch>
                  <a:fillRect/>
                </a:stretch>
              </p:blipFill>
              <p:spPr>
                <a:xfrm>
                  <a:off x="7327115" y="4265301"/>
                  <a:ext cx="1101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40" name="Freihand 339">
                  <a:extLst>
                    <a:ext uri="{FF2B5EF4-FFF2-40B4-BE49-F238E27FC236}">
                      <a16:creationId xmlns:a16="http://schemas.microsoft.com/office/drawing/2014/main" id="{2F19E8AD-1847-956C-6E85-E19CE6CBC5E5}"/>
                    </a:ext>
                  </a:extLst>
                </p14:cNvPr>
                <p14:cNvContentPartPr/>
                <p14:nvPr/>
              </p14:nvContentPartPr>
              <p14:xfrm>
                <a:off x="7392275" y="4271061"/>
                <a:ext cx="175320" cy="198000"/>
              </p14:xfrm>
            </p:contentPart>
          </mc:Choice>
          <mc:Fallback>
            <p:pic>
              <p:nvPicPr>
                <p:cNvPr id="340" name="Freihand 339">
                  <a:extLst>
                    <a:ext uri="{FF2B5EF4-FFF2-40B4-BE49-F238E27FC236}">
                      <a16:creationId xmlns:a16="http://schemas.microsoft.com/office/drawing/2014/main" id="{2F19E8AD-1847-956C-6E85-E19CE6CBC5E5}"/>
                    </a:ext>
                  </a:extLst>
                </p:cNvPr>
                <p:cNvPicPr/>
                <p:nvPr/>
              </p:nvPicPr>
              <p:blipFill>
                <a:blip r:embed="rId506"/>
                <a:stretch>
                  <a:fillRect/>
                </a:stretch>
              </p:blipFill>
              <p:spPr>
                <a:xfrm>
                  <a:off x="7383635" y="4262061"/>
                  <a:ext cx="192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42" name="Freihand 341">
                  <a:extLst>
                    <a:ext uri="{FF2B5EF4-FFF2-40B4-BE49-F238E27FC236}">
                      <a16:creationId xmlns:a16="http://schemas.microsoft.com/office/drawing/2014/main" id="{7FD33CD4-5E64-BC2C-F93C-1F3061FEE4EB}"/>
                    </a:ext>
                  </a:extLst>
                </p14:cNvPr>
                <p14:cNvContentPartPr/>
                <p14:nvPr/>
              </p14:nvContentPartPr>
              <p14:xfrm>
                <a:off x="7105355" y="4745181"/>
                <a:ext cx="181800" cy="7920"/>
              </p14:xfrm>
            </p:contentPart>
          </mc:Choice>
          <mc:Fallback>
            <p:pic>
              <p:nvPicPr>
                <p:cNvPr id="342" name="Freihand 341">
                  <a:extLst>
                    <a:ext uri="{FF2B5EF4-FFF2-40B4-BE49-F238E27FC236}">
                      <a16:creationId xmlns:a16="http://schemas.microsoft.com/office/drawing/2014/main" id="{7FD33CD4-5E64-BC2C-F93C-1F3061FEE4EB}"/>
                    </a:ext>
                  </a:extLst>
                </p:cNvPr>
                <p:cNvPicPr/>
                <p:nvPr/>
              </p:nvPicPr>
              <p:blipFill>
                <a:blip r:embed="rId508"/>
                <a:stretch>
                  <a:fillRect/>
                </a:stretch>
              </p:blipFill>
              <p:spPr>
                <a:xfrm>
                  <a:off x="7096355" y="4736541"/>
                  <a:ext cx="199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43" name="Freihand 342">
                  <a:extLst>
                    <a:ext uri="{FF2B5EF4-FFF2-40B4-BE49-F238E27FC236}">
                      <a16:creationId xmlns:a16="http://schemas.microsoft.com/office/drawing/2014/main" id="{63654B12-5C5F-6061-A325-7D9079A1CE4A}"/>
                    </a:ext>
                  </a:extLst>
                </p14:cNvPr>
                <p14:cNvContentPartPr/>
                <p14:nvPr/>
              </p14:nvContentPartPr>
              <p14:xfrm>
                <a:off x="7103555" y="4636101"/>
                <a:ext cx="281520" cy="194760"/>
              </p14:xfrm>
            </p:contentPart>
          </mc:Choice>
          <mc:Fallback>
            <p:pic>
              <p:nvPicPr>
                <p:cNvPr id="343" name="Freihand 342">
                  <a:extLst>
                    <a:ext uri="{FF2B5EF4-FFF2-40B4-BE49-F238E27FC236}">
                      <a16:creationId xmlns:a16="http://schemas.microsoft.com/office/drawing/2014/main" id="{63654B12-5C5F-6061-A325-7D9079A1CE4A}"/>
                    </a:ext>
                  </a:extLst>
                </p:cNvPr>
                <p:cNvPicPr/>
                <p:nvPr/>
              </p:nvPicPr>
              <p:blipFill>
                <a:blip r:embed="rId510"/>
                <a:stretch>
                  <a:fillRect/>
                </a:stretch>
              </p:blipFill>
              <p:spPr>
                <a:xfrm>
                  <a:off x="7094915" y="4627461"/>
                  <a:ext cx="299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44" name="Freihand 343">
                  <a:extLst>
                    <a:ext uri="{FF2B5EF4-FFF2-40B4-BE49-F238E27FC236}">
                      <a16:creationId xmlns:a16="http://schemas.microsoft.com/office/drawing/2014/main" id="{3F41F1AD-E524-DF0B-D9C8-6022DB585644}"/>
                    </a:ext>
                  </a:extLst>
                </p14:cNvPr>
                <p14:cNvContentPartPr/>
                <p14:nvPr/>
              </p14:nvContentPartPr>
              <p14:xfrm>
                <a:off x="7516115" y="4649781"/>
                <a:ext cx="243720" cy="120600"/>
              </p14:xfrm>
            </p:contentPart>
          </mc:Choice>
          <mc:Fallback>
            <p:pic>
              <p:nvPicPr>
                <p:cNvPr id="344" name="Freihand 343">
                  <a:extLst>
                    <a:ext uri="{FF2B5EF4-FFF2-40B4-BE49-F238E27FC236}">
                      <a16:creationId xmlns:a16="http://schemas.microsoft.com/office/drawing/2014/main" id="{3F41F1AD-E524-DF0B-D9C8-6022DB585644}"/>
                    </a:ext>
                  </a:extLst>
                </p:cNvPr>
                <p:cNvPicPr/>
                <p:nvPr/>
              </p:nvPicPr>
              <p:blipFill>
                <a:blip r:embed="rId512"/>
                <a:stretch>
                  <a:fillRect/>
                </a:stretch>
              </p:blipFill>
              <p:spPr>
                <a:xfrm>
                  <a:off x="7507475" y="4640781"/>
                  <a:ext cx="261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45" name="Freihand 344">
                  <a:extLst>
                    <a:ext uri="{FF2B5EF4-FFF2-40B4-BE49-F238E27FC236}">
                      <a16:creationId xmlns:a16="http://schemas.microsoft.com/office/drawing/2014/main" id="{F1ABD60F-44DA-39D2-C740-6D9C673C2638}"/>
                    </a:ext>
                  </a:extLst>
                </p14:cNvPr>
                <p14:cNvContentPartPr/>
                <p14:nvPr/>
              </p14:nvContentPartPr>
              <p14:xfrm>
                <a:off x="7704755" y="4524861"/>
                <a:ext cx="5760" cy="17280"/>
              </p14:xfrm>
            </p:contentPart>
          </mc:Choice>
          <mc:Fallback>
            <p:pic>
              <p:nvPicPr>
                <p:cNvPr id="345" name="Freihand 344">
                  <a:extLst>
                    <a:ext uri="{FF2B5EF4-FFF2-40B4-BE49-F238E27FC236}">
                      <a16:creationId xmlns:a16="http://schemas.microsoft.com/office/drawing/2014/main" id="{F1ABD60F-44DA-39D2-C740-6D9C673C2638}"/>
                    </a:ext>
                  </a:extLst>
                </p:cNvPr>
                <p:cNvPicPr/>
                <p:nvPr/>
              </p:nvPicPr>
              <p:blipFill>
                <a:blip r:embed="rId514"/>
                <a:stretch>
                  <a:fillRect/>
                </a:stretch>
              </p:blipFill>
              <p:spPr>
                <a:xfrm>
                  <a:off x="7696115" y="4515861"/>
                  <a:ext cx="23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46" name="Freihand 345">
                  <a:extLst>
                    <a:ext uri="{FF2B5EF4-FFF2-40B4-BE49-F238E27FC236}">
                      <a16:creationId xmlns:a16="http://schemas.microsoft.com/office/drawing/2014/main" id="{13126C94-E9AD-3E9E-EDFD-2DB006451E69}"/>
                    </a:ext>
                  </a:extLst>
                </p14:cNvPr>
                <p14:cNvContentPartPr/>
                <p14:nvPr/>
              </p14:nvContentPartPr>
              <p14:xfrm>
                <a:off x="7929755" y="4482381"/>
                <a:ext cx="220680" cy="208080"/>
              </p14:xfrm>
            </p:contentPart>
          </mc:Choice>
          <mc:Fallback>
            <p:pic>
              <p:nvPicPr>
                <p:cNvPr id="346" name="Freihand 345">
                  <a:extLst>
                    <a:ext uri="{FF2B5EF4-FFF2-40B4-BE49-F238E27FC236}">
                      <a16:creationId xmlns:a16="http://schemas.microsoft.com/office/drawing/2014/main" id="{13126C94-E9AD-3E9E-EDFD-2DB006451E69}"/>
                    </a:ext>
                  </a:extLst>
                </p:cNvPr>
                <p:cNvPicPr/>
                <p:nvPr/>
              </p:nvPicPr>
              <p:blipFill>
                <a:blip r:embed="rId516"/>
                <a:stretch>
                  <a:fillRect/>
                </a:stretch>
              </p:blipFill>
              <p:spPr>
                <a:xfrm>
                  <a:off x="7920755" y="4473381"/>
                  <a:ext cx="2383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55" name="Freihand 354">
                  <a:extLst>
                    <a:ext uri="{FF2B5EF4-FFF2-40B4-BE49-F238E27FC236}">
                      <a16:creationId xmlns:a16="http://schemas.microsoft.com/office/drawing/2014/main" id="{0B7A7881-BD15-6AD3-9723-04D2A2CBF82B}"/>
                    </a:ext>
                  </a:extLst>
                </p14:cNvPr>
                <p14:cNvContentPartPr/>
                <p14:nvPr/>
              </p14:nvContentPartPr>
              <p14:xfrm>
                <a:off x="8523035" y="4745901"/>
                <a:ext cx="4320" cy="2520"/>
              </p14:xfrm>
            </p:contentPart>
          </mc:Choice>
          <mc:Fallback>
            <p:pic>
              <p:nvPicPr>
                <p:cNvPr id="355" name="Freihand 354">
                  <a:extLst>
                    <a:ext uri="{FF2B5EF4-FFF2-40B4-BE49-F238E27FC236}">
                      <a16:creationId xmlns:a16="http://schemas.microsoft.com/office/drawing/2014/main" id="{0B7A7881-BD15-6AD3-9723-04D2A2CBF82B}"/>
                    </a:ext>
                  </a:extLst>
                </p:cNvPr>
                <p:cNvPicPr/>
                <p:nvPr/>
              </p:nvPicPr>
              <p:blipFill>
                <a:blip r:embed="rId105"/>
                <a:stretch>
                  <a:fillRect/>
                </a:stretch>
              </p:blipFill>
              <p:spPr>
                <a:xfrm>
                  <a:off x="8514395" y="4736901"/>
                  <a:ext cx="21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48" name="Freihand 347">
                  <a:extLst>
                    <a:ext uri="{FF2B5EF4-FFF2-40B4-BE49-F238E27FC236}">
                      <a16:creationId xmlns:a16="http://schemas.microsoft.com/office/drawing/2014/main" id="{373E4625-C309-4ADC-01FA-CECDB5B433C1}"/>
                    </a:ext>
                  </a:extLst>
                </p14:cNvPr>
                <p14:cNvContentPartPr/>
                <p14:nvPr/>
              </p14:nvContentPartPr>
              <p14:xfrm>
                <a:off x="7111475" y="4925901"/>
                <a:ext cx="127440" cy="227520"/>
              </p14:xfrm>
            </p:contentPart>
          </mc:Choice>
          <mc:Fallback>
            <p:pic>
              <p:nvPicPr>
                <p:cNvPr id="348" name="Freihand 347">
                  <a:extLst>
                    <a:ext uri="{FF2B5EF4-FFF2-40B4-BE49-F238E27FC236}">
                      <a16:creationId xmlns:a16="http://schemas.microsoft.com/office/drawing/2014/main" id="{373E4625-C309-4ADC-01FA-CECDB5B433C1}"/>
                    </a:ext>
                  </a:extLst>
                </p:cNvPr>
                <p:cNvPicPr/>
                <p:nvPr/>
              </p:nvPicPr>
              <p:blipFill>
                <a:blip r:embed="rId519"/>
                <a:stretch>
                  <a:fillRect/>
                </a:stretch>
              </p:blipFill>
              <p:spPr>
                <a:xfrm>
                  <a:off x="7102835" y="4917261"/>
                  <a:ext cx="1450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49" name="Freihand 348">
                  <a:extLst>
                    <a:ext uri="{FF2B5EF4-FFF2-40B4-BE49-F238E27FC236}">
                      <a16:creationId xmlns:a16="http://schemas.microsoft.com/office/drawing/2014/main" id="{27F151C3-2A14-0C94-F807-0A58A139F084}"/>
                    </a:ext>
                  </a:extLst>
                </p14:cNvPr>
                <p14:cNvContentPartPr/>
                <p14:nvPr/>
              </p14:nvContentPartPr>
              <p14:xfrm>
                <a:off x="7226675" y="4992861"/>
                <a:ext cx="256320" cy="192600"/>
              </p14:xfrm>
            </p:contentPart>
          </mc:Choice>
          <mc:Fallback>
            <p:pic>
              <p:nvPicPr>
                <p:cNvPr id="349" name="Freihand 348">
                  <a:extLst>
                    <a:ext uri="{FF2B5EF4-FFF2-40B4-BE49-F238E27FC236}">
                      <a16:creationId xmlns:a16="http://schemas.microsoft.com/office/drawing/2014/main" id="{27F151C3-2A14-0C94-F807-0A58A139F084}"/>
                    </a:ext>
                  </a:extLst>
                </p:cNvPr>
                <p:cNvPicPr/>
                <p:nvPr/>
              </p:nvPicPr>
              <p:blipFill>
                <a:blip r:embed="rId521"/>
                <a:stretch>
                  <a:fillRect/>
                </a:stretch>
              </p:blipFill>
              <p:spPr>
                <a:xfrm>
                  <a:off x="7218035" y="4983861"/>
                  <a:ext cx="273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51" name="Freihand 350">
                  <a:extLst>
                    <a:ext uri="{FF2B5EF4-FFF2-40B4-BE49-F238E27FC236}">
                      <a16:creationId xmlns:a16="http://schemas.microsoft.com/office/drawing/2014/main" id="{956B2C9E-57B1-DCD0-307B-CA37748FD9BC}"/>
                    </a:ext>
                  </a:extLst>
                </p14:cNvPr>
                <p14:cNvContentPartPr/>
                <p14:nvPr/>
              </p14:nvContentPartPr>
              <p14:xfrm>
                <a:off x="7610795" y="4950381"/>
                <a:ext cx="241560" cy="92880"/>
              </p14:xfrm>
            </p:contentPart>
          </mc:Choice>
          <mc:Fallback>
            <p:pic>
              <p:nvPicPr>
                <p:cNvPr id="351" name="Freihand 350">
                  <a:extLst>
                    <a:ext uri="{FF2B5EF4-FFF2-40B4-BE49-F238E27FC236}">
                      <a16:creationId xmlns:a16="http://schemas.microsoft.com/office/drawing/2014/main" id="{956B2C9E-57B1-DCD0-307B-CA37748FD9BC}"/>
                    </a:ext>
                  </a:extLst>
                </p:cNvPr>
                <p:cNvPicPr/>
                <p:nvPr/>
              </p:nvPicPr>
              <p:blipFill>
                <a:blip r:embed="rId523"/>
                <a:stretch>
                  <a:fillRect/>
                </a:stretch>
              </p:blipFill>
              <p:spPr>
                <a:xfrm>
                  <a:off x="7601795" y="4941741"/>
                  <a:ext cx="259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52" name="Freihand 351">
                  <a:extLst>
                    <a:ext uri="{FF2B5EF4-FFF2-40B4-BE49-F238E27FC236}">
                      <a16:creationId xmlns:a16="http://schemas.microsoft.com/office/drawing/2014/main" id="{2C2C8DBE-BC2C-8667-1F05-FAD42BC1ED8C}"/>
                    </a:ext>
                  </a:extLst>
                </p14:cNvPr>
                <p14:cNvContentPartPr/>
                <p14:nvPr/>
              </p14:nvContentPartPr>
              <p14:xfrm>
                <a:off x="8009315" y="4896381"/>
                <a:ext cx="101880" cy="104040"/>
              </p14:xfrm>
            </p:contentPart>
          </mc:Choice>
          <mc:Fallback>
            <p:pic>
              <p:nvPicPr>
                <p:cNvPr id="352" name="Freihand 351">
                  <a:extLst>
                    <a:ext uri="{FF2B5EF4-FFF2-40B4-BE49-F238E27FC236}">
                      <a16:creationId xmlns:a16="http://schemas.microsoft.com/office/drawing/2014/main" id="{2C2C8DBE-BC2C-8667-1F05-FAD42BC1ED8C}"/>
                    </a:ext>
                  </a:extLst>
                </p:cNvPr>
                <p:cNvPicPr/>
                <p:nvPr/>
              </p:nvPicPr>
              <p:blipFill>
                <a:blip r:embed="rId525"/>
                <a:stretch>
                  <a:fillRect/>
                </a:stretch>
              </p:blipFill>
              <p:spPr>
                <a:xfrm>
                  <a:off x="8000675" y="4887381"/>
                  <a:ext cx="119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3" name="Freihand 352">
                  <a:extLst>
                    <a:ext uri="{FF2B5EF4-FFF2-40B4-BE49-F238E27FC236}">
                      <a16:creationId xmlns:a16="http://schemas.microsoft.com/office/drawing/2014/main" id="{C2B7CD10-0E56-77C8-CEF2-9541F8373B40}"/>
                    </a:ext>
                  </a:extLst>
                </p14:cNvPr>
                <p14:cNvContentPartPr/>
                <p14:nvPr/>
              </p14:nvContentPartPr>
              <p14:xfrm>
                <a:off x="8164835" y="4911861"/>
                <a:ext cx="82800" cy="240120"/>
              </p14:xfrm>
            </p:contentPart>
          </mc:Choice>
          <mc:Fallback>
            <p:pic>
              <p:nvPicPr>
                <p:cNvPr id="353" name="Freihand 352">
                  <a:extLst>
                    <a:ext uri="{FF2B5EF4-FFF2-40B4-BE49-F238E27FC236}">
                      <a16:creationId xmlns:a16="http://schemas.microsoft.com/office/drawing/2014/main" id="{C2B7CD10-0E56-77C8-CEF2-9541F8373B40}"/>
                    </a:ext>
                  </a:extLst>
                </p:cNvPr>
                <p:cNvPicPr/>
                <p:nvPr/>
              </p:nvPicPr>
              <p:blipFill>
                <a:blip r:embed="rId527"/>
                <a:stretch>
                  <a:fillRect/>
                </a:stretch>
              </p:blipFill>
              <p:spPr>
                <a:xfrm>
                  <a:off x="8156195" y="4903221"/>
                  <a:ext cx="1004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54" name="Freihand 353">
                  <a:extLst>
                    <a:ext uri="{FF2B5EF4-FFF2-40B4-BE49-F238E27FC236}">
                      <a16:creationId xmlns:a16="http://schemas.microsoft.com/office/drawing/2014/main" id="{B9198B1B-C00C-075D-38CE-DADCE9A6519F}"/>
                    </a:ext>
                  </a:extLst>
                </p14:cNvPr>
                <p14:cNvContentPartPr/>
                <p14:nvPr/>
              </p14:nvContentPartPr>
              <p14:xfrm>
                <a:off x="8302715" y="4858941"/>
                <a:ext cx="289800" cy="112680"/>
              </p14:xfrm>
            </p:contentPart>
          </mc:Choice>
          <mc:Fallback>
            <p:pic>
              <p:nvPicPr>
                <p:cNvPr id="354" name="Freihand 353">
                  <a:extLst>
                    <a:ext uri="{FF2B5EF4-FFF2-40B4-BE49-F238E27FC236}">
                      <a16:creationId xmlns:a16="http://schemas.microsoft.com/office/drawing/2014/main" id="{B9198B1B-C00C-075D-38CE-DADCE9A6519F}"/>
                    </a:ext>
                  </a:extLst>
                </p:cNvPr>
                <p:cNvPicPr/>
                <p:nvPr/>
              </p:nvPicPr>
              <p:blipFill>
                <a:blip r:embed="rId529"/>
                <a:stretch>
                  <a:fillRect/>
                </a:stretch>
              </p:blipFill>
              <p:spPr>
                <a:xfrm>
                  <a:off x="8294075" y="4849941"/>
                  <a:ext cx="307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57" name="Freihand 356">
                  <a:extLst>
                    <a:ext uri="{FF2B5EF4-FFF2-40B4-BE49-F238E27FC236}">
                      <a16:creationId xmlns:a16="http://schemas.microsoft.com/office/drawing/2014/main" id="{1A18CEB8-19FA-4651-1C93-03473822B05F}"/>
                    </a:ext>
                  </a:extLst>
                </p14:cNvPr>
                <p14:cNvContentPartPr/>
                <p14:nvPr/>
              </p14:nvContentPartPr>
              <p14:xfrm>
                <a:off x="7097075" y="5351061"/>
                <a:ext cx="57960" cy="145080"/>
              </p14:xfrm>
            </p:contentPart>
          </mc:Choice>
          <mc:Fallback>
            <p:pic>
              <p:nvPicPr>
                <p:cNvPr id="357" name="Freihand 356">
                  <a:extLst>
                    <a:ext uri="{FF2B5EF4-FFF2-40B4-BE49-F238E27FC236}">
                      <a16:creationId xmlns:a16="http://schemas.microsoft.com/office/drawing/2014/main" id="{1A18CEB8-19FA-4651-1C93-03473822B05F}"/>
                    </a:ext>
                  </a:extLst>
                </p:cNvPr>
                <p:cNvPicPr/>
                <p:nvPr/>
              </p:nvPicPr>
              <p:blipFill>
                <a:blip r:embed="rId531"/>
                <a:stretch>
                  <a:fillRect/>
                </a:stretch>
              </p:blipFill>
              <p:spPr>
                <a:xfrm>
                  <a:off x="7088435" y="5342421"/>
                  <a:ext cx="75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58" name="Freihand 357">
                  <a:extLst>
                    <a:ext uri="{FF2B5EF4-FFF2-40B4-BE49-F238E27FC236}">
                      <a16:creationId xmlns:a16="http://schemas.microsoft.com/office/drawing/2014/main" id="{A36F4D50-9D09-D62A-62D8-22BBD52D3DA0}"/>
                    </a:ext>
                  </a:extLst>
                </p14:cNvPr>
                <p14:cNvContentPartPr/>
                <p14:nvPr/>
              </p14:nvContentPartPr>
              <p14:xfrm>
                <a:off x="7213355" y="5202741"/>
                <a:ext cx="279000" cy="253080"/>
              </p14:xfrm>
            </p:contentPart>
          </mc:Choice>
          <mc:Fallback>
            <p:pic>
              <p:nvPicPr>
                <p:cNvPr id="358" name="Freihand 357">
                  <a:extLst>
                    <a:ext uri="{FF2B5EF4-FFF2-40B4-BE49-F238E27FC236}">
                      <a16:creationId xmlns:a16="http://schemas.microsoft.com/office/drawing/2014/main" id="{A36F4D50-9D09-D62A-62D8-22BBD52D3DA0}"/>
                    </a:ext>
                  </a:extLst>
                </p:cNvPr>
                <p:cNvPicPr/>
                <p:nvPr/>
              </p:nvPicPr>
              <p:blipFill>
                <a:blip r:embed="rId533"/>
                <a:stretch>
                  <a:fillRect/>
                </a:stretch>
              </p:blipFill>
              <p:spPr>
                <a:xfrm>
                  <a:off x="7204715" y="5193741"/>
                  <a:ext cx="2966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59" name="Freihand 358">
                  <a:extLst>
                    <a:ext uri="{FF2B5EF4-FFF2-40B4-BE49-F238E27FC236}">
                      <a16:creationId xmlns:a16="http://schemas.microsoft.com/office/drawing/2014/main" id="{7B9CF73A-A29C-F0C7-8DD0-1707DBE08792}"/>
                    </a:ext>
                  </a:extLst>
                </p14:cNvPr>
                <p14:cNvContentPartPr/>
                <p14:nvPr/>
              </p14:nvContentPartPr>
              <p14:xfrm>
                <a:off x="7482635" y="5223981"/>
                <a:ext cx="151200" cy="159480"/>
              </p14:xfrm>
            </p:contentPart>
          </mc:Choice>
          <mc:Fallback>
            <p:pic>
              <p:nvPicPr>
                <p:cNvPr id="359" name="Freihand 358">
                  <a:extLst>
                    <a:ext uri="{FF2B5EF4-FFF2-40B4-BE49-F238E27FC236}">
                      <a16:creationId xmlns:a16="http://schemas.microsoft.com/office/drawing/2014/main" id="{7B9CF73A-A29C-F0C7-8DD0-1707DBE08792}"/>
                    </a:ext>
                  </a:extLst>
                </p:cNvPr>
                <p:cNvPicPr/>
                <p:nvPr/>
              </p:nvPicPr>
              <p:blipFill>
                <a:blip r:embed="rId535"/>
                <a:stretch>
                  <a:fillRect/>
                </a:stretch>
              </p:blipFill>
              <p:spPr>
                <a:xfrm>
                  <a:off x="7473995" y="5215341"/>
                  <a:ext cx="1688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60" name="Freihand 359">
                  <a:extLst>
                    <a:ext uri="{FF2B5EF4-FFF2-40B4-BE49-F238E27FC236}">
                      <a16:creationId xmlns:a16="http://schemas.microsoft.com/office/drawing/2014/main" id="{B45186EB-86ED-C632-098A-AB110B2EBF75}"/>
                    </a:ext>
                  </a:extLst>
                </p14:cNvPr>
                <p14:cNvContentPartPr/>
                <p14:nvPr/>
              </p14:nvContentPartPr>
              <p14:xfrm>
                <a:off x="7625555" y="5168181"/>
                <a:ext cx="231840" cy="212040"/>
              </p14:xfrm>
            </p:contentPart>
          </mc:Choice>
          <mc:Fallback>
            <p:pic>
              <p:nvPicPr>
                <p:cNvPr id="360" name="Freihand 359">
                  <a:extLst>
                    <a:ext uri="{FF2B5EF4-FFF2-40B4-BE49-F238E27FC236}">
                      <a16:creationId xmlns:a16="http://schemas.microsoft.com/office/drawing/2014/main" id="{B45186EB-86ED-C632-098A-AB110B2EBF75}"/>
                    </a:ext>
                  </a:extLst>
                </p:cNvPr>
                <p:cNvPicPr/>
                <p:nvPr/>
              </p:nvPicPr>
              <p:blipFill>
                <a:blip r:embed="rId537"/>
                <a:stretch>
                  <a:fillRect/>
                </a:stretch>
              </p:blipFill>
              <p:spPr>
                <a:xfrm>
                  <a:off x="7616555" y="5159181"/>
                  <a:ext cx="249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61" name="Freihand 360">
                  <a:extLst>
                    <a:ext uri="{FF2B5EF4-FFF2-40B4-BE49-F238E27FC236}">
                      <a16:creationId xmlns:a16="http://schemas.microsoft.com/office/drawing/2014/main" id="{0A0FEE63-B513-65E2-1C0F-AE7D1FBDDF3A}"/>
                    </a:ext>
                  </a:extLst>
                </p14:cNvPr>
                <p14:cNvContentPartPr/>
                <p14:nvPr/>
              </p14:nvContentPartPr>
              <p14:xfrm>
                <a:off x="7917875" y="5231901"/>
                <a:ext cx="110880" cy="125640"/>
              </p14:xfrm>
            </p:contentPart>
          </mc:Choice>
          <mc:Fallback>
            <p:pic>
              <p:nvPicPr>
                <p:cNvPr id="361" name="Freihand 360">
                  <a:extLst>
                    <a:ext uri="{FF2B5EF4-FFF2-40B4-BE49-F238E27FC236}">
                      <a16:creationId xmlns:a16="http://schemas.microsoft.com/office/drawing/2014/main" id="{0A0FEE63-B513-65E2-1C0F-AE7D1FBDDF3A}"/>
                    </a:ext>
                  </a:extLst>
                </p:cNvPr>
                <p:cNvPicPr/>
                <p:nvPr/>
              </p:nvPicPr>
              <p:blipFill>
                <a:blip r:embed="rId539"/>
                <a:stretch>
                  <a:fillRect/>
                </a:stretch>
              </p:blipFill>
              <p:spPr>
                <a:xfrm>
                  <a:off x="7909235" y="5222901"/>
                  <a:ext cx="128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62" name="Freihand 361">
                  <a:extLst>
                    <a:ext uri="{FF2B5EF4-FFF2-40B4-BE49-F238E27FC236}">
                      <a16:creationId xmlns:a16="http://schemas.microsoft.com/office/drawing/2014/main" id="{F2EF5B88-2CEB-94A6-99B6-AF92F96F14E8}"/>
                    </a:ext>
                  </a:extLst>
                </p14:cNvPr>
                <p14:cNvContentPartPr/>
                <p14:nvPr/>
              </p14:nvContentPartPr>
              <p14:xfrm>
                <a:off x="8070515" y="5224701"/>
                <a:ext cx="120960" cy="145800"/>
              </p14:xfrm>
            </p:contentPart>
          </mc:Choice>
          <mc:Fallback>
            <p:pic>
              <p:nvPicPr>
                <p:cNvPr id="362" name="Freihand 361">
                  <a:extLst>
                    <a:ext uri="{FF2B5EF4-FFF2-40B4-BE49-F238E27FC236}">
                      <a16:creationId xmlns:a16="http://schemas.microsoft.com/office/drawing/2014/main" id="{F2EF5B88-2CEB-94A6-99B6-AF92F96F14E8}"/>
                    </a:ext>
                  </a:extLst>
                </p:cNvPr>
                <p:cNvPicPr/>
                <p:nvPr/>
              </p:nvPicPr>
              <p:blipFill>
                <a:blip r:embed="rId541"/>
                <a:stretch>
                  <a:fillRect/>
                </a:stretch>
              </p:blipFill>
              <p:spPr>
                <a:xfrm>
                  <a:off x="8061515" y="5216061"/>
                  <a:ext cx="138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63" name="Freihand 362">
                  <a:extLst>
                    <a:ext uri="{FF2B5EF4-FFF2-40B4-BE49-F238E27FC236}">
                      <a16:creationId xmlns:a16="http://schemas.microsoft.com/office/drawing/2014/main" id="{AE38B492-BB99-361A-1AFA-08325777A92F}"/>
                    </a:ext>
                  </a:extLst>
                </p14:cNvPr>
                <p14:cNvContentPartPr/>
                <p14:nvPr/>
              </p14:nvContentPartPr>
              <p14:xfrm>
                <a:off x="8156915" y="5215701"/>
                <a:ext cx="110520" cy="282600"/>
              </p14:xfrm>
            </p:contentPart>
          </mc:Choice>
          <mc:Fallback>
            <p:pic>
              <p:nvPicPr>
                <p:cNvPr id="363" name="Freihand 362">
                  <a:extLst>
                    <a:ext uri="{FF2B5EF4-FFF2-40B4-BE49-F238E27FC236}">
                      <a16:creationId xmlns:a16="http://schemas.microsoft.com/office/drawing/2014/main" id="{AE38B492-BB99-361A-1AFA-08325777A92F}"/>
                    </a:ext>
                  </a:extLst>
                </p:cNvPr>
                <p:cNvPicPr/>
                <p:nvPr/>
              </p:nvPicPr>
              <p:blipFill>
                <a:blip r:embed="rId543"/>
                <a:stretch>
                  <a:fillRect/>
                </a:stretch>
              </p:blipFill>
              <p:spPr>
                <a:xfrm>
                  <a:off x="8148275" y="5207061"/>
                  <a:ext cx="1281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64" name="Freihand 363">
                  <a:extLst>
                    <a:ext uri="{FF2B5EF4-FFF2-40B4-BE49-F238E27FC236}">
                      <a16:creationId xmlns:a16="http://schemas.microsoft.com/office/drawing/2014/main" id="{2D8AD583-09EA-E228-8B5E-B5D904F325FD}"/>
                    </a:ext>
                  </a:extLst>
                </p14:cNvPr>
                <p14:cNvContentPartPr/>
                <p14:nvPr/>
              </p14:nvContentPartPr>
              <p14:xfrm>
                <a:off x="8238275" y="5204901"/>
                <a:ext cx="100440" cy="242640"/>
              </p14:xfrm>
            </p:contentPart>
          </mc:Choice>
          <mc:Fallback>
            <p:pic>
              <p:nvPicPr>
                <p:cNvPr id="364" name="Freihand 363">
                  <a:extLst>
                    <a:ext uri="{FF2B5EF4-FFF2-40B4-BE49-F238E27FC236}">
                      <a16:creationId xmlns:a16="http://schemas.microsoft.com/office/drawing/2014/main" id="{2D8AD583-09EA-E228-8B5E-B5D904F325FD}"/>
                    </a:ext>
                  </a:extLst>
                </p:cNvPr>
                <p:cNvPicPr/>
                <p:nvPr/>
              </p:nvPicPr>
              <p:blipFill>
                <a:blip r:embed="rId545"/>
                <a:stretch>
                  <a:fillRect/>
                </a:stretch>
              </p:blipFill>
              <p:spPr>
                <a:xfrm>
                  <a:off x="8229635" y="5196261"/>
                  <a:ext cx="1180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65" name="Freihand 364">
                  <a:extLst>
                    <a:ext uri="{FF2B5EF4-FFF2-40B4-BE49-F238E27FC236}">
                      <a16:creationId xmlns:a16="http://schemas.microsoft.com/office/drawing/2014/main" id="{B061B0D3-A09C-1258-E26C-F504D43ED34F}"/>
                    </a:ext>
                  </a:extLst>
                </p14:cNvPr>
                <p14:cNvContentPartPr/>
                <p14:nvPr/>
              </p14:nvContentPartPr>
              <p14:xfrm>
                <a:off x="8364995" y="5078901"/>
                <a:ext cx="195840" cy="343800"/>
              </p14:xfrm>
            </p:contentPart>
          </mc:Choice>
          <mc:Fallback>
            <p:pic>
              <p:nvPicPr>
                <p:cNvPr id="365" name="Freihand 364">
                  <a:extLst>
                    <a:ext uri="{FF2B5EF4-FFF2-40B4-BE49-F238E27FC236}">
                      <a16:creationId xmlns:a16="http://schemas.microsoft.com/office/drawing/2014/main" id="{B061B0D3-A09C-1258-E26C-F504D43ED34F}"/>
                    </a:ext>
                  </a:extLst>
                </p:cNvPr>
                <p:cNvPicPr/>
                <p:nvPr/>
              </p:nvPicPr>
              <p:blipFill>
                <a:blip r:embed="rId547"/>
                <a:stretch>
                  <a:fillRect/>
                </a:stretch>
              </p:blipFill>
              <p:spPr>
                <a:xfrm>
                  <a:off x="8356355" y="5069901"/>
                  <a:ext cx="2134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67" name="Freihand 366">
                  <a:extLst>
                    <a:ext uri="{FF2B5EF4-FFF2-40B4-BE49-F238E27FC236}">
                      <a16:creationId xmlns:a16="http://schemas.microsoft.com/office/drawing/2014/main" id="{B3E0088C-A230-DDC6-FE56-AD8E53BB76CC}"/>
                    </a:ext>
                  </a:extLst>
                </p14:cNvPr>
                <p14:cNvContentPartPr/>
                <p14:nvPr/>
              </p14:nvContentPartPr>
              <p14:xfrm>
                <a:off x="6956315" y="5630421"/>
                <a:ext cx="126360" cy="280440"/>
              </p14:xfrm>
            </p:contentPart>
          </mc:Choice>
          <mc:Fallback>
            <p:pic>
              <p:nvPicPr>
                <p:cNvPr id="367" name="Freihand 366">
                  <a:extLst>
                    <a:ext uri="{FF2B5EF4-FFF2-40B4-BE49-F238E27FC236}">
                      <a16:creationId xmlns:a16="http://schemas.microsoft.com/office/drawing/2014/main" id="{B3E0088C-A230-DDC6-FE56-AD8E53BB76CC}"/>
                    </a:ext>
                  </a:extLst>
                </p:cNvPr>
                <p:cNvPicPr/>
                <p:nvPr/>
              </p:nvPicPr>
              <p:blipFill>
                <a:blip r:embed="rId549"/>
                <a:stretch>
                  <a:fillRect/>
                </a:stretch>
              </p:blipFill>
              <p:spPr>
                <a:xfrm>
                  <a:off x="6947315" y="5621781"/>
                  <a:ext cx="1440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8" name="Freihand 367">
                  <a:extLst>
                    <a:ext uri="{FF2B5EF4-FFF2-40B4-BE49-F238E27FC236}">
                      <a16:creationId xmlns:a16="http://schemas.microsoft.com/office/drawing/2014/main" id="{D7077334-65BD-238F-BDA3-EF486E058EB1}"/>
                    </a:ext>
                  </a:extLst>
                </p14:cNvPr>
                <p14:cNvContentPartPr/>
                <p14:nvPr/>
              </p14:nvContentPartPr>
              <p14:xfrm>
                <a:off x="7134875" y="5650581"/>
                <a:ext cx="115200" cy="198360"/>
              </p14:xfrm>
            </p:contentPart>
          </mc:Choice>
          <mc:Fallback>
            <p:pic>
              <p:nvPicPr>
                <p:cNvPr id="368" name="Freihand 367">
                  <a:extLst>
                    <a:ext uri="{FF2B5EF4-FFF2-40B4-BE49-F238E27FC236}">
                      <a16:creationId xmlns:a16="http://schemas.microsoft.com/office/drawing/2014/main" id="{D7077334-65BD-238F-BDA3-EF486E058EB1}"/>
                    </a:ext>
                  </a:extLst>
                </p:cNvPr>
                <p:cNvPicPr/>
                <p:nvPr/>
              </p:nvPicPr>
              <p:blipFill>
                <a:blip r:embed="rId551"/>
                <a:stretch>
                  <a:fillRect/>
                </a:stretch>
              </p:blipFill>
              <p:spPr>
                <a:xfrm>
                  <a:off x="7126235" y="5641941"/>
                  <a:ext cx="132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69" name="Freihand 368">
                  <a:extLst>
                    <a:ext uri="{FF2B5EF4-FFF2-40B4-BE49-F238E27FC236}">
                      <a16:creationId xmlns:a16="http://schemas.microsoft.com/office/drawing/2014/main" id="{1F7457A8-0C01-0F15-AE0C-31C1319C9E6C}"/>
                    </a:ext>
                  </a:extLst>
                </p14:cNvPr>
                <p14:cNvContentPartPr/>
                <p14:nvPr/>
              </p14:nvContentPartPr>
              <p14:xfrm>
                <a:off x="7281755" y="5509461"/>
                <a:ext cx="59760" cy="178920"/>
              </p14:xfrm>
            </p:contentPart>
          </mc:Choice>
          <mc:Fallback>
            <p:pic>
              <p:nvPicPr>
                <p:cNvPr id="369" name="Freihand 368">
                  <a:extLst>
                    <a:ext uri="{FF2B5EF4-FFF2-40B4-BE49-F238E27FC236}">
                      <a16:creationId xmlns:a16="http://schemas.microsoft.com/office/drawing/2014/main" id="{1F7457A8-0C01-0F15-AE0C-31C1319C9E6C}"/>
                    </a:ext>
                  </a:extLst>
                </p:cNvPr>
                <p:cNvPicPr/>
                <p:nvPr/>
              </p:nvPicPr>
              <p:blipFill>
                <a:blip r:embed="rId553"/>
                <a:stretch>
                  <a:fillRect/>
                </a:stretch>
              </p:blipFill>
              <p:spPr>
                <a:xfrm>
                  <a:off x="7272755" y="5500821"/>
                  <a:ext cx="774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70" name="Freihand 369">
                  <a:extLst>
                    <a:ext uri="{FF2B5EF4-FFF2-40B4-BE49-F238E27FC236}">
                      <a16:creationId xmlns:a16="http://schemas.microsoft.com/office/drawing/2014/main" id="{9D517019-FEEF-9272-7780-5411FFA4DECE}"/>
                    </a:ext>
                  </a:extLst>
                </p14:cNvPr>
                <p14:cNvContentPartPr/>
                <p14:nvPr/>
              </p14:nvContentPartPr>
              <p14:xfrm>
                <a:off x="7362755" y="5564541"/>
                <a:ext cx="228240" cy="154080"/>
              </p14:xfrm>
            </p:contentPart>
          </mc:Choice>
          <mc:Fallback>
            <p:pic>
              <p:nvPicPr>
                <p:cNvPr id="370" name="Freihand 369">
                  <a:extLst>
                    <a:ext uri="{FF2B5EF4-FFF2-40B4-BE49-F238E27FC236}">
                      <a16:creationId xmlns:a16="http://schemas.microsoft.com/office/drawing/2014/main" id="{9D517019-FEEF-9272-7780-5411FFA4DECE}"/>
                    </a:ext>
                  </a:extLst>
                </p:cNvPr>
                <p:cNvPicPr/>
                <p:nvPr/>
              </p:nvPicPr>
              <p:blipFill>
                <a:blip r:embed="rId555"/>
                <a:stretch>
                  <a:fillRect/>
                </a:stretch>
              </p:blipFill>
              <p:spPr>
                <a:xfrm>
                  <a:off x="7353755" y="5555541"/>
                  <a:ext cx="245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71" name="Freihand 370">
                  <a:extLst>
                    <a:ext uri="{FF2B5EF4-FFF2-40B4-BE49-F238E27FC236}">
                      <a16:creationId xmlns:a16="http://schemas.microsoft.com/office/drawing/2014/main" id="{80C9CC9A-4787-0DDF-C51D-DEA6FF67884C}"/>
                    </a:ext>
                  </a:extLst>
                </p14:cNvPr>
                <p14:cNvContentPartPr/>
                <p14:nvPr/>
              </p14:nvContentPartPr>
              <p14:xfrm>
                <a:off x="7718795" y="5678661"/>
                <a:ext cx="11880" cy="108360"/>
              </p14:xfrm>
            </p:contentPart>
          </mc:Choice>
          <mc:Fallback>
            <p:pic>
              <p:nvPicPr>
                <p:cNvPr id="371" name="Freihand 370">
                  <a:extLst>
                    <a:ext uri="{FF2B5EF4-FFF2-40B4-BE49-F238E27FC236}">
                      <a16:creationId xmlns:a16="http://schemas.microsoft.com/office/drawing/2014/main" id="{80C9CC9A-4787-0DDF-C51D-DEA6FF67884C}"/>
                    </a:ext>
                  </a:extLst>
                </p:cNvPr>
                <p:cNvPicPr/>
                <p:nvPr/>
              </p:nvPicPr>
              <p:blipFill>
                <a:blip r:embed="rId557"/>
                <a:stretch>
                  <a:fillRect/>
                </a:stretch>
              </p:blipFill>
              <p:spPr>
                <a:xfrm>
                  <a:off x="7709795" y="5670021"/>
                  <a:ext cx="29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72" name="Freihand 371">
                  <a:extLst>
                    <a:ext uri="{FF2B5EF4-FFF2-40B4-BE49-F238E27FC236}">
                      <a16:creationId xmlns:a16="http://schemas.microsoft.com/office/drawing/2014/main" id="{944F9B0D-0417-0C30-3B51-8AC785B9AC42}"/>
                    </a:ext>
                  </a:extLst>
                </p14:cNvPr>
                <p14:cNvContentPartPr/>
                <p14:nvPr/>
              </p14:nvContentPartPr>
              <p14:xfrm>
                <a:off x="7730675" y="5571381"/>
                <a:ext cx="34920" cy="25560"/>
              </p14:xfrm>
            </p:contentPart>
          </mc:Choice>
          <mc:Fallback>
            <p:pic>
              <p:nvPicPr>
                <p:cNvPr id="372" name="Freihand 371">
                  <a:extLst>
                    <a:ext uri="{FF2B5EF4-FFF2-40B4-BE49-F238E27FC236}">
                      <a16:creationId xmlns:a16="http://schemas.microsoft.com/office/drawing/2014/main" id="{944F9B0D-0417-0C30-3B51-8AC785B9AC42}"/>
                    </a:ext>
                  </a:extLst>
                </p:cNvPr>
                <p:cNvPicPr/>
                <p:nvPr/>
              </p:nvPicPr>
              <p:blipFill>
                <a:blip r:embed="rId559"/>
                <a:stretch>
                  <a:fillRect/>
                </a:stretch>
              </p:blipFill>
              <p:spPr>
                <a:xfrm>
                  <a:off x="7722035" y="5562381"/>
                  <a:ext cx="52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73" name="Freihand 372">
                  <a:extLst>
                    <a:ext uri="{FF2B5EF4-FFF2-40B4-BE49-F238E27FC236}">
                      <a16:creationId xmlns:a16="http://schemas.microsoft.com/office/drawing/2014/main" id="{1AC3AEF6-FDFE-4948-9873-B89D71C12F15}"/>
                    </a:ext>
                  </a:extLst>
                </p14:cNvPr>
                <p14:cNvContentPartPr/>
                <p14:nvPr/>
              </p14:nvContentPartPr>
              <p14:xfrm>
                <a:off x="7805195" y="5631501"/>
                <a:ext cx="57960" cy="122400"/>
              </p14:xfrm>
            </p:contentPart>
          </mc:Choice>
          <mc:Fallback>
            <p:pic>
              <p:nvPicPr>
                <p:cNvPr id="373" name="Freihand 372">
                  <a:extLst>
                    <a:ext uri="{FF2B5EF4-FFF2-40B4-BE49-F238E27FC236}">
                      <a16:creationId xmlns:a16="http://schemas.microsoft.com/office/drawing/2014/main" id="{1AC3AEF6-FDFE-4948-9873-B89D71C12F15}"/>
                    </a:ext>
                  </a:extLst>
                </p:cNvPr>
                <p:cNvPicPr/>
                <p:nvPr/>
              </p:nvPicPr>
              <p:blipFill>
                <a:blip r:embed="rId561"/>
                <a:stretch>
                  <a:fillRect/>
                </a:stretch>
              </p:blipFill>
              <p:spPr>
                <a:xfrm>
                  <a:off x="7796195" y="5622501"/>
                  <a:ext cx="75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74" name="Freihand 373">
                  <a:extLst>
                    <a:ext uri="{FF2B5EF4-FFF2-40B4-BE49-F238E27FC236}">
                      <a16:creationId xmlns:a16="http://schemas.microsoft.com/office/drawing/2014/main" id="{D7DAF96D-CF71-EB17-12BB-E4B9EE93889D}"/>
                    </a:ext>
                  </a:extLst>
                </p14:cNvPr>
                <p14:cNvContentPartPr/>
                <p14:nvPr/>
              </p14:nvContentPartPr>
              <p14:xfrm>
                <a:off x="7999595" y="5606301"/>
                <a:ext cx="136080" cy="153360"/>
              </p14:xfrm>
            </p:contentPart>
          </mc:Choice>
          <mc:Fallback>
            <p:pic>
              <p:nvPicPr>
                <p:cNvPr id="374" name="Freihand 373">
                  <a:extLst>
                    <a:ext uri="{FF2B5EF4-FFF2-40B4-BE49-F238E27FC236}">
                      <a16:creationId xmlns:a16="http://schemas.microsoft.com/office/drawing/2014/main" id="{D7DAF96D-CF71-EB17-12BB-E4B9EE93889D}"/>
                    </a:ext>
                  </a:extLst>
                </p:cNvPr>
                <p:cNvPicPr/>
                <p:nvPr/>
              </p:nvPicPr>
              <p:blipFill>
                <a:blip r:embed="rId563"/>
                <a:stretch>
                  <a:fillRect/>
                </a:stretch>
              </p:blipFill>
              <p:spPr>
                <a:xfrm>
                  <a:off x="7990955" y="5597301"/>
                  <a:ext cx="153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75" name="Freihand 374">
                  <a:extLst>
                    <a:ext uri="{FF2B5EF4-FFF2-40B4-BE49-F238E27FC236}">
                      <a16:creationId xmlns:a16="http://schemas.microsoft.com/office/drawing/2014/main" id="{40FF99CE-4EE0-63D1-75D3-C05590FE1E40}"/>
                    </a:ext>
                  </a:extLst>
                </p14:cNvPr>
                <p14:cNvContentPartPr/>
                <p14:nvPr/>
              </p14:nvContentPartPr>
              <p14:xfrm>
                <a:off x="8142155" y="5485341"/>
                <a:ext cx="33840" cy="261720"/>
              </p14:xfrm>
            </p:contentPart>
          </mc:Choice>
          <mc:Fallback>
            <p:pic>
              <p:nvPicPr>
                <p:cNvPr id="375" name="Freihand 374">
                  <a:extLst>
                    <a:ext uri="{FF2B5EF4-FFF2-40B4-BE49-F238E27FC236}">
                      <a16:creationId xmlns:a16="http://schemas.microsoft.com/office/drawing/2014/main" id="{40FF99CE-4EE0-63D1-75D3-C05590FE1E40}"/>
                    </a:ext>
                  </a:extLst>
                </p:cNvPr>
                <p:cNvPicPr/>
                <p:nvPr/>
              </p:nvPicPr>
              <p:blipFill>
                <a:blip r:embed="rId565"/>
                <a:stretch>
                  <a:fillRect/>
                </a:stretch>
              </p:blipFill>
              <p:spPr>
                <a:xfrm>
                  <a:off x="8133515" y="5476341"/>
                  <a:ext cx="514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76" name="Freihand 375">
                  <a:extLst>
                    <a:ext uri="{FF2B5EF4-FFF2-40B4-BE49-F238E27FC236}">
                      <a16:creationId xmlns:a16="http://schemas.microsoft.com/office/drawing/2014/main" id="{AA2E2D8F-C00B-1E2C-93BC-1F5F1DA3D7DD}"/>
                    </a:ext>
                  </a:extLst>
                </p14:cNvPr>
                <p14:cNvContentPartPr/>
                <p14:nvPr/>
              </p14:nvContentPartPr>
              <p14:xfrm>
                <a:off x="8192195" y="5576421"/>
                <a:ext cx="212760" cy="135000"/>
              </p14:xfrm>
            </p:contentPart>
          </mc:Choice>
          <mc:Fallback>
            <p:pic>
              <p:nvPicPr>
                <p:cNvPr id="376" name="Freihand 375">
                  <a:extLst>
                    <a:ext uri="{FF2B5EF4-FFF2-40B4-BE49-F238E27FC236}">
                      <a16:creationId xmlns:a16="http://schemas.microsoft.com/office/drawing/2014/main" id="{AA2E2D8F-C00B-1E2C-93BC-1F5F1DA3D7DD}"/>
                    </a:ext>
                  </a:extLst>
                </p:cNvPr>
                <p:cNvPicPr/>
                <p:nvPr/>
              </p:nvPicPr>
              <p:blipFill>
                <a:blip r:embed="rId567"/>
                <a:stretch>
                  <a:fillRect/>
                </a:stretch>
              </p:blipFill>
              <p:spPr>
                <a:xfrm>
                  <a:off x="8183555" y="5567781"/>
                  <a:ext cx="230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77" name="Freihand 376">
                  <a:extLst>
                    <a:ext uri="{FF2B5EF4-FFF2-40B4-BE49-F238E27FC236}">
                      <a16:creationId xmlns:a16="http://schemas.microsoft.com/office/drawing/2014/main" id="{4F7C27B3-5B0A-D136-74DB-A0FD18053676}"/>
                    </a:ext>
                  </a:extLst>
                </p14:cNvPr>
                <p14:cNvContentPartPr/>
                <p14:nvPr/>
              </p14:nvContentPartPr>
              <p14:xfrm>
                <a:off x="8429435" y="5473101"/>
                <a:ext cx="179640" cy="218520"/>
              </p14:xfrm>
            </p:contentPart>
          </mc:Choice>
          <mc:Fallback>
            <p:pic>
              <p:nvPicPr>
                <p:cNvPr id="377" name="Freihand 376">
                  <a:extLst>
                    <a:ext uri="{FF2B5EF4-FFF2-40B4-BE49-F238E27FC236}">
                      <a16:creationId xmlns:a16="http://schemas.microsoft.com/office/drawing/2014/main" id="{4F7C27B3-5B0A-D136-74DB-A0FD18053676}"/>
                    </a:ext>
                  </a:extLst>
                </p:cNvPr>
                <p:cNvPicPr/>
                <p:nvPr/>
              </p:nvPicPr>
              <p:blipFill>
                <a:blip r:embed="rId569"/>
                <a:stretch>
                  <a:fillRect/>
                </a:stretch>
              </p:blipFill>
              <p:spPr>
                <a:xfrm>
                  <a:off x="8420435" y="5464461"/>
                  <a:ext cx="1972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79" name="Freihand 378">
                  <a:extLst>
                    <a:ext uri="{FF2B5EF4-FFF2-40B4-BE49-F238E27FC236}">
                      <a16:creationId xmlns:a16="http://schemas.microsoft.com/office/drawing/2014/main" id="{5C8BEAA9-0508-EAEC-2CE0-3BC6D58AEDD8}"/>
                    </a:ext>
                  </a:extLst>
                </p14:cNvPr>
                <p14:cNvContentPartPr/>
                <p14:nvPr/>
              </p14:nvContentPartPr>
              <p14:xfrm>
                <a:off x="6035435" y="6189501"/>
                <a:ext cx="144000" cy="18000"/>
              </p14:xfrm>
            </p:contentPart>
          </mc:Choice>
          <mc:Fallback>
            <p:pic>
              <p:nvPicPr>
                <p:cNvPr id="379" name="Freihand 378">
                  <a:extLst>
                    <a:ext uri="{FF2B5EF4-FFF2-40B4-BE49-F238E27FC236}">
                      <a16:creationId xmlns:a16="http://schemas.microsoft.com/office/drawing/2014/main" id="{5C8BEAA9-0508-EAEC-2CE0-3BC6D58AEDD8}"/>
                    </a:ext>
                  </a:extLst>
                </p:cNvPr>
                <p:cNvPicPr/>
                <p:nvPr/>
              </p:nvPicPr>
              <p:blipFill>
                <a:blip r:embed="rId571"/>
                <a:stretch>
                  <a:fillRect/>
                </a:stretch>
              </p:blipFill>
              <p:spPr>
                <a:xfrm>
                  <a:off x="6026435" y="6180861"/>
                  <a:ext cx="161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80" name="Freihand 379">
                  <a:extLst>
                    <a:ext uri="{FF2B5EF4-FFF2-40B4-BE49-F238E27FC236}">
                      <a16:creationId xmlns:a16="http://schemas.microsoft.com/office/drawing/2014/main" id="{F055B4F2-FB46-9206-466D-CDD568AE4512}"/>
                    </a:ext>
                  </a:extLst>
                </p14:cNvPr>
                <p14:cNvContentPartPr/>
                <p14:nvPr/>
              </p14:nvContentPartPr>
              <p14:xfrm>
                <a:off x="6041195" y="6092661"/>
                <a:ext cx="241560" cy="174600"/>
              </p14:xfrm>
            </p:contentPart>
          </mc:Choice>
          <mc:Fallback>
            <p:pic>
              <p:nvPicPr>
                <p:cNvPr id="380" name="Freihand 379">
                  <a:extLst>
                    <a:ext uri="{FF2B5EF4-FFF2-40B4-BE49-F238E27FC236}">
                      <a16:creationId xmlns:a16="http://schemas.microsoft.com/office/drawing/2014/main" id="{F055B4F2-FB46-9206-466D-CDD568AE4512}"/>
                    </a:ext>
                  </a:extLst>
                </p:cNvPr>
                <p:cNvPicPr/>
                <p:nvPr/>
              </p:nvPicPr>
              <p:blipFill>
                <a:blip r:embed="rId573"/>
                <a:stretch>
                  <a:fillRect/>
                </a:stretch>
              </p:blipFill>
              <p:spPr>
                <a:xfrm>
                  <a:off x="6032555" y="6083661"/>
                  <a:ext cx="259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81" name="Freihand 380">
                  <a:extLst>
                    <a:ext uri="{FF2B5EF4-FFF2-40B4-BE49-F238E27FC236}">
                      <a16:creationId xmlns:a16="http://schemas.microsoft.com/office/drawing/2014/main" id="{9F6A5672-98EB-B7CD-65B1-F2E0CFF13A3A}"/>
                    </a:ext>
                  </a:extLst>
                </p14:cNvPr>
                <p14:cNvContentPartPr/>
                <p14:nvPr/>
              </p14:nvContentPartPr>
              <p14:xfrm>
                <a:off x="6365915" y="6090141"/>
                <a:ext cx="209160" cy="116280"/>
              </p14:xfrm>
            </p:contentPart>
          </mc:Choice>
          <mc:Fallback>
            <p:pic>
              <p:nvPicPr>
                <p:cNvPr id="381" name="Freihand 380">
                  <a:extLst>
                    <a:ext uri="{FF2B5EF4-FFF2-40B4-BE49-F238E27FC236}">
                      <a16:creationId xmlns:a16="http://schemas.microsoft.com/office/drawing/2014/main" id="{9F6A5672-98EB-B7CD-65B1-F2E0CFF13A3A}"/>
                    </a:ext>
                  </a:extLst>
                </p:cNvPr>
                <p:cNvPicPr/>
                <p:nvPr/>
              </p:nvPicPr>
              <p:blipFill>
                <a:blip r:embed="rId575"/>
                <a:stretch>
                  <a:fillRect/>
                </a:stretch>
              </p:blipFill>
              <p:spPr>
                <a:xfrm>
                  <a:off x="6356915" y="6081141"/>
                  <a:ext cx="226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82" name="Freihand 381">
                  <a:extLst>
                    <a:ext uri="{FF2B5EF4-FFF2-40B4-BE49-F238E27FC236}">
                      <a16:creationId xmlns:a16="http://schemas.microsoft.com/office/drawing/2014/main" id="{F79B422C-DE95-8129-A397-EA67F135C078}"/>
                    </a:ext>
                  </a:extLst>
                </p14:cNvPr>
                <p14:cNvContentPartPr/>
                <p14:nvPr/>
              </p14:nvContentPartPr>
              <p14:xfrm>
                <a:off x="6476435" y="5976741"/>
                <a:ext cx="5760" cy="5400"/>
              </p14:xfrm>
            </p:contentPart>
          </mc:Choice>
          <mc:Fallback>
            <p:pic>
              <p:nvPicPr>
                <p:cNvPr id="382" name="Freihand 381">
                  <a:extLst>
                    <a:ext uri="{FF2B5EF4-FFF2-40B4-BE49-F238E27FC236}">
                      <a16:creationId xmlns:a16="http://schemas.microsoft.com/office/drawing/2014/main" id="{F79B422C-DE95-8129-A397-EA67F135C078}"/>
                    </a:ext>
                  </a:extLst>
                </p:cNvPr>
                <p:cNvPicPr/>
                <p:nvPr/>
              </p:nvPicPr>
              <p:blipFill>
                <a:blip r:embed="rId105"/>
                <a:stretch>
                  <a:fillRect/>
                </a:stretch>
              </p:blipFill>
              <p:spPr>
                <a:xfrm>
                  <a:off x="6467795" y="5968101"/>
                  <a:ext cx="23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83" name="Freihand 382">
                  <a:extLst>
                    <a:ext uri="{FF2B5EF4-FFF2-40B4-BE49-F238E27FC236}">
                      <a16:creationId xmlns:a16="http://schemas.microsoft.com/office/drawing/2014/main" id="{053B50AD-6AD5-809D-4A80-B3ABFBCCD524}"/>
                    </a:ext>
                  </a:extLst>
                </p14:cNvPr>
                <p14:cNvContentPartPr/>
                <p14:nvPr/>
              </p14:nvContentPartPr>
              <p14:xfrm>
                <a:off x="6631595" y="6041541"/>
                <a:ext cx="74160" cy="113400"/>
              </p14:xfrm>
            </p:contentPart>
          </mc:Choice>
          <mc:Fallback>
            <p:pic>
              <p:nvPicPr>
                <p:cNvPr id="383" name="Freihand 382">
                  <a:extLst>
                    <a:ext uri="{FF2B5EF4-FFF2-40B4-BE49-F238E27FC236}">
                      <a16:creationId xmlns:a16="http://schemas.microsoft.com/office/drawing/2014/main" id="{053B50AD-6AD5-809D-4A80-B3ABFBCCD524}"/>
                    </a:ext>
                  </a:extLst>
                </p:cNvPr>
                <p:cNvPicPr/>
                <p:nvPr/>
              </p:nvPicPr>
              <p:blipFill>
                <a:blip r:embed="rId578"/>
                <a:stretch>
                  <a:fillRect/>
                </a:stretch>
              </p:blipFill>
              <p:spPr>
                <a:xfrm>
                  <a:off x="6622595" y="6032541"/>
                  <a:ext cx="91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84" name="Freihand 383">
                  <a:extLst>
                    <a:ext uri="{FF2B5EF4-FFF2-40B4-BE49-F238E27FC236}">
                      <a16:creationId xmlns:a16="http://schemas.microsoft.com/office/drawing/2014/main" id="{4E6BC5CA-6CAE-7092-552E-4EA8BCCCD296}"/>
                    </a:ext>
                  </a:extLst>
                </p14:cNvPr>
                <p14:cNvContentPartPr/>
                <p14:nvPr/>
              </p14:nvContentPartPr>
              <p14:xfrm>
                <a:off x="6784955" y="6018501"/>
                <a:ext cx="245520" cy="107280"/>
              </p14:xfrm>
            </p:contentPart>
          </mc:Choice>
          <mc:Fallback>
            <p:pic>
              <p:nvPicPr>
                <p:cNvPr id="384" name="Freihand 383">
                  <a:extLst>
                    <a:ext uri="{FF2B5EF4-FFF2-40B4-BE49-F238E27FC236}">
                      <a16:creationId xmlns:a16="http://schemas.microsoft.com/office/drawing/2014/main" id="{4E6BC5CA-6CAE-7092-552E-4EA8BCCCD296}"/>
                    </a:ext>
                  </a:extLst>
                </p:cNvPr>
                <p:cNvPicPr/>
                <p:nvPr/>
              </p:nvPicPr>
              <p:blipFill>
                <a:blip r:embed="rId580"/>
                <a:stretch>
                  <a:fillRect/>
                </a:stretch>
              </p:blipFill>
              <p:spPr>
                <a:xfrm>
                  <a:off x="6775955" y="6009501"/>
                  <a:ext cx="263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5" name="Freihand 384">
                  <a:extLst>
                    <a:ext uri="{FF2B5EF4-FFF2-40B4-BE49-F238E27FC236}">
                      <a16:creationId xmlns:a16="http://schemas.microsoft.com/office/drawing/2014/main" id="{5ADC7B96-758F-F882-9EC4-0646A4B4CAAE}"/>
                    </a:ext>
                  </a:extLst>
                </p14:cNvPr>
                <p14:cNvContentPartPr/>
                <p14:nvPr/>
              </p14:nvContentPartPr>
              <p14:xfrm>
                <a:off x="7076915" y="5982501"/>
                <a:ext cx="65520" cy="121320"/>
              </p14:xfrm>
            </p:contentPart>
          </mc:Choice>
          <mc:Fallback>
            <p:pic>
              <p:nvPicPr>
                <p:cNvPr id="385" name="Freihand 384">
                  <a:extLst>
                    <a:ext uri="{FF2B5EF4-FFF2-40B4-BE49-F238E27FC236}">
                      <a16:creationId xmlns:a16="http://schemas.microsoft.com/office/drawing/2014/main" id="{5ADC7B96-758F-F882-9EC4-0646A4B4CAAE}"/>
                    </a:ext>
                  </a:extLst>
                </p:cNvPr>
                <p:cNvPicPr/>
                <p:nvPr/>
              </p:nvPicPr>
              <p:blipFill>
                <a:blip r:embed="rId582"/>
                <a:stretch>
                  <a:fillRect/>
                </a:stretch>
              </p:blipFill>
              <p:spPr>
                <a:xfrm>
                  <a:off x="7067915" y="5973861"/>
                  <a:ext cx="83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6" name="Freihand 385">
                  <a:extLst>
                    <a:ext uri="{FF2B5EF4-FFF2-40B4-BE49-F238E27FC236}">
                      <a16:creationId xmlns:a16="http://schemas.microsoft.com/office/drawing/2014/main" id="{6B229495-F225-5FA1-0BCA-114EBF8CC6AF}"/>
                    </a:ext>
                  </a:extLst>
                </p14:cNvPr>
                <p14:cNvContentPartPr/>
                <p14:nvPr/>
              </p14:nvContentPartPr>
              <p14:xfrm>
                <a:off x="7318115" y="5993301"/>
                <a:ext cx="179280" cy="92520"/>
              </p14:xfrm>
            </p:contentPart>
          </mc:Choice>
          <mc:Fallback>
            <p:pic>
              <p:nvPicPr>
                <p:cNvPr id="386" name="Freihand 385">
                  <a:extLst>
                    <a:ext uri="{FF2B5EF4-FFF2-40B4-BE49-F238E27FC236}">
                      <a16:creationId xmlns:a16="http://schemas.microsoft.com/office/drawing/2014/main" id="{6B229495-F225-5FA1-0BCA-114EBF8CC6AF}"/>
                    </a:ext>
                  </a:extLst>
                </p:cNvPr>
                <p:cNvPicPr/>
                <p:nvPr/>
              </p:nvPicPr>
              <p:blipFill>
                <a:blip r:embed="rId584"/>
                <a:stretch>
                  <a:fillRect/>
                </a:stretch>
              </p:blipFill>
              <p:spPr>
                <a:xfrm>
                  <a:off x="7309475" y="5984301"/>
                  <a:ext cx="196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87" name="Freihand 386">
                  <a:extLst>
                    <a:ext uri="{FF2B5EF4-FFF2-40B4-BE49-F238E27FC236}">
                      <a16:creationId xmlns:a16="http://schemas.microsoft.com/office/drawing/2014/main" id="{94ED5CAC-DCB4-1B6F-7BB0-DC05AB02B9F8}"/>
                    </a:ext>
                  </a:extLst>
                </p14:cNvPr>
                <p14:cNvContentPartPr/>
                <p14:nvPr/>
              </p14:nvContentPartPr>
              <p14:xfrm>
                <a:off x="7573355" y="5913021"/>
                <a:ext cx="299880" cy="127440"/>
              </p14:xfrm>
            </p:contentPart>
          </mc:Choice>
          <mc:Fallback>
            <p:pic>
              <p:nvPicPr>
                <p:cNvPr id="387" name="Freihand 386">
                  <a:extLst>
                    <a:ext uri="{FF2B5EF4-FFF2-40B4-BE49-F238E27FC236}">
                      <a16:creationId xmlns:a16="http://schemas.microsoft.com/office/drawing/2014/main" id="{94ED5CAC-DCB4-1B6F-7BB0-DC05AB02B9F8}"/>
                    </a:ext>
                  </a:extLst>
                </p:cNvPr>
                <p:cNvPicPr/>
                <p:nvPr/>
              </p:nvPicPr>
              <p:blipFill>
                <a:blip r:embed="rId586"/>
                <a:stretch>
                  <a:fillRect/>
                </a:stretch>
              </p:blipFill>
              <p:spPr>
                <a:xfrm>
                  <a:off x="7564355" y="5904021"/>
                  <a:ext cx="317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88" name="Freihand 387">
                  <a:extLst>
                    <a:ext uri="{FF2B5EF4-FFF2-40B4-BE49-F238E27FC236}">
                      <a16:creationId xmlns:a16="http://schemas.microsoft.com/office/drawing/2014/main" id="{30023192-394C-4C59-2AC6-2F8E82206301}"/>
                    </a:ext>
                  </a:extLst>
                </p14:cNvPr>
                <p14:cNvContentPartPr/>
                <p14:nvPr/>
              </p14:nvContentPartPr>
              <p14:xfrm>
                <a:off x="7914275" y="5911221"/>
                <a:ext cx="81360" cy="91440"/>
              </p14:xfrm>
            </p:contentPart>
          </mc:Choice>
          <mc:Fallback>
            <p:pic>
              <p:nvPicPr>
                <p:cNvPr id="388" name="Freihand 387">
                  <a:extLst>
                    <a:ext uri="{FF2B5EF4-FFF2-40B4-BE49-F238E27FC236}">
                      <a16:creationId xmlns:a16="http://schemas.microsoft.com/office/drawing/2014/main" id="{30023192-394C-4C59-2AC6-2F8E82206301}"/>
                    </a:ext>
                  </a:extLst>
                </p:cNvPr>
                <p:cNvPicPr/>
                <p:nvPr/>
              </p:nvPicPr>
              <p:blipFill>
                <a:blip r:embed="rId588"/>
                <a:stretch>
                  <a:fillRect/>
                </a:stretch>
              </p:blipFill>
              <p:spPr>
                <a:xfrm>
                  <a:off x="7905275" y="5902221"/>
                  <a:ext cx="99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89" name="Freihand 388">
                  <a:extLst>
                    <a:ext uri="{FF2B5EF4-FFF2-40B4-BE49-F238E27FC236}">
                      <a16:creationId xmlns:a16="http://schemas.microsoft.com/office/drawing/2014/main" id="{5A403FD5-393E-F58F-E3FA-542D59E661DF}"/>
                    </a:ext>
                  </a:extLst>
                </p14:cNvPr>
                <p14:cNvContentPartPr/>
                <p14:nvPr/>
              </p14:nvContentPartPr>
              <p14:xfrm>
                <a:off x="8071955" y="5855781"/>
                <a:ext cx="127800" cy="170280"/>
              </p14:xfrm>
            </p:contentPart>
          </mc:Choice>
          <mc:Fallback>
            <p:pic>
              <p:nvPicPr>
                <p:cNvPr id="389" name="Freihand 388">
                  <a:extLst>
                    <a:ext uri="{FF2B5EF4-FFF2-40B4-BE49-F238E27FC236}">
                      <a16:creationId xmlns:a16="http://schemas.microsoft.com/office/drawing/2014/main" id="{5A403FD5-393E-F58F-E3FA-542D59E661DF}"/>
                    </a:ext>
                  </a:extLst>
                </p:cNvPr>
                <p:cNvPicPr/>
                <p:nvPr/>
              </p:nvPicPr>
              <p:blipFill>
                <a:blip r:embed="rId590"/>
                <a:stretch>
                  <a:fillRect/>
                </a:stretch>
              </p:blipFill>
              <p:spPr>
                <a:xfrm>
                  <a:off x="8063315" y="5847141"/>
                  <a:ext cx="145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90" name="Freihand 389">
                  <a:extLst>
                    <a:ext uri="{FF2B5EF4-FFF2-40B4-BE49-F238E27FC236}">
                      <a16:creationId xmlns:a16="http://schemas.microsoft.com/office/drawing/2014/main" id="{F54F29FA-DDAA-9195-1FD4-531DC32363A8}"/>
                    </a:ext>
                  </a:extLst>
                </p14:cNvPr>
                <p14:cNvContentPartPr/>
                <p14:nvPr/>
              </p14:nvContentPartPr>
              <p14:xfrm>
                <a:off x="8229275" y="5931021"/>
                <a:ext cx="96480" cy="73080"/>
              </p14:xfrm>
            </p:contentPart>
          </mc:Choice>
          <mc:Fallback>
            <p:pic>
              <p:nvPicPr>
                <p:cNvPr id="390" name="Freihand 389">
                  <a:extLst>
                    <a:ext uri="{FF2B5EF4-FFF2-40B4-BE49-F238E27FC236}">
                      <a16:creationId xmlns:a16="http://schemas.microsoft.com/office/drawing/2014/main" id="{F54F29FA-DDAA-9195-1FD4-531DC32363A8}"/>
                    </a:ext>
                  </a:extLst>
                </p:cNvPr>
                <p:cNvPicPr/>
                <p:nvPr/>
              </p:nvPicPr>
              <p:blipFill>
                <a:blip r:embed="rId592"/>
                <a:stretch>
                  <a:fillRect/>
                </a:stretch>
              </p:blipFill>
              <p:spPr>
                <a:xfrm>
                  <a:off x="8220635" y="5922021"/>
                  <a:ext cx="114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91" name="Freihand 390">
                  <a:extLst>
                    <a:ext uri="{FF2B5EF4-FFF2-40B4-BE49-F238E27FC236}">
                      <a16:creationId xmlns:a16="http://schemas.microsoft.com/office/drawing/2014/main" id="{1125320F-7614-1354-6F1E-C7D8D9BEE6A4}"/>
                    </a:ext>
                  </a:extLst>
                </p14:cNvPr>
                <p14:cNvContentPartPr/>
                <p14:nvPr/>
              </p14:nvContentPartPr>
              <p14:xfrm>
                <a:off x="8385875" y="5763981"/>
                <a:ext cx="172080" cy="220320"/>
              </p14:xfrm>
            </p:contentPart>
          </mc:Choice>
          <mc:Fallback>
            <p:pic>
              <p:nvPicPr>
                <p:cNvPr id="391" name="Freihand 390">
                  <a:extLst>
                    <a:ext uri="{FF2B5EF4-FFF2-40B4-BE49-F238E27FC236}">
                      <a16:creationId xmlns:a16="http://schemas.microsoft.com/office/drawing/2014/main" id="{1125320F-7614-1354-6F1E-C7D8D9BEE6A4}"/>
                    </a:ext>
                  </a:extLst>
                </p:cNvPr>
                <p:cNvPicPr/>
                <p:nvPr/>
              </p:nvPicPr>
              <p:blipFill>
                <a:blip r:embed="rId594"/>
                <a:stretch>
                  <a:fillRect/>
                </a:stretch>
              </p:blipFill>
              <p:spPr>
                <a:xfrm>
                  <a:off x="8377235" y="5755341"/>
                  <a:ext cx="1897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92" name="Freihand 391">
                  <a:extLst>
                    <a:ext uri="{FF2B5EF4-FFF2-40B4-BE49-F238E27FC236}">
                      <a16:creationId xmlns:a16="http://schemas.microsoft.com/office/drawing/2014/main" id="{1AB2636B-B565-F138-FDE0-FD156E29D293}"/>
                    </a:ext>
                  </a:extLst>
                </p14:cNvPr>
                <p14:cNvContentPartPr/>
                <p14:nvPr/>
              </p14:nvContentPartPr>
              <p14:xfrm>
                <a:off x="8507195" y="5905821"/>
                <a:ext cx="40680" cy="60840"/>
              </p14:xfrm>
            </p:contentPart>
          </mc:Choice>
          <mc:Fallback>
            <p:pic>
              <p:nvPicPr>
                <p:cNvPr id="392" name="Freihand 391">
                  <a:extLst>
                    <a:ext uri="{FF2B5EF4-FFF2-40B4-BE49-F238E27FC236}">
                      <a16:creationId xmlns:a16="http://schemas.microsoft.com/office/drawing/2014/main" id="{1AB2636B-B565-F138-FDE0-FD156E29D293}"/>
                    </a:ext>
                  </a:extLst>
                </p:cNvPr>
                <p:cNvPicPr/>
                <p:nvPr/>
              </p:nvPicPr>
              <p:blipFill>
                <a:blip r:embed="rId596"/>
                <a:stretch>
                  <a:fillRect/>
                </a:stretch>
              </p:blipFill>
              <p:spPr>
                <a:xfrm>
                  <a:off x="8498195" y="5896821"/>
                  <a:ext cx="58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3" name="Freihand 392">
                  <a:extLst>
                    <a:ext uri="{FF2B5EF4-FFF2-40B4-BE49-F238E27FC236}">
                      <a16:creationId xmlns:a16="http://schemas.microsoft.com/office/drawing/2014/main" id="{9CA0440D-FDEF-A7A9-F8A3-5F1725604C76}"/>
                    </a:ext>
                  </a:extLst>
                </p14:cNvPr>
                <p14:cNvContentPartPr/>
                <p14:nvPr/>
              </p14:nvContentPartPr>
              <p14:xfrm>
                <a:off x="8503955" y="5934621"/>
                <a:ext cx="37800" cy="44280"/>
              </p14:xfrm>
            </p:contentPart>
          </mc:Choice>
          <mc:Fallback>
            <p:pic>
              <p:nvPicPr>
                <p:cNvPr id="393" name="Freihand 392">
                  <a:extLst>
                    <a:ext uri="{FF2B5EF4-FFF2-40B4-BE49-F238E27FC236}">
                      <a16:creationId xmlns:a16="http://schemas.microsoft.com/office/drawing/2014/main" id="{9CA0440D-FDEF-A7A9-F8A3-5F1725604C76}"/>
                    </a:ext>
                  </a:extLst>
                </p:cNvPr>
                <p:cNvPicPr/>
                <p:nvPr/>
              </p:nvPicPr>
              <p:blipFill>
                <a:blip r:embed="rId598"/>
                <a:stretch>
                  <a:fillRect/>
                </a:stretch>
              </p:blipFill>
              <p:spPr>
                <a:xfrm>
                  <a:off x="8494955" y="5925981"/>
                  <a:ext cx="55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4" name="Freihand 393">
                  <a:extLst>
                    <a:ext uri="{FF2B5EF4-FFF2-40B4-BE49-F238E27FC236}">
                      <a16:creationId xmlns:a16="http://schemas.microsoft.com/office/drawing/2014/main" id="{C1BDB25B-77E0-5EC7-023B-547DB213D147}"/>
                    </a:ext>
                  </a:extLst>
                </p14:cNvPr>
                <p14:cNvContentPartPr/>
                <p14:nvPr/>
              </p14:nvContentPartPr>
              <p14:xfrm>
                <a:off x="8318555" y="5845701"/>
                <a:ext cx="78840" cy="123480"/>
              </p14:xfrm>
            </p:contentPart>
          </mc:Choice>
          <mc:Fallback>
            <p:pic>
              <p:nvPicPr>
                <p:cNvPr id="394" name="Freihand 393">
                  <a:extLst>
                    <a:ext uri="{FF2B5EF4-FFF2-40B4-BE49-F238E27FC236}">
                      <a16:creationId xmlns:a16="http://schemas.microsoft.com/office/drawing/2014/main" id="{C1BDB25B-77E0-5EC7-023B-547DB213D147}"/>
                    </a:ext>
                  </a:extLst>
                </p:cNvPr>
                <p:cNvPicPr/>
                <p:nvPr/>
              </p:nvPicPr>
              <p:blipFill>
                <a:blip r:embed="rId600"/>
                <a:stretch>
                  <a:fillRect/>
                </a:stretch>
              </p:blipFill>
              <p:spPr>
                <a:xfrm>
                  <a:off x="8309555" y="5837061"/>
                  <a:ext cx="96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6" name="Freihand 395">
                  <a:extLst>
                    <a:ext uri="{FF2B5EF4-FFF2-40B4-BE49-F238E27FC236}">
                      <a16:creationId xmlns:a16="http://schemas.microsoft.com/office/drawing/2014/main" id="{3CE667B4-C3DD-777B-4D7A-F43566F6460E}"/>
                    </a:ext>
                  </a:extLst>
                </p14:cNvPr>
                <p14:cNvContentPartPr/>
                <p14:nvPr/>
              </p14:nvContentPartPr>
              <p14:xfrm>
                <a:off x="6218675" y="6350421"/>
                <a:ext cx="30600" cy="149760"/>
              </p14:xfrm>
            </p:contentPart>
          </mc:Choice>
          <mc:Fallback>
            <p:pic>
              <p:nvPicPr>
                <p:cNvPr id="396" name="Freihand 395">
                  <a:extLst>
                    <a:ext uri="{FF2B5EF4-FFF2-40B4-BE49-F238E27FC236}">
                      <a16:creationId xmlns:a16="http://schemas.microsoft.com/office/drawing/2014/main" id="{3CE667B4-C3DD-777B-4D7A-F43566F6460E}"/>
                    </a:ext>
                  </a:extLst>
                </p:cNvPr>
                <p:cNvPicPr/>
                <p:nvPr/>
              </p:nvPicPr>
              <p:blipFill>
                <a:blip r:embed="rId602"/>
                <a:stretch>
                  <a:fillRect/>
                </a:stretch>
              </p:blipFill>
              <p:spPr>
                <a:xfrm>
                  <a:off x="6209675" y="6341421"/>
                  <a:ext cx="48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7" name="Freihand 396">
                  <a:extLst>
                    <a:ext uri="{FF2B5EF4-FFF2-40B4-BE49-F238E27FC236}">
                      <a16:creationId xmlns:a16="http://schemas.microsoft.com/office/drawing/2014/main" id="{C4EF90BC-1127-BCE6-C503-3BFBB1FABDEB}"/>
                    </a:ext>
                  </a:extLst>
                </p14:cNvPr>
                <p14:cNvContentPartPr/>
                <p14:nvPr/>
              </p14:nvContentPartPr>
              <p14:xfrm>
                <a:off x="6172955" y="6383901"/>
                <a:ext cx="270000" cy="86760"/>
              </p14:xfrm>
            </p:contentPart>
          </mc:Choice>
          <mc:Fallback>
            <p:pic>
              <p:nvPicPr>
                <p:cNvPr id="397" name="Freihand 396">
                  <a:extLst>
                    <a:ext uri="{FF2B5EF4-FFF2-40B4-BE49-F238E27FC236}">
                      <a16:creationId xmlns:a16="http://schemas.microsoft.com/office/drawing/2014/main" id="{C4EF90BC-1127-BCE6-C503-3BFBB1FABDEB}"/>
                    </a:ext>
                  </a:extLst>
                </p:cNvPr>
                <p:cNvPicPr/>
                <p:nvPr/>
              </p:nvPicPr>
              <p:blipFill>
                <a:blip r:embed="rId604"/>
                <a:stretch>
                  <a:fillRect/>
                </a:stretch>
              </p:blipFill>
              <p:spPr>
                <a:xfrm>
                  <a:off x="6163955" y="6374901"/>
                  <a:ext cx="287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8" name="Freihand 397">
                  <a:extLst>
                    <a:ext uri="{FF2B5EF4-FFF2-40B4-BE49-F238E27FC236}">
                      <a16:creationId xmlns:a16="http://schemas.microsoft.com/office/drawing/2014/main" id="{B8674C5A-D0C7-303D-611D-7090E4098AF6}"/>
                    </a:ext>
                  </a:extLst>
                </p14:cNvPr>
                <p14:cNvContentPartPr/>
                <p14:nvPr/>
              </p14:nvContentPartPr>
              <p14:xfrm>
                <a:off x="6588035" y="6333861"/>
                <a:ext cx="63360" cy="95040"/>
              </p14:xfrm>
            </p:contentPart>
          </mc:Choice>
          <mc:Fallback>
            <p:pic>
              <p:nvPicPr>
                <p:cNvPr id="398" name="Freihand 397">
                  <a:extLst>
                    <a:ext uri="{FF2B5EF4-FFF2-40B4-BE49-F238E27FC236}">
                      <a16:creationId xmlns:a16="http://schemas.microsoft.com/office/drawing/2014/main" id="{B8674C5A-D0C7-303D-611D-7090E4098AF6}"/>
                    </a:ext>
                  </a:extLst>
                </p:cNvPr>
                <p:cNvPicPr/>
                <p:nvPr/>
              </p:nvPicPr>
              <p:blipFill>
                <a:blip r:embed="rId606"/>
                <a:stretch>
                  <a:fillRect/>
                </a:stretch>
              </p:blipFill>
              <p:spPr>
                <a:xfrm>
                  <a:off x="6579035" y="6325221"/>
                  <a:ext cx="81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9" name="Freihand 398">
                  <a:extLst>
                    <a:ext uri="{FF2B5EF4-FFF2-40B4-BE49-F238E27FC236}">
                      <a16:creationId xmlns:a16="http://schemas.microsoft.com/office/drawing/2014/main" id="{9483743D-E351-A11A-1706-C133097CE8BB}"/>
                    </a:ext>
                  </a:extLst>
                </p14:cNvPr>
                <p14:cNvContentPartPr/>
                <p14:nvPr/>
              </p14:nvContentPartPr>
              <p14:xfrm>
                <a:off x="6684515" y="6170781"/>
                <a:ext cx="391320" cy="228240"/>
              </p14:xfrm>
            </p:contentPart>
          </mc:Choice>
          <mc:Fallback>
            <p:pic>
              <p:nvPicPr>
                <p:cNvPr id="399" name="Freihand 398">
                  <a:extLst>
                    <a:ext uri="{FF2B5EF4-FFF2-40B4-BE49-F238E27FC236}">
                      <a16:creationId xmlns:a16="http://schemas.microsoft.com/office/drawing/2014/main" id="{9483743D-E351-A11A-1706-C133097CE8BB}"/>
                    </a:ext>
                  </a:extLst>
                </p:cNvPr>
                <p:cNvPicPr/>
                <p:nvPr/>
              </p:nvPicPr>
              <p:blipFill>
                <a:blip r:embed="rId608"/>
                <a:stretch>
                  <a:fillRect/>
                </a:stretch>
              </p:blipFill>
              <p:spPr>
                <a:xfrm>
                  <a:off x="6675515" y="6161781"/>
                  <a:ext cx="408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00" name="Freihand 399">
                  <a:extLst>
                    <a:ext uri="{FF2B5EF4-FFF2-40B4-BE49-F238E27FC236}">
                      <a16:creationId xmlns:a16="http://schemas.microsoft.com/office/drawing/2014/main" id="{822024A2-B6C9-C7FF-C5A4-9FCBAACCF415}"/>
                    </a:ext>
                  </a:extLst>
                </p14:cNvPr>
                <p14:cNvContentPartPr/>
                <p14:nvPr/>
              </p14:nvContentPartPr>
              <p14:xfrm>
                <a:off x="7142795" y="6233421"/>
                <a:ext cx="205920" cy="108360"/>
              </p14:xfrm>
            </p:contentPart>
          </mc:Choice>
          <mc:Fallback>
            <p:pic>
              <p:nvPicPr>
                <p:cNvPr id="400" name="Freihand 399">
                  <a:extLst>
                    <a:ext uri="{FF2B5EF4-FFF2-40B4-BE49-F238E27FC236}">
                      <a16:creationId xmlns:a16="http://schemas.microsoft.com/office/drawing/2014/main" id="{822024A2-B6C9-C7FF-C5A4-9FCBAACCF415}"/>
                    </a:ext>
                  </a:extLst>
                </p:cNvPr>
                <p:cNvPicPr/>
                <p:nvPr/>
              </p:nvPicPr>
              <p:blipFill>
                <a:blip r:embed="rId610"/>
                <a:stretch>
                  <a:fillRect/>
                </a:stretch>
              </p:blipFill>
              <p:spPr>
                <a:xfrm>
                  <a:off x="7133795" y="6224421"/>
                  <a:ext cx="223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01" name="Freihand 400">
                  <a:extLst>
                    <a:ext uri="{FF2B5EF4-FFF2-40B4-BE49-F238E27FC236}">
                      <a16:creationId xmlns:a16="http://schemas.microsoft.com/office/drawing/2014/main" id="{7433566B-B286-F6F0-91D1-D7C53E7F8C05}"/>
                    </a:ext>
                  </a:extLst>
                </p14:cNvPr>
                <p14:cNvContentPartPr/>
                <p14:nvPr/>
              </p14:nvContentPartPr>
              <p14:xfrm>
                <a:off x="7363835" y="6106701"/>
                <a:ext cx="181080" cy="182520"/>
              </p14:xfrm>
            </p:contentPart>
          </mc:Choice>
          <mc:Fallback>
            <p:pic>
              <p:nvPicPr>
                <p:cNvPr id="401" name="Freihand 400">
                  <a:extLst>
                    <a:ext uri="{FF2B5EF4-FFF2-40B4-BE49-F238E27FC236}">
                      <a16:creationId xmlns:a16="http://schemas.microsoft.com/office/drawing/2014/main" id="{7433566B-B286-F6F0-91D1-D7C53E7F8C05}"/>
                    </a:ext>
                  </a:extLst>
                </p:cNvPr>
                <p:cNvPicPr/>
                <p:nvPr/>
              </p:nvPicPr>
              <p:blipFill>
                <a:blip r:embed="rId612"/>
                <a:stretch>
                  <a:fillRect/>
                </a:stretch>
              </p:blipFill>
              <p:spPr>
                <a:xfrm>
                  <a:off x="7355195" y="6098061"/>
                  <a:ext cx="198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02" name="Freihand 401">
                  <a:extLst>
                    <a:ext uri="{FF2B5EF4-FFF2-40B4-BE49-F238E27FC236}">
                      <a16:creationId xmlns:a16="http://schemas.microsoft.com/office/drawing/2014/main" id="{3A6497BA-0B4D-58A0-DB3B-20612B653CC2}"/>
                    </a:ext>
                  </a:extLst>
                </p14:cNvPr>
                <p14:cNvContentPartPr/>
                <p14:nvPr/>
              </p14:nvContentPartPr>
              <p14:xfrm>
                <a:off x="7663355" y="6091221"/>
                <a:ext cx="322200" cy="198720"/>
              </p14:xfrm>
            </p:contentPart>
          </mc:Choice>
          <mc:Fallback>
            <p:pic>
              <p:nvPicPr>
                <p:cNvPr id="402" name="Freihand 401">
                  <a:extLst>
                    <a:ext uri="{FF2B5EF4-FFF2-40B4-BE49-F238E27FC236}">
                      <a16:creationId xmlns:a16="http://schemas.microsoft.com/office/drawing/2014/main" id="{3A6497BA-0B4D-58A0-DB3B-20612B653CC2}"/>
                    </a:ext>
                  </a:extLst>
                </p:cNvPr>
                <p:cNvPicPr/>
                <p:nvPr/>
              </p:nvPicPr>
              <p:blipFill>
                <a:blip r:embed="rId614"/>
                <a:stretch>
                  <a:fillRect/>
                </a:stretch>
              </p:blipFill>
              <p:spPr>
                <a:xfrm>
                  <a:off x="7654715" y="6082221"/>
                  <a:ext cx="3398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03" name="Freihand 402">
                  <a:extLst>
                    <a:ext uri="{FF2B5EF4-FFF2-40B4-BE49-F238E27FC236}">
                      <a16:creationId xmlns:a16="http://schemas.microsoft.com/office/drawing/2014/main" id="{8F048679-C722-B3F6-8B4B-37440C3F7662}"/>
                    </a:ext>
                  </a:extLst>
                </p14:cNvPr>
                <p14:cNvContentPartPr/>
                <p14:nvPr/>
              </p14:nvContentPartPr>
              <p14:xfrm>
                <a:off x="8022635" y="6165381"/>
                <a:ext cx="82440" cy="194760"/>
              </p14:xfrm>
            </p:contentPart>
          </mc:Choice>
          <mc:Fallback>
            <p:pic>
              <p:nvPicPr>
                <p:cNvPr id="403" name="Freihand 402">
                  <a:extLst>
                    <a:ext uri="{FF2B5EF4-FFF2-40B4-BE49-F238E27FC236}">
                      <a16:creationId xmlns:a16="http://schemas.microsoft.com/office/drawing/2014/main" id="{8F048679-C722-B3F6-8B4B-37440C3F7662}"/>
                    </a:ext>
                  </a:extLst>
                </p:cNvPr>
                <p:cNvPicPr/>
                <p:nvPr/>
              </p:nvPicPr>
              <p:blipFill>
                <a:blip r:embed="rId616"/>
                <a:stretch>
                  <a:fillRect/>
                </a:stretch>
              </p:blipFill>
              <p:spPr>
                <a:xfrm>
                  <a:off x="8013635" y="6156741"/>
                  <a:ext cx="100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04" name="Freihand 403">
                  <a:extLst>
                    <a:ext uri="{FF2B5EF4-FFF2-40B4-BE49-F238E27FC236}">
                      <a16:creationId xmlns:a16="http://schemas.microsoft.com/office/drawing/2014/main" id="{BFED1B54-BC60-79B5-364A-F7F682C9FBF8}"/>
                    </a:ext>
                  </a:extLst>
                </p14:cNvPr>
                <p14:cNvContentPartPr/>
                <p14:nvPr/>
              </p14:nvContentPartPr>
              <p14:xfrm>
                <a:off x="8143595" y="6010581"/>
                <a:ext cx="202680" cy="226080"/>
              </p14:xfrm>
            </p:contentPart>
          </mc:Choice>
          <mc:Fallback>
            <p:pic>
              <p:nvPicPr>
                <p:cNvPr id="404" name="Freihand 403">
                  <a:extLst>
                    <a:ext uri="{FF2B5EF4-FFF2-40B4-BE49-F238E27FC236}">
                      <a16:creationId xmlns:a16="http://schemas.microsoft.com/office/drawing/2014/main" id="{BFED1B54-BC60-79B5-364A-F7F682C9FBF8}"/>
                    </a:ext>
                  </a:extLst>
                </p:cNvPr>
                <p:cNvPicPr/>
                <p:nvPr/>
              </p:nvPicPr>
              <p:blipFill>
                <a:blip r:embed="rId618"/>
                <a:stretch>
                  <a:fillRect/>
                </a:stretch>
              </p:blipFill>
              <p:spPr>
                <a:xfrm>
                  <a:off x="8134595" y="6001581"/>
                  <a:ext cx="2203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06" name="Freihand 405">
                  <a:extLst>
                    <a:ext uri="{FF2B5EF4-FFF2-40B4-BE49-F238E27FC236}">
                      <a16:creationId xmlns:a16="http://schemas.microsoft.com/office/drawing/2014/main" id="{725DBCFA-A229-C79D-C50E-4FD77B1117BD}"/>
                    </a:ext>
                  </a:extLst>
                </p14:cNvPr>
                <p14:cNvContentPartPr/>
                <p14:nvPr/>
              </p14:nvContentPartPr>
              <p14:xfrm>
                <a:off x="6109955" y="6616101"/>
                <a:ext cx="266400" cy="127440"/>
              </p14:xfrm>
            </p:contentPart>
          </mc:Choice>
          <mc:Fallback>
            <p:pic>
              <p:nvPicPr>
                <p:cNvPr id="406" name="Freihand 405">
                  <a:extLst>
                    <a:ext uri="{FF2B5EF4-FFF2-40B4-BE49-F238E27FC236}">
                      <a16:creationId xmlns:a16="http://schemas.microsoft.com/office/drawing/2014/main" id="{725DBCFA-A229-C79D-C50E-4FD77B1117BD}"/>
                    </a:ext>
                  </a:extLst>
                </p:cNvPr>
                <p:cNvPicPr/>
                <p:nvPr/>
              </p:nvPicPr>
              <p:blipFill>
                <a:blip r:embed="rId620"/>
                <a:stretch>
                  <a:fillRect/>
                </a:stretch>
              </p:blipFill>
              <p:spPr>
                <a:xfrm>
                  <a:off x="6101315" y="6607461"/>
                  <a:ext cx="284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07" name="Freihand 406">
                  <a:extLst>
                    <a:ext uri="{FF2B5EF4-FFF2-40B4-BE49-F238E27FC236}">
                      <a16:creationId xmlns:a16="http://schemas.microsoft.com/office/drawing/2014/main" id="{6FC0E6C7-1052-D633-683A-945591D8F2DA}"/>
                    </a:ext>
                  </a:extLst>
                </p14:cNvPr>
                <p14:cNvContentPartPr/>
                <p14:nvPr/>
              </p14:nvContentPartPr>
              <p14:xfrm>
                <a:off x="6450515" y="6551661"/>
                <a:ext cx="124560" cy="151560"/>
              </p14:xfrm>
            </p:contentPart>
          </mc:Choice>
          <mc:Fallback>
            <p:pic>
              <p:nvPicPr>
                <p:cNvPr id="407" name="Freihand 406">
                  <a:extLst>
                    <a:ext uri="{FF2B5EF4-FFF2-40B4-BE49-F238E27FC236}">
                      <a16:creationId xmlns:a16="http://schemas.microsoft.com/office/drawing/2014/main" id="{6FC0E6C7-1052-D633-683A-945591D8F2DA}"/>
                    </a:ext>
                  </a:extLst>
                </p:cNvPr>
                <p:cNvPicPr/>
                <p:nvPr/>
              </p:nvPicPr>
              <p:blipFill>
                <a:blip r:embed="rId622"/>
                <a:stretch>
                  <a:fillRect/>
                </a:stretch>
              </p:blipFill>
              <p:spPr>
                <a:xfrm>
                  <a:off x="6441875" y="6542661"/>
                  <a:ext cx="142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08" name="Freihand 407">
                  <a:extLst>
                    <a:ext uri="{FF2B5EF4-FFF2-40B4-BE49-F238E27FC236}">
                      <a16:creationId xmlns:a16="http://schemas.microsoft.com/office/drawing/2014/main" id="{C573D08C-54C7-78C5-0FEE-71B3B7F3D511}"/>
                    </a:ext>
                  </a:extLst>
                </p14:cNvPr>
                <p14:cNvContentPartPr/>
                <p14:nvPr/>
              </p14:nvContentPartPr>
              <p14:xfrm>
                <a:off x="6762995" y="6597021"/>
                <a:ext cx="127080" cy="105840"/>
              </p14:xfrm>
            </p:contentPart>
          </mc:Choice>
          <mc:Fallback>
            <p:pic>
              <p:nvPicPr>
                <p:cNvPr id="408" name="Freihand 407">
                  <a:extLst>
                    <a:ext uri="{FF2B5EF4-FFF2-40B4-BE49-F238E27FC236}">
                      <a16:creationId xmlns:a16="http://schemas.microsoft.com/office/drawing/2014/main" id="{C573D08C-54C7-78C5-0FEE-71B3B7F3D511}"/>
                    </a:ext>
                  </a:extLst>
                </p:cNvPr>
                <p:cNvPicPr/>
                <p:nvPr/>
              </p:nvPicPr>
              <p:blipFill>
                <a:blip r:embed="rId624"/>
                <a:stretch>
                  <a:fillRect/>
                </a:stretch>
              </p:blipFill>
              <p:spPr>
                <a:xfrm>
                  <a:off x="6754355" y="6588021"/>
                  <a:ext cx="144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09" name="Freihand 408">
                  <a:extLst>
                    <a:ext uri="{FF2B5EF4-FFF2-40B4-BE49-F238E27FC236}">
                      <a16:creationId xmlns:a16="http://schemas.microsoft.com/office/drawing/2014/main" id="{CDD23676-A2A4-7455-6BB4-7696B4F3F014}"/>
                    </a:ext>
                  </a:extLst>
                </p14:cNvPr>
                <p14:cNvContentPartPr/>
                <p14:nvPr/>
              </p14:nvContentPartPr>
              <p14:xfrm>
                <a:off x="7047035" y="6495501"/>
                <a:ext cx="195840" cy="208080"/>
              </p14:xfrm>
            </p:contentPart>
          </mc:Choice>
          <mc:Fallback>
            <p:pic>
              <p:nvPicPr>
                <p:cNvPr id="409" name="Freihand 408">
                  <a:extLst>
                    <a:ext uri="{FF2B5EF4-FFF2-40B4-BE49-F238E27FC236}">
                      <a16:creationId xmlns:a16="http://schemas.microsoft.com/office/drawing/2014/main" id="{CDD23676-A2A4-7455-6BB4-7696B4F3F014}"/>
                    </a:ext>
                  </a:extLst>
                </p:cNvPr>
                <p:cNvPicPr/>
                <p:nvPr/>
              </p:nvPicPr>
              <p:blipFill>
                <a:blip r:embed="rId626"/>
                <a:stretch>
                  <a:fillRect/>
                </a:stretch>
              </p:blipFill>
              <p:spPr>
                <a:xfrm>
                  <a:off x="7038035" y="6486501"/>
                  <a:ext cx="213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10" name="Freihand 409">
                  <a:extLst>
                    <a:ext uri="{FF2B5EF4-FFF2-40B4-BE49-F238E27FC236}">
                      <a16:creationId xmlns:a16="http://schemas.microsoft.com/office/drawing/2014/main" id="{175E3A89-5771-4711-EEB5-D74F68434D9B}"/>
                    </a:ext>
                  </a:extLst>
                </p14:cNvPr>
                <p14:cNvContentPartPr/>
                <p14:nvPr/>
              </p14:nvContentPartPr>
              <p14:xfrm>
                <a:off x="7166915" y="6487221"/>
                <a:ext cx="52200" cy="29520"/>
              </p14:xfrm>
            </p:contentPart>
          </mc:Choice>
          <mc:Fallback>
            <p:pic>
              <p:nvPicPr>
                <p:cNvPr id="410" name="Freihand 409">
                  <a:extLst>
                    <a:ext uri="{FF2B5EF4-FFF2-40B4-BE49-F238E27FC236}">
                      <a16:creationId xmlns:a16="http://schemas.microsoft.com/office/drawing/2014/main" id="{175E3A89-5771-4711-EEB5-D74F68434D9B}"/>
                    </a:ext>
                  </a:extLst>
                </p:cNvPr>
                <p:cNvPicPr/>
                <p:nvPr/>
              </p:nvPicPr>
              <p:blipFill>
                <a:blip r:embed="rId628"/>
                <a:stretch>
                  <a:fillRect/>
                </a:stretch>
              </p:blipFill>
              <p:spPr>
                <a:xfrm>
                  <a:off x="7158275" y="6478221"/>
                  <a:ext cx="69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11" name="Freihand 410">
                  <a:extLst>
                    <a:ext uri="{FF2B5EF4-FFF2-40B4-BE49-F238E27FC236}">
                      <a16:creationId xmlns:a16="http://schemas.microsoft.com/office/drawing/2014/main" id="{4BB13EF1-4247-BBAF-63FD-9740E2CF5D7F}"/>
                    </a:ext>
                  </a:extLst>
                </p14:cNvPr>
                <p14:cNvContentPartPr/>
                <p14:nvPr/>
              </p14:nvContentPartPr>
              <p14:xfrm>
                <a:off x="7284995" y="6426021"/>
                <a:ext cx="284400" cy="307800"/>
              </p14:xfrm>
            </p:contentPart>
          </mc:Choice>
          <mc:Fallback>
            <p:pic>
              <p:nvPicPr>
                <p:cNvPr id="411" name="Freihand 410">
                  <a:extLst>
                    <a:ext uri="{FF2B5EF4-FFF2-40B4-BE49-F238E27FC236}">
                      <a16:creationId xmlns:a16="http://schemas.microsoft.com/office/drawing/2014/main" id="{4BB13EF1-4247-BBAF-63FD-9740E2CF5D7F}"/>
                    </a:ext>
                  </a:extLst>
                </p:cNvPr>
                <p:cNvPicPr/>
                <p:nvPr/>
              </p:nvPicPr>
              <p:blipFill>
                <a:blip r:embed="rId630"/>
                <a:stretch>
                  <a:fillRect/>
                </a:stretch>
              </p:blipFill>
              <p:spPr>
                <a:xfrm>
                  <a:off x="7275995" y="6417021"/>
                  <a:ext cx="3020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12" name="Freihand 411">
                  <a:extLst>
                    <a:ext uri="{FF2B5EF4-FFF2-40B4-BE49-F238E27FC236}">
                      <a16:creationId xmlns:a16="http://schemas.microsoft.com/office/drawing/2014/main" id="{9B9A00AC-8A88-DA9D-AF49-330A33FF4122}"/>
                    </a:ext>
                  </a:extLst>
                </p14:cNvPr>
                <p14:cNvContentPartPr/>
                <p14:nvPr/>
              </p14:nvContentPartPr>
              <p14:xfrm>
                <a:off x="7647515" y="6464901"/>
                <a:ext cx="146160" cy="247680"/>
              </p14:xfrm>
            </p:contentPart>
          </mc:Choice>
          <mc:Fallback>
            <p:pic>
              <p:nvPicPr>
                <p:cNvPr id="412" name="Freihand 411">
                  <a:extLst>
                    <a:ext uri="{FF2B5EF4-FFF2-40B4-BE49-F238E27FC236}">
                      <a16:creationId xmlns:a16="http://schemas.microsoft.com/office/drawing/2014/main" id="{9B9A00AC-8A88-DA9D-AF49-330A33FF4122}"/>
                    </a:ext>
                  </a:extLst>
                </p:cNvPr>
                <p:cNvPicPr/>
                <p:nvPr/>
              </p:nvPicPr>
              <p:blipFill>
                <a:blip r:embed="rId632"/>
                <a:stretch>
                  <a:fillRect/>
                </a:stretch>
              </p:blipFill>
              <p:spPr>
                <a:xfrm>
                  <a:off x="7638875" y="6456261"/>
                  <a:ext cx="1638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13" name="Freihand 412">
                  <a:extLst>
                    <a:ext uri="{FF2B5EF4-FFF2-40B4-BE49-F238E27FC236}">
                      <a16:creationId xmlns:a16="http://schemas.microsoft.com/office/drawing/2014/main" id="{B0A94592-8EF7-AE28-0D76-F99EDCB7EE51}"/>
                    </a:ext>
                  </a:extLst>
                </p14:cNvPr>
                <p14:cNvContentPartPr/>
                <p14:nvPr/>
              </p14:nvContentPartPr>
              <p14:xfrm>
                <a:off x="7840835" y="6413061"/>
                <a:ext cx="170640" cy="135360"/>
              </p14:xfrm>
            </p:contentPart>
          </mc:Choice>
          <mc:Fallback>
            <p:pic>
              <p:nvPicPr>
                <p:cNvPr id="413" name="Freihand 412">
                  <a:extLst>
                    <a:ext uri="{FF2B5EF4-FFF2-40B4-BE49-F238E27FC236}">
                      <a16:creationId xmlns:a16="http://schemas.microsoft.com/office/drawing/2014/main" id="{B0A94592-8EF7-AE28-0D76-F99EDCB7EE51}"/>
                    </a:ext>
                  </a:extLst>
                </p:cNvPr>
                <p:cNvPicPr/>
                <p:nvPr/>
              </p:nvPicPr>
              <p:blipFill>
                <a:blip r:embed="rId634"/>
                <a:stretch>
                  <a:fillRect/>
                </a:stretch>
              </p:blipFill>
              <p:spPr>
                <a:xfrm>
                  <a:off x="7831835" y="6404421"/>
                  <a:ext cx="188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14" name="Freihand 413">
                  <a:extLst>
                    <a:ext uri="{FF2B5EF4-FFF2-40B4-BE49-F238E27FC236}">
                      <a16:creationId xmlns:a16="http://schemas.microsoft.com/office/drawing/2014/main" id="{4D4E0840-F65F-10E5-801B-3D3CFE174103}"/>
                    </a:ext>
                  </a:extLst>
                </p14:cNvPr>
                <p14:cNvContentPartPr/>
                <p14:nvPr/>
              </p14:nvContentPartPr>
              <p14:xfrm>
                <a:off x="7984835" y="6313341"/>
                <a:ext cx="142920" cy="171000"/>
              </p14:xfrm>
            </p:contentPart>
          </mc:Choice>
          <mc:Fallback>
            <p:pic>
              <p:nvPicPr>
                <p:cNvPr id="414" name="Freihand 413">
                  <a:extLst>
                    <a:ext uri="{FF2B5EF4-FFF2-40B4-BE49-F238E27FC236}">
                      <a16:creationId xmlns:a16="http://schemas.microsoft.com/office/drawing/2014/main" id="{4D4E0840-F65F-10E5-801B-3D3CFE174103}"/>
                    </a:ext>
                  </a:extLst>
                </p:cNvPr>
                <p:cNvPicPr/>
                <p:nvPr/>
              </p:nvPicPr>
              <p:blipFill>
                <a:blip r:embed="rId636"/>
                <a:stretch>
                  <a:fillRect/>
                </a:stretch>
              </p:blipFill>
              <p:spPr>
                <a:xfrm>
                  <a:off x="7975835" y="6304701"/>
                  <a:ext cx="160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15" name="Freihand 414">
                  <a:extLst>
                    <a:ext uri="{FF2B5EF4-FFF2-40B4-BE49-F238E27FC236}">
                      <a16:creationId xmlns:a16="http://schemas.microsoft.com/office/drawing/2014/main" id="{3915F437-84A7-CB91-D8D2-BCC7C79B7A36}"/>
                    </a:ext>
                  </a:extLst>
                </p14:cNvPr>
                <p14:cNvContentPartPr/>
                <p14:nvPr/>
              </p14:nvContentPartPr>
              <p14:xfrm>
                <a:off x="8163755" y="6393981"/>
                <a:ext cx="110160" cy="79920"/>
              </p14:xfrm>
            </p:contentPart>
          </mc:Choice>
          <mc:Fallback>
            <p:pic>
              <p:nvPicPr>
                <p:cNvPr id="415" name="Freihand 414">
                  <a:extLst>
                    <a:ext uri="{FF2B5EF4-FFF2-40B4-BE49-F238E27FC236}">
                      <a16:creationId xmlns:a16="http://schemas.microsoft.com/office/drawing/2014/main" id="{3915F437-84A7-CB91-D8D2-BCC7C79B7A36}"/>
                    </a:ext>
                  </a:extLst>
                </p:cNvPr>
                <p:cNvPicPr/>
                <p:nvPr/>
              </p:nvPicPr>
              <p:blipFill>
                <a:blip r:embed="rId638"/>
                <a:stretch>
                  <a:fillRect/>
                </a:stretch>
              </p:blipFill>
              <p:spPr>
                <a:xfrm>
                  <a:off x="8155115" y="6385341"/>
                  <a:ext cx="127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16" name="Freihand 415">
                  <a:extLst>
                    <a:ext uri="{FF2B5EF4-FFF2-40B4-BE49-F238E27FC236}">
                      <a16:creationId xmlns:a16="http://schemas.microsoft.com/office/drawing/2014/main" id="{7A41A92D-2DBE-F6AC-F94F-6CF2913F61F1}"/>
                    </a:ext>
                  </a:extLst>
                </p14:cNvPr>
                <p14:cNvContentPartPr/>
                <p14:nvPr/>
              </p14:nvContentPartPr>
              <p14:xfrm>
                <a:off x="7971875" y="6594141"/>
                <a:ext cx="102960" cy="161280"/>
              </p14:xfrm>
            </p:contentPart>
          </mc:Choice>
          <mc:Fallback>
            <p:pic>
              <p:nvPicPr>
                <p:cNvPr id="416" name="Freihand 415">
                  <a:extLst>
                    <a:ext uri="{FF2B5EF4-FFF2-40B4-BE49-F238E27FC236}">
                      <a16:creationId xmlns:a16="http://schemas.microsoft.com/office/drawing/2014/main" id="{7A41A92D-2DBE-F6AC-F94F-6CF2913F61F1}"/>
                    </a:ext>
                  </a:extLst>
                </p:cNvPr>
                <p:cNvPicPr/>
                <p:nvPr/>
              </p:nvPicPr>
              <p:blipFill>
                <a:blip r:embed="rId640"/>
                <a:stretch>
                  <a:fillRect/>
                </a:stretch>
              </p:blipFill>
              <p:spPr>
                <a:xfrm>
                  <a:off x="7962875" y="6585141"/>
                  <a:ext cx="120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17" name="Freihand 416">
                  <a:extLst>
                    <a:ext uri="{FF2B5EF4-FFF2-40B4-BE49-F238E27FC236}">
                      <a16:creationId xmlns:a16="http://schemas.microsoft.com/office/drawing/2014/main" id="{48C54000-2C20-F6BB-A858-587BE0138682}"/>
                    </a:ext>
                  </a:extLst>
                </p14:cNvPr>
                <p14:cNvContentPartPr/>
                <p14:nvPr/>
              </p14:nvContentPartPr>
              <p14:xfrm>
                <a:off x="8062595" y="6636981"/>
                <a:ext cx="74160" cy="92160"/>
              </p14:xfrm>
            </p:contentPart>
          </mc:Choice>
          <mc:Fallback>
            <p:pic>
              <p:nvPicPr>
                <p:cNvPr id="417" name="Freihand 416">
                  <a:extLst>
                    <a:ext uri="{FF2B5EF4-FFF2-40B4-BE49-F238E27FC236}">
                      <a16:creationId xmlns:a16="http://schemas.microsoft.com/office/drawing/2014/main" id="{48C54000-2C20-F6BB-A858-587BE0138682}"/>
                    </a:ext>
                  </a:extLst>
                </p:cNvPr>
                <p:cNvPicPr/>
                <p:nvPr/>
              </p:nvPicPr>
              <p:blipFill>
                <a:blip r:embed="rId642"/>
                <a:stretch>
                  <a:fillRect/>
                </a:stretch>
              </p:blipFill>
              <p:spPr>
                <a:xfrm>
                  <a:off x="8053595" y="6628341"/>
                  <a:ext cx="91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18" name="Freihand 417">
                  <a:extLst>
                    <a:ext uri="{FF2B5EF4-FFF2-40B4-BE49-F238E27FC236}">
                      <a16:creationId xmlns:a16="http://schemas.microsoft.com/office/drawing/2014/main" id="{B1F30CEA-5766-FDB8-F623-C97FBEE1E084}"/>
                    </a:ext>
                  </a:extLst>
                </p14:cNvPr>
                <p14:cNvContentPartPr/>
                <p14:nvPr/>
              </p14:nvContentPartPr>
              <p14:xfrm>
                <a:off x="8188595" y="6455181"/>
                <a:ext cx="357480" cy="249120"/>
              </p14:xfrm>
            </p:contentPart>
          </mc:Choice>
          <mc:Fallback>
            <p:pic>
              <p:nvPicPr>
                <p:cNvPr id="418" name="Freihand 417">
                  <a:extLst>
                    <a:ext uri="{FF2B5EF4-FFF2-40B4-BE49-F238E27FC236}">
                      <a16:creationId xmlns:a16="http://schemas.microsoft.com/office/drawing/2014/main" id="{B1F30CEA-5766-FDB8-F623-C97FBEE1E084}"/>
                    </a:ext>
                  </a:extLst>
                </p:cNvPr>
                <p:cNvPicPr/>
                <p:nvPr/>
              </p:nvPicPr>
              <p:blipFill>
                <a:blip r:embed="rId644"/>
                <a:stretch>
                  <a:fillRect/>
                </a:stretch>
              </p:blipFill>
              <p:spPr>
                <a:xfrm>
                  <a:off x="8179955" y="6446181"/>
                  <a:ext cx="3751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20" name="Freihand 419">
                  <a:extLst>
                    <a:ext uri="{FF2B5EF4-FFF2-40B4-BE49-F238E27FC236}">
                      <a16:creationId xmlns:a16="http://schemas.microsoft.com/office/drawing/2014/main" id="{0F2001AA-C247-6114-9FCE-8F5D6C991A11}"/>
                    </a:ext>
                  </a:extLst>
                </p14:cNvPr>
                <p14:cNvContentPartPr/>
                <p14:nvPr/>
              </p14:nvContentPartPr>
              <p14:xfrm>
                <a:off x="2231675" y="4637181"/>
                <a:ext cx="203040" cy="116280"/>
              </p14:xfrm>
            </p:contentPart>
          </mc:Choice>
          <mc:Fallback>
            <p:pic>
              <p:nvPicPr>
                <p:cNvPr id="420" name="Freihand 419">
                  <a:extLst>
                    <a:ext uri="{FF2B5EF4-FFF2-40B4-BE49-F238E27FC236}">
                      <a16:creationId xmlns:a16="http://schemas.microsoft.com/office/drawing/2014/main" id="{0F2001AA-C247-6114-9FCE-8F5D6C991A11}"/>
                    </a:ext>
                  </a:extLst>
                </p:cNvPr>
                <p:cNvPicPr/>
                <p:nvPr/>
              </p:nvPicPr>
              <p:blipFill>
                <a:blip r:embed="rId646"/>
                <a:stretch>
                  <a:fillRect/>
                </a:stretch>
              </p:blipFill>
              <p:spPr>
                <a:xfrm>
                  <a:off x="2223035" y="4628541"/>
                  <a:ext cx="220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21" name="Freihand 420">
                  <a:extLst>
                    <a:ext uri="{FF2B5EF4-FFF2-40B4-BE49-F238E27FC236}">
                      <a16:creationId xmlns:a16="http://schemas.microsoft.com/office/drawing/2014/main" id="{80B63C0E-AD28-C9CC-A5D6-E52C5F68B6DB}"/>
                    </a:ext>
                  </a:extLst>
                </p14:cNvPr>
                <p14:cNvContentPartPr/>
                <p14:nvPr/>
              </p14:nvContentPartPr>
              <p14:xfrm>
                <a:off x="2130515" y="4565541"/>
                <a:ext cx="167040" cy="181440"/>
              </p14:xfrm>
            </p:contentPart>
          </mc:Choice>
          <mc:Fallback>
            <p:pic>
              <p:nvPicPr>
                <p:cNvPr id="421" name="Freihand 420">
                  <a:extLst>
                    <a:ext uri="{FF2B5EF4-FFF2-40B4-BE49-F238E27FC236}">
                      <a16:creationId xmlns:a16="http://schemas.microsoft.com/office/drawing/2014/main" id="{80B63C0E-AD28-C9CC-A5D6-E52C5F68B6DB}"/>
                    </a:ext>
                  </a:extLst>
                </p:cNvPr>
                <p:cNvPicPr/>
                <p:nvPr/>
              </p:nvPicPr>
              <p:blipFill>
                <a:blip r:embed="rId648"/>
                <a:stretch>
                  <a:fillRect/>
                </a:stretch>
              </p:blipFill>
              <p:spPr>
                <a:xfrm>
                  <a:off x="2121875" y="4556901"/>
                  <a:ext cx="184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22" name="Freihand 421">
                  <a:extLst>
                    <a:ext uri="{FF2B5EF4-FFF2-40B4-BE49-F238E27FC236}">
                      <a16:creationId xmlns:a16="http://schemas.microsoft.com/office/drawing/2014/main" id="{8C4A3918-3AD7-A75A-A594-5B42290870D7}"/>
                    </a:ext>
                  </a:extLst>
                </p14:cNvPr>
                <p14:cNvContentPartPr/>
                <p14:nvPr/>
              </p14:nvContentPartPr>
              <p14:xfrm>
                <a:off x="1632275" y="4555461"/>
                <a:ext cx="479880" cy="48240"/>
              </p14:xfrm>
            </p:contentPart>
          </mc:Choice>
          <mc:Fallback>
            <p:pic>
              <p:nvPicPr>
                <p:cNvPr id="422" name="Freihand 421">
                  <a:extLst>
                    <a:ext uri="{FF2B5EF4-FFF2-40B4-BE49-F238E27FC236}">
                      <a16:creationId xmlns:a16="http://schemas.microsoft.com/office/drawing/2014/main" id="{8C4A3918-3AD7-A75A-A594-5B42290870D7}"/>
                    </a:ext>
                  </a:extLst>
                </p:cNvPr>
                <p:cNvPicPr/>
                <p:nvPr/>
              </p:nvPicPr>
              <p:blipFill>
                <a:blip r:embed="rId650"/>
                <a:stretch>
                  <a:fillRect/>
                </a:stretch>
              </p:blipFill>
              <p:spPr>
                <a:xfrm>
                  <a:off x="1623275" y="4546821"/>
                  <a:ext cx="497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23" name="Freihand 422">
                  <a:extLst>
                    <a:ext uri="{FF2B5EF4-FFF2-40B4-BE49-F238E27FC236}">
                      <a16:creationId xmlns:a16="http://schemas.microsoft.com/office/drawing/2014/main" id="{B73E473E-AAD2-D45D-6CBC-C43FD562B396}"/>
                    </a:ext>
                  </a:extLst>
                </p14:cNvPr>
                <p14:cNvContentPartPr/>
                <p14:nvPr/>
              </p14:nvContentPartPr>
              <p14:xfrm>
                <a:off x="1285595" y="4533501"/>
                <a:ext cx="136080" cy="15120"/>
              </p14:xfrm>
            </p:contentPart>
          </mc:Choice>
          <mc:Fallback>
            <p:pic>
              <p:nvPicPr>
                <p:cNvPr id="423" name="Freihand 422">
                  <a:extLst>
                    <a:ext uri="{FF2B5EF4-FFF2-40B4-BE49-F238E27FC236}">
                      <a16:creationId xmlns:a16="http://schemas.microsoft.com/office/drawing/2014/main" id="{B73E473E-AAD2-D45D-6CBC-C43FD562B396}"/>
                    </a:ext>
                  </a:extLst>
                </p:cNvPr>
                <p:cNvPicPr/>
                <p:nvPr/>
              </p:nvPicPr>
              <p:blipFill>
                <a:blip r:embed="rId652"/>
                <a:stretch>
                  <a:fillRect/>
                </a:stretch>
              </p:blipFill>
              <p:spPr>
                <a:xfrm>
                  <a:off x="1276955" y="4524861"/>
                  <a:ext cx="1537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24" name="Freihand 423">
                  <a:extLst>
                    <a:ext uri="{FF2B5EF4-FFF2-40B4-BE49-F238E27FC236}">
                      <a16:creationId xmlns:a16="http://schemas.microsoft.com/office/drawing/2014/main" id="{C2A25A58-F0BD-385D-07A8-83381CD6BA8A}"/>
                    </a:ext>
                  </a:extLst>
                </p14:cNvPr>
                <p14:cNvContentPartPr/>
                <p14:nvPr/>
              </p14:nvContentPartPr>
              <p14:xfrm>
                <a:off x="732995" y="4542501"/>
                <a:ext cx="401040" cy="48240"/>
              </p14:xfrm>
            </p:contentPart>
          </mc:Choice>
          <mc:Fallback>
            <p:pic>
              <p:nvPicPr>
                <p:cNvPr id="424" name="Freihand 423">
                  <a:extLst>
                    <a:ext uri="{FF2B5EF4-FFF2-40B4-BE49-F238E27FC236}">
                      <a16:creationId xmlns:a16="http://schemas.microsoft.com/office/drawing/2014/main" id="{C2A25A58-F0BD-385D-07A8-83381CD6BA8A}"/>
                    </a:ext>
                  </a:extLst>
                </p:cNvPr>
                <p:cNvPicPr/>
                <p:nvPr/>
              </p:nvPicPr>
              <p:blipFill>
                <a:blip r:embed="rId654"/>
                <a:stretch>
                  <a:fillRect/>
                </a:stretch>
              </p:blipFill>
              <p:spPr>
                <a:xfrm>
                  <a:off x="723995" y="4533501"/>
                  <a:ext cx="4186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25" name="Freihand 424">
                  <a:extLst>
                    <a:ext uri="{FF2B5EF4-FFF2-40B4-BE49-F238E27FC236}">
                      <a16:creationId xmlns:a16="http://schemas.microsoft.com/office/drawing/2014/main" id="{C12E063A-8A47-1938-7D71-6D2FB2B70558}"/>
                    </a:ext>
                  </a:extLst>
                </p14:cNvPr>
                <p14:cNvContentPartPr/>
                <p14:nvPr/>
              </p14:nvContentPartPr>
              <p14:xfrm>
                <a:off x="240875" y="4505781"/>
                <a:ext cx="99360" cy="204480"/>
              </p14:xfrm>
            </p:contentPart>
          </mc:Choice>
          <mc:Fallback>
            <p:pic>
              <p:nvPicPr>
                <p:cNvPr id="425" name="Freihand 424">
                  <a:extLst>
                    <a:ext uri="{FF2B5EF4-FFF2-40B4-BE49-F238E27FC236}">
                      <a16:creationId xmlns:a16="http://schemas.microsoft.com/office/drawing/2014/main" id="{C12E063A-8A47-1938-7D71-6D2FB2B70558}"/>
                    </a:ext>
                  </a:extLst>
                </p:cNvPr>
                <p:cNvPicPr/>
                <p:nvPr/>
              </p:nvPicPr>
              <p:blipFill>
                <a:blip r:embed="rId656"/>
                <a:stretch>
                  <a:fillRect/>
                </a:stretch>
              </p:blipFill>
              <p:spPr>
                <a:xfrm>
                  <a:off x="232235" y="4497141"/>
                  <a:ext cx="1170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26" name="Freihand 425">
                  <a:extLst>
                    <a:ext uri="{FF2B5EF4-FFF2-40B4-BE49-F238E27FC236}">
                      <a16:creationId xmlns:a16="http://schemas.microsoft.com/office/drawing/2014/main" id="{33A6DE0E-0555-A042-7D5A-9CD6F7BF74AF}"/>
                    </a:ext>
                  </a:extLst>
                </p14:cNvPr>
                <p14:cNvContentPartPr/>
                <p14:nvPr/>
              </p14:nvContentPartPr>
              <p14:xfrm>
                <a:off x="344915" y="4368261"/>
                <a:ext cx="79560" cy="166680"/>
              </p14:xfrm>
            </p:contentPart>
          </mc:Choice>
          <mc:Fallback>
            <p:pic>
              <p:nvPicPr>
                <p:cNvPr id="426" name="Freihand 425">
                  <a:extLst>
                    <a:ext uri="{FF2B5EF4-FFF2-40B4-BE49-F238E27FC236}">
                      <a16:creationId xmlns:a16="http://schemas.microsoft.com/office/drawing/2014/main" id="{33A6DE0E-0555-A042-7D5A-9CD6F7BF74AF}"/>
                    </a:ext>
                  </a:extLst>
                </p:cNvPr>
                <p:cNvPicPr/>
                <p:nvPr/>
              </p:nvPicPr>
              <p:blipFill>
                <a:blip r:embed="rId658"/>
                <a:stretch>
                  <a:fillRect/>
                </a:stretch>
              </p:blipFill>
              <p:spPr>
                <a:xfrm>
                  <a:off x="336275" y="4359621"/>
                  <a:ext cx="972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31" name="Freihand 430">
                  <a:extLst>
                    <a:ext uri="{FF2B5EF4-FFF2-40B4-BE49-F238E27FC236}">
                      <a16:creationId xmlns:a16="http://schemas.microsoft.com/office/drawing/2014/main" id="{F72C4E58-8A85-EA07-3E12-A46E45AADF1F}"/>
                    </a:ext>
                  </a:extLst>
                </p14:cNvPr>
                <p14:cNvContentPartPr/>
                <p14:nvPr/>
              </p14:nvContentPartPr>
              <p14:xfrm>
                <a:off x="2099915" y="6356181"/>
                <a:ext cx="20160" cy="236520"/>
              </p14:xfrm>
            </p:contentPart>
          </mc:Choice>
          <mc:Fallback>
            <p:pic>
              <p:nvPicPr>
                <p:cNvPr id="431" name="Freihand 430">
                  <a:extLst>
                    <a:ext uri="{FF2B5EF4-FFF2-40B4-BE49-F238E27FC236}">
                      <a16:creationId xmlns:a16="http://schemas.microsoft.com/office/drawing/2014/main" id="{F72C4E58-8A85-EA07-3E12-A46E45AADF1F}"/>
                    </a:ext>
                  </a:extLst>
                </p:cNvPr>
                <p:cNvPicPr/>
                <p:nvPr/>
              </p:nvPicPr>
              <p:blipFill>
                <a:blip r:embed="rId660"/>
                <a:stretch>
                  <a:fillRect/>
                </a:stretch>
              </p:blipFill>
              <p:spPr>
                <a:xfrm>
                  <a:off x="2090915" y="6347541"/>
                  <a:ext cx="378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32" name="Freihand 431">
                  <a:extLst>
                    <a:ext uri="{FF2B5EF4-FFF2-40B4-BE49-F238E27FC236}">
                      <a16:creationId xmlns:a16="http://schemas.microsoft.com/office/drawing/2014/main" id="{6D8FFA5B-0223-FB9F-123D-AEE090FEA6BA}"/>
                    </a:ext>
                  </a:extLst>
                </p14:cNvPr>
                <p14:cNvContentPartPr/>
                <p14:nvPr/>
              </p14:nvContentPartPr>
              <p14:xfrm>
                <a:off x="3145355" y="6419901"/>
                <a:ext cx="9360" cy="185040"/>
              </p14:xfrm>
            </p:contentPart>
          </mc:Choice>
          <mc:Fallback>
            <p:pic>
              <p:nvPicPr>
                <p:cNvPr id="432" name="Freihand 431">
                  <a:extLst>
                    <a:ext uri="{FF2B5EF4-FFF2-40B4-BE49-F238E27FC236}">
                      <a16:creationId xmlns:a16="http://schemas.microsoft.com/office/drawing/2014/main" id="{6D8FFA5B-0223-FB9F-123D-AEE090FEA6BA}"/>
                    </a:ext>
                  </a:extLst>
                </p:cNvPr>
                <p:cNvPicPr/>
                <p:nvPr/>
              </p:nvPicPr>
              <p:blipFill>
                <a:blip r:embed="rId662"/>
                <a:stretch>
                  <a:fillRect/>
                </a:stretch>
              </p:blipFill>
              <p:spPr>
                <a:xfrm>
                  <a:off x="3136355" y="6410901"/>
                  <a:ext cx="270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35" name="Freihand 434">
                  <a:extLst>
                    <a:ext uri="{FF2B5EF4-FFF2-40B4-BE49-F238E27FC236}">
                      <a16:creationId xmlns:a16="http://schemas.microsoft.com/office/drawing/2014/main" id="{172F34FD-E424-E140-9732-A18765C0A355}"/>
                    </a:ext>
                  </a:extLst>
                </p14:cNvPr>
                <p14:cNvContentPartPr/>
                <p14:nvPr/>
              </p14:nvContentPartPr>
              <p14:xfrm>
                <a:off x="2243195" y="4834101"/>
                <a:ext cx="90720" cy="152640"/>
              </p14:xfrm>
            </p:contentPart>
          </mc:Choice>
          <mc:Fallback>
            <p:pic>
              <p:nvPicPr>
                <p:cNvPr id="435" name="Freihand 434">
                  <a:extLst>
                    <a:ext uri="{FF2B5EF4-FFF2-40B4-BE49-F238E27FC236}">
                      <a16:creationId xmlns:a16="http://schemas.microsoft.com/office/drawing/2014/main" id="{172F34FD-E424-E140-9732-A18765C0A355}"/>
                    </a:ext>
                  </a:extLst>
                </p:cNvPr>
                <p:cNvPicPr/>
                <p:nvPr/>
              </p:nvPicPr>
              <p:blipFill>
                <a:blip r:embed="rId664"/>
                <a:stretch>
                  <a:fillRect/>
                </a:stretch>
              </p:blipFill>
              <p:spPr>
                <a:xfrm>
                  <a:off x="2234555" y="4825461"/>
                  <a:ext cx="108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37" name="Freihand 436">
                  <a:extLst>
                    <a:ext uri="{FF2B5EF4-FFF2-40B4-BE49-F238E27FC236}">
                      <a16:creationId xmlns:a16="http://schemas.microsoft.com/office/drawing/2014/main" id="{0270C02C-147C-4338-5BBD-F78CD6A25783}"/>
                    </a:ext>
                  </a:extLst>
                </p14:cNvPr>
                <p14:cNvContentPartPr/>
                <p14:nvPr/>
              </p14:nvContentPartPr>
              <p14:xfrm>
                <a:off x="599075" y="4780461"/>
                <a:ext cx="16560" cy="162000"/>
              </p14:xfrm>
            </p:contentPart>
          </mc:Choice>
          <mc:Fallback>
            <p:pic>
              <p:nvPicPr>
                <p:cNvPr id="437" name="Freihand 436">
                  <a:extLst>
                    <a:ext uri="{FF2B5EF4-FFF2-40B4-BE49-F238E27FC236}">
                      <a16:creationId xmlns:a16="http://schemas.microsoft.com/office/drawing/2014/main" id="{0270C02C-147C-4338-5BBD-F78CD6A25783}"/>
                    </a:ext>
                  </a:extLst>
                </p:cNvPr>
                <p:cNvPicPr/>
                <p:nvPr/>
              </p:nvPicPr>
              <p:blipFill>
                <a:blip r:embed="rId666"/>
                <a:stretch>
                  <a:fillRect/>
                </a:stretch>
              </p:blipFill>
              <p:spPr>
                <a:xfrm>
                  <a:off x="590075" y="4771821"/>
                  <a:ext cx="342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38" name="Freihand 437">
                  <a:extLst>
                    <a:ext uri="{FF2B5EF4-FFF2-40B4-BE49-F238E27FC236}">
                      <a16:creationId xmlns:a16="http://schemas.microsoft.com/office/drawing/2014/main" id="{39756902-3AAF-3093-B1ED-7422BABEB37B}"/>
                    </a:ext>
                  </a:extLst>
                </p14:cNvPr>
                <p14:cNvContentPartPr/>
                <p14:nvPr/>
              </p14:nvContentPartPr>
              <p14:xfrm>
                <a:off x="561635" y="4790541"/>
                <a:ext cx="73080" cy="66600"/>
              </p14:xfrm>
            </p:contentPart>
          </mc:Choice>
          <mc:Fallback>
            <p:pic>
              <p:nvPicPr>
                <p:cNvPr id="438" name="Freihand 437">
                  <a:extLst>
                    <a:ext uri="{FF2B5EF4-FFF2-40B4-BE49-F238E27FC236}">
                      <a16:creationId xmlns:a16="http://schemas.microsoft.com/office/drawing/2014/main" id="{39756902-3AAF-3093-B1ED-7422BABEB37B}"/>
                    </a:ext>
                  </a:extLst>
                </p:cNvPr>
                <p:cNvPicPr/>
                <p:nvPr/>
              </p:nvPicPr>
              <p:blipFill>
                <a:blip r:embed="rId668"/>
                <a:stretch>
                  <a:fillRect/>
                </a:stretch>
              </p:blipFill>
              <p:spPr>
                <a:xfrm>
                  <a:off x="552995" y="4781541"/>
                  <a:ext cx="90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40" name="Freihand 439">
                  <a:extLst>
                    <a:ext uri="{FF2B5EF4-FFF2-40B4-BE49-F238E27FC236}">
                      <a16:creationId xmlns:a16="http://schemas.microsoft.com/office/drawing/2014/main" id="{BBBA2CC5-858B-1A03-AA2B-25AFF8AD2AA7}"/>
                    </a:ext>
                  </a:extLst>
                </p14:cNvPr>
                <p14:cNvContentPartPr/>
                <p14:nvPr/>
              </p14:nvContentPartPr>
              <p14:xfrm>
                <a:off x="776915" y="4185741"/>
                <a:ext cx="3346200" cy="1396440"/>
              </p14:xfrm>
            </p:contentPart>
          </mc:Choice>
          <mc:Fallback>
            <p:pic>
              <p:nvPicPr>
                <p:cNvPr id="440" name="Freihand 439">
                  <a:extLst>
                    <a:ext uri="{FF2B5EF4-FFF2-40B4-BE49-F238E27FC236}">
                      <a16:creationId xmlns:a16="http://schemas.microsoft.com/office/drawing/2014/main" id="{BBBA2CC5-858B-1A03-AA2B-25AFF8AD2AA7}"/>
                    </a:ext>
                  </a:extLst>
                </p:cNvPr>
                <p:cNvPicPr/>
                <p:nvPr/>
              </p:nvPicPr>
              <p:blipFill>
                <a:blip r:embed="rId670"/>
                <a:stretch>
                  <a:fillRect/>
                </a:stretch>
              </p:blipFill>
              <p:spPr>
                <a:xfrm>
                  <a:off x="768275" y="4177101"/>
                  <a:ext cx="3363840" cy="141408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9" grpId="0"/>
      <p:bldP spid="96" grpId="0"/>
      <p:bldP spid="48"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7E24AE9-CB62-E54E-4D91-084E5BCA52E1}"/>
                  </a:ext>
                </a:extLst>
              </p14:cNvPr>
              <p14:cNvContentPartPr/>
              <p14:nvPr/>
            </p14:nvContentPartPr>
            <p14:xfrm>
              <a:off x="6852995" y="786513"/>
              <a:ext cx="2732760" cy="67680"/>
            </p14:xfrm>
          </p:contentPart>
        </mc:Choice>
        <mc:Fallback>
          <p:pic>
            <p:nvPicPr>
              <p:cNvPr id="2" name="Freihand 1">
                <a:extLst>
                  <a:ext uri="{FF2B5EF4-FFF2-40B4-BE49-F238E27FC236}">
                    <a16:creationId xmlns:a16="http://schemas.microsoft.com/office/drawing/2014/main" id="{37E24AE9-CB62-E54E-4D91-084E5BCA52E1}"/>
                  </a:ext>
                </a:extLst>
              </p:cNvPr>
              <p:cNvPicPr/>
              <p:nvPr/>
            </p:nvPicPr>
            <p:blipFill>
              <a:blip r:embed="rId4"/>
              <a:stretch>
                <a:fillRect/>
              </a:stretch>
            </p:blipFill>
            <p:spPr>
              <a:xfrm>
                <a:off x="6843995" y="777513"/>
                <a:ext cx="2750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BDE39A32-CB9F-DB89-7BE9-EFD42BD838E0}"/>
                  </a:ext>
                </a:extLst>
              </p14:cNvPr>
              <p14:cNvContentPartPr/>
              <p14:nvPr/>
            </p14:nvContentPartPr>
            <p14:xfrm>
              <a:off x="2541635" y="1965153"/>
              <a:ext cx="1594080" cy="53640"/>
            </p14:xfrm>
          </p:contentPart>
        </mc:Choice>
        <mc:Fallback>
          <p:pic>
            <p:nvPicPr>
              <p:cNvPr id="4" name="Freihand 3">
                <a:extLst>
                  <a:ext uri="{FF2B5EF4-FFF2-40B4-BE49-F238E27FC236}">
                    <a16:creationId xmlns:a16="http://schemas.microsoft.com/office/drawing/2014/main" id="{BDE39A32-CB9F-DB89-7BE9-EFD42BD838E0}"/>
                  </a:ext>
                </a:extLst>
              </p:cNvPr>
              <p:cNvPicPr/>
              <p:nvPr/>
            </p:nvPicPr>
            <p:blipFill>
              <a:blip r:embed="rId6"/>
              <a:stretch>
                <a:fillRect/>
              </a:stretch>
            </p:blipFill>
            <p:spPr>
              <a:xfrm>
                <a:off x="2532995" y="1956513"/>
                <a:ext cx="1611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EB4E6088-E45F-3E9B-8A29-8FBB94D19E2C}"/>
                  </a:ext>
                </a:extLst>
              </p14:cNvPr>
              <p14:cNvContentPartPr/>
              <p14:nvPr/>
            </p14:nvContentPartPr>
            <p14:xfrm>
              <a:off x="3751235" y="1840233"/>
              <a:ext cx="2645640" cy="435240"/>
            </p14:xfrm>
          </p:contentPart>
        </mc:Choice>
        <mc:Fallback>
          <p:pic>
            <p:nvPicPr>
              <p:cNvPr id="6" name="Freihand 5">
                <a:extLst>
                  <a:ext uri="{FF2B5EF4-FFF2-40B4-BE49-F238E27FC236}">
                    <a16:creationId xmlns:a16="http://schemas.microsoft.com/office/drawing/2014/main" id="{EB4E6088-E45F-3E9B-8A29-8FBB94D19E2C}"/>
                  </a:ext>
                </a:extLst>
              </p:cNvPr>
              <p:cNvPicPr/>
              <p:nvPr/>
            </p:nvPicPr>
            <p:blipFill>
              <a:blip r:embed="rId8"/>
              <a:stretch>
                <a:fillRect/>
              </a:stretch>
            </p:blipFill>
            <p:spPr>
              <a:xfrm>
                <a:off x="3742235" y="1831233"/>
                <a:ext cx="266328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23E4913-91BA-F426-95EB-C542141603C8}"/>
                  </a:ext>
                </a:extLst>
              </p14:cNvPr>
              <p14:cNvContentPartPr/>
              <p14:nvPr/>
            </p14:nvContentPartPr>
            <p14:xfrm>
              <a:off x="1096595" y="3084393"/>
              <a:ext cx="1107360" cy="108720"/>
            </p14:xfrm>
          </p:contentPart>
        </mc:Choice>
        <mc:Fallback>
          <p:pic>
            <p:nvPicPr>
              <p:cNvPr id="8" name="Freihand 7">
                <a:extLst>
                  <a:ext uri="{FF2B5EF4-FFF2-40B4-BE49-F238E27FC236}">
                    <a16:creationId xmlns:a16="http://schemas.microsoft.com/office/drawing/2014/main" id="{C23E4913-91BA-F426-95EB-C542141603C8}"/>
                  </a:ext>
                </a:extLst>
              </p:cNvPr>
              <p:cNvPicPr/>
              <p:nvPr/>
            </p:nvPicPr>
            <p:blipFill>
              <a:blip r:embed="rId10"/>
              <a:stretch>
                <a:fillRect/>
              </a:stretch>
            </p:blipFill>
            <p:spPr>
              <a:xfrm>
                <a:off x="1087955" y="3075753"/>
                <a:ext cx="1125000" cy="126360"/>
              </a:xfrm>
              <a:prstGeom prst="rect">
                <a:avLst/>
              </a:prstGeom>
            </p:spPr>
          </p:pic>
        </mc:Fallback>
      </mc:AlternateContent>
      <p:grpSp>
        <p:nvGrpSpPr>
          <p:cNvPr id="37" name="Gruppieren 36">
            <a:extLst>
              <a:ext uri="{FF2B5EF4-FFF2-40B4-BE49-F238E27FC236}">
                <a16:creationId xmlns:a16="http://schemas.microsoft.com/office/drawing/2014/main" id="{CE1FB952-B864-F70B-E400-23E39BB4EA50}"/>
              </a:ext>
            </a:extLst>
          </p:cNvPr>
          <p:cNvGrpSpPr/>
          <p:nvPr/>
        </p:nvGrpSpPr>
        <p:grpSpPr>
          <a:xfrm>
            <a:off x="3099635" y="4248273"/>
            <a:ext cx="3125160" cy="2491920"/>
            <a:chOff x="3099635" y="4248273"/>
            <a:chExt cx="3125160" cy="249192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0AF28186-102F-4EA7-3CB6-D0103B73BFE8}"/>
                    </a:ext>
                  </a:extLst>
                </p14:cNvPr>
                <p14:cNvContentPartPr/>
                <p14:nvPr/>
              </p14:nvContentPartPr>
              <p14:xfrm>
                <a:off x="3381515" y="4671633"/>
                <a:ext cx="126720" cy="1576800"/>
              </p14:xfrm>
            </p:contentPart>
          </mc:Choice>
          <mc:Fallback>
            <p:pic>
              <p:nvPicPr>
                <p:cNvPr id="9" name="Freihand 8">
                  <a:extLst>
                    <a:ext uri="{FF2B5EF4-FFF2-40B4-BE49-F238E27FC236}">
                      <a16:creationId xmlns:a16="http://schemas.microsoft.com/office/drawing/2014/main" id="{0AF28186-102F-4EA7-3CB6-D0103B73BFE8}"/>
                    </a:ext>
                  </a:extLst>
                </p:cNvPr>
                <p:cNvPicPr/>
                <p:nvPr/>
              </p:nvPicPr>
              <p:blipFill>
                <a:blip r:embed="rId12"/>
                <a:stretch>
                  <a:fillRect/>
                </a:stretch>
              </p:blipFill>
              <p:spPr>
                <a:xfrm>
                  <a:off x="3372875" y="4662633"/>
                  <a:ext cx="144360" cy="1594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AD518DD-B76C-02C1-5C46-A17C77C548E3}"/>
                    </a:ext>
                  </a:extLst>
                </p14:cNvPr>
                <p14:cNvContentPartPr/>
                <p14:nvPr/>
              </p14:nvContentPartPr>
              <p14:xfrm>
                <a:off x="3171995" y="6143313"/>
                <a:ext cx="2622240" cy="38160"/>
              </p14:xfrm>
            </p:contentPart>
          </mc:Choice>
          <mc:Fallback>
            <p:pic>
              <p:nvPicPr>
                <p:cNvPr id="10" name="Freihand 9">
                  <a:extLst>
                    <a:ext uri="{FF2B5EF4-FFF2-40B4-BE49-F238E27FC236}">
                      <a16:creationId xmlns:a16="http://schemas.microsoft.com/office/drawing/2014/main" id="{8AD518DD-B76C-02C1-5C46-A17C77C548E3}"/>
                    </a:ext>
                  </a:extLst>
                </p:cNvPr>
                <p:cNvPicPr/>
                <p:nvPr/>
              </p:nvPicPr>
              <p:blipFill>
                <a:blip r:embed="rId14"/>
                <a:stretch>
                  <a:fillRect/>
                </a:stretch>
              </p:blipFill>
              <p:spPr>
                <a:xfrm>
                  <a:off x="3162995" y="6134673"/>
                  <a:ext cx="2639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4C6BED8-8284-2DC4-A63A-4C712BBFEC04}"/>
                    </a:ext>
                  </a:extLst>
                </p14:cNvPr>
                <p14:cNvContentPartPr/>
                <p14:nvPr/>
              </p14:nvContentPartPr>
              <p14:xfrm>
                <a:off x="5752475" y="6058713"/>
                <a:ext cx="160560" cy="199080"/>
              </p14:xfrm>
            </p:contentPart>
          </mc:Choice>
          <mc:Fallback>
            <p:pic>
              <p:nvPicPr>
                <p:cNvPr id="11" name="Freihand 10">
                  <a:extLst>
                    <a:ext uri="{FF2B5EF4-FFF2-40B4-BE49-F238E27FC236}">
                      <a16:creationId xmlns:a16="http://schemas.microsoft.com/office/drawing/2014/main" id="{94C6BED8-8284-2DC4-A63A-4C712BBFEC04}"/>
                    </a:ext>
                  </a:extLst>
                </p:cNvPr>
                <p:cNvPicPr/>
                <p:nvPr/>
              </p:nvPicPr>
              <p:blipFill>
                <a:blip r:embed="rId16"/>
                <a:stretch>
                  <a:fillRect/>
                </a:stretch>
              </p:blipFill>
              <p:spPr>
                <a:xfrm>
                  <a:off x="5743475" y="6050073"/>
                  <a:ext cx="178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FD8BF28-102A-31FC-4F71-6C66A04B9A73}"/>
                    </a:ext>
                  </a:extLst>
                </p14:cNvPr>
                <p14:cNvContentPartPr/>
                <p14:nvPr/>
              </p14:nvContentPartPr>
              <p14:xfrm>
                <a:off x="3347315" y="4502793"/>
                <a:ext cx="265320" cy="308520"/>
              </p14:xfrm>
            </p:contentPart>
          </mc:Choice>
          <mc:Fallback>
            <p:pic>
              <p:nvPicPr>
                <p:cNvPr id="12" name="Freihand 11">
                  <a:extLst>
                    <a:ext uri="{FF2B5EF4-FFF2-40B4-BE49-F238E27FC236}">
                      <a16:creationId xmlns:a16="http://schemas.microsoft.com/office/drawing/2014/main" id="{3FD8BF28-102A-31FC-4F71-6C66A04B9A73}"/>
                    </a:ext>
                  </a:extLst>
                </p:cNvPr>
                <p:cNvPicPr/>
                <p:nvPr/>
              </p:nvPicPr>
              <p:blipFill>
                <a:blip r:embed="rId18"/>
                <a:stretch>
                  <a:fillRect/>
                </a:stretch>
              </p:blipFill>
              <p:spPr>
                <a:xfrm>
                  <a:off x="3338315" y="4494153"/>
                  <a:ext cx="2829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21DCF470-A961-CA58-735C-FB80DF8EB620}"/>
                    </a:ext>
                  </a:extLst>
                </p14:cNvPr>
                <p14:cNvContentPartPr/>
                <p14:nvPr/>
              </p14:nvContentPartPr>
              <p14:xfrm>
                <a:off x="3099635" y="4436193"/>
                <a:ext cx="94680" cy="255600"/>
              </p14:xfrm>
            </p:contentPart>
          </mc:Choice>
          <mc:Fallback>
            <p:pic>
              <p:nvPicPr>
                <p:cNvPr id="13" name="Freihand 12">
                  <a:extLst>
                    <a:ext uri="{FF2B5EF4-FFF2-40B4-BE49-F238E27FC236}">
                      <a16:creationId xmlns:a16="http://schemas.microsoft.com/office/drawing/2014/main" id="{21DCF470-A961-CA58-735C-FB80DF8EB620}"/>
                    </a:ext>
                  </a:extLst>
                </p:cNvPr>
                <p:cNvPicPr/>
                <p:nvPr/>
              </p:nvPicPr>
              <p:blipFill>
                <a:blip r:embed="rId20"/>
                <a:stretch>
                  <a:fillRect/>
                </a:stretch>
              </p:blipFill>
              <p:spPr>
                <a:xfrm>
                  <a:off x="3090635" y="4427553"/>
                  <a:ext cx="1123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50B4CE5-B1DB-A54F-FDFD-AD1CA4CC74B2}"/>
                    </a:ext>
                  </a:extLst>
                </p14:cNvPr>
                <p14:cNvContentPartPr/>
                <p14:nvPr/>
              </p14:nvContentPartPr>
              <p14:xfrm>
                <a:off x="5639435" y="6336993"/>
                <a:ext cx="203760" cy="214560"/>
              </p14:xfrm>
            </p:contentPart>
          </mc:Choice>
          <mc:Fallback>
            <p:pic>
              <p:nvPicPr>
                <p:cNvPr id="14" name="Freihand 13">
                  <a:extLst>
                    <a:ext uri="{FF2B5EF4-FFF2-40B4-BE49-F238E27FC236}">
                      <a16:creationId xmlns:a16="http://schemas.microsoft.com/office/drawing/2014/main" id="{050B4CE5-B1DB-A54F-FDFD-AD1CA4CC74B2}"/>
                    </a:ext>
                  </a:extLst>
                </p:cNvPr>
                <p:cNvPicPr/>
                <p:nvPr/>
              </p:nvPicPr>
              <p:blipFill>
                <a:blip r:embed="rId22"/>
                <a:stretch>
                  <a:fillRect/>
                </a:stretch>
              </p:blipFill>
              <p:spPr>
                <a:xfrm>
                  <a:off x="5630795" y="6327993"/>
                  <a:ext cx="221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F92D413-8018-E067-1167-184140EA7C55}"/>
                    </a:ext>
                  </a:extLst>
                </p14:cNvPr>
                <p14:cNvContentPartPr/>
                <p14:nvPr/>
              </p14:nvContentPartPr>
              <p14:xfrm>
                <a:off x="3553595" y="4858833"/>
                <a:ext cx="2051280" cy="1169640"/>
              </p14:xfrm>
            </p:contentPart>
          </mc:Choice>
          <mc:Fallback>
            <p:pic>
              <p:nvPicPr>
                <p:cNvPr id="15" name="Freihand 14">
                  <a:extLst>
                    <a:ext uri="{FF2B5EF4-FFF2-40B4-BE49-F238E27FC236}">
                      <a16:creationId xmlns:a16="http://schemas.microsoft.com/office/drawing/2014/main" id="{CF92D413-8018-E067-1167-184140EA7C55}"/>
                    </a:ext>
                  </a:extLst>
                </p:cNvPr>
                <p:cNvPicPr/>
                <p:nvPr/>
              </p:nvPicPr>
              <p:blipFill>
                <a:blip r:embed="rId24"/>
                <a:stretch>
                  <a:fillRect/>
                </a:stretch>
              </p:blipFill>
              <p:spPr>
                <a:xfrm>
                  <a:off x="3544955" y="4850193"/>
                  <a:ext cx="2068920" cy="1187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6997B5D0-B47A-A7BE-D480-5B5C6B5D2744}"/>
                    </a:ext>
                  </a:extLst>
                </p14:cNvPr>
                <p14:cNvContentPartPr/>
                <p14:nvPr/>
              </p14:nvContentPartPr>
              <p14:xfrm>
                <a:off x="3987755" y="4633113"/>
                <a:ext cx="1130400" cy="1417680"/>
              </p14:xfrm>
            </p:contentPart>
          </mc:Choice>
          <mc:Fallback>
            <p:pic>
              <p:nvPicPr>
                <p:cNvPr id="16" name="Freihand 15">
                  <a:extLst>
                    <a:ext uri="{FF2B5EF4-FFF2-40B4-BE49-F238E27FC236}">
                      <a16:creationId xmlns:a16="http://schemas.microsoft.com/office/drawing/2014/main" id="{6997B5D0-B47A-A7BE-D480-5B5C6B5D2744}"/>
                    </a:ext>
                  </a:extLst>
                </p:cNvPr>
                <p:cNvPicPr/>
                <p:nvPr/>
              </p:nvPicPr>
              <p:blipFill>
                <a:blip r:embed="rId26"/>
                <a:stretch>
                  <a:fillRect/>
                </a:stretch>
              </p:blipFill>
              <p:spPr>
                <a:xfrm>
                  <a:off x="3978755" y="4624113"/>
                  <a:ext cx="1148040" cy="1435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47828C00-6770-FEBF-B625-DFD599E62309}"/>
                    </a:ext>
                  </a:extLst>
                </p14:cNvPr>
                <p14:cNvContentPartPr/>
                <p14:nvPr/>
              </p14:nvContentPartPr>
              <p14:xfrm>
                <a:off x="5785955" y="4697553"/>
                <a:ext cx="91440" cy="186480"/>
              </p14:xfrm>
            </p:contentPart>
          </mc:Choice>
          <mc:Fallback>
            <p:pic>
              <p:nvPicPr>
                <p:cNvPr id="18" name="Freihand 17">
                  <a:extLst>
                    <a:ext uri="{FF2B5EF4-FFF2-40B4-BE49-F238E27FC236}">
                      <a16:creationId xmlns:a16="http://schemas.microsoft.com/office/drawing/2014/main" id="{47828C00-6770-FEBF-B625-DFD599E62309}"/>
                    </a:ext>
                  </a:extLst>
                </p:cNvPr>
                <p:cNvPicPr/>
                <p:nvPr/>
              </p:nvPicPr>
              <p:blipFill>
                <a:blip r:embed="rId28"/>
                <a:stretch>
                  <a:fillRect/>
                </a:stretch>
              </p:blipFill>
              <p:spPr>
                <a:xfrm>
                  <a:off x="5777315" y="4688913"/>
                  <a:ext cx="109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00705FD-4455-C28D-3D09-ED8A129A692B}"/>
                    </a:ext>
                  </a:extLst>
                </p14:cNvPr>
                <p14:cNvContentPartPr/>
                <p14:nvPr/>
              </p14:nvContentPartPr>
              <p14:xfrm>
                <a:off x="5824115" y="4685673"/>
                <a:ext cx="92880" cy="196560"/>
              </p14:xfrm>
            </p:contentPart>
          </mc:Choice>
          <mc:Fallback>
            <p:pic>
              <p:nvPicPr>
                <p:cNvPr id="19" name="Freihand 18">
                  <a:extLst>
                    <a:ext uri="{FF2B5EF4-FFF2-40B4-BE49-F238E27FC236}">
                      <a16:creationId xmlns:a16="http://schemas.microsoft.com/office/drawing/2014/main" id="{800705FD-4455-C28D-3D09-ED8A129A692B}"/>
                    </a:ext>
                  </a:extLst>
                </p:cNvPr>
                <p:cNvPicPr/>
                <p:nvPr/>
              </p:nvPicPr>
              <p:blipFill>
                <a:blip r:embed="rId30"/>
                <a:stretch>
                  <a:fillRect/>
                </a:stretch>
              </p:blipFill>
              <p:spPr>
                <a:xfrm>
                  <a:off x="5815115" y="4677033"/>
                  <a:ext cx="1105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2296A56D-CD0F-2297-2EAD-A18FA339CDBE}"/>
                    </a:ext>
                  </a:extLst>
                </p14:cNvPr>
                <p14:cNvContentPartPr/>
                <p14:nvPr/>
              </p14:nvContentPartPr>
              <p14:xfrm>
                <a:off x="5944355" y="4677033"/>
                <a:ext cx="146520" cy="225000"/>
              </p14:xfrm>
            </p:contentPart>
          </mc:Choice>
          <mc:Fallback>
            <p:pic>
              <p:nvPicPr>
                <p:cNvPr id="20" name="Freihand 19">
                  <a:extLst>
                    <a:ext uri="{FF2B5EF4-FFF2-40B4-BE49-F238E27FC236}">
                      <a16:creationId xmlns:a16="http://schemas.microsoft.com/office/drawing/2014/main" id="{2296A56D-CD0F-2297-2EAD-A18FA339CDBE}"/>
                    </a:ext>
                  </a:extLst>
                </p:cNvPr>
                <p:cNvPicPr/>
                <p:nvPr/>
              </p:nvPicPr>
              <p:blipFill>
                <a:blip r:embed="rId32"/>
                <a:stretch>
                  <a:fillRect/>
                </a:stretch>
              </p:blipFill>
              <p:spPr>
                <a:xfrm>
                  <a:off x="5935355" y="4668393"/>
                  <a:ext cx="1641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6967F0EA-BAAD-A62B-6AA5-3072AD6A4044}"/>
                    </a:ext>
                  </a:extLst>
                </p14:cNvPr>
                <p14:cNvContentPartPr/>
                <p14:nvPr/>
              </p14:nvContentPartPr>
              <p14:xfrm>
                <a:off x="5275115" y="5854233"/>
                <a:ext cx="104040" cy="150120"/>
              </p14:xfrm>
            </p:contentPart>
          </mc:Choice>
          <mc:Fallback>
            <p:pic>
              <p:nvPicPr>
                <p:cNvPr id="21" name="Freihand 20">
                  <a:extLst>
                    <a:ext uri="{FF2B5EF4-FFF2-40B4-BE49-F238E27FC236}">
                      <a16:creationId xmlns:a16="http://schemas.microsoft.com/office/drawing/2014/main" id="{6967F0EA-BAAD-A62B-6AA5-3072AD6A4044}"/>
                    </a:ext>
                  </a:extLst>
                </p:cNvPr>
                <p:cNvPicPr/>
                <p:nvPr/>
              </p:nvPicPr>
              <p:blipFill>
                <a:blip r:embed="rId34"/>
                <a:stretch>
                  <a:fillRect/>
                </a:stretch>
              </p:blipFill>
              <p:spPr>
                <a:xfrm>
                  <a:off x="5266475" y="5845233"/>
                  <a:ext cx="121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8B63B229-6DA8-80F3-041F-CFD57D83019D}"/>
                    </a:ext>
                  </a:extLst>
                </p14:cNvPr>
                <p14:cNvContentPartPr/>
                <p14:nvPr/>
              </p14:nvContentPartPr>
              <p14:xfrm>
                <a:off x="5289155" y="5852073"/>
                <a:ext cx="249840" cy="125280"/>
              </p14:xfrm>
            </p:contentPart>
          </mc:Choice>
          <mc:Fallback>
            <p:pic>
              <p:nvPicPr>
                <p:cNvPr id="22" name="Freihand 21">
                  <a:extLst>
                    <a:ext uri="{FF2B5EF4-FFF2-40B4-BE49-F238E27FC236}">
                      <a16:creationId xmlns:a16="http://schemas.microsoft.com/office/drawing/2014/main" id="{8B63B229-6DA8-80F3-041F-CFD57D83019D}"/>
                    </a:ext>
                  </a:extLst>
                </p:cNvPr>
                <p:cNvPicPr/>
                <p:nvPr/>
              </p:nvPicPr>
              <p:blipFill>
                <a:blip r:embed="rId36"/>
                <a:stretch>
                  <a:fillRect/>
                </a:stretch>
              </p:blipFill>
              <p:spPr>
                <a:xfrm>
                  <a:off x="5280155" y="5843073"/>
                  <a:ext cx="267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95CFF2B1-3682-54FB-53A9-A34262CDDEC7}"/>
                    </a:ext>
                  </a:extLst>
                </p14:cNvPr>
                <p14:cNvContentPartPr/>
                <p14:nvPr/>
              </p14:nvContentPartPr>
              <p14:xfrm>
                <a:off x="5395355" y="5853873"/>
                <a:ext cx="220320" cy="148320"/>
              </p14:xfrm>
            </p:contentPart>
          </mc:Choice>
          <mc:Fallback>
            <p:pic>
              <p:nvPicPr>
                <p:cNvPr id="23" name="Freihand 22">
                  <a:extLst>
                    <a:ext uri="{FF2B5EF4-FFF2-40B4-BE49-F238E27FC236}">
                      <a16:creationId xmlns:a16="http://schemas.microsoft.com/office/drawing/2014/main" id="{95CFF2B1-3682-54FB-53A9-A34262CDDEC7}"/>
                    </a:ext>
                  </a:extLst>
                </p:cNvPr>
                <p:cNvPicPr/>
                <p:nvPr/>
              </p:nvPicPr>
              <p:blipFill>
                <a:blip r:embed="rId38"/>
                <a:stretch>
                  <a:fillRect/>
                </a:stretch>
              </p:blipFill>
              <p:spPr>
                <a:xfrm>
                  <a:off x="5386715" y="5845233"/>
                  <a:ext cx="237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98D3F77D-95D0-6A88-7485-30969726E807}"/>
                    </a:ext>
                  </a:extLst>
                </p14:cNvPr>
                <p14:cNvContentPartPr/>
                <p14:nvPr/>
              </p14:nvContentPartPr>
              <p14:xfrm>
                <a:off x="4506515" y="4597113"/>
                <a:ext cx="168840" cy="1781640"/>
              </p14:xfrm>
            </p:contentPart>
          </mc:Choice>
          <mc:Fallback>
            <p:pic>
              <p:nvPicPr>
                <p:cNvPr id="24" name="Freihand 23">
                  <a:extLst>
                    <a:ext uri="{FF2B5EF4-FFF2-40B4-BE49-F238E27FC236}">
                      <a16:creationId xmlns:a16="http://schemas.microsoft.com/office/drawing/2014/main" id="{98D3F77D-95D0-6A88-7485-30969726E807}"/>
                    </a:ext>
                  </a:extLst>
                </p:cNvPr>
                <p:cNvPicPr/>
                <p:nvPr/>
              </p:nvPicPr>
              <p:blipFill>
                <a:blip r:embed="rId40"/>
                <a:stretch>
                  <a:fillRect/>
                </a:stretch>
              </p:blipFill>
              <p:spPr>
                <a:xfrm>
                  <a:off x="4497875" y="4588473"/>
                  <a:ext cx="186480" cy="1799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732E65DB-C2B6-DF87-8CF1-142FDD3E749C}"/>
                    </a:ext>
                  </a:extLst>
                </p14:cNvPr>
                <p14:cNvContentPartPr/>
                <p14:nvPr/>
              </p14:nvContentPartPr>
              <p14:xfrm>
                <a:off x="4390235" y="6376953"/>
                <a:ext cx="136080" cy="102960"/>
              </p14:xfrm>
            </p:contentPart>
          </mc:Choice>
          <mc:Fallback>
            <p:pic>
              <p:nvPicPr>
                <p:cNvPr id="26" name="Freihand 25">
                  <a:extLst>
                    <a:ext uri="{FF2B5EF4-FFF2-40B4-BE49-F238E27FC236}">
                      <a16:creationId xmlns:a16="http://schemas.microsoft.com/office/drawing/2014/main" id="{732E65DB-C2B6-DF87-8CF1-142FDD3E749C}"/>
                    </a:ext>
                  </a:extLst>
                </p:cNvPr>
                <p:cNvPicPr/>
                <p:nvPr/>
              </p:nvPicPr>
              <p:blipFill>
                <a:blip r:embed="rId42"/>
                <a:stretch>
                  <a:fillRect/>
                </a:stretch>
              </p:blipFill>
              <p:spPr>
                <a:xfrm>
                  <a:off x="4381595" y="6368313"/>
                  <a:ext cx="153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5BFB2599-3A57-BB8C-C43B-61F530504A28}"/>
                    </a:ext>
                  </a:extLst>
                </p14:cNvPr>
                <p14:cNvContentPartPr/>
                <p14:nvPr/>
              </p14:nvContentPartPr>
              <p14:xfrm>
                <a:off x="4492835" y="6343113"/>
                <a:ext cx="60480" cy="237240"/>
              </p14:xfrm>
            </p:contentPart>
          </mc:Choice>
          <mc:Fallback>
            <p:pic>
              <p:nvPicPr>
                <p:cNvPr id="27" name="Freihand 26">
                  <a:extLst>
                    <a:ext uri="{FF2B5EF4-FFF2-40B4-BE49-F238E27FC236}">
                      <a16:creationId xmlns:a16="http://schemas.microsoft.com/office/drawing/2014/main" id="{5BFB2599-3A57-BB8C-C43B-61F530504A28}"/>
                    </a:ext>
                  </a:extLst>
                </p:cNvPr>
                <p:cNvPicPr/>
                <p:nvPr/>
              </p:nvPicPr>
              <p:blipFill>
                <a:blip r:embed="rId44"/>
                <a:stretch>
                  <a:fillRect/>
                </a:stretch>
              </p:blipFill>
              <p:spPr>
                <a:xfrm>
                  <a:off x="4483835" y="6334113"/>
                  <a:ext cx="781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F14C3F7D-8263-B000-4662-A38005D1446D}"/>
                    </a:ext>
                  </a:extLst>
                </p14:cNvPr>
                <p14:cNvContentPartPr/>
                <p14:nvPr/>
              </p14:nvContentPartPr>
              <p14:xfrm>
                <a:off x="4634315" y="6476313"/>
                <a:ext cx="94680" cy="135720"/>
              </p14:xfrm>
            </p:contentPart>
          </mc:Choice>
          <mc:Fallback>
            <p:pic>
              <p:nvPicPr>
                <p:cNvPr id="28" name="Freihand 27">
                  <a:extLst>
                    <a:ext uri="{FF2B5EF4-FFF2-40B4-BE49-F238E27FC236}">
                      <a16:creationId xmlns:a16="http://schemas.microsoft.com/office/drawing/2014/main" id="{F14C3F7D-8263-B000-4662-A38005D1446D}"/>
                    </a:ext>
                  </a:extLst>
                </p:cNvPr>
                <p:cNvPicPr/>
                <p:nvPr/>
              </p:nvPicPr>
              <p:blipFill>
                <a:blip r:embed="rId46"/>
                <a:stretch>
                  <a:fillRect/>
                </a:stretch>
              </p:blipFill>
              <p:spPr>
                <a:xfrm>
                  <a:off x="4625675" y="6467313"/>
                  <a:ext cx="112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38B7334A-2AE8-74F7-E991-1CD8CD14716F}"/>
                    </a:ext>
                  </a:extLst>
                </p14:cNvPr>
                <p14:cNvContentPartPr/>
                <p14:nvPr/>
              </p14:nvContentPartPr>
              <p14:xfrm>
                <a:off x="4464035" y="4348713"/>
                <a:ext cx="161280" cy="280080"/>
              </p14:xfrm>
            </p:contentPart>
          </mc:Choice>
          <mc:Fallback>
            <p:pic>
              <p:nvPicPr>
                <p:cNvPr id="30" name="Freihand 29">
                  <a:extLst>
                    <a:ext uri="{FF2B5EF4-FFF2-40B4-BE49-F238E27FC236}">
                      <a16:creationId xmlns:a16="http://schemas.microsoft.com/office/drawing/2014/main" id="{38B7334A-2AE8-74F7-E991-1CD8CD14716F}"/>
                    </a:ext>
                  </a:extLst>
                </p:cNvPr>
                <p:cNvPicPr/>
                <p:nvPr/>
              </p:nvPicPr>
              <p:blipFill>
                <a:blip r:embed="rId48"/>
                <a:stretch>
                  <a:fillRect/>
                </a:stretch>
              </p:blipFill>
              <p:spPr>
                <a:xfrm>
                  <a:off x="4455395" y="4340073"/>
                  <a:ext cx="1789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956091B2-3A63-E1EC-62FA-AB5C26C4A14A}"/>
                    </a:ext>
                  </a:extLst>
                </p14:cNvPr>
                <p14:cNvContentPartPr/>
                <p14:nvPr/>
              </p14:nvContentPartPr>
              <p14:xfrm>
                <a:off x="4699835" y="4248273"/>
                <a:ext cx="81000" cy="113400"/>
              </p14:xfrm>
            </p:contentPart>
          </mc:Choice>
          <mc:Fallback>
            <p:pic>
              <p:nvPicPr>
                <p:cNvPr id="31" name="Freihand 30">
                  <a:extLst>
                    <a:ext uri="{FF2B5EF4-FFF2-40B4-BE49-F238E27FC236}">
                      <a16:creationId xmlns:a16="http://schemas.microsoft.com/office/drawing/2014/main" id="{956091B2-3A63-E1EC-62FA-AB5C26C4A14A}"/>
                    </a:ext>
                  </a:extLst>
                </p:cNvPr>
                <p:cNvPicPr/>
                <p:nvPr/>
              </p:nvPicPr>
              <p:blipFill>
                <a:blip r:embed="rId50"/>
                <a:stretch>
                  <a:fillRect/>
                </a:stretch>
              </p:blipFill>
              <p:spPr>
                <a:xfrm>
                  <a:off x="4690835" y="4239273"/>
                  <a:ext cx="98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756EF1CD-D85E-BE12-7C0A-AF24F5EC8CF7}"/>
                    </a:ext>
                  </a:extLst>
                </p14:cNvPr>
                <p14:cNvContentPartPr/>
                <p14:nvPr/>
              </p14:nvContentPartPr>
              <p14:xfrm>
                <a:off x="4764275" y="4278513"/>
                <a:ext cx="305280" cy="203760"/>
              </p14:xfrm>
            </p:contentPart>
          </mc:Choice>
          <mc:Fallback>
            <p:pic>
              <p:nvPicPr>
                <p:cNvPr id="32" name="Freihand 31">
                  <a:extLst>
                    <a:ext uri="{FF2B5EF4-FFF2-40B4-BE49-F238E27FC236}">
                      <a16:creationId xmlns:a16="http://schemas.microsoft.com/office/drawing/2014/main" id="{756EF1CD-D85E-BE12-7C0A-AF24F5EC8CF7}"/>
                    </a:ext>
                  </a:extLst>
                </p:cNvPr>
                <p:cNvPicPr/>
                <p:nvPr/>
              </p:nvPicPr>
              <p:blipFill>
                <a:blip r:embed="rId52"/>
                <a:stretch>
                  <a:fillRect/>
                </a:stretch>
              </p:blipFill>
              <p:spPr>
                <a:xfrm>
                  <a:off x="4755275" y="4269873"/>
                  <a:ext cx="322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6677B51E-7FF4-26F1-38BE-2B15BD8FA69F}"/>
                    </a:ext>
                  </a:extLst>
                </p14:cNvPr>
                <p14:cNvContentPartPr/>
                <p14:nvPr/>
              </p14:nvContentPartPr>
              <p14:xfrm>
                <a:off x="4322195" y="6158073"/>
                <a:ext cx="559080" cy="582120"/>
              </p14:xfrm>
            </p:contentPart>
          </mc:Choice>
          <mc:Fallback>
            <p:pic>
              <p:nvPicPr>
                <p:cNvPr id="34" name="Freihand 33">
                  <a:extLst>
                    <a:ext uri="{FF2B5EF4-FFF2-40B4-BE49-F238E27FC236}">
                      <a16:creationId xmlns:a16="http://schemas.microsoft.com/office/drawing/2014/main" id="{6677B51E-7FF4-26F1-38BE-2B15BD8FA69F}"/>
                    </a:ext>
                  </a:extLst>
                </p:cNvPr>
                <p:cNvPicPr/>
                <p:nvPr/>
              </p:nvPicPr>
              <p:blipFill>
                <a:blip r:embed="rId54"/>
                <a:stretch>
                  <a:fillRect/>
                </a:stretch>
              </p:blipFill>
              <p:spPr>
                <a:xfrm>
                  <a:off x="4313555" y="6149433"/>
                  <a:ext cx="57672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4DE3210E-11B8-82B9-B6C8-929E276DA20E}"/>
                    </a:ext>
                  </a:extLst>
                </p14:cNvPr>
                <p14:cNvContentPartPr/>
                <p14:nvPr/>
              </p14:nvContentPartPr>
              <p14:xfrm>
                <a:off x="4789475" y="5182833"/>
                <a:ext cx="1435320" cy="1065240"/>
              </p14:xfrm>
            </p:contentPart>
          </mc:Choice>
          <mc:Fallback>
            <p:pic>
              <p:nvPicPr>
                <p:cNvPr id="35" name="Freihand 34">
                  <a:extLst>
                    <a:ext uri="{FF2B5EF4-FFF2-40B4-BE49-F238E27FC236}">
                      <a16:creationId xmlns:a16="http://schemas.microsoft.com/office/drawing/2014/main" id="{4DE3210E-11B8-82B9-B6C8-929E276DA20E}"/>
                    </a:ext>
                  </a:extLst>
                </p:cNvPr>
                <p:cNvPicPr/>
                <p:nvPr/>
              </p:nvPicPr>
              <p:blipFill>
                <a:blip r:embed="rId56"/>
                <a:stretch>
                  <a:fillRect/>
                </a:stretch>
              </p:blipFill>
              <p:spPr>
                <a:xfrm>
                  <a:off x="4780835" y="5173833"/>
                  <a:ext cx="1452960" cy="1082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A33D16ED-2174-F871-3598-523D340A20C9}"/>
                    </a:ext>
                  </a:extLst>
                </p14:cNvPr>
                <p14:cNvContentPartPr/>
                <p14:nvPr/>
              </p14:nvContentPartPr>
              <p14:xfrm>
                <a:off x="4810355" y="5964393"/>
                <a:ext cx="248400" cy="293040"/>
              </p14:xfrm>
            </p:contentPart>
          </mc:Choice>
          <mc:Fallback>
            <p:pic>
              <p:nvPicPr>
                <p:cNvPr id="36" name="Freihand 35">
                  <a:extLst>
                    <a:ext uri="{FF2B5EF4-FFF2-40B4-BE49-F238E27FC236}">
                      <a16:creationId xmlns:a16="http://schemas.microsoft.com/office/drawing/2014/main" id="{A33D16ED-2174-F871-3598-523D340A20C9}"/>
                    </a:ext>
                  </a:extLst>
                </p:cNvPr>
                <p:cNvPicPr/>
                <p:nvPr/>
              </p:nvPicPr>
              <p:blipFill>
                <a:blip r:embed="rId58"/>
                <a:stretch>
                  <a:fillRect/>
                </a:stretch>
              </p:blipFill>
              <p:spPr>
                <a:xfrm>
                  <a:off x="4801715" y="5955393"/>
                  <a:ext cx="266040" cy="310680"/>
                </a:xfrm>
                <a:prstGeom prst="rect">
                  <a:avLst/>
                </a:prstGeom>
              </p:spPr>
            </p:pic>
          </mc:Fallback>
        </mc:AlternateContent>
      </p:grpSp>
      <p:grpSp>
        <p:nvGrpSpPr>
          <p:cNvPr id="75" name="Gruppieren 74">
            <a:extLst>
              <a:ext uri="{FF2B5EF4-FFF2-40B4-BE49-F238E27FC236}">
                <a16:creationId xmlns:a16="http://schemas.microsoft.com/office/drawing/2014/main" id="{6A51B0E0-44BF-7352-415B-7ABE39C95EC5}"/>
              </a:ext>
            </a:extLst>
          </p:cNvPr>
          <p:cNvGrpSpPr/>
          <p:nvPr/>
        </p:nvGrpSpPr>
        <p:grpSpPr>
          <a:xfrm>
            <a:off x="6372035" y="4316313"/>
            <a:ext cx="2270160" cy="2011680"/>
            <a:chOff x="6372035" y="4316313"/>
            <a:chExt cx="2270160" cy="2011680"/>
          </a:xfrm>
        </p:grpSpPr>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CDA51A32-0727-1F45-1A84-D9348EAA2A06}"/>
                    </a:ext>
                  </a:extLst>
                </p14:cNvPr>
                <p14:cNvContentPartPr/>
                <p14:nvPr/>
              </p14:nvContentPartPr>
              <p14:xfrm>
                <a:off x="6372035" y="4923273"/>
                <a:ext cx="250560" cy="180000"/>
              </p14:xfrm>
            </p:contentPart>
          </mc:Choice>
          <mc:Fallback>
            <p:pic>
              <p:nvPicPr>
                <p:cNvPr id="38" name="Freihand 37">
                  <a:extLst>
                    <a:ext uri="{FF2B5EF4-FFF2-40B4-BE49-F238E27FC236}">
                      <a16:creationId xmlns:a16="http://schemas.microsoft.com/office/drawing/2014/main" id="{CDA51A32-0727-1F45-1A84-D9348EAA2A06}"/>
                    </a:ext>
                  </a:extLst>
                </p:cNvPr>
                <p:cNvPicPr/>
                <p:nvPr/>
              </p:nvPicPr>
              <p:blipFill>
                <a:blip r:embed="rId60"/>
                <a:stretch>
                  <a:fillRect/>
                </a:stretch>
              </p:blipFill>
              <p:spPr>
                <a:xfrm>
                  <a:off x="6363035" y="4914633"/>
                  <a:ext cx="268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A7DB4B3D-917A-42A5-1853-FFAE17C3C397}"/>
                    </a:ext>
                  </a:extLst>
                </p14:cNvPr>
                <p14:cNvContentPartPr/>
                <p14:nvPr/>
              </p14:nvContentPartPr>
              <p14:xfrm>
                <a:off x="6559595" y="4794033"/>
                <a:ext cx="4320" cy="16200"/>
              </p14:xfrm>
            </p:contentPart>
          </mc:Choice>
          <mc:Fallback>
            <p:pic>
              <p:nvPicPr>
                <p:cNvPr id="39" name="Freihand 38">
                  <a:extLst>
                    <a:ext uri="{FF2B5EF4-FFF2-40B4-BE49-F238E27FC236}">
                      <a16:creationId xmlns:a16="http://schemas.microsoft.com/office/drawing/2014/main" id="{A7DB4B3D-917A-42A5-1853-FFAE17C3C397}"/>
                    </a:ext>
                  </a:extLst>
                </p:cNvPr>
                <p:cNvPicPr/>
                <p:nvPr/>
              </p:nvPicPr>
              <p:blipFill>
                <a:blip r:embed="rId62"/>
                <a:stretch>
                  <a:fillRect/>
                </a:stretch>
              </p:blipFill>
              <p:spPr>
                <a:xfrm>
                  <a:off x="6550955" y="4785033"/>
                  <a:ext cx="21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7EFDFDA9-7299-AD23-15BA-0EF4214B4FC4}"/>
                    </a:ext>
                  </a:extLst>
                </p14:cNvPr>
                <p14:cNvContentPartPr/>
                <p14:nvPr/>
              </p14:nvContentPartPr>
              <p14:xfrm>
                <a:off x="6775955" y="4693953"/>
                <a:ext cx="362160" cy="363240"/>
              </p14:xfrm>
            </p:contentPart>
          </mc:Choice>
          <mc:Fallback>
            <p:pic>
              <p:nvPicPr>
                <p:cNvPr id="40" name="Freihand 39">
                  <a:extLst>
                    <a:ext uri="{FF2B5EF4-FFF2-40B4-BE49-F238E27FC236}">
                      <a16:creationId xmlns:a16="http://schemas.microsoft.com/office/drawing/2014/main" id="{7EFDFDA9-7299-AD23-15BA-0EF4214B4FC4}"/>
                    </a:ext>
                  </a:extLst>
                </p:cNvPr>
                <p:cNvPicPr/>
                <p:nvPr/>
              </p:nvPicPr>
              <p:blipFill>
                <a:blip r:embed="rId64"/>
                <a:stretch>
                  <a:fillRect/>
                </a:stretch>
              </p:blipFill>
              <p:spPr>
                <a:xfrm>
                  <a:off x="6766955" y="4684953"/>
                  <a:ext cx="3798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B9256B02-C36C-6F01-FE95-08CB37D69278}"/>
                    </a:ext>
                  </a:extLst>
                </p14:cNvPr>
                <p14:cNvContentPartPr/>
                <p14:nvPr/>
              </p14:nvContentPartPr>
              <p14:xfrm>
                <a:off x="7214435" y="4548513"/>
                <a:ext cx="152640" cy="142200"/>
              </p14:xfrm>
            </p:contentPart>
          </mc:Choice>
          <mc:Fallback>
            <p:pic>
              <p:nvPicPr>
                <p:cNvPr id="41" name="Freihand 40">
                  <a:extLst>
                    <a:ext uri="{FF2B5EF4-FFF2-40B4-BE49-F238E27FC236}">
                      <a16:creationId xmlns:a16="http://schemas.microsoft.com/office/drawing/2014/main" id="{B9256B02-C36C-6F01-FE95-08CB37D69278}"/>
                    </a:ext>
                  </a:extLst>
                </p:cNvPr>
                <p:cNvPicPr/>
                <p:nvPr/>
              </p:nvPicPr>
              <p:blipFill>
                <a:blip r:embed="rId66"/>
                <a:stretch>
                  <a:fillRect/>
                </a:stretch>
              </p:blipFill>
              <p:spPr>
                <a:xfrm>
                  <a:off x="7205435" y="4539873"/>
                  <a:ext cx="170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870C96E2-F250-2B33-852C-4EE2CB04BCE4}"/>
                    </a:ext>
                  </a:extLst>
                </p14:cNvPr>
                <p14:cNvContentPartPr/>
                <p14:nvPr/>
              </p14:nvContentPartPr>
              <p14:xfrm>
                <a:off x="7422155" y="4316313"/>
                <a:ext cx="227520" cy="297360"/>
              </p14:xfrm>
            </p:contentPart>
          </mc:Choice>
          <mc:Fallback>
            <p:pic>
              <p:nvPicPr>
                <p:cNvPr id="42" name="Freihand 41">
                  <a:extLst>
                    <a:ext uri="{FF2B5EF4-FFF2-40B4-BE49-F238E27FC236}">
                      <a16:creationId xmlns:a16="http://schemas.microsoft.com/office/drawing/2014/main" id="{870C96E2-F250-2B33-852C-4EE2CB04BCE4}"/>
                    </a:ext>
                  </a:extLst>
                </p:cNvPr>
                <p:cNvPicPr/>
                <p:nvPr/>
              </p:nvPicPr>
              <p:blipFill>
                <a:blip r:embed="rId68"/>
                <a:stretch>
                  <a:fillRect/>
                </a:stretch>
              </p:blipFill>
              <p:spPr>
                <a:xfrm>
                  <a:off x="7413155" y="4307313"/>
                  <a:ext cx="24516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5263F41B-2E4C-72E5-92DA-12D1DC234E18}"/>
                    </a:ext>
                  </a:extLst>
                </p14:cNvPr>
                <p14:cNvContentPartPr/>
                <p14:nvPr/>
              </p14:nvContentPartPr>
              <p14:xfrm>
                <a:off x="6481475" y="5175993"/>
                <a:ext cx="339120" cy="232920"/>
              </p14:xfrm>
            </p:contentPart>
          </mc:Choice>
          <mc:Fallback>
            <p:pic>
              <p:nvPicPr>
                <p:cNvPr id="44" name="Freihand 43">
                  <a:extLst>
                    <a:ext uri="{FF2B5EF4-FFF2-40B4-BE49-F238E27FC236}">
                      <a16:creationId xmlns:a16="http://schemas.microsoft.com/office/drawing/2014/main" id="{5263F41B-2E4C-72E5-92DA-12D1DC234E18}"/>
                    </a:ext>
                  </a:extLst>
                </p:cNvPr>
                <p:cNvPicPr/>
                <p:nvPr/>
              </p:nvPicPr>
              <p:blipFill>
                <a:blip r:embed="rId70"/>
                <a:stretch>
                  <a:fillRect/>
                </a:stretch>
              </p:blipFill>
              <p:spPr>
                <a:xfrm>
                  <a:off x="6472835" y="5167353"/>
                  <a:ext cx="3567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EE694C5A-EBF2-19AE-241B-199B78DCE7A5}"/>
                    </a:ext>
                  </a:extLst>
                </p14:cNvPr>
                <p14:cNvContentPartPr/>
                <p14:nvPr/>
              </p14:nvContentPartPr>
              <p14:xfrm>
                <a:off x="6760475" y="5089593"/>
                <a:ext cx="191160" cy="122760"/>
              </p14:xfrm>
            </p:contentPart>
          </mc:Choice>
          <mc:Fallback>
            <p:pic>
              <p:nvPicPr>
                <p:cNvPr id="45" name="Freihand 44">
                  <a:extLst>
                    <a:ext uri="{FF2B5EF4-FFF2-40B4-BE49-F238E27FC236}">
                      <a16:creationId xmlns:a16="http://schemas.microsoft.com/office/drawing/2014/main" id="{EE694C5A-EBF2-19AE-241B-199B78DCE7A5}"/>
                    </a:ext>
                  </a:extLst>
                </p:cNvPr>
                <p:cNvPicPr/>
                <p:nvPr/>
              </p:nvPicPr>
              <p:blipFill>
                <a:blip r:embed="rId72"/>
                <a:stretch>
                  <a:fillRect/>
                </a:stretch>
              </p:blipFill>
              <p:spPr>
                <a:xfrm>
                  <a:off x="6751475" y="5080593"/>
                  <a:ext cx="208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CC934179-9169-A972-0715-EAB708AB2E2E}"/>
                    </a:ext>
                  </a:extLst>
                </p14:cNvPr>
                <p14:cNvContentPartPr/>
                <p14:nvPr/>
              </p14:nvContentPartPr>
              <p14:xfrm>
                <a:off x="6967475" y="5042073"/>
                <a:ext cx="88200" cy="123840"/>
              </p14:xfrm>
            </p:contentPart>
          </mc:Choice>
          <mc:Fallback>
            <p:pic>
              <p:nvPicPr>
                <p:cNvPr id="46" name="Freihand 45">
                  <a:extLst>
                    <a:ext uri="{FF2B5EF4-FFF2-40B4-BE49-F238E27FC236}">
                      <a16:creationId xmlns:a16="http://schemas.microsoft.com/office/drawing/2014/main" id="{CC934179-9169-A972-0715-EAB708AB2E2E}"/>
                    </a:ext>
                  </a:extLst>
                </p:cNvPr>
                <p:cNvPicPr/>
                <p:nvPr/>
              </p:nvPicPr>
              <p:blipFill>
                <a:blip r:embed="rId74"/>
                <a:stretch>
                  <a:fillRect/>
                </a:stretch>
              </p:blipFill>
              <p:spPr>
                <a:xfrm>
                  <a:off x="6958475" y="5033073"/>
                  <a:ext cx="105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5C9A420B-D36B-6685-3AF4-A7B092A23592}"/>
                    </a:ext>
                  </a:extLst>
                </p14:cNvPr>
                <p14:cNvContentPartPr/>
                <p14:nvPr/>
              </p14:nvContentPartPr>
              <p14:xfrm>
                <a:off x="7078355" y="4934793"/>
                <a:ext cx="171720" cy="132480"/>
              </p14:xfrm>
            </p:contentPart>
          </mc:Choice>
          <mc:Fallback>
            <p:pic>
              <p:nvPicPr>
                <p:cNvPr id="47" name="Freihand 46">
                  <a:extLst>
                    <a:ext uri="{FF2B5EF4-FFF2-40B4-BE49-F238E27FC236}">
                      <a16:creationId xmlns:a16="http://schemas.microsoft.com/office/drawing/2014/main" id="{5C9A420B-D36B-6685-3AF4-A7B092A23592}"/>
                    </a:ext>
                  </a:extLst>
                </p:cNvPr>
                <p:cNvPicPr/>
                <p:nvPr/>
              </p:nvPicPr>
              <p:blipFill>
                <a:blip r:embed="rId76"/>
                <a:stretch>
                  <a:fillRect/>
                </a:stretch>
              </p:blipFill>
              <p:spPr>
                <a:xfrm>
                  <a:off x="7069355" y="4926153"/>
                  <a:ext cx="189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FA130021-5BA0-C9CC-4645-B35566ADB6AE}"/>
                    </a:ext>
                  </a:extLst>
                </p14:cNvPr>
                <p14:cNvContentPartPr/>
                <p14:nvPr/>
              </p14:nvContentPartPr>
              <p14:xfrm>
                <a:off x="7337195" y="4752273"/>
                <a:ext cx="127080" cy="175320"/>
              </p14:xfrm>
            </p:contentPart>
          </mc:Choice>
          <mc:Fallback>
            <p:pic>
              <p:nvPicPr>
                <p:cNvPr id="48" name="Freihand 47">
                  <a:extLst>
                    <a:ext uri="{FF2B5EF4-FFF2-40B4-BE49-F238E27FC236}">
                      <a16:creationId xmlns:a16="http://schemas.microsoft.com/office/drawing/2014/main" id="{FA130021-5BA0-C9CC-4645-B35566ADB6AE}"/>
                    </a:ext>
                  </a:extLst>
                </p:cNvPr>
                <p:cNvPicPr/>
                <p:nvPr/>
              </p:nvPicPr>
              <p:blipFill>
                <a:blip r:embed="rId78"/>
                <a:stretch>
                  <a:fillRect/>
                </a:stretch>
              </p:blipFill>
              <p:spPr>
                <a:xfrm>
                  <a:off x="7328555" y="4743273"/>
                  <a:ext cx="144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1B84B3ED-4F75-C8C2-14EB-B7235805ED60}"/>
                    </a:ext>
                  </a:extLst>
                </p14:cNvPr>
                <p14:cNvContentPartPr/>
                <p14:nvPr/>
              </p14:nvContentPartPr>
              <p14:xfrm>
                <a:off x="7513955" y="4725273"/>
                <a:ext cx="67680" cy="133200"/>
              </p14:xfrm>
            </p:contentPart>
          </mc:Choice>
          <mc:Fallback>
            <p:pic>
              <p:nvPicPr>
                <p:cNvPr id="49" name="Freihand 48">
                  <a:extLst>
                    <a:ext uri="{FF2B5EF4-FFF2-40B4-BE49-F238E27FC236}">
                      <a16:creationId xmlns:a16="http://schemas.microsoft.com/office/drawing/2014/main" id="{1B84B3ED-4F75-C8C2-14EB-B7235805ED60}"/>
                    </a:ext>
                  </a:extLst>
                </p:cNvPr>
                <p:cNvPicPr/>
                <p:nvPr/>
              </p:nvPicPr>
              <p:blipFill>
                <a:blip r:embed="rId80"/>
                <a:stretch>
                  <a:fillRect/>
                </a:stretch>
              </p:blipFill>
              <p:spPr>
                <a:xfrm>
                  <a:off x="7504955" y="4716273"/>
                  <a:ext cx="85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E54F3E51-6F74-1042-E01B-540E8DA41BE5}"/>
                    </a:ext>
                  </a:extLst>
                </p14:cNvPr>
                <p14:cNvContentPartPr/>
                <p14:nvPr/>
              </p14:nvContentPartPr>
              <p14:xfrm>
                <a:off x="6929675" y="5440953"/>
                <a:ext cx="208080" cy="144720"/>
              </p14:xfrm>
            </p:contentPart>
          </mc:Choice>
          <mc:Fallback>
            <p:pic>
              <p:nvPicPr>
                <p:cNvPr id="50" name="Freihand 49">
                  <a:extLst>
                    <a:ext uri="{FF2B5EF4-FFF2-40B4-BE49-F238E27FC236}">
                      <a16:creationId xmlns:a16="http://schemas.microsoft.com/office/drawing/2014/main" id="{E54F3E51-6F74-1042-E01B-540E8DA41BE5}"/>
                    </a:ext>
                  </a:extLst>
                </p:cNvPr>
                <p:cNvPicPr/>
                <p:nvPr/>
              </p:nvPicPr>
              <p:blipFill>
                <a:blip r:embed="rId82"/>
                <a:stretch>
                  <a:fillRect/>
                </a:stretch>
              </p:blipFill>
              <p:spPr>
                <a:xfrm>
                  <a:off x="6920675" y="5432313"/>
                  <a:ext cx="225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CE6EF683-A371-A9F0-FF1F-F3793B4CEE78}"/>
                    </a:ext>
                  </a:extLst>
                </p14:cNvPr>
                <p14:cNvContentPartPr/>
                <p14:nvPr/>
              </p14:nvContentPartPr>
              <p14:xfrm>
                <a:off x="7063235" y="5309193"/>
                <a:ext cx="25560" cy="37440"/>
              </p14:xfrm>
            </p:contentPart>
          </mc:Choice>
          <mc:Fallback>
            <p:pic>
              <p:nvPicPr>
                <p:cNvPr id="51" name="Freihand 50">
                  <a:extLst>
                    <a:ext uri="{FF2B5EF4-FFF2-40B4-BE49-F238E27FC236}">
                      <a16:creationId xmlns:a16="http://schemas.microsoft.com/office/drawing/2014/main" id="{CE6EF683-A371-A9F0-FF1F-F3793B4CEE78}"/>
                    </a:ext>
                  </a:extLst>
                </p:cNvPr>
                <p:cNvPicPr/>
                <p:nvPr/>
              </p:nvPicPr>
              <p:blipFill>
                <a:blip r:embed="rId84"/>
                <a:stretch>
                  <a:fillRect/>
                </a:stretch>
              </p:blipFill>
              <p:spPr>
                <a:xfrm>
                  <a:off x="7054595" y="5300553"/>
                  <a:ext cx="43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27733E89-E9BA-2E20-3FC4-533CCCFF976F}"/>
                    </a:ext>
                  </a:extLst>
                </p14:cNvPr>
                <p14:cNvContentPartPr/>
                <p14:nvPr/>
              </p14:nvContentPartPr>
              <p14:xfrm>
                <a:off x="7230635" y="5288673"/>
                <a:ext cx="84240" cy="135720"/>
              </p14:xfrm>
            </p:contentPart>
          </mc:Choice>
          <mc:Fallback>
            <p:pic>
              <p:nvPicPr>
                <p:cNvPr id="52" name="Freihand 51">
                  <a:extLst>
                    <a:ext uri="{FF2B5EF4-FFF2-40B4-BE49-F238E27FC236}">
                      <a16:creationId xmlns:a16="http://schemas.microsoft.com/office/drawing/2014/main" id="{27733E89-E9BA-2E20-3FC4-533CCCFF976F}"/>
                    </a:ext>
                  </a:extLst>
                </p:cNvPr>
                <p:cNvPicPr/>
                <p:nvPr/>
              </p:nvPicPr>
              <p:blipFill>
                <a:blip r:embed="rId86"/>
                <a:stretch>
                  <a:fillRect/>
                </a:stretch>
              </p:blipFill>
              <p:spPr>
                <a:xfrm>
                  <a:off x="7221995" y="5279673"/>
                  <a:ext cx="101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E2614C5B-006C-5BF0-ED1B-DAF1274CF34F}"/>
                    </a:ext>
                  </a:extLst>
                </p14:cNvPr>
                <p14:cNvContentPartPr/>
                <p14:nvPr/>
              </p14:nvContentPartPr>
              <p14:xfrm>
                <a:off x="7344395" y="5172753"/>
                <a:ext cx="192600" cy="165240"/>
              </p14:xfrm>
            </p:contentPart>
          </mc:Choice>
          <mc:Fallback>
            <p:pic>
              <p:nvPicPr>
                <p:cNvPr id="53" name="Freihand 52">
                  <a:extLst>
                    <a:ext uri="{FF2B5EF4-FFF2-40B4-BE49-F238E27FC236}">
                      <a16:creationId xmlns:a16="http://schemas.microsoft.com/office/drawing/2014/main" id="{E2614C5B-006C-5BF0-ED1B-DAF1274CF34F}"/>
                    </a:ext>
                  </a:extLst>
                </p:cNvPr>
                <p:cNvPicPr/>
                <p:nvPr/>
              </p:nvPicPr>
              <p:blipFill>
                <a:blip r:embed="rId88"/>
                <a:stretch>
                  <a:fillRect/>
                </a:stretch>
              </p:blipFill>
              <p:spPr>
                <a:xfrm>
                  <a:off x="7335755" y="5163753"/>
                  <a:ext cx="210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D3DF98B0-3F8F-8AB8-3016-439E1DDC541F}"/>
                    </a:ext>
                  </a:extLst>
                </p14:cNvPr>
                <p14:cNvContentPartPr/>
                <p14:nvPr/>
              </p14:nvContentPartPr>
              <p14:xfrm>
                <a:off x="7526195" y="5110833"/>
                <a:ext cx="83520" cy="108360"/>
              </p14:xfrm>
            </p:contentPart>
          </mc:Choice>
          <mc:Fallback>
            <p:pic>
              <p:nvPicPr>
                <p:cNvPr id="54" name="Freihand 53">
                  <a:extLst>
                    <a:ext uri="{FF2B5EF4-FFF2-40B4-BE49-F238E27FC236}">
                      <a16:creationId xmlns:a16="http://schemas.microsoft.com/office/drawing/2014/main" id="{D3DF98B0-3F8F-8AB8-3016-439E1DDC541F}"/>
                    </a:ext>
                  </a:extLst>
                </p:cNvPr>
                <p:cNvPicPr/>
                <p:nvPr/>
              </p:nvPicPr>
              <p:blipFill>
                <a:blip r:embed="rId90"/>
                <a:stretch>
                  <a:fillRect/>
                </a:stretch>
              </p:blipFill>
              <p:spPr>
                <a:xfrm>
                  <a:off x="7517555" y="5101833"/>
                  <a:ext cx="101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98807C64-7E74-81F8-A0F8-BE355367CAB2}"/>
                    </a:ext>
                  </a:extLst>
                </p14:cNvPr>
                <p14:cNvContentPartPr/>
                <p14:nvPr/>
              </p14:nvContentPartPr>
              <p14:xfrm>
                <a:off x="7625555" y="5034873"/>
                <a:ext cx="108000" cy="134640"/>
              </p14:xfrm>
            </p:contentPart>
          </mc:Choice>
          <mc:Fallback>
            <p:pic>
              <p:nvPicPr>
                <p:cNvPr id="55" name="Freihand 54">
                  <a:extLst>
                    <a:ext uri="{FF2B5EF4-FFF2-40B4-BE49-F238E27FC236}">
                      <a16:creationId xmlns:a16="http://schemas.microsoft.com/office/drawing/2014/main" id="{98807C64-7E74-81F8-A0F8-BE355367CAB2}"/>
                    </a:ext>
                  </a:extLst>
                </p:cNvPr>
                <p:cNvPicPr/>
                <p:nvPr/>
              </p:nvPicPr>
              <p:blipFill>
                <a:blip r:embed="rId92"/>
                <a:stretch>
                  <a:fillRect/>
                </a:stretch>
              </p:blipFill>
              <p:spPr>
                <a:xfrm>
                  <a:off x="7616555" y="5025873"/>
                  <a:ext cx="125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6EA5BD2D-41BE-735C-AA4C-DC6C8AEE4959}"/>
                    </a:ext>
                  </a:extLst>
                </p14:cNvPr>
                <p14:cNvContentPartPr/>
                <p14:nvPr/>
              </p14:nvContentPartPr>
              <p14:xfrm>
                <a:off x="7749035" y="4960713"/>
                <a:ext cx="107280" cy="122040"/>
              </p14:xfrm>
            </p:contentPart>
          </mc:Choice>
          <mc:Fallback>
            <p:pic>
              <p:nvPicPr>
                <p:cNvPr id="56" name="Freihand 55">
                  <a:extLst>
                    <a:ext uri="{FF2B5EF4-FFF2-40B4-BE49-F238E27FC236}">
                      <a16:creationId xmlns:a16="http://schemas.microsoft.com/office/drawing/2014/main" id="{6EA5BD2D-41BE-735C-AA4C-DC6C8AEE4959}"/>
                    </a:ext>
                  </a:extLst>
                </p:cNvPr>
                <p:cNvPicPr/>
                <p:nvPr/>
              </p:nvPicPr>
              <p:blipFill>
                <a:blip r:embed="rId94"/>
                <a:stretch>
                  <a:fillRect/>
                </a:stretch>
              </p:blipFill>
              <p:spPr>
                <a:xfrm>
                  <a:off x="7740035" y="4952073"/>
                  <a:ext cx="124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09AC7265-BECD-3FB8-96BD-2E528EE08D52}"/>
                    </a:ext>
                  </a:extLst>
                </p14:cNvPr>
                <p14:cNvContentPartPr/>
                <p14:nvPr/>
              </p14:nvContentPartPr>
              <p14:xfrm>
                <a:off x="7125155" y="5595393"/>
                <a:ext cx="300600" cy="260280"/>
              </p14:xfrm>
            </p:contentPart>
          </mc:Choice>
          <mc:Fallback>
            <p:pic>
              <p:nvPicPr>
                <p:cNvPr id="58" name="Freihand 57">
                  <a:extLst>
                    <a:ext uri="{FF2B5EF4-FFF2-40B4-BE49-F238E27FC236}">
                      <a16:creationId xmlns:a16="http://schemas.microsoft.com/office/drawing/2014/main" id="{09AC7265-BECD-3FB8-96BD-2E528EE08D52}"/>
                    </a:ext>
                  </a:extLst>
                </p:cNvPr>
                <p:cNvPicPr/>
                <p:nvPr/>
              </p:nvPicPr>
              <p:blipFill>
                <a:blip r:embed="rId96"/>
                <a:stretch>
                  <a:fillRect/>
                </a:stretch>
              </p:blipFill>
              <p:spPr>
                <a:xfrm>
                  <a:off x="7116515" y="5586753"/>
                  <a:ext cx="3182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66DDC4E7-E46F-1EF4-EC29-2E6BACB797D5}"/>
                    </a:ext>
                  </a:extLst>
                </p14:cNvPr>
                <p14:cNvContentPartPr/>
                <p14:nvPr/>
              </p14:nvContentPartPr>
              <p14:xfrm>
                <a:off x="7502075" y="5411793"/>
                <a:ext cx="189360" cy="167760"/>
              </p14:xfrm>
            </p:contentPart>
          </mc:Choice>
          <mc:Fallback>
            <p:pic>
              <p:nvPicPr>
                <p:cNvPr id="59" name="Freihand 58">
                  <a:extLst>
                    <a:ext uri="{FF2B5EF4-FFF2-40B4-BE49-F238E27FC236}">
                      <a16:creationId xmlns:a16="http://schemas.microsoft.com/office/drawing/2014/main" id="{66DDC4E7-E46F-1EF4-EC29-2E6BACB797D5}"/>
                    </a:ext>
                  </a:extLst>
                </p:cNvPr>
                <p:cNvPicPr/>
                <p:nvPr/>
              </p:nvPicPr>
              <p:blipFill>
                <a:blip r:embed="rId98"/>
                <a:stretch>
                  <a:fillRect/>
                </a:stretch>
              </p:blipFill>
              <p:spPr>
                <a:xfrm>
                  <a:off x="7493075" y="5402793"/>
                  <a:ext cx="207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DCC487A0-8997-E2B9-B9CF-4ED39DE2B743}"/>
                    </a:ext>
                  </a:extLst>
                </p14:cNvPr>
                <p14:cNvContentPartPr/>
                <p14:nvPr/>
              </p14:nvContentPartPr>
              <p14:xfrm>
                <a:off x="7726355" y="5347713"/>
                <a:ext cx="73080" cy="114480"/>
              </p14:xfrm>
            </p:contentPart>
          </mc:Choice>
          <mc:Fallback>
            <p:pic>
              <p:nvPicPr>
                <p:cNvPr id="60" name="Freihand 59">
                  <a:extLst>
                    <a:ext uri="{FF2B5EF4-FFF2-40B4-BE49-F238E27FC236}">
                      <a16:creationId xmlns:a16="http://schemas.microsoft.com/office/drawing/2014/main" id="{DCC487A0-8997-E2B9-B9CF-4ED39DE2B743}"/>
                    </a:ext>
                  </a:extLst>
                </p:cNvPr>
                <p:cNvPicPr/>
                <p:nvPr/>
              </p:nvPicPr>
              <p:blipFill>
                <a:blip r:embed="rId100"/>
                <a:stretch>
                  <a:fillRect/>
                </a:stretch>
              </p:blipFill>
              <p:spPr>
                <a:xfrm>
                  <a:off x="7717355" y="5339073"/>
                  <a:ext cx="90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216A178A-A9D3-701B-F18F-7C846830A664}"/>
                    </a:ext>
                  </a:extLst>
                </p14:cNvPr>
                <p14:cNvContentPartPr/>
                <p14:nvPr/>
              </p14:nvContentPartPr>
              <p14:xfrm>
                <a:off x="7751555" y="5245113"/>
                <a:ext cx="89640" cy="153720"/>
              </p14:xfrm>
            </p:contentPart>
          </mc:Choice>
          <mc:Fallback>
            <p:pic>
              <p:nvPicPr>
                <p:cNvPr id="61" name="Freihand 60">
                  <a:extLst>
                    <a:ext uri="{FF2B5EF4-FFF2-40B4-BE49-F238E27FC236}">
                      <a16:creationId xmlns:a16="http://schemas.microsoft.com/office/drawing/2014/main" id="{216A178A-A9D3-701B-F18F-7C846830A664}"/>
                    </a:ext>
                  </a:extLst>
                </p:cNvPr>
                <p:cNvPicPr/>
                <p:nvPr/>
              </p:nvPicPr>
              <p:blipFill>
                <a:blip r:embed="rId102"/>
                <a:stretch>
                  <a:fillRect/>
                </a:stretch>
              </p:blipFill>
              <p:spPr>
                <a:xfrm>
                  <a:off x="7742915" y="5236113"/>
                  <a:ext cx="107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746DC5FA-584C-27C1-A9BE-1FF782BC7F4B}"/>
                    </a:ext>
                  </a:extLst>
                </p14:cNvPr>
                <p14:cNvContentPartPr/>
                <p14:nvPr/>
              </p14:nvContentPartPr>
              <p14:xfrm>
                <a:off x="7828235" y="5235393"/>
                <a:ext cx="152280" cy="117000"/>
              </p14:xfrm>
            </p:contentPart>
          </mc:Choice>
          <mc:Fallback>
            <p:pic>
              <p:nvPicPr>
                <p:cNvPr id="62" name="Freihand 61">
                  <a:extLst>
                    <a:ext uri="{FF2B5EF4-FFF2-40B4-BE49-F238E27FC236}">
                      <a16:creationId xmlns:a16="http://schemas.microsoft.com/office/drawing/2014/main" id="{746DC5FA-584C-27C1-A9BE-1FF782BC7F4B}"/>
                    </a:ext>
                  </a:extLst>
                </p:cNvPr>
                <p:cNvPicPr/>
                <p:nvPr/>
              </p:nvPicPr>
              <p:blipFill>
                <a:blip r:embed="rId104"/>
                <a:stretch>
                  <a:fillRect/>
                </a:stretch>
              </p:blipFill>
              <p:spPr>
                <a:xfrm>
                  <a:off x="7819595" y="5226393"/>
                  <a:ext cx="169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54C9AB00-AC6A-DAED-4F24-113F3255C88E}"/>
                    </a:ext>
                  </a:extLst>
                </p14:cNvPr>
                <p14:cNvContentPartPr/>
                <p14:nvPr/>
              </p14:nvContentPartPr>
              <p14:xfrm>
                <a:off x="7994195" y="5167713"/>
                <a:ext cx="50400" cy="108720"/>
              </p14:xfrm>
            </p:contentPart>
          </mc:Choice>
          <mc:Fallback>
            <p:pic>
              <p:nvPicPr>
                <p:cNvPr id="63" name="Freihand 62">
                  <a:extLst>
                    <a:ext uri="{FF2B5EF4-FFF2-40B4-BE49-F238E27FC236}">
                      <a16:creationId xmlns:a16="http://schemas.microsoft.com/office/drawing/2014/main" id="{54C9AB00-AC6A-DAED-4F24-113F3255C88E}"/>
                    </a:ext>
                  </a:extLst>
                </p:cNvPr>
                <p:cNvPicPr/>
                <p:nvPr/>
              </p:nvPicPr>
              <p:blipFill>
                <a:blip r:embed="rId106"/>
                <a:stretch>
                  <a:fillRect/>
                </a:stretch>
              </p:blipFill>
              <p:spPr>
                <a:xfrm>
                  <a:off x="7985195" y="5158713"/>
                  <a:ext cx="68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E9C721CA-3D4A-AC15-6672-DED88C14123E}"/>
                    </a:ext>
                  </a:extLst>
                </p14:cNvPr>
                <p14:cNvContentPartPr/>
                <p14:nvPr/>
              </p14:nvContentPartPr>
              <p14:xfrm>
                <a:off x="8057555" y="4960353"/>
                <a:ext cx="218520" cy="230400"/>
              </p14:xfrm>
            </p:contentPart>
          </mc:Choice>
          <mc:Fallback>
            <p:pic>
              <p:nvPicPr>
                <p:cNvPr id="65" name="Freihand 64">
                  <a:extLst>
                    <a:ext uri="{FF2B5EF4-FFF2-40B4-BE49-F238E27FC236}">
                      <a16:creationId xmlns:a16="http://schemas.microsoft.com/office/drawing/2014/main" id="{E9C721CA-3D4A-AC15-6672-DED88C14123E}"/>
                    </a:ext>
                  </a:extLst>
                </p:cNvPr>
                <p:cNvPicPr/>
                <p:nvPr/>
              </p:nvPicPr>
              <p:blipFill>
                <a:blip r:embed="rId108"/>
                <a:stretch>
                  <a:fillRect/>
                </a:stretch>
              </p:blipFill>
              <p:spPr>
                <a:xfrm>
                  <a:off x="8048915" y="4951713"/>
                  <a:ext cx="2361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EBB36300-C7E4-0003-A67B-7B3846AD0ED0}"/>
                    </a:ext>
                  </a:extLst>
                </p14:cNvPr>
                <p14:cNvContentPartPr/>
                <p14:nvPr/>
              </p14:nvContentPartPr>
              <p14:xfrm>
                <a:off x="8203715" y="4881513"/>
                <a:ext cx="211320" cy="336960"/>
              </p14:xfrm>
            </p:contentPart>
          </mc:Choice>
          <mc:Fallback>
            <p:pic>
              <p:nvPicPr>
                <p:cNvPr id="66" name="Freihand 65">
                  <a:extLst>
                    <a:ext uri="{FF2B5EF4-FFF2-40B4-BE49-F238E27FC236}">
                      <a16:creationId xmlns:a16="http://schemas.microsoft.com/office/drawing/2014/main" id="{EBB36300-C7E4-0003-A67B-7B3846AD0ED0}"/>
                    </a:ext>
                  </a:extLst>
                </p:cNvPr>
                <p:cNvPicPr/>
                <p:nvPr/>
              </p:nvPicPr>
              <p:blipFill>
                <a:blip r:embed="rId110"/>
                <a:stretch>
                  <a:fillRect/>
                </a:stretch>
              </p:blipFill>
              <p:spPr>
                <a:xfrm>
                  <a:off x="8194715" y="4872513"/>
                  <a:ext cx="22896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37D1E6A3-4B15-CF00-86E6-B58B0479FC73}"/>
                    </a:ext>
                  </a:extLst>
                </p14:cNvPr>
                <p14:cNvContentPartPr/>
                <p14:nvPr/>
              </p14:nvContentPartPr>
              <p14:xfrm>
                <a:off x="7297955" y="5860353"/>
                <a:ext cx="174240" cy="275400"/>
              </p14:xfrm>
            </p:contentPart>
          </mc:Choice>
          <mc:Fallback>
            <p:pic>
              <p:nvPicPr>
                <p:cNvPr id="68" name="Freihand 67">
                  <a:extLst>
                    <a:ext uri="{FF2B5EF4-FFF2-40B4-BE49-F238E27FC236}">
                      <a16:creationId xmlns:a16="http://schemas.microsoft.com/office/drawing/2014/main" id="{37D1E6A3-4B15-CF00-86E6-B58B0479FC73}"/>
                    </a:ext>
                  </a:extLst>
                </p:cNvPr>
                <p:cNvPicPr/>
                <p:nvPr/>
              </p:nvPicPr>
              <p:blipFill>
                <a:blip r:embed="rId112"/>
                <a:stretch>
                  <a:fillRect/>
                </a:stretch>
              </p:blipFill>
              <p:spPr>
                <a:xfrm>
                  <a:off x="7289315" y="5851353"/>
                  <a:ext cx="1918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394A0654-78B9-273B-BBFD-E87ECEA652BE}"/>
                    </a:ext>
                  </a:extLst>
                </p14:cNvPr>
                <p14:cNvContentPartPr/>
                <p14:nvPr/>
              </p14:nvContentPartPr>
              <p14:xfrm>
                <a:off x="7541315" y="5716353"/>
                <a:ext cx="203760" cy="201240"/>
              </p14:xfrm>
            </p:contentPart>
          </mc:Choice>
          <mc:Fallback>
            <p:pic>
              <p:nvPicPr>
                <p:cNvPr id="69" name="Freihand 68">
                  <a:extLst>
                    <a:ext uri="{FF2B5EF4-FFF2-40B4-BE49-F238E27FC236}">
                      <a16:creationId xmlns:a16="http://schemas.microsoft.com/office/drawing/2014/main" id="{394A0654-78B9-273B-BBFD-E87ECEA652BE}"/>
                    </a:ext>
                  </a:extLst>
                </p:cNvPr>
                <p:cNvPicPr/>
                <p:nvPr/>
              </p:nvPicPr>
              <p:blipFill>
                <a:blip r:embed="rId114"/>
                <a:stretch>
                  <a:fillRect/>
                </a:stretch>
              </p:blipFill>
              <p:spPr>
                <a:xfrm>
                  <a:off x="7532315" y="5707713"/>
                  <a:ext cx="2214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43347B24-E44C-498D-2C17-08B27FAE5931}"/>
                    </a:ext>
                  </a:extLst>
                </p14:cNvPr>
                <p14:cNvContentPartPr/>
                <p14:nvPr/>
              </p14:nvContentPartPr>
              <p14:xfrm>
                <a:off x="7864235" y="5541033"/>
                <a:ext cx="97920" cy="148320"/>
              </p14:xfrm>
            </p:contentPart>
          </mc:Choice>
          <mc:Fallback>
            <p:pic>
              <p:nvPicPr>
                <p:cNvPr id="70" name="Freihand 69">
                  <a:extLst>
                    <a:ext uri="{FF2B5EF4-FFF2-40B4-BE49-F238E27FC236}">
                      <a16:creationId xmlns:a16="http://schemas.microsoft.com/office/drawing/2014/main" id="{43347B24-E44C-498D-2C17-08B27FAE5931}"/>
                    </a:ext>
                  </a:extLst>
                </p:cNvPr>
                <p:cNvPicPr/>
                <p:nvPr/>
              </p:nvPicPr>
              <p:blipFill>
                <a:blip r:embed="rId116"/>
                <a:stretch>
                  <a:fillRect/>
                </a:stretch>
              </p:blipFill>
              <p:spPr>
                <a:xfrm>
                  <a:off x="7855235" y="5532033"/>
                  <a:ext cx="115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5A17A867-3F87-36BA-A9E8-BD5066FDBE80}"/>
                    </a:ext>
                  </a:extLst>
                </p14:cNvPr>
                <p14:cNvContentPartPr/>
                <p14:nvPr/>
              </p14:nvContentPartPr>
              <p14:xfrm>
                <a:off x="8003555" y="5406033"/>
                <a:ext cx="253080" cy="203400"/>
              </p14:xfrm>
            </p:contentPart>
          </mc:Choice>
          <mc:Fallback>
            <p:pic>
              <p:nvPicPr>
                <p:cNvPr id="71" name="Freihand 70">
                  <a:extLst>
                    <a:ext uri="{FF2B5EF4-FFF2-40B4-BE49-F238E27FC236}">
                      <a16:creationId xmlns:a16="http://schemas.microsoft.com/office/drawing/2014/main" id="{5A17A867-3F87-36BA-A9E8-BD5066FDBE80}"/>
                    </a:ext>
                  </a:extLst>
                </p:cNvPr>
                <p:cNvPicPr/>
                <p:nvPr/>
              </p:nvPicPr>
              <p:blipFill>
                <a:blip r:embed="rId118"/>
                <a:stretch>
                  <a:fillRect/>
                </a:stretch>
              </p:blipFill>
              <p:spPr>
                <a:xfrm>
                  <a:off x="7994915" y="5397393"/>
                  <a:ext cx="2707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C3FC866D-8173-4E73-D864-A2B6FE23B6F8}"/>
                    </a:ext>
                  </a:extLst>
                </p14:cNvPr>
                <p14:cNvContentPartPr/>
                <p14:nvPr/>
              </p14:nvContentPartPr>
              <p14:xfrm>
                <a:off x="8298395" y="5189673"/>
                <a:ext cx="295920" cy="208440"/>
              </p14:xfrm>
            </p:contentPart>
          </mc:Choice>
          <mc:Fallback>
            <p:pic>
              <p:nvPicPr>
                <p:cNvPr id="72" name="Freihand 71">
                  <a:extLst>
                    <a:ext uri="{FF2B5EF4-FFF2-40B4-BE49-F238E27FC236}">
                      <a16:creationId xmlns:a16="http://schemas.microsoft.com/office/drawing/2014/main" id="{C3FC866D-8173-4E73-D864-A2B6FE23B6F8}"/>
                    </a:ext>
                  </a:extLst>
                </p:cNvPr>
                <p:cNvPicPr/>
                <p:nvPr/>
              </p:nvPicPr>
              <p:blipFill>
                <a:blip r:embed="rId120"/>
                <a:stretch>
                  <a:fillRect/>
                </a:stretch>
              </p:blipFill>
              <p:spPr>
                <a:xfrm>
                  <a:off x="8289755" y="5180673"/>
                  <a:ext cx="3135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D9A1D626-D7E7-4556-02B3-7486144248AD}"/>
                    </a:ext>
                  </a:extLst>
                </p14:cNvPr>
                <p14:cNvContentPartPr/>
                <p14:nvPr/>
              </p14:nvContentPartPr>
              <p14:xfrm>
                <a:off x="8519435" y="4925793"/>
                <a:ext cx="122760" cy="258120"/>
              </p14:xfrm>
            </p:contentPart>
          </mc:Choice>
          <mc:Fallback>
            <p:pic>
              <p:nvPicPr>
                <p:cNvPr id="73" name="Freihand 72">
                  <a:extLst>
                    <a:ext uri="{FF2B5EF4-FFF2-40B4-BE49-F238E27FC236}">
                      <a16:creationId xmlns:a16="http://schemas.microsoft.com/office/drawing/2014/main" id="{D9A1D626-D7E7-4556-02B3-7486144248AD}"/>
                    </a:ext>
                  </a:extLst>
                </p:cNvPr>
                <p:cNvPicPr/>
                <p:nvPr/>
              </p:nvPicPr>
              <p:blipFill>
                <a:blip r:embed="rId122"/>
                <a:stretch>
                  <a:fillRect/>
                </a:stretch>
              </p:blipFill>
              <p:spPr>
                <a:xfrm>
                  <a:off x="8510435" y="4916793"/>
                  <a:ext cx="1404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3AB706D9-D163-90F1-8F8A-86917D824014}"/>
                    </a:ext>
                  </a:extLst>
                </p14:cNvPr>
                <p14:cNvContentPartPr/>
                <p14:nvPr/>
              </p14:nvContentPartPr>
              <p14:xfrm>
                <a:off x="7405235" y="5458233"/>
                <a:ext cx="1096200" cy="869760"/>
              </p14:xfrm>
            </p:contentPart>
          </mc:Choice>
          <mc:Fallback>
            <p:pic>
              <p:nvPicPr>
                <p:cNvPr id="74" name="Freihand 73">
                  <a:extLst>
                    <a:ext uri="{FF2B5EF4-FFF2-40B4-BE49-F238E27FC236}">
                      <a16:creationId xmlns:a16="http://schemas.microsoft.com/office/drawing/2014/main" id="{3AB706D9-D163-90F1-8F8A-86917D824014}"/>
                    </a:ext>
                  </a:extLst>
                </p:cNvPr>
                <p:cNvPicPr/>
                <p:nvPr/>
              </p:nvPicPr>
              <p:blipFill>
                <a:blip r:embed="rId124"/>
                <a:stretch>
                  <a:fillRect/>
                </a:stretch>
              </p:blipFill>
              <p:spPr>
                <a:xfrm>
                  <a:off x="7396235" y="5449593"/>
                  <a:ext cx="1113840" cy="887400"/>
                </a:xfrm>
                <a:prstGeom prst="rect">
                  <a:avLst/>
                </a:prstGeom>
              </p:spPr>
            </p:pic>
          </mc:Fallback>
        </mc:AlternateContent>
      </p:grpSp>
    </p:spTree>
    <p:extLst>
      <p:ext uri="{BB962C8B-B14F-4D97-AF65-F5344CB8AC3E}">
        <p14:creationId xmlns:p14="http://schemas.microsoft.com/office/powerpoint/2010/main" val="216477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6" name="Freihand 55">
                <a:extLst>
                  <a:ext uri="{FF2B5EF4-FFF2-40B4-BE49-F238E27FC236}">
                    <a16:creationId xmlns:a16="http://schemas.microsoft.com/office/drawing/2014/main" id="{6B20417F-4FC2-6AD2-565C-2E3DFC94BE81}"/>
                  </a:ext>
                </a:extLst>
              </p14:cNvPr>
              <p14:cNvContentPartPr/>
              <p14:nvPr/>
            </p14:nvContentPartPr>
            <p14:xfrm>
              <a:off x="5789915" y="4421548"/>
              <a:ext cx="73080" cy="97560"/>
            </p14:xfrm>
          </p:contentPart>
        </mc:Choice>
        <mc:Fallback xmlns="">
          <p:pic>
            <p:nvPicPr>
              <p:cNvPr id="56" name="Freihand 55">
                <a:extLst>
                  <a:ext uri="{FF2B5EF4-FFF2-40B4-BE49-F238E27FC236}">
                    <a16:creationId xmlns:a16="http://schemas.microsoft.com/office/drawing/2014/main" id="{6B20417F-4FC2-6AD2-565C-2E3DFC94BE81}"/>
                  </a:ext>
                </a:extLst>
              </p:cNvPr>
              <p:cNvPicPr/>
              <p:nvPr/>
            </p:nvPicPr>
            <p:blipFill>
              <a:blip r:embed="rId3"/>
              <a:stretch>
                <a:fillRect/>
              </a:stretch>
            </p:blipFill>
            <p:spPr>
              <a:xfrm>
                <a:off x="5781275" y="4412548"/>
                <a:ext cx="9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7" name="Freihand 56">
                <a:extLst>
                  <a:ext uri="{FF2B5EF4-FFF2-40B4-BE49-F238E27FC236}">
                    <a16:creationId xmlns:a16="http://schemas.microsoft.com/office/drawing/2014/main" id="{48422C91-8DF6-CF10-D682-60A44C370BD4}"/>
                  </a:ext>
                </a:extLst>
              </p14:cNvPr>
              <p14:cNvContentPartPr/>
              <p14:nvPr/>
            </p14:nvContentPartPr>
            <p14:xfrm>
              <a:off x="8289395" y="836308"/>
              <a:ext cx="3332520" cy="988920"/>
            </p14:xfrm>
          </p:contentPart>
        </mc:Choice>
        <mc:Fallback xmlns="">
          <p:pic>
            <p:nvPicPr>
              <p:cNvPr id="57" name="Freihand 56">
                <a:extLst>
                  <a:ext uri="{FF2B5EF4-FFF2-40B4-BE49-F238E27FC236}">
                    <a16:creationId xmlns:a16="http://schemas.microsoft.com/office/drawing/2014/main" id="{48422C91-8DF6-CF10-D682-60A44C370BD4}"/>
                  </a:ext>
                </a:extLst>
              </p:cNvPr>
              <p:cNvPicPr/>
              <p:nvPr/>
            </p:nvPicPr>
            <p:blipFill>
              <a:blip r:embed="rId5"/>
              <a:stretch>
                <a:fillRect/>
              </a:stretch>
            </p:blipFill>
            <p:spPr>
              <a:xfrm>
                <a:off x="8280395" y="827308"/>
                <a:ext cx="3350160" cy="100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5" name="Freihand 74">
                <a:extLst>
                  <a:ext uri="{FF2B5EF4-FFF2-40B4-BE49-F238E27FC236}">
                    <a16:creationId xmlns:a16="http://schemas.microsoft.com/office/drawing/2014/main" id="{BF355CAA-0437-A890-9EBD-26EDCF4183CD}"/>
                  </a:ext>
                </a:extLst>
              </p14:cNvPr>
              <p14:cNvContentPartPr/>
              <p14:nvPr/>
            </p14:nvContentPartPr>
            <p14:xfrm>
              <a:off x="7852355" y="880228"/>
              <a:ext cx="330840" cy="523800"/>
            </p14:xfrm>
          </p:contentPart>
        </mc:Choice>
        <mc:Fallback xmlns="">
          <p:pic>
            <p:nvPicPr>
              <p:cNvPr id="75" name="Freihand 74">
                <a:extLst>
                  <a:ext uri="{FF2B5EF4-FFF2-40B4-BE49-F238E27FC236}">
                    <a16:creationId xmlns:a16="http://schemas.microsoft.com/office/drawing/2014/main" id="{BF355CAA-0437-A890-9EBD-26EDCF4183CD}"/>
                  </a:ext>
                </a:extLst>
              </p:cNvPr>
              <p:cNvPicPr/>
              <p:nvPr/>
            </p:nvPicPr>
            <p:blipFill>
              <a:blip r:embed="rId7"/>
              <a:stretch>
                <a:fillRect/>
              </a:stretch>
            </p:blipFill>
            <p:spPr>
              <a:xfrm>
                <a:off x="7843355" y="871228"/>
                <a:ext cx="3484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 name="Freihand 113">
                <a:extLst>
                  <a:ext uri="{FF2B5EF4-FFF2-40B4-BE49-F238E27FC236}">
                    <a16:creationId xmlns:a16="http://schemas.microsoft.com/office/drawing/2014/main" id="{55BDC0F5-733C-2EF2-2CF9-EB6F90A465E0}"/>
                  </a:ext>
                </a:extLst>
              </p14:cNvPr>
              <p14:cNvContentPartPr/>
              <p14:nvPr/>
            </p14:nvContentPartPr>
            <p14:xfrm>
              <a:off x="8860715" y="2425348"/>
              <a:ext cx="2644560" cy="138960"/>
            </p14:xfrm>
          </p:contentPart>
        </mc:Choice>
        <mc:Fallback xmlns="">
          <p:pic>
            <p:nvPicPr>
              <p:cNvPr id="114" name="Freihand 113">
                <a:extLst>
                  <a:ext uri="{FF2B5EF4-FFF2-40B4-BE49-F238E27FC236}">
                    <a16:creationId xmlns:a16="http://schemas.microsoft.com/office/drawing/2014/main" id="{55BDC0F5-733C-2EF2-2CF9-EB6F90A465E0}"/>
                  </a:ext>
                </a:extLst>
              </p:cNvPr>
              <p:cNvPicPr/>
              <p:nvPr/>
            </p:nvPicPr>
            <p:blipFill>
              <a:blip r:embed="rId9"/>
              <a:stretch>
                <a:fillRect/>
              </a:stretch>
            </p:blipFill>
            <p:spPr>
              <a:xfrm>
                <a:off x="8852075" y="2416348"/>
                <a:ext cx="2662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Freihand 115">
                <a:extLst>
                  <a:ext uri="{FF2B5EF4-FFF2-40B4-BE49-F238E27FC236}">
                    <a16:creationId xmlns:a16="http://schemas.microsoft.com/office/drawing/2014/main" id="{F0E43D5E-9379-AF2B-E7F0-4F17E3FC7B7E}"/>
                  </a:ext>
                </a:extLst>
              </p14:cNvPr>
              <p14:cNvContentPartPr/>
              <p14:nvPr/>
            </p14:nvContentPartPr>
            <p14:xfrm>
              <a:off x="10602755" y="2307988"/>
              <a:ext cx="178200" cy="37080"/>
            </p14:xfrm>
          </p:contentPart>
        </mc:Choice>
        <mc:Fallback xmlns="">
          <p:pic>
            <p:nvPicPr>
              <p:cNvPr id="116" name="Freihand 115">
                <a:extLst>
                  <a:ext uri="{FF2B5EF4-FFF2-40B4-BE49-F238E27FC236}">
                    <a16:creationId xmlns:a16="http://schemas.microsoft.com/office/drawing/2014/main" id="{F0E43D5E-9379-AF2B-E7F0-4F17E3FC7B7E}"/>
                  </a:ext>
                </a:extLst>
              </p:cNvPr>
              <p:cNvPicPr/>
              <p:nvPr/>
            </p:nvPicPr>
            <p:blipFill>
              <a:blip r:embed="rId11"/>
              <a:stretch>
                <a:fillRect/>
              </a:stretch>
            </p:blipFill>
            <p:spPr>
              <a:xfrm>
                <a:off x="10594115" y="2299348"/>
                <a:ext cx="195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 name="Freihand 132">
                <a:extLst>
                  <a:ext uri="{FF2B5EF4-FFF2-40B4-BE49-F238E27FC236}">
                    <a16:creationId xmlns:a16="http://schemas.microsoft.com/office/drawing/2014/main" id="{6D4534FE-E849-5445-2BBA-38264A90966A}"/>
                  </a:ext>
                </a:extLst>
              </p14:cNvPr>
              <p14:cNvContentPartPr/>
              <p14:nvPr/>
            </p14:nvContentPartPr>
            <p14:xfrm>
              <a:off x="5829515" y="4371148"/>
              <a:ext cx="34560" cy="280080"/>
            </p14:xfrm>
          </p:contentPart>
        </mc:Choice>
        <mc:Fallback xmlns="">
          <p:pic>
            <p:nvPicPr>
              <p:cNvPr id="133" name="Freihand 132">
                <a:extLst>
                  <a:ext uri="{FF2B5EF4-FFF2-40B4-BE49-F238E27FC236}">
                    <a16:creationId xmlns:a16="http://schemas.microsoft.com/office/drawing/2014/main" id="{6D4534FE-E849-5445-2BBA-38264A90966A}"/>
                  </a:ext>
                </a:extLst>
              </p:cNvPr>
              <p:cNvPicPr/>
              <p:nvPr/>
            </p:nvPicPr>
            <p:blipFill>
              <a:blip r:embed="rId13"/>
              <a:stretch>
                <a:fillRect/>
              </a:stretch>
            </p:blipFill>
            <p:spPr>
              <a:xfrm>
                <a:off x="5820875" y="4362508"/>
                <a:ext cx="52200" cy="297720"/>
              </a:xfrm>
              <a:prstGeom prst="rect">
                <a:avLst/>
              </a:prstGeom>
            </p:spPr>
          </p:pic>
        </mc:Fallback>
      </mc:AlternateContent>
      <p:grpSp>
        <p:nvGrpSpPr>
          <p:cNvPr id="215" name="Gruppieren 214">
            <a:extLst>
              <a:ext uri="{FF2B5EF4-FFF2-40B4-BE49-F238E27FC236}">
                <a16:creationId xmlns:a16="http://schemas.microsoft.com/office/drawing/2014/main" id="{4A28630C-5422-CCC1-0AFA-6835ECD40043}"/>
              </a:ext>
            </a:extLst>
          </p:cNvPr>
          <p:cNvGrpSpPr/>
          <p:nvPr/>
        </p:nvGrpSpPr>
        <p:grpSpPr>
          <a:xfrm>
            <a:off x="940715" y="57628"/>
            <a:ext cx="10994400" cy="5114880"/>
            <a:chOff x="940715" y="57628"/>
            <a:chExt cx="10994400" cy="5114880"/>
          </a:xfrm>
        </p:grpSpPr>
        <mc:AlternateContent xmlns:mc="http://schemas.openxmlformats.org/markup-compatibility/2006" xmlns:p14="http://schemas.microsoft.com/office/powerpoint/2010/main">
          <mc:Choice Requires="p14">
            <p:contentPart p14:bwMode="auto" r:id="rId14">
              <p14:nvContentPartPr>
                <p14:cNvPr id="40" name="Freihand 39">
                  <a:extLst>
                    <a:ext uri="{FF2B5EF4-FFF2-40B4-BE49-F238E27FC236}">
                      <a16:creationId xmlns:a16="http://schemas.microsoft.com/office/drawing/2014/main" id="{4C8281D6-A745-28BC-043C-C66F574FC57D}"/>
                    </a:ext>
                  </a:extLst>
                </p14:cNvPr>
                <p14:cNvContentPartPr/>
                <p14:nvPr/>
              </p14:nvContentPartPr>
              <p14:xfrm>
                <a:off x="1293875" y="824428"/>
                <a:ext cx="74520" cy="204840"/>
              </p14:xfrm>
            </p:contentPart>
          </mc:Choice>
          <mc:Fallback xmlns="">
            <p:pic>
              <p:nvPicPr>
                <p:cNvPr id="40" name="Freihand 39">
                  <a:extLst>
                    <a:ext uri="{FF2B5EF4-FFF2-40B4-BE49-F238E27FC236}">
                      <a16:creationId xmlns:a16="http://schemas.microsoft.com/office/drawing/2014/main" id="{4C8281D6-A745-28BC-043C-C66F574FC57D}"/>
                    </a:ext>
                  </a:extLst>
                </p:cNvPr>
                <p:cNvPicPr/>
                <p:nvPr/>
              </p:nvPicPr>
              <p:blipFill>
                <a:blip r:embed="rId15"/>
                <a:stretch>
                  <a:fillRect/>
                </a:stretch>
              </p:blipFill>
              <p:spPr>
                <a:xfrm>
                  <a:off x="1284875" y="815428"/>
                  <a:ext cx="92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Freihand 40">
                  <a:extLst>
                    <a:ext uri="{FF2B5EF4-FFF2-40B4-BE49-F238E27FC236}">
                      <a16:creationId xmlns:a16="http://schemas.microsoft.com/office/drawing/2014/main" id="{EA1C75FE-B3E8-C009-6500-2DC4B06E9EE1}"/>
                    </a:ext>
                  </a:extLst>
                </p14:cNvPr>
                <p14:cNvContentPartPr/>
                <p14:nvPr/>
              </p14:nvContentPartPr>
              <p14:xfrm>
                <a:off x="1287755" y="692308"/>
                <a:ext cx="10440" cy="15840"/>
              </p14:xfrm>
            </p:contentPart>
          </mc:Choice>
          <mc:Fallback xmlns="">
            <p:pic>
              <p:nvPicPr>
                <p:cNvPr id="41" name="Freihand 40">
                  <a:extLst>
                    <a:ext uri="{FF2B5EF4-FFF2-40B4-BE49-F238E27FC236}">
                      <a16:creationId xmlns:a16="http://schemas.microsoft.com/office/drawing/2014/main" id="{EA1C75FE-B3E8-C009-6500-2DC4B06E9EE1}"/>
                    </a:ext>
                  </a:extLst>
                </p:cNvPr>
                <p:cNvPicPr/>
                <p:nvPr/>
              </p:nvPicPr>
              <p:blipFill>
                <a:blip r:embed="rId17"/>
                <a:stretch>
                  <a:fillRect/>
                </a:stretch>
              </p:blipFill>
              <p:spPr>
                <a:xfrm>
                  <a:off x="1279115" y="683308"/>
                  <a:ext cx="28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Freihand 44">
                  <a:extLst>
                    <a:ext uri="{FF2B5EF4-FFF2-40B4-BE49-F238E27FC236}">
                      <a16:creationId xmlns:a16="http://schemas.microsoft.com/office/drawing/2014/main" id="{61C8C21B-C4FF-14BE-5DD4-194609A90A49}"/>
                    </a:ext>
                  </a:extLst>
                </p14:cNvPr>
                <p14:cNvContentPartPr/>
                <p14:nvPr/>
              </p14:nvContentPartPr>
              <p14:xfrm>
                <a:off x="10427075" y="1409788"/>
                <a:ext cx="271800" cy="46440"/>
              </p14:xfrm>
            </p:contentPart>
          </mc:Choice>
          <mc:Fallback xmlns="">
            <p:pic>
              <p:nvPicPr>
                <p:cNvPr id="45" name="Freihand 44">
                  <a:extLst>
                    <a:ext uri="{FF2B5EF4-FFF2-40B4-BE49-F238E27FC236}">
                      <a16:creationId xmlns:a16="http://schemas.microsoft.com/office/drawing/2014/main" id="{61C8C21B-C4FF-14BE-5DD4-194609A90A49}"/>
                    </a:ext>
                  </a:extLst>
                </p:cNvPr>
                <p:cNvPicPr/>
                <p:nvPr/>
              </p:nvPicPr>
              <p:blipFill>
                <a:blip r:embed="rId19"/>
                <a:stretch>
                  <a:fillRect/>
                </a:stretch>
              </p:blipFill>
              <p:spPr>
                <a:xfrm>
                  <a:off x="10418075" y="1401148"/>
                  <a:ext cx="289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Freihand 1">
                  <a:extLst>
                    <a:ext uri="{FF2B5EF4-FFF2-40B4-BE49-F238E27FC236}">
                      <a16:creationId xmlns:a16="http://schemas.microsoft.com/office/drawing/2014/main" id="{645ACB8B-49B4-5B1E-B7B3-239E2EB550D2}"/>
                    </a:ext>
                  </a:extLst>
                </p14:cNvPr>
                <p14:cNvContentPartPr/>
                <p14:nvPr/>
              </p14:nvContentPartPr>
              <p14:xfrm>
                <a:off x="1843235" y="1131148"/>
                <a:ext cx="157680" cy="3561480"/>
              </p14:xfrm>
            </p:contentPart>
          </mc:Choice>
          <mc:Fallback xmlns="">
            <p:pic>
              <p:nvPicPr>
                <p:cNvPr id="2" name="Freihand 1">
                  <a:extLst>
                    <a:ext uri="{FF2B5EF4-FFF2-40B4-BE49-F238E27FC236}">
                      <a16:creationId xmlns:a16="http://schemas.microsoft.com/office/drawing/2014/main" id="{645ACB8B-49B4-5B1E-B7B3-239E2EB550D2}"/>
                    </a:ext>
                  </a:extLst>
                </p:cNvPr>
                <p:cNvPicPr/>
                <p:nvPr/>
              </p:nvPicPr>
              <p:blipFill>
                <a:blip r:embed="rId21"/>
                <a:stretch>
                  <a:fillRect/>
                </a:stretch>
              </p:blipFill>
              <p:spPr>
                <a:xfrm>
                  <a:off x="1834235" y="1122508"/>
                  <a:ext cx="175320" cy="3579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Freihand 2">
                  <a:extLst>
                    <a:ext uri="{FF2B5EF4-FFF2-40B4-BE49-F238E27FC236}">
                      <a16:creationId xmlns:a16="http://schemas.microsoft.com/office/drawing/2014/main" id="{847FE078-64C8-BE39-E1CD-F83C1344FC22}"/>
                    </a:ext>
                  </a:extLst>
                </p14:cNvPr>
                <p14:cNvContentPartPr/>
                <p14:nvPr/>
              </p14:nvContentPartPr>
              <p14:xfrm>
                <a:off x="1904075" y="4393108"/>
                <a:ext cx="5938200" cy="216720"/>
              </p14:xfrm>
            </p:contentPart>
          </mc:Choice>
          <mc:Fallback xmlns="">
            <p:pic>
              <p:nvPicPr>
                <p:cNvPr id="3" name="Freihand 2">
                  <a:extLst>
                    <a:ext uri="{FF2B5EF4-FFF2-40B4-BE49-F238E27FC236}">
                      <a16:creationId xmlns:a16="http://schemas.microsoft.com/office/drawing/2014/main" id="{847FE078-64C8-BE39-E1CD-F83C1344FC22}"/>
                    </a:ext>
                  </a:extLst>
                </p:cNvPr>
                <p:cNvPicPr/>
                <p:nvPr/>
              </p:nvPicPr>
              <p:blipFill>
                <a:blip r:embed="rId23"/>
                <a:stretch>
                  <a:fillRect/>
                </a:stretch>
              </p:blipFill>
              <p:spPr>
                <a:xfrm>
                  <a:off x="1895075" y="4384108"/>
                  <a:ext cx="5955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Freihand 3">
                  <a:extLst>
                    <a:ext uri="{FF2B5EF4-FFF2-40B4-BE49-F238E27FC236}">
                      <a16:creationId xmlns:a16="http://schemas.microsoft.com/office/drawing/2014/main" id="{CB9CF2A5-F62B-EDBB-32C5-095F9C4CBEE8}"/>
                    </a:ext>
                  </a:extLst>
                </p14:cNvPr>
                <p14:cNvContentPartPr/>
                <p14:nvPr/>
              </p14:nvContentPartPr>
              <p14:xfrm>
                <a:off x="7831115" y="4293028"/>
                <a:ext cx="214200" cy="204840"/>
              </p14:xfrm>
            </p:contentPart>
          </mc:Choice>
          <mc:Fallback xmlns="">
            <p:pic>
              <p:nvPicPr>
                <p:cNvPr id="4" name="Freihand 3">
                  <a:extLst>
                    <a:ext uri="{FF2B5EF4-FFF2-40B4-BE49-F238E27FC236}">
                      <a16:creationId xmlns:a16="http://schemas.microsoft.com/office/drawing/2014/main" id="{CB9CF2A5-F62B-EDBB-32C5-095F9C4CBEE8}"/>
                    </a:ext>
                  </a:extLst>
                </p:cNvPr>
                <p:cNvPicPr/>
                <p:nvPr/>
              </p:nvPicPr>
              <p:blipFill>
                <a:blip r:embed="rId25"/>
                <a:stretch>
                  <a:fillRect/>
                </a:stretch>
              </p:blipFill>
              <p:spPr>
                <a:xfrm>
                  <a:off x="7822115" y="4284028"/>
                  <a:ext cx="231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 name="Freihand 4">
                  <a:extLst>
                    <a:ext uri="{FF2B5EF4-FFF2-40B4-BE49-F238E27FC236}">
                      <a16:creationId xmlns:a16="http://schemas.microsoft.com/office/drawing/2014/main" id="{9B7C1906-7A0C-56E4-FF83-01D0BBADD08A}"/>
                    </a:ext>
                  </a:extLst>
                </p14:cNvPr>
                <p14:cNvContentPartPr/>
                <p14:nvPr/>
              </p14:nvContentPartPr>
              <p14:xfrm>
                <a:off x="1698875" y="849988"/>
                <a:ext cx="293040" cy="317520"/>
              </p14:xfrm>
            </p:contentPart>
          </mc:Choice>
          <mc:Fallback xmlns="">
            <p:pic>
              <p:nvPicPr>
                <p:cNvPr id="5" name="Freihand 4">
                  <a:extLst>
                    <a:ext uri="{FF2B5EF4-FFF2-40B4-BE49-F238E27FC236}">
                      <a16:creationId xmlns:a16="http://schemas.microsoft.com/office/drawing/2014/main" id="{9B7C1906-7A0C-56E4-FF83-01D0BBADD08A}"/>
                    </a:ext>
                  </a:extLst>
                </p:cNvPr>
                <p:cNvPicPr/>
                <p:nvPr/>
              </p:nvPicPr>
              <p:blipFill>
                <a:blip r:embed="rId27"/>
                <a:stretch>
                  <a:fillRect/>
                </a:stretch>
              </p:blipFill>
              <p:spPr>
                <a:xfrm>
                  <a:off x="1690235" y="840988"/>
                  <a:ext cx="3106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Freihand 41">
                  <a:extLst>
                    <a:ext uri="{FF2B5EF4-FFF2-40B4-BE49-F238E27FC236}">
                      <a16:creationId xmlns:a16="http://schemas.microsoft.com/office/drawing/2014/main" id="{4D62B631-6DD4-4DB1-3057-FEA89DE572B7}"/>
                    </a:ext>
                  </a:extLst>
                </p14:cNvPr>
                <p14:cNvContentPartPr/>
                <p14:nvPr/>
              </p14:nvContentPartPr>
              <p14:xfrm>
                <a:off x="7684595" y="4734028"/>
                <a:ext cx="102240" cy="169920"/>
              </p14:xfrm>
            </p:contentPart>
          </mc:Choice>
          <mc:Fallback xmlns="">
            <p:pic>
              <p:nvPicPr>
                <p:cNvPr id="42" name="Freihand 41">
                  <a:extLst>
                    <a:ext uri="{FF2B5EF4-FFF2-40B4-BE49-F238E27FC236}">
                      <a16:creationId xmlns:a16="http://schemas.microsoft.com/office/drawing/2014/main" id="{4D62B631-6DD4-4DB1-3057-FEA89DE572B7}"/>
                    </a:ext>
                  </a:extLst>
                </p:cNvPr>
                <p:cNvPicPr/>
                <p:nvPr/>
              </p:nvPicPr>
              <p:blipFill>
                <a:blip r:embed="rId29"/>
                <a:stretch>
                  <a:fillRect/>
                </a:stretch>
              </p:blipFill>
              <p:spPr>
                <a:xfrm>
                  <a:off x="7675595" y="4725388"/>
                  <a:ext cx="119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BCF27BC7-CCDB-3019-4E15-F3C2F47608CC}"/>
                    </a:ext>
                  </a:extLst>
                </p14:cNvPr>
                <p14:cNvContentPartPr/>
                <p14:nvPr/>
              </p14:nvContentPartPr>
              <p14:xfrm>
                <a:off x="7733915" y="4745188"/>
                <a:ext cx="131040" cy="370080"/>
              </p14:xfrm>
            </p:contentPart>
          </mc:Choice>
          <mc:Fallback xmlns="">
            <p:pic>
              <p:nvPicPr>
                <p:cNvPr id="43" name="Freihand 42">
                  <a:extLst>
                    <a:ext uri="{FF2B5EF4-FFF2-40B4-BE49-F238E27FC236}">
                      <a16:creationId xmlns:a16="http://schemas.microsoft.com/office/drawing/2014/main" id="{BCF27BC7-CCDB-3019-4E15-F3C2F47608CC}"/>
                    </a:ext>
                  </a:extLst>
                </p:cNvPr>
                <p:cNvPicPr/>
                <p:nvPr/>
              </p:nvPicPr>
              <p:blipFill>
                <a:blip r:embed="rId31"/>
                <a:stretch>
                  <a:fillRect/>
                </a:stretch>
              </p:blipFill>
              <p:spPr>
                <a:xfrm>
                  <a:off x="7725275" y="4736188"/>
                  <a:ext cx="1486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Freihand 45">
                  <a:extLst>
                    <a:ext uri="{FF2B5EF4-FFF2-40B4-BE49-F238E27FC236}">
                      <a16:creationId xmlns:a16="http://schemas.microsoft.com/office/drawing/2014/main" id="{EDAF7D46-B141-D0E2-7A23-1F1C9BB4B289}"/>
                    </a:ext>
                  </a:extLst>
                </p14:cNvPr>
                <p14:cNvContentPartPr/>
                <p14:nvPr/>
              </p14:nvContentPartPr>
              <p14:xfrm>
                <a:off x="1981475" y="4499308"/>
                <a:ext cx="16920" cy="304920"/>
              </p14:xfrm>
            </p:contentPart>
          </mc:Choice>
          <mc:Fallback xmlns="">
            <p:pic>
              <p:nvPicPr>
                <p:cNvPr id="46" name="Freihand 45">
                  <a:extLst>
                    <a:ext uri="{FF2B5EF4-FFF2-40B4-BE49-F238E27FC236}">
                      <a16:creationId xmlns:a16="http://schemas.microsoft.com/office/drawing/2014/main" id="{EDAF7D46-B141-D0E2-7A23-1F1C9BB4B289}"/>
                    </a:ext>
                  </a:extLst>
                </p:cNvPr>
                <p:cNvPicPr/>
                <p:nvPr/>
              </p:nvPicPr>
              <p:blipFill>
                <a:blip r:embed="rId33"/>
                <a:stretch>
                  <a:fillRect/>
                </a:stretch>
              </p:blipFill>
              <p:spPr>
                <a:xfrm>
                  <a:off x="1972835" y="4490308"/>
                  <a:ext cx="345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0710DD8D-D6EC-EC79-5926-4AC1E2125100}"/>
                    </a:ext>
                  </a:extLst>
                </p14:cNvPr>
                <p14:cNvContentPartPr/>
                <p14:nvPr/>
              </p14:nvContentPartPr>
              <p14:xfrm>
                <a:off x="1847555" y="4588948"/>
                <a:ext cx="153360" cy="49320"/>
              </p14:xfrm>
            </p:contentPart>
          </mc:Choice>
          <mc:Fallback xmlns="">
            <p:pic>
              <p:nvPicPr>
                <p:cNvPr id="47" name="Freihand 46">
                  <a:extLst>
                    <a:ext uri="{FF2B5EF4-FFF2-40B4-BE49-F238E27FC236}">
                      <a16:creationId xmlns:a16="http://schemas.microsoft.com/office/drawing/2014/main" id="{0710DD8D-D6EC-EC79-5926-4AC1E2125100}"/>
                    </a:ext>
                  </a:extLst>
                </p:cNvPr>
                <p:cNvPicPr/>
                <p:nvPr/>
              </p:nvPicPr>
              <p:blipFill>
                <a:blip r:embed="rId35"/>
                <a:stretch>
                  <a:fillRect/>
                </a:stretch>
              </p:blipFill>
              <p:spPr>
                <a:xfrm>
                  <a:off x="1838915" y="4580308"/>
                  <a:ext cx="171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Freihand 48">
                  <a:extLst>
                    <a:ext uri="{FF2B5EF4-FFF2-40B4-BE49-F238E27FC236}">
                      <a16:creationId xmlns:a16="http://schemas.microsoft.com/office/drawing/2014/main" id="{3FFAA5F6-41A8-3D32-2400-86B05E9CB154}"/>
                    </a:ext>
                  </a:extLst>
                </p14:cNvPr>
                <p14:cNvContentPartPr/>
                <p14:nvPr/>
              </p14:nvContentPartPr>
              <p14:xfrm>
                <a:off x="8535635" y="1543348"/>
                <a:ext cx="817200" cy="152640"/>
              </p14:xfrm>
            </p:contentPart>
          </mc:Choice>
          <mc:Fallback xmlns="">
            <p:pic>
              <p:nvPicPr>
                <p:cNvPr id="49" name="Freihand 48">
                  <a:extLst>
                    <a:ext uri="{FF2B5EF4-FFF2-40B4-BE49-F238E27FC236}">
                      <a16:creationId xmlns:a16="http://schemas.microsoft.com/office/drawing/2014/main" id="{3FFAA5F6-41A8-3D32-2400-86B05E9CB154}"/>
                    </a:ext>
                  </a:extLst>
                </p:cNvPr>
                <p:cNvPicPr/>
                <p:nvPr/>
              </p:nvPicPr>
              <p:blipFill>
                <a:blip r:embed="rId37"/>
                <a:stretch>
                  <a:fillRect/>
                </a:stretch>
              </p:blipFill>
              <p:spPr>
                <a:xfrm>
                  <a:off x="8526635" y="1534708"/>
                  <a:ext cx="834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CD075413-265A-0FCB-3921-42C5A18A1EDD}"/>
                    </a:ext>
                  </a:extLst>
                </p14:cNvPr>
                <p14:cNvContentPartPr/>
                <p14:nvPr/>
              </p14:nvContentPartPr>
              <p14:xfrm>
                <a:off x="5829875" y="4296988"/>
                <a:ext cx="29880" cy="365040"/>
              </p14:xfrm>
            </p:contentPart>
          </mc:Choice>
          <mc:Fallback xmlns="">
            <p:pic>
              <p:nvPicPr>
                <p:cNvPr id="50" name="Freihand 49">
                  <a:extLst>
                    <a:ext uri="{FF2B5EF4-FFF2-40B4-BE49-F238E27FC236}">
                      <a16:creationId xmlns:a16="http://schemas.microsoft.com/office/drawing/2014/main" id="{CD075413-265A-0FCB-3921-42C5A18A1EDD}"/>
                    </a:ext>
                  </a:extLst>
                </p:cNvPr>
                <p:cNvPicPr/>
                <p:nvPr/>
              </p:nvPicPr>
              <p:blipFill>
                <a:blip r:embed="rId39"/>
                <a:stretch>
                  <a:fillRect/>
                </a:stretch>
              </p:blipFill>
              <p:spPr>
                <a:xfrm>
                  <a:off x="5821235" y="4287988"/>
                  <a:ext cx="4752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Freihand 50">
                  <a:extLst>
                    <a:ext uri="{FF2B5EF4-FFF2-40B4-BE49-F238E27FC236}">
                      <a16:creationId xmlns:a16="http://schemas.microsoft.com/office/drawing/2014/main" id="{161E3FC7-13EB-B439-760F-54A18188DF2C}"/>
                    </a:ext>
                  </a:extLst>
                </p14:cNvPr>
                <p14:cNvContentPartPr/>
                <p14:nvPr/>
              </p14:nvContentPartPr>
              <p14:xfrm>
                <a:off x="5560595" y="4863628"/>
                <a:ext cx="111600" cy="308880"/>
              </p14:xfrm>
            </p:contentPart>
          </mc:Choice>
          <mc:Fallback xmlns="">
            <p:pic>
              <p:nvPicPr>
                <p:cNvPr id="51" name="Freihand 50">
                  <a:extLst>
                    <a:ext uri="{FF2B5EF4-FFF2-40B4-BE49-F238E27FC236}">
                      <a16:creationId xmlns:a16="http://schemas.microsoft.com/office/drawing/2014/main" id="{161E3FC7-13EB-B439-760F-54A18188DF2C}"/>
                    </a:ext>
                  </a:extLst>
                </p:cNvPr>
                <p:cNvPicPr/>
                <p:nvPr/>
              </p:nvPicPr>
              <p:blipFill>
                <a:blip r:embed="rId41"/>
                <a:stretch>
                  <a:fillRect/>
                </a:stretch>
              </p:blipFill>
              <p:spPr>
                <a:xfrm>
                  <a:off x="5551955" y="4854628"/>
                  <a:ext cx="1292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831C9DEE-7A3D-3DB6-53FE-92376B394F64}"/>
                    </a:ext>
                  </a:extLst>
                </p14:cNvPr>
                <p14:cNvContentPartPr/>
                <p14:nvPr/>
              </p14:nvContentPartPr>
              <p14:xfrm>
                <a:off x="5649875" y="4865068"/>
                <a:ext cx="118440" cy="23040"/>
              </p14:xfrm>
            </p:contentPart>
          </mc:Choice>
          <mc:Fallback xmlns="">
            <p:pic>
              <p:nvPicPr>
                <p:cNvPr id="52" name="Freihand 51">
                  <a:extLst>
                    <a:ext uri="{FF2B5EF4-FFF2-40B4-BE49-F238E27FC236}">
                      <a16:creationId xmlns:a16="http://schemas.microsoft.com/office/drawing/2014/main" id="{831C9DEE-7A3D-3DB6-53FE-92376B394F64}"/>
                    </a:ext>
                  </a:extLst>
                </p:cNvPr>
                <p:cNvPicPr/>
                <p:nvPr/>
              </p:nvPicPr>
              <p:blipFill>
                <a:blip r:embed="rId43"/>
                <a:stretch>
                  <a:fillRect/>
                </a:stretch>
              </p:blipFill>
              <p:spPr>
                <a:xfrm>
                  <a:off x="5641235" y="4856428"/>
                  <a:ext cx="136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A9B95928-D524-70C9-541A-3AE0D5D3B3C8}"/>
                    </a:ext>
                  </a:extLst>
                </p14:cNvPr>
                <p14:cNvContentPartPr/>
                <p14:nvPr/>
              </p14:nvContentPartPr>
              <p14:xfrm>
                <a:off x="5774795" y="4862908"/>
                <a:ext cx="376560" cy="205200"/>
              </p14:xfrm>
            </p:contentPart>
          </mc:Choice>
          <mc:Fallback xmlns="">
            <p:pic>
              <p:nvPicPr>
                <p:cNvPr id="53" name="Freihand 52">
                  <a:extLst>
                    <a:ext uri="{FF2B5EF4-FFF2-40B4-BE49-F238E27FC236}">
                      <a16:creationId xmlns:a16="http://schemas.microsoft.com/office/drawing/2014/main" id="{A9B95928-D524-70C9-541A-3AE0D5D3B3C8}"/>
                    </a:ext>
                  </a:extLst>
                </p:cNvPr>
                <p:cNvPicPr/>
                <p:nvPr/>
              </p:nvPicPr>
              <p:blipFill>
                <a:blip r:embed="rId45"/>
                <a:stretch>
                  <a:fillRect/>
                </a:stretch>
              </p:blipFill>
              <p:spPr>
                <a:xfrm>
                  <a:off x="5766155" y="4853908"/>
                  <a:ext cx="394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A86BE865-F625-A0EC-4AFF-21B0E5592BBD}"/>
                    </a:ext>
                  </a:extLst>
                </p14:cNvPr>
                <p14:cNvContentPartPr/>
                <p14:nvPr/>
              </p14:nvContentPartPr>
              <p14:xfrm>
                <a:off x="9593675" y="599068"/>
                <a:ext cx="9000" cy="174960"/>
              </p14:xfrm>
            </p:contentPart>
          </mc:Choice>
          <mc:Fallback xmlns="">
            <p:pic>
              <p:nvPicPr>
                <p:cNvPr id="21" name="Freihand 20">
                  <a:extLst>
                    <a:ext uri="{FF2B5EF4-FFF2-40B4-BE49-F238E27FC236}">
                      <a16:creationId xmlns:a16="http://schemas.microsoft.com/office/drawing/2014/main" id="{A86BE865-F625-A0EC-4AFF-21B0E5592BBD}"/>
                    </a:ext>
                  </a:extLst>
                </p:cNvPr>
                <p:cNvPicPr/>
                <p:nvPr/>
              </p:nvPicPr>
              <p:blipFill>
                <a:blip r:embed="rId47"/>
                <a:stretch>
                  <a:fillRect/>
                </a:stretch>
              </p:blipFill>
              <p:spPr>
                <a:xfrm>
                  <a:off x="9585035" y="590428"/>
                  <a:ext cx="26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CEFA90BE-3004-6BC3-B6E9-770F7EA6C857}"/>
                    </a:ext>
                  </a:extLst>
                </p14:cNvPr>
                <p14:cNvContentPartPr/>
                <p14:nvPr/>
              </p14:nvContentPartPr>
              <p14:xfrm>
                <a:off x="9717875" y="562708"/>
                <a:ext cx="111600" cy="212040"/>
              </p14:xfrm>
            </p:contentPart>
          </mc:Choice>
          <mc:Fallback xmlns="">
            <p:pic>
              <p:nvPicPr>
                <p:cNvPr id="22" name="Freihand 21">
                  <a:extLst>
                    <a:ext uri="{FF2B5EF4-FFF2-40B4-BE49-F238E27FC236}">
                      <a16:creationId xmlns:a16="http://schemas.microsoft.com/office/drawing/2014/main" id="{CEFA90BE-3004-6BC3-B6E9-770F7EA6C857}"/>
                    </a:ext>
                  </a:extLst>
                </p:cNvPr>
                <p:cNvPicPr/>
                <p:nvPr/>
              </p:nvPicPr>
              <p:blipFill>
                <a:blip r:embed="rId49"/>
                <a:stretch>
                  <a:fillRect/>
                </a:stretch>
              </p:blipFill>
              <p:spPr>
                <a:xfrm>
                  <a:off x="9708875" y="554068"/>
                  <a:ext cx="129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Freihand 58">
                  <a:extLst>
                    <a:ext uri="{FF2B5EF4-FFF2-40B4-BE49-F238E27FC236}">
                      <a16:creationId xmlns:a16="http://schemas.microsoft.com/office/drawing/2014/main" id="{7986B3EF-0964-59CB-D72E-8539302965E6}"/>
                    </a:ext>
                  </a:extLst>
                </p14:cNvPr>
                <p14:cNvContentPartPr/>
                <p14:nvPr/>
              </p14:nvContentPartPr>
              <p14:xfrm>
                <a:off x="8642195" y="497548"/>
                <a:ext cx="48960" cy="256320"/>
              </p14:xfrm>
            </p:contentPart>
          </mc:Choice>
          <mc:Fallback xmlns="">
            <p:pic>
              <p:nvPicPr>
                <p:cNvPr id="59" name="Freihand 58">
                  <a:extLst>
                    <a:ext uri="{FF2B5EF4-FFF2-40B4-BE49-F238E27FC236}">
                      <a16:creationId xmlns:a16="http://schemas.microsoft.com/office/drawing/2014/main" id="{7986B3EF-0964-59CB-D72E-8539302965E6}"/>
                    </a:ext>
                  </a:extLst>
                </p:cNvPr>
                <p:cNvPicPr/>
                <p:nvPr/>
              </p:nvPicPr>
              <p:blipFill>
                <a:blip r:embed="rId51"/>
                <a:stretch>
                  <a:fillRect/>
                </a:stretch>
              </p:blipFill>
              <p:spPr>
                <a:xfrm>
                  <a:off x="8633195" y="488908"/>
                  <a:ext cx="66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C12C37E1-422A-1E21-A75E-DFFEB0D3C4C8}"/>
                    </a:ext>
                  </a:extLst>
                </p14:cNvPr>
                <p14:cNvContentPartPr/>
                <p14:nvPr/>
              </p14:nvContentPartPr>
              <p14:xfrm>
                <a:off x="8602955" y="621028"/>
                <a:ext cx="167760" cy="163800"/>
              </p14:xfrm>
            </p:contentPart>
          </mc:Choice>
          <mc:Fallback xmlns="">
            <p:pic>
              <p:nvPicPr>
                <p:cNvPr id="60" name="Freihand 59">
                  <a:extLst>
                    <a:ext uri="{FF2B5EF4-FFF2-40B4-BE49-F238E27FC236}">
                      <a16:creationId xmlns:a16="http://schemas.microsoft.com/office/drawing/2014/main" id="{C12C37E1-422A-1E21-A75E-DFFEB0D3C4C8}"/>
                    </a:ext>
                  </a:extLst>
                </p:cNvPr>
                <p:cNvPicPr/>
                <p:nvPr/>
              </p:nvPicPr>
              <p:blipFill>
                <a:blip r:embed="rId53"/>
                <a:stretch>
                  <a:fillRect/>
                </a:stretch>
              </p:blipFill>
              <p:spPr>
                <a:xfrm>
                  <a:off x="8594315" y="612388"/>
                  <a:ext cx="185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2" name="Freihand 61">
                  <a:extLst>
                    <a:ext uri="{FF2B5EF4-FFF2-40B4-BE49-F238E27FC236}">
                      <a16:creationId xmlns:a16="http://schemas.microsoft.com/office/drawing/2014/main" id="{A407C896-8F8E-A72B-0C6C-5CD9A8338D1A}"/>
                    </a:ext>
                  </a:extLst>
                </p14:cNvPr>
                <p14:cNvContentPartPr/>
                <p14:nvPr/>
              </p14:nvContentPartPr>
              <p14:xfrm>
                <a:off x="8280755" y="150508"/>
                <a:ext cx="49680" cy="182160"/>
              </p14:xfrm>
            </p:contentPart>
          </mc:Choice>
          <mc:Fallback xmlns="">
            <p:pic>
              <p:nvPicPr>
                <p:cNvPr id="62" name="Freihand 61">
                  <a:extLst>
                    <a:ext uri="{FF2B5EF4-FFF2-40B4-BE49-F238E27FC236}">
                      <a16:creationId xmlns:a16="http://schemas.microsoft.com/office/drawing/2014/main" id="{A407C896-8F8E-A72B-0C6C-5CD9A8338D1A}"/>
                    </a:ext>
                  </a:extLst>
                </p:cNvPr>
                <p:cNvPicPr/>
                <p:nvPr/>
              </p:nvPicPr>
              <p:blipFill>
                <a:blip r:embed="rId55"/>
                <a:stretch>
                  <a:fillRect/>
                </a:stretch>
              </p:blipFill>
              <p:spPr>
                <a:xfrm>
                  <a:off x="8272115" y="141868"/>
                  <a:ext cx="67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Freihand 62">
                  <a:extLst>
                    <a:ext uri="{FF2B5EF4-FFF2-40B4-BE49-F238E27FC236}">
                      <a16:creationId xmlns:a16="http://schemas.microsoft.com/office/drawing/2014/main" id="{30E78EA8-BE11-E962-5FA6-08D87326BC83}"/>
                    </a:ext>
                  </a:extLst>
                </p14:cNvPr>
                <p14:cNvContentPartPr/>
                <p14:nvPr/>
              </p14:nvContentPartPr>
              <p14:xfrm>
                <a:off x="8283995" y="57628"/>
                <a:ext cx="17280" cy="2520"/>
              </p14:xfrm>
            </p:contentPart>
          </mc:Choice>
          <mc:Fallback xmlns="">
            <p:pic>
              <p:nvPicPr>
                <p:cNvPr id="63" name="Freihand 62">
                  <a:extLst>
                    <a:ext uri="{FF2B5EF4-FFF2-40B4-BE49-F238E27FC236}">
                      <a16:creationId xmlns:a16="http://schemas.microsoft.com/office/drawing/2014/main" id="{30E78EA8-BE11-E962-5FA6-08D87326BC83}"/>
                    </a:ext>
                  </a:extLst>
                </p:cNvPr>
                <p:cNvPicPr/>
                <p:nvPr/>
              </p:nvPicPr>
              <p:blipFill>
                <a:blip r:embed="rId57"/>
                <a:stretch>
                  <a:fillRect/>
                </a:stretch>
              </p:blipFill>
              <p:spPr>
                <a:xfrm>
                  <a:off x="8274995" y="48628"/>
                  <a:ext cx="34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Freihand 63">
                  <a:extLst>
                    <a:ext uri="{FF2B5EF4-FFF2-40B4-BE49-F238E27FC236}">
                      <a16:creationId xmlns:a16="http://schemas.microsoft.com/office/drawing/2014/main" id="{D4C81566-15F3-DC29-213A-C5F4C199B4E8}"/>
                    </a:ext>
                  </a:extLst>
                </p14:cNvPr>
                <p14:cNvContentPartPr/>
                <p14:nvPr/>
              </p14:nvContentPartPr>
              <p14:xfrm>
                <a:off x="8436635" y="58708"/>
                <a:ext cx="81720" cy="288000"/>
              </p14:xfrm>
            </p:contentPart>
          </mc:Choice>
          <mc:Fallback xmlns="">
            <p:pic>
              <p:nvPicPr>
                <p:cNvPr id="64" name="Freihand 63">
                  <a:extLst>
                    <a:ext uri="{FF2B5EF4-FFF2-40B4-BE49-F238E27FC236}">
                      <a16:creationId xmlns:a16="http://schemas.microsoft.com/office/drawing/2014/main" id="{D4C81566-15F3-DC29-213A-C5F4C199B4E8}"/>
                    </a:ext>
                  </a:extLst>
                </p:cNvPr>
                <p:cNvPicPr/>
                <p:nvPr/>
              </p:nvPicPr>
              <p:blipFill>
                <a:blip r:embed="rId59"/>
                <a:stretch>
                  <a:fillRect/>
                </a:stretch>
              </p:blipFill>
              <p:spPr>
                <a:xfrm>
                  <a:off x="8427995" y="49708"/>
                  <a:ext cx="993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5" name="Freihand 64">
                  <a:extLst>
                    <a:ext uri="{FF2B5EF4-FFF2-40B4-BE49-F238E27FC236}">
                      <a16:creationId xmlns:a16="http://schemas.microsoft.com/office/drawing/2014/main" id="{BF99009A-9829-A734-8C69-8947A3EA3439}"/>
                    </a:ext>
                  </a:extLst>
                </p14:cNvPr>
                <p14:cNvContentPartPr/>
                <p14:nvPr/>
              </p14:nvContentPartPr>
              <p14:xfrm>
                <a:off x="8572355" y="145828"/>
                <a:ext cx="145080" cy="195840"/>
              </p14:xfrm>
            </p:contentPart>
          </mc:Choice>
          <mc:Fallback xmlns="">
            <p:pic>
              <p:nvPicPr>
                <p:cNvPr id="65" name="Freihand 64">
                  <a:extLst>
                    <a:ext uri="{FF2B5EF4-FFF2-40B4-BE49-F238E27FC236}">
                      <a16:creationId xmlns:a16="http://schemas.microsoft.com/office/drawing/2014/main" id="{BF99009A-9829-A734-8C69-8947A3EA3439}"/>
                    </a:ext>
                  </a:extLst>
                </p:cNvPr>
                <p:cNvPicPr/>
                <p:nvPr/>
              </p:nvPicPr>
              <p:blipFill>
                <a:blip r:embed="rId61"/>
                <a:stretch>
                  <a:fillRect/>
                </a:stretch>
              </p:blipFill>
              <p:spPr>
                <a:xfrm>
                  <a:off x="8563355" y="137188"/>
                  <a:ext cx="162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6" name="Freihand 65">
                  <a:extLst>
                    <a:ext uri="{FF2B5EF4-FFF2-40B4-BE49-F238E27FC236}">
                      <a16:creationId xmlns:a16="http://schemas.microsoft.com/office/drawing/2014/main" id="{716DEF78-80C6-0D01-27E8-A53515124DE7}"/>
                    </a:ext>
                  </a:extLst>
                </p14:cNvPr>
                <p14:cNvContentPartPr/>
                <p14:nvPr/>
              </p14:nvContentPartPr>
              <p14:xfrm>
                <a:off x="8788355" y="190828"/>
                <a:ext cx="183240" cy="7920"/>
              </p14:xfrm>
            </p:contentPart>
          </mc:Choice>
          <mc:Fallback xmlns="">
            <p:pic>
              <p:nvPicPr>
                <p:cNvPr id="66" name="Freihand 65">
                  <a:extLst>
                    <a:ext uri="{FF2B5EF4-FFF2-40B4-BE49-F238E27FC236}">
                      <a16:creationId xmlns:a16="http://schemas.microsoft.com/office/drawing/2014/main" id="{716DEF78-80C6-0D01-27E8-A53515124DE7}"/>
                    </a:ext>
                  </a:extLst>
                </p:cNvPr>
                <p:cNvPicPr/>
                <p:nvPr/>
              </p:nvPicPr>
              <p:blipFill>
                <a:blip r:embed="rId63"/>
                <a:stretch>
                  <a:fillRect/>
                </a:stretch>
              </p:blipFill>
              <p:spPr>
                <a:xfrm>
                  <a:off x="8779355" y="182188"/>
                  <a:ext cx="200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7" name="Freihand 66">
                  <a:extLst>
                    <a:ext uri="{FF2B5EF4-FFF2-40B4-BE49-F238E27FC236}">
                      <a16:creationId xmlns:a16="http://schemas.microsoft.com/office/drawing/2014/main" id="{CA4B7A69-85F9-2710-AB07-8BD910030E5F}"/>
                    </a:ext>
                  </a:extLst>
                </p14:cNvPr>
                <p14:cNvContentPartPr/>
                <p14:nvPr/>
              </p14:nvContentPartPr>
              <p14:xfrm>
                <a:off x="8813555" y="247708"/>
                <a:ext cx="176040" cy="25560"/>
              </p14:xfrm>
            </p:contentPart>
          </mc:Choice>
          <mc:Fallback xmlns="">
            <p:pic>
              <p:nvPicPr>
                <p:cNvPr id="67" name="Freihand 66">
                  <a:extLst>
                    <a:ext uri="{FF2B5EF4-FFF2-40B4-BE49-F238E27FC236}">
                      <a16:creationId xmlns:a16="http://schemas.microsoft.com/office/drawing/2014/main" id="{CA4B7A69-85F9-2710-AB07-8BD910030E5F}"/>
                    </a:ext>
                  </a:extLst>
                </p:cNvPr>
                <p:cNvPicPr/>
                <p:nvPr/>
              </p:nvPicPr>
              <p:blipFill>
                <a:blip r:embed="rId65"/>
                <a:stretch>
                  <a:fillRect/>
                </a:stretch>
              </p:blipFill>
              <p:spPr>
                <a:xfrm>
                  <a:off x="8804555" y="238708"/>
                  <a:ext cx="193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8" name="Freihand 67">
                  <a:extLst>
                    <a:ext uri="{FF2B5EF4-FFF2-40B4-BE49-F238E27FC236}">
                      <a16:creationId xmlns:a16="http://schemas.microsoft.com/office/drawing/2014/main" id="{DAA9C341-7E70-A251-E643-AAC5A0CA0686}"/>
                    </a:ext>
                  </a:extLst>
                </p14:cNvPr>
                <p14:cNvContentPartPr/>
                <p14:nvPr/>
              </p14:nvContentPartPr>
              <p14:xfrm>
                <a:off x="9070235" y="61588"/>
                <a:ext cx="284400" cy="317520"/>
              </p14:xfrm>
            </p:contentPart>
          </mc:Choice>
          <mc:Fallback xmlns="">
            <p:pic>
              <p:nvPicPr>
                <p:cNvPr id="68" name="Freihand 67">
                  <a:extLst>
                    <a:ext uri="{FF2B5EF4-FFF2-40B4-BE49-F238E27FC236}">
                      <a16:creationId xmlns:a16="http://schemas.microsoft.com/office/drawing/2014/main" id="{DAA9C341-7E70-A251-E643-AAC5A0CA0686}"/>
                    </a:ext>
                  </a:extLst>
                </p:cNvPr>
                <p:cNvPicPr/>
                <p:nvPr/>
              </p:nvPicPr>
              <p:blipFill>
                <a:blip r:embed="rId67"/>
                <a:stretch>
                  <a:fillRect/>
                </a:stretch>
              </p:blipFill>
              <p:spPr>
                <a:xfrm>
                  <a:off x="9061595" y="52948"/>
                  <a:ext cx="3020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9" name="Freihand 68">
                  <a:extLst>
                    <a:ext uri="{FF2B5EF4-FFF2-40B4-BE49-F238E27FC236}">
                      <a16:creationId xmlns:a16="http://schemas.microsoft.com/office/drawing/2014/main" id="{F1D1C61D-9F55-ED26-CD1C-1532FD277E6D}"/>
                    </a:ext>
                  </a:extLst>
                </p14:cNvPr>
                <p14:cNvContentPartPr/>
                <p14:nvPr/>
              </p14:nvContentPartPr>
              <p14:xfrm>
                <a:off x="9539675" y="170308"/>
                <a:ext cx="141480" cy="28080"/>
              </p14:xfrm>
            </p:contentPart>
          </mc:Choice>
          <mc:Fallback xmlns="">
            <p:pic>
              <p:nvPicPr>
                <p:cNvPr id="69" name="Freihand 68">
                  <a:extLst>
                    <a:ext uri="{FF2B5EF4-FFF2-40B4-BE49-F238E27FC236}">
                      <a16:creationId xmlns:a16="http://schemas.microsoft.com/office/drawing/2014/main" id="{F1D1C61D-9F55-ED26-CD1C-1532FD277E6D}"/>
                    </a:ext>
                  </a:extLst>
                </p:cNvPr>
                <p:cNvPicPr/>
                <p:nvPr/>
              </p:nvPicPr>
              <p:blipFill>
                <a:blip r:embed="rId69"/>
                <a:stretch>
                  <a:fillRect/>
                </a:stretch>
              </p:blipFill>
              <p:spPr>
                <a:xfrm>
                  <a:off x="9531035" y="161668"/>
                  <a:ext cx="159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0" name="Freihand 69">
                  <a:extLst>
                    <a:ext uri="{FF2B5EF4-FFF2-40B4-BE49-F238E27FC236}">
                      <a16:creationId xmlns:a16="http://schemas.microsoft.com/office/drawing/2014/main" id="{E064528B-4625-6A1A-D43E-18C740EF90DD}"/>
                    </a:ext>
                  </a:extLst>
                </p14:cNvPr>
                <p14:cNvContentPartPr/>
                <p14:nvPr/>
              </p14:nvContentPartPr>
              <p14:xfrm>
                <a:off x="9520955" y="249148"/>
                <a:ext cx="222480" cy="30600"/>
              </p14:xfrm>
            </p:contentPart>
          </mc:Choice>
          <mc:Fallback xmlns="">
            <p:pic>
              <p:nvPicPr>
                <p:cNvPr id="70" name="Freihand 69">
                  <a:extLst>
                    <a:ext uri="{FF2B5EF4-FFF2-40B4-BE49-F238E27FC236}">
                      <a16:creationId xmlns:a16="http://schemas.microsoft.com/office/drawing/2014/main" id="{E064528B-4625-6A1A-D43E-18C740EF90DD}"/>
                    </a:ext>
                  </a:extLst>
                </p:cNvPr>
                <p:cNvPicPr/>
                <p:nvPr/>
              </p:nvPicPr>
              <p:blipFill>
                <a:blip r:embed="rId71"/>
                <a:stretch>
                  <a:fillRect/>
                </a:stretch>
              </p:blipFill>
              <p:spPr>
                <a:xfrm>
                  <a:off x="9512315" y="240508"/>
                  <a:ext cx="240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 name="Freihand 6">
                  <a:extLst>
                    <a:ext uri="{FF2B5EF4-FFF2-40B4-BE49-F238E27FC236}">
                      <a16:creationId xmlns:a16="http://schemas.microsoft.com/office/drawing/2014/main" id="{602F0E5E-C52D-7DBA-BC08-F3E36B0B664F}"/>
                    </a:ext>
                  </a:extLst>
                </p14:cNvPr>
                <p14:cNvContentPartPr/>
                <p14:nvPr/>
              </p14:nvContentPartPr>
              <p14:xfrm>
                <a:off x="8476595" y="1128628"/>
                <a:ext cx="190800" cy="277560"/>
              </p14:xfrm>
            </p:contentPart>
          </mc:Choice>
          <mc:Fallback xmlns="">
            <p:pic>
              <p:nvPicPr>
                <p:cNvPr id="7" name="Freihand 6">
                  <a:extLst>
                    <a:ext uri="{FF2B5EF4-FFF2-40B4-BE49-F238E27FC236}">
                      <a16:creationId xmlns:a16="http://schemas.microsoft.com/office/drawing/2014/main" id="{602F0E5E-C52D-7DBA-BC08-F3E36B0B664F}"/>
                    </a:ext>
                  </a:extLst>
                </p:cNvPr>
                <p:cNvPicPr/>
                <p:nvPr/>
              </p:nvPicPr>
              <p:blipFill>
                <a:blip r:embed="rId73"/>
                <a:stretch>
                  <a:fillRect/>
                </a:stretch>
              </p:blipFill>
              <p:spPr>
                <a:xfrm>
                  <a:off x="8467595" y="1119628"/>
                  <a:ext cx="2084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 name="Freihand 7">
                  <a:extLst>
                    <a:ext uri="{FF2B5EF4-FFF2-40B4-BE49-F238E27FC236}">
                      <a16:creationId xmlns:a16="http://schemas.microsoft.com/office/drawing/2014/main" id="{87012BB1-4BFC-1638-3254-4F7BCEC18BB7}"/>
                    </a:ext>
                  </a:extLst>
                </p14:cNvPr>
                <p14:cNvContentPartPr/>
                <p14:nvPr/>
              </p14:nvContentPartPr>
              <p14:xfrm>
                <a:off x="8554715" y="1422748"/>
                <a:ext cx="188280" cy="187200"/>
              </p14:xfrm>
            </p:contentPart>
          </mc:Choice>
          <mc:Fallback xmlns="">
            <p:pic>
              <p:nvPicPr>
                <p:cNvPr id="8" name="Freihand 7">
                  <a:extLst>
                    <a:ext uri="{FF2B5EF4-FFF2-40B4-BE49-F238E27FC236}">
                      <a16:creationId xmlns:a16="http://schemas.microsoft.com/office/drawing/2014/main" id="{87012BB1-4BFC-1638-3254-4F7BCEC18BB7}"/>
                    </a:ext>
                  </a:extLst>
                </p:cNvPr>
                <p:cNvPicPr/>
                <p:nvPr/>
              </p:nvPicPr>
              <p:blipFill>
                <a:blip r:embed="rId75"/>
                <a:stretch>
                  <a:fillRect/>
                </a:stretch>
              </p:blipFill>
              <p:spPr>
                <a:xfrm>
                  <a:off x="8545715" y="1413748"/>
                  <a:ext cx="205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 name="Freihand 8">
                  <a:extLst>
                    <a:ext uri="{FF2B5EF4-FFF2-40B4-BE49-F238E27FC236}">
                      <a16:creationId xmlns:a16="http://schemas.microsoft.com/office/drawing/2014/main" id="{A4E72CF6-D844-53A1-5F02-5D5E424F7D7F}"/>
                    </a:ext>
                  </a:extLst>
                </p14:cNvPr>
                <p14:cNvContentPartPr/>
                <p14:nvPr/>
              </p14:nvContentPartPr>
              <p14:xfrm>
                <a:off x="8647235" y="1162468"/>
                <a:ext cx="152280" cy="41040"/>
              </p14:xfrm>
            </p:contentPart>
          </mc:Choice>
          <mc:Fallback xmlns="">
            <p:pic>
              <p:nvPicPr>
                <p:cNvPr id="9" name="Freihand 8">
                  <a:extLst>
                    <a:ext uri="{FF2B5EF4-FFF2-40B4-BE49-F238E27FC236}">
                      <a16:creationId xmlns:a16="http://schemas.microsoft.com/office/drawing/2014/main" id="{A4E72CF6-D844-53A1-5F02-5D5E424F7D7F}"/>
                    </a:ext>
                  </a:extLst>
                </p:cNvPr>
                <p:cNvPicPr/>
                <p:nvPr/>
              </p:nvPicPr>
              <p:blipFill>
                <a:blip r:embed="rId77"/>
                <a:stretch>
                  <a:fillRect/>
                </a:stretch>
              </p:blipFill>
              <p:spPr>
                <a:xfrm>
                  <a:off x="8638235" y="1153468"/>
                  <a:ext cx="169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 name="Freihand 9">
                  <a:extLst>
                    <a:ext uri="{FF2B5EF4-FFF2-40B4-BE49-F238E27FC236}">
                      <a16:creationId xmlns:a16="http://schemas.microsoft.com/office/drawing/2014/main" id="{3B15E555-6A28-EB67-466A-112BB68A777E}"/>
                    </a:ext>
                  </a:extLst>
                </p14:cNvPr>
                <p14:cNvContentPartPr/>
                <p14:nvPr/>
              </p14:nvContentPartPr>
              <p14:xfrm>
                <a:off x="8842355" y="1164628"/>
                <a:ext cx="141840" cy="313200"/>
              </p14:xfrm>
            </p:contentPart>
          </mc:Choice>
          <mc:Fallback xmlns="">
            <p:pic>
              <p:nvPicPr>
                <p:cNvPr id="10" name="Freihand 9">
                  <a:extLst>
                    <a:ext uri="{FF2B5EF4-FFF2-40B4-BE49-F238E27FC236}">
                      <a16:creationId xmlns:a16="http://schemas.microsoft.com/office/drawing/2014/main" id="{3B15E555-6A28-EB67-466A-112BB68A777E}"/>
                    </a:ext>
                  </a:extLst>
                </p:cNvPr>
                <p:cNvPicPr/>
                <p:nvPr/>
              </p:nvPicPr>
              <p:blipFill>
                <a:blip r:embed="rId79"/>
                <a:stretch>
                  <a:fillRect/>
                </a:stretch>
              </p:blipFill>
              <p:spPr>
                <a:xfrm>
                  <a:off x="8833355" y="1155628"/>
                  <a:ext cx="1594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 name="Freihand 10">
                  <a:extLst>
                    <a:ext uri="{FF2B5EF4-FFF2-40B4-BE49-F238E27FC236}">
                      <a16:creationId xmlns:a16="http://schemas.microsoft.com/office/drawing/2014/main" id="{FC375FE4-3A1F-743B-0F51-C1A9856E6A01}"/>
                    </a:ext>
                  </a:extLst>
                </p14:cNvPr>
                <p14:cNvContentPartPr/>
                <p14:nvPr/>
              </p14:nvContentPartPr>
              <p14:xfrm>
                <a:off x="9042155" y="1198108"/>
                <a:ext cx="177840" cy="240840"/>
              </p14:xfrm>
            </p:contentPart>
          </mc:Choice>
          <mc:Fallback xmlns="">
            <p:pic>
              <p:nvPicPr>
                <p:cNvPr id="11" name="Freihand 10">
                  <a:extLst>
                    <a:ext uri="{FF2B5EF4-FFF2-40B4-BE49-F238E27FC236}">
                      <a16:creationId xmlns:a16="http://schemas.microsoft.com/office/drawing/2014/main" id="{FC375FE4-3A1F-743B-0F51-C1A9856E6A01}"/>
                    </a:ext>
                  </a:extLst>
                </p:cNvPr>
                <p:cNvPicPr/>
                <p:nvPr/>
              </p:nvPicPr>
              <p:blipFill>
                <a:blip r:embed="rId81"/>
                <a:stretch>
                  <a:fillRect/>
                </a:stretch>
              </p:blipFill>
              <p:spPr>
                <a:xfrm>
                  <a:off x="9033515" y="1189468"/>
                  <a:ext cx="1954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 name="Freihand 11">
                  <a:extLst>
                    <a:ext uri="{FF2B5EF4-FFF2-40B4-BE49-F238E27FC236}">
                      <a16:creationId xmlns:a16="http://schemas.microsoft.com/office/drawing/2014/main" id="{DC51D36E-158B-4542-4639-6D9F167B3D8C}"/>
                    </a:ext>
                  </a:extLst>
                </p14:cNvPr>
                <p14:cNvContentPartPr/>
                <p14:nvPr/>
              </p14:nvContentPartPr>
              <p14:xfrm>
                <a:off x="9386675" y="1130428"/>
                <a:ext cx="367200" cy="242640"/>
              </p14:xfrm>
            </p:contentPart>
          </mc:Choice>
          <mc:Fallback xmlns="">
            <p:pic>
              <p:nvPicPr>
                <p:cNvPr id="12" name="Freihand 11">
                  <a:extLst>
                    <a:ext uri="{FF2B5EF4-FFF2-40B4-BE49-F238E27FC236}">
                      <a16:creationId xmlns:a16="http://schemas.microsoft.com/office/drawing/2014/main" id="{DC51D36E-158B-4542-4639-6D9F167B3D8C}"/>
                    </a:ext>
                  </a:extLst>
                </p:cNvPr>
                <p:cNvPicPr/>
                <p:nvPr/>
              </p:nvPicPr>
              <p:blipFill>
                <a:blip r:embed="rId83"/>
                <a:stretch>
                  <a:fillRect/>
                </a:stretch>
              </p:blipFill>
              <p:spPr>
                <a:xfrm>
                  <a:off x="9377675" y="1121428"/>
                  <a:ext cx="384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Freihand 12">
                  <a:extLst>
                    <a:ext uri="{FF2B5EF4-FFF2-40B4-BE49-F238E27FC236}">
                      <a16:creationId xmlns:a16="http://schemas.microsoft.com/office/drawing/2014/main" id="{32DD5F3E-61E4-9D69-15A9-C157976F0242}"/>
                    </a:ext>
                  </a:extLst>
                </p14:cNvPr>
                <p14:cNvContentPartPr/>
                <p14:nvPr/>
              </p14:nvContentPartPr>
              <p14:xfrm>
                <a:off x="9842075" y="1114948"/>
                <a:ext cx="237600" cy="237240"/>
              </p14:xfrm>
            </p:contentPart>
          </mc:Choice>
          <mc:Fallback xmlns="">
            <p:pic>
              <p:nvPicPr>
                <p:cNvPr id="13" name="Freihand 12">
                  <a:extLst>
                    <a:ext uri="{FF2B5EF4-FFF2-40B4-BE49-F238E27FC236}">
                      <a16:creationId xmlns:a16="http://schemas.microsoft.com/office/drawing/2014/main" id="{32DD5F3E-61E4-9D69-15A9-C157976F0242}"/>
                    </a:ext>
                  </a:extLst>
                </p:cNvPr>
                <p:cNvPicPr/>
                <p:nvPr/>
              </p:nvPicPr>
              <p:blipFill>
                <a:blip r:embed="rId85"/>
                <a:stretch>
                  <a:fillRect/>
                </a:stretch>
              </p:blipFill>
              <p:spPr>
                <a:xfrm>
                  <a:off x="9833075" y="1105948"/>
                  <a:ext cx="255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 name="Freihand 13">
                  <a:extLst>
                    <a:ext uri="{FF2B5EF4-FFF2-40B4-BE49-F238E27FC236}">
                      <a16:creationId xmlns:a16="http://schemas.microsoft.com/office/drawing/2014/main" id="{1231CF1B-C88F-2466-D487-477318192129}"/>
                    </a:ext>
                  </a:extLst>
                </p14:cNvPr>
                <p14:cNvContentPartPr/>
                <p14:nvPr/>
              </p14:nvContentPartPr>
              <p14:xfrm>
                <a:off x="10089755" y="1118908"/>
                <a:ext cx="145440" cy="184320"/>
              </p14:xfrm>
            </p:contentPart>
          </mc:Choice>
          <mc:Fallback xmlns="">
            <p:pic>
              <p:nvPicPr>
                <p:cNvPr id="14" name="Freihand 13">
                  <a:extLst>
                    <a:ext uri="{FF2B5EF4-FFF2-40B4-BE49-F238E27FC236}">
                      <a16:creationId xmlns:a16="http://schemas.microsoft.com/office/drawing/2014/main" id="{1231CF1B-C88F-2466-D487-477318192129}"/>
                    </a:ext>
                  </a:extLst>
                </p:cNvPr>
                <p:cNvPicPr/>
                <p:nvPr/>
              </p:nvPicPr>
              <p:blipFill>
                <a:blip r:embed="rId87"/>
                <a:stretch>
                  <a:fillRect/>
                </a:stretch>
              </p:blipFill>
              <p:spPr>
                <a:xfrm>
                  <a:off x="10081115" y="1109908"/>
                  <a:ext cx="163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 name="Freihand 14">
                  <a:extLst>
                    <a:ext uri="{FF2B5EF4-FFF2-40B4-BE49-F238E27FC236}">
                      <a16:creationId xmlns:a16="http://schemas.microsoft.com/office/drawing/2014/main" id="{7DE5FB33-A6E6-F9D0-30D6-BBBE2E7A5959}"/>
                    </a:ext>
                  </a:extLst>
                </p14:cNvPr>
                <p14:cNvContentPartPr/>
                <p14:nvPr/>
              </p14:nvContentPartPr>
              <p14:xfrm>
                <a:off x="10327715" y="1102348"/>
                <a:ext cx="118800" cy="163080"/>
              </p14:xfrm>
            </p:contentPart>
          </mc:Choice>
          <mc:Fallback xmlns="">
            <p:pic>
              <p:nvPicPr>
                <p:cNvPr id="15" name="Freihand 14">
                  <a:extLst>
                    <a:ext uri="{FF2B5EF4-FFF2-40B4-BE49-F238E27FC236}">
                      <a16:creationId xmlns:a16="http://schemas.microsoft.com/office/drawing/2014/main" id="{7DE5FB33-A6E6-F9D0-30D6-BBBE2E7A5959}"/>
                    </a:ext>
                  </a:extLst>
                </p:cNvPr>
                <p:cNvPicPr/>
                <p:nvPr/>
              </p:nvPicPr>
              <p:blipFill>
                <a:blip r:embed="rId89"/>
                <a:stretch>
                  <a:fillRect/>
                </a:stretch>
              </p:blipFill>
              <p:spPr>
                <a:xfrm>
                  <a:off x="10318715" y="1093348"/>
                  <a:ext cx="136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 name="Freihand 15">
                  <a:extLst>
                    <a:ext uri="{FF2B5EF4-FFF2-40B4-BE49-F238E27FC236}">
                      <a16:creationId xmlns:a16="http://schemas.microsoft.com/office/drawing/2014/main" id="{6B14C444-6315-DBC1-0CD1-B4C1D923EA53}"/>
                    </a:ext>
                  </a:extLst>
                </p14:cNvPr>
                <p14:cNvContentPartPr/>
                <p14:nvPr/>
              </p14:nvContentPartPr>
              <p14:xfrm>
                <a:off x="10538315" y="999748"/>
                <a:ext cx="132120" cy="270360"/>
              </p14:xfrm>
            </p:contentPart>
          </mc:Choice>
          <mc:Fallback xmlns="">
            <p:pic>
              <p:nvPicPr>
                <p:cNvPr id="16" name="Freihand 15">
                  <a:extLst>
                    <a:ext uri="{FF2B5EF4-FFF2-40B4-BE49-F238E27FC236}">
                      <a16:creationId xmlns:a16="http://schemas.microsoft.com/office/drawing/2014/main" id="{6B14C444-6315-DBC1-0CD1-B4C1D923EA53}"/>
                    </a:ext>
                  </a:extLst>
                </p:cNvPr>
                <p:cNvPicPr/>
                <p:nvPr/>
              </p:nvPicPr>
              <p:blipFill>
                <a:blip r:embed="rId91"/>
                <a:stretch>
                  <a:fillRect/>
                </a:stretch>
              </p:blipFill>
              <p:spPr>
                <a:xfrm>
                  <a:off x="10529675" y="991108"/>
                  <a:ext cx="149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 name="Freihand 16">
                  <a:extLst>
                    <a:ext uri="{FF2B5EF4-FFF2-40B4-BE49-F238E27FC236}">
                      <a16:creationId xmlns:a16="http://schemas.microsoft.com/office/drawing/2014/main" id="{7666B911-6BC2-B4A4-1EBE-11C0092635A6}"/>
                    </a:ext>
                  </a:extLst>
                </p14:cNvPr>
                <p14:cNvContentPartPr/>
                <p14:nvPr/>
              </p14:nvContentPartPr>
              <p14:xfrm>
                <a:off x="10764395" y="1118188"/>
                <a:ext cx="205200" cy="62640"/>
              </p14:xfrm>
            </p:contentPart>
          </mc:Choice>
          <mc:Fallback xmlns="">
            <p:pic>
              <p:nvPicPr>
                <p:cNvPr id="17" name="Freihand 16">
                  <a:extLst>
                    <a:ext uri="{FF2B5EF4-FFF2-40B4-BE49-F238E27FC236}">
                      <a16:creationId xmlns:a16="http://schemas.microsoft.com/office/drawing/2014/main" id="{7666B911-6BC2-B4A4-1EBE-11C0092635A6}"/>
                    </a:ext>
                  </a:extLst>
                </p:cNvPr>
                <p:cNvPicPr/>
                <p:nvPr/>
              </p:nvPicPr>
              <p:blipFill>
                <a:blip r:embed="rId93"/>
                <a:stretch>
                  <a:fillRect/>
                </a:stretch>
              </p:blipFill>
              <p:spPr>
                <a:xfrm>
                  <a:off x="10755395" y="1109548"/>
                  <a:ext cx="222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8" name="Freihand 17">
                  <a:extLst>
                    <a:ext uri="{FF2B5EF4-FFF2-40B4-BE49-F238E27FC236}">
                      <a16:creationId xmlns:a16="http://schemas.microsoft.com/office/drawing/2014/main" id="{F083DA92-7C86-3512-1620-73053C6A1CEE}"/>
                    </a:ext>
                  </a:extLst>
                </p14:cNvPr>
                <p14:cNvContentPartPr/>
                <p14:nvPr/>
              </p14:nvContentPartPr>
              <p14:xfrm>
                <a:off x="10771955" y="1085068"/>
                <a:ext cx="543240" cy="157320"/>
              </p14:xfrm>
            </p:contentPart>
          </mc:Choice>
          <mc:Fallback xmlns="">
            <p:pic>
              <p:nvPicPr>
                <p:cNvPr id="18" name="Freihand 17">
                  <a:extLst>
                    <a:ext uri="{FF2B5EF4-FFF2-40B4-BE49-F238E27FC236}">
                      <a16:creationId xmlns:a16="http://schemas.microsoft.com/office/drawing/2014/main" id="{F083DA92-7C86-3512-1620-73053C6A1CEE}"/>
                    </a:ext>
                  </a:extLst>
                </p:cNvPr>
                <p:cNvPicPr/>
                <p:nvPr/>
              </p:nvPicPr>
              <p:blipFill>
                <a:blip r:embed="rId95"/>
                <a:stretch>
                  <a:fillRect/>
                </a:stretch>
              </p:blipFill>
              <p:spPr>
                <a:xfrm>
                  <a:off x="10763315" y="1076428"/>
                  <a:ext cx="560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 name="Freihand 18">
                  <a:extLst>
                    <a:ext uri="{FF2B5EF4-FFF2-40B4-BE49-F238E27FC236}">
                      <a16:creationId xmlns:a16="http://schemas.microsoft.com/office/drawing/2014/main" id="{7DB64FD4-E72A-49D2-0EF8-0B1F8E80C366}"/>
                    </a:ext>
                  </a:extLst>
                </p14:cNvPr>
                <p14:cNvContentPartPr/>
                <p14:nvPr/>
              </p14:nvContentPartPr>
              <p14:xfrm>
                <a:off x="11229515" y="1111708"/>
                <a:ext cx="117720" cy="232200"/>
              </p14:xfrm>
            </p:contentPart>
          </mc:Choice>
          <mc:Fallback xmlns="">
            <p:pic>
              <p:nvPicPr>
                <p:cNvPr id="19" name="Freihand 18">
                  <a:extLst>
                    <a:ext uri="{FF2B5EF4-FFF2-40B4-BE49-F238E27FC236}">
                      <a16:creationId xmlns:a16="http://schemas.microsoft.com/office/drawing/2014/main" id="{7DB64FD4-E72A-49D2-0EF8-0B1F8E80C366}"/>
                    </a:ext>
                  </a:extLst>
                </p:cNvPr>
                <p:cNvPicPr/>
                <p:nvPr/>
              </p:nvPicPr>
              <p:blipFill>
                <a:blip r:embed="rId97"/>
                <a:stretch>
                  <a:fillRect/>
                </a:stretch>
              </p:blipFill>
              <p:spPr>
                <a:xfrm>
                  <a:off x="11220515" y="1102708"/>
                  <a:ext cx="135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E9DD743B-1F95-B98B-9A65-1DE4BAD8C25C}"/>
                    </a:ext>
                  </a:extLst>
                </p14:cNvPr>
                <p14:cNvContentPartPr/>
                <p14:nvPr/>
              </p14:nvContentPartPr>
              <p14:xfrm>
                <a:off x="11123675" y="1119268"/>
                <a:ext cx="114840" cy="120960"/>
              </p14:xfrm>
            </p:contentPart>
          </mc:Choice>
          <mc:Fallback xmlns="">
            <p:pic>
              <p:nvPicPr>
                <p:cNvPr id="72" name="Freihand 71">
                  <a:extLst>
                    <a:ext uri="{FF2B5EF4-FFF2-40B4-BE49-F238E27FC236}">
                      <a16:creationId xmlns:a16="http://schemas.microsoft.com/office/drawing/2014/main" id="{E9DD743B-1F95-B98B-9A65-1DE4BAD8C25C}"/>
                    </a:ext>
                  </a:extLst>
                </p:cNvPr>
                <p:cNvPicPr/>
                <p:nvPr/>
              </p:nvPicPr>
              <p:blipFill>
                <a:blip r:embed="rId99"/>
                <a:stretch>
                  <a:fillRect/>
                </a:stretch>
              </p:blipFill>
              <p:spPr>
                <a:xfrm>
                  <a:off x="11115035" y="1110268"/>
                  <a:ext cx="13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D03334B6-14C0-898D-5DF9-064C6E984708}"/>
                    </a:ext>
                  </a:extLst>
                </p14:cNvPr>
                <p14:cNvContentPartPr/>
                <p14:nvPr/>
              </p14:nvContentPartPr>
              <p14:xfrm>
                <a:off x="11188835" y="1084708"/>
                <a:ext cx="140040" cy="252360"/>
              </p14:xfrm>
            </p:contentPart>
          </mc:Choice>
          <mc:Fallback xmlns="">
            <p:pic>
              <p:nvPicPr>
                <p:cNvPr id="73" name="Freihand 72">
                  <a:extLst>
                    <a:ext uri="{FF2B5EF4-FFF2-40B4-BE49-F238E27FC236}">
                      <a16:creationId xmlns:a16="http://schemas.microsoft.com/office/drawing/2014/main" id="{D03334B6-14C0-898D-5DF9-064C6E984708}"/>
                    </a:ext>
                  </a:extLst>
                </p:cNvPr>
                <p:cNvPicPr/>
                <p:nvPr/>
              </p:nvPicPr>
              <p:blipFill>
                <a:blip r:embed="rId101"/>
                <a:stretch>
                  <a:fillRect/>
                </a:stretch>
              </p:blipFill>
              <p:spPr>
                <a:xfrm>
                  <a:off x="11180195" y="1075708"/>
                  <a:ext cx="157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AEED90B7-DACC-625F-D97E-0E0F15330B2A}"/>
                    </a:ext>
                  </a:extLst>
                </p14:cNvPr>
                <p14:cNvContentPartPr/>
                <p14:nvPr/>
              </p14:nvContentPartPr>
              <p14:xfrm>
                <a:off x="6517475" y="568828"/>
                <a:ext cx="154800" cy="214200"/>
              </p14:xfrm>
            </p:contentPart>
          </mc:Choice>
          <mc:Fallback xmlns="">
            <p:pic>
              <p:nvPicPr>
                <p:cNvPr id="76" name="Freihand 75">
                  <a:extLst>
                    <a:ext uri="{FF2B5EF4-FFF2-40B4-BE49-F238E27FC236}">
                      <a16:creationId xmlns:a16="http://schemas.microsoft.com/office/drawing/2014/main" id="{AEED90B7-DACC-625F-D97E-0E0F15330B2A}"/>
                    </a:ext>
                  </a:extLst>
                </p:cNvPr>
                <p:cNvPicPr/>
                <p:nvPr/>
              </p:nvPicPr>
              <p:blipFill>
                <a:blip r:embed="rId103"/>
                <a:stretch>
                  <a:fillRect/>
                </a:stretch>
              </p:blipFill>
              <p:spPr>
                <a:xfrm>
                  <a:off x="6508475" y="559828"/>
                  <a:ext cx="172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Freihand 76">
                  <a:extLst>
                    <a:ext uri="{FF2B5EF4-FFF2-40B4-BE49-F238E27FC236}">
                      <a16:creationId xmlns:a16="http://schemas.microsoft.com/office/drawing/2014/main" id="{D7FD8E70-A0EA-2EC7-BAB6-565C7C7FCB84}"/>
                    </a:ext>
                  </a:extLst>
                </p14:cNvPr>
                <p14:cNvContentPartPr/>
                <p14:nvPr/>
              </p14:nvContentPartPr>
              <p14:xfrm>
                <a:off x="6770195" y="586468"/>
                <a:ext cx="127080" cy="102240"/>
              </p14:xfrm>
            </p:contentPart>
          </mc:Choice>
          <mc:Fallback xmlns="">
            <p:pic>
              <p:nvPicPr>
                <p:cNvPr id="77" name="Freihand 76">
                  <a:extLst>
                    <a:ext uri="{FF2B5EF4-FFF2-40B4-BE49-F238E27FC236}">
                      <a16:creationId xmlns:a16="http://schemas.microsoft.com/office/drawing/2014/main" id="{D7FD8E70-A0EA-2EC7-BAB6-565C7C7FCB84}"/>
                    </a:ext>
                  </a:extLst>
                </p:cNvPr>
                <p:cNvPicPr/>
                <p:nvPr/>
              </p:nvPicPr>
              <p:blipFill>
                <a:blip r:embed="rId105"/>
                <a:stretch>
                  <a:fillRect/>
                </a:stretch>
              </p:blipFill>
              <p:spPr>
                <a:xfrm>
                  <a:off x="6761555" y="577828"/>
                  <a:ext cx="144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Freihand 77">
                  <a:extLst>
                    <a:ext uri="{FF2B5EF4-FFF2-40B4-BE49-F238E27FC236}">
                      <a16:creationId xmlns:a16="http://schemas.microsoft.com/office/drawing/2014/main" id="{7B1F4BFA-36F0-5DFC-AE68-903B10106C36}"/>
                    </a:ext>
                  </a:extLst>
                </p14:cNvPr>
                <p14:cNvContentPartPr/>
                <p14:nvPr/>
              </p14:nvContentPartPr>
              <p14:xfrm>
                <a:off x="6976115" y="541828"/>
                <a:ext cx="96840" cy="154800"/>
              </p14:xfrm>
            </p:contentPart>
          </mc:Choice>
          <mc:Fallback xmlns="">
            <p:pic>
              <p:nvPicPr>
                <p:cNvPr id="78" name="Freihand 77">
                  <a:extLst>
                    <a:ext uri="{FF2B5EF4-FFF2-40B4-BE49-F238E27FC236}">
                      <a16:creationId xmlns:a16="http://schemas.microsoft.com/office/drawing/2014/main" id="{7B1F4BFA-36F0-5DFC-AE68-903B10106C36}"/>
                    </a:ext>
                  </a:extLst>
                </p:cNvPr>
                <p:cNvPicPr/>
                <p:nvPr/>
              </p:nvPicPr>
              <p:blipFill>
                <a:blip r:embed="rId107"/>
                <a:stretch>
                  <a:fillRect/>
                </a:stretch>
              </p:blipFill>
              <p:spPr>
                <a:xfrm>
                  <a:off x="6967475" y="533188"/>
                  <a:ext cx="114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Freihand 78">
                  <a:extLst>
                    <a:ext uri="{FF2B5EF4-FFF2-40B4-BE49-F238E27FC236}">
                      <a16:creationId xmlns:a16="http://schemas.microsoft.com/office/drawing/2014/main" id="{BBAA5A0C-62BD-241E-546E-523A4D01F1D8}"/>
                    </a:ext>
                  </a:extLst>
                </p14:cNvPr>
                <p14:cNvContentPartPr/>
                <p14:nvPr/>
              </p14:nvContentPartPr>
              <p14:xfrm>
                <a:off x="7002755" y="527068"/>
                <a:ext cx="227520" cy="96840"/>
              </p14:xfrm>
            </p:contentPart>
          </mc:Choice>
          <mc:Fallback xmlns="">
            <p:pic>
              <p:nvPicPr>
                <p:cNvPr id="79" name="Freihand 78">
                  <a:extLst>
                    <a:ext uri="{FF2B5EF4-FFF2-40B4-BE49-F238E27FC236}">
                      <a16:creationId xmlns:a16="http://schemas.microsoft.com/office/drawing/2014/main" id="{BBAA5A0C-62BD-241E-546E-523A4D01F1D8}"/>
                    </a:ext>
                  </a:extLst>
                </p:cNvPr>
                <p:cNvPicPr/>
                <p:nvPr/>
              </p:nvPicPr>
              <p:blipFill>
                <a:blip r:embed="rId109"/>
                <a:stretch>
                  <a:fillRect/>
                </a:stretch>
              </p:blipFill>
              <p:spPr>
                <a:xfrm>
                  <a:off x="6994115" y="518068"/>
                  <a:ext cx="245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Freihand 79">
                  <a:extLst>
                    <a:ext uri="{FF2B5EF4-FFF2-40B4-BE49-F238E27FC236}">
                      <a16:creationId xmlns:a16="http://schemas.microsoft.com/office/drawing/2014/main" id="{A54A8767-B294-ECA7-81B6-68008ED91390}"/>
                    </a:ext>
                  </a:extLst>
                </p14:cNvPr>
                <p14:cNvContentPartPr/>
                <p14:nvPr/>
              </p14:nvContentPartPr>
              <p14:xfrm>
                <a:off x="7266995" y="537508"/>
                <a:ext cx="108720" cy="99000"/>
              </p14:xfrm>
            </p:contentPart>
          </mc:Choice>
          <mc:Fallback xmlns="">
            <p:pic>
              <p:nvPicPr>
                <p:cNvPr id="80" name="Freihand 79">
                  <a:extLst>
                    <a:ext uri="{FF2B5EF4-FFF2-40B4-BE49-F238E27FC236}">
                      <a16:creationId xmlns:a16="http://schemas.microsoft.com/office/drawing/2014/main" id="{A54A8767-B294-ECA7-81B6-68008ED91390}"/>
                    </a:ext>
                  </a:extLst>
                </p:cNvPr>
                <p:cNvPicPr/>
                <p:nvPr/>
              </p:nvPicPr>
              <p:blipFill>
                <a:blip r:embed="rId111"/>
                <a:stretch>
                  <a:fillRect/>
                </a:stretch>
              </p:blipFill>
              <p:spPr>
                <a:xfrm>
                  <a:off x="7258355" y="528508"/>
                  <a:ext cx="126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Freihand 81">
                  <a:extLst>
                    <a:ext uri="{FF2B5EF4-FFF2-40B4-BE49-F238E27FC236}">
                      <a16:creationId xmlns:a16="http://schemas.microsoft.com/office/drawing/2014/main" id="{1813D449-A7F0-C359-7962-6F56D1EF9531}"/>
                    </a:ext>
                  </a:extLst>
                </p14:cNvPr>
                <p14:cNvContentPartPr/>
                <p14:nvPr/>
              </p14:nvContentPartPr>
              <p14:xfrm>
                <a:off x="7481555" y="570628"/>
                <a:ext cx="81360" cy="6840"/>
              </p14:xfrm>
            </p:contentPart>
          </mc:Choice>
          <mc:Fallback xmlns="">
            <p:pic>
              <p:nvPicPr>
                <p:cNvPr id="82" name="Freihand 81">
                  <a:extLst>
                    <a:ext uri="{FF2B5EF4-FFF2-40B4-BE49-F238E27FC236}">
                      <a16:creationId xmlns:a16="http://schemas.microsoft.com/office/drawing/2014/main" id="{1813D449-A7F0-C359-7962-6F56D1EF9531}"/>
                    </a:ext>
                  </a:extLst>
                </p:cNvPr>
                <p:cNvPicPr/>
                <p:nvPr/>
              </p:nvPicPr>
              <p:blipFill>
                <a:blip r:embed="rId113"/>
                <a:stretch>
                  <a:fillRect/>
                </a:stretch>
              </p:blipFill>
              <p:spPr>
                <a:xfrm>
                  <a:off x="7472915" y="561628"/>
                  <a:ext cx="99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Freihand 82">
                  <a:extLst>
                    <a:ext uri="{FF2B5EF4-FFF2-40B4-BE49-F238E27FC236}">
                      <a16:creationId xmlns:a16="http://schemas.microsoft.com/office/drawing/2014/main" id="{0D8B3C96-3BF0-CD4D-D9B4-46F47A113DA3}"/>
                    </a:ext>
                  </a:extLst>
                </p14:cNvPr>
                <p14:cNvContentPartPr/>
                <p14:nvPr/>
              </p14:nvContentPartPr>
              <p14:xfrm>
                <a:off x="7607915" y="495388"/>
                <a:ext cx="15840" cy="97920"/>
              </p14:xfrm>
            </p:contentPart>
          </mc:Choice>
          <mc:Fallback xmlns="">
            <p:pic>
              <p:nvPicPr>
                <p:cNvPr id="83" name="Freihand 82">
                  <a:extLst>
                    <a:ext uri="{FF2B5EF4-FFF2-40B4-BE49-F238E27FC236}">
                      <a16:creationId xmlns:a16="http://schemas.microsoft.com/office/drawing/2014/main" id="{0D8B3C96-3BF0-CD4D-D9B4-46F47A113DA3}"/>
                    </a:ext>
                  </a:extLst>
                </p:cNvPr>
                <p:cNvPicPr/>
                <p:nvPr/>
              </p:nvPicPr>
              <p:blipFill>
                <a:blip r:embed="rId115"/>
                <a:stretch>
                  <a:fillRect/>
                </a:stretch>
              </p:blipFill>
              <p:spPr>
                <a:xfrm>
                  <a:off x="7598915" y="486748"/>
                  <a:ext cx="33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Freihand 83">
                  <a:extLst>
                    <a:ext uri="{FF2B5EF4-FFF2-40B4-BE49-F238E27FC236}">
                      <a16:creationId xmlns:a16="http://schemas.microsoft.com/office/drawing/2014/main" id="{BE8C0756-B778-D443-60DF-12216F558109}"/>
                    </a:ext>
                  </a:extLst>
                </p14:cNvPr>
                <p14:cNvContentPartPr/>
                <p14:nvPr/>
              </p14:nvContentPartPr>
              <p14:xfrm>
                <a:off x="7671275" y="462988"/>
                <a:ext cx="135360" cy="180720"/>
              </p14:xfrm>
            </p:contentPart>
          </mc:Choice>
          <mc:Fallback xmlns="">
            <p:pic>
              <p:nvPicPr>
                <p:cNvPr id="84" name="Freihand 83">
                  <a:extLst>
                    <a:ext uri="{FF2B5EF4-FFF2-40B4-BE49-F238E27FC236}">
                      <a16:creationId xmlns:a16="http://schemas.microsoft.com/office/drawing/2014/main" id="{BE8C0756-B778-D443-60DF-12216F558109}"/>
                    </a:ext>
                  </a:extLst>
                </p:cNvPr>
                <p:cNvPicPr/>
                <p:nvPr/>
              </p:nvPicPr>
              <p:blipFill>
                <a:blip r:embed="rId117"/>
                <a:stretch>
                  <a:fillRect/>
                </a:stretch>
              </p:blipFill>
              <p:spPr>
                <a:xfrm>
                  <a:off x="7662275" y="454348"/>
                  <a:ext cx="153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38079D68-75C6-CD82-5578-952BAFD8E6F7}"/>
                    </a:ext>
                  </a:extLst>
                </p14:cNvPr>
                <p14:cNvContentPartPr/>
                <p14:nvPr/>
              </p14:nvContentPartPr>
              <p14:xfrm>
                <a:off x="7828595" y="479188"/>
                <a:ext cx="65520" cy="122040"/>
              </p14:xfrm>
            </p:contentPart>
          </mc:Choice>
          <mc:Fallback xmlns="">
            <p:pic>
              <p:nvPicPr>
                <p:cNvPr id="85" name="Freihand 84">
                  <a:extLst>
                    <a:ext uri="{FF2B5EF4-FFF2-40B4-BE49-F238E27FC236}">
                      <a16:creationId xmlns:a16="http://schemas.microsoft.com/office/drawing/2014/main" id="{38079D68-75C6-CD82-5578-952BAFD8E6F7}"/>
                    </a:ext>
                  </a:extLst>
                </p:cNvPr>
                <p:cNvPicPr/>
                <p:nvPr/>
              </p:nvPicPr>
              <p:blipFill>
                <a:blip r:embed="rId119"/>
                <a:stretch>
                  <a:fillRect/>
                </a:stretch>
              </p:blipFill>
              <p:spPr>
                <a:xfrm>
                  <a:off x="7819595" y="470188"/>
                  <a:ext cx="83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6EAF43DC-1A96-8D60-4771-AE3AE8DEB7C0}"/>
                    </a:ext>
                  </a:extLst>
                </p14:cNvPr>
                <p14:cNvContentPartPr/>
                <p14:nvPr/>
              </p14:nvContentPartPr>
              <p14:xfrm>
                <a:off x="7930835" y="485668"/>
                <a:ext cx="217440" cy="104400"/>
              </p14:xfrm>
            </p:contentPart>
          </mc:Choice>
          <mc:Fallback xmlns="">
            <p:pic>
              <p:nvPicPr>
                <p:cNvPr id="86" name="Freihand 85">
                  <a:extLst>
                    <a:ext uri="{FF2B5EF4-FFF2-40B4-BE49-F238E27FC236}">
                      <a16:creationId xmlns:a16="http://schemas.microsoft.com/office/drawing/2014/main" id="{6EAF43DC-1A96-8D60-4771-AE3AE8DEB7C0}"/>
                    </a:ext>
                  </a:extLst>
                </p:cNvPr>
                <p:cNvPicPr/>
                <p:nvPr/>
              </p:nvPicPr>
              <p:blipFill>
                <a:blip r:embed="rId121"/>
                <a:stretch>
                  <a:fillRect/>
                </a:stretch>
              </p:blipFill>
              <p:spPr>
                <a:xfrm>
                  <a:off x="7921835" y="476668"/>
                  <a:ext cx="235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Freihand 86">
                  <a:extLst>
                    <a:ext uri="{FF2B5EF4-FFF2-40B4-BE49-F238E27FC236}">
                      <a16:creationId xmlns:a16="http://schemas.microsoft.com/office/drawing/2014/main" id="{A0128816-EEFB-81BA-71C2-B2D1CAB916D2}"/>
                    </a:ext>
                  </a:extLst>
                </p14:cNvPr>
                <p14:cNvContentPartPr/>
                <p14:nvPr/>
              </p14:nvContentPartPr>
              <p14:xfrm>
                <a:off x="8092835" y="408988"/>
                <a:ext cx="22320" cy="9720"/>
              </p14:xfrm>
            </p:contentPart>
          </mc:Choice>
          <mc:Fallback xmlns="">
            <p:pic>
              <p:nvPicPr>
                <p:cNvPr id="87" name="Freihand 86">
                  <a:extLst>
                    <a:ext uri="{FF2B5EF4-FFF2-40B4-BE49-F238E27FC236}">
                      <a16:creationId xmlns:a16="http://schemas.microsoft.com/office/drawing/2014/main" id="{A0128816-EEFB-81BA-71C2-B2D1CAB916D2}"/>
                    </a:ext>
                  </a:extLst>
                </p:cNvPr>
                <p:cNvPicPr/>
                <p:nvPr/>
              </p:nvPicPr>
              <p:blipFill>
                <a:blip r:embed="rId123"/>
                <a:stretch>
                  <a:fillRect/>
                </a:stretch>
              </p:blipFill>
              <p:spPr>
                <a:xfrm>
                  <a:off x="8083835" y="400348"/>
                  <a:ext cx="3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A435DA4E-FA5D-1DA2-4884-05828B7F8D65}"/>
                    </a:ext>
                  </a:extLst>
                </p14:cNvPr>
                <p14:cNvContentPartPr/>
                <p14:nvPr/>
              </p14:nvContentPartPr>
              <p14:xfrm>
                <a:off x="6625835" y="1009828"/>
                <a:ext cx="240480" cy="39600"/>
              </p14:xfrm>
            </p:contentPart>
          </mc:Choice>
          <mc:Fallback xmlns="">
            <p:pic>
              <p:nvPicPr>
                <p:cNvPr id="88" name="Freihand 87">
                  <a:extLst>
                    <a:ext uri="{FF2B5EF4-FFF2-40B4-BE49-F238E27FC236}">
                      <a16:creationId xmlns:a16="http://schemas.microsoft.com/office/drawing/2014/main" id="{A435DA4E-FA5D-1DA2-4884-05828B7F8D65}"/>
                    </a:ext>
                  </a:extLst>
                </p:cNvPr>
                <p:cNvPicPr/>
                <p:nvPr/>
              </p:nvPicPr>
              <p:blipFill>
                <a:blip r:embed="rId125"/>
                <a:stretch>
                  <a:fillRect/>
                </a:stretch>
              </p:blipFill>
              <p:spPr>
                <a:xfrm>
                  <a:off x="6617195" y="1000828"/>
                  <a:ext cx="258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C79BEA29-54CF-B20D-BA74-2B8F70555EFC}"/>
                    </a:ext>
                  </a:extLst>
                </p14:cNvPr>
                <p14:cNvContentPartPr/>
                <p14:nvPr/>
              </p14:nvContentPartPr>
              <p14:xfrm>
                <a:off x="6660755" y="959428"/>
                <a:ext cx="322560" cy="147960"/>
              </p14:xfrm>
            </p:contentPart>
          </mc:Choice>
          <mc:Fallback xmlns="">
            <p:pic>
              <p:nvPicPr>
                <p:cNvPr id="89" name="Freihand 88">
                  <a:extLst>
                    <a:ext uri="{FF2B5EF4-FFF2-40B4-BE49-F238E27FC236}">
                      <a16:creationId xmlns:a16="http://schemas.microsoft.com/office/drawing/2014/main" id="{C79BEA29-54CF-B20D-BA74-2B8F70555EFC}"/>
                    </a:ext>
                  </a:extLst>
                </p:cNvPr>
                <p:cNvPicPr/>
                <p:nvPr/>
              </p:nvPicPr>
              <p:blipFill>
                <a:blip r:embed="rId127"/>
                <a:stretch>
                  <a:fillRect/>
                </a:stretch>
              </p:blipFill>
              <p:spPr>
                <a:xfrm>
                  <a:off x="6651755" y="950788"/>
                  <a:ext cx="340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Freihand 89">
                  <a:extLst>
                    <a:ext uri="{FF2B5EF4-FFF2-40B4-BE49-F238E27FC236}">
                      <a16:creationId xmlns:a16="http://schemas.microsoft.com/office/drawing/2014/main" id="{EC6FCBAB-E216-64EB-3242-66CB624A2DA8}"/>
                    </a:ext>
                  </a:extLst>
                </p14:cNvPr>
                <p14:cNvContentPartPr/>
                <p14:nvPr/>
              </p14:nvContentPartPr>
              <p14:xfrm>
                <a:off x="7135595" y="899308"/>
                <a:ext cx="28080" cy="118800"/>
              </p14:xfrm>
            </p:contentPart>
          </mc:Choice>
          <mc:Fallback xmlns="">
            <p:pic>
              <p:nvPicPr>
                <p:cNvPr id="90" name="Freihand 89">
                  <a:extLst>
                    <a:ext uri="{FF2B5EF4-FFF2-40B4-BE49-F238E27FC236}">
                      <a16:creationId xmlns:a16="http://schemas.microsoft.com/office/drawing/2014/main" id="{EC6FCBAB-E216-64EB-3242-66CB624A2DA8}"/>
                    </a:ext>
                  </a:extLst>
                </p:cNvPr>
                <p:cNvPicPr/>
                <p:nvPr/>
              </p:nvPicPr>
              <p:blipFill>
                <a:blip r:embed="rId129"/>
                <a:stretch>
                  <a:fillRect/>
                </a:stretch>
              </p:blipFill>
              <p:spPr>
                <a:xfrm>
                  <a:off x="7126955" y="890668"/>
                  <a:ext cx="45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33E65AC5-BA26-C2EA-4A3B-076EA6DE2E10}"/>
                    </a:ext>
                  </a:extLst>
                </p14:cNvPr>
                <p14:cNvContentPartPr/>
                <p14:nvPr/>
              </p14:nvContentPartPr>
              <p14:xfrm>
                <a:off x="7115795" y="829108"/>
                <a:ext cx="323280" cy="30600"/>
              </p14:xfrm>
            </p:contentPart>
          </mc:Choice>
          <mc:Fallback xmlns="">
            <p:pic>
              <p:nvPicPr>
                <p:cNvPr id="91" name="Freihand 90">
                  <a:extLst>
                    <a:ext uri="{FF2B5EF4-FFF2-40B4-BE49-F238E27FC236}">
                      <a16:creationId xmlns:a16="http://schemas.microsoft.com/office/drawing/2014/main" id="{33E65AC5-BA26-C2EA-4A3B-076EA6DE2E10}"/>
                    </a:ext>
                  </a:extLst>
                </p:cNvPr>
                <p:cNvPicPr/>
                <p:nvPr/>
              </p:nvPicPr>
              <p:blipFill>
                <a:blip r:embed="rId131"/>
                <a:stretch>
                  <a:fillRect/>
                </a:stretch>
              </p:blipFill>
              <p:spPr>
                <a:xfrm>
                  <a:off x="7106795" y="820108"/>
                  <a:ext cx="340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777F6DD9-D106-2DBB-13E9-D4DB874AB5B9}"/>
                    </a:ext>
                  </a:extLst>
                </p14:cNvPr>
                <p14:cNvContentPartPr/>
                <p14:nvPr/>
              </p14:nvContentPartPr>
              <p14:xfrm>
                <a:off x="7328915" y="879508"/>
                <a:ext cx="166680" cy="71280"/>
              </p14:xfrm>
            </p:contentPart>
          </mc:Choice>
          <mc:Fallback xmlns="">
            <p:pic>
              <p:nvPicPr>
                <p:cNvPr id="92" name="Freihand 91">
                  <a:extLst>
                    <a:ext uri="{FF2B5EF4-FFF2-40B4-BE49-F238E27FC236}">
                      <a16:creationId xmlns:a16="http://schemas.microsoft.com/office/drawing/2014/main" id="{777F6DD9-D106-2DBB-13E9-D4DB874AB5B9}"/>
                    </a:ext>
                  </a:extLst>
                </p:cNvPr>
                <p:cNvPicPr/>
                <p:nvPr/>
              </p:nvPicPr>
              <p:blipFill>
                <a:blip r:embed="rId133"/>
                <a:stretch>
                  <a:fillRect/>
                </a:stretch>
              </p:blipFill>
              <p:spPr>
                <a:xfrm>
                  <a:off x="7320275" y="870868"/>
                  <a:ext cx="184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Freihand 92">
                  <a:extLst>
                    <a:ext uri="{FF2B5EF4-FFF2-40B4-BE49-F238E27FC236}">
                      <a16:creationId xmlns:a16="http://schemas.microsoft.com/office/drawing/2014/main" id="{3AAECD57-F8A9-778E-136A-D53813690C36}"/>
                    </a:ext>
                  </a:extLst>
                </p14:cNvPr>
                <p14:cNvContentPartPr/>
                <p14:nvPr/>
              </p14:nvContentPartPr>
              <p14:xfrm>
                <a:off x="7540595" y="776188"/>
                <a:ext cx="115560" cy="197280"/>
              </p14:xfrm>
            </p:contentPart>
          </mc:Choice>
          <mc:Fallback xmlns="">
            <p:pic>
              <p:nvPicPr>
                <p:cNvPr id="93" name="Freihand 92">
                  <a:extLst>
                    <a:ext uri="{FF2B5EF4-FFF2-40B4-BE49-F238E27FC236}">
                      <a16:creationId xmlns:a16="http://schemas.microsoft.com/office/drawing/2014/main" id="{3AAECD57-F8A9-778E-136A-D53813690C36}"/>
                    </a:ext>
                  </a:extLst>
                </p:cNvPr>
                <p:cNvPicPr/>
                <p:nvPr/>
              </p:nvPicPr>
              <p:blipFill>
                <a:blip r:embed="rId135"/>
                <a:stretch>
                  <a:fillRect/>
                </a:stretch>
              </p:blipFill>
              <p:spPr>
                <a:xfrm>
                  <a:off x="7531595" y="767188"/>
                  <a:ext cx="133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Freihand 93">
                  <a:extLst>
                    <a:ext uri="{FF2B5EF4-FFF2-40B4-BE49-F238E27FC236}">
                      <a16:creationId xmlns:a16="http://schemas.microsoft.com/office/drawing/2014/main" id="{EB5A38D1-E81C-EE1F-5687-AD5BC97778DD}"/>
                    </a:ext>
                  </a:extLst>
                </p14:cNvPr>
                <p14:cNvContentPartPr/>
                <p14:nvPr/>
              </p14:nvContentPartPr>
              <p14:xfrm>
                <a:off x="7692875" y="761788"/>
                <a:ext cx="195840" cy="194760"/>
              </p14:xfrm>
            </p:contentPart>
          </mc:Choice>
          <mc:Fallback xmlns="">
            <p:pic>
              <p:nvPicPr>
                <p:cNvPr id="94" name="Freihand 93">
                  <a:extLst>
                    <a:ext uri="{FF2B5EF4-FFF2-40B4-BE49-F238E27FC236}">
                      <a16:creationId xmlns:a16="http://schemas.microsoft.com/office/drawing/2014/main" id="{EB5A38D1-E81C-EE1F-5687-AD5BC97778DD}"/>
                    </a:ext>
                  </a:extLst>
                </p:cNvPr>
                <p:cNvPicPr/>
                <p:nvPr/>
              </p:nvPicPr>
              <p:blipFill>
                <a:blip r:embed="rId137"/>
                <a:stretch>
                  <a:fillRect/>
                </a:stretch>
              </p:blipFill>
              <p:spPr>
                <a:xfrm>
                  <a:off x="7683875" y="752788"/>
                  <a:ext cx="213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Freihand 94">
                  <a:extLst>
                    <a:ext uri="{FF2B5EF4-FFF2-40B4-BE49-F238E27FC236}">
                      <a16:creationId xmlns:a16="http://schemas.microsoft.com/office/drawing/2014/main" id="{881BD038-9982-C95C-0B67-8317B417E33E}"/>
                    </a:ext>
                  </a:extLst>
                </p14:cNvPr>
                <p14:cNvContentPartPr/>
                <p14:nvPr/>
              </p14:nvContentPartPr>
              <p14:xfrm>
                <a:off x="7930835" y="738028"/>
                <a:ext cx="153000" cy="154440"/>
              </p14:xfrm>
            </p:contentPart>
          </mc:Choice>
          <mc:Fallback xmlns="">
            <p:pic>
              <p:nvPicPr>
                <p:cNvPr id="95" name="Freihand 94">
                  <a:extLst>
                    <a:ext uri="{FF2B5EF4-FFF2-40B4-BE49-F238E27FC236}">
                      <a16:creationId xmlns:a16="http://schemas.microsoft.com/office/drawing/2014/main" id="{881BD038-9982-C95C-0B67-8317B417E33E}"/>
                    </a:ext>
                  </a:extLst>
                </p:cNvPr>
                <p:cNvPicPr/>
                <p:nvPr/>
              </p:nvPicPr>
              <p:blipFill>
                <a:blip r:embed="rId139"/>
                <a:stretch>
                  <a:fillRect/>
                </a:stretch>
              </p:blipFill>
              <p:spPr>
                <a:xfrm>
                  <a:off x="7921835" y="729388"/>
                  <a:ext cx="170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Freihand 95">
                  <a:extLst>
                    <a:ext uri="{FF2B5EF4-FFF2-40B4-BE49-F238E27FC236}">
                      <a16:creationId xmlns:a16="http://schemas.microsoft.com/office/drawing/2014/main" id="{401671F8-3DEB-AA8A-881E-D9422F00FC72}"/>
                    </a:ext>
                  </a:extLst>
                </p14:cNvPr>
                <p14:cNvContentPartPr/>
                <p14:nvPr/>
              </p14:nvContentPartPr>
              <p14:xfrm>
                <a:off x="7850195" y="663148"/>
                <a:ext cx="194760" cy="77400"/>
              </p14:xfrm>
            </p:contentPart>
          </mc:Choice>
          <mc:Fallback xmlns="">
            <p:pic>
              <p:nvPicPr>
                <p:cNvPr id="96" name="Freihand 95">
                  <a:extLst>
                    <a:ext uri="{FF2B5EF4-FFF2-40B4-BE49-F238E27FC236}">
                      <a16:creationId xmlns:a16="http://schemas.microsoft.com/office/drawing/2014/main" id="{401671F8-3DEB-AA8A-881E-D9422F00FC72}"/>
                    </a:ext>
                  </a:extLst>
                </p:cNvPr>
                <p:cNvPicPr/>
                <p:nvPr/>
              </p:nvPicPr>
              <p:blipFill>
                <a:blip r:embed="rId141"/>
                <a:stretch>
                  <a:fillRect/>
                </a:stretch>
              </p:blipFill>
              <p:spPr>
                <a:xfrm>
                  <a:off x="7841555" y="654148"/>
                  <a:ext cx="212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Freihand 96">
                  <a:extLst>
                    <a:ext uri="{FF2B5EF4-FFF2-40B4-BE49-F238E27FC236}">
                      <a16:creationId xmlns:a16="http://schemas.microsoft.com/office/drawing/2014/main" id="{7E8D88B6-642A-4980-EE19-BEFC72F1704E}"/>
                    </a:ext>
                  </a:extLst>
                </p14:cNvPr>
                <p14:cNvContentPartPr/>
                <p14:nvPr/>
              </p14:nvContentPartPr>
              <p14:xfrm>
                <a:off x="8234315" y="675028"/>
                <a:ext cx="81360" cy="146520"/>
              </p14:xfrm>
            </p:contentPart>
          </mc:Choice>
          <mc:Fallback xmlns="">
            <p:pic>
              <p:nvPicPr>
                <p:cNvPr id="97" name="Freihand 96">
                  <a:extLst>
                    <a:ext uri="{FF2B5EF4-FFF2-40B4-BE49-F238E27FC236}">
                      <a16:creationId xmlns:a16="http://schemas.microsoft.com/office/drawing/2014/main" id="{7E8D88B6-642A-4980-EE19-BEFC72F1704E}"/>
                    </a:ext>
                  </a:extLst>
                </p:cNvPr>
                <p:cNvPicPr/>
                <p:nvPr/>
              </p:nvPicPr>
              <p:blipFill>
                <a:blip r:embed="rId143"/>
                <a:stretch>
                  <a:fillRect/>
                </a:stretch>
              </p:blipFill>
              <p:spPr>
                <a:xfrm>
                  <a:off x="8225675" y="666388"/>
                  <a:ext cx="99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Freihand 97">
                  <a:extLst>
                    <a:ext uri="{FF2B5EF4-FFF2-40B4-BE49-F238E27FC236}">
                      <a16:creationId xmlns:a16="http://schemas.microsoft.com/office/drawing/2014/main" id="{0EFED3F4-6A06-0F7D-7345-3A728BB630A9}"/>
                    </a:ext>
                  </a:extLst>
                </p14:cNvPr>
                <p14:cNvContentPartPr/>
                <p14:nvPr/>
              </p14:nvContentPartPr>
              <p14:xfrm>
                <a:off x="8138195" y="646588"/>
                <a:ext cx="89280" cy="105480"/>
              </p14:xfrm>
            </p:contentPart>
          </mc:Choice>
          <mc:Fallback xmlns="">
            <p:pic>
              <p:nvPicPr>
                <p:cNvPr id="98" name="Freihand 97">
                  <a:extLst>
                    <a:ext uri="{FF2B5EF4-FFF2-40B4-BE49-F238E27FC236}">
                      <a16:creationId xmlns:a16="http://schemas.microsoft.com/office/drawing/2014/main" id="{0EFED3F4-6A06-0F7D-7345-3A728BB630A9}"/>
                    </a:ext>
                  </a:extLst>
                </p:cNvPr>
                <p:cNvPicPr/>
                <p:nvPr/>
              </p:nvPicPr>
              <p:blipFill>
                <a:blip r:embed="rId145"/>
                <a:stretch>
                  <a:fillRect/>
                </a:stretch>
              </p:blipFill>
              <p:spPr>
                <a:xfrm>
                  <a:off x="8129555" y="637588"/>
                  <a:ext cx="106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Freihand 98">
                  <a:extLst>
                    <a:ext uri="{FF2B5EF4-FFF2-40B4-BE49-F238E27FC236}">
                      <a16:creationId xmlns:a16="http://schemas.microsoft.com/office/drawing/2014/main" id="{2ED28EB4-7261-4F21-8850-FF9EED0B77AF}"/>
                    </a:ext>
                  </a:extLst>
                </p14:cNvPr>
                <p14:cNvContentPartPr/>
                <p14:nvPr/>
              </p14:nvContentPartPr>
              <p14:xfrm>
                <a:off x="8335835" y="784468"/>
                <a:ext cx="123840" cy="52200"/>
              </p14:xfrm>
            </p:contentPart>
          </mc:Choice>
          <mc:Fallback xmlns="">
            <p:pic>
              <p:nvPicPr>
                <p:cNvPr id="99" name="Freihand 98">
                  <a:extLst>
                    <a:ext uri="{FF2B5EF4-FFF2-40B4-BE49-F238E27FC236}">
                      <a16:creationId xmlns:a16="http://schemas.microsoft.com/office/drawing/2014/main" id="{2ED28EB4-7261-4F21-8850-FF9EED0B77AF}"/>
                    </a:ext>
                  </a:extLst>
                </p:cNvPr>
                <p:cNvPicPr/>
                <p:nvPr/>
              </p:nvPicPr>
              <p:blipFill>
                <a:blip r:embed="rId147"/>
                <a:stretch>
                  <a:fillRect/>
                </a:stretch>
              </p:blipFill>
              <p:spPr>
                <a:xfrm>
                  <a:off x="8326835" y="775468"/>
                  <a:ext cx="141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Freihand 100">
                  <a:extLst>
                    <a:ext uri="{FF2B5EF4-FFF2-40B4-BE49-F238E27FC236}">
                      <a16:creationId xmlns:a16="http://schemas.microsoft.com/office/drawing/2014/main" id="{7275EF93-AD21-7247-B528-6850A1CEA85A}"/>
                    </a:ext>
                  </a:extLst>
                </p14:cNvPr>
                <p14:cNvContentPartPr/>
                <p14:nvPr/>
              </p14:nvContentPartPr>
              <p14:xfrm>
                <a:off x="1731995" y="1659988"/>
                <a:ext cx="320400" cy="95040"/>
              </p14:xfrm>
            </p:contentPart>
          </mc:Choice>
          <mc:Fallback xmlns="">
            <p:pic>
              <p:nvPicPr>
                <p:cNvPr id="101" name="Freihand 100">
                  <a:extLst>
                    <a:ext uri="{FF2B5EF4-FFF2-40B4-BE49-F238E27FC236}">
                      <a16:creationId xmlns:a16="http://schemas.microsoft.com/office/drawing/2014/main" id="{7275EF93-AD21-7247-B528-6850A1CEA85A}"/>
                    </a:ext>
                  </a:extLst>
                </p:cNvPr>
                <p:cNvPicPr/>
                <p:nvPr/>
              </p:nvPicPr>
              <p:blipFill>
                <a:blip r:embed="rId149"/>
                <a:stretch>
                  <a:fillRect/>
                </a:stretch>
              </p:blipFill>
              <p:spPr>
                <a:xfrm>
                  <a:off x="1722995" y="1651348"/>
                  <a:ext cx="338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Freihand 101">
                  <a:extLst>
                    <a:ext uri="{FF2B5EF4-FFF2-40B4-BE49-F238E27FC236}">
                      <a16:creationId xmlns:a16="http://schemas.microsoft.com/office/drawing/2014/main" id="{501E0318-D499-6056-E6D0-E7C7236FE095}"/>
                    </a:ext>
                  </a:extLst>
                </p14:cNvPr>
                <p14:cNvContentPartPr/>
                <p14:nvPr/>
              </p14:nvContentPartPr>
              <p14:xfrm>
                <a:off x="940715" y="1671148"/>
                <a:ext cx="149760" cy="262440"/>
              </p14:xfrm>
            </p:contentPart>
          </mc:Choice>
          <mc:Fallback xmlns="">
            <p:pic>
              <p:nvPicPr>
                <p:cNvPr id="102" name="Freihand 101">
                  <a:extLst>
                    <a:ext uri="{FF2B5EF4-FFF2-40B4-BE49-F238E27FC236}">
                      <a16:creationId xmlns:a16="http://schemas.microsoft.com/office/drawing/2014/main" id="{501E0318-D499-6056-E6D0-E7C7236FE095}"/>
                    </a:ext>
                  </a:extLst>
                </p:cNvPr>
                <p:cNvPicPr/>
                <p:nvPr/>
              </p:nvPicPr>
              <p:blipFill>
                <a:blip r:embed="rId151"/>
                <a:stretch>
                  <a:fillRect/>
                </a:stretch>
              </p:blipFill>
              <p:spPr>
                <a:xfrm>
                  <a:off x="932075" y="1662508"/>
                  <a:ext cx="167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E696BF3E-FC41-4A93-A700-6C4B8BFA92C7}"/>
                    </a:ext>
                  </a:extLst>
                </p14:cNvPr>
                <p14:cNvContentPartPr/>
                <p14:nvPr/>
              </p14:nvContentPartPr>
              <p14:xfrm>
                <a:off x="1152395" y="1646668"/>
                <a:ext cx="146520" cy="209160"/>
              </p14:xfrm>
            </p:contentPart>
          </mc:Choice>
          <mc:Fallback xmlns="">
            <p:pic>
              <p:nvPicPr>
                <p:cNvPr id="103" name="Freihand 102">
                  <a:extLst>
                    <a:ext uri="{FF2B5EF4-FFF2-40B4-BE49-F238E27FC236}">
                      <a16:creationId xmlns:a16="http://schemas.microsoft.com/office/drawing/2014/main" id="{E696BF3E-FC41-4A93-A700-6C4B8BFA92C7}"/>
                    </a:ext>
                  </a:extLst>
                </p:cNvPr>
                <p:cNvPicPr/>
                <p:nvPr/>
              </p:nvPicPr>
              <p:blipFill>
                <a:blip r:embed="rId153"/>
                <a:stretch>
                  <a:fillRect/>
                </a:stretch>
              </p:blipFill>
              <p:spPr>
                <a:xfrm>
                  <a:off x="1143395" y="1637668"/>
                  <a:ext cx="164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A95BADAD-16FF-591F-0E85-0CA379BD44DF}"/>
                    </a:ext>
                  </a:extLst>
                </p14:cNvPr>
                <p14:cNvContentPartPr/>
                <p14:nvPr/>
              </p14:nvContentPartPr>
              <p14:xfrm>
                <a:off x="1374515" y="1787788"/>
                <a:ext cx="28440" cy="81360"/>
              </p14:xfrm>
            </p:contentPart>
          </mc:Choice>
          <mc:Fallback xmlns="">
            <p:pic>
              <p:nvPicPr>
                <p:cNvPr id="104" name="Freihand 103">
                  <a:extLst>
                    <a:ext uri="{FF2B5EF4-FFF2-40B4-BE49-F238E27FC236}">
                      <a16:creationId xmlns:a16="http://schemas.microsoft.com/office/drawing/2014/main" id="{A95BADAD-16FF-591F-0E85-0CA379BD44DF}"/>
                    </a:ext>
                  </a:extLst>
                </p:cNvPr>
                <p:cNvPicPr/>
                <p:nvPr/>
              </p:nvPicPr>
              <p:blipFill>
                <a:blip r:embed="rId155"/>
                <a:stretch>
                  <a:fillRect/>
                </a:stretch>
              </p:blipFill>
              <p:spPr>
                <a:xfrm>
                  <a:off x="1365515" y="1778788"/>
                  <a:ext cx="46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5E554A14-54E5-F029-79DE-F447B0179E79}"/>
                    </a:ext>
                  </a:extLst>
                </p14:cNvPr>
                <p14:cNvContentPartPr/>
                <p14:nvPr/>
              </p14:nvContentPartPr>
              <p14:xfrm>
                <a:off x="1395755" y="1613188"/>
                <a:ext cx="155160" cy="192960"/>
              </p14:xfrm>
            </p:contentPart>
          </mc:Choice>
          <mc:Fallback xmlns="">
            <p:pic>
              <p:nvPicPr>
                <p:cNvPr id="105" name="Freihand 104">
                  <a:extLst>
                    <a:ext uri="{FF2B5EF4-FFF2-40B4-BE49-F238E27FC236}">
                      <a16:creationId xmlns:a16="http://schemas.microsoft.com/office/drawing/2014/main" id="{5E554A14-54E5-F029-79DE-F447B0179E79}"/>
                    </a:ext>
                  </a:extLst>
                </p:cNvPr>
                <p:cNvPicPr/>
                <p:nvPr/>
              </p:nvPicPr>
              <p:blipFill>
                <a:blip r:embed="rId157"/>
                <a:stretch>
                  <a:fillRect/>
                </a:stretch>
              </p:blipFill>
              <p:spPr>
                <a:xfrm>
                  <a:off x="1387115" y="1604188"/>
                  <a:ext cx="172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59A535EE-EC57-BECF-9FC8-FB7DD1A9C51F}"/>
                    </a:ext>
                  </a:extLst>
                </p14:cNvPr>
                <p14:cNvContentPartPr/>
                <p14:nvPr/>
              </p14:nvContentPartPr>
              <p14:xfrm>
                <a:off x="1610675" y="1532188"/>
                <a:ext cx="65520" cy="214200"/>
              </p14:xfrm>
            </p:contentPart>
          </mc:Choice>
          <mc:Fallback xmlns="">
            <p:pic>
              <p:nvPicPr>
                <p:cNvPr id="106" name="Freihand 105">
                  <a:extLst>
                    <a:ext uri="{FF2B5EF4-FFF2-40B4-BE49-F238E27FC236}">
                      <a16:creationId xmlns:a16="http://schemas.microsoft.com/office/drawing/2014/main" id="{59A535EE-EC57-BECF-9FC8-FB7DD1A9C51F}"/>
                    </a:ext>
                  </a:extLst>
                </p:cNvPr>
                <p:cNvPicPr/>
                <p:nvPr/>
              </p:nvPicPr>
              <p:blipFill>
                <a:blip r:embed="rId159"/>
                <a:stretch>
                  <a:fillRect/>
                </a:stretch>
              </p:blipFill>
              <p:spPr>
                <a:xfrm>
                  <a:off x="1602035" y="1523188"/>
                  <a:ext cx="831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2C70B9F6-4B18-474B-4E80-1FDA3DE0EC1B}"/>
                    </a:ext>
                  </a:extLst>
                </p14:cNvPr>
                <p14:cNvContentPartPr/>
                <p14:nvPr/>
              </p14:nvContentPartPr>
              <p14:xfrm>
                <a:off x="1521755" y="1529668"/>
                <a:ext cx="71640" cy="84600"/>
              </p14:xfrm>
            </p:contentPart>
          </mc:Choice>
          <mc:Fallback xmlns="">
            <p:pic>
              <p:nvPicPr>
                <p:cNvPr id="107" name="Freihand 106">
                  <a:extLst>
                    <a:ext uri="{FF2B5EF4-FFF2-40B4-BE49-F238E27FC236}">
                      <a16:creationId xmlns:a16="http://schemas.microsoft.com/office/drawing/2014/main" id="{2C70B9F6-4B18-474B-4E80-1FDA3DE0EC1B}"/>
                    </a:ext>
                  </a:extLst>
                </p:cNvPr>
                <p:cNvPicPr/>
                <p:nvPr/>
              </p:nvPicPr>
              <p:blipFill>
                <a:blip r:embed="rId161"/>
                <a:stretch>
                  <a:fillRect/>
                </a:stretch>
              </p:blipFill>
              <p:spPr>
                <a:xfrm>
                  <a:off x="1513115" y="1521028"/>
                  <a:ext cx="89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1BEC1A15-1018-BD59-DA1E-664380D64675}"/>
                    </a:ext>
                  </a:extLst>
                </p14:cNvPr>
                <p14:cNvContentPartPr/>
                <p14:nvPr/>
              </p14:nvContentPartPr>
              <p14:xfrm>
                <a:off x="1683035" y="1635148"/>
                <a:ext cx="54000" cy="87480"/>
              </p14:xfrm>
            </p:contentPart>
          </mc:Choice>
          <mc:Fallback xmlns="">
            <p:pic>
              <p:nvPicPr>
                <p:cNvPr id="108" name="Freihand 107">
                  <a:extLst>
                    <a:ext uri="{FF2B5EF4-FFF2-40B4-BE49-F238E27FC236}">
                      <a16:creationId xmlns:a16="http://schemas.microsoft.com/office/drawing/2014/main" id="{1BEC1A15-1018-BD59-DA1E-664380D64675}"/>
                    </a:ext>
                  </a:extLst>
                </p:cNvPr>
                <p:cNvPicPr/>
                <p:nvPr/>
              </p:nvPicPr>
              <p:blipFill>
                <a:blip r:embed="rId163"/>
                <a:stretch>
                  <a:fillRect/>
                </a:stretch>
              </p:blipFill>
              <p:spPr>
                <a:xfrm>
                  <a:off x="1674395" y="1626508"/>
                  <a:ext cx="71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Freihand 109">
                  <a:extLst>
                    <a:ext uri="{FF2B5EF4-FFF2-40B4-BE49-F238E27FC236}">
                      <a16:creationId xmlns:a16="http://schemas.microsoft.com/office/drawing/2014/main" id="{D6FF0EC2-DD11-84D7-8C1D-82754A8A26B3}"/>
                    </a:ext>
                  </a:extLst>
                </p14:cNvPr>
                <p14:cNvContentPartPr/>
                <p14:nvPr/>
              </p14:nvContentPartPr>
              <p14:xfrm>
                <a:off x="1896155" y="1715788"/>
                <a:ext cx="3922200" cy="2761920"/>
              </p14:xfrm>
            </p:contentPart>
          </mc:Choice>
          <mc:Fallback xmlns="">
            <p:pic>
              <p:nvPicPr>
                <p:cNvPr id="110" name="Freihand 109">
                  <a:extLst>
                    <a:ext uri="{FF2B5EF4-FFF2-40B4-BE49-F238E27FC236}">
                      <a16:creationId xmlns:a16="http://schemas.microsoft.com/office/drawing/2014/main" id="{D6FF0EC2-DD11-84D7-8C1D-82754A8A26B3}"/>
                    </a:ext>
                  </a:extLst>
                </p:cNvPr>
                <p:cNvPicPr/>
                <p:nvPr/>
              </p:nvPicPr>
              <p:blipFill>
                <a:blip r:embed="rId165"/>
                <a:stretch>
                  <a:fillRect/>
                </a:stretch>
              </p:blipFill>
              <p:spPr>
                <a:xfrm>
                  <a:off x="1887155" y="1706788"/>
                  <a:ext cx="3939840" cy="2779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Freihand 110">
                  <a:extLst>
                    <a:ext uri="{FF2B5EF4-FFF2-40B4-BE49-F238E27FC236}">
                      <a16:creationId xmlns:a16="http://schemas.microsoft.com/office/drawing/2014/main" id="{7EE96486-ED30-0CA8-770A-9988FDA2DB43}"/>
                    </a:ext>
                  </a:extLst>
                </p14:cNvPr>
                <p14:cNvContentPartPr/>
                <p14:nvPr/>
              </p14:nvContentPartPr>
              <p14:xfrm>
                <a:off x="5641235" y="3808468"/>
                <a:ext cx="43200" cy="178920"/>
              </p14:xfrm>
            </p:contentPart>
          </mc:Choice>
          <mc:Fallback xmlns="">
            <p:pic>
              <p:nvPicPr>
                <p:cNvPr id="111" name="Freihand 110">
                  <a:extLst>
                    <a:ext uri="{FF2B5EF4-FFF2-40B4-BE49-F238E27FC236}">
                      <a16:creationId xmlns:a16="http://schemas.microsoft.com/office/drawing/2014/main" id="{7EE96486-ED30-0CA8-770A-9988FDA2DB43}"/>
                    </a:ext>
                  </a:extLst>
                </p:cNvPr>
                <p:cNvPicPr/>
                <p:nvPr/>
              </p:nvPicPr>
              <p:blipFill>
                <a:blip r:embed="rId167"/>
                <a:stretch>
                  <a:fillRect/>
                </a:stretch>
              </p:blipFill>
              <p:spPr>
                <a:xfrm>
                  <a:off x="5632235" y="3799468"/>
                  <a:ext cx="60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Freihand 111">
                  <a:extLst>
                    <a:ext uri="{FF2B5EF4-FFF2-40B4-BE49-F238E27FC236}">
                      <a16:creationId xmlns:a16="http://schemas.microsoft.com/office/drawing/2014/main" id="{CA74D4D4-9EBA-35E4-FCBC-1584B77FFD74}"/>
                    </a:ext>
                  </a:extLst>
                </p14:cNvPr>
                <p14:cNvContentPartPr/>
                <p14:nvPr/>
              </p14:nvContentPartPr>
              <p14:xfrm>
                <a:off x="5770115" y="3661228"/>
                <a:ext cx="195480" cy="350640"/>
              </p14:xfrm>
            </p:contentPart>
          </mc:Choice>
          <mc:Fallback xmlns="">
            <p:pic>
              <p:nvPicPr>
                <p:cNvPr id="112" name="Freihand 111">
                  <a:extLst>
                    <a:ext uri="{FF2B5EF4-FFF2-40B4-BE49-F238E27FC236}">
                      <a16:creationId xmlns:a16="http://schemas.microsoft.com/office/drawing/2014/main" id="{CA74D4D4-9EBA-35E4-FCBC-1584B77FFD74}"/>
                    </a:ext>
                  </a:extLst>
                </p:cNvPr>
                <p:cNvPicPr/>
                <p:nvPr/>
              </p:nvPicPr>
              <p:blipFill>
                <a:blip r:embed="rId169"/>
                <a:stretch>
                  <a:fillRect/>
                </a:stretch>
              </p:blipFill>
              <p:spPr>
                <a:xfrm>
                  <a:off x="5761475" y="3652228"/>
                  <a:ext cx="2131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3" name="Freihand 22">
                  <a:extLst>
                    <a:ext uri="{FF2B5EF4-FFF2-40B4-BE49-F238E27FC236}">
                      <a16:creationId xmlns:a16="http://schemas.microsoft.com/office/drawing/2014/main" id="{106FD87E-B793-CEAB-56CD-C8A41B1C16B9}"/>
                    </a:ext>
                  </a:extLst>
                </p14:cNvPr>
                <p14:cNvContentPartPr/>
                <p14:nvPr/>
              </p14:nvContentPartPr>
              <p14:xfrm>
                <a:off x="8719235" y="2162548"/>
                <a:ext cx="77400" cy="163800"/>
              </p14:xfrm>
            </p:contentPart>
          </mc:Choice>
          <mc:Fallback xmlns="">
            <p:pic>
              <p:nvPicPr>
                <p:cNvPr id="23" name="Freihand 22">
                  <a:extLst>
                    <a:ext uri="{FF2B5EF4-FFF2-40B4-BE49-F238E27FC236}">
                      <a16:creationId xmlns:a16="http://schemas.microsoft.com/office/drawing/2014/main" id="{106FD87E-B793-CEAB-56CD-C8A41B1C16B9}"/>
                    </a:ext>
                  </a:extLst>
                </p:cNvPr>
                <p:cNvPicPr/>
                <p:nvPr/>
              </p:nvPicPr>
              <p:blipFill>
                <a:blip r:embed="rId171"/>
                <a:stretch>
                  <a:fillRect/>
                </a:stretch>
              </p:blipFill>
              <p:spPr>
                <a:xfrm>
                  <a:off x="8710595" y="2153908"/>
                  <a:ext cx="95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4" name="Freihand 23">
                  <a:extLst>
                    <a:ext uri="{FF2B5EF4-FFF2-40B4-BE49-F238E27FC236}">
                      <a16:creationId xmlns:a16="http://schemas.microsoft.com/office/drawing/2014/main" id="{3930350C-D0C4-E2B4-0D9E-63250B27388E}"/>
                    </a:ext>
                  </a:extLst>
                </p14:cNvPr>
                <p14:cNvContentPartPr/>
                <p14:nvPr/>
              </p14:nvContentPartPr>
              <p14:xfrm>
                <a:off x="8788715" y="2271988"/>
                <a:ext cx="46080" cy="120600"/>
              </p14:xfrm>
            </p:contentPart>
          </mc:Choice>
          <mc:Fallback xmlns="">
            <p:pic>
              <p:nvPicPr>
                <p:cNvPr id="24" name="Freihand 23">
                  <a:extLst>
                    <a:ext uri="{FF2B5EF4-FFF2-40B4-BE49-F238E27FC236}">
                      <a16:creationId xmlns:a16="http://schemas.microsoft.com/office/drawing/2014/main" id="{3930350C-D0C4-E2B4-0D9E-63250B27388E}"/>
                    </a:ext>
                  </a:extLst>
                </p:cNvPr>
                <p:cNvPicPr/>
                <p:nvPr/>
              </p:nvPicPr>
              <p:blipFill>
                <a:blip r:embed="rId173"/>
                <a:stretch>
                  <a:fillRect/>
                </a:stretch>
              </p:blipFill>
              <p:spPr>
                <a:xfrm>
                  <a:off x="8780075" y="2263348"/>
                  <a:ext cx="63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 name="Freihand 24">
                  <a:extLst>
                    <a:ext uri="{FF2B5EF4-FFF2-40B4-BE49-F238E27FC236}">
                      <a16:creationId xmlns:a16="http://schemas.microsoft.com/office/drawing/2014/main" id="{B2198566-D747-A5D9-1BD2-56ABF99E3B0F}"/>
                    </a:ext>
                  </a:extLst>
                </p14:cNvPr>
                <p14:cNvContentPartPr/>
                <p14:nvPr/>
              </p14:nvContentPartPr>
              <p14:xfrm>
                <a:off x="8961155" y="2158588"/>
                <a:ext cx="366120" cy="216720"/>
              </p14:xfrm>
            </p:contentPart>
          </mc:Choice>
          <mc:Fallback xmlns="">
            <p:pic>
              <p:nvPicPr>
                <p:cNvPr id="25" name="Freihand 24">
                  <a:extLst>
                    <a:ext uri="{FF2B5EF4-FFF2-40B4-BE49-F238E27FC236}">
                      <a16:creationId xmlns:a16="http://schemas.microsoft.com/office/drawing/2014/main" id="{B2198566-D747-A5D9-1BD2-56ABF99E3B0F}"/>
                    </a:ext>
                  </a:extLst>
                </p:cNvPr>
                <p:cNvPicPr/>
                <p:nvPr/>
              </p:nvPicPr>
              <p:blipFill>
                <a:blip r:embed="rId175"/>
                <a:stretch>
                  <a:fillRect/>
                </a:stretch>
              </p:blipFill>
              <p:spPr>
                <a:xfrm>
                  <a:off x="8952155" y="2149588"/>
                  <a:ext cx="3837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0" name="Freihand 29">
                  <a:extLst>
                    <a:ext uri="{FF2B5EF4-FFF2-40B4-BE49-F238E27FC236}">
                      <a16:creationId xmlns:a16="http://schemas.microsoft.com/office/drawing/2014/main" id="{8E8E8A3E-A63A-7819-57FF-93F3FFF35165}"/>
                    </a:ext>
                  </a:extLst>
                </p14:cNvPr>
                <p14:cNvContentPartPr/>
                <p14:nvPr/>
              </p14:nvContentPartPr>
              <p14:xfrm>
                <a:off x="10688075" y="2057788"/>
                <a:ext cx="69840" cy="112680"/>
              </p14:xfrm>
            </p:contentPart>
          </mc:Choice>
          <mc:Fallback xmlns="">
            <p:pic>
              <p:nvPicPr>
                <p:cNvPr id="30" name="Freihand 29">
                  <a:extLst>
                    <a:ext uri="{FF2B5EF4-FFF2-40B4-BE49-F238E27FC236}">
                      <a16:creationId xmlns:a16="http://schemas.microsoft.com/office/drawing/2014/main" id="{8E8E8A3E-A63A-7819-57FF-93F3FFF35165}"/>
                    </a:ext>
                  </a:extLst>
                </p:cNvPr>
                <p:cNvPicPr/>
                <p:nvPr/>
              </p:nvPicPr>
              <p:blipFill>
                <a:blip r:embed="rId177"/>
                <a:stretch>
                  <a:fillRect/>
                </a:stretch>
              </p:blipFill>
              <p:spPr>
                <a:xfrm>
                  <a:off x="10679435" y="2048788"/>
                  <a:ext cx="87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1" name="Freihand 30">
                  <a:extLst>
                    <a:ext uri="{FF2B5EF4-FFF2-40B4-BE49-F238E27FC236}">
                      <a16:creationId xmlns:a16="http://schemas.microsoft.com/office/drawing/2014/main" id="{3EF2CCA3-714A-61C3-35EF-F3D92089977D}"/>
                    </a:ext>
                  </a:extLst>
                </p14:cNvPr>
                <p14:cNvContentPartPr/>
                <p14:nvPr/>
              </p14:nvContentPartPr>
              <p14:xfrm>
                <a:off x="10709315" y="1958068"/>
                <a:ext cx="468360" cy="114840"/>
              </p14:xfrm>
            </p:contentPart>
          </mc:Choice>
          <mc:Fallback xmlns="">
            <p:pic>
              <p:nvPicPr>
                <p:cNvPr id="31" name="Freihand 30">
                  <a:extLst>
                    <a:ext uri="{FF2B5EF4-FFF2-40B4-BE49-F238E27FC236}">
                      <a16:creationId xmlns:a16="http://schemas.microsoft.com/office/drawing/2014/main" id="{3EF2CCA3-714A-61C3-35EF-F3D92089977D}"/>
                    </a:ext>
                  </a:extLst>
                </p:cNvPr>
                <p:cNvPicPr/>
                <p:nvPr/>
              </p:nvPicPr>
              <p:blipFill>
                <a:blip r:embed="rId179"/>
                <a:stretch>
                  <a:fillRect/>
                </a:stretch>
              </p:blipFill>
              <p:spPr>
                <a:xfrm>
                  <a:off x="10700315" y="1949068"/>
                  <a:ext cx="486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2" name="Freihand 31">
                  <a:extLst>
                    <a:ext uri="{FF2B5EF4-FFF2-40B4-BE49-F238E27FC236}">
                      <a16:creationId xmlns:a16="http://schemas.microsoft.com/office/drawing/2014/main" id="{B20D3A96-0D4F-928E-D8FC-0D8604BFAFA7}"/>
                    </a:ext>
                  </a:extLst>
                </p14:cNvPr>
                <p14:cNvContentPartPr/>
                <p14:nvPr/>
              </p14:nvContentPartPr>
              <p14:xfrm>
                <a:off x="10972475" y="2025388"/>
                <a:ext cx="503640" cy="214200"/>
              </p14:xfrm>
            </p:contentPart>
          </mc:Choice>
          <mc:Fallback xmlns="">
            <p:pic>
              <p:nvPicPr>
                <p:cNvPr id="32" name="Freihand 31">
                  <a:extLst>
                    <a:ext uri="{FF2B5EF4-FFF2-40B4-BE49-F238E27FC236}">
                      <a16:creationId xmlns:a16="http://schemas.microsoft.com/office/drawing/2014/main" id="{B20D3A96-0D4F-928E-D8FC-0D8604BFAFA7}"/>
                    </a:ext>
                  </a:extLst>
                </p:cNvPr>
                <p:cNvPicPr/>
                <p:nvPr/>
              </p:nvPicPr>
              <p:blipFill>
                <a:blip r:embed="rId181"/>
                <a:stretch>
                  <a:fillRect/>
                </a:stretch>
              </p:blipFill>
              <p:spPr>
                <a:xfrm>
                  <a:off x="10963835" y="2016388"/>
                  <a:ext cx="521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6" name="Freihand 25">
                  <a:extLst>
                    <a:ext uri="{FF2B5EF4-FFF2-40B4-BE49-F238E27FC236}">
                      <a16:creationId xmlns:a16="http://schemas.microsoft.com/office/drawing/2014/main" id="{679A826A-0244-9EB6-0D55-CDF73514718F}"/>
                    </a:ext>
                  </a:extLst>
                </p14:cNvPr>
                <p14:cNvContentPartPr/>
                <p14:nvPr/>
              </p14:nvContentPartPr>
              <p14:xfrm>
                <a:off x="9594395" y="2180548"/>
                <a:ext cx="42840" cy="142560"/>
              </p14:xfrm>
            </p:contentPart>
          </mc:Choice>
          <mc:Fallback xmlns="">
            <p:pic>
              <p:nvPicPr>
                <p:cNvPr id="26" name="Freihand 25">
                  <a:extLst>
                    <a:ext uri="{FF2B5EF4-FFF2-40B4-BE49-F238E27FC236}">
                      <a16:creationId xmlns:a16="http://schemas.microsoft.com/office/drawing/2014/main" id="{679A826A-0244-9EB6-0D55-CDF73514718F}"/>
                    </a:ext>
                  </a:extLst>
                </p:cNvPr>
                <p:cNvPicPr/>
                <p:nvPr/>
              </p:nvPicPr>
              <p:blipFill>
                <a:blip r:embed="rId183"/>
                <a:stretch>
                  <a:fillRect/>
                </a:stretch>
              </p:blipFill>
              <p:spPr>
                <a:xfrm>
                  <a:off x="9585395" y="2171908"/>
                  <a:ext cx="60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7" name="Freihand 26">
                  <a:extLst>
                    <a:ext uri="{FF2B5EF4-FFF2-40B4-BE49-F238E27FC236}">
                      <a16:creationId xmlns:a16="http://schemas.microsoft.com/office/drawing/2014/main" id="{74B51053-1496-379B-CA5A-A337477F7F60}"/>
                    </a:ext>
                  </a:extLst>
                </p14:cNvPr>
                <p14:cNvContentPartPr/>
                <p14:nvPr/>
              </p14:nvContentPartPr>
              <p14:xfrm>
                <a:off x="9541475" y="2215828"/>
                <a:ext cx="156240" cy="37440"/>
              </p14:xfrm>
            </p:contentPart>
          </mc:Choice>
          <mc:Fallback xmlns="">
            <p:pic>
              <p:nvPicPr>
                <p:cNvPr id="27" name="Freihand 26">
                  <a:extLst>
                    <a:ext uri="{FF2B5EF4-FFF2-40B4-BE49-F238E27FC236}">
                      <a16:creationId xmlns:a16="http://schemas.microsoft.com/office/drawing/2014/main" id="{74B51053-1496-379B-CA5A-A337477F7F60}"/>
                    </a:ext>
                  </a:extLst>
                </p:cNvPr>
                <p:cNvPicPr/>
                <p:nvPr/>
              </p:nvPicPr>
              <p:blipFill>
                <a:blip r:embed="rId185"/>
                <a:stretch>
                  <a:fillRect/>
                </a:stretch>
              </p:blipFill>
              <p:spPr>
                <a:xfrm>
                  <a:off x="9532835" y="2207188"/>
                  <a:ext cx="173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8" name="Freihand 27">
                  <a:extLst>
                    <a:ext uri="{FF2B5EF4-FFF2-40B4-BE49-F238E27FC236}">
                      <a16:creationId xmlns:a16="http://schemas.microsoft.com/office/drawing/2014/main" id="{2036E812-8208-B7F7-F534-91F5FD505345}"/>
                    </a:ext>
                  </a:extLst>
                </p14:cNvPr>
                <p14:cNvContentPartPr/>
                <p14:nvPr/>
              </p14:nvContentPartPr>
              <p14:xfrm>
                <a:off x="9856475" y="2057068"/>
                <a:ext cx="195120" cy="204480"/>
              </p14:xfrm>
            </p:contentPart>
          </mc:Choice>
          <mc:Fallback xmlns="">
            <p:pic>
              <p:nvPicPr>
                <p:cNvPr id="28" name="Freihand 27">
                  <a:extLst>
                    <a:ext uri="{FF2B5EF4-FFF2-40B4-BE49-F238E27FC236}">
                      <a16:creationId xmlns:a16="http://schemas.microsoft.com/office/drawing/2014/main" id="{2036E812-8208-B7F7-F534-91F5FD505345}"/>
                    </a:ext>
                  </a:extLst>
                </p:cNvPr>
                <p:cNvPicPr/>
                <p:nvPr/>
              </p:nvPicPr>
              <p:blipFill>
                <a:blip r:embed="rId187"/>
                <a:stretch>
                  <a:fillRect/>
                </a:stretch>
              </p:blipFill>
              <p:spPr>
                <a:xfrm>
                  <a:off x="9847835" y="2048428"/>
                  <a:ext cx="212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9" name="Freihand 28">
                  <a:extLst>
                    <a:ext uri="{FF2B5EF4-FFF2-40B4-BE49-F238E27FC236}">
                      <a16:creationId xmlns:a16="http://schemas.microsoft.com/office/drawing/2014/main" id="{42ECECB4-2D44-4F9E-EE81-4C195B2A5528}"/>
                    </a:ext>
                  </a:extLst>
                </p14:cNvPr>
                <p14:cNvContentPartPr/>
                <p14:nvPr/>
              </p14:nvContentPartPr>
              <p14:xfrm>
                <a:off x="10126475" y="2040148"/>
                <a:ext cx="388080" cy="182160"/>
              </p14:xfrm>
            </p:contentPart>
          </mc:Choice>
          <mc:Fallback xmlns="">
            <p:pic>
              <p:nvPicPr>
                <p:cNvPr id="29" name="Freihand 28">
                  <a:extLst>
                    <a:ext uri="{FF2B5EF4-FFF2-40B4-BE49-F238E27FC236}">
                      <a16:creationId xmlns:a16="http://schemas.microsoft.com/office/drawing/2014/main" id="{42ECECB4-2D44-4F9E-EE81-4C195B2A5528}"/>
                    </a:ext>
                  </a:extLst>
                </p:cNvPr>
                <p:cNvPicPr/>
                <p:nvPr/>
              </p:nvPicPr>
              <p:blipFill>
                <a:blip r:embed="rId189"/>
                <a:stretch>
                  <a:fillRect/>
                </a:stretch>
              </p:blipFill>
              <p:spPr>
                <a:xfrm>
                  <a:off x="10117475" y="2031148"/>
                  <a:ext cx="405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7" name="Freihand 36">
                  <a:extLst>
                    <a:ext uri="{FF2B5EF4-FFF2-40B4-BE49-F238E27FC236}">
                      <a16:creationId xmlns:a16="http://schemas.microsoft.com/office/drawing/2014/main" id="{DD17B302-D294-B0CC-D01A-75C642195E18}"/>
                    </a:ext>
                  </a:extLst>
                </p14:cNvPr>
                <p14:cNvContentPartPr/>
                <p14:nvPr/>
              </p14:nvContentPartPr>
              <p14:xfrm>
                <a:off x="9585035" y="1782388"/>
                <a:ext cx="165960" cy="178200"/>
              </p14:xfrm>
            </p:contentPart>
          </mc:Choice>
          <mc:Fallback xmlns="">
            <p:pic>
              <p:nvPicPr>
                <p:cNvPr id="37" name="Freihand 36">
                  <a:extLst>
                    <a:ext uri="{FF2B5EF4-FFF2-40B4-BE49-F238E27FC236}">
                      <a16:creationId xmlns:a16="http://schemas.microsoft.com/office/drawing/2014/main" id="{DD17B302-D294-B0CC-D01A-75C642195E18}"/>
                    </a:ext>
                  </a:extLst>
                </p:cNvPr>
                <p:cNvPicPr/>
                <p:nvPr/>
              </p:nvPicPr>
              <p:blipFill>
                <a:blip r:embed="rId191"/>
                <a:stretch>
                  <a:fillRect/>
                </a:stretch>
              </p:blipFill>
              <p:spPr>
                <a:xfrm>
                  <a:off x="9576395" y="1773388"/>
                  <a:ext cx="183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 name="Freihand 37">
                  <a:extLst>
                    <a:ext uri="{FF2B5EF4-FFF2-40B4-BE49-F238E27FC236}">
                      <a16:creationId xmlns:a16="http://schemas.microsoft.com/office/drawing/2014/main" id="{564C89CD-7F7B-40DC-EB74-30242E5622DC}"/>
                    </a:ext>
                  </a:extLst>
                </p14:cNvPr>
                <p14:cNvContentPartPr/>
                <p14:nvPr/>
              </p14:nvContentPartPr>
              <p14:xfrm>
                <a:off x="9840275" y="1728028"/>
                <a:ext cx="230400" cy="161640"/>
              </p14:xfrm>
            </p:contentPart>
          </mc:Choice>
          <mc:Fallback xmlns="">
            <p:pic>
              <p:nvPicPr>
                <p:cNvPr id="38" name="Freihand 37">
                  <a:extLst>
                    <a:ext uri="{FF2B5EF4-FFF2-40B4-BE49-F238E27FC236}">
                      <a16:creationId xmlns:a16="http://schemas.microsoft.com/office/drawing/2014/main" id="{564C89CD-7F7B-40DC-EB74-30242E5622DC}"/>
                    </a:ext>
                  </a:extLst>
                </p:cNvPr>
                <p:cNvPicPr/>
                <p:nvPr/>
              </p:nvPicPr>
              <p:blipFill>
                <a:blip r:embed="rId193"/>
                <a:stretch>
                  <a:fillRect/>
                </a:stretch>
              </p:blipFill>
              <p:spPr>
                <a:xfrm>
                  <a:off x="9831635" y="1719028"/>
                  <a:ext cx="248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B26FB290-6321-8DA0-A1CA-E2138315E3C5}"/>
                    </a:ext>
                  </a:extLst>
                </p14:cNvPr>
                <p14:cNvContentPartPr/>
                <p14:nvPr/>
              </p14:nvContentPartPr>
              <p14:xfrm>
                <a:off x="4710635" y="4406788"/>
                <a:ext cx="12240" cy="220320"/>
              </p14:xfrm>
            </p:contentPart>
          </mc:Choice>
          <mc:Fallback xmlns="">
            <p:pic>
              <p:nvPicPr>
                <p:cNvPr id="117" name="Freihand 116">
                  <a:extLst>
                    <a:ext uri="{FF2B5EF4-FFF2-40B4-BE49-F238E27FC236}">
                      <a16:creationId xmlns:a16="http://schemas.microsoft.com/office/drawing/2014/main" id="{B26FB290-6321-8DA0-A1CA-E2138315E3C5}"/>
                    </a:ext>
                  </a:extLst>
                </p:cNvPr>
                <p:cNvPicPr/>
                <p:nvPr/>
              </p:nvPicPr>
              <p:blipFill>
                <a:blip r:embed="rId195"/>
                <a:stretch>
                  <a:fillRect/>
                </a:stretch>
              </p:blipFill>
              <p:spPr>
                <a:xfrm>
                  <a:off x="4701635" y="4397788"/>
                  <a:ext cx="29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6CB3DA0F-6A5E-D9D0-651A-52FDC0167D11}"/>
                    </a:ext>
                  </a:extLst>
                </p14:cNvPr>
                <p14:cNvContentPartPr/>
                <p14:nvPr/>
              </p14:nvContentPartPr>
              <p14:xfrm>
                <a:off x="4433435" y="4737268"/>
                <a:ext cx="158400" cy="229320"/>
              </p14:xfrm>
            </p:contentPart>
          </mc:Choice>
          <mc:Fallback xmlns="">
            <p:pic>
              <p:nvPicPr>
                <p:cNvPr id="118" name="Freihand 117">
                  <a:extLst>
                    <a:ext uri="{FF2B5EF4-FFF2-40B4-BE49-F238E27FC236}">
                      <a16:creationId xmlns:a16="http://schemas.microsoft.com/office/drawing/2014/main" id="{6CB3DA0F-6A5E-D9D0-651A-52FDC0167D11}"/>
                    </a:ext>
                  </a:extLst>
                </p:cNvPr>
                <p:cNvPicPr/>
                <p:nvPr/>
              </p:nvPicPr>
              <p:blipFill>
                <a:blip r:embed="rId197"/>
                <a:stretch>
                  <a:fillRect/>
                </a:stretch>
              </p:blipFill>
              <p:spPr>
                <a:xfrm>
                  <a:off x="4424795" y="4728628"/>
                  <a:ext cx="1760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E754E651-4386-8DAE-09E9-67A5E644D178}"/>
                    </a:ext>
                  </a:extLst>
                </p14:cNvPr>
                <p14:cNvContentPartPr/>
                <p14:nvPr/>
              </p14:nvContentPartPr>
              <p14:xfrm>
                <a:off x="4532435" y="4849948"/>
                <a:ext cx="41760" cy="157320"/>
              </p14:xfrm>
            </p:contentPart>
          </mc:Choice>
          <mc:Fallback xmlns="">
            <p:pic>
              <p:nvPicPr>
                <p:cNvPr id="119" name="Freihand 118">
                  <a:extLst>
                    <a:ext uri="{FF2B5EF4-FFF2-40B4-BE49-F238E27FC236}">
                      <a16:creationId xmlns:a16="http://schemas.microsoft.com/office/drawing/2014/main" id="{E754E651-4386-8DAE-09E9-67A5E644D178}"/>
                    </a:ext>
                  </a:extLst>
                </p:cNvPr>
                <p:cNvPicPr/>
                <p:nvPr/>
              </p:nvPicPr>
              <p:blipFill>
                <a:blip r:embed="rId199"/>
                <a:stretch>
                  <a:fillRect/>
                </a:stretch>
              </p:blipFill>
              <p:spPr>
                <a:xfrm>
                  <a:off x="4523435" y="4840948"/>
                  <a:ext cx="59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38D00AEC-9539-AEEC-F43B-06EBBC44912B}"/>
                    </a:ext>
                  </a:extLst>
                </p14:cNvPr>
                <p14:cNvContentPartPr/>
                <p14:nvPr/>
              </p14:nvContentPartPr>
              <p14:xfrm>
                <a:off x="4631795" y="4771108"/>
                <a:ext cx="289440" cy="234360"/>
              </p14:xfrm>
            </p:contentPart>
          </mc:Choice>
          <mc:Fallback xmlns="">
            <p:pic>
              <p:nvPicPr>
                <p:cNvPr id="120" name="Freihand 119">
                  <a:extLst>
                    <a:ext uri="{FF2B5EF4-FFF2-40B4-BE49-F238E27FC236}">
                      <a16:creationId xmlns:a16="http://schemas.microsoft.com/office/drawing/2014/main" id="{38D00AEC-9539-AEEC-F43B-06EBBC44912B}"/>
                    </a:ext>
                  </a:extLst>
                </p:cNvPr>
                <p:cNvPicPr/>
                <p:nvPr/>
              </p:nvPicPr>
              <p:blipFill>
                <a:blip r:embed="rId201"/>
                <a:stretch>
                  <a:fillRect/>
                </a:stretch>
              </p:blipFill>
              <p:spPr>
                <a:xfrm>
                  <a:off x="4623155" y="4762108"/>
                  <a:ext cx="3070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41FB8320-B140-96B2-FBEE-FF5AAA295E63}"/>
                    </a:ext>
                  </a:extLst>
                </p14:cNvPr>
                <p14:cNvContentPartPr/>
                <p14:nvPr/>
              </p14:nvContentPartPr>
              <p14:xfrm>
                <a:off x="8799155" y="2777428"/>
                <a:ext cx="185040" cy="228240"/>
              </p14:xfrm>
            </p:contentPart>
          </mc:Choice>
          <mc:Fallback xmlns="">
            <p:pic>
              <p:nvPicPr>
                <p:cNvPr id="122" name="Freihand 121">
                  <a:extLst>
                    <a:ext uri="{FF2B5EF4-FFF2-40B4-BE49-F238E27FC236}">
                      <a16:creationId xmlns:a16="http://schemas.microsoft.com/office/drawing/2014/main" id="{41FB8320-B140-96B2-FBEE-FF5AAA295E63}"/>
                    </a:ext>
                  </a:extLst>
                </p:cNvPr>
                <p:cNvPicPr/>
                <p:nvPr/>
              </p:nvPicPr>
              <p:blipFill>
                <a:blip r:embed="rId203"/>
                <a:stretch>
                  <a:fillRect/>
                </a:stretch>
              </p:blipFill>
              <p:spPr>
                <a:xfrm>
                  <a:off x="8790515" y="2768428"/>
                  <a:ext cx="202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733B6F10-377E-C4BC-97BE-9CECD41B6FEC}"/>
                    </a:ext>
                  </a:extLst>
                </p14:cNvPr>
                <p14:cNvContentPartPr/>
                <p14:nvPr/>
              </p14:nvContentPartPr>
              <p14:xfrm>
                <a:off x="9000755" y="2814508"/>
                <a:ext cx="217800" cy="176760"/>
              </p14:xfrm>
            </p:contentPart>
          </mc:Choice>
          <mc:Fallback xmlns="">
            <p:pic>
              <p:nvPicPr>
                <p:cNvPr id="123" name="Freihand 122">
                  <a:extLst>
                    <a:ext uri="{FF2B5EF4-FFF2-40B4-BE49-F238E27FC236}">
                      <a16:creationId xmlns:a16="http://schemas.microsoft.com/office/drawing/2014/main" id="{733B6F10-377E-C4BC-97BE-9CECD41B6FEC}"/>
                    </a:ext>
                  </a:extLst>
                </p:cNvPr>
                <p:cNvPicPr/>
                <p:nvPr/>
              </p:nvPicPr>
              <p:blipFill>
                <a:blip r:embed="rId205"/>
                <a:stretch>
                  <a:fillRect/>
                </a:stretch>
              </p:blipFill>
              <p:spPr>
                <a:xfrm>
                  <a:off x="8991755" y="2805508"/>
                  <a:ext cx="235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A4BFCD77-C200-5F0B-7B70-5A93D159B790}"/>
                    </a:ext>
                  </a:extLst>
                </p14:cNvPr>
                <p14:cNvContentPartPr/>
                <p14:nvPr/>
              </p14:nvContentPartPr>
              <p14:xfrm>
                <a:off x="9176075" y="2714068"/>
                <a:ext cx="124200" cy="240480"/>
              </p14:xfrm>
            </p:contentPart>
          </mc:Choice>
          <mc:Fallback xmlns="">
            <p:pic>
              <p:nvPicPr>
                <p:cNvPr id="124" name="Freihand 123">
                  <a:extLst>
                    <a:ext uri="{FF2B5EF4-FFF2-40B4-BE49-F238E27FC236}">
                      <a16:creationId xmlns:a16="http://schemas.microsoft.com/office/drawing/2014/main" id="{A4BFCD77-C200-5F0B-7B70-5A93D159B790}"/>
                    </a:ext>
                  </a:extLst>
                </p:cNvPr>
                <p:cNvPicPr/>
                <p:nvPr/>
              </p:nvPicPr>
              <p:blipFill>
                <a:blip r:embed="rId207"/>
                <a:stretch>
                  <a:fillRect/>
                </a:stretch>
              </p:blipFill>
              <p:spPr>
                <a:xfrm>
                  <a:off x="9167435" y="2705068"/>
                  <a:ext cx="1418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5FE489E6-6EC7-806D-8D55-D0C11E811747}"/>
                    </a:ext>
                  </a:extLst>
                </p14:cNvPr>
                <p14:cNvContentPartPr/>
                <p14:nvPr/>
              </p14:nvContentPartPr>
              <p14:xfrm>
                <a:off x="9543635" y="2804788"/>
                <a:ext cx="174600" cy="237240"/>
              </p14:xfrm>
            </p:contentPart>
          </mc:Choice>
          <mc:Fallback xmlns="">
            <p:pic>
              <p:nvPicPr>
                <p:cNvPr id="126" name="Freihand 125">
                  <a:extLst>
                    <a:ext uri="{FF2B5EF4-FFF2-40B4-BE49-F238E27FC236}">
                      <a16:creationId xmlns:a16="http://schemas.microsoft.com/office/drawing/2014/main" id="{5FE489E6-6EC7-806D-8D55-D0C11E811747}"/>
                    </a:ext>
                  </a:extLst>
                </p:cNvPr>
                <p:cNvPicPr/>
                <p:nvPr/>
              </p:nvPicPr>
              <p:blipFill>
                <a:blip r:embed="rId209"/>
                <a:stretch>
                  <a:fillRect/>
                </a:stretch>
              </p:blipFill>
              <p:spPr>
                <a:xfrm>
                  <a:off x="9534995" y="2796148"/>
                  <a:ext cx="192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Freihand 126">
                  <a:extLst>
                    <a:ext uri="{FF2B5EF4-FFF2-40B4-BE49-F238E27FC236}">
                      <a16:creationId xmlns:a16="http://schemas.microsoft.com/office/drawing/2014/main" id="{515CBE48-0A46-6B0D-18DC-8B50382ED413}"/>
                    </a:ext>
                  </a:extLst>
                </p14:cNvPr>
                <p14:cNvContentPartPr/>
                <p14:nvPr/>
              </p14:nvContentPartPr>
              <p14:xfrm>
                <a:off x="9927395" y="2736748"/>
                <a:ext cx="148680" cy="194040"/>
              </p14:xfrm>
            </p:contentPart>
          </mc:Choice>
          <mc:Fallback xmlns="">
            <p:pic>
              <p:nvPicPr>
                <p:cNvPr id="127" name="Freihand 126">
                  <a:extLst>
                    <a:ext uri="{FF2B5EF4-FFF2-40B4-BE49-F238E27FC236}">
                      <a16:creationId xmlns:a16="http://schemas.microsoft.com/office/drawing/2014/main" id="{515CBE48-0A46-6B0D-18DC-8B50382ED413}"/>
                    </a:ext>
                  </a:extLst>
                </p:cNvPr>
                <p:cNvPicPr/>
                <p:nvPr/>
              </p:nvPicPr>
              <p:blipFill>
                <a:blip r:embed="rId211"/>
                <a:stretch>
                  <a:fillRect/>
                </a:stretch>
              </p:blipFill>
              <p:spPr>
                <a:xfrm>
                  <a:off x="9918755" y="2728108"/>
                  <a:ext cx="166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Freihand 127">
                  <a:extLst>
                    <a:ext uri="{FF2B5EF4-FFF2-40B4-BE49-F238E27FC236}">
                      <a16:creationId xmlns:a16="http://schemas.microsoft.com/office/drawing/2014/main" id="{4EEA1A8E-CF4C-EE26-1A1A-5E549B593646}"/>
                    </a:ext>
                  </a:extLst>
                </p14:cNvPr>
                <p14:cNvContentPartPr/>
                <p14:nvPr/>
              </p14:nvContentPartPr>
              <p14:xfrm>
                <a:off x="10064915" y="2790748"/>
                <a:ext cx="107280" cy="111960"/>
              </p14:xfrm>
            </p:contentPart>
          </mc:Choice>
          <mc:Fallback xmlns="">
            <p:pic>
              <p:nvPicPr>
                <p:cNvPr id="128" name="Freihand 127">
                  <a:extLst>
                    <a:ext uri="{FF2B5EF4-FFF2-40B4-BE49-F238E27FC236}">
                      <a16:creationId xmlns:a16="http://schemas.microsoft.com/office/drawing/2014/main" id="{4EEA1A8E-CF4C-EE26-1A1A-5E549B593646}"/>
                    </a:ext>
                  </a:extLst>
                </p:cNvPr>
                <p:cNvPicPr/>
                <p:nvPr/>
              </p:nvPicPr>
              <p:blipFill>
                <a:blip r:embed="rId213"/>
                <a:stretch>
                  <a:fillRect/>
                </a:stretch>
              </p:blipFill>
              <p:spPr>
                <a:xfrm>
                  <a:off x="10055915" y="2781748"/>
                  <a:ext cx="12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26438752-8507-3FA5-E94F-CA731BC2FD4C}"/>
                    </a:ext>
                  </a:extLst>
                </p14:cNvPr>
                <p14:cNvContentPartPr/>
                <p14:nvPr/>
              </p14:nvContentPartPr>
              <p14:xfrm>
                <a:off x="10405115" y="2708668"/>
                <a:ext cx="148680" cy="158040"/>
              </p14:xfrm>
            </p:contentPart>
          </mc:Choice>
          <mc:Fallback xmlns="">
            <p:pic>
              <p:nvPicPr>
                <p:cNvPr id="129" name="Freihand 128">
                  <a:extLst>
                    <a:ext uri="{FF2B5EF4-FFF2-40B4-BE49-F238E27FC236}">
                      <a16:creationId xmlns:a16="http://schemas.microsoft.com/office/drawing/2014/main" id="{26438752-8507-3FA5-E94F-CA731BC2FD4C}"/>
                    </a:ext>
                  </a:extLst>
                </p:cNvPr>
                <p:cNvPicPr/>
                <p:nvPr/>
              </p:nvPicPr>
              <p:blipFill>
                <a:blip r:embed="rId215"/>
                <a:stretch>
                  <a:fillRect/>
                </a:stretch>
              </p:blipFill>
              <p:spPr>
                <a:xfrm>
                  <a:off x="10396475" y="2700028"/>
                  <a:ext cx="166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Freihand 129">
                  <a:extLst>
                    <a:ext uri="{FF2B5EF4-FFF2-40B4-BE49-F238E27FC236}">
                      <a16:creationId xmlns:a16="http://schemas.microsoft.com/office/drawing/2014/main" id="{715F10E8-771B-A1D2-7818-6590C28434FF}"/>
                    </a:ext>
                  </a:extLst>
                </p14:cNvPr>
                <p14:cNvContentPartPr/>
                <p14:nvPr/>
              </p14:nvContentPartPr>
              <p14:xfrm>
                <a:off x="10471715" y="2684908"/>
                <a:ext cx="298800" cy="104400"/>
              </p14:xfrm>
            </p:contentPart>
          </mc:Choice>
          <mc:Fallback xmlns="">
            <p:pic>
              <p:nvPicPr>
                <p:cNvPr id="130" name="Freihand 129">
                  <a:extLst>
                    <a:ext uri="{FF2B5EF4-FFF2-40B4-BE49-F238E27FC236}">
                      <a16:creationId xmlns:a16="http://schemas.microsoft.com/office/drawing/2014/main" id="{715F10E8-771B-A1D2-7818-6590C28434FF}"/>
                    </a:ext>
                  </a:extLst>
                </p:cNvPr>
                <p:cNvPicPr/>
                <p:nvPr/>
              </p:nvPicPr>
              <p:blipFill>
                <a:blip r:embed="rId217"/>
                <a:stretch>
                  <a:fillRect/>
                </a:stretch>
              </p:blipFill>
              <p:spPr>
                <a:xfrm>
                  <a:off x="10462715" y="2675908"/>
                  <a:ext cx="316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Freihand 130">
                  <a:extLst>
                    <a:ext uri="{FF2B5EF4-FFF2-40B4-BE49-F238E27FC236}">
                      <a16:creationId xmlns:a16="http://schemas.microsoft.com/office/drawing/2014/main" id="{3285C3C2-7018-BF17-9AF5-864F95529B6C}"/>
                    </a:ext>
                  </a:extLst>
                </p14:cNvPr>
                <p14:cNvContentPartPr/>
                <p14:nvPr/>
              </p14:nvContentPartPr>
              <p14:xfrm>
                <a:off x="10807955" y="2669068"/>
                <a:ext cx="153360" cy="104400"/>
              </p14:xfrm>
            </p:contentPart>
          </mc:Choice>
          <mc:Fallback xmlns="">
            <p:pic>
              <p:nvPicPr>
                <p:cNvPr id="131" name="Freihand 130">
                  <a:extLst>
                    <a:ext uri="{FF2B5EF4-FFF2-40B4-BE49-F238E27FC236}">
                      <a16:creationId xmlns:a16="http://schemas.microsoft.com/office/drawing/2014/main" id="{3285C3C2-7018-BF17-9AF5-864F95529B6C}"/>
                    </a:ext>
                  </a:extLst>
                </p:cNvPr>
                <p:cNvPicPr/>
                <p:nvPr/>
              </p:nvPicPr>
              <p:blipFill>
                <a:blip r:embed="rId219"/>
                <a:stretch>
                  <a:fillRect/>
                </a:stretch>
              </p:blipFill>
              <p:spPr>
                <a:xfrm>
                  <a:off x="10798955" y="2660068"/>
                  <a:ext cx="171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4" name="Freihand 133">
                  <a:extLst>
                    <a:ext uri="{FF2B5EF4-FFF2-40B4-BE49-F238E27FC236}">
                      <a16:creationId xmlns:a16="http://schemas.microsoft.com/office/drawing/2014/main" id="{76D4F7EA-943B-784E-CCAF-B32809AE3119}"/>
                    </a:ext>
                  </a:extLst>
                </p14:cNvPr>
                <p14:cNvContentPartPr/>
                <p14:nvPr/>
              </p14:nvContentPartPr>
              <p14:xfrm>
                <a:off x="9330875" y="3488788"/>
                <a:ext cx="122040" cy="230760"/>
              </p14:xfrm>
            </p:contentPart>
          </mc:Choice>
          <mc:Fallback xmlns="">
            <p:pic>
              <p:nvPicPr>
                <p:cNvPr id="134" name="Freihand 133">
                  <a:extLst>
                    <a:ext uri="{FF2B5EF4-FFF2-40B4-BE49-F238E27FC236}">
                      <a16:creationId xmlns:a16="http://schemas.microsoft.com/office/drawing/2014/main" id="{76D4F7EA-943B-784E-CCAF-B32809AE3119}"/>
                    </a:ext>
                  </a:extLst>
                </p:cNvPr>
                <p:cNvPicPr/>
                <p:nvPr/>
              </p:nvPicPr>
              <p:blipFill>
                <a:blip r:embed="rId221"/>
                <a:stretch>
                  <a:fillRect/>
                </a:stretch>
              </p:blipFill>
              <p:spPr>
                <a:xfrm>
                  <a:off x="9322235" y="3480148"/>
                  <a:ext cx="139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9E3B6331-735F-C681-75D7-F6EB31AD81EC}"/>
                    </a:ext>
                  </a:extLst>
                </p14:cNvPr>
                <p14:cNvContentPartPr/>
                <p14:nvPr/>
              </p14:nvContentPartPr>
              <p14:xfrm>
                <a:off x="9368315" y="3461788"/>
                <a:ext cx="148680" cy="6480"/>
              </p14:xfrm>
            </p:contentPart>
          </mc:Choice>
          <mc:Fallback xmlns="">
            <p:pic>
              <p:nvPicPr>
                <p:cNvPr id="135" name="Freihand 134">
                  <a:extLst>
                    <a:ext uri="{FF2B5EF4-FFF2-40B4-BE49-F238E27FC236}">
                      <a16:creationId xmlns:a16="http://schemas.microsoft.com/office/drawing/2014/main" id="{9E3B6331-735F-C681-75D7-F6EB31AD81EC}"/>
                    </a:ext>
                  </a:extLst>
                </p:cNvPr>
                <p:cNvPicPr/>
                <p:nvPr/>
              </p:nvPicPr>
              <p:blipFill>
                <a:blip r:embed="rId223"/>
                <a:stretch>
                  <a:fillRect/>
                </a:stretch>
              </p:blipFill>
              <p:spPr>
                <a:xfrm>
                  <a:off x="9359675" y="3452788"/>
                  <a:ext cx="166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D01EC015-39C1-339A-6704-F75FC4552033}"/>
                    </a:ext>
                  </a:extLst>
                </p14:cNvPr>
                <p14:cNvContentPartPr/>
                <p14:nvPr/>
              </p14:nvContentPartPr>
              <p14:xfrm>
                <a:off x="9543275" y="3453868"/>
                <a:ext cx="313560" cy="114120"/>
              </p14:xfrm>
            </p:contentPart>
          </mc:Choice>
          <mc:Fallback xmlns="">
            <p:pic>
              <p:nvPicPr>
                <p:cNvPr id="136" name="Freihand 135">
                  <a:extLst>
                    <a:ext uri="{FF2B5EF4-FFF2-40B4-BE49-F238E27FC236}">
                      <a16:creationId xmlns:a16="http://schemas.microsoft.com/office/drawing/2014/main" id="{D01EC015-39C1-339A-6704-F75FC4552033}"/>
                    </a:ext>
                  </a:extLst>
                </p:cNvPr>
                <p:cNvPicPr/>
                <p:nvPr/>
              </p:nvPicPr>
              <p:blipFill>
                <a:blip r:embed="rId225"/>
                <a:stretch>
                  <a:fillRect/>
                </a:stretch>
              </p:blipFill>
              <p:spPr>
                <a:xfrm>
                  <a:off x="9534275" y="3445228"/>
                  <a:ext cx="331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CE628080-24C9-54B7-DB1E-7ECF922257A1}"/>
                    </a:ext>
                  </a:extLst>
                </p14:cNvPr>
                <p14:cNvContentPartPr/>
                <p14:nvPr/>
              </p14:nvContentPartPr>
              <p14:xfrm>
                <a:off x="10111355" y="3446308"/>
                <a:ext cx="14760" cy="118800"/>
              </p14:xfrm>
            </p:contentPart>
          </mc:Choice>
          <mc:Fallback xmlns="">
            <p:pic>
              <p:nvPicPr>
                <p:cNvPr id="138" name="Freihand 137">
                  <a:extLst>
                    <a:ext uri="{FF2B5EF4-FFF2-40B4-BE49-F238E27FC236}">
                      <a16:creationId xmlns:a16="http://schemas.microsoft.com/office/drawing/2014/main" id="{CE628080-24C9-54B7-DB1E-7ECF922257A1}"/>
                    </a:ext>
                  </a:extLst>
                </p:cNvPr>
                <p:cNvPicPr/>
                <p:nvPr/>
              </p:nvPicPr>
              <p:blipFill>
                <a:blip r:embed="rId227"/>
                <a:stretch>
                  <a:fillRect/>
                </a:stretch>
              </p:blipFill>
              <p:spPr>
                <a:xfrm>
                  <a:off x="10102355" y="3437668"/>
                  <a:ext cx="32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995B8E3C-8AC6-3BC5-8847-7AAFAF9E0D02}"/>
                    </a:ext>
                  </a:extLst>
                </p14:cNvPr>
                <p14:cNvContentPartPr/>
                <p14:nvPr/>
              </p14:nvContentPartPr>
              <p14:xfrm>
                <a:off x="10038995" y="3490948"/>
                <a:ext cx="140760" cy="14760"/>
              </p14:xfrm>
            </p:contentPart>
          </mc:Choice>
          <mc:Fallback xmlns="">
            <p:pic>
              <p:nvPicPr>
                <p:cNvPr id="139" name="Freihand 138">
                  <a:extLst>
                    <a:ext uri="{FF2B5EF4-FFF2-40B4-BE49-F238E27FC236}">
                      <a16:creationId xmlns:a16="http://schemas.microsoft.com/office/drawing/2014/main" id="{995B8E3C-8AC6-3BC5-8847-7AAFAF9E0D02}"/>
                    </a:ext>
                  </a:extLst>
                </p:cNvPr>
                <p:cNvPicPr/>
                <p:nvPr/>
              </p:nvPicPr>
              <p:blipFill>
                <a:blip r:embed="rId229"/>
                <a:stretch>
                  <a:fillRect/>
                </a:stretch>
              </p:blipFill>
              <p:spPr>
                <a:xfrm>
                  <a:off x="10030355" y="3482308"/>
                  <a:ext cx="158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FF002476-E629-A82C-F528-11AAB2A4C176}"/>
                    </a:ext>
                  </a:extLst>
                </p14:cNvPr>
                <p14:cNvContentPartPr/>
                <p14:nvPr/>
              </p14:nvContentPartPr>
              <p14:xfrm>
                <a:off x="10227995" y="3357028"/>
                <a:ext cx="155160" cy="171720"/>
              </p14:xfrm>
            </p:contentPart>
          </mc:Choice>
          <mc:Fallback xmlns="">
            <p:pic>
              <p:nvPicPr>
                <p:cNvPr id="140" name="Freihand 139">
                  <a:extLst>
                    <a:ext uri="{FF2B5EF4-FFF2-40B4-BE49-F238E27FC236}">
                      <a16:creationId xmlns:a16="http://schemas.microsoft.com/office/drawing/2014/main" id="{FF002476-E629-A82C-F528-11AAB2A4C176}"/>
                    </a:ext>
                  </a:extLst>
                </p:cNvPr>
                <p:cNvPicPr/>
                <p:nvPr/>
              </p:nvPicPr>
              <p:blipFill>
                <a:blip r:embed="rId231"/>
                <a:stretch>
                  <a:fillRect/>
                </a:stretch>
              </p:blipFill>
              <p:spPr>
                <a:xfrm>
                  <a:off x="10219355" y="3348388"/>
                  <a:ext cx="172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DF514A30-E944-5031-E3D2-BAB0549BB847}"/>
                    </a:ext>
                  </a:extLst>
                </p14:cNvPr>
                <p14:cNvContentPartPr/>
                <p14:nvPr/>
              </p14:nvContentPartPr>
              <p14:xfrm>
                <a:off x="10412675" y="3336148"/>
                <a:ext cx="293400" cy="137160"/>
              </p14:xfrm>
            </p:contentPart>
          </mc:Choice>
          <mc:Fallback xmlns="">
            <p:pic>
              <p:nvPicPr>
                <p:cNvPr id="141" name="Freihand 140">
                  <a:extLst>
                    <a:ext uri="{FF2B5EF4-FFF2-40B4-BE49-F238E27FC236}">
                      <a16:creationId xmlns:a16="http://schemas.microsoft.com/office/drawing/2014/main" id="{DF514A30-E944-5031-E3D2-BAB0549BB847}"/>
                    </a:ext>
                  </a:extLst>
                </p:cNvPr>
                <p:cNvPicPr/>
                <p:nvPr/>
              </p:nvPicPr>
              <p:blipFill>
                <a:blip r:embed="rId233"/>
                <a:stretch>
                  <a:fillRect/>
                </a:stretch>
              </p:blipFill>
              <p:spPr>
                <a:xfrm>
                  <a:off x="10403675" y="3327508"/>
                  <a:ext cx="311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DD028639-90D8-D36D-4E0C-61AC2A73AF5E}"/>
                    </a:ext>
                  </a:extLst>
                </p14:cNvPr>
                <p14:cNvContentPartPr/>
                <p14:nvPr/>
              </p14:nvContentPartPr>
              <p14:xfrm>
                <a:off x="10801835" y="3265588"/>
                <a:ext cx="108360" cy="166320"/>
              </p14:xfrm>
            </p:contentPart>
          </mc:Choice>
          <mc:Fallback xmlns="">
            <p:pic>
              <p:nvPicPr>
                <p:cNvPr id="142" name="Freihand 141">
                  <a:extLst>
                    <a:ext uri="{FF2B5EF4-FFF2-40B4-BE49-F238E27FC236}">
                      <a16:creationId xmlns:a16="http://schemas.microsoft.com/office/drawing/2014/main" id="{DD028639-90D8-D36D-4E0C-61AC2A73AF5E}"/>
                    </a:ext>
                  </a:extLst>
                </p:cNvPr>
                <p:cNvPicPr/>
                <p:nvPr/>
              </p:nvPicPr>
              <p:blipFill>
                <a:blip r:embed="rId235"/>
                <a:stretch>
                  <a:fillRect/>
                </a:stretch>
              </p:blipFill>
              <p:spPr>
                <a:xfrm>
                  <a:off x="10792835" y="3256588"/>
                  <a:ext cx="126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BF300A8B-8E72-04AD-F9E0-8834036E4533}"/>
                    </a:ext>
                  </a:extLst>
                </p14:cNvPr>
                <p14:cNvContentPartPr/>
                <p14:nvPr/>
              </p14:nvContentPartPr>
              <p14:xfrm>
                <a:off x="11037635" y="3317428"/>
                <a:ext cx="166680" cy="108360"/>
              </p14:xfrm>
            </p:contentPart>
          </mc:Choice>
          <mc:Fallback xmlns="">
            <p:pic>
              <p:nvPicPr>
                <p:cNvPr id="143" name="Freihand 142">
                  <a:extLst>
                    <a:ext uri="{FF2B5EF4-FFF2-40B4-BE49-F238E27FC236}">
                      <a16:creationId xmlns:a16="http://schemas.microsoft.com/office/drawing/2014/main" id="{BF300A8B-8E72-04AD-F9E0-8834036E4533}"/>
                    </a:ext>
                  </a:extLst>
                </p:cNvPr>
                <p:cNvPicPr/>
                <p:nvPr/>
              </p:nvPicPr>
              <p:blipFill>
                <a:blip r:embed="rId237"/>
                <a:stretch>
                  <a:fillRect/>
                </a:stretch>
              </p:blipFill>
              <p:spPr>
                <a:xfrm>
                  <a:off x="11028635" y="3308428"/>
                  <a:ext cx="184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4" name="Freihand 143">
                  <a:extLst>
                    <a:ext uri="{FF2B5EF4-FFF2-40B4-BE49-F238E27FC236}">
                      <a16:creationId xmlns:a16="http://schemas.microsoft.com/office/drawing/2014/main" id="{C4194965-C9D9-9F2F-EE53-97E5A164DB09}"/>
                    </a:ext>
                  </a:extLst>
                </p14:cNvPr>
                <p14:cNvContentPartPr/>
                <p14:nvPr/>
              </p14:nvContentPartPr>
              <p14:xfrm>
                <a:off x="11308715" y="3249028"/>
                <a:ext cx="117720" cy="183240"/>
              </p14:xfrm>
            </p:contentPart>
          </mc:Choice>
          <mc:Fallback xmlns="">
            <p:pic>
              <p:nvPicPr>
                <p:cNvPr id="144" name="Freihand 143">
                  <a:extLst>
                    <a:ext uri="{FF2B5EF4-FFF2-40B4-BE49-F238E27FC236}">
                      <a16:creationId xmlns:a16="http://schemas.microsoft.com/office/drawing/2014/main" id="{C4194965-C9D9-9F2F-EE53-97E5A164DB09}"/>
                    </a:ext>
                  </a:extLst>
                </p:cNvPr>
                <p:cNvPicPr/>
                <p:nvPr/>
              </p:nvPicPr>
              <p:blipFill>
                <a:blip r:embed="rId239"/>
                <a:stretch>
                  <a:fillRect/>
                </a:stretch>
              </p:blipFill>
              <p:spPr>
                <a:xfrm>
                  <a:off x="11299715" y="3240388"/>
                  <a:ext cx="135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550D2B2A-7A8A-ADF5-E688-D349F6E671FF}"/>
                    </a:ext>
                  </a:extLst>
                </p14:cNvPr>
                <p14:cNvContentPartPr/>
                <p14:nvPr/>
              </p14:nvContentPartPr>
              <p14:xfrm>
                <a:off x="11336795" y="3236788"/>
                <a:ext cx="18000" cy="9720"/>
              </p14:xfrm>
            </p:contentPart>
          </mc:Choice>
          <mc:Fallback xmlns="">
            <p:pic>
              <p:nvPicPr>
                <p:cNvPr id="145" name="Freihand 144">
                  <a:extLst>
                    <a:ext uri="{FF2B5EF4-FFF2-40B4-BE49-F238E27FC236}">
                      <a16:creationId xmlns:a16="http://schemas.microsoft.com/office/drawing/2014/main" id="{550D2B2A-7A8A-ADF5-E688-D349F6E671FF}"/>
                    </a:ext>
                  </a:extLst>
                </p:cNvPr>
                <p:cNvPicPr/>
                <p:nvPr/>
              </p:nvPicPr>
              <p:blipFill>
                <a:blip r:embed="rId241"/>
                <a:stretch>
                  <a:fillRect/>
                </a:stretch>
              </p:blipFill>
              <p:spPr>
                <a:xfrm>
                  <a:off x="11328155" y="3228148"/>
                  <a:ext cx="35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51202199-F982-C503-3137-0E69BFFD2FF2}"/>
                    </a:ext>
                  </a:extLst>
                </p14:cNvPr>
                <p14:cNvContentPartPr/>
                <p14:nvPr/>
              </p14:nvContentPartPr>
              <p14:xfrm>
                <a:off x="11302595" y="3185668"/>
                <a:ext cx="154080" cy="42120"/>
              </p14:xfrm>
            </p:contentPart>
          </mc:Choice>
          <mc:Fallback xmlns="">
            <p:pic>
              <p:nvPicPr>
                <p:cNvPr id="146" name="Freihand 145">
                  <a:extLst>
                    <a:ext uri="{FF2B5EF4-FFF2-40B4-BE49-F238E27FC236}">
                      <a16:creationId xmlns:a16="http://schemas.microsoft.com/office/drawing/2014/main" id="{51202199-F982-C503-3137-0E69BFFD2FF2}"/>
                    </a:ext>
                  </a:extLst>
                </p:cNvPr>
                <p:cNvPicPr/>
                <p:nvPr/>
              </p:nvPicPr>
              <p:blipFill>
                <a:blip r:embed="rId243"/>
                <a:stretch>
                  <a:fillRect/>
                </a:stretch>
              </p:blipFill>
              <p:spPr>
                <a:xfrm>
                  <a:off x="11293955" y="3177028"/>
                  <a:ext cx="171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7" name="Freihand 146">
                  <a:extLst>
                    <a:ext uri="{FF2B5EF4-FFF2-40B4-BE49-F238E27FC236}">
                      <a16:creationId xmlns:a16="http://schemas.microsoft.com/office/drawing/2014/main" id="{B4F2BF99-F1A2-A2AB-A638-13490A486305}"/>
                    </a:ext>
                  </a:extLst>
                </p14:cNvPr>
                <p14:cNvContentPartPr/>
                <p14:nvPr/>
              </p14:nvContentPartPr>
              <p14:xfrm>
                <a:off x="11536235" y="3191788"/>
                <a:ext cx="145800" cy="144360"/>
              </p14:xfrm>
            </p:contentPart>
          </mc:Choice>
          <mc:Fallback xmlns="">
            <p:pic>
              <p:nvPicPr>
                <p:cNvPr id="147" name="Freihand 146">
                  <a:extLst>
                    <a:ext uri="{FF2B5EF4-FFF2-40B4-BE49-F238E27FC236}">
                      <a16:creationId xmlns:a16="http://schemas.microsoft.com/office/drawing/2014/main" id="{B4F2BF99-F1A2-A2AB-A638-13490A486305}"/>
                    </a:ext>
                  </a:extLst>
                </p:cNvPr>
                <p:cNvPicPr/>
                <p:nvPr/>
              </p:nvPicPr>
              <p:blipFill>
                <a:blip r:embed="rId245"/>
                <a:stretch>
                  <a:fillRect/>
                </a:stretch>
              </p:blipFill>
              <p:spPr>
                <a:xfrm>
                  <a:off x="11527595" y="3183148"/>
                  <a:ext cx="163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8" name="Freihand 147">
                  <a:extLst>
                    <a:ext uri="{FF2B5EF4-FFF2-40B4-BE49-F238E27FC236}">
                      <a16:creationId xmlns:a16="http://schemas.microsoft.com/office/drawing/2014/main" id="{DB279854-38CC-7959-2FEF-B14E9B5C07B6}"/>
                    </a:ext>
                  </a:extLst>
                </p14:cNvPr>
                <p14:cNvContentPartPr/>
                <p14:nvPr/>
              </p14:nvContentPartPr>
              <p14:xfrm>
                <a:off x="11734595" y="3198268"/>
                <a:ext cx="164160" cy="104400"/>
              </p14:xfrm>
            </p:contentPart>
          </mc:Choice>
          <mc:Fallback xmlns="">
            <p:pic>
              <p:nvPicPr>
                <p:cNvPr id="148" name="Freihand 147">
                  <a:extLst>
                    <a:ext uri="{FF2B5EF4-FFF2-40B4-BE49-F238E27FC236}">
                      <a16:creationId xmlns:a16="http://schemas.microsoft.com/office/drawing/2014/main" id="{DB279854-38CC-7959-2FEF-B14E9B5C07B6}"/>
                    </a:ext>
                  </a:extLst>
                </p:cNvPr>
                <p:cNvPicPr/>
                <p:nvPr/>
              </p:nvPicPr>
              <p:blipFill>
                <a:blip r:embed="rId247"/>
                <a:stretch>
                  <a:fillRect/>
                </a:stretch>
              </p:blipFill>
              <p:spPr>
                <a:xfrm>
                  <a:off x="11725595" y="3189268"/>
                  <a:ext cx="181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 name="Freihand 148">
                  <a:extLst>
                    <a:ext uri="{FF2B5EF4-FFF2-40B4-BE49-F238E27FC236}">
                      <a16:creationId xmlns:a16="http://schemas.microsoft.com/office/drawing/2014/main" id="{FA875817-326B-5D8E-484E-162100F2709F}"/>
                    </a:ext>
                  </a:extLst>
                </p14:cNvPr>
                <p14:cNvContentPartPr/>
                <p14:nvPr/>
              </p14:nvContentPartPr>
              <p14:xfrm>
                <a:off x="9306395" y="3305908"/>
                <a:ext cx="181440" cy="266760"/>
              </p14:xfrm>
            </p:contentPart>
          </mc:Choice>
          <mc:Fallback xmlns="">
            <p:pic>
              <p:nvPicPr>
                <p:cNvPr id="149" name="Freihand 148">
                  <a:extLst>
                    <a:ext uri="{FF2B5EF4-FFF2-40B4-BE49-F238E27FC236}">
                      <a16:creationId xmlns:a16="http://schemas.microsoft.com/office/drawing/2014/main" id="{FA875817-326B-5D8E-484E-162100F2709F}"/>
                    </a:ext>
                  </a:extLst>
                </p:cNvPr>
                <p:cNvPicPr/>
                <p:nvPr/>
              </p:nvPicPr>
              <p:blipFill>
                <a:blip r:embed="rId249"/>
                <a:stretch>
                  <a:fillRect/>
                </a:stretch>
              </p:blipFill>
              <p:spPr>
                <a:xfrm>
                  <a:off x="9297755" y="3296908"/>
                  <a:ext cx="1990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0" name="Freihand 149">
                  <a:extLst>
                    <a:ext uri="{FF2B5EF4-FFF2-40B4-BE49-F238E27FC236}">
                      <a16:creationId xmlns:a16="http://schemas.microsoft.com/office/drawing/2014/main" id="{179AEAAE-C752-FDE4-31BA-25E87D82D136}"/>
                    </a:ext>
                  </a:extLst>
                </p14:cNvPr>
                <p14:cNvContentPartPr/>
                <p14:nvPr/>
              </p14:nvContentPartPr>
              <p14:xfrm>
                <a:off x="9392435" y="3369628"/>
                <a:ext cx="108360" cy="447120"/>
              </p14:xfrm>
            </p:contentPart>
          </mc:Choice>
          <mc:Fallback xmlns="">
            <p:pic>
              <p:nvPicPr>
                <p:cNvPr id="150" name="Freihand 149">
                  <a:extLst>
                    <a:ext uri="{FF2B5EF4-FFF2-40B4-BE49-F238E27FC236}">
                      <a16:creationId xmlns:a16="http://schemas.microsoft.com/office/drawing/2014/main" id="{179AEAAE-C752-FDE4-31BA-25E87D82D136}"/>
                    </a:ext>
                  </a:extLst>
                </p:cNvPr>
                <p:cNvPicPr/>
                <p:nvPr/>
              </p:nvPicPr>
              <p:blipFill>
                <a:blip r:embed="rId251"/>
                <a:stretch>
                  <a:fillRect/>
                </a:stretch>
              </p:blipFill>
              <p:spPr>
                <a:xfrm>
                  <a:off x="9383435" y="3360988"/>
                  <a:ext cx="1260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2" name="Freihand 151">
                  <a:extLst>
                    <a:ext uri="{FF2B5EF4-FFF2-40B4-BE49-F238E27FC236}">
                      <a16:creationId xmlns:a16="http://schemas.microsoft.com/office/drawing/2014/main" id="{AB2C570A-C93D-5B96-D69D-6A07E0B58330}"/>
                    </a:ext>
                  </a:extLst>
                </p14:cNvPr>
                <p14:cNvContentPartPr/>
                <p14:nvPr/>
              </p14:nvContentPartPr>
              <p14:xfrm>
                <a:off x="9919115" y="3917548"/>
                <a:ext cx="88200" cy="217800"/>
              </p14:xfrm>
            </p:contentPart>
          </mc:Choice>
          <mc:Fallback xmlns="">
            <p:pic>
              <p:nvPicPr>
                <p:cNvPr id="152" name="Freihand 151">
                  <a:extLst>
                    <a:ext uri="{FF2B5EF4-FFF2-40B4-BE49-F238E27FC236}">
                      <a16:creationId xmlns:a16="http://schemas.microsoft.com/office/drawing/2014/main" id="{AB2C570A-C93D-5B96-D69D-6A07E0B58330}"/>
                    </a:ext>
                  </a:extLst>
                </p:cNvPr>
                <p:cNvPicPr/>
                <p:nvPr/>
              </p:nvPicPr>
              <p:blipFill>
                <a:blip r:embed="rId253"/>
                <a:stretch>
                  <a:fillRect/>
                </a:stretch>
              </p:blipFill>
              <p:spPr>
                <a:xfrm>
                  <a:off x="9910115" y="3908548"/>
                  <a:ext cx="1058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3" name="Freihand 152">
                  <a:extLst>
                    <a:ext uri="{FF2B5EF4-FFF2-40B4-BE49-F238E27FC236}">
                      <a16:creationId xmlns:a16="http://schemas.microsoft.com/office/drawing/2014/main" id="{052FCD69-98D1-2CB2-0247-8791F4439103}"/>
                    </a:ext>
                  </a:extLst>
                </p14:cNvPr>
                <p14:cNvContentPartPr/>
                <p14:nvPr/>
              </p14:nvContentPartPr>
              <p14:xfrm>
                <a:off x="9964115" y="3888388"/>
                <a:ext cx="58680" cy="31680"/>
              </p14:xfrm>
            </p:contentPart>
          </mc:Choice>
          <mc:Fallback xmlns="">
            <p:pic>
              <p:nvPicPr>
                <p:cNvPr id="153" name="Freihand 152">
                  <a:extLst>
                    <a:ext uri="{FF2B5EF4-FFF2-40B4-BE49-F238E27FC236}">
                      <a16:creationId xmlns:a16="http://schemas.microsoft.com/office/drawing/2014/main" id="{052FCD69-98D1-2CB2-0247-8791F4439103}"/>
                    </a:ext>
                  </a:extLst>
                </p:cNvPr>
                <p:cNvPicPr/>
                <p:nvPr/>
              </p:nvPicPr>
              <p:blipFill>
                <a:blip r:embed="rId255"/>
                <a:stretch>
                  <a:fillRect/>
                </a:stretch>
              </p:blipFill>
              <p:spPr>
                <a:xfrm>
                  <a:off x="9955475" y="3879388"/>
                  <a:ext cx="76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4" name="Freihand 153">
                  <a:extLst>
                    <a:ext uri="{FF2B5EF4-FFF2-40B4-BE49-F238E27FC236}">
                      <a16:creationId xmlns:a16="http://schemas.microsoft.com/office/drawing/2014/main" id="{6744149C-400C-0E31-2766-BED491C8875D}"/>
                    </a:ext>
                  </a:extLst>
                </p14:cNvPr>
                <p14:cNvContentPartPr/>
                <p14:nvPr/>
              </p14:nvContentPartPr>
              <p14:xfrm>
                <a:off x="10069955" y="3907108"/>
                <a:ext cx="323640" cy="134640"/>
              </p14:xfrm>
            </p:contentPart>
          </mc:Choice>
          <mc:Fallback xmlns="">
            <p:pic>
              <p:nvPicPr>
                <p:cNvPr id="154" name="Freihand 153">
                  <a:extLst>
                    <a:ext uri="{FF2B5EF4-FFF2-40B4-BE49-F238E27FC236}">
                      <a16:creationId xmlns:a16="http://schemas.microsoft.com/office/drawing/2014/main" id="{6744149C-400C-0E31-2766-BED491C8875D}"/>
                    </a:ext>
                  </a:extLst>
                </p:cNvPr>
                <p:cNvPicPr/>
                <p:nvPr/>
              </p:nvPicPr>
              <p:blipFill>
                <a:blip r:embed="rId257"/>
                <a:stretch>
                  <a:fillRect/>
                </a:stretch>
              </p:blipFill>
              <p:spPr>
                <a:xfrm>
                  <a:off x="10061315" y="3898108"/>
                  <a:ext cx="341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Freihand 155">
                  <a:extLst>
                    <a:ext uri="{FF2B5EF4-FFF2-40B4-BE49-F238E27FC236}">
                      <a16:creationId xmlns:a16="http://schemas.microsoft.com/office/drawing/2014/main" id="{DAA7AB27-CB02-B2A7-C123-F00B2A02B792}"/>
                    </a:ext>
                  </a:extLst>
                </p14:cNvPr>
                <p14:cNvContentPartPr/>
                <p14:nvPr/>
              </p14:nvContentPartPr>
              <p14:xfrm>
                <a:off x="9914795" y="3911788"/>
                <a:ext cx="86760" cy="177480"/>
              </p14:xfrm>
            </p:contentPart>
          </mc:Choice>
          <mc:Fallback xmlns="">
            <p:pic>
              <p:nvPicPr>
                <p:cNvPr id="156" name="Freihand 155">
                  <a:extLst>
                    <a:ext uri="{FF2B5EF4-FFF2-40B4-BE49-F238E27FC236}">
                      <a16:creationId xmlns:a16="http://schemas.microsoft.com/office/drawing/2014/main" id="{DAA7AB27-CB02-B2A7-C123-F00B2A02B792}"/>
                    </a:ext>
                  </a:extLst>
                </p:cNvPr>
                <p:cNvPicPr/>
                <p:nvPr/>
              </p:nvPicPr>
              <p:blipFill>
                <a:blip r:embed="rId259"/>
                <a:stretch>
                  <a:fillRect/>
                </a:stretch>
              </p:blipFill>
              <p:spPr>
                <a:xfrm>
                  <a:off x="9905795" y="3903148"/>
                  <a:ext cx="104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BCD6E130-DA6F-2754-E432-768461E14614}"/>
                    </a:ext>
                  </a:extLst>
                </p14:cNvPr>
                <p14:cNvContentPartPr/>
                <p14:nvPr/>
              </p14:nvContentPartPr>
              <p14:xfrm>
                <a:off x="9979595" y="3885508"/>
                <a:ext cx="90360" cy="28080"/>
              </p14:xfrm>
            </p:contentPart>
          </mc:Choice>
          <mc:Fallback xmlns="">
            <p:pic>
              <p:nvPicPr>
                <p:cNvPr id="157" name="Freihand 156">
                  <a:extLst>
                    <a:ext uri="{FF2B5EF4-FFF2-40B4-BE49-F238E27FC236}">
                      <a16:creationId xmlns:a16="http://schemas.microsoft.com/office/drawing/2014/main" id="{BCD6E130-DA6F-2754-E432-768461E14614}"/>
                    </a:ext>
                  </a:extLst>
                </p:cNvPr>
                <p:cNvPicPr/>
                <p:nvPr/>
              </p:nvPicPr>
              <p:blipFill>
                <a:blip r:embed="rId261"/>
                <a:stretch>
                  <a:fillRect/>
                </a:stretch>
              </p:blipFill>
              <p:spPr>
                <a:xfrm>
                  <a:off x="9970595" y="3876508"/>
                  <a:ext cx="108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9" name="Freihand 158">
                  <a:extLst>
                    <a:ext uri="{FF2B5EF4-FFF2-40B4-BE49-F238E27FC236}">
                      <a16:creationId xmlns:a16="http://schemas.microsoft.com/office/drawing/2014/main" id="{5F618140-F1B4-30C8-384D-632292CD31D3}"/>
                    </a:ext>
                  </a:extLst>
                </p14:cNvPr>
                <p14:cNvContentPartPr/>
                <p14:nvPr/>
              </p14:nvContentPartPr>
              <p14:xfrm>
                <a:off x="10614995" y="3933388"/>
                <a:ext cx="148680" cy="9000"/>
              </p14:xfrm>
            </p:contentPart>
          </mc:Choice>
          <mc:Fallback xmlns="">
            <p:pic>
              <p:nvPicPr>
                <p:cNvPr id="159" name="Freihand 158">
                  <a:extLst>
                    <a:ext uri="{FF2B5EF4-FFF2-40B4-BE49-F238E27FC236}">
                      <a16:creationId xmlns:a16="http://schemas.microsoft.com/office/drawing/2014/main" id="{5F618140-F1B4-30C8-384D-632292CD31D3}"/>
                    </a:ext>
                  </a:extLst>
                </p:cNvPr>
                <p:cNvPicPr/>
                <p:nvPr/>
              </p:nvPicPr>
              <p:blipFill>
                <a:blip r:embed="rId263"/>
                <a:stretch>
                  <a:fillRect/>
                </a:stretch>
              </p:blipFill>
              <p:spPr>
                <a:xfrm>
                  <a:off x="10605995" y="3924748"/>
                  <a:ext cx="166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0" name="Freihand 159">
                  <a:extLst>
                    <a:ext uri="{FF2B5EF4-FFF2-40B4-BE49-F238E27FC236}">
                      <a16:creationId xmlns:a16="http://schemas.microsoft.com/office/drawing/2014/main" id="{8FB349EB-0099-A2FE-6D42-C5D69A5BDC7B}"/>
                    </a:ext>
                  </a:extLst>
                </p14:cNvPr>
                <p14:cNvContentPartPr/>
                <p14:nvPr/>
              </p14:nvContentPartPr>
              <p14:xfrm>
                <a:off x="10631555" y="3971548"/>
                <a:ext cx="131040" cy="12960"/>
              </p14:xfrm>
            </p:contentPart>
          </mc:Choice>
          <mc:Fallback xmlns="">
            <p:pic>
              <p:nvPicPr>
                <p:cNvPr id="160" name="Freihand 159">
                  <a:extLst>
                    <a:ext uri="{FF2B5EF4-FFF2-40B4-BE49-F238E27FC236}">
                      <a16:creationId xmlns:a16="http://schemas.microsoft.com/office/drawing/2014/main" id="{8FB349EB-0099-A2FE-6D42-C5D69A5BDC7B}"/>
                    </a:ext>
                  </a:extLst>
                </p:cNvPr>
                <p:cNvPicPr/>
                <p:nvPr/>
              </p:nvPicPr>
              <p:blipFill>
                <a:blip r:embed="rId265"/>
                <a:stretch>
                  <a:fillRect/>
                </a:stretch>
              </p:blipFill>
              <p:spPr>
                <a:xfrm>
                  <a:off x="10622555" y="3962548"/>
                  <a:ext cx="148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2" name="Freihand 161">
                  <a:extLst>
                    <a:ext uri="{FF2B5EF4-FFF2-40B4-BE49-F238E27FC236}">
                      <a16:creationId xmlns:a16="http://schemas.microsoft.com/office/drawing/2014/main" id="{D507E15A-D123-0142-BC52-E5E9C1D1CE18}"/>
                    </a:ext>
                  </a:extLst>
                </p14:cNvPr>
                <p14:cNvContentPartPr/>
                <p14:nvPr/>
              </p14:nvContentPartPr>
              <p14:xfrm>
                <a:off x="10916315" y="3834028"/>
                <a:ext cx="87120" cy="147960"/>
              </p14:xfrm>
            </p:contentPart>
          </mc:Choice>
          <mc:Fallback xmlns="">
            <p:pic>
              <p:nvPicPr>
                <p:cNvPr id="162" name="Freihand 161">
                  <a:extLst>
                    <a:ext uri="{FF2B5EF4-FFF2-40B4-BE49-F238E27FC236}">
                      <a16:creationId xmlns:a16="http://schemas.microsoft.com/office/drawing/2014/main" id="{D507E15A-D123-0142-BC52-E5E9C1D1CE18}"/>
                    </a:ext>
                  </a:extLst>
                </p:cNvPr>
                <p:cNvPicPr/>
                <p:nvPr/>
              </p:nvPicPr>
              <p:blipFill>
                <a:blip r:embed="rId267"/>
                <a:stretch>
                  <a:fillRect/>
                </a:stretch>
              </p:blipFill>
              <p:spPr>
                <a:xfrm>
                  <a:off x="10907315" y="3825388"/>
                  <a:ext cx="104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3" name="Freihand 162">
                  <a:extLst>
                    <a:ext uri="{FF2B5EF4-FFF2-40B4-BE49-F238E27FC236}">
                      <a16:creationId xmlns:a16="http://schemas.microsoft.com/office/drawing/2014/main" id="{9D1323B6-4CB5-109D-85E6-7D8FC496BC53}"/>
                    </a:ext>
                  </a:extLst>
                </p14:cNvPr>
                <p14:cNvContentPartPr/>
                <p14:nvPr/>
              </p14:nvContentPartPr>
              <p14:xfrm>
                <a:off x="11099195" y="3836188"/>
                <a:ext cx="113760" cy="122400"/>
              </p14:xfrm>
            </p:contentPart>
          </mc:Choice>
          <mc:Fallback xmlns="">
            <p:pic>
              <p:nvPicPr>
                <p:cNvPr id="163" name="Freihand 162">
                  <a:extLst>
                    <a:ext uri="{FF2B5EF4-FFF2-40B4-BE49-F238E27FC236}">
                      <a16:creationId xmlns:a16="http://schemas.microsoft.com/office/drawing/2014/main" id="{9D1323B6-4CB5-109D-85E6-7D8FC496BC53}"/>
                    </a:ext>
                  </a:extLst>
                </p:cNvPr>
                <p:cNvPicPr/>
                <p:nvPr/>
              </p:nvPicPr>
              <p:blipFill>
                <a:blip r:embed="rId269"/>
                <a:stretch>
                  <a:fillRect/>
                </a:stretch>
              </p:blipFill>
              <p:spPr>
                <a:xfrm>
                  <a:off x="11090195" y="3827548"/>
                  <a:ext cx="131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4" name="Freihand 163">
                  <a:extLst>
                    <a:ext uri="{FF2B5EF4-FFF2-40B4-BE49-F238E27FC236}">
                      <a16:creationId xmlns:a16="http://schemas.microsoft.com/office/drawing/2014/main" id="{EE4F0D52-35D4-ABC3-7B17-61E03001E1D3}"/>
                    </a:ext>
                  </a:extLst>
                </p14:cNvPr>
                <p14:cNvContentPartPr/>
                <p14:nvPr/>
              </p14:nvContentPartPr>
              <p14:xfrm>
                <a:off x="11264435" y="3804868"/>
                <a:ext cx="151560" cy="124920"/>
              </p14:xfrm>
            </p:contentPart>
          </mc:Choice>
          <mc:Fallback xmlns="">
            <p:pic>
              <p:nvPicPr>
                <p:cNvPr id="164" name="Freihand 163">
                  <a:extLst>
                    <a:ext uri="{FF2B5EF4-FFF2-40B4-BE49-F238E27FC236}">
                      <a16:creationId xmlns:a16="http://schemas.microsoft.com/office/drawing/2014/main" id="{EE4F0D52-35D4-ABC3-7B17-61E03001E1D3}"/>
                    </a:ext>
                  </a:extLst>
                </p:cNvPr>
                <p:cNvPicPr/>
                <p:nvPr/>
              </p:nvPicPr>
              <p:blipFill>
                <a:blip r:embed="rId271"/>
                <a:stretch>
                  <a:fillRect/>
                </a:stretch>
              </p:blipFill>
              <p:spPr>
                <a:xfrm>
                  <a:off x="11255435" y="3796228"/>
                  <a:ext cx="169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5" name="Freihand 164">
                  <a:extLst>
                    <a:ext uri="{FF2B5EF4-FFF2-40B4-BE49-F238E27FC236}">
                      <a16:creationId xmlns:a16="http://schemas.microsoft.com/office/drawing/2014/main" id="{CFCAC49C-8D62-DE10-7975-46B6ED8D19A3}"/>
                    </a:ext>
                  </a:extLst>
                </p14:cNvPr>
                <p14:cNvContentPartPr/>
                <p14:nvPr/>
              </p14:nvContentPartPr>
              <p14:xfrm>
                <a:off x="10458395" y="3783988"/>
                <a:ext cx="20880" cy="218160"/>
              </p14:xfrm>
            </p:contentPart>
          </mc:Choice>
          <mc:Fallback xmlns="">
            <p:pic>
              <p:nvPicPr>
                <p:cNvPr id="165" name="Freihand 164">
                  <a:extLst>
                    <a:ext uri="{FF2B5EF4-FFF2-40B4-BE49-F238E27FC236}">
                      <a16:creationId xmlns:a16="http://schemas.microsoft.com/office/drawing/2014/main" id="{CFCAC49C-8D62-DE10-7975-46B6ED8D19A3}"/>
                    </a:ext>
                  </a:extLst>
                </p:cNvPr>
                <p:cNvPicPr/>
                <p:nvPr/>
              </p:nvPicPr>
              <p:blipFill>
                <a:blip r:embed="rId273"/>
                <a:stretch>
                  <a:fillRect/>
                </a:stretch>
              </p:blipFill>
              <p:spPr>
                <a:xfrm>
                  <a:off x="10449755" y="3775348"/>
                  <a:ext cx="38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 name="Freihand 166">
                  <a:extLst>
                    <a:ext uri="{FF2B5EF4-FFF2-40B4-BE49-F238E27FC236}">
                      <a16:creationId xmlns:a16="http://schemas.microsoft.com/office/drawing/2014/main" id="{6D11F470-6005-FADE-5F5A-18450D59A515}"/>
                    </a:ext>
                  </a:extLst>
                </p14:cNvPr>
                <p14:cNvContentPartPr/>
                <p14:nvPr/>
              </p14:nvContentPartPr>
              <p14:xfrm>
                <a:off x="10396115" y="4361068"/>
                <a:ext cx="47160" cy="131400"/>
              </p14:xfrm>
            </p:contentPart>
          </mc:Choice>
          <mc:Fallback xmlns="">
            <p:pic>
              <p:nvPicPr>
                <p:cNvPr id="167" name="Freihand 166">
                  <a:extLst>
                    <a:ext uri="{FF2B5EF4-FFF2-40B4-BE49-F238E27FC236}">
                      <a16:creationId xmlns:a16="http://schemas.microsoft.com/office/drawing/2014/main" id="{6D11F470-6005-FADE-5F5A-18450D59A515}"/>
                    </a:ext>
                  </a:extLst>
                </p:cNvPr>
                <p:cNvPicPr/>
                <p:nvPr/>
              </p:nvPicPr>
              <p:blipFill>
                <a:blip r:embed="rId275"/>
                <a:stretch>
                  <a:fillRect/>
                </a:stretch>
              </p:blipFill>
              <p:spPr>
                <a:xfrm>
                  <a:off x="10387475" y="4352068"/>
                  <a:ext cx="64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8" name="Freihand 167">
                  <a:extLst>
                    <a:ext uri="{FF2B5EF4-FFF2-40B4-BE49-F238E27FC236}">
                      <a16:creationId xmlns:a16="http://schemas.microsoft.com/office/drawing/2014/main" id="{ADE1AFFD-5924-8A23-B34E-259D005BFE13}"/>
                    </a:ext>
                  </a:extLst>
                </p14:cNvPr>
                <p14:cNvContentPartPr/>
                <p14:nvPr/>
              </p14:nvContentPartPr>
              <p14:xfrm>
                <a:off x="10420595" y="4255228"/>
                <a:ext cx="31320" cy="11880"/>
              </p14:xfrm>
            </p:contentPart>
          </mc:Choice>
          <mc:Fallback xmlns="">
            <p:pic>
              <p:nvPicPr>
                <p:cNvPr id="168" name="Freihand 167">
                  <a:extLst>
                    <a:ext uri="{FF2B5EF4-FFF2-40B4-BE49-F238E27FC236}">
                      <a16:creationId xmlns:a16="http://schemas.microsoft.com/office/drawing/2014/main" id="{ADE1AFFD-5924-8A23-B34E-259D005BFE13}"/>
                    </a:ext>
                  </a:extLst>
                </p:cNvPr>
                <p:cNvPicPr/>
                <p:nvPr/>
              </p:nvPicPr>
              <p:blipFill>
                <a:blip r:embed="rId277"/>
                <a:stretch>
                  <a:fillRect/>
                </a:stretch>
              </p:blipFill>
              <p:spPr>
                <a:xfrm>
                  <a:off x="10411595" y="4246228"/>
                  <a:ext cx="48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9" name="Freihand 168">
                  <a:extLst>
                    <a:ext uri="{FF2B5EF4-FFF2-40B4-BE49-F238E27FC236}">
                      <a16:creationId xmlns:a16="http://schemas.microsoft.com/office/drawing/2014/main" id="{C44E9087-198F-5D84-98B0-9AC4293041B0}"/>
                    </a:ext>
                  </a:extLst>
                </p14:cNvPr>
                <p14:cNvContentPartPr/>
                <p14:nvPr/>
              </p14:nvContentPartPr>
              <p14:xfrm>
                <a:off x="10627235" y="4340188"/>
                <a:ext cx="129240" cy="95040"/>
              </p14:xfrm>
            </p:contentPart>
          </mc:Choice>
          <mc:Fallback xmlns="">
            <p:pic>
              <p:nvPicPr>
                <p:cNvPr id="169" name="Freihand 168">
                  <a:extLst>
                    <a:ext uri="{FF2B5EF4-FFF2-40B4-BE49-F238E27FC236}">
                      <a16:creationId xmlns:a16="http://schemas.microsoft.com/office/drawing/2014/main" id="{C44E9087-198F-5D84-98B0-9AC4293041B0}"/>
                    </a:ext>
                  </a:extLst>
                </p:cNvPr>
                <p:cNvPicPr/>
                <p:nvPr/>
              </p:nvPicPr>
              <p:blipFill>
                <a:blip r:embed="rId279"/>
                <a:stretch>
                  <a:fillRect/>
                </a:stretch>
              </p:blipFill>
              <p:spPr>
                <a:xfrm>
                  <a:off x="10618235" y="4331188"/>
                  <a:ext cx="146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1" name="Freihand 170">
                  <a:extLst>
                    <a:ext uri="{FF2B5EF4-FFF2-40B4-BE49-F238E27FC236}">
                      <a16:creationId xmlns:a16="http://schemas.microsoft.com/office/drawing/2014/main" id="{A70465F2-0DBB-4279-CE62-4511B714A8BF}"/>
                    </a:ext>
                  </a:extLst>
                </p14:cNvPr>
                <p14:cNvContentPartPr/>
                <p14:nvPr/>
              </p14:nvContentPartPr>
              <p14:xfrm>
                <a:off x="10897235" y="4154068"/>
                <a:ext cx="116640" cy="186120"/>
              </p14:xfrm>
            </p:contentPart>
          </mc:Choice>
          <mc:Fallback xmlns="">
            <p:pic>
              <p:nvPicPr>
                <p:cNvPr id="171" name="Freihand 170">
                  <a:extLst>
                    <a:ext uri="{FF2B5EF4-FFF2-40B4-BE49-F238E27FC236}">
                      <a16:creationId xmlns:a16="http://schemas.microsoft.com/office/drawing/2014/main" id="{A70465F2-0DBB-4279-CE62-4511B714A8BF}"/>
                    </a:ext>
                  </a:extLst>
                </p:cNvPr>
                <p:cNvPicPr/>
                <p:nvPr/>
              </p:nvPicPr>
              <p:blipFill>
                <a:blip r:embed="rId281"/>
                <a:stretch>
                  <a:fillRect/>
                </a:stretch>
              </p:blipFill>
              <p:spPr>
                <a:xfrm>
                  <a:off x="10888595" y="4145068"/>
                  <a:ext cx="134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2" name="Freihand 171">
                  <a:extLst>
                    <a:ext uri="{FF2B5EF4-FFF2-40B4-BE49-F238E27FC236}">
                      <a16:creationId xmlns:a16="http://schemas.microsoft.com/office/drawing/2014/main" id="{85538D89-0982-B793-ABE7-E3A7DFA0919D}"/>
                    </a:ext>
                  </a:extLst>
                </p14:cNvPr>
                <p14:cNvContentPartPr/>
                <p14:nvPr/>
              </p14:nvContentPartPr>
              <p14:xfrm>
                <a:off x="10904075" y="4337308"/>
                <a:ext cx="156240" cy="52200"/>
              </p14:xfrm>
            </p:contentPart>
          </mc:Choice>
          <mc:Fallback xmlns="">
            <p:pic>
              <p:nvPicPr>
                <p:cNvPr id="172" name="Freihand 171">
                  <a:extLst>
                    <a:ext uri="{FF2B5EF4-FFF2-40B4-BE49-F238E27FC236}">
                      <a16:creationId xmlns:a16="http://schemas.microsoft.com/office/drawing/2014/main" id="{85538D89-0982-B793-ABE7-E3A7DFA0919D}"/>
                    </a:ext>
                  </a:extLst>
                </p:cNvPr>
                <p:cNvPicPr/>
                <p:nvPr/>
              </p:nvPicPr>
              <p:blipFill>
                <a:blip r:embed="rId283"/>
                <a:stretch>
                  <a:fillRect/>
                </a:stretch>
              </p:blipFill>
              <p:spPr>
                <a:xfrm>
                  <a:off x="10895435" y="4328668"/>
                  <a:ext cx="173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3" name="Freihand 172">
                  <a:extLst>
                    <a:ext uri="{FF2B5EF4-FFF2-40B4-BE49-F238E27FC236}">
                      <a16:creationId xmlns:a16="http://schemas.microsoft.com/office/drawing/2014/main" id="{F1EF6988-CBBC-6B91-6DF7-E50B61FA32AF}"/>
                    </a:ext>
                  </a:extLst>
                </p14:cNvPr>
                <p14:cNvContentPartPr/>
                <p14:nvPr/>
              </p14:nvContentPartPr>
              <p14:xfrm>
                <a:off x="10931795" y="4413988"/>
                <a:ext cx="120600" cy="178560"/>
              </p14:xfrm>
            </p:contentPart>
          </mc:Choice>
          <mc:Fallback xmlns="">
            <p:pic>
              <p:nvPicPr>
                <p:cNvPr id="173" name="Freihand 172">
                  <a:extLst>
                    <a:ext uri="{FF2B5EF4-FFF2-40B4-BE49-F238E27FC236}">
                      <a16:creationId xmlns:a16="http://schemas.microsoft.com/office/drawing/2014/main" id="{F1EF6988-CBBC-6B91-6DF7-E50B61FA32AF}"/>
                    </a:ext>
                  </a:extLst>
                </p:cNvPr>
                <p:cNvPicPr/>
                <p:nvPr/>
              </p:nvPicPr>
              <p:blipFill>
                <a:blip r:embed="rId285"/>
                <a:stretch>
                  <a:fillRect/>
                </a:stretch>
              </p:blipFill>
              <p:spPr>
                <a:xfrm>
                  <a:off x="10923155" y="4404988"/>
                  <a:ext cx="138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5" name="Freihand 174">
                  <a:extLst>
                    <a:ext uri="{FF2B5EF4-FFF2-40B4-BE49-F238E27FC236}">
                      <a16:creationId xmlns:a16="http://schemas.microsoft.com/office/drawing/2014/main" id="{E2F188D4-FB9D-D335-8740-E5814A2854E1}"/>
                    </a:ext>
                  </a:extLst>
                </p14:cNvPr>
                <p14:cNvContentPartPr/>
                <p14:nvPr/>
              </p14:nvContentPartPr>
              <p14:xfrm>
                <a:off x="11210795" y="4328668"/>
                <a:ext cx="120600" cy="16200"/>
              </p14:xfrm>
            </p:contentPart>
          </mc:Choice>
          <mc:Fallback xmlns="">
            <p:pic>
              <p:nvPicPr>
                <p:cNvPr id="175" name="Freihand 174">
                  <a:extLst>
                    <a:ext uri="{FF2B5EF4-FFF2-40B4-BE49-F238E27FC236}">
                      <a16:creationId xmlns:a16="http://schemas.microsoft.com/office/drawing/2014/main" id="{E2F188D4-FB9D-D335-8740-E5814A2854E1}"/>
                    </a:ext>
                  </a:extLst>
                </p:cNvPr>
                <p:cNvPicPr/>
                <p:nvPr/>
              </p:nvPicPr>
              <p:blipFill>
                <a:blip r:embed="rId287"/>
                <a:stretch>
                  <a:fillRect/>
                </a:stretch>
              </p:blipFill>
              <p:spPr>
                <a:xfrm>
                  <a:off x="11201795" y="4319668"/>
                  <a:ext cx="138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6" name="Freihand 175">
                  <a:extLst>
                    <a:ext uri="{FF2B5EF4-FFF2-40B4-BE49-F238E27FC236}">
                      <a16:creationId xmlns:a16="http://schemas.microsoft.com/office/drawing/2014/main" id="{67493E99-A76F-F5E5-9B37-F320B7227CFD}"/>
                    </a:ext>
                  </a:extLst>
                </p14:cNvPr>
                <p14:cNvContentPartPr/>
                <p14:nvPr/>
              </p14:nvContentPartPr>
              <p14:xfrm>
                <a:off x="11216555" y="4242988"/>
                <a:ext cx="350280" cy="192600"/>
              </p14:xfrm>
            </p:contentPart>
          </mc:Choice>
          <mc:Fallback xmlns="">
            <p:pic>
              <p:nvPicPr>
                <p:cNvPr id="176" name="Freihand 175">
                  <a:extLst>
                    <a:ext uri="{FF2B5EF4-FFF2-40B4-BE49-F238E27FC236}">
                      <a16:creationId xmlns:a16="http://schemas.microsoft.com/office/drawing/2014/main" id="{67493E99-A76F-F5E5-9B37-F320B7227CFD}"/>
                    </a:ext>
                  </a:extLst>
                </p:cNvPr>
                <p:cNvPicPr/>
                <p:nvPr/>
              </p:nvPicPr>
              <p:blipFill>
                <a:blip r:embed="rId289"/>
                <a:stretch>
                  <a:fillRect/>
                </a:stretch>
              </p:blipFill>
              <p:spPr>
                <a:xfrm>
                  <a:off x="11207915" y="4234348"/>
                  <a:ext cx="367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Freihand 176">
                  <a:extLst>
                    <a:ext uri="{FF2B5EF4-FFF2-40B4-BE49-F238E27FC236}">
                      <a16:creationId xmlns:a16="http://schemas.microsoft.com/office/drawing/2014/main" id="{22DC156D-6473-9D17-3589-CA1450E08B76}"/>
                    </a:ext>
                  </a:extLst>
                </p14:cNvPr>
                <p14:cNvContentPartPr/>
                <p14:nvPr/>
              </p14:nvContentPartPr>
              <p14:xfrm>
                <a:off x="11557835" y="4246948"/>
                <a:ext cx="111240" cy="124560"/>
              </p14:xfrm>
            </p:contentPart>
          </mc:Choice>
          <mc:Fallback xmlns="">
            <p:pic>
              <p:nvPicPr>
                <p:cNvPr id="177" name="Freihand 176">
                  <a:extLst>
                    <a:ext uri="{FF2B5EF4-FFF2-40B4-BE49-F238E27FC236}">
                      <a16:creationId xmlns:a16="http://schemas.microsoft.com/office/drawing/2014/main" id="{22DC156D-6473-9D17-3589-CA1450E08B76}"/>
                    </a:ext>
                  </a:extLst>
                </p:cNvPr>
                <p:cNvPicPr/>
                <p:nvPr/>
              </p:nvPicPr>
              <p:blipFill>
                <a:blip r:embed="rId291"/>
                <a:stretch>
                  <a:fillRect/>
                </a:stretch>
              </p:blipFill>
              <p:spPr>
                <a:xfrm>
                  <a:off x="11549195" y="4237948"/>
                  <a:ext cx="128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Freihand 177">
                  <a:extLst>
                    <a:ext uri="{FF2B5EF4-FFF2-40B4-BE49-F238E27FC236}">
                      <a16:creationId xmlns:a16="http://schemas.microsoft.com/office/drawing/2014/main" id="{BCC518D8-323B-6AAF-E2C4-873070FD4519}"/>
                    </a:ext>
                  </a:extLst>
                </p14:cNvPr>
                <p14:cNvContentPartPr/>
                <p14:nvPr/>
              </p14:nvContentPartPr>
              <p14:xfrm>
                <a:off x="11664035" y="4154428"/>
                <a:ext cx="203040" cy="207360"/>
              </p14:xfrm>
            </p:contentPart>
          </mc:Choice>
          <mc:Fallback xmlns="">
            <p:pic>
              <p:nvPicPr>
                <p:cNvPr id="178" name="Freihand 177">
                  <a:extLst>
                    <a:ext uri="{FF2B5EF4-FFF2-40B4-BE49-F238E27FC236}">
                      <a16:creationId xmlns:a16="http://schemas.microsoft.com/office/drawing/2014/main" id="{BCC518D8-323B-6AAF-E2C4-873070FD4519}"/>
                    </a:ext>
                  </a:extLst>
                </p:cNvPr>
                <p:cNvPicPr/>
                <p:nvPr/>
              </p:nvPicPr>
              <p:blipFill>
                <a:blip r:embed="rId293"/>
                <a:stretch>
                  <a:fillRect/>
                </a:stretch>
              </p:blipFill>
              <p:spPr>
                <a:xfrm>
                  <a:off x="11655395" y="4145788"/>
                  <a:ext cx="220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Freihand 178">
                  <a:extLst>
                    <a:ext uri="{FF2B5EF4-FFF2-40B4-BE49-F238E27FC236}">
                      <a16:creationId xmlns:a16="http://schemas.microsoft.com/office/drawing/2014/main" id="{1FC04A76-80D6-73EE-3A56-570DE200E223}"/>
                    </a:ext>
                  </a:extLst>
                </p14:cNvPr>
                <p14:cNvContentPartPr/>
                <p14:nvPr/>
              </p14:nvContentPartPr>
              <p14:xfrm>
                <a:off x="11842235" y="4292668"/>
                <a:ext cx="92880" cy="90720"/>
              </p14:xfrm>
            </p:contentPart>
          </mc:Choice>
          <mc:Fallback xmlns="">
            <p:pic>
              <p:nvPicPr>
                <p:cNvPr id="179" name="Freihand 178">
                  <a:extLst>
                    <a:ext uri="{FF2B5EF4-FFF2-40B4-BE49-F238E27FC236}">
                      <a16:creationId xmlns:a16="http://schemas.microsoft.com/office/drawing/2014/main" id="{1FC04A76-80D6-73EE-3A56-570DE200E223}"/>
                    </a:ext>
                  </a:extLst>
                </p:cNvPr>
                <p:cNvPicPr/>
                <p:nvPr/>
              </p:nvPicPr>
              <p:blipFill>
                <a:blip r:embed="rId295"/>
                <a:stretch>
                  <a:fillRect/>
                </a:stretch>
              </p:blipFill>
              <p:spPr>
                <a:xfrm>
                  <a:off x="11833235" y="4284028"/>
                  <a:ext cx="110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1" name="Freihand 180">
                  <a:extLst>
                    <a:ext uri="{FF2B5EF4-FFF2-40B4-BE49-F238E27FC236}">
                      <a16:creationId xmlns:a16="http://schemas.microsoft.com/office/drawing/2014/main" id="{5D3772FD-53C8-6692-1B0C-3BCAAA2AA6C0}"/>
                    </a:ext>
                  </a:extLst>
                </p14:cNvPr>
                <p14:cNvContentPartPr/>
                <p14:nvPr/>
              </p14:nvContentPartPr>
              <p14:xfrm>
                <a:off x="1834955" y="2502028"/>
                <a:ext cx="164160" cy="63000"/>
              </p14:xfrm>
            </p:contentPart>
          </mc:Choice>
          <mc:Fallback xmlns="">
            <p:pic>
              <p:nvPicPr>
                <p:cNvPr id="181" name="Freihand 180">
                  <a:extLst>
                    <a:ext uri="{FF2B5EF4-FFF2-40B4-BE49-F238E27FC236}">
                      <a16:creationId xmlns:a16="http://schemas.microsoft.com/office/drawing/2014/main" id="{5D3772FD-53C8-6692-1B0C-3BCAAA2AA6C0}"/>
                    </a:ext>
                  </a:extLst>
                </p:cNvPr>
                <p:cNvPicPr/>
                <p:nvPr/>
              </p:nvPicPr>
              <p:blipFill>
                <a:blip r:embed="rId297"/>
                <a:stretch>
                  <a:fillRect/>
                </a:stretch>
              </p:blipFill>
              <p:spPr>
                <a:xfrm>
                  <a:off x="1825955" y="2493028"/>
                  <a:ext cx="181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2" name="Freihand 181">
                  <a:extLst>
                    <a:ext uri="{FF2B5EF4-FFF2-40B4-BE49-F238E27FC236}">
                      <a16:creationId xmlns:a16="http://schemas.microsoft.com/office/drawing/2014/main" id="{949482EF-5D09-CE22-C356-420E4D9EC30B}"/>
                    </a:ext>
                  </a:extLst>
                </p14:cNvPr>
                <p14:cNvContentPartPr/>
                <p14:nvPr/>
              </p14:nvContentPartPr>
              <p14:xfrm>
                <a:off x="1270115" y="2500948"/>
                <a:ext cx="126000" cy="204840"/>
              </p14:xfrm>
            </p:contentPart>
          </mc:Choice>
          <mc:Fallback xmlns="">
            <p:pic>
              <p:nvPicPr>
                <p:cNvPr id="182" name="Freihand 181">
                  <a:extLst>
                    <a:ext uri="{FF2B5EF4-FFF2-40B4-BE49-F238E27FC236}">
                      <a16:creationId xmlns:a16="http://schemas.microsoft.com/office/drawing/2014/main" id="{949482EF-5D09-CE22-C356-420E4D9EC30B}"/>
                    </a:ext>
                  </a:extLst>
                </p:cNvPr>
                <p:cNvPicPr/>
                <p:nvPr/>
              </p:nvPicPr>
              <p:blipFill>
                <a:blip r:embed="rId299"/>
                <a:stretch>
                  <a:fillRect/>
                </a:stretch>
              </p:blipFill>
              <p:spPr>
                <a:xfrm>
                  <a:off x="1261475" y="2492308"/>
                  <a:ext cx="143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3" name="Freihand 182">
                  <a:extLst>
                    <a:ext uri="{FF2B5EF4-FFF2-40B4-BE49-F238E27FC236}">
                      <a16:creationId xmlns:a16="http://schemas.microsoft.com/office/drawing/2014/main" id="{25CCD3F8-7C85-A825-53A3-0189BB1E7AAC}"/>
                    </a:ext>
                  </a:extLst>
                </p14:cNvPr>
                <p14:cNvContentPartPr/>
                <p14:nvPr/>
              </p14:nvContentPartPr>
              <p14:xfrm>
                <a:off x="1476755" y="2512468"/>
                <a:ext cx="79920" cy="105840"/>
              </p14:xfrm>
            </p:contentPart>
          </mc:Choice>
          <mc:Fallback xmlns="">
            <p:pic>
              <p:nvPicPr>
                <p:cNvPr id="183" name="Freihand 182">
                  <a:extLst>
                    <a:ext uri="{FF2B5EF4-FFF2-40B4-BE49-F238E27FC236}">
                      <a16:creationId xmlns:a16="http://schemas.microsoft.com/office/drawing/2014/main" id="{25CCD3F8-7C85-A825-53A3-0189BB1E7AAC}"/>
                    </a:ext>
                  </a:extLst>
                </p:cNvPr>
                <p:cNvPicPr/>
                <p:nvPr/>
              </p:nvPicPr>
              <p:blipFill>
                <a:blip r:embed="rId301"/>
                <a:stretch>
                  <a:fillRect/>
                </a:stretch>
              </p:blipFill>
              <p:spPr>
                <a:xfrm>
                  <a:off x="1467755" y="2503828"/>
                  <a:ext cx="97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4" name="Freihand 183">
                  <a:extLst>
                    <a:ext uri="{FF2B5EF4-FFF2-40B4-BE49-F238E27FC236}">
                      <a16:creationId xmlns:a16="http://schemas.microsoft.com/office/drawing/2014/main" id="{4DFCADF4-0787-3CE8-0F1F-0C59D9251886}"/>
                    </a:ext>
                  </a:extLst>
                </p14:cNvPr>
                <p14:cNvContentPartPr/>
                <p14:nvPr/>
              </p14:nvContentPartPr>
              <p14:xfrm>
                <a:off x="1659275" y="2431828"/>
                <a:ext cx="60480" cy="187560"/>
              </p14:xfrm>
            </p:contentPart>
          </mc:Choice>
          <mc:Fallback xmlns="">
            <p:pic>
              <p:nvPicPr>
                <p:cNvPr id="184" name="Freihand 183">
                  <a:extLst>
                    <a:ext uri="{FF2B5EF4-FFF2-40B4-BE49-F238E27FC236}">
                      <a16:creationId xmlns:a16="http://schemas.microsoft.com/office/drawing/2014/main" id="{4DFCADF4-0787-3CE8-0F1F-0C59D9251886}"/>
                    </a:ext>
                  </a:extLst>
                </p:cNvPr>
                <p:cNvPicPr/>
                <p:nvPr/>
              </p:nvPicPr>
              <p:blipFill>
                <a:blip r:embed="rId303"/>
                <a:stretch>
                  <a:fillRect/>
                </a:stretch>
              </p:blipFill>
              <p:spPr>
                <a:xfrm>
                  <a:off x="1650275" y="2423188"/>
                  <a:ext cx="78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5" name="Freihand 184">
                  <a:extLst>
                    <a:ext uri="{FF2B5EF4-FFF2-40B4-BE49-F238E27FC236}">
                      <a16:creationId xmlns:a16="http://schemas.microsoft.com/office/drawing/2014/main" id="{3AEA2673-C1D1-1D10-C0DD-2E9A7127E130}"/>
                    </a:ext>
                  </a:extLst>
                </p14:cNvPr>
                <p14:cNvContentPartPr/>
                <p14:nvPr/>
              </p14:nvContentPartPr>
              <p14:xfrm>
                <a:off x="1562075" y="2396188"/>
                <a:ext cx="102960" cy="131040"/>
              </p14:xfrm>
            </p:contentPart>
          </mc:Choice>
          <mc:Fallback xmlns="">
            <p:pic>
              <p:nvPicPr>
                <p:cNvPr id="185" name="Freihand 184">
                  <a:extLst>
                    <a:ext uri="{FF2B5EF4-FFF2-40B4-BE49-F238E27FC236}">
                      <a16:creationId xmlns:a16="http://schemas.microsoft.com/office/drawing/2014/main" id="{3AEA2673-C1D1-1D10-C0DD-2E9A7127E130}"/>
                    </a:ext>
                  </a:extLst>
                </p:cNvPr>
                <p:cNvPicPr/>
                <p:nvPr/>
              </p:nvPicPr>
              <p:blipFill>
                <a:blip r:embed="rId305"/>
                <a:stretch>
                  <a:fillRect/>
                </a:stretch>
              </p:blipFill>
              <p:spPr>
                <a:xfrm>
                  <a:off x="1553435" y="2387188"/>
                  <a:ext cx="120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6" name="Freihand 185">
                  <a:extLst>
                    <a:ext uri="{FF2B5EF4-FFF2-40B4-BE49-F238E27FC236}">
                      <a16:creationId xmlns:a16="http://schemas.microsoft.com/office/drawing/2014/main" id="{402E6B93-C114-4E80-DFCE-65236E9A2421}"/>
                    </a:ext>
                  </a:extLst>
                </p14:cNvPr>
                <p14:cNvContentPartPr/>
                <p14:nvPr/>
              </p14:nvContentPartPr>
              <p14:xfrm>
                <a:off x="1755755" y="2520748"/>
                <a:ext cx="39960" cy="54360"/>
              </p14:xfrm>
            </p:contentPart>
          </mc:Choice>
          <mc:Fallback xmlns="">
            <p:pic>
              <p:nvPicPr>
                <p:cNvPr id="186" name="Freihand 185">
                  <a:extLst>
                    <a:ext uri="{FF2B5EF4-FFF2-40B4-BE49-F238E27FC236}">
                      <a16:creationId xmlns:a16="http://schemas.microsoft.com/office/drawing/2014/main" id="{402E6B93-C114-4E80-DFCE-65236E9A2421}"/>
                    </a:ext>
                  </a:extLst>
                </p:cNvPr>
                <p:cNvPicPr/>
                <p:nvPr/>
              </p:nvPicPr>
              <p:blipFill>
                <a:blip r:embed="rId307"/>
                <a:stretch>
                  <a:fillRect/>
                </a:stretch>
              </p:blipFill>
              <p:spPr>
                <a:xfrm>
                  <a:off x="1746755" y="2511748"/>
                  <a:ext cx="57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8" name="Freihand 187">
                  <a:extLst>
                    <a:ext uri="{FF2B5EF4-FFF2-40B4-BE49-F238E27FC236}">
                      <a16:creationId xmlns:a16="http://schemas.microsoft.com/office/drawing/2014/main" id="{E19BE916-E38C-E43A-28BD-B75C1D8375E7}"/>
                    </a:ext>
                  </a:extLst>
                </p14:cNvPr>
                <p14:cNvContentPartPr/>
                <p14:nvPr/>
              </p14:nvContentPartPr>
              <p14:xfrm>
                <a:off x="4808915" y="2261908"/>
                <a:ext cx="1189080" cy="2237040"/>
              </p14:xfrm>
            </p:contentPart>
          </mc:Choice>
          <mc:Fallback xmlns="">
            <p:pic>
              <p:nvPicPr>
                <p:cNvPr id="188" name="Freihand 187">
                  <a:extLst>
                    <a:ext uri="{FF2B5EF4-FFF2-40B4-BE49-F238E27FC236}">
                      <a16:creationId xmlns:a16="http://schemas.microsoft.com/office/drawing/2014/main" id="{E19BE916-E38C-E43A-28BD-B75C1D8375E7}"/>
                    </a:ext>
                  </a:extLst>
                </p:cNvPr>
                <p:cNvPicPr/>
                <p:nvPr/>
              </p:nvPicPr>
              <p:blipFill>
                <a:blip r:embed="rId309"/>
                <a:stretch>
                  <a:fillRect/>
                </a:stretch>
              </p:blipFill>
              <p:spPr>
                <a:xfrm>
                  <a:off x="4800275" y="2253268"/>
                  <a:ext cx="1206720" cy="2254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0" name="Freihand 189">
                  <a:extLst>
                    <a:ext uri="{FF2B5EF4-FFF2-40B4-BE49-F238E27FC236}">
                      <a16:creationId xmlns:a16="http://schemas.microsoft.com/office/drawing/2014/main" id="{2CB5B950-0053-8E9D-6E38-96A0BE92559C}"/>
                    </a:ext>
                  </a:extLst>
                </p14:cNvPr>
                <p14:cNvContentPartPr/>
                <p14:nvPr/>
              </p14:nvContentPartPr>
              <p14:xfrm>
                <a:off x="6068555" y="2086588"/>
                <a:ext cx="174960" cy="212040"/>
              </p14:xfrm>
            </p:contentPart>
          </mc:Choice>
          <mc:Fallback xmlns="">
            <p:pic>
              <p:nvPicPr>
                <p:cNvPr id="190" name="Freihand 189">
                  <a:extLst>
                    <a:ext uri="{FF2B5EF4-FFF2-40B4-BE49-F238E27FC236}">
                      <a16:creationId xmlns:a16="http://schemas.microsoft.com/office/drawing/2014/main" id="{2CB5B950-0053-8E9D-6E38-96A0BE92559C}"/>
                    </a:ext>
                  </a:extLst>
                </p:cNvPr>
                <p:cNvPicPr/>
                <p:nvPr/>
              </p:nvPicPr>
              <p:blipFill>
                <a:blip r:embed="rId311"/>
                <a:stretch>
                  <a:fillRect/>
                </a:stretch>
              </p:blipFill>
              <p:spPr>
                <a:xfrm>
                  <a:off x="6059555" y="2077948"/>
                  <a:ext cx="192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1" name="Freihand 190">
                  <a:extLst>
                    <a:ext uri="{FF2B5EF4-FFF2-40B4-BE49-F238E27FC236}">
                      <a16:creationId xmlns:a16="http://schemas.microsoft.com/office/drawing/2014/main" id="{DD0D9D4D-CCB5-926A-2D1A-66A7FBF26ADC}"/>
                    </a:ext>
                  </a:extLst>
                </p14:cNvPr>
                <p14:cNvContentPartPr/>
                <p14:nvPr/>
              </p14:nvContentPartPr>
              <p14:xfrm>
                <a:off x="6257195" y="1990108"/>
                <a:ext cx="180360" cy="235080"/>
              </p14:xfrm>
            </p:contentPart>
          </mc:Choice>
          <mc:Fallback xmlns="">
            <p:pic>
              <p:nvPicPr>
                <p:cNvPr id="191" name="Freihand 190">
                  <a:extLst>
                    <a:ext uri="{FF2B5EF4-FFF2-40B4-BE49-F238E27FC236}">
                      <a16:creationId xmlns:a16="http://schemas.microsoft.com/office/drawing/2014/main" id="{DD0D9D4D-CCB5-926A-2D1A-66A7FBF26ADC}"/>
                    </a:ext>
                  </a:extLst>
                </p:cNvPr>
                <p:cNvPicPr/>
                <p:nvPr/>
              </p:nvPicPr>
              <p:blipFill>
                <a:blip r:embed="rId313"/>
                <a:stretch>
                  <a:fillRect/>
                </a:stretch>
              </p:blipFill>
              <p:spPr>
                <a:xfrm>
                  <a:off x="6248195" y="1981108"/>
                  <a:ext cx="198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3" name="Freihand 192">
                  <a:extLst>
                    <a:ext uri="{FF2B5EF4-FFF2-40B4-BE49-F238E27FC236}">
                      <a16:creationId xmlns:a16="http://schemas.microsoft.com/office/drawing/2014/main" id="{3F3B04E5-9A06-A8E9-5568-1FC41999A930}"/>
                    </a:ext>
                  </a:extLst>
                </p14:cNvPr>
                <p14:cNvContentPartPr/>
                <p14:nvPr/>
              </p14:nvContentPartPr>
              <p14:xfrm>
                <a:off x="1966715" y="4093228"/>
                <a:ext cx="165600" cy="25560"/>
              </p14:xfrm>
            </p:contentPart>
          </mc:Choice>
          <mc:Fallback xmlns="">
            <p:pic>
              <p:nvPicPr>
                <p:cNvPr id="193" name="Freihand 192">
                  <a:extLst>
                    <a:ext uri="{FF2B5EF4-FFF2-40B4-BE49-F238E27FC236}">
                      <a16:creationId xmlns:a16="http://schemas.microsoft.com/office/drawing/2014/main" id="{3F3B04E5-9A06-A8E9-5568-1FC41999A930}"/>
                    </a:ext>
                  </a:extLst>
                </p:cNvPr>
                <p:cNvPicPr/>
                <p:nvPr/>
              </p:nvPicPr>
              <p:blipFill>
                <a:blip r:embed="rId315"/>
                <a:stretch>
                  <a:fillRect/>
                </a:stretch>
              </p:blipFill>
              <p:spPr>
                <a:xfrm>
                  <a:off x="1958075" y="4084228"/>
                  <a:ext cx="183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4" name="Freihand 193">
                  <a:extLst>
                    <a:ext uri="{FF2B5EF4-FFF2-40B4-BE49-F238E27FC236}">
                      <a16:creationId xmlns:a16="http://schemas.microsoft.com/office/drawing/2014/main" id="{B8123452-C6AA-75E9-8737-F4EA9C71BEBB}"/>
                    </a:ext>
                  </a:extLst>
                </p14:cNvPr>
                <p14:cNvContentPartPr/>
                <p14:nvPr/>
              </p14:nvContentPartPr>
              <p14:xfrm>
                <a:off x="2196035" y="4030948"/>
                <a:ext cx="571320" cy="66240"/>
              </p14:xfrm>
            </p:contentPart>
          </mc:Choice>
          <mc:Fallback xmlns="">
            <p:pic>
              <p:nvPicPr>
                <p:cNvPr id="194" name="Freihand 193">
                  <a:extLst>
                    <a:ext uri="{FF2B5EF4-FFF2-40B4-BE49-F238E27FC236}">
                      <a16:creationId xmlns:a16="http://schemas.microsoft.com/office/drawing/2014/main" id="{B8123452-C6AA-75E9-8737-F4EA9C71BEBB}"/>
                    </a:ext>
                  </a:extLst>
                </p:cNvPr>
                <p:cNvPicPr/>
                <p:nvPr/>
              </p:nvPicPr>
              <p:blipFill>
                <a:blip r:embed="rId317"/>
                <a:stretch>
                  <a:fillRect/>
                </a:stretch>
              </p:blipFill>
              <p:spPr>
                <a:xfrm>
                  <a:off x="2187035" y="4022308"/>
                  <a:ext cx="588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5" name="Freihand 194">
                  <a:extLst>
                    <a:ext uri="{FF2B5EF4-FFF2-40B4-BE49-F238E27FC236}">
                      <a16:creationId xmlns:a16="http://schemas.microsoft.com/office/drawing/2014/main" id="{DEDB78D1-4134-AF93-B7E1-60E89AEB4772}"/>
                    </a:ext>
                  </a:extLst>
                </p14:cNvPr>
                <p14:cNvContentPartPr/>
                <p14:nvPr/>
              </p14:nvContentPartPr>
              <p14:xfrm>
                <a:off x="3025475" y="3953908"/>
                <a:ext cx="1914120" cy="75960"/>
              </p14:xfrm>
            </p:contentPart>
          </mc:Choice>
          <mc:Fallback xmlns="">
            <p:pic>
              <p:nvPicPr>
                <p:cNvPr id="195" name="Freihand 194">
                  <a:extLst>
                    <a:ext uri="{FF2B5EF4-FFF2-40B4-BE49-F238E27FC236}">
                      <a16:creationId xmlns:a16="http://schemas.microsoft.com/office/drawing/2014/main" id="{DEDB78D1-4134-AF93-B7E1-60E89AEB4772}"/>
                    </a:ext>
                  </a:extLst>
                </p:cNvPr>
                <p:cNvPicPr/>
                <p:nvPr/>
              </p:nvPicPr>
              <p:blipFill>
                <a:blip r:embed="rId319"/>
                <a:stretch>
                  <a:fillRect/>
                </a:stretch>
              </p:blipFill>
              <p:spPr>
                <a:xfrm>
                  <a:off x="3016475" y="3944908"/>
                  <a:ext cx="1931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6" name="Freihand 195">
                  <a:extLst>
                    <a:ext uri="{FF2B5EF4-FFF2-40B4-BE49-F238E27FC236}">
                      <a16:creationId xmlns:a16="http://schemas.microsoft.com/office/drawing/2014/main" id="{22904481-0F74-E448-94C7-71026CE36667}"/>
                    </a:ext>
                  </a:extLst>
                </p14:cNvPr>
                <p14:cNvContentPartPr/>
                <p14:nvPr/>
              </p14:nvContentPartPr>
              <p14:xfrm>
                <a:off x="5104115" y="4035268"/>
                <a:ext cx="58320" cy="461520"/>
              </p14:xfrm>
            </p:contentPart>
          </mc:Choice>
          <mc:Fallback xmlns="">
            <p:pic>
              <p:nvPicPr>
                <p:cNvPr id="196" name="Freihand 195">
                  <a:extLst>
                    <a:ext uri="{FF2B5EF4-FFF2-40B4-BE49-F238E27FC236}">
                      <a16:creationId xmlns:a16="http://schemas.microsoft.com/office/drawing/2014/main" id="{22904481-0F74-E448-94C7-71026CE36667}"/>
                    </a:ext>
                  </a:extLst>
                </p:cNvPr>
                <p:cNvPicPr/>
                <p:nvPr/>
              </p:nvPicPr>
              <p:blipFill>
                <a:blip r:embed="rId321"/>
                <a:stretch>
                  <a:fillRect/>
                </a:stretch>
              </p:blipFill>
              <p:spPr>
                <a:xfrm>
                  <a:off x="5095475" y="4026628"/>
                  <a:ext cx="759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8" name="Freihand 197">
                  <a:extLst>
                    <a:ext uri="{FF2B5EF4-FFF2-40B4-BE49-F238E27FC236}">
                      <a16:creationId xmlns:a16="http://schemas.microsoft.com/office/drawing/2014/main" id="{6A056369-8CDE-B8C5-351A-0E28B4232E0D}"/>
                    </a:ext>
                  </a:extLst>
                </p14:cNvPr>
                <p14:cNvContentPartPr/>
                <p14:nvPr/>
              </p14:nvContentPartPr>
              <p14:xfrm>
                <a:off x="4971995" y="4618828"/>
                <a:ext cx="91080" cy="98280"/>
              </p14:xfrm>
            </p:contentPart>
          </mc:Choice>
          <mc:Fallback xmlns="">
            <p:pic>
              <p:nvPicPr>
                <p:cNvPr id="198" name="Freihand 197">
                  <a:extLst>
                    <a:ext uri="{FF2B5EF4-FFF2-40B4-BE49-F238E27FC236}">
                      <a16:creationId xmlns:a16="http://schemas.microsoft.com/office/drawing/2014/main" id="{6A056369-8CDE-B8C5-351A-0E28B4232E0D}"/>
                    </a:ext>
                  </a:extLst>
                </p:cNvPr>
                <p:cNvPicPr/>
                <p:nvPr/>
              </p:nvPicPr>
              <p:blipFill>
                <a:blip r:embed="rId323"/>
                <a:stretch>
                  <a:fillRect/>
                </a:stretch>
              </p:blipFill>
              <p:spPr>
                <a:xfrm>
                  <a:off x="4962995" y="4610188"/>
                  <a:ext cx="108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9" name="Freihand 198">
                  <a:extLst>
                    <a:ext uri="{FF2B5EF4-FFF2-40B4-BE49-F238E27FC236}">
                      <a16:creationId xmlns:a16="http://schemas.microsoft.com/office/drawing/2014/main" id="{570A8D2D-8C5D-0581-3C7A-ACFED411C187}"/>
                    </a:ext>
                  </a:extLst>
                </p14:cNvPr>
                <p14:cNvContentPartPr/>
                <p14:nvPr/>
              </p14:nvContentPartPr>
              <p14:xfrm>
                <a:off x="5031755" y="4692268"/>
                <a:ext cx="29520" cy="73800"/>
              </p14:xfrm>
            </p:contentPart>
          </mc:Choice>
          <mc:Fallback xmlns="">
            <p:pic>
              <p:nvPicPr>
                <p:cNvPr id="199" name="Freihand 198">
                  <a:extLst>
                    <a:ext uri="{FF2B5EF4-FFF2-40B4-BE49-F238E27FC236}">
                      <a16:creationId xmlns:a16="http://schemas.microsoft.com/office/drawing/2014/main" id="{570A8D2D-8C5D-0581-3C7A-ACFED411C187}"/>
                    </a:ext>
                  </a:extLst>
                </p:cNvPr>
                <p:cNvPicPr/>
                <p:nvPr/>
              </p:nvPicPr>
              <p:blipFill>
                <a:blip r:embed="rId325"/>
                <a:stretch>
                  <a:fillRect/>
                </a:stretch>
              </p:blipFill>
              <p:spPr>
                <a:xfrm>
                  <a:off x="5022755" y="4683268"/>
                  <a:ext cx="47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0" name="Freihand 199">
                  <a:extLst>
                    <a:ext uri="{FF2B5EF4-FFF2-40B4-BE49-F238E27FC236}">
                      <a16:creationId xmlns:a16="http://schemas.microsoft.com/office/drawing/2014/main" id="{9C5EF0E5-4148-BAB2-8C84-B7AFA5887557}"/>
                    </a:ext>
                  </a:extLst>
                </p14:cNvPr>
                <p14:cNvContentPartPr/>
                <p14:nvPr/>
              </p14:nvContentPartPr>
              <p14:xfrm>
                <a:off x="5101955" y="4608388"/>
                <a:ext cx="63360" cy="145440"/>
              </p14:xfrm>
            </p:contentPart>
          </mc:Choice>
          <mc:Fallback xmlns="">
            <p:pic>
              <p:nvPicPr>
                <p:cNvPr id="200" name="Freihand 199">
                  <a:extLst>
                    <a:ext uri="{FF2B5EF4-FFF2-40B4-BE49-F238E27FC236}">
                      <a16:creationId xmlns:a16="http://schemas.microsoft.com/office/drawing/2014/main" id="{9C5EF0E5-4148-BAB2-8C84-B7AFA5887557}"/>
                    </a:ext>
                  </a:extLst>
                </p:cNvPr>
                <p:cNvPicPr/>
                <p:nvPr/>
              </p:nvPicPr>
              <p:blipFill>
                <a:blip r:embed="rId327"/>
                <a:stretch>
                  <a:fillRect/>
                </a:stretch>
              </p:blipFill>
              <p:spPr>
                <a:xfrm>
                  <a:off x="5092955" y="4599748"/>
                  <a:ext cx="81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1" name="Freihand 200">
                  <a:extLst>
                    <a:ext uri="{FF2B5EF4-FFF2-40B4-BE49-F238E27FC236}">
                      <a16:creationId xmlns:a16="http://schemas.microsoft.com/office/drawing/2014/main" id="{5E5B4947-23F7-4EF0-82B4-857AD250C679}"/>
                    </a:ext>
                  </a:extLst>
                </p14:cNvPr>
                <p14:cNvContentPartPr/>
                <p14:nvPr/>
              </p14:nvContentPartPr>
              <p14:xfrm>
                <a:off x="5157755" y="4584628"/>
                <a:ext cx="104760" cy="170640"/>
              </p14:xfrm>
            </p:contentPart>
          </mc:Choice>
          <mc:Fallback xmlns="">
            <p:pic>
              <p:nvPicPr>
                <p:cNvPr id="201" name="Freihand 200">
                  <a:extLst>
                    <a:ext uri="{FF2B5EF4-FFF2-40B4-BE49-F238E27FC236}">
                      <a16:creationId xmlns:a16="http://schemas.microsoft.com/office/drawing/2014/main" id="{5E5B4947-23F7-4EF0-82B4-857AD250C679}"/>
                    </a:ext>
                  </a:extLst>
                </p:cNvPr>
                <p:cNvPicPr/>
                <p:nvPr/>
              </p:nvPicPr>
              <p:blipFill>
                <a:blip r:embed="rId329"/>
                <a:stretch>
                  <a:fillRect/>
                </a:stretch>
              </p:blipFill>
              <p:spPr>
                <a:xfrm>
                  <a:off x="5148755" y="4575988"/>
                  <a:ext cx="122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3" name="Freihand 202">
                  <a:extLst>
                    <a:ext uri="{FF2B5EF4-FFF2-40B4-BE49-F238E27FC236}">
                      <a16:creationId xmlns:a16="http://schemas.microsoft.com/office/drawing/2014/main" id="{B2CABCB7-5CDB-DC14-2FC4-FDB7D3BEEDA1}"/>
                    </a:ext>
                  </a:extLst>
                </p14:cNvPr>
                <p14:cNvContentPartPr/>
                <p14:nvPr/>
              </p14:nvContentPartPr>
              <p14:xfrm>
                <a:off x="1502315" y="4025548"/>
                <a:ext cx="87120" cy="192240"/>
              </p14:xfrm>
            </p:contentPart>
          </mc:Choice>
          <mc:Fallback xmlns="">
            <p:pic>
              <p:nvPicPr>
                <p:cNvPr id="203" name="Freihand 202">
                  <a:extLst>
                    <a:ext uri="{FF2B5EF4-FFF2-40B4-BE49-F238E27FC236}">
                      <a16:creationId xmlns:a16="http://schemas.microsoft.com/office/drawing/2014/main" id="{B2CABCB7-5CDB-DC14-2FC4-FDB7D3BEEDA1}"/>
                    </a:ext>
                  </a:extLst>
                </p:cNvPr>
                <p:cNvPicPr/>
                <p:nvPr/>
              </p:nvPicPr>
              <p:blipFill>
                <a:blip r:embed="rId331"/>
                <a:stretch>
                  <a:fillRect/>
                </a:stretch>
              </p:blipFill>
              <p:spPr>
                <a:xfrm>
                  <a:off x="1493315" y="4016548"/>
                  <a:ext cx="104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4" name="Freihand 203">
                  <a:extLst>
                    <a:ext uri="{FF2B5EF4-FFF2-40B4-BE49-F238E27FC236}">
                      <a16:creationId xmlns:a16="http://schemas.microsoft.com/office/drawing/2014/main" id="{A40F3513-BED1-A3F5-F259-2966C8BEA2E1}"/>
                    </a:ext>
                  </a:extLst>
                </p14:cNvPr>
                <p14:cNvContentPartPr/>
                <p14:nvPr/>
              </p14:nvContentPartPr>
              <p14:xfrm>
                <a:off x="1519235" y="3997828"/>
                <a:ext cx="255960" cy="201600"/>
              </p14:xfrm>
            </p:contentPart>
          </mc:Choice>
          <mc:Fallback xmlns="">
            <p:pic>
              <p:nvPicPr>
                <p:cNvPr id="204" name="Freihand 203">
                  <a:extLst>
                    <a:ext uri="{FF2B5EF4-FFF2-40B4-BE49-F238E27FC236}">
                      <a16:creationId xmlns:a16="http://schemas.microsoft.com/office/drawing/2014/main" id="{A40F3513-BED1-A3F5-F259-2966C8BEA2E1}"/>
                    </a:ext>
                  </a:extLst>
                </p:cNvPr>
                <p:cNvPicPr/>
                <p:nvPr/>
              </p:nvPicPr>
              <p:blipFill>
                <a:blip r:embed="rId333"/>
                <a:stretch>
                  <a:fillRect/>
                </a:stretch>
              </p:blipFill>
              <p:spPr>
                <a:xfrm>
                  <a:off x="1510595" y="3989188"/>
                  <a:ext cx="273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5" name="Freihand 204">
                  <a:extLst>
                    <a:ext uri="{FF2B5EF4-FFF2-40B4-BE49-F238E27FC236}">
                      <a16:creationId xmlns:a16="http://schemas.microsoft.com/office/drawing/2014/main" id="{305D273B-D8ED-3F3B-2C13-FC1BCA8649D7}"/>
                    </a:ext>
                  </a:extLst>
                </p14:cNvPr>
                <p14:cNvContentPartPr/>
                <p14:nvPr/>
              </p14:nvContentPartPr>
              <p14:xfrm>
                <a:off x="1668995" y="3981988"/>
                <a:ext cx="58680" cy="50040"/>
              </p14:xfrm>
            </p:contentPart>
          </mc:Choice>
          <mc:Fallback xmlns="">
            <p:pic>
              <p:nvPicPr>
                <p:cNvPr id="205" name="Freihand 204">
                  <a:extLst>
                    <a:ext uri="{FF2B5EF4-FFF2-40B4-BE49-F238E27FC236}">
                      <a16:creationId xmlns:a16="http://schemas.microsoft.com/office/drawing/2014/main" id="{305D273B-D8ED-3F3B-2C13-FC1BCA8649D7}"/>
                    </a:ext>
                  </a:extLst>
                </p:cNvPr>
                <p:cNvPicPr/>
                <p:nvPr/>
              </p:nvPicPr>
              <p:blipFill>
                <a:blip r:embed="rId335"/>
                <a:stretch>
                  <a:fillRect/>
                </a:stretch>
              </p:blipFill>
              <p:spPr>
                <a:xfrm>
                  <a:off x="1659995" y="3972988"/>
                  <a:ext cx="76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6" name="Freihand 205">
                  <a:extLst>
                    <a:ext uri="{FF2B5EF4-FFF2-40B4-BE49-F238E27FC236}">
                      <a16:creationId xmlns:a16="http://schemas.microsoft.com/office/drawing/2014/main" id="{131B0419-D929-F359-7E83-AD5BCCC610B8}"/>
                    </a:ext>
                  </a:extLst>
                </p14:cNvPr>
                <p14:cNvContentPartPr/>
                <p14:nvPr/>
              </p14:nvContentPartPr>
              <p14:xfrm>
                <a:off x="1779875" y="4152628"/>
                <a:ext cx="84240" cy="74160"/>
              </p14:xfrm>
            </p:contentPart>
          </mc:Choice>
          <mc:Fallback xmlns="">
            <p:pic>
              <p:nvPicPr>
                <p:cNvPr id="206" name="Freihand 205">
                  <a:extLst>
                    <a:ext uri="{FF2B5EF4-FFF2-40B4-BE49-F238E27FC236}">
                      <a16:creationId xmlns:a16="http://schemas.microsoft.com/office/drawing/2014/main" id="{131B0419-D929-F359-7E83-AD5BCCC610B8}"/>
                    </a:ext>
                  </a:extLst>
                </p:cNvPr>
                <p:cNvPicPr/>
                <p:nvPr/>
              </p:nvPicPr>
              <p:blipFill>
                <a:blip r:embed="rId337"/>
                <a:stretch>
                  <a:fillRect/>
                </a:stretch>
              </p:blipFill>
              <p:spPr>
                <a:xfrm>
                  <a:off x="1771235" y="4143988"/>
                  <a:ext cx="101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8" name="Freihand 207">
                  <a:extLst>
                    <a:ext uri="{FF2B5EF4-FFF2-40B4-BE49-F238E27FC236}">
                      <a16:creationId xmlns:a16="http://schemas.microsoft.com/office/drawing/2014/main" id="{87F8629B-E5F3-0C9C-C9BD-79F39021E0A6}"/>
                    </a:ext>
                  </a:extLst>
                </p14:cNvPr>
                <p14:cNvContentPartPr/>
                <p14:nvPr/>
              </p14:nvContentPartPr>
              <p14:xfrm>
                <a:off x="1986515" y="2435068"/>
                <a:ext cx="316800" cy="79200"/>
              </p14:xfrm>
            </p:contentPart>
          </mc:Choice>
          <mc:Fallback xmlns="">
            <p:pic>
              <p:nvPicPr>
                <p:cNvPr id="208" name="Freihand 207">
                  <a:extLst>
                    <a:ext uri="{FF2B5EF4-FFF2-40B4-BE49-F238E27FC236}">
                      <a16:creationId xmlns:a16="http://schemas.microsoft.com/office/drawing/2014/main" id="{87F8629B-E5F3-0C9C-C9BD-79F39021E0A6}"/>
                    </a:ext>
                  </a:extLst>
                </p:cNvPr>
                <p:cNvPicPr/>
                <p:nvPr/>
              </p:nvPicPr>
              <p:blipFill>
                <a:blip r:embed="rId339"/>
                <a:stretch>
                  <a:fillRect/>
                </a:stretch>
              </p:blipFill>
              <p:spPr>
                <a:xfrm>
                  <a:off x="1977875" y="2426428"/>
                  <a:ext cx="334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9" name="Freihand 208">
                  <a:extLst>
                    <a:ext uri="{FF2B5EF4-FFF2-40B4-BE49-F238E27FC236}">
                      <a16:creationId xmlns:a16="http://schemas.microsoft.com/office/drawing/2014/main" id="{F3E2C800-B19C-E7E0-9384-28ED29FFA205}"/>
                    </a:ext>
                  </a:extLst>
                </p14:cNvPr>
                <p14:cNvContentPartPr/>
                <p14:nvPr/>
              </p14:nvContentPartPr>
              <p14:xfrm>
                <a:off x="2535875" y="2412748"/>
                <a:ext cx="257760" cy="29520"/>
              </p14:xfrm>
            </p:contentPart>
          </mc:Choice>
          <mc:Fallback xmlns="">
            <p:pic>
              <p:nvPicPr>
                <p:cNvPr id="209" name="Freihand 208">
                  <a:extLst>
                    <a:ext uri="{FF2B5EF4-FFF2-40B4-BE49-F238E27FC236}">
                      <a16:creationId xmlns:a16="http://schemas.microsoft.com/office/drawing/2014/main" id="{F3E2C800-B19C-E7E0-9384-28ED29FFA205}"/>
                    </a:ext>
                  </a:extLst>
                </p:cNvPr>
                <p:cNvPicPr/>
                <p:nvPr/>
              </p:nvPicPr>
              <p:blipFill>
                <a:blip r:embed="rId341"/>
                <a:stretch>
                  <a:fillRect/>
                </a:stretch>
              </p:blipFill>
              <p:spPr>
                <a:xfrm>
                  <a:off x="2527235" y="2403748"/>
                  <a:ext cx="275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Freihand 209">
                  <a:extLst>
                    <a:ext uri="{FF2B5EF4-FFF2-40B4-BE49-F238E27FC236}">
                      <a16:creationId xmlns:a16="http://schemas.microsoft.com/office/drawing/2014/main" id="{754616F3-2AD9-70FB-B0CC-868D0F4B67F8}"/>
                    </a:ext>
                  </a:extLst>
                </p14:cNvPr>
                <p14:cNvContentPartPr/>
                <p14:nvPr/>
              </p14:nvContentPartPr>
              <p14:xfrm>
                <a:off x="2960315" y="2403748"/>
                <a:ext cx="2399760" cy="25560"/>
              </p14:xfrm>
            </p:contentPart>
          </mc:Choice>
          <mc:Fallback xmlns="">
            <p:pic>
              <p:nvPicPr>
                <p:cNvPr id="210" name="Freihand 209">
                  <a:extLst>
                    <a:ext uri="{FF2B5EF4-FFF2-40B4-BE49-F238E27FC236}">
                      <a16:creationId xmlns:a16="http://schemas.microsoft.com/office/drawing/2014/main" id="{754616F3-2AD9-70FB-B0CC-868D0F4B67F8}"/>
                    </a:ext>
                  </a:extLst>
                </p:cNvPr>
                <p:cNvPicPr/>
                <p:nvPr/>
              </p:nvPicPr>
              <p:blipFill>
                <a:blip r:embed="rId343"/>
                <a:stretch>
                  <a:fillRect/>
                </a:stretch>
              </p:blipFill>
              <p:spPr>
                <a:xfrm>
                  <a:off x="2951315" y="2395108"/>
                  <a:ext cx="2417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Freihand 210">
                  <a:extLst>
                    <a:ext uri="{FF2B5EF4-FFF2-40B4-BE49-F238E27FC236}">
                      <a16:creationId xmlns:a16="http://schemas.microsoft.com/office/drawing/2014/main" id="{BD53E25C-4BEE-ABF4-53DA-A2710CF46EFF}"/>
                    </a:ext>
                  </a:extLst>
                </p14:cNvPr>
                <p14:cNvContentPartPr/>
                <p14:nvPr/>
              </p14:nvContentPartPr>
              <p14:xfrm>
                <a:off x="5605955" y="2321668"/>
                <a:ext cx="324360" cy="33480"/>
              </p14:xfrm>
            </p:contentPart>
          </mc:Choice>
          <mc:Fallback xmlns="">
            <p:pic>
              <p:nvPicPr>
                <p:cNvPr id="211" name="Freihand 210">
                  <a:extLst>
                    <a:ext uri="{FF2B5EF4-FFF2-40B4-BE49-F238E27FC236}">
                      <a16:creationId xmlns:a16="http://schemas.microsoft.com/office/drawing/2014/main" id="{BD53E25C-4BEE-ABF4-53DA-A2710CF46EFF}"/>
                    </a:ext>
                  </a:extLst>
                </p:cNvPr>
                <p:cNvPicPr/>
                <p:nvPr/>
              </p:nvPicPr>
              <p:blipFill>
                <a:blip r:embed="rId345"/>
                <a:stretch>
                  <a:fillRect/>
                </a:stretch>
              </p:blipFill>
              <p:spPr>
                <a:xfrm>
                  <a:off x="5596955" y="2312668"/>
                  <a:ext cx="342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Freihand 211">
                  <a:extLst>
                    <a:ext uri="{FF2B5EF4-FFF2-40B4-BE49-F238E27FC236}">
                      <a16:creationId xmlns:a16="http://schemas.microsoft.com/office/drawing/2014/main" id="{FB41A813-6B82-DF2C-BAA8-CD7B95A86810}"/>
                    </a:ext>
                  </a:extLst>
                </p14:cNvPr>
                <p14:cNvContentPartPr/>
                <p14:nvPr/>
              </p14:nvContentPartPr>
              <p14:xfrm>
                <a:off x="5974595" y="2324908"/>
                <a:ext cx="30600" cy="298080"/>
              </p14:xfrm>
            </p:contentPart>
          </mc:Choice>
          <mc:Fallback xmlns="">
            <p:pic>
              <p:nvPicPr>
                <p:cNvPr id="212" name="Freihand 211">
                  <a:extLst>
                    <a:ext uri="{FF2B5EF4-FFF2-40B4-BE49-F238E27FC236}">
                      <a16:creationId xmlns:a16="http://schemas.microsoft.com/office/drawing/2014/main" id="{FB41A813-6B82-DF2C-BAA8-CD7B95A86810}"/>
                    </a:ext>
                  </a:extLst>
                </p:cNvPr>
                <p:cNvPicPr/>
                <p:nvPr/>
              </p:nvPicPr>
              <p:blipFill>
                <a:blip r:embed="rId347"/>
                <a:stretch>
                  <a:fillRect/>
                </a:stretch>
              </p:blipFill>
              <p:spPr>
                <a:xfrm>
                  <a:off x="5965595" y="2316268"/>
                  <a:ext cx="48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3" name="Freihand 212">
                  <a:extLst>
                    <a:ext uri="{FF2B5EF4-FFF2-40B4-BE49-F238E27FC236}">
                      <a16:creationId xmlns:a16="http://schemas.microsoft.com/office/drawing/2014/main" id="{53778D11-56EB-8775-1C81-EF7EFB295FAB}"/>
                    </a:ext>
                  </a:extLst>
                </p14:cNvPr>
                <p14:cNvContentPartPr/>
                <p14:nvPr/>
              </p14:nvContentPartPr>
              <p14:xfrm>
                <a:off x="5898275" y="3684988"/>
                <a:ext cx="14400" cy="414720"/>
              </p14:xfrm>
            </p:contentPart>
          </mc:Choice>
          <mc:Fallback xmlns="">
            <p:pic>
              <p:nvPicPr>
                <p:cNvPr id="213" name="Freihand 212">
                  <a:extLst>
                    <a:ext uri="{FF2B5EF4-FFF2-40B4-BE49-F238E27FC236}">
                      <a16:creationId xmlns:a16="http://schemas.microsoft.com/office/drawing/2014/main" id="{53778D11-56EB-8775-1C81-EF7EFB295FAB}"/>
                    </a:ext>
                  </a:extLst>
                </p:cNvPr>
                <p:cNvPicPr/>
                <p:nvPr/>
              </p:nvPicPr>
              <p:blipFill>
                <a:blip r:embed="rId349"/>
                <a:stretch>
                  <a:fillRect/>
                </a:stretch>
              </p:blipFill>
              <p:spPr>
                <a:xfrm>
                  <a:off x="5889275" y="3675988"/>
                  <a:ext cx="3204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4" name="Freihand 213">
                  <a:extLst>
                    <a:ext uri="{FF2B5EF4-FFF2-40B4-BE49-F238E27FC236}">
                      <a16:creationId xmlns:a16="http://schemas.microsoft.com/office/drawing/2014/main" id="{3413FD5A-3150-2886-A703-06ADF82B1560}"/>
                    </a:ext>
                  </a:extLst>
                </p14:cNvPr>
                <p14:cNvContentPartPr/>
                <p14:nvPr/>
              </p14:nvContentPartPr>
              <p14:xfrm>
                <a:off x="5855075" y="4308148"/>
                <a:ext cx="33480" cy="219240"/>
              </p14:xfrm>
            </p:contentPart>
          </mc:Choice>
          <mc:Fallback xmlns="">
            <p:pic>
              <p:nvPicPr>
                <p:cNvPr id="214" name="Freihand 213">
                  <a:extLst>
                    <a:ext uri="{FF2B5EF4-FFF2-40B4-BE49-F238E27FC236}">
                      <a16:creationId xmlns:a16="http://schemas.microsoft.com/office/drawing/2014/main" id="{3413FD5A-3150-2886-A703-06ADF82B1560}"/>
                    </a:ext>
                  </a:extLst>
                </p:cNvPr>
                <p:cNvPicPr/>
                <p:nvPr/>
              </p:nvPicPr>
              <p:blipFill>
                <a:blip r:embed="rId351"/>
                <a:stretch>
                  <a:fillRect/>
                </a:stretch>
              </p:blipFill>
              <p:spPr>
                <a:xfrm>
                  <a:off x="5846075" y="4299148"/>
                  <a:ext cx="51120" cy="236880"/>
                </a:xfrm>
                <a:prstGeom prst="rect">
                  <a:avLst/>
                </a:prstGeom>
              </p:spPr>
            </p:pic>
          </mc:Fallback>
        </mc:AlternateContent>
      </p:grpSp>
      <p:grpSp>
        <p:nvGrpSpPr>
          <p:cNvPr id="33" name="Gruppieren 32">
            <a:extLst>
              <a:ext uri="{FF2B5EF4-FFF2-40B4-BE49-F238E27FC236}">
                <a16:creationId xmlns:a16="http://schemas.microsoft.com/office/drawing/2014/main" id="{B373C331-8253-B579-C257-ED551F7B42A4}"/>
              </a:ext>
            </a:extLst>
          </p:cNvPr>
          <p:cNvGrpSpPr/>
          <p:nvPr/>
        </p:nvGrpSpPr>
        <p:grpSpPr>
          <a:xfrm>
            <a:off x="4686875" y="1916308"/>
            <a:ext cx="367200" cy="1737000"/>
            <a:chOff x="4686875" y="1916308"/>
            <a:chExt cx="367200" cy="1737000"/>
          </a:xfrm>
        </p:grpSpPr>
        <mc:AlternateContent xmlns:mc="http://schemas.openxmlformats.org/markup-compatibility/2006">
          <mc:Choice xmlns:p14="http://schemas.microsoft.com/office/powerpoint/2010/main" Requires="p14">
            <p:contentPart p14:bwMode="auto" r:id="rId352">
              <p14:nvContentPartPr>
                <p14:cNvPr id="6" name="Freihand 5">
                  <a:extLst>
                    <a:ext uri="{FF2B5EF4-FFF2-40B4-BE49-F238E27FC236}">
                      <a16:creationId xmlns:a16="http://schemas.microsoft.com/office/drawing/2014/main" id="{3931DEB9-559E-68D6-3238-95BEB56D1F1D}"/>
                    </a:ext>
                  </a:extLst>
                </p14:cNvPr>
                <p14:cNvContentPartPr/>
                <p14:nvPr/>
              </p14:nvContentPartPr>
              <p14:xfrm>
                <a:off x="4686875" y="1916308"/>
                <a:ext cx="320760" cy="1697400"/>
              </p14:xfrm>
            </p:contentPart>
          </mc:Choice>
          <mc:Fallback>
            <p:pic>
              <p:nvPicPr>
                <p:cNvPr id="6" name="Freihand 5">
                  <a:extLst>
                    <a:ext uri="{FF2B5EF4-FFF2-40B4-BE49-F238E27FC236}">
                      <a16:creationId xmlns:a16="http://schemas.microsoft.com/office/drawing/2014/main" id="{3931DEB9-559E-68D6-3238-95BEB56D1F1D}"/>
                    </a:ext>
                  </a:extLst>
                </p:cNvPr>
                <p:cNvPicPr/>
                <p:nvPr/>
              </p:nvPicPr>
              <p:blipFill>
                <a:blip r:embed="rId353"/>
                <a:stretch>
                  <a:fillRect/>
                </a:stretch>
              </p:blipFill>
              <p:spPr>
                <a:xfrm>
                  <a:off x="4677875" y="1907308"/>
                  <a:ext cx="338400" cy="1715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 name="Freihand 19">
                  <a:extLst>
                    <a:ext uri="{FF2B5EF4-FFF2-40B4-BE49-F238E27FC236}">
                      <a16:creationId xmlns:a16="http://schemas.microsoft.com/office/drawing/2014/main" id="{79766006-EB79-1F8C-8BA8-799D8BEF794E}"/>
                    </a:ext>
                  </a:extLst>
                </p14:cNvPr>
                <p14:cNvContentPartPr/>
                <p14:nvPr/>
              </p14:nvContentPartPr>
              <p14:xfrm>
                <a:off x="4919795" y="3465028"/>
                <a:ext cx="134280" cy="188280"/>
              </p14:xfrm>
            </p:contentPart>
          </mc:Choice>
          <mc:Fallback>
            <p:pic>
              <p:nvPicPr>
                <p:cNvPr id="20" name="Freihand 19">
                  <a:extLst>
                    <a:ext uri="{FF2B5EF4-FFF2-40B4-BE49-F238E27FC236}">
                      <a16:creationId xmlns:a16="http://schemas.microsoft.com/office/drawing/2014/main" id="{79766006-EB79-1F8C-8BA8-799D8BEF794E}"/>
                    </a:ext>
                  </a:extLst>
                </p:cNvPr>
                <p:cNvPicPr/>
                <p:nvPr/>
              </p:nvPicPr>
              <p:blipFill>
                <a:blip r:embed="rId355"/>
                <a:stretch>
                  <a:fillRect/>
                </a:stretch>
              </p:blipFill>
              <p:spPr>
                <a:xfrm>
                  <a:off x="4911155" y="3456388"/>
                  <a:ext cx="151920" cy="205920"/>
                </a:xfrm>
                <a:prstGeom prst="rect">
                  <a:avLst/>
                </a:prstGeom>
              </p:spPr>
            </p:pic>
          </mc:Fallback>
        </mc:AlternateContent>
      </p:grpSp>
      <p:grpSp>
        <p:nvGrpSpPr>
          <p:cNvPr id="81" name="Gruppieren 80">
            <a:extLst>
              <a:ext uri="{FF2B5EF4-FFF2-40B4-BE49-F238E27FC236}">
                <a16:creationId xmlns:a16="http://schemas.microsoft.com/office/drawing/2014/main" id="{A39F20E9-A376-169E-1D19-3BAE95A1412A}"/>
              </a:ext>
            </a:extLst>
          </p:cNvPr>
          <p:cNvGrpSpPr/>
          <p:nvPr/>
        </p:nvGrpSpPr>
        <p:grpSpPr>
          <a:xfrm>
            <a:off x="4173515" y="851068"/>
            <a:ext cx="2295360" cy="808200"/>
            <a:chOff x="4173515" y="851068"/>
            <a:chExt cx="2295360" cy="808200"/>
          </a:xfrm>
        </p:grpSpPr>
        <mc:AlternateContent xmlns:mc="http://schemas.openxmlformats.org/markup-compatibility/2006">
          <mc:Choice xmlns:p14="http://schemas.microsoft.com/office/powerpoint/2010/main" Requires="p14">
            <p:contentPart p14:bwMode="auto" r:id="rId356">
              <p14:nvContentPartPr>
                <p14:cNvPr id="34" name="Freihand 33">
                  <a:extLst>
                    <a:ext uri="{FF2B5EF4-FFF2-40B4-BE49-F238E27FC236}">
                      <a16:creationId xmlns:a16="http://schemas.microsoft.com/office/drawing/2014/main" id="{6E0A1435-3882-E3ED-C21B-71D6CAE55D55}"/>
                    </a:ext>
                  </a:extLst>
                </p14:cNvPr>
                <p14:cNvContentPartPr/>
                <p14:nvPr/>
              </p14:nvContentPartPr>
              <p14:xfrm>
                <a:off x="4173515" y="1521028"/>
                <a:ext cx="81360" cy="138240"/>
              </p14:xfrm>
            </p:contentPart>
          </mc:Choice>
          <mc:Fallback>
            <p:pic>
              <p:nvPicPr>
                <p:cNvPr id="34" name="Freihand 33">
                  <a:extLst>
                    <a:ext uri="{FF2B5EF4-FFF2-40B4-BE49-F238E27FC236}">
                      <a16:creationId xmlns:a16="http://schemas.microsoft.com/office/drawing/2014/main" id="{6E0A1435-3882-E3ED-C21B-71D6CAE55D55}"/>
                    </a:ext>
                  </a:extLst>
                </p:cNvPr>
                <p:cNvPicPr/>
                <p:nvPr/>
              </p:nvPicPr>
              <p:blipFill>
                <a:blip r:embed="rId357"/>
                <a:stretch>
                  <a:fillRect/>
                </a:stretch>
              </p:blipFill>
              <p:spPr>
                <a:xfrm>
                  <a:off x="4164515" y="1512028"/>
                  <a:ext cx="99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5" name="Freihand 34">
                  <a:extLst>
                    <a:ext uri="{FF2B5EF4-FFF2-40B4-BE49-F238E27FC236}">
                      <a16:creationId xmlns:a16="http://schemas.microsoft.com/office/drawing/2014/main" id="{1D3EA760-994A-6CCC-606E-461DB7020EEB}"/>
                    </a:ext>
                  </a:extLst>
                </p14:cNvPr>
                <p14:cNvContentPartPr/>
                <p14:nvPr/>
              </p14:nvContentPartPr>
              <p14:xfrm>
                <a:off x="4282235" y="1441108"/>
                <a:ext cx="307440" cy="141840"/>
              </p14:xfrm>
            </p:contentPart>
          </mc:Choice>
          <mc:Fallback>
            <p:pic>
              <p:nvPicPr>
                <p:cNvPr id="35" name="Freihand 34">
                  <a:extLst>
                    <a:ext uri="{FF2B5EF4-FFF2-40B4-BE49-F238E27FC236}">
                      <a16:creationId xmlns:a16="http://schemas.microsoft.com/office/drawing/2014/main" id="{1D3EA760-994A-6CCC-606E-461DB7020EEB}"/>
                    </a:ext>
                  </a:extLst>
                </p:cNvPr>
                <p:cNvPicPr/>
                <p:nvPr/>
              </p:nvPicPr>
              <p:blipFill>
                <a:blip r:embed="rId359"/>
                <a:stretch>
                  <a:fillRect/>
                </a:stretch>
              </p:blipFill>
              <p:spPr>
                <a:xfrm>
                  <a:off x="4273595" y="1432468"/>
                  <a:ext cx="325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6" name="Freihand 35">
                  <a:extLst>
                    <a:ext uri="{FF2B5EF4-FFF2-40B4-BE49-F238E27FC236}">
                      <a16:creationId xmlns:a16="http://schemas.microsoft.com/office/drawing/2014/main" id="{A1420BD0-60C3-A5AB-D0BC-18D7DC5D7056}"/>
                    </a:ext>
                  </a:extLst>
                </p14:cNvPr>
                <p14:cNvContentPartPr/>
                <p14:nvPr/>
              </p14:nvContentPartPr>
              <p14:xfrm>
                <a:off x="4611995" y="1382428"/>
                <a:ext cx="76320" cy="72000"/>
              </p14:xfrm>
            </p:contentPart>
          </mc:Choice>
          <mc:Fallback>
            <p:pic>
              <p:nvPicPr>
                <p:cNvPr id="36" name="Freihand 35">
                  <a:extLst>
                    <a:ext uri="{FF2B5EF4-FFF2-40B4-BE49-F238E27FC236}">
                      <a16:creationId xmlns:a16="http://schemas.microsoft.com/office/drawing/2014/main" id="{A1420BD0-60C3-A5AB-D0BC-18D7DC5D7056}"/>
                    </a:ext>
                  </a:extLst>
                </p:cNvPr>
                <p:cNvPicPr/>
                <p:nvPr/>
              </p:nvPicPr>
              <p:blipFill>
                <a:blip r:embed="rId361"/>
                <a:stretch>
                  <a:fillRect/>
                </a:stretch>
              </p:blipFill>
              <p:spPr>
                <a:xfrm>
                  <a:off x="4602995" y="1373428"/>
                  <a:ext cx="93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9" name="Freihand 38">
                  <a:extLst>
                    <a:ext uri="{FF2B5EF4-FFF2-40B4-BE49-F238E27FC236}">
                      <a16:creationId xmlns:a16="http://schemas.microsoft.com/office/drawing/2014/main" id="{9C195228-F72F-CD35-D939-CCD913216FF7}"/>
                    </a:ext>
                  </a:extLst>
                </p14:cNvPr>
                <p14:cNvContentPartPr/>
                <p14:nvPr/>
              </p14:nvContentPartPr>
              <p14:xfrm>
                <a:off x="4700915" y="1236628"/>
                <a:ext cx="158400" cy="153720"/>
              </p14:xfrm>
            </p:contentPart>
          </mc:Choice>
          <mc:Fallback>
            <p:pic>
              <p:nvPicPr>
                <p:cNvPr id="39" name="Freihand 38">
                  <a:extLst>
                    <a:ext uri="{FF2B5EF4-FFF2-40B4-BE49-F238E27FC236}">
                      <a16:creationId xmlns:a16="http://schemas.microsoft.com/office/drawing/2014/main" id="{9C195228-F72F-CD35-D939-CCD913216FF7}"/>
                    </a:ext>
                  </a:extLst>
                </p:cNvPr>
                <p:cNvPicPr/>
                <p:nvPr/>
              </p:nvPicPr>
              <p:blipFill>
                <a:blip r:embed="rId363"/>
                <a:stretch>
                  <a:fillRect/>
                </a:stretch>
              </p:blipFill>
              <p:spPr>
                <a:xfrm>
                  <a:off x="4692275" y="1227628"/>
                  <a:ext cx="176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4" name="Freihand 43">
                  <a:extLst>
                    <a:ext uri="{FF2B5EF4-FFF2-40B4-BE49-F238E27FC236}">
                      <a16:creationId xmlns:a16="http://schemas.microsoft.com/office/drawing/2014/main" id="{CF4D1A24-E733-A390-BBBF-96E842C20351}"/>
                    </a:ext>
                  </a:extLst>
                </p14:cNvPr>
                <p14:cNvContentPartPr/>
                <p14:nvPr/>
              </p14:nvContentPartPr>
              <p14:xfrm>
                <a:off x="5010155" y="1234108"/>
                <a:ext cx="139320" cy="127080"/>
              </p14:xfrm>
            </p:contentPart>
          </mc:Choice>
          <mc:Fallback>
            <p:pic>
              <p:nvPicPr>
                <p:cNvPr id="44" name="Freihand 43">
                  <a:extLst>
                    <a:ext uri="{FF2B5EF4-FFF2-40B4-BE49-F238E27FC236}">
                      <a16:creationId xmlns:a16="http://schemas.microsoft.com/office/drawing/2014/main" id="{CF4D1A24-E733-A390-BBBF-96E842C20351}"/>
                    </a:ext>
                  </a:extLst>
                </p:cNvPr>
                <p:cNvPicPr/>
                <p:nvPr/>
              </p:nvPicPr>
              <p:blipFill>
                <a:blip r:embed="rId365"/>
                <a:stretch>
                  <a:fillRect/>
                </a:stretch>
              </p:blipFill>
              <p:spPr>
                <a:xfrm>
                  <a:off x="5001515" y="1225108"/>
                  <a:ext cx="156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8" name="Freihand 47">
                  <a:extLst>
                    <a:ext uri="{FF2B5EF4-FFF2-40B4-BE49-F238E27FC236}">
                      <a16:creationId xmlns:a16="http://schemas.microsoft.com/office/drawing/2014/main" id="{89861FF1-B7D1-EFD6-A43E-5A393D075EFF}"/>
                    </a:ext>
                  </a:extLst>
                </p14:cNvPr>
                <p14:cNvContentPartPr/>
                <p14:nvPr/>
              </p14:nvContentPartPr>
              <p14:xfrm>
                <a:off x="5175035" y="1161028"/>
                <a:ext cx="379440" cy="375120"/>
              </p14:xfrm>
            </p:contentPart>
          </mc:Choice>
          <mc:Fallback>
            <p:pic>
              <p:nvPicPr>
                <p:cNvPr id="48" name="Freihand 47">
                  <a:extLst>
                    <a:ext uri="{FF2B5EF4-FFF2-40B4-BE49-F238E27FC236}">
                      <a16:creationId xmlns:a16="http://schemas.microsoft.com/office/drawing/2014/main" id="{89861FF1-B7D1-EFD6-A43E-5A393D075EFF}"/>
                    </a:ext>
                  </a:extLst>
                </p:cNvPr>
                <p:cNvPicPr/>
                <p:nvPr/>
              </p:nvPicPr>
              <p:blipFill>
                <a:blip r:embed="rId367"/>
                <a:stretch>
                  <a:fillRect/>
                </a:stretch>
              </p:blipFill>
              <p:spPr>
                <a:xfrm>
                  <a:off x="5166035" y="1152028"/>
                  <a:ext cx="3970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5" name="Freihand 54">
                  <a:extLst>
                    <a:ext uri="{FF2B5EF4-FFF2-40B4-BE49-F238E27FC236}">
                      <a16:creationId xmlns:a16="http://schemas.microsoft.com/office/drawing/2014/main" id="{95CB1935-E85F-3BAB-5E71-1F18623C6DFE}"/>
                    </a:ext>
                  </a:extLst>
                </p14:cNvPr>
                <p14:cNvContentPartPr/>
                <p14:nvPr/>
              </p14:nvContentPartPr>
              <p14:xfrm>
                <a:off x="5629355" y="988948"/>
                <a:ext cx="118080" cy="248040"/>
              </p14:xfrm>
            </p:contentPart>
          </mc:Choice>
          <mc:Fallback>
            <p:pic>
              <p:nvPicPr>
                <p:cNvPr id="55" name="Freihand 54">
                  <a:extLst>
                    <a:ext uri="{FF2B5EF4-FFF2-40B4-BE49-F238E27FC236}">
                      <a16:creationId xmlns:a16="http://schemas.microsoft.com/office/drawing/2014/main" id="{95CB1935-E85F-3BAB-5E71-1F18623C6DFE}"/>
                    </a:ext>
                  </a:extLst>
                </p:cNvPr>
                <p:cNvPicPr/>
                <p:nvPr/>
              </p:nvPicPr>
              <p:blipFill>
                <a:blip r:embed="rId369"/>
                <a:stretch>
                  <a:fillRect/>
                </a:stretch>
              </p:blipFill>
              <p:spPr>
                <a:xfrm>
                  <a:off x="5620715" y="979948"/>
                  <a:ext cx="1357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58" name="Freihand 57">
                  <a:extLst>
                    <a:ext uri="{FF2B5EF4-FFF2-40B4-BE49-F238E27FC236}">
                      <a16:creationId xmlns:a16="http://schemas.microsoft.com/office/drawing/2014/main" id="{5CA43B53-F4EC-B6BA-90DA-4B0FE353285D}"/>
                    </a:ext>
                  </a:extLst>
                </p14:cNvPr>
                <p14:cNvContentPartPr/>
                <p14:nvPr/>
              </p14:nvContentPartPr>
              <p14:xfrm>
                <a:off x="5758595" y="970948"/>
                <a:ext cx="4680" cy="9720"/>
              </p14:xfrm>
            </p:contentPart>
          </mc:Choice>
          <mc:Fallback>
            <p:pic>
              <p:nvPicPr>
                <p:cNvPr id="58" name="Freihand 57">
                  <a:extLst>
                    <a:ext uri="{FF2B5EF4-FFF2-40B4-BE49-F238E27FC236}">
                      <a16:creationId xmlns:a16="http://schemas.microsoft.com/office/drawing/2014/main" id="{5CA43B53-F4EC-B6BA-90DA-4B0FE353285D}"/>
                    </a:ext>
                  </a:extLst>
                </p:cNvPr>
                <p:cNvPicPr/>
                <p:nvPr/>
              </p:nvPicPr>
              <p:blipFill>
                <a:blip r:embed="rId371"/>
                <a:stretch>
                  <a:fillRect/>
                </a:stretch>
              </p:blipFill>
              <p:spPr>
                <a:xfrm>
                  <a:off x="5749595" y="962308"/>
                  <a:ext cx="22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61" name="Freihand 60">
                  <a:extLst>
                    <a:ext uri="{FF2B5EF4-FFF2-40B4-BE49-F238E27FC236}">
                      <a16:creationId xmlns:a16="http://schemas.microsoft.com/office/drawing/2014/main" id="{A0243B30-8408-6415-B01E-DF1D23149934}"/>
                    </a:ext>
                  </a:extLst>
                </p14:cNvPr>
                <p14:cNvContentPartPr/>
                <p14:nvPr/>
              </p14:nvContentPartPr>
              <p14:xfrm>
                <a:off x="5758595" y="940708"/>
                <a:ext cx="138240" cy="292320"/>
              </p14:xfrm>
            </p:contentPart>
          </mc:Choice>
          <mc:Fallback>
            <p:pic>
              <p:nvPicPr>
                <p:cNvPr id="61" name="Freihand 60">
                  <a:extLst>
                    <a:ext uri="{FF2B5EF4-FFF2-40B4-BE49-F238E27FC236}">
                      <a16:creationId xmlns:a16="http://schemas.microsoft.com/office/drawing/2014/main" id="{A0243B30-8408-6415-B01E-DF1D23149934}"/>
                    </a:ext>
                  </a:extLst>
                </p:cNvPr>
                <p:cNvPicPr/>
                <p:nvPr/>
              </p:nvPicPr>
              <p:blipFill>
                <a:blip r:embed="rId373"/>
                <a:stretch>
                  <a:fillRect/>
                </a:stretch>
              </p:blipFill>
              <p:spPr>
                <a:xfrm>
                  <a:off x="5749595" y="932068"/>
                  <a:ext cx="1558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71" name="Freihand 70">
                  <a:extLst>
                    <a:ext uri="{FF2B5EF4-FFF2-40B4-BE49-F238E27FC236}">
                      <a16:creationId xmlns:a16="http://schemas.microsoft.com/office/drawing/2014/main" id="{2B3F8E4F-D535-7A3A-B0FC-A5AFDEE37416}"/>
                    </a:ext>
                  </a:extLst>
                </p14:cNvPr>
                <p14:cNvContentPartPr/>
                <p14:nvPr/>
              </p14:nvContentPartPr>
              <p14:xfrm>
                <a:off x="5900795" y="1075348"/>
                <a:ext cx="568080" cy="129240"/>
              </p14:xfrm>
            </p:contentPart>
          </mc:Choice>
          <mc:Fallback>
            <p:pic>
              <p:nvPicPr>
                <p:cNvPr id="71" name="Freihand 70">
                  <a:extLst>
                    <a:ext uri="{FF2B5EF4-FFF2-40B4-BE49-F238E27FC236}">
                      <a16:creationId xmlns:a16="http://schemas.microsoft.com/office/drawing/2014/main" id="{2B3F8E4F-D535-7A3A-B0FC-A5AFDEE37416}"/>
                    </a:ext>
                  </a:extLst>
                </p:cNvPr>
                <p:cNvPicPr/>
                <p:nvPr/>
              </p:nvPicPr>
              <p:blipFill>
                <a:blip r:embed="rId375"/>
                <a:stretch>
                  <a:fillRect/>
                </a:stretch>
              </p:blipFill>
              <p:spPr>
                <a:xfrm>
                  <a:off x="5891795" y="1066348"/>
                  <a:ext cx="585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74" name="Freihand 73">
                  <a:extLst>
                    <a:ext uri="{FF2B5EF4-FFF2-40B4-BE49-F238E27FC236}">
                      <a16:creationId xmlns:a16="http://schemas.microsoft.com/office/drawing/2014/main" id="{DBC99A55-3124-EB6B-2E5F-CCD300FB9206}"/>
                    </a:ext>
                  </a:extLst>
                </p14:cNvPr>
                <p14:cNvContentPartPr/>
                <p14:nvPr/>
              </p14:nvContentPartPr>
              <p14:xfrm>
                <a:off x="5558435" y="851068"/>
                <a:ext cx="12600" cy="3600"/>
              </p14:xfrm>
            </p:contentPart>
          </mc:Choice>
          <mc:Fallback>
            <p:pic>
              <p:nvPicPr>
                <p:cNvPr id="74" name="Freihand 73">
                  <a:extLst>
                    <a:ext uri="{FF2B5EF4-FFF2-40B4-BE49-F238E27FC236}">
                      <a16:creationId xmlns:a16="http://schemas.microsoft.com/office/drawing/2014/main" id="{DBC99A55-3124-EB6B-2E5F-CCD300FB9206}"/>
                    </a:ext>
                  </a:extLst>
                </p:cNvPr>
                <p:cNvPicPr/>
                <p:nvPr/>
              </p:nvPicPr>
              <p:blipFill>
                <a:blip r:embed="rId377"/>
                <a:stretch>
                  <a:fillRect/>
                </a:stretch>
              </p:blipFill>
              <p:spPr>
                <a:xfrm>
                  <a:off x="5549795" y="842068"/>
                  <a:ext cx="30240" cy="2124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DC60715-9731-8C48-907E-40122CE09CB1}"/>
                  </a:ext>
                </a:extLst>
              </p14:cNvPr>
              <p14:cNvContentPartPr/>
              <p14:nvPr/>
            </p14:nvContentPartPr>
            <p14:xfrm>
              <a:off x="802835" y="441388"/>
              <a:ext cx="1705680" cy="120240"/>
            </p14:xfrm>
          </p:contentPart>
        </mc:Choice>
        <mc:Fallback xmlns="">
          <p:pic>
            <p:nvPicPr>
              <p:cNvPr id="2" name="Freihand 1">
                <a:extLst>
                  <a:ext uri="{FF2B5EF4-FFF2-40B4-BE49-F238E27FC236}">
                    <a16:creationId xmlns:a16="http://schemas.microsoft.com/office/drawing/2014/main" id="{5DC60715-9731-8C48-907E-40122CE09CB1}"/>
                  </a:ext>
                </a:extLst>
              </p:cNvPr>
              <p:cNvPicPr/>
              <p:nvPr/>
            </p:nvPicPr>
            <p:blipFill>
              <a:blip r:embed="rId4"/>
              <a:stretch>
                <a:fillRect/>
              </a:stretch>
            </p:blipFill>
            <p:spPr>
              <a:xfrm>
                <a:off x="794195" y="432748"/>
                <a:ext cx="1723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CF126B0-DAB0-70E4-52EF-24A1873448A4}"/>
                  </a:ext>
                </a:extLst>
              </p14:cNvPr>
              <p14:cNvContentPartPr/>
              <p14:nvPr/>
            </p14:nvContentPartPr>
            <p14:xfrm>
              <a:off x="7021835" y="433468"/>
              <a:ext cx="958680" cy="111240"/>
            </p14:xfrm>
          </p:contentPart>
        </mc:Choice>
        <mc:Fallback xmlns="">
          <p:pic>
            <p:nvPicPr>
              <p:cNvPr id="3" name="Freihand 2">
                <a:extLst>
                  <a:ext uri="{FF2B5EF4-FFF2-40B4-BE49-F238E27FC236}">
                    <a16:creationId xmlns:a16="http://schemas.microsoft.com/office/drawing/2014/main" id="{FCF126B0-DAB0-70E4-52EF-24A1873448A4}"/>
                  </a:ext>
                </a:extLst>
              </p:cNvPr>
              <p:cNvPicPr/>
              <p:nvPr/>
            </p:nvPicPr>
            <p:blipFill>
              <a:blip r:embed="rId6"/>
              <a:stretch>
                <a:fillRect/>
              </a:stretch>
            </p:blipFill>
            <p:spPr>
              <a:xfrm>
                <a:off x="7013195" y="424468"/>
                <a:ext cx="976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4FE1E43-6089-4684-C10B-6AB3ECBA7E12}"/>
                  </a:ext>
                </a:extLst>
              </p14:cNvPr>
              <p14:cNvContentPartPr/>
              <p14:nvPr/>
            </p14:nvContentPartPr>
            <p14:xfrm>
              <a:off x="7110035" y="436708"/>
              <a:ext cx="756360" cy="106920"/>
            </p14:xfrm>
          </p:contentPart>
        </mc:Choice>
        <mc:Fallback xmlns="">
          <p:pic>
            <p:nvPicPr>
              <p:cNvPr id="4" name="Freihand 3">
                <a:extLst>
                  <a:ext uri="{FF2B5EF4-FFF2-40B4-BE49-F238E27FC236}">
                    <a16:creationId xmlns:a16="http://schemas.microsoft.com/office/drawing/2014/main" id="{84FE1E43-6089-4684-C10B-6AB3ECBA7E12}"/>
                  </a:ext>
                </a:extLst>
              </p:cNvPr>
              <p:cNvPicPr/>
              <p:nvPr/>
            </p:nvPicPr>
            <p:blipFill>
              <a:blip r:embed="rId8"/>
              <a:stretch>
                <a:fillRect/>
              </a:stretch>
            </p:blipFill>
            <p:spPr>
              <a:xfrm>
                <a:off x="7101035" y="427708"/>
                <a:ext cx="774000" cy="124560"/>
              </a:xfrm>
              <a:prstGeom prst="rect">
                <a:avLst/>
              </a:prstGeom>
            </p:spPr>
          </p:pic>
        </mc:Fallback>
      </mc:AlternateContent>
      <p:grpSp>
        <p:nvGrpSpPr>
          <p:cNvPr id="17" name="Gruppieren 16">
            <a:extLst>
              <a:ext uri="{FF2B5EF4-FFF2-40B4-BE49-F238E27FC236}">
                <a16:creationId xmlns:a16="http://schemas.microsoft.com/office/drawing/2014/main" id="{CCE4E4D4-38C8-5358-95F2-82992679E6BE}"/>
              </a:ext>
            </a:extLst>
          </p:cNvPr>
          <p:cNvGrpSpPr/>
          <p:nvPr/>
        </p:nvGrpSpPr>
        <p:grpSpPr>
          <a:xfrm>
            <a:off x="1887875" y="372268"/>
            <a:ext cx="2779200" cy="391680"/>
            <a:chOff x="1887875" y="372268"/>
            <a:chExt cx="2779200" cy="39168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EA118D54-22EF-F389-E645-101F0B918E45}"/>
                    </a:ext>
                  </a:extLst>
                </p14:cNvPr>
                <p14:cNvContentPartPr/>
                <p14:nvPr/>
              </p14:nvContentPartPr>
              <p14:xfrm>
                <a:off x="1887875" y="516988"/>
                <a:ext cx="1925640" cy="145440"/>
              </p14:xfrm>
            </p:contentPart>
          </mc:Choice>
          <mc:Fallback xmlns="">
            <p:pic>
              <p:nvPicPr>
                <p:cNvPr id="5" name="Freihand 4">
                  <a:extLst>
                    <a:ext uri="{FF2B5EF4-FFF2-40B4-BE49-F238E27FC236}">
                      <a16:creationId xmlns:a16="http://schemas.microsoft.com/office/drawing/2014/main" id="{EA118D54-22EF-F389-E645-101F0B918E45}"/>
                    </a:ext>
                  </a:extLst>
                </p:cNvPr>
                <p:cNvPicPr/>
                <p:nvPr/>
              </p:nvPicPr>
              <p:blipFill>
                <a:blip r:embed="rId10"/>
                <a:stretch>
                  <a:fillRect/>
                </a:stretch>
              </p:blipFill>
              <p:spPr>
                <a:xfrm>
                  <a:off x="1879235" y="507988"/>
                  <a:ext cx="1943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E782FBD8-FDC0-B52E-6D10-F3EAA0DD425F}"/>
                    </a:ext>
                  </a:extLst>
                </p14:cNvPr>
                <p14:cNvContentPartPr/>
                <p14:nvPr/>
              </p14:nvContentPartPr>
              <p14:xfrm>
                <a:off x="1903355" y="545428"/>
                <a:ext cx="180720" cy="218520"/>
              </p14:xfrm>
            </p:contentPart>
          </mc:Choice>
          <mc:Fallback xmlns="">
            <p:pic>
              <p:nvPicPr>
                <p:cNvPr id="6" name="Freihand 5">
                  <a:extLst>
                    <a:ext uri="{FF2B5EF4-FFF2-40B4-BE49-F238E27FC236}">
                      <a16:creationId xmlns:a16="http://schemas.microsoft.com/office/drawing/2014/main" id="{E782FBD8-FDC0-B52E-6D10-F3EAA0DD425F}"/>
                    </a:ext>
                  </a:extLst>
                </p:cNvPr>
                <p:cNvPicPr/>
                <p:nvPr/>
              </p:nvPicPr>
              <p:blipFill>
                <a:blip r:embed="rId12"/>
                <a:stretch>
                  <a:fillRect/>
                </a:stretch>
              </p:blipFill>
              <p:spPr>
                <a:xfrm>
                  <a:off x="1894355" y="536788"/>
                  <a:ext cx="1983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CEBF29BE-C233-E632-7A30-0105ED98F38C}"/>
                    </a:ext>
                  </a:extLst>
                </p14:cNvPr>
                <p14:cNvContentPartPr/>
                <p14:nvPr/>
              </p14:nvContentPartPr>
              <p14:xfrm>
                <a:off x="2138435" y="606988"/>
                <a:ext cx="439560" cy="123120"/>
              </p14:xfrm>
            </p:contentPart>
          </mc:Choice>
          <mc:Fallback xmlns="">
            <p:pic>
              <p:nvPicPr>
                <p:cNvPr id="8" name="Freihand 7">
                  <a:extLst>
                    <a:ext uri="{FF2B5EF4-FFF2-40B4-BE49-F238E27FC236}">
                      <a16:creationId xmlns:a16="http://schemas.microsoft.com/office/drawing/2014/main" id="{CEBF29BE-C233-E632-7A30-0105ED98F38C}"/>
                    </a:ext>
                  </a:extLst>
                </p:cNvPr>
                <p:cNvPicPr/>
                <p:nvPr/>
              </p:nvPicPr>
              <p:blipFill>
                <a:blip r:embed="rId14"/>
                <a:stretch>
                  <a:fillRect/>
                </a:stretch>
              </p:blipFill>
              <p:spPr>
                <a:xfrm>
                  <a:off x="2129795" y="597988"/>
                  <a:ext cx="457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732DD1DE-8B8F-C495-82E4-805055C2536F}"/>
                    </a:ext>
                  </a:extLst>
                </p14:cNvPr>
                <p14:cNvContentPartPr/>
                <p14:nvPr/>
              </p14:nvContentPartPr>
              <p14:xfrm>
                <a:off x="2634875" y="571708"/>
                <a:ext cx="146160" cy="114480"/>
              </p14:xfrm>
            </p:contentPart>
          </mc:Choice>
          <mc:Fallback xmlns="">
            <p:pic>
              <p:nvPicPr>
                <p:cNvPr id="9" name="Freihand 8">
                  <a:extLst>
                    <a:ext uri="{FF2B5EF4-FFF2-40B4-BE49-F238E27FC236}">
                      <a16:creationId xmlns:a16="http://schemas.microsoft.com/office/drawing/2014/main" id="{732DD1DE-8B8F-C495-82E4-805055C2536F}"/>
                    </a:ext>
                  </a:extLst>
                </p:cNvPr>
                <p:cNvPicPr/>
                <p:nvPr/>
              </p:nvPicPr>
              <p:blipFill>
                <a:blip r:embed="rId16"/>
                <a:stretch>
                  <a:fillRect/>
                </a:stretch>
              </p:blipFill>
              <p:spPr>
                <a:xfrm>
                  <a:off x="2625875" y="562708"/>
                  <a:ext cx="163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20A07270-9DF4-421B-8D35-2FA7F7AFE7A8}"/>
                    </a:ext>
                  </a:extLst>
                </p14:cNvPr>
                <p14:cNvContentPartPr/>
                <p14:nvPr/>
              </p14:nvContentPartPr>
              <p14:xfrm>
                <a:off x="2869595" y="579268"/>
                <a:ext cx="110160" cy="69480"/>
              </p14:xfrm>
            </p:contentPart>
          </mc:Choice>
          <mc:Fallback xmlns="">
            <p:pic>
              <p:nvPicPr>
                <p:cNvPr id="10" name="Freihand 9">
                  <a:extLst>
                    <a:ext uri="{FF2B5EF4-FFF2-40B4-BE49-F238E27FC236}">
                      <a16:creationId xmlns:a16="http://schemas.microsoft.com/office/drawing/2014/main" id="{20A07270-9DF4-421B-8D35-2FA7F7AFE7A8}"/>
                    </a:ext>
                  </a:extLst>
                </p:cNvPr>
                <p:cNvPicPr/>
                <p:nvPr/>
              </p:nvPicPr>
              <p:blipFill>
                <a:blip r:embed="rId18"/>
                <a:stretch>
                  <a:fillRect/>
                </a:stretch>
              </p:blipFill>
              <p:spPr>
                <a:xfrm>
                  <a:off x="2860955" y="570268"/>
                  <a:ext cx="127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4ABA7668-3269-DDC4-DC3D-300F0AE853AF}"/>
                    </a:ext>
                  </a:extLst>
                </p14:cNvPr>
                <p14:cNvContentPartPr/>
                <p14:nvPr/>
              </p14:nvContentPartPr>
              <p14:xfrm>
                <a:off x="3036995" y="470908"/>
                <a:ext cx="502920" cy="292320"/>
              </p14:xfrm>
            </p:contentPart>
          </mc:Choice>
          <mc:Fallback xmlns="">
            <p:pic>
              <p:nvPicPr>
                <p:cNvPr id="11" name="Freihand 10">
                  <a:extLst>
                    <a:ext uri="{FF2B5EF4-FFF2-40B4-BE49-F238E27FC236}">
                      <a16:creationId xmlns:a16="http://schemas.microsoft.com/office/drawing/2014/main" id="{4ABA7668-3269-DDC4-DC3D-300F0AE853AF}"/>
                    </a:ext>
                  </a:extLst>
                </p:cNvPr>
                <p:cNvPicPr/>
                <p:nvPr/>
              </p:nvPicPr>
              <p:blipFill>
                <a:blip r:embed="rId20"/>
                <a:stretch>
                  <a:fillRect/>
                </a:stretch>
              </p:blipFill>
              <p:spPr>
                <a:xfrm>
                  <a:off x="3028355" y="461908"/>
                  <a:ext cx="5205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A76FB387-DAB2-8809-21E3-E137C733E80B}"/>
                    </a:ext>
                  </a:extLst>
                </p14:cNvPr>
                <p14:cNvContentPartPr/>
                <p14:nvPr/>
              </p14:nvContentPartPr>
              <p14:xfrm>
                <a:off x="3270635" y="372268"/>
                <a:ext cx="19800" cy="16920"/>
              </p14:xfrm>
            </p:contentPart>
          </mc:Choice>
          <mc:Fallback xmlns="">
            <p:pic>
              <p:nvPicPr>
                <p:cNvPr id="12" name="Freihand 11">
                  <a:extLst>
                    <a:ext uri="{FF2B5EF4-FFF2-40B4-BE49-F238E27FC236}">
                      <a16:creationId xmlns:a16="http://schemas.microsoft.com/office/drawing/2014/main" id="{A76FB387-DAB2-8809-21E3-E137C733E80B}"/>
                    </a:ext>
                  </a:extLst>
                </p:cNvPr>
                <p:cNvPicPr/>
                <p:nvPr/>
              </p:nvPicPr>
              <p:blipFill>
                <a:blip r:embed="rId22"/>
                <a:stretch>
                  <a:fillRect/>
                </a:stretch>
              </p:blipFill>
              <p:spPr>
                <a:xfrm>
                  <a:off x="3261635" y="363268"/>
                  <a:ext cx="37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4FD350D6-EF91-BFFB-D5AE-CCCEFA86F162}"/>
                    </a:ext>
                  </a:extLst>
                </p14:cNvPr>
                <p14:cNvContentPartPr/>
                <p14:nvPr/>
              </p14:nvContentPartPr>
              <p14:xfrm>
                <a:off x="3680315" y="518788"/>
                <a:ext cx="194040" cy="134280"/>
              </p14:xfrm>
            </p:contentPart>
          </mc:Choice>
          <mc:Fallback xmlns="">
            <p:pic>
              <p:nvPicPr>
                <p:cNvPr id="13" name="Freihand 12">
                  <a:extLst>
                    <a:ext uri="{FF2B5EF4-FFF2-40B4-BE49-F238E27FC236}">
                      <a16:creationId xmlns:a16="http://schemas.microsoft.com/office/drawing/2014/main" id="{4FD350D6-EF91-BFFB-D5AE-CCCEFA86F162}"/>
                    </a:ext>
                  </a:extLst>
                </p:cNvPr>
                <p:cNvPicPr/>
                <p:nvPr/>
              </p:nvPicPr>
              <p:blipFill>
                <a:blip r:embed="rId24"/>
                <a:stretch>
                  <a:fillRect/>
                </a:stretch>
              </p:blipFill>
              <p:spPr>
                <a:xfrm>
                  <a:off x="3671315" y="509788"/>
                  <a:ext cx="211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EFD42C05-5BD3-43AE-2DC2-6017387EA4B1}"/>
                    </a:ext>
                  </a:extLst>
                </p14:cNvPr>
                <p14:cNvContentPartPr/>
                <p14:nvPr/>
              </p14:nvContentPartPr>
              <p14:xfrm>
                <a:off x="3904235" y="515908"/>
                <a:ext cx="250920" cy="88560"/>
              </p14:xfrm>
            </p:contentPart>
          </mc:Choice>
          <mc:Fallback xmlns="">
            <p:pic>
              <p:nvPicPr>
                <p:cNvPr id="14" name="Freihand 13">
                  <a:extLst>
                    <a:ext uri="{FF2B5EF4-FFF2-40B4-BE49-F238E27FC236}">
                      <a16:creationId xmlns:a16="http://schemas.microsoft.com/office/drawing/2014/main" id="{EFD42C05-5BD3-43AE-2DC2-6017387EA4B1}"/>
                    </a:ext>
                  </a:extLst>
                </p:cNvPr>
                <p:cNvPicPr/>
                <p:nvPr/>
              </p:nvPicPr>
              <p:blipFill>
                <a:blip r:embed="rId26"/>
                <a:stretch>
                  <a:fillRect/>
                </a:stretch>
              </p:blipFill>
              <p:spPr>
                <a:xfrm>
                  <a:off x="3895595" y="507268"/>
                  <a:ext cx="268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F5688B9F-9BB7-696D-995C-4026154C14F8}"/>
                    </a:ext>
                  </a:extLst>
                </p14:cNvPr>
                <p14:cNvContentPartPr/>
                <p14:nvPr/>
              </p14:nvContentPartPr>
              <p14:xfrm>
                <a:off x="4189355" y="408628"/>
                <a:ext cx="157680" cy="195840"/>
              </p14:xfrm>
            </p:contentPart>
          </mc:Choice>
          <mc:Fallback xmlns="">
            <p:pic>
              <p:nvPicPr>
                <p:cNvPr id="15" name="Freihand 14">
                  <a:extLst>
                    <a:ext uri="{FF2B5EF4-FFF2-40B4-BE49-F238E27FC236}">
                      <a16:creationId xmlns:a16="http://schemas.microsoft.com/office/drawing/2014/main" id="{F5688B9F-9BB7-696D-995C-4026154C14F8}"/>
                    </a:ext>
                  </a:extLst>
                </p:cNvPr>
                <p:cNvPicPr/>
                <p:nvPr/>
              </p:nvPicPr>
              <p:blipFill>
                <a:blip r:embed="rId28"/>
                <a:stretch>
                  <a:fillRect/>
                </a:stretch>
              </p:blipFill>
              <p:spPr>
                <a:xfrm>
                  <a:off x="4180355" y="399628"/>
                  <a:ext cx="175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95F020B6-A029-DB99-E862-BD8C1BD10E78}"/>
                    </a:ext>
                  </a:extLst>
                </p14:cNvPr>
                <p14:cNvContentPartPr/>
                <p14:nvPr/>
              </p14:nvContentPartPr>
              <p14:xfrm>
                <a:off x="4380155" y="381628"/>
                <a:ext cx="286920" cy="223560"/>
              </p14:xfrm>
            </p:contentPart>
          </mc:Choice>
          <mc:Fallback xmlns="">
            <p:pic>
              <p:nvPicPr>
                <p:cNvPr id="16" name="Freihand 15">
                  <a:extLst>
                    <a:ext uri="{FF2B5EF4-FFF2-40B4-BE49-F238E27FC236}">
                      <a16:creationId xmlns:a16="http://schemas.microsoft.com/office/drawing/2014/main" id="{95F020B6-A029-DB99-E862-BD8C1BD10E78}"/>
                    </a:ext>
                  </a:extLst>
                </p:cNvPr>
                <p:cNvPicPr/>
                <p:nvPr/>
              </p:nvPicPr>
              <p:blipFill>
                <a:blip r:embed="rId30"/>
                <a:stretch>
                  <a:fillRect/>
                </a:stretch>
              </p:blipFill>
              <p:spPr>
                <a:xfrm>
                  <a:off x="4371515" y="372628"/>
                  <a:ext cx="304560" cy="241200"/>
                </a:xfrm>
                <a:prstGeom prst="rect">
                  <a:avLst/>
                </a:prstGeom>
              </p:spPr>
            </p:pic>
          </mc:Fallback>
        </mc:AlternateContent>
      </p:grpSp>
      <p:grpSp>
        <p:nvGrpSpPr>
          <p:cNvPr id="43" name="Gruppieren 42">
            <a:extLst>
              <a:ext uri="{FF2B5EF4-FFF2-40B4-BE49-F238E27FC236}">
                <a16:creationId xmlns:a16="http://schemas.microsoft.com/office/drawing/2014/main" id="{622C0163-6E88-1B54-DDF6-B4A57E049D4A}"/>
              </a:ext>
            </a:extLst>
          </p:cNvPr>
          <p:cNvGrpSpPr/>
          <p:nvPr/>
        </p:nvGrpSpPr>
        <p:grpSpPr>
          <a:xfrm>
            <a:off x="9023435" y="60508"/>
            <a:ext cx="2124000" cy="343440"/>
            <a:chOff x="9023435" y="60508"/>
            <a:chExt cx="2124000" cy="343440"/>
          </a:xfrm>
        </p:grpSpPr>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E0B8F361-769A-F937-CA7D-BB2232C577A6}"/>
                    </a:ext>
                  </a:extLst>
                </p14:cNvPr>
                <p14:cNvContentPartPr/>
                <p14:nvPr/>
              </p14:nvContentPartPr>
              <p14:xfrm>
                <a:off x="9023435" y="154828"/>
                <a:ext cx="176760" cy="249120"/>
              </p14:xfrm>
            </p:contentPart>
          </mc:Choice>
          <mc:Fallback xmlns="">
            <p:pic>
              <p:nvPicPr>
                <p:cNvPr id="19" name="Freihand 18">
                  <a:extLst>
                    <a:ext uri="{FF2B5EF4-FFF2-40B4-BE49-F238E27FC236}">
                      <a16:creationId xmlns:a16="http://schemas.microsoft.com/office/drawing/2014/main" id="{E0B8F361-769A-F937-CA7D-BB2232C577A6}"/>
                    </a:ext>
                  </a:extLst>
                </p:cNvPr>
                <p:cNvPicPr/>
                <p:nvPr/>
              </p:nvPicPr>
              <p:blipFill>
                <a:blip r:embed="rId32"/>
                <a:stretch>
                  <a:fillRect/>
                </a:stretch>
              </p:blipFill>
              <p:spPr>
                <a:xfrm>
                  <a:off x="9014795" y="146188"/>
                  <a:ext cx="1944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DF4B7B06-4AA5-D220-56DB-FF1FFA7CFCB9}"/>
                    </a:ext>
                  </a:extLst>
                </p14:cNvPr>
                <p14:cNvContentPartPr/>
                <p14:nvPr/>
              </p14:nvContentPartPr>
              <p14:xfrm>
                <a:off x="9351755" y="81748"/>
                <a:ext cx="38520" cy="172440"/>
              </p14:xfrm>
            </p:contentPart>
          </mc:Choice>
          <mc:Fallback xmlns="">
            <p:pic>
              <p:nvPicPr>
                <p:cNvPr id="20" name="Freihand 19">
                  <a:extLst>
                    <a:ext uri="{FF2B5EF4-FFF2-40B4-BE49-F238E27FC236}">
                      <a16:creationId xmlns:a16="http://schemas.microsoft.com/office/drawing/2014/main" id="{DF4B7B06-4AA5-D220-56DB-FF1FFA7CFCB9}"/>
                    </a:ext>
                  </a:extLst>
                </p:cNvPr>
                <p:cNvPicPr/>
                <p:nvPr/>
              </p:nvPicPr>
              <p:blipFill>
                <a:blip r:embed="rId34"/>
                <a:stretch>
                  <a:fillRect/>
                </a:stretch>
              </p:blipFill>
              <p:spPr>
                <a:xfrm>
                  <a:off x="9343115" y="72748"/>
                  <a:ext cx="56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09A91F63-5020-F18B-2F3E-3EE2F87C4E63}"/>
                    </a:ext>
                  </a:extLst>
                </p14:cNvPr>
                <p14:cNvContentPartPr/>
                <p14:nvPr/>
              </p14:nvContentPartPr>
              <p14:xfrm>
                <a:off x="9270755" y="60508"/>
                <a:ext cx="187920" cy="170280"/>
              </p14:xfrm>
            </p:contentPart>
          </mc:Choice>
          <mc:Fallback xmlns="">
            <p:pic>
              <p:nvPicPr>
                <p:cNvPr id="21" name="Freihand 20">
                  <a:extLst>
                    <a:ext uri="{FF2B5EF4-FFF2-40B4-BE49-F238E27FC236}">
                      <a16:creationId xmlns:a16="http://schemas.microsoft.com/office/drawing/2014/main" id="{09A91F63-5020-F18B-2F3E-3EE2F87C4E63}"/>
                    </a:ext>
                  </a:extLst>
                </p:cNvPr>
                <p:cNvPicPr/>
                <p:nvPr/>
              </p:nvPicPr>
              <p:blipFill>
                <a:blip r:embed="rId36"/>
                <a:stretch>
                  <a:fillRect/>
                </a:stretch>
              </p:blipFill>
              <p:spPr>
                <a:xfrm>
                  <a:off x="9262115" y="51508"/>
                  <a:ext cx="205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A38BF924-079D-8D80-2AE3-C0A6386948EE}"/>
                    </a:ext>
                  </a:extLst>
                </p14:cNvPr>
                <p14:cNvContentPartPr/>
                <p14:nvPr/>
              </p14:nvContentPartPr>
              <p14:xfrm>
                <a:off x="9518795" y="290548"/>
                <a:ext cx="210240" cy="12960"/>
              </p14:xfrm>
            </p:contentPart>
          </mc:Choice>
          <mc:Fallback xmlns="">
            <p:pic>
              <p:nvPicPr>
                <p:cNvPr id="24" name="Freihand 23">
                  <a:extLst>
                    <a:ext uri="{FF2B5EF4-FFF2-40B4-BE49-F238E27FC236}">
                      <a16:creationId xmlns:a16="http://schemas.microsoft.com/office/drawing/2014/main" id="{A38BF924-079D-8D80-2AE3-C0A6386948EE}"/>
                    </a:ext>
                  </a:extLst>
                </p:cNvPr>
                <p:cNvPicPr/>
                <p:nvPr/>
              </p:nvPicPr>
              <p:blipFill>
                <a:blip r:embed="rId38"/>
                <a:stretch>
                  <a:fillRect/>
                </a:stretch>
              </p:blipFill>
              <p:spPr>
                <a:xfrm>
                  <a:off x="9510155" y="281908"/>
                  <a:ext cx="227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3085219A-B217-9FD4-63B2-96B3BC0F0FA4}"/>
                    </a:ext>
                  </a:extLst>
                </p14:cNvPr>
                <p14:cNvContentPartPr/>
                <p14:nvPr/>
              </p14:nvContentPartPr>
              <p14:xfrm>
                <a:off x="9518435" y="354628"/>
                <a:ext cx="196560" cy="23400"/>
              </p14:xfrm>
            </p:contentPart>
          </mc:Choice>
          <mc:Fallback xmlns="">
            <p:pic>
              <p:nvPicPr>
                <p:cNvPr id="29" name="Freihand 28">
                  <a:extLst>
                    <a:ext uri="{FF2B5EF4-FFF2-40B4-BE49-F238E27FC236}">
                      <a16:creationId xmlns:a16="http://schemas.microsoft.com/office/drawing/2014/main" id="{3085219A-B217-9FD4-63B2-96B3BC0F0FA4}"/>
                    </a:ext>
                  </a:extLst>
                </p:cNvPr>
                <p:cNvPicPr/>
                <p:nvPr/>
              </p:nvPicPr>
              <p:blipFill>
                <a:blip r:embed="rId40"/>
                <a:stretch>
                  <a:fillRect/>
                </a:stretch>
              </p:blipFill>
              <p:spPr>
                <a:xfrm>
                  <a:off x="9509435" y="345628"/>
                  <a:ext cx="214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A497D1D2-EF1D-BEED-2347-DB2561667519}"/>
                    </a:ext>
                  </a:extLst>
                </p14:cNvPr>
                <p14:cNvContentPartPr/>
                <p14:nvPr/>
              </p14:nvContentPartPr>
              <p14:xfrm>
                <a:off x="9969875" y="187948"/>
                <a:ext cx="140400" cy="123120"/>
              </p14:xfrm>
            </p:contentPart>
          </mc:Choice>
          <mc:Fallback xmlns="">
            <p:pic>
              <p:nvPicPr>
                <p:cNvPr id="30" name="Freihand 29">
                  <a:extLst>
                    <a:ext uri="{FF2B5EF4-FFF2-40B4-BE49-F238E27FC236}">
                      <a16:creationId xmlns:a16="http://schemas.microsoft.com/office/drawing/2014/main" id="{A497D1D2-EF1D-BEED-2347-DB2561667519}"/>
                    </a:ext>
                  </a:extLst>
                </p:cNvPr>
                <p:cNvPicPr/>
                <p:nvPr/>
              </p:nvPicPr>
              <p:blipFill>
                <a:blip r:embed="rId42"/>
                <a:stretch>
                  <a:fillRect/>
                </a:stretch>
              </p:blipFill>
              <p:spPr>
                <a:xfrm>
                  <a:off x="9960875" y="178948"/>
                  <a:ext cx="158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C4765B44-7CAE-1916-BBF4-6554EBD8D7C7}"/>
                    </a:ext>
                  </a:extLst>
                </p14:cNvPr>
                <p14:cNvContentPartPr/>
                <p14:nvPr/>
              </p14:nvContentPartPr>
              <p14:xfrm>
                <a:off x="10187315" y="189748"/>
                <a:ext cx="141840" cy="131040"/>
              </p14:xfrm>
            </p:contentPart>
          </mc:Choice>
          <mc:Fallback xmlns="">
            <p:pic>
              <p:nvPicPr>
                <p:cNvPr id="31" name="Freihand 30">
                  <a:extLst>
                    <a:ext uri="{FF2B5EF4-FFF2-40B4-BE49-F238E27FC236}">
                      <a16:creationId xmlns:a16="http://schemas.microsoft.com/office/drawing/2014/main" id="{C4765B44-7CAE-1916-BBF4-6554EBD8D7C7}"/>
                    </a:ext>
                  </a:extLst>
                </p:cNvPr>
                <p:cNvPicPr/>
                <p:nvPr/>
              </p:nvPicPr>
              <p:blipFill>
                <a:blip r:embed="rId44"/>
                <a:stretch>
                  <a:fillRect/>
                </a:stretch>
              </p:blipFill>
              <p:spPr>
                <a:xfrm>
                  <a:off x="10178675" y="180748"/>
                  <a:ext cx="159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0F9BA40D-71D6-C55E-8150-5DBDA78B5AAB}"/>
                    </a:ext>
                  </a:extLst>
                </p14:cNvPr>
                <p14:cNvContentPartPr/>
                <p14:nvPr/>
              </p14:nvContentPartPr>
              <p14:xfrm>
                <a:off x="10436435" y="171028"/>
                <a:ext cx="183240" cy="172800"/>
              </p14:xfrm>
            </p:contentPart>
          </mc:Choice>
          <mc:Fallback xmlns="">
            <p:pic>
              <p:nvPicPr>
                <p:cNvPr id="32" name="Freihand 31">
                  <a:extLst>
                    <a:ext uri="{FF2B5EF4-FFF2-40B4-BE49-F238E27FC236}">
                      <a16:creationId xmlns:a16="http://schemas.microsoft.com/office/drawing/2014/main" id="{0F9BA40D-71D6-C55E-8150-5DBDA78B5AAB}"/>
                    </a:ext>
                  </a:extLst>
                </p:cNvPr>
                <p:cNvPicPr/>
                <p:nvPr/>
              </p:nvPicPr>
              <p:blipFill>
                <a:blip r:embed="rId46"/>
                <a:stretch>
                  <a:fillRect/>
                </a:stretch>
              </p:blipFill>
              <p:spPr>
                <a:xfrm>
                  <a:off x="10427435" y="162028"/>
                  <a:ext cx="200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01795E5E-21A1-7A02-54E7-F90566C2C105}"/>
                    </a:ext>
                  </a:extLst>
                </p14:cNvPr>
                <p14:cNvContentPartPr/>
                <p14:nvPr/>
              </p14:nvContentPartPr>
              <p14:xfrm>
                <a:off x="10407275" y="175348"/>
                <a:ext cx="376560" cy="147960"/>
              </p14:xfrm>
            </p:contentPart>
          </mc:Choice>
          <mc:Fallback xmlns="">
            <p:pic>
              <p:nvPicPr>
                <p:cNvPr id="33" name="Freihand 32">
                  <a:extLst>
                    <a:ext uri="{FF2B5EF4-FFF2-40B4-BE49-F238E27FC236}">
                      <a16:creationId xmlns:a16="http://schemas.microsoft.com/office/drawing/2014/main" id="{01795E5E-21A1-7A02-54E7-F90566C2C105}"/>
                    </a:ext>
                  </a:extLst>
                </p:cNvPr>
                <p:cNvPicPr/>
                <p:nvPr/>
              </p:nvPicPr>
              <p:blipFill>
                <a:blip r:embed="rId48"/>
                <a:stretch>
                  <a:fillRect/>
                </a:stretch>
              </p:blipFill>
              <p:spPr>
                <a:xfrm>
                  <a:off x="10398275" y="166708"/>
                  <a:ext cx="394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B414A467-2352-0904-196D-1EE29698A25B}"/>
                    </a:ext>
                  </a:extLst>
                </p14:cNvPr>
                <p14:cNvContentPartPr/>
                <p14:nvPr/>
              </p14:nvContentPartPr>
              <p14:xfrm>
                <a:off x="10702475" y="259228"/>
                <a:ext cx="120960" cy="6480"/>
              </p14:xfrm>
            </p:contentPart>
          </mc:Choice>
          <mc:Fallback xmlns="">
            <p:pic>
              <p:nvPicPr>
                <p:cNvPr id="34" name="Freihand 33">
                  <a:extLst>
                    <a:ext uri="{FF2B5EF4-FFF2-40B4-BE49-F238E27FC236}">
                      <a16:creationId xmlns:a16="http://schemas.microsoft.com/office/drawing/2014/main" id="{B414A467-2352-0904-196D-1EE29698A25B}"/>
                    </a:ext>
                  </a:extLst>
                </p:cNvPr>
                <p:cNvPicPr/>
                <p:nvPr/>
              </p:nvPicPr>
              <p:blipFill>
                <a:blip r:embed="rId50"/>
                <a:stretch>
                  <a:fillRect/>
                </a:stretch>
              </p:blipFill>
              <p:spPr>
                <a:xfrm>
                  <a:off x="10693835" y="250228"/>
                  <a:ext cx="138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55560934-7981-813D-0EC0-F50539437528}"/>
                    </a:ext>
                  </a:extLst>
                </p14:cNvPr>
                <p14:cNvContentPartPr/>
                <p14:nvPr/>
              </p14:nvContentPartPr>
              <p14:xfrm>
                <a:off x="10979315" y="129628"/>
                <a:ext cx="168120" cy="255600"/>
              </p14:xfrm>
            </p:contentPart>
          </mc:Choice>
          <mc:Fallback xmlns="">
            <p:pic>
              <p:nvPicPr>
                <p:cNvPr id="37" name="Freihand 36">
                  <a:extLst>
                    <a:ext uri="{FF2B5EF4-FFF2-40B4-BE49-F238E27FC236}">
                      <a16:creationId xmlns:a16="http://schemas.microsoft.com/office/drawing/2014/main" id="{55560934-7981-813D-0EC0-F50539437528}"/>
                    </a:ext>
                  </a:extLst>
                </p:cNvPr>
                <p:cNvPicPr/>
                <p:nvPr/>
              </p:nvPicPr>
              <p:blipFill>
                <a:blip r:embed="rId52"/>
                <a:stretch>
                  <a:fillRect/>
                </a:stretch>
              </p:blipFill>
              <p:spPr>
                <a:xfrm>
                  <a:off x="10970675" y="120988"/>
                  <a:ext cx="185760" cy="27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44" name="Freihand 43">
                <a:extLst>
                  <a:ext uri="{FF2B5EF4-FFF2-40B4-BE49-F238E27FC236}">
                    <a16:creationId xmlns:a16="http://schemas.microsoft.com/office/drawing/2014/main" id="{D5A3BA38-E096-97D8-EC6A-D7BCFD123A5A}"/>
                  </a:ext>
                </a:extLst>
              </p14:cNvPr>
              <p14:cNvContentPartPr/>
              <p14:nvPr/>
            </p14:nvContentPartPr>
            <p14:xfrm>
              <a:off x="10885715" y="496828"/>
              <a:ext cx="310320" cy="38520"/>
            </p14:xfrm>
          </p:contentPart>
        </mc:Choice>
        <mc:Fallback xmlns="">
          <p:pic>
            <p:nvPicPr>
              <p:cNvPr id="44" name="Freihand 43">
                <a:extLst>
                  <a:ext uri="{FF2B5EF4-FFF2-40B4-BE49-F238E27FC236}">
                    <a16:creationId xmlns:a16="http://schemas.microsoft.com/office/drawing/2014/main" id="{D5A3BA38-E096-97D8-EC6A-D7BCFD123A5A}"/>
                  </a:ext>
                </a:extLst>
              </p:cNvPr>
              <p:cNvPicPr/>
              <p:nvPr/>
            </p:nvPicPr>
            <p:blipFill>
              <a:blip r:embed="rId54"/>
              <a:stretch>
                <a:fillRect/>
              </a:stretch>
            </p:blipFill>
            <p:spPr>
              <a:xfrm>
                <a:off x="10877075" y="487828"/>
                <a:ext cx="327960" cy="56160"/>
              </a:xfrm>
              <a:prstGeom prst="rect">
                <a:avLst/>
              </a:prstGeom>
            </p:spPr>
          </p:pic>
        </mc:Fallback>
      </mc:AlternateContent>
      <p:grpSp>
        <p:nvGrpSpPr>
          <p:cNvPr id="49" name="Gruppieren 48">
            <a:extLst>
              <a:ext uri="{FF2B5EF4-FFF2-40B4-BE49-F238E27FC236}">
                <a16:creationId xmlns:a16="http://schemas.microsoft.com/office/drawing/2014/main" id="{27C2FEDD-5A46-8C1D-9B71-896175EF7CDE}"/>
              </a:ext>
            </a:extLst>
          </p:cNvPr>
          <p:cNvGrpSpPr/>
          <p:nvPr/>
        </p:nvGrpSpPr>
        <p:grpSpPr>
          <a:xfrm>
            <a:off x="733355" y="2656468"/>
            <a:ext cx="189000" cy="381960"/>
            <a:chOff x="733355" y="2656468"/>
            <a:chExt cx="189000" cy="381960"/>
          </a:xfrm>
        </p:grpSpPr>
        <mc:AlternateContent xmlns:mc="http://schemas.openxmlformats.org/markup-compatibility/2006" xmlns:p14="http://schemas.microsoft.com/office/powerpoint/2010/main">
          <mc:Choice Requires="p14">
            <p:contentPart p14:bwMode="auto" r:id="rId55">
              <p14:nvContentPartPr>
                <p14:cNvPr id="45" name="Freihand 44">
                  <a:extLst>
                    <a:ext uri="{FF2B5EF4-FFF2-40B4-BE49-F238E27FC236}">
                      <a16:creationId xmlns:a16="http://schemas.microsoft.com/office/drawing/2014/main" id="{89991EFA-C4A8-4C9F-A4C4-426971E3F772}"/>
                    </a:ext>
                  </a:extLst>
                </p14:cNvPr>
                <p14:cNvContentPartPr/>
                <p14:nvPr/>
              </p14:nvContentPartPr>
              <p14:xfrm>
                <a:off x="733355" y="2990188"/>
                <a:ext cx="142200" cy="24120"/>
              </p14:xfrm>
            </p:contentPart>
          </mc:Choice>
          <mc:Fallback xmlns="">
            <p:pic>
              <p:nvPicPr>
                <p:cNvPr id="45" name="Freihand 44">
                  <a:extLst>
                    <a:ext uri="{FF2B5EF4-FFF2-40B4-BE49-F238E27FC236}">
                      <a16:creationId xmlns:a16="http://schemas.microsoft.com/office/drawing/2014/main" id="{89991EFA-C4A8-4C9F-A4C4-426971E3F772}"/>
                    </a:ext>
                  </a:extLst>
                </p:cNvPr>
                <p:cNvPicPr/>
                <p:nvPr/>
              </p:nvPicPr>
              <p:blipFill>
                <a:blip r:embed="rId56"/>
                <a:stretch>
                  <a:fillRect/>
                </a:stretch>
              </p:blipFill>
              <p:spPr>
                <a:xfrm>
                  <a:off x="724715" y="2981548"/>
                  <a:ext cx="159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Freihand 45">
                  <a:extLst>
                    <a:ext uri="{FF2B5EF4-FFF2-40B4-BE49-F238E27FC236}">
                      <a16:creationId xmlns:a16="http://schemas.microsoft.com/office/drawing/2014/main" id="{5E46C5DA-E461-34FE-3921-8E85E9BE23E5}"/>
                    </a:ext>
                  </a:extLst>
                </p14:cNvPr>
                <p14:cNvContentPartPr/>
                <p14:nvPr/>
              </p14:nvContentPartPr>
              <p14:xfrm>
                <a:off x="734075" y="2656468"/>
                <a:ext cx="188280" cy="381960"/>
              </p14:xfrm>
            </p:contentPart>
          </mc:Choice>
          <mc:Fallback xmlns="">
            <p:pic>
              <p:nvPicPr>
                <p:cNvPr id="46" name="Freihand 45">
                  <a:extLst>
                    <a:ext uri="{FF2B5EF4-FFF2-40B4-BE49-F238E27FC236}">
                      <a16:creationId xmlns:a16="http://schemas.microsoft.com/office/drawing/2014/main" id="{5E46C5DA-E461-34FE-3921-8E85E9BE23E5}"/>
                    </a:ext>
                  </a:extLst>
                </p:cNvPr>
                <p:cNvPicPr/>
                <p:nvPr/>
              </p:nvPicPr>
              <p:blipFill>
                <a:blip r:embed="rId58"/>
                <a:stretch>
                  <a:fillRect/>
                </a:stretch>
              </p:blipFill>
              <p:spPr>
                <a:xfrm>
                  <a:off x="725435" y="2647468"/>
                  <a:ext cx="205920" cy="39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5FE84753-299A-7405-DD4B-5F1F8DCBA53C}"/>
                  </a:ext>
                </a:extLst>
              </p14:cNvPr>
              <p14:cNvContentPartPr/>
              <p14:nvPr/>
            </p14:nvContentPartPr>
            <p14:xfrm>
              <a:off x="4977755" y="1936468"/>
              <a:ext cx="184680" cy="303840"/>
            </p14:xfrm>
          </p:contentPart>
        </mc:Choice>
        <mc:Fallback xmlns="">
          <p:pic>
            <p:nvPicPr>
              <p:cNvPr id="52" name="Freihand 51">
                <a:extLst>
                  <a:ext uri="{FF2B5EF4-FFF2-40B4-BE49-F238E27FC236}">
                    <a16:creationId xmlns:a16="http://schemas.microsoft.com/office/drawing/2014/main" id="{5FE84753-299A-7405-DD4B-5F1F8DCBA53C}"/>
                  </a:ext>
                </a:extLst>
              </p:cNvPr>
              <p:cNvPicPr/>
              <p:nvPr/>
            </p:nvPicPr>
            <p:blipFill>
              <a:blip r:embed="rId60"/>
              <a:stretch>
                <a:fillRect/>
              </a:stretch>
            </p:blipFill>
            <p:spPr>
              <a:xfrm>
                <a:off x="4968755" y="1927468"/>
                <a:ext cx="202320" cy="321480"/>
              </a:xfrm>
              <a:prstGeom prst="rect">
                <a:avLst/>
              </a:prstGeom>
            </p:spPr>
          </p:pic>
        </mc:Fallback>
      </mc:AlternateContent>
      <p:grpSp>
        <p:nvGrpSpPr>
          <p:cNvPr id="67" name="Gruppieren 66">
            <a:extLst>
              <a:ext uri="{FF2B5EF4-FFF2-40B4-BE49-F238E27FC236}">
                <a16:creationId xmlns:a16="http://schemas.microsoft.com/office/drawing/2014/main" id="{4BDD3252-200C-1D04-653F-CB9EB89AEF47}"/>
              </a:ext>
            </a:extLst>
          </p:cNvPr>
          <p:cNvGrpSpPr/>
          <p:nvPr/>
        </p:nvGrpSpPr>
        <p:grpSpPr>
          <a:xfrm>
            <a:off x="6402275" y="604108"/>
            <a:ext cx="462600" cy="212040"/>
            <a:chOff x="6402275" y="604108"/>
            <a:chExt cx="462600" cy="212040"/>
          </a:xfrm>
        </p:grpSpPr>
        <mc:AlternateContent xmlns:mc="http://schemas.openxmlformats.org/markup-compatibility/2006" xmlns:p14="http://schemas.microsoft.com/office/powerpoint/2010/main">
          <mc:Choice Requires="p14">
            <p:contentPart p14:bwMode="auto" r:id="rId61">
              <p14:nvContentPartPr>
                <p14:cNvPr id="54" name="Freihand 53">
                  <a:extLst>
                    <a:ext uri="{FF2B5EF4-FFF2-40B4-BE49-F238E27FC236}">
                      <a16:creationId xmlns:a16="http://schemas.microsoft.com/office/drawing/2014/main" id="{86A718D4-2767-F8F0-A3B4-4D4211CDDACF}"/>
                    </a:ext>
                  </a:extLst>
                </p14:cNvPr>
                <p14:cNvContentPartPr/>
                <p14:nvPr/>
              </p14:nvContentPartPr>
              <p14:xfrm>
                <a:off x="6402275" y="604108"/>
                <a:ext cx="162720" cy="212040"/>
              </p14:xfrm>
            </p:contentPart>
          </mc:Choice>
          <mc:Fallback xmlns="">
            <p:pic>
              <p:nvPicPr>
                <p:cNvPr id="54" name="Freihand 53">
                  <a:extLst>
                    <a:ext uri="{FF2B5EF4-FFF2-40B4-BE49-F238E27FC236}">
                      <a16:creationId xmlns:a16="http://schemas.microsoft.com/office/drawing/2014/main" id="{86A718D4-2767-F8F0-A3B4-4D4211CDDACF}"/>
                    </a:ext>
                  </a:extLst>
                </p:cNvPr>
                <p:cNvPicPr/>
                <p:nvPr/>
              </p:nvPicPr>
              <p:blipFill>
                <a:blip r:embed="rId62"/>
                <a:stretch>
                  <a:fillRect/>
                </a:stretch>
              </p:blipFill>
              <p:spPr>
                <a:xfrm>
                  <a:off x="6393635" y="595468"/>
                  <a:ext cx="180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ADA7A9BD-A5AE-AD52-2917-F88260CF96D8}"/>
                    </a:ext>
                  </a:extLst>
                </p14:cNvPr>
                <p14:cNvContentPartPr/>
                <p14:nvPr/>
              </p14:nvContentPartPr>
              <p14:xfrm>
                <a:off x="6643475" y="718588"/>
                <a:ext cx="115920" cy="13680"/>
              </p14:xfrm>
            </p:contentPart>
          </mc:Choice>
          <mc:Fallback xmlns="">
            <p:pic>
              <p:nvPicPr>
                <p:cNvPr id="56" name="Freihand 55">
                  <a:extLst>
                    <a:ext uri="{FF2B5EF4-FFF2-40B4-BE49-F238E27FC236}">
                      <a16:creationId xmlns:a16="http://schemas.microsoft.com/office/drawing/2014/main" id="{ADA7A9BD-A5AE-AD52-2917-F88260CF96D8}"/>
                    </a:ext>
                  </a:extLst>
                </p:cNvPr>
                <p:cNvPicPr/>
                <p:nvPr/>
              </p:nvPicPr>
              <p:blipFill>
                <a:blip r:embed="rId64"/>
                <a:stretch>
                  <a:fillRect/>
                </a:stretch>
              </p:blipFill>
              <p:spPr>
                <a:xfrm>
                  <a:off x="6634835" y="709948"/>
                  <a:ext cx="133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4BBA990D-0BDF-0173-6945-B6271AD3F54E}"/>
                    </a:ext>
                  </a:extLst>
                </p14:cNvPr>
                <p14:cNvContentPartPr/>
                <p14:nvPr/>
              </p14:nvContentPartPr>
              <p14:xfrm>
                <a:off x="6756515" y="630028"/>
                <a:ext cx="108360" cy="158400"/>
              </p14:xfrm>
            </p:contentPart>
          </mc:Choice>
          <mc:Fallback xmlns="">
            <p:pic>
              <p:nvPicPr>
                <p:cNvPr id="57" name="Freihand 56">
                  <a:extLst>
                    <a:ext uri="{FF2B5EF4-FFF2-40B4-BE49-F238E27FC236}">
                      <a16:creationId xmlns:a16="http://schemas.microsoft.com/office/drawing/2014/main" id="{4BBA990D-0BDF-0173-6945-B6271AD3F54E}"/>
                    </a:ext>
                  </a:extLst>
                </p:cNvPr>
                <p:cNvPicPr/>
                <p:nvPr/>
              </p:nvPicPr>
              <p:blipFill>
                <a:blip r:embed="rId66"/>
                <a:stretch>
                  <a:fillRect/>
                </a:stretch>
              </p:blipFill>
              <p:spPr>
                <a:xfrm>
                  <a:off x="6747515" y="621028"/>
                  <a:ext cx="126000" cy="176040"/>
                </a:xfrm>
                <a:prstGeom prst="rect">
                  <a:avLst/>
                </a:prstGeom>
              </p:spPr>
            </p:pic>
          </mc:Fallback>
        </mc:AlternateContent>
      </p:grpSp>
      <p:grpSp>
        <p:nvGrpSpPr>
          <p:cNvPr id="64" name="Gruppieren 63">
            <a:extLst>
              <a:ext uri="{FF2B5EF4-FFF2-40B4-BE49-F238E27FC236}">
                <a16:creationId xmlns:a16="http://schemas.microsoft.com/office/drawing/2014/main" id="{5F12A93F-5561-B56F-E1DD-4971F580EF67}"/>
              </a:ext>
            </a:extLst>
          </p:cNvPr>
          <p:cNvGrpSpPr/>
          <p:nvPr/>
        </p:nvGrpSpPr>
        <p:grpSpPr>
          <a:xfrm>
            <a:off x="7126595" y="588628"/>
            <a:ext cx="792360" cy="229680"/>
            <a:chOff x="7126595" y="588628"/>
            <a:chExt cx="792360" cy="229680"/>
          </a:xfrm>
        </p:grpSpPr>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8824A6A7-611C-61A4-E69F-3A4A5CD48982}"/>
                    </a:ext>
                  </a:extLst>
                </p14:cNvPr>
                <p14:cNvContentPartPr/>
                <p14:nvPr/>
              </p14:nvContentPartPr>
              <p14:xfrm>
                <a:off x="7126595" y="626428"/>
                <a:ext cx="182880" cy="168840"/>
              </p14:xfrm>
            </p:contentPart>
          </mc:Choice>
          <mc:Fallback xmlns="">
            <p:pic>
              <p:nvPicPr>
                <p:cNvPr id="59" name="Freihand 58">
                  <a:extLst>
                    <a:ext uri="{FF2B5EF4-FFF2-40B4-BE49-F238E27FC236}">
                      <a16:creationId xmlns:a16="http://schemas.microsoft.com/office/drawing/2014/main" id="{8824A6A7-611C-61A4-E69F-3A4A5CD48982}"/>
                    </a:ext>
                  </a:extLst>
                </p:cNvPr>
                <p:cNvPicPr/>
                <p:nvPr/>
              </p:nvPicPr>
              <p:blipFill>
                <a:blip r:embed="rId68"/>
                <a:stretch>
                  <a:fillRect/>
                </a:stretch>
              </p:blipFill>
              <p:spPr>
                <a:xfrm>
                  <a:off x="7117595" y="617788"/>
                  <a:ext cx="200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4C363898-A714-EEEA-0D55-62D685874C87}"/>
                    </a:ext>
                  </a:extLst>
                </p14:cNvPr>
                <p14:cNvContentPartPr/>
                <p14:nvPr/>
              </p14:nvContentPartPr>
              <p14:xfrm>
                <a:off x="7355555" y="627148"/>
                <a:ext cx="131400" cy="167400"/>
              </p14:xfrm>
            </p:contentPart>
          </mc:Choice>
          <mc:Fallback xmlns="">
            <p:pic>
              <p:nvPicPr>
                <p:cNvPr id="60" name="Freihand 59">
                  <a:extLst>
                    <a:ext uri="{FF2B5EF4-FFF2-40B4-BE49-F238E27FC236}">
                      <a16:creationId xmlns:a16="http://schemas.microsoft.com/office/drawing/2014/main" id="{4C363898-A714-EEEA-0D55-62D685874C87}"/>
                    </a:ext>
                  </a:extLst>
                </p:cNvPr>
                <p:cNvPicPr/>
                <p:nvPr/>
              </p:nvPicPr>
              <p:blipFill>
                <a:blip r:embed="rId70"/>
                <a:stretch>
                  <a:fillRect/>
                </a:stretch>
              </p:blipFill>
              <p:spPr>
                <a:xfrm>
                  <a:off x="7346555" y="618508"/>
                  <a:ext cx="149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26530033-8DE8-0726-6343-071933686F45}"/>
                    </a:ext>
                  </a:extLst>
                </p14:cNvPr>
                <p14:cNvContentPartPr/>
                <p14:nvPr/>
              </p14:nvContentPartPr>
              <p14:xfrm>
                <a:off x="7564715" y="588628"/>
                <a:ext cx="90720" cy="205920"/>
              </p14:xfrm>
            </p:contentPart>
          </mc:Choice>
          <mc:Fallback xmlns="">
            <p:pic>
              <p:nvPicPr>
                <p:cNvPr id="61" name="Freihand 60">
                  <a:extLst>
                    <a:ext uri="{FF2B5EF4-FFF2-40B4-BE49-F238E27FC236}">
                      <a16:creationId xmlns:a16="http://schemas.microsoft.com/office/drawing/2014/main" id="{26530033-8DE8-0726-6343-071933686F45}"/>
                    </a:ext>
                  </a:extLst>
                </p:cNvPr>
                <p:cNvPicPr/>
                <p:nvPr/>
              </p:nvPicPr>
              <p:blipFill>
                <a:blip r:embed="rId72"/>
                <a:stretch>
                  <a:fillRect/>
                </a:stretch>
              </p:blipFill>
              <p:spPr>
                <a:xfrm>
                  <a:off x="7555715" y="579988"/>
                  <a:ext cx="108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249FFF96-FBC4-8E09-16D2-ED2B8EFEFFF8}"/>
                    </a:ext>
                  </a:extLst>
                </p14:cNvPr>
                <p14:cNvContentPartPr/>
                <p14:nvPr/>
              </p14:nvContentPartPr>
              <p14:xfrm>
                <a:off x="7556075" y="745228"/>
                <a:ext cx="158040" cy="17280"/>
              </p14:xfrm>
            </p:contentPart>
          </mc:Choice>
          <mc:Fallback xmlns="">
            <p:pic>
              <p:nvPicPr>
                <p:cNvPr id="62" name="Freihand 61">
                  <a:extLst>
                    <a:ext uri="{FF2B5EF4-FFF2-40B4-BE49-F238E27FC236}">
                      <a16:creationId xmlns:a16="http://schemas.microsoft.com/office/drawing/2014/main" id="{249FFF96-FBC4-8E09-16D2-ED2B8EFEFFF8}"/>
                    </a:ext>
                  </a:extLst>
                </p:cNvPr>
                <p:cNvPicPr/>
                <p:nvPr/>
              </p:nvPicPr>
              <p:blipFill>
                <a:blip r:embed="rId74"/>
                <a:stretch>
                  <a:fillRect/>
                </a:stretch>
              </p:blipFill>
              <p:spPr>
                <a:xfrm>
                  <a:off x="7547075" y="736228"/>
                  <a:ext cx="175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3" name="Freihand 62">
                  <a:extLst>
                    <a:ext uri="{FF2B5EF4-FFF2-40B4-BE49-F238E27FC236}">
                      <a16:creationId xmlns:a16="http://schemas.microsoft.com/office/drawing/2014/main" id="{61EC11B1-41BE-966B-81BD-5DC9A9E95E81}"/>
                    </a:ext>
                  </a:extLst>
                </p14:cNvPr>
                <p14:cNvContentPartPr/>
                <p14:nvPr/>
              </p14:nvContentPartPr>
              <p14:xfrm>
                <a:off x="7781795" y="589708"/>
                <a:ext cx="137160" cy="228600"/>
              </p14:xfrm>
            </p:contentPart>
          </mc:Choice>
          <mc:Fallback xmlns="">
            <p:pic>
              <p:nvPicPr>
                <p:cNvPr id="63" name="Freihand 62">
                  <a:extLst>
                    <a:ext uri="{FF2B5EF4-FFF2-40B4-BE49-F238E27FC236}">
                      <a16:creationId xmlns:a16="http://schemas.microsoft.com/office/drawing/2014/main" id="{61EC11B1-41BE-966B-81BD-5DC9A9E95E81}"/>
                    </a:ext>
                  </a:extLst>
                </p:cNvPr>
                <p:cNvPicPr/>
                <p:nvPr/>
              </p:nvPicPr>
              <p:blipFill>
                <a:blip r:embed="rId76"/>
                <a:stretch>
                  <a:fillRect/>
                </a:stretch>
              </p:blipFill>
              <p:spPr>
                <a:xfrm>
                  <a:off x="7772795" y="581068"/>
                  <a:ext cx="154800" cy="246240"/>
                </a:xfrm>
                <a:prstGeom prst="rect">
                  <a:avLst/>
                </a:prstGeom>
              </p:spPr>
            </p:pic>
          </mc:Fallback>
        </mc:AlternateContent>
      </p:grpSp>
      <p:grpSp>
        <p:nvGrpSpPr>
          <p:cNvPr id="83" name="Gruppieren 82">
            <a:extLst>
              <a:ext uri="{FF2B5EF4-FFF2-40B4-BE49-F238E27FC236}">
                <a16:creationId xmlns:a16="http://schemas.microsoft.com/office/drawing/2014/main" id="{B5DA3BC8-A1D8-6907-CCD2-EEB7D4F0E1B7}"/>
              </a:ext>
            </a:extLst>
          </p:cNvPr>
          <p:cNvGrpSpPr/>
          <p:nvPr/>
        </p:nvGrpSpPr>
        <p:grpSpPr>
          <a:xfrm>
            <a:off x="1313315" y="1298908"/>
            <a:ext cx="4342320" cy="1122120"/>
            <a:chOff x="1313315" y="1298908"/>
            <a:chExt cx="4342320" cy="1122120"/>
          </a:xfrm>
        </p:grpSpPr>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ADCCEA11-9744-0E24-90BD-FC8AF40D5C05}"/>
                    </a:ext>
                  </a:extLst>
                </p14:cNvPr>
                <p14:cNvContentPartPr/>
                <p14:nvPr/>
              </p14:nvContentPartPr>
              <p14:xfrm>
                <a:off x="1313315" y="1609588"/>
                <a:ext cx="3105360" cy="811440"/>
              </p14:xfrm>
            </p:contentPart>
          </mc:Choice>
          <mc:Fallback xmlns="">
            <p:pic>
              <p:nvPicPr>
                <p:cNvPr id="71" name="Freihand 70">
                  <a:extLst>
                    <a:ext uri="{FF2B5EF4-FFF2-40B4-BE49-F238E27FC236}">
                      <a16:creationId xmlns:a16="http://schemas.microsoft.com/office/drawing/2014/main" id="{ADCCEA11-9744-0E24-90BD-FC8AF40D5C05}"/>
                    </a:ext>
                  </a:extLst>
                </p:cNvPr>
                <p:cNvPicPr/>
                <p:nvPr/>
              </p:nvPicPr>
              <p:blipFill>
                <a:blip r:embed="rId78"/>
                <a:stretch>
                  <a:fillRect/>
                </a:stretch>
              </p:blipFill>
              <p:spPr>
                <a:xfrm>
                  <a:off x="1304315" y="1600948"/>
                  <a:ext cx="312300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EA7410E6-BDC3-A94B-4449-4C808DDE48EF}"/>
                    </a:ext>
                  </a:extLst>
                </p14:cNvPr>
                <p14:cNvContentPartPr/>
                <p14:nvPr/>
              </p14:nvContentPartPr>
              <p14:xfrm>
                <a:off x="4555475" y="1487548"/>
                <a:ext cx="100800" cy="73800"/>
              </p14:xfrm>
            </p:contentPart>
          </mc:Choice>
          <mc:Fallback xmlns="">
            <p:pic>
              <p:nvPicPr>
                <p:cNvPr id="72" name="Freihand 71">
                  <a:extLst>
                    <a:ext uri="{FF2B5EF4-FFF2-40B4-BE49-F238E27FC236}">
                      <a16:creationId xmlns:a16="http://schemas.microsoft.com/office/drawing/2014/main" id="{EA7410E6-BDC3-A94B-4449-4C808DDE48EF}"/>
                    </a:ext>
                  </a:extLst>
                </p:cNvPr>
                <p:cNvPicPr/>
                <p:nvPr/>
              </p:nvPicPr>
              <p:blipFill>
                <a:blip r:embed="rId80"/>
                <a:stretch>
                  <a:fillRect/>
                </a:stretch>
              </p:blipFill>
              <p:spPr>
                <a:xfrm>
                  <a:off x="4546835" y="1478548"/>
                  <a:ext cx="118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D8E19EFC-CC5A-72EA-DF1D-8F0D68E2E372}"/>
                    </a:ext>
                  </a:extLst>
                </p14:cNvPr>
                <p14:cNvContentPartPr/>
                <p14:nvPr/>
              </p14:nvContentPartPr>
              <p14:xfrm>
                <a:off x="4635395" y="1446148"/>
                <a:ext cx="42840" cy="213480"/>
              </p14:xfrm>
            </p:contentPart>
          </mc:Choice>
          <mc:Fallback xmlns="">
            <p:pic>
              <p:nvPicPr>
                <p:cNvPr id="73" name="Freihand 72">
                  <a:extLst>
                    <a:ext uri="{FF2B5EF4-FFF2-40B4-BE49-F238E27FC236}">
                      <a16:creationId xmlns:a16="http://schemas.microsoft.com/office/drawing/2014/main" id="{D8E19EFC-CC5A-72EA-DF1D-8F0D68E2E372}"/>
                    </a:ext>
                  </a:extLst>
                </p:cNvPr>
                <p:cNvPicPr/>
                <p:nvPr/>
              </p:nvPicPr>
              <p:blipFill>
                <a:blip r:embed="rId82"/>
                <a:stretch>
                  <a:fillRect/>
                </a:stretch>
              </p:blipFill>
              <p:spPr>
                <a:xfrm>
                  <a:off x="4626755" y="1437148"/>
                  <a:ext cx="60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4" name="Freihand 73">
                  <a:extLst>
                    <a:ext uri="{FF2B5EF4-FFF2-40B4-BE49-F238E27FC236}">
                      <a16:creationId xmlns:a16="http://schemas.microsoft.com/office/drawing/2014/main" id="{1E541005-BE3A-7200-99EC-7BF70C07EA53}"/>
                    </a:ext>
                  </a:extLst>
                </p14:cNvPr>
                <p14:cNvContentPartPr/>
                <p14:nvPr/>
              </p14:nvContentPartPr>
              <p14:xfrm>
                <a:off x="4729715" y="1298908"/>
                <a:ext cx="11880" cy="160200"/>
              </p14:xfrm>
            </p:contentPart>
          </mc:Choice>
          <mc:Fallback xmlns="">
            <p:pic>
              <p:nvPicPr>
                <p:cNvPr id="74" name="Freihand 73">
                  <a:extLst>
                    <a:ext uri="{FF2B5EF4-FFF2-40B4-BE49-F238E27FC236}">
                      <a16:creationId xmlns:a16="http://schemas.microsoft.com/office/drawing/2014/main" id="{1E541005-BE3A-7200-99EC-7BF70C07EA53}"/>
                    </a:ext>
                  </a:extLst>
                </p:cNvPr>
                <p:cNvPicPr/>
                <p:nvPr/>
              </p:nvPicPr>
              <p:blipFill>
                <a:blip r:embed="rId84"/>
                <a:stretch>
                  <a:fillRect/>
                </a:stretch>
              </p:blipFill>
              <p:spPr>
                <a:xfrm>
                  <a:off x="4720715" y="1290268"/>
                  <a:ext cx="29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Freihand 75">
                  <a:extLst>
                    <a:ext uri="{FF2B5EF4-FFF2-40B4-BE49-F238E27FC236}">
                      <a16:creationId xmlns:a16="http://schemas.microsoft.com/office/drawing/2014/main" id="{2AEF7EE7-2C57-1668-CE11-5A32136F8585}"/>
                    </a:ext>
                  </a:extLst>
                </p14:cNvPr>
                <p14:cNvContentPartPr/>
                <p14:nvPr/>
              </p14:nvContentPartPr>
              <p14:xfrm>
                <a:off x="4628915" y="1307548"/>
                <a:ext cx="203400" cy="182160"/>
              </p14:xfrm>
            </p:contentPart>
          </mc:Choice>
          <mc:Fallback xmlns="">
            <p:pic>
              <p:nvPicPr>
                <p:cNvPr id="76" name="Freihand 75">
                  <a:extLst>
                    <a:ext uri="{FF2B5EF4-FFF2-40B4-BE49-F238E27FC236}">
                      <a16:creationId xmlns:a16="http://schemas.microsoft.com/office/drawing/2014/main" id="{2AEF7EE7-2C57-1668-CE11-5A32136F8585}"/>
                    </a:ext>
                  </a:extLst>
                </p:cNvPr>
                <p:cNvPicPr/>
                <p:nvPr/>
              </p:nvPicPr>
              <p:blipFill>
                <a:blip r:embed="rId86"/>
                <a:stretch>
                  <a:fillRect/>
                </a:stretch>
              </p:blipFill>
              <p:spPr>
                <a:xfrm>
                  <a:off x="4619915" y="1298908"/>
                  <a:ext cx="221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Freihand 76">
                  <a:extLst>
                    <a:ext uri="{FF2B5EF4-FFF2-40B4-BE49-F238E27FC236}">
                      <a16:creationId xmlns:a16="http://schemas.microsoft.com/office/drawing/2014/main" id="{64D015F2-2DBA-CBBF-2B97-81B4D338E30D}"/>
                    </a:ext>
                  </a:extLst>
                </p14:cNvPr>
                <p14:cNvContentPartPr/>
                <p14:nvPr/>
              </p14:nvContentPartPr>
              <p14:xfrm>
                <a:off x="4894595" y="1327348"/>
                <a:ext cx="92880" cy="253440"/>
              </p14:xfrm>
            </p:contentPart>
          </mc:Choice>
          <mc:Fallback xmlns="">
            <p:pic>
              <p:nvPicPr>
                <p:cNvPr id="77" name="Freihand 76">
                  <a:extLst>
                    <a:ext uri="{FF2B5EF4-FFF2-40B4-BE49-F238E27FC236}">
                      <a16:creationId xmlns:a16="http://schemas.microsoft.com/office/drawing/2014/main" id="{64D015F2-2DBA-CBBF-2B97-81B4D338E30D}"/>
                    </a:ext>
                  </a:extLst>
                </p:cNvPr>
                <p:cNvPicPr/>
                <p:nvPr/>
              </p:nvPicPr>
              <p:blipFill>
                <a:blip r:embed="rId88"/>
                <a:stretch>
                  <a:fillRect/>
                </a:stretch>
              </p:blipFill>
              <p:spPr>
                <a:xfrm>
                  <a:off x="4885595" y="1318348"/>
                  <a:ext cx="110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8" name="Freihand 77">
                  <a:extLst>
                    <a:ext uri="{FF2B5EF4-FFF2-40B4-BE49-F238E27FC236}">
                      <a16:creationId xmlns:a16="http://schemas.microsoft.com/office/drawing/2014/main" id="{E109036C-3ABF-CF79-06D0-C3DA07518EF7}"/>
                    </a:ext>
                  </a:extLst>
                </p14:cNvPr>
                <p14:cNvContentPartPr/>
                <p14:nvPr/>
              </p14:nvContentPartPr>
              <p14:xfrm>
                <a:off x="5002595" y="1361548"/>
                <a:ext cx="156960" cy="196200"/>
              </p14:xfrm>
            </p:contentPart>
          </mc:Choice>
          <mc:Fallback xmlns="">
            <p:pic>
              <p:nvPicPr>
                <p:cNvPr id="78" name="Freihand 77">
                  <a:extLst>
                    <a:ext uri="{FF2B5EF4-FFF2-40B4-BE49-F238E27FC236}">
                      <a16:creationId xmlns:a16="http://schemas.microsoft.com/office/drawing/2014/main" id="{E109036C-3ABF-CF79-06D0-C3DA07518EF7}"/>
                    </a:ext>
                  </a:extLst>
                </p:cNvPr>
                <p:cNvPicPr/>
                <p:nvPr/>
              </p:nvPicPr>
              <p:blipFill>
                <a:blip r:embed="rId90"/>
                <a:stretch>
                  <a:fillRect/>
                </a:stretch>
              </p:blipFill>
              <p:spPr>
                <a:xfrm>
                  <a:off x="4993955" y="1352908"/>
                  <a:ext cx="174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9" name="Freihand 78">
                  <a:extLst>
                    <a:ext uri="{FF2B5EF4-FFF2-40B4-BE49-F238E27FC236}">
                      <a16:creationId xmlns:a16="http://schemas.microsoft.com/office/drawing/2014/main" id="{0B24FDD9-EE98-ADFB-935A-850D067EDEE9}"/>
                    </a:ext>
                  </a:extLst>
                </p14:cNvPr>
                <p14:cNvContentPartPr/>
                <p14:nvPr/>
              </p14:nvContentPartPr>
              <p14:xfrm>
                <a:off x="5175395" y="1411948"/>
                <a:ext cx="102240" cy="110520"/>
              </p14:xfrm>
            </p:contentPart>
          </mc:Choice>
          <mc:Fallback xmlns="">
            <p:pic>
              <p:nvPicPr>
                <p:cNvPr id="79" name="Freihand 78">
                  <a:extLst>
                    <a:ext uri="{FF2B5EF4-FFF2-40B4-BE49-F238E27FC236}">
                      <a16:creationId xmlns:a16="http://schemas.microsoft.com/office/drawing/2014/main" id="{0B24FDD9-EE98-ADFB-935A-850D067EDEE9}"/>
                    </a:ext>
                  </a:extLst>
                </p:cNvPr>
                <p:cNvPicPr/>
                <p:nvPr/>
              </p:nvPicPr>
              <p:blipFill>
                <a:blip r:embed="rId92"/>
                <a:stretch>
                  <a:fillRect/>
                </a:stretch>
              </p:blipFill>
              <p:spPr>
                <a:xfrm>
                  <a:off x="5166755" y="1402948"/>
                  <a:ext cx="119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0" name="Freihand 79">
                  <a:extLst>
                    <a:ext uri="{FF2B5EF4-FFF2-40B4-BE49-F238E27FC236}">
                      <a16:creationId xmlns:a16="http://schemas.microsoft.com/office/drawing/2014/main" id="{0C70ABA8-04E3-5746-5435-55AD84EAB520}"/>
                    </a:ext>
                  </a:extLst>
                </p14:cNvPr>
                <p14:cNvContentPartPr/>
                <p14:nvPr/>
              </p14:nvContentPartPr>
              <p14:xfrm>
                <a:off x="5344235" y="1312228"/>
                <a:ext cx="114840" cy="173520"/>
              </p14:xfrm>
            </p:contentPart>
          </mc:Choice>
          <mc:Fallback xmlns="">
            <p:pic>
              <p:nvPicPr>
                <p:cNvPr id="80" name="Freihand 79">
                  <a:extLst>
                    <a:ext uri="{FF2B5EF4-FFF2-40B4-BE49-F238E27FC236}">
                      <a16:creationId xmlns:a16="http://schemas.microsoft.com/office/drawing/2014/main" id="{0C70ABA8-04E3-5746-5435-55AD84EAB520}"/>
                    </a:ext>
                  </a:extLst>
                </p:cNvPr>
                <p:cNvPicPr/>
                <p:nvPr/>
              </p:nvPicPr>
              <p:blipFill>
                <a:blip r:embed="rId94"/>
                <a:stretch>
                  <a:fillRect/>
                </a:stretch>
              </p:blipFill>
              <p:spPr>
                <a:xfrm>
                  <a:off x="5335235" y="1303228"/>
                  <a:ext cx="132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1" name="Freihand 80">
                  <a:extLst>
                    <a:ext uri="{FF2B5EF4-FFF2-40B4-BE49-F238E27FC236}">
                      <a16:creationId xmlns:a16="http://schemas.microsoft.com/office/drawing/2014/main" id="{67613105-DE1C-7DB4-7B95-6515F1B377DF}"/>
                    </a:ext>
                  </a:extLst>
                </p14:cNvPr>
                <p14:cNvContentPartPr/>
                <p14:nvPr/>
              </p14:nvContentPartPr>
              <p14:xfrm>
                <a:off x="5337035" y="1467748"/>
                <a:ext cx="129240" cy="21240"/>
              </p14:xfrm>
            </p:contentPart>
          </mc:Choice>
          <mc:Fallback xmlns="">
            <p:pic>
              <p:nvPicPr>
                <p:cNvPr id="81" name="Freihand 80">
                  <a:extLst>
                    <a:ext uri="{FF2B5EF4-FFF2-40B4-BE49-F238E27FC236}">
                      <a16:creationId xmlns:a16="http://schemas.microsoft.com/office/drawing/2014/main" id="{67613105-DE1C-7DB4-7B95-6515F1B377DF}"/>
                    </a:ext>
                  </a:extLst>
                </p:cNvPr>
                <p:cNvPicPr/>
                <p:nvPr/>
              </p:nvPicPr>
              <p:blipFill>
                <a:blip r:embed="rId96"/>
                <a:stretch>
                  <a:fillRect/>
                </a:stretch>
              </p:blipFill>
              <p:spPr>
                <a:xfrm>
                  <a:off x="5328035" y="1458748"/>
                  <a:ext cx="146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2" name="Freihand 81">
                  <a:extLst>
                    <a:ext uri="{FF2B5EF4-FFF2-40B4-BE49-F238E27FC236}">
                      <a16:creationId xmlns:a16="http://schemas.microsoft.com/office/drawing/2014/main" id="{D0CC72DE-2BE8-1738-7D00-906FC94EBDE7}"/>
                    </a:ext>
                  </a:extLst>
                </p14:cNvPr>
                <p14:cNvContentPartPr/>
                <p14:nvPr/>
              </p14:nvContentPartPr>
              <p14:xfrm>
                <a:off x="5525315" y="1303948"/>
                <a:ext cx="130320" cy="226440"/>
              </p14:xfrm>
            </p:contentPart>
          </mc:Choice>
          <mc:Fallback xmlns="">
            <p:pic>
              <p:nvPicPr>
                <p:cNvPr id="82" name="Freihand 81">
                  <a:extLst>
                    <a:ext uri="{FF2B5EF4-FFF2-40B4-BE49-F238E27FC236}">
                      <a16:creationId xmlns:a16="http://schemas.microsoft.com/office/drawing/2014/main" id="{D0CC72DE-2BE8-1738-7D00-906FC94EBDE7}"/>
                    </a:ext>
                  </a:extLst>
                </p:cNvPr>
                <p:cNvPicPr/>
                <p:nvPr/>
              </p:nvPicPr>
              <p:blipFill>
                <a:blip r:embed="rId98"/>
                <a:stretch>
                  <a:fillRect/>
                </a:stretch>
              </p:blipFill>
              <p:spPr>
                <a:xfrm>
                  <a:off x="5516315" y="1294948"/>
                  <a:ext cx="147960" cy="244080"/>
                </a:xfrm>
                <a:prstGeom prst="rect">
                  <a:avLst/>
                </a:prstGeom>
              </p:spPr>
            </p:pic>
          </mc:Fallback>
        </mc:AlternateContent>
      </p:grpSp>
      <p:grpSp>
        <p:nvGrpSpPr>
          <p:cNvPr id="107" name="Gruppieren 106">
            <a:extLst>
              <a:ext uri="{FF2B5EF4-FFF2-40B4-BE49-F238E27FC236}">
                <a16:creationId xmlns:a16="http://schemas.microsoft.com/office/drawing/2014/main" id="{26134E29-5C2B-3C79-C922-A98FD840FEFB}"/>
              </a:ext>
            </a:extLst>
          </p:cNvPr>
          <p:cNvGrpSpPr/>
          <p:nvPr/>
        </p:nvGrpSpPr>
        <p:grpSpPr>
          <a:xfrm>
            <a:off x="109475" y="2117548"/>
            <a:ext cx="1131480" cy="412200"/>
            <a:chOff x="109475" y="2117548"/>
            <a:chExt cx="1131480" cy="412200"/>
          </a:xfrm>
        </p:grpSpPr>
        <mc:AlternateContent xmlns:mc="http://schemas.openxmlformats.org/markup-compatibility/2006" xmlns:p14="http://schemas.microsoft.com/office/powerpoint/2010/main">
          <mc:Choice Requires="p14">
            <p:contentPart p14:bwMode="auto" r:id="rId99">
              <p14:nvContentPartPr>
                <p14:cNvPr id="84" name="Freihand 83">
                  <a:extLst>
                    <a:ext uri="{FF2B5EF4-FFF2-40B4-BE49-F238E27FC236}">
                      <a16:creationId xmlns:a16="http://schemas.microsoft.com/office/drawing/2014/main" id="{4B8A7DE4-B989-6C21-2D28-C925919BD420}"/>
                    </a:ext>
                  </a:extLst>
                </p14:cNvPr>
                <p14:cNvContentPartPr/>
                <p14:nvPr/>
              </p14:nvContentPartPr>
              <p14:xfrm>
                <a:off x="109475" y="2229508"/>
                <a:ext cx="126360" cy="142560"/>
              </p14:xfrm>
            </p:contentPart>
          </mc:Choice>
          <mc:Fallback xmlns="">
            <p:pic>
              <p:nvPicPr>
                <p:cNvPr id="84" name="Freihand 83">
                  <a:extLst>
                    <a:ext uri="{FF2B5EF4-FFF2-40B4-BE49-F238E27FC236}">
                      <a16:creationId xmlns:a16="http://schemas.microsoft.com/office/drawing/2014/main" id="{4B8A7DE4-B989-6C21-2D28-C925919BD420}"/>
                    </a:ext>
                  </a:extLst>
                </p:cNvPr>
                <p:cNvPicPr/>
                <p:nvPr/>
              </p:nvPicPr>
              <p:blipFill>
                <a:blip r:embed="rId100"/>
                <a:stretch>
                  <a:fillRect/>
                </a:stretch>
              </p:blipFill>
              <p:spPr>
                <a:xfrm>
                  <a:off x="100475" y="2220508"/>
                  <a:ext cx="144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Freihand 84">
                  <a:extLst>
                    <a:ext uri="{FF2B5EF4-FFF2-40B4-BE49-F238E27FC236}">
                      <a16:creationId xmlns:a16="http://schemas.microsoft.com/office/drawing/2014/main" id="{2BC30036-025C-AA2C-3A80-A3095161BED4}"/>
                    </a:ext>
                  </a:extLst>
                </p14:cNvPr>
                <p14:cNvContentPartPr/>
                <p14:nvPr/>
              </p14:nvContentPartPr>
              <p14:xfrm>
                <a:off x="227195" y="2338228"/>
                <a:ext cx="57600" cy="104760"/>
              </p14:xfrm>
            </p:contentPart>
          </mc:Choice>
          <mc:Fallback xmlns="">
            <p:pic>
              <p:nvPicPr>
                <p:cNvPr id="85" name="Freihand 84">
                  <a:extLst>
                    <a:ext uri="{FF2B5EF4-FFF2-40B4-BE49-F238E27FC236}">
                      <a16:creationId xmlns:a16="http://schemas.microsoft.com/office/drawing/2014/main" id="{2BC30036-025C-AA2C-3A80-A3095161BED4}"/>
                    </a:ext>
                  </a:extLst>
                </p:cNvPr>
                <p:cNvPicPr/>
                <p:nvPr/>
              </p:nvPicPr>
              <p:blipFill>
                <a:blip r:embed="rId102"/>
                <a:stretch>
                  <a:fillRect/>
                </a:stretch>
              </p:blipFill>
              <p:spPr>
                <a:xfrm>
                  <a:off x="218195" y="2329228"/>
                  <a:ext cx="75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7" name="Freihand 86">
                  <a:extLst>
                    <a:ext uri="{FF2B5EF4-FFF2-40B4-BE49-F238E27FC236}">
                      <a16:creationId xmlns:a16="http://schemas.microsoft.com/office/drawing/2014/main" id="{65EAA907-BD96-9F75-747E-1AAED6A3D6C1}"/>
                    </a:ext>
                  </a:extLst>
                </p14:cNvPr>
                <p14:cNvContentPartPr/>
                <p14:nvPr/>
              </p14:nvContentPartPr>
              <p14:xfrm>
                <a:off x="362555" y="2219788"/>
                <a:ext cx="14400" cy="102600"/>
              </p14:xfrm>
            </p:contentPart>
          </mc:Choice>
          <mc:Fallback xmlns="">
            <p:pic>
              <p:nvPicPr>
                <p:cNvPr id="87" name="Freihand 86">
                  <a:extLst>
                    <a:ext uri="{FF2B5EF4-FFF2-40B4-BE49-F238E27FC236}">
                      <a16:creationId xmlns:a16="http://schemas.microsoft.com/office/drawing/2014/main" id="{65EAA907-BD96-9F75-747E-1AAED6A3D6C1}"/>
                    </a:ext>
                  </a:extLst>
                </p:cNvPr>
                <p:cNvPicPr/>
                <p:nvPr/>
              </p:nvPicPr>
              <p:blipFill>
                <a:blip r:embed="rId104"/>
                <a:stretch>
                  <a:fillRect/>
                </a:stretch>
              </p:blipFill>
              <p:spPr>
                <a:xfrm>
                  <a:off x="353915" y="2210788"/>
                  <a:ext cx="32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8" name="Freihand 87">
                  <a:extLst>
                    <a:ext uri="{FF2B5EF4-FFF2-40B4-BE49-F238E27FC236}">
                      <a16:creationId xmlns:a16="http://schemas.microsoft.com/office/drawing/2014/main" id="{5D01BD54-D77F-CE87-7D4E-986A3218627B}"/>
                    </a:ext>
                  </a:extLst>
                </p14:cNvPr>
                <p14:cNvContentPartPr/>
                <p14:nvPr/>
              </p14:nvContentPartPr>
              <p14:xfrm>
                <a:off x="301355" y="2260468"/>
                <a:ext cx="117360" cy="9720"/>
              </p14:xfrm>
            </p:contentPart>
          </mc:Choice>
          <mc:Fallback xmlns="">
            <p:pic>
              <p:nvPicPr>
                <p:cNvPr id="88" name="Freihand 87">
                  <a:extLst>
                    <a:ext uri="{FF2B5EF4-FFF2-40B4-BE49-F238E27FC236}">
                      <a16:creationId xmlns:a16="http://schemas.microsoft.com/office/drawing/2014/main" id="{5D01BD54-D77F-CE87-7D4E-986A3218627B}"/>
                    </a:ext>
                  </a:extLst>
                </p:cNvPr>
                <p:cNvPicPr/>
                <p:nvPr/>
              </p:nvPicPr>
              <p:blipFill>
                <a:blip r:embed="rId106"/>
                <a:stretch>
                  <a:fillRect/>
                </a:stretch>
              </p:blipFill>
              <p:spPr>
                <a:xfrm>
                  <a:off x="292715" y="2251828"/>
                  <a:ext cx="135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 name="Freihand 88">
                  <a:extLst>
                    <a:ext uri="{FF2B5EF4-FFF2-40B4-BE49-F238E27FC236}">
                      <a16:creationId xmlns:a16="http://schemas.microsoft.com/office/drawing/2014/main" id="{1145E898-1188-BD89-1C0E-07CA47BB46A1}"/>
                    </a:ext>
                  </a:extLst>
                </p14:cNvPr>
                <p14:cNvContentPartPr/>
                <p14:nvPr/>
              </p14:nvContentPartPr>
              <p14:xfrm>
                <a:off x="410435" y="2184868"/>
                <a:ext cx="117360" cy="151200"/>
              </p14:xfrm>
            </p:contentPart>
          </mc:Choice>
          <mc:Fallback xmlns="">
            <p:pic>
              <p:nvPicPr>
                <p:cNvPr id="89" name="Freihand 88">
                  <a:extLst>
                    <a:ext uri="{FF2B5EF4-FFF2-40B4-BE49-F238E27FC236}">
                      <a16:creationId xmlns:a16="http://schemas.microsoft.com/office/drawing/2014/main" id="{1145E898-1188-BD89-1C0E-07CA47BB46A1}"/>
                    </a:ext>
                  </a:extLst>
                </p:cNvPr>
                <p:cNvPicPr/>
                <p:nvPr/>
              </p:nvPicPr>
              <p:blipFill>
                <a:blip r:embed="rId108"/>
                <a:stretch>
                  <a:fillRect/>
                </a:stretch>
              </p:blipFill>
              <p:spPr>
                <a:xfrm>
                  <a:off x="401795" y="2176228"/>
                  <a:ext cx="135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0" name="Freihand 89">
                  <a:extLst>
                    <a:ext uri="{FF2B5EF4-FFF2-40B4-BE49-F238E27FC236}">
                      <a16:creationId xmlns:a16="http://schemas.microsoft.com/office/drawing/2014/main" id="{1BA4A245-46FB-3DFC-4913-C103BD255F0E}"/>
                    </a:ext>
                  </a:extLst>
                </p14:cNvPr>
                <p14:cNvContentPartPr/>
                <p14:nvPr/>
              </p14:nvContentPartPr>
              <p14:xfrm>
                <a:off x="405035" y="2172988"/>
                <a:ext cx="142560" cy="16920"/>
              </p14:xfrm>
            </p:contentPart>
          </mc:Choice>
          <mc:Fallback xmlns="">
            <p:pic>
              <p:nvPicPr>
                <p:cNvPr id="90" name="Freihand 89">
                  <a:extLst>
                    <a:ext uri="{FF2B5EF4-FFF2-40B4-BE49-F238E27FC236}">
                      <a16:creationId xmlns:a16="http://schemas.microsoft.com/office/drawing/2014/main" id="{1BA4A245-46FB-3DFC-4913-C103BD255F0E}"/>
                    </a:ext>
                  </a:extLst>
                </p:cNvPr>
                <p:cNvPicPr/>
                <p:nvPr/>
              </p:nvPicPr>
              <p:blipFill>
                <a:blip r:embed="rId110"/>
                <a:stretch>
                  <a:fillRect/>
                </a:stretch>
              </p:blipFill>
              <p:spPr>
                <a:xfrm>
                  <a:off x="396395" y="2163988"/>
                  <a:ext cx="160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2" name="Freihand 91">
                  <a:extLst>
                    <a:ext uri="{FF2B5EF4-FFF2-40B4-BE49-F238E27FC236}">
                      <a16:creationId xmlns:a16="http://schemas.microsoft.com/office/drawing/2014/main" id="{E5D9DF6F-EE31-EBB7-0C74-6712EC6167AB}"/>
                    </a:ext>
                  </a:extLst>
                </p14:cNvPr>
                <p14:cNvContentPartPr/>
                <p14:nvPr/>
              </p14:nvContentPartPr>
              <p14:xfrm>
                <a:off x="545795" y="2117548"/>
                <a:ext cx="63000" cy="214920"/>
              </p14:xfrm>
            </p:contentPart>
          </mc:Choice>
          <mc:Fallback xmlns="">
            <p:pic>
              <p:nvPicPr>
                <p:cNvPr id="92" name="Freihand 91">
                  <a:extLst>
                    <a:ext uri="{FF2B5EF4-FFF2-40B4-BE49-F238E27FC236}">
                      <a16:creationId xmlns:a16="http://schemas.microsoft.com/office/drawing/2014/main" id="{E5D9DF6F-EE31-EBB7-0C74-6712EC6167AB}"/>
                    </a:ext>
                  </a:extLst>
                </p:cNvPr>
                <p:cNvPicPr/>
                <p:nvPr/>
              </p:nvPicPr>
              <p:blipFill>
                <a:blip r:embed="rId112"/>
                <a:stretch>
                  <a:fillRect/>
                </a:stretch>
              </p:blipFill>
              <p:spPr>
                <a:xfrm>
                  <a:off x="536795" y="2108908"/>
                  <a:ext cx="806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3" name="Freihand 92">
                  <a:extLst>
                    <a:ext uri="{FF2B5EF4-FFF2-40B4-BE49-F238E27FC236}">
                      <a16:creationId xmlns:a16="http://schemas.microsoft.com/office/drawing/2014/main" id="{98D664FF-CE23-8A83-D025-9C1E793354ED}"/>
                    </a:ext>
                  </a:extLst>
                </p14:cNvPr>
                <p14:cNvContentPartPr/>
                <p14:nvPr/>
              </p14:nvContentPartPr>
              <p14:xfrm>
                <a:off x="612755" y="2154628"/>
                <a:ext cx="36000" cy="163080"/>
              </p14:xfrm>
            </p:contentPart>
          </mc:Choice>
          <mc:Fallback xmlns="">
            <p:pic>
              <p:nvPicPr>
                <p:cNvPr id="93" name="Freihand 92">
                  <a:extLst>
                    <a:ext uri="{FF2B5EF4-FFF2-40B4-BE49-F238E27FC236}">
                      <a16:creationId xmlns:a16="http://schemas.microsoft.com/office/drawing/2014/main" id="{98D664FF-CE23-8A83-D025-9C1E793354ED}"/>
                    </a:ext>
                  </a:extLst>
                </p:cNvPr>
                <p:cNvPicPr/>
                <p:nvPr/>
              </p:nvPicPr>
              <p:blipFill>
                <a:blip r:embed="rId114"/>
                <a:stretch>
                  <a:fillRect/>
                </a:stretch>
              </p:blipFill>
              <p:spPr>
                <a:xfrm>
                  <a:off x="604115" y="2145988"/>
                  <a:ext cx="53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4" name="Freihand 93">
                  <a:extLst>
                    <a:ext uri="{FF2B5EF4-FFF2-40B4-BE49-F238E27FC236}">
                      <a16:creationId xmlns:a16="http://schemas.microsoft.com/office/drawing/2014/main" id="{B4330903-AF64-E03E-28B5-C3D87918A7F2}"/>
                    </a:ext>
                  </a:extLst>
                </p14:cNvPr>
                <p14:cNvContentPartPr/>
                <p14:nvPr/>
              </p14:nvContentPartPr>
              <p14:xfrm>
                <a:off x="642995" y="2287468"/>
                <a:ext cx="61560" cy="82080"/>
              </p14:xfrm>
            </p:contentPart>
          </mc:Choice>
          <mc:Fallback xmlns="">
            <p:pic>
              <p:nvPicPr>
                <p:cNvPr id="94" name="Freihand 93">
                  <a:extLst>
                    <a:ext uri="{FF2B5EF4-FFF2-40B4-BE49-F238E27FC236}">
                      <a16:creationId xmlns:a16="http://schemas.microsoft.com/office/drawing/2014/main" id="{B4330903-AF64-E03E-28B5-C3D87918A7F2}"/>
                    </a:ext>
                  </a:extLst>
                </p:cNvPr>
                <p:cNvPicPr/>
                <p:nvPr/>
              </p:nvPicPr>
              <p:blipFill>
                <a:blip r:embed="rId116"/>
                <a:stretch>
                  <a:fillRect/>
                </a:stretch>
              </p:blipFill>
              <p:spPr>
                <a:xfrm>
                  <a:off x="634355" y="2278468"/>
                  <a:ext cx="79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5" name="Freihand 94">
                  <a:extLst>
                    <a:ext uri="{FF2B5EF4-FFF2-40B4-BE49-F238E27FC236}">
                      <a16:creationId xmlns:a16="http://schemas.microsoft.com/office/drawing/2014/main" id="{C0936D4E-0376-6F39-855D-DEB09C1EAB65}"/>
                    </a:ext>
                  </a:extLst>
                </p14:cNvPr>
                <p14:cNvContentPartPr/>
                <p14:nvPr/>
              </p14:nvContentPartPr>
              <p14:xfrm>
                <a:off x="712475" y="2143108"/>
                <a:ext cx="55080" cy="322560"/>
              </p14:xfrm>
            </p:contentPart>
          </mc:Choice>
          <mc:Fallback xmlns="">
            <p:pic>
              <p:nvPicPr>
                <p:cNvPr id="95" name="Freihand 94">
                  <a:extLst>
                    <a:ext uri="{FF2B5EF4-FFF2-40B4-BE49-F238E27FC236}">
                      <a16:creationId xmlns:a16="http://schemas.microsoft.com/office/drawing/2014/main" id="{C0936D4E-0376-6F39-855D-DEB09C1EAB65}"/>
                    </a:ext>
                  </a:extLst>
                </p:cNvPr>
                <p:cNvPicPr/>
                <p:nvPr/>
              </p:nvPicPr>
              <p:blipFill>
                <a:blip r:embed="rId118"/>
                <a:stretch>
                  <a:fillRect/>
                </a:stretch>
              </p:blipFill>
              <p:spPr>
                <a:xfrm>
                  <a:off x="703835" y="2134468"/>
                  <a:ext cx="727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Freihand 96">
                  <a:extLst>
                    <a:ext uri="{FF2B5EF4-FFF2-40B4-BE49-F238E27FC236}">
                      <a16:creationId xmlns:a16="http://schemas.microsoft.com/office/drawing/2014/main" id="{669DC60F-6595-0F29-84AF-9BA49E07757A}"/>
                    </a:ext>
                  </a:extLst>
                </p14:cNvPr>
                <p14:cNvContentPartPr/>
                <p14:nvPr/>
              </p14:nvContentPartPr>
              <p14:xfrm>
                <a:off x="818315" y="2207908"/>
                <a:ext cx="25560" cy="125280"/>
              </p14:xfrm>
            </p:contentPart>
          </mc:Choice>
          <mc:Fallback xmlns="">
            <p:pic>
              <p:nvPicPr>
                <p:cNvPr id="97" name="Freihand 96">
                  <a:extLst>
                    <a:ext uri="{FF2B5EF4-FFF2-40B4-BE49-F238E27FC236}">
                      <a16:creationId xmlns:a16="http://schemas.microsoft.com/office/drawing/2014/main" id="{669DC60F-6595-0F29-84AF-9BA49E07757A}"/>
                    </a:ext>
                  </a:extLst>
                </p:cNvPr>
                <p:cNvPicPr/>
                <p:nvPr/>
              </p:nvPicPr>
              <p:blipFill>
                <a:blip r:embed="rId120"/>
                <a:stretch>
                  <a:fillRect/>
                </a:stretch>
              </p:blipFill>
              <p:spPr>
                <a:xfrm>
                  <a:off x="809675" y="2198908"/>
                  <a:ext cx="43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8" name="Freihand 97">
                  <a:extLst>
                    <a:ext uri="{FF2B5EF4-FFF2-40B4-BE49-F238E27FC236}">
                      <a16:creationId xmlns:a16="http://schemas.microsoft.com/office/drawing/2014/main" id="{49671C4A-481B-CCF6-0DC3-EBF3F94885A8}"/>
                    </a:ext>
                  </a:extLst>
                </p14:cNvPr>
                <p14:cNvContentPartPr/>
                <p14:nvPr/>
              </p14:nvContentPartPr>
              <p14:xfrm>
                <a:off x="796715" y="2259388"/>
                <a:ext cx="73800" cy="12960"/>
              </p14:xfrm>
            </p:contentPart>
          </mc:Choice>
          <mc:Fallback xmlns="">
            <p:pic>
              <p:nvPicPr>
                <p:cNvPr id="98" name="Freihand 97">
                  <a:extLst>
                    <a:ext uri="{FF2B5EF4-FFF2-40B4-BE49-F238E27FC236}">
                      <a16:creationId xmlns:a16="http://schemas.microsoft.com/office/drawing/2014/main" id="{49671C4A-481B-CCF6-0DC3-EBF3F94885A8}"/>
                    </a:ext>
                  </a:extLst>
                </p:cNvPr>
                <p:cNvPicPr/>
                <p:nvPr/>
              </p:nvPicPr>
              <p:blipFill>
                <a:blip r:embed="rId122"/>
                <a:stretch>
                  <a:fillRect/>
                </a:stretch>
              </p:blipFill>
              <p:spPr>
                <a:xfrm>
                  <a:off x="788075" y="2250748"/>
                  <a:ext cx="91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9" name="Freihand 98">
                  <a:extLst>
                    <a:ext uri="{FF2B5EF4-FFF2-40B4-BE49-F238E27FC236}">
                      <a16:creationId xmlns:a16="http://schemas.microsoft.com/office/drawing/2014/main" id="{2B9189A2-5D3B-70FE-CD5F-CCCAA0300EFE}"/>
                    </a:ext>
                  </a:extLst>
                </p14:cNvPr>
                <p14:cNvContentPartPr/>
                <p14:nvPr/>
              </p14:nvContentPartPr>
              <p14:xfrm>
                <a:off x="886715" y="2161468"/>
                <a:ext cx="89280" cy="181800"/>
              </p14:xfrm>
            </p:contentPart>
          </mc:Choice>
          <mc:Fallback xmlns="">
            <p:pic>
              <p:nvPicPr>
                <p:cNvPr id="99" name="Freihand 98">
                  <a:extLst>
                    <a:ext uri="{FF2B5EF4-FFF2-40B4-BE49-F238E27FC236}">
                      <a16:creationId xmlns:a16="http://schemas.microsoft.com/office/drawing/2014/main" id="{2B9189A2-5D3B-70FE-CD5F-CCCAA0300EFE}"/>
                    </a:ext>
                  </a:extLst>
                </p:cNvPr>
                <p:cNvPicPr/>
                <p:nvPr/>
              </p:nvPicPr>
              <p:blipFill>
                <a:blip r:embed="rId124"/>
                <a:stretch>
                  <a:fillRect/>
                </a:stretch>
              </p:blipFill>
              <p:spPr>
                <a:xfrm>
                  <a:off x="877715" y="2152468"/>
                  <a:ext cx="106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0" name="Freihand 99">
                  <a:extLst>
                    <a:ext uri="{FF2B5EF4-FFF2-40B4-BE49-F238E27FC236}">
                      <a16:creationId xmlns:a16="http://schemas.microsoft.com/office/drawing/2014/main" id="{732DEC66-F4FA-5CA5-7CD1-BC98293104A1}"/>
                    </a:ext>
                  </a:extLst>
                </p14:cNvPr>
                <p14:cNvContentPartPr/>
                <p14:nvPr/>
              </p14:nvContentPartPr>
              <p14:xfrm>
                <a:off x="990035" y="2219068"/>
                <a:ext cx="58320" cy="77760"/>
              </p14:xfrm>
            </p:contentPart>
          </mc:Choice>
          <mc:Fallback xmlns="">
            <p:pic>
              <p:nvPicPr>
                <p:cNvPr id="100" name="Freihand 99">
                  <a:extLst>
                    <a:ext uri="{FF2B5EF4-FFF2-40B4-BE49-F238E27FC236}">
                      <a16:creationId xmlns:a16="http://schemas.microsoft.com/office/drawing/2014/main" id="{732DEC66-F4FA-5CA5-7CD1-BC98293104A1}"/>
                    </a:ext>
                  </a:extLst>
                </p:cNvPr>
                <p:cNvPicPr/>
                <p:nvPr/>
              </p:nvPicPr>
              <p:blipFill>
                <a:blip r:embed="rId126"/>
                <a:stretch>
                  <a:fillRect/>
                </a:stretch>
              </p:blipFill>
              <p:spPr>
                <a:xfrm>
                  <a:off x="981395" y="2210428"/>
                  <a:ext cx="75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1" name="Freihand 100">
                  <a:extLst>
                    <a:ext uri="{FF2B5EF4-FFF2-40B4-BE49-F238E27FC236}">
                      <a16:creationId xmlns:a16="http://schemas.microsoft.com/office/drawing/2014/main" id="{ABE10782-CF88-299A-2944-2E2087F51EAD}"/>
                    </a:ext>
                  </a:extLst>
                </p14:cNvPr>
                <p14:cNvContentPartPr/>
                <p14:nvPr/>
              </p14:nvContentPartPr>
              <p14:xfrm>
                <a:off x="1051955" y="2156428"/>
                <a:ext cx="117720" cy="134280"/>
              </p14:xfrm>
            </p:contentPart>
          </mc:Choice>
          <mc:Fallback xmlns="">
            <p:pic>
              <p:nvPicPr>
                <p:cNvPr id="101" name="Freihand 100">
                  <a:extLst>
                    <a:ext uri="{FF2B5EF4-FFF2-40B4-BE49-F238E27FC236}">
                      <a16:creationId xmlns:a16="http://schemas.microsoft.com/office/drawing/2014/main" id="{ABE10782-CF88-299A-2944-2E2087F51EAD}"/>
                    </a:ext>
                  </a:extLst>
                </p:cNvPr>
                <p:cNvPicPr/>
                <p:nvPr/>
              </p:nvPicPr>
              <p:blipFill>
                <a:blip r:embed="rId128"/>
                <a:stretch>
                  <a:fillRect/>
                </a:stretch>
              </p:blipFill>
              <p:spPr>
                <a:xfrm>
                  <a:off x="1043315" y="2147428"/>
                  <a:ext cx="135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2" name="Freihand 101">
                  <a:extLst>
                    <a:ext uri="{FF2B5EF4-FFF2-40B4-BE49-F238E27FC236}">
                      <a16:creationId xmlns:a16="http://schemas.microsoft.com/office/drawing/2014/main" id="{16167D90-B388-87DB-C350-C2341EE4F443}"/>
                    </a:ext>
                  </a:extLst>
                </p14:cNvPr>
                <p14:cNvContentPartPr/>
                <p14:nvPr/>
              </p14:nvContentPartPr>
              <p14:xfrm>
                <a:off x="1138355" y="2147068"/>
                <a:ext cx="102600" cy="155160"/>
              </p14:xfrm>
            </p:contentPart>
          </mc:Choice>
          <mc:Fallback xmlns="">
            <p:pic>
              <p:nvPicPr>
                <p:cNvPr id="102" name="Freihand 101">
                  <a:extLst>
                    <a:ext uri="{FF2B5EF4-FFF2-40B4-BE49-F238E27FC236}">
                      <a16:creationId xmlns:a16="http://schemas.microsoft.com/office/drawing/2014/main" id="{16167D90-B388-87DB-C350-C2341EE4F443}"/>
                    </a:ext>
                  </a:extLst>
                </p:cNvPr>
                <p:cNvPicPr/>
                <p:nvPr/>
              </p:nvPicPr>
              <p:blipFill>
                <a:blip r:embed="rId130"/>
                <a:stretch>
                  <a:fillRect/>
                </a:stretch>
              </p:blipFill>
              <p:spPr>
                <a:xfrm>
                  <a:off x="1129715" y="2138068"/>
                  <a:ext cx="120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3" name="Freihand 102">
                  <a:extLst>
                    <a:ext uri="{FF2B5EF4-FFF2-40B4-BE49-F238E27FC236}">
                      <a16:creationId xmlns:a16="http://schemas.microsoft.com/office/drawing/2014/main" id="{56684E7F-BEE7-321B-A615-02AE8A6118DA}"/>
                    </a:ext>
                  </a:extLst>
                </p14:cNvPr>
                <p14:cNvContentPartPr/>
                <p14:nvPr/>
              </p14:nvContentPartPr>
              <p14:xfrm>
                <a:off x="1045835" y="2426788"/>
                <a:ext cx="149040" cy="23040"/>
              </p14:xfrm>
            </p:contentPart>
          </mc:Choice>
          <mc:Fallback xmlns="">
            <p:pic>
              <p:nvPicPr>
                <p:cNvPr id="103" name="Freihand 102">
                  <a:extLst>
                    <a:ext uri="{FF2B5EF4-FFF2-40B4-BE49-F238E27FC236}">
                      <a16:creationId xmlns:a16="http://schemas.microsoft.com/office/drawing/2014/main" id="{56684E7F-BEE7-321B-A615-02AE8A6118DA}"/>
                    </a:ext>
                  </a:extLst>
                </p:cNvPr>
                <p:cNvPicPr/>
                <p:nvPr/>
              </p:nvPicPr>
              <p:blipFill>
                <a:blip r:embed="rId132"/>
                <a:stretch>
                  <a:fillRect/>
                </a:stretch>
              </p:blipFill>
              <p:spPr>
                <a:xfrm>
                  <a:off x="1037195" y="2418148"/>
                  <a:ext cx="166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4" name="Freihand 103">
                  <a:extLst>
                    <a:ext uri="{FF2B5EF4-FFF2-40B4-BE49-F238E27FC236}">
                      <a16:creationId xmlns:a16="http://schemas.microsoft.com/office/drawing/2014/main" id="{1AB03519-3609-C6EA-F378-B5D7B70437FE}"/>
                    </a:ext>
                  </a:extLst>
                </p14:cNvPr>
                <p14:cNvContentPartPr/>
                <p14:nvPr/>
              </p14:nvContentPartPr>
              <p14:xfrm>
                <a:off x="1164995" y="2358748"/>
                <a:ext cx="59760" cy="171000"/>
              </p14:xfrm>
            </p:contentPart>
          </mc:Choice>
          <mc:Fallback xmlns="">
            <p:pic>
              <p:nvPicPr>
                <p:cNvPr id="104" name="Freihand 103">
                  <a:extLst>
                    <a:ext uri="{FF2B5EF4-FFF2-40B4-BE49-F238E27FC236}">
                      <a16:creationId xmlns:a16="http://schemas.microsoft.com/office/drawing/2014/main" id="{1AB03519-3609-C6EA-F378-B5D7B70437FE}"/>
                    </a:ext>
                  </a:extLst>
                </p:cNvPr>
                <p:cNvPicPr/>
                <p:nvPr/>
              </p:nvPicPr>
              <p:blipFill>
                <a:blip r:embed="rId134"/>
                <a:stretch>
                  <a:fillRect/>
                </a:stretch>
              </p:blipFill>
              <p:spPr>
                <a:xfrm>
                  <a:off x="1155995" y="2349748"/>
                  <a:ext cx="77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6" name="Freihand 105">
                  <a:extLst>
                    <a:ext uri="{FF2B5EF4-FFF2-40B4-BE49-F238E27FC236}">
                      <a16:creationId xmlns:a16="http://schemas.microsoft.com/office/drawing/2014/main" id="{19418068-7042-DB99-163C-450787BB90B9}"/>
                    </a:ext>
                  </a:extLst>
                </p14:cNvPr>
                <p14:cNvContentPartPr/>
                <p14:nvPr/>
              </p14:nvContentPartPr>
              <p14:xfrm>
                <a:off x="572795" y="2441908"/>
                <a:ext cx="142560" cy="45720"/>
              </p14:xfrm>
            </p:contentPart>
          </mc:Choice>
          <mc:Fallback xmlns="">
            <p:pic>
              <p:nvPicPr>
                <p:cNvPr id="106" name="Freihand 105">
                  <a:extLst>
                    <a:ext uri="{FF2B5EF4-FFF2-40B4-BE49-F238E27FC236}">
                      <a16:creationId xmlns:a16="http://schemas.microsoft.com/office/drawing/2014/main" id="{19418068-7042-DB99-163C-450787BB90B9}"/>
                    </a:ext>
                  </a:extLst>
                </p:cNvPr>
                <p:cNvPicPr/>
                <p:nvPr/>
              </p:nvPicPr>
              <p:blipFill>
                <a:blip r:embed="rId136"/>
                <a:stretch>
                  <a:fillRect/>
                </a:stretch>
              </p:blipFill>
              <p:spPr>
                <a:xfrm>
                  <a:off x="564155" y="2432908"/>
                  <a:ext cx="160200" cy="63360"/>
                </a:xfrm>
                <a:prstGeom prst="rect">
                  <a:avLst/>
                </a:prstGeom>
              </p:spPr>
            </p:pic>
          </mc:Fallback>
        </mc:AlternateContent>
      </p:grpSp>
      <p:grpSp>
        <p:nvGrpSpPr>
          <p:cNvPr id="110" name="Gruppieren 109">
            <a:extLst>
              <a:ext uri="{FF2B5EF4-FFF2-40B4-BE49-F238E27FC236}">
                <a16:creationId xmlns:a16="http://schemas.microsoft.com/office/drawing/2014/main" id="{66649205-5F59-DD8D-0520-4004665161B9}"/>
              </a:ext>
            </a:extLst>
          </p:cNvPr>
          <p:cNvGrpSpPr/>
          <p:nvPr/>
        </p:nvGrpSpPr>
        <p:grpSpPr>
          <a:xfrm>
            <a:off x="1268675" y="3211588"/>
            <a:ext cx="699480" cy="535680"/>
            <a:chOff x="1268675" y="3211588"/>
            <a:chExt cx="699480" cy="535680"/>
          </a:xfrm>
        </p:grpSpPr>
        <mc:AlternateContent xmlns:mc="http://schemas.openxmlformats.org/markup-compatibility/2006" xmlns:p14="http://schemas.microsoft.com/office/powerpoint/2010/main">
          <mc:Choice Requires="p14">
            <p:contentPart p14:bwMode="auto" r:id="rId137">
              <p14:nvContentPartPr>
                <p14:cNvPr id="108" name="Freihand 107">
                  <a:extLst>
                    <a:ext uri="{FF2B5EF4-FFF2-40B4-BE49-F238E27FC236}">
                      <a16:creationId xmlns:a16="http://schemas.microsoft.com/office/drawing/2014/main" id="{98E1C1D7-9AE8-F379-C963-4A93E1D16DCC}"/>
                    </a:ext>
                  </a:extLst>
                </p14:cNvPr>
                <p14:cNvContentPartPr/>
                <p14:nvPr/>
              </p14:nvContentPartPr>
              <p14:xfrm>
                <a:off x="1911635" y="3211588"/>
                <a:ext cx="56520" cy="143280"/>
              </p14:xfrm>
            </p:contentPart>
          </mc:Choice>
          <mc:Fallback xmlns="">
            <p:pic>
              <p:nvPicPr>
                <p:cNvPr id="108" name="Freihand 107">
                  <a:extLst>
                    <a:ext uri="{FF2B5EF4-FFF2-40B4-BE49-F238E27FC236}">
                      <a16:creationId xmlns:a16="http://schemas.microsoft.com/office/drawing/2014/main" id="{98E1C1D7-9AE8-F379-C963-4A93E1D16DCC}"/>
                    </a:ext>
                  </a:extLst>
                </p:cNvPr>
                <p:cNvPicPr/>
                <p:nvPr/>
              </p:nvPicPr>
              <p:blipFill>
                <a:blip r:embed="rId138"/>
                <a:stretch>
                  <a:fillRect/>
                </a:stretch>
              </p:blipFill>
              <p:spPr>
                <a:xfrm>
                  <a:off x="1902635" y="3202948"/>
                  <a:ext cx="74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9" name="Freihand 108">
                  <a:extLst>
                    <a:ext uri="{FF2B5EF4-FFF2-40B4-BE49-F238E27FC236}">
                      <a16:creationId xmlns:a16="http://schemas.microsoft.com/office/drawing/2014/main" id="{E35452E0-07A4-9FCE-8C35-A8F2994BED38}"/>
                    </a:ext>
                  </a:extLst>
                </p14:cNvPr>
                <p14:cNvContentPartPr/>
                <p14:nvPr/>
              </p14:nvContentPartPr>
              <p14:xfrm>
                <a:off x="1268675" y="3308068"/>
                <a:ext cx="431280" cy="439200"/>
              </p14:xfrm>
            </p:contentPart>
          </mc:Choice>
          <mc:Fallback xmlns="">
            <p:pic>
              <p:nvPicPr>
                <p:cNvPr id="109" name="Freihand 108">
                  <a:extLst>
                    <a:ext uri="{FF2B5EF4-FFF2-40B4-BE49-F238E27FC236}">
                      <a16:creationId xmlns:a16="http://schemas.microsoft.com/office/drawing/2014/main" id="{E35452E0-07A4-9FCE-8C35-A8F2994BED38}"/>
                    </a:ext>
                  </a:extLst>
                </p:cNvPr>
                <p:cNvPicPr/>
                <p:nvPr/>
              </p:nvPicPr>
              <p:blipFill>
                <a:blip r:embed="rId140"/>
                <a:stretch>
                  <a:fillRect/>
                </a:stretch>
              </p:blipFill>
              <p:spPr>
                <a:xfrm>
                  <a:off x="1260035" y="3299428"/>
                  <a:ext cx="448920" cy="45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111" name="Freihand 110">
                <a:extLst>
                  <a:ext uri="{FF2B5EF4-FFF2-40B4-BE49-F238E27FC236}">
                    <a16:creationId xmlns:a16="http://schemas.microsoft.com/office/drawing/2014/main" id="{EE2EFCA8-94BE-49D5-6D1A-CCA6046900A3}"/>
                  </a:ext>
                </a:extLst>
              </p14:cNvPr>
              <p14:cNvContentPartPr/>
              <p14:nvPr/>
            </p14:nvContentPartPr>
            <p14:xfrm>
              <a:off x="2490155" y="2205028"/>
              <a:ext cx="6480" cy="163440"/>
            </p14:xfrm>
          </p:contentPart>
        </mc:Choice>
        <mc:Fallback xmlns="">
          <p:pic>
            <p:nvPicPr>
              <p:cNvPr id="111" name="Freihand 110">
                <a:extLst>
                  <a:ext uri="{FF2B5EF4-FFF2-40B4-BE49-F238E27FC236}">
                    <a16:creationId xmlns:a16="http://schemas.microsoft.com/office/drawing/2014/main" id="{EE2EFCA8-94BE-49D5-6D1A-CCA6046900A3}"/>
                  </a:ext>
                </a:extLst>
              </p:cNvPr>
              <p:cNvPicPr/>
              <p:nvPr/>
            </p:nvPicPr>
            <p:blipFill>
              <a:blip r:embed="rId142"/>
              <a:stretch>
                <a:fillRect/>
              </a:stretch>
            </p:blipFill>
            <p:spPr>
              <a:xfrm>
                <a:off x="2481515" y="2196028"/>
                <a:ext cx="24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2" name="Freihand 111">
                <a:extLst>
                  <a:ext uri="{FF2B5EF4-FFF2-40B4-BE49-F238E27FC236}">
                    <a16:creationId xmlns:a16="http://schemas.microsoft.com/office/drawing/2014/main" id="{E7C54469-6CAD-B2C4-16D8-7AF7AEB312FA}"/>
                  </a:ext>
                </a:extLst>
              </p14:cNvPr>
              <p14:cNvContentPartPr/>
              <p14:nvPr/>
            </p14:nvContentPartPr>
            <p14:xfrm>
              <a:off x="2502755" y="2603908"/>
              <a:ext cx="12600" cy="150840"/>
            </p14:xfrm>
          </p:contentPart>
        </mc:Choice>
        <mc:Fallback xmlns="">
          <p:pic>
            <p:nvPicPr>
              <p:cNvPr id="112" name="Freihand 111">
                <a:extLst>
                  <a:ext uri="{FF2B5EF4-FFF2-40B4-BE49-F238E27FC236}">
                    <a16:creationId xmlns:a16="http://schemas.microsoft.com/office/drawing/2014/main" id="{E7C54469-6CAD-B2C4-16D8-7AF7AEB312FA}"/>
                  </a:ext>
                </a:extLst>
              </p:cNvPr>
              <p:cNvPicPr/>
              <p:nvPr/>
            </p:nvPicPr>
            <p:blipFill>
              <a:blip r:embed="rId144"/>
              <a:stretch>
                <a:fillRect/>
              </a:stretch>
            </p:blipFill>
            <p:spPr>
              <a:xfrm>
                <a:off x="2494115" y="2594908"/>
                <a:ext cx="30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3" name="Freihand 112">
                <a:extLst>
                  <a:ext uri="{FF2B5EF4-FFF2-40B4-BE49-F238E27FC236}">
                    <a16:creationId xmlns:a16="http://schemas.microsoft.com/office/drawing/2014/main" id="{AB5372FA-F46F-DF96-661C-0AB419B36CE5}"/>
                  </a:ext>
                </a:extLst>
              </p14:cNvPr>
              <p14:cNvContentPartPr/>
              <p14:nvPr/>
            </p14:nvContentPartPr>
            <p14:xfrm>
              <a:off x="2506355" y="2856628"/>
              <a:ext cx="6840" cy="401040"/>
            </p14:xfrm>
          </p:contentPart>
        </mc:Choice>
        <mc:Fallback xmlns="">
          <p:pic>
            <p:nvPicPr>
              <p:cNvPr id="113" name="Freihand 112">
                <a:extLst>
                  <a:ext uri="{FF2B5EF4-FFF2-40B4-BE49-F238E27FC236}">
                    <a16:creationId xmlns:a16="http://schemas.microsoft.com/office/drawing/2014/main" id="{AB5372FA-F46F-DF96-661C-0AB419B36CE5}"/>
                  </a:ext>
                </a:extLst>
              </p:cNvPr>
              <p:cNvPicPr/>
              <p:nvPr/>
            </p:nvPicPr>
            <p:blipFill>
              <a:blip r:embed="rId146"/>
              <a:stretch>
                <a:fillRect/>
              </a:stretch>
            </p:blipFill>
            <p:spPr>
              <a:xfrm>
                <a:off x="2497355" y="2847988"/>
                <a:ext cx="244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5" name="Freihand 124">
                <a:extLst>
                  <a:ext uri="{FF2B5EF4-FFF2-40B4-BE49-F238E27FC236}">
                    <a16:creationId xmlns:a16="http://schemas.microsoft.com/office/drawing/2014/main" id="{B1169F2B-AAF6-5E34-DD9A-DE748E110138}"/>
                  </a:ext>
                </a:extLst>
              </p14:cNvPr>
              <p14:cNvContentPartPr/>
              <p14:nvPr/>
            </p14:nvContentPartPr>
            <p14:xfrm>
              <a:off x="1878875" y="4296628"/>
              <a:ext cx="68760" cy="70920"/>
            </p14:xfrm>
          </p:contentPart>
        </mc:Choice>
        <mc:Fallback xmlns="">
          <p:pic>
            <p:nvPicPr>
              <p:cNvPr id="125" name="Freihand 124">
                <a:extLst>
                  <a:ext uri="{FF2B5EF4-FFF2-40B4-BE49-F238E27FC236}">
                    <a16:creationId xmlns:a16="http://schemas.microsoft.com/office/drawing/2014/main" id="{B1169F2B-AAF6-5E34-DD9A-DE748E110138}"/>
                  </a:ext>
                </a:extLst>
              </p:cNvPr>
              <p:cNvPicPr/>
              <p:nvPr/>
            </p:nvPicPr>
            <p:blipFill>
              <a:blip r:embed="rId148"/>
              <a:stretch>
                <a:fillRect/>
              </a:stretch>
            </p:blipFill>
            <p:spPr>
              <a:xfrm>
                <a:off x="1870235" y="4287988"/>
                <a:ext cx="86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4" name="Freihand 133">
                <a:extLst>
                  <a:ext uri="{FF2B5EF4-FFF2-40B4-BE49-F238E27FC236}">
                    <a16:creationId xmlns:a16="http://schemas.microsoft.com/office/drawing/2014/main" id="{D9B3D976-AEDC-F9CF-29ED-7E529807CF29}"/>
                  </a:ext>
                </a:extLst>
              </p14:cNvPr>
              <p14:cNvContentPartPr/>
              <p14:nvPr/>
            </p14:nvContentPartPr>
            <p14:xfrm>
              <a:off x="2755115" y="6522868"/>
              <a:ext cx="137160" cy="131400"/>
            </p14:xfrm>
          </p:contentPart>
        </mc:Choice>
        <mc:Fallback xmlns="">
          <p:pic>
            <p:nvPicPr>
              <p:cNvPr id="134" name="Freihand 133">
                <a:extLst>
                  <a:ext uri="{FF2B5EF4-FFF2-40B4-BE49-F238E27FC236}">
                    <a16:creationId xmlns:a16="http://schemas.microsoft.com/office/drawing/2014/main" id="{D9B3D976-AEDC-F9CF-29ED-7E529807CF29}"/>
                  </a:ext>
                </a:extLst>
              </p:cNvPr>
              <p:cNvPicPr/>
              <p:nvPr/>
            </p:nvPicPr>
            <p:blipFill>
              <a:blip r:embed="rId150"/>
              <a:stretch>
                <a:fillRect/>
              </a:stretch>
            </p:blipFill>
            <p:spPr>
              <a:xfrm>
                <a:off x="2746115" y="6514228"/>
                <a:ext cx="154800" cy="149040"/>
              </a:xfrm>
              <a:prstGeom prst="rect">
                <a:avLst/>
              </a:prstGeom>
            </p:spPr>
          </p:pic>
        </mc:Fallback>
      </mc:AlternateContent>
      <p:grpSp>
        <p:nvGrpSpPr>
          <p:cNvPr id="138" name="Gruppieren 137">
            <a:extLst>
              <a:ext uri="{FF2B5EF4-FFF2-40B4-BE49-F238E27FC236}">
                <a16:creationId xmlns:a16="http://schemas.microsoft.com/office/drawing/2014/main" id="{84982303-5FDD-D816-D466-5E43CA1103CB}"/>
              </a:ext>
            </a:extLst>
          </p:cNvPr>
          <p:cNvGrpSpPr/>
          <p:nvPr/>
        </p:nvGrpSpPr>
        <p:grpSpPr>
          <a:xfrm>
            <a:off x="2212595" y="3313108"/>
            <a:ext cx="1251360" cy="361080"/>
            <a:chOff x="2212595" y="3313108"/>
            <a:chExt cx="1251360" cy="361080"/>
          </a:xfrm>
        </p:grpSpPr>
        <mc:AlternateContent xmlns:mc="http://schemas.openxmlformats.org/markup-compatibility/2006" xmlns:p14="http://schemas.microsoft.com/office/powerpoint/2010/main">
          <mc:Choice Requires="p14">
            <p:contentPart p14:bwMode="auto" r:id="rId151">
              <p14:nvContentPartPr>
                <p14:cNvPr id="114" name="Freihand 113">
                  <a:extLst>
                    <a:ext uri="{FF2B5EF4-FFF2-40B4-BE49-F238E27FC236}">
                      <a16:creationId xmlns:a16="http://schemas.microsoft.com/office/drawing/2014/main" id="{0975F0CD-F99D-555C-81C1-2E344F0966F3}"/>
                    </a:ext>
                  </a:extLst>
                </p14:cNvPr>
                <p14:cNvContentPartPr/>
                <p14:nvPr/>
              </p14:nvContentPartPr>
              <p14:xfrm>
                <a:off x="2212595" y="3408508"/>
                <a:ext cx="83880" cy="204480"/>
              </p14:xfrm>
            </p:contentPart>
          </mc:Choice>
          <mc:Fallback xmlns="">
            <p:pic>
              <p:nvPicPr>
                <p:cNvPr id="114" name="Freihand 113">
                  <a:extLst>
                    <a:ext uri="{FF2B5EF4-FFF2-40B4-BE49-F238E27FC236}">
                      <a16:creationId xmlns:a16="http://schemas.microsoft.com/office/drawing/2014/main" id="{0975F0CD-F99D-555C-81C1-2E344F0966F3}"/>
                    </a:ext>
                  </a:extLst>
                </p:cNvPr>
                <p:cNvPicPr/>
                <p:nvPr/>
              </p:nvPicPr>
              <p:blipFill>
                <a:blip r:embed="rId152"/>
                <a:stretch>
                  <a:fillRect/>
                </a:stretch>
              </p:blipFill>
              <p:spPr>
                <a:xfrm>
                  <a:off x="2203955" y="3399868"/>
                  <a:ext cx="101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5" name="Freihand 114">
                  <a:extLst>
                    <a:ext uri="{FF2B5EF4-FFF2-40B4-BE49-F238E27FC236}">
                      <a16:creationId xmlns:a16="http://schemas.microsoft.com/office/drawing/2014/main" id="{79F9EC2F-4CF6-7ED7-9D55-B83B6775CA00}"/>
                    </a:ext>
                  </a:extLst>
                </p14:cNvPr>
                <p14:cNvContentPartPr/>
                <p14:nvPr/>
              </p14:nvContentPartPr>
              <p14:xfrm>
                <a:off x="2302235" y="3544588"/>
                <a:ext cx="66600" cy="129600"/>
              </p14:xfrm>
            </p:contentPart>
          </mc:Choice>
          <mc:Fallback xmlns="">
            <p:pic>
              <p:nvPicPr>
                <p:cNvPr id="115" name="Freihand 114">
                  <a:extLst>
                    <a:ext uri="{FF2B5EF4-FFF2-40B4-BE49-F238E27FC236}">
                      <a16:creationId xmlns:a16="http://schemas.microsoft.com/office/drawing/2014/main" id="{79F9EC2F-4CF6-7ED7-9D55-B83B6775CA00}"/>
                    </a:ext>
                  </a:extLst>
                </p:cNvPr>
                <p:cNvPicPr/>
                <p:nvPr/>
              </p:nvPicPr>
              <p:blipFill>
                <a:blip r:embed="rId154"/>
                <a:stretch>
                  <a:fillRect/>
                </a:stretch>
              </p:blipFill>
              <p:spPr>
                <a:xfrm>
                  <a:off x="2293595" y="3535948"/>
                  <a:ext cx="84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6" name="Freihand 115">
                  <a:extLst>
                    <a:ext uri="{FF2B5EF4-FFF2-40B4-BE49-F238E27FC236}">
                      <a16:creationId xmlns:a16="http://schemas.microsoft.com/office/drawing/2014/main" id="{7C1770D0-0948-585B-47AF-DEE65BC6D571}"/>
                    </a:ext>
                  </a:extLst>
                </p14:cNvPr>
                <p14:cNvContentPartPr/>
                <p14:nvPr/>
              </p14:nvContentPartPr>
              <p14:xfrm>
                <a:off x="2330315" y="3313108"/>
                <a:ext cx="140400" cy="146880"/>
              </p14:xfrm>
            </p:contentPart>
          </mc:Choice>
          <mc:Fallback xmlns="">
            <p:pic>
              <p:nvPicPr>
                <p:cNvPr id="116" name="Freihand 115">
                  <a:extLst>
                    <a:ext uri="{FF2B5EF4-FFF2-40B4-BE49-F238E27FC236}">
                      <a16:creationId xmlns:a16="http://schemas.microsoft.com/office/drawing/2014/main" id="{7C1770D0-0948-585B-47AF-DEE65BC6D571}"/>
                    </a:ext>
                  </a:extLst>
                </p:cNvPr>
                <p:cNvPicPr/>
                <p:nvPr/>
              </p:nvPicPr>
              <p:blipFill>
                <a:blip r:embed="rId156"/>
                <a:stretch>
                  <a:fillRect/>
                </a:stretch>
              </p:blipFill>
              <p:spPr>
                <a:xfrm>
                  <a:off x="2321315" y="3304468"/>
                  <a:ext cx="158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7" name="Freihand 116">
                  <a:extLst>
                    <a:ext uri="{FF2B5EF4-FFF2-40B4-BE49-F238E27FC236}">
                      <a16:creationId xmlns:a16="http://schemas.microsoft.com/office/drawing/2014/main" id="{959454B4-5D9A-A94A-8FD0-5FC411E5EE70}"/>
                    </a:ext>
                  </a:extLst>
                </p14:cNvPr>
                <p14:cNvContentPartPr/>
                <p14:nvPr/>
              </p14:nvContentPartPr>
              <p14:xfrm>
                <a:off x="2513915" y="3331108"/>
                <a:ext cx="106560" cy="292320"/>
              </p14:xfrm>
            </p:contentPart>
          </mc:Choice>
          <mc:Fallback xmlns="">
            <p:pic>
              <p:nvPicPr>
                <p:cNvPr id="117" name="Freihand 116">
                  <a:extLst>
                    <a:ext uri="{FF2B5EF4-FFF2-40B4-BE49-F238E27FC236}">
                      <a16:creationId xmlns:a16="http://schemas.microsoft.com/office/drawing/2014/main" id="{959454B4-5D9A-A94A-8FD0-5FC411E5EE70}"/>
                    </a:ext>
                  </a:extLst>
                </p:cNvPr>
                <p:cNvPicPr/>
                <p:nvPr/>
              </p:nvPicPr>
              <p:blipFill>
                <a:blip r:embed="rId158"/>
                <a:stretch>
                  <a:fillRect/>
                </a:stretch>
              </p:blipFill>
              <p:spPr>
                <a:xfrm>
                  <a:off x="2505275" y="3322468"/>
                  <a:ext cx="1242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8" name="Freihand 117">
                  <a:extLst>
                    <a:ext uri="{FF2B5EF4-FFF2-40B4-BE49-F238E27FC236}">
                      <a16:creationId xmlns:a16="http://schemas.microsoft.com/office/drawing/2014/main" id="{4BFD8CEF-A164-F612-52F1-0AE1E280C75A}"/>
                    </a:ext>
                  </a:extLst>
                </p14:cNvPr>
                <p14:cNvContentPartPr/>
                <p14:nvPr/>
              </p14:nvContentPartPr>
              <p14:xfrm>
                <a:off x="2656475" y="3375748"/>
                <a:ext cx="116280" cy="171000"/>
              </p14:xfrm>
            </p:contentPart>
          </mc:Choice>
          <mc:Fallback xmlns="">
            <p:pic>
              <p:nvPicPr>
                <p:cNvPr id="118" name="Freihand 117">
                  <a:extLst>
                    <a:ext uri="{FF2B5EF4-FFF2-40B4-BE49-F238E27FC236}">
                      <a16:creationId xmlns:a16="http://schemas.microsoft.com/office/drawing/2014/main" id="{4BFD8CEF-A164-F612-52F1-0AE1E280C75A}"/>
                    </a:ext>
                  </a:extLst>
                </p:cNvPr>
                <p:cNvPicPr/>
                <p:nvPr/>
              </p:nvPicPr>
              <p:blipFill>
                <a:blip r:embed="rId160"/>
                <a:stretch>
                  <a:fillRect/>
                </a:stretch>
              </p:blipFill>
              <p:spPr>
                <a:xfrm>
                  <a:off x="2647475" y="3366748"/>
                  <a:ext cx="133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9" name="Freihand 118">
                  <a:extLst>
                    <a:ext uri="{FF2B5EF4-FFF2-40B4-BE49-F238E27FC236}">
                      <a16:creationId xmlns:a16="http://schemas.microsoft.com/office/drawing/2014/main" id="{24DF2142-9A7A-43D8-A3F8-A6189D5163B9}"/>
                    </a:ext>
                  </a:extLst>
                </p14:cNvPr>
                <p14:cNvContentPartPr/>
                <p14:nvPr/>
              </p14:nvContentPartPr>
              <p14:xfrm>
                <a:off x="2803355" y="3399868"/>
                <a:ext cx="112320" cy="115920"/>
              </p14:xfrm>
            </p:contentPart>
          </mc:Choice>
          <mc:Fallback xmlns="">
            <p:pic>
              <p:nvPicPr>
                <p:cNvPr id="119" name="Freihand 118">
                  <a:extLst>
                    <a:ext uri="{FF2B5EF4-FFF2-40B4-BE49-F238E27FC236}">
                      <a16:creationId xmlns:a16="http://schemas.microsoft.com/office/drawing/2014/main" id="{24DF2142-9A7A-43D8-A3F8-A6189D5163B9}"/>
                    </a:ext>
                  </a:extLst>
                </p:cNvPr>
                <p:cNvPicPr/>
                <p:nvPr/>
              </p:nvPicPr>
              <p:blipFill>
                <a:blip r:embed="rId162"/>
                <a:stretch>
                  <a:fillRect/>
                </a:stretch>
              </p:blipFill>
              <p:spPr>
                <a:xfrm>
                  <a:off x="2794355" y="3391228"/>
                  <a:ext cx="129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0" name="Freihand 119">
                  <a:extLst>
                    <a:ext uri="{FF2B5EF4-FFF2-40B4-BE49-F238E27FC236}">
                      <a16:creationId xmlns:a16="http://schemas.microsoft.com/office/drawing/2014/main" id="{D4C6712C-82F5-B31D-3F6F-2D95859C06A7}"/>
                    </a:ext>
                  </a:extLst>
                </p14:cNvPr>
                <p14:cNvContentPartPr/>
                <p14:nvPr/>
              </p14:nvContentPartPr>
              <p14:xfrm>
                <a:off x="3015755" y="3363868"/>
                <a:ext cx="116640" cy="162360"/>
              </p14:xfrm>
            </p:contentPart>
          </mc:Choice>
          <mc:Fallback xmlns="">
            <p:pic>
              <p:nvPicPr>
                <p:cNvPr id="120" name="Freihand 119">
                  <a:extLst>
                    <a:ext uri="{FF2B5EF4-FFF2-40B4-BE49-F238E27FC236}">
                      <a16:creationId xmlns:a16="http://schemas.microsoft.com/office/drawing/2014/main" id="{D4C6712C-82F5-B31D-3F6F-2D95859C06A7}"/>
                    </a:ext>
                  </a:extLst>
                </p:cNvPr>
                <p:cNvPicPr/>
                <p:nvPr/>
              </p:nvPicPr>
              <p:blipFill>
                <a:blip r:embed="rId164"/>
                <a:stretch>
                  <a:fillRect/>
                </a:stretch>
              </p:blipFill>
              <p:spPr>
                <a:xfrm>
                  <a:off x="3007115" y="3354868"/>
                  <a:ext cx="134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1" name="Freihand 120">
                  <a:extLst>
                    <a:ext uri="{FF2B5EF4-FFF2-40B4-BE49-F238E27FC236}">
                      <a16:creationId xmlns:a16="http://schemas.microsoft.com/office/drawing/2014/main" id="{7B754A44-356C-591B-83D1-49DEFCD4D7A5}"/>
                    </a:ext>
                  </a:extLst>
                </p14:cNvPr>
                <p14:cNvContentPartPr/>
                <p14:nvPr/>
              </p14:nvContentPartPr>
              <p14:xfrm>
                <a:off x="3040595" y="3489868"/>
                <a:ext cx="139320" cy="28080"/>
              </p14:xfrm>
            </p:contentPart>
          </mc:Choice>
          <mc:Fallback xmlns="">
            <p:pic>
              <p:nvPicPr>
                <p:cNvPr id="121" name="Freihand 120">
                  <a:extLst>
                    <a:ext uri="{FF2B5EF4-FFF2-40B4-BE49-F238E27FC236}">
                      <a16:creationId xmlns:a16="http://schemas.microsoft.com/office/drawing/2014/main" id="{7B754A44-356C-591B-83D1-49DEFCD4D7A5}"/>
                    </a:ext>
                  </a:extLst>
                </p:cNvPr>
                <p:cNvPicPr/>
                <p:nvPr/>
              </p:nvPicPr>
              <p:blipFill>
                <a:blip r:embed="rId166"/>
                <a:stretch>
                  <a:fillRect/>
                </a:stretch>
              </p:blipFill>
              <p:spPr>
                <a:xfrm>
                  <a:off x="3031955" y="3480868"/>
                  <a:ext cx="156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2" name="Freihand 121">
                  <a:extLst>
                    <a:ext uri="{FF2B5EF4-FFF2-40B4-BE49-F238E27FC236}">
                      <a16:creationId xmlns:a16="http://schemas.microsoft.com/office/drawing/2014/main" id="{48B1B550-2C9C-48D8-5DDE-85EE9C5FC129}"/>
                    </a:ext>
                  </a:extLst>
                </p14:cNvPr>
                <p14:cNvContentPartPr/>
                <p14:nvPr/>
              </p14:nvContentPartPr>
              <p14:xfrm>
                <a:off x="3197555" y="3349468"/>
                <a:ext cx="139680" cy="198720"/>
              </p14:xfrm>
            </p:contentPart>
          </mc:Choice>
          <mc:Fallback xmlns="">
            <p:pic>
              <p:nvPicPr>
                <p:cNvPr id="122" name="Freihand 121">
                  <a:extLst>
                    <a:ext uri="{FF2B5EF4-FFF2-40B4-BE49-F238E27FC236}">
                      <a16:creationId xmlns:a16="http://schemas.microsoft.com/office/drawing/2014/main" id="{48B1B550-2C9C-48D8-5DDE-85EE9C5FC129}"/>
                    </a:ext>
                  </a:extLst>
                </p:cNvPr>
                <p:cNvPicPr/>
                <p:nvPr/>
              </p:nvPicPr>
              <p:blipFill>
                <a:blip r:embed="rId168"/>
                <a:stretch>
                  <a:fillRect/>
                </a:stretch>
              </p:blipFill>
              <p:spPr>
                <a:xfrm>
                  <a:off x="3188555" y="3340468"/>
                  <a:ext cx="1573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3" name="Freihand 122">
                  <a:extLst>
                    <a:ext uri="{FF2B5EF4-FFF2-40B4-BE49-F238E27FC236}">
                      <a16:creationId xmlns:a16="http://schemas.microsoft.com/office/drawing/2014/main" id="{A01D8560-1485-2505-7898-395EFDDB0911}"/>
                    </a:ext>
                  </a:extLst>
                </p14:cNvPr>
                <p14:cNvContentPartPr/>
                <p14:nvPr/>
              </p14:nvContentPartPr>
              <p14:xfrm>
                <a:off x="3321755" y="3314548"/>
                <a:ext cx="142200" cy="323280"/>
              </p14:xfrm>
            </p:contentPart>
          </mc:Choice>
          <mc:Fallback xmlns="">
            <p:pic>
              <p:nvPicPr>
                <p:cNvPr id="123" name="Freihand 122">
                  <a:extLst>
                    <a:ext uri="{FF2B5EF4-FFF2-40B4-BE49-F238E27FC236}">
                      <a16:creationId xmlns:a16="http://schemas.microsoft.com/office/drawing/2014/main" id="{A01D8560-1485-2505-7898-395EFDDB0911}"/>
                    </a:ext>
                  </a:extLst>
                </p:cNvPr>
                <p:cNvPicPr/>
                <p:nvPr/>
              </p:nvPicPr>
              <p:blipFill>
                <a:blip r:embed="rId170"/>
                <a:stretch>
                  <a:fillRect/>
                </a:stretch>
              </p:blipFill>
              <p:spPr>
                <a:xfrm>
                  <a:off x="3313115" y="3305908"/>
                  <a:ext cx="1598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7" name="Freihand 136">
                  <a:extLst>
                    <a:ext uri="{FF2B5EF4-FFF2-40B4-BE49-F238E27FC236}">
                      <a16:creationId xmlns:a16="http://schemas.microsoft.com/office/drawing/2014/main" id="{E155CEB0-FBE8-ACE1-FF91-564F052C12F9}"/>
                    </a:ext>
                  </a:extLst>
                </p14:cNvPr>
                <p14:cNvContentPartPr/>
                <p14:nvPr/>
              </p14:nvContentPartPr>
              <p14:xfrm>
                <a:off x="2512475" y="3340468"/>
                <a:ext cx="15120" cy="331560"/>
              </p14:xfrm>
            </p:contentPart>
          </mc:Choice>
          <mc:Fallback xmlns="">
            <p:pic>
              <p:nvPicPr>
                <p:cNvPr id="137" name="Freihand 136">
                  <a:extLst>
                    <a:ext uri="{FF2B5EF4-FFF2-40B4-BE49-F238E27FC236}">
                      <a16:creationId xmlns:a16="http://schemas.microsoft.com/office/drawing/2014/main" id="{E155CEB0-FBE8-ACE1-FF91-564F052C12F9}"/>
                    </a:ext>
                  </a:extLst>
                </p:cNvPr>
                <p:cNvPicPr/>
                <p:nvPr/>
              </p:nvPicPr>
              <p:blipFill>
                <a:blip r:embed="rId172"/>
                <a:stretch>
                  <a:fillRect/>
                </a:stretch>
              </p:blipFill>
              <p:spPr>
                <a:xfrm>
                  <a:off x="2503475" y="3331828"/>
                  <a:ext cx="32760" cy="34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140" name="Freihand 139">
                <a:extLst>
                  <a:ext uri="{FF2B5EF4-FFF2-40B4-BE49-F238E27FC236}">
                    <a16:creationId xmlns:a16="http://schemas.microsoft.com/office/drawing/2014/main" id="{E1D455C5-C9B1-0AB7-F2FE-95F9FE9D8EA4}"/>
                  </a:ext>
                </a:extLst>
              </p14:cNvPr>
              <p14:cNvContentPartPr/>
              <p14:nvPr/>
            </p14:nvContentPartPr>
            <p14:xfrm>
              <a:off x="1868435" y="4299868"/>
              <a:ext cx="103320" cy="87840"/>
            </p14:xfrm>
          </p:contentPart>
        </mc:Choice>
        <mc:Fallback xmlns="">
          <p:pic>
            <p:nvPicPr>
              <p:cNvPr id="140" name="Freihand 139">
                <a:extLst>
                  <a:ext uri="{FF2B5EF4-FFF2-40B4-BE49-F238E27FC236}">
                    <a16:creationId xmlns:a16="http://schemas.microsoft.com/office/drawing/2014/main" id="{E1D455C5-C9B1-0AB7-F2FE-95F9FE9D8EA4}"/>
                  </a:ext>
                </a:extLst>
              </p:cNvPr>
              <p:cNvPicPr/>
              <p:nvPr/>
            </p:nvPicPr>
            <p:blipFill>
              <a:blip r:embed="rId174"/>
              <a:stretch>
                <a:fillRect/>
              </a:stretch>
            </p:blipFill>
            <p:spPr>
              <a:xfrm>
                <a:off x="1859435" y="4291228"/>
                <a:ext cx="120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1" name="Freihand 130">
                <a:extLst>
                  <a:ext uri="{FF2B5EF4-FFF2-40B4-BE49-F238E27FC236}">
                    <a16:creationId xmlns:a16="http://schemas.microsoft.com/office/drawing/2014/main" id="{9BE5883C-92F9-C447-A266-8AE82136C965}"/>
                  </a:ext>
                </a:extLst>
              </p14:cNvPr>
              <p14:cNvContentPartPr/>
              <p14:nvPr/>
            </p14:nvContentPartPr>
            <p14:xfrm>
              <a:off x="2631275" y="4653748"/>
              <a:ext cx="38880" cy="360360"/>
            </p14:xfrm>
          </p:contentPart>
        </mc:Choice>
        <mc:Fallback xmlns="">
          <p:pic>
            <p:nvPicPr>
              <p:cNvPr id="131" name="Freihand 130">
                <a:extLst>
                  <a:ext uri="{FF2B5EF4-FFF2-40B4-BE49-F238E27FC236}">
                    <a16:creationId xmlns:a16="http://schemas.microsoft.com/office/drawing/2014/main" id="{9BE5883C-92F9-C447-A266-8AE82136C965}"/>
                  </a:ext>
                </a:extLst>
              </p:cNvPr>
              <p:cNvPicPr/>
              <p:nvPr/>
            </p:nvPicPr>
            <p:blipFill>
              <a:blip r:embed="rId176"/>
              <a:stretch>
                <a:fillRect/>
              </a:stretch>
            </p:blipFill>
            <p:spPr>
              <a:xfrm>
                <a:off x="2622635" y="4644748"/>
                <a:ext cx="565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2" name="Freihand 131">
                <a:extLst>
                  <a:ext uri="{FF2B5EF4-FFF2-40B4-BE49-F238E27FC236}">
                    <a16:creationId xmlns:a16="http://schemas.microsoft.com/office/drawing/2014/main" id="{9DCFF5CA-4E03-548D-9B36-3019EB9A06A2}"/>
                  </a:ext>
                </a:extLst>
              </p14:cNvPr>
              <p14:cNvContentPartPr/>
              <p14:nvPr/>
            </p14:nvContentPartPr>
            <p14:xfrm>
              <a:off x="2652155" y="5138668"/>
              <a:ext cx="37800" cy="1197360"/>
            </p14:xfrm>
          </p:contentPart>
        </mc:Choice>
        <mc:Fallback xmlns="">
          <p:pic>
            <p:nvPicPr>
              <p:cNvPr id="132" name="Freihand 131">
                <a:extLst>
                  <a:ext uri="{FF2B5EF4-FFF2-40B4-BE49-F238E27FC236}">
                    <a16:creationId xmlns:a16="http://schemas.microsoft.com/office/drawing/2014/main" id="{9DCFF5CA-4E03-548D-9B36-3019EB9A06A2}"/>
                  </a:ext>
                </a:extLst>
              </p:cNvPr>
              <p:cNvPicPr/>
              <p:nvPr/>
            </p:nvPicPr>
            <p:blipFill>
              <a:blip r:embed="rId178"/>
              <a:stretch>
                <a:fillRect/>
              </a:stretch>
            </p:blipFill>
            <p:spPr>
              <a:xfrm>
                <a:off x="2643155" y="5129668"/>
                <a:ext cx="55440" cy="1215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6" name="Freihand 125">
                <a:extLst>
                  <a:ext uri="{FF2B5EF4-FFF2-40B4-BE49-F238E27FC236}">
                    <a16:creationId xmlns:a16="http://schemas.microsoft.com/office/drawing/2014/main" id="{C8A975D2-D915-653E-82AC-A0D068DE4A7C}"/>
                  </a:ext>
                </a:extLst>
              </p14:cNvPr>
              <p14:cNvContentPartPr/>
              <p14:nvPr/>
            </p14:nvContentPartPr>
            <p14:xfrm>
              <a:off x="1953395" y="4341268"/>
              <a:ext cx="213480" cy="22680"/>
            </p14:xfrm>
          </p:contentPart>
        </mc:Choice>
        <mc:Fallback xmlns="">
          <p:pic>
            <p:nvPicPr>
              <p:cNvPr id="126" name="Freihand 125">
                <a:extLst>
                  <a:ext uri="{FF2B5EF4-FFF2-40B4-BE49-F238E27FC236}">
                    <a16:creationId xmlns:a16="http://schemas.microsoft.com/office/drawing/2014/main" id="{C8A975D2-D915-653E-82AC-A0D068DE4A7C}"/>
                  </a:ext>
                </a:extLst>
              </p:cNvPr>
              <p:cNvPicPr/>
              <p:nvPr/>
            </p:nvPicPr>
            <p:blipFill>
              <a:blip r:embed="rId180"/>
              <a:stretch>
                <a:fillRect/>
              </a:stretch>
            </p:blipFill>
            <p:spPr>
              <a:xfrm>
                <a:off x="1944755" y="4332628"/>
                <a:ext cx="231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7" name="Freihand 126">
                <a:extLst>
                  <a:ext uri="{FF2B5EF4-FFF2-40B4-BE49-F238E27FC236}">
                    <a16:creationId xmlns:a16="http://schemas.microsoft.com/office/drawing/2014/main" id="{E50D9F26-9235-676B-9220-646A509DF297}"/>
                  </a:ext>
                </a:extLst>
              </p14:cNvPr>
              <p14:cNvContentPartPr/>
              <p14:nvPr/>
            </p14:nvContentPartPr>
            <p14:xfrm>
              <a:off x="2262275" y="4370788"/>
              <a:ext cx="69840" cy="18000"/>
            </p14:xfrm>
          </p:contentPart>
        </mc:Choice>
        <mc:Fallback xmlns="">
          <p:pic>
            <p:nvPicPr>
              <p:cNvPr id="127" name="Freihand 126">
                <a:extLst>
                  <a:ext uri="{FF2B5EF4-FFF2-40B4-BE49-F238E27FC236}">
                    <a16:creationId xmlns:a16="http://schemas.microsoft.com/office/drawing/2014/main" id="{E50D9F26-9235-676B-9220-646A509DF297}"/>
                  </a:ext>
                </a:extLst>
              </p:cNvPr>
              <p:cNvPicPr/>
              <p:nvPr/>
            </p:nvPicPr>
            <p:blipFill>
              <a:blip r:embed="rId182"/>
              <a:stretch>
                <a:fillRect/>
              </a:stretch>
            </p:blipFill>
            <p:spPr>
              <a:xfrm>
                <a:off x="2253275" y="4362148"/>
                <a:ext cx="87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8" name="Freihand 127">
                <a:extLst>
                  <a:ext uri="{FF2B5EF4-FFF2-40B4-BE49-F238E27FC236}">
                    <a16:creationId xmlns:a16="http://schemas.microsoft.com/office/drawing/2014/main" id="{F4B92772-7FCF-A750-B64B-D47B0F4FE106}"/>
                  </a:ext>
                </a:extLst>
              </p14:cNvPr>
              <p14:cNvContentPartPr/>
              <p14:nvPr/>
            </p14:nvContentPartPr>
            <p14:xfrm>
              <a:off x="2559275" y="4302028"/>
              <a:ext cx="61920" cy="50760"/>
            </p14:xfrm>
          </p:contentPart>
        </mc:Choice>
        <mc:Fallback xmlns="">
          <p:pic>
            <p:nvPicPr>
              <p:cNvPr id="128" name="Freihand 127">
                <a:extLst>
                  <a:ext uri="{FF2B5EF4-FFF2-40B4-BE49-F238E27FC236}">
                    <a16:creationId xmlns:a16="http://schemas.microsoft.com/office/drawing/2014/main" id="{F4B92772-7FCF-A750-B64B-D47B0F4FE106}"/>
                  </a:ext>
                </a:extLst>
              </p:cNvPr>
              <p:cNvPicPr/>
              <p:nvPr/>
            </p:nvPicPr>
            <p:blipFill>
              <a:blip r:embed="rId184"/>
              <a:stretch>
                <a:fillRect/>
              </a:stretch>
            </p:blipFill>
            <p:spPr>
              <a:xfrm>
                <a:off x="2550635" y="4293028"/>
                <a:ext cx="79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0" name="Freihand 129">
                <a:extLst>
                  <a:ext uri="{FF2B5EF4-FFF2-40B4-BE49-F238E27FC236}">
                    <a16:creationId xmlns:a16="http://schemas.microsoft.com/office/drawing/2014/main" id="{12EDE689-33D2-C603-4C60-35DE58F0238B}"/>
                  </a:ext>
                </a:extLst>
              </p14:cNvPr>
              <p14:cNvContentPartPr/>
              <p14:nvPr/>
            </p14:nvContentPartPr>
            <p14:xfrm>
              <a:off x="2595995" y="4315348"/>
              <a:ext cx="9720" cy="161280"/>
            </p14:xfrm>
          </p:contentPart>
        </mc:Choice>
        <mc:Fallback xmlns="">
          <p:pic>
            <p:nvPicPr>
              <p:cNvPr id="130" name="Freihand 129">
                <a:extLst>
                  <a:ext uri="{FF2B5EF4-FFF2-40B4-BE49-F238E27FC236}">
                    <a16:creationId xmlns:a16="http://schemas.microsoft.com/office/drawing/2014/main" id="{12EDE689-33D2-C603-4C60-35DE58F0238B}"/>
                  </a:ext>
                </a:extLst>
              </p:cNvPr>
              <p:cNvPicPr/>
              <p:nvPr/>
            </p:nvPicPr>
            <p:blipFill>
              <a:blip r:embed="rId186"/>
              <a:stretch>
                <a:fillRect/>
              </a:stretch>
            </p:blipFill>
            <p:spPr>
              <a:xfrm>
                <a:off x="2587355" y="4306348"/>
                <a:ext cx="2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5" name="Freihand 134">
                <a:extLst>
                  <a:ext uri="{FF2B5EF4-FFF2-40B4-BE49-F238E27FC236}">
                    <a16:creationId xmlns:a16="http://schemas.microsoft.com/office/drawing/2014/main" id="{5612D14D-ABA2-FCE2-2787-362E5A592DDF}"/>
                  </a:ext>
                </a:extLst>
              </p14:cNvPr>
              <p14:cNvContentPartPr/>
              <p14:nvPr/>
            </p14:nvContentPartPr>
            <p14:xfrm>
              <a:off x="2558195" y="4059748"/>
              <a:ext cx="20160" cy="199800"/>
            </p14:xfrm>
          </p:contentPart>
        </mc:Choice>
        <mc:Fallback xmlns="">
          <p:pic>
            <p:nvPicPr>
              <p:cNvPr id="135" name="Freihand 134">
                <a:extLst>
                  <a:ext uri="{FF2B5EF4-FFF2-40B4-BE49-F238E27FC236}">
                    <a16:creationId xmlns:a16="http://schemas.microsoft.com/office/drawing/2014/main" id="{5612D14D-ABA2-FCE2-2787-362E5A592DDF}"/>
                  </a:ext>
                </a:extLst>
              </p:cNvPr>
              <p:cNvPicPr/>
              <p:nvPr/>
            </p:nvPicPr>
            <p:blipFill>
              <a:blip r:embed="rId188"/>
              <a:stretch>
                <a:fillRect/>
              </a:stretch>
            </p:blipFill>
            <p:spPr>
              <a:xfrm>
                <a:off x="2549195" y="4050748"/>
                <a:ext cx="37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6" name="Freihand 135">
                <a:extLst>
                  <a:ext uri="{FF2B5EF4-FFF2-40B4-BE49-F238E27FC236}">
                    <a16:creationId xmlns:a16="http://schemas.microsoft.com/office/drawing/2014/main" id="{69BDA2D0-389C-B62A-2379-B89E472DD717}"/>
                  </a:ext>
                </a:extLst>
              </p14:cNvPr>
              <p14:cNvContentPartPr/>
              <p14:nvPr/>
            </p14:nvContentPartPr>
            <p14:xfrm>
              <a:off x="2549195" y="3825028"/>
              <a:ext cx="12600" cy="165240"/>
            </p14:xfrm>
          </p:contentPart>
        </mc:Choice>
        <mc:Fallback xmlns="">
          <p:pic>
            <p:nvPicPr>
              <p:cNvPr id="136" name="Freihand 135">
                <a:extLst>
                  <a:ext uri="{FF2B5EF4-FFF2-40B4-BE49-F238E27FC236}">
                    <a16:creationId xmlns:a16="http://schemas.microsoft.com/office/drawing/2014/main" id="{69BDA2D0-389C-B62A-2379-B89E472DD717}"/>
                  </a:ext>
                </a:extLst>
              </p:cNvPr>
              <p:cNvPicPr/>
              <p:nvPr/>
            </p:nvPicPr>
            <p:blipFill>
              <a:blip r:embed="rId190"/>
              <a:stretch>
                <a:fillRect/>
              </a:stretch>
            </p:blipFill>
            <p:spPr>
              <a:xfrm>
                <a:off x="2540555" y="3816028"/>
                <a:ext cx="30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1" name="Freihand 140">
                <a:extLst>
                  <a:ext uri="{FF2B5EF4-FFF2-40B4-BE49-F238E27FC236}">
                    <a16:creationId xmlns:a16="http://schemas.microsoft.com/office/drawing/2014/main" id="{86ACE37E-017D-5EAC-0DAF-B16378CE1C59}"/>
                  </a:ext>
                </a:extLst>
              </p14:cNvPr>
              <p14:cNvContentPartPr/>
              <p14:nvPr/>
            </p14:nvContentPartPr>
            <p14:xfrm>
              <a:off x="2310515" y="4660948"/>
              <a:ext cx="37440" cy="7920"/>
            </p14:xfrm>
          </p:contentPart>
        </mc:Choice>
        <mc:Fallback xmlns="">
          <p:pic>
            <p:nvPicPr>
              <p:cNvPr id="141" name="Freihand 140">
                <a:extLst>
                  <a:ext uri="{FF2B5EF4-FFF2-40B4-BE49-F238E27FC236}">
                    <a16:creationId xmlns:a16="http://schemas.microsoft.com/office/drawing/2014/main" id="{86ACE37E-017D-5EAC-0DAF-B16378CE1C59}"/>
                  </a:ext>
                </a:extLst>
              </p:cNvPr>
              <p:cNvPicPr/>
              <p:nvPr/>
            </p:nvPicPr>
            <p:blipFill>
              <a:blip r:embed="rId192"/>
              <a:stretch>
                <a:fillRect/>
              </a:stretch>
            </p:blipFill>
            <p:spPr>
              <a:xfrm>
                <a:off x="2301875" y="4651948"/>
                <a:ext cx="55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2" name="Freihand 141">
                <a:extLst>
                  <a:ext uri="{FF2B5EF4-FFF2-40B4-BE49-F238E27FC236}">
                    <a16:creationId xmlns:a16="http://schemas.microsoft.com/office/drawing/2014/main" id="{A47907C9-FBF2-4CD9-849C-5B53C2576BD5}"/>
                  </a:ext>
                </a:extLst>
              </p14:cNvPr>
              <p14:cNvContentPartPr/>
              <p14:nvPr/>
            </p14:nvContentPartPr>
            <p14:xfrm>
              <a:off x="2422475" y="4668868"/>
              <a:ext cx="109440" cy="21240"/>
            </p14:xfrm>
          </p:contentPart>
        </mc:Choice>
        <mc:Fallback xmlns="">
          <p:pic>
            <p:nvPicPr>
              <p:cNvPr id="142" name="Freihand 141">
                <a:extLst>
                  <a:ext uri="{FF2B5EF4-FFF2-40B4-BE49-F238E27FC236}">
                    <a16:creationId xmlns:a16="http://schemas.microsoft.com/office/drawing/2014/main" id="{A47907C9-FBF2-4CD9-849C-5B53C2576BD5}"/>
                  </a:ext>
                </a:extLst>
              </p:cNvPr>
              <p:cNvPicPr/>
              <p:nvPr/>
            </p:nvPicPr>
            <p:blipFill>
              <a:blip r:embed="rId194"/>
              <a:stretch>
                <a:fillRect/>
              </a:stretch>
            </p:blipFill>
            <p:spPr>
              <a:xfrm>
                <a:off x="2413475" y="4660228"/>
                <a:ext cx="127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3" name="Freihand 142">
                <a:extLst>
                  <a:ext uri="{FF2B5EF4-FFF2-40B4-BE49-F238E27FC236}">
                    <a16:creationId xmlns:a16="http://schemas.microsoft.com/office/drawing/2014/main" id="{06278488-2BF0-236B-1EC9-0CB9F79BD5EA}"/>
                  </a:ext>
                </a:extLst>
              </p14:cNvPr>
              <p14:cNvContentPartPr/>
              <p14:nvPr/>
            </p14:nvContentPartPr>
            <p14:xfrm>
              <a:off x="2652875" y="4667068"/>
              <a:ext cx="347040" cy="13320"/>
            </p14:xfrm>
          </p:contentPart>
        </mc:Choice>
        <mc:Fallback xmlns="">
          <p:pic>
            <p:nvPicPr>
              <p:cNvPr id="143" name="Freihand 142">
                <a:extLst>
                  <a:ext uri="{FF2B5EF4-FFF2-40B4-BE49-F238E27FC236}">
                    <a16:creationId xmlns:a16="http://schemas.microsoft.com/office/drawing/2014/main" id="{06278488-2BF0-236B-1EC9-0CB9F79BD5EA}"/>
                  </a:ext>
                </a:extLst>
              </p:cNvPr>
              <p:cNvPicPr/>
              <p:nvPr/>
            </p:nvPicPr>
            <p:blipFill>
              <a:blip r:embed="rId196"/>
              <a:stretch>
                <a:fillRect/>
              </a:stretch>
            </p:blipFill>
            <p:spPr>
              <a:xfrm>
                <a:off x="2643875" y="4658428"/>
                <a:ext cx="364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4" name="Freihand 143">
                <a:extLst>
                  <a:ext uri="{FF2B5EF4-FFF2-40B4-BE49-F238E27FC236}">
                    <a16:creationId xmlns:a16="http://schemas.microsoft.com/office/drawing/2014/main" id="{503A751C-9DAD-059C-B1C6-53DB6EF17E2B}"/>
                  </a:ext>
                </a:extLst>
              </p14:cNvPr>
              <p14:cNvContentPartPr/>
              <p14:nvPr/>
            </p14:nvContentPartPr>
            <p14:xfrm>
              <a:off x="2945915" y="5116348"/>
              <a:ext cx="101880" cy="9720"/>
            </p14:xfrm>
          </p:contentPart>
        </mc:Choice>
        <mc:Fallback xmlns="">
          <p:pic>
            <p:nvPicPr>
              <p:cNvPr id="144" name="Freihand 143">
                <a:extLst>
                  <a:ext uri="{FF2B5EF4-FFF2-40B4-BE49-F238E27FC236}">
                    <a16:creationId xmlns:a16="http://schemas.microsoft.com/office/drawing/2014/main" id="{503A751C-9DAD-059C-B1C6-53DB6EF17E2B}"/>
                  </a:ext>
                </a:extLst>
              </p:cNvPr>
              <p:cNvPicPr/>
              <p:nvPr/>
            </p:nvPicPr>
            <p:blipFill>
              <a:blip r:embed="rId198"/>
              <a:stretch>
                <a:fillRect/>
              </a:stretch>
            </p:blipFill>
            <p:spPr>
              <a:xfrm>
                <a:off x="2937275" y="5107708"/>
                <a:ext cx="11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5" name="Freihand 144">
                <a:extLst>
                  <a:ext uri="{FF2B5EF4-FFF2-40B4-BE49-F238E27FC236}">
                    <a16:creationId xmlns:a16="http://schemas.microsoft.com/office/drawing/2014/main" id="{B5CF1FAB-B6A1-7BE3-3856-FB70A517599C}"/>
                  </a:ext>
                </a:extLst>
              </p14:cNvPr>
              <p14:cNvContentPartPr/>
              <p14:nvPr/>
            </p14:nvContentPartPr>
            <p14:xfrm>
              <a:off x="3168035" y="5123548"/>
              <a:ext cx="396000" cy="36000"/>
            </p14:xfrm>
          </p:contentPart>
        </mc:Choice>
        <mc:Fallback xmlns="">
          <p:pic>
            <p:nvPicPr>
              <p:cNvPr id="145" name="Freihand 144">
                <a:extLst>
                  <a:ext uri="{FF2B5EF4-FFF2-40B4-BE49-F238E27FC236}">
                    <a16:creationId xmlns:a16="http://schemas.microsoft.com/office/drawing/2014/main" id="{B5CF1FAB-B6A1-7BE3-3856-FB70A517599C}"/>
                  </a:ext>
                </a:extLst>
              </p:cNvPr>
              <p:cNvPicPr/>
              <p:nvPr/>
            </p:nvPicPr>
            <p:blipFill>
              <a:blip r:embed="rId200"/>
              <a:stretch>
                <a:fillRect/>
              </a:stretch>
            </p:blipFill>
            <p:spPr>
              <a:xfrm>
                <a:off x="3159035" y="5114908"/>
                <a:ext cx="413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6" name="Freihand 145">
                <a:extLst>
                  <a:ext uri="{FF2B5EF4-FFF2-40B4-BE49-F238E27FC236}">
                    <a16:creationId xmlns:a16="http://schemas.microsoft.com/office/drawing/2014/main" id="{69DD227C-38CE-C17C-B9BD-596949AFAEA0}"/>
                  </a:ext>
                </a:extLst>
              </p14:cNvPr>
              <p14:cNvContentPartPr/>
              <p14:nvPr/>
            </p14:nvContentPartPr>
            <p14:xfrm>
              <a:off x="3430475" y="5513788"/>
              <a:ext cx="109440" cy="9720"/>
            </p14:xfrm>
          </p:contentPart>
        </mc:Choice>
        <mc:Fallback xmlns="">
          <p:pic>
            <p:nvPicPr>
              <p:cNvPr id="146" name="Freihand 145">
                <a:extLst>
                  <a:ext uri="{FF2B5EF4-FFF2-40B4-BE49-F238E27FC236}">
                    <a16:creationId xmlns:a16="http://schemas.microsoft.com/office/drawing/2014/main" id="{69DD227C-38CE-C17C-B9BD-596949AFAEA0}"/>
                  </a:ext>
                </a:extLst>
              </p:cNvPr>
              <p:cNvPicPr/>
              <p:nvPr/>
            </p:nvPicPr>
            <p:blipFill>
              <a:blip r:embed="rId202"/>
              <a:stretch>
                <a:fillRect/>
              </a:stretch>
            </p:blipFill>
            <p:spPr>
              <a:xfrm>
                <a:off x="3421475" y="5504788"/>
                <a:ext cx="127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7" name="Freihand 146">
                <a:extLst>
                  <a:ext uri="{FF2B5EF4-FFF2-40B4-BE49-F238E27FC236}">
                    <a16:creationId xmlns:a16="http://schemas.microsoft.com/office/drawing/2014/main" id="{E9C6B917-2913-5E81-1A26-EC44FE5CF882}"/>
                  </a:ext>
                </a:extLst>
              </p14:cNvPr>
              <p14:cNvContentPartPr/>
              <p14:nvPr/>
            </p14:nvContentPartPr>
            <p14:xfrm>
              <a:off x="3759155" y="5477428"/>
              <a:ext cx="272520" cy="47160"/>
            </p14:xfrm>
          </p:contentPart>
        </mc:Choice>
        <mc:Fallback xmlns="">
          <p:pic>
            <p:nvPicPr>
              <p:cNvPr id="147" name="Freihand 146">
                <a:extLst>
                  <a:ext uri="{FF2B5EF4-FFF2-40B4-BE49-F238E27FC236}">
                    <a16:creationId xmlns:a16="http://schemas.microsoft.com/office/drawing/2014/main" id="{E9C6B917-2913-5E81-1A26-EC44FE5CF882}"/>
                  </a:ext>
                </a:extLst>
              </p:cNvPr>
              <p:cNvPicPr/>
              <p:nvPr/>
            </p:nvPicPr>
            <p:blipFill>
              <a:blip r:embed="rId204"/>
              <a:stretch>
                <a:fillRect/>
              </a:stretch>
            </p:blipFill>
            <p:spPr>
              <a:xfrm>
                <a:off x="3750515" y="5468428"/>
                <a:ext cx="290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0" name="Freihand 149">
                <a:extLst>
                  <a:ext uri="{FF2B5EF4-FFF2-40B4-BE49-F238E27FC236}">
                    <a16:creationId xmlns:a16="http://schemas.microsoft.com/office/drawing/2014/main" id="{F2DD4D50-B148-D5BF-08C4-7F1C3BBCAE84}"/>
                  </a:ext>
                </a:extLst>
              </p14:cNvPr>
              <p14:cNvContentPartPr/>
              <p14:nvPr/>
            </p14:nvContentPartPr>
            <p14:xfrm>
              <a:off x="2028995" y="3953908"/>
              <a:ext cx="2455920" cy="1832400"/>
            </p14:xfrm>
          </p:contentPart>
        </mc:Choice>
        <mc:Fallback xmlns="">
          <p:pic>
            <p:nvPicPr>
              <p:cNvPr id="150" name="Freihand 149">
                <a:extLst>
                  <a:ext uri="{FF2B5EF4-FFF2-40B4-BE49-F238E27FC236}">
                    <a16:creationId xmlns:a16="http://schemas.microsoft.com/office/drawing/2014/main" id="{F2DD4D50-B148-D5BF-08C4-7F1C3BBCAE84}"/>
                  </a:ext>
                </a:extLst>
              </p:cNvPr>
              <p:cNvPicPr/>
              <p:nvPr/>
            </p:nvPicPr>
            <p:blipFill>
              <a:blip r:embed="rId206"/>
              <a:stretch>
                <a:fillRect/>
              </a:stretch>
            </p:blipFill>
            <p:spPr>
              <a:xfrm>
                <a:off x="2020355" y="3944908"/>
                <a:ext cx="2473560" cy="1850040"/>
              </a:xfrm>
              <a:prstGeom prst="rect">
                <a:avLst/>
              </a:prstGeom>
            </p:spPr>
          </p:pic>
        </mc:Fallback>
      </mc:AlternateContent>
      <p:grpSp>
        <p:nvGrpSpPr>
          <p:cNvPr id="162" name="Gruppieren 161">
            <a:extLst>
              <a:ext uri="{FF2B5EF4-FFF2-40B4-BE49-F238E27FC236}">
                <a16:creationId xmlns:a16="http://schemas.microsoft.com/office/drawing/2014/main" id="{AF097E52-F057-D6F4-4AA7-12D0C7ADD96D}"/>
              </a:ext>
            </a:extLst>
          </p:cNvPr>
          <p:cNvGrpSpPr/>
          <p:nvPr/>
        </p:nvGrpSpPr>
        <p:grpSpPr>
          <a:xfrm>
            <a:off x="4659155" y="5379148"/>
            <a:ext cx="1334880" cy="434160"/>
            <a:chOff x="4659155" y="5379148"/>
            <a:chExt cx="1334880" cy="434160"/>
          </a:xfrm>
        </p:grpSpPr>
        <mc:AlternateContent xmlns:mc="http://schemas.openxmlformats.org/markup-compatibility/2006" xmlns:p14="http://schemas.microsoft.com/office/powerpoint/2010/main">
          <mc:Choice Requires="p14">
            <p:contentPart p14:bwMode="auto" r:id="rId207">
              <p14:nvContentPartPr>
                <p14:cNvPr id="152" name="Freihand 151">
                  <a:extLst>
                    <a:ext uri="{FF2B5EF4-FFF2-40B4-BE49-F238E27FC236}">
                      <a16:creationId xmlns:a16="http://schemas.microsoft.com/office/drawing/2014/main" id="{087DB2C1-AAA7-9BD9-EAE7-8387C4DD79F1}"/>
                    </a:ext>
                  </a:extLst>
                </p14:cNvPr>
                <p14:cNvContentPartPr/>
                <p14:nvPr/>
              </p14:nvContentPartPr>
              <p14:xfrm>
                <a:off x="4659155" y="5591908"/>
                <a:ext cx="18000" cy="204120"/>
              </p14:xfrm>
            </p:contentPart>
          </mc:Choice>
          <mc:Fallback xmlns="">
            <p:pic>
              <p:nvPicPr>
                <p:cNvPr id="152" name="Freihand 151">
                  <a:extLst>
                    <a:ext uri="{FF2B5EF4-FFF2-40B4-BE49-F238E27FC236}">
                      <a16:creationId xmlns:a16="http://schemas.microsoft.com/office/drawing/2014/main" id="{087DB2C1-AAA7-9BD9-EAE7-8387C4DD79F1}"/>
                    </a:ext>
                  </a:extLst>
                </p:cNvPr>
                <p:cNvPicPr/>
                <p:nvPr/>
              </p:nvPicPr>
              <p:blipFill>
                <a:blip r:embed="rId208"/>
                <a:stretch>
                  <a:fillRect/>
                </a:stretch>
              </p:blipFill>
              <p:spPr>
                <a:xfrm>
                  <a:off x="4650515" y="5583268"/>
                  <a:ext cx="356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3" name="Freihand 152">
                  <a:extLst>
                    <a:ext uri="{FF2B5EF4-FFF2-40B4-BE49-F238E27FC236}">
                      <a16:creationId xmlns:a16="http://schemas.microsoft.com/office/drawing/2014/main" id="{97FCAB84-D59D-E36D-3118-2B3682091650}"/>
                    </a:ext>
                  </a:extLst>
                </p14:cNvPr>
                <p14:cNvContentPartPr/>
                <p14:nvPr/>
              </p14:nvContentPartPr>
              <p14:xfrm>
                <a:off x="4736555" y="5554468"/>
                <a:ext cx="139680" cy="212760"/>
              </p14:xfrm>
            </p:contentPart>
          </mc:Choice>
          <mc:Fallback xmlns="">
            <p:pic>
              <p:nvPicPr>
                <p:cNvPr id="153" name="Freihand 152">
                  <a:extLst>
                    <a:ext uri="{FF2B5EF4-FFF2-40B4-BE49-F238E27FC236}">
                      <a16:creationId xmlns:a16="http://schemas.microsoft.com/office/drawing/2014/main" id="{97FCAB84-D59D-E36D-3118-2B3682091650}"/>
                    </a:ext>
                  </a:extLst>
                </p:cNvPr>
                <p:cNvPicPr/>
                <p:nvPr/>
              </p:nvPicPr>
              <p:blipFill>
                <a:blip r:embed="rId210"/>
                <a:stretch>
                  <a:fillRect/>
                </a:stretch>
              </p:blipFill>
              <p:spPr>
                <a:xfrm>
                  <a:off x="4727915" y="5545468"/>
                  <a:ext cx="157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4" name="Freihand 153">
                  <a:extLst>
                    <a:ext uri="{FF2B5EF4-FFF2-40B4-BE49-F238E27FC236}">
                      <a16:creationId xmlns:a16="http://schemas.microsoft.com/office/drawing/2014/main" id="{1510A2EC-2E0C-CB67-9F62-71A84539C81A}"/>
                    </a:ext>
                  </a:extLst>
                </p14:cNvPr>
                <p14:cNvContentPartPr/>
                <p14:nvPr/>
              </p14:nvContentPartPr>
              <p14:xfrm>
                <a:off x="4909355" y="5490748"/>
                <a:ext cx="84600" cy="274320"/>
              </p14:xfrm>
            </p:contentPart>
          </mc:Choice>
          <mc:Fallback xmlns="">
            <p:pic>
              <p:nvPicPr>
                <p:cNvPr id="154" name="Freihand 153">
                  <a:extLst>
                    <a:ext uri="{FF2B5EF4-FFF2-40B4-BE49-F238E27FC236}">
                      <a16:creationId xmlns:a16="http://schemas.microsoft.com/office/drawing/2014/main" id="{1510A2EC-2E0C-CB67-9F62-71A84539C81A}"/>
                    </a:ext>
                  </a:extLst>
                </p:cNvPr>
                <p:cNvPicPr/>
                <p:nvPr/>
              </p:nvPicPr>
              <p:blipFill>
                <a:blip r:embed="rId212"/>
                <a:stretch>
                  <a:fillRect/>
                </a:stretch>
              </p:blipFill>
              <p:spPr>
                <a:xfrm>
                  <a:off x="4900355" y="5482108"/>
                  <a:ext cx="1022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5" name="Freihand 154">
                  <a:extLst>
                    <a:ext uri="{FF2B5EF4-FFF2-40B4-BE49-F238E27FC236}">
                      <a16:creationId xmlns:a16="http://schemas.microsoft.com/office/drawing/2014/main" id="{577C3A23-6C9D-61F0-ED69-242B991968E5}"/>
                    </a:ext>
                  </a:extLst>
                </p14:cNvPr>
                <p14:cNvContentPartPr/>
                <p14:nvPr/>
              </p14:nvContentPartPr>
              <p14:xfrm>
                <a:off x="5068475" y="5509828"/>
                <a:ext cx="114480" cy="231120"/>
              </p14:xfrm>
            </p:contentPart>
          </mc:Choice>
          <mc:Fallback xmlns="">
            <p:pic>
              <p:nvPicPr>
                <p:cNvPr id="155" name="Freihand 154">
                  <a:extLst>
                    <a:ext uri="{FF2B5EF4-FFF2-40B4-BE49-F238E27FC236}">
                      <a16:creationId xmlns:a16="http://schemas.microsoft.com/office/drawing/2014/main" id="{577C3A23-6C9D-61F0-ED69-242B991968E5}"/>
                    </a:ext>
                  </a:extLst>
                </p:cNvPr>
                <p:cNvPicPr/>
                <p:nvPr/>
              </p:nvPicPr>
              <p:blipFill>
                <a:blip r:embed="rId214"/>
                <a:stretch>
                  <a:fillRect/>
                </a:stretch>
              </p:blipFill>
              <p:spPr>
                <a:xfrm>
                  <a:off x="5059835" y="5501188"/>
                  <a:ext cx="132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7" name="Freihand 156">
                  <a:extLst>
                    <a:ext uri="{FF2B5EF4-FFF2-40B4-BE49-F238E27FC236}">
                      <a16:creationId xmlns:a16="http://schemas.microsoft.com/office/drawing/2014/main" id="{0115F761-946E-E437-5F58-2B63F759655F}"/>
                    </a:ext>
                  </a:extLst>
                </p14:cNvPr>
                <p14:cNvContentPartPr/>
                <p14:nvPr/>
              </p14:nvContentPartPr>
              <p14:xfrm>
                <a:off x="5362955" y="5517748"/>
                <a:ext cx="15840" cy="176040"/>
              </p14:xfrm>
            </p:contentPart>
          </mc:Choice>
          <mc:Fallback xmlns="">
            <p:pic>
              <p:nvPicPr>
                <p:cNvPr id="157" name="Freihand 156">
                  <a:extLst>
                    <a:ext uri="{FF2B5EF4-FFF2-40B4-BE49-F238E27FC236}">
                      <a16:creationId xmlns:a16="http://schemas.microsoft.com/office/drawing/2014/main" id="{0115F761-946E-E437-5F58-2B63F759655F}"/>
                    </a:ext>
                  </a:extLst>
                </p:cNvPr>
                <p:cNvPicPr/>
                <p:nvPr/>
              </p:nvPicPr>
              <p:blipFill>
                <a:blip r:embed="rId216"/>
                <a:stretch>
                  <a:fillRect/>
                </a:stretch>
              </p:blipFill>
              <p:spPr>
                <a:xfrm>
                  <a:off x="5353955" y="5508748"/>
                  <a:ext cx="33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8" name="Freihand 157">
                  <a:extLst>
                    <a:ext uri="{FF2B5EF4-FFF2-40B4-BE49-F238E27FC236}">
                      <a16:creationId xmlns:a16="http://schemas.microsoft.com/office/drawing/2014/main" id="{0E19DC71-0E51-C4A9-26CF-D2EC00D544A2}"/>
                    </a:ext>
                  </a:extLst>
                </p14:cNvPr>
                <p14:cNvContentPartPr/>
                <p14:nvPr/>
              </p14:nvContentPartPr>
              <p14:xfrm>
                <a:off x="5308235" y="5443228"/>
                <a:ext cx="317880" cy="217080"/>
              </p14:xfrm>
            </p:contentPart>
          </mc:Choice>
          <mc:Fallback xmlns="">
            <p:pic>
              <p:nvPicPr>
                <p:cNvPr id="158" name="Freihand 157">
                  <a:extLst>
                    <a:ext uri="{FF2B5EF4-FFF2-40B4-BE49-F238E27FC236}">
                      <a16:creationId xmlns:a16="http://schemas.microsoft.com/office/drawing/2014/main" id="{0E19DC71-0E51-C4A9-26CF-D2EC00D544A2}"/>
                    </a:ext>
                  </a:extLst>
                </p:cNvPr>
                <p:cNvPicPr/>
                <p:nvPr/>
              </p:nvPicPr>
              <p:blipFill>
                <a:blip r:embed="rId218"/>
                <a:stretch>
                  <a:fillRect/>
                </a:stretch>
              </p:blipFill>
              <p:spPr>
                <a:xfrm>
                  <a:off x="5299595" y="5434588"/>
                  <a:ext cx="335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9" name="Freihand 158">
                  <a:extLst>
                    <a:ext uri="{FF2B5EF4-FFF2-40B4-BE49-F238E27FC236}">
                      <a16:creationId xmlns:a16="http://schemas.microsoft.com/office/drawing/2014/main" id="{614AB818-19D0-159E-7473-5FFB51BE4DD4}"/>
                    </a:ext>
                  </a:extLst>
                </p14:cNvPr>
                <p14:cNvContentPartPr/>
                <p14:nvPr/>
              </p14:nvContentPartPr>
              <p14:xfrm>
                <a:off x="5574995" y="5456548"/>
                <a:ext cx="77400" cy="219240"/>
              </p14:xfrm>
            </p:contentPart>
          </mc:Choice>
          <mc:Fallback xmlns="">
            <p:pic>
              <p:nvPicPr>
                <p:cNvPr id="159" name="Freihand 158">
                  <a:extLst>
                    <a:ext uri="{FF2B5EF4-FFF2-40B4-BE49-F238E27FC236}">
                      <a16:creationId xmlns:a16="http://schemas.microsoft.com/office/drawing/2014/main" id="{614AB818-19D0-159E-7473-5FFB51BE4DD4}"/>
                    </a:ext>
                  </a:extLst>
                </p:cNvPr>
                <p:cNvPicPr/>
                <p:nvPr/>
              </p:nvPicPr>
              <p:blipFill>
                <a:blip r:embed="rId220"/>
                <a:stretch>
                  <a:fillRect/>
                </a:stretch>
              </p:blipFill>
              <p:spPr>
                <a:xfrm>
                  <a:off x="5566355" y="5447548"/>
                  <a:ext cx="95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0" name="Freihand 159">
                  <a:extLst>
                    <a:ext uri="{FF2B5EF4-FFF2-40B4-BE49-F238E27FC236}">
                      <a16:creationId xmlns:a16="http://schemas.microsoft.com/office/drawing/2014/main" id="{1151D760-C45A-F899-E643-1E263C2A9D16}"/>
                    </a:ext>
                  </a:extLst>
                </p14:cNvPr>
                <p14:cNvContentPartPr/>
                <p14:nvPr/>
              </p14:nvContentPartPr>
              <p14:xfrm>
                <a:off x="5730875" y="5437828"/>
                <a:ext cx="161640" cy="261360"/>
              </p14:xfrm>
            </p:contentPart>
          </mc:Choice>
          <mc:Fallback xmlns="">
            <p:pic>
              <p:nvPicPr>
                <p:cNvPr id="160" name="Freihand 159">
                  <a:extLst>
                    <a:ext uri="{FF2B5EF4-FFF2-40B4-BE49-F238E27FC236}">
                      <a16:creationId xmlns:a16="http://schemas.microsoft.com/office/drawing/2014/main" id="{1151D760-C45A-F899-E643-1E263C2A9D16}"/>
                    </a:ext>
                  </a:extLst>
                </p:cNvPr>
                <p:cNvPicPr/>
                <p:nvPr/>
              </p:nvPicPr>
              <p:blipFill>
                <a:blip r:embed="rId222"/>
                <a:stretch>
                  <a:fillRect/>
                </a:stretch>
              </p:blipFill>
              <p:spPr>
                <a:xfrm>
                  <a:off x="5722235" y="5428828"/>
                  <a:ext cx="1792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1" name="Freihand 160">
                  <a:extLst>
                    <a:ext uri="{FF2B5EF4-FFF2-40B4-BE49-F238E27FC236}">
                      <a16:creationId xmlns:a16="http://schemas.microsoft.com/office/drawing/2014/main" id="{EAFF1061-D577-33AC-0405-BB04D14BDFEB}"/>
                    </a:ext>
                  </a:extLst>
                </p14:cNvPr>
                <p14:cNvContentPartPr/>
                <p14:nvPr/>
              </p14:nvContentPartPr>
              <p14:xfrm>
                <a:off x="5902235" y="5379148"/>
                <a:ext cx="91800" cy="434160"/>
              </p14:xfrm>
            </p:contentPart>
          </mc:Choice>
          <mc:Fallback xmlns="">
            <p:pic>
              <p:nvPicPr>
                <p:cNvPr id="161" name="Freihand 160">
                  <a:extLst>
                    <a:ext uri="{FF2B5EF4-FFF2-40B4-BE49-F238E27FC236}">
                      <a16:creationId xmlns:a16="http://schemas.microsoft.com/office/drawing/2014/main" id="{EAFF1061-D577-33AC-0405-BB04D14BDFEB}"/>
                    </a:ext>
                  </a:extLst>
                </p:cNvPr>
                <p:cNvPicPr/>
                <p:nvPr/>
              </p:nvPicPr>
              <p:blipFill>
                <a:blip r:embed="rId224"/>
                <a:stretch>
                  <a:fillRect/>
                </a:stretch>
              </p:blipFill>
              <p:spPr>
                <a:xfrm>
                  <a:off x="5893595" y="5370508"/>
                  <a:ext cx="109440" cy="451800"/>
                </a:xfrm>
                <a:prstGeom prst="rect">
                  <a:avLst/>
                </a:prstGeom>
              </p:spPr>
            </p:pic>
          </mc:Fallback>
        </mc:AlternateContent>
      </p:grpSp>
      <p:grpSp>
        <p:nvGrpSpPr>
          <p:cNvPr id="165" name="Gruppieren 164">
            <a:extLst>
              <a:ext uri="{FF2B5EF4-FFF2-40B4-BE49-F238E27FC236}">
                <a16:creationId xmlns:a16="http://schemas.microsoft.com/office/drawing/2014/main" id="{991A819C-3AFF-46B2-141C-B403DB03DDC2}"/>
              </a:ext>
            </a:extLst>
          </p:cNvPr>
          <p:cNvGrpSpPr/>
          <p:nvPr/>
        </p:nvGrpSpPr>
        <p:grpSpPr>
          <a:xfrm>
            <a:off x="5818715" y="3796948"/>
            <a:ext cx="422280" cy="288360"/>
            <a:chOff x="5818715" y="3796948"/>
            <a:chExt cx="422280" cy="288360"/>
          </a:xfrm>
        </p:grpSpPr>
        <mc:AlternateContent xmlns:mc="http://schemas.openxmlformats.org/markup-compatibility/2006" xmlns:p14="http://schemas.microsoft.com/office/powerpoint/2010/main">
          <mc:Choice Requires="p14">
            <p:contentPart p14:bwMode="auto" r:id="rId225">
              <p14:nvContentPartPr>
                <p14:cNvPr id="163" name="Freihand 162">
                  <a:extLst>
                    <a:ext uri="{FF2B5EF4-FFF2-40B4-BE49-F238E27FC236}">
                      <a16:creationId xmlns:a16="http://schemas.microsoft.com/office/drawing/2014/main" id="{F092A984-555B-21B7-E3B8-9D36914CCB04}"/>
                    </a:ext>
                  </a:extLst>
                </p14:cNvPr>
                <p14:cNvContentPartPr/>
                <p14:nvPr/>
              </p14:nvContentPartPr>
              <p14:xfrm>
                <a:off x="5818715" y="3903148"/>
                <a:ext cx="246240" cy="115560"/>
              </p14:xfrm>
            </p:contentPart>
          </mc:Choice>
          <mc:Fallback xmlns="">
            <p:pic>
              <p:nvPicPr>
                <p:cNvPr id="163" name="Freihand 162">
                  <a:extLst>
                    <a:ext uri="{FF2B5EF4-FFF2-40B4-BE49-F238E27FC236}">
                      <a16:creationId xmlns:a16="http://schemas.microsoft.com/office/drawing/2014/main" id="{F092A984-555B-21B7-E3B8-9D36914CCB04}"/>
                    </a:ext>
                  </a:extLst>
                </p:cNvPr>
                <p:cNvPicPr/>
                <p:nvPr/>
              </p:nvPicPr>
              <p:blipFill>
                <a:blip r:embed="rId226"/>
                <a:stretch>
                  <a:fillRect/>
                </a:stretch>
              </p:blipFill>
              <p:spPr>
                <a:xfrm>
                  <a:off x="5809715" y="3894148"/>
                  <a:ext cx="263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4" name="Freihand 163">
                  <a:extLst>
                    <a:ext uri="{FF2B5EF4-FFF2-40B4-BE49-F238E27FC236}">
                      <a16:creationId xmlns:a16="http://schemas.microsoft.com/office/drawing/2014/main" id="{01C9B4AE-EE69-3BE2-05B8-5BB106CFE85C}"/>
                    </a:ext>
                  </a:extLst>
                </p14:cNvPr>
                <p14:cNvContentPartPr/>
                <p14:nvPr/>
              </p14:nvContentPartPr>
              <p14:xfrm>
                <a:off x="5826995" y="3796948"/>
                <a:ext cx="414000" cy="288360"/>
              </p14:xfrm>
            </p:contentPart>
          </mc:Choice>
          <mc:Fallback xmlns="">
            <p:pic>
              <p:nvPicPr>
                <p:cNvPr id="164" name="Freihand 163">
                  <a:extLst>
                    <a:ext uri="{FF2B5EF4-FFF2-40B4-BE49-F238E27FC236}">
                      <a16:creationId xmlns:a16="http://schemas.microsoft.com/office/drawing/2014/main" id="{01C9B4AE-EE69-3BE2-05B8-5BB106CFE85C}"/>
                    </a:ext>
                  </a:extLst>
                </p:cNvPr>
                <p:cNvPicPr/>
                <p:nvPr/>
              </p:nvPicPr>
              <p:blipFill>
                <a:blip r:embed="rId228"/>
                <a:stretch>
                  <a:fillRect/>
                </a:stretch>
              </p:blipFill>
              <p:spPr>
                <a:xfrm>
                  <a:off x="5817995" y="3788308"/>
                  <a:ext cx="431640" cy="306000"/>
                </a:xfrm>
                <a:prstGeom prst="rect">
                  <a:avLst/>
                </a:prstGeom>
              </p:spPr>
            </p:pic>
          </mc:Fallback>
        </mc:AlternateContent>
      </p:grpSp>
      <p:grpSp>
        <p:nvGrpSpPr>
          <p:cNvPr id="211" name="Gruppieren 210">
            <a:extLst>
              <a:ext uri="{FF2B5EF4-FFF2-40B4-BE49-F238E27FC236}">
                <a16:creationId xmlns:a16="http://schemas.microsoft.com/office/drawing/2014/main" id="{D62CEE87-3F53-ABC2-3100-BD3DD4F40445}"/>
              </a:ext>
            </a:extLst>
          </p:cNvPr>
          <p:cNvGrpSpPr/>
          <p:nvPr/>
        </p:nvGrpSpPr>
        <p:grpSpPr>
          <a:xfrm>
            <a:off x="6490475" y="1553068"/>
            <a:ext cx="4709160" cy="2162520"/>
            <a:chOff x="6490475" y="1553068"/>
            <a:chExt cx="4709160" cy="2162520"/>
          </a:xfrm>
        </p:grpSpPr>
        <mc:AlternateContent xmlns:mc="http://schemas.openxmlformats.org/markup-compatibility/2006" xmlns:p14="http://schemas.microsoft.com/office/powerpoint/2010/main">
          <mc:Choice Requires="p14">
            <p:contentPart p14:bwMode="auto" r:id="rId229">
              <p14:nvContentPartPr>
                <p14:cNvPr id="166" name="Freihand 165">
                  <a:extLst>
                    <a:ext uri="{FF2B5EF4-FFF2-40B4-BE49-F238E27FC236}">
                      <a16:creationId xmlns:a16="http://schemas.microsoft.com/office/drawing/2014/main" id="{F8A2B0C6-0586-1A3E-B04C-A67AB927BE8F}"/>
                    </a:ext>
                  </a:extLst>
                </p14:cNvPr>
                <p14:cNvContentPartPr/>
                <p14:nvPr/>
              </p14:nvContentPartPr>
              <p14:xfrm>
                <a:off x="6546635" y="3482308"/>
                <a:ext cx="75240" cy="200880"/>
              </p14:xfrm>
            </p:contentPart>
          </mc:Choice>
          <mc:Fallback xmlns="">
            <p:pic>
              <p:nvPicPr>
                <p:cNvPr id="166" name="Freihand 165">
                  <a:extLst>
                    <a:ext uri="{FF2B5EF4-FFF2-40B4-BE49-F238E27FC236}">
                      <a16:creationId xmlns:a16="http://schemas.microsoft.com/office/drawing/2014/main" id="{F8A2B0C6-0586-1A3E-B04C-A67AB927BE8F}"/>
                    </a:ext>
                  </a:extLst>
                </p:cNvPr>
                <p:cNvPicPr/>
                <p:nvPr/>
              </p:nvPicPr>
              <p:blipFill>
                <a:blip r:embed="rId230"/>
                <a:stretch>
                  <a:fillRect/>
                </a:stretch>
              </p:blipFill>
              <p:spPr>
                <a:xfrm>
                  <a:off x="6537635" y="3473308"/>
                  <a:ext cx="92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7" name="Freihand 166">
                  <a:extLst>
                    <a:ext uri="{FF2B5EF4-FFF2-40B4-BE49-F238E27FC236}">
                      <a16:creationId xmlns:a16="http://schemas.microsoft.com/office/drawing/2014/main" id="{8A480B6A-125B-24C4-8522-B862ED68F654}"/>
                    </a:ext>
                  </a:extLst>
                </p14:cNvPr>
                <p14:cNvContentPartPr/>
                <p14:nvPr/>
              </p14:nvContentPartPr>
              <p14:xfrm>
                <a:off x="6490475" y="3384028"/>
                <a:ext cx="178200" cy="331560"/>
              </p14:xfrm>
            </p:contentPart>
          </mc:Choice>
          <mc:Fallback xmlns="">
            <p:pic>
              <p:nvPicPr>
                <p:cNvPr id="167" name="Freihand 166">
                  <a:extLst>
                    <a:ext uri="{FF2B5EF4-FFF2-40B4-BE49-F238E27FC236}">
                      <a16:creationId xmlns:a16="http://schemas.microsoft.com/office/drawing/2014/main" id="{8A480B6A-125B-24C4-8522-B862ED68F654}"/>
                    </a:ext>
                  </a:extLst>
                </p:cNvPr>
                <p:cNvPicPr/>
                <p:nvPr/>
              </p:nvPicPr>
              <p:blipFill>
                <a:blip r:embed="rId232"/>
                <a:stretch>
                  <a:fillRect/>
                </a:stretch>
              </p:blipFill>
              <p:spPr>
                <a:xfrm>
                  <a:off x="6481475" y="3375388"/>
                  <a:ext cx="1958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8" name="Freihand 167">
                  <a:extLst>
                    <a:ext uri="{FF2B5EF4-FFF2-40B4-BE49-F238E27FC236}">
                      <a16:creationId xmlns:a16="http://schemas.microsoft.com/office/drawing/2014/main" id="{98A5E890-298F-EED7-1BC6-0466A306B82E}"/>
                    </a:ext>
                  </a:extLst>
                </p14:cNvPr>
                <p14:cNvContentPartPr/>
                <p14:nvPr/>
              </p14:nvContentPartPr>
              <p14:xfrm>
                <a:off x="6669395" y="3435868"/>
                <a:ext cx="156240" cy="95760"/>
              </p14:xfrm>
            </p:contentPart>
          </mc:Choice>
          <mc:Fallback xmlns="">
            <p:pic>
              <p:nvPicPr>
                <p:cNvPr id="168" name="Freihand 167">
                  <a:extLst>
                    <a:ext uri="{FF2B5EF4-FFF2-40B4-BE49-F238E27FC236}">
                      <a16:creationId xmlns:a16="http://schemas.microsoft.com/office/drawing/2014/main" id="{98A5E890-298F-EED7-1BC6-0466A306B82E}"/>
                    </a:ext>
                  </a:extLst>
                </p:cNvPr>
                <p:cNvPicPr/>
                <p:nvPr/>
              </p:nvPicPr>
              <p:blipFill>
                <a:blip r:embed="rId234"/>
                <a:stretch>
                  <a:fillRect/>
                </a:stretch>
              </p:blipFill>
              <p:spPr>
                <a:xfrm>
                  <a:off x="6660755" y="3427228"/>
                  <a:ext cx="173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9" name="Freihand 168">
                  <a:extLst>
                    <a:ext uri="{FF2B5EF4-FFF2-40B4-BE49-F238E27FC236}">
                      <a16:creationId xmlns:a16="http://schemas.microsoft.com/office/drawing/2014/main" id="{8BBB0E72-1761-F5F6-AEE1-761BCBCA2A53}"/>
                    </a:ext>
                  </a:extLst>
                </p14:cNvPr>
                <p14:cNvContentPartPr/>
                <p14:nvPr/>
              </p14:nvContentPartPr>
              <p14:xfrm>
                <a:off x="6920675" y="3311308"/>
                <a:ext cx="120960" cy="154800"/>
              </p14:xfrm>
            </p:contentPart>
          </mc:Choice>
          <mc:Fallback xmlns="">
            <p:pic>
              <p:nvPicPr>
                <p:cNvPr id="169" name="Freihand 168">
                  <a:extLst>
                    <a:ext uri="{FF2B5EF4-FFF2-40B4-BE49-F238E27FC236}">
                      <a16:creationId xmlns:a16="http://schemas.microsoft.com/office/drawing/2014/main" id="{8BBB0E72-1761-F5F6-AEE1-761BCBCA2A53}"/>
                    </a:ext>
                  </a:extLst>
                </p:cNvPr>
                <p:cNvPicPr/>
                <p:nvPr/>
              </p:nvPicPr>
              <p:blipFill>
                <a:blip r:embed="rId236"/>
                <a:stretch>
                  <a:fillRect/>
                </a:stretch>
              </p:blipFill>
              <p:spPr>
                <a:xfrm>
                  <a:off x="6912035" y="3302668"/>
                  <a:ext cx="138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0" name="Freihand 169">
                  <a:extLst>
                    <a:ext uri="{FF2B5EF4-FFF2-40B4-BE49-F238E27FC236}">
                      <a16:creationId xmlns:a16="http://schemas.microsoft.com/office/drawing/2014/main" id="{809AF2A2-16EA-5E6A-CEA1-1B99A4609ED6}"/>
                    </a:ext>
                  </a:extLst>
                </p14:cNvPr>
                <p14:cNvContentPartPr/>
                <p14:nvPr/>
              </p14:nvContentPartPr>
              <p14:xfrm>
                <a:off x="7052795" y="3215908"/>
                <a:ext cx="118080" cy="158760"/>
              </p14:xfrm>
            </p:contentPart>
          </mc:Choice>
          <mc:Fallback xmlns="">
            <p:pic>
              <p:nvPicPr>
                <p:cNvPr id="170" name="Freihand 169">
                  <a:extLst>
                    <a:ext uri="{FF2B5EF4-FFF2-40B4-BE49-F238E27FC236}">
                      <a16:creationId xmlns:a16="http://schemas.microsoft.com/office/drawing/2014/main" id="{809AF2A2-16EA-5E6A-CEA1-1B99A4609ED6}"/>
                    </a:ext>
                  </a:extLst>
                </p:cNvPr>
                <p:cNvPicPr/>
                <p:nvPr/>
              </p:nvPicPr>
              <p:blipFill>
                <a:blip r:embed="rId238"/>
                <a:stretch>
                  <a:fillRect/>
                </a:stretch>
              </p:blipFill>
              <p:spPr>
                <a:xfrm>
                  <a:off x="7043795" y="3206908"/>
                  <a:ext cx="135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1" name="Freihand 170">
                  <a:extLst>
                    <a:ext uri="{FF2B5EF4-FFF2-40B4-BE49-F238E27FC236}">
                      <a16:creationId xmlns:a16="http://schemas.microsoft.com/office/drawing/2014/main" id="{9D863849-C57E-DE14-BF59-39DE5ED4550A}"/>
                    </a:ext>
                  </a:extLst>
                </p14:cNvPr>
                <p14:cNvContentPartPr/>
                <p14:nvPr/>
              </p14:nvContentPartPr>
              <p14:xfrm>
                <a:off x="7192475" y="3165148"/>
                <a:ext cx="111960" cy="122760"/>
              </p14:xfrm>
            </p:contentPart>
          </mc:Choice>
          <mc:Fallback xmlns="">
            <p:pic>
              <p:nvPicPr>
                <p:cNvPr id="171" name="Freihand 170">
                  <a:extLst>
                    <a:ext uri="{FF2B5EF4-FFF2-40B4-BE49-F238E27FC236}">
                      <a16:creationId xmlns:a16="http://schemas.microsoft.com/office/drawing/2014/main" id="{9D863849-C57E-DE14-BF59-39DE5ED4550A}"/>
                    </a:ext>
                  </a:extLst>
                </p:cNvPr>
                <p:cNvPicPr/>
                <p:nvPr/>
              </p:nvPicPr>
              <p:blipFill>
                <a:blip r:embed="rId240"/>
                <a:stretch>
                  <a:fillRect/>
                </a:stretch>
              </p:blipFill>
              <p:spPr>
                <a:xfrm>
                  <a:off x="7183475" y="3156148"/>
                  <a:ext cx="129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2" name="Freihand 171">
                  <a:extLst>
                    <a:ext uri="{FF2B5EF4-FFF2-40B4-BE49-F238E27FC236}">
                      <a16:creationId xmlns:a16="http://schemas.microsoft.com/office/drawing/2014/main" id="{A39B6B54-CC29-50F1-0E2C-388A234C988D}"/>
                    </a:ext>
                  </a:extLst>
                </p14:cNvPr>
                <p14:cNvContentPartPr/>
                <p14:nvPr/>
              </p14:nvContentPartPr>
              <p14:xfrm>
                <a:off x="7313075" y="3079828"/>
                <a:ext cx="103320" cy="144360"/>
              </p14:xfrm>
            </p:contentPart>
          </mc:Choice>
          <mc:Fallback xmlns="">
            <p:pic>
              <p:nvPicPr>
                <p:cNvPr id="172" name="Freihand 171">
                  <a:extLst>
                    <a:ext uri="{FF2B5EF4-FFF2-40B4-BE49-F238E27FC236}">
                      <a16:creationId xmlns:a16="http://schemas.microsoft.com/office/drawing/2014/main" id="{A39B6B54-CC29-50F1-0E2C-388A234C988D}"/>
                    </a:ext>
                  </a:extLst>
                </p:cNvPr>
                <p:cNvPicPr/>
                <p:nvPr/>
              </p:nvPicPr>
              <p:blipFill>
                <a:blip r:embed="rId242"/>
                <a:stretch>
                  <a:fillRect/>
                </a:stretch>
              </p:blipFill>
              <p:spPr>
                <a:xfrm>
                  <a:off x="7304075" y="3070828"/>
                  <a:ext cx="120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3" name="Freihand 172">
                  <a:extLst>
                    <a:ext uri="{FF2B5EF4-FFF2-40B4-BE49-F238E27FC236}">
                      <a16:creationId xmlns:a16="http://schemas.microsoft.com/office/drawing/2014/main" id="{443E6F86-F3DD-4EF6-2C64-4C61D3855773}"/>
                    </a:ext>
                  </a:extLst>
                </p14:cNvPr>
                <p14:cNvContentPartPr/>
                <p14:nvPr/>
              </p14:nvContentPartPr>
              <p14:xfrm>
                <a:off x="7472915" y="2964268"/>
                <a:ext cx="82440" cy="167760"/>
              </p14:xfrm>
            </p:contentPart>
          </mc:Choice>
          <mc:Fallback xmlns="">
            <p:pic>
              <p:nvPicPr>
                <p:cNvPr id="173" name="Freihand 172">
                  <a:extLst>
                    <a:ext uri="{FF2B5EF4-FFF2-40B4-BE49-F238E27FC236}">
                      <a16:creationId xmlns:a16="http://schemas.microsoft.com/office/drawing/2014/main" id="{443E6F86-F3DD-4EF6-2C64-4C61D3855773}"/>
                    </a:ext>
                  </a:extLst>
                </p:cNvPr>
                <p:cNvPicPr/>
                <p:nvPr/>
              </p:nvPicPr>
              <p:blipFill>
                <a:blip r:embed="rId244"/>
                <a:stretch>
                  <a:fillRect/>
                </a:stretch>
              </p:blipFill>
              <p:spPr>
                <a:xfrm>
                  <a:off x="7463915" y="2955628"/>
                  <a:ext cx="100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4" name="Freihand 173">
                  <a:extLst>
                    <a:ext uri="{FF2B5EF4-FFF2-40B4-BE49-F238E27FC236}">
                      <a16:creationId xmlns:a16="http://schemas.microsoft.com/office/drawing/2014/main" id="{BAC28604-D10F-57D5-CA41-5B3EF87A11A6}"/>
                    </a:ext>
                  </a:extLst>
                </p14:cNvPr>
                <p14:cNvContentPartPr/>
                <p14:nvPr/>
              </p14:nvContentPartPr>
              <p14:xfrm>
                <a:off x="7719875" y="2795428"/>
                <a:ext cx="140760" cy="171000"/>
              </p14:xfrm>
            </p:contentPart>
          </mc:Choice>
          <mc:Fallback xmlns="">
            <p:pic>
              <p:nvPicPr>
                <p:cNvPr id="174" name="Freihand 173">
                  <a:extLst>
                    <a:ext uri="{FF2B5EF4-FFF2-40B4-BE49-F238E27FC236}">
                      <a16:creationId xmlns:a16="http://schemas.microsoft.com/office/drawing/2014/main" id="{BAC28604-D10F-57D5-CA41-5B3EF87A11A6}"/>
                    </a:ext>
                  </a:extLst>
                </p:cNvPr>
                <p:cNvPicPr/>
                <p:nvPr/>
              </p:nvPicPr>
              <p:blipFill>
                <a:blip r:embed="rId246"/>
                <a:stretch>
                  <a:fillRect/>
                </a:stretch>
              </p:blipFill>
              <p:spPr>
                <a:xfrm>
                  <a:off x="7710875" y="2786788"/>
                  <a:ext cx="158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5" name="Freihand 174">
                  <a:extLst>
                    <a:ext uri="{FF2B5EF4-FFF2-40B4-BE49-F238E27FC236}">
                      <a16:creationId xmlns:a16="http://schemas.microsoft.com/office/drawing/2014/main" id="{02DDA906-4E5E-8768-E9E2-2DE60F8690C8}"/>
                    </a:ext>
                  </a:extLst>
                </p14:cNvPr>
                <p14:cNvContentPartPr/>
                <p14:nvPr/>
              </p14:nvContentPartPr>
              <p14:xfrm>
                <a:off x="7896275" y="2769508"/>
                <a:ext cx="152280" cy="84600"/>
              </p14:xfrm>
            </p:contentPart>
          </mc:Choice>
          <mc:Fallback xmlns="">
            <p:pic>
              <p:nvPicPr>
                <p:cNvPr id="175" name="Freihand 174">
                  <a:extLst>
                    <a:ext uri="{FF2B5EF4-FFF2-40B4-BE49-F238E27FC236}">
                      <a16:creationId xmlns:a16="http://schemas.microsoft.com/office/drawing/2014/main" id="{02DDA906-4E5E-8768-E9E2-2DE60F8690C8}"/>
                    </a:ext>
                  </a:extLst>
                </p:cNvPr>
                <p:cNvPicPr/>
                <p:nvPr/>
              </p:nvPicPr>
              <p:blipFill>
                <a:blip r:embed="rId248"/>
                <a:stretch>
                  <a:fillRect/>
                </a:stretch>
              </p:blipFill>
              <p:spPr>
                <a:xfrm>
                  <a:off x="7887275" y="2760868"/>
                  <a:ext cx="169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6" name="Freihand 175">
                  <a:extLst>
                    <a:ext uri="{FF2B5EF4-FFF2-40B4-BE49-F238E27FC236}">
                      <a16:creationId xmlns:a16="http://schemas.microsoft.com/office/drawing/2014/main" id="{67C8A6B1-4071-9270-253D-8FD37B00D894}"/>
                    </a:ext>
                  </a:extLst>
                </p14:cNvPr>
                <p14:cNvContentPartPr/>
                <p14:nvPr/>
              </p14:nvContentPartPr>
              <p14:xfrm>
                <a:off x="8295515" y="2580868"/>
                <a:ext cx="102600" cy="331560"/>
              </p14:xfrm>
            </p:contentPart>
          </mc:Choice>
          <mc:Fallback xmlns="">
            <p:pic>
              <p:nvPicPr>
                <p:cNvPr id="176" name="Freihand 175">
                  <a:extLst>
                    <a:ext uri="{FF2B5EF4-FFF2-40B4-BE49-F238E27FC236}">
                      <a16:creationId xmlns:a16="http://schemas.microsoft.com/office/drawing/2014/main" id="{67C8A6B1-4071-9270-253D-8FD37B00D894}"/>
                    </a:ext>
                  </a:extLst>
                </p:cNvPr>
                <p:cNvPicPr/>
                <p:nvPr/>
              </p:nvPicPr>
              <p:blipFill>
                <a:blip r:embed="rId250"/>
                <a:stretch>
                  <a:fillRect/>
                </a:stretch>
              </p:blipFill>
              <p:spPr>
                <a:xfrm>
                  <a:off x="8286515" y="2572228"/>
                  <a:ext cx="1202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7" name="Freihand 176">
                  <a:extLst>
                    <a:ext uri="{FF2B5EF4-FFF2-40B4-BE49-F238E27FC236}">
                      <a16:creationId xmlns:a16="http://schemas.microsoft.com/office/drawing/2014/main" id="{991CA091-1794-2563-207B-B985685300EF}"/>
                    </a:ext>
                  </a:extLst>
                </p14:cNvPr>
                <p14:cNvContentPartPr/>
                <p14:nvPr/>
              </p14:nvContentPartPr>
              <p14:xfrm>
                <a:off x="8421155" y="2357308"/>
                <a:ext cx="516600" cy="275400"/>
              </p14:xfrm>
            </p:contentPart>
          </mc:Choice>
          <mc:Fallback xmlns="">
            <p:pic>
              <p:nvPicPr>
                <p:cNvPr id="177" name="Freihand 176">
                  <a:extLst>
                    <a:ext uri="{FF2B5EF4-FFF2-40B4-BE49-F238E27FC236}">
                      <a16:creationId xmlns:a16="http://schemas.microsoft.com/office/drawing/2014/main" id="{991CA091-1794-2563-207B-B985685300EF}"/>
                    </a:ext>
                  </a:extLst>
                </p:cNvPr>
                <p:cNvPicPr/>
                <p:nvPr/>
              </p:nvPicPr>
              <p:blipFill>
                <a:blip r:embed="rId252"/>
                <a:stretch>
                  <a:fillRect/>
                </a:stretch>
              </p:blipFill>
              <p:spPr>
                <a:xfrm>
                  <a:off x="8412515" y="2348668"/>
                  <a:ext cx="5342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8" name="Freihand 177">
                  <a:extLst>
                    <a:ext uri="{FF2B5EF4-FFF2-40B4-BE49-F238E27FC236}">
                      <a16:creationId xmlns:a16="http://schemas.microsoft.com/office/drawing/2014/main" id="{7D99307C-4F00-6163-A79D-4E6AF5C36EBB}"/>
                    </a:ext>
                  </a:extLst>
                </p14:cNvPr>
                <p14:cNvContentPartPr/>
                <p14:nvPr/>
              </p14:nvContentPartPr>
              <p14:xfrm>
                <a:off x="8983115" y="2024308"/>
                <a:ext cx="267120" cy="298440"/>
              </p14:xfrm>
            </p:contentPart>
          </mc:Choice>
          <mc:Fallback xmlns="">
            <p:pic>
              <p:nvPicPr>
                <p:cNvPr id="178" name="Freihand 177">
                  <a:extLst>
                    <a:ext uri="{FF2B5EF4-FFF2-40B4-BE49-F238E27FC236}">
                      <a16:creationId xmlns:a16="http://schemas.microsoft.com/office/drawing/2014/main" id="{7D99307C-4F00-6163-A79D-4E6AF5C36EBB}"/>
                    </a:ext>
                  </a:extLst>
                </p:cNvPr>
                <p:cNvPicPr/>
                <p:nvPr/>
              </p:nvPicPr>
              <p:blipFill>
                <a:blip r:embed="rId254"/>
                <a:stretch>
                  <a:fillRect/>
                </a:stretch>
              </p:blipFill>
              <p:spPr>
                <a:xfrm>
                  <a:off x="8974475" y="2015308"/>
                  <a:ext cx="2847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9" name="Freihand 178">
                  <a:extLst>
                    <a:ext uri="{FF2B5EF4-FFF2-40B4-BE49-F238E27FC236}">
                      <a16:creationId xmlns:a16="http://schemas.microsoft.com/office/drawing/2014/main" id="{D9CD47AF-E987-D015-5488-5DD402DE5B42}"/>
                    </a:ext>
                  </a:extLst>
                </p14:cNvPr>
                <p14:cNvContentPartPr/>
                <p14:nvPr/>
              </p14:nvContentPartPr>
              <p14:xfrm>
                <a:off x="9430235" y="1905868"/>
                <a:ext cx="357840" cy="272520"/>
              </p14:xfrm>
            </p:contentPart>
          </mc:Choice>
          <mc:Fallback xmlns="">
            <p:pic>
              <p:nvPicPr>
                <p:cNvPr id="179" name="Freihand 178">
                  <a:extLst>
                    <a:ext uri="{FF2B5EF4-FFF2-40B4-BE49-F238E27FC236}">
                      <a16:creationId xmlns:a16="http://schemas.microsoft.com/office/drawing/2014/main" id="{D9CD47AF-E987-D015-5488-5DD402DE5B42}"/>
                    </a:ext>
                  </a:extLst>
                </p:cNvPr>
                <p:cNvPicPr/>
                <p:nvPr/>
              </p:nvPicPr>
              <p:blipFill>
                <a:blip r:embed="rId256"/>
                <a:stretch>
                  <a:fillRect/>
                </a:stretch>
              </p:blipFill>
              <p:spPr>
                <a:xfrm>
                  <a:off x="9421595" y="1896868"/>
                  <a:ext cx="3754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0" name="Freihand 179">
                  <a:extLst>
                    <a:ext uri="{FF2B5EF4-FFF2-40B4-BE49-F238E27FC236}">
                      <a16:creationId xmlns:a16="http://schemas.microsoft.com/office/drawing/2014/main" id="{97201E56-F1E2-224D-722F-3155AE0C83F7}"/>
                    </a:ext>
                  </a:extLst>
                </p14:cNvPr>
                <p14:cNvContentPartPr/>
                <p14:nvPr/>
              </p14:nvContentPartPr>
              <p14:xfrm>
                <a:off x="9876635" y="1839268"/>
                <a:ext cx="122040" cy="97920"/>
              </p14:xfrm>
            </p:contentPart>
          </mc:Choice>
          <mc:Fallback xmlns="">
            <p:pic>
              <p:nvPicPr>
                <p:cNvPr id="180" name="Freihand 179">
                  <a:extLst>
                    <a:ext uri="{FF2B5EF4-FFF2-40B4-BE49-F238E27FC236}">
                      <a16:creationId xmlns:a16="http://schemas.microsoft.com/office/drawing/2014/main" id="{97201E56-F1E2-224D-722F-3155AE0C83F7}"/>
                    </a:ext>
                  </a:extLst>
                </p:cNvPr>
                <p:cNvPicPr/>
                <p:nvPr/>
              </p:nvPicPr>
              <p:blipFill>
                <a:blip r:embed="rId258"/>
                <a:stretch>
                  <a:fillRect/>
                </a:stretch>
              </p:blipFill>
              <p:spPr>
                <a:xfrm>
                  <a:off x="9867635" y="1830628"/>
                  <a:ext cx="139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1" name="Freihand 180">
                  <a:extLst>
                    <a:ext uri="{FF2B5EF4-FFF2-40B4-BE49-F238E27FC236}">
                      <a16:creationId xmlns:a16="http://schemas.microsoft.com/office/drawing/2014/main" id="{C48E3A9F-2FFF-F34F-05A7-E65AFEFECD6F}"/>
                    </a:ext>
                  </a:extLst>
                </p14:cNvPr>
                <p14:cNvContentPartPr/>
                <p14:nvPr/>
              </p14:nvContentPartPr>
              <p14:xfrm>
                <a:off x="10074995" y="1651708"/>
                <a:ext cx="174240" cy="211680"/>
              </p14:xfrm>
            </p:contentPart>
          </mc:Choice>
          <mc:Fallback xmlns="">
            <p:pic>
              <p:nvPicPr>
                <p:cNvPr id="181" name="Freihand 180">
                  <a:extLst>
                    <a:ext uri="{FF2B5EF4-FFF2-40B4-BE49-F238E27FC236}">
                      <a16:creationId xmlns:a16="http://schemas.microsoft.com/office/drawing/2014/main" id="{C48E3A9F-2FFF-F34F-05A7-E65AFEFECD6F}"/>
                    </a:ext>
                  </a:extLst>
                </p:cNvPr>
                <p:cNvPicPr/>
                <p:nvPr/>
              </p:nvPicPr>
              <p:blipFill>
                <a:blip r:embed="rId260"/>
                <a:stretch>
                  <a:fillRect/>
                </a:stretch>
              </p:blipFill>
              <p:spPr>
                <a:xfrm>
                  <a:off x="10066355" y="1643068"/>
                  <a:ext cx="191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2" name="Freihand 181">
                  <a:extLst>
                    <a:ext uri="{FF2B5EF4-FFF2-40B4-BE49-F238E27FC236}">
                      <a16:creationId xmlns:a16="http://schemas.microsoft.com/office/drawing/2014/main" id="{44FCD497-6A39-8DA0-2234-193497E7C0BC}"/>
                    </a:ext>
                  </a:extLst>
                </p14:cNvPr>
                <p14:cNvContentPartPr/>
                <p14:nvPr/>
              </p14:nvContentPartPr>
              <p14:xfrm>
                <a:off x="10228715" y="1567828"/>
                <a:ext cx="3240" cy="6840"/>
              </p14:xfrm>
            </p:contentPart>
          </mc:Choice>
          <mc:Fallback xmlns="">
            <p:pic>
              <p:nvPicPr>
                <p:cNvPr id="182" name="Freihand 181">
                  <a:extLst>
                    <a:ext uri="{FF2B5EF4-FFF2-40B4-BE49-F238E27FC236}">
                      <a16:creationId xmlns:a16="http://schemas.microsoft.com/office/drawing/2014/main" id="{44FCD497-6A39-8DA0-2234-193497E7C0BC}"/>
                    </a:ext>
                  </a:extLst>
                </p:cNvPr>
                <p:cNvPicPr/>
                <p:nvPr/>
              </p:nvPicPr>
              <p:blipFill>
                <a:blip r:embed="rId262"/>
                <a:stretch>
                  <a:fillRect/>
                </a:stretch>
              </p:blipFill>
              <p:spPr>
                <a:xfrm>
                  <a:off x="10219715" y="1559188"/>
                  <a:ext cx="20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3" name="Freihand 182">
                  <a:extLst>
                    <a:ext uri="{FF2B5EF4-FFF2-40B4-BE49-F238E27FC236}">
                      <a16:creationId xmlns:a16="http://schemas.microsoft.com/office/drawing/2014/main" id="{88F2F4F2-A16C-3D17-5270-B20B586DEC86}"/>
                    </a:ext>
                  </a:extLst>
                </p14:cNvPr>
                <p14:cNvContentPartPr/>
                <p14:nvPr/>
              </p14:nvContentPartPr>
              <p14:xfrm>
                <a:off x="10352915" y="1553068"/>
                <a:ext cx="298800" cy="235080"/>
              </p14:xfrm>
            </p:contentPart>
          </mc:Choice>
          <mc:Fallback xmlns="">
            <p:pic>
              <p:nvPicPr>
                <p:cNvPr id="183" name="Freihand 182">
                  <a:extLst>
                    <a:ext uri="{FF2B5EF4-FFF2-40B4-BE49-F238E27FC236}">
                      <a16:creationId xmlns:a16="http://schemas.microsoft.com/office/drawing/2014/main" id="{88F2F4F2-A16C-3D17-5270-B20B586DEC86}"/>
                    </a:ext>
                  </a:extLst>
                </p:cNvPr>
                <p:cNvPicPr/>
                <p:nvPr/>
              </p:nvPicPr>
              <p:blipFill>
                <a:blip r:embed="rId264"/>
                <a:stretch>
                  <a:fillRect/>
                </a:stretch>
              </p:blipFill>
              <p:spPr>
                <a:xfrm>
                  <a:off x="10344275" y="1544428"/>
                  <a:ext cx="316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6" name="Freihand 185">
                  <a:extLst>
                    <a:ext uri="{FF2B5EF4-FFF2-40B4-BE49-F238E27FC236}">
                      <a16:creationId xmlns:a16="http://schemas.microsoft.com/office/drawing/2014/main" id="{D414B2B7-932A-F129-46A7-61DEF48D8162}"/>
                    </a:ext>
                  </a:extLst>
                </p14:cNvPr>
                <p14:cNvContentPartPr/>
                <p14:nvPr/>
              </p14:nvContentPartPr>
              <p14:xfrm>
                <a:off x="10618235" y="1591948"/>
                <a:ext cx="189000" cy="98640"/>
              </p14:xfrm>
            </p:contentPart>
          </mc:Choice>
          <mc:Fallback xmlns="">
            <p:pic>
              <p:nvPicPr>
                <p:cNvPr id="186" name="Freihand 185">
                  <a:extLst>
                    <a:ext uri="{FF2B5EF4-FFF2-40B4-BE49-F238E27FC236}">
                      <a16:creationId xmlns:a16="http://schemas.microsoft.com/office/drawing/2014/main" id="{D414B2B7-932A-F129-46A7-61DEF48D8162}"/>
                    </a:ext>
                  </a:extLst>
                </p:cNvPr>
                <p:cNvPicPr/>
                <p:nvPr/>
              </p:nvPicPr>
              <p:blipFill>
                <a:blip r:embed="rId266"/>
                <a:stretch>
                  <a:fillRect/>
                </a:stretch>
              </p:blipFill>
              <p:spPr>
                <a:xfrm>
                  <a:off x="10609595" y="1582948"/>
                  <a:ext cx="206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8" name="Freihand 187">
                  <a:extLst>
                    <a:ext uri="{FF2B5EF4-FFF2-40B4-BE49-F238E27FC236}">
                      <a16:creationId xmlns:a16="http://schemas.microsoft.com/office/drawing/2014/main" id="{1A1F9DB0-C5D6-5C23-8FD5-83523EDDFC87}"/>
                    </a:ext>
                  </a:extLst>
                </p14:cNvPr>
                <p14:cNvContentPartPr/>
                <p14:nvPr/>
              </p14:nvContentPartPr>
              <p14:xfrm>
                <a:off x="7683155" y="3346228"/>
                <a:ext cx="144000" cy="212400"/>
              </p14:xfrm>
            </p:contentPart>
          </mc:Choice>
          <mc:Fallback xmlns="">
            <p:pic>
              <p:nvPicPr>
                <p:cNvPr id="188" name="Freihand 187">
                  <a:extLst>
                    <a:ext uri="{FF2B5EF4-FFF2-40B4-BE49-F238E27FC236}">
                      <a16:creationId xmlns:a16="http://schemas.microsoft.com/office/drawing/2014/main" id="{1A1F9DB0-C5D6-5C23-8FD5-83523EDDFC87}"/>
                    </a:ext>
                  </a:extLst>
                </p:cNvPr>
                <p:cNvPicPr/>
                <p:nvPr/>
              </p:nvPicPr>
              <p:blipFill>
                <a:blip r:embed="rId268"/>
                <a:stretch>
                  <a:fillRect/>
                </a:stretch>
              </p:blipFill>
              <p:spPr>
                <a:xfrm>
                  <a:off x="7674155" y="3337228"/>
                  <a:ext cx="161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9" name="Freihand 188">
                  <a:extLst>
                    <a:ext uri="{FF2B5EF4-FFF2-40B4-BE49-F238E27FC236}">
                      <a16:creationId xmlns:a16="http://schemas.microsoft.com/office/drawing/2014/main" id="{DFB0614A-BC86-CFBE-78C4-ED1295B95623}"/>
                    </a:ext>
                  </a:extLst>
                </p14:cNvPr>
                <p14:cNvContentPartPr/>
                <p14:nvPr/>
              </p14:nvContentPartPr>
              <p14:xfrm>
                <a:off x="7820675" y="3219148"/>
                <a:ext cx="248760" cy="239040"/>
              </p14:xfrm>
            </p:contentPart>
          </mc:Choice>
          <mc:Fallback xmlns="">
            <p:pic>
              <p:nvPicPr>
                <p:cNvPr id="189" name="Freihand 188">
                  <a:extLst>
                    <a:ext uri="{FF2B5EF4-FFF2-40B4-BE49-F238E27FC236}">
                      <a16:creationId xmlns:a16="http://schemas.microsoft.com/office/drawing/2014/main" id="{DFB0614A-BC86-CFBE-78C4-ED1295B95623}"/>
                    </a:ext>
                  </a:extLst>
                </p:cNvPr>
                <p:cNvPicPr/>
                <p:nvPr/>
              </p:nvPicPr>
              <p:blipFill>
                <a:blip r:embed="rId270"/>
                <a:stretch>
                  <a:fillRect/>
                </a:stretch>
              </p:blipFill>
              <p:spPr>
                <a:xfrm>
                  <a:off x="7811675" y="3210508"/>
                  <a:ext cx="2664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0" name="Freihand 189">
                  <a:extLst>
                    <a:ext uri="{FF2B5EF4-FFF2-40B4-BE49-F238E27FC236}">
                      <a16:creationId xmlns:a16="http://schemas.microsoft.com/office/drawing/2014/main" id="{C43E4C24-A0A2-F3DE-CEC0-3334261559E3}"/>
                    </a:ext>
                  </a:extLst>
                </p14:cNvPr>
                <p14:cNvContentPartPr/>
                <p14:nvPr/>
              </p14:nvContentPartPr>
              <p14:xfrm>
                <a:off x="8052515" y="3128428"/>
                <a:ext cx="10440" cy="52200"/>
              </p14:xfrm>
            </p:contentPart>
          </mc:Choice>
          <mc:Fallback xmlns="">
            <p:pic>
              <p:nvPicPr>
                <p:cNvPr id="190" name="Freihand 189">
                  <a:extLst>
                    <a:ext uri="{FF2B5EF4-FFF2-40B4-BE49-F238E27FC236}">
                      <a16:creationId xmlns:a16="http://schemas.microsoft.com/office/drawing/2014/main" id="{C43E4C24-A0A2-F3DE-CEC0-3334261559E3}"/>
                    </a:ext>
                  </a:extLst>
                </p:cNvPr>
                <p:cNvPicPr/>
                <p:nvPr/>
              </p:nvPicPr>
              <p:blipFill>
                <a:blip r:embed="rId272"/>
                <a:stretch>
                  <a:fillRect/>
                </a:stretch>
              </p:blipFill>
              <p:spPr>
                <a:xfrm>
                  <a:off x="8043875" y="3119428"/>
                  <a:ext cx="28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1" name="Freihand 190">
                  <a:extLst>
                    <a:ext uri="{FF2B5EF4-FFF2-40B4-BE49-F238E27FC236}">
                      <a16:creationId xmlns:a16="http://schemas.microsoft.com/office/drawing/2014/main" id="{FFFCB3C0-7E78-2B3A-0FD6-F6DC42EF8D71}"/>
                    </a:ext>
                  </a:extLst>
                </p14:cNvPr>
                <p14:cNvContentPartPr/>
                <p14:nvPr/>
              </p14:nvContentPartPr>
              <p14:xfrm>
                <a:off x="8110835" y="3054268"/>
                <a:ext cx="207720" cy="346320"/>
              </p14:xfrm>
            </p:contentPart>
          </mc:Choice>
          <mc:Fallback xmlns="">
            <p:pic>
              <p:nvPicPr>
                <p:cNvPr id="191" name="Freihand 190">
                  <a:extLst>
                    <a:ext uri="{FF2B5EF4-FFF2-40B4-BE49-F238E27FC236}">
                      <a16:creationId xmlns:a16="http://schemas.microsoft.com/office/drawing/2014/main" id="{FFFCB3C0-7E78-2B3A-0FD6-F6DC42EF8D71}"/>
                    </a:ext>
                  </a:extLst>
                </p:cNvPr>
                <p:cNvPicPr/>
                <p:nvPr/>
              </p:nvPicPr>
              <p:blipFill>
                <a:blip r:embed="rId274"/>
                <a:stretch>
                  <a:fillRect/>
                </a:stretch>
              </p:blipFill>
              <p:spPr>
                <a:xfrm>
                  <a:off x="8102195" y="3045628"/>
                  <a:ext cx="2253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2" name="Freihand 191">
                  <a:extLst>
                    <a:ext uri="{FF2B5EF4-FFF2-40B4-BE49-F238E27FC236}">
                      <a16:creationId xmlns:a16="http://schemas.microsoft.com/office/drawing/2014/main" id="{78D76553-6786-92BA-CEBE-97B6136FE0DB}"/>
                    </a:ext>
                  </a:extLst>
                </p14:cNvPr>
                <p14:cNvContentPartPr/>
                <p14:nvPr/>
              </p14:nvContentPartPr>
              <p14:xfrm>
                <a:off x="8328995" y="3095308"/>
                <a:ext cx="115920" cy="141840"/>
              </p14:xfrm>
            </p:contentPart>
          </mc:Choice>
          <mc:Fallback xmlns="">
            <p:pic>
              <p:nvPicPr>
                <p:cNvPr id="192" name="Freihand 191">
                  <a:extLst>
                    <a:ext uri="{FF2B5EF4-FFF2-40B4-BE49-F238E27FC236}">
                      <a16:creationId xmlns:a16="http://schemas.microsoft.com/office/drawing/2014/main" id="{78D76553-6786-92BA-CEBE-97B6136FE0DB}"/>
                    </a:ext>
                  </a:extLst>
                </p:cNvPr>
                <p:cNvPicPr/>
                <p:nvPr/>
              </p:nvPicPr>
              <p:blipFill>
                <a:blip r:embed="rId276"/>
                <a:stretch>
                  <a:fillRect/>
                </a:stretch>
              </p:blipFill>
              <p:spPr>
                <a:xfrm>
                  <a:off x="8320355" y="3086668"/>
                  <a:ext cx="133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Freihand 192">
                  <a:extLst>
                    <a:ext uri="{FF2B5EF4-FFF2-40B4-BE49-F238E27FC236}">
                      <a16:creationId xmlns:a16="http://schemas.microsoft.com/office/drawing/2014/main" id="{46ACF6DF-3041-A0FD-D145-8CF6E6B55CA3}"/>
                    </a:ext>
                  </a:extLst>
                </p14:cNvPr>
                <p14:cNvContentPartPr/>
                <p14:nvPr/>
              </p14:nvContentPartPr>
              <p14:xfrm>
                <a:off x="8592155" y="2836108"/>
                <a:ext cx="334800" cy="281160"/>
              </p14:xfrm>
            </p:contentPart>
          </mc:Choice>
          <mc:Fallback xmlns="">
            <p:pic>
              <p:nvPicPr>
                <p:cNvPr id="193" name="Freihand 192">
                  <a:extLst>
                    <a:ext uri="{FF2B5EF4-FFF2-40B4-BE49-F238E27FC236}">
                      <a16:creationId xmlns:a16="http://schemas.microsoft.com/office/drawing/2014/main" id="{46ACF6DF-3041-A0FD-D145-8CF6E6B55CA3}"/>
                    </a:ext>
                  </a:extLst>
                </p:cNvPr>
                <p:cNvPicPr/>
                <p:nvPr/>
              </p:nvPicPr>
              <p:blipFill>
                <a:blip r:embed="rId278"/>
                <a:stretch>
                  <a:fillRect/>
                </a:stretch>
              </p:blipFill>
              <p:spPr>
                <a:xfrm>
                  <a:off x="8583155" y="2827468"/>
                  <a:ext cx="3524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5" name="Freihand 194">
                  <a:extLst>
                    <a:ext uri="{FF2B5EF4-FFF2-40B4-BE49-F238E27FC236}">
                      <a16:creationId xmlns:a16="http://schemas.microsoft.com/office/drawing/2014/main" id="{E59147E3-E593-C5B0-E4B1-FBFFB994C489}"/>
                    </a:ext>
                  </a:extLst>
                </p14:cNvPr>
                <p14:cNvContentPartPr/>
                <p14:nvPr/>
              </p14:nvContentPartPr>
              <p14:xfrm>
                <a:off x="9219275" y="2781748"/>
                <a:ext cx="128880" cy="121680"/>
              </p14:xfrm>
            </p:contentPart>
          </mc:Choice>
          <mc:Fallback xmlns="">
            <p:pic>
              <p:nvPicPr>
                <p:cNvPr id="195" name="Freihand 194">
                  <a:extLst>
                    <a:ext uri="{FF2B5EF4-FFF2-40B4-BE49-F238E27FC236}">
                      <a16:creationId xmlns:a16="http://schemas.microsoft.com/office/drawing/2014/main" id="{E59147E3-E593-C5B0-E4B1-FBFFB994C489}"/>
                    </a:ext>
                  </a:extLst>
                </p:cNvPr>
                <p:cNvPicPr/>
                <p:nvPr/>
              </p:nvPicPr>
              <p:blipFill>
                <a:blip r:embed="rId280"/>
                <a:stretch>
                  <a:fillRect/>
                </a:stretch>
              </p:blipFill>
              <p:spPr>
                <a:xfrm>
                  <a:off x="9210275" y="2773108"/>
                  <a:ext cx="146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6" name="Freihand 195">
                  <a:extLst>
                    <a:ext uri="{FF2B5EF4-FFF2-40B4-BE49-F238E27FC236}">
                      <a16:creationId xmlns:a16="http://schemas.microsoft.com/office/drawing/2014/main" id="{4E0A3592-9DF2-9870-99BC-9537F0982888}"/>
                    </a:ext>
                  </a:extLst>
                </p14:cNvPr>
                <p14:cNvContentPartPr/>
                <p14:nvPr/>
              </p14:nvContentPartPr>
              <p14:xfrm>
                <a:off x="9076355" y="2685988"/>
                <a:ext cx="72720" cy="42840"/>
              </p14:xfrm>
            </p:contentPart>
          </mc:Choice>
          <mc:Fallback xmlns="">
            <p:pic>
              <p:nvPicPr>
                <p:cNvPr id="196" name="Freihand 195">
                  <a:extLst>
                    <a:ext uri="{FF2B5EF4-FFF2-40B4-BE49-F238E27FC236}">
                      <a16:creationId xmlns:a16="http://schemas.microsoft.com/office/drawing/2014/main" id="{4E0A3592-9DF2-9870-99BC-9537F0982888}"/>
                    </a:ext>
                  </a:extLst>
                </p:cNvPr>
                <p:cNvPicPr/>
                <p:nvPr/>
              </p:nvPicPr>
              <p:blipFill>
                <a:blip r:embed="rId282"/>
                <a:stretch>
                  <a:fillRect/>
                </a:stretch>
              </p:blipFill>
              <p:spPr>
                <a:xfrm>
                  <a:off x="9067715" y="2676988"/>
                  <a:ext cx="90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7" name="Freihand 196">
                  <a:extLst>
                    <a:ext uri="{FF2B5EF4-FFF2-40B4-BE49-F238E27FC236}">
                      <a16:creationId xmlns:a16="http://schemas.microsoft.com/office/drawing/2014/main" id="{7C985483-C461-3E21-B7F0-F14A2A0143A8}"/>
                    </a:ext>
                  </a:extLst>
                </p14:cNvPr>
                <p14:cNvContentPartPr/>
                <p14:nvPr/>
              </p14:nvContentPartPr>
              <p14:xfrm>
                <a:off x="9213155" y="2608228"/>
                <a:ext cx="85320" cy="211320"/>
              </p14:xfrm>
            </p:contentPart>
          </mc:Choice>
          <mc:Fallback xmlns="">
            <p:pic>
              <p:nvPicPr>
                <p:cNvPr id="197" name="Freihand 196">
                  <a:extLst>
                    <a:ext uri="{FF2B5EF4-FFF2-40B4-BE49-F238E27FC236}">
                      <a16:creationId xmlns:a16="http://schemas.microsoft.com/office/drawing/2014/main" id="{7C985483-C461-3E21-B7F0-F14A2A0143A8}"/>
                    </a:ext>
                  </a:extLst>
                </p:cNvPr>
                <p:cNvPicPr/>
                <p:nvPr/>
              </p:nvPicPr>
              <p:blipFill>
                <a:blip r:embed="rId284"/>
                <a:stretch>
                  <a:fillRect/>
                </a:stretch>
              </p:blipFill>
              <p:spPr>
                <a:xfrm>
                  <a:off x="9204155" y="2599228"/>
                  <a:ext cx="102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8" name="Freihand 197">
                  <a:extLst>
                    <a:ext uri="{FF2B5EF4-FFF2-40B4-BE49-F238E27FC236}">
                      <a16:creationId xmlns:a16="http://schemas.microsoft.com/office/drawing/2014/main" id="{891C1EF4-56A3-C5DA-2600-906700F38228}"/>
                    </a:ext>
                  </a:extLst>
                </p14:cNvPr>
                <p14:cNvContentPartPr/>
                <p14:nvPr/>
              </p14:nvContentPartPr>
              <p14:xfrm>
                <a:off x="9024155" y="2525068"/>
                <a:ext cx="247320" cy="183960"/>
              </p14:xfrm>
            </p:contentPart>
          </mc:Choice>
          <mc:Fallback xmlns="">
            <p:pic>
              <p:nvPicPr>
                <p:cNvPr id="198" name="Freihand 197">
                  <a:extLst>
                    <a:ext uri="{FF2B5EF4-FFF2-40B4-BE49-F238E27FC236}">
                      <a16:creationId xmlns:a16="http://schemas.microsoft.com/office/drawing/2014/main" id="{891C1EF4-56A3-C5DA-2600-906700F38228}"/>
                    </a:ext>
                  </a:extLst>
                </p:cNvPr>
                <p:cNvPicPr/>
                <p:nvPr/>
              </p:nvPicPr>
              <p:blipFill>
                <a:blip r:embed="rId286"/>
                <a:stretch>
                  <a:fillRect/>
                </a:stretch>
              </p:blipFill>
              <p:spPr>
                <a:xfrm>
                  <a:off x="9015155" y="2516068"/>
                  <a:ext cx="264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9" name="Freihand 198">
                  <a:extLst>
                    <a:ext uri="{FF2B5EF4-FFF2-40B4-BE49-F238E27FC236}">
                      <a16:creationId xmlns:a16="http://schemas.microsoft.com/office/drawing/2014/main" id="{1B342CBC-0218-18E7-7BA3-846B70F04390}"/>
                    </a:ext>
                  </a:extLst>
                </p14:cNvPr>
                <p14:cNvContentPartPr/>
                <p14:nvPr/>
              </p14:nvContentPartPr>
              <p14:xfrm>
                <a:off x="9323315" y="2480428"/>
                <a:ext cx="366840" cy="261720"/>
              </p14:xfrm>
            </p:contentPart>
          </mc:Choice>
          <mc:Fallback xmlns="">
            <p:pic>
              <p:nvPicPr>
                <p:cNvPr id="199" name="Freihand 198">
                  <a:extLst>
                    <a:ext uri="{FF2B5EF4-FFF2-40B4-BE49-F238E27FC236}">
                      <a16:creationId xmlns:a16="http://schemas.microsoft.com/office/drawing/2014/main" id="{1B342CBC-0218-18E7-7BA3-846B70F04390}"/>
                    </a:ext>
                  </a:extLst>
                </p:cNvPr>
                <p:cNvPicPr/>
                <p:nvPr/>
              </p:nvPicPr>
              <p:blipFill>
                <a:blip r:embed="rId288"/>
                <a:stretch>
                  <a:fillRect/>
                </a:stretch>
              </p:blipFill>
              <p:spPr>
                <a:xfrm>
                  <a:off x="9314675" y="2471428"/>
                  <a:ext cx="384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0" name="Freihand 199">
                  <a:extLst>
                    <a:ext uri="{FF2B5EF4-FFF2-40B4-BE49-F238E27FC236}">
                      <a16:creationId xmlns:a16="http://schemas.microsoft.com/office/drawing/2014/main" id="{2BB8E890-9F29-1179-0943-FA388618B174}"/>
                    </a:ext>
                  </a:extLst>
                </p14:cNvPr>
                <p14:cNvContentPartPr/>
                <p14:nvPr/>
              </p14:nvContentPartPr>
              <p14:xfrm>
                <a:off x="9789875" y="2328868"/>
                <a:ext cx="159120" cy="182160"/>
              </p14:xfrm>
            </p:contentPart>
          </mc:Choice>
          <mc:Fallback xmlns="">
            <p:pic>
              <p:nvPicPr>
                <p:cNvPr id="200" name="Freihand 199">
                  <a:extLst>
                    <a:ext uri="{FF2B5EF4-FFF2-40B4-BE49-F238E27FC236}">
                      <a16:creationId xmlns:a16="http://schemas.microsoft.com/office/drawing/2014/main" id="{2BB8E890-9F29-1179-0943-FA388618B174}"/>
                    </a:ext>
                  </a:extLst>
                </p:cNvPr>
                <p:cNvPicPr/>
                <p:nvPr/>
              </p:nvPicPr>
              <p:blipFill>
                <a:blip r:embed="rId290"/>
                <a:stretch>
                  <a:fillRect/>
                </a:stretch>
              </p:blipFill>
              <p:spPr>
                <a:xfrm>
                  <a:off x="9781235" y="2319868"/>
                  <a:ext cx="176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1" name="Freihand 200">
                  <a:extLst>
                    <a:ext uri="{FF2B5EF4-FFF2-40B4-BE49-F238E27FC236}">
                      <a16:creationId xmlns:a16="http://schemas.microsoft.com/office/drawing/2014/main" id="{5C13CBA1-A73F-C98D-6462-8E8EC8FDFD50}"/>
                    </a:ext>
                  </a:extLst>
                </p14:cNvPr>
                <p14:cNvContentPartPr/>
                <p14:nvPr/>
              </p14:nvContentPartPr>
              <p14:xfrm>
                <a:off x="9944675" y="2178388"/>
                <a:ext cx="433080" cy="285120"/>
              </p14:xfrm>
            </p:contentPart>
          </mc:Choice>
          <mc:Fallback xmlns="">
            <p:pic>
              <p:nvPicPr>
                <p:cNvPr id="201" name="Freihand 200">
                  <a:extLst>
                    <a:ext uri="{FF2B5EF4-FFF2-40B4-BE49-F238E27FC236}">
                      <a16:creationId xmlns:a16="http://schemas.microsoft.com/office/drawing/2014/main" id="{5C13CBA1-A73F-C98D-6462-8E8EC8FDFD50}"/>
                    </a:ext>
                  </a:extLst>
                </p:cNvPr>
                <p:cNvPicPr/>
                <p:nvPr/>
              </p:nvPicPr>
              <p:blipFill>
                <a:blip r:embed="rId292"/>
                <a:stretch>
                  <a:fillRect/>
                </a:stretch>
              </p:blipFill>
              <p:spPr>
                <a:xfrm>
                  <a:off x="9936035" y="2169748"/>
                  <a:ext cx="4507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2" name="Freihand 201">
                  <a:extLst>
                    <a:ext uri="{FF2B5EF4-FFF2-40B4-BE49-F238E27FC236}">
                      <a16:creationId xmlns:a16="http://schemas.microsoft.com/office/drawing/2014/main" id="{95CB2CBD-8BBD-4637-DDD0-55033893635B}"/>
                    </a:ext>
                  </a:extLst>
                </p14:cNvPr>
                <p14:cNvContentPartPr/>
                <p14:nvPr/>
              </p14:nvContentPartPr>
              <p14:xfrm>
                <a:off x="10483235" y="1954828"/>
                <a:ext cx="160560" cy="261720"/>
              </p14:xfrm>
            </p:contentPart>
          </mc:Choice>
          <mc:Fallback xmlns="">
            <p:pic>
              <p:nvPicPr>
                <p:cNvPr id="202" name="Freihand 201">
                  <a:extLst>
                    <a:ext uri="{FF2B5EF4-FFF2-40B4-BE49-F238E27FC236}">
                      <a16:creationId xmlns:a16="http://schemas.microsoft.com/office/drawing/2014/main" id="{95CB2CBD-8BBD-4637-DDD0-55033893635B}"/>
                    </a:ext>
                  </a:extLst>
                </p:cNvPr>
                <p:cNvPicPr/>
                <p:nvPr/>
              </p:nvPicPr>
              <p:blipFill>
                <a:blip r:embed="rId294"/>
                <a:stretch>
                  <a:fillRect/>
                </a:stretch>
              </p:blipFill>
              <p:spPr>
                <a:xfrm>
                  <a:off x="10474595" y="1945828"/>
                  <a:ext cx="178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3" name="Freihand 202">
                  <a:extLst>
                    <a:ext uri="{FF2B5EF4-FFF2-40B4-BE49-F238E27FC236}">
                      <a16:creationId xmlns:a16="http://schemas.microsoft.com/office/drawing/2014/main" id="{DC9DA5F7-34CA-DB3B-D53E-02497A1CBE60}"/>
                    </a:ext>
                  </a:extLst>
                </p14:cNvPr>
                <p14:cNvContentPartPr/>
                <p14:nvPr/>
              </p14:nvContentPartPr>
              <p14:xfrm>
                <a:off x="10635515" y="2003068"/>
                <a:ext cx="99000" cy="139320"/>
              </p14:xfrm>
            </p:contentPart>
          </mc:Choice>
          <mc:Fallback xmlns="">
            <p:pic>
              <p:nvPicPr>
                <p:cNvPr id="203" name="Freihand 202">
                  <a:extLst>
                    <a:ext uri="{FF2B5EF4-FFF2-40B4-BE49-F238E27FC236}">
                      <a16:creationId xmlns:a16="http://schemas.microsoft.com/office/drawing/2014/main" id="{DC9DA5F7-34CA-DB3B-D53E-02497A1CBE60}"/>
                    </a:ext>
                  </a:extLst>
                </p:cNvPr>
                <p:cNvPicPr/>
                <p:nvPr/>
              </p:nvPicPr>
              <p:blipFill>
                <a:blip r:embed="rId296"/>
                <a:stretch>
                  <a:fillRect/>
                </a:stretch>
              </p:blipFill>
              <p:spPr>
                <a:xfrm>
                  <a:off x="10626875" y="1994428"/>
                  <a:ext cx="116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4" name="Freihand 203">
                  <a:extLst>
                    <a:ext uri="{FF2B5EF4-FFF2-40B4-BE49-F238E27FC236}">
                      <a16:creationId xmlns:a16="http://schemas.microsoft.com/office/drawing/2014/main" id="{D759651A-937F-28CA-8D54-2DD3377DB728}"/>
                    </a:ext>
                  </a:extLst>
                </p14:cNvPr>
                <p14:cNvContentPartPr/>
                <p14:nvPr/>
              </p14:nvContentPartPr>
              <p14:xfrm>
                <a:off x="10847555" y="1806148"/>
                <a:ext cx="352080" cy="248760"/>
              </p14:xfrm>
            </p:contentPart>
          </mc:Choice>
          <mc:Fallback xmlns="">
            <p:pic>
              <p:nvPicPr>
                <p:cNvPr id="204" name="Freihand 203">
                  <a:extLst>
                    <a:ext uri="{FF2B5EF4-FFF2-40B4-BE49-F238E27FC236}">
                      <a16:creationId xmlns:a16="http://schemas.microsoft.com/office/drawing/2014/main" id="{D759651A-937F-28CA-8D54-2DD3377DB728}"/>
                    </a:ext>
                  </a:extLst>
                </p:cNvPr>
                <p:cNvPicPr/>
                <p:nvPr/>
              </p:nvPicPr>
              <p:blipFill>
                <a:blip r:embed="rId298"/>
                <a:stretch>
                  <a:fillRect/>
                </a:stretch>
              </p:blipFill>
              <p:spPr>
                <a:xfrm>
                  <a:off x="10838555" y="1797148"/>
                  <a:ext cx="369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6" name="Freihand 205">
                  <a:extLst>
                    <a:ext uri="{FF2B5EF4-FFF2-40B4-BE49-F238E27FC236}">
                      <a16:creationId xmlns:a16="http://schemas.microsoft.com/office/drawing/2014/main" id="{BA897891-2036-E24B-2AE5-3D177C508EA8}"/>
                    </a:ext>
                  </a:extLst>
                </p14:cNvPr>
                <p14:cNvContentPartPr/>
                <p14:nvPr/>
              </p14:nvContentPartPr>
              <p14:xfrm>
                <a:off x="9779075" y="2842948"/>
                <a:ext cx="245520" cy="213120"/>
              </p14:xfrm>
            </p:contentPart>
          </mc:Choice>
          <mc:Fallback xmlns="">
            <p:pic>
              <p:nvPicPr>
                <p:cNvPr id="206" name="Freihand 205">
                  <a:extLst>
                    <a:ext uri="{FF2B5EF4-FFF2-40B4-BE49-F238E27FC236}">
                      <a16:creationId xmlns:a16="http://schemas.microsoft.com/office/drawing/2014/main" id="{BA897891-2036-E24B-2AE5-3D177C508EA8}"/>
                    </a:ext>
                  </a:extLst>
                </p:cNvPr>
                <p:cNvPicPr/>
                <p:nvPr/>
              </p:nvPicPr>
              <p:blipFill>
                <a:blip r:embed="rId300"/>
                <a:stretch>
                  <a:fillRect/>
                </a:stretch>
              </p:blipFill>
              <p:spPr>
                <a:xfrm>
                  <a:off x="9770075" y="2834308"/>
                  <a:ext cx="2631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7" name="Freihand 206">
                  <a:extLst>
                    <a:ext uri="{FF2B5EF4-FFF2-40B4-BE49-F238E27FC236}">
                      <a16:creationId xmlns:a16="http://schemas.microsoft.com/office/drawing/2014/main" id="{C284FA82-739E-F47A-1594-53077442BD37}"/>
                    </a:ext>
                  </a:extLst>
                </p14:cNvPr>
                <p14:cNvContentPartPr/>
                <p14:nvPr/>
              </p14:nvContentPartPr>
              <p14:xfrm>
                <a:off x="9954395" y="2748268"/>
                <a:ext cx="95040" cy="61920"/>
              </p14:xfrm>
            </p:contentPart>
          </mc:Choice>
          <mc:Fallback xmlns="">
            <p:pic>
              <p:nvPicPr>
                <p:cNvPr id="207" name="Freihand 206">
                  <a:extLst>
                    <a:ext uri="{FF2B5EF4-FFF2-40B4-BE49-F238E27FC236}">
                      <a16:creationId xmlns:a16="http://schemas.microsoft.com/office/drawing/2014/main" id="{C284FA82-739E-F47A-1594-53077442BD37}"/>
                    </a:ext>
                  </a:extLst>
                </p:cNvPr>
                <p:cNvPicPr/>
                <p:nvPr/>
              </p:nvPicPr>
              <p:blipFill>
                <a:blip r:embed="rId302"/>
                <a:stretch>
                  <a:fillRect/>
                </a:stretch>
              </p:blipFill>
              <p:spPr>
                <a:xfrm>
                  <a:off x="9945395" y="2739268"/>
                  <a:ext cx="112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9" name="Freihand 208">
                  <a:extLst>
                    <a:ext uri="{FF2B5EF4-FFF2-40B4-BE49-F238E27FC236}">
                      <a16:creationId xmlns:a16="http://schemas.microsoft.com/office/drawing/2014/main" id="{3F02939D-8274-CBD9-8DA8-C13C9A8AD671}"/>
                    </a:ext>
                  </a:extLst>
                </p14:cNvPr>
                <p14:cNvContentPartPr/>
                <p14:nvPr/>
              </p14:nvContentPartPr>
              <p14:xfrm>
                <a:off x="10064915" y="2517868"/>
                <a:ext cx="343080" cy="542520"/>
              </p14:xfrm>
            </p:contentPart>
          </mc:Choice>
          <mc:Fallback xmlns="">
            <p:pic>
              <p:nvPicPr>
                <p:cNvPr id="209" name="Freihand 208">
                  <a:extLst>
                    <a:ext uri="{FF2B5EF4-FFF2-40B4-BE49-F238E27FC236}">
                      <a16:creationId xmlns:a16="http://schemas.microsoft.com/office/drawing/2014/main" id="{3F02939D-8274-CBD9-8DA8-C13C9A8AD671}"/>
                    </a:ext>
                  </a:extLst>
                </p:cNvPr>
                <p:cNvPicPr/>
                <p:nvPr/>
              </p:nvPicPr>
              <p:blipFill>
                <a:blip r:embed="rId304"/>
                <a:stretch>
                  <a:fillRect/>
                </a:stretch>
              </p:blipFill>
              <p:spPr>
                <a:xfrm>
                  <a:off x="10056275" y="2509228"/>
                  <a:ext cx="36072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0" name="Freihand 209">
                  <a:extLst>
                    <a:ext uri="{FF2B5EF4-FFF2-40B4-BE49-F238E27FC236}">
                      <a16:creationId xmlns:a16="http://schemas.microsoft.com/office/drawing/2014/main" id="{19A53D71-305E-D246-8C71-58821686A867}"/>
                    </a:ext>
                  </a:extLst>
                </p14:cNvPr>
                <p14:cNvContentPartPr/>
                <p14:nvPr/>
              </p14:nvContentPartPr>
              <p14:xfrm>
                <a:off x="10437515" y="2379988"/>
                <a:ext cx="99000" cy="371880"/>
              </p14:xfrm>
            </p:contentPart>
          </mc:Choice>
          <mc:Fallback xmlns="">
            <p:pic>
              <p:nvPicPr>
                <p:cNvPr id="210" name="Freihand 209">
                  <a:extLst>
                    <a:ext uri="{FF2B5EF4-FFF2-40B4-BE49-F238E27FC236}">
                      <a16:creationId xmlns:a16="http://schemas.microsoft.com/office/drawing/2014/main" id="{19A53D71-305E-D246-8C71-58821686A867}"/>
                    </a:ext>
                  </a:extLst>
                </p:cNvPr>
                <p:cNvPicPr/>
                <p:nvPr/>
              </p:nvPicPr>
              <p:blipFill>
                <a:blip r:embed="rId306"/>
                <a:stretch>
                  <a:fillRect/>
                </a:stretch>
              </p:blipFill>
              <p:spPr>
                <a:xfrm>
                  <a:off x="10428515" y="2371348"/>
                  <a:ext cx="116640" cy="38952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FC8AA31F-A825-0B35-CE51-A41E8D065FDA}"/>
                  </a:ext>
                </a:extLst>
              </p14:cNvPr>
              <p14:cNvContentPartPr/>
              <p14:nvPr/>
            </p14:nvContentPartPr>
            <p14:xfrm>
              <a:off x="4808195" y="526708"/>
              <a:ext cx="781560" cy="540720"/>
            </p14:xfrm>
          </p:contentPart>
        </mc:Choice>
        <mc:Fallback xmlns="">
          <p:pic>
            <p:nvPicPr>
              <p:cNvPr id="3" name="Freihand 2">
                <a:extLst>
                  <a:ext uri="{FF2B5EF4-FFF2-40B4-BE49-F238E27FC236}">
                    <a16:creationId xmlns:a16="http://schemas.microsoft.com/office/drawing/2014/main" id="{FC8AA31F-A825-0B35-CE51-A41E8D065FDA}"/>
                  </a:ext>
                </a:extLst>
              </p:cNvPr>
              <p:cNvPicPr/>
              <p:nvPr/>
            </p:nvPicPr>
            <p:blipFill>
              <a:blip r:embed="rId4"/>
              <a:stretch>
                <a:fillRect/>
              </a:stretch>
            </p:blipFill>
            <p:spPr>
              <a:xfrm>
                <a:off x="4799555" y="518068"/>
                <a:ext cx="799200" cy="558360"/>
              </a:xfrm>
              <a:prstGeom prst="rect">
                <a:avLst/>
              </a:prstGeom>
            </p:spPr>
          </p:pic>
        </mc:Fallback>
      </mc:AlternateContent>
      <p:grpSp>
        <p:nvGrpSpPr>
          <p:cNvPr id="15" name="Gruppieren 14">
            <a:extLst>
              <a:ext uri="{FF2B5EF4-FFF2-40B4-BE49-F238E27FC236}">
                <a16:creationId xmlns:a16="http://schemas.microsoft.com/office/drawing/2014/main" id="{9A17236A-C80D-4343-2EF7-95AD72860EB5}"/>
              </a:ext>
            </a:extLst>
          </p:cNvPr>
          <p:cNvGrpSpPr/>
          <p:nvPr/>
        </p:nvGrpSpPr>
        <p:grpSpPr>
          <a:xfrm>
            <a:off x="2875355" y="138628"/>
            <a:ext cx="3179160" cy="2941920"/>
            <a:chOff x="2875355" y="138628"/>
            <a:chExt cx="3179160" cy="294192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02FBD2D-9FFE-D813-855E-64855C55B9F8}"/>
                    </a:ext>
                  </a:extLst>
                </p14:cNvPr>
                <p14:cNvContentPartPr/>
                <p14:nvPr/>
              </p14:nvContentPartPr>
              <p14:xfrm>
                <a:off x="2875355" y="1161748"/>
                <a:ext cx="2379240" cy="1918800"/>
              </p14:xfrm>
            </p:contentPart>
          </mc:Choice>
          <mc:Fallback xmlns="">
            <p:pic>
              <p:nvPicPr>
                <p:cNvPr id="5" name="Freihand 4">
                  <a:extLst>
                    <a:ext uri="{FF2B5EF4-FFF2-40B4-BE49-F238E27FC236}">
                      <a16:creationId xmlns:a16="http://schemas.microsoft.com/office/drawing/2014/main" id="{D02FBD2D-9FFE-D813-855E-64855C55B9F8}"/>
                    </a:ext>
                  </a:extLst>
                </p:cNvPr>
                <p:cNvPicPr/>
                <p:nvPr/>
              </p:nvPicPr>
              <p:blipFill>
                <a:blip r:embed="rId6"/>
                <a:stretch>
                  <a:fillRect/>
                </a:stretch>
              </p:blipFill>
              <p:spPr>
                <a:xfrm>
                  <a:off x="2866715" y="1153108"/>
                  <a:ext cx="2396880" cy="193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CBFE387-79AB-42DC-4630-1BEA50FE9A77}"/>
                    </a:ext>
                  </a:extLst>
                </p14:cNvPr>
                <p14:cNvContentPartPr/>
                <p14:nvPr/>
              </p14:nvContentPartPr>
              <p14:xfrm>
                <a:off x="5571035" y="138628"/>
                <a:ext cx="483480" cy="572400"/>
              </p14:xfrm>
            </p:contentPart>
          </mc:Choice>
          <mc:Fallback xmlns="">
            <p:pic>
              <p:nvPicPr>
                <p:cNvPr id="7" name="Freihand 6">
                  <a:extLst>
                    <a:ext uri="{FF2B5EF4-FFF2-40B4-BE49-F238E27FC236}">
                      <a16:creationId xmlns:a16="http://schemas.microsoft.com/office/drawing/2014/main" id="{5CBFE387-79AB-42DC-4630-1BEA50FE9A77}"/>
                    </a:ext>
                  </a:extLst>
                </p:cNvPr>
                <p:cNvPicPr/>
                <p:nvPr/>
              </p:nvPicPr>
              <p:blipFill>
                <a:blip r:embed="rId8"/>
                <a:stretch>
                  <a:fillRect/>
                </a:stretch>
              </p:blipFill>
              <p:spPr>
                <a:xfrm>
                  <a:off x="5562395" y="129628"/>
                  <a:ext cx="501120" cy="590040"/>
                </a:xfrm>
                <a:prstGeom prst="rect">
                  <a:avLst/>
                </a:prstGeom>
              </p:spPr>
            </p:pic>
          </mc:Fallback>
        </mc:AlternateContent>
      </p:grpSp>
      <p:grpSp>
        <p:nvGrpSpPr>
          <p:cNvPr id="25" name="Gruppieren 24">
            <a:extLst>
              <a:ext uri="{FF2B5EF4-FFF2-40B4-BE49-F238E27FC236}">
                <a16:creationId xmlns:a16="http://schemas.microsoft.com/office/drawing/2014/main" id="{575ED2B0-25A0-2283-258B-764187650341}"/>
              </a:ext>
            </a:extLst>
          </p:cNvPr>
          <p:cNvGrpSpPr/>
          <p:nvPr/>
        </p:nvGrpSpPr>
        <p:grpSpPr>
          <a:xfrm>
            <a:off x="6463115" y="201268"/>
            <a:ext cx="1328040" cy="357840"/>
            <a:chOff x="6463115" y="201268"/>
            <a:chExt cx="1328040" cy="357840"/>
          </a:xfrm>
        </p:grpSpPr>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45357D0D-41BC-C64F-E89D-C40C322CB2A2}"/>
                    </a:ext>
                  </a:extLst>
                </p14:cNvPr>
                <p14:cNvContentPartPr/>
                <p14:nvPr/>
              </p14:nvContentPartPr>
              <p14:xfrm>
                <a:off x="6463115" y="201268"/>
                <a:ext cx="190440" cy="321480"/>
              </p14:xfrm>
            </p:contentPart>
          </mc:Choice>
          <mc:Fallback xmlns="">
            <p:pic>
              <p:nvPicPr>
                <p:cNvPr id="17" name="Freihand 16">
                  <a:extLst>
                    <a:ext uri="{FF2B5EF4-FFF2-40B4-BE49-F238E27FC236}">
                      <a16:creationId xmlns:a16="http://schemas.microsoft.com/office/drawing/2014/main" id="{45357D0D-41BC-C64F-E89D-C40C322CB2A2}"/>
                    </a:ext>
                  </a:extLst>
                </p:cNvPr>
                <p:cNvPicPr/>
                <p:nvPr/>
              </p:nvPicPr>
              <p:blipFill>
                <a:blip r:embed="rId10"/>
                <a:stretch>
                  <a:fillRect/>
                </a:stretch>
              </p:blipFill>
              <p:spPr>
                <a:xfrm>
                  <a:off x="6454115" y="192268"/>
                  <a:ext cx="2080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96D785C6-D7A8-1E22-84E9-66157F94D06E}"/>
                    </a:ext>
                  </a:extLst>
                </p14:cNvPr>
                <p14:cNvContentPartPr/>
                <p14:nvPr/>
              </p14:nvContentPartPr>
              <p14:xfrm>
                <a:off x="6695315" y="478468"/>
                <a:ext cx="128880" cy="80640"/>
              </p14:xfrm>
            </p:contentPart>
          </mc:Choice>
          <mc:Fallback xmlns="">
            <p:pic>
              <p:nvPicPr>
                <p:cNvPr id="18" name="Freihand 17">
                  <a:extLst>
                    <a:ext uri="{FF2B5EF4-FFF2-40B4-BE49-F238E27FC236}">
                      <a16:creationId xmlns:a16="http://schemas.microsoft.com/office/drawing/2014/main" id="{96D785C6-D7A8-1E22-84E9-66157F94D06E}"/>
                    </a:ext>
                  </a:extLst>
                </p:cNvPr>
                <p:cNvPicPr/>
                <p:nvPr/>
              </p:nvPicPr>
              <p:blipFill>
                <a:blip r:embed="rId12"/>
                <a:stretch>
                  <a:fillRect/>
                </a:stretch>
              </p:blipFill>
              <p:spPr>
                <a:xfrm>
                  <a:off x="6686315" y="469468"/>
                  <a:ext cx="146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19D184CE-3DFB-F153-7375-B73F034B2C00}"/>
                    </a:ext>
                  </a:extLst>
                </p14:cNvPr>
                <p14:cNvContentPartPr/>
                <p14:nvPr/>
              </p14:nvContentPartPr>
              <p14:xfrm>
                <a:off x="6978995" y="266788"/>
                <a:ext cx="299520" cy="177840"/>
              </p14:xfrm>
            </p:contentPart>
          </mc:Choice>
          <mc:Fallback xmlns="">
            <p:pic>
              <p:nvPicPr>
                <p:cNvPr id="20" name="Freihand 19">
                  <a:extLst>
                    <a:ext uri="{FF2B5EF4-FFF2-40B4-BE49-F238E27FC236}">
                      <a16:creationId xmlns:a16="http://schemas.microsoft.com/office/drawing/2014/main" id="{19D184CE-3DFB-F153-7375-B73F034B2C00}"/>
                    </a:ext>
                  </a:extLst>
                </p:cNvPr>
                <p:cNvPicPr/>
                <p:nvPr/>
              </p:nvPicPr>
              <p:blipFill>
                <a:blip r:embed="rId14"/>
                <a:stretch>
                  <a:fillRect/>
                </a:stretch>
              </p:blipFill>
              <p:spPr>
                <a:xfrm>
                  <a:off x="6970355" y="257788"/>
                  <a:ext cx="317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CBF70DB3-E91B-6FB6-7D86-98CE188CBFB2}"/>
                    </a:ext>
                  </a:extLst>
                </p14:cNvPr>
                <p14:cNvContentPartPr/>
                <p14:nvPr/>
              </p14:nvContentPartPr>
              <p14:xfrm>
                <a:off x="7461395" y="202708"/>
                <a:ext cx="203760" cy="294840"/>
              </p14:xfrm>
            </p:contentPart>
          </mc:Choice>
          <mc:Fallback xmlns="">
            <p:pic>
              <p:nvPicPr>
                <p:cNvPr id="23" name="Freihand 22">
                  <a:extLst>
                    <a:ext uri="{FF2B5EF4-FFF2-40B4-BE49-F238E27FC236}">
                      <a16:creationId xmlns:a16="http://schemas.microsoft.com/office/drawing/2014/main" id="{CBF70DB3-E91B-6FB6-7D86-98CE188CBFB2}"/>
                    </a:ext>
                  </a:extLst>
                </p:cNvPr>
                <p:cNvPicPr/>
                <p:nvPr/>
              </p:nvPicPr>
              <p:blipFill>
                <a:blip r:embed="rId16"/>
                <a:stretch>
                  <a:fillRect/>
                </a:stretch>
              </p:blipFill>
              <p:spPr>
                <a:xfrm>
                  <a:off x="7452755" y="194068"/>
                  <a:ext cx="2214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71BCD30A-EB9D-3182-260C-FB1C73F55787}"/>
                    </a:ext>
                  </a:extLst>
                </p14:cNvPr>
                <p14:cNvContentPartPr/>
                <p14:nvPr/>
              </p14:nvContentPartPr>
              <p14:xfrm>
                <a:off x="7657955" y="396388"/>
                <a:ext cx="133200" cy="158040"/>
              </p14:xfrm>
            </p:contentPart>
          </mc:Choice>
          <mc:Fallback xmlns="">
            <p:pic>
              <p:nvPicPr>
                <p:cNvPr id="24" name="Freihand 23">
                  <a:extLst>
                    <a:ext uri="{FF2B5EF4-FFF2-40B4-BE49-F238E27FC236}">
                      <a16:creationId xmlns:a16="http://schemas.microsoft.com/office/drawing/2014/main" id="{71BCD30A-EB9D-3182-260C-FB1C73F55787}"/>
                    </a:ext>
                  </a:extLst>
                </p:cNvPr>
                <p:cNvPicPr/>
                <p:nvPr/>
              </p:nvPicPr>
              <p:blipFill>
                <a:blip r:embed="rId18"/>
                <a:stretch>
                  <a:fillRect/>
                </a:stretch>
              </p:blipFill>
              <p:spPr>
                <a:xfrm>
                  <a:off x="7649315" y="387388"/>
                  <a:ext cx="150840" cy="175680"/>
                </a:xfrm>
                <a:prstGeom prst="rect">
                  <a:avLst/>
                </a:prstGeom>
              </p:spPr>
            </p:pic>
          </mc:Fallback>
        </mc:AlternateContent>
      </p:grpSp>
      <p:grpSp>
        <p:nvGrpSpPr>
          <p:cNvPr id="32" name="Gruppieren 31">
            <a:extLst>
              <a:ext uri="{FF2B5EF4-FFF2-40B4-BE49-F238E27FC236}">
                <a16:creationId xmlns:a16="http://schemas.microsoft.com/office/drawing/2014/main" id="{D95C6757-14F8-C09A-DE03-5BB7A9171F30}"/>
              </a:ext>
            </a:extLst>
          </p:cNvPr>
          <p:cNvGrpSpPr/>
          <p:nvPr/>
        </p:nvGrpSpPr>
        <p:grpSpPr>
          <a:xfrm>
            <a:off x="8292275" y="131068"/>
            <a:ext cx="1257480" cy="389160"/>
            <a:chOff x="8292275" y="131068"/>
            <a:chExt cx="1257480" cy="389160"/>
          </a:xfrm>
        </p:grpSpPr>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0E0C4315-B5F0-311A-3135-D6D8E9053C2A}"/>
                    </a:ext>
                  </a:extLst>
                </p14:cNvPr>
                <p14:cNvContentPartPr/>
                <p14:nvPr/>
              </p14:nvContentPartPr>
              <p14:xfrm>
                <a:off x="8292275" y="152668"/>
                <a:ext cx="200160" cy="333360"/>
              </p14:xfrm>
            </p:contentPart>
          </mc:Choice>
          <mc:Fallback xmlns="">
            <p:pic>
              <p:nvPicPr>
                <p:cNvPr id="26" name="Freihand 25">
                  <a:extLst>
                    <a:ext uri="{FF2B5EF4-FFF2-40B4-BE49-F238E27FC236}">
                      <a16:creationId xmlns:a16="http://schemas.microsoft.com/office/drawing/2014/main" id="{0E0C4315-B5F0-311A-3135-D6D8E9053C2A}"/>
                    </a:ext>
                  </a:extLst>
                </p:cNvPr>
                <p:cNvPicPr/>
                <p:nvPr/>
              </p:nvPicPr>
              <p:blipFill>
                <a:blip r:embed="rId20"/>
                <a:stretch>
                  <a:fillRect/>
                </a:stretch>
              </p:blipFill>
              <p:spPr>
                <a:xfrm>
                  <a:off x="8283635" y="143668"/>
                  <a:ext cx="2178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4C875455-0B2F-A438-288F-89173B3B66DF}"/>
                    </a:ext>
                  </a:extLst>
                </p14:cNvPr>
                <p14:cNvContentPartPr/>
                <p14:nvPr/>
              </p14:nvContentPartPr>
              <p14:xfrm>
                <a:off x="8544995" y="369748"/>
                <a:ext cx="128160" cy="119520"/>
              </p14:xfrm>
            </p:contentPart>
          </mc:Choice>
          <mc:Fallback xmlns="">
            <p:pic>
              <p:nvPicPr>
                <p:cNvPr id="27" name="Freihand 26">
                  <a:extLst>
                    <a:ext uri="{FF2B5EF4-FFF2-40B4-BE49-F238E27FC236}">
                      <a16:creationId xmlns:a16="http://schemas.microsoft.com/office/drawing/2014/main" id="{4C875455-0B2F-A438-288F-89173B3B66DF}"/>
                    </a:ext>
                  </a:extLst>
                </p:cNvPr>
                <p:cNvPicPr/>
                <p:nvPr/>
              </p:nvPicPr>
              <p:blipFill>
                <a:blip r:embed="rId22"/>
                <a:stretch>
                  <a:fillRect/>
                </a:stretch>
              </p:blipFill>
              <p:spPr>
                <a:xfrm>
                  <a:off x="8536355" y="360748"/>
                  <a:ext cx="145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CBB452C0-E8E5-EEF2-76CE-A32B58C13E91}"/>
                    </a:ext>
                  </a:extLst>
                </p14:cNvPr>
                <p14:cNvContentPartPr/>
                <p14:nvPr/>
              </p14:nvContentPartPr>
              <p14:xfrm>
                <a:off x="8802395" y="210628"/>
                <a:ext cx="214560" cy="164160"/>
              </p14:xfrm>
            </p:contentPart>
          </mc:Choice>
          <mc:Fallback xmlns="">
            <p:pic>
              <p:nvPicPr>
                <p:cNvPr id="29" name="Freihand 28">
                  <a:extLst>
                    <a:ext uri="{FF2B5EF4-FFF2-40B4-BE49-F238E27FC236}">
                      <a16:creationId xmlns:a16="http://schemas.microsoft.com/office/drawing/2014/main" id="{CBB452C0-E8E5-EEF2-76CE-A32B58C13E91}"/>
                    </a:ext>
                  </a:extLst>
                </p:cNvPr>
                <p:cNvPicPr/>
                <p:nvPr/>
              </p:nvPicPr>
              <p:blipFill>
                <a:blip r:embed="rId24"/>
                <a:stretch>
                  <a:fillRect/>
                </a:stretch>
              </p:blipFill>
              <p:spPr>
                <a:xfrm>
                  <a:off x="8793755" y="201988"/>
                  <a:ext cx="2322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E1208B18-E84D-FC77-37D0-BA1BEE8C95C6}"/>
                    </a:ext>
                  </a:extLst>
                </p14:cNvPr>
                <p14:cNvContentPartPr/>
                <p14:nvPr/>
              </p14:nvContentPartPr>
              <p14:xfrm>
                <a:off x="9181835" y="131068"/>
                <a:ext cx="209520" cy="301320"/>
              </p14:xfrm>
            </p:contentPart>
          </mc:Choice>
          <mc:Fallback xmlns="">
            <p:pic>
              <p:nvPicPr>
                <p:cNvPr id="30" name="Freihand 29">
                  <a:extLst>
                    <a:ext uri="{FF2B5EF4-FFF2-40B4-BE49-F238E27FC236}">
                      <a16:creationId xmlns:a16="http://schemas.microsoft.com/office/drawing/2014/main" id="{E1208B18-E84D-FC77-37D0-BA1BEE8C95C6}"/>
                    </a:ext>
                  </a:extLst>
                </p:cNvPr>
                <p:cNvPicPr/>
                <p:nvPr/>
              </p:nvPicPr>
              <p:blipFill>
                <a:blip r:embed="rId26"/>
                <a:stretch>
                  <a:fillRect/>
                </a:stretch>
              </p:blipFill>
              <p:spPr>
                <a:xfrm>
                  <a:off x="9173195" y="122068"/>
                  <a:ext cx="2271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8A9B1B07-181A-EDB2-B33F-B6E18001D6B1}"/>
                    </a:ext>
                  </a:extLst>
                </p14:cNvPr>
                <p14:cNvContentPartPr/>
                <p14:nvPr/>
              </p14:nvContentPartPr>
              <p14:xfrm>
                <a:off x="9433115" y="336628"/>
                <a:ext cx="116640" cy="183600"/>
              </p14:xfrm>
            </p:contentPart>
          </mc:Choice>
          <mc:Fallback xmlns="">
            <p:pic>
              <p:nvPicPr>
                <p:cNvPr id="31" name="Freihand 30">
                  <a:extLst>
                    <a:ext uri="{FF2B5EF4-FFF2-40B4-BE49-F238E27FC236}">
                      <a16:creationId xmlns:a16="http://schemas.microsoft.com/office/drawing/2014/main" id="{8A9B1B07-181A-EDB2-B33F-B6E18001D6B1}"/>
                    </a:ext>
                  </a:extLst>
                </p:cNvPr>
                <p:cNvPicPr/>
                <p:nvPr/>
              </p:nvPicPr>
              <p:blipFill>
                <a:blip r:embed="rId28"/>
                <a:stretch>
                  <a:fillRect/>
                </a:stretch>
              </p:blipFill>
              <p:spPr>
                <a:xfrm>
                  <a:off x="9424115" y="327988"/>
                  <a:ext cx="13428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36" name="Freihand 135">
                <a:extLst>
                  <a:ext uri="{FF2B5EF4-FFF2-40B4-BE49-F238E27FC236}">
                    <a16:creationId xmlns:a16="http://schemas.microsoft.com/office/drawing/2014/main" id="{0A037EB2-3F09-127E-4603-994285F4E429}"/>
                  </a:ext>
                </a:extLst>
              </p14:cNvPr>
              <p14:cNvContentPartPr/>
              <p14:nvPr/>
            </p14:nvContentPartPr>
            <p14:xfrm>
              <a:off x="4082435" y="4217068"/>
              <a:ext cx="19440" cy="180000"/>
            </p14:xfrm>
          </p:contentPart>
        </mc:Choice>
        <mc:Fallback xmlns="">
          <p:pic>
            <p:nvPicPr>
              <p:cNvPr id="136" name="Freihand 135">
                <a:extLst>
                  <a:ext uri="{FF2B5EF4-FFF2-40B4-BE49-F238E27FC236}">
                    <a16:creationId xmlns:a16="http://schemas.microsoft.com/office/drawing/2014/main" id="{0A037EB2-3F09-127E-4603-994285F4E429}"/>
                  </a:ext>
                </a:extLst>
              </p:cNvPr>
              <p:cNvPicPr/>
              <p:nvPr/>
            </p:nvPicPr>
            <p:blipFill>
              <a:blip r:embed="rId30"/>
              <a:stretch>
                <a:fillRect/>
              </a:stretch>
            </p:blipFill>
            <p:spPr>
              <a:xfrm>
                <a:off x="4073435" y="4208428"/>
                <a:ext cx="37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8" name="Freihand 137">
                <a:extLst>
                  <a:ext uri="{FF2B5EF4-FFF2-40B4-BE49-F238E27FC236}">
                    <a16:creationId xmlns:a16="http://schemas.microsoft.com/office/drawing/2014/main" id="{B3F3A9F7-0817-57C0-1175-9CBEC8816F8C}"/>
                  </a:ext>
                </a:extLst>
              </p14:cNvPr>
              <p14:cNvContentPartPr/>
              <p14:nvPr/>
            </p14:nvContentPartPr>
            <p14:xfrm>
              <a:off x="482075" y="2012788"/>
              <a:ext cx="198360" cy="458280"/>
            </p14:xfrm>
          </p:contentPart>
        </mc:Choice>
        <mc:Fallback xmlns="">
          <p:pic>
            <p:nvPicPr>
              <p:cNvPr id="138" name="Freihand 137">
                <a:extLst>
                  <a:ext uri="{FF2B5EF4-FFF2-40B4-BE49-F238E27FC236}">
                    <a16:creationId xmlns:a16="http://schemas.microsoft.com/office/drawing/2014/main" id="{B3F3A9F7-0817-57C0-1175-9CBEC8816F8C}"/>
                  </a:ext>
                </a:extLst>
              </p:cNvPr>
              <p:cNvPicPr/>
              <p:nvPr/>
            </p:nvPicPr>
            <p:blipFill>
              <a:blip r:embed="rId32"/>
              <a:stretch>
                <a:fillRect/>
              </a:stretch>
            </p:blipFill>
            <p:spPr>
              <a:xfrm>
                <a:off x="473075" y="2004148"/>
                <a:ext cx="21600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8" name="Freihand 247">
                <a:extLst>
                  <a:ext uri="{FF2B5EF4-FFF2-40B4-BE49-F238E27FC236}">
                    <a16:creationId xmlns:a16="http://schemas.microsoft.com/office/drawing/2014/main" id="{4FBC7E2E-F0D1-1338-F5E8-A4217D26AE10}"/>
                  </a:ext>
                </a:extLst>
              </p14:cNvPr>
              <p14:cNvContentPartPr/>
              <p14:nvPr/>
            </p14:nvContentPartPr>
            <p14:xfrm>
              <a:off x="1734875" y="5224348"/>
              <a:ext cx="524160" cy="236520"/>
            </p14:xfrm>
          </p:contentPart>
        </mc:Choice>
        <mc:Fallback xmlns="">
          <p:pic>
            <p:nvPicPr>
              <p:cNvPr id="248" name="Freihand 247">
                <a:extLst>
                  <a:ext uri="{FF2B5EF4-FFF2-40B4-BE49-F238E27FC236}">
                    <a16:creationId xmlns:a16="http://schemas.microsoft.com/office/drawing/2014/main" id="{4FBC7E2E-F0D1-1338-F5E8-A4217D26AE10}"/>
                  </a:ext>
                </a:extLst>
              </p:cNvPr>
              <p:cNvPicPr/>
              <p:nvPr/>
            </p:nvPicPr>
            <p:blipFill>
              <a:blip r:embed="rId34"/>
              <a:stretch>
                <a:fillRect/>
              </a:stretch>
            </p:blipFill>
            <p:spPr>
              <a:xfrm>
                <a:off x="1725875" y="5215708"/>
                <a:ext cx="541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9" name="Freihand 258">
                <a:extLst>
                  <a:ext uri="{FF2B5EF4-FFF2-40B4-BE49-F238E27FC236}">
                    <a16:creationId xmlns:a16="http://schemas.microsoft.com/office/drawing/2014/main" id="{0AE70E03-C82D-5CB4-11B1-5485BF9ADF7D}"/>
                  </a:ext>
                </a:extLst>
              </p14:cNvPr>
              <p14:cNvContentPartPr/>
              <p14:nvPr/>
            </p14:nvContentPartPr>
            <p14:xfrm>
              <a:off x="4884515" y="5238388"/>
              <a:ext cx="1002240" cy="800640"/>
            </p14:xfrm>
          </p:contentPart>
        </mc:Choice>
        <mc:Fallback xmlns="">
          <p:pic>
            <p:nvPicPr>
              <p:cNvPr id="259" name="Freihand 258">
                <a:extLst>
                  <a:ext uri="{FF2B5EF4-FFF2-40B4-BE49-F238E27FC236}">
                    <a16:creationId xmlns:a16="http://schemas.microsoft.com/office/drawing/2014/main" id="{0AE70E03-C82D-5CB4-11B1-5485BF9ADF7D}"/>
                  </a:ext>
                </a:extLst>
              </p:cNvPr>
              <p:cNvPicPr/>
              <p:nvPr/>
            </p:nvPicPr>
            <p:blipFill>
              <a:blip r:embed="rId36"/>
              <a:stretch>
                <a:fillRect/>
              </a:stretch>
            </p:blipFill>
            <p:spPr>
              <a:xfrm>
                <a:off x="4875875" y="5229748"/>
                <a:ext cx="1019880" cy="818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0" name="Freihand 339">
                <a:extLst>
                  <a:ext uri="{FF2B5EF4-FFF2-40B4-BE49-F238E27FC236}">
                    <a16:creationId xmlns:a16="http://schemas.microsoft.com/office/drawing/2014/main" id="{67B8DC2C-5902-742D-0F86-40E2F7A9889D}"/>
                  </a:ext>
                </a:extLst>
              </p14:cNvPr>
              <p14:cNvContentPartPr/>
              <p14:nvPr/>
            </p14:nvContentPartPr>
            <p14:xfrm>
              <a:off x="9958355" y="3231748"/>
              <a:ext cx="2103480" cy="887040"/>
            </p14:xfrm>
          </p:contentPart>
        </mc:Choice>
        <mc:Fallback xmlns="">
          <p:pic>
            <p:nvPicPr>
              <p:cNvPr id="340" name="Freihand 339">
                <a:extLst>
                  <a:ext uri="{FF2B5EF4-FFF2-40B4-BE49-F238E27FC236}">
                    <a16:creationId xmlns:a16="http://schemas.microsoft.com/office/drawing/2014/main" id="{67B8DC2C-5902-742D-0F86-40E2F7A9889D}"/>
                  </a:ext>
                </a:extLst>
              </p:cNvPr>
              <p:cNvPicPr/>
              <p:nvPr/>
            </p:nvPicPr>
            <p:blipFill>
              <a:blip r:embed="rId38"/>
              <a:stretch>
                <a:fillRect/>
              </a:stretch>
            </p:blipFill>
            <p:spPr>
              <a:xfrm>
                <a:off x="9949355" y="3222748"/>
                <a:ext cx="2121120" cy="904680"/>
              </a:xfrm>
              <a:prstGeom prst="rect">
                <a:avLst/>
              </a:prstGeom>
            </p:spPr>
          </p:pic>
        </mc:Fallback>
      </mc:AlternateContent>
      <p:grpSp>
        <p:nvGrpSpPr>
          <p:cNvPr id="343" name="Gruppieren 342">
            <a:extLst>
              <a:ext uri="{FF2B5EF4-FFF2-40B4-BE49-F238E27FC236}">
                <a16:creationId xmlns:a16="http://schemas.microsoft.com/office/drawing/2014/main" id="{0F861BE2-E799-78AE-8476-2F10757299BB}"/>
              </a:ext>
            </a:extLst>
          </p:cNvPr>
          <p:cNvGrpSpPr/>
          <p:nvPr/>
        </p:nvGrpSpPr>
        <p:grpSpPr>
          <a:xfrm>
            <a:off x="279035" y="1280908"/>
            <a:ext cx="11882880" cy="5397480"/>
            <a:chOff x="279035" y="1280908"/>
            <a:chExt cx="11882880" cy="5397480"/>
          </a:xfrm>
        </p:grpSpPr>
        <mc:AlternateContent xmlns:mc="http://schemas.openxmlformats.org/markup-compatibility/2006" xmlns:p14="http://schemas.microsoft.com/office/powerpoint/2010/main">
          <mc:Choice Requires="p14">
            <p:contentPart p14:bwMode="auto" r:id="rId39">
              <p14:nvContentPartPr>
                <p14:cNvPr id="68" name="Freihand 67">
                  <a:extLst>
                    <a:ext uri="{FF2B5EF4-FFF2-40B4-BE49-F238E27FC236}">
                      <a16:creationId xmlns:a16="http://schemas.microsoft.com/office/drawing/2014/main" id="{0F296EAB-D15D-7E71-5975-D2B68A164A61}"/>
                    </a:ext>
                  </a:extLst>
                </p14:cNvPr>
                <p14:cNvContentPartPr/>
                <p14:nvPr/>
              </p14:nvContentPartPr>
              <p14:xfrm>
                <a:off x="672155" y="1941148"/>
                <a:ext cx="1519560" cy="101880"/>
              </p14:xfrm>
            </p:contentPart>
          </mc:Choice>
          <mc:Fallback xmlns="">
            <p:pic>
              <p:nvPicPr>
                <p:cNvPr id="68" name="Freihand 67">
                  <a:extLst>
                    <a:ext uri="{FF2B5EF4-FFF2-40B4-BE49-F238E27FC236}">
                      <a16:creationId xmlns:a16="http://schemas.microsoft.com/office/drawing/2014/main" id="{0F296EAB-D15D-7E71-5975-D2B68A164A61}"/>
                    </a:ext>
                  </a:extLst>
                </p:cNvPr>
                <p:cNvPicPr/>
                <p:nvPr/>
              </p:nvPicPr>
              <p:blipFill>
                <a:blip r:embed="rId40"/>
                <a:stretch>
                  <a:fillRect/>
                </a:stretch>
              </p:blipFill>
              <p:spPr>
                <a:xfrm>
                  <a:off x="663515" y="1932508"/>
                  <a:ext cx="1537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9" name="Freihand 138">
                  <a:extLst>
                    <a:ext uri="{FF2B5EF4-FFF2-40B4-BE49-F238E27FC236}">
                      <a16:creationId xmlns:a16="http://schemas.microsoft.com/office/drawing/2014/main" id="{1618BFEF-8DB4-A7EA-50FA-7A4AD971305F}"/>
                    </a:ext>
                  </a:extLst>
                </p14:cNvPr>
                <p14:cNvContentPartPr/>
                <p14:nvPr/>
              </p14:nvContentPartPr>
              <p14:xfrm>
                <a:off x="313955" y="4971268"/>
                <a:ext cx="181440" cy="334800"/>
              </p14:xfrm>
            </p:contentPart>
          </mc:Choice>
          <mc:Fallback xmlns="">
            <p:pic>
              <p:nvPicPr>
                <p:cNvPr id="139" name="Freihand 138">
                  <a:extLst>
                    <a:ext uri="{FF2B5EF4-FFF2-40B4-BE49-F238E27FC236}">
                      <a16:creationId xmlns:a16="http://schemas.microsoft.com/office/drawing/2014/main" id="{1618BFEF-8DB4-A7EA-50FA-7A4AD971305F}"/>
                    </a:ext>
                  </a:extLst>
                </p:cNvPr>
                <p:cNvPicPr/>
                <p:nvPr/>
              </p:nvPicPr>
              <p:blipFill>
                <a:blip r:embed="rId42"/>
                <a:stretch>
                  <a:fillRect/>
                </a:stretch>
              </p:blipFill>
              <p:spPr>
                <a:xfrm>
                  <a:off x="305315" y="4962628"/>
                  <a:ext cx="1990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0" name="Freihand 139">
                  <a:extLst>
                    <a:ext uri="{FF2B5EF4-FFF2-40B4-BE49-F238E27FC236}">
                      <a16:creationId xmlns:a16="http://schemas.microsoft.com/office/drawing/2014/main" id="{976A0E19-A603-33D8-9DCB-1BE1542121D1}"/>
                    </a:ext>
                  </a:extLst>
                </p14:cNvPr>
                <p14:cNvContentPartPr/>
                <p14:nvPr/>
              </p14:nvContentPartPr>
              <p14:xfrm>
                <a:off x="672155" y="4977748"/>
                <a:ext cx="34560" cy="288000"/>
              </p14:xfrm>
            </p:contentPart>
          </mc:Choice>
          <mc:Fallback xmlns="">
            <p:pic>
              <p:nvPicPr>
                <p:cNvPr id="140" name="Freihand 139">
                  <a:extLst>
                    <a:ext uri="{FF2B5EF4-FFF2-40B4-BE49-F238E27FC236}">
                      <a16:creationId xmlns:a16="http://schemas.microsoft.com/office/drawing/2014/main" id="{976A0E19-A603-33D8-9DCB-1BE1542121D1}"/>
                    </a:ext>
                  </a:extLst>
                </p:cNvPr>
                <p:cNvPicPr/>
                <p:nvPr/>
              </p:nvPicPr>
              <p:blipFill>
                <a:blip r:embed="rId44"/>
                <a:stretch>
                  <a:fillRect/>
                </a:stretch>
              </p:blipFill>
              <p:spPr>
                <a:xfrm>
                  <a:off x="663515" y="4968748"/>
                  <a:ext cx="522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1" name="Freihand 140">
                  <a:extLst>
                    <a:ext uri="{FF2B5EF4-FFF2-40B4-BE49-F238E27FC236}">
                      <a16:creationId xmlns:a16="http://schemas.microsoft.com/office/drawing/2014/main" id="{39E44EB7-20CB-87E7-9569-64FD5C6E9FC7}"/>
                    </a:ext>
                  </a:extLst>
                </p14:cNvPr>
                <p14:cNvContentPartPr/>
                <p14:nvPr/>
              </p14:nvContentPartPr>
              <p14:xfrm>
                <a:off x="559475" y="4814668"/>
                <a:ext cx="195120" cy="273960"/>
              </p14:xfrm>
            </p:contentPart>
          </mc:Choice>
          <mc:Fallback xmlns="">
            <p:pic>
              <p:nvPicPr>
                <p:cNvPr id="141" name="Freihand 140">
                  <a:extLst>
                    <a:ext uri="{FF2B5EF4-FFF2-40B4-BE49-F238E27FC236}">
                      <a16:creationId xmlns:a16="http://schemas.microsoft.com/office/drawing/2014/main" id="{39E44EB7-20CB-87E7-9569-64FD5C6E9FC7}"/>
                    </a:ext>
                  </a:extLst>
                </p:cNvPr>
                <p:cNvPicPr/>
                <p:nvPr/>
              </p:nvPicPr>
              <p:blipFill>
                <a:blip r:embed="rId46"/>
                <a:stretch>
                  <a:fillRect/>
                </a:stretch>
              </p:blipFill>
              <p:spPr>
                <a:xfrm>
                  <a:off x="550835" y="4806028"/>
                  <a:ext cx="2127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3" name="Freihand 142">
                  <a:extLst>
                    <a:ext uri="{FF2B5EF4-FFF2-40B4-BE49-F238E27FC236}">
                      <a16:creationId xmlns:a16="http://schemas.microsoft.com/office/drawing/2014/main" id="{61FDF5B0-BA1C-A926-3CC1-5A15AFBF4D38}"/>
                    </a:ext>
                  </a:extLst>
                </p14:cNvPr>
                <p14:cNvContentPartPr/>
                <p14:nvPr/>
              </p14:nvContentPartPr>
              <p14:xfrm>
                <a:off x="1018835" y="5142988"/>
                <a:ext cx="243360" cy="12600"/>
              </p14:xfrm>
            </p:contentPart>
          </mc:Choice>
          <mc:Fallback xmlns="">
            <p:pic>
              <p:nvPicPr>
                <p:cNvPr id="143" name="Freihand 142">
                  <a:extLst>
                    <a:ext uri="{FF2B5EF4-FFF2-40B4-BE49-F238E27FC236}">
                      <a16:creationId xmlns:a16="http://schemas.microsoft.com/office/drawing/2014/main" id="{61FDF5B0-BA1C-A926-3CC1-5A15AFBF4D38}"/>
                    </a:ext>
                  </a:extLst>
                </p:cNvPr>
                <p:cNvPicPr/>
                <p:nvPr/>
              </p:nvPicPr>
              <p:blipFill>
                <a:blip r:embed="rId48"/>
                <a:stretch>
                  <a:fillRect/>
                </a:stretch>
              </p:blipFill>
              <p:spPr>
                <a:xfrm>
                  <a:off x="1010195" y="5133988"/>
                  <a:ext cx="261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4" name="Freihand 143">
                  <a:extLst>
                    <a:ext uri="{FF2B5EF4-FFF2-40B4-BE49-F238E27FC236}">
                      <a16:creationId xmlns:a16="http://schemas.microsoft.com/office/drawing/2014/main" id="{8B35A61A-2593-4668-09C1-490C5B1B2136}"/>
                    </a:ext>
                  </a:extLst>
                </p14:cNvPr>
                <p14:cNvContentPartPr/>
                <p14:nvPr/>
              </p14:nvContentPartPr>
              <p14:xfrm>
                <a:off x="1311515" y="5020228"/>
                <a:ext cx="142920" cy="244800"/>
              </p14:xfrm>
            </p:contentPart>
          </mc:Choice>
          <mc:Fallback xmlns="">
            <p:pic>
              <p:nvPicPr>
                <p:cNvPr id="144" name="Freihand 143">
                  <a:extLst>
                    <a:ext uri="{FF2B5EF4-FFF2-40B4-BE49-F238E27FC236}">
                      <a16:creationId xmlns:a16="http://schemas.microsoft.com/office/drawing/2014/main" id="{8B35A61A-2593-4668-09C1-490C5B1B2136}"/>
                    </a:ext>
                  </a:extLst>
                </p:cNvPr>
                <p:cNvPicPr/>
                <p:nvPr/>
              </p:nvPicPr>
              <p:blipFill>
                <a:blip r:embed="rId50"/>
                <a:stretch>
                  <a:fillRect/>
                </a:stretch>
              </p:blipFill>
              <p:spPr>
                <a:xfrm>
                  <a:off x="1302875" y="5011228"/>
                  <a:ext cx="1605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0" name="Freihand 149">
                  <a:extLst>
                    <a:ext uri="{FF2B5EF4-FFF2-40B4-BE49-F238E27FC236}">
                      <a16:creationId xmlns:a16="http://schemas.microsoft.com/office/drawing/2014/main" id="{8250232B-6265-6E13-AE44-0E2D302E406F}"/>
                    </a:ext>
                  </a:extLst>
                </p14:cNvPr>
                <p14:cNvContentPartPr/>
                <p14:nvPr/>
              </p14:nvContentPartPr>
              <p14:xfrm>
                <a:off x="2309435" y="5098708"/>
                <a:ext cx="205200" cy="18000"/>
              </p14:xfrm>
            </p:contentPart>
          </mc:Choice>
          <mc:Fallback xmlns="">
            <p:pic>
              <p:nvPicPr>
                <p:cNvPr id="150" name="Freihand 149">
                  <a:extLst>
                    <a:ext uri="{FF2B5EF4-FFF2-40B4-BE49-F238E27FC236}">
                      <a16:creationId xmlns:a16="http://schemas.microsoft.com/office/drawing/2014/main" id="{8250232B-6265-6E13-AE44-0E2D302E406F}"/>
                    </a:ext>
                  </a:extLst>
                </p:cNvPr>
                <p:cNvPicPr/>
                <p:nvPr/>
              </p:nvPicPr>
              <p:blipFill>
                <a:blip r:embed="rId52"/>
                <a:stretch>
                  <a:fillRect/>
                </a:stretch>
              </p:blipFill>
              <p:spPr>
                <a:xfrm>
                  <a:off x="2300795" y="5090068"/>
                  <a:ext cx="222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1" name="Freihand 150">
                  <a:extLst>
                    <a:ext uri="{FF2B5EF4-FFF2-40B4-BE49-F238E27FC236}">
                      <a16:creationId xmlns:a16="http://schemas.microsoft.com/office/drawing/2014/main" id="{6062CD20-81D7-9197-B9AD-4D8A08735BCB}"/>
                    </a:ext>
                  </a:extLst>
                </p14:cNvPr>
                <p14:cNvContentPartPr/>
                <p14:nvPr/>
              </p14:nvContentPartPr>
              <p14:xfrm>
                <a:off x="2508515" y="5009788"/>
                <a:ext cx="143640" cy="202320"/>
              </p14:xfrm>
            </p:contentPart>
          </mc:Choice>
          <mc:Fallback xmlns="">
            <p:pic>
              <p:nvPicPr>
                <p:cNvPr id="151" name="Freihand 150">
                  <a:extLst>
                    <a:ext uri="{FF2B5EF4-FFF2-40B4-BE49-F238E27FC236}">
                      <a16:creationId xmlns:a16="http://schemas.microsoft.com/office/drawing/2014/main" id="{6062CD20-81D7-9197-B9AD-4D8A08735BCB}"/>
                    </a:ext>
                  </a:extLst>
                </p:cNvPr>
                <p:cNvPicPr/>
                <p:nvPr/>
              </p:nvPicPr>
              <p:blipFill>
                <a:blip r:embed="rId54"/>
                <a:stretch>
                  <a:fillRect/>
                </a:stretch>
              </p:blipFill>
              <p:spPr>
                <a:xfrm>
                  <a:off x="2499515" y="5000788"/>
                  <a:ext cx="161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5" name="Freihand 144">
                  <a:extLst>
                    <a:ext uri="{FF2B5EF4-FFF2-40B4-BE49-F238E27FC236}">
                      <a16:creationId xmlns:a16="http://schemas.microsoft.com/office/drawing/2014/main" id="{7531E7FF-0E43-7B25-BE11-A41831623D13}"/>
                    </a:ext>
                  </a:extLst>
                </p14:cNvPr>
                <p14:cNvContentPartPr/>
                <p14:nvPr/>
              </p14:nvContentPartPr>
              <p14:xfrm>
                <a:off x="1701035" y="5074948"/>
                <a:ext cx="177840" cy="237600"/>
              </p14:xfrm>
            </p:contentPart>
          </mc:Choice>
          <mc:Fallback xmlns="">
            <p:pic>
              <p:nvPicPr>
                <p:cNvPr id="145" name="Freihand 144">
                  <a:extLst>
                    <a:ext uri="{FF2B5EF4-FFF2-40B4-BE49-F238E27FC236}">
                      <a16:creationId xmlns:a16="http://schemas.microsoft.com/office/drawing/2014/main" id="{7531E7FF-0E43-7B25-BE11-A41831623D13}"/>
                    </a:ext>
                  </a:extLst>
                </p:cNvPr>
                <p:cNvPicPr/>
                <p:nvPr/>
              </p:nvPicPr>
              <p:blipFill>
                <a:blip r:embed="rId56"/>
                <a:stretch>
                  <a:fillRect/>
                </a:stretch>
              </p:blipFill>
              <p:spPr>
                <a:xfrm>
                  <a:off x="1692395" y="5066308"/>
                  <a:ext cx="1954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7" name="Freihand 146">
                  <a:extLst>
                    <a:ext uri="{FF2B5EF4-FFF2-40B4-BE49-F238E27FC236}">
                      <a16:creationId xmlns:a16="http://schemas.microsoft.com/office/drawing/2014/main" id="{D7E4376E-53CC-D0D7-823D-AED81ADBF8BC}"/>
                    </a:ext>
                  </a:extLst>
                </p14:cNvPr>
                <p14:cNvContentPartPr/>
                <p14:nvPr/>
              </p14:nvContentPartPr>
              <p14:xfrm>
                <a:off x="2078675" y="5002588"/>
                <a:ext cx="20880" cy="193320"/>
              </p14:xfrm>
            </p:contentPart>
          </mc:Choice>
          <mc:Fallback xmlns="">
            <p:pic>
              <p:nvPicPr>
                <p:cNvPr id="147" name="Freihand 146">
                  <a:extLst>
                    <a:ext uri="{FF2B5EF4-FFF2-40B4-BE49-F238E27FC236}">
                      <a16:creationId xmlns:a16="http://schemas.microsoft.com/office/drawing/2014/main" id="{D7E4376E-53CC-D0D7-823D-AED81ADBF8BC}"/>
                    </a:ext>
                  </a:extLst>
                </p:cNvPr>
                <p:cNvPicPr/>
                <p:nvPr/>
              </p:nvPicPr>
              <p:blipFill>
                <a:blip r:embed="rId58"/>
                <a:stretch>
                  <a:fillRect/>
                </a:stretch>
              </p:blipFill>
              <p:spPr>
                <a:xfrm>
                  <a:off x="2069675" y="4993588"/>
                  <a:ext cx="38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8" name="Freihand 147">
                  <a:extLst>
                    <a:ext uri="{FF2B5EF4-FFF2-40B4-BE49-F238E27FC236}">
                      <a16:creationId xmlns:a16="http://schemas.microsoft.com/office/drawing/2014/main" id="{B03EA150-4152-95B5-B372-51D16C44318F}"/>
                    </a:ext>
                  </a:extLst>
                </p14:cNvPr>
                <p14:cNvContentPartPr/>
                <p14:nvPr/>
              </p14:nvContentPartPr>
              <p14:xfrm>
                <a:off x="2004155" y="4871188"/>
                <a:ext cx="207000" cy="158760"/>
              </p14:xfrm>
            </p:contentPart>
          </mc:Choice>
          <mc:Fallback xmlns="">
            <p:pic>
              <p:nvPicPr>
                <p:cNvPr id="148" name="Freihand 147">
                  <a:extLst>
                    <a:ext uri="{FF2B5EF4-FFF2-40B4-BE49-F238E27FC236}">
                      <a16:creationId xmlns:a16="http://schemas.microsoft.com/office/drawing/2014/main" id="{B03EA150-4152-95B5-B372-51D16C44318F}"/>
                    </a:ext>
                  </a:extLst>
                </p:cNvPr>
                <p:cNvPicPr/>
                <p:nvPr/>
              </p:nvPicPr>
              <p:blipFill>
                <a:blip r:embed="rId60"/>
                <a:stretch>
                  <a:fillRect/>
                </a:stretch>
              </p:blipFill>
              <p:spPr>
                <a:xfrm>
                  <a:off x="1995515" y="4862188"/>
                  <a:ext cx="224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7" name="Freihand 66">
                  <a:extLst>
                    <a:ext uri="{FF2B5EF4-FFF2-40B4-BE49-F238E27FC236}">
                      <a16:creationId xmlns:a16="http://schemas.microsoft.com/office/drawing/2014/main" id="{3F271272-8739-B257-A8E3-9F81458E2E8A}"/>
                    </a:ext>
                  </a:extLst>
                </p14:cNvPr>
                <p14:cNvContentPartPr/>
                <p14:nvPr/>
              </p14:nvContentPartPr>
              <p14:xfrm>
                <a:off x="2495915" y="1984708"/>
                <a:ext cx="579600" cy="59040"/>
              </p14:xfrm>
            </p:contentPart>
          </mc:Choice>
          <mc:Fallback xmlns="">
            <p:pic>
              <p:nvPicPr>
                <p:cNvPr id="67" name="Freihand 66">
                  <a:extLst>
                    <a:ext uri="{FF2B5EF4-FFF2-40B4-BE49-F238E27FC236}">
                      <a16:creationId xmlns:a16="http://schemas.microsoft.com/office/drawing/2014/main" id="{3F271272-8739-B257-A8E3-9F81458E2E8A}"/>
                    </a:ext>
                  </a:extLst>
                </p:cNvPr>
                <p:cNvPicPr/>
                <p:nvPr/>
              </p:nvPicPr>
              <p:blipFill>
                <a:blip r:embed="rId62"/>
                <a:stretch>
                  <a:fillRect/>
                </a:stretch>
              </p:blipFill>
              <p:spPr>
                <a:xfrm>
                  <a:off x="2486915" y="1976068"/>
                  <a:ext cx="597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2" name="Freihand 91">
                  <a:extLst>
                    <a:ext uri="{FF2B5EF4-FFF2-40B4-BE49-F238E27FC236}">
                      <a16:creationId xmlns:a16="http://schemas.microsoft.com/office/drawing/2014/main" id="{87C7B9FA-C22D-6027-1905-21138D760F19}"/>
                    </a:ext>
                  </a:extLst>
                </p14:cNvPr>
                <p14:cNvContentPartPr/>
                <p14:nvPr/>
              </p14:nvContentPartPr>
              <p14:xfrm>
                <a:off x="8576675" y="1569628"/>
                <a:ext cx="177120" cy="425880"/>
              </p14:xfrm>
            </p:contentPart>
          </mc:Choice>
          <mc:Fallback xmlns="">
            <p:pic>
              <p:nvPicPr>
                <p:cNvPr id="92" name="Freihand 91">
                  <a:extLst>
                    <a:ext uri="{FF2B5EF4-FFF2-40B4-BE49-F238E27FC236}">
                      <a16:creationId xmlns:a16="http://schemas.microsoft.com/office/drawing/2014/main" id="{87C7B9FA-C22D-6027-1905-21138D760F19}"/>
                    </a:ext>
                  </a:extLst>
                </p:cNvPr>
                <p:cNvPicPr/>
                <p:nvPr/>
              </p:nvPicPr>
              <p:blipFill>
                <a:blip r:embed="rId64"/>
                <a:stretch>
                  <a:fillRect/>
                </a:stretch>
              </p:blipFill>
              <p:spPr>
                <a:xfrm>
                  <a:off x="8567675" y="1560988"/>
                  <a:ext cx="19476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3" name="Freihand 92">
                  <a:extLst>
                    <a:ext uri="{FF2B5EF4-FFF2-40B4-BE49-F238E27FC236}">
                      <a16:creationId xmlns:a16="http://schemas.microsoft.com/office/drawing/2014/main" id="{982D5DD6-F40A-C43A-3EE5-07FA709BD825}"/>
                    </a:ext>
                  </a:extLst>
                </p14:cNvPr>
                <p14:cNvContentPartPr/>
                <p14:nvPr/>
              </p14:nvContentPartPr>
              <p14:xfrm>
                <a:off x="8591075" y="1546948"/>
                <a:ext cx="37800" cy="18000"/>
              </p14:xfrm>
            </p:contentPart>
          </mc:Choice>
          <mc:Fallback xmlns="">
            <p:pic>
              <p:nvPicPr>
                <p:cNvPr id="93" name="Freihand 92">
                  <a:extLst>
                    <a:ext uri="{FF2B5EF4-FFF2-40B4-BE49-F238E27FC236}">
                      <a16:creationId xmlns:a16="http://schemas.microsoft.com/office/drawing/2014/main" id="{982D5DD6-F40A-C43A-3EE5-07FA709BD825}"/>
                    </a:ext>
                  </a:extLst>
                </p:cNvPr>
                <p:cNvPicPr/>
                <p:nvPr/>
              </p:nvPicPr>
              <p:blipFill>
                <a:blip r:embed="rId66"/>
                <a:stretch>
                  <a:fillRect/>
                </a:stretch>
              </p:blipFill>
              <p:spPr>
                <a:xfrm>
                  <a:off x="8582075" y="1537948"/>
                  <a:ext cx="55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4" name="Freihand 93">
                  <a:extLst>
                    <a:ext uri="{FF2B5EF4-FFF2-40B4-BE49-F238E27FC236}">
                      <a16:creationId xmlns:a16="http://schemas.microsoft.com/office/drawing/2014/main" id="{D7152E05-2500-AD0C-9D2C-FC360CC1D9DA}"/>
                    </a:ext>
                  </a:extLst>
                </p14:cNvPr>
                <p14:cNvContentPartPr/>
                <p14:nvPr/>
              </p14:nvContentPartPr>
              <p14:xfrm>
                <a:off x="8928755" y="1594828"/>
                <a:ext cx="296280" cy="191160"/>
              </p14:xfrm>
            </p:contentPart>
          </mc:Choice>
          <mc:Fallback xmlns="">
            <p:pic>
              <p:nvPicPr>
                <p:cNvPr id="94" name="Freihand 93">
                  <a:extLst>
                    <a:ext uri="{FF2B5EF4-FFF2-40B4-BE49-F238E27FC236}">
                      <a16:creationId xmlns:a16="http://schemas.microsoft.com/office/drawing/2014/main" id="{D7152E05-2500-AD0C-9D2C-FC360CC1D9DA}"/>
                    </a:ext>
                  </a:extLst>
                </p:cNvPr>
                <p:cNvPicPr/>
                <p:nvPr/>
              </p:nvPicPr>
              <p:blipFill>
                <a:blip r:embed="rId68"/>
                <a:stretch>
                  <a:fillRect/>
                </a:stretch>
              </p:blipFill>
              <p:spPr>
                <a:xfrm>
                  <a:off x="8919755" y="1586188"/>
                  <a:ext cx="313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5" name="Freihand 94">
                  <a:extLst>
                    <a:ext uri="{FF2B5EF4-FFF2-40B4-BE49-F238E27FC236}">
                      <a16:creationId xmlns:a16="http://schemas.microsoft.com/office/drawing/2014/main" id="{08555446-8089-4BA1-D376-9A2A5B2DC8D0}"/>
                    </a:ext>
                  </a:extLst>
                </p14:cNvPr>
                <p14:cNvContentPartPr/>
                <p14:nvPr/>
              </p14:nvContentPartPr>
              <p14:xfrm>
                <a:off x="9486395" y="1452268"/>
                <a:ext cx="80280" cy="249840"/>
              </p14:xfrm>
            </p:contentPart>
          </mc:Choice>
          <mc:Fallback xmlns="">
            <p:pic>
              <p:nvPicPr>
                <p:cNvPr id="95" name="Freihand 94">
                  <a:extLst>
                    <a:ext uri="{FF2B5EF4-FFF2-40B4-BE49-F238E27FC236}">
                      <a16:creationId xmlns:a16="http://schemas.microsoft.com/office/drawing/2014/main" id="{08555446-8089-4BA1-D376-9A2A5B2DC8D0}"/>
                    </a:ext>
                  </a:extLst>
                </p:cNvPr>
                <p:cNvPicPr/>
                <p:nvPr/>
              </p:nvPicPr>
              <p:blipFill>
                <a:blip r:embed="rId70"/>
                <a:stretch>
                  <a:fillRect/>
                </a:stretch>
              </p:blipFill>
              <p:spPr>
                <a:xfrm>
                  <a:off x="9477395" y="1443268"/>
                  <a:ext cx="979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6" name="Freihand 95">
                  <a:extLst>
                    <a:ext uri="{FF2B5EF4-FFF2-40B4-BE49-F238E27FC236}">
                      <a16:creationId xmlns:a16="http://schemas.microsoft.com/office/drawing/2014/main" id="{FC536FF6-3716-D5D4-5F02-47E2B19D5ED4}"/>
                    </a:ext>
                  </a:extLst>
                </p14:cNvPr>
                <p14:cNvContentPartPr/>
                <p14:nvPr/>
              </p14:nvContentPartPr>
              <p14:xfrm>
                <a:off x="9587555" y="1565308"/>
                <a:ext cx="194040" cy="119160"/>
              </p14:xfrm>
            </p:contentPart>
          </mc:Choice>
          <mc:Fallback xmlns="">
            <p:pic>
              <p:nvPicPr>
                <p:cNvPr id="96" name="Freihand 95">
                  <a:extLst>
                    <a:ext uri="{FF2B5EF4-FFF2-40B4-BE49-F238E27FC236}">
                      <a16:creationId xmlns:a16="http://schemas.microsoft.com/office/drawing/2014/main" id="{FC536FF6-3716-D5D4-5F02-47E2B19D5ED4}"/>
                    </a:ext>
                  </a:extLst>
                </p:cNvPr>
                <p:cNvPicPr/>
                <p:nvPr/>
              </p:nvPicPr>
              <p:blipFill>
                <a:blip r:embed="rId72"/>
                <a:stretch>
                  <a:fillRect/>
                </a:stretch>
              </p:blipFill>
              <p:spPr>
                <a:xfrm>
                  <a:off x="9578915" y="1556308"/>
                  <a:ext cx="211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7" name="Freihand 96">
                  <a:extLst>
                    <a:ext uri="{FF2B5EF4-FFF2-40B4-BE49-F238E27FC236}">
                      <a16:creationId xmlns:a16="http://schemas.microsoft.com/office/drawing/2014/main" id="{BAD99A15-EEAF-21DB-4BAE-1AB34EA570CC}"/>
                    </a:ext>
                  </a:extLst>
                </p14:cNvPr>
                <p14:cNvContentPartPr/>
                <p14:nvPr/>
              </p14:nvContentPartPr>
              <p14:xfrm>
                <a:off x="9895355" y="1458028"/>
                <a:ext cx="108360" cy="183240"/>
              </p14:xfrm>
            </p:contentPart>
          </mc:Choice>
          <mc:Fallback xmlns="">
            <p:pic>
              <p:nvPicPr>
                <p:cNvPr id="97" name="Freihand 96">
                  <a:extLst>
                    <a:ext uri="{FF2B5EF4-FFF2-40B4-BE49-F238E27FC236}">
                      <a16:creationId xmlns:a16="http://schemas.microsoft.com/office/drawing/2014/main" id="{BAD99A15-EEAF-21DB-4BAE-1AB34EA570CC}"/>
                    </a:ext>
                  </a:extLst>
                </p:cNvPr>
                <p:cNvPicPr/>
                <p:nvPr/>
              </p:nvPicPr>
              <p:blipFill>
                <a:blip r:embed="rId74"/>
                <a:stretch>
                  <a:fillRect/>
                </a:stretch>
              </p:blipFill>
              <p:spPr>
                <a:xfrm>
                  <a:off x="9886715" y="1449388"/>
                  <a:ext cx="126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8" name="Freihand 97">
                  <a:extLst>
                    <a:ext uri="{FF2B5EF4-FFF2-40B4-BE49-F238E27FC236}">
                      <a16:creationId xmlns:a16="http://schemas.microsoft.com/office/drawing/2014/main" id="{1AE178F4-8179-6714-E156-7D5AD2F6F73E}"/>
                    </a:ext>
                  </a:extLst>
                </p14:cNvPr>
                <p14:cNvContentPartPr/>
                <p14:nvPr/>
              </p14:nvContentPartPr>
              <p14:xfrm>
                <a:off x="9960155" y="1621828"/>
                <a:ext cx="62640" cy="29160"/>
              </p14:xfrm>
            </p:contentPart>
          </mc:Choice>
          <mc:Fallback xmlns="">
            <p:pic>
              <p:nvPicPr>
                <p:cNvPr id="98" name="Freihand 97">
                  <a:extLst>
                    <a:ext uri="{FF2B5EF4-FFF2-40B4-BE49-F238E27FC236}">
                      <a16:creationId xmlns:a16="http://schemas.microsoft.com/office/drawing/2014/main" id="{1AE178F4-8179-6714-E156-7D5AD2F6F73E}"/>
                    </a:ext>
                  </a:extLst>
                </p:cNvPr>
                <p:cNvPicPr/>
                <p:nvPr/>
              </p:nvPicPr>
              <p:blipFill>
                <a:blip r:embed="rId76"/>
                <a:stretch>
                  <a:fillRect/>
                </a:stretch>
              </p:blipFill>
              <p:spPr>
                <a:xfrm>
                  <a:off x="9951515" y="1613188"/>
                  <a:ext cx="80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9" name="Freihand 98">
                  <a:extLst>
                    <a:ext uri="{FF2B5EF4-FFF2-40B4-BE49-F238E27FC236}">
                      <a16:creationId xmlns:a16="http://schemas.microsoft.com/office/drawing/2014/main" id="{4C08B315-702F-A354-9238-CACB03756366}"/>
                    </a:ext>
                  </a:extLst>
                </p14:cNvPr>
                <p14:cNvContentPartPr/>
                <p14:nvPr/>
              </p14:nvContentPartPr>
              <p14:xfrm>
                <a:off x="10130075" y="1524268"/>
                <a:ext cx="247680" cy="70920"/>
              </p14:xfrm>
            </p:contentPart>
          </mc:Choice>
          <mc:Fallback xmlns="">
            <p:pic>
              <p:nvPicPr>
                <p:cNvPr id="99" name="Freihand 98">
                  <a:extLst>
                    <a:ext uri="{FF2B5EF4-FFF2-40B4-BE49-F238E27FC236}">
                      <a16:creationId xmlns:a16="http://schemas.microsoft.com/office/drawing/2014/main" id="{4C08B315-702F-A354-9238-CACB03756366}"/>
                    </a:ext>
                  </a:extLst>
                </p:cNvPr>
                <p:cNvPicPr/>
                <p:nvPr/>
              </p:nvPicPr>
              <p:blipFill>
                <a:blip r:embed="rId78"/>
                <a:stretch>
                  <a:fillRect/>
                </a:stretch>
              </p:blipFill>
              <p:spPr>
                <a:xfrm>
                  <a:off x="10121075" y="1515628"/>
                  <a:ext cx="265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2" name="Freihand 101">
                  <a:extLst>
                    <a:ext uri="{FF2B5EF4-FFF2-40B4-BE49-F238E27FC236}">
                      <a16:creationId xmlns:a16="http://schemas.microsoft.com/office/drawing/2014/main" id="{51EF275E-905C-2B72-6304-C5D501F2EB9D}"/>
                    </a:ext>
                  </a:extLst>
                </p14:cNvPr>
                <p14:cNvContentPartPr/>
                <p14:nvPr/>
              </p14:nvContentPartPr>
              <p14:xfrm>
                <a:off x="10474235" y="1370548"/>
                <a:ext cx="236880" cy="352800"/>
              </p14:xfrm>
            </p:contentPart>
          </mc:Choice>
          <mc:Fallback xmlns="">
            <p:pic>
              <p:nvPicPr>
                <p:cNvPr id="102" name="Freihand 101">
                  <a:extLst>
                    <a:ext uri="{FF2B5EF4-FFF2-40B4-BE49-F238E27FC236}">
                      <a16:creationId xmlns:a16="http://schemas.microsoft.com/office/drawing/2014/main" id="{51EF275E-905C-2B72-6304-C5D501F2EB9D}"/>
                    </a:ext>
                  </a:extLst>
                </p:cNvPr>
                <p:cNvPicPr/>
                <p:nvPr/>
              </p:nvPicPr>
              <p:blipFill>
                <a:blip r:embed="rId80"/>
                <a:stretch>
                  <a:fillRect/>
                </a:stretch>
              </p:blipFill>
              <p:spPr>
                <a:xfrm>
                  <a:off x="10465235" y="1361908"/>
                  <a:ext cx="25452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3" name="Freihand 102">
                  <a:extLst>
                    <a:ext uri="{FF2B5EF4-FFF2-40B4-BE49-F238E27FC236}">
                      <a16:creationId xmlns:a16="http://schemas.microsoft.com/office/drawing/2014/main" id="{B97D2432-6C69-12DD-73A1-C67D836B4253}"/>
                    </a:ext>
                  </a:extLst>
                </p14:cNvPr>
                <p14:cNvContentPartPr/>
                <p14:nvPr/>
              </p14:nvContentPartPr>
              <p14:xfrm>
                <a:off x="10875275" y="1295668"/>
                <a:ext cx="298080" cy="202320"/>
              </p14:xfrm>
            </p:contentPart>
          </mc:Choice>
          <mc:Fallback xmlns="">
            <p:pic>
              <p:nvPicPr>
                <p:cNvPr id="103" name="Freihand 102">
                  <a:extLst>
                    <a:ext uri="{FF2B5EF4-FFF2-40B4-BE49-F238E27FC236}">
                      <a16:creationId xmlns:a16="http://schemas.microsoft.com/office/drawing/2014/main" id="{B97D2432-6C69-12DD-73A1-C67D836B4253}"/>
                    </a:ext>
                  </a:extLst>
                </p:cNvPr>
                <p:cNvPicPr/>
                <p:nvPr/>
              </p:nvPicPr>
              <p:blipFill>
                <a:blip r:embed="rId82"/>
                <a:stretch>
                  <a:fillRect/>
                </a:stretch>
              </p:blipFill>
              <p:spPr>
                <a:xfrm>
                  <a:off x="10866635" y="1286668"/>
                  <a:ext cx="315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5" name="Freihand 104">
                  <a:extLst>
                    <a:ext uri="{FF2B5EF4-FFF2-40B4-BE49-F238E27FC236}">
                      <a16:creationId xmlns:a16="http://schemas.microsoft.com/office/drawing/2014/main" id="{DA9F7761-C08F-3C14-C3AD-0E40801F5462}"/>
                    </a:ext>
                  </a:extLst>
                </p14:cNvPr>
                <p14:cNvContentPartPr/>
                <p14:nvPr/>
              </p14:nvContentPartPr>
              <p14:xfrm>
                <a:off x="11329595" y="1280908"/>
                <a:ext cx="333720" cy="209880"/>
              </p14:xfrm>
            </p:contentPart>
          </mc:Choice>
          <mc:Fallback xmlns="">
            <p:pic>
              <p:nvPicPr>
                <p:cNvPr id="105" name="Freihand 104">
                  <a:extLst>
                    <a:ext uri="{FF2B5EF4-FFF2-40B4-BE49-F238E27FC236}">
                      <a16:creationId xmlns:a16="http://schemas.microsoft.com/office/drawing/2014/main" id="{DA9F7761-C08F-3C14-C3AD-0E40801F5462}"/>
                    </a:ext>
                  </a:extLst>
                </p:cNvPr>
                <p:cNvPicPr/>
                <p:nvPr/>
              </p:nvPicPr>
              <p:blipFill>
                <a:blip r:embed="rId84"/>
                <a:stretch>
                  <a:fillRect/>
                </a:stretch>
              </p:blipFill>
              <p:spPr>
                <a:xfrm>
                  <a:off x="11320955" y="1272268"/>
                  <a:ext cx="351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7" name="Freihand 106">
                  <a:extLst>
                    <a:ext uri="{FF2B5EF4-FFF2-40B4-BE49-F238E27FC236}">
                      <a16:creationId xmlns:a16="http://schemas.microsoft.com/office/drawing/2014/main" id="{8A66B0B1-F460-6EE6-5AF8-BB81E8178B24}"/>
                    </a:ext>
                  </a:extLst>
                </p14:cNvPr>
                <p14:cNvContentPartPr/>
                <p14:nvPr/>
              </p14:nvContentPartPr>
              <p14:xfrm>
                <a:off x="8862515" y="2090548"/>
                <a:ext cx="133200" cy="274320"/>
              </p14:xfrm>
            </p:contentPart>
          </mc:Choice>
          <mc:Fallback xmlns="">
            <p:pic>
              <p:nvPicPr>
                <p:cNvPr id="107" name="Freihand 106">
                  <a:extLst>
                    <a:ext uri="{FF2B5EF4-FFF2-40B4-BE49-F238E27FC236}">
                      <a16:creationId xmlns:a16="http://schemas.microsoft.com/office/drawing/2014/main" id="{8A66B0B1-F460-6EE6-5AF8-BB81E8178B24}"/>
                    </a:ext>
                  </a:extLst>
                </p:cNvPr>
                <p:cNvPicPr/>
                <p:nvPr/>
              </p:nvPicPr>
              <p:blipFill>
                <a:blip r:embed="rId86"/>
                <a:stretch>
                  <a:fillRect/>
                </a:stretch>
              </p:blipFill>
              <p:spPr>
                <a:xfrm>
                  <a:off x="8853875" y="2081908"/>
                  <a:ext cx="150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8" name="Freihand 107">
                  <a:extLst>
                    <a:ext uri="{FF2B5EF4-FFF2-40B4-BE49-F238E27FC236}">
                      <a16:creationId xmlns:a16="http://schemas.microsoft.com/office/drawing/2014/main" id="{29863213-2798-75D0-5C8B-089E243ABA9F}"/>
                    </a:ext>
                  </a:extLst>
                </p14:cNvPr>
                <p14:cNvContentPartPr/>
                <p14:nvPr/>
              </p14:nvContentPartPr>
              <p14:xfrm>
                <a:off x="9021995" y="2021788"/>
                <a:ext cx="327960" cy="151920"/>
              </p14:xfrm>
            </p:contentPart>
          </mc:Choice>
          <mc:Fallback xmlns="">
            <p:pic>
              <p:nvPicPr>
                <p:cNvPr id="108" name="Freihand 107">
                  <a:extLst>
                    <a:ext uri="{FF2B5EF4-FFF2-40B4-BE49-F238E27FC236}">
                      <a16:creationId xmlns:a16="http://schemas.microsoft.com/office/drawing/2014/main" id="{29863213-2798-75D0-5C8B-089E243ABA9F}"/>
                    </a:ext>
                  </a:extLst>
                </p:cNvPr>
                <p:cNvPicPr/>
                <p:nvPr/>
              </p:nvPicPr>
              <p:blipFill>
                <a:blip r:embed="rId88"/>
                <a:stretch>
                  <a:fillRect/>
                </a:stretch>
              </p:blipFill>
              <p:spPr>
                <a:xfrm>
                  <a:off x="9012995" y="2013148"/>
                  <a:ext cx="345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9" name="Freihand 108">
                  <a:extLst>
                    <a:ext uri="{FF2B5EF4-FFF2-40B4-BE49-F238E27FC236}">
                      <a16:creationId xmlns:a16="http://schemas.microsoft.com/office/drawing/2014/main" id="{7B4CB5A2-ED9C-1FF5-8D2E-913C6214D6C6}"/>
                    </a:ext>
                  </a:extLst>
                </p14:cNvPr>
                <p14:cNvContentPartPr/>
                <p14:nvPr/>
              </p14:nvContentPartPr>
              <p14:xfrm>
                <a:off x="9511595" y="1954108"/>
                <a:ext cx="146880" cy="130320"/>
              </p14:xfrm>
            </p:contentPart>
          </mc:Choice>
          <mc:Fallback xmlns="">
            <p:pic>
              <p:nvPicPr>
                <p:cNvPr id="109" name="Freihand 108">
                  <a:extLst>
                    <a:ext uri="{FF2B5EF4-FFF2-40B4-BE49-F238E27FC236}">
                      <a16:creationId xmlns:a16="http://schemas.microsoft.com/office/drawing/2014/main" id="{7B4CB5A2-ED9C-1FF5-8D2E-913C6214D6C6}"/>
                    </a:ext>
                  </a:extLst>
                </p:cNvPr>
                <p:cNvPicPr/>
                <p:nvPr/>
              </p:nvPicPr>
              <p:blipFill>
                <a:blip r:embed="rId90"/>
                <a:stretch>
                  <a:fillRect/>
                </a:stretch>
              </p:blipFill>
              <p:spPr>
                <a:xfrm>
                  <a:off x="9502955" y="1945468"/>
                  <a:ext cx="164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0" name="Freihand 109">
                  <a:extLst>
                    <a:ext uri="{FF2B5EF4-FFF2-40B4-BE49-F238E27FC236}">
                      <a16:creationId xmlns:a16="http://schemas.microsoft.com/office/drawing/2014/main" id="{F9E611D8-3F67-0C3C-75C8-AD49BBB93E0B}"/>
                    </a:ext>
                  </a:extLst>
                </p14:cNvPr>
                <p14:cNvContentPartPr/>
                <p14:nvPr/>
              </p14:nvContentPartPr>
              <p14:xfrm>
                <a:off x="9681515" y="1960228"/>
                <a:ext cx="333000" cy="78840"/>
              </p14:xfrm>
            </p:contentPart>
          </mc:Choice>
          <mc:Fallback xmlns="">
            <p:pic>
              <p:nvPicPr>
                <p:cNvPr id="110" name="Freihand 109">
                  <a:extLst>
                    <a:ext uri="{FF2B5EF4-FFF2-40B4-BE49-F238E27FC236}">
                      <a16:creationId xmlns:a16="http://schemas.microsoft.com/office/drawing/2014/main" id="{F9E611D8-3F67-0C3C-75C8-AD49BBB93E0B}"/>
                    </a:ext>
                  </a:extLst>
                </p:cNvPr>
                <p:cNvPicPr/>
                <p:nvPr/>
              </p:nvPicPr>
              <p:blipFill>
                <a:blip r:embed="rId92"/>
                <a:stretch>
                  <a:fillRect/>
                </a:stretch>
              </p:blipFill>
              <p:spPr>
                <a:xfrm>
                  <a:off x="9672875" y="1951228"/>
                  <a:ext cx="350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1" name="Freihand 110">
                  <a:extLst>
                    <a:ext uri="{FF2B5EF4-FFF2-40B4-BE49-F238E27FC236}">
                      <a16:creationId xmlns:a16="http://schemas.microsoft.com/office/drawing/2014/main" id="{7C522DAC-FE41-58F8-02F2-46F88193327E}"/>
                    </a:ext>
                  </a:extLst>
                </p14:cNvPr>
                <p14:cNvContentPartPr/>
                <p14:nvPr/>
              </p14:nvContentPartPr>
              <p14:xfrm>
                <a:off x="10032875" y="1901188"/>
                <a:ext cx="275760" cy="99360"/>
              </p14:xfrm>
            </p:contentPart>
          </mc:Choice>
          <mc:Fallback xmlns="">
            <p:pic>
              <p:nvPicPr>
                <p:cNvPr id="111" name="Freihand 110">
                  <a:extLst>
                    <a:ext uri="{FF2B5EF4-FFF2-40B4-BE49-F238E27FC236}">
                      <a16:creationId xmlns:a16="http://schemas.microsoft.com/office/drawing/2014/main" id="{7C522DAC-FE41-58F8-02F2-46F88193327E}"/>
                    </a:ext>
                  </a:extLst>
                </p:cNvPr>
                <p:cNvPicPr/>
                <p:nvPr/>
              </p:nvPicPr>
              <p:blipFill>
                <a:blip r:embed="rId94"/>
                <a:stretch>
                  <a:fillRect/>
                </a:stretch>
              </p:blipFill>
              <p:spPr>
                <a:xfrm>
                  <a:off x="10024235" y="1892548"/>
                  <a:ext cx="293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2" name="Freihand 111">
                  <a:extLst>
                    <a:ext uri="{FF2B5EF4-FFF2-40B4-BE49-F238E27FC236}">
                      <a16:creationId xmlns:a16="http://schemas.microsoft.com/office/drawing/2014/main" id="{AF25BFBD-1BA0-EE31-34B2-21686126ACF1}"/>
                    </a:ext>
                  </a:extLst>
                </p14:cNvPr>
                <p14:cNvContentPartPr/>
                <p14:nvPr/>
              </p14:nvContentPartPr>
              <p14:xfrm>
                <a:off x="10359395" y="1873108"/>
                <a:ext cx="115920" cy="110160"/>
              </p14:xfrm>
            </p:contentPart>
          </mc:Choice>
          <mc:Fallback xmlns="">
            <p:pic>
              <p:nvPicPr>
                <p:cNvPr id="112" name="Freihand 111">
                  <a:extLst>
                    <a:ext uri="{FF2B5EF4-FFF2-40B4-BE49-F238E27FC236}">
                      <a16:creationId xmlns:a16="http://schemas.microsoft.com/office/drawing/2014/main" id="{AF25BFBD-1BA0-EE31-34B2-21686126ACF1}"/>
                    </a:ext>
                  </a:extLst>
                </p:cNvPr>
                <p:cNvPicPr/>
                <p:nvPr/>
              </p:nvPicPr>
              <p:blipFill>
                <a:blip r:embed="rId96"/>
                <a:stretch>
                  <a:fillRect/>
                </a:stretch>
              </p:blipFill>
              <p:spPr>
                <a:xfrm>
                  <a:off x="10350395" y="1864468"/>
                  <a:ext cx="133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3" name="Freihand 112">
                  <a:extLst>
                    <a:ext uri="{FF2B5EF4-FFF2-40B4-BE49-F238E27FC236}">
                      <a16:creationId xmlns:a16="http://schemas.microsoft.com/office/drawing/2014/main" id="{7173AE0A-4E7C-6833-1E1E-8433B8D5CD8E}"/>
                    </a:ext>
                  </a:extLst>
                </p14:cNvPr>
                <p14:cNvContentPartPr/>
                <p14:nvPr/>
              </p14:nvContentPartPr>
              <p14:xfrm>
                <a:off x="10511315" y="1774468"/>
                <a:ext cx="329400" cy="178920"/>
              </p14:xfrm>
            </p:contentPart>
          </mc:Choice>
          <mc:Fallback xmlns="">
            <p:pic>
              <p:nvPicPr>
                <p:cNvPr id="113" name="Freihand 112">
                  <a:extLst>
                    <a:ext uri="{FF2B5EF4-FFF2-40B4-BE49-F238E27FC236}">
                      <a16:creationId xmlns:a16="http://schemas.microsoft.com/office/drawing/2014/main" id="{7173AE0A-4E7C-6833-1E1E-8433B8D5CD8E}"/>
                    </a:ext>
                  </a:extLst>
                </p:cNvPr>
                <p:cNvPicPr/>
                <p:nvPr/>
              </p:nvPicPr>
              <p:blipFill>
                <a:blip r:embed="rId98"/>
                <a:stretch>
                  <a:fillRect/>
                </a:stretch>
              </p:blipFill>
              <p:spPr>
                <a:xfrm>
                  <a:off x="10502315" y="1765828"/>
                  <a:ext cx="347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4" name="Freihand 113">
                  <a:extLst>
                    <a:ext uri="{FF2B5EF4-FFF2-40B4-BE49-F238E27FC236}">
                      <a16:creationId xmlns:a16="http://schemas.microsoft.com/office/drawing/2014/main" id="{41C545CB-E00F-0A51-9337-9ABB7772D775}"/>
                    </a:ext>
                  </a:extLst>
                </p14:cNvPr>
                <p14:cNvContentPartPr/>
                <p14:nvPr/>
              </p14:nvContentPartPr>
              <p14:xfrm>
                <a:off x="10859795" y="1706068"/>
                <a:ext cx="234720" cy="324360"/>
              </p14:xfrm>
            </p:contentPart>
          </mc:Choice>
          <mc:Fallback xmlns="">
            <p:pic>
              <p:nvPicPr>
                <p:cNvPr id="114" name="Freihand 113">
                  <a:extLst>
                    <a:ext uri="{FF2B5EF4-FFF2-40B4-BE49-F238E27FC236}">
                      <a16:creationId xmlns:a16="http://schemas.microsoft.com/office/drawing/2014/main" id="{41C545CB-E00F-0A51-9337-9ABB7772D775}"/>
                    </a:ext>
                  </a:extLst>
                </p:cNvPr>
                <p:cNvPicPr/>
                <p:nvPr/>
              </p:nvPicPr>
              <p:blipFill>
                <a:blip r:embed="rId100"/>
                <a:stretch>
                  <a:fillRect/>
                </a:stretch>
              </p:blipFill>
              <p:spPr>
                <a:xfrm>
                  <a:off x="10851155" y="1697428"/>
                  <a:ext cx="2523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5" name="Freihand 114">
                  <a:extLst>
                    <a:ext uri="{FF2B5EF4-FFF2-40B4-BE49-F238E27FC236}">
                      <a16:creationId xmlns:a16="http://schemas.microsoft.com/office/drawing/2014/main" id="{B9955629-F783-BF85-4749-A3C8F8CEB128}"/>
                    </a:ext>
                  </a:extLst>
                </p14:cNvPr>
                <p14:cNvContentPartPr/>
                <p14:nvPr/>
              </p14:nvContentPartPr>
              <p14:xfrm>
                <a:off x="11191355" y="1747468"/>
                <a:ext cx="209880" cy="102960"/>
              </p14:xfrm>
            </p:contentPart>
          </mc:Choice>
          <mc:Fallback xmlns="">
            <p:pic>
              <p:nvPicPr>
                <p:cNvPr id="115" name="Freihand 114">
                  <a:extLst>
                    <a:ext uri="{FF2B5EF4-FFF2-40B4-BE49-F238E27FC236}">
                      <a16:creationId xmlns:a16="http://schemas.microsoft.com/office/drawing/2014/main" id="{B9955629-F783-BF85-4749-A3C8F8CEB128}"/>
                    </a:ext>
                  </a:extLst>
                </p:cNvPr>
                <p:cNvPicPr/>
                <p:nvPr/>
              </p:nvPicPr>
              <p:blipFill>
                <a:blip r:embed="rId102"/>
                <a:stretch>
                  <a:fillRect/>
                </a:stretch>
              </p:blipFill>
              <p:spPr>
                <a:xfrm>
                  <a:off x="11182355" y="1738828"/>
                  <a:ext cx="227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7" name="Freihand 116">
                  <a:extLst>
                    <a:ext uri="{FF2B5EF4-FFF2-40B4-BE49-F238E27FC236}">
                      <a16:creationId xmlns:a16="http://schemas.microsoft.com/office/drawing/2014/main" id="{E4A6CEDB-7BCA-EE3B-BEA6-8D18DDBA19A3}"/>
                    </a:ext>
                  </a:extLst>
                </p14:cNvPr>
                <p14:cNvContentPartPr/>
                <p14:nvPr/>
              </p14:nvContentPartPr>
              <p14:xfrm>
                <a:off x="11421395" y="1569988"/>
                <a:ext cx="254160" cy="224280"/>
              </p14:xfrm>
            </p:contentPart>
          </mc:Choice>
          <mc:Fallback xmlns="">
            <p:pic>
              <p:nvPicPr>
                <p:cNvPr id="117" name="Freihand 116">
                  <a:extLst>
                    <a:ext uri="{FF2B5EF4-FFF2-40B4-BE49-F238E27FC236}">
                      <a16:creationId xmlns:a16="http://schemas.microsoft.com/office/drawing/2014/main" id="{E4A6CEDB-7BCA-EE3B-BEA6-8D18DDBA19A3}"/>
                    </a:ext>
                  </a:extLst>
                </p:cNvPr>
                <p:cNvPicPr/>
                <p:nvPr/>
              </p:nvPicPr>
              <p:blipFill>
                <a:blip r:embed="rId104"/>
                <a:stretch>
                  <a:fillRect/>
                </a:stretch>
              </p:blipFill>
              <p:spPr>
                <a:xfrm>
                  <a:off x="11412395" y="1560988"/>
                  <a:ext cx="271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8" name="Freihand 117">
                  <a:extLst>
                    <a:ext uri="{FF2B5EF4-FFF2-40B4-BE49-F238E27FC236}">
                      <a16:creationId xmlns:a16="http://schemas.microsoft.com/office/drawing/2014/main" id="{6FFC71C7-32D9-43C6-232F-EEBC643A8853}"/>
                    </a:ext>
                  </a:extLst>
                </p14:cNvPr>
                <p14:cNvContentPartPr/>
                <p14:nvPr/>
              </p14:nvContentPartPr>
              <p14:xfrm>
                <a:off x="11629475" y="1764748"/>
                <a:ext cx="35640" cy="23040"/>
              </p14:xfrm>
            </p:contentPart>
          </mc:Choice>
          <mc:Fallback xmlns="">
            <p:pic>
              <p:nvPicPr>
                <p:cNvPr id="118" name="Freihand 117">
                  <a:extLst>
                    <a:ext uri="{FF2B5EF4-FFF2-40B4-BE49-F238E27FC236}">
                      <a16:creationId xmlns:a16="http://schemas.microsoft.com/office/drawing/2014/main" id="{6FFC71C7-32D9-43C6-232F-EEBC643A8853}"/>
                    </a:ext>
                  </a:extLst>
                </p:cNvPr>
                <p:cNvPicPr/>
                <p:nvPr/>
              </p:nvPicPr>
              <p:blipFill>
                <a:blip r:embed="rId106"/>
                <a:stretch>
                  <a:fillRect/>
                </a:stretch>
              </p:blipFill>
              <p:spPr>
                <a:xfrm>
                  <a:off x="11620475" y="1755748"/>
                  <a:ext cx="53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9" name="Freihand 118">
                  <a:extLst>
                    <a:ext uri="{FF2B5EF4-FFF2-40B4-BE49-F238E27FC236}">
                      <a16:creationId xmlns:a16="http://schemas.microsoft.com/office/drawing/2014/main" id="{EA5DCAF5-B2D5-70A6-3669-9A0294B50A0E}"/>
                    </a:ext>
                  </a:extLst>
                </p14:cNvPr>
                <p14:cNvContentPartPr/>
                <p14:nvPr/>
              </p14:nvContentPartPr>
              <p14:xfrm>
                <a:off x="11724515" y="1551988"/>
                <a:ext cx="186840" cy="206640"/>
              </p14:xfrm>
            </p:contentPart>
          </mc:Choice>
          <mc:Fallback xmlns="">
            <p:pic>
              <p:nvPicPr>
                <p:cNvPr id="119" name="Freihand 118">
                  <a:extLst>
                    <a:ext uri="{FF2B5EF4-FFF2-40B4-BE49-F238E27FC236}">
                      <a16:creationId xmlns:a16="http://schemas.microsoft.com/office/drawing/2014/main" id="{EA5DCAF5-B2D5-70A6-3669-9A0294B50A0E}"/>
                    </a:ext>
                  </a:extLst>
                </p:cNvPr>
                <p:cNvPicPr/>
                <p:nvPr/>
              </p:nvPicPr>
              <p:blipFill>
                <a:blip r:embed="rId108"/>
                <a:stretch>
                  <a:fillRect/>
                </a:stretch>
              </p:blipFill>
              <p:spPr>
                <a:xfrm>
                  <a:off x="11715875" y="1542988"/>
                  <a:ext cx="204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1" name="Freihand 120">
                  <a:extLst>
                    <a:ext uri="{FF2B5EF4-FFF2-40B4-BE49-F238E27FC236}">
                      <a16:creationId xmlns:a16="http://schemas.microsoft.com/office/drawing/2014/main" id="{C099A307-AB8C-AC83-1997-5F5A3E925F45}"/>
                    </a:ext>
                  </a:extLst>
                </p14:cNvPr>
                <p14:cNvContentPartPr/>
                <p14:nvPr/>
              </p14:nvContentPartPr>
              <p14:xfrm>
                <a:off x="8916515" y="2441548"/>
                <a:ext cx="339840" cy="181800"/>
              </p14:xfrm>
            </p:contentPart>
          </mc:Choice>
          <mc:Fallback xmlns="">
            <p:pic>
              <p:nvPicPr>
                <p:cNvPr id="121" name="Freihand 120">
                  <a:extLst>
                    <a:ext uri="{FF2B5EF4-FFF2-40B4-BE49-F238E27FC236}">
                      <a16:creationId xmlns:a16="http://schemas.microsoft.com/office/drawing/2014/main" id="{C099A307-AB8C-AC83-1997-5F5A3E925F45}"/>
                    </a:ext>
                  </a:extLst>
                </p:cNvPr>
                <p:cNvPicPr/>
                <p:nvPr/>
              </p:nvPicPr>
              <p:blipFill>
                <a:blip r:embed="rId110"/>
                <a:stretch>
                  <a:fillRect/>
                </a:stretch>
              </p:blipFill>
              <p:spPr>
                <a:xfrm>
                  <a:off x="8907875" y="2432548"/>
                  <a:ext cx="357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2" name="Freihand 121">
                  <a:extLst>
                    <a:ext uri="{FF2B5EF4-FFF2-40B4-BE49-F238E27FC236}">
                      <a16:creationId xmlns:a16="http://schemas.microsoft.com/office/drawing/2014/main" id="{BFFF810A-03D0-CD05-F21E-87E12767F4F7}"/>
                    </a:ext>
                  </a:extLst>
                </p14:cNvPr>
                <p14:cNvContentPartPr/>
                <p14:nvPr/>
              </p14:nvContentPartPr>
              <p14:xfrm>
                <a:off x="9302435" y="2295028"/>
                <a:ext cx="194400" cy="228960"/>
              </p14:xfrm>
            </p:contentPart>
          </mc:Choice>
          <mc:Fallback xmlns="">
            <p:pic>
              <p:nvPicPr>
                <p:cNvPr id="122" name="Freihand 121">
                  <a:extLst>
                    <a:ext uri="{FF2B5EF4-FFF2-40B4-BE49-F238E27FC236}">
                      <a16:creationId xmlns:a16="http://schemas.microsoft.com/office/drawing/2014/main" id="{BFFF810A-03D0-CD05-F21E-87E12767F4F7}"/>
                    </a:ext>
                  </a:extLst>
                </p:cNvPr>
                <p:cNvPicPr/>
                <p:nvPr/>
              </p:nvPicPr>
              <p:blipFill>
                <a:blip r:embed="rId112"/>
                <a:stretch>
                  <a:fillRect/>
                </a:stretch>
              </p:blipFill>
              <p:spPr>
                <a:xfrm>
                  <a:off x="9293435" y="2286388"/>
                  <a:ext cx="212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3" name="Freihand 122">
                  <a:extLst>
                    <a:ext uri="{FF2B5EF4-FFF2-40B4-BE49-F238E27FC236}">
                      <a16:creationId xmlns:a16="http://schemas.microsoft.com/office/drawing/2014/main" id="{2A290F91-A073-DE2C-7EE6-70ECF1C4E77F}"/>
                    </a:ext>
                  </a:extLst>
                </p14:cNvPr>
                <p14:cNvContentPartPr/>
                <p14:nvPr/>
              </p14:nvContentPartPr>
              <p14:xfrm>
                <a:off x="9249875" y="2228068"/>
                <a:ext cx="15840" cy="10800"/>
              </p14:xfrm>
            </p:contentPart>
          </mc:Choice>
          <mc:Fallback xmlns="">
            <p:pic>
              <p:nvPicPr>
                <p:cNvPr id="123" name="Freihand 122">
                  <a:extLst>
                    <a:ext uri="{FF2B5EF4-FFF2-40B4-BE49-F238E27FC236}">
                      <a16:creationId xmlns:a16="http://schemas.microsoft.com/office/drawing/2014/main" id="{2A290F91-A073-DE2C-7EE6-70ECF1C4E77F}"/>
                    </a:ext>
                  </a:extLst>
                </p:cNvPr>
                <p:cNvPicPr/>
                <p:nvPr/>
              </p:nvPicPr>
              <p:blipFill>
                <a:blip r:embed="rId114"/>
                <a:stretch>
                  <a:fillRect/>
                </a:stretch>
              </p:blipFill>
              <p:spPr>
                <a:xfrm>
                  <a:off x="9241235" y="2219068"/>
                  <a:ext cx="33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4" name="Freihand 123">
                  <a:extLst>
                    <a:ext uri="{FF2B5EF4-FFF2-40B4-BE49-F238E27FC236}">
                      <a16:creationId xmlns:a16="http://schemas.microsoft.com/office/drawing/2014/main" id="{D5F8628E-1E1C-FD89-6DF6-180022BCCE64}"/>
                    </a:ext>
                  </a:extLst>
                </p14:cNvPr>
                <p14:cNvContentPartPr/>
                <p14:nvPr/>
              </p14:nvContentPartPr>
              <p14:xfrm>
                <a:off x="9561275" y="2182708"/>
                <a:ext cx="401760" cy="290880"/>
              </p14:xfrm>
            </p:contentPart>
          </mc:Choice>
          <mc:Fallback xmlns="">
            <p:pic>
              <p:nvPicPr>
                <p:cNvPr id="124" name="Freihand 123">
                  <a:extLst>
                    <a:ext uri="{FF2B5EF4-FFF2-40B4-BE49-F238E27FC236}">
                      <a16:creationId xmlns:a16="http://schemas.microsoft.com/office/drawing/2014/main" id="{D5F8628E-1E1C-FD89-6DF6-180022BCCE64}"/>
                    </a:ext>
                  </a:extLst>
                </p:cNvPr>
                <p:cNvPicPr/>
                <p:nvPr/>
              </p:nvPicPr>
              <p:blipFill>
                <a:blip r:embed="rId116"/>
                <a:stretch>
                  <a:fillRect/>
                </a:stretch>
              </p:blipFill>
              <p:spPr>
                <a:xfrm>
                  <a:off x="9552275" y="2173708"/>
                  <a:ext cx="4194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5" name="Freihand 124">
                  <a:extLst>
                    <a:ext uri="{FF2B5EF4-FFF2-40B4-BE49-F238E27FC236}">
                      <a16:creationId xmlns:a16="http://schemas.microsoft.com/office/drawing/2014/main" id="{CF309555-BABF-E36D-70C2-7C35D5FD5102}"/>
                    </a:ext>
                  </a:extLst>
                </p14:cNvPr>
                <p14:cNvContentPartPr/>
                <p14:nvPr/>
              </p14:nvContentPartPr>
              <p14:xfrm>
                <a:off x="10161035" y="2281708"/>
                <a:ext cx="228240" cy="72720"/>
              </p14:xfrm>
            </p:contentPart>
          </mc:Choice>
          <mc:Fallback xmlns="">
            <p:pic>
              <p:nvPicPr>
                <p:cNvPr id="125" name="Freihand 124">
                  <a:extLst>
                    <a:ext uri="{FF2B5EF4-FFF2-40B4-BE49-F238E27FC236}">
                      <a16:creationId xmlns:a16="http://schemas.microsoft.com/office/drawing/2014/main" id="{CF309555-BABF-E36D-70C2-7C35D5FD5102}"/>
                    </a:ext>
                  </a:extLst>
                </p:cNvPr>
                <p:cNvPicPr/>
                <p:nvPr/>
              </p:nvPicPr>
              <p:blipFill>
                <a:blip r:embed="rId118"/>
                <a:stretch>
                  <a:fillRect/>
                </a:stretch>
              </p:blipFill>
              <p:spPr>
                <a:xfrm>
                  <a:off x="10152035" y="2272708"/>
                  <a:ext cx="245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6" name="Freihand 125">
                  <a:extLst>
                    <a:ext uri="{FF2B5EF4-FFF2-40B4-BE49-F238E27FC236}">
                      <a16:creationId xmlns:a16="http://schemas.microsoft.com/office/drawing/2014/main" id="{73229E7D-0BD2-BEEF-9E3E-AC0787BDE7C4}"/>
                    </a:ext>
                  </a:extLst>
                </p14:cNvPr>
                <p14:cNvContentPartPr/>
                <p14:nvPr/>
              </p14:nvContentPartPr>
              <p14:xfrm>
                <a:off x="10445435" y="2061748"/>
                <a:ext cx="294120" cy="246600"/>
              </p14:xfrm>
            </p:contentPart>
          </mc:Choice>
          <mc:Fallback xmlns="">
            <p:pic>
              <p:nvPicPr>
                <p:cNvPr id="126" name="Freihand 125">
                  <a:extLst>
                    <a:ext uri="{FF2B5EF4-FFF2-40B4-BE49-F238E27FC236}">
                      <a16:creationId xmlns:a16="http://schemas.microsoft.com/office/drawing/2014/main" id="{73229E7D-0BD2-BEEF-9E3E-AC0787BDE7C4}"/>
                    </a:ext>
                  </a:extLst>
                </p:cNvPr>
                <p:cNvPicPr/>
                <p:nvPr/>
              </p:nvPicPr>
              <p:blipFill>
                <a:blip r:embed="rId120"/>
                <a:stretch>
                  <a:fillRect/>
                </a:stretch>
              </p:blipFill>
              <p:spPr>
                <a:xfrm>
                  <a:off x="10436435" y="2052748"/>
                  <a:ext cx="3117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7" name="Freihand 126">
                  <a:extLst>
                    <a:ext uri="{FF2B5EF4-FFF2-40B4-BE49-F238E27FC236}">
                      <a16:creationId xmlns:a16="http://schemas.microsoft.com/office/drawing/2014/main" id="{D9928B42-7F56-B6AA-5937-741A622FB91D}"/>
                    </a:ext>
                  </a:extLst>
                </p14:cNvPr>
                <p14:cNvContentPartPr/>
                <p14:nvPr/>
              </p14:nvContentPartPr>
              <p14:xfrm>
                <a:off x="10760795" y="2112508"/>
                <a:ext cx="123480" cy="133200"/>
              </p14:xfrm>
            </p:contentPart>
          </mc:Choice>
          <mc:Fallback xmlns="">
            <p:pic>
              <p:nvPicPr>
                <p:cNvPr id="127" name="Freihand 126">
                  <a:extLst>
                    <a:ext uri="{FF2B5EF4-FFF2-40B4-BE49-F238E27FC236}">
                      <a16:creationId xmlns:a16="http://schemas.microsoft.com/office/drawing/2014/main" id="{D9928B42-7F56-B6AA-5937-741A622FB91D}"/>
                    </a:ext>
                  </a:extLst>
                </p:cNvPr>
                <p:cNvPicPr/>
                <p:nvPr/>
              </p:nvPicPr>
              <p:blipFill>
                <a:blip r:embed="rId122"/>
                <a:stretch>
                  <a:fillRect/>
                </a:stretch>
              </p:blipFill>
              <p:spPr>
                <a:xfrm>
                  <a:off x="10752155" y="2103868"/>
                  <a:ext cx="141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9" name="Freihand 128">
                  <a:extLst>
                    <a:ext uri="{FF2B5EF4-FFF2-40B4-BE49-F238E27FC236}">
                      <a16:creationId xmlns:a16="http://schemas.microsoft.com/office/drawing/2014/main" id="{6C385C6B-BCA0-2C3D-6D57-7FD4D6208078}"/>
                    </a:ext>
                  </a:extLst>
                </p14:cNvPr>
                <p14:cNvContentPartPr/>
                <p14:nvPr/>
              </p14:nvContentPartPr>
              <p14:xfrm>
                <a:off x="10839635" y="2013868"/>
                <a:ext cx="121680" cy="252000"/>
              </p14:xfrm>
            </p:contentPart>
          </mc:Choice>
          <mc:Fallback xmlns="">
            <p:pic>
              <p:nvPicPr>
                <p:cNvPr id="129" name="Freihand 128">
                  <a:extLst>
                    <a:ext uri="{FF2B5EF4-FFF2-40B4-BE49-F238E27FC236}">
                      <a16:creationId xmlns:a16="http://schemas.microsoft.com/office/drawing/2014/main" id="{6C385C6B-BCA0-2C3D-6D57-7FD4D6208078}"/>
                    </a:ext>
                  </a:extLst>
                </p:cNvPr>
                <p:cNvPicPr/>
                <p:nvPr/>
              </p:nvPicPr>
              <p:blipFill>
                <a:blip r:embed="rId124"/>
                <a:stretch>
                  <a:fillRect/>
                </a:stretch>
              </p:blipFill>
              <p:spPr>
                <a:xfrm>
                  <a:off x="10830635" y="2005228"/>
                  <a:ext cx="139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0" name="Freihand 129">
                  <a:extLst>
                    <a:ext uri="{FF2B5EF4-FFF2-40B4-BE49-F238E27FC236}">
                      <a16:creationId xmlns:a16="http://schemas.microsoft.com/office/drawing/2014/main" id="{B75575A4-4D1D-53E3-0949-4C2499FBBAAA}"/>
                    </a:ext>
                  </a:extLst>
                </p14:cNvPr>
                <p14:cNvContentPartPr/>
                <p14:nvPr/>
              </p14:nvContentPartPr>
              <p14:xfrm>
                <a:off x="11089475" y="2064628"/>
                <a:ext cx="102600" cy="152280"/>
              </p14:xfrm>
            </p:contentPart>
          </mc:Choice>
          <mc:Fallback xmlns="">
            <p:pic>
              <p:nvPicPr>
                <p:cNvPr id="130" name="Freihand 129">
                  <a:extLst>
                    <a:ext uri="{FF2B5EF4-FFF2-40B4-BE49-F238E27FC236}">
                      <a16:creationId xmlns:a16="http://schemas.microsoft.com/office/drawing/2014/main" id="{B75575A4-4D1D-53E3-0949-4C2499FBBAAA}"/>
                    </a:ext>
                  </a:extLst>
                </p:cNvPr>
                <p:cNvPicPr/>
                <p:nvPr/>
              </p:nvPicPr>
              <p:blipFill>
                <a:blip r:embed="rId126"/>
                <a:stretch>
                  <a:fillRect/>
                </a:stretch>
              </p:blipFill>
              <p:spPr>
                <a:xfrm>
                  <a:off x="11080835" y="2055988"/>
                  <a:ext cx="120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1" name="Freihand 130">
                  <a:extLst>
                    <a:ext uri="{FF2B5EF4-FFF2-40B4-BE49-F238E27FC236}">
                      <a16:creationId xmlns:a16="http://schemas.microsoft.com/office/drawing/2014/main" id="{75681969-E0BC-EEB5-1005-E27084E2A105}"/>
                    </a:ext>
                  </a:extLst>
                </p14:cNvPr>
                <p14:cNvContentPartPr/>
                <p14:nvPr/>
              </p14:nvContentPartPr>
              <p14:xfrm>
                <a:off x="11196755" y="1958068"/>
                <a:ext cx="230400" cy="221760"/>
              </p14:xfrm>
            </p:contentPart>
          </mc:Choice>
          <mc:Fallback xmlns="">
            <p:pic>
              <p:nvPicPr>
                <p:cNvPr id="131" name="Freihand 130">
                  <a:extLst>
                    <a:ext uri="{FF2B5EF4-FFF2-40B4-BE49-F238E27FC236}">
                      <a16:creationId xmlns:a16="http://schemas.microsoft.com/office/drawing/2014/main" id="{75681969-E0BC-EEB5-1005-E27084E2A105}"/>
                    </a:ext>
                  </a:extLst>
                </p:cNvPr>
                <p:cNvPicPr/>
                <p:nvPr/>
              </p:nvPicPr>
              <p:blipFill>
                <a:blip r:embed="rId128"/>
                <a:stretch>
                  <a:fillRect/>
                </a:stretch>
              </p:blipFill>
              <p:spPr>
                <a:xfrm>
                  <a:off x="11188115" y="1949428"/>
                  <a:ext cx="2480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2" name="Freihand 131">
                  <a:extLst>
                    <a:ext uri="{FF2B5EF4-FFF2-40B4-BE49-F238E27FC236}">
                      <a16:creationId xmlns:a16="http://schemas.microsoft.com/office/drawing/2014/main" id="{14D9532F-EF0E-0CD9-86F6-00C231AF38F3}"/>
                    </a:ext>
                  </a:extLst>
                </p14:cNvPr>
                <p14:cNvContentPartPr/>
                <p14:nvPr/>
              </p14:nvContentPartPr>
              <p14:xfrm>
                <a:off x="11492675" y="2005228"/>
                <a:ext cx="104400" cy="105120"/>
              </p14:xfrm>
            </p:contentPart>
          </mc:Choice>
          <mc:Fallback xmlns="">
            <p:pic>
              <p:nvPicPr>
                <p:cNvPr id="132" name="Freihand 131">
                  <a:extLst>
                    <a:ext uri="{FF2B5EF4-FFF2-40B4-BE49-F238E27FC236}">
                      <a16:creationId xmlns:a16="http://schemas.microsoft.com/office/drawing/2014/main" id="{14D9532F-EF0E-0CD9-86F6-00C231AF38F3}"/>
                    </a:ext>
                  </a:extLst>
                </p:cNvPr>
                <p:cNvPicPr/>
                <p:nvPr/>
              </p:nvPicPr>
              <p:blipFill>
                <a:blip r:embed="rId130"/>
                <a:stretch>
                  <a:fillRect/>
                </a:stretch>
              </p:blipFill>
              <p:spPr>
                <a:xfrm>
                  <a:off x="11484035" y="1996588"/>
                  <a:ext cx="122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3" name="Freihand 132">
                  <a:extLst>
                    <a:ext uri="{FF2B5EF4-FFF2-40B4-BE49-F238E27FC236}">
                      <a16:creationId xmlns:a16="http://schemas.microsoft.com/office/drawing/2014/main" id="{9A3E1832-994C-7606-4A9A-988F8D04E9A6}"/>
                    </a:ext>
                  </a:extLst>
                </p14:cNvPr>
                <p14:cNvContentPartPr/>
                <p14:nvPr/>
              </p14:nvContentPartPr>
              <p14:xfrm>
                <a:off x="11414915" y="1996228"/>
                <a:ext cx="85680" cy="112680"/>
              </p14:xfrm>
            </p:contentPart>
          </mc:Choice>
          <mc:Fallback xmlns="">
            <p:pic>
              <p:nvPicPr>
                <p:cNvPr id="133" name="Freihand 132">
                  <a:extLst>
                    <a:ext uri="{FF2B5EF4-FFF2-40B4-BE49-F238E27FC236}">
                      <a16:creationId xmlns:a16="http://schemas.microsoft.com/office/drawing/2014/main" id="{9A3E1832-994C-7606-4A9A-988F8D04E9A6}"/>
                    </a:ext>
                  </a:extLst>
                </p:cNvPr>
                <p:cNvPicPr/>
                <p:nvPr/>
              </p:nvPicPr>
              <p:blipFill>
                <a:blip r:embed="rId132"/>
                <a:stretch>
                  <a:fillRect/>
                </a:stretch>
              </p:blipFill>
              <p:spPr>
                <a:xfrm>
                  <a:off x="11406275" y="1987228"/>
                  <a:ext cx="103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4" name="Freihand 133">
                  <a:extLst>
                    <a:ext uri="{FF2B5EF4-FFF2-40B4-BE49-F238E27FC236}">
                      <a16:creationId xmlns:a16="http://schemas.microsoft.com/office/drawing/2014/main" id="{77B580F3-5BB8-E00A-07A0-8A565F61B09D}"/>
                    </a:ext>
                  </a:extLst>
                </p14:cNvPr>
                <p14:cNvContentPartPr/>
                <p14:nvPr/>
              </p14:nvContentPartPr>
              <p14:xfrm>
                <a:off x="11685635" y="1812988"/>
                <a:ext cx="27360" cy="306720"/>
              </p14:xfrm>
            </p:contentPart>
          </mc:Choice>
          <mc:Fallback xmlns="">
            <p:pic>
              <p:nvPicPr>
                <p:cNvPr id="134" name="Freihand 133">
                  <a:extLst>
                    <a:ext uri="{FF2B5EF4-FFF2-40B4-BE49-F238E27FC236}">
                      <a16:creationId xmlns:a16="http://schemas.microsoft.com/office/drawing/2014/main" id="{77B580F3-5BB8-E00A-07A0-8A565F61B09D}"/>
                    </a:ext>
                  </a:extLst>
                </p:cNvPr>
                <p:cNvPicPr/>
                <p:nvPr/>
              </p:nvPicPr>
              <p:blipFill>
                <a:blip r:embed="rId134"/>
                <a:stretch>
                  <a:fillRect/>
                </a:stretch>
              </p:blipFill>
              <p:spPr>
                <a:xfrm>
                  <a:off x="11676635" y="1804348"/>
                  <a:ext cx="450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5" name="Freihand 34">
                  <a:extLst>
                    <a:ext uri="{FF2B5EF4-FFF2-40B4-BE49-F238E27FC236}">
                      <a16:creationId xmlns:a16="http://schemas.microsoft.com/office/drawing/2014/main" id="{3ABA5F59-1078-1F13-EE73-5742232FF5BB}"/>
                    </a:ext>
                  </a:extLst>
                </p14:cNvPr>
                <p14:cNvContentPartPr/>
                <p14:nvPr/>
              </p14:nvContentPartPr>
              <p14:xfrm>
                <a:off x="5603075" y="2828548"/>
                <a:ext cx="25200" cy="206280"/>
              </p14:xfrm>
            </p:contentPart>
          </mc:Choice>
          <mc:Fallback xmlns="">
            <p:pic>
              <p:nvPicPr>
                <p:cNvPr id="35" name="Freihand 34">
                  <a:extLst>
                    <a:ext uri="{FF2B5EF4-FFF2-40B4-BE49-F238E27FC236}">
                      <a16:creationId xmlns:a16="http://schemas.microsoft.com/office/drawing/2014/main" id="{3ABA5F59-1078-1F13-EE73-5742232FF5BB}"/>
                    </a:ext>
                  </a:extLst>
                </p:cNvPr>
                <p:cNvPicPr/>
                <p:nvPr/>
              </p:nvPicPr>
              <p:blipFill>
                <a:blip r:embed="rId136"/>
                <a:stretch>
                  <a:fillRect/>
                </a:stretch>
              </p:blipFill>
              <p:spPr>
                <a:xfrm>
                  <a:off x="5594435" y="2819908"/>
                  <a:ext cx="42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 name="Freihand 35">
                  <a:extLst>
                    <a:ext uri="{FF2B5EF4-FFF2-40B4-BE49-F238E27FC236}">
                      <a16:creationId xmlns:a16="http://schemas.microsoft.com/office/drawing/2014/main" id="{FAF61775-C61B-9B59-B54B-E9BDBAB31FAA}"/>
                    </a:ext>
                  </a:extLst>
                </p14:cNvPr>
                <p14:cNvContentPartPr/>
                <p14:nvPr/>
              </p14:nvContentPartPr>
              <p14:xfrm>
                <a:off x="5505155" y="2790028"/>
                <a:ext cx="214560" cy="230760"/>
              </p14:xfrm>
            </p:contentPart>
          </mc:Choice>
          <mc:Fallback xmlns="">
            <p:pic>
              <p:nvPicPr>
                <p:cNvPr id="36" name="Freihand 35">
                  <a:extLst>
                    <a:ext uri="{FF2B5EF4-FFF2-40B4-BE49-F238E27FC236}">
                      <a16:creationId xmlns:a16="http://schemas.microsoft.com/office/drawing/2014/main" id="{FAF61775-C61B-9B59-B54B-E9BDBAB31FAA}"/>
                    </a:ext>
                  </a:extLst>
                </p:cNvPr>
                <p:cNvPicPr/>
                <p:nvPr/>
              </p:nvPicPr>
              <p:blipFill>
                <a:blip r:embed="rId138"/>
                <a:stretch>
                  <a:fillRect/>
                </a:stretch>
              </p:blipFill>
              <p:spPr>
                <a:xfrm>
                  <a:off x="5496155" y="2781388"/>
                  <a:ext cx="232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 name="Freihand 36">
                  <a:extLst>
                    <a:ext uri="{FF2B5EF4-FFF2-40B4-BE49-F238E27FC236}">
                      <a16:creationId xmlns:a16="http://schemas.microsoft.com/office/drawing/2014/main" id="{76C391B9-A472-5E7B-5490-5EE53C3025FF}"/>
                    </a:ext>
                  </a:extLst>
                </p14:cNvPr>
                <p14:cNvContentPartPr/>
                <p14:nvPr/>
              </p14:nvContentPartPr>
              <p14:xfrm>
                <a:off x="5790275" y="2743588"/>
                <a:ext cx="127080" cy="253800"/>
              </p14:xfrm>
            </p:contentPart>
          </mc:Choice>
          <mc:Fallback xmlns="">
            <p:pic>
              <p:nvPicPr>
                <p:cNvPr id="37" name="Freihand 36">
                  <a:extLst>
                    <a:ext uri="{FF2B5EF4-FFF2-40B4-BE49-F238E27FC236}">
                      <a16:creationId xmlns:a16="http://schemas.microsoft.com/office/drawing/2014/main" id="{76C391B9-A472-5E7B-5490-5EE53C3025FF}"/>
                    </a:ext>
                  </a:extLst>
                </p:cNvPr>
                <p:cNvPicPr/>
                <p:nvPr/>
              </p:nvPicPr>
              <p:blipFill>
                <a:blip r:embed="rId140"/>
                <a:stretch>
                  <a:fillRect/>
                </a:stretch>
              </p:blipFill>
              <p:spPr>
                <a:xfrm>
                  <a:off x="5781275" y="2734948"/>
                  <a:ext cx="1447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 name="Freihand 37">
                  <a:extLst>
                    <a:ext uri="{FF2B5EF4-FFF2-40B4-BE49-F238E27FC236}">
                      <a16:creationId xmlns:a16="http://schemas.microsoft.com/office/drawing/2014/main" id="{A3426AAB-556A-F307-0DDB-2BB137F69ECA}"/>
                    </a:ext>
                  </a:extLst>
                </p14:cNvPr>
                <p14:cNvContentPartPr/>
                <p14:nvPr/>
              </p14:nvContentPartPr>
              <p14:xfrm>
                <a:off x="5939315" y="2692468"/>
                <a:ext cx="178920" cy="313560"/>
              </p14:xfrm>
            </p:contentPart>
          </mc:Choice>
          <mc:Fallback xmlns="">
            <p:pic>
              <p:nvPicPr>
                <p:cNvPr id="38" name="Freihand 37">
                  <a:extLst>
                    <a:ext uri="{FF2B5EF4-FFF2-40B4-BE49-F238E27FC236}">
                      <a16:creationId xmlns:a16="http://schemas.microsoft.com/office/drawing/2014/main" id="{A3426AAB-556A-F307-0DDB-2BB137F69ECA}"/>
                    </a:ext>
                  </a:extLst>
                </p:cNvPr>
                <p:cNvPicPr/>
                <p:nvPr/>
              </p:nvPicPr>
              <p:blipFill>
                <a:blip r:embed="rId142"/>
                <a:stretch>
                  <a:fillRect/>
                </a:stretch>
              </p:blipFill>
              <p:spPr>
                <a:xfrm>
                  <a:off x="5930315" y="2683828"/>
                  <a:ext cx="1965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9" name="Freihand 38">
                  <a:extLst>
                    <a:ext uri="{FF2B5EF4-FFF2-40B4-BE49-F238E27FC236}">
                      <a16:creationId xmlns:a16="http://schemas.microsoft.com/office/drawing/2014/main" id="{0805A4D4-87CA-653D-8831-2D4BBE81B27B}"/>
                    </a:ext>
                  </a:extLst>
                </p14:cNvPr>
                <p14:cNvContentPartPr/>
                <p14:nvPr/>
              </p14:nvContentPartPr>
              <p14:xfrm>
                <a:off x="6147395" y="2751508"/>
                <a:ext cx="182520" cy="270720"/>
              </p14:xfrm>
            </p:contentPart>
          </mc:Choice>
          <mc:Fallback xmlns="">
            <p:pic>
              <p:nvPicPr>
                <p:cNvPr id="39" name="Freihand 38">
                  <a:extLst>
                    <a:ext uri="{FF2B5EF4-FFF2-40B4-BE49-F238E27FC236}">
                      <a16:creationId xmlns:a16="http://schemas.microsoft.com/office/drawing/2014/main" id="{0805A4D4-87CA-653D-8831-2D4BBE81B27B}"/>
                    </a:ext>
                  </a:extLst>
                </p:cNvPr>
                <p:cNvPicPr/>
                <p:nvPr/>
              </p:nvPicPr>
              <p:blipFill>
                <a:blip r:embed="rId144"/>
                <a:stretch>
                  <a:fillRect/>
                </a:stretch>
              </p:blipFill>
              <p:spPr>
                <a:xfrm>
                  <a:off x="6138395" y="2742508"/>
                  <a:ext cx="2001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0" name="Freihand 39">
                  <a:extLst>
                    <a:ext uri="{FF2B5EF4-FFF2-40B4-BE49-F238E27FC236}">
                      <a16:creationId xmlns:a16="http://schemas.microsoft.com/office/drawing/2014/main" id="{B1157F61-B149-9FE8-BA40-373146BA53E4}"/>
                    </a:ext>
                  </a:extLst>
                </p14:cNvPr>
                <p14:cNvContentPartPr/>
                <p14:nvPr/>
              </p14:nvContentPartPr>
              <p14:xfrm>
                <a:off x="6370235" y="2924308"/>
                <a:ext cx="114120" cy="114480"/>
              </p14:xfrm>
            </p:contentPart>
          </mc:Choice>
          <mc:Fallback xmlns="">
            <p:pic>
              <p:nvPicPr>
                <p:cNvPr id="40" name="Freihand 39">
                  <a:extLst>
                    <a:ext uri="{FF2B5EF4-FFF2-40B4-BE49-F238E27FC236}">
                      <a16:creationId xmlns:a16="http://schemas.microsoft.com/office/drawing/2014/main" id="{B1157F61-B149-9FE8-BA40-373146BA53E4}"/>
                    </a:ext>
                  </a:extLst>
                </p:cNvPr>
                <p:cNvPicPr/>
                <p:nvPr/>
              </p:nvPicPr>
              <p:blipFill>
                <a:blip r:embed="rId146"/>
                <a:stretch>
                  <a:fillRect/>
                </a:stretch>
              </p:blipFill>
              <p:spPr>
                <a:xfrm>
                  <a:off x="6361595" y="2915308"/>
                  <a:ext cx="131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1" name="Freihand 40">
                  <a:extLst>
                    <a:ext uri="{FF2B5EF4-FFF2-40B4-BE49-F238E27FC236}">
                      <a16:creationId xmlns:a16="http://schemas.microsoft.com/office/drawing/2014/main" id="{B142E1EF-16EB-37A9-7B83-9FCDFDE23932}"/>
                    </a:ext>
                  </a:extLst>
                </p14:cNvPr>
                <p14:cNvContentPartPr/>
                <p14:nvPr/>
              </p14:nvContentPartPr>
              <p14:xfrm>
                <a:off x="6500195" y="2718388"/>
                <a:ext cx="133920" cy="383400"/>
              </p14:xfrm>
            </p:contentPart>
          </mc:Choice>
          <mc:Fallback xmlns="">
            <p:pic>
              <p:nvPicPr>
                <p:cNvPr id="41" name="Freihand 40">
                  <a:extLst>
                    <a:ext uri="{FF2B5EF4-FFF2-40B4-BE49-F238E27FC236}">
                      <a16:creationId xmlns:a16="http://schemas.microsoft.com/office/drawing/2014/main" id="{B142E1EF-16EB-37A9-7B83-9FCDFDE23932}"/>
                    </a:ext>
                  </a:extLst>
                </p:cNvPr>
                <p:cNvPicPr/>
                <p:nvPr/>
              </p:nvPicPr>
              <p:blipFill>
                <a:blip r:embed="rId148"/>
                <a:stretch>
                  <a:fillRect/>
                </a:stretch>
              </p:blipFill>
              <p:spPr>
                <a:xfrm>
                  <a:off x="6491555" y="2709748"/>
                  <a:ext cx="15156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3" name="Freihand 32">
                  <a:extLst>
                    <a:ext uri="{FF2B5EF4-FFF2-40B4-BE49-F238E27FC236}">
                      <a16:creationId xmlns:a16="http://schemas.microsoft.com/office/drawing/2014/main" id="{52B02597-9E5E-7465-E2E4-2FA2DF8D5BF9}"/>
                    </a:ext>
                  </a:extLst>
                </p14:cNvPr>
                <p14:cNvContentPartPr/>
                <p14:nvPr/>
              </p14:nvContentPartPr>
              <p14:xfrm>
                <a:off x="4205555" y="2899108"/>
                <a:ext cx="428040" cy="75960"/>
              </p14:xfrm>
            </p:contentPart>
          </mc:Choice>
          <mc:Fallback xmlns="">
            <p:pic>
              <p:nvPicPr>
                <p:cNvPr id="33" name="Freihand 32">
                  <a:extLst>
                    <a:ext uri="{FF2B5EF4-FFF2-40B4-BE49-F238E27FC236}">
                      <a16:creationId xmlns:a16="http://schemas.microsoft.com/office/drawing/2014/main" id="{52B02597-9E5E-7465-E2E4-2FA2DF8D5BF9}"/>
                    </a:ext>
                  </a:extLst>
                </p:cNvPr>
                <p:cNvPicPr/>
                <p:nvPr/>
              </p:nvPicPr>
              <p:blipFill>
                <a:blip r:embed="rId150"/>
                <a:stretch>
                  <a:fillRect/>
                </a:stretch>
              </p:blipFill>
              <p:spPr>
                <a:xfrm>
                  <a:off x="4196915" y="2890468"/>
                  <a:ext cx="445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4" name="Freihand 33">
                  <a:extLst>
                    <a:ext uri="{FF2B5EF4-FFF2-40B4-BE49-F238E27FC236}">
                      <a16:creationId xmlns:a16="http://schemas.microsoft.com/office/drawing/2014/main" id="{1612B63C-F3CB-7395-1D6A-676AE8407852}"/>
                    </a:ext>
                  </a:extLst>
                </p14:cNvPr>
                <p14:cNvContentPartPr/>
                <p14:nvPr/>
              </p14:nvContentPartPr>
              <p14:xfrm>
                <a:off x="4610555" y="2806948"/>
                <a:ext cx="127800" cy="194400"/>
              </p14:xfrm>
            </p:contentPart>
          </mc:Choice>
          <mc:Fallback xmlns="">
            <p:pic>
              <p:nvPicPr>
                <p:cNvPr id="34" name="Freihand 33">
                  <a:extLst>
                    <a:ext uri="{FF2B5EF4-FFF2-40B4-BE49-F238E27FC236}">
                      <a16:creationId xmlns:a16="http://schemas.microsoft.com/office/drawing/2014/main" id="{1612B63C-F3CB-7395-1D6A-676AE8407852}"/>
                    </a:ext>
                  </a:extLst>
                </p:cNvPr>
                <p:cNvPicPr/>
                <p:nvPr/>
              </p:nvPicPr>
              <p:blipFill>
                <a:blip r:embed="rId152"/>
                <a:stretch>
                  <a:fillRect/>
                </a:stretch>
              </p:blipFill>
              <p:spPr>
                <a:xfrm>
                  <a:off x="4601915" y="2798308"/>
                  <a:ext cx="145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5" name="Freihand 44">
                  <a:extLst>
                    <a:ext uri="{FF2B5EF4-FFF2-40B4-BE49-F238E27FC236}">
                      <a16:creationId xmlns:a16="http://schemas.microsoft.com/office/drawing/2014/main" id="{62E355BA-C1A2-8123-C519-5894461BD13D}"/>
                    </a:ext>
                  </a:extLst>
                </p14:cNvPr>
                <p14:cNvContentPartPr/>
                <p14:nvPr/>
              </p14:nvContentPartPr>
              <p14:xfrm>
                <a:off x="4004675" y="2047348"/>
                <a:ext cx="3600" cy="204120"/>
              </p14:xfrm>
            </p:contentPart>
          </mc:Choice>
          <mc:Fallback xmlns="">
            <p:pic>
              <p:nvPicPr>
                <p:cNvPr id="45" name="Freihand 44">
                  <a:extLst>
                    <a:ext uri="{FF2B5EF4-FFF2-40B4-BE49-F238E27FC236}">
                      <a16:creationId xmlns:a16="http://schemas.microsoft.com/office/drawing/2014/main" id="{62E355BA-C1A2-8123-C519-5894461BD13D}"/>
                    </a:ext>
                  </a:extLst>
                </p:cNvPr>
                <p:cNvPicPr/>
                <p:nvPr/>
              </p:nvPicPr>
              <p:blipFill>
                <a:blip r:embed="rId154"/>
                <a:stretch>
                  <a:fillRect/>
                </a:stretch>
              </p:blipFill>
              <p:spPr>
                <a:xfrm>
                  <a:off x="3995675" y="2038348"/>
                  <a:ext cx="21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6" name="Freihand 45">
                  <a:extLst>
                    <a:ext uri="{FF2B5EF4-FFF2-40B4-BE49-F238E27FC236}">
                      <a16:creationId xmlns:a16="http://schemas.microsoft.com/office/drawing/2014/main" id="{C176FCEE-EA97-4469-3421-7CC435F49702}"/>
                    </a:ext>
                  </a:extLst>
                </p14:cNvPr>
                <p14:cNvContentPartPr/>
                <p14:nvPr/>
              </p14:nvContentPartPr>
              <p14:xfrm>
                <a:off x="4012955" y="2467828"/>
                <a:ext cx="50040" cy="644040"/>
              </p14:xfrm>
            </p:contentPart>
          </mc:Choice>
          <mc:Fallback xmlns="">
            <p:pic>
              <p:nvPicPr>
                <p:cNvPr id="46" name="Freihand 45">
                  <a:extLst>
                    <a:ext uri="{FF2B5EF4-FFF2-40B4-BE49-F238E27FC236}">
                      <a16:creationId xmlns:a16="http://schemas.microsoft.com/office/drawing/2014/main" id="{C176FCEE-EA97-4469-3421-7CC435F49702}"/>
                    </a:ext>
                  </a:extLst>
                </p:cNvPr>
                <p:cNvPicPr/>
                <p:nvPr/>
              </p:nvPicPr>
              <p:blipFill>
                <a:blip r:embed="rId156"/>
                <a:stretch>
                  <a:fillRect/>
                </a:stretch>
              </p:blipFill>
              <p:spPr>
                <a:xfrm>
                  <a:off x="4003955" y="2458828"/>
                  <a:ext cx="6768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2" name="Freihand 61">
                  <a:extLst>
                    <a:ext uri="{FF2B5EF4-FFF2-40B4-BE49-F238E27FC236}">
                      <a16:creationId xmlns:a16="http://schemas.microsoft.com/office/drawing/2014/main" id="{ADA0202E-578E-A628-2A00-D81E6071C729}"/>
                    </a:ext>
                  </a:extLst>
                </p14:cNvPr>
                <p14:cNvContentPartPr/>
                <p14:nvPr/>
              </p14:nvContentPartPr>
              <p14:xfrm>
                <a:off x="3372875" y="2027548"/>
                <a:ext cx="563040" cy="398160"/>
              </p14:xfrm>
            </p:contentPart>
          </mc:Choice>
          <mc:Fallback xmlns="">
            <p:pic>
              <p:nvPicPr>
                <p:cNvPr id="62" name="Freihand 61">
                  <a:extLst>
                    <a:ext uri="{FF2B5EF4-FFF2-40B4-BE49-F238E27FC236}">
                      <a16:creationId xmlns:a16="http://schemas.microsoft.com/office/drawing/2014/main" id="{ADA0202E-578E-A628-2A00-D81E6071C729}"/>
                    </a:ext>
                  </a:extLst>
                </p:cNvPr>
                <p:cNvPicPr/>
                <p:nvPr/>
              </p:nvPicPr>
              <p:blipFill>
                <a:blip r:embed="rId158"/>
                <a:stretch>
                  <a:fillRect/>
                </a:stretch>
              </p:blipFill>
              <p:spPr>
                <a:xfrm>
                  <a:off x="3364235" y="2018908"/>
                  <a:ext cx="5806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3" name="Freihand 62">
                  <a:extLst>
                    <a:ext uri="{FF2B5EF4-FFF2-40B4-BE49-F238E27FC236}">
                      <a16:creationId xmlns:a16="http://schemas.microsoft.com/office/drawing/2014/main" id="{1BDFCB15-2413-A3C4-95A7-8062FE04BA51}"/>
                    </a:ext>
                  </a:extLst>
                </p14:cNvPr>
                <p14:cNvContentPartPr/>
                <p14:nvPr/>
              </p14:nvContentPartPr>
              <p14:xfrm>
                <a:off x="3893075" y="1976068"/>
                <a:ext cx="128160" cy="95400"/>
              </p14:xfrm>
            </p:contentPart>
          </mc:Choice>
          <mc:Fallback xmlns="">
            <p:pic>
              <p:nvPicPr>
                <p:cNvPr id="63" name="Freihand 62">
                  <a:extLst>
                    <a:ext uri="{FF2B5EF4-FFF2-40B4-BE49-F238E27FC236}">
                      <a16:creationId xmlns:a16="http://schemas.microsoft.com/office/drawing/2014/main" id="{1BDFCB15-2413-A3C4-95A7-8062FE04BA51}"/>
                    </a:ext>
                  </a:extLst>
                </p:cNvPr>
                <p:cNvPicPr/>
                <p:nvPr/>
              </p:nvPicPr>
              <p:blipFill>
                <a:blip r:embed="rId160"/>
                <a:stretch>
                  <a:fillRect/>
                </a:stretch>
              </p:blipFill>
              <p:spPr>
                <a:xfrm>
                  <a:off x="3884075" y="1967428"/>
                  <a:ext cx="145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5" name="Freihand 64">
                  <a:extLst>
                    <a:ext uri="{FF2B5EF4-FFF2-40B4-BE49-F238E27FC236}">
                      <a16:creationId xmlns:a16="http://schemas.microsoft.com/office/drawing/2014/main" id="{579F8AC5-9B71-09F7-A463-420CC48B6A56}"/>
                    </a:ext>
                  </a:extLst>
                </p14:cNvPr>
                <p14:cNvContentPartPr/>
                <p14:nvPr/>
              </p14:nvContentPartPr>
              <p14:xfrm>
                <a:off x="3771395" y="1979308"/>
                <a:ext cx="199800" cy="18720"/>
              </p14:xfrm>
            </p:contentPart>
          </mc:Choice>
          <mc:Fallback xmlns="">
            <p:pic>
              <p:nvPicPr>
                <p:cNvPr id="65" name="Freihand 64">
                  <a:extLst>
                    <a:ext uri="{FF2B5EF4-FFF2-40B4-BE49-F238E27FC236}">
                      <a16:creationId xmlns:a16="http://schemas.microsoft.com/office/drawing/2014/main" id="{579F8AC5-9B71-09F7-A463-420CC48B6A56}"/>
                    </a:ext>
                  </a:extLst>
                </p:cNvPr>
                <p:cNvPicPr/>
                <p:nvPr/>
              </p:nvPicPr>
              <p:blipFill>
                <a:blip r:embed="rId162"/>
                <a:stretch>
                  <a:fillRect/>
                </a:stretch>
              </p:blipFill>
              <p:spPr>
                <a:xfrm>
                  <a:off x="3762755" y="1970308"/>
                  <a:ext cx="217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6" name="Freihand 65">
                  <a:extLst>
                    <a:ext uri="{FF2B5EF4-FFF2-40B4-BE49-F238E27FC236}">
                      <a16:creationId xmlns:a16="http://schemas.microsoft.com/office/drawing/2014/main" id="{72DE7512-35C6-079E-65F9-8646D49918FD}"/>
                    </a:ext>
                  </a:extLst>
                </p14:cNvPr>
                <p14:cNvContentPartPr/>
                <p14:nvPr/>
              </p14:nvContentPartPr>
              <p14:xfrm>
                <a:off x="3333995" y="2000548"/>
                <a:ext cx="54360" cy="5400"/>
              </p14:xfrm>
            </p:contentPart>
          </mc:Choice>
          <mc:Fallback xmlns="">
            <p:pic>
              <p:nvPicPr>
                <p:cNvPr id="66" name="Freihand 65">
                  <a:extLst>
                    <a:ext uri="{FF2B5EF4-FFF2-40B4-BE49-F238E27FC236}">
                      <a16:creationId xmlns:a16="http://schemas.microsoft.com/office/drawing/2014/main" id="{72DE7512-35C6-079E-65F9-8646D49918FD}"/>
                    </a:ext>
                  </a:extLst>
                </p:cNvPr>
                <p:cNvPicPr/>
                <p:nvPr/>
              </p:nvPicPr>
              <p:blipFill>
                <a:blip r:embed="rId164"/>
                <a:stretch>
                  <a:fillRect/>
                </a:stretch>
              </p:blipFill>
              <p:spPr>
                <a:xfrm>
                  <a:off x="3324995" y="1991548"/>
                  <a:ext cx="72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1" name="Freihand 70">
                  <a:extLst>
                    <a:ext uri="{FF2B5EF4-FFF2-40B4-BE49-F238E27FC236}">
                      <a16:creationId xmlns:a16="http://schemas.microsoft.com/office/drawing/2014/main" id="{3FD08BCA-6382-F057-AC23-5C2772FD1BA6}"/>
                    </a:ext>
                  </a:extLst>
                </p14:cNvPr>
                <p14:cNvContentPartPr/>
                <p14:nvPr/>
              </p14:nvContentPartPr>
              <p14:xfrm>
                <a:off x="3428675" y="2401588"/>
                <a:ext cx="326520" cy="26640"/>
              </p14:xfrm>
            </p:contentPart>
          </mc:Choice>
          <mc:Fallback xmlns="">
            <p:pic>
              <p:nvPicPr>
                <p:cNvPr id="71" name="Freihand 70">
                  <a:extLst>
                    <a:ext uri="{FF2B5EF4-FFF2-40B4-BE49-F238E27FC236}">
                      <a16:creationId xmlns:a16="http://schemas.microsoft.com/office/drawing/2014/main" id="{3FD08BCA-6382-F057-AC23-5C2772FD1BA6}"/>
                    </a:ext>
                  </a:extLst>
                </p:cNvPr>
                <p:cNvPicPr/>
                <p:nvPr/>
              </p:nvPicPr>
              <p:blipFill>
                <a:blip r:embed="rId166"/>
                <a:stretch>
                  <a:fillRect/>
                </a:stretch>
              </p:blipFill>
              <p:spPr>
                <a:xfrm>
                  <a:off x="3420035" y="2392588"/>
                  <a:ext cx="344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2" name="Freihand 71">
                  <a:extLst>
                    <a:ext uri="{FF2B5EF4-FFF2-40B4-BE49-F238E27FC236}">
                      <a16:creationId xmlns:a16="http://schemas.microsoft.com/office/drawing/2014/main" id="{CDB197B7-BB27-5528-AE53-6A5722336A91}"/>
                    </a:ext>
                  </a:extLst>
                </p14:cNvPr>
                <p14:cNvContentPartPr/>
                <p14:nvPr/>
              </p14:nvContentPartPr>
              <p14:xfrm>
                <a:off x="3890915" y="2408068"/>
                <a:ext cx="135360" cy="16920"/>
              </p14:xfrm>
            </p:contentPart>
          </mc:Choice>
          <mc:Fallback xmlns="">
            <p:pic>
              <p:nvPicPr>
                <p:cNvPr id="72" name="Freihand 71">
                  <a:extLst>
                    <a:ext uri="{FF2B5EF4-FFF2-40B4-BE49-F238E27FC236}">
                      <a16:creationId xmlns:a16="http://schemas.microsoft.com/office/drawing/2014/main" id="{CDB197B7-BB27-5528-AE53-6A5722336A91}"/>
                    </a:ext>
                  </a:extLst>
                </p:cNvPr>
                <p:cNvPicPr/>
                <p:nvPr/>
              </p:nvPicPr>
              <p:blipFill>
                <a:blip r:embed="rId168"/>
                <a:stretch>
                  <a:fillRect/>
                </a:stretch>
              </p:blipFill>
              <p:spPr>
                <a:xfrm>
                  <a:off x="3882275" y="2399428"/>
                  <a:ext cx="153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3" name="Freihand 72">
                  <a:extLst>
                    <a:ext uri="{FF2B5EF4-FFF2-40B4-BE49-F238E27FC236}">
                      <a16:creationId xmlns:a16="http://schemas.microsoft.com/office/drawing/2014/main" id="{83621AC8-F1E4-2B20-C379-4942E7F82A42}"/>
                    </a:ext>
                  </a:extLst>
                </p14:cNvPr>
                <p14:cNvContentPartPr/>
                <p14:nvPr/>
              </p14:nvContentPartPr>
              <p14:xfrm>
                <a:off x="4228235" y="2422468"/>
                <a:ext cx="303840" cy="30240"/>
              </p14:xfrm>
            </p:contentPart>
          </mc:Choice>
          <mc:Fallback xmlns="">
            <p:pic>
              <p:nvPicPr>
                <p:cNvPr id="73" name="Freihand 72">
                  <a:extLst>
                    <a:ext uri="{FF2B5EF4-FFF2-40B4-BE49-F238E27FC236}">
                      <a16:creationId xmlns:a16="http://schemas.microsoft.com/office/drawing/2014/main" id="{83621AC8-F1E4-2B20-C379-4942E7F82A42}"/>
                    </a:ext>
                  </a:extLst>
                </p:cNvPr>
                <p:cNvPicPr/>
                <p:nvPr/>
              </p:nvPicPr>
              <p:blipFill>
                <a:blip r:embed="rId170"/>
                <a:stretch>
                  <a:fillRect/>
                </a:stretch>
              </p:blipFill>
              <p:spPr>
                <a:xfrm>
                  <a:off x="4219595" y="2413828"/>
                  <a:ext cx="321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4" name="Freihand 73">
                  <a:extLst>
                    <a:ext uri="{FF2B5EF4-FFF2-40B4-BE49-F238E27FC236}">
                      <a16:creationId xmlns:a16="http://schemas.microsoft.com/office/drawing/2014/main" id="{78D5FA8D-7560-1BFC-8991-DFD197EDE594}"/>
                    </a:ext>
                  </a:extLst>
                </p14:cNvPr>
                <p14:cNvContentPartPr/>
                <p14:nvPr/>
              </p14:nvContentPartPr>
              <p14:xfrm>
                <a:off x="4514075" y="2338588"/>
                <a:ext cx="44280" cy="216360"/>
              </p14:xfrm>
            </p:contentPart>
          </mc:Choice>
          <mc:Fallback xmlns="">
            <p:pic>
              <p:nvPicPr>
                <p:cNvPr id="74" name="Freihand 73">
                  <a:extLst>
                    <a:ext uri="{FF2B5EF4-FFF2-40B4-BE49-F238E27FC236}">
                      <a16:creationId xmlns:a16="http://schemas.microsoft.com/office/drawing/2014/main" id="{78D5FA8D-7560-1BFC-8991-DFD197EDE594}"/>
                    </a:ext>
                  </a:extLst>
                </p:cNvPr>
                <p:cNvPicPr/>
                <p:nvPr/>
              </p:nvPicPr>
              <p:blipFill>
                <a:blip r:embed="rId172"/>
                <a:stretch>
                  <a:fillRect/>
                </a:stretch>
              </p:blipFill>
              <p:spPr>
                <a:xfrm>
                  <a:off x="4505435" y="2329948"/>
                  <a:ext cx="61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5" name="Freihand 74">
                  <a:extLst>
                    <a:ext uri="{FF2B5EF4-FFF2-40B4-BE49-F238E27FC236}">
                      <a16:creationId xmlns:a16="http://schemas.microsoft.com/office/drawing/2014/main" id="{430A46B2-D6A5-C28D-51B8-874515647A45}"/>
                    </a:ext>
                  </a:extLst>
                </p14:cNvPr>
                <p14:cNvContentPartPr/>
                <p14:nvPr/>
              </p14:nvContentPartPr>
              <p14:xfrm>
                <a:off x="3354515" y="2307268"/>
                <a:ext cx="74520" cy="257400"/>
              </p14:xfrm>
            </p:contentPart>
          </mc:Choice>
          <mc:Fallback xmlns="">
            <p:pic>
              <p:nvPicPr>
                <p:cNvPr id="75" name="Freihand 74">
                  <a:extLst>
                    <a:ext uri="{FF2B5EF4-FFF2-40B4-BE49-F238E27FC236}">
                      <a16:creationId xmlns:a16="http://schemas.microsoft.com/office/drawing/2014/main" id="{430A46B2-D6A5-C28D-51B8-874515647A45}"/>
                    </a:ext>
                  </a:extLst>
                </p:cNvPr>
                <p:cNvPicPr/>
                <p:nvPr/>
              </p:nvPicPr>
              <p:blipFill>
                <a:blip r:embed="rId174"/>
                <a:stretch>
                  <a:fillRect/>
                </a:stretch>
              </p:blipFill>
              <p:spPr>
                <a:xfrm>
                  <a:off x="3345875" y="2298268"/>
                  <a:ext cx="921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7" name="Freihand 76">
                  <a:extLst>
                    <a:ext uri="{FF2B5EF4-FFF2-40B4-BE49-F238E27FC236}">
                      <a16:creationId xmlns:a16="http://schemas.microsoft.com/office/drawing/2014/main" id="{73589FD0-6B47-A0A7-53DD-747290A79980}"/>
                    </a:ext>
                  </a:extLst>
                </p14:cNvPr>
                <p14:cNvContentPartPr/>
                <p14:nvPr/>
              </p14:nvContentPartPr>
              <p14:xfrm>
                <a:off x="3437315" y="2491228"/>
                <a:ext cx="608400" cy="180360"/>
              </p14:xfrm>
            </p:contentPart>
          </mc:Choice>
          <mc:Fallback xmlns="">
            <p:pic>
              <p:nvPicPr>
                <p:cNvPr id="77" name="Freihand 76">
                  <a:extLst>
                    <a:ext uri="{FF2B5EF4-FFF2-40B4-BE49-F238E27FC236}">
                      <a16:creationId xmlns:a16="http://schemas.microsoft.com/office/drawing/2014/main" id="{73589FD0-6B47-A0A7-53DD-747290A79980}"/>
                    </a:ext>
                  </a:extLst>
                </p:cNvPr>
                <p:cNvPicPr/>
                <p:nvPr/>
              </p:nvPicPr>
              <p:blipFill>
                <a:blip r:embed="rId176"/>
                <a:stretch>
                  <a:fillRect/>
                </a:stretch>
              </p:blipFill>
              <p:spPr>
                <a:xfrm>
                  <a:off x="3428315" y="2482588"/>
                  <a:ext cx="626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8" name="Freihand 77">
                  <a:extLst>
                    <a:ext uri="{FF2B5EF4-FFF2-40B4-BE49-F238E27FC236}">
                      <a16:creationId xmlns:a16="http://schemas.microsoft.com/office/drawing/2014/main" id="{FE79CEA0-4881-9672-98A9-B608615724A7}"/>
                    </a:ext>
                  </a:extLst>
                </p14:cNvPr>
                <p14:cNvContentPartPr/>
                <p14:nvPr/>
              </p14:nvContentPartPr>
              <p14:xfrm>
                <a:off x="4067675" y="2539468"/>
                <a:ext cx="411840" cy="132120"/>
              </p14:xfrm>
            </p:contentPart>
          </mc:Choice>
          <mc:Fallback xmlns="">
            <p:pic>
              <p:nvPicPr>
                <p:cNvPr id="78" name="Freihand 77">
                  <a:extLst>
                    <a:ext uri="{FF2B5EF4-FFF2-40B4-BE49-F238E27FC236}">
                      <a16:creationId xmlns:a16="http://schemas.microsoft.com/office/drawing/2014/main" id="{FE79CEA0-4881-9672-98A9-B608615724A7}"/>
                    </a:ext>
                  </a:extLst>
                </p:cNvPr>
                <p:cNvPicPr/>
                <p:nvPr/>
              </p:nvPicPr>
              <p:blipFill>
                <a:blip r:embed="rId178"/>
                <a:stretch>
                  <a:fillRect/>
                </a:stretch>
              </p:blipFill>
              <p:spPr>
                <a:xfrm>
                  <a:off x="4058675" y="2530468"/>
                  <a:ext cx="429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9" name="Freihand 78">
                  <a:extLst>
                    <a:ext uri="{FF2B5EF4-FFF2-40B4-BE49-F238E27FC236}">
                      <a16:creationId xmlns:a16="http://schemas.microsoft.com/office/drawing/2014/main" id="{97931F33-E48A-5979-FAAF-B5A258C6AABA}"/>
                    </a:ext>
                  </a:extLst>
                </p14:cNvPr>
                <p14:cNvContentPartPr/>
                <p14:nvPr/>
              </p14:nvContentPartPr>
              <p14:xfrm>
                <a:off x="4181435" y="2273428"/>
                <a:ext cx="1545480" cy="485640"/>
              </p14:xfrm>
            </p:contentPart>
          </mc:Choice>
          <mc:Fallback xmlns="">
            <p:pic>
              <p:nvPicPr>
                <p:cNvPr id="79" name="Freihand 78">
                  <a:extLst>
                    <a:ext uri="{FF2B5EF4-FFF2-40B4-BE49-F238E27FC236}">
                      <a16:creationId xmlns:a16="http://schemas.microsoft.com/office/drawing/2014/main" id="{97931F33-E48A-5979-FAAF-B5A258C6AABA}"/>
                    </a:ext>
                  </a:extLst>
                </p:cNvPr>
                <p:cNvPicPr/>
                <p:nvPr/>
              </p:nvPicPr>
              <p:blipFill>
                <a:blip r:embed="rId180"/>
                <a:stretch>
                  <a:fillRect/>
                </a:stretch>
              </p:blipFill>
              <p:spPr>
                <a:xfrm>
                  <a:off x="4172435" y="2264428"/>
                  <a:ext cx="156312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0" name="Freihand 79">
                  <a:extLst>
                    <a:ext uri="{FF2B5EF4-FFF2-40B4-BE49-F238E27FC236}">
                      <a16:creationId xmlns:a16="http://schemas.microsoft.com/office/drawing/2014/main" id="{331142EA-B506-75C4-3B7F-9C5A804E5600}"/>
                    </a:ext>
                  </a:extLst>
                </p14:cNvPr>
                <p14:cNvContentPartPr/>
                <p14:nvPr/>
              </p14:nvContentPartPr>
              <p14:xfrm>
                <a:off x="6173315" y="2028988"/>
                <a:ext cx="37440" cy="189360"/>
              </p14:xfrm>
            </p:contentPart>
          </mc:Choice>
          <mc:Fallback xmlns="">
            <p:pic>
              <p:nvPicPr>
                <p:cNvPr id="80" name="Freihand 79">
                  <a:extLst>
                    <a:ext uri="{FF2B5EF4-FFF2-40B4-BE49-F238E27FC236}">
                      <a16:creationId xmlns:a16="http://schemas.microsoft.com/office/drawing/2014/main" id="{331142EA-B506-75C4-3B7F-9C5A804E5600}"/>
                    </a:ext>
                  </a:extLst>
                </p:cNvPr>
                <p:cNvPicPr/>
                <p:nvPr/>
              </p:nvPicPr>
              <p:blipFill>
                <a:blip r:embed="rId182"/>
                <a:stretch>
                  <a:fillRect/>
                </a:stretch>
              </p:blipFill>
              <p:spPr>
                <a:xfrm>
                  <a:off x="6164675" y="2020348"/>
                  <a:ext cx="55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1" name="Freihand 80">
                  <a:extLst>
                    <a:ext uri="{FF2B5EF4-FFF2-40B4-BE49-F238E27FC236}">
                      <a16:creationId xmlns:a16="http://schemas.microsoft.com/office/drawing/2014/main" id="{03D44304-E214-BB1C-814C-E1435A3456C9}"/>
                    </a:ext>
                  </a:extLst>
                </p14:cNvPr>
                <p14:cNvContentPartPr/>
                <p14:nvPr/>
              </p14:nvContentPartPr>
              <p14:xfrm>
                <a:off x="6097355" y="2017108"/>
                <a:ext cx="193320" cy="187200"/>
              </p14:xfrm>
            </p:contentPart>
          </mc:Choice>
          <mc:Fallback xmlns="">
            <p:pic>
              <p:nvPicPr>
                <p:cNvPr id="81" name="Freihand 80">
                  <a:extLst>
                    <a:ext uri="{FF2B5EF4-FFF2-40B4-BE49-F238E27FC236}">
                      <a16:creationId xmlns:a16="http://schemas.microsoft.com/office/drawing/2014/main" id="{03D44304-E214-BB1C-814C-E1435A3456C9}"/>
                    </a:ext>
                  </a:extLst>
                </p:cNvPr>
                <p:cNvPicPr/>
                <p:nvPr/>
              </p:nvPicPr>
              <p:blipFill>
                <a:blip r:embed="rId184"/>
                <a:stretch>
                  <a:fillRect/>
                </a:stretch>
              </p:blipFill>
              <p:spPr>
                <a:xfrm>
                  <a:off x="6088715" y="2008108"/>
                  <a:ext cx="210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2" name="Freihand 81">
                  <a:extLst>
                    <a:ext uri="{FF2B5EF4-FFF2-40B4-BE49-F238E27FC236}">
                      <a16:creationId xmlns:a16="http://schemas.microsoft.com/office/drawing/2014/main" id="{277506F7-E11D-F1CC-26D8-5C2D54E2A2C2}"/>
                    </a:ext>
                  </a:extLst>
                </p14:cNvPr>
                <p14:cNvContentPartPr/>
                <p14:nvPr/>
              </p14:nvContentPartPr>
              <p14:xfrm>
                <a:off x="6305075" y="2049868"/>
                <a:ext cx="214560" cy="84240"/>
              </p14:xfrm>
            </p:contentPart>
          </mc:Choice>
          <mc:Fallback xmlns="">
            <p:pic>
              <p:nvPicPr>
                <p:cNvPr id="82" name="Freihand 81">
                  <a:extLst>
                    <a:ext uri="{FF2B5EF4-FFF2-40B4-BE49-F238E27FC236}">
                      <a16:creationId xmlns:a16="http://schemas.microsoft.com/office/drawing/2014/main" id="{277506F7-E11D-F1CC-26D8-5C2D54E2A2C2}"/>
                    </a:ext>
                  </a:extLst>
                </p:cNvPr>
                <p:cNvPicPr/>
                <p:nvPr/>
              </p:nvPicPr>
              <p:blipFill>
                <a:blip r:embed="rId186"/>
                <a:stretch>
                  <a:fillRect/>
                </a:stretch>
              </p:blipFill>
              <p:spPr>
                <a:xfrm>
                  <a:off x="6296435" y="2041228"/>
                  <a:ext cx="232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3" name="Freihand 82">
                  <a:extLst>
                    <a:ext uri="{FF2B5EF4-FFF2-40B4-BE49-F238E27FC236}">
                      <a16:creationId xmlns:a16="http://schemas.microsoft.com/office/drawing/2014/main" id="{F9EF61DB-90F2-94E3-A847-378BDB3D3D1A}"/>
                    </a:ext>
                  </a:extLst>
                </p14:cNvPr>
                <p14:cNvContentPartPr/>
                <p14:nvPr/>
              </p14:nvContentPartPr>
              <p14:xfrm>
                <a:off x="6626195" y="2021068"/>
                <a:ext cx="92160" cy="100440"/>
              </p14:xfrm>
            </p:contentPart>
          </mc:Choice>
          <mc:Fallback xmlns="">
            <p:pic>
              <p:nvPicPr>
                <p:cNvPr id="83" name="Freihand 82">
                  <a:extLst>
                    <a:ext uri="{FF2B5EF4-FFF2-40B4-BE49-F238E27FC236}">
                      <a16:creationId xmlns:a16="http://schemas.microsoft.com/office/drawing/2014/main" id="{F9EF61DB-90F2-94E3-A847-378BDB3D3D1A}"/>
                    </a:ext>
                  </a:extLst>
                </p:cNvPr>
                <p:cNvPicPr/>
                <p:nvPr/>
              </p:nvPicPr>
              <p:blipFill>
                <a:blip r:embed="rId188"/>
                <a:stretch>
                  <a:fillRect/>
                </a:stretch>
              </p:blipFill>
              <p:spPr>
                <a:xfrm>
                  <a:off x="6617195" y="2012428"/>
                  <a:ext cx="109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4" name="Freihand 83">
                  <a:extLst>
                    <a:ext uri="{FF2B5EF4-FFF2-40B4-BE49-F238E27FC236}">
                      <a16:creationId xmlns:a16="http://schemas.microsoft.com/office/drawing/2014/main" id="{BDA9110A-112F-1DBE-0C85-8FD47EDB0C20}"/>
                    </a:ext>
                  </a:extLst>
                </p14:cNvPr>
                <p14:cNvContentPartPr/>
                <p14:nvPr/>
              </p14:nvContentPartPr>
              <p14:xfrm>
                <a:off x="6761195" y="1982188"/>
                <a:ext cx="226800" cy="114840"/>
              </p14:xfrm>
            </p:contentPart>
          </mc:Choice>
          <mc:Fallback xmlns="">
            <p:pic>
              <p:nvPicPr>
                <p:cNvPr id="84" name="Freihand 83">
                  <a:extLst>
                    <a:ext uri="{FF2B5EF4-FFF2-40B4-BE49-F238E27FC236}">
                      <a16:creationId xmlns:a16="http://schemas.microsoft.com/office/drawing/2014/main" id="{BDA9110A-112F-1DBE-0C85-8FD47EDB0C20}"/>
                    </a:ext>
                  </a:extLst>
                </p:cNvPr>
                <p:cNvPicPr/>
                <p:nvPr/>
              </p:nvPicPr>
              <p:blipFill>
                <a:blip r:embed="rId190"/>
                <a:stretch>
                  <a:fillRect/>
                </a:stretch>
              </p:blipFill>
              <p:spPr>
                <a:xfrm>
                  <a:off x="6752555" y="1973188"/>
                  <a:ext cx="244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5" name="Freihand 84">
                  <a:extLst>
                    <a:ext uri="{FF2B5EF4-FFF2-40B4-BE49-F238E27FC236}">
                      <a16:creationId xmlns:a16="http://schemas.microsoft.com/office/drawing/2014/main" id="{17F54AF8-88AB-E6D5-15F0-AD1D2D8413C9}"/>
                    </a:ext>
                  </a:extLst>
                </p14:cNvPr>
                <p14:cNvContentPartPr/>
                <p14:nvPr/>
              </p14:nvContentPartPr>
              <p14:xfrm>
                <a:off x="7036595" y="1976068"/>
                <a:ext cx="140400" cy="61560"/>
              </p14:xfrm>
            </p:contentPart>
          </mc:Choice>
          <mc:Fallback xmlns="">
            <p:pic>
              <p:nvPicPr>
                <p:cNvPr id="85" name="Freihand 84">
                  <a:extLst>
                    <a:ext uri="{FF2B5EF4-FFF2-40B4-BE49-F238E27FC236}">
                      <a16:creationId xmlns:a16="http://schemas.microsoft.com/office/drawing/2014/main" id="{17F54AF8-88AB-E6D5-15F0-AD1D2D8413C9}"/>
                    </a:ext>
                  </a:extLst>
                </p:cNvPr>
                <p:cNvPicPr/>
                <p:nvPr/>
              </p:nvPicPr>
              <p:blipFill>
                <a:blip r:embed="rId192"/>
                <a:stretch>
                  <a:fillRect/>
                </a:stretch>
              </p:blipFill>
              <p:spPr>
                <a:xfrm>
                  <a:off x="7027595" y="1967428"/>
                  <a:ext cx="158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6" name="Freihand 85">
                  <a:extLst>
                    <a:ext uri="{FF2B5EF4-FFF2-40B4-BE49-F238E27FC236}">
                      <a16:creationId xmlns:a16="http://schemas.microsoft.com/office/drawing/2014/main" id="{3B6EE34B-45F2-AD4C-943B-A33A634D5B61}"/>
                    </a:ext>
                  </a:extLst>
                </p14:cNvPr>
                <p14:cNvContentPartPr/>
                <p14:nvPr/>
              </p14:nvContentPartPr>
              <p14:xfrm>
                <a:off x="7203275" y="1931068"/>
                <a:ext cx="107280" cy="97920"/>
              </p14:xfrm>
            </p:contentPart>
          </mc:Choice>
          <mc:Fallback xmlns="">
            <p:pic>
              <p:nvPicPr>
                <p:cNvPr id="86" name="Freihand 85">
                  <a:extLst>
                    <a:ext uri="{FF2B5EF4-FFF2-40B4-BE49-F238E27FC236}">
                      <a16:creationId xmlns:a16="http://schemas.microsoft.com/office/drawing/2014/main" id="{3B6EE34B-45F2-AD4C-943B-A33A634D5B61}"/>
                    </a:ext>
                  </a:extLst>
                </p:cNvPr>
                <p:cNvPicPr/>
                <p:nvPr/>
              </p:nvPicPr>
              <p:blipFill>
                <a:blip r:embed="rId194"/>
                <a:stretch>
                  <a:fillRect/>
                </a:stretch>
              </p:blipFill>
              <p:spPr>
                <a:xfrm>
                  <a:off x="7194635" y="1922068"/>
                  <a:ext cx="124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7" name="Freihand 86">
                  <a:extLst>
                    <a:ext uri="{FF2B5EF4-FFF2-40B4-BE49-F238E27FC236}">
                      <a16:creationId xmlns:a16="http://schemas.microsoft.com/office/drawing/2014/main" id="{7CF8D1CF-A666-8592-D80D-C3FBD91F79F7}"/>
                    </a:ext>
                  </a:extLst>
                </p14:cNvPr>
                <p14:cNvContentPartPr/>
                <p14:nvPr/>
              </p14:nvContentPartPr>
              <p14:xfrm>
                <a:off x="7354115" y="1893628"/>
                <a:ext cx="141120" cy="142200"/>
              </p14:xfrm>
            </p:contentPart>
          </mc:Choice>
          <mc:Fallback xmlns="">
            <p:pic>
              <p:nvPicPr>
                <p:cNvPr id="87" name="Freihand 86">
                  <a:extLst>
                    <a:ext uri="{FF2B5EF4-FFF2-40B4-BE49-F238E27FC236}">
                      <a16:creationId xmlns:a16="http://schemas.microsoft.com/office/drawing/2014/main" id="{7CF8D1CF-A666-8592-D80D-C3FBD91F79F7}"/>
                    </a:ext>
                  </a:extLst>
                </p:cNvPr>
                <p:cNvPicPr/>
                <p:nvPr/>
              </p:nvPicPr>
              <p:blipFill>
                <a:blip r:embed="rId196"/>
                <a:stretch>
                  <a:fillRect/>
                </a:stretch>
              </p:blipFill>
              <p:spPr>
                <a:xfrm>
                  <a:off x="7345115" y="1884988"/>
                  <a:ext cx="158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8" name="Freihand 87">
                  <a:extLst>
                    <a:ext uri="{FF2B5EF4-FFF2-40B4-BE49-F238E27FC236}">
                      <a16:creationId xmlns:a16="http://schemas.microsoft.com/office/drawing/2014/main" id="{3EF283CE-3D02-CE91-7362-6FB3C74B2166}"/>
                    </a:ext>
                  </a:extLst>
                </p14:cNvPr>
                <p14:cNvContentPartPr/>
                <p14:nvPr/>
              </p14:nvContentPartPr>
              <p14:xfrm>
                <a:off x="7726715" y="1747108"/>
                <a:ext cx="226440" cy="360720"/>
              </p14:xfrm>
            </p:contentPart>
          </mc:Choice>
          <mc:Fallback xmlns="">
            <p:pic>
              <p:nvPicPr>
                <p:cNvPr id="88" name="Freihand 87">
                  <a:extLst>
                    <a:ext uri="{FF2B5EF4-FFF2-40B4-BE49-F238E27FC236}">
                      <a16:creationId xmlns:a16="http://schemas.microsoft.com/office/drawing/2014/main" id="{3EF283CE-3D02-CE91-7362-6FB3C74B2166}"/>
                    </a:ext>
                  </a:extLst>
                </p:cNvPr>
                <p:cNvPicPr/>
                <p:nvPr/>
              </p:nvPicPr>
              <p:blipFill>
                <a:blip r:embed="rId198"/>
                <a:stretch>
                  <a:fillRect/>
                </a:stretch>
              </p:blipFill>
              <p:spPr>
                <a:xfrm>
                  <a:off x="7718075" y="1738468"/>
                  <a:ext cx="24408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1" name="Freihand 90">
                  <a:extLst>
                    <a:ext uri="{FF2B5EF4-FFF2-40B4-BE49-F238E27FC236}">
                      <a16:creationId xmlns:a16="http://schemas.microsoft.com/office/drawing/2014/main" id="{6767C923-4CBE-D12A-80D6-5F96206ECC7E}"/>
                    </a:ext>
                  </a:extLst>
                </p14:cNvPr>
                <p14:cNvContentPartPr/>
                <p14:nvPr/>
              </p14:nvContentPartPr>
              <p14:xfrm>
                <a:off x="8178155" y="1766548"/>
                <a:ext cx="137880" cy="245160"/>
              </p14:xfrm>
            </p:contentPart>
          </mc:Choice>
          <mc:Fallback xmlns="">
            <p:pic>
              <p:nvPicPr>
                <p:cNvPr id="91" name="Freihand 90">
                  <a:extLst>
                    <a:ext uri="{FF2B5EF4-FFF2-40B4-BE49-F238E27FC236}">
                      <a16:creationId xmlns:a16="http://schemas.microsoft.com/office/drawing/2014/main" id="{6767C923-4CBE-D12A-80D6-5F96206ECC7E}"/>
                    </a:ext>
                  </a:extLst>
                </p:cNvPr>
                <p:cNvPicPr/>
                <p:nvPr/>
              </p:nvPicPr>
              <p:blipFill>
                <a:blip r:embed="rId200"/>
                <a:stretch>
                  <a:fillRect/>
                </a:stretch>
              </p:blipFill>
              <p:spPr>
                <a:xfrm>
                  <a:off x="8169515" y="1757908"/>
                  <a:ext cx="1555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50" name="Freihand 249">
                  <a:extLst>
                    <a:ext uri="{FF2B5EF4-FFF2-40B4-BE49-F238E27FC236}">
                      <a16:creationId xmlns:a16="http://schemas.microsoft.com/office/drawing/2014/main" id="{8A4858AE-A70F-890E-EB83-FADD95048D8F}"/>
                    </a:ext>
                  </a:extLst>
                </p14:cNvPr>
                <p14:cNvContentPartPr/>
                <p14:nvPr/>
              </p14:nvContentPartPr>
              <p14:xfrm>
                <a:off x="3424355" y="2431468"/>
                <a:ext cx="1055160" cy="42120"/>
              </p14:xfrm>
            </p:contentPart>
          </mc:Choice>
          <mc:Fallback xmlns="">
            <p:pic>
              <p:nvPicPr>
                <p:cNvPr id="250" name="Freihand 249">
                  <a:extLst>
                    <a:ext uri="{FF2B5EF4-FFF2-40B4-BE49-F238E27FC236}">
                      <a16:creationId xmlns:a16="http://schemas.microsoft.com/office/drawing/2014/main" id="{8A4858AE-A70F-890E-EB83-FADD95048D8F}"/>
                    </a:ext>
                  </a:extLst>
                </p:cNvPr>
                <p:cNvPicPr/>
                <p:nvPr/>
              </p:nvPicPr>
              <p:blipFill>
                <a:blip r:embed="rId202"/>
                <a:stretch>
                  <a:fillRect/>
                </a:stretch>
              </p:blipFill>
              <p:spPr>
                <a:xfrm>
                  <a:off x="3415355" y="2422468"/>
                  <a:ext cx="1072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52" name="Freihand 251">
                  <a:extLst>
                    <a:ext uri="{FF2B5EF4-FFF2-40B4-BE49-F238E27FC236}">
                      <a16:creationId xmlns:a16="http://schemas.microsoft.com/office/drawing/2014/main" id="{70868480-8727-49F7-0AE8-37A2FDD51393}"/>
                    </a:ext>
                  </a:extLst>
                </p14:cNvPr>
                <p14:cNvContentPartPr/>
                <p14:nvPr/>
              </p14:nvContentPartPr>
              <p14:xfrm>
                <a:off x="4501115" y="2350468"/>
                <a:ext cx="50760" cy="176040"/>
              </p14:xfrm>
            </p:contentPart>
          </mc:Choice>
          <mc:Fallback xmlns="">
            <p:pic>
              <p:nvPicPr>
                <p:cNvPr id="252" name="Freihand 251">
                  <a:extLst>
                    <a:ext uri="{FF2B5EF4-FFF2-40B4-BE49-F238E27FC236}">
                      <a16:creationId xmlns:a16="http://schemas.microsoft.com/office/drawing/2014/main" id="{70868480-8727-49F7-0AE8-37A2FDD51393}"/>
                    </a:ext>
                  </a:extLst>
                </p:cNvPr>
                <p:cNvPicPr/>
                <p:nvPr/>
              </p:nvPicPr>
              <p:blipFill>
                <a:blip r:embed="rId204"/>
                <a:stretch>
                  <a:fillRect/>
                </a:stretch>
              </p:blipFill>
              <p:spPr>
                <a:xfrm>
                  <a:off x="4492115" y="2341468"/>
                  <a:ext cx="68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53" name="Freihand 252">
                  <a:extLst>
                    <a:ext uri="{FF2B5EF4-FFF2-40B4-BE49-F238E27FC236}">
                      <a16:creationId xmlns:a16="http://schemas.microsoft.com/office/drawing/2014/main" id="{93061666-693D-4CB6-0737-68229B7062DB}"/>
                    </a:ext>
                  </a:extLst>
                </p14:cNvPr>
                <p14:cNvContentPartPr/>
                <p14:nvPr/>
              </p14:nvContentPartPr>
              <p14:xfrm>
                <a:off x="4016555" y="2015668"/>
                <a:ext cx="519120" cy="492480"/>
              </p14:xfrm>
            </p:contentPart>
          </mc:Choice>
          <mc:Fallback xmlns="">
            <p:pic>
              <p:nvPicPr>
                <p:cNvPr id="253" name="Freihand 252">
                  <a:extLst>
                    <a:ext uri="{FF2B5EF4-FFF2-40B4-BE49-F238E27FC236}">
                      <a16:creationId xmlns:a16="http://schemas.microsoft.com/office/drawing/2014/main" id="{93061666-693D-4CB6-0737-68229B7062DB}"/>
                    </a:ext>
                  </a:extLst>
                </p:cNvPr>
                <p:cNvPicPr/>
                <p:nvPr/>
              </p:nvPicPr>
              <p:blipFill>
                <a:blip r:embed="rId206"/>
                <a:stretch>
                  <a:fillRect/>
                </a:stretch>
              </p:blipFill>
              <p:spPr>
                <a:xfrm>
                  <a:off x="4007555" y="2007028"/>
                  <a:ext cx="53676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54" name="Freihand 253">
                  <a:extLst>
                    <a:ext uri="{FF2B5EF4-FFF2-40B4-BE49-F238E27FC236}">
                      <a16:creationId xmlns:a16="http://schemas.microsoft.com/office/drawing/2014/main" id="{BEAB0261-BDA7-C940-67C4-5FCE8FEBCFFF}"/>
                    </a:ext>
                  </a:extLst>
                </p14:cNvPr>
                <p14:cNvContentPartPr/>
                <p14:nvPr/>
              </p14:nvContentPartPr>
              <p14:xfrm>
                <a:off x="3960395" y="1990468"/>
                <a:ext cx="131040" cy="86040"/>
              </p14:xfrm>
            </p:contentPart>
          </mc:Choice>
          <mc:Fallback xmlns="">
            <p:pic>
              <p:nvPicPr>
                <p:cNvPr id="254" name="Freihand 253">
                  <a:extLst>
                    <a:ext uri="{FF2B5EF4-FFF2-40B4-BE49-F238E27FC236}">
                      <a16:creationId xmlns:a16="http://schemas.microsoft.com/office/drawing/2014/main" id="{BEAB0261-BDA7-C940-67C4-5FCE8FEBCFFF}"/>
                    </a:ext>
                  </a:extLst>
                </p:cNvPr>
                <p:cNvPicPr/>
                <p:nvPr/>
              </p:nvPicPr>
              <p:blipFill>
                <a:blip r:embed="rId208"/>
                <a:stretch>
                  <a:fillRect/>
                </a:stretch>
              </p:blipFill>
              <p:spPr>
                <a:xfrm>
                  <a:off x="3951395" y="1981468"/>
                  <a:ext cx="148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56" name="Freihand 255">
                  <a:extLst>
                    <a:ext uri="{FF2B5EF4-FFF2-40B4-BE49-F238E27FC236}">
                      <a16:creationId xmlns:a16="http://schemas.microsoft.com/office/drawing/2014/main" id="{19B4CE4C-5269-D105-B520-6C437E022DBD}"/>
                    </a:ext>
                  </a:extLst>
                </p14:cNvPr>
                <p14:cNvContentPartPr/>
                <p14:nvPr/>
              </p14:nvContentPartPr>
              <p14:xfrm>
                <a:off x="3487715" y="2187028"/>
                <a:ext cx="145800" cy="203760"/>
              </p14:xfrm>
            </p:contentPart>
          </mc:Choice>
          <mc:Fallback xmlns="">
            <p:pic>
              <p:nvPicPr>
                <p:cNvPr id="256" name="Freihand 255">
                  <a:extLst>
                    <a:ext uri="{FF2B5EF4-FFF2-40B4-BE49-F238E27FC236}">
                      <a16:creationId xmlns:a16="http://schemas.microsoft.com/office/drawing/2014/main" id="{19B4CE4C-5269-D105-B520-6C437E022DBD}"/>
                    </a:ext>
                  </a:extLst>
                </p:cNvPr>
                <p:cNvPicPr/>
                <p:nvPr/>
              </p:nvPicPr>
              <p:blipFill>
                <a:blip r:embed="rId210"/>
                <a:stretch>
                  <a:fillRect/>
                </a:stretch>
              </p:blipFill>
              <p:spPr>
                <a:xfrm>
                  <a:off x="3479075" y="2178388"/>
                  <a:ext cx="163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57" name="Freihand 256">
                  <a:extLst>
                    <a:ext uri="{FF2B5EF4-FFF2-40B4-BE49-F238E27FC236}">
                      <a16:creationId xmlns:a16="http://schemas.microsoft.com/office/drawing/2014/main" id="{3A6B9357-4F5D-6B9F-165D-AD5EA5E625A4}"/>
                    </a:ext>
                  </a:extLst>
                </p14:cNvPr>
                <p14:cNvContentPartPr/>
                <p14:nvPr/>
              </p14:nvContentPartPr>
              <p14:xfrm>
                <a:off x="3646835" y="2059228"/>
                <a:ext cx="154440" cy="176400"/>
              </p14:xfrm>
            </p:contentPart>
          </mc:Choice>
          <mc:Fallback xmlns="">
            <p:pic>
              <p:nvPicPr>
                <p:cNvPr id="257" name="Freihand 256">
                  <a:extLst>
                    <a:ext uri="{FF2B5EF4-FFF2-40B4-BE49-F238E27FC236}">
                      <a16:creationId xmlns:a16="http://schemas.microsoft.com/office/drawing/2014/main" id="{3A6B9357-4F5D-6B9F-165D-AD5EA5E625A4}"/>
                    </a:ext>
                  </a:extLst>
                </p:cNvPr>
                <p:cNvPicPr/>
                <p:nvPr/>
              </p:nvPicPr>
              <p:blipFill>
                <a:blip r:embed="rId212"/>
                <a:stretch>
                  <a:fillRect/>
                </a:stretch>
              </p:blipFill>
              <p:spPr>
                <a:xfrm>
                  <a:off x="3638195" y="2050588"/>
                  <a:ext cx="172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7" name="Freihand 46">
                  <a:extLst>
                    <a:ext uri="{FF2B5EF4-FFF2-40B4-BE49-F238E27FC236}">
                      <a16:creationId xmlns:a16="http://schemas.microsoft.com/office/drawing/2014/main" id="{E1057CFA-FD8F-0979-6423-59EF55B01AD0}"/>
                    </a:ext>
                  </a:extLst>
                </p14:cNvPr>
                <p14:cNvContentPartPr/>
                <p14:nvPr/>
              </p14:nvContentPartPr>
              <p14:xfrm>
                <a:off x="4067675" y="3268828"/>
                <a:ext cx="40320" cy="1005840"/>
              </p14:xfrm>
            </p:contentPart>
          </mc:Choice>
          <mc:Fallback xmlns="">
            <p:pic>
              <p:nvPicPr>
                <p:cNvPr id="47" name="Freihand 46">
                  <a:extLst>
                    <a:ext uri="{FF2B5EF4-FFF2-40B4-BE49-F238E27FC236}">
                      <a16:creationId xmlns:a16="http://schemas.microsoft.com/office/drawing/2014/main" id="{E1057CFA-FD8F-0979-6423-59EF55B01AD0}"/>
                    </a:ext>
                  </a:extLst>
                </p:cNvPr>
                <p:cNvPicPr/>
                <p:nvPr/>
              </p:nvPicPr>
              <p:blipFill>
                <a:blip r:embed="rId214"/>
                <a:stretch>
                  <a:fillRect/>
                </a:stretch>
              </p:blipFill>
              <p:spPr>
                <a:xfrm>
                  <a:off x="4059035" y="3260188"/>
                  <a:ext cx="57960" cy="10234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8" name="Freihand 47">
                  <a:extLst>
                    <a:ext uri="{FF2B5EF4-FFF2-40B4-BE49-F238E27FC236}">
                      <a16:creationId xmlns:a16="http://schemas.microsoft.com/office/drawing/2014/main" id="{BDE9254C-B914-7393-7A62-A9A9FA137089}"/>
                    </a:ext>
                  </a:extLst>
                </p14:cNvPr>
                <p14:cNvContentPartPr/>
                <p14:nvPr/>
              </p14:nvContentPartPr>
              <p14:xfrm>
                <a:off x="4042115" y="4562308"/>
                <a:ext cx="78120" cy="79200"/>
              </p14:xfrm>
            </p:contentPart>
          </mc:Choice>
          <mc:Fallback xmlns="">
            <p:pic>
              <p:nvPicPr>
                <p:cNvPr id="48" name="Freihand 47">
                  <a:extLst>
                    <a:ext uri="{FF2B5EF4-FFF2-40B4-BE49-F238E27FC236}">
                      <a16:creationId xmlns:a16="http://schemas.microsoft.com/office/drawing/2014/main" id="{BDE9254C-B914-7393-7A62-A9A9FA137089}"/>
                    </a:ext>
                  </a:extLst>
                </p:cNvPr>
                <p:cNvPicPr/>
                <p:nvPr/>
              </p:nvPicPr>
              <p:blipFill>
                <a:blip r:embed="rId216"/>
                <a:stretch>
                  <a:fillRect/>
                </a:stretch>
              </p:blipFill>
              <p:spPr>
                <a:xfrm>
                  <a:off x="4033115" y="4553308"/>
                  <a:ext cx="95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9" name="Freihand 48">
                  <a:extLst>
                    <a:ext uri="{FF2B5EF4-FFF2-40B4-BE49-F238E27FC236}">
                      <a16:creationId xmlns:a16="http://schemas.microsoft.com/office/drawing/2014/main" id="{C6AF0D08-D855-1827-9747-47D1C03F3F6A}"/>
                    </a:ext>
                  </a:extLst>
                </p14:cNvPr>
                <p14:cNvContentPartPr/>
                <p14:nvPr/>
              </p14:nvContentPartPr>
              <p14:xfrm>
                <a:off x="4032755" y="4515148"/>
                <a:ext cx="112680" cy="268560"/>
              </p14:xfrm>
            </p:contentPart>
          </mc:Choice>
          <mc:Fallback xmlns="">
            <p:pic>
              <p:nvPicPr>
                <p:cNvPr id="49" name="Freihand 48">
                  <a:extLst>
                    <a:ext uri="{FF2B5EF4-FFF2-40B4-BE49-F238E27FC236}">
                      <a16:creationId xmlns:a16="http://schemas.microsoft.com/office/drawing/2014/main" id="{C6AF0D08-D855-1827-9747-47D1C03F3F6A}"/>
                    </a:ext>
                  </a:extLst>
                </p:cNvPr>
                <p:cNvPicPr/>
                <p:nvPr/>
              </p:nvPicPr>
              <p:blipFill>
                <a:blip r:embed="rId218"/>
                <a:stretch>
                  <a:fillRect/>
                </a:stretch>
              </p:blipFill>
              <p:spPr>
                <a:xfrm>
                  <a:off x="4023755" y="4506508"/>
                  <a:ext cx="1303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0" name="Freihand 49">
                  <a:extLst>
                    <a:ext uri="{FF2B5EF4-FFF2-40B4-BE49-F238E27FC236}">
                      <a16:creationId xmlns:a16="http://schemas.microsoft.com/office/drawing/2014/main" id="{29600D66-25B2-DA1F-589A-8C8AD5E0B6C7}"/>
                    </a:ext>
                  </a:extLst>
                </p14:cNvPr>
                <p14:cNvContentPartPr/>
                <p14:nvPr/>
              </p14:nvContentPartPr>
              <p14:xfrm>
                <a:off x="4165955" y="4442428"/>
                <a:ext cx="75960" cy="183240"/>
              </p14:xfrm>
            </p:contentPart>
          </mc:Choice>
          <mc:Fallback xmlns="">
            <p:pic>
              <p:nvPicPr>
                <p:cNvPr id="50" name="Freihand 49">
                  <a:extLst>
                    <a:ext uri="{FF2B5EF4-FFF2-40B4-BE49-F238E27FC236}">
                      <a16:creationId xmlns:a16="http://schemas.microsoft.com/office/drawing/2014/main" id="{29600D66-25B2-DA1F-589A-8C8AD5E0B6C7}"/>
                    </a:ext>
                  </a:extLst>
                </p:cNvPr>
                <p:cNvPicPr/>
                <p:nvPr/>
              </p:nvPicPr>
              <p:blipFill>
                <a:blip r:embed="rId220"/>
                <a:stretch>
                  <a:fillRect/>
                </a:stretch>
              </p:blipFill>
              <p:spPr>
                <a:xfrm>
                  <a:off x="4156955" y="4433788"/>
                  <a:ext cx="93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1" name="Freihand 50">
                  <a:extLst>
                    <a:ext uri="{FF2B5EF4-FFF2-40B4-BE49-F238E27FC236}">
                      <a16:creationId xmlns:a16="http://schemas.microsoft.com/office/drawing/2014/main" id="{82949B4C-7522-679E-1142-DE8775D111B6}"/>
                    </a:ext>
                  </a:extLst>
                </p14:cNvPr>
                <p14:cNvContentPartPr/>
                <p14:nvPr/>
              </p14:nvContentPartPr>
              <p14:xfrm>
                <a:off x="3944915" y="4515508"/>
                <a:ext cx="148680" cy="165960"/>
              </p14:xfrm>
            </p:contentPart>
          </mc:Choice>
          <mc:Fallback xmlns="">
            <p:pic>
              <p:nvPicPr>
                <p:cNvPr id="51" name="Freihand 50">
                  <a:extLst>
                    <a:ext uri="{FF2B5EF4-FFF2-40B4-BE49-F238E27FC236}">
                      <a16:creationId xmlns:a16="http://schemas.microsoft.com/office/drawing/2014/main" id="{82949B4C-7522-679E-1142-DE8775D111B6}"/>
                    </a:ext>
                  </a:extLst>
                </p:cNvPr>
                <p:cNvPicPr/>
                <p:nvPr/>
              </p:nvPicPr>
              <p:blipFill>
                <a:blip r:embed="rId222"/>
                <a:stretch>
                  <a:fillRect/>
                </a:stretch>
              </p:blipFill>
              <p:spPr>
                <a:xfrm>
                  <a:off x="3936275" y="4506508"/>
                  <a:ext cx="166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2" name="Freihand 51">
                  <a:extLst>
                    <a:ext uri="{FF2B5EF4-FFF2-40B4-BE49-F238E27FC236}">
                      <a16:creationId xmlns:a16="http://schemas.microsoft.com/office/drawing/2014/main" id="{E4D5D350-17F8-93EE-1746-71E968CAFA14}"/>
                    </a:ext>
                  </a:extLst>
                </p14:cNvPr>
                <p14:cNvContentPartPr/>
                <p14:nvPr/>
              </p14:nvContentPartPr>
              <p14:xfrm>
                <a:off x="4311395" y="4389508"/>
                <a:ext cx="115200" cy="313200"/>
              </p14:xfrm>
            </p:contentPart>
          </mc:Choice>
          <mc:Fallback xmlns="">
            <p:pic>
              <p:nvPicPr>
                <p:cNvPr id="52" name="Freihand 51">
                  <a:extLst>
                    <a:ext uri="{FF2B5EF4-FFF2-40B4-BE49-F238E27FC236}">
                      <a16:creationId xmlns:a16="http://schemas.microsoft.com/office/drawing/2014/main" id="{E4D5D350-17F8-93EE-1746-71E968CAFA14}"/>
                    </a:ext>
                  </a:extLst>
                </p:cNvPr>
                <p:cNvPicPr/>
                <p:nvPr/>
              </p:nvPicPr>
              <p:blipFill>
                <a:blip r:embed="rId224"/>
                <a:stretch>
                  <a:fillRect/>
                </a:stretch>
              </p:blipFill>
              <p:spPr>
                <a:xfrm>
                  <a:off x="4302395" y="4380868"/>
                  <a:ext cx="1328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5" name="Freihand 54">
                  <a:extLst>
                    <a:ext uri="{FF2B5EF4-FFF2-40B4-BE49-F238E27FC236}">
                      <a16:creationId xmlns:a16="http://schemas.microsoft.com/office/drawing/2014/main" id="{2D3B2DD1-55BD-8641-9274-15B9326E005A}"/>
                    </a:ext>
                  </a:extLst>
                </p14:cNvPr>
                <p14:cNvContentPartPr/>
                <p14:nvPr/>
              </p14:nvContentPartPr>
              <p14:xfrm>
                <a:off x="4490315" y="4459708"/>
                <a:ext cx="137880" cy="231840"/>
              </p14:xfrm>
            </p:contentPart>
          </mc:Choice>
          <mc:Fallback xmlns="">
            <p:pic>
              <p:nvPicPr>
                <p:cNvPr id="55" name="Freihand 54">
                  <a:extLst>
                    <a:ext uri="{FF2B5EF4-FFF2-40B4-BE49-F238E27FC236}">
                      <a16:creationId xmlns:a16="http://schemas.microsoft.com/office/drawing/2014/main" id="{2D3B2DD1-55BD-8641-9274-15B9326E005A}"/>
                    </a:ext>
                  </a:extLst>
                </p:cNvPr>
                <p:cNvPicPr/>
                <p:nvPr/>
              </p:nvPicPr>
              <p:blipFill>
                <a:blip r:embed="rId226"/>
                <a:stretch>
                  <a:fillRect/>
                </a:stretch>
              </p:blipFill>
              <p:spPr>
                <a:xfrm>
                  <a:off x="4481315" y="4450708"/>
                  <a:ext cx="1555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6" name="Freihand 55">
                  <a:extLst>
                    <a:ext uri="{FF2B5EF4-FFF2-40B4-BE49-F238E27FC236}">
                      <a16:creationId xmlns:a16="http://schemas.microsoft.com/office/drawing/2014/main" id="{73650B55-379A-137D-9FFD-D4FC39FF9004}"/>
                    </a:ext>
                  </a:extLst>
                </p14:cNvPr>
                <p14:cNvContentPartPr/>
                <p14:nvPr/>
              </p14:nvContentPartPr>
              <p14:xfrm>
                <a:off x="4676795" y="4604788"/>
                <a:ext cx="107640" cy="132840"/>
              </p14:xfrm>
            </p:contentPart>
          </mc:Choice>
          <mc:Fallback xmlns="">
            <p:pic>
              <p:nvPicPr>
                <p:cNvPr id="56" name="Freihand 55">
                  <a:extLst>
                    <a:ext uri="{FF2B5EF4-FFF2-40B4-BE49-F238E27FC236}">
                      <a16:creationId xmlns:a16="http://schemas.microsoft.com/office/drawing/2014/main" id="{73650B55-379A-137D-9FFD-D4FC39FF9004}"/>
                    </a:ext>
                  </a:extLst>
                </p:cNvPr>
                <p:cNvPicPr/>
                <p:nvPr/>
              </p:nvPicPr>
              <p:blipFill>
                <a:blip r:embed="rId228"/>
                <a:stretch>
                  <a:fillRect/>
                </a:stretch>
              </p:blipFill>
              <p:spPr>
                <a:xfrm>
                  <a:off x="4668155" y="4595788"/>
                  <a:ext cx="125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7" name="Freihand 56">
                  <a:extLst>
                    <a:ext uri="{FF2B5EF4-FFF2-40B4-BE49-F238E27FC236}">
                      <a16:creationId xmlns:a16="http://schemas.microsoft.com/office/drawing/2014/main" id="{7A4B42B6-73C0-6774-CCC3-E70E63FF79B1}"/>
                    </a:ext>
                  </a:extLst>
                </p14:cNvPr>
                <p14:cNvContentPartPr/>
                <p14:nvPr/>
              </p14:nvContentPartPr>
              <p14:xfrm>
                <a:off x="4813955" y="4439188"/>
                <a:ext cx="94680" cy="369720"/>
              </p14:xfrm>
            </p:contentPart>
          </mc:Choice>
          <mc:Fallback xmlns="">
            <p:pic>
              <p:nvPicPr>
                <p:cNvPr id="57" name="Freihand 56">
                  <a:extLst>
                    <a:ext uri="{FF2B5EF4-FFF2-40B4-BE49-F238E27FC236}">
                      <a16:creationId xmlns:a16="http://schemas.microsoft.com/office/drawing/2014/main" id="{7A4B42B6-73C0-6774-CCC3-E70E63FF79B1}"/>
                    </a:ext>
                  </a:extLst>
                </p:cNvPr>
                <p:cNvPicPr/>
                <p:nvPr/>
              </p:nvPicPr>
              <p:blipFill>
                <a:blip r:embed="rId230"/>
                <a:stretch>
                  <a:fillRect/>
                </a:stretch>
              </p:blipFill>
              <p:spPr>
                <a:xfrm>
                  <a:off x="4805315" y="4430548"/>
                  <a:ext cx="1123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9" name="Freihand 58">
                  <a:extLst>
                    <a:ext uri="{FF2B5EF4-FFF2-40B4-BE49-F238E27FC236}">
                      <a16:creationId xmlns:a16="http://schemas.microsoft.com/office/drawing/2014/main" id="{3A02F5E1-D0AC-FD0E-F310-2406CD3428B2}"/>
                    </a:ext>
                  </a:extLst>
                </p14:cNvPr>
                <p14:cNvContentPartPr/>
                <p14:nvPr/>
              </p14:nvContentPartPr>
              <p14:xfrm>
                <a:off x="3562955" y="4214548"/>
                <a:ext cx="207000" cy="18000"/>
              </p14:xfrm>
            </p:contentPart>
          </mc:Choice>
          <mc:Fallback xmlns="">
            <p:pic>
              <p:nvPicPr>
                <p:cNvPr id="59" name="Freihand 58">
                  <a:extLst>
                    <a:ext uri="{FF2B5EF4-FFF2-40B4-BE49-F238E27FC236}">
                      <a16:creationId xmlns:a16="http://schemas.microsoft.com/office/drawing/2014/main" id="{3A02F5E1-D0AC-FD0E-F310-2406CD3428B2}"/>
                    </a:ext>
                  </a:extLst>
                </p:cNvPr>
                <p:cNvPicPr/>
                <p:nvPr/>
              </p:nvPicPr>
              <p:blipFill>
                <a:blip r:embed="rId232"/>
                <a:stretch>
                  <a:fillRect/>
                </a:stretch>
              </p:blipFill>
              <p:spPr>
                <a:xfrm>
                  <a:off x="3554315" y="4205548"/>
                  <a:ext cx="224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60" name="Freihand 59">
                  <a:extLst>
                    <a:ext uri="{FF2B5EF4-FFF2-40B4-BE49-F238E27FC236}">
                      <a16:creationId xmlns:a16="http://schemas.microsoft.com/office/drawing/2014/main" id="{3CACA710-912F-0180-6B4A-A70A6C019E4A}"/>
                    </a:ext>
                  </a:extLst>
                </p14:cNvPr>
                <p14:cNvContentPartPr/>
                <p14:nvPr/>
              </p14:nvContentPartPr>
              <p14:xfrm>
                <a:off x="3785795" y="4136068"/>
                <a:ext cx="144000" cy="174240"/>
              </p14:xfrm>
            </p:contentPart>
          </mc:Choice>
          <mc:Fallback xmlns="">
            <p:pic>
              <p:nvPicPr>
                <p:cNvPr id="60" name="Freihand 59">
                  <a:extLst>
                    <a:ext uri="{FF2B5EF4-FFF2-40B4-BE49-F238E27FC236}">
                      <a16:creationId xmlns:a16="http://schemas.microsoft.com/office/drawing/2014/main" id="{3CACA710-912F-0180-6B4A-A70A6C019E4A}"/>
                    </a:ext>
                  </a:extLst>
                </p:cNvPr>
                <p:cNvPicPr/>
                <p:nvPr/>
              </p:nvPicPr>
              <p:blipFill>
                <a:blip r:embed="rId234"/>
                <a:stretch>
                  <a:fillRect/>
                </a:stretch>
              </p:blipFill>
              <p:spPr>
                <a:xfrm>
                  <a:off x="3776795" y="4127068"/>
                  <a:ext cx="161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10D432D4-A520-DF0F-A3A0-F4E1ED0FAEAD}"/>
                    </a:ext>
                  </a:extLst>
                </p14:cNvPr>
                <p14:cNvContentPartPr/>
                <p14:nvPr/>
              </p14:nvContentPartPr>
              <p14:xfrm>
                <a:off x="2807315" y="5033188"/>
                <a:ext cx="182160" cy="131040"/>
              </p14:xfrm>
            </p:contentPart>
          </mc:Choice>
          <mc:Fallback xmlns="">
            <p:pic>
              <p:nvPicPr>
                <p:cNvPr id="153" name="Freihand 152">
                  <a:extLst>
                    <a:ext uri="{FF2B5EF4-FFF2-40B4-BE49-F238E27FC236}">
                      <a16:creationId xmlns:a16="http://schemas.microsoft.com/office/drawing/2014/main" id="{10D432D4-A520-DF0F-A3A0-F4E1ED0FAEAD}"/>
                    </a:ext>
                  </a:extLst>
                </p:cNvPr>
                <p:cNvPicPr/>
                <p:nvPr/>
              </p:nvPicPr>
              <p:blipFill>
                <a:blip r:embed="rId236"/>
                <a:stretch>
                  <a:fillRect/>
                </a:stretch>
              </p:blipFill>
              <p:spPr>
                <a:xfrm>
                  <a:off x="2798315" y="5024548"/>
                  <a:ext cx="199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Freihand 153">
                  <a:extLst>
                    <a:ext uri="{FF2B5EF4-FFF2-40B4-BE49-F238E27FC236}">
                      <a16:creationId xmlns:a16="http://schemas.microsoft.com/office/drawing/2014/main" id="{FD95B13F-0A5F-654A-F08F-DE7F32D2C520}"/>
                    </a:ext>
                  </a:extLst>
                </p14:cNvPr>
                <p14:cNvContentPartPr/>
                <p14:nvPr/>
              </p14:nvContentPartPr>
              <p14:xfrm>
                <a:off x="2950235" y="4922668"/>
                <a:ext cx="5400" cy="14040"/>
              </p14:xfrm>
            </p:contentPart>
          </mc:Choice>
          <mc:Fallback xmlns="">
            <p:pic>
              <p:nvPicPr>
                <p:cNvPr id="154" name="Freihand 153">
                  <a:extLst>
                    <a:ext uri="{FF2B5EF4-FFF2-40B4-BE49-F238E27FC236}">
                      <a16:creationId xmlns:a16="http://schemas.microsoft.com/office/drawing/2014/main" id="{FD95B13F-0A5F-654A-F08F-DE7F32D2C520}"/>
                    </a:ext>
                  </a:extLst>
                </p:cNvPr>
                <p:cNvPicPr/>
                <p:nvPr/>
              </p:nvPicPr>
              <p:blipFill>
                <a:blip r:embed="rId238"/>
                <a:stretch>
                  <a:fillRect/>
                </a:stretch>
              </p:blipFill>
              <p:spPr>
                <a:xfrm>
                  <a:off x="2941595" y="4913668"/>
                  <a:ext cx="23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4D9715A6-8744-41E8-4D58-2D47DB3495EE}"/>
                    </a:ext>
                  </a:extLst>
                </p14:cNvPr>
                <p14:cNvContentPartPr/>
                <p14:nvPr/>
              </p14:nvContentPartPr>
              <p14:xfrm>
                <a:off x="3064715" y="4983508"/>
                <a:ext cx="99000" cy="148680"/>
              </p14:xfrm>
            </p:contentPart>
          </mc:Choice>
          <mc:Fallback xmlns="">
            <p:pic>
              <p:nvPicPr>
                <p:cNvPr id="155" name="Freihand 154">
                  <a:extLst>
                    <a:ext uri="{FF2B5EF4-FFF2-40B4-BE49-F238E27FC236}">
                      <a16:creationId xmlns:a16="http://schemas.microsoft.com/office/drawing/2014/main" id="{4D9715A6-8744-41E8-4D58-2D47DB3495EE}"/>
                    </a:ext>
                  </a:extLst>
                </p:cNvPr>
                <p:cNvPicPr/>
                <p:nvPr/>
              </p:nvPicPr>
              <p:blipFill>
                <a:blip r:embed="rId240"/>
                <a:stretch>
                  <a:fillRect/>
                </a:stretch>
              </p:blipFill>
              <p:spPr>
                <a:xfrm>
                  <a:off x="3056075" y="4974868"/>
                  <a:ext cx="116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Freihand 155">
                  <a:extLst>
                    <a:ext uri="{FF2B5EF4-FFF2-40B4-BE49-F238E27FC236}">
                      <a16:creationId xmlns:a16="http://schemas.microsoft.com/office/drawing/2014/main" id="{44BD5A04-1970-DCD6-A960-E9708CC7E6AF}"/>
                    </a:ext>
                  </a:extLst>
                </p14:cNvPr>
                <p14:cNvContentPartPr/>
                <p14:nvPr/>
              </p14:nvContentPartPr>
              <p14:xfrm>
                <a:off x="3183155" y="4980268"/>
                <a:ext cx="345960" cy="152640"/>
              </p14:xfrm>
            </p:contentPart>
          </mc:Choice>
          <mc:Fallback xmlns="">
            <p:pic>
              <p:nvPicPr>
                <p:cNvPr id="156" name="Freihand 155">
                  <a:extLst>
                    <a:ext uri="{FF2B5EF4-FFF2-40B4-BE49-F238E27FC236}">
                      <a16:creationId xmlns:a16="http://schemas.microsoft.com/office/drawing/2014/main" id="{44BD5A04-1970-DCD6-A960-E9708CC7E6AF}"/>
                    </a:ext>
                  </a:extLst>
                </p:cNvPr>
                <p:cNvPicPr/>
                <p:nvPr/>
              </p:nvPicPr>
              <p:blipFill>
                <a:blip r:embed="rId242"/>
                <a:stretch>
                  <a:fillRect/>
                </a:stretch>
              </p:blipFill>
              <p:spPr>
                <a:xfrm>
                  <a:off x="3174155" y="4971628"/>
                  <a:ext cx="363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Freihand 156">
                  <a:extLst>
                    <a:ext uri="{FF2B5EF4-FFF2-40B4-BE49-F238E27FC236}">
                      <a16:creationId xmlns:a16="http://schemas.microsoft.com/office/drawing/2014/main" id="{46F343AB-626B-E96E-C046-63E61D62105F}"/>
                    </a:ext>
                  </a:extLst>
                </p14:cNvPr>
                <p14:cNvContentPartPr/>
                <p14:nvPr/>
              </p14:nvContentPartPr>
              <p14:xfrm>
                <a:off x="3565115" y="4966588"/>
                <a:ext cx="204120" cy="146520"/>
              </p14:xfrm>
            </p:contentPart>
          </mc:Choice>
          <mc:Fallback xmlns="">
            <p:pic>
              <p:nvPicPr>
                <p:cNvPr id="157" name="Freihand 156">
                  <a:extLst>
                    <a:ext uri="{FF2B5EF4-FFF2-40B4-BE49-F238E27FC236}">
                      <a16:creationId xmlns:a16="http://schemas.microsoft.com/office/drawing/2014/main" id="{46F343AB-626B-E96E-C046-63E61D62105F}"/>
                    </a:ext>
                  </a:extLst>
                </p:cNvPr>
                <p:cNvPicPr/>
                <p:nvPr/>
              </p:nvPicPr>
              <p:blipFill>
                <a:blip r:embed="rId244"/>
                <a:stretch>
                  <a:fillRect/>
                </a:stretch>
              </p:blipFill>
              <p:spPr>
                <a:xfrm>
                  <a:off x="3556475" y="4957948"/>
                  <a:ext cx="221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B2B81F57-DC35-7416-D25B-660AD77F1EA4}"/>
                    </a:ext>
                  </a:extLst>
                </p14:cNvPr>
                <p14:cNvContentPartPr/>
                <p14:nvPr/>
              </p14:nvContentPartPr>
              <p14:xfrm>
                <a:off x="3928715" y="4957228"/>
                <a:ext cx="186480" cy="167040"/>
              </p14:xfrm>
            </p:contentPart>
          </mc:Choice>
          <mc:Fallback xmlns="">
            <p:pic>
              <p:nvPicPr>
                <p:cNvPr id="158" name="Freihand 157">
                  <a:extLst>
                    <a:ext uri="{FF2B5EF4-FFF2-40B4-BE49-F238E27FC236}">
                      <a16:creationId xmlns:a16="http://schemas.microsoft.com/office/drawing/2014/main" id="{B2B81F57-DC35-7416-D25B-660AD77F1EA4}"/>
                    </a:ext>
                  </a:extLst>
                </p:cNvPr>
                <p:cNvPicPr/>
                <p:nvPr/>
              </p:nvPicPr>
              <p:blipFill>
                <a:blip r:embed="rId246"/>
                <a:stretch>
                  <a:fillRect/>
                </a:stretch>
              </p:blipFill>
              <p:spPr>
                <a:xfrm>
                  <a:off x="3919715" y="4948588"/>
                  <a:ext cx="204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963F3594-E58F-E95B-1B6E-64C508202A88}"/>
                    </a:ext>
                  </a:extLst>
                </p14:cNvPr>
                <p14:cNvContentPartPr/>
                <p14:nvPr/>
              </p14:nvContentPartPr>
              <p14:xfrm>
                <a:off x="4191515" y="4988188"/>
                <a:ext cx="446040" cy="227880"/>
              </p14:xfrm>
            </p:contentPart>
          </mc:Choice>
          <mc:Fallback xmlns="">
            <p:pic>
              <p:nvPicPr>
                <p:cNvPr id="159" name="Freihand 158">
                  <a:extLst>
                    <a:ext uri="{FF2B5EF4-FFF2-40B4-BE49-F238E27FC236}">
                      <a16:creationId xmlns:a16="http://schemas.microsoft.com/office/drawing/2014/main" id="{963F3594-E58F-E95B-1B6E-64C508202A88}"/>
                    </a:ext>
                  </a:extLst>
                </p:cNvPr>
                <p:cNvPicPr/>
                <p:nvPr/>
              </p:nvPicPr>
              <p:blipFill>
                <a:blip r:embed="rId248"/>
                <a:stretch>
                  <a:fillRect/>
                </a:stretch>
              </p:blipFill>
              <p:spPr>
                <a:xfrm>
                  <a:off x="4182875" y="4979188"/>
                  <a:ext cx="463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1" name="Freihand 160">
                  <a:extLst>
                    <a:ext uri="{FF2B5EF4-FFF2-40B4-BE49-F238E27FC236}">
                      <a16:creationId xmlns:a16="http://schemas.microsoft.com/office/drawing/2014/main" id="{A3ECBC78-9CAF-0DE0-F4D9-556A523FF297}"/>
                    </a:ext>
                  </a:extLst>
                </p14:cNvPr>
                <p14:cNvContentPartPr/>
                <p14:nvPr/>
              </p14:nvContentPartPr>
              <p14:xfrm>
                <a:off x="4794155" y="4918348"/>
                <a:ext cx="119880" cy="128880"/>
              </p14:xfrm>
            </p:contentPart>
          </mc:Choice>
          <mc:Fallback xmlns="">
            <p:pic>
              <p:nvPicPr>
                <p:cNvPr id="161" name="Freihand 160">
                  <a:extLst>
                    <a:ext uri="{FF2B5EF4-FFF2-40B4-BE49-F238E27FC236}">
                      <a16:creationId xmlns:a16="http://schemas.microsoft.com/office/drawing/2014/main" id="{A3ECBC78-9CAF-0DE0-F4D9-556A523FF297}"/>
                    </a:ext>
                  </a:extLst>
                </p:cNvPr>
                <p:cNvPicPr/>
                <p:nvPr/>
              </p:nvPicPr>
              <p:blipFill>
                <a:blip r:embed="rId250"/>
                <a:stretch>
                  <a:fillRect/>
                </a:stretch>
              </p:blipFill>
              <p:spPr>
                <a:xfrm>
                  <a:off x="4785155" y="4909348"/>
                  <a:ext cx="137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2" name="Freihand 161">
                  <a:extLst>
                    <a:ext uri="{FF2B5EF4-FFF2-40B4-BE49-F238E27FC236}">
                      <a16:creationId xmlns:a16="http://schemas.microsoft.com/office/drawing/2014/main" id="{9CAAFEF3-8D23-1BCE-F8B4-B13AD7887052}"/>
                    </a:ext>
                  </a:extLst>
                </p14:cNvPr>
                <p14:cNvContentPartPr/>
                <p14:nvPr/>
              </p14:nvContentPartPr>
              <p14:xfrm>
                <a:off x="4928075" y="4946788"/>
                <a:ext cx="276480" cy="64080"/>
              </p14:xfrm>
            </p:contentPart>
          </mc:Choice>
          <mc:Fallback xmlns="">
            <p:pic>
              <p:nvPicPr>
                <p:cNvPr id="162" name="Freihand 161">
                  <a:extLst>
                    <a:ext uri="{FF2B5EF4-FFF2-40B4-BE49-F238E27FC236}">
                      <a16:creationId xmlns:a16="http://schemas.microsoft.com/office/drawing/2014/main" id="{9CAAFEF3-8D23-1BCE-F8B4-B13AD7887052}"/>
                    </a:ext>
                  </a:extLst>
                </p:cNvPr>
                <p:cNvPicPr/>
                <p:nvPr/>
              </p:nvPicPr>
              <p:blipFill>
                <a:blip r:embed="rId252"/>
                <a:stretch>
                  <a:fillRect/>
                </a:stretch>
              </p:blipFill>
              <p:spPr>
                <a:xfrm>
                  <a:off x="4919435" y="4937788"/>
                  <a:ext cx="294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3" name="Freihand 162">
                  <a:extLst>
                    <a:ext uri="{FF2B5EF4-FFF2-40B4-BE49-F238E27FC236}">
                      <a16:creationId xmlns:a16="http://schemas.microsoft.com/office/drawing/2014/main" id="{990E4264-BA0E-1AF6-15A7-0E63439BB763}"/>
                    </a:ext>
                  </a:extLst>
                </p14:cNvPr>
                <p14:cNvContentPartPr/>
                <p14:nvPr/>
              </p14:nvContentPartPr>
              <p14:xfrm>
                <a:off x="5283395" y="4951468"/>
                <a:ext cx="256680" cy="78120"/>
              </p14:xfrm>
            </p:contentPart>
          </mc:Choice>
          <mc:Fallback xmlns="">
            <p:pic>
              <p:nvPicPr>
                <p:cNvPr id="163" name="Freihand 162">
                  <a:extLst>
                    <a:ext uri="{FF2B5EF4-FFF2-40B4-BE49-F238E27FC236}">
                      <a16:creationId xmlns:a16="http://schemas.microsoft.com/office/drawing/2014/main" id="{990E4264-BA0E-1AF6-15A7-0E63439BB763}"/>
                    </a:ext>
                  </a:extLst>
                </p:cNvPr>
                <p:cNvPicPr/>
                <p:nvPr/>
              </p:nvPicPr>
              <p:blipFill>
                <a:blip r:embed="rId254"/>
                <a:stretch>
                  <a:fillRect/>
                </a:stretch>
              </p:blipFill>
              <p:spPr>
                <a:xfrm>
                  <a:off x="5274755" y="4942828"/>
                  <a:ext cx="274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4" name="Freihand 163">
                  <a:extLst>
                    <a:ext uri="{FF2B5EF4-FFF2-40B4-BE49-F238E27FC236}">
                      <a16:creationId xmlns:a16="http://schemas.microsoft.com/office/drawing/2014/main" id="{42B58848-5DF1-1D16-DA64-6CCF438130C6}"/>
                    </a:ext>
                  </a:extLst>
                </p14:cNvPr>
                <p14:cNvContentPartPr/>
                <p14:nvPr/>
              </p14:nvContentPartPr>
              <p14:xfrm>
                <a:off x="5557355" y="4901068"/>
                <a:ext cx="86400" cy="107640"/>
              </p14:xfrm>
            </p:contentPart>
          </mc:Choice>
          <mc:Fallback xmlns="">
            <p:pic>
              <p:nvPicPr>
                <p:cNvPr id="164" name="Freihand 163">
                  <a:extLst>
                    <a:ext uri="{FF2B5EF4-FFF2-40B4-BE49-F238E27FC236}">
                      <a16:creationId xmlns:a16="http://schemas.microsoft.com/office/drawing/2014/main" id="{42B58848-5DF1-1D16-DA64-6CCF438130C6}"/>
                    </a:ext>
                  </a:extLst>
                </p:cNvPr>
                <p:cNvPicPr/>
                <p:nvPr/>
              </p:nvPicPr>
              <p:blipFill>
                <a:blip r:embed="rId256"/>
                <a:stretch>
                  <a:fillRect/>
                </a:stretch>
              </p:blipFill>
              <p:spPr>
                <a:xfrm>
                  <a:off x="5548355" y="4892428"/>
                  <a:ext cx="104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5" name="Freihand 164">
                  <a:extLst>
                    <a:ext uri="{FF2B5EF4-FFF2-40B4-BE49-F238E27FC236}">
                      <a16:creationId xmlns:a16="http://schemas.microsoft.com/office/drawing/2014/main" id="{DEC8C53F-0DDB-8A78-B787-D82BE5C89DB9}"/>
                    </a:ext>
                  </a:extLst>
                </p14:cNvPr>
                <p14:cNvContentPartPr/>
                <p14:nvPr/>
              </p14:nvContentPartPr>
              <p14:xfrm>
                <a:off x="5876315" y="4898908"/>
                <a:ext cx="213840" cy="106200"/>
              </p14:xfrm>
            </p:contentPart>
          </mc:Choice>
          <mc:Fallback xmlns="">
            <p:pic>
              <p:nvPicPr>
                <p:cNvPr id="165" name="Freihand 164">
                  <a:extLst>
                    <a:ext uri="{FF2B5EF4-FFF2-40B4-BE49-F238E27FC236}">
                      <a16:creationId xmlns:a16="http://schemas.microsoft.com/office/drawing/2014/main" id="{DEC8C53F-0DDB-8A78-B787-D82BE5C89DB9}"/>
                    </a:ext>
                  </a:extLst>
                </p:cNvPr>
                <p:cNvPicPr/>
                <p:nvPr/>
              </p:nvPicPr>
              <p:blipFill>
                <a:blip r:embed="rId258"/>
                <a:stretch>
                  <a:fillRect/>
                </a:stretch>
              </p:blipFill>
              <p:spPr>
                <a:xfrm>
                  <a:off x="5867675" y="4890268"/>
                  <a:ext cx="231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6" name="Freihand 165">
                  <a:extLst>
                    <a:ext uri="{FF2B5EF4-FFF2-40B4-BE49-F238E27FC236}">
                      <a16:creationId xmlns:a16="http://schemas.microsoft.com/office/drawing/2014/main" id="{C29FBDAB-633D-8D06-4787-A5479A9EE9B2}"/>
                    </a:ext>
                  </a:extLst>
                </p14:cNvPr>
                <p14:cNvContentPartPr/>
                <p14:nvPr/>
              </p14:nvContentPartPr>
              <p14:xfrm>
                <a:off x="6073595" y="4796308"/>
                <a:ext cx="23400" cy="49320"/>
              </p14:xfrm>
            </p:contentPart>
          </mc:Choice>
          <mc:Fallback xmlns="">
            <p:pic>
              <p:nvPicPr>
                <p:cNvPr id="166" name="Freihand 165">
                  <a:extLst>
                    <a:ext uri="{FF2B5EF4-FFF2-40B4-BE49-F238E27FC236}">
                      <a16:creationId xmlns:a16="http://schemas.microsoft.com/office/drawing/2014/main" id="{C29FBDAB-633D-8D06-4787-A5479A9EE9B2}"/>
                    </a:ext>
                  </a:extLst>
                </p:cNvPr>
                <p:cNvPicPr/>
                <p:nvPr/>
              </p:nvPicPr>
              <p:blipFill>
                <a:blip r:embed="rId260"/>
                <a:stretch>
                  <a:fillRect/>
                </a:stretch>
              </p:blipFill>
              <p:spPr>
                <a:xfrm>
                  <a:off x="6064955" y="4787668"/>
                  <a:ext cx="41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 name="Freihand 166">
                  <a:extLst>
                    <a:ext uri="{FF2B5EF4-FFF2-40B4-BE49-F238E27FC236}">
                      <a16:creationId xmlns:a16="http://schemas.microsoft.com/office/drawing/2014/main" id="{CB880478-17C2-7CFA-A998-47F7472D4B99}"/>
                    </a:ext>
                  </a:extLst>
                </p14:cNvPr>
                <p14:cNvContentPartPr/>
                <p14:nvPr/>
              </p14:nvContentPartPr>
              <p14:xfrm>
                <a:off x="6148115" y="4898908"/>
                <a:ext cx="141840" cy="73080"/>
              </p14:xfrm>
            </p:contentPart>
          </mc:Choice>
          <mc:Fallback xmlns="">
            <p:pic>
              <p:nvPicPr>
                <p:cNvPr id="167" name="Freihand 166">
                  <a:extLst>
                    <a:ext uri="{FF2B5EF4-FFF2-40B4-BE49-F238E27FC236}">
                      <a16:creationId xmlns:a16="http://schemas.microsoft.com/office/drawing/2014/main" id="{CB880478-17C2-7CFA-A998-47F7472D4B99}"/>
                    </a:ext>
                  </a:extLst>
                </p:cNvPr>
                <p:cNvPicPr/>
                <p:nvPr/>
              </p:nvPicPr>
              <p:blipFill>
                <a:blip r:embed="rId262"/>
                <a:stretch>
                  <a:fillRect/>
                </a:stretch>
              </p:blipFill>
              <p:spPr>
                <a:xfrm>
                  <a:off x="6139115" y="4890268"/>
                  <a:ext cx="159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8" name="Freihand 167">
                  <a:extLst>
                    <a:ext uri="{FF2B5EF4-FFF2-40B4-BE49-F238E27FC236}">
                      <a16:creationId xmlns:a16="http://schemas.microsoft.com/office/drawing/2014/main" id="{401F54E7-C251-CF63-BC7D-B5F31B6DCBC7}"/>
                    </a:ext>
                  </a:extLst>
                </p14:cNvPr>
                <p14:cNvContentPartPr/>
                <p14:nvPr/>
              </p14:nvContentPartPr>
              <p14:xfrm>
                <a:off x="6452675" y="4741228"/>
                <a:ext cx="150480" cy="195480"/>
              </p14:xfrm>
            </p:contentPart>
          </mc:Choice>
          <mc:Fallback xmlns="">
            <p:pic>
              <p:nvPicPr>
                <p:cNvPr id="168" name="Freihand 167">
                  <a:extLst>
                    <a:ext uri="{FF2B5EF4-FFF2-40B4-BE49-F238E27FC236}">
                      <a16:creationId xmlns:a16="http://schemas.microsoft.com/office/drawing/2014/main" id="{401F54E7-C251-CF63-BC7D-B5F31B6DCBC7}"/>
                    </a:ext>
                  </a:extLst>
                </p:cNvPr>
                <p:cNvPicPr/>
                <p:nvPr/>
              </p:nvPicPr>
              <p:blipFill>
                <a:blip r:embed="rId264"/>
                <a:stretch>
                  <a:fillRect/>
                </a:stretch>
              </p:blipFill>
              <p:spPr>
                <a:xfrm>
                  <a:off x="6443675" y="4732588"/>
                  <a:ext cx="168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 name="Freihand 168">
                  <a:extLst>
                    <a:ext uri="{FF2B5EF4-FFF2-40B4-BE49-F238E27FC236}">
                      <a16:creationId xmlns:a16="http://schemas.microsoft.com/office/drawing/2014/main" id="{DE9F7393-60DE-3227-5C30-6D00875C9A3A}"/>
                    </a:ext>
                  </a:extLst>
                </p14:cNvPr>
                <p14:cNvContentPartPr/>
                <p14:nvPr/>
              </p14:nvContentPartPr>
              <p14:xfrm>
                <a:off x="6639515" y="4697308"/>
                <a:ext cx="253080" cy="266400"/>
              </p14:xfrm>
            </p:contentPart>
          </mc:Choice>
          <mc:Fallback xmlns="">
            <p:pic>
              <p:nvPicPr>
                <p:cNvPr id="169" name="Freihand 168">
                  <a:extLst>
                    <a:ext uri="{FF2B5EF4-FFF2-40B4-BE49-F238E27FC236}">
                      <a16:creationId xmlns:a16="http://schemas.microsoft.com/office/drawing/2014/main" id="{DE9F7393-60DE-3227-5C30-6D00875C9A3A}"/>
                    </a:ext>
                  </a:extLst>
                </p:cNvPr>
                <p:cNvPicPr/>
                <p:nvPr/>
              </p:nvPicPr>
              <p:blipFill>
                <a:blip r:embed="rId266"/>
                <a:stretch>
                  <a:fillRect/>
                </a:stretch>
              </p:blipFill>
              <p:spPr>
                <a:xfrm>
                  <a:off x="6630515" y="4688308"/>
                  <a:ext cx="2707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0" name="Freihand 169">
                  <a:extLst>
                    <a:ext uri="{FF2B5EF4-FFF2-40B4-BE49-F238E27FC236}">
                      <a16:creationId xmlns:a16="http://schemas.microsoft.com/office/drawing/2014/main" id="{E25AF2B5-DA88-5227-5992-999F4F8D2F0B}"/>
                    </a:ext>
                  </a:extLst>
                </p14:cNvPr>
                <p14:cNvContentPartPr/>
                <p14:nvPr/>
              </p14:nvContentPartPr>
              <p14:xfrm>
                <a:off x="6916715" y="4897108"/>
                <a:ext cx="51480" cy="84240"/>
              </p14:xfrm>
            </p:contentPart>
          </mc:Choice>
          <mc:Fallback xmlns="">
            <p:pic>
              <p:nvPicPr>
                <p:cNvPr id="170" name="Freihand 169">
                  <a:extLst>
                    <a:ext uri="{FF2B5EF4-FFF2-40B4-BE49-F238E27FC236}">
                      <a16:creationId xmlns:a16="http://schemas.microsoft.com/office/drawing/2014/main" id="{E25AF2B5-DA88-5227-5992-999F4F8D2F0B}"/>
                    </a:ext>
                  </a:extLst>
                </p:cNvPr>
                <p:cNvPicPr/>
                <p:nvPr/>
              </p:nvPicPr>
              <p:blipFill>
                <a:blip r:embed="rId268"/>
                <a:stretch>
                  <a:fillRect/>
                </a:stretch>
              </p:blipFill>
              <p:spPr>
                <a:xfrm>
                  <a:off x="6908075" y="4888468"/>
                  <a:ext cx="69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1" name="Freihand 170">
                  <a:extLst>
                    <a:ext uri="{FF2B5EF4-FFF2-40B4-BE49-F238E27FC236}">
                      <a16:creationId xmlns:a16="http://schemas.microsoft.com/office/drawing/2014/main" id="{912FA2F2-4365-B9B0-660E-7FED50FC7717}"/>
                    </a:ext>
                  </a:extLst>
                </p14:cNvPr>
                <p14:cNvContentPartPr/>
                <p14:nvPr/>
              </p14:nvContentPartPr>
              <p14:xfrm>
                <a:off x="7088795" y="4691188"/>
                <a:ext cx="34560" cy="247320"/>
              </p14:xfrm>
            </p:contentPart>
          </mc:Choice>
          <mc:Fallback xmlns="">
            <p:pic>
              <p:nvPicPr>
                <p:cNvPr id="171" name="Freihand 170">
                  <a:extLst>
                    <a:ext uri="{FF2B5EF4-FFF2-40B4-BE49-F238E27FC236}">
                      <a16:creationId xmlns:a16="http://schemas.microsoft.com/office/drawing/2014/main" id="{912FA2F2-4365-B9B0-660E-7FED50FC7717}"/>
                    </a:ext>
                  </a:extLst>
                </p:cNvPr>
                <p:cNvPicPr/>
                <p:nvPr/>
              </p:nvPicPr>
              <p:blipFill>
                <a:blip r:embed="rId270"/>
                <a:stretch>
                  <a:fillRect/>
                </a:stretch>
              </p:blipFill>
              <p:spPr>
                <a:xfrm>
                  <a:off x="7079795" y="4682188"/>
                  <a:ext cx="522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2" name="Freihand 171">
                  <a:extLst>
                    <a:ext uri="{FF2B5EF4-FFF2-40B4-BE49-F238E27FC236}">
                      <a16:creationId xmlns:a16="http://schemas.microsoft.com/office/drawing/2014/main" id="{DD43B68E-8B45-E96A-17B5-24117599B799}"/>
                    </a:ext>
                  </a:extLst>
                </p14:cNvPr>
                <p14:cNvContentPartPr/>
                <p14:nvPr/>
              </p14:nvContentPartPr>
              <p14:xfrm>
                <a:off x="6810515" y="4581028"/>
                <a:ext cx="146520" cy="136080"/>
              </p14:xfrm>
            </p:contentPart>
          </mc:Choice>
          <mc:Fallback xmlns="">
            <p:pic>
              <p:nvPicPr>
                <p:cNvPr id="172" name="Freihand 171">
                  <a:extLst>
                    <a:ext uri="{FF2B5EF4-FFF2-40B4-BE49-F238E27FC236}">
                      <a16:creationId xmlns:a16="http://schemas.microsoft.com/office/drawing/2014/main" id="{DD43B68E-8B45-E96A-17B5-24117599B799}"/>
                    </a:ext>
                  </a:extLst>
                </p:cNvPr>
                <p:cNvPicPr/>
                <p:nvPr/>
              </p:nvPicPr>
              <p:blipFill>
                <a:blip r:embed="rId272"/>
                <a:stretch>
                  <a:fillRect/>
                </a:stretch>
              </p:blipFill>
              <p:spPr>
                <a:xfrm>
                  <a:off x="6801515" y="4572028"/>
                  <a:ext cx="164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3" name="Freihand 172">
                  <a:extLst>
                    <a:ext uri="{FF2B5EF4-FFF2-40B4-BE49-F238E27FC236}">
                      <a16:creationId xmlns:a16="http://schemas.microsoft.com/office/drawing/2014/main" id="{F85DDAEC-13AF-C5D7-BE90-E4253AB1219E}"/>
                    </a:ext>
                  </a:extLst>
                </p14:cNvPr>
                <p14:cNvContentPartPr/>
                <p14:nvPr/>
              </p14:nvContentPartPr>
              <p14:xfrm>
                <a:off x="6734195" y="4698388"/>
                <a:ext cx="90720" cy="67680"/>
              </p14:xfrm>
            </p:contentPart>
          </mc:Choice>
          <mc:Fallback xmlns="">
            <p:pic>
              <p:nvPicPr>
                <p:cNvPr id="173" name="Freihand 172">
                  <a:extLst>
                    <a:ext uri="{FF2B5EF4-FFF2-40B4-BE49-F238E27FC236}">
                      <a16:creationId xmlns:a16="http://schemas.microsoft.com/office/drawing/2014/main" id="{F85DDAEC-13AF-C5D7-BE90-E4253AB1219E}"/>
                    </a:ext>
                  </a:extLst>
                </p:cNvPr>
                <p:cNvPicPr/>
                <p:nvPr/>
              </p:nvPicPr>
              <p:blipFill>
                <a:blip r:embed="rId274"/>
                <a:stretch>
                  <a:fillRect/>
                </a:stretch>
              </p:blipFill>
              <p:spPr>
                <a:xfrm>
                  <a:off x="6725555" y="4689388"/>
                  <a:ext cx="108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Freihand 173">
                  <a:extLst>
                    <a:ext uri="{FF2B5EF4-FFF2-40B4-BE49-F238E27FC236}">
                      <a16:creationId xmlns:a16="http://schemas.microsoft.com/office/drawing/2014/main" id="{1289C9E6-550D-1280-E3A9-03F29A7E9242}"/>
                    </a:ext>
                  </a:extLst>
                </p14:cNvPr>
                <p14:cNvContentPartPr/>
                <p14:nvPr/>
              </p14:nvContentPartPr>
              <p14:xfrm>
                <a:off x="6982955" y="4471948"/>
                <a:ext cx="82800" cy="131040"/>
              </p14:xfrm>
            </p:contentPart>
          </mc:Choice>
          <mc:Fallback xmlns="">
            <p:pic>
              <p:nvPicPr>
                <p:cNvPr id="174" name="Freihand 173">
                  <a:extLst>
                    <a:ext uri="{FF2B5EF4-FFF2-40B4-BE49-F238E27FC236}">
                      <a16:creationId xmlns:a16="http://schemas.microsoft.com/office/drawing/2014/main" id="{1289C9E6-550D-1280-E3A9-03F29A7E9242}"/>
                    </a:ext>
                  </a:extLst>
                </p:cNvPr>
                <p:cNvPicPr/>
                <p:nvPr/>
              </p:nvPicPr>
              <p:blipFill>
                <a:blip r:embed="rId276"/>
                <a:stretch>
                  <a:fillRect/>
                </a:stretch>
              </p:blipFill>
              <p:spPr>
                <a:xfrm>
                  <a:off x="6974315" y="4462948"/>
                  <a:ext cx="100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5" name="Freihand 174">
                  <a:extLst>
                    <a:ext uri="{FF2B5EF4-FFF2-40B4-BE49-F238E27FC236}">
                      <a16:creationId xmlns:a16="http://schemas.microsoft.com/office/drawing/2014/main" id="{24872BAF-D2A4-148F-7A73-0585413824E8}"/>
                    </a:ext>
                  </a:extLst>
                </p14:cNvPr>
                <p14:cNvContentPartPr/>
                <p14:nvPr/>
              </p14:nvContentPartPr>
              <p14:xfrm>
                <a:off x="7159715" y="4640428"/>
                <a:ext cx="106560" cy="409680"/>
              </p14:xfrm>
            </p:contentPart>
          </mc:Choice>
          <mc:Fallback xmlns="">
            <p:pic>
              <p:nvPicPr>
                <p:cNvPr id="175" name="Freihand 174">
                  <a:extLst>
                    <a:ext uri="{FF2B5EF4-FFF2-40B4-BE49-F238E27FC236}">
                      <a16:creationId xmlns:a16="http://schemas.microsoft.com/office/drawing/2014/main" id="{24872BAF-D2A4-148F-7A73-0585413824E8}"/>
                    </a:ext>
                  </a:extLst>
                </p:cNvPr>
                <p:cNvPicPr/>
                <p:nvPr/>
              </p:nvPicPr>
              <p:blipFill>
                <a:blip r:embed="rId278"/>
                <a:stretch>
                  <a:fillRect/>
                </a:stretch>
              </p:blipFill>
              <p:spPr>
                <a:xfrm>
                  <a:off x="7151075" y="4631428"/>
                  <a:ext cx="12420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8" name="Freihand 177">
                  <a:extLst>
                    <a:ext uri="{FF2B5EF4-FFF2-40B4-BE49-F238E27FC236}">
                      <a16:creationId xmlns:a16="http://schemas.microsoft.com/office/drawing/2014/main" id="{3BD4D929-C2BC-DD25-2C72-4371AA55DBD0}"/>
                    </a:ext>
                  </a:extLst>
                </p14:cNvPr>
                <p14:cNvContentPartPr/>
                <p14:nvPr/>
              </p14:nvContentPartPr>
              <p14:xfrm>
                <a:off x="7496315" y="4919788"/>
                <a:ext cx="364320" cy="451440"/>
              </p14:xfrm>
            </p:contentPart>
          </mc:Choice>
          <mc:Fallback xmlns="">
            <p:pic>
              <p:nvPicPr>
                <p:cNvPr id="178" name="Freihand 177">
                  <a:extLst>
                    <a:ext uri="{FF2B5EF4-FFF2-40B4-BE49-F238E27FC236}">
                      <a16:creationId xmlns:a16="http://schemas.microsoft.com/office/drawing/2014/main" id="{3BD4D929-C2BC-DD25-2C72-4371AA55DBD0}"/>
                    </a:ext>
                  </a:extLst>
                </p:cNvPr>
                <p:cNvPicPr/>
                <p:nvPr/>
              </p:nvPicPr>
              <p:blipFill>
                <a:blip r:embed="rId280"/>
                <a:stretch>
                  <a:fillRect/>
                </a:stretch>
              </p:blipFill>
              <p:spPr>
                <a:xfrm>
                  <a:off x="7487675" y="4911148"/>
                  <a:ext cx="38196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9" name="Freihand 178">
                  <a:extLst>
                    <a:ext uri="{FF2B5EF4-FFF2-40B4-BE49-F238E27FC236}">
                      <a16:creationId xmlns:a16="http://schemas.microsoft.com/office/drawing/2014/main" id="{12A152FA-743D-D27D-A705-92E1C4918C74}"/>
                    </a:ext>
                  </a:extLst>
                </p14:cNvPr>
                <p14:cNvContentPartPr/>
                <p14:nvPr/>
              </p14:nvContentPartPr>
              <p14:xfrm>
                <a:off x="7360955" y="5208148"/>
                <a:ext cx="182520" cy="242640"/>
              </p14:xfrm>
            </p:contentPart>
          </mc:Choice>
          <mc:Fallback xmlns="">
            <p:pic>
              <p:nvPicPr>
                <p:cNvPr id="179" name="Freihand 178">
                  <a:extLst>
                    <a:ext uri="{FF2B5EF4-FFF2-40B4-BE49-F238E27FC236}">
                      <a16:creationId xmlns:a16="http://schemas.microsoft.com/office/drawing/2014/main" id="{12A152FA-743D-D27D-A705-92E1C4918C74}"/>
                    </a:ext>
                  </a:extLst>
                </p:cNvPr>
                <p:cNvPicPr/>
                <p:nvPr/>
              </p:nvPicPr>
              <p:blipFill>
                <a:blip r:embed="rId282"/>
                <a:stretch>
                  <a:fillRect/>
                </a:stretch>
              </p:blipFill>
              <p:spPr>
                <a:xfrm>
                  <a:off x="7352315" y="5199508"/>
                  <a:ext cx="200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1" name="Freihand 180">
                  <a:extLst>
                    <a:ext uri="{FF2B5EF4-FFF2-40B4-BE49-F238E27FC236}">
                      <a16:creationId xmlns:a16="http://schemas.microsoft.com/office/drawing/2014/main" id="{8D3621A6-A393-0561-B708-EE7024A7C748}"/>
                    </a:ext>
                  </a:extLst>
                </p14:cNvPr>
                <p14:cNvContentPartPr/>
                <p14:nvPr/>
              </p14:nvContentPartPr>
              <p14:xfrm>
                <a:off x="7008515" y="5375188"/>
                <a:ext cx="89640" cy="200520"/>
              </p14:xfrm>
            </p:contentPart>
          </mc:Choice>
          <mc:Fallback xmlns="">
            <p:pic>
              <p:nvPicPr>
                <p:cNvPr id="181" name="Freihand 180">
                  <a:extLst>
                    <a:ext uri="{FF2B5EF4-FFF2-40B4-BE49-F238E27FC236}">
                      <a16:creationId xmlns:a16="http://schemas.microsoft.com/office/drawing/2014/main" id="{8D3621A6-A393-0561-B708-EE7024A7C748}"/>
                    </a:ext>
                  </a:extLst>
                </p:cNvPr>
                <p:cNvPicPr/>
                <p:nvPr/>
              </p:nvPicPr>
              <p:blipFill>
                <a:blip r:embed="rId284"/>
                <a:stretch>
                  <a:fillRect/>
                </a:stretch>
              </p:blipFill>
              <p:spPr>
                <a:xfrm>
                  <a:off x="6999515" y="5366548"/>
                  <a:ext cx="107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2" name="Freihand 181">
                  <a:extLst>
                    <a:ext uri="{FF2B5EF4-FFF2-40B4-BE49-F238E27FC236}">
                      <a16:creationId xmlns:a16="http://schemas.microsoft.com/office/drawing/2014/main" id="{5EEF5C58-12F0-CD39-24E9-2A0443FF78F9}"/>
                    </a:ext>
                  </a:extLst>
                </p14:cNvPr>
                <p14:cNvContentPartPr/>
                <p14:nvPr/>
              </p14:nvContentPartPr>
              <p14:xfrm>
                <a:off x="7063235" y="5186908"/>
                <a:ext cx="10440" cy="19080"/>
              </p14:xfrm>
            </p:contentPart>
          </mc:Choice>
          <mc:Fallback xmlns="">
            <p:pic>
              <p:nvPicPr>
                <p:cNvPr id="182" name="Freihand 181">
                  <a:extLst>
                    <a:ext uri="{FF2B5EF4-FFF2-40B4-BE49-F238E27FC236}">
                      <a16:creationId xmlns:a16="http://schemas.microsoft.com/office/drawing/2014/main" id="{5EEF5C58-12F0-CD39-24E9-2A0443FF78F9}"/>
                    </a:ext>
                  </a:extLst>
                </p:cNvPr>
                <p:cNvPicPr/>
                <p:nvPr/>
              </p:nvPicPr>
              <p:blipFill>
                <a:blip r:embed="rId286"/>
                <a:stretch>
                  <a:fillRect/>
                </a:stretch>
              </p:blipFill>
              <p:spPr>
                <a:xfrm>
                  <a:off x="7054595" y="5178268"/>
                  <a:ext cx="28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3" name="Freihand 182">
                  <a:extLst>
                    <a:ext uri="{FF2B5EF4-FFF2-40B4-BE49-F238E27FC236}">
                      <a16:creationId xmlns:a16="http://schemas.microsoft.com/office/drawing/2014/main" id="{475F0A0D-D5CB-6D0E-53E3-AE581974F0E3}"/>
                    </a:ext>
                  </a:extLst>
                </p14:cNvPr>
                <p14:cNvContentPartPr/>
                <p14:nvPr/>
              </p14:nvContentPartPr>
              <p14:xfrm>
                <a:off x="7179875" y="5346748"/>
                <a:ext cx="35640" cy="206280"/>
              </p14:xfrm>
            </p:contentPart>
          </mc:Choice>
          <mc:Fallback xmlns="">
            <p:pic>
              <p:nvPicPr>
                <p:cNvPr id="183" name="Freihand 182">
                  <a:extLst>
                    <a:ext uri="{FF2B5EF4-FFF2-40B4-BE49-F238E27FC236}">
                      <a16:creationId xmlns:a16="http://schemas.microsoft.com/office/drawing/2014/main" id="{475F0A0D-D5CB-6D0E-53E3-AE581974F0E3}"/>
                    </a:ext>
                  </a:extLst>
                </p:cNvPr>
                <p:cNvPicPr/>
                <p:nvPr/>
              </p:nvPicPr>
              <p:blipFill>
                <a:blip r:embed="rId288"/>
                <a:stretch>
                  <a:fillRect/>
                </a:stretch>
              </p:blipFill>
              <p:spPr>
                <a:xfrm>
                  <a:off x="7170875" y="5338108"/>
                  <a:ext cx="53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4" name="Freihand 183">
                  <a:extLst>
                    <a:ext uri="{FF2B5EF4-FFF2-40B4-BE49-F238E27FC236}">
                      <a16:creationId xmlns:a16="http://schemas.microsoft.com/office/drawing/2014/main" id="{6E5CD652-6810-6DF5-3AF0-6D97331A17D6}"/>
                    </a:ext>
                  </a:extLst>
                </p14:cNvPr>
                <p14:cNvContentPartPr/>
                <p14:nvPr/>
              </p14:nvContentPartPr>
              <p14:xfrm>
                <a:off x="7146755" y="5166028"/>
                <a:ext cx="160200" cy="129240"/>
              </p14:xfrm>
            </p:contentPart>
          </mc:Choice>
          <mc:Fallback xmlns="">
            <p:pic>
              <p:nvPicPr>
                <p:cNvPr id="184" name="Freihand 183">
                  <a:extLst>
                    <a:ext uri="{FF2B5EF4-FFF2-40B4-BE49-F238E27FC236}">
                      <a16:creationId xmlns:a16="http://schemas.microsoft.com/office/drawing/2014/main" id="{6E5CD652-6810-6DF5-3AF0-6D97331A17D6}"/>
                    </a:ext>
                  </a:extLst>
                </p:cNvPr>
                <p:cNvPicPr/>
                <p:nvPr/>
              </p:nvPicPr>
              <p:blipFill>
                <a:blip r:embed="rId290"/>
                <a:stretch>
                  <a:fillRect/>
                </a:stretch>
              </p:blipFill>
              <p:spPr>
                <a:xfrm>
                  <a:off x="7137755" y="5157388"/>
                  <a:ext cx="177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6" name="Freihand 185">
                  <a:extLst>
                    <a:ext uri="{FF2B5EF4-FFF2-40B4-BE49-F238E27FC236}">
                      <a16:creationId xmlns:a16="http://schemas.microsoft.com/office/drawing/2014/main" id="{7B1FE970-EE11-2013-F457-B81CD5782259}"/>
                    </a:ext>
                  </a:extLst>
                </p14:cNvPr>
                <p14:cNvContentPartPr/>
                <p14:nvPr/>
              </p14:nvContentPartPr>
              <p14:xfrm>
                <a:off x="7071155" y="5776228"/>
                <a:ext cx="8640" cy="7920"/>
              </p14:xfrm>
            </p:contentPart>
          </mc:Choice>
          <mc:Fallback xmlns="">
            <p:pic>
              <p:nvPicPr>
                <p:cNvPr id="186" name="Freihand 185">
                  <a:extLst>
                    <a:ext uri="{FF2B5EF4-FFF2-40B4-BE49-F238E27FC236}">
                      <a16:creationId xmlns:a16="http://schemas.microsoft.com/office/drawing/2014/main" id="{7B1FE970-EE11-2013-F457-B81CD5782259}"/>
                    </a:ext>
                  </a:extLst>
                </p:cNvPr>
                <p:cNvPicPr/>
                <p:nvPr/>
              </p:nvPicPr>
              <p:blipFill>
                <a:blip r:embed="rId292"/>
                <a:stretch>
                  <a:fillRect/>
                </a:stretch>
              </p:blipFill>
              <p:spPr>
                <a:xfrm>
                  <a:off x="7062155" y="5767228"/>
                  <a:ext cx="26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7" name="Freihand 186">
                  <a:extLst>
                    <a:ext uri="{FF2B5EF4-FFF2-40B4-BE49-F238E27FC236}">
                      <a16:creationId xmlns:a16="http://schemas.microsoft.com/office/drawing/2014/main" id="{3204AD67-99DB-1135-DD86-F72352E7EA0C}"/>
                    </a:ext>
                  </a:extLst>
                </p14:cNvPr>
                <p14:cNvContentPartPr/>
                <p14:nvPr/>
              </p14:nvContentPartPr>
              <p14:xfrm>
                <a:off x="7005995" y="5636908"/>
                <a:ext cx="198720" cy="209880"/>
              </p14:xfrm>
            </p:contentPart>
          </mc:Choice>
          <mc:Fallback xmlns="">
            <p:pic>
              <p:nvPicPr>
                <p:cNvPr id="187" name="Freihand 186">
                  <a:extLst>
                    <a:ext uri="{FF2B5EF4-FFF2-40B4-BE49-F238E27FC236}">
                      <a16:creationId xmlns:a16="http://schemas.microsoft.com/office/drawing/2014/main" id="{3204AD67-99DB-1135-DD86-F72352E7EA0C}"/>
                    </a:ext>
                  </a:extLst>
                </p:cNvPr>
                <p:cNvPicPr/>
                <p:nvPr/>
              </p:nvPicPr>
              <p:blipFill>
                <a:blip r:embed="rId294"/>
                <a:stretch>
                  <a:fillRect/>
                </a:stretch>
              </p:blipFill>
              <p:spPr>
                <a:xfrm>
                  <a:off x="6997355" y="5627908"/>
                  <a:ext cx="216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8" name="Freihand 187">
                  <a:extLst>
                    <a:ext uri="{FF2B5EF4-FFF2-40B4-BE49-F238E27FC236}">
                      <a16:creationId xmlns:a16="http://schemas.microsoft.com/office/drawing/2014/main" id="{DF64EC65-CEC4-3767-389A-E69CC6FA67D0}"/>
                    </a:ext>
                  </a:extLst>
                </p14:cNvPr>
                <p14:cNvContentPartPr/>
                <p14:nvPr/>
              </p14:nvContentPartPr>
              <p14:xfrm>
                <a:off x="7285715" y="5547988"/>
                <a:ext cx="169920" cy="196560"/>
              </p14:xfrm>
            </p:contentPart>
          </mc:Choice>
          <mc:Fallback xmlns="">
            <p:pic>
              <p:nvPicPr>
                <p:cNvPr id="188" name="Freihand 187">
                  <a:extLst>
                    <a:ext uri="{FF2B5EF4-FFF2-40B4-BE49-F238E27FC236}">
                      <a16:creationId xmlns:a16="http://schemas.microsoft.com/office/drawing/2014/main" id="{DF64EC65-CEC4-3767-389A-E69CC6FA67D0}"/>
                    </a:ext>
                  </a:extLst>
                </p:cNvPr>
                <p:cNvPicPr/>
                <p:nvPr/>
              </p:nvPicPr>
              <p:blipFill>
                <a:blip r:embed="rId296"/>
                <a:stretch>
                  <a:fillRect/>
                </a:stretch>
              </p:blipFill>
              <p:spPr>
                <a:xfrm>
                  <a:off x="7277075" y="5538988"/>
                  <a:ext cx="187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9" name="Freihand 188">
                  <a:extLst>
                    <a:ext uri="{FF2B5EF4-FFF2-40B4-BE49-F238E27FC236}">
                      <a16:creationId xmlns:a16="http://schemas.microsoft.com/office/drawing/2014/main" id="{D46791EF-7D25-1CCB-79FC-72DFF0D12EBB}"/>
                    </a:ext>
                  </a:extLst>
                </p14:cNvPr>
                <p14:cNvContentPartPr/>
                <p14:nvPr/>
              </p14:nvContentPartPr>
              <p14:xfrm>
                <a:off x="7090955" y="5887468"/>
                <a:ext cx="187560" cy="109080"/>
              </p14:xfrm>
            </p:contentPart>
          </mc:Choice>
          <mc:Fallback xmlns="">
            <p:pic>
              <p:nvPicPr>
                <p:cNvPr id="189" name="Freihand 188">
                  <a:extLst>
                    <a:ext uri="{FF2B5EF4-FFF2-40B4-BE49-F238E27FC236}">
                      <a16:creationId xmlns:a16="http://schemas.microsoft.com/office/drawing/2014/main" id="{D46791EF-7D25-1CCB-79FC-72DFF0D12EBB}"/>
                    </a:ext>
                  </a:extLst>
                </p:cNvPr>
                <p:cNvPicPr/>
                <p:nvPr/>
              </p:nvPicPr>
              <p:blipFill>
                <a:blip r:embed="rId298"/>
                <a:stretch>
                  <a:fillRect/>
                </a:stretch>
              </p:blipFill>
              <p:spPr>
                <a:xfrm>
                  <a:off x="7082315" y="5878468"/>
                  <a:ext cx="205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0" name="Freihand 189">
                  <a:extLst>
                    <a:ext uri="{FF2B5EF4-FFF2-40B4-BE49-F238E27FC236}">
                      <a16:creationId xmlns:a16="http://schemas.microsoft.com/office/drawing/2014/main" id="{226E01EC-B0C1-1039-D0E9-B08F22D926A7}"/>
                    </a:ext>
                  </a:extLst>
                </p14:cNvPr>
                <p14:cNvContentPartPr/>
                <p14:nvPr/>
              </p14:nvContentPartPr>
              <p14:xfrm>
                <a:off x="7310195" y="5869828"/>
                <a:ext cx="190440" cy="83160"/>
              </p14:xfrm>
            </p:contentPart>
          </mc:Choice>
          <mc:Fallback xmlns="">
            <p:pic>
              <p:nvPicPr>
                <p:cNvPr id="190" name="Freihand 189">
                  <a:extLst>
                    <a:ext uri="{FF2B5EF4-FFF2-40B4-BE49-F238E27FC236}">
                      <a16:creationId xmlns:a16="http://schemas.microsoft.com/office/drawing/2014/main" id="{226E01EC-B0C1-1039-D0E9-B08F22D926A7}"/>
                    </a:ext>
                  </a:extLst>
                </p:cNvPr>
                <p:cNvPicPr/>
                <p:nvPr/>
              </p:nvPicPr>
              <p:blipFill>
                <a:blip r:embed="rId300"/>
                <a:stretch>
                  <a:fillRect/>
                </a:stretch>
              </p:blipFill>
              <p:spPr>
                <a:xfrm>
                  <a:off x="7301555" y="5861188"/>
                  <a:ext cx="208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1" name="Freihand 190">
                  <a:extLst>
                    <a:ext uri="{FF2B5EF4-FFF2-40B4-BE49-F238E27FC236}">
                      <a16:creationId xmlns:a16="http://schemas.microsoft.com/office/drawing/2014/main" id="{21DDFF13-FA70-0E02-5226-5DD7A1DA0406}"/>
                    </a:ext>
                  </a:extLst>
                </p14:cNvPr>
                <p14:cNvContentPartPr/>
                <p14:nvPr/>
              </p14:nvContentPartPr>
              <p14:xfrm>
                <a:off x="7568315" y="5761828"/>
                <a:ext cx="130680" cy="192240"/>
              </p14:xfrm>
            </p:contentPart>
          </mc:Choice>
          <mc:Fallback xmlns="">
            <p:pic>
              <p:nvPicPr>
                <p:cNvPr id="191" name="Freihand 190">
                  <a:extLst>
                    <a:ext uri="{FF2B5EF4-FFF2-40B4-BE49-F238E27FC236}">
                      <a16:creationId xmlns:a16="http://schemas.microsoft.com/office/drawing/2014/main" id="{21DDFF13-FA70-0E02-5226-5DD7A1DA0406}"/>
                    </a:ext>
                  </a:extLst>
                </p:cNvPr>
                <p:cNvPicPr/>
                <p:nvPr/>
              </p:nvPicPr>
              <p:blipFill>
                <a:blip r:embed="rId302"/>
                <a:stretch>
                  <a:fillRect/>
                </a:stretch>
              </p:blipFill>
              <p:spPr>
                <a:xfrm>
                  <a:off x="7559315" y="5753188"/>
                  <a:ext cx="1483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2" name="Freihand 191">
                  <a:extLst>
                    <a:ext uri="{FF2B5EF4-FFF2-40B4-BE49-F238E27FC236}">
                      <a16:creationId xmlns:a16="http://schemas.microsoft.com/office/drawing/2014/main" id="{06ABD40E-AF96-38DD-47CD-586CA2856468}"/>
                    </a:ext>
                  </a:extLst>
                </p14:cNvPr>
                <p14:cNvContentPartPr/>
                <p14:nvPr/>
              </p14:nvContentPartPr>
              <p14:xfrm>
                <a:off x="7785395" y="5676868"/>
                <a:ext cx="154440" cy="127080"/>
              </p14:xfrm>
            </p:contentPart>
          </mc:Choice>
          <mc:Fallback xmlns="">
            <p:pic>
              <p:nvPicPr>
                <p:cNvPr id="192" name="Freihand 191">
                  <a:extLst>
                    <a:ext uri="{FF2B5EF4-FFF2-40B4-BE49-F238E27FC236}">
                      <a16:creationId xmlns:a16="http://schemas.microsoft.com/office/drawing/2014/main" id="{06ABD40E-AF96-38DD-47CD-586CA2856468}"/>
                    </a:ext>
                  </a:extLst>
                </p:cNvPr>
                <p:cNvPicPr/>
                <p:nvPr/>
              </p:nvPicPr>
              <p:blipFill>
                <a:blip r:embed="rId304"/>
                <a:stretch>
                  <a:fillRect/>
                </a:stretch>
              </p:blipFill>
              <p:spPr>
                <a:xfrm>
                  <a:off x="7776755" y="5668228"/>
                  <a:ext cx="172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3" name="Freihand 192">
                  <a:extLst>
                    <a:ext uri="{FF2B5EF4-FFF2-40B4-BE49-F238E27FC236}">
                      <a16:creationId xmlns:a16="http://schemas.microsoft.com/office/drawing/2014/main" id="{3AA0DE89-A5F2-5FE0-5AEA-98DA414BE2D4}"/>
                    </a:ext>
                  </a:extLst>
                </p14:cNvPr>
                <p14:cNvContentPartPr/>
                <p14:nvPr/>
              </p14:nvContentPartPr>
              <p14:xfrm>
                <a:off x="7959995" y="5655268"/>
                <a:ext cx="106200" cy="75600"/>
              </p14:xfrm>
            </p:contentPart>
          </mc:Choice>
          <mc:Fallback xmlns="">
            <p:pic>
              <p:nvPicPr>
                <p:cNvPr id="193" name="Freihand 192">
                  <a:extLst>
                    <a:ext uri="{FF2B5EF4-FFF2-40B4-BE49-F238E27FC236}">
                      <a16:creationId xmlns:a16="http://schemas.microsoft.com/office/drawing/2014/main" id="{3AA0DE89-A5F2-5FE0-5AEA-98DA414BE2D4}"/>
                    </a:ext>
                  </a:extLst>
                </p:cNvPr>
                <p:cNvPicPr/>
                <p:nvPr/>
              </p:nvPicPr>
              <p:blipFill>
                <a:blip r:embed="rId306"/>
                <a:stretch>
                  <a:fillRect/>
                </a:stretch>
              </p:blipFill>
              <p:spPr>
                <a:xfrm>
                  <a:off x="7951355" y="5646628"/>
                  <a:ext cx="123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4" name="Freihand 193">
                  <a:extLst>
                    <a:ext uri="{FF2B5EF4-FFF2-40B4-BE49-F238E27FC236}">
                      <a16:creationId xmlns:a16="http://schemas.microsoft.com/office/drawing/2014/main" id="{B954A4F6-81F4-CA5B-177E-23934D92DE07}"/>
                    </a:ext>
                  </a:extLst>
                </p14:cNvPr>
                <p14:cNvContentPartPr/>
                <p14:nvPr/>
              </p14:nvContentPartPr>
              <p14:xfrm>
                <a:off x="8057555" y="5463028"/>
                <a:ext cx="147600" cy="209520"/>
              </p14:xfrm>
            </p:contentPart>
          </mc:Choice>
          <mc:Fallback xmlns="">
            <p:pic>
              <p:nvPicPr>
                <p:cNvPr id="194" name="Freihand 193">
                  <a:extLst>
                    <a:ext uri="{FF2B5EF4-FFF2-40B4-BE49-F238E27FC236}">
                      <a16:creationId xmlns:a16="http://schemas.microsoft.com/office/drawing/2014/main" id="{B954A4F6-81F4-CA5B-177E-23934D92DE07}"/>
                    </a:ext>
                  </a:extLst>
                </p:cNvPr>
                <p:cNvPicPr/>
                <p:nvPr/>
              </p:nvPicPr>
              <p:blipFill>
                <a:blip r:embed="rId308"/>
                <a:stretch>
                  <a:fillRect/>
                </a:stretch>
              </p:blipFill>
              <p:spPr>
                <a:xfrm>
                  <a:off x="8048555" y="5454388"/>
                  <a:ext cx="165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5" name="Freihand 194">
                  <a:extLst>
                    <a:ext uri="{FF2B5EF4-FFF2-40B4-BE49-F238E27FC236}">
                      <a16:creationId xmlns:a16="http://schemas.microsoft.com/office/drawing/2014/main" id="{A422BB2A-DA1B-F71B-1C26-53A8280529B9}"/>
                    </a:ext>
                  </a:extLst>
                </p14:cNvPr>
                <p14:cNvContentPartPr/>
                <p14:nvPr/>
              </p14:nvContentPartPr>
              <p14:xfrm>
                <a:off x="8164835" y="5590468"/>
                <a:ext cx="57600" cy="90000"/>
              </p14:xfrm>
            </p:contentPart>
          </mc:Choice>
          <mc:Fallback xmlns="">
            <p:pic>
              <p:nvPicPr>
                <p:cNvPr id="195" name="Freihand 194">
                  <a:extLst>
                    <a:ext uri="{FF2B5EF4-FFF2-40B4-BE49-F238E27FC236}">
                      <a16:creationId xmlns:a16="http://schemas.microsoft.com/office/drawing/2014/main" id="{A422BB2A-DA1B-F71B-1C26-53A8280529B9}"/>
                    </a:ext>
                  </a:extLst>
                </p:cNvPr>
                <p:cNvPicPr/>
                <p:nvPr/>
              </p:nvPicPr>
              <p:blipFill>
                <a:blip r:embed="rId310"/>
                <a:stretch>
                  <a:fillRect/>
                </a:stretch>
              </p:blipFill>
              <p:spPr>
                <a:xfrm>
                  <a:off x="8156195" y="5581468"/>
                  <a:ext cx="75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6" name="Freihand 195">
                  <a:extLst>
                    <a:ext uri="{FF2B5EF4-FFF2-40B4-BE49-F238E27FC236}">
                      <a16:creationId xmlns:a16="http://schemas.microsoft.com/office/drawing/2014/main" id="{845E8238-389B-B1BA-E17F-E746BAED9A83}"/>
                    </a:ext>
                  </a:extLst>
                </p14:cNvPr>
                <p14:cNvContentPartPr/>
                <p14:nvPr/>
              </p14:nvContentPartPr>
              <p14:xfrm>
                <a:off x="8233955" y="5509468"/>
                <a:ext cx="96840" cy="154440"/>
              </p14:xfrm>
            </p:contentPart>
          </mc:Choice>
          <mc:Fallback xmlns="">
            <p:pic>
              <p:nvPicPr>
                <p:cNvPr id="196" name="Freihand 195">
                  <a:extLst>
                    <a:ext uri="{FF2B5EF4-FFF2-40B4-BE49-F238E27FC236}">
                      <a16:creationId xmlns:a16="http://schemas.microsoft.com/office/drawing/2014/main" id="{845E8238-389B-B1BA-E17F-E746BAED9A83}"/>
                    </a:ext>
                  </a:extLst>
                </p:cNvPr>
                <p:cNvPicPr/>
                <p:nvPr/>
              </p:nvPicPr>
              <p:blipFill>
                <a:blip r:embed="rId312"/>
                <a:stretch>
                  <a:fillRect/>
                </a:stretch>
              </p:blipFill>
              <p:spPr>
                <a:xfrm>
                  <a:off x="8224955" y="5500468"/>
                  <a:ext cx="114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8" name="Freihand 197">
                  <a:extLst>
                    <a:ext uri="{FF2B5EF4-FFF2-40B4-BE49-F238E27FC236}">
                      <a16:creationId xmlns:a16="http://schemas.microsoft.com/office/drawing/2014/main" id="{E8BEDCD2-3A06-8A92-3CB3-DD5CA5735918}"/>
                    </a:ext>
                  </a:extLst>
                </p14:cNvPr>
                <p14:cNvContentPartPr/>
                <p14:nvPr/>
              </p14:nvContentPartPr>
              <p14:xfrm>
                <a:off x="6035435" y="5500468"/>
                <a:ext cx="672480" cy="152640"/>
              </p14:xfrm>
            </p:contentPart>
          </mc:Choice>
          <mc:Fallback xmlns="">
            <p:pic>
              <p:nvPicPr>
                <p:cNvPr id="198" name="Freihand 197">
                  <a:extLst>
                    <a:ext uri="{FF2B5EF4-FFF2-40B4-BE49-F238E27FC236}">
                      <a16:creationId xmlns:a16="http://schemas.microsoft.com/office/drawing/2014/main" id="{E8BEDCD2-3A06-8A92-3CB3-DD5CA5735918}"/>
                    </a:ext>
                  </a:extLst>
                </p:cNvPr>
                <p:cNvPicPr/>
                <p:nvPr/>
              </p:nvPicPr>
              <p:blipFill>
                <a:blip r:embed="rId314"/>
                <a:stretch>
                  <a:fillRect/>
                </a:stretch>
              </p:blipFill>
              <p:spPr>
                <a:xfrm>
                  <a:off x="6026795" y="5491828"/>
                  <a:ext cx="690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9" name="Freihand 198">
                  <a:extLst>
                    <a:ext uri="{FF2B5EF4-FFF2-40B4-BE49-F238E27FC236}">
                      <a16:creationId xmlns:a16="http://schemas.microsoft.com/office/drawing/2014/main" id="{CC9B45C2-FC7D-F098-3F49-B715ADAD1CDB}"/>
                    </a:ext>
                  </a:extLst>
                </p14:cNvPr>
                <p14:cNvContentPartPr/>
                <p14:nvPr/>
              </p14:nvContentPartPr>
              <p14:xfrm>
                <a:off x="5795315" y="5501188"/>
                <a:ext cx="353160" cy="272520"/>
              </p14:xfrm>
            </p:contentPart>
          </mc:Choice>
          <mc:Fallback xmlns="">
            <p:pic>
              <p:nvPicPr>
                <p:cNvPr id="199" name="Freihand 198">
                  <a:extLst>
                    <a:ext uri="{FF2B5EF4-FFF2-40B4-BE49-F238E27FC236}">
                      <a16:creationId xmlns:a16="http://schemas.microsoft.com/office/drawing/2014/main" id="{CC9B45C2-FC7D-F098-3F49-B715ADAD1CDB}"/>
                    </a:ext>
                  </a:extLst>
                </p:cNvPr>
                <p:cNvPicPr/>
                <p:nvPr/>
              </p:nvPicPr>
              <p:blipFill>
                <a:blip r:embed="rId316"/>
                <a:stretch>
                  <a:fillRect/>
                </a:stretch>
              </p:blipFill>
              <p:spPr>
                <a:xfrm>
                  <a:off x="5786315" y="5492188"/>
                  <a:ext cx="3708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Freihand 200">
                  <a:extLst>
                    <a:ext uri="{FF2B5EF4-FFF2-40B4-BE49-F238E27FC236}">
                      <a16:creationId xmlns:a16="http://schemas.microsoft.com/office/drawing/2014/main" id="{175601DA-2D5E-38A2-9046-5FE34B9765E7}"/>
                    </a:ext>
                  </a:extLst>
                </p14:cNvPr>
                <p14:cNvContentPartPr/>
                <p14:nvPr/>
              </p14:nvContentPartPr>
              <p14:xfrm>
                <a:off x="5142275" y="5670748"/>
                <a:ext cx="28440" cy="261360"/>
              </p14:xfrm>
            </p:contentPart>
          </mc:Choice>
          <mc:Fallback xmlns="">
            <p:pic>
              <p:nvPicPr>
                <p:cNvPr id="201" name="Freihand 200">
                  <a:extLst>
                    <a:ext uri="{FF2B5EF4-FFF2-40B4-BE49-F238E27FC236}">
                      <a16:creationId xmlns:a16="http://schemas.microsoft.com/office/drawing/2014/main" id="{175601DA-2D5E-38A2-9046-5FE34B9765E7}"/>
                    </a:ext>
                  </a:extLst>
                </p:cNvPr>
                <p:cNvPicPr/>
                <p:nvPr/>
              </p:nvPicPr>
              <p:blipFill>
                <a:blip r:embed="rId318"/>
                <a:stretch>
                  <a:fillRect/>
                </a:stretch>
              </p:blipFill>
              <p:spPr>
                <a:xfrm>
                  <a:off x="5133635" y="5661748"/>
                  <a:ext cx="460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2" name="Freihand 201">
                  <a:extLst>
                    <a:ext uri="{FF2B5EF4-FFF2-40B4-BE49-F238E27FC236}">
                      <a16:creationId xmlns:a16="http://schemas.microsoft.com/office/drawing/2014/main" id="{1CA7FAF1-20AA-7F9F-9D25-A187EE8ED3A4}"/>
                    </a:ext>
                  </a:extLst>
                </p14:cNvPr>
                <p14:cNvContentPartPr/>
                <p14:nvPr/>
              </p14:nvContentPartPr>
              <p14:xfrm>
                <a:off x="5032835" y="5571028"/>
                <a:ext cx="188640" cy="334440"/>
              </p14:xfrm>
            </p:contentPart>
          </mc:Choice>
          <mc:Fallback xmlns="">
            <p:pic>
              <p:nvPicPr>
                <p:cNvPr id="202" name="Freihand 201">
                  <a:extLst>
                    <a:ext uri="{FF2B5EF4-FFF2-40B4-BE49-F238E27FC236}">
                      <a16:creationId xmlns:a16="http://schemas.microsoft.com/office/drawing/2014/main" id="{1CA7FAF1-20AA-7F9F-9D25-A187EE8ED3A4}"/>
                    </a:ext>
                  </a:extLst>
                </p:cNvPr>
                <p:cNvPicPr/>
                <p:nvPr/>
              </p:nvPicPr>
              <p:blipFill>
                <a:blip r:embed="rId320"/>
                <a:stretch>
                  <a:fillRect/>
                </a:stretch>
              </p:blipFill>
              <p:spPr>
                <a:xfrm>
                  <a:off x="5023835" y="5562388"/>
                  <a:ext cx="20628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B3DD3326-E5B9-5B81-2DC8-1BBC92E7D2F5}"/>
                    </a:ext>
                  </a:extLst>
                </p14:cNvPr>
                <p14:cNvContentPartPr/>
                <p14:nvPr/>
              </p14:nvContentPartPr>
              <p14:xfrm>
                <a:off x="5274395" y="5590828"/>
                <a:ext cx="110880" cy="257760"/>
              </p14:xfrm>
            </p:contentPart>
          </mc:Choice>
          <mc:Fallback xmlns="">
            <p:pic>
              <p:nvPicPr>
                <p:cNvPr id="203" name="Freihand 202">
                  <a:extLst>
                    <a:ext uri="{FF2B5EF4-FFF2-40B4-BE49-F238E27FC236}">
                      <a16:creationId xmlns:a16="http://schemas.microsoft.com/office/drawing/2014/main" id="{B3DD3326-E5B9-5B81-2DC8-1BBC92E7D2F5}"/>
                    </a:ext>
                  </a:extLst>
                </p:cNvPr>
                <p:cNvPicPr/>
                <p:nvPr/>
              </p:nvPicPr>
              <p:blipFill>
                <a:blip r:embed="rId322"/>
                <a:stretch>
                  <a:fillRect/>
                </a:stretch>
              </p:blipFill>
              <p:spPr>
                <a:xfrm>
                  <a:off x="5265395" y="5582188"/>
                  <a:ext cx="1285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90FCF1F6-29B5-35D2-0480-F779D0C1FB6D}"/>
                    </a:ext>
                  </a:extLst>
                </p14:cNvPr>
                <p14:cNvContentPartPr/>
                <p14:nvPr/>
              </p14:nvContentPartPr>
              <p14:xfrm>
                <a:off x="5460515" y="5679748"/>
                <a:ext cx="37440" cy="117000"/>
              </p14:xfrm>
            </p:contentPart>
          </mc:Choice>
          <mc:Fallback xmlns="">
            <p:pic>
              <p:nvPicPr>
                <p:cNvPr id="204" name="Freihand 203">
                  <a:extLst>
                    <a:ext uri="{FF2B5EF4-FFF2-40B4-BE49-F238E27FC236}">
                      <a16:creationId xmlns:a16="http://schemas.microsoft.com/office/drawing/2014/main" id="{90FCF1F6-29B5-35D2-0480-F779D0C1FB6D}"/>
                    </a:ext>
                  </a:extLst>
                </p:cNvPr>
                <p:cNvPicPr/>
                <p:nvPr/>
              </p:nvPicPr>
              <p:blipFill>
                <a:blip r:embed="rId324"/>
                <a:stretch>
                  <a:fillRect/>
                </a:stretch>
              </p:blipFill>
              <p:spPr>
                <a:xfrm>
                  <a:off x="5451515" y="5670748"/>
                  <a:ext cx="55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722A1720-6474-3041-EC7D-2614C9D62BB2}"/>
                    </a:ext>
                  </a:extLst>
                </p14:cNvPr>
                <p14:cNvContentPartPr/>
                <p14:nvPr/>
              </p14:nvContentPartPr>
              <p14:xfrm>
                <a:off x="5447555" y="5554108"/>
                <a:ext cx="8640" cy="10440"/>
              </p14:xfrm>
            </p:contentPart>
          </mc:Choice>
          <mc:Fallback xmlns="">
            <p:pic>
              <p:nvPicPr>
                <p:cNvPr id="205" name="Freihand 204">
                  <a:extLst>
                    <a:ext uri="{FF2B5EF4-FFF2-40B4-BE49-F238E27FC236}">
                      <a16:creationId xmlns:a16="http://schemas.microsoft.com/office/drawing/2014/main" id="{722A1720-6474-3041-EC7D-2614C9D62BB2}"/>
                    </a:ext>
                  </a:extLst>
                </p:cNvPr>
                <p:cNvPicPr/>
                <p:nvPr/>
              </p:nvPicPr>
              <p:blipFill>
                <a:blip r:embed="rId326"/>
                <a:stretch>
                  <a:fillRect/>
                </a:stretch>
              </p:blipFill>
              <p:spPr>
                <a:xfrm>
                  <a:off x="5438915" y="5545108"/>
                  <a:ext cx="26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Freihand 205">
                  <a:extLst>
                    <a:ext uri="{FF2B5EF4-FFF2-40B4-BE49-F238E27FC236}">
                      <a16:creationId xmlns:a16="http://schemas.microsoft.com/office/drawing/2014/main" id="{F656AC48-BA4D-BD43-7993-685AC11F44B4}"/>
                    </a:ext>
                  </a:extLst>
                </p14:cNvPr>
                <p14:cNvContentPartPr/>
                <p14:nvPr/>
              </p14:nvContentPartPr>
              <p14:xfrm>
                <a:off x="5530355" y="5502268"/>
                <a:ext cx="71640" cy="348840"/>
              </p14:xfrm>
            </p:contentPart>
          </mc:Choice>
          <mc:Fallback xmlns="">
            <p:pic>
              <p:nvPicPr>
                <p:cNvPr id="206" name="Freihand 205">
                  <a:extLst>
                    <a:ext uri="{FF2B5EF4-FFF2-40B4-BE49-F238E27FC236}">
                      <a16:creationId xmlns:a16="http://schemas.microsoft.com/office/drawing/2014/main" id="{F656AC48-BA4D-BD43-7993-685AC11F44B4}"/>
                    </a:ext>
                  </a:extLst>
                </p:cNvPr>
                <p:cNvPicPr/>
                <p:nvPr/>
              </p:nvPicPr>
              <p:blipFill>
                <a:blip r:embed="rId328"/>
                <a:stretch>
                  <a:fillRect/>
                </a:stretch>
              </p:blipFill>
              <p:spPr>
                <a:xfrm>
                  <a:off x="5521715" y="5493628"/>
                  <a:ext cx="892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8" name="Freihand 207">
                  <a:extLst>
                    <a:ext uri="{FF2B5EF4-FFF2-40B4-BE49-F238E27FC236}">
                      <a16:creationId xmlns:a16="http://schemas.microsoft.com/office/drawing/2014/main" id="{968A0160-5E44-1C93-D849-99BB3DE4E8DB}"/>
                    </a:ext>
                  </a:extLst>
                </p14:cNvPr>
                <p14:cNvContentPartPr/>
                <p14:nvPr/>
              </p14:nvContentPartPr>
              <p14:xfrm>
                <a:off x="5667515" y="5452948"/>
                <a:ext cx="20520" cy="312840"/>
              </p14:xfrm>
            </p:contentPart>
          </mc:Choice>
          <mc:Fallback xmlns="">
            <p:pic>
              <p:nvPicPr>
                <p:cNvPr id="208" name="Freihand 207">
                  <a:extLst>
                    <a:ext uri="{FF2B5EF4-FFF2-40B4-BE49-F238E27FC236}">
                      <a16:creationId xmlns:a16="http://schemas.microsoft.com/office/drawing/2014/main" id="{968A0160-5E44-1C93-D849-99BB3DE4E8DB}"/>
                    </a:ext>
                  </a:extLst>
                </p:cNvPr>
                <p:cNvPicPr/>
                <p:nvPr/>
              </p:nvPicPr>
              <p:blipFill>
                <a:blip r:embed="rId330"/>
                <a:stretch>
                  <a:fillRect/>
                </a:stretch>
              </p:blipFill>
              <p:spPr>
                <a:xfrm>
                  <a:off x="5658875" y="5444308"/>
                  <a:ext cx="38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Freihand 208">
                  <a:extLst>
                    <a:ext uri="{FF2B5EF4-FFF2-40B4-BE49-F238E27FC236}">
                      <a16:creationId xmlns:a16="http://schemas.microsoft.com/office/drawing/2014/main" id="{290326AB-E08B-DD95-2BC0-1B721486BAF7}"/>
                    </a:ext>
                  </a:extLst>
                </p14:cNvPr>
                <p14:cNvContentPartPr/>
                <p14:nvPr/>
              </p14:nvContentPartPr>
              <p14:xfrm>
                <a:off x="5631875" y="5643748"/>
                <a:ext cx="160200" cy="239040"/>
              </p14:xfrm>
            </p:contentPart>
          </mc:Choice>
          <mc:Fallback xmlns="">
            <p:pic>
              <p:nvPicPr>
                <p:cNvPr id="209" name="Freihand 208">
                  <a:extLst>
                    <a:ext uri="{FF2B5EF4-FFF2-40B4-BE49-F238E27FC236}">
                      <a16:creationId xmlns:a16="http://schemas.microsoft.com/office/drawing/2014/main" id="{290326AB-E08B-DD95-2BC0-1B721486BAF7}"/>
                    </a:ext>
                  </a:extLst>
                </p:cNvPr>
                <p:cNvPicPr/>
                <p:nvPr/>
              </p:nvPicPr>
              <p:blipFill>
                <a:blip r:embed="rId332"/>
                <a:stretch>
                  <a:fillRect/>
                </a:stretch>
              </p:blipFill>
              <p:spPr>
                <a:xfrm>
                  <a:off x="5622875" y="5635108"/>
                  <a:ext cx="177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 name="Freihand 210">
                  <a:extLst>
                    <a:ext uri="{FF2B5EF4-FFF2-40B4-BE49-F238E27FC236}">
                      <a16:creationId xmlns:a16="http://schemas.microsoft.com/office/drawing/2014/main" id="{A7E0C995-4B78-9E1B-8DC8-FC86D74CEA9F}"/>
                    </a:ext>
                  </a:extLst>
                </p14:cNvPr>
                <p14:cNvContentPartPr/>
                <p14:nvPr/>
              </p14:nvContentPartPr>
              <p14:xfrm>
                <a:off x="4920875" y="6105988"/>
                <a:ext cx="40680" cy="196560"/>
              </p14:xfrm>
            </p:contentPart>
          </mc:Choice>
          <mc:Fallback xmlns="">
            <p:pic>
              <p:nvPicPr>
                <p:cNvPr id="211" name="Freihand 210">
                  <a:extLst>
                    <a:ext uri="{FF2B5EF4-FFF2-40B4-BE49-F238E27FC236}">
                      <a16:creationId xmlns:a16="http://schemas.microsoft.com/office/drawing/2014/main" id="{A7E0C995-4B78-9E1B-8DC8-FC86D74CEA9F}"/>
                    </a:ext>
                  </a:extLst>
                </p:cNvPr>
                <p:cNvPicPr/>
                <p:nvPr/>
              </p:nvPicPr>
              <p:blipFill>
                <a:blip r:embed="rId334"/>
                <a:stretch>
                  <a:fillRect/>
                </a:stretch>
              </p:blipFill>
              <p:spPr>
                <a:xfrm>
                  <a:off x="4912235" y="6097348"/>
                  <a:ext cx="58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2" name="Freihand 211">
                  <a:extLst>
                    <a:ext uri="{FF2B5EF4-FFF2-40B4-BE49-F238E27FC236}">
                      <a16:creationId xmlns:a16="http://schemas.microsoft.com/office/drawing/2014/main" id="{36A69192-D86D-704F-C955-87436456263A}"/>
                    </a:ext>
                  </a:extLst>
                </p14:cNvPr>
                <p14:cNvContentPartPr/>
                <p14:nvPr/>
              </p14:nvContentPartPr>
              <p14:xfrm>
                <a:off x="4861835" y="6083668"/>
                <a:ext cx="166680" cy="212400"/>
              </p14:xfrm>
            </p:contentPart>
          </mc:Choice>
          <mc:Fallback xmlns="">
            <p:pic>
              <p:nvPicPr>
                <p:cNvPr id="212" name="Freihand 211">
                  <a:extLst>
                    <a:ext uri="{FF2B5EF4-FFF2-40B4-BE49-F238E27FC236}">
                      <a16:creationId xmlns:a16="http://schemas.microsoft.com/office/drawing/2014/main" id="{36A69192-D86D-704F-C955-87436456263A}"/>
                    </a:ext>
                  </a:extLst>
                </p:cNvPr>
                <p:cNvPicPr/>
                <p:nvPr/>
              </p:nvPicPr>
              <p:blipFill>
                <a:blip r:embed="rId336"/>
                <a:stretch>
                  <a:fillRect/>
                </a:stretch>
              </p:blipFill>
              <p:spPr>
                <a:xfrm>
                  <a:off x="4853195" y="6074668"/>
                  <a:ext cx="184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3" name="Freihand 212">
                  <a:extLst>
                    <a:ext uri="{FF2B5EF4-FFF2-40B4-BE49-F238E27FC236}">
                      <a16:creationId xmlns:a16="http://schemas.microsoft.com/office/drawing/2014/main" id="{49F20354-1A07-635D-71BA-4D00BC069062}"/>
                    </a:ext>
                  </a:extLst>
                </p14:cNvPr>
                <p14:cNvContentPartPr/>
                <p14:nvPr/>
              </p14:nvContentPartPr>
              <p14:xfrm>
                <a:off x="5004035" y="6154228"/>
                <a:ext cx="137160" cy="141120"/>
              </p14:xfrm>
            </p:contentPart>
          </mc:Choice>
          <mc:Fallback xmlns="">
            <p:pic>
              <p:nvPicPr>
                <p:cNvPr id="213" name="Freihand 212">
                  <a:extLst>
                    <a:ext uri="{FF2B5EF4-FFF2-40B4-BE49-F238E27FC236}">
                      <a16:creationId xmlns:a16="http://schemas.microsoft.com/office/drawing/2014/main" id="{49F20354-1A07-635D-71BA-4D00BC069062}"/>
                    </a:ext>
                  </a:extLst>
                </p:cNvPr>
                <p:cNvPicPr/>
                <p:nvPr/>
              </p:nvPicPr>
              <p:blipFill>
                <a:blip r:embed="rId338"/>
                <a:stretch>
                  <a:fillRect/>
                </a:stretch>
              </p:blipFill>
              <p:spPr>
                <a:xfrm>
                  <a:off x="4995395" y="6145228"/>
                  <a:ext cx="154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4" name="Freihand 213">
                  <a:extLst>
                    <a:ext uri="{FF2B5EF4-FFF2-40B4-BE49-F238E27FC236}">
                      <a16:creationId xmlns:a16="http://schemas.microsoft.com/office/drawing/2014/main" id="{90992327-B4D1-3907-72A2-5475DDF13F18}"/>
                    </a:ext>
                  </a:extLst>
                </p14:cNvPr>
                <p14:cNvContentPartPr/>
                <p14:nvPr/>
              </p14:nvContentPartPr>
              <p14:xfrm>
                <a:off x="5187275" y="6134788"/>
                <a:ext cx="227880" cy="145440"/>
              </p14:xfrm>
            </p:contentPart>
          </mc:Choice>
          <mc:Fallback xmlns="">
            <p:pic>
              <p:nvPicPr>
                <p:cNvPr id="214" name="Freihand 213">
                  <a:extLst>
                    <a:ext uri="{FF2B5EF4-FFF2-40B4-BE49-F238E27FC236}">
                      <a16:creationId xmlns:a16="http://schemas.microsoft.com/office/drawing/2014/main" id="{90992327-B4D1-3907-72A2-5475DDF13F18}"/>
                    </a:ext>
                  </a:extLst>
                </p:cNvPr>
                <p:cNvPicPr/>
                <p:nvPr/>
              </p:nvPicPr>
              <p:blipFill>
                <a:blip r:embed="rId340"/>
                <a:stretch>
                  <a:fillRect/>
                </a:stretch>
              </p:blipFill>
              <p:spPr>
                <a:xfrm>
                  <a:off x="5178275" y="6126148"/>
                  <a:ext cx="245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5" name="Freihand 214">
                  <a:extLst>
                    <a:ext uri="{FF2B5EF4-FFF2-40B4-BE49-F238E27FC236}">
                      <a16:creationId xmlns:a16="http://schemas.microsoft.com/office/drawing/2014/main" id="{5DD4B384-2EF8-2055-D887-07DD0292AEA3}"/>
                    </a:ext>
                  </a:extLst>
                </p14:cNvPr>
                <p14:cNvContentPartPr/>
                <p14:nvPr/>
              </p14:nvContentPartPr>
              <p14:xfrm>
                <a:off x="5405795" y="6085828"/>
                <a:ext cx="129960" cy="134640"/>
              </p14:xfrm>
            </p:contentPart>
          </mc:Choice>
          <mc:Fallback xmlns="">
            <p:pic>
              <p:nvPicPr>
                <p:cNvPr id="215" name="Freihand 214">
                  <a:extLst>
                    <a:ext uri="{FF2B5EF4-FFF2-40B4-BE49-F238E27FC236}">
                      <a16:creationId xmlns:a16="http://schemas.microsoft.com/office/drawing/2014/main" id="{5DD4B384-2EF8-2055-D887-07DD0292AEA3}"/>
                    </a:ext>
                  </a:extLst>
                </p:cNvPr>
                <p:cNvPicPr/>
                <p:nvPr/>
              </p:nvPicPr>
              <p:blipFill>
                <a:blip r:embed="rId342"/>
                <a:stretch>
                  <a:fillRect/>
                </a:stretch>
              </p:blipFill>
              <p:spPr>
                <a:xfrm>
                  <a:off x="5397155" y="6077188"/>
                  <a:ext cx="147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6" name="Freihand 215">
                  <a:extLst>
                    <a:ext uri="{FF2B5EF4-FFF2-40B4-BE49-F238E27FC236}">
                      <a16:creationId xmlns:a16="http://schemas.microsoft.com/office/drawing/2014/main" id="{C758B314-F014-A943-39A5-44EBE8C9490C}"/>
                    </a:ext>
                  </a:extLst>
                </p14:cNvPr>
                <p14:cNvContentPartPr/>
                <p14:nvPr/>
              </p14:nvContentPartPr>
              <p14:xfrm>
                <a:off x="5506235" y="5975668"/>
                <a:ext cx="90000" cy="200520"/>
              </p14:xfrm>
            </p:contentPart>
          </mc:Choice>
          <mc:Fallback xmlns="">
            <p:pic>
              <p:nvPicPr>
                <p:cNvPr id="216" name="Freihand 215">
                  <a:extLst>
                    <a:ext uri="{FF2B5EF4-FFF2-40B4-BE49-F238E27FC236}">
                      <a16:creationId xmlns:a16="http://schemas.microsoft.com/office/drawing/2014/main" id="{C758B314-F014-A943-39A5-44EBE8C9490C}"/>
                    </a:ext>
                  </a:extLst>
                </p:cNvPr>
                <p:cNvPicPr/>
                <p:nvPr/>
              </p:nvPicPr>
              <p:blipFill>
                <a:blip r:embed="rId344"/>
                <a:stretch>
                  <a:fillRect/>
                </a:stretch>
              </p:blipFill>
              <p:spPr>
                <a:xfrm>
                  <a:off x="5497595" y="5966668"/>
                  <a:ext cx="1076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8" name="Freihand 217">
                  <a:extLst>
                    <a:ext uri="{FF2B5EF4-FFF2-40B4-BE49-F238E27FC236}">
                      <a16:creationId xmlns:a16="http://schemas.microsoft.com/office/drawing/2014/main" id="{9C946819-7814-47C9-0040-440C991926C9}"/>
                    </a:ext>
                  </a:extLst>
                </p14:cNvPr>
                <p14:cNvContentPartPr/>
                <p14:nvPr/>
              </p14:nvContentPartPr>
              <p14:xfrm>
                <a:off x="5640515" y="6017428"/>
                <a:ext cx="228600" cy="101160"/>
              </p14:xfrm>
            </p:contentPart>
          </mc:Choice>
          <mc:Fallback xmlns="">
            <p:pic>
              <p:nvPicPr>
                <p:cNvPr id="218" name="Freihand 217">
                  <a:extLst>
                    <a:ext uri="{FF2B5EF4-FFF2-40B4-BE49-F238E27FC236}">
                      <a16:creationId xmlns:a16="http://schemas.microsoft.com/office/drawing/2014/main" id="{9C946819-7814-47C9-0040-440C991926C9}"/>
                    </a:ext>
                  </a:extLst>
                </p:cNvPr>
                <p:cNvPicPr/>
                <p:nvPr/>
              </p:nvPicPr>
              <p:blipFill>
                <a:blip r:embed="rId346"/>
                <a:stretch>
                  <a:fillRect/>
                </a:stretch>
              </p:blipFill>
              <p:spPr>
                <a:xfrm>
                  <a:off x="5631515" y="6008788"/>
                  <a:ext cx="246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9" name="Freihand 218">
                  <a:extLst>
                    <a:ext uri="{FF2B5EF4-FFF2-40B4-BE49-F238E27FC236}">
                      <a16:creationId xmlns:a16="http://schemas.microsoft.com/office/drawing/2014/main" id="{132A74BE-5C41-5A20-F557-39C13D8B03F9}"/>
                    </a:ext>
                  </a:extLst>
                </p14:cNvPr>
                <p14:cNvContentPartPr/>
                <p14:nvPr/>
              </p14:nvContentPartPr>
              <p14:xfrm>
                <a:off x="5884955" y="5831668"/>
                <a:ext cx="236880" cy="243360"/>
              </p14:xfrm>
            </p:contentPart>
          </mc:Choice>
          <mc:Fallback xmlns="">
            <p:pic>
              <p:nvPicPr>
                <p:cNvPr id="219" name="Freihand 218">
                  <a:extLst>
                    <a:ext uri="{FF2B5EF4-FFF2-40B4-BE49-F238E27FC236}">
                      <a16:creationId xmlns:a16="http://schemas.microsoft.com/office/drawing/2014/main" id="{132A74BE-5C41-5A20-F557-39C13D8B03F9}"/>
                    </a:ext>
                  </a:extLst>
                </p:cNvPr>
                <p:cNvPicPr/>
                <p:nvPr/>
              </p:nvPicPr>
              <p:blipFill>
                <a:blip r:embed="rId348"/>
                <a:stretch>
                  <a:fillRect/>
                </a:stretch>
              </p:blipFill>
              <p:spPr>
                <a:xfrm>
                  <a:off x="5876315" y="5822668"/>
                  <a:ext cx="2545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743C7740-B013-FD21-08B1-089A39B44BBF}"/>
                    </a:ext>
                  </a:extLst>
                </p14:cNvPr>
                <p14:cNvContentPartPr/>
                <p14:nvPr/>
              </p14:nvContentPartPr>
              <p14:xfrm>
                <a:off x="4946435" y="6404788"/>
                <a:ext cx="169560" cy="193320"/>
              </p14:xfrm>
            </p:contentPart>
          </mc:Choice>
          <mc:Fallback xmlns="">
            <p:pic>
              <p:nvPicPr>
                <p:cNvPr id="220" name="Freihand 219">
                  <a:extLst>
                    <a:ext uri="{FF2B5EF4-FFF2-40B4-BE49-F238E27FC236}">
                      <a16:creationId xmlns:a16="http://schemas.microsoft.com/office/drawing/2014/main" id="{743C7740-B013-FD21-08B1-089A39B44BBF}"/>
                    </a:ext>
                  </a:extLst>
                </p:cNvPr>
                <p:cNvPicPr/>
                <p:nvPr/>
              </p:nvPicPr>
              <p:blipFill>
                <a:blip r:embed="rId350"/>
                <a:stretch>
                  <a:fillRect/>
                </a:stretch>
              </p:blipFill>
              <p:spPr>
                <a:xfrm>
                  <a:off x="4937435" y="6396148"/>
                  <a:ext cx="187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0221DA94-0BA5-D6AF-8CE2-37A2B8AC661F}"/>
                    </a:ext>
                  </a:extLst>
                </p14:cNvPr>
                <p14:cNvContentPartPr/>
                <p14:nvPr/>
              </p14:nvContentPartPr>
              <p14:xfrm>
                <a:off x="5127515" y="6425668"/>
                <a:ext cx="70920" cy="143640"/>
              </p14:xfrm>
            </p:contentPart>
          </mc:Choice>
          <mc:Fallback xmlns="">
            <p:pic>
              <p:nvPicPr>
                <p:cNvPr id="221" name="Freihand 220">
                  <a:extLst>
                    <a:ext uri="{FF2B5EF4-FFF2-40B4-BE49-F238E27FC236}">
                      <a16:creationId xmlns:a16="http://schemas.microsoft.com/office/drawing/2014/main" id="{0221DA94-0BA5-D6AF-8CE2-37A2B8AC661F}"/>
                    </a:ext>
                  </a:extLst>
                </p:cNvPr>
                <p:cNvPicPr/>
                <p:nvPr/>
              </p:nvPicPr>
              <p:blipFill>
                <a:blip r:embed="rId352"/>
                <a:stretch>
                  <a:fillRect/>
                </a:stretch>
              </p:blipFill>
              <p:spPr>
                <a:xfrm>
                  <a:off x="5118875" y="6417028"/>
                  <a:ext cx="88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95504E87-7845-AB20-63EE-5B165C7785C1}"/>
                    </a:ext>
                  </a:extLst>
                </p14:cNvPr>
                <p14:cNvContentPartPr/>
                <p14:nvPr/>
              </p14:nvContentPartPr>
              <p14:xfrm>
                <a:off x="5251715" y="6422788"/>
                <a:ext cx="68040" cy="105480"/>
              </p14:xfrm>
            </p:contentPart>
          </mc:Choice>
          <mc:Fallback xmlns="">
            <p:pic>
              <p:nvPicPr>
                <p:cNvPr id="222" name="Freihand 221">
                  <a:extLst>
                    <a:ext uri="{FF2B5EF4-FFF2-40B4-BE49-F238E27FC236}">
                      <a16:creationId xmlns:a16="http://schemas.microsoft.com/office/drawing/2014/main" id="{95504E87-7845-AB20-63EE-5B165C7785C1}"/>
                    </a:ext>
                  </a:extLst>
                </p:cNvPr>
                <p:cNvPicPr/>
                <p:nvPr/>
              </p:nvPicPr>
              <p:blipFill>
                <a:blip r:embed="rId354"/>
                <a:stretch>
                  <a:fillRect/>
                </a:stretch>
              </p:blipFill>
              <p:spPr>
                <a:xfrm>
                  <a:off x="5242715" y="6414148"/>
                  <a:ext cx="85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3" name="Freihand 222">
                  <a:extLst>
                    <a:ext uri="{FF2B5EF4-FFF2-40B4-BE49-F238E27FC236}">
                      <a16:creationId xmlns:a16="http://schemas.microsoft.com/office/drawing/2014/main" id="{4A1BC1DE-5930-B6F4-F0C7-C7DF3AD8828B}"/>
                    </a:ext>
                  </a:extLst>
                </p14:cNvPr>
                <p14:cNvContentPartPr/>
                <p14:nvPr/>
              </p14:nvContentPartPr>
              <p14:xfrm>
                <a:off x="5374475" y="6376708"/>
                <a:ext cx="159480" cy="124920"/>
              </p14:xfrm>
            </p:contentPart>
          </mc:Choice>
          <mc:Fallback xmlns="">
            <p:pic>
              <p:nvPicPr>
                <p:cNvPr id="223" name="Freihand 222">
                  <a:extLst>
                    <a:ext uri="{FF2B5EF4-FFF2-40B4-BE49-F238E27FC236}">
                      <a16:creationId xmlns:a16="http://schemas.microsoft.com/office/drawing/2014/main" id="{4A1BC1DE-5930-B6F4-F0C7-C7DF3AD8828B}"/>
                    </a:ext>
                  </a:extLst>
                </p:cNvPr>
                <p:cNvPicPr/>
                <p:nvPr/>
              </p:nvPicPr>
              <p:blipFill>
                <a:blip r:embed="rId356"/>
                <a:stretch>
                  <a:fillRect/>
                </a:stretch>
              </p:blipFill>
              <p:spPr>
                <a:xfrm>
                  <a:off x="5365835" y="6367708"/>
                  <a:ext cx="177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4" name="Freihand 223">
                  <a:extLst>
                    <a:ext uri="{FF2B5EF4-FFF2-40B4-BE49-F238E27FC236}">
                      <a16:creationId xmlns:a16="http://schemas.microsoft.com/office/drawing/2014/main" id="{FCBFF6AF-EDE3-137D-6E34-535DBB8EBCAA}"/>
                    </a:ext>
                  </a:extLst>
                </p14:cNvPr>
                <p14:cNvContentPartPr/>
                <p14:nvPr/>
              </p14:nvContentPartPr>
              <p14:xfrm>
                <a:off x="5543315" y="6351148"/>
                <a:ext cx="72360" cy="84600"/>
              </p14:xfrm>
            </p:contentPart>
          </mc:Choice>
          <mc:Fallback xmlns="">
            <p:pic>
              <p:nvPicPr>
                <p:cNvPr id="224" name="Freihand 223">
                  <a:extLst>
                    <a:ext uri="{FF2B5EF4-FFF2-40B4-BE49-F238E27FC236}">
                      <a16:creationId xmlns:a16="http://schemas.microsoft.com/office/drawing/2014/main" id="{FCBFF6AF-EDE3-137D-6E34-535DBB8EBCAA}"/>
                    </a:ext>
                  </a:extLst>
                </p:cNvPr>
                <p:cNvPicPr/>
                <p:nvPr/>
              </p:nvPicPr>
              <p:blipFill>
                <a:blip r:embed="rId358"/>
                <a:stretch>
                  <a:fillRect/>
                </a:stretch>
              </p:blipFill>
              <p:spPr>
                <a:xfrm>
                  <a:off x="5534675" y="6342508"/>
                  <a:ext cx="90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5" name="Freihand 224">
                  <a:extLst>
                    <a:ext uri="{FF2B5EF4-FFF2-40B4-BE49-F238E27FC236}">
                      <a16:creationId xmlns:a16="http://schemas.microsoft.com/office/drawing/2014/main" id="{01611787-8544-F9EA-AFE4-125E80D2556B}"/>
                    </a:ext>
                  </a:extLst>
                </p14:cNvPr>
                <p14:cNvContentPartPr/>
                <p14:nvPr/>
              </p14:nvContentPartPr>
              <p14:xfrm>
                <a:off x="5634035" y="6302188"/>
                <a:ext cx="58320" cy="129240"/>
              </p14:xfrm>
            </p:contentPart>
          </mc:Choice>
          <mc:Fallback xmlns="">
            <p:pic>
              <p:nvPicPr>
                <p:cNvPr id="225" name="Freihand 224">
                  <a:extLst>
                    <a:ext uri="{FF2B5EF4-FFF2-40B4-BE49-F238E27FC236}">
                      <a16:creationId xmlns:a16="http://schemas.microsoft.com/office/drawing/2014/main" id="{01611787-8544-F9EA-AFE4-125E80D2556B}"/>
                    </a:ext>
                  </a:extLst>
                </p:cNvPr>
                <p:cNvPicPr/>
                <p:nvPr/>
              </p:nvPicPr>
              <p:blipFill>
                <a:blip r:embed="rId360"/>
                <a:stretch>
                  <a:fillRect/>
                </a:stretch>
              </p:blipFill>
              <p:spPr>
                <a:xfrm>
                  <a:off x="5625395" y="6293548"/>
                  <a:ext cx="75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6" name="Freihand 225">
                  <a:extLst>
                    <a:ext uri="{FF2B5EF4-FFF2-40B4-BE49-F238E27FC236}">
                      <a16:creationId xmlns:a16="http://schemas.microsoft.com/office/drawing/2014/main" id="{06F6E08C-FE4B-8955-181D-48A51F9A93D1}"/>
                    </a:ext>
                  </a:extLst>
                </p14:cNvPr>
                <p14:cNvContentPartPr/>
                <p14:nvPr/>
              </p14:nvContentPartPr>
              <p14:xfrm>
                <a:off x="5703875" y="6285268"/>
                <a:ext cx="110520" cy="118440"/>
              </p14:xfrm>
            </p:contentPart>
          </mc:Choice>
          <mc:Fallback xmlns="">
            <p:pic>
              <p:nvPicPr>
                <p:cNvPr id="226" name="Freihand 225">
                  <a:extLst>
                    <a:ext uri="{FF2B5EF4-FFF2-40B4-BE49-F238E27FC236}">
                      <a16:creationId xmlns:a16="http://schemas.microsoft.com/office/drawing/2014/main" id="{06F6E08C-FE4B-8955-181D-48A51F9A93D1}"/>
                    </a:ext>
                  </a:extLst>
                </p:cNvPr>
                <p:cNvPicPr/>
                <p:nvPr/>
              </p:nvPicPr>
              <p:blipFill>
                <a:blip r:embed="rId362"/>
                <a:stretch>
                  <a:fillRect/>
                </a:stretch>
              </p:blipFill>
              <p:spPr>
                <a:xfrm>
                  <a:off x="5695235" y="6276268"/>
                  <a:ext cx="12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7" name="Freihand 226">
                  <a:extLst>
                    <a:ext uri="{FF2B5EF4-FFF2-40B4-BE49-F238E27FC236}">
                      <a16:creationId xmlns:a16="http://schemas.microsoft.com/office/drawing/2014/main" id="{3B87EA42-1193-AF95-A0D0-445109768BC6}"/>
                    </a:ext>
                  </a:extLst>
                </p14:cNvPr>
                <p14:cNvContentPartPr/>
                <p14:nvPr/>
              </p14:nvContentPartPr>
              <p14:xfrm>
                <a:off x="5817275" y="6260068"/>
                <a:ext cx="73080" cy="126720"/>
              </p14:xfrm>
            </p:contentPart>
          </mc:Choice>
          <mc:Fallback xmlns="">
            <p:pic>
              <p:nvPicPr>
                <p:cNvPr id="227" name="Freihand 226">
                  <a:extLst>
                    <a:ext uri="{FF2B5EF4-FFF2-40B4-BE49-F238E27FC236}">
                      <a16:creationId xmlns:a16="http://schemas.microsoft.com/office/drawing/2014/main" id="{3B87EA42-1193-AF95-A0D0-445109768BC6}"/>
                    </a:ext>
                  </a:extLst>
                </p:cNvPr>
                <p:cNvPicPr/>
                <p:nvPr/>
              </p:nvPicPr>
              <p:blipFill>
                <a:blip r:embed="rId364"/>
                <a:stretch>
                  <a:fillRect/>
                </a:stretch>
              </p:blipFill>
              <p:spPr>
                <a:xfrm>
                  <a:off x="5808635" y="6251068"/>
                  <a:ext cx="90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8" name="Freihand 227">
                  <a:extLst>
                    <a:ext uri="{FF2B5EF4-FFF2-40B4-BE49-F238E27FC236}">
                      <a16:creationId xmlns:a16="http://schemas.microsoft.com/office/drawing/2014/main" id="{FF8AD29A-3F3B-32AC-6349-FC16D1FD66DC}"/>
                    </a:ext>
                  </a:extLst>
                </p14:cNvPr>
                <p14:cNvContentPartPr/>
                <p14:nvPr/>
              </p14:nvContentPartPr>
              <p14:xfrm>
                <a:off x="5582195" y="6417028"/>
                <a:ext cx="164520" cy="261360"/>
              </p14:xfrm>
            </p:contentPart>
          </mc:Choice>
          <mc:Fallback xmlns="">
            <p:pic>
              <p:nvPicPr>
                <p:cNvPr id="228" name="Freihand 227">
                  <a:extLst>
                    <a:ext uri="{FF2B5EF4-FFF2-40B4-BE49-F238E27FC236}">
                      <a16:creationId xmlns:a16="http://schemas.microsoft.com/office/drawing/2014/main" id="{FF8AD29A-3F3B-32AC-6349-FC16D1FD66DC}"/>
                    </a:ext>
                  </a:extLst>
                </p:cNvPr>
                <p:cNvPicPr/>
                <p:nvPr/>
              </p:nvPicPr>
              <p:blipFill>
                <a:blip r:embed="rId366"/>
                <a:stretch>
                  <a:fillRect/>
                </a:stretch>
              </p:blipFill>
              <p:spPr>
                <a:xfrm>
                  <a:off x="5573555" y="6408028"/>
                  <a:ext cx="1821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9" name="Freihand 228">
                  <a:extLst>
                    <a:ext uri="{FF2B5EF4-FFF2-40B4-BE49-F238E27FC236}">
                      <a16:creationId xmlns:a16="http://schemas.microsoft.com/office/drawing/2014/main" id="{0BCAE288-D4D7-9800-28D6-68C09EF40521}"/>
                    </a:ext>
                  </a:extLst>
                </p14:cNvPr>
                <p14:cNvContentPartPr/>
                <p14:nvPr/>
              </p14:nvContentPartPr>
              <p14:xfrm>
                <a:off x="5868755" y="6386428"/>
                <a:ext cx="250920" cy="216720"/>
              </p14:xfrm>
            </p:contentPart>
          </mc:Choice>
          <mc:Fallback xmlns="">
            <p:pic>
              <p:nvPicPr>
                <p:cNvPr id="229" name="Freihand 228">
                  <a:extLst>
                    <a:ext uri="{FF2B5EF4-FFF2-40B4-BE49-F238E27FC236}">
                      <a16:creationId xmlns:a16="http://schemas.microsoft.com/office/drawing/2014/main" id="{0BCAE288-D4D7-9800-28D6-68C09EF40521}"/>
                    </a:ext>
                  </a:extLst>
                </p:cNvPr>
                <p:cNvPicPr/>
                <p:nvPr/>
              </p:nvPicPr>
              <p:blipFill>
                <a:blip r:embed="rId368"/>
                <a:stretch>
                  <a:fillRect/>
                </a:stretch>
              </p:blipFill>
              <p:spPr>
                <a:xfrm>
                  <a:off x="5859755" y="6377428"/>
                  <a:ext cx="2685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0" name="Freihand 229">
                  <a:extLst>
                    <a:ext uri="{FF2B5EF4-FFF2-40B4-BE49-F238E27FC236}">
                      <a16:creationId xmlns:a16="http://schemas.microsoft.com/office/drawing/2014/main" id="{3D08C39D-ED81-5AA3-3AF0-12917E14D461}"/>
                    </a:ext>
                  </a:extLst>
                </p14:cNvPr>
                <p14:cNvContentPartPr/>
                <p14:nvPr/>
              </p14:nvContentPartPr>
              <p14:xfrm>
                <a:off x="6177635" y="6420628"/>
                <a:ext cx="389160" cy="120240"/>
              </p14:xfrm>
            </p:contentPart>
          </mc:Choice>
          <mc:Fallback xmlns="">
            <p:pic>
              <p:nvPicPr>
                <p:cNvPr id="230" name="Freihand 229">
                  <a:extLst>
                    <a:ext uri="{FF2B5EF4-FFF2-40B4-BE49-F238E27FC236}">
                      <a16:creationId xmlns:a16="http://schemas.microsoft.com/office/drawing/2014/main" id="{3D08C39D-ED81-5AA3-3AF0-12917E14D461}"/>
                    </a:ext>
                  </a:extLst>
                </p:cNvPr>
                <p:cNvPicPr/>
                <p:nvPr/>
              </p:nvPicPr>
              <p:blipFill>
                <a:blip r:embed="rId370"/>
                <a:stretch>
                  <a:fillRect/>
                </a:stretch>
              </p:blipFill>
              <p:spPr>
                <a:xfrm>
                  <a:off x="6168635" y="6411628"/>
                  <a:ext cx="406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1" name="Freihand 230">
                  <a:extLst>
                    <a:ext uri="{FF2B5EF4-FFF2-40B4-BE49-F238E27FC236}">
                      <a16:creationId xmlns:a16="http://schemas.microsoft.com/office/drawing/2014/main" id="{15520182-0876-4223-D778-61C6FA73533E}"/>
                    </a:ext>
                  </a:extLst>
                </p14:cNvPr>
                <p14:cNvContentPartPr/>
                <p14:nvPr/>
              </p14:nvContentPartPr>
              <p14:xfrm>
                <a:off x="6599915" y="6411988"/>
                <a:ext cx="143640" cy="78480"/>
              </p14:xfrm>
            </p:contentPart>
          </mc:Choice>
          <mc:Fallback xmlns="">
            <p:pic>
              <p:nvPicPr>
                <p:cNvPr id="231" name="Freihand 230">
                  <a:extLst>
                    <a:ext uri="{FF2B5EF4-FFF2-40B4-BE49-F238E27FC236}">
                      <a16:creationId xmlns:a16="http://schemas.microsoft.com/office/drawing/2014/main" id="{15520182-0876-4223-D778-61C6FA73533E}"/>
                    </a:ext>
                  </a:extLst>
                </p:cNvPr>
                <p:cNvPicPr/>
                <p:nvPr/>
              </p:nvPicPr>
              <p:blipFill>
                <a:blip r:embed="rId372"/>
                <a:stretch>
                  <a:fillRect/>
                </a:stretch>
              </p:blipFill>
              <p:spPr>
                <a:xfrm>
                  <a:off x="6591275" y="6402988"/>
                  <a:ext cx="161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2" name="Freihand 231">
                  <a:extLst>
                    <a:ext uri="{FF2B5EF4-FFF2-40B4-BE49-F238E27FC236}">
                      <a16:creationId xmlns:a16="http://schemas.microsoft.com/office/drawing/2014/main" id="{A59A926A-5181-BD30-AC9B-4DF8EA509DEF}"/>
                    </a:ext>
                  </a:extLst>
                </p14:cNvPr>
                <p14:cNvContentPartPr/>
                <p14:nvPr/>
              </p14:nvContentPartPr>
              <p14:xfrm>
                <a:off x="6786755" y="6403708"/>
                <a:ext cx="51840" cy="65160"/>
              </p14:xfrm>
            </p:contentPart>
          </mc:Choice>
          <mc:Fallback xmlns="">
            <p:pic>
              <p:nvPicPr>
                <p:cNvPr id="232" name="Freihand 231">
                  <a:extLst>
                    <a:ext uri="{FF2B5EF4-FFF2-40B4-BE49-F238E27FC236}">
                      <a16:creationId xmlns:a16="http://schemas.microsoft.com/office/drawing/2014/main" id="{A59A926A-5181-BD30-AC9B-4DF8EA509DEF}"/>
                    </a:ext>
                  </a:extLst>
                </p:cNvPr>
                <p:cNvPicPr/>
                <p:nvPr/>
              </p:nvPicPr>
              <p:blipFill>
                <a:blip r:embed="rId374"/>
                <a:stretch>
                  <a:fillRect/>
                </a:stretch>
              </p:blipFill>
              <p:spPr>
                <a:xfrm>
                  <a:off x="6778115" y="6395068"/>
                  <a:ext cx="69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3" name="Freihand 232">
                  <a:extLst>
                    <a:ext uri="{FF2B5EF4-FFF2-40B4-BE49-F238E27FC236}">
                      <a16:creationId xmlns:a16="http://schemas.microsoft.com/office/drawing/2014/main" id="{58CB243F-1A76-1B13-0A67-112E2B7E6955}"/>
                    </a:ext>
                  </a:extLst>
                </p14:cNvPr>
                <p14:cNvContentPartPr/>
                <p14:nvPr/>
              </p14:nvContentPartPr>
              <p14:xfrm>
                <a:off x="6885395" y="6245668"/>
                <a:ext cx="192600" cy="196560"/>
              </p14:xfrm>
            </p:contentPart>
          </mc:Choice>
          <mc:Fallback xmlns="">
            <p:pic>
              <p:nvPicPr>
                <p:cNvPr id="233" name="Freihand 232">
                  <a:extLst>
                    <a:ext uri="{FF2B5EF4-FFF2-40B4-BE49-F238E27FC236}">
                      <a16:creationId xmlns:a16="http://schemas.microsoft.com/office/drawing/2014/main" id="{58CB243F-1A76-1B13-0A67-112E2B7E6955}"/>
                    </a:ext>
                  </a:extLst>
                </p:cNvPr>
                <p:cNvPicPr/>
                <p:nvPr/>
              </p:nvPicPr>
              <p:blipFill>
                <a:blip r:embed="rId376"/>
                <a:stretch>
                  <a:fillRect/>
                </a:stretch>
              </p:blipFill>
              <p:spPr>
                <a:xfrm>
                  <a:off x="6876395" y="6237028"/>
                  <a:ext cx="210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4" name="Freihand 233">
                  <a:extLst>
                    <a:ext uri="{FF2B5EF4-FFF2-40B4-BE49-F238E27FC236}">
                      <a16:creationId xmlns:a16="http://schemas.microsoft.com/office/drawing/2014/main" id="{0655CB9B-BCE3-3ACB-97A0-E27040630152}"/>
                    </a:ext>
                  </a:extLst>
                </p14:cNvPr>
                <p14:cNvContentPartPr/>
                <p14:nvPr/>
              </p14:nvContentPartPr>
              <p14:xfrm>
                <a:off x="7154315" y="6188068"/>
                <a:ext cx="212760" cy="326520"/>
              </p14:xfrm>
            </p:contentPart>
          </mc:Choice>
          <mc:Fallback xmlns="">
            <p:pic>
              <p:nvPicPr>
                <p:cNvPr id="234" name="Freihand 233">
                  <a:extLst>
                    <a:ext uri="{FF2B5EF4-FFF2-40B4-BE49-F238E27FC236}">
                      <a16:creationId xmlns:a16="http://schemas.microsoft.com/office/drawing/2014/main" id="{0655CB9B-BCE3-3ACB-97A0-E27040630152}"/>
                    </a:ext>
                  </a:extLst>
                </p:cNvPr>
                <p:cNvPicPr/>
                <p:nvPr/>
              </p:nvPicPr>
              <p:blipFill>
                <a:blip r:embed="rId378"/>
                <a:stretch>
                  <a:fillRect/>
                </a:stretch>
              </p:blipFill>
              <p:spPr>
                <a:xfrm>
                  <a:off x="7145675" y="6179428"/>
                  <a:ext cx="2304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5" name="Freihand 234">
                  <a:extLst>
                    <a:ext uri="{FF2B5EF4-FFF2-40B4-BE49-F238E27FC236}">
                      <a16:creationId xmlns:a16="http://schemas.microsoft.com/office/drawing/2014/main" id="{C99EA80C-9B8D-2E63-BA08-08D565F1B40B}"/>
                    </a:ext>
                  </a:extLst>
                </p14:cNvPr>
                <p14:cNvContentPartPr/>
                <p14:nvPr/>
              </p14:nvContentPartPr>
              <p14:xfrm>
                <a:off x="7497035" y="6220828"/>
                <a:ext cx="155160" cy="113040"/>
              </p14:xfrm>
            </p:contentPart>
          </mc:Choice>
          <mc:Fallback xmlns="">
            <p:pic>
              <p:nvPicPr>
                <p:cNvPr id="235" name="Freihand 234">
                  <a:extLst>
                    <a:ext uri="{FF2B5EF4-FFF2-40B4-BE49-F238E27FC236}">
                      <a16:creationId xmlns:a16="http://schemas.microsoft.com/office/drawing/2014/main" id="{C99EA80C-9B8D-2E63-BA08-08D565F1B40B}"/>
                    </a:ext>
                  </a:extLst>
                </p:cNvPr>
                <p:cNvPicPr/>
                <p:nvPr/>
              </p:nvPicPr>
              <p:blipFill>
                <a:blip r:embed="rId380"/>
                <a:stretch>
                  <a:fillRect/>
                </a:stretch>
              </p:blipFill>
              <p:spPr>
                <a:xfrm>
                  <a:off x="7488395" y="6211828"/>
                  <a:ext cx="172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6" name="Freihand 235">
                  <a:extLst>
                    <a:ext uri="{FF2B5EF4-FFF2-40B4-BE49-F238E27FC236}">
                      <a16:creationId xmlns:a16="http://schemas.microsoft.com/office/drawing/2014/main" id="{B75A83BC-AEAF-2EE7-EE5F-37A7159918FC}"/>
                    </a:ext>
                  </a:extLst>
                </p14:cNvPr>
                <p14:cNvContentPartPr/>
                <p14:nvPr/>
              </p14:nvContentPartPr>
              <p14:xfrm>
                <a:off x="7687115" y="6173668"/>
                <a:ext cx="91800" cy="106920"/>
              </p14:xfrm>
            </p:contentPart>
          </mc:Choice>
          <mc:Fallback xmlns="">
            <p:pic>
              <p:nvPicPr>
                <p:cNvPr id="236" name="Freihand 235">
                  <a:extLst>
                    <a:ext uri="{FF2B5EF4-FFF2-40B4-BE49-F238E27FC236}">
                      <a16:creationId xmlns:a16="http://schemas.microsoft.com/office/drawing/2014/main" id="{B75A83BC-AEAF-2EE7-EE5F-37A7159918FC}"/>
                    </a:ext>
                  </a:extLst>
                </p:cNvPr>
                <p:cNvPicPr/>
                <p:nvPr/>
              </p:nvPicPr>
              <p:blipFill>
                <a:blip r:embed="rId382"/>
                <a:stretch>
                  <a:fillRect/>
                </a:stretch>
              </p:blipFill>
              <p:spPr>
                <a:xfrm>
                  <a:off x="7678475" y="6165028"/>
                  <a:ext cx="109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7" name="Freihand 236">
                  <a:extLst>
                    <a:ext uri="{FF2B5EF4-FFF2-40B4-BE49-F238E27FC236}">
                      <a16:creationId xmlns:a16="http://schemas.microsoft.com/office/drawing/2014/main" id="{0904E471-8167-756B-C545-02F0294B2777}"/>
                    </a:ext>
                  </a:extLst>
                </p14:cNvPr>
                <p14:cNvContentPartPr/>
                <p14:nvPr/>
              </p14:nvContentPartPr>
              <p14:xfrm>
                <a:off x="7810595" y="6018508"/>
                <a:ext cx="77040" cy="209520"/>
              </p14:xfrm>
            </p:contentPart>
          </mc:Choice>
          <mc:Fallback xmlns="">
            <p:pic>
              <p:nvPicPr>
                <p:cNvPr id="237" name="Freihand 236">
                  <a:extLst>
                    <a:ext uri="{FF2B5EF4-FFF2-40B4-BE49-F238E27FC236}">
                      <a16:creationId xmlns:a16="http://schemas.microsoft.com/office/drawing/2014/main" id="{0904E471-8167-756B-C545-02F0294B2777}"/>
                    </a:ext>
                  </a:extLst>
                </p:cNvPr>
                <p:cNvPicPr/>
                <p:nvPr/>
              </p:nvPicPr>
              <p:blipFill>
                <a:blip r:embed="rId384"/>
                <a:stretch>
                  <a:fillRect/>
                </a:stretch>
              </p:blipFill>
              <p:spPr>
                <a:xfrm>
                  <a:off x="7801955" y="6009868"/>
                  <a:ext cx="946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8" name="Freihand 237">
                  <a:extLst>
                    <a:ext uri="{FF2B5EF4-FFF2-40B4-BE49-F238E27FC236}">
                      <a16:creationId xmlns:a16="http://schemas.microsoft.com/office/drawing/2014/main" id="{DBC7AD9B-2DE4-F729-001A-F0C7BD46F504}"/>
                    </a:ext>
                  </a:extLst>
                </p14:cNvPr>
                <p14:cNvContentPartPr/>
                <p14:nvPr/>
              </p14:nvContentPartPr>
              <p14:xfrm>
                <a:off x="7861355" y="6201028"/>
                <a:ext cx="70920" cy="59400"/>
              </p14:xfrm>
            </p:contentPart>
          </mc:Choice>
          <mc:Fallback xmlns="">
            <p:pic>
              <p:nvPicPr>
                <p:cNvPr id="238" name="Freihand 237">
                  <a:extLst>
                    <a:ext uri="{FF2B5EF4-FFF2-40B4-BE49-F238E27FC236}">
                      <a16:creationId xmlns:a16="http://schemas.microsoft.com/office/drawing/2014/main" id="{DBC7AD9B-2DE4-F729-001A-F0C7BD46F504}"/>
                    </a:ext>
                  </a:extLst>
                </p:cNvPr>
                <p:cNvPicPr/>
                <p:nvPr/>
              </p:nvPicPr>
              <p:blipFill>
                <a:blip r:embed="rId386"/>
                <a:stretch>
                  <a:fillRect/>
                </a:stretch>
              </p:blipFill>
              <p:spPr>
                <a:xfrm>
                  <a:off x="7852355" y="6192028"/>
                  <a:ext cx="88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9" name="Freihand 238">
                  <a:extLst>
                    <a:ext uri="{FF2B5EF4-FFF2-40B4-BE49-F238E27FC236}">
                      <a16:creationId xmlns:a16="http://schemas.microsoft.com/office/drawing/2014/main" id="{BAB1F728-8535-EE8C-01BA-737BAC4BCE41}"/>
                    </a:ext>
                  </a:extLst>
                </p14:cNvPr>
                <p14:cNvContentPartPr/>
                <p14:nvPr/>
              </p14:nvContentPartPr>
              <p14:xfrm>
                <a:off x="7928675" y="5955508"/>
                <a:ext cx="167400" cy="235800"/>
              </p14:xfrm>
            </p:contentPart>
          </mc:Choice>
          <mc:Fallback xmlns="">
            <p:pic>
              <p:nvPicPr>
                <p:cNvPr id="239" name="Freihand 238">
                  <a:extLst>
                    <a:ext uri="{FF2B5EF4-FFF2-40B4-BE49-F238E27FC236}">
                      <a16:creationId xmlns:a16="http://schemas.microsoft.com/office/drawing/2014/main" id="{BAB1F728-8535-EE8C-01BA-737BAC4BCE41}"/>
                    </a:ext>
                  </a:extLst>
                </p:cNvPr>
                <p:cNvPicPr/>
                <p:nvPr/>
              </p:nvPicPr>
              <p:blipFill>
                <a:blip r:embed="rId388"/>
                <a:stretch>
                  <a:fillRect/>
                </a:stretch>
              </p:blipFill>
              <p:spPr>
                <a:xfrm>
                  <a:off x="7920035" y="5946508"/>
                  <a:ext cx="185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0" name="Freihand 239">
                  <a:extLst>
                    <a:ext uri="{FF2B5EF4-FFF2-40B4-BE49-F238E27FC236}">
                      <a16:creationId xmlns:a16="http://schemas.microsoft.com/office/drawing/2014/main" id="{4C8523C3-DDC3-0B29-73BA-A7FE127B1DF4}"/>
                    </a:ext>
                  </a:extLst>
                </p14:cNvPr>
                <p14:cNvContentPartPr/>
                <p14:nvPr/>
              </p14:nvContentPartPr>
              <p14:xfrm>
                <a:off x="4385555" y="5803588"/>
                <a:ext cx="268560" cy="77400"/>
              </p14:xfrm>
            </p:contentPart>
          </mc:Choice>
          <mc:Fallback xmlns="">
            <p:pic>
              <p:nvPicPr>
                <p:cNvPr id="240" name="Freihand 239">
                  <a:extLst>
                    <a:ext uri="{FF2B5EF4-FFF2-40B4-BE49-F238E27FC236}">
                      <a16:creationId xmlns:a16="http://schemas.microsoft.com/office/drawing/2014/main" id="{4C8523C3-DDC3-0B29-73BA-A7FE127B1DF4}"/>
                    </a:ext>
                  </a:extLst>
                </p:cNvPr>
                <p:cNvPicPr/>
                <p:nvPr/>
              </p:nvPicPr>
              <p:blipFill>
                <a:blip r:embed="rId390"/>
                <a:stretch>
                  <a:fillRect/>
                </a:stretch>
              </p:blipFill>
              <p:spPr>
                <a:xfrm>
                  <a:off x="4376915" y="5794948"/>
                  <a:ext cx="286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1" name="Freihand 240">
                  <a:extLst>
                    <a:ext uri="{FF2B5EF4-FFF2-40B4-BE49-F238E27FC236}">
                      <a16:creationId xmlns:a16="http://schemas.microsoft.com/office/drawing/2014/main" id="{CF6FA675-EACB-59FC-D256-387CB02CFE6B}"/>
                    </a:ext>
                  </a:extLst>
                </p14:cNvPr>
                <p14:cNvContentPartPr/>
                <p14:nvPr/>
              </p14:nvContentPartPr>
              <p14:xfrm>
                <a:off x="4165595" y="5729788"/>
                <a:ext cx="423360" cy="231480"/>
              </p14:xfrm>
            </p:contentPart>
          </mc:Choice>
          <mc:Fallback xmlns="">
            <p:pic>
              <p:nvPicPr>
                <p:cNvPr id="241" name="Freihand 240">
                  <a:extLst>
                    <a:ext uri="{FF2B5EF4-FFF2-40B4-BE49-F238E27FC236}">
                      <a16:creationId xmlns:a16="http://schemas.microsoft.com/office/drawing/2014/main" id="{CF6FA675-EACB-59FC-D256-387CB02CFE6B}"/>
                    </a:ext>
                  </a:extLst>
                </p:cNvPr>
                <p:cNvPicPr/>
                <p:nvPr/>
              </p:nvPicPr>
              <p:blipFill>
                <a:blip r:embed="rId392"/>
                <a:stretch>
                  <a:fillRect/>
                </a:stretch>
              </p:blipFill>
              <p:spPr>
                <a:xfrm>
                  <a:off x="4156955" y="5721148"/>
                  <a:ext cx="4410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4" name="Freihand 243">
                  <a:extLst>
                    <a:ext uri="{FF2B5EF4-FFF2-40B4-BE49-F238E27FC236}">
                      <a16:creationId xmlns:a16="http://schemas.microsoft.com/office/drawing/2014/main" id="{5CA0CF7F-832A-752F-BF9E-3652FAE62406}"/>
                    </a:ext>
                  </a:extLst>
                </p14:cNvPr>
                <p14:cNvContentPartPr/>
                <p14:nvPr/>
              </p14:nvContentPartPr>
              <p14:xfrm>
                <a:off x="3480155" y="5872348"/>
                <a:ext cx="192240" cy="268920"/>
              </p14:xfrm>
            </p:contentPart>
          </mc:Choice>
          <mc:Fallback xmlns="">
            <p:pic>
              <p:nvPicPr>
                <p:cNvPr id="244" name="Freihand 243">
                  <a:extLst>
                    <a:ext uri="{FF2B5EF4-FFF2-40B4-BE49-F238E27FC236}">
                      <a16:creationId xmlns:a16="http://schemas.microsoft.com/office/drawing/2014/main" id="{5CA0CF7F-832A-752F-BF9E-3652FAE62406}"/>
                    </a:ext>
                  </a:extLst>
                </p:cNvPr>
                <p:cNvPicPr/>
                <p:nvPr/>
              </p:nvPicPr>
              <p:blipFill>
                <a:blip r:embed="rId394"/>
                <a:stretch>
                  <a:fillRect/>
                </a:stretch>
              </p:blipFill>
              <p:spPr>
                <a:xfrm>
                  <a:off x="3471155" y="5863348"/>
                  <a:ext cx="2098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5" name="Freihand 244">
                  <a:extLst>
                    <a:ext uri="{FF2B5EF4-FFF2-40B4-BE49-F238E27FC236}">
                      <a16:creationId xmlns:a16="http://schemas.microsoft.com/office/drawing/2014/main" id="{D38D3245-B2B0-1000-8A90-0B0A9A0A9645}"/>
                    </a:ext>
                  </a:extLst>
                </p14:cNvPr>
                <p14:cNvContentPartPr/>
                <p14:nvPr/>
              </p14:nvContentPartPr>
              <p14:xfrm>
                <a:off x="3817115" y="5783068"/>
                <a:ext cx="29520" cy="269280"/>
              </p14:xfrm>
            </p:contentPart>
          </mc:Choice>
          <mc:Fallback xmlns="">
            <p:pic>
              <p:nvPicPr>
                <p:cNvPr id="245" name="Freihand 244">
                  <a:extLst>
                    <a:ext uri="{FF2B5EF4-FFF2-40B4-BE49-F238E27FC236}">
                      <a16:creationId xmlns:a16="http://schemas.microsoft.com/office/drawing/2014/main" id="{D38D3245-B2B0-1000-8A90-0B0A9A0A9645}"/>
                    </a:ext>
                  </a:extLst>
                </p:cNvPr>
                <p:cNvPicPr/>
                <p:nvPr/>
              </p:nvPicPr>
              <p:blipFill>
                <a:blip r:embed="rId396"/>
                <a:stretch>
                  <a:fillRect/>
                </a:stretch>
              </p:blipFill>
              <p:spPr>
                <a:xfrm>
                  <a:off x="3808475" y="5774428"/>
                  <a:ext cx="471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6" name="Freihand 245">
                  <a:extLst>
                    <a:ext uri="{FF2B5EF4-FFF2-40B4-BE49-F238E27FC236}">
                      <a16:creationId xmlns:a16="http://schemas.microsoft.com/office/drawing/2014/main" id="{EC2937A9-6D9D-4F02-315F-6F8F2A7AE061}"/>
                    </a:ext>
                  </a:extLst>
                </p14:cNvPr>
                <p14:cNvContentPartPr/>
                <p14:nvPr/>
              </p14:nvContentPartPr>
              <p14:xfrm>
                <a:off x="3740435" y="5956228"/>
                <a:ext cx="218160" cy="151560"/>
              </p14:xfrm>
            </p:contentPart>
          </mc:Choice>
          <mc:Fallback xmlns="">
            <p:pic>
              <p:nvPicPr>
                <p:cNvPr id="246" name="Freihand 245">
                  <a:extLst>
                    <a:ext uri="{FF2B5EF4-FFF2-40B4-BE49-F238E27FC236}">
                      <a16:creationId xmlns:a16="http://schemas.microsoft.com/office/drawing/2014/main" id="{EC2937A9-6D9D-4F02-315F-6F8F2A7AE061}"/>
                    </a:ext>
                  </a:extLst>
                </p:cNvPr>
                <p:cNvPicPr/>
                <p:nvPr/>
              </p:nvPicPr>
              <p:blipFill>
                <a:blip r:embed="rId398"/>
                <a:stretch>
                  <a:fillRect/>
                </a:stretch>
              </p:blipFill>
              <p:spPr>
                <a:xfrm>
                  <a:off x="3731795" y="5947588"/>
                  <a:ext cx="235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1" name="Freihand 260">
                  <a:extLst>
                    <a:ext uri="{FF2B5EF4-FFF2-40B4-BE49-F238E27FC236}">
                      <a16:creationId xmlns:a16="http://schemas.microsoft.com/office/drawing/2014/main" id="{8BA07FAE-AAEE-6E3D-637E-2D3F2C13D4ED}"/>
                    </a:ext>
                  </a:extLst>
                </p14:cNvPr>
                <p14:cNvContentPartPr/>
                <p14:nvPr/>
              </p14:nvContentPartPr>
              <p14:xfrm>
                <a:off x="5635115" y="3699388"/>
                <a:ext cx="1557360" cy="1531440"/>
              </p14:xfrm>
            </p:contentPart>
          </mc:Choice>
          <mc:Fallback xmlns="">
            <p:pic>
              <p:nvPicPr>
                <p:cNvPr id="261" name="Freihand 260">
                  <a:extLst>
                    <a:ext uri="{FF2B5EF4-FFF2-40B4-BE49-F238E27FC236}">
                      <a16:creationId xmlns:a16="http://schemas.microsoft.com/office/drawing/2014/main" id="{8BA07FAE-AAEE-6E3D-637E-2D3F2C13D4ED}"/>
                    </a:ext>
                  </a:extLst>
                </p:cNvPr>
                <p:cNvPicPr/>
                <p:nvPr/>
              </p:nvPicPr>
              <p:blipFill>
                <a:blip r:embed="rId400"/>
                <a:stretch>
                  <a:fillRect/>
                </a:stretch>
              </p:blipFill>
              <p:spPr>
                <a:xfrm>
                  <a:off x="5626115" y="3690748"/>
                  <a:ext cx="1575000" cy="1549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2" name="Freihand 261">
                  <a:extLst>
                    <a:ext uri="{FF2B5EF4-FFF2-40B4-BE49-F238E27FC236}">
                      <a16:creationId xmlns:a16="http://schemas.microsoft.com/office/drawing/2014/main" id="{37D4A763-1A6B-F3F4-6898-C0E9181176EF}"/>
                    </a:ext>
                  </a:extLst>
                </p14:cNvPr>
                <p14:cNvContentPartPr/>
                <p14:nvPr/>
              </p14:nvContentPartPr>
              <p14:xfrm>
                <a:off x="5587235" y="5010148"/>
                <a:ext cx="351360" cy="234000"/>
              </p14:xfrm>
            </p:contentPart>
          </mc:Choice>
          <mc:Fallback xmlns="">
            <p:pic>
              <p:nvPicPr>
                <p:cNvPr id="262" name="Freihand 261">
                  <a:extLst>
                    <a:ext uri="{FF2B5EF4-FFF2-40B4-BE49-F238E27FC236}">
                      <a16:creationId xmlns:a16="http://schemas.microsoft.com/office/drawing/2014/main" id="{37D4A763-1A6B-F3F4-6898-C0E9181176EF}"/>
                    </a:ext>
                  </a:extLst>
                </p:cNvPr>
                <p:cNvPicPr/>
                <p:nvPr/>
              </p:nvPicPr>
              <p:blipFill>
                <a:blip r:embed="rId402"/>
                <a:stretch>
                  <a:fillRect/>
                </a:stretch>
              </p:blipFill>
              <p:spPr>
                <a:xfrm>
                  <a:off x="5578595" y="5001148"/>
                  <a:ext cx="3690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4" name="Freihand 263">
                  <a:extLst>
                    <a:ext uri="{FF2B5EF4-FFF2-40B4-BE49-F238E27FC236}">
                      <a16:creationId xmlns:a16="http://schemas.microsoft.com/office/drawing/2014/main" id="{8E1E7B72-6034-200A-2F38-872FEDAEBA51}"/>
                    </a:ext>
                  </a:extLst>
                </p14:cNvPr>
                <p14:cNvContentPartPr/>
                <p14:nvPr/>
              </p14:nvContentPartPr>
              <p14:xfrm>
                <a:off x="7537715" y="3195748"/>
                <a:ext cx="253440" cy="280440"/>
              </p14:xfrm>
            </p:contentPart>
          </mc:Choice>
          <mc:Fallback xmlns="">
            <p:pic>
              <p:nvPicPr>
                <p:cNvPr id="264" name="Freihand 263">
                  <a:extLst>
                    <a:ext uri="{FF2B5EF4-FFF2-40B4-BE49-F238E27FC236}">
                      <a16:creationId xmlns:a16="http://schemas.microsoft.com/office/drawing/2014/main" id="{8E1E7B72-6034-200A-2F38-872FEDAEBA51}"/>
                    </a:ext>
                  </a:extLst>
                </p:cNvPr>
                <p:cNvPicPr/>
                <p:nvPr/>
              </p:nvPicPr>
              <p:blipFill>
                <a:blip r:embed="rId404"/>
                <a:stretch>
                  <a:fillRect/>
                </a:stretch>
              </p:blipFill>
              <p:spPr>
                <a:xfrm>
                  <a:off x="7528715" y="3186748"/>
                  <a:ext cx="2710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5" name="Freihand 264">
                  <a:extLst>
                    <a:ext uri="{FF2B5EF4-FFF2-40B4-BE49-F238E27FC236}">
                      <a16:creationId xmlns:a16="http://schemas.microsoft.com/office/drawing/2014/main" id="{389B9BB1-7ABF-7558-2F9B-2CF2C3B5D9BA}"/>
                    </a:ext>
                  </a:extLst>
                </p14:cNvPr>
                <p14:cNvContentPartPr/>
                <p14:nvPr/>
              </p14:nvContentPartPr>
              <p14:xfrm>
                <a:off x="7787555" y="3195748"/>
                <a:ext cx="95760" cy="55440"/>
              </p14:xfrm>
            </p:contentPart>
          </mc:Choice>
          <mc:Fallback xmlns="">
            <p:pic>
              <p:nvPicPr>
                <p:cNvPr id="265" name="Freihand 264">
                  <a:extLst>
                    <a:ext uri="{FF2B5EF4-FFF2-40B4-BE49-F238E27FC236}">
                      <a16:creationId xmlns:a16="http://schemas.microsoft.com/office/drawing/2014/main" id="{389B9BB1-7ABF-7558-2F9B-2CF2C3B5D9BA}"/>
                    </a:ext>
                  </a:extLst>
                </p:cNvPr>
                <p:cNvPicPr/>
                <p:nvPr/>
              </p:nvPicPr>
              <p:blipFill>
                <a:blip r:embed="rId406"/>
                <a:stretch>
                  <a:fillRect/>
                </a:stretch>
              </p:blipFill>
              <p:spPr>
                <a:xfrm>
                  <a:off x="7778555" y="3186748"/>
                  <a:ext cx="113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6" name="Freihand 265">
                  <a:extLst>
                    <a:ext uri="{FF2B5EF4-FFF2-40B4-BE49-F238E27FC236}">
                      <a16:creationId xmlns:a16="http://schemas.microsoft.com/office/drawing/2014/main" id="{E834FC86-59F9-FB4D-A480-386F1160507A}"/>
                    </a:ext>
                  </a:extLst>
                </p14:cNvPr>
                <p14:cNvContentPartPr/>
                <p14:nvPr/>
              </p14:nvContentPartPr>
              <p14:xfrm>
                <a:off x="7846955" y="3238588"/>
                <a:ext cx="109800" cy="118080"/>
              </p14:xfrm>
            </p:contentPart>
          </mc:Choice>
          <mc:Fallback xmlns="">
            <p:pic>
              <p:nvPicPr>
                <p:cNvPr id="266" name="Freihand 265">
                  <a:extLst>
                    <a:ext uri="{FF2B5EF4-FFF2-40B4-BE49-F238E27FC236}">
                      <a16:creationId xmlns:a16="http://schemas.microsoft.com/office/drawing/2014/main" id="{E834FC86-59F9-FB4D-A480-386F1160507A}"/>
                    </a:ext>
                  </a:extLst>
                </p:cNvPr>
                <p:cNvPicPr/>
                <p:nvPr/>
              </p:nvPicPr>
              <p:blipFill>
                <a:blip r:embed="rId408"/>
                <a:stretch>
                  <a:fillRect/>
                </a:stretch>
              </p:blipFill>
              <p:spPr>
                <a:xfrm>
                  <a:off x="7837955" y="3229588"/>
                  <a:ext cx="127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7" name="Freihand 266">
                  <a:extLst>
                    <a:ext uri="{FF2B5EF4-FFF2-40B4-BE49-F238E27FC236}">
                      <a16:creationId xmlns:a16="http://schemas.microsoft.com/office/drawing/2014/main" id="{128B2499-574A-1CEE-81F9-4D351ECBF1AC}"/>
                    </a:ext>
                  </a:extLst>
                </p14:cNvPr>
                <p14:cNvContentPartPr/>
                <p14:nvPr/>
              </p14:nvContentPartPr>
              <p14:xfrm>
                <a:off x="8159075" y="3180628"/>
                <a:ext cx="187920" cy="89280"/>
              </p14:xfrm>
            </p:contentPart>
          </mc:Choice>
          <mc:Fallback xmlns="">
            <p:pic>
              <p:nvPicPr>
                <p:cNvPr id="267" name="Freihand 266">
                  <a:extLst>
                    <a:ext uri="{FF2B5EF4-FFF2-40B4-BE49-F238E27FC236}">
                      <a16:creationId xmlns:a16="http://schemas.microsoft.com/office/drawing/2014/main" id="{128B2499-574A-1CEE-81F9-4D351ECBF1AC}"/>
                    </a:ext>
                  </a:extLst>
                </p:cNvPr>
                <p:cNvPicPr/>
                <p:nvPr/>
              </p:nvPicPr>
              <p:blipFill>
                <a:blip r:embed="rId410"/>
                <a:stretch>
                  <a:fillRect/>
                </a:stretch>
              </p:blipFill>
              <p:spPr>
                <a:xfrm>
                  <a:off x="8150075" y="3171628"/>
                  <a:ext cx="205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8" name="Freihand 267">
                  <a:extLst>
                    <a:ext uri="{FF2B5EF4-FFF2-40B4-BE49-F238E27FC236}">
                      <a16:creationId xmlns:a16="http://schemas.microsoft.com/office/drawing/2014/main" id="{945D24F5-020C-27CD-27CC-FBBC2492815B}"/>
                    </a:ext>
                  </a:extLst>
                </p14:cNvPr>
                <p14:cNvContentPartPr/>
                <p14:nvPr/>
              </p14:nvContentPartPr>
              <p14:xfrm>
                <a:off x="8457515" y="3109708"/>
                <a:ext cx="73080" cy="147240"/>
              </p14:xfrm>
            </p:contentPart>
          </mc:Choice>
          <mc:Fallback xmlns="">
            <p:pic>
              <p:nvPicPr>
                <p:cNvPr id="268" name="Freihand 267">
                  <a:extLst>
                    <a:ext uri="{FF2B5EF4-FFF2-40B4-BE49-F238E27FC236}">
                      <a16:creationId xmlns:a16="http://schemas.microsoft.com/office/drawing/2014/main" id="{945D24F5-020C-27CD-27CC-FBBC2492815B}"/>
                    </a:ext>
                  </a:extLst>
                </p:cNvPr>
                <p:cNvPicPr/>
                <p:nvPr/>
              </p:nvPicPr>
              <p:blipFill>
                <a:blip r:embed="rId412"/>
                <a:stretch>
                  <a:fillRect/>
                </a:stretch>
              </p:blipFill>
              <p:spPr>
                <a:xfrm>
                  <a:off x="8448875" y="3101068"/>
                  <a:ext cx="90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9" name="Freihand 268">
                  <a:extLst>
                    <a:ext uri="{FF2B5EF4-FFF2-40B4-BE49-F238E27FC236}">
                      <a16:creationId xmlns:a16="http://schemas.microsoft.com/office/drawing/2014/main" id="{C787AA90-EA53-287C-2F3C-E877D18E6217}"/>
                    </a:ext>
                  </a:extLst>
                </p14:cNvPr>
                <p14:cNvContentPartPr/>
                <p14:nvPr/>
              </p14:nvContentPartPr>
              <p14:xfrm>
                <a:off x="8562635" y="3114028"/>
                <a:ext cx="254880" cy="84240"/>
              </p14:xfrm>
            </p:contentPart>
          </mc:Choice>
          <mc:Fallback xmlns="">
            <p:pic>
              <p:nvPicPr>
                <p:cNvPr id="269" name="Freihand 268">
                  <a:extLst>
                    <a:ext uri="{FF2B5EF4-FFF2-40B4-BE49-F238E27FC236}">
                      <a16:creationId xmlns:a16="http://schemas.microsoft.com/office/drawing/2014/main" id="{C787AA90-EA53-287C-2F3C-E877D18E6217}"/>
                    </a:ext>
                  </a:extLst>
                </p:cNvPr>
                <p:cNvPicPr/>
                <p:nvPr/>
              </p:nvPicPr>
              <p:blipFill>
                <a:blip r:embed="rId414"/>
                <a:stretch>
                  <a:fillRect/>
                </a:stretch>
              </p:blipFill>
              <p:spPr>
                <a:xfrm>
                  <a:off x="8553635" y="3105388"/>
                  <a:ext cx="272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0" name="Freihand 269">
                  <a:extLst>
                    <a:ext uri="{FF2B5EF4-FFF2-40B4-BE49-F238E27FC236}">
                      <a16:creationId xmlns:a16="http://schemas.microsoft.com/office/drawing/2014/main" id="{496518CE-B236-E22B-DA37-C3EC3085B201}"/>
                    </a:ext>
                  </a:extLst>
                </p14:cNvPr>
                <p14:cNvContentPartPr/>
                <p14:nvPr/>
              </p14:nvContentPartPr>
              <p14:xfrm>
                <a:off x="8882315" y="3017188"/>
                <a:ext cx="118440" cy="155520"/>
              </p14:xfrm>
            </p:contentPart>
          </mc:Choice>
          <mc:Fallback xmlns="">
            <p:pic>
              <p:nvPicPr>
                <p:cNvPr id="270" name="Freihand 269">
                  <a:extLst>
                    <a:ext uri="{FF2B5EF4-FFF2-40B4-BE49-F238E27FC236}">
                      <a16:creationId xmlns:a16="http://schemas.microsoft.com/office/drawing/2014/main" id="{496518CE-B236-E22B-DA37-C3EC3085B201}"/>
                    </a:ext>
                  </a:extLst>
                </p:cNvPr>
                <p:cNvPicPr/>
                <p:nvPr/>
              </p:nvPicPr>
              <p:blipFill>
                <a:blip r:embed="rId416"/>
                <a:stretch>
                  <a:fillRect/>
                </a:stretch>
              </p:blipFill>
              <p:spPr>
                <a:xfrm>
                  <a:off x="8873315" y="3008548"/>
                  <a:ext cx="136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3" name="Freihand 272">
                  <a:extLst>
                    <a:ext uri="{FF2B5EF4-FFF2-40B4-BE49-F238E27FC236}">
                      <a16:creationId xmlns:a16="http://schemas.microsoft.com/office/drawing/2014/main" id="{B21B7302-1EE3-A843-BD62-6CD93F6BCFB9}"/>
                    </a:ext>
                  </a:extLst>
                </p14:cNvPr>
                <p14:cNvContentPartPr/>
                <p14:nvPr/>
              </p14:nvContentPartPr>
              <p14:xfrm>
                <a:off x="9174995" y="2951668"/>
                <a:ext cx="164520" cy="102600"/>
              </p14:xfrm>
            </p:contentPart>
          </mc:Choice>
          <mc:Fallback xmlns="">
            <p:pic>
              <p:nvPicPr>
                <p:cNvPr id="273" name="Freihand 272">
                  <a:extLst>
                    <a:ext uri="{FF2B5EF4-FFF2-40B4-BE49-F238E27FC236}">
                      <a16:creationId xmlns:a16="http://schemas.microsoft.com/office/drawing/2014/main" id="{B21B7302-1EE3-A843-BD62-6CD93F6BCFB9}"/>
                    </a:ext>
                  </a:extLst>
                </p:cNvPr>
                <p:cNvPicPr/>
                <p:nvPr/>
              </p:nvPicPr>
              <p:blipFill>
                <a:blip r:embed="rId418"/>
                <a:stretch>
                  <a:fillRect/>
                </a:stretch>
              </p:blipFill>
              <p:spPr>
                <a:xfrm>
                  <a:off x="9166355" y="2942668"/>
                  <a:ext cx="182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4" name="Freihand 273">
                  <a:extLst>
                    <a:ext uri="{FF2B5EF4-FFF2-40B4-BE49-F238E27FC236}">
                      <a16:creationId xmlns:a16="http://schemas.microsoft.com/office/drawing/2014/main" id="{3838793B-46C8-B8A7-26B3-3FF5BA397BF5}"/>
                    </a:ext>
                  </a:extLst>
                </p14:cNvPr>
                <p14:cNvContentPartPr/>
                <p14:nvPr/>
              </p14:nvContentPartPr>
              <p14:xfrm>
                <a:off x="9293075" y="2811988"/>
                <a:ext cx="5400" cy="46800"/>
              </p14:xfrm>
            </p:contentPart>
          </mc:Choice>
          <mc:Fallback xmlns="">
            <p:pic>
              <p:nvPicPr>
                <p:cNvPr id="274" name="Freihand 273">
                  <a:extLst>
                    <a:ext uri="{FF2B5EF4-FFF2-40B4-BE49-F238E27FC236}">
                      <a16:creationId xmlns:a16="http://schemas.microsoft.com/office/drawing/2014/main" id="{3838793B-46C8-B8A7-26B3-3FF5BA397BF5}"/>
                    </a:ext>
                  </a:extLst>
                </p:cNvPr>
                <p:cNvPicPr/>
                <p:nvPr/>
              </p:nvPicPr>
              <p:blipFill>
                <a:blip r:embed="rId420"/>
                <a:stretch>
                  <a:fillRect/>
                </a:stretch>
              </p:blipFill>
              <p:spPr>
                <a:xfrm>
                  <a:off x="9284075" y="2803348"/>
                  <a:ext cx="2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5" name="Freihand 274">
                  <a:extLst>
                    <a:ext uri="{FF2B5EF4-FFF2-40B4-BE49-F238E27FC236}">
                      <a16:creationId xmlns:a16="http://schemas.microsoft.com/office/drawing/2014/main" id="{6B43B605-0837-71D8-CDAE-2DC3800B7884}"/>
                    </a:ext>
                  </a:extLst>
                </p14:cNvPr>
                <p14:cNvContentPartPr/>
                <p14:nvPr/>
              </p14:nvContentPartPr>
              <p14:xfrm>
                <a:off x="9398195" y="2885788"/>
                <a:ext cx="97920" cy="88920"/>
              </p14:xfrm>
            </p:contentPart>
          </mc:Choice>
          <mc:Fallback xmlns="">
            <p:pic>
              <p:nvPicPr>
                <p:cNvPr id="275" name="Freihand 274">
                  <a:extLst>
                    <a:ext uri="{FF2B5EF4-FFF2-40B4-BE49-F238E27FC236}">
                      <a16:creationId xmlns:a16="http://schemas.microsoft.com/office/drawing/2014/main" id="{6B43B605-0837-71D8-CDAE-2DC3800B7884}"/>
                    </a:ext>
                  </a:extLst>
                </p:cNvPr>
                <p:cNvPicPr/>
                <p:nvPr/>
              </p:nvPicPr>
              <p:blipFill>
                <a:blip r:embed="rId422"/>
                <a:stretch>
                  <a:fillRect/>
                </a:stretch>
              </p:blipFill>
              <p:spPr>
                <a:xfrm>
                  <a:off x="9389195" y="2876788"/>
                  <a:ext cx="115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6" name="Freihand 275">
                  <a:extLst>
                    <a:ext uri="{FF2B5EF4-FFF2-40B4-BE49-F238E27FC236}">
                      <a16:creationId xmlns:a16="http://schemas.microsoft.com/office/drawing/2014/main" id="{D0191A7A-6E33-001E-1047-9D8401A14E61}"/>
                    </a:ext>
                  </a:extLst>
                </p14:cNvPr>
                <p14:cNvContentPartPr/>
                <p14:nvPr/>
              </p14:nvContentPartPr>
              <p14:xfrm>
                <a:off x="9548675" y="2813428"/>
                <a:ext cx="153360" cy="138960"/>
              </p14:xfrm>
            </p:contentPart>
          </mc:Choice>
          <mc:Fallback xmlns="">
            <p:pic>
              <p:nvPicPr>
                <p:cNvPr id="276" name="Freihand 275">
                  <a:extLst>
                    <a:ext uri="{FF2B5EF4-FFF2-40B4-BE49-F238E27FC236}">
                      <a16:creationId xmlns:a16="http://schemas.microsoft.com/office/drawing/2014/main" id="{D0191A7A-6E33-001E-1047-9D8401A14E61}"/>
                    </a:ext>
                  </a:extLst>
                </p:cNvPr>
                <p:cNvPicPr/>
                <p:nvPr/>
              </p:nvPicPr>
              <p:blipFill>
                <a:blip r:embed="rId424"/>
                <a:stretch>
                  <a:fillRect/>
                </a:stretch>
              </p:blipFill>
              <p:spPr>
                <a:xfrm>
                  <a:off x="9540035" y="2804428"/>
                  <a:ext cx="171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7" name="Freihand 276">
                  <a:extLst>
                    <a:ext uri="{FF2B5EF4-FFF2-40B4-BE49-F238E27FC236}">
                      <a16:creationId xmlns:a16="http://schemas.microsoft.com/office/drawing/2014/main" id="{DDB3B009-4654-D58C-C01D-7D098B7E9A94}"/>
                    </a:ext>
                  </a:extLst>
                </p14:cNvPr>
                <p14:cNvContentPartPr/>
                <p14:nvPr/>
              </p14:nvContentPartPr>
              <p14:xfrm>
                <a:off x="9723635" y="2788228"/>
                <a:ext cx="87120" cy="128520"/>
              </p14:xfrm>
            </p:contentPart>
          </mc:Choice>
          <mc:Fallback xmlns="">
            <p:pic>
              <p:nvPicPr>
                <p:cNvPr id="277" name="Freihand 276">
                  <a:extLst>
                    <a:ext uri="{FF2B5EF4-FFF2-40B4-BE49-F238E27FC236}">
                      <a16:creationId xmlns:a16="http://schemas.microsoft.com/office/drawing/2014/main" id="{DDB3B009-4654-D58C-C01D-7D098B7E9A94}"/>
                    </a:ext>
                  </a:extLst>
                </p:cNvPr>
                <p:cNvPicPr/>
                <p:nvPr/>
              </p:nvPicPr>
              <p:blipFill>
                <a:blip r:embed="rId426"/>
                <a:stretch>
                  <a:fillRect/>
                </a:stretch>
              </p:blipFill>
              <p:spPr>
                <a:xfrm>
                  <a:off x="9714995" y="2779588"/>
                  <a:ext cx="104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8" name="Freihand 277">
                  <a:extLst>
                    <a:ext uri="{FF2B5EF4-FFF2-40B4-BE49-F238E27FC236}">
                      <a16:creationId xmlns:a16="http://schemas.microsoft.com/office/drawing/2014/main" id="{284F9A79-BCA6-8B0E-FCA8-51722E9FDA87}"/>
                    </a:ext>
                  </a:extLst>
                </p14:cNvPr>
                <p14:cNvContentPartPr/>
                <p14:nvPr/>
              </p14:nvContentPartPr>
              <p14:xfrm>
                <a:off x="9744515" y="2770228"/>
                <a:ext cx="151560" cy="136080"/>
              </p14:xfrm>
            </p:contentPart>
          </mc:Choice>
          <mc:Fallback xmlns="">
            <p:pic>
              <p:nvPicPr>
                <p:cNvPr id="278" name="Freihand 277">
                  <a:extLst>
                    <a:ext uri="{FF2B5EF4-FFF2-40B4-BE49-F238E27FC236}">
                      <a16:creationId xmlns:a16="http://schemas.microsoft.com/office/drawing/2014/main" id="{284F9A79-BCA6-8B0E-FCA8-51722E9FDA87}"/>
                    </a:ext>
                  </a:extLst>
                </p:cNvPr>
                <p:cNvPicPr/>
                <p:nvPr/>
              </p:nvPicPr>
              <p:blipFill>
                <a:blip r:embed="rId428"/>
                <a:stretch>
                  <a:fillRect/>
                </a:stretch>
              </p:blipFill>
              <p:spPr>
                <a:xfrm>
                  <a:off x="9735875" y="2761588"/>
                  <a:ext cx="169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9" name="Freihand 278">
                  <a:extLst>
                    <a:ext uri="{FF2B5EF4-FFF2-40B4-BE49-F238E27FC236}">
                      <a16:creationId xmlns:a16="http://schemas.microsoft.com/office/drawing/2014/main" id="{8635D3CB-C33E-ABC6-0015-2D1700CCB0F7}"/>
                    </a:ext>
                  </a:extLst>
                </p14:cNvPr>
                <p14:cNvContentPartPr/>
                <p14:nvPr/>
              </p14:nvContentPartPr>
              <p14:xfrm>
                <a:off x="9902915" y="2754748"/>
                <a:ext cx="73800" cy="119880"/>
              </p14:xfrm>
            </p:contentPart>
          </mc:Choice>
          <mc:Fallback xmlns="">
            <p:pic>
              <p:nvPicPr>
                <p:cNvPr id="279" name="Freihand 278">
                  <a:extLst>
                    <a:ext uri="{FF2B5EF4-FFF2-40B4-BE49-F238E27FC236}">
                      <a16:creationId xmlns:a16="http://schemas.microsoft.com/office/drawing/2014/main" id="{8635D3CB-C33E-ABC6-0015-2D1700CCB0F7}"/>
                    </a:ext>
                  </a:extLst>
                </p:cNvPr>
                <p:cNvPicPr/>
                <p:nvPr/>
              </p:nvPicPr>
              <p:blipFill>
                <a:blip r:embed="rId430"/>
                <a:stretch>
                  <a:fillRect/>
                </a:stretch>
              </p:blipFill>
              <p:spPr>
                <a:xfrm>
                  <a:off x="9894275" y="2745748"/>
                  <a:ext cx="91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0" name="Freihand 279">
                  <a:extLst>
                    <a:ext uri="{FF2B5EF4-FFF2-40B4-BE49-F238E27FC236}">
                      <a16:creationId xmlns:a16="http://schemas.microsoft.com/office/drawing/2014/main" id="{8F69CB22-9722-F7E3-9195-F3F3B9121265}"/>
                    </a:ext>
                  </a:extLst>
                </p14:cNvPr>
                <p14:cNvContentPartPr/>
                <p14:nvPr/>
              </p14:nvContentPartPr>
              <p14:xfrm>
                <a:off x="9987155" y="2692468"/>
                <a:ext cx="143640" cy="140400"/>
              </p14:xfrm>
            </p:contentPart>
          </mc:Choice>
          <mc:Fallback xmlns="">
            <p:pic>
              <p:nvPicPr>
                <p:cNvPr id="280" name="Freihand 279">
                  <a:extLst>
                    <a:ext uri="{FF2B5EF4-FFF2-40B4-BE49-F238E27FC236}">
                      <a16:creationId xmlns:a16="http://schemas.microsoft.com/office/drawing/2014/main" id="{8F69CB22-9722-F7E3-9195-F3F3B9121265}"/>
                    </a:ext>
                  </a:extLst>
                </p:cNvPr>
                <p:cNvPicPr/>
                <p:nvPr/>
              </p:nvPicPr>
              <p:blipFill>
                <a:blip r:embed="rId432"/>
                <a:stretch>
                  <a:fillRect/>
                </a:stretch>
              </p:blipFill>
              <p:spPr>
                <a:xfrm>
                  <a:off x="9978515" y="2683828"/>
                  <a:ext cx="161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2" name="Freihand 281">
                  <a:extLst>
                    <a:ext uri="{FF2B5EF4-FFF2-40B4-BE49-F238E27FC236}">
                      <a16:creationId xmlns:a16="http://schemas.microsoft.com/office/drawing/2014/main" id="{6A9B9423-A2CA-C1E2-C102-63F9302DD81A}"/>
                    </a:ext>
                  </a:extLst>
                </p14:cNvPr>
                <p14:cNvContentPartPr/>
                <p14:nvPr/>
              </p14:nvContentPartPr>
              <p14:xfrm>
                <a:off x="10276595" y="2584468"/>
                <a:ext cx="199800" cy="298800"/>
              </p14:xfrm>
            </p:contentPart>
          </mc:Choice>
          <mc:Fallback xmlns="">
            <p:pic>
              <p:nvPicPr>
                <p:cNvPr id="282" name="Freihand 281">
                  <a:extLst>
                    <a:ext uri="{FF2B5EF4-FFF2-40B4-BE49-F238E27FC236}">
                      <a16:creationId xmlns:a16="http://schemas.microsoft.com/office/drawing/2014/main" id="{6A9B9423-A2CA-C1E2-C102-63F9302DD81A}"/>
                    </a:ext>
                  </a:extLst>
                </p:cNvPr>
                <p:cNvPicPr/>
                <p:nvPr/>
              </p:nvPicPr>
              <p:blipFill>
                <a:blip r:embed="rId434"/>
                <a:stretch>
                  <a:fillRect/>
                </a:stretch>
              </p:blipFill>
              <p:spPr>
                <a:xfrm>
                  <a:off x="10267595" y="2575468"/>
                  <a:ext cx="2174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3" name="Freihand 282">
                  <a:extLst>
                    <a:ext uri="{FF2B5EF4-FFF2-40B4-BE49-F238E27FC236}">
                      <a16:creationId xmlns:a16="http://schemas.microsoft.com/office/drawing/2014/main" id="{035A8B2E-EADE-6CED-4A1F-37ED2B0F051D}"/>
                    </a:ext>
                  </a:extLst>
                </p14:cNvPr>
                <p14:cNvContentPartPr/>
                <p14:nvPr/>
              </p14:nvContentPartPr>
              <p14:xfrm>
                <a:off x="10554155" y="2614708"/>
                <a:ext cx="189720" cy="252360"/>
              </p14:xfrm>
            </p:contentPart>
          </mc:Choice>
          <mc:Fallback xmlns="">
            <p:pic>
              <p:nvPicPr>
                <p:cNvPr id="283" name="Freihand 282">
                  <a:extLst>
                    <a:ext uri="{FF2B5EF4-FFF2-40B4-BE49-F238E27FC236}">
                      <a16:creationId xmlns:a16="http://schemas.microsoft.com/office/drawing/2014/main" id="{035A8B2E-EADE-6CED-4A1F-37ED2B0F051D}"/>
                    </a:ext>
                  </a:extLst>
                </p:cNvPr>
                <p:cNvPicPr/>
                <p:nvPr/>
              </p:nvPicPr>
              <p:blipFill>
                <a:blip r:embed="rId436"/>
                <a:stretch>
                  <a:fillRect/>
                </a:stretch>
              </p:blipFill>
              <p:spPr>
                <a:xfrm>
                  <a:off x="10545515" y="2606068"/>
                  <a:ext cx="2073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4" name="Freihand 283">
                  <a:extLst>
                    <a:ext uri="{FF2B5EF4-FFF2-40B4-BE49-F238E27FC236}">
                      <a16:creationId xmlns:a16="http://schemas.microsoft.com/office/drawing/2014/main" id="{BA961891-84F4-D81F-AEA5-BDAFD0EE537E}"/>
                    </a:ext>
                  </a:extLst>
                </p14:cNvPr>
                <p14:cNvContentPartPr/>
                <p14:nvPr/>
              </p14:nvContentPartPr>
              <p14:xfrm>
                <a:off x="10735595" y="2338948"/>
                <a:ext cx="853920" cy="356400"/>
              </p14:xfrm>
            </p:contentPart>
          </mc:Choice>
          <mc:Fallback xmlns="">
            <p:pic>
              <p:nvPicPr>
                <p:cNvPr id="284" name="Freihand 283">
                  <a:extLst>
                    <a:ext uri="{FF2B5EF4-FFF2-40B4-BE49-F238E27FC236}">
                      <a16:creationId xmlns:a16="http://schemas.microsoft.com/office/drawing/2014/main" id="{BA961891-84F4-D81F-AEA5-BDAFD0EE537E}"/>
                    </a:ext>
                  </a:extLst>
                </p:cNvPr>
                <p:cNvPicPr/>
                <p:nvPr/>
              </p:nvPicPr>
              <p:blipFill>
                <a:blip r:embed="rId438"/>
                <a:stretch>
                  <a:fillRect/>
                </a:stretch>
              </p:blipFill>
              <p:spPr>
                <a:xfrm>
                  <a:off x="10726595" y="2330308"/>
                  <a:ext cx="87156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6" name="Freihand 285">
                  <a:extLst>
                    <a:ext uri="{FF2B5EF4-FFF2-40B4-BE49-F238E27FC236}">
                      <a16:creationId xmlns:a16="http://schemas.microsoft.com/office/drawing/2014/main" id="{416AAE46-C23F-006D-8FA2-91A4984B1F2E}"/>
                    </a:ext>
                  </a:extLst>
                </p14:cNvPr>
                <p14:cNvContentPartPr/>
                <p14:nvPr/>
              </p14:nvContentPartPr>
              <p14:xfrm>
                <a:off x="8138555" y="3417508"/>
                <a:ext cx="270360" cy="180000"/>
              </p14:xfrm>
            </p:contentPart>
          </mc:Choice>
          <mc:Fallback xmlns="">
            <p:pic>
              <p:nvPicPr>
                <p:cNvPr id="286" name="Freihand 285">
                  <a:extLst>
                    <a:ext uri="{FF2B5EF4-FFF2-40B4-BE49-F238E27FC236}">
                      <a16:creationId xmlns:a16="http://schemas.microsoft.com/office/drawing/2014/main" id="{416AAE46-C23F-006D-8FA2-91A4984B1F2E}"/>
                    </a:ext>
                  </a:extLst>
                </p:cNvPr>
                <p:cNvPicPr/>
                <p:nvPr/>
              </p:nvPicPr>
              <p:blipFill>
                <a:blip r:embed="rId440"/>
                <a:stretch>
                  <a:fillRect/>
                </a:stretch>
              </p:blipFill>
              <p:spPr>
                <a:xfrm>
                  <a:off x="8129555" y="3408868"/>
                  <a:ext cx="288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7" name="Freihand 286">
                  <a:extLst>
                    <a:ext uri="{FF2B5EF4-FFF2-40B4-BE49-F238E27FC236}">
                      <a16:creationId xmlns:a16="http://schemas.microsoft.com/office/drawing/2014/main" id="{69BB454E-1A98-F29D-EFF4-E1D6A3826A10}"/>
                    </a:ext>
                  </a:extLst>
                </p14:cNvPr>
                <p14:cNvContentPartPr/>
                <p14:nvPr/>
              </p14:nvContentPartPr>
              <p14:xfrm>
                <a:off x="8304515" y="3468988"/>
                <a:ext cx="133560" cy="61560"/>
              </p14:xfrm>
            </p:contentPart>
          </mc:Choice>
          <mc:Fallback xmlns="">
            <p:pic>
              <p:nvPicPr>
                <p:cNvPr id="287" name="Freihand 286">
                  <a:extLst>
                    <a:ext uri="{FF2B5EF4-FFF2-40B4-BE49-F238E27FC236}">
                      <a16:creationId xmlns:a16="http://schemas.microsoft.com/office/drawing/2014/main" id="{69BB454E-1A98-F29D-EFF4-E1D6A3826A10}"/>
                    </a:ext>
                  </a:extLst>
                </p:cNvPr>
                <p:cNvPicPr/>
                <p:nvPr/>
              </p:nvPicPr>
              <p:blipFill>
                <a:blip r:embed="rId442"/>
                <a:stretch>
                  <a:fillRect/>
                </a:stretch>
              </p:blipFill>
              <p:spPr>
                <a:xfrm>
                  <a:off x="8295515" y="3459988"/>
                  <a:ext cx="151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8" name="Freihand 287">
                  <a:extLst>
                    <a:ext uri="{FF2B5EF4-FFF2-40B4-BE49-F238E27FC236}">
                      <a16:creationId xmlns:a16="http://schemas.microsoft.com/office/drawing/2014/main" id="{85A67D69-C4D9-4D44-8B63-D947A6C5E7DE}"/>
                    </a:ext>
                  </a:extLst>
                </p14:cNvPr>
                <p14:cNvContentPartPr/>
                <p14:nvPr/>
              </p14:nvContentPartPr>
              <p14:xfrm>
                <a:off x="8510795" y="3400948"/>
                <a:ext cx="90720" cy="230040"/>
              </p14:xfrm>
            </p:contentPart>
          </mc:Choice>
          <mc:Fallback xmlns="">
            <p:pic>
              <p:nvPicPr>
                <p:cNvPr id="288" name="Freihand 287">
                  <a:extLst>
                    <a:ext uri="{FF2B5EF4-FFF2-40B4-BE49-F238E27FC236}">
                      <a16:creationId xmlns:a16="http://schemas.microsoft.com/office/drawing/2014/main" id="{85A67D69-C4D9-4D44-8B63-D947A6C5E7DE}"/>
                    </a:ext>
                  </a:extLst>
                </p:cNvPr>
                <p:cNvPicPr/>
                <p:nvPr/>
              </p:nvPicPr>
              <p:blipFill>
                <a:blip r:embed="rId444"/>
                <a:stretch>
                  <a:fillRect/>
                </a:stretch>
              </p:blipFill>
              <p:spPr>
                <a:xfrm>
                  <a:off x="8501795" y="3391948"/>
                  <a:ext cx="108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9" name="Freihand 288">
                  <a:extLst>
                    <a:ext uri="{FF2B5EF4-FFF2-40B4-BE49-F238E27FC236}">
                      <a16:creationId xmlns:a16="http://schemas.microsoft.com/office/drawing/2014/main" id="{ABA78208-8F7D-6454-C021-6927D9D014AB}"/>
                    </a:ext>
                  </a:extLst>
                </p14:cNvPr>
                <p14:cNvContentPartPr/>
                <p14:nvPr/>
              </p14:nvContentPartPr>
              <p14:xfrm>
                <a:off x="8679635" y="3387628"/>
                <a:ext cx="132480" cy="84600"/>
              </p14:xfrm>
            </p:contentPart>
          </mc:Choice>
          <mc:Fallback xmlns="">
            <p:pic>
              <p:nvPicPr>
                <p:cNvPr id="289" name="Freihand 288">
                  <a:extLst>
                    <a:ext uri="{FF2B5EF4-FFF2-40B4-BE49-F238E27FC236}">
                      <a16:creationId xmlns:a16="http://schemas.microsoft.com/office/drawing/2014/main" id="{ABA78208-8F7D-6454-C021-6927D9D014AB}"/>
                    </a:ext>
                  </a:extLst>
                </p:cNvPr>
                <p:cNvPicPr/>
                <p:nvPr/>
              </p:nvPicPr>
              <p:blipFill>
                <a:blip r:embed="rId446"/>
                <a:stretch>
                  <a:fillRect/>
                </a:stretch>
              </p:blipFill>
              <p:spPr>
                <a:xfrm>
                  <a:off x="8670995" y="3378988"/>
                  <a:ext cx="150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0" name="Freihand 289">
                  <a:extLst>
                    <a:ext uri="{FF2B5EF4-FFF2-40B4-BE49-F238E27FC236}">
                      <a16:creationId xmlns:a16="http://schemas.microsoft.com/office/drawing/2014/main" id="{39CDB4CD-CB77-9867-54E2-F9064FE6B326}"/>
                    </a:ext>
                  </a:extLst>
                </p14:cNvPr>
                <p14:cNvContentPartPr/>
                <p14:nvPr/>
              </p14:nvContentPartPr>
              <p14:xfrm>
                <a:off x="8869715" y="3207628"/>
                <a:ext cx="586800" cy="216000"/>
              </p14:xfrm>
            </p:contentPart>
          </mc:Choice>
          <mc:Fallback xmlns="">
            <p:pic>
              <p:nvPicPr>
                <p:cNvPr id="290" name="Freihand 289">
                  <a:extLst>
                    <a:ext uri="{FF2B5EF4-FFF2-40B4-BE49-F238E27FC236}">
                      <a16:creationId xmlns:a16="http://schemas.microsoft.com/office/drawing/2014/main" id="{39CDB4CD-CB77-9867-54E2-F9064FE6B326}"/>
                    </a:ext>
                  </a:extLst>
                </p:cNvPr>
                <p:cNvPicPr/>
                <p:nvPr/>
              </p:nvPicPr>
              <p:blipFill>
                <a:blip r:embed="rId448"/>
                <a:stretch>
                  <a:fillRect/>
                </a:stretch>
              </p:blipFill>
              <p:spPr>
                <a:xfrm>
                  <a:off x="8860715" y="3198988"/>
                  <a:ext cx="604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1" name="Freihand 290">
                  <a:extLst>
                    <a:ext uri="{FF2B5EF4-FFF2-40B4-BE49-F238E27FC236}">
                      <a16:creationId xmlns:a16="http://schemas.microsoft.com/office/drawing/2014/main" id="{A6BCA1E5-13DE-10D7-4B8D-D3DE0042B6C3}"/>
                    </a:ext>
                  </a:extLst>
                </p14:cNvPr>
                <p14:cNvContentPartPr/>
                <p14:nvPr/>
              </p14:nvContentPartPr>
              <p14:xfrm>
                <a:off x="9066635" y="3146068"/>
                <a:ext cx="66960" cy="7560"/>
              </p14:xfrm>
            </p:contentPart>
          </mc:Choice>
          <mc:Fallback xmlns="">
            <p:pic>
              <p:nvPicPr>
                <p:cNvPr id="291" name="Freihand 290">
                  <a:extLst>
                    <a:ext uri="{FF2B5EF4-FFF2-40B4-BE49-F238E27FC236}">
                      <a16:creationId xmlns:a16="http://schemas.microsoft.com/office/drawing/2014/main" id="{A6BCA1E5-13DE-10D7-4B8D-D3DE0042B6C3}"/>
                    </a:ext>
                  </a:extLst>
                </p:cNvPr>
                <p:cNvPicPr/>
                <p:nvPr/>
              </p:nvPicPr>
              <p:blipFill>
                <a:blip r:embed="rId450"/>
                <a:stretch>
                  <a:fillRect/>
                </a:stretch>
              </p:blipFill>
              <p:spPr>
                <a:xfrm>
                  <a:off x="9057635" y="3137068"/>
                  <a:ext cx="84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2" name="Freihand 291">
                  <a:extLst>
                    <a:ext uri="{FF2B5EF4-FFF2-40B4-BE49-F238E27FC236}">
                      <a16:creationId xmlns:a16="http://schemas.microsoft.com/office/drawing/2014/main" id="{CCA405C2-DE4A-98E8-6DA7-E0990233EB7B}"/>
                    </a:ext>
                  </a:extLst>
                </p14:cNvPr>
                <p14:cNvContentPartPr/>
                <p14:nvPr/>
              </p14:nvContentPartPr>
              <p14:xfrm>
                <a:off x="9474155" y="3174148"/>
                <a:ext cx="105840" cy="112680"/>
              </p14:xfrm>
            </p:contentPart>
          </mc:Choice>
          <mc:Fallback xmlns="">
            <p:pic>
              <p:nvPicPr>
                <p:cNvPr id="292" name="Freihand 291">
                  <a:extLst>
                    <a:ext uri="{FF2B5EF4-FFF2-40B4-BE49-F238E27FC236}">
                      <a16:creationId xmlns:a16="http://schemas.microsoft.com/office/drawing/2014/main" id="{CCA405C2-DE4A-98E8-6DA7-E0990233EB7B}"/>
                    </a:ext>
                  </a:extLst>
                </p:cNvPr>
                <p:cNvPicPr/>
                <p:nvPr/>
              </p:nvPicPr>
              <p:blipFill>
                <a:blip r:embed="rId452"/>
                <a:stretch>
                  <a:fillRect/>
                </a:stretch>
              </p:blipFill>
              <p:spPr>
                <a:xfrm>
                  <a:off x="9465155" y="3165508"/>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3" name="Freihand 292">
                  <a:extLst>
                    <a:ext uri="{FF2B5EF4-FFF2-40B4-BE49-F238E27FC236}">
                      <a16:creationId xmlns:a16="http://schemas.microsoft.com/office/drawing/2014/main" id="{F8B8C438-E4D6-C6F4-0719-52CA04EB0136}"/>
                    </a:ext>
                  </a:extLst>
                </p14:cNvPr>
                <p14:cNvContentPartPr/>
                <p14:nvPr/>
              </p14:nvContentPartPr>
              <p14:xfrm>
                <a:off x="279035" y="5391748"/>
                <a:ext cx="609120" cy="114120"/>
              </p14:xfrm>
            </p:contentPart>
          </mc:Choice>
          <mc:Fallback xmlns="">
            <p:pic>
              <p:nvPicPr>
                <p:cNvPr id="293" name="Freihand 292">
                  <a:extLst>
                    <a:ext uri="{FF2B5EF4-FFF2-40B4-BE49-F238E27FC236}">
                      <a16:creationId xmlns:a16="http://schemas.microsoft.com/office/drawing/2014/main" id="{F8B8C438-E4D6-C6F4-0719-52CA04EB0136}"/>
                    </a:ext>
                  </a:extLst>
                </p:cNvPr>
                <p:cNvPicPr/>
                <p:nvPr/>
              </p:nvPicPr>
              <p:blipFill>
                <a:blip r:embed="rId454"/>
                <a:stretch>
                  <a:fillRect/>
                </a:stretch>
              </p:blipFill>
              <p:spPr>
                <a:xfrm>
                  <a:off x="270035" y="5383108"/>
                  <a:ext cx="626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5" name="Freihand 294">
                  <a:extLst>
                    <a:ext uri="{FF2B5EF4-FFF2-40B4-BE49-F238E27FC236}">
                      <a16:creationId xmlns:a16="http://schemas.microsoft.com/office/drawing/2014/main" id="{FEB7D2FD-CCA9-D012-2FBD-51F57A4983FC}"/>
                    </a:ext>
                  </a:extLst>
                </p14:cNvPr>
                <p14:cNvContentPartPr/>
                <p14:nvPr/>
              </p14:nvContentPartPr>
              <p14:xfrm>
                <a:off x="9805355" y="3129148"/>
                <a:ext cx="131040" cy="176760"/>
              </p14:xfrm>
            </p:contentPart>
          </mc:Choice>
          <mc:Fallback xmlns="">
            <p:pic>
              <p:nvPicPr>
                <p:cNvPr id="295" name="Freihand 294">
                  <a:extLst>
                    <a:ext uri="{FF2B5EF4-FFF2-40B4-BE49-F238E27FC236}">
                      <a16:creationId xmlns:a16="http://schemas.microsoft.com/office/drawing/2014/main" id="{FEB7D2FD-CCA9-D012-2FBD-51F57A4983FC}"/>
                    </a:ext>
                  </a:extLst>
                </p:cNvPr>
                <p:cNvPicPr/>
                <p:nvPr/>
              </p:nvPicPr>
              <p:blipFill>
                <a:blip r:embed="rId456"/>
                <a:stretch>
                  <a:fillRect/>
                </a:stretch>
              </p:blipFill>
              <p:spPr>
                <a:xfrm>
                  <a:off x="9796715" y="3120508"/>
                  <a:ext cx="148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6" name="Freihand 295">
                  <a:extLst>
                    <a:ext uri="{FF2B5EF4-FFF2-40B4-BE49-F238E27FC236}">
                      <a16:creationId xmlns:a16="http://schemas.microsoft.com/office/drawing/2014/main" id="{2D734D55-4DE0-D0EE-14EF-4C93DED49D1A}"/>
                    </a:ext>
                  </a:extLst>
                </p14:cNvPr>
                <p14:cNvContentPartPr/>
                <p14:nvPr/>
              </p14:nvContentPartPr>
              <p14:xfrm>
                <a:off x="9958355" y="3088828"/>
                <a:ext cx="74520" cy="152640"/>
              </p14:xfrm>
            </p:contentPart>
          </mc:Choice>
          <mc:Fallback xmlns="">
            <p:pic>
              <p:nvPicPr>
                <p:cNvPr id="296" name="Freihand 295">
                  <a:extLst>
                    <a:ext uri="{FF2B5EF4-FFF2-40B4-BE49-F238E27FC236}">
                      <a16:creationId xmlns:a16="http://schemas.microsoft.com/office/drawing/2014/main" id="{2D734D55-4DE0-D0EE-14EF-4C93DED49D1A}"/>
                    </a:ext>
                  </a:extLst>
                </p:cNvPr>
                <p:cNvPicPr/>
                <p:nvPr/>
              </p:nvPicPr>
              <p:blipFill>
                <a:blip r:embed="rId458"/>
                <a:stretch>
                  <a:fillRect/>
                </a:stretch>
              </p:blipFill>
              <p:spPr>
                <a:xfrm>
                  <a:off x="9949355" y="3079828"/>
                  <a:ext cx="92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7" name="Freihand 296">
                  <a:extLst>
                    <a:ext uri="{FF2B5EF4-FFF2-40B4-BE49-F238E27FC236}">
                      <a16:creationId xmlns:a16="http://schemas.microsoft.com/office/drawing/2014/main" id="{A69EBCB0-2FD7-D727-AD42-10C4097A782E}"/>
                    </a:ext>
                  </a:extLst>
                </p14:cNvPr>
                <p14:cNvContentPartPr/>
                <p14:nvPr/>
              </p14:nvContentPartPr>
              <p14:xfrm>
                <a:off x="10063475" y="3015748"/>
                <a:ext cx="345240" cy="184680"/>
              </p14:xfrm>
            </p:contentPart>
          </mc:Choice>
          <mc:Fallback xmlns="">
            <p:pic>
              <p:nvPicPr>
                <p:cNvPr id="297" name="Freihand 296">
                  <a:extLst>
                    <a:ext uri="{FF2B5EF4-FFF2-40B4-BE49-F238E27FC236}">
                      <a16:creationId xmlns:a16="http://schemas.microsoft.com/office/drawing/2014/main" id="{A69EBCB0-2FD7-D727-AD42-10C4097A782E}"/>
                    </a:ext>
                  </a:extLst>
                </p:cNvPr>
                <p:cNvPicPr/>
                <p:nvPr/>
              </p:nvPicPr>
              <p:blipFill>
                <a:blip r:embed="rId460"/>
                <a:stretch>
                  <a:fillRect/>
                </a:stretch>
              </p:blipFill>
              <p:spPr>
                <a:xfrm>
                  <a:off x="10054475" y="3007108"/>
                  <a:ext cx="362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8" name="Freihand 297">
                  <a:extLst>
                    <a:ext uri="{FF2B5EF4-FFF2-40B4-BE49-F238E27FC236}">
                      <a16:creationId xmlns:a16="http://schemas.microsoft.com/office/drawing/2014/main" id="{A46F7F3D-5D28-8A0E-8E4B-A2CD48305A36}"/>
                    </a:ext>
                  </a:extLst>
                </p14:cNvPr>
                <p14:cNvContentPartPr/>
                <p14:nvPr/>
              </p14:nvContentPartPr>
              <p14:xfrm>
                <a:off x="10461275" y="2990908"/>
                <a:ext cx="92880" cy="110880"/>
              </p14:xfrm>
            </p:contentPart>
          </mc:Choice>
          <mc:Fallback xmlns="">
            <p:pic>
              <p:nvPicPr>
                <p:cNvPr id="298" name="Freihand 297">
                  <a:extLst>
                    <a:ext uri="{FF2B5EF4-FFF2-40B4-BE49-F238E27FC236}">
                      <a16:creationId xmlns:a16="http://schemas.microsoft.com/office/drawing/2014/main" id="{A46F7F3D-5D28-8A0E-8E4B-A2CD48305A36}"/>
                    </a:ext>
                  </a:extLst>
                </p:cNvPr>
                <p:cNvPicPr/>
                <p:nvPr/>
              </p:nvPicPr>
              <p:blipFill>
                <a:blip r:embed="rId462"/>
                <a:stretch>
                  <a:fillRect/>
                </a:stretch>
              </p:blipFill>
              <p:spPr>
                <a:xfrm>
                  <a:off x="10452635" y="2982268"/>
                  <a:ext cx="110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9" name="Freihand 298">
                  <a:extLst>
                    <a:ext uri="{FF2B5EF4-FFF2-40B4-BE49-F238E27FC236}">
                      <a16:creationId xmlns:a16="http://schemas.microsoft.com/office/drawing/2014/main" id="{F71CC6E6-441A-7655-1B4B-0A9D738C1646}"/>
                    </a:ext>
                  </a:extLst>
                </p14:cNvPr>
                <p14:cNvContentPartPr/>
                <p14:nvPr/>
              </p14:nvContentPartPr>
              <p14:xfrm>
                <a:off x="10568195" y="2958508"/>
                <a:ext cx="120600" cy="114480"/>
              </p14:xfrm>
            </p:contentPart>
          </mc:Choice>
          <mc:Fallback xmlns="">
            <p:pic>
              <p:nvPicPr>
                <p:cNvPr id="299" name="Freihand 298">
                  <a:extLst>
                    <a:ext uri="{FF2B5EF4-FFF2-40B4-BE49-F238E27FC236}">
                      <a16:creationId xmlns:a16="http://schemas.microsoft.com/office/drawing/2014/main" id="{F71CC6E6-441A-7655-1B4B-0A9D738C1646}"/>
                    </a:ext>
                  </a:extLst>
                </p:cNvPr>
                <p:cNvPicPr/>
                <p:nvPr/>
              </p:nvPicPr>
              <p:blipFill>
                <a:blip r:embed="rId464"/>
                <a:stretch>
                  <a:fillRect/>
                </a:stretch>
              </p:blipFill>
              <p:spPr>
                <a:xfrm>
                  <a:off x="10559195" y="2949508"/>
                  <a:ext cx="138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0" name="Freihand 299">
                  <a:extLst>
                    <a:ext uri="{FF2B5EF4-FFF2-40B4-BE49-F238E27FC236}">
                      <a16:creationId xmlns:a16="http://schemas.microsoft.com/office/drawing/2014/main" id="{C8A02DCD-B6C7-B779-F648-65D8EE658B0E}"/>
                    </a:ext>
                  </a:extLst>
                </p14:cNvPr>
                <p14:cNvContentPartPr/>
                <p14:nvPr/>
              </p14:nvContentPartPr>
              <p14:xfrm>
                <a:off x="10729115" y="2930428"/>
                <a:ext cx="86760" cy="93600"/>
              </p14:xfrm>
            </p:contentPart>
          </mc:Choice>
          <mc:Fallback xmlns="">
            <p:pic>
              <p:nvPicPr>
                <p:cNvPr id="300" name="Freihand 299">
                  <a:extLst>
                    <a:ext uri="{FF2B5EF4-FFF2-40B4-BE49-F238E27FC236}">
                      <a16:creationId xmlns:a16="http://schemas.microsoft.com/office/drawing/2014/main" id="{C8A02DCD-B6C7-B779-F648-65D8EE658B0E}"/>
                    </a:ext>
                  </a:extLst>
                </p:cNvPr>
                <p:cNvPicPr/>
                <p:nvPr/>
              </p:nvPicPr>
              <p:blipFill>
                <a:blip r:embed="rId466"/>
                <a:stretch>
                  <a:fillRect/>
                </a:stretch>
              </p:blipFill>
              <p:spPr>
                <a:xfrm>
                  <a:off x="10720475" y="2921788"/>
                  <a:ext cx="104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1" name="Freihand 300">
                  <a:extLst>
                    <a:ext uri="{FF2B5EF4-FFF2-40B4-BE49-F238E27FC236}">
                      <a16:creationId xmlns:a16="http://schemas.microsoft.com/office/drawing/2014/main" id="{5D072009-BBCB-789C-D4C7-1B9038666302}"/>
                    </a:ext>
                  </a:extLst>
                </p14:cNvPr>
                <p14:cNvContentPartPr/>
                <p14:nvPr/>
              </p14:nvContentPartPr>
              <p14:xfrm>
                <a:off x="10973915" y="2840788"/>
                <a:ext cx="104760" cy="145080"/>
              </p14:xfrm>
            </p:contentPart>
          </mc:Choice>
          <mc:Fallback xmlns="">
            <p:pic>
              <p:nvPicPr>
                <p:cNvPr id="301" name="Freihand 300">
                  <a:extLst>
                    <a:ext uri="{FF2B5EF4-FFF2-40B4-BE49-F238E27FC236}">
                      <a16:creationId xmlns:a16="http://schemas.microsoft.com/office/drawing/2014/main" id="{5D072009-BBCB-789C-D4C7-1B9038666302}"/>
                    </a:ext>
                  </a:extLst>
                </p:cNvPr>
                <p:cNvPicPr/>
                <p:nvPr/>
              </p:nvPicPr>
              <p:blipFill>
                <a:blip r:embed="rId468"/>
                <a:stretch>
                  <a:fillRect/>
                </a:stretch>
              </p:blipFill>
              <p:spPr>
                <a:xfrm>
                  <a:off x="10965275" y="2831788"/>
                  <a:ext cx="122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2" name="Freihand 301">
                  <a:extLst>
                    <a:ext uri="{FF2B5EF4-FFF2-40B4-BE49-F238E27FC236}">
                      <a16:creationId xmlns:a16="http://schemas.microsoft.com/office/drawing/2014/main" id="{D6C5E63A-565A-0900-665C-48AE1A57891B}"/>
                    </a:ext>
                  </a:extLst>
                </p14:cNvPr>
                <p14:cNvContentPartPr/>
                <p14:nvPr/>
              </p14:nvContentPartPr>
              <p14:xfrm>
                <a:off x="11162555" y="2765908"/>
                <a:ext cx="58320" cy="198720"/>
              </p14:xfrm>
            </p:contentPart>
          </mc:Choice>
          <mc:Fallback xmlns="">
            <p:pic>
              <p:nvPicPr>
                <p:cNvPr id="302" name="Freihand 301">
                  <a:extLst>
                    <a:ext uri="{FF2B5EF4-FFF2-40B4-BE49-F238E27FC236}">
                      <a16:creationId xmlns:a16="http://schemas.microsoft.com/office/drawing/2014/main" id="{D6C5E63A-565A-0900-665C-48AE1A57891B}"/>
                    </a:ext>
                  </a:extLst>
                </p:cNvPr>
                <p:cNvPicPr/>
                <p:nvPr/>
              </p:nvPicPr>
              <p:blipFill>
                <a:blip r:embed="rId470"/>
                <a:stretch>
                  <a:fillRect/>
                </a:stretch>
              </p:blipFill>
              <p:spPr>
                <a:xfrm>
                  <a:off x="11153915" y="2756908"/>
                  <a:ext cx="75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3" name="Freihand 302">
                  <a:extLst>
                    <a:ext uri="{FF2B5EF4-FFF2-40B4-BE49-F238E27FC236}">
                      <a16:creationId xmlns:a16="http://schemas.microsoft.com/office/drawing/2014/main" id="{B9865D75-CF93-942C-85E2-2C2A4EF83C65}"/>
                    </a:ext>
                  </a:extLst>
                </p14:cNvPr>
                <p14:cNvContentPartPr/>
                <p14:nvPr/>
              </p14:nvContentPartPr>
              <p14:xfrm>
                <a:off x="11239955" y="2815948"/>
                <a:ext cx="149760" cy="95760"/>
              </p14:xfrm>
            </p:contentPart>
          </mc:Choice>
          <mc:Fallback xmlns="">
            <p:pic>
              <p:nvPicPr>
                <p:cNvPr id="303" name="Freihand 302">
                  <a:extLst>
                    <a:ext uri="{FF2B5EF4-FFF2-40B4-BE49-F238E27FC236}">
                      <a16:creationId xmlns:a16="http://schemas.microsoft.com/office/drawing/2014/main" id="{B9865D75-CF93-942C-85E2-2C2A4EF83C65}"/>
                    </a:ext>
                  </a:extLst>
                </p:cNvPr>
                <p:cNvPicPr/>
                <p:nvPr/>
              </p:nvPicPr>
              <p:blipFill>
                <a:blip r:embed="rId472"/>
                <a:stretch>
                  <a:fillRect/>
                </a:stretch>
              </p:blipFill>
              <p:spPr>
                <a:xfrm>
                  <a:off x="11230955" y="2807308"/>
                  <a:ext cx="167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4" name="Freihand 303">
                  <a:extLst>
                    <a:ext uri="{FF2B5EF4-FFF2-40B4-BE49-F238E27FC236}">
                      <a16:creationId xmlns:a16="http://schemas.microsoft.com/office/drawing/2014/main" id="{5CFC439C-2459-72B9-A837-2F4DA4C5CE50}"/>
                    </a:ext>
                  </a:extLst>
                </p14:cNvPr>
                <p14:cNvContentPartPr/>
                <p14:nvPr/>
              </p14:nvContentPartPr>
              <p14:xfrm>
                <a:off x="11544155" y="2658988"/>
                <a:ext cx="236520" cy="204120"/>
              </p14:xfrm>
            </p:contentPart>
          </mc:Choice>
          <mc:Fallback xmlns="">
            <p:pic>
              <p:nvPicPr>
                <p:cNvPr id="304" name="Freihand 303">
                  <a:extLst>
                    <a:ext uri="{FF2B5EF4-FFF2-40B4-BE49-F238E27FC236}">
                      <a16:creationId xmlns:a16="http://schemas.microsoft.com/office/drawing/2014/main" id="{5CFC439C-2459-72B9-A837-2F4DA4C5CE50}"/>
                    </a:ext>
                  </a:extLst>
                </p:cNvPr>
                <p:cNvPicPr/>
                <p:nvPr/>
              </p:nvPicPr>
              <p:blipFill>
                <a:blip r:embed="rId474"/>
                <a:stretch>
                  <a:fillRect/>
                </a:stretch>
              </p:blipFill>
              <p:spPr>
                <a:xfrm>
                  <a:off x="11535155" y="2649988"/>
                  <a:ext cx="254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5" name="Freihand 304">
                  <a:extLst>
                    <a:ext uri="{FF2B5EF4-FFF2-40B4-BE49-F238E27FC236}">
                      <a16:creationId xmlns:a16="http://schemas.microsoft.com/office/drawing/2014/main" id="{7DF0117A-F30E-21BF-D780-D799D2998EF2}"/>
                    </a:ext>
                  </a:extLst>
                </p14:cNvPr>
                <p14:cNvContentPartPr/>
                <p14:nvPr/>
              </p14:nvContentPartPr>
              <p14:xfrm>
                <a:off x="8085995" y="3782548"/>
                <a:ext cx="239760" cy="117000"/>
              </p14:xfrm>
            </p:contentPart>
          </mc:Choice>
          <mc:Fallback xmlns="">
            <p:pic>
              <p:nvPicPr>
                <p:cNvPr id="305" name="Freihand 304">
                  <a:extLst>
                    <a:ext uri="{FF2B5EF4-FFF2-40B4-BE49-F238E27FC236}">
                      <a16:creationId xmlns:a16="http://schemas.microsoft.com/office/drawing/2014/main" id="{7DF0117A-F30E-21BF-D780-D799D2998EF2}"/>
                    </a:ext>
                  </a:extLst>
                </p:cNvPr>
                <p:cNvPicPr/>
                <p:nvPr/>
              </p:nvPicPr>
              <p:blipFill>
                <a:blip r:embed="rId476"/>
                <a:stretch>
                  <a:fillRect/>
                </a:stretch>
              </p:blipFill>
              <p:spPr>
                <a:xfrm>
                  <a:off x="8077355" y="3773548"/>
                  <a:ext cx="257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6" name="Freihand 305">
                  <a:extLst>
                    <a:ext uri="{FF2B5EF4-FFF2-40B4-BE49-F238E27FC236}">
                      <a16:creationId xmlns:a16="http://schemas.microsoft.com/office/drawing/2014/main" id="{A8E61C2A-B8BD-1202-8D5D-B4AB2CCFB88D}"/>
                    </a:ext>
                  </a:extLst>
                </p14:cNvPr>
                <p14:cNvContentPartPr/>
                <p14:nvPr/>
              </p14:nvContentPartPr>
              <p14:xfrm>
                <a:off x="8404235" y="3628108"/>
                <a:ext cx="311760" cy="182520"/>
              </p14:xfrm>
            </p:contentPart>
          </mc:Choice>
          <mc:Fallback xmlns="">
            <p:pic>
              <p:nvPicPr>
                <p:cNvPr id="306" name="Freihand 305">
                  <a:extLst>
                    <a:ext uri="{FF2B5EF4-FFF2-40B4-BE49-F238E27FC236}">
                      <a16:creationId xmlns:a16="http://schemas.microsoft.com/office/drawing/2014/main" id="{A8E61C2A-B8BD-1202-8D5D-B4AB2CCFB88D}"/>
                    </a:ext>
                  </a:extLst>
                </p:cNvPr>
                <p:cNvPicPr/>
                <p:nvPr/>
              </p:nvPicPr>
              <p:blipFill>
                <a:blip r:embed="rId478"/>
                <a:stretch>
                  <a:fillRect/>
                </a:stretch>
              </p:blipFill>
              <p:spPr>
                <a:xfrm>
                  <a:off x="8395235" y="3619468"/>
                  <a:ext cx="3294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7" name="Freihand 306">
                  <a:extLst>
                    <a:ext uri="{FF2B5EF4-FFF2-40B4-BE49-F238E27FC236}">
                      <a16:creationId xmlns:a16="http://schemas.microsoft.com/office/drawing/2014/main" id="{3C8779CC-FCA7-6A7A-E639-46D52DECA7A8}"/>
                    </a:ext>
                  </a:extLst>
                </p14:cNvPr>
                <p14:cNvContentPartPr/>
                <p14:nvPr/>
              </p14:nvContentPartPr>
              <p14:xfrm>
                <a:off x="8720675" y="3646828"/>
                <a:ext cx="91440" cy="90360"/>
              </p14:xfrm>
            </p:contentPart>
          </mc:Choice>
          <mc:Fallback xmlns="">
            <p:pic>
              <p:nvPicPr>
                <p:cNvPr id="307" name="Freihand 306">
                  <a:extLst>
                    <a:ext uri="{FF2B5EF4-FFF2-40B4-BE49-F238E27FC236}">
                      <a16:creationId xmlns:a16="http://schemas.microsoft.com/office/drawing/2014/main" id="{3C8779CC-FCA7-6A7A-E639-46D52DECA7A8}"/>
                    </a:ext>
                  </a:extLst>
                </p:cNvPr>
                <p:cNvPicPr/>
                <p:nvPr/>
              </p:nvPicPr>
              <p:blipFill>
                <a:blip r:embed="rId480"/>
                <a:stretch>
                  <a:fillRect/>
                </a:stretch>
              </p:blipFill>
              <p:spPr>
                <a:xfrm>
                  <a:off x="8712035" y="3638188"/>
                  <a:ext cx="109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8" name="Freihand 307">
                  <a:extLst>
                    <a:ext uri="{FF2B5EF4-FFF2-40B4-BE49-F238E27FC236}">
                      <a16:creationId xmlns:a16="http://schemas.microsoft.com/office/drawing/2014/main" id="{BBA45FE9-D64E-434D-3827-F63FB8A0E204}"/>
                    </a:ext>
                  </a:extLst>
                </p14:cNvPr>
                <p14:cNvContentPartPr/>
                <p14:nvPr/>
              </p14:nvContentPartPr>
              <p14:xfrm>
                <a:off x="8785115" y="3547108"/>
                <a:ext cx="92520" cy="147600"/>
              </p14:xfrm>
            </p:contentPart>
          </mc:Choice>
          <mc:Fallback xmlns="">
            <p:pic>
              <p:nvPicPr>
                <p:cNvPr id="308" name="Freihand 307">
                  <a:extLst>
                    <a:ext uri="{FF2B5EF4-FFF2-40B4-BE49-F238E27FC236}">
                      <a16:creationId xmlns:a16="http://schemas.microsoft.com/office/drawing/2014/main" id="{BBA45FE9-D64E-434D-3827-F63FB8A0E204}"/>
                    </a:ext>
                  </a:extLst>
                </p:cNvPr>
                <p:cNvPicPr/>
                <p:nvPr/>
              </p:nvPicPr>
              <p:blipFill>
                <a:blip r:embed="rId482"/>
                <a:stretch>
                  <a:fillRect/>
                </a:stretch>
              </p:blipFill>
              <p:spPr>
                <a:xfrm>
                  <a:off x="8776475" y="3538468"/>
                  <a:ext cx="110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9" name="Freihand 308">
                  <a:extLst>
                    <a:ext uri="{FF2B5EF4-FFF2-40B4-BE49-F238E27FC236}">
                      <a16:creationId xmlns:a16="http://schemas.microsoft.com/office/drawing/2014/main" id="{8180A3D4-E8E5-D4C1-2F19-137D31E6CEDB}"/>
                    </a:ext>
                  </a:extLst>
                </p14:cNvPr>
                <p14:cNvContentPartPr/>
                <p14:nvPr/>
              </p14:nvContentPartPr>
              <p14:xfrm>
                <a:off x="9023795" y="3475828"/>
                <a:ext cx="402840" cy="225360"/>
              </p14:xfrm>
            </p:contentPart>
          </mc:Choice>
          <mc:Fallback xmlns="">
            <p:pic>
              <p:nvPicPr>
                <p:cNvPr id="309" name="Freihand 308">
                  <a:extLst>
                    <a:ext uri="{FF2B5EF4-FFF2-40B4-BE49-F238E27FC236}">
                      <a16:creationId xmlns:a16="http://schemas.microsoft.com/office/drawing/2014/main" id="{8180A3D4-E8E5-D4C1-2F19-137D31E6CEDB}"/>
                    </a:ext>
                  </a:extLst>
                </p:cNvPr>
                <p:cNvPicPr/>
                <p:nvPr/>
              </p:nvPicPr>
              <p:blipFill>
                <a:blip r:embed="rId484"/>
                <a:stretch>
                  <a:fillRect/>
                </a:stretch>
              </p:blipFill>
              <p:spPr>
                <a:xfrm>
                  <a:off x="9015155" y="3466828"/>
                  <a:ext cx="420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0" name="Freihand 309">
                  <a:extLst>
                    <a:ext uri="{FF2B5EF4-FFF2-40B4-BE49-F238E27FC236}">
                      <a16:creationId xmlns:a16="http://schemas.microsoft.com/office/drawing/2014/main" id="{123B0622-BB18-C675-117B-58C163168A32}"/>
                    </a:ext>
                  </a:extLst>
                </p14:cNvPr>
                <p14:cNvContentPartPr/>
                <p14:nvPr/>
              </p14:nvContentPartPr>
              <p14:xfrm>
                <a:off x="9555155" y="3295468"/>
                <a:ext cx="392400" cy="334800"/>
              </p14:xfrm>
            </p:contentPart>
          </mc:Choice>
          <mc:Fallback xmlns="">
            <p:pic>
              <p:nvPicPr>
                <p:cNvPr id="310" name="Freihand 309">
                  <a:extLst>
                    <a:ext uri="{FF2B5EF4-FFF2-40B4-BE49-F238E27FC236}">
                      <a16:creationId xmlns:a16="http://schemas.microsoft.com/office/drawing/2014/main" id="{123B0622-BB18-C675-117B-58C163168A32}"/>
                    </a:ext>
                  </a:extLst>
                </p:cNvPr>
                <p:cNvPicPr/>
                <p:nvPr/>
              </p:nvPicPr>
              <p:blipFill>
                <a:blip r:embed="rId486"/>
                <a:stretch>
                  <a:fillRect/>
                </a:stretch>
              </p:blipFill>
              <p:spPr>
                <a:xfrm>
                  <a:off x="9546515" y="3286828"/>
                  <a:ext cx="4100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1" name="Freihand 310">
                  <a:extLst>
                    <a:ext uri="{FF2B5EF4-FFF2-40B4-BE49-F238E27FC236}">
                      <a16:creationId xmlns:a16="http://schemas.microsoft.com/office/drawing/2014/main" id="{58EEA8BE-206B-D168-410B-3B9E9CE0FB1C}"/>
                    </a:ext>
                  </a:extLst>
                </p14:cNvPr>
                <p14:cNvContentPartPr/>
                <p14:nvPr/>
              </p14:nvContentPartPr>
              <p14:xfrm>
                <a:off x="9914435" y="3379708"/>
                <a:ext cx="127800" cy="118800"/>
              </p14:xfrm>
            </p:contentPart>
          </mc:Choice>
          <mc:Fallback xmlns="">
            <p:pic>
              <p:nvPicPr>
                <p:cNvPr id="311" name="Freihand 310">
                  <a:extLst>
                    <a:ext uri="{FF2B5EF4-FFF2-40B4-BE49-F238E27FC236}">
                      <a16:creationId xmlns:a16="http://schemas.microsoft.com/office/drawing/2014/main" id="{58EEA8BE-206B-D168-410B-3B9E9CE0FB1C}"/>
                    </a:ext>
                  </a:extLst>
                </p:cNvPr>
                <p:cNvPicPr/>
                <p:nvPr/>
              </p:nvPicPr>
              <p:blipFill>
                <a:blip r:embed="rId488"/>
                <a:stretch>
                  <a:fillRect/>
                </a:stretch>
              </p:blipFill>
              <p:spPr>
                <a:xfrm>
                  <a:off x="9905795" y="3370708"/>
                  <a:ext cx="145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2" name="Freihand 311">
                  <a:extLst>
                    <a:ext uri="{FF2B5EF4-FFF2-40B4-BE49-F238E27FC236}">
                      <a16:creationId xmlns:a16="http://schemas.microsoft.com/office/drawing/2014/main" id="{4ECE556D-22C3-4826-7E14-0349661C7E6E}"/>
                    </a:ext>
                  </a:extLst>
                </p14:cNvPr>
                <p14:cNvContentPartPr/>
                <p14:nvPr/>
              </p14:nvContentPartPr>
              <p14:xfrm>
                <a:off x="10072475" y="3242188"/>
                <a:ext cx="245880" cy="225000"/>
              </p14:xfrm>
            </p:contentPart>
          </mc:Choice>
          <mc:Fallback xmlns="">
            <p:pic>
              <p:nvPicPr>
                <p:cNvPr id="312" name="Freihand 311">
                  <a:extLst>
                    <a:ext uri="{FF2B5EF4-FFF2-40B4-BE49-F238E27FC236}">
                      <a16:creationId xmlns:a16="http://schemas.microsoft.com/office/drawing/2014/main" id="{4ECE556D-22C3-4826-7E14-0349661C7E6E}"/>
                    </a:ext>
                  </a:extLst>
                </p:cNvPr>
                <p:cNvPicPr/>
                <p:nvPr/>
              </p:nvPicPr>
              <p:blipFill>
                <a:blip r:embed="rId490"/>
                <a:stretch>
                  <a:fillRect/>
                </a:stretch>
              </p:blipFill>
              <p:spPr>
                <a:xfrm>
                  <a:off x="10063475" y="3233548"/>
                  <a:ext cx="2635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4" name="Freihand 313">
                  <a:extLst>
                    <a:ext uri="{FF2B5EF4-FFF2-40B4-BE49-F238E27FC236}">
                      <a16:creationId xmlns:a16="http://schemas.microsoft.com/office/drawing/2014/main" id="{00C6C32A-C453-242A-E413-AB18DD27EAFA}"/>
                    </a:ext>
                  </a:extLst>
                </p14:cNvPr>
                <p14:cNvContentPartPr/>
                <p14:nvPr/>
              </p14:nvContentPartPr>
              <p14:xfrm>
                <a:off x="10473155" y="3270988"/>
                <a:ext cx="70200" cy="227520"/>
              </p14:xfrm>
            </p:contentPart>
          </mc:Choice>
          <mc:Fallback xmlns="">
            <p:pic>
              <p:nvPicPr>
                <p:cNvPr id="314" name="Freihand 313">
                  <a:extLst>
                    <a:ext uri="{FF2B5EF4-FFF2-40B4-BE49-F238E27FC236}">
                      <a16:creationId xmlns:a16="http://schemas.microsoft.com/office/drawing/2014/main" id="{00C6C32A-C453-242A-E413-AB18DD27EAFA}"/>
                    </a:ext>
                  </a:extLst>
                </p:cNvPr>
                <p:cNvPicPr/>
                <p:nvPr/>
              </p:nvPicPr>
              <p:blipFill>
                <a:blip r:embed="rId492"/>
                <a:stretch>
                  <a:fillRect/>
                </a:stretch>
              </p:blipFill>
              <p:spPr>
                <a:xfrm>
                  <a:off x="10464515" y="3261988"/>
                  <a:ext cx="878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5" name="Freihand 314">
                  <a:extLst>
                    <a:ext uri="{FF2B5EF4-FFF2-40B4-BE49-F238E27FC236}">
                      <a16:creationId xmlns:a16="http://schemas.microsoft.com/office/drawing/2014/main" id="{6D26ECD8-76D9-CC8E-E8C6-75305B64DB81}"/>
                    </a:ext>
                  </a:extLst>
                </p14:cNvPr>
                <p14:cNvContentPartPr/>
                <p14:nvPr/>
              </p14:nvContentPartPr>
              <p14:xfrm>
                <a:off x="10584035" y="3205468"/>
                <a:ext cx="325080" cy="170640"/>
              </p14:xfrm>
            </p:contentPart>
          </mc:Choice>
          <mc:Fallback xmlns="">
            <p:pic>
              <p:nvPicPr>
                <p:cNvPr id="315" name="Freihand 314">
                  <a:extLst>
                    <a:ext uri="{FF2B5EF4-FFF2-40B4-BE49-F238E27FC236}">
                      <a16:creationId xmlns:a16="http://schemas.microsoft.com/office/drawing/2014/main" id="{6D26ECD8-76D9-CC8E-E8C6-75305B64DB81}"/>
                    </a:ext>
                  </a:extLst>
                </p:cNvPr>
                <p:cNvPicPr/>
                <p:nvPr/>
              </p:nvPicPr>
              <p:blipFill>
                <a:blip r:embed="rId494"/>
                <a:stretch>
                  <a:fillRect/>
                </a:stretch>
              </p:blipFill>
              <p:spPr>
                <a:xfrm>
                  <a:off x="10575035" y="3196828"/>
                  <a:ext cx="342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6" name="Freihand 315">
                  <a:extLst>
                    <a:ext uri="{FF2B5EF4-FFF2-40B4-BE49-F238E27FC236}">
                      <a16:creationId xmlns:a16="http://schemas.microsoft.com/office/drawing/2014/main" id="{4CF739D6-3850-F43A-7A99-637A4AA28BB9}"/>
                    </a:ext>
                  </a:extLst>
                </p14:cNvPr>
                <p14:cNvContentPartPr/>
                <p14:nvPr/>
              </p14:nvContentPartPr>
              <p14:xfrm>
                <a:off x="10815515" y="3157588"/>
                <a:ext cx="26640" cy="11520"/>
              </p14:xfrm>
            </p:contentPart>
          </mc:Choice>
          <mc:Fallback xmlns="">
            <p:pic>
              <p:nvPicPr>
                <p:cNvPr id="316" name="Freihand 315">
                  <a:extLst>
                    <a:ext uri="{FF2B5EF4-FFF2-40B4-BE49-F238E27FC236}">
                      <a16:creationId xmlns:a16="http://schemas.microsoft.com/office/drawing/2014/main" id="{4CF739D6-3850-F43A-7A99-637A4AA28BB9}"/>
                    </a:ext>
                  </a:extLst>
                </p:cNvPr>
                <p:cNvPicPr/>
                <p:nvPr/>
              </p:nvPicPr>
              <p:blipFill>
                <a:blip r:embed="rId496"/>
                <a:stretch>
                  <a:fillRect/>
                </a:stretch>
              </p:blipFill>
              <p:spPr>
                <a:xfrm>
                  <a:off x="10806875" y="3148588"/>
                  <a:ext cx="44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7" name="Freihand 316">
                  <a:extLst>
                    <a:ext uri="{FF2B5EF4-FFF2-40B4-BE49-F238E27FC236}">
                      <a16:creationId xmlns:a16="http://schemas.microsoft.com/office/drawing/2014/main" id="{080C1881-770E-4161-83DD-897762774EDB}"/>
                    </a:ext>
                  </a:extLst>
                </p14:cNvPr>
                <p14:cNvContentPartPr/>
                <p14:nvPr/>
              </p14:nvContentPartPr>
              <p14:xfrm>
                <a:off x="10910915" y="3084508"/>
                <a:ext cx="349560" cy="186840"/>
              </p14:xfrm>
            </p:contentPart>
          </mc:Choice>
          <mc:Fallback xmlns="">
            <p:pic>
              <p:nvPicPr>
                <p:cNvPr id="317" name="Freihand 316">
                  <a:extLst>
                    <a:ext uri="{FF2B5EF4-FFF2-40B4-BE49-F238E27FC236}">
                      <a16:creationId xmlns:a16="http://schemas.microsoft.com/office/drawing/2014/main" id="{080C1881-770E-4161-83DD-897762774EDB}"/>
                    </a:ext>
                  </a:extLst>
                </p:cNvPr>
                <p:cNvPicPr/>
                <p:nvPr/>
              </p:nvPicPr>
              <p:blipFill>
                <a:blip r:embed="rId498"/>
                <a:stretch>
                  <a:fillRect/>
                </a:stretch>
              </p:blipFill>
              <p:spPr>
                <a:xfrm>
                  <a:off x="10902275" y="3075508"/>
                  <a:ext cx="367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8" name="Freihand 317">
                  <a:extLst>
                    <a:ext uri="{FF2B5EF4-FFF2-40B4-BE49-F238E27FC236}">
                      <a16:creationId xmlns:a16="http://schemas.microsoft.com/office/drawing/2014/main" id="{84013EA2-0C29-F85C-4D60-CD211E1C2A0C}"/>
                    </a:ext>
                  </a:extLst>
                </p14:cNvPr>
                <p14:cNvContentPartPr/>
                <p14:nvPr/>
              </p14:nvContentPartPr>
              <p14:xfrm>
                <a:off x="8717075" y="3926188"/>
                <a:ext cx="58320" cy="111240"/>
              </p14:xfrm>
            </p:contentPart>
          </mc:Choice>
          <mc:Fallback xmlns="">
            <p:pic>
              <p:nvPicPr>
                <p:cNvPr id="318" name="Freihand 317">
                  <a:extLst>
                    <a:ext uri="{FF2B5EF4-FFF2-40B4-BE49-F238E27FC236}">
                      <a16:creationId xmlns:a16="http://schemas.microsoft.com/office/drawing/2014/main" id="{84013EA2-0C29-F85C-4D60-CD211E1C2A0C}"/>
                    </a:ext>
                  </a:extLst>
                </p:cNvPr>
                <p:cNvPicPr/>
                <p:nvPr/>
              </p:nvPicPr>
              <p:blipFill>
                <a:blip r:embed="rId500"/>
                <a:stretch>
                  <a:fillRect/>
                </a:stretch>
              </p:blipFill>
              <p:spPr>
                <a:xfrm>
                  <a:off x="8708435" y="3917548"/>
                  <a:ext cx="75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9" name="Freihand 318">
                  <a:extLst>
                    <a:ext uri="{FF2B5EF4-FFF2-40B4-BE49-F238E27FC236}">
                      <a16:creationId xmlns:a16="http://schemas.microsoft.com/office/drawing/2014/main" id="{C4D3617F-5741-D846-A1C7-6971BA31A9C7}"/>
                    </a:ext>
                  </a:extLst>
                </p14:cNvPr>
                <p14:cNvContentPartPr/>
                <p14:nvPr/>
              </p14:nvContentPartPr>
              <p14:xfrm>
                <a:off x="8592155" y="3861388"/>
                <a:ext cx="245520" cy="214560"/>
              </p14:xfrm>
            </p:contentPart>
          </mc:Choice>
          <mc:Fallback xmlns="">
            <p:pic>
              <p:nvPicPr>
                <p:cNvPr id="319" name="Freihand 318">
                  <a:extLst>
                    <a:ext uri="{FF2B5EF4-FFF2-40B4-BE49-F238E27FC236}">
                      <a16:creationId xmlns:a16="http://schemas.microsoft.com/office/drawing/2014/main" id="{C4D3617F-5741-D846-A1C7-6971BA31A9C7}"/>
                    </a:ext>
                  </a:extLst>
                </p:cNvPr>
                <p:cNvPicPr/>
                <p:nvPr/>
              </p:nvPicPr>
              <p:blipFill>
                <a:blip r:embed="rId502"/>
                <a:stretch>
                  <a:fillRect/>
                </a:stretch>
              </p:blipFill>
              <p:spPr>
                <a:xfrm>
                  <a:off x="8583155" y="3852388"/>
                  <a:ext cx="2631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0" name="Freihand 319">
                  <a:extLst>
                    <a:ext uri="{FF2B5EF4-FFF2-40B4-BE49-F238E27FC236}">
                      <a16:creationId xmlns:a16="http://schemas.microsoft.com/office/drawing/2014/main" id="{63135A7E-1813-6D14-B1C6-1A72E945804F}"/>
                    </a:ext>
                  </a:extLst>
                </p14:cNvPr>
                <p14:cNvContentPartPr/>
                <p14:nvPr/>
              </p14:nvContentPartPr>
              <p14:xfrm>
                <a:off x="8836595" y="3913948"/>
                <a:ext cx="140400" cy="78480"/>
              </p14:xfrm>
            </p:contentPart>
          </mc:Choice>
          <mc:Fallback xmlns="">
            <p:pic>
              <p:nvPicPr>
                <p:cNvPr id="320" name="Freihand 319">
                  <a:extLst>
                    <a:ext uri="{FF2B5EF4-FFF2-40B4-BE49-F238E27FC236}">
                      <a16:creationId xmlns:a16="http://schemas.microsoft.com/office/drawing/2014/main" id="{63135A7E-1813-6D14-B1C6-1A72E945804F}"/>
                    </a:ext>
                  </a:extLst>
                </p:cNvPr>
                <p:cNvPicPr/>
                <p:nvPr/>
              </p:nvPicPr>
              <p:blipFill>
                <a:blip r:embed="rId504"/>
                <a:stretch>
                  <a:fillRect/>
                </a:stretch>
              </p:blipFill>
              <p:spPr>
                <a:xfrm>
                  <a:off x="8827955" y="3905308"/>
                  <a:ext cx="158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1" name="Freihand 320">
                  <a:extLst>
                    <a:ext uri="{FF2B5EF4-FFF2-40B4-BE49-F238E27FC236}">
                      <a16:creationId xmlns:a16="http://schemas.microsoft.com/office/drawing/2014/main" id="{3C9C92D4-FEF7-8BE4-D564-227740CBA3DF}"/>
                    </a:ext>
                  </a:extLst>
                </p14:cNvPr>
                <p14:cNvContentPartPr/>
                <p14:nvPr/>
              </p14:nvContentPartPr>
              <p14:xfrm>
                <a:off x="9015875" y="3823228"/>
                <a:ext cx="239040" cy="143280"/>
              </p14:xfrm>
            </p:contentPart>
          </mc:Choice>
          <mc:Fallback xmlns="">
            <p:pic>
              <p:nvPicPr>
                <p:cNvPr id="321" name="Freihand 320">
                  <a:extLst>
                    <a:ext uri="{FF2B5EF4-FFF2-40B4-BE49-F238E27FC236}">
                      <a16:creationId xmlns:a16="http://schemas.microsoft.com/office/drawing/2014/main" id="{3C9C92D4-FEF7-8BE4-D564-227740CBA3DF}"/>
                    </a:ext>
                  </a:extLst>
                </p:cNvPr>
                <p:cNvPicPr/>
                <p:nvPr/>
              </p:nvPicPr>
              <p:blipFill>
                <a:blip r:embed="rId506"/>
                <a:stretch>
                  <a:fillRect/>
                </a:stretch>
              </p:blipFill>
              <p:spPr>
                <a:xfrm>
                  <a:off x="9006875" y="3814228"/>
                  <a:ext cx="256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2" name="Freihand 321">
                  <a:extLst>
                    <a:ext uri="{FF2B5EF4-FFF2-40B4-BE49-F238E27FC236}">
                      <a16:creationId xmlns:a16="http://schemas.microsoft.com/office/drawing/2014/main" id="{AA2F9C80-9B6D-0BF4-A4A6-7B4C258D1667}"/>
                    </a:ext>
                  </a:extLst>
                </p14:cNvPr>
                <p14:cNvContentPartPr/>
                <p14:nvPr/>
              </p14:nvContentPartPr>
              <p14:xfrm>
                <a:off x="9226115" y="3783988"/>
                <a:ext cx="113400" cy="148320"/>
              </p14:xfrm>
            </p:contentPart>
          </mc:Choice>
          <mc:Fallback xmlns="">
            <p:pic>
              <p:nvPicPr>
                <p:cNvPr id="322" name="Freihand 321">
                  <a:extLst>
                    <a:ext uri="{FF2B5EF4-FFF2-40B4-BE49-F238E27FC236}">
                      <a16:creationId xmlns:a16="http://schemas.microsoft.com/office/drawing/2014/main" id="{AA2F9C80-9B6D-0BF4-A4A6-7B4C258D1667}"/>
                    </a:ext>
                  </a:extLst>
                </p:cNvPr>
                <p:cNvPicPr/>
                <p:nvPr/>
              </p:nvPicPr>
              <p:blipFill>
                <a:blip r:embed="rId508"/>
                <a:stretch>
                  <a:fillRect/>
                </a:stretch>
              </p:blipFill>
              <p:spPr>
                <a:xfrm>
                  <a:off x="9217115" y="3775348"/>
                  <a:ext cx="131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3" name="Freihand 322">
                  <a:extLst>
                    <a:ext uri="{FF2B5EF4-FFF2-40B4-BE49-F238E27FC236}">
                      <a16:creationId xmlns:a16="http://schemas.microsoft.com/office/drawing/2014/main" id="{2B19675F-4D7F-1D1D-7D4F-A5B11F349229}"/>
                    </a:ext>
                  </a:extLst>
                </p14:cNvPr>
                <p14:cNvContentPartPr/>
                <p14:nvPr/>
              </p14:nvContentPartPr>
              <p14:xfrm>
                <a:off x="9306395" y="3710188"/>
                <a:ext cx="385920" cy="195840"/>
              </p14:xfrm>
            </p:contentPart>
          </mc:Choice>
          <mc:Fallback xmlns="">
            <p:pic>
              <p:nvPicPr>
                <p:cNvPr id="323" name="Freihand 322">
                  <a:extLst>
                    <a:ext uri="{FF2B5EF4-FFF2-40B4-BE49-F238E27FC236}">
                      <a16:creationId xmlns:a16="http://schemas.microsoft.com/office/drawing/2014/main" id="{2B19675F-4D7F-1D1D-7D4F-A5B11F349229}"/>
                    </a:ext>
                  </a:extLst>
                </p:cNvPr>
                <p:cNvPicPr/>
                <p:nvPr/>
              </p:nvPicPr>
              <p:blipFill>
                <a:blip r:embed="rId510"/>
                <a:stretch>
                  <a:fillRect/>
                </a:stretch>
              </p:blipFill>
              <p:spPr>
                <a:xfrm>
                  <a:off x="9297755" y="3701548"/>
                  <a:ext cx="403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4" name="Freihand 323">
                  <a:extLst>
                    <a:ext uri="{FF2B5EF4-FFF2-40B4-BE49-F238E27FC236}">
                      <a16:creationId xmlns:a16="http://schemas.microsoft.com/office/drawing/2014/main" id="{6445A9B8-EBCE-59CE-831E-9A7E67DCE673}"/>
                    </a:ext>
                  </a:extLst>
                </p14:cNvPr>
                <p14:cNvContentPartPr/>
                <p14:nvPr/>
              </p14:nvContentPartPr>
              <p14:xfrm>
                <a:off x="9756395" y="3654028"/>
                <a:ext cx="408600" cy="186840"/>
              </p14:xfrm>
            </p:contentPart>
          </mc:Choice>
          <mc:Fallback xmlns="">
            <p:pic>
              <p:nvPicPr>
                <p:cNvPr id="324" name="Freihand 323">
                  <a:extLst>
                    <a:ext uri="{FF2B5EF4-FFF2-40B4-BE49-F238E27FC236}">
                      <a16:creationId xmlns:a16="http://schemas.microsoft.com/office/drawing/2014/main" id="{6445A9B8-EBCE-59CE-831E-9A7E67DCE673}"/>
                    </a:ext>
                  </a:extLst>
                </p:cNvPr>
                <p:cNvPicPr/>
                <p:nvPr/>
              </p:nvPicPr>
              <p:blipFill>
                <a:blip r:embed="rId512"/>
                <a:stretch>
                  <a:fillRect/>
                </a:stretch>
              </p:blipFill>
              <p:spPr>
                <a:xfrm>
                  <a:off x="9747755" y="3645028"/>
                  <a:ext cx="426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6" name="Freihand 325">
                  <a:extLst>
                    <a:ext uri="{FF2B5EF4-FFF2-40B4-BE49-F238E27FC236}">
                      <a16:creationId xmlns:a16="http://schemas.microsoft.com/office/drawing/2014/main" id="{0B18A58C-64C4-FE8D-46B0-205EFB9D2615}"/>
                    </a:ext>
                  </a:extLst>
                </p14:cNvPr>
                <p14:cNvContentPartPr/>
                <p14:nvPr/>
              </p14:nvContentPartPr>
              <p14:xfrm>
                <a:off x="9654515" y="3980188"/>
                <a:ext cx="222840" cy="66600"/>
              </p14:xfrm>
            </p:contentPart>
          </mc:Choice>
          <mc:Fallback xmlns="">
            <p:pic>
              <p:nvPicPr>
                <p:cNvPr id="326" name="Freihand 325">
                  <a:extLst>
                    <a:ext uri="{FF2B5EF4-FFF2-40B4-BE49-F238E27FC236}">
                      <a16:creationId xmlns:a16="http://schemas.microsoft.com/office/drawing/2014/main" id="{0B18A58C-64C4-FE8D-46B0-205EFB9D2615}"/>
                    </a:ext>
                  </a:extLst>
                </p:cNvPr>
                <p:cNvPicPr/>
                <p:nvPr/>
              </p:nvPicPr>
              <p:blipFill>
                <a:blip r:embed="rId514"/>
                <a:stretch>
                  <a:fillRect/>
                </a:stretch>
              </p:blipFill>
              <p:spPr>
                <a:xfrm>
                  <a:off x="9645515" y="3971548"/>
                  <a:ext cx="240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7" name="Freihand 326">
                  <a:extLst>
                    <a:ext uri="{FF2B5EF4-FFF2-40B4-BE49-F238E27FC236}">
                      <a16:creationId xmlns:a16="http://schemas.microsoft.com/office/drawing/2014/main" id="{889815B2-713E-0F65-64F7-5DFBA15B11C8}"/>
                    </a:ext>
                  </a:extLst>
                </p14:cNvPr>
                <p14:cNvContentPartPr/>
                <p14:nvPr/>
              </p14:nvContentPartPr>
              <p14:xfrm>
                <a:off x="9679715" y="3922948"/>
                <a:ext cx="290160" cy="181800"/>
              </p14:xfrm>
            </p:contentPart>
          </mc:Choice>
          <mc:Fallback xmlns="">
            <p:pic>
              <p:nvPicPr>
                <p:cNvPr id="327" name="Freihand 326">
                  <a:extLst>
                    <a:ext uri="{FF2B5EF4-FFF2-40B4-BE49-F238E27FC236}">
                      <a16:creationId xmlns:a16="http://schemas.microsoft.com/office/drawing/2014/main" id="{889815B2-713E-0F65-64F7-5DFBA15B11C8}"/>
                    </a:ext>
                  </a:extLst>
                </p:cNvPr>
                <p:cNvPicPr/>
                <p:nvPr/>
              </p:nvPicPr>
              <p:blipFill>
                <a:blip r:embed="rId516"/>
                <a:stretch>
                  <a:fillRect/>
                </a:stretch>
              </p:blipFill>
              <p:spPr>
                <a:xfrm>
                  <a:off x="9671075" y="3914308"/>
                  <a:ext cx="307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9" name="Freihand 328">
                  <a:extLst>
                    <a:ext uri="{FF2B5EF4-FFF2-40B4-BE49-F238E27FC236}">
                      <a16:creationId xmlns:a16="http://schemas.microsoft.com/office/drawing/2014/main" id="{B64910B5-A137-B336-2A43-BE4E9D173E3A}"/>
                    </a:ext>
                  </a:extLst>
                </p14:cNvPr>
                <p14:cNvContentPartPr/>
                <p14:nvPr/>
              </p14:nvContentPartPr>
              <p14:xfrm>
                <a:off x="10111355" y="3873988"/>
                <a:ext cx="87840" cy="128520"/>
              </p14:xfrm>
            </p:contentPart>
          </mc:Choice>
          <mc:Fallback xmlns="">
            <p:pic>
              <p:nvPicPr>
                <p:cNvPr id="329" name="Freihand 328">
                  <a:extLst>
                    <a:ext uri="{FF2B5EF4-FFF2-40B4-BE49-F238E27FC236}">
                      <a16:creationId xmlns:a16="http://schemas.microsoft.com/office/drawing/2014/main" id="{B64910B5-A137-B336-2A43-BE4E9D173E3A}"/>
                    </a:ext>
                  </a:extLst>
                </p:cNvPr>
                <p:cNvPicPr/>
                <p:nvPr/>
              </p:nvPicPr>
              <p:blipFill>
                <a:blip r:embed="rId518"/>
                <a:stretch>
                  <a:fillRect/>
                </a:stretch>
              </p:blipFill>
              <p:spPr>
                <a:xfrm>
                  <a:off x="10102355" y="3865348"/>
                  <a:ext cx="105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0" name="Freihand 329">
                  <a:extLst>
                    <a:ext uri="{FF2B5EF4-FFF2-40B4-BE49-F238E27FC236}">
                      <a16:creationId xmlns:a16="http://schemas.microsoft.com/office/drawing/2014/main" id="{F9AAE5C5-5982-0680-47D2-980EEA2AD0FD}"/>
                    </a:ext>
                  </a:extLst>
                </p14:cNvPr>
                <p14:cNvContentPartPr/>
                <p14:nvPr/>
              </p14:nvContentPartPr>
              <p14:xfrm>
                <a:off x="10280915" y="3824308"/>
                <a:ext cx="123120" cy="165960"/>
              </p14:xfrm>
            </p:contentPart>
          </mc:Choice>
          <mc:Fallback xmlns="">
            <p:pic>
              <p:nvPicPr>
                <p:cNvPr id="330" name="Freihand 329">
                  <a:extLst>
                    <a:ext uri="{FF2B5EF4-FFF2-40B4-BE49-F238E27FC236}">
                      <a16:creationId xmlns:a16="http://schemas.microsoft.com/office/drawing/2014/main" id="{F9AAE5C5-5982-0680-47D2-980EEA2AD0FD}"/>
                    </a:ext>
                  </a:extLst>
                </p:cNvPr>
                <p:cNvPicPr/>
                <p:nvPr/>
              </p:nvPicPr>
              <p:blipFill>
                <a:blip r:embed="rId520"/>
                <a:stretch>
                  <a:fillRect/>
                </a:stretch>
              </p:blipFill>
              <p:spPr>
                <a:xfrm>
                  <a:off x="10272275" y="3815308"/>
                  <a:ext cx="140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1" name="Freihand 330">
                  <a:extLst>
                    <a:ext uri="{FF2B5EF4-FFF2-40B4-BE49-F238E27FC236}">
                      <a16:creationId xmlns:a16="http://schemas.microsoft.com/office/drawing/2014/main" id="{4EC89A63-7D60-0B75-7286-EFFD956FCED4}"/>
                    </a:ext>
                  </a:extLst>
                </p14:cNvPr>
                <p14:cNvContentPartPr/>
                <p14:nvPr/>
              </p14:nvContentPartPr>
              <p14:xfrm>
                <a:off x="10407635" y="3751228"/>
                <a:ext cx="331920" cy="176760"/>
              </p14:xfrm>
            </p:contentPart>
          </mc:Choice>
          <mc:Fallback xmlns="">
            <p:pic>
              <p:nvPicPr>
                <p:cNvPr id="331" name="Freihand 330">
                  <a:extLst>
                    <a:ext uri="{FF2B5EF4-FFF2-40B4-BE49-F238E27FC236}">
                      <a16:creationId xmlns:a16="http://schemas.microsoft.com/office/drawing/2014/main" id="{4EC89A63-7D60-0B75-7286-EFFD956FCED4}"/>
                    </a:ext>
                  </a:extLst>
                </p:cNvPr>
                <p:cNvPicPr/>
                <p:nvPr/>
              </p:nvPicPr>
              <p:blipFill>
                <a:blip r:embed="rId522"/>
                <a:stretch>
                  <a:fillRect/>
                </a:stretch>
              </p:blipFill>
              <p:spPr>
                <a:xfrm>
                  <a:off x="10398635" y="3742588"/>
                  <a:ext cx="349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2" name="Freihand 331">
                  <a:extLst>
                    <a:ext uri="{FF2B5EF4-FFF2-40B4-BE49-F238E27FC236}">
                      <a16:creationId xmlns:a16="http://schemas.microsoft.com/office/drawing/2014/main" id="{AA14C7FE-4AC5-0148-EFA2-8E2560FA6EF0}"/>
                    </a:ext>
                  </a:extLst>
                </p14:cNvPr>
                <p14:cNvContentPartPr/>
                <p14:nvPr/>
              </p14:nvContentPartPr>
              <p14:xfrm>
                <a:off x="10775915" y="3616588"/>
                <a:ext cx="434160" cy="190800"/>
              </p14:xfrm>
            </p:contentPart>
          </mc:Choice>
          <mc:Fallback xmlns="">
            <p:pic>
              <p:nvPicPr>
                <p:cNvPr id="332" name="Freihand 331">
                  <a:extLst>
                    <a:ext uri="{FF2B5EF4-FFF2-40B4-BE49-F238E27FC236}">
                      <a16:creationId xmlns:a16="http://schemas.microsoft.com/office/drawing/2014/main" id="{AA14C7FE-4AC5-0148-EFA2-8E2560FA6EF0}"/>
                    </a:ext>
                  </a:extLst>
                </p:cNvPr>
                <p:cNvPicPr/>
                <p:nvPr/>
              </p:nvPicPr>
              <p:blipFill>
                <a:blip r:embed="rId524"/>
                <a:stretch>
                  <a:fillRect/>
                </a:stretch>
              </p:blipFill>
              <p:spPr>
                <a:xfrm>
                  <a:off x="10766915" y="3607588"/>
                  <a:ext cx="451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3" name="Freihand 332">
                  <a:extLst>
                    <a:ext uri="{FF2B5EF4-FFF2-40B4-BE49-F238E27FC236}">
                      <a16:creationId xmlns:a16="http://schemas.microsoft.com/office/drawing/2014/main" id="{1F586CEA-0523-96F6-1B64-D7E2755F929C}"/>
                    </a:ext>
                  </a:extLst>
                </p14:cNvPr>
                <p14:cNvContentPartPr/>
                <p14:nvPr/>
              </p14:nvContentPartPr>
              <p14:xfrm>
                <a:off x="11196035" y="3547468"/>
                <a:ext cx="191520" cy="338040"/>
              </p14:xfrm>
            </p:contentPart>
          </mc:Choice>
          <mc:Fallback xmlns="">
            <p:pic>
              <p:nvPicPr>
                <p:cNvPr id="333" name="Freihand 332">
                  <a:extLst>
                    <a:ext uri="{FF2B5EF4-FFF2-40B4-BE49-F238E27FC236}">
                      <a16:creationId xmlns:a16="http://schemas.microsoft.com/office/drawing/2014/main" id="{1F586CEA-0523-96F6-1B64-D7E2755F929C}"/>
                    </a:ext>
                  </a:extLst>
                </p:cNvPr>
                <p:cNvPicPr/>
                <p:nvPr/>
              </p:nvPicPr>
              <p:blipFill>
                <a:blip r:embed="rId526"/>
                <a:stretch>
                  <a:fillRect/>
                </a:stretch>
              </p:blipFill>
              <p:spPr>
                <a:xfrm>
                  <a:off x="11187395" y="3538468"/>
                  <a:ext cx="2091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4" name="Freihand 333">
                  <a:extLst>
                    <a:ext uri="{FF2B5EF4-FFF2-40B4-BE49-F238E27FC236}">
                      <a16:creationId xmlns:a16="http://schemas.microsoft.com/office/drawing/2014/main" id="{5708B7AA-F845-ADAB-3EA2-F087B65A2D38}"/>
                    </a:ext>
                  </a:extLst>
                </p14:cNvPr>
                <p14:cNvContentPartPr/>
                <p14:nvPr/>
              </p14:nvContentPartPr>
              <p14:xfrm>
                <a:off x="11206835" y="3437668"/>
                <a:ext cx="26640" cy="7920"/>
              </p14:xfrm>
            </p:contentPart>
          </mc:Choice>
          <mc:Fallback xmlns="">
            <p:pic>
              <p:nvPicPr>
                <p:cNvPr id="334" name="Freihand 333">
                  <a:extLst>
                    <a:ext uri="{FF2B5EF4-FFF2-40B4-BE49-F238E27FC236}">
                      <a16:creationId xmlns:a16="http://schemas.microsoft.com/office/drawing/2014/main" id="{5708B7AA-F845-ADAB-3EA2-F087B65A2D38}"/>
                    </a:ext>
                  </a:extLst>
                </p:cNvPr>
                <p:cNvPicPr/>
                <p:nvPr/>
              </p:nvPicPr>
              <p:blipFill>
                <a:blip r:embed="rId528"/>
                <a:stretch>
                  <a:fillRect/>
                </a:stretch>
              </p:blipFill>
              <p:spPr>
                <a:xfrm>
                  <a:off x="11197835" y="3428668"/>
                  <a:ext cx="44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5" name="Freihand 334">
                  <a:extLst>
                    <a:ext uri="{FF2B5EF4-FFF2-40B4-BE49-F238E27FC236}">
                      <a16:creationId xmlns:a16="http://schemas.microsoft.com/office/drawing/2014/main" id="{56FE92B4-9D65-A3C2-7907-5DA53A3098EC}"/>
                    </a:ext>
                  </a:extLst>
                </p14:cNvPr>
                <p14:cNvContentPartPr/>
                <p14:nvPr/>
              </p14:nvContentPartPr>
              <p14:xfrm>
                <a:off x="11549915" y="3263428"/>
                <a:ext cx="443520" cy="390960"/>
              </p14:xfrm>
            </p:contentPart>
          </mc:Choice>
          <mc:Fallback xmlns="">
            <p:pic>
              <p:nvPicPr>
                <p:cNvPr id="335" name="Freihand 334">
                  <a:extLst>
                    <a:ext uri="{FF2B5EF4-FFF2-40B4-BE49-F238E27FC236}">
                      <a16:creationId xmlns:a16="http://schemas.microsoft.com/office/drawing/2014/main" id="{56FE92B4-9D65-A3C2-7907-5DA53A3098EC}"/>
                    </a:ext>
                  </a:extLst>
                </p:cNvPr>
                <p:cNvPicPr/>
                <p:nvPr/>
              </p:nvPicPr>
              <p:blipFill>
                <a:blip r:embed="rId530"/>
                <a:stretch>
                  <a:fillRect/>
                </a:stretch>
              </p:blipFill>
              <p:spPr>
                <a:xfrm>
                  <a:off x="11541275" y="3254428"/>
                  <a:ext cx="4611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6" name="Freihand 335">
                  <a:extLst>
                    <a:ext uri="{FF2B5EF4-FFF2-40B4-BE49-F238E27FC236}">
                      <a16:creationId xmlns:a16="http://schemas.microsoft.com/office/drawing/2014/main" id="{A1478FB0-D2A3-A266-04DD-BF5FD25F06FB}"/>
                    </a:ext>
                  </a:extLst>
                </p14:cNvPr>
                <p14:cNvContentPartPr/>
                <p14:nvPr/>
              </p14:nvContentPartPr>
              <p14:xfrm>
                <a:off x="10987595" y="3731068"/>
                <a:ext cx="493560" cy="348480"/>
              </p14:xfrm>
            </p:contentPart>
          </mc:Choice>
          <mc:Fallback xmlns="">
            <p:pic>
              <p:nvPicPr>
                <p:cNvPr id="336" name="Freihand 335">
                  <a:extLst>
                    <a:ext uri="{FF2B5EF4-FFF2-40B4-BE49-F238E27FC236}">
                      <a16:creationId xmlns:a16="http://schemas.microsoft.com/office/drawing/2014/main" id="{A1478FB0-D2A3-A266-04DD-BF5FD25F06FB}"/>
                    </a:ext>
                  </a:extLst>
                </p:cNvPr>
                <p:cNvPicPr/>
                <p:nvPr/>
              </p:nvPicPr>
              <p:blipFill>
                <a:blip r:embed="rId532"/>
                <a:stretch>
                  <a:fillRect/>
                </a:stretch>
              </p:blipFill>
              <p:spPr>
                <a:xfrm>
                  <a:off x="10978595" y="3722068"/>
                  <a:ext cx="51120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7" name="Freihand 336">
                  <a:extLst>
                    <a:ext uri="{FF2B5EF4-FFF2-40B4-BE49-F238E27FC236}">
                      <a16:creationId xmlns:a16="http://schemas.microsoft.com/office/drawing/2014/main" id="{57BAAEDA-1A31-3716-C743-22C2B1F43BF0}"/>
                    </a:ext>
                  </a:extLst>
                </p14:cNvPr>
                <p14:cNvContentPartPr/>
                <p14:nvPr/>
              </p14:nvContentPartPr>
              <p14:xfrm>
                <a:off x="11526515" y="3708388"/>
                <a:ext cx="314280" cy="233280"/>
              </p14:xfrm>
            </p:contentPart>
          </mc:Choice>
          <mc:Fallback xmlns="">
            <p:pic>
              <p:nvPicPr>
                <p:cNvPr id="337" name="Freihand 336">
                  <a:extLst>
                    <a:ext uri="{FF2B5EF4-FFF2-40B4-BE49-F238E27FC236}">
                      <a16:creationId xmlns:a16="http://schemas.microsoft.com/office/drawing/2014/main" id="{57BAAEDA-1A31-3716-C743-22C2B1F43BF0}"/>
                    </a:ext>
                  </a:extLst>
                </p:cNvPr>
                <p:cNvPicPr/>
                <p:nvPr/>
              </p:nvPicPr>
              <p:blipFill>
                <a:blip r:embed="rId534"/>
                <a:stretch>
                  <a:fillRect/>
                </a:stretch>
              </p:blipFill>
              <p:spPr>
                <a:xfrm>
                  <a:off x="11517515" y="3699388"/>
                  <a:ext cx="3319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8" name="Freihand 337">
                  <a:extLst>
                    <a:ext uri="{FF2B5EF4-FFF2-40B4-BE49-F238E27FC236}">
                      <a16:creationId xmlns:a16="http://schemas.microsoft.com/office/drawing/2014/main" id="{260FB1FF-5BB5-B351-36BB-D62BA62D533B}"/>
                    </a:ext>
                  </a:extLst>
                </p14:cNvPr>
                <p14:cNvContentPartPr/>
                <p14:nvPr/>
              </p14:nvContentPartPr>
              <p14:xfrm>
                <a:off x="11006675" y="3971548"/>
                <a:ext cx="946440" cy="236880"/>
              </p14:xfrm>
            </p:contentPart>
          </mc:Choice>
          <mc:Fallback xmlns="">
            <p:pic>
              <p:nvPicPr>
                <p:cNvPr id="338" name="Freihand 337">
                  <a:extLst>
                    <a:ext uri="{FF2B5EF4-FFF2-40B4-BE49-F238E27FC236}">
                      <a16:creationId xmlns:a16="http://schemas.microsoft.com/office/drawing/2014/main" id="{260FB1FF-5BB5-B351-36BB-D62BA62D533B}"/>
                    </a:ext>
                  </a:extLst>
                </p:cNvPr>
                <p:cNvPicPr/>
                <p:nvPr/>
              </p:nvPicPr>
              <p:blipFill>
                <a:blip r:embed="rId536"/>
                <a:stretch>
                  <a:fillRect/>
                </a:stretch>
              </p:blipFill>
              <p:spPr>
                <a:xfrm>
                  <a:off x="10998035" y="3962548"/>
                  <a:ext cx="964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2" name="Freihand 341">
                  <a:extLst>
                    <a:ext uri="{FF2B5EF4-FFF2-40B4-BE49-F238E27FC236}">
                      <a16:creationId xmlns:a16="http://schemas.microsoft.com/office/drawing/2014/main" id="{F2E8E7D9-C7B9-618A-51C2-1F63DD28E0A6}"/>
                    </a:ext>
                  </a:extLst>
                </p14:cNvPr>
                <p14:cNvContentPartPr/>
                <p14:nvPr/>
              </p14:nvContentPartPr>
              <p14:xfrm>
                <a:off x="10066355" y="3260188"/>
                <a:ext cx="2095560" cy="963720"/>
              </p14:xfrm>
            </p:contentPart>
          </mc:Choice>
          <mc:Fallback xmlns="">
            <p:pic>
              <p:nvPicPr>
                <p:cNvPr id="342" name="Freihand 341">
                  <a:extLst>
                    <a:ext uri="{FF2B5EF4-FFF2-40B4-BE49-F238E27FC236}">
                      <a16:creationId xmlns:a16="http://schemas.microsoft.com/office/drawing/2014/main" id="{F2E8E7D9-C7B9-618A-51C2-1F63DD28E0A6}"/>
                    </a:ext>
                  </a:extLst>
                </p:cNvPr>
                <p:cNvPicPr/>
                <p:nvPr/>
              </p:nvPicPr>
              <p:blipFill>
                <a:blip r:embed="rId538"/>
                <a:stretch>
                  <a:fillRect/>
                </a:stretch>
              </p:blipFill>
              <p:spPr>
                <a:xfrm>
                  <a:off x="10057715" y="3251188"/>
                  <a:ext cx="2113200" cy="98136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50AAE31F-DB23-64DE-899F-4CA652397A20}"/>
                  </a:ext>
                </a:extLst>
              </p14:cNvPr>
              <p14:cNvContentPartPr/>
              <p14:nvPr/>
            </p14:nvContentPartPr>
            <p14:xfrm>
              <a:off x="7961435" y="335188"/>
              <a:ext cx="1151640" cy="70200"/>
            </p14:xfrm>
          </p:contentPart>
        </mc:Choice>
        <mc:Fallback xmlns="">
          <p:pic>
            <p:nvPicPr>
              <p:cNvPr id="2" name="Freihand 1">
                <a:extLst>
                  <a:ext uri="{FF2B5EF4-FFF2-40B4-BE49-F238E27FC236}">
                    <a16:creationId xmlns:a16="http://schemas.microsoft.com/office/drawing/2014/main" id="{50AAE31F-DB23-64DE-899F-4CA652397A20}"/>
                  </a:ext>
                </a:extLst>
              </p:cNvPr>
              <p:cNvPicPr/>
              <p:nvPr/>
            </p:nvPicPr>
            <p:blipFill>
              <a:blip r:embed="rId10"/>
              <a:stretch>
                <a:fillRect/>
              </a:stretch>
            </p:blipFill>
            <p:spPr>
              <a:xfrm>
                <a:off x="7952795" y="326548"/>
                <a:ext cx="1169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B0FB83A8-47DF-1BB8-BCF2-56A6DECCCA11}"/>
                  </a:ext>
                </a:extLst>
              </p14:cNvPr>
              <p14:cNvContentPartPr/>
              <p14:nvPr/>
            </p14:nvContentPartPr>
            <p14:xfrm>
              <a:off x="7901675" y="32788"/>
              <a:ext cx="1041840" cy="465120"/>
            </p14:xfrm>
          </p:contentPart>
        </mc:Choice>
        <mc:Fallback xmlns="">
          <p:pic>
            <p:nvPicPr>
              <p:cNvPr id="3" name="Freihand 2">
                <a:extLst>
                  <a:ext uri="{FF2B5EF4-FFF2-40B4-BE49-F238E27FC236}">
                    <a16:creationId xmlns:a16="http://schemas.microsoft.com/office/drawing/2014/main" id="{B0FB83A8-47DF-1BB8-BCF2-56A6DECCCA11}"/>
                  </a:ext>
                </a:extLst>
              </p:cNvPr>
              <p:cNvPicPr/>
              <p:nvPr/>
            </p:nvPicPr>
            <p:blipFill>
              <a:blip r:embed="rId12"/>
              <a:stretch>
                <a:fillRect/>
              </a:stretch>
            </p:blipFill>
            <p:spPr>
              <a:xfrm>
                <a:off x="7892675" y="24148"/>
                <a:ext cx="105948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Freihand 20">
                <a:extLst>
                  <a:ext uri="{FF2B5EF4-FFF2-40B4-BE49-F238E27FC236}">
                    <a16:creationId xmlns:a16="http://schemas.microsoft.com/office/drawing/2014/main" id="{326B2355-1E62-F286-1393-2993255B0DE9}"/>
                  </a:ext>
                </a:extLst>
              </p14:cNvPr>
              <p14:cNvContentPartPr/>
              <p14:nvPr/>
            </p14:nvContentPartPr>
            <p14:xfrm>
              <a:off x="1659635" y="592588"/>
              <a:ext cx="342720" cy="410760"/>
            </p14:xfrm>
          </p:contentPart>
        </mc:Choice>
        <mc:Fallback xmlns="">
          <p:pic>
            <p:nvPicPr>
              <p:cNvPr id="21" name="Freihand 20">
                <a:extLst>
                  <a:ext uri="{FF2B5EF4-FFF2-40B4-BE49-F238E27FC236}">
                    <a16:creationId xmlns:a16="http://schemas.microsoft.com/office/drawing/2014/main" id="{326B2355-1E62-F286-1393-2993255B0DE9}"/>
                  </a:ext>
                </a:extLst>
              </p:cNvPr>
              <p:cNvPicPr/>
              <p:nvPr/>
            </p:nvPicPr>
            <p:blipFill>
              <a:blip r:embed="rId14"/>
              <a:stretch>
                <a:fillRect/>
              </a:stretch>
            </p:blipFill>
            <p:spPr>
              <a:xfrm>
                <a:off x="1650635" y="583588"/>
                <a:ext cx="36036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Freihand 21">
                <a:extLst>
                  <a:ext uri="{FF2B5EF4-FFF2-40B4-BE49-F238E27FC236}">
                    <a16:creationId xmlns:a16="http://schemas.microsoft.com/office/drawing/2014/main" id="{46F14F88-A4B6-5FCE-31E8-FAE281B60481}"/>
                  </a:ext>
                </a:extLst>
              </p14:cNvPr>
              <p14:cNvContentPartPr/>
              <p14:nvPr/>
            </p14:nvContentPartPr>
            <p14:xfrm>
              <a:off x="7934435" y="311068"/>
              <a:ext cx="1014480" cy="120240"/>
            </p14:xfrm>
          </p:contentPart>
        </mc:Choice>
        <mc:Fallback xmlns="">
          <p:pic>
            <p:nvPicPr>
              <p:cNvPr id="22" name="Freihand 21">
                <a:extLst>
                  <a:ext uri="{FF2B5EF4-FFF2-40B4-BE49-F238E27FC236}">
                    <a16:creationId xmlns:a16="http://schemas.microsoft.com/office/drawing/2014/main" id="{46F14F88-A4B6-5FCE-31E8-FAE281B60481}"/>
                  </a:ext>
                </a:extLst>
              </p:cNvPr>
              <p:cNvPicPr/>
              <p:nvPr/>
            </p:nvPicPr>
            <p:blipFill>
              <a:blip r:embed="rId16"/>
              <a:stretch>
                <a:fillRect/>
              </a:stretch>
            </p:blipFill>
            <p:spPr>
              <a:xfrm>
                <a:off x="7925795" y="302068"/>
                <a:ext cx="1032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E591BDBB-C856-70A7-C651-DDFEB1C5EC1A}"/>
                  </a:ext>
                </a:extLst>
              </p14:cNvPr>
              <p14:cNvContentPartPr/>
              <p14:nvPr/>
            </p14:nvContentPartPr>
            <p14:xfrm>
              <a:off x="1940435" y="3725668"/>
              <a:ext cx="24120" cy="191160"/>
            </p14:xfrm>
          </p:contentPart>
        </mc:Choice>
        <mc:Fallback xmlns="">
          <p:pic>
            <p:nvPicPr>
              <p:cNvPr id="23" name="Freihand 22">
                <a:extLst>
                  <a:ext uri="{FF2B5EF4-FFF2-40B4-BE49-F238E27FC236}">
                    <a16:creationId xmlns:a16="http://schemas.microsoft.com/office/drawing/2014/main" id="{E591BDBB-C856-70A7-C651-DDFEB1C5EC1A}"/>
                  </a:ext>
                </a:extLst>
              </p:cNvPr>
              <p:cNvPicPr/>
              <p:nvPr/>
            </p:nvPicPr>
            <p:blipFill>
              <a:blip r:embed="rId18"/>
              <a:stretch>
                <a:fillRect/>
              </a:stretch>
            </p:blipFill>
            <p:spPr>
              <a:xfrm>
                <a:off x="1931435" y="3717028"/>
                <a:ext cx="41760" cy="208800"/>
              </a:xfrm>
              <a:prstGeom prst="rect">
                <a:avLst/>
              </a:prstGeom>
            </p:spPr>
          </p:pic>
        </mc:Fallback>
      </mc:AlternateContent>
      <p:grpSp>
        <p:nvGrpSpPr>
          <p:cNvPr id="39" name="Gruppieren 38">
            <a:extLst>
              <a:ext uri="{FF2B5EF4-FFF2-40B4-BE49-F238E27FC236}">
                <a16:creationId xmlns:a16="http://schemas.microsoft.com/office/drawing/2014/main" id="{F2C7678E-3BE2-5BA2-59DE-F2BB76489882}"/>
              </a:ext>
            </a:extLst>
          </p:cNvPr>
          <p:cNvGrpSpPr/>
          <p:nvPr/>
        </p:nvGrpSpPr>
        <p:grpSpPr>
          <a:xfrm>
            <a:off x="2270195" y="467668"/>
            <a:ext cx="2040480" cy="3692520"/>
            <a:chOff x="2270195" y="467668"/>
            <a:chExt cx="2040480" cy="3692520"/>
          </a:xfrm>
        </p:grpSpPr>
        <mc:AlternateContent xmlns:mc="http://schemas.openxmlformats.org/markup-compatibility/2006" xmlns:p14="http://schemas.microsoft.com/office/powerpoint/2010/main">
          <mc:Choice Requires="p14">
            <p:contentPart p14:bwMode="auto" r:id="rId19">
              <p14:nvContentPartPr>
                <p14:cNvPr id="4" name="Freihand 3">
                  <a:extLst>
                    <a:ext uri="{FF2B5EF4-FFF2-40B4-BE49-F238E27FC236}">
                      <a16:creationId xmlns:a16="http://schemas.microsoft.com/office/drawing/2014/main" id="{FB077721-1EA6-19CA-EF83-AD6D1921D6C7}"/>
                    </a:ext>
                  </a:extLst>
                </p14:cNvPr>
                <p14:cNvContentPartPr/>
                <p14:nvPr/>
              </p14:nvContentPartPr>
              <p14:xfrm>
                <a:off x="2486555" y="558388"/>
                <a:ext cx="210240" cy="152280"/>
              </p14:xfrm>
            </p:contentPart>
          </mc:Choice>
          <mc:Fallback xmlns="">
            <p:pic>
              <p:nvPicPr>
                <p:cNvPr id="4" name="Freihand 3">
                  <a:extLst>
                    <a:ext uri="{FF2B5EF4-FFF2-40B4-BE49-F238E27FC236}">
                      <a16:creationId xmlns:a16="http://schemas.microsoft.com/office/drawing/2014/main" id="{FB077721-1EA6-19CA-EF83-AD6D1921D6C7}"/>
                    </a:ext>
                  </a:extLst>
                </p:cNvPr>
                <p:cNvPicPr/>
                <p:nvPr/>
              </p:nvPicPr>
              <p:blipFill>
                <a:blip r:embed="rId20"/>
                <a:stretch>
                  <a:fillRect/>
                </a:stretch>
              </p:blipFill>
              <p:spPr>
                <a:xfrm>
                  <a:off x="2477555" y="549388"/>
                  <a:ext cx="227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 name="Freihand 4">
                  <a:extLst>
                    <a:ext uri="{FF2B5EF4-FFF2-40B4-BE49-F238E27FC236}">
                      <a16:creationId xmlns:a16="http://schemas.microsoft.com/office/drawing/2014/main" id="{71AFD6E8-95E4-3726-37AA-918FE10CC5F9}"/>
                    </a:ext>
                  </a:extLst>
                </p14:cNvPr>
                <p14:cNvContentPartPr/>
                <p14:nvPr/>
              </p14:nvContentPartPr>
              <p14:xfrm>
                <a:off x="2749355" y="572788"/>
                <a:ext cx="257760" cy="122040"/>
              </p14:xfrm>
            </p:contentPart>
          </mc:Choice>
          <mc:Fallback xmlns="">
            <p:pic>
              <p:nvPicPr>
                <p:cNvPr id="5" name="Freihand 4">
                  <a:extLst>
                    <a:ext uri="{FF2B5EF4-FFF2-40B4-BE49-F238E27FC236}">
                      <a16:creationId xmlns:a16="http://schemas.microsoft.com/office/drawing/2014/main" id="{71AFD6E8-95E4-3726-37AA-918FE10CC5F9}"/>
                    </a:ext>
                  </a:extLst>
                </p:cNvPr>
                <p:cNvPicPr/>
                <p:nvPr/>
              </p:nvPicPr>
              <p:blipFill>
                <a:blip r:embed="rId22"/>
                <a:stretch>
                  <a:fillRect/>
                </a:stretch>
              </p:blipFill>
              <p:spPr>
                <a:xfrm>
                  <a:off x="2740355" y="564148"/>
                  <a:ext cx="275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790181B0-99A5-2B75-9CE7-49F18E7CD247}"/>
                    </a:ext>
                  </a:extLst>
                </p14:cNvPr>
                <p14:cNvContentPartPr/>
                <p14:nvPr/>
              </p14:nvContentPartPr>
              <p14:xfrm>
                <a:off x="3070115" y="589708"/>
                <a:ext cx="230400" cy="234360"/>
              </p14:xfrm>
            </p:contentPart>
          </mc:Choice>
          <mc:Fallback xmlns="">
            <p:pic>
              <p:nvPicPr>
                <p:cNvPr id="10" name="Freihand 9">
                  <a:extLst>
                    <a:ext uri="{FF2B5EF4-FFF2-40B4-BE49-F238E27FC236}">
                      <a16:creationId xmlns:a16="http://schemas.microsoft.com/office/drawing/2014/main" id="{790181B0-99A5-2B75-9CE7-49F18E7CD247}"/>
                    </a:ext>
                  </a:extLst>
                </p:cNvPr>
                <p:cNvPicPr/>
                <p:nvPr/>
              </p:nvPicPr>
              <p:blipFill>
                <a:blip r:embed="rId24"/>
                <a:stretch>
                  <a:fillRect/>
                </a:stretch>
              </p:blipFill>
              <p:spPr>
                <a:xfrm>
                  <a:off x="3061115" y="580708"/>
                  <a:ext cx="248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1D3C1756-149F-FCB3-6FE8-F7FE51FAF54D}"/>
                    </a:ext>
                  </a:extLst>
                </p14:cNvPr>
                <p14:cNvContentPartPr/>
                <p14:nvPr/>
              </p14:nvContentPartPr>
              <p14:xfrm>
                <a:off x="3469355" y="591868"/>
                <a:ext cx="184320" cy="89640"/>
              </p14:xfrm>
            </p:contentPart>
          </mc:Choice>
          <mc:Fallback xmlns="">
            <p:pic>
              <p:nvPicPr>
                <p:cNvPr id="14" name="Freihand 13">
                  <a:extLst>
                    <a:ext uri="{FF2B5EF4-FFF2-40B4-BE49-F238E27FC236}">
                      <a16:creationId xmlns:a16="http://schemas.microsoft.com/office/drawing/2014/main" id="{1D3C1756-149F-FCB3-6FE8-F7FE51FAF54D}"/>
                    </a:ext>
                  </a:extLst>
                </p:cNvPr>
                <p:cNvPicPr/>
                <p:nvPr/>
              </p:nvPicPr>
              <p:blipFill>
                <a:blip r:embed="rId26"/>
                <a:stretch>
                  <a:fillRect/>
                </a:stretch>
              </p:blipFill>
              <p:spPr>
                <a:xfrm>
                  <a:off x="3460715" y="583228"/>
                  <a:ext cx="201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682D50DC-CD2C-B77B-789F-1BFBA09A2F90}"/>
                    </a:ext>
                  </a:extLst>
                </p14:cNvPr>
                <p14:cNvContentPartPr/>
                <p14:nvPr/>
              </p14:nvContentPartPr>
              <p14:xfrm>
                <a:off x="3703715" y="508708"/>
                <a:ext cx="280080" cy="160200"/>
              </p14:xfrm>
            </p:contentPart>
          </mc:Choice>
          <mc:Fallback xmlns="">
            <p:pic>
              <p:nvPicPr>
                <p:cNvPr id="15" name="Freihand 14">
                  <a:extLst>
                    <a:ext uri="{FF2B5EF4-FFF2-40B4-BE49-F238E27FC236}">
                      <a16:creationId xmlns:a16="http://schemas.microsoft.com/office/drawing/2014/main" id="{682D50DC-CD2C-B77B-789F-1BFBA09A2F90}"/>
                    </a:ext>
                  </a:extLst>
                </p:cNvPr>
                <p:cNvPicPr/>
                <p:nvPr/>
              </p:nvPicPr>
              <p:blipFill>
                <a:blip r:embed="rId28"/>
                <a:stretch>
                  <a:fillRect/>
                </a:stretch>
              </p:blipFill>
              <p:spPr>
                <a:xfrm>
                  <a:off x="3694715" y="499708"/>
                  <a:ext cx="297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BC75CBC9-8843-A905-23F7-AD9E21A6BE2B}"/>
                    </a:ext>
                  </a:extLst>
                </p14:cNvPr>
                <p14:cNvContentPartPr/>
                <p14:nvPr/>
              </p14:nvContentPartPr>
              <p14:xfrm>
                <a:off x="3954275" y="640108"/>
                <a:ext cx="46800" cy="68760"/>
              </p14:xfrm>
            </p:contentPart>
          </mc:Choice>
          <mc:Fallback xmlns="">
            <p:pic>
              <p:nvPicPr>
                <p:cNvPr id="18" name="Freihand 17">
                  <a:extLst>
                    <a:ext uri="{FF2B5EF4-FFF2-40B4-BE49-F238E27FC236}">
                      <a16:creationId xmlns:a16="http://schemas.microsoft.com/office/drawing/2014/main" id="{BC75CBC9-8843-A905-23F7-AD9E21A6BE2B}"/>
                    </a:ext>
                  </a:extLst>
                </p:cNvPr>
                <p:cNvPicPr/>
                <p:nvPr/>
              </p:nvPicPr>
              <p:blipFill>
                <a:blip r:embed="rId30"/>
                <a:stretch>
                  <a:fillRect/>
                </a:stretch>
              </p:blipFill>
              <p:spPr>
                <a:xfrm>
                  <a:off x="3945635" y="631108"/>
                  <a:ext cx="64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C8006461-2414-522E-D5C8-DA5995DAC02C}"/>
                    </a:ext>
                  </a:extLst>
                </p14:cNvPr>
                <p14:cNvContentPartPr/>
                <p14:nvPr/>
              </p14:nvContentPartPr>
              <p14:xfrm>
                <a:off x="4037435" y="467668"/>
                <a:ext cx="273240" cy="244440"/>
              </p14:xfrm>
            </p:contentPart>
          </mc:Choice>
          <mc:Fallback xmlns="">
            <p:pic>
              <p:nvPicPr>
                <p:cNvPr id="19" name="Freihand 18">
                  <a:extLst>
                    <a:ext uri="{FF2B5EF4-FFF2-40B4-BE49-F238E27FC236}">
                      <a16:creationId xmlns:a16="http://schemas.microsoft.com/office/drawing/2014/main" id="{C8006461-2414-522E-D5C8-DA5995DAC02C}"/>
                    </a:ext>
                  </a:extLst>
                </p:cNvPr>
                <p:cNvPicPr/>
                <p:nvPr/>
              </p:nvPicPr>
              <p:blipFill>
                <a:blip r:embed="rId32"/>
                <a:stretch>
                  <a:fillRect/>
                </a:stretch>
              </p:blipFill>
              <p:spPr>
                <a:xfrm>
                  <a:off x="4028795" y="459028"/>
                  <a:ext cx="2908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AE767420-5A4B-8177-CF14-BC58F84D12CD}"/>
                    </a:ext>
                  </a:extLst>
                </p14:cNvPr>
                <p14:cNvContentPartPr/>
                <p14:nvPr/>
              </p14:nvContentPartPr>
              <p14:xfrm>
                <a:off x="2466035" y="1045108"/>
                <a:ext cx="55440" cy="3115080"/>
              </p14:xfrm>
            </p:contentPart>
          </mc:Choice>
          <mc:Fallback xmlns="">
            <p:pic>
              <p:nvPicPr>
                <p:cNvPr id="27" name="Freihand 26">
                  <a:extLst>
                    <a:ext uri="{FF2B5EF4-FFF2-40B4-BE49-F238E27FC236}">
                      <a16:creationId xmlns:a16="http://schemas.microsoft.com/office/drawing/2014/main" id="{AE767420-5A4B-8177-CF14-BC58F84D12CD}"/>
                    </a:ext>
                  </a:extLst>
                </p:cNvPr>
                <p:cNvPicPr/>
                <p:nvPr/>
              </p:nvPicPr>
              <p:blipFill>
                <a:blip r:embed="rId34"/>
                <a:stretch>
                  <a:fillRect/>
                </a:stretch>
              </p:blipFill>
              <p:spPr>
                <a:xfrm>
                  <a:off x="2457035" y="1036108"/>
                  <a:ext cx="73080" cy="3132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0C63487F-B714-45B2-AB12-53E898FD246D}"/>
                    </a:ext>
                  </a:extLst>
                </p14:cNvPr>
                <p14:cNvContentPartPr/>
                <p14:nvPr/>
              </p14:nvContentPartPr>
              <p14:xfrm>
                <a:off x="2270195" y="776188"/>
                <a:ext cx="144720" cy="185040"/>
              </p14:xfrm>
            </p:contentPart>
          </mc:Choice>
          <mc:Fallback xmlns="">
            <p:pic>
              <p:nvPicPr>
                <p:cNvPr id="29" name="Freihand 28">
                  <a:extLst>
                    <a:ext uri="{FF2B5EF4-FFF2-40B4-BE49-F238E27FC236}">
                      <a16:creationId xmlns:a16="http://schemas.microsoft.com/office/drawing/2014/main" id="{0C63487F-B714-45B2-AB12-53E898FD246D}"/>
                    </a:ext>
                  </a:extLst>
                </p:cNvPr>
                <p:cNvPicPr/>
                <p:nvPr/>
              </p:nvPicPr>
              <p:blipFill>
                <a:blip r:embed="rId36"/>
                <a:stretch>
                  <a:fillRect/>
                </a:stretch>
              </p:blipFill>
              <p:spPr>
                <a:xfrm>
                  <a:off x="2261195" y="767188"/>
                  <a:ext cx="162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49BC75D7-5345-B82C-CE28-7DF5AE04A5E5}"/>
                    </a:ext>
                  </a:extLst>
                </p14:cNvPr>
                <p14:cNvContentPartPr/>
                <p14:nvPr/>
              </p14:nvContentPartPr>
              <p14:xfrm>
                <a:off x="2280275" y="920908"/>
                <a:ext cx="145440" cy="29160"/>
              </p14:xfrm>
            </p:contentPart>
          </mc:Choice>
          <mc:Fallback xmlns="">
            <p:pic>
              <p:nvPicPr>
                <p:cNvPr id="30" name="Freihand 29">
                  <a:extLst>
                    <a:ext uri="{FF2B5EF4-FFF2-40B4-BE49-F238E27FC236}">
                      <a16:creationId xmlns:a16="http://schemas.microsoft.com/office/drawing/2014/main" id="{49BC75D7-5345-B82C-CE28-7DF5AE04A5E5}"/>
                    </a:ext>
                  </a:extLst>
                </p:cNvPr>
                <p:cNvPicPr/>
                <p:nvPr/>
              </p:nvPicPr>
              <p:blipFill>
                <a:blip r:embed="rId38"/>
                <a:stretch>
                  <a:fillRect/>
                </a:stretch>
              </p:blipFill>
              <p:spPr>
                <a:xfrm>
                  <a:off x="2271635" y="912268"/>
                  <a:ext cx="163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1E3780FB-51D6-B3BB-3672-23869A5DF064}"/>
                    </a:ext>
                  </a:extLst>
                </p14:cNvPr>
                <p14:cNvContentPartPr/>
                <p14:nvPr/>
              </p14:nvContentPartPr>
              <p14:xfrm>
                <a:off x="2475395" y="788428"/>
                <a:ext cx="86400" cy="163080"/>
              </p14:xfrm>
            </p:contentPart>
          </mc:Choice>
          <mc:Fallback xmlns="">
            <p:pic>
              <p:nvPicPr>
                <p:cNvPr id="31" name="Freihand 30">
                  <a:extLst>
                    <a:ext uri="{FF2B5EF4-FFF2-40B4-BE49-F238E27FC236}">
                      <a16:creationId xmlns:a16="http://schemas.microsoft.com/office/drawing/2014/main" id="{1E3780FB-51D6-B3BB-3672-23869A5DF064}"/>
                    </a:ext>
                  </a:extLst>
                </p:cNvPr>
                <p:cNvPicPr/>
                <p:nvPr/>
              </p:nvPicPr>
              <p:blipFill>
                <a:blip r:embed="rId40"/>
                <a:stretch>
                  <a:fillRect/>
                </a:stretch>
              </p:blipFill>
              <p:spPr>
                <a:xfrm>
                  <a:off x="2466755" y="779428"/>
                  <a:ext cx="104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6351D71F-E6BF-2BAB-2A63-410DF9E185A8}"/>
                    </a:ext>
                  </a:extLst>
                </p14:cNvPr>
                <p14:cNvContentPartPr/>
                <p14:nvPr/>
              </p14:nvContentPartPr>
              <p14:xfrm>
                <a:off x="2643875" y="812548"/>
                <a:ext cx="74880" cy="112680"/>
              </p14:xfrm>
            </p:contentPart>
          </mc:Choice>
          <mc:Fallback xmlns="">
            <p:pic>
              <p:nvPicPr>
                <p:cNvPr id="32" name="Freihand 31">
                  <a:extLst>
                    <a:ext uri="{FF2B5EF4-FFF2-40B4-BE49-F238E27FC236}">
                      <a16:creationId xmlns:a16="http://schemas.microsoft.com/office/drawing/2014/main" id="{6351D71F-E6BF-2BAB-2A63-410DF9E185A8}"/>
                    </a:ext>
                  </a:extLst>
                </p:cNvPr>
                <p:cNvPicPr/>
                <p:nvPr/>
              </p:nvPicPr>
              <p:blipFill>
                <a:blip r:embed="rId42"/>
                <a:stretch>
                  <a:fillRect/>
                </a:stretch>
              </p:blipFill>
              <p:spPr>
                <a:xfrm>
                  <a:off x="2635235" y="803548"/>
                  <a:ext cx="92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6897122F-5AA7-EB95-5F1E-A8F32923EFDB}"/>
                    </a:ext>
                  </a:extLst>
                </p14:cNvPr>
                <p14:cNvContentPartPr/>
                <p14:nvPr/>
              </p14:nvContentPartPr>
              <p14:xfrm>
                <a:off x="2763755" y="752788"/>
                <a:ext cx="135000" cy="149400"/>
              </p14:xfrm>
            </p:contentPart>
          </mc:Choice>
          <mc:Fallback xmlns="">
            <p:pic>
              <p:nvPicPr>
                <p:cNvPr id="33" name="Freihand 32">
                  <a:extLst>
                    <a:ext uri="{FF2B5EF4-FFF2-40B4-BE49-F238E27FC236}">
                      <a16:creationId xmlns:a16="http://schemas.microsoft.com/office/drawing/2014/main" id="{6897122F-5AA7-EB95-5F1E-A8F32923EFDB}"/>
                    </a:ext>
                  </a:extLst>
                </p:cNvPr>
                <p:cNvPicPr/>
                <p:nvPr/>
              </p:nvPicPr>
              <p:blipFill>
                <a:blip r:embed="rId44"/>
                <a:stretch>
                  <a:fillRect/>
                </a:stretch>
              </p:blipFill>
              <p:spPr>
                <a:xfrm>
                  <a:off x="2755115" y="744148"/>
                  <a:ext cx="152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DBA9CCF4-3EB9-7E89-162A-A66268D850AE}"/>
                    </a:ext>
                  </a:extLst>
                </p14:cNvPr>
                <p14:cNvContentPartPr/>
                <p14:nvPr/>
              </p14:nvContentPartPr>
              <p14:xfrm>
                <a:off x="2286395" y="877708"/>
                <a:ext cx="781560" cy="241920"/>
              </p14:xfrm>
            </p:contentPart>
          </mc:Choice>
          <mc:Fallback xmlns="">
            <p:pic>
              <p:nvPicPr>
                <p:cNvPr id="35" name="Freihand 34">
                  <a:extLst>
                    <a:ext uri="{FF2B5EF4-FFF2-40B4-BE49-F238E27FC236}">
                      <a16:creationId xmlns:a16="http://schemas.microsoft.com/office/drawing/2014/main" id="{DBA9CCF4-3EB9-7E89-162A-A66268D850AE}"/>
                    </a:ext>
                  </a:extLst>
                </p:cNvPr>
                <p:cNvPicPr/>
                <p:nvPr/>
              </p:nvPicPr>
              <p:blipFill>
                <a:blip r:embed="rId46"/>
                <a:stretch>
                  <a:fillRect/>
                </a:stretch>
              </p:blipFill>
              <p:spPr>
                <a:xfrm>
                  <a:off x="2277395" y="868708"/>
                  <a:ext cx="799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05377BF7-651C-8C30-8F9E-B999024B3B7F}"/>
                    </a:ext>
                  </a:extLst>
                </p14:cNvPr>
                <p14:cNvContentPartPr/>
                <p14:nvPr/>
              </p14:nvContentPartPr>
              <p14:xfrm>
                <a:off x="2770595" y="984988"/>
                <a:ext cx="175320" cy="241920"/>
              </p14:xfrm>
            </p:contentPart>
          </mc:Choice>
          <mc:Fallback xmlns="">
            <p:pic>
              <p:nvPicPr>
                <p:cNvPr id="36" name="Freihand 35">
                  <a:extLst>
                    <a:ext uri="{FF2B5EF4-FFF2-40B4-BE49-F238E27FC236}">
                      <a16:creationId xmlns:a16="http://schemas.microsoft.com/office/drawing/2014/main" id="{05377BF7-651C-8C30-8F9E-B999024B3B7F}"/>
                    </a:ext>
                  </a:extLst>
                </p:cNvPr>
                <p:cNvPicPr/>
                <p:nvPr/>
              </p:nvPicPr>
              <p:blipFill>
                <a:blip r:embed="rId48"/>
                <a:stretch>
                  <a:fillRect/>
                </a:stretch>
              </p:blipFill>
              <p:spPr>
                <a:xfrm>
                  <a:off x="2761955" y="976348"/>
                  <a:ext cx="192960" cy="25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42" name="Freihand 41">
                <a:extLst>
                  <a:ext uri="{FF2B5EF4-FFF2-40B4-BE49-F238E27FC236}">
                    <a16:creationId xmlns:a16="http://schemas.microsoft.com/office/drawing/2014/main" id="{5C7D1E24-EC52-074A-81E8-5C43A021899B}"/>
                  </a:ext>
                </a:extLst>
              </p14:cNvPr>
              <p14:cNvContentPartPr/>
              <p14:nvPr/>
            </p14:nvContentPartPr>
            <p14:xfrm>
              <a:off x="4783715" y="3486628"/>
              <a:ext cx="81000" cy="298080"/>
            </p14:xfrm>
          </p:contentPart>
        </mc:Choice>
        <mc:Fallback xmlns="">
          <p:pic>
            <p:nvPicPr>
              <p:cNvPr id="42" name="Freihand 41">
                <a:extLst>
                  <a:ext uri="{FF2B5EF4-FFF2-40B4-BE49-F238E27FC236}">
                    <a16:creationId xmlns:a16="http://schemas.microsoft.com/office/drawing/2014/main" id="{5C7D1E24-EC52-074A-81E8-5C43A021899B}"/>
                  </a:ext>
                </a:extLst>
              </p:cNvPr>
              <p:cNvPicPr/>
              <p:nvPr/>
            </p:nvPicPr>
            <p:blipFill>
              <a:blip r:embed="rId50"/>
              <a:stretch>
                <a:fillRect/>
              </a:stretch>
            </p:blipFill>
            <p:spPr>
              <a:xfrm>
                <a:off x="4774715" y="3477988"/>
                <a:ext cx="986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C379ADA3-253D-5A6C-7500-E304AC93E120}"/>
                  </a:ext>
                </a:extLst>
              </p14:cNvPr>
              <p14:cNvContentPartPr/>
              <p14:nvPr/>
            </p14:nvContentPartPr>
            <p14:xfrm>
              <a:off x="4593635" y="3752308"/>
              <a:ext cx="163800" cy="23400"/>
            </p14:xfrm>
          </p:contentPart>
        </mc:Choice>
        <mc:Fallback xmlns="">
          <p:pic>
            <p:nvPicPr>
              <p:cNvPr id="44" name="Freihand 43">
                <a:extLst>
                  <a:ext uri="{FF2B5EF4-FFF2-40B4-BE49-F238E27FC236}">
                    <a16:creationId xmlns:a16="http://schemas.microsoft.com/office/drawing/2014/main" id="{C379ADA3-253D-5A6C-7500-E304AC93E120}"/>
                  </a:ext>
                </a:extLst>
              </p:cNvPr>
              <p:cNvPicPr/>
              <p:nvPr/>
            </p:nvPicPr>
            <p:blipFill>
              <a:blip r:embed="rId52"/>
              <a:stretch>
                <a:fillRect/>
              </a:stretch>
            </p:blipFill>
            <p:spPr>
              <a:xfrm>
                <a:off x="4584995" y="3743308"/>
                <a:ext cx="181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C823A704-CA6D-9F73-6448-2FD6B9BE5245}"/>
                  </a:ext>
                </a:extLst>
              </p14:cNvPr>
              <p14:cNvContentPartPr/>
              <p14:nvPr/>
            </p14:nvContentPartPr>
            <p14:xfrm>
              <a:off x="7372115" y="3184588"/>
              <a:ext cx="17640" cy="611280"/>
            </p14:xfrm>
          </p:contentPart>
        </mc:Choice>
        <mc:Fallback xmlns="">
          <p:pic>
            <p:nvPicPr>
              <p:cNvPr id="47" name="Freihand 46">
                <a:extLst>
                  <a:ext uri="{FF2B5EF4-FFF2-40B4-BE49-F238E27FC236}">
                    <a16:creationId xmlns:a16="http://schemas.microsoft.com/office/drawing/2014/main" id="{C823A704-CA6D-9F73-6448-2FD6B9BE5245}"/>
                  </a:ext>
                </a:extLst>
              </p:cNvPr>
              <p:cNvPicPr/>
              <p:nvPr/>
            </p:nvPicPr>
            <p:blipFill>
              <a:blip r:embed="rId54"/>
              <a:stretch>
                <a:fillRect/>
              </a:stretch>
            </p:blipFill>
            <p:spPr>
              <a:xfrm>
                <a:off x="7363115" y="3175588"/>
                <a:ext cx="3528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94F3438E-8C7E-C696-798E-745E3BD866F2}"/>
                  </a:ext>
                </a:extLst>
              </p14:cNvPr>
              <p14:cNvContentPartPr/>
              <p14:nvPr/>
            </p14:nvContentPartPr>
            <p14:xfrm>
              <a:off x="4568075" y="3771388"/>
              <a:ext cx="138600" cy="15480"/>
            </p14:xfrm>
          </p:contentPart>
        </mc:Choice>
        <mc:Fallback xmlns="">
          <p:pic>
            <p:nvPicPr>
              <p:cNvPr id="48" name="Freihand 47">
                <a:extLst>
                  <a:ext uri="{FF2B5EF4-FFF2-40B4-BE49-F238E27FC236}">
                    <a16:creationId xmlns:a16="http://schemas.microsoft.com/office/drawing/2014/main" id="{94F3438E-8C7E-C696-798E-745E3BD866F2}"/>
                  </a:ext>
                </a:extLst>
              </p:cNvPr>
              <p:cNvPicPr/>
              <p:nvPr/>
            </p:nvPicPr>
            <p:blipFill>
              <a:blip r:embed="rId56"/>
              <a:stretch>
                <a:fillRect/>
              </a:stretch>
            </p:blipFill>
            <p:spPr>
              <a:xfrm>
                <a:off x="4559435" y="3762388"/>
                <a:ext cx="156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CD97AAC0-8212-4859-2819-F529604EE204}"/>
                  </a:ext>
                </a:extLst>
              </p14:cNvPr>
              <p14:cNvContentPartPr/>
              <p14:nvPr/>
            </p14:nvContentPartPr>
            <p14:xfrm>
              <a:off x="1917035" y="1930708"/>
              <a:ext cx="50400" cy="57240"/>
            </p14:xfrm>
          </p:contentPart>
        </mc:Choice>
        <mc:Fallback xmlns="">
          <p:pic>
            <p:nvPicPr>
              <p:cNvPr id="49" name="Freihand 48">
                <a:extLst>
                  <a:ext uri="{FF2B5EF4-FFF2-40B4-BE49-F238E27FC236}">
                    <a16:creationId xmlns:a16="http://schemas.microsoft.com/office/drawing/2014/main" id="{CD97AAC0-8212-4859-2819-F529604EE204}"/>
                  </a:ext>
                </a:extLst>
              </p:cNvPr>
              <p:cNvPicPr/>
              <p:nvPr/>
            </p:nvPicPr>
            <p:blipFill>
              <a:blip r:embed="rId58"/>
              <a:stretch>
                <a:fillRect/>
              </a:stretch>
            </p:blipFill>
            <p:spPr>
              <a:xfrm>
                <a:off x="1908035" y="1922068"/>
                <a:ext cx="68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Freihand 62">
                <a:extLst>
                  <a:ext uri="{FF2B5EF4-FFF2-40B4-BE49-F238E27FC236}">
                    <a16:creationId xmlns:a16="http://schemas.microsoft.com/office/drawing/2014/main" id="{EBBA652F-969A-DB47-C6D9-0D291BADD106}"/>
                  </a:ext>
                </a:extLst>
              </p14:cNvPr>
              <p14:cNvContentPartPr/>
              <p14:nvPr/>
            </p14:nvContentPartPr>
            <p14:xfrm>
              <a:off x="2398715" y="2326708"/>
              <a:ext cx="64440" cy="11520"/>
            </p14:xfrm>
          </p:contentPart>
        </mc:Choice>
        <mc:Fallback xmlns="">
          <p:pic>
            <p:nvPicPr>
              <p:cNvPr id="63" name="Freihand 62">
                <a:extLst>
                  <a:ext uri="{FF2B5EF4-FFF2-40B4-BE49-F238E27FC236}">
                    <a16:creationId xmlns:a16="http://schemas.microsoft.com/office/drawing/2014/main" id="{EBBA652F-969A-DB47-C6D9-0D291BADD106}"/>
                  </a:ext>
                </a:extLst>
              </p:cNvPr>
              <p:cNvPicPr/>
              <p:nvPr/>
            </p:nvPicPr>
            <p:blipFill>
              <a:blip r:embed="rId60"/>
              <a:stretch>
                <a:fillRect/>
              </a:stretch>
            </p:blipFill>
            <p:spPr>
              <a:xfrm>
                <a:off x="2390075" y="2317708"/>
                <a:ext cx="82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Freihand 63">
                <a:extLst>
                  <a:ext uri="{FF2B5EF4-FFF2-40B4-BE49-F238E27FC236}">
                    <a16:creationId xmlns:a16="http://schemas.microsoft.com/office/drawing/2014/main" id="{AA53A2AF-441E-2EC6-37B9-588434F6B310}"/>
                  </a:ext>
                </a:extLst>
              </p14:cNvPr>
              <p14:cNvContentPartPr/>
              <p14:nvPr/>
            </p14:nvContentPartPr>
            <p14:xfrm>
              <a:off x="1997675" y="2331748"/>
              <a:ext cx="129960" cy="3600"/>
            </p14:xfrm>
          </p:contentPart>
        </mc:Choice>
        <mc:Fallback xmlns="">
          <p:pic>
            <p:nvPicPr>
              <p:cNvPr id="64" name="Freihand 63">
                <a:extLst>
                  <a:ext uri="{FF2B5EF4-FFF2-40B4-BE49-F238E27FC236}">
                    <a16:creationId xmlns:a16="http://schemas.microsoft.com/office/drawing/2014/main" id="{AA53A2AF-441E-2EC6-37B9-588434F6B310}"/>
                  </a:ext>
                </a:extLst>
              </p:cNvPr>
              <p:cNvPicPr/>
              <p:nvPr/>
            </p:nvPicPr>
            <p:blipFill>
              <a:blip r:embed="rId62"/>
              <a:stretch>
                <a:fillRect/>
              </a:stretch>
            </p:blipFill>
            <p:spPr>
              <a:xfrm>
                <a:off x="1988675" y="2322748"/>
                <a:ext cx="147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6" name="Freihand 75">
                <a:extLst>
                  <a:ext uri="{FF2B5EF4-FFF2-40B4-BE49-F238E27FC236}">
                    <a16:creationId xmlns:a16="http://schemas.microsoft.com/office/drawing/2014/main" id="{495F73E2-F1B8-57F6-C52A-BE834BD769CF}"/>
                  </a:ext>
                </a:extLst>
              </p14:cNvPr>
              <p14:cNvContentPartPr/>
              <p14:nvPr/>
            </p14:nvContentPartPr>
            <p14:xfrm>
              <a:off x="4589675" y="3756628"/>
              <a:ext cx="160920" cy="41760"/>
            </p14:xfrm>
          </p:contentPart>
        </mc:Choice>
        <mc:Fallback xmlns="">
          <p:pic>
            <p:nvPicPr>
              <p:cNvPr id="76" name="Freihand 75">
                <a:extLst>
                  <a:ext uri="{FF2B5EF4-FFF2-40B4-BE49-F238E27FC236}">
                    <a16:creationId xmlns:a16="http://schemas.microsoft.com/office/drawing/2014/main" id="{495F73E2-F1B8-57F6-C52A-BE834BD769CF}"/>
                  </a:ext>
                </a:extLst>
              </p:cNvPr>
              <p:cNvPicPr/>
              <p:nvPr/>
            </p:nvPicPr>
            <p:blipFill>
              <a:blip r:embed="rId64"/>
              <a:stretch>
                <a:fillRect/>
              </a:stretch>
            </p:blipFill>
            <p:spPr>
              <a:xfrm>
                <a:off x="4580675" y="3747628"/>
                <a:ext cx="178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7" name="Freihand 76">
                <a:extLst>
                  <a:ext uri="{FF2B5EF4-FFF2-40B4-BE49-F238E27FC236}">
                    <a16:creationId xmlns:a16="http://schemas.microsoft.com/office/drawing/2014/main" id="{4ED3B952-04C5-D154-AC74-9D29B0E3CDDA}"/>
                  </a:ext>
                </a:extLst>
              </p14:cNvPr>
              <p14:cNvContentPartPr/>
              <p14:nvPr/>
            </p14:nvContentPartPr>
            <p14:xfrm>
              <a:off x="2496275" y="2317708"/>
              <a:ext cx="185400" cy="16200"/>
            </p14:xfrm>
          </p:contentPart>
        </mc:Choice>
        <mc:Fallback xmlns="">
          <p:pic>
            <p:nvPicPr>
              <p:cNvPr id="77" name="Freihand 76">
                <a:extLst>
                  <a:ext uri="{FF2B5EF4-FFF2-40B4-BE49-F238E27FC236}">
                    <a16:creationId xmlns:a16="http://schemas.microsoft.com/office/drawing/2014/main" id="{4ED3B952-04C5-D154-AC74-9D29B0E3CDDA}"/>
                  </a:ext>
                </a:extLst>
              </p:cNvPr>
              <p:cNvPicPr/>
              <p:nvPr/>
            </p:nvPicPr>
            <p:blipFill>
              <a:blip r:embed="rId66"/>
              <a:stretch>
                <a:fillRect/>
              </a:stretch>
            </p:blipFill>
            <p:spPr>
              <a:xfrm>
                <a:off x="2487635" y="2309068"/>
                <a:ext cx="203040" cy="33840"/>
              </a:xfrm>
              <a:prstGeom prst="rect">
                <a:avLst/>
              </a:prstGeom>
            </p:spPr>
          </p:pic>
        </mc:Fallback>
      </mc:AlternateContent>
      <p:grpSp>
        <p:nvGrpSpPr>
          <p:cNvPr id="84" name="Gruppieren 83">
            <a:extLst>
              <a:ext uri="{FF2B5EF4-FFF2-40B4-BE49-F238E27FC236}">
                <a16:creationId xmlns:a16="http://schemas.microsoft.com/office/drawing/2014/main" id="{D36DA79E-F2CC-096A-989E-03ECE59983A3}"/>
              </a:ext>
            </a:extLst>
          </p:cNvPr>
          <p:cNvGrpSpPr/>
          <p:nvPr/>
        </p:nvGrpSpPr>
        <p:grpSpPr>
          <a:xfrm>
            <a:off x="2865635" y="2314108"/>
            <a:ext cx="1693080" cy="43920"/>
            <a:chOff x="2865635" y="2314108"/>
            <a:chExt cx="1693080" cy="43920"/>
          </a:xfrm>
        </p:grpSpPr>
        <mc:AlternateContent xmlns:mc="http://schemas.openxmlformats.org/markup-compatibility/2006" xmlns:p14="http://schemas.microsoft.com/office/powerpoint/2010/main">
          <mc:Choice Requires="p14">
            <p:contentPart p14:bwMode="auto" r:id="rId67">
              <p14:nvContentPartPr>
                <p14:cNvPr id="78" name="Freihand 77">
                  <a:extLst>
                    <a:ext uri="{FF2B5EF4-FFF2-40B4-BE49-F238E27FC236}">
                      <a16:creationId xmlns:a16="http://schemas.microsoft.com/office/drawing/2014/main" id="{FC35FAD6-A620-6B7F-8DBD-812C15B1249D}"/>
                    </a:ext>
                  </a:extLst>
                </p14:cNvPr>
                <p14:cNvContentPartPr/>
                <p14:nvPr/>
              </p14:nvContentPartPr>
              <p14:xfrm>
                <a:off x="2865635" y="2314108"/>
                <a:ext cx="451800" cy="17280"/>
              </p14:xfrm>
            </p:contentPart>
          </mc:Choice>
          <mc:Fallback xmlns="">
            <p:pic>
              <p:nvPicPr>
                <p:cNvPr id="78" name="Freihand 77">
                  <a:extLst>
                    <a:ext uri="{FF2B5EF4-FFF2-40B4-BE49-F238E27FC236}">
                      <a16:creationId xmlns:a16="http://schemas.microsoft.com/office/drawing/2014/main" id="{FC35FAD6-A620-6B7F-8DBD-812C15B1249D}"/>
                    </a:ext>
                  </a:extLst>
                </p:cNvPr>
                <p:cNvPicPr/>
                <p:nvPr/>
              </p:nvPicPr>
              <p:blipFill>
                <a:blip r:embed="rId68"/>
                <a:stretch>
                  <a:fillRect/>
                </a:stretch>
              </p:blipFill>
              <p:spPr>
                <a:xfrm>
                  <a:off x="2856635" y="2305108"/>
                  <a:ext cx="469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9" name="Freihand 78">
                  <a:extLst>
                    <a:ext uri="{FF2B5EF4-FFF2-40B4-BE49-F238E27FC236}">
                      <a16:creationId xmlns:a16="http://schemas.microsoft.com/office/drawing/2014/main" id="{639C7A17-1A30-D178-BEA7-27C7E5383477}"/>
                    </a:ext>
                  </a:extLst>
                </p14:cNvPr>
                <p14:cNvContentPartPr/>
                <p14:nvPr/>
              </p14:nvContentPartPr>
              <p14:xfrm>
                <a:off x="3477275" y="2324548"/>
                <a:ext cx="672120" cy="7920"/>
              </p14:xfrm>
            </p:contentPart>
          </mc:Choice>
          <mc:Fallback xmlns="">
            <p:pic>
              <p:nvPicPr>
                <p:cNvPr id="79" name="Freihand 78">
                  <a:extLst>
                    <a:ext uri="{FF2B5EF4-FFF2-40B4-BE49-F238E27FC236}">
                      <a16:creationId xmlns:a16="http://schemas.microsoft.com/office/drawing/2014/main" id="{639C7A17-1A30-D178-BEA7-27C7E5383477}"/>
                    </a:ext>
                  </a:extLst>
                </p:cNvPr>
                <p:cNvPicPr/>
                <p:nvPr/>
              </p:nvPicPr>
              <p:blipFill>
                <a:blip r:embed="rId70"/>
                <a:stretch>
                  <a:fillRect/>
                </a:stretch>
              </p:blipFill>
              <p:spPr>
                <a:xfrm>
                  <a:off x="3468275" y="2315548"/>
                  <a:ext cx="689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0" name="Freihand 79">
                  <a:extLst>
                    <a:ext uri="{FF2B5EF4-FFF2-40B4-BE49-F238E27FC236}">
                      <a16:creationId xmlns:a16="http://schemas.microsoft.com/office/drawing/2014/main" id="{51605A55-A5EB-DD62-F9D4-A322C848893D}"/>
                    </a:ext>
                  </a:extLst>
                </p14:cNvPr>
                <p14:cNvContentPartPr/>
                <p14:nvPr/>
              </p14:nvContentPartPr>
              <p14:xfrm>
                <a:off x="4292675" y="2331748"/>
                <a:ext cx="266040" cy="26280"/>
              </p14:xfrm>
            </p:contentPart>
          </mc:Choice>
          <mc:Fallback xmlns="">
            <p:pic>
              <p:nvPicPr>
                <p:cNvPr id="80" name="Freihand 79">
                  <a:extLst>
                    <a:ext uri="{FF2B5EF4-FFF2-40B4-BE49-F238E27FC236}">
                      <a16:creationId xmlns:a16="http://schemas.microsoft.com/office/drawing/2014/main" id="{51605A55-A5EB-DD62-F9D4-A322C848893D}"/>
                    </a:ext>
                  </a:extLst>
                </p:cNvPr>
                <p:cNvPicPr/>
                <p:nvPr/>
              </p:nvPicPr>
              <p:blipFill>
                <a:blip r:embed="rId72"/>
                <a:stretch>
                  <a:fillRect/>
                </a:stretch>
              </p:blipFill>
              <p:spPr>
                <a:xfrm>
                  <a:off x="4284035" y="2322748"/>
                  <a:ext cx="283680" cy="43920"/>
                </a:xfrm>
                <a:prstGeom prst="rect">
                  <a:avLst/>
                </a:prstGeom>
              </p:spPr>
            </p:pic>
          </mc:Fallback>
        </mc:AlternateContent>
      </p:grpSp>
      <p:grpSp>
        <p:nvGrpSpPr>
          <p:cNvPr id="124" name="Gruppieren 123">
            <a:extLst>
              <a:ext uri="{FF2B5EF4-FFF2-40B4-BE49-F238E27FC236}">
                <a16:creationId xmlns:a16="http://schemas.microsoft.com/office/drawing/2014/main" id="{DD8EED39-D425-1750-64FA-B84CA4FA1511}"/>
              </a:ext>
            </a:extLst>
          </p:cNvPr>
          <p:cNvGrpSpPr/>
          <p:nvPr/>
        </p:nvGrpSpPr>
        <p:grpSpPr>
          <a:xfrm>
            <a:off x="4856075" y="1028188"/>
            <a:ext cx="4370040" cy="1869120"/>
            <a:chOff x="4856075" y="1028188"/>
            <a:chExt cx="4370040" cy="1869120"/>
          </a:xfrm>
        </p:grpSpPr>
        <mc:AlternateContent xmlns:mc="http://schemas.openxmlformats.org/markup-compatibility/2006" xmlns:p14="http://schemas.microsoft.com/office/powerpoint/2010/main">
          <mc:Choice Requires="p14">
            <p:contentPart p14:bwMode="auto" r:id="rId73">
              <p14:nvContentPartPr>
                <p14:cNvPr id="109" name="Freihand 108">
                  <a:extLst>
                    <a:ext uri="{FF2B5EF4-FFF2-40B4-BE49-F238E27FC236}">
                      <a16:creationId xmlns:a16="http://schemas.microsoft.com/office/drawing/2014/main" id="{CE859693-9C86-72BF-C700-C9B136FAC84E}"/>
                    </a:ext>
                  </a:extLst>
                </p14:cNvPr>
                <p14:cNvContentPartPr/>
                <p14:nvPr/>
              </p14:nvContentPartPr>
              <p14:xfrm>
                <a:off x="8271755" y="1119988"/>
                <a:ext cx="46800" cy="83160"/>
              </p14:xfrm>
            </p:contentPart>
          </mc:Choice>
          <mc:Fallback xmlns="">
            <p:pic>
              <p:nvPicPr>
                <p:cNvPr id="109" name="Freihand 108">
                  <a:extLst>
                    <a:ext uri="{FF2B5EF4-FFF2-40B4-BE49-F238E27FC236}">
                      <a16:creationId xmlns:a16="http://schemas.microsoft.com/office/drawing/2014/main" id="{CE859693-9C86-72BF-C700-C9B136FAC84E}"/>
                    </a:ext>
                  </a:extLst>
                </p:cNvPr>
                <p:cNvPicPr/>
                <p:nvPr/>
              </p:nvPicPr>
              <p:blipFill>
                <a:blip r:embed="rId74"/>
                <a:stretch>
                  <a:fillRect/>
                </a:stretch>
              </p:blipFill>
              <p:spPr>
                <a:xfrm>
                  <a:off x="8263115" y="1110988"/>
                  <a:ext cx="64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0" name="Freihand 109">
                  <a:extLst>
                    <a:ext uri="{FF2B5EF4-FFF2-40B4-BE49-F238E27FC236}">
                      <a16:creationId xmlns:a16="http://schemas.microsoft.com/office/drawing/2014/main" id="{2BF698E7-92AE-54FA-CAB3-320AC1CEDE69}"/>
                    </a:ext>
                  </a:extLst>
                </p14:cNvPr>
                <p14:cNvContentPartPr/>
                <p14:nvPr/>
              </p14:nvContentPartPr>
              <p14:xfrm>
                <a:off x="8442755" y="1028188"/>
                <a:ext cx="36360" cy="21960"/>
              </p14:xfrm>
            </p:contentPart>
          </mc:Choice>
          <mc:Fallback xmlns="">
            <p:pic>
              <p:nvPicPr>
                <p:cNvPr id="110" name="Freihand 109">
                  <a:extLst>
                    <a:ext uri="{FF2B5EF4-FFF2-40B4-BE49-F238E27FC236}">
                      <a16:creationId xmlns:a16="http://schemas.microsoft.com/office/drawing/2014/main" id="{2BF698E7-92AE-54FA-CAB3-320AC1CEDE69}"/>
                    </a:ext>
                  </a:extLst>
                </p:cNvPr>
                <p:cNvPicPr/>
                <p:nvPr/>
              </p:nvPicPr>
              <p:blipFill>
                <a:blip r:embed="rId76"/>
                <a:stretch>
                  <a:fillRect/>
                </a:stretch>
              </p:blipFill>
              <p:spPr>
                <a:xfrm>
                  <a:off x="8434115" y="1019188"/>
                  <a:ext cx="54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6" name="Freihand 105">
                  <a:extLst>
                    <a:ext uri="{FF2B5EF4-FFF2-40B4-BE49-F238E27FC236}">
                      <a16:creationId xmlns:a16="http://schemas.microsoft.com/office/drawing/2014/main" id="{18D6164B-D0BE-2808-D7BD-3674B6517716}"/>
                    </a:ext>
                  </a:extLst>
                </p14:cNvPr>
                <p14:cNvContentPartPr/>
                <p14:nvPr/>
              </p14:nvContentPartPr>
              <p14:xfrm>
                <a:off x="7629875" y="1681588"/>
                <a:ext cx="37800" cy="80280"/>
              </p14:xfrm>
            </p:contentPart>
          </mc:Choice>
          <mc:Fallback xmlns="">
            <p:pic>
              <p:nvPicPr>
                <p:cNvPr id="106" name="Freihand 105">
                  <a:extLst>
                    <a:ext uri="{FF2B5EF4-FFF2-40B4-BE49-F238E27FC236}">
                      <a16:creationId xmlns:a16="http://schemas.microsoft.com/office/drawing/2014/main" id="{18D6164B-D0BE-2808-D7BD-3674B6517716}"/>
                    </a:ext>
                  </a:extLst>
                </p:cNvPr>
                <p:cNvPicPr/>
                <p:nvPr/>
              </p:nvPicPr>
              <p:blipFill>
                <a:blip r:embed="rId78"/>
                <a:stretch>
                  <a:fillRect/>
                </a:stretch>
              </p:blipFill>
              <p:spPr>
                <a:xfrm>
                  <a:off x="7620875" y="1672588"/>
                  <a:ext cx="55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7" name="Freihand 106">
                  <a:extLst>
                    <a:ext uri="{FF2B5EF4-FFF2-40B4-BE49-F238E27FC236}">
                      <a16:creationId xmlns:a16="http://schemas.microsoft.com/office/drawing/2014/main" id="{F05A4E42-D56A-419F-274F-3A393FCCD01A}"/>
                    </a:ext>
                  </a:extLst>
                </p14:cNvPr>
                <p14:cNvContentPartPr/>
                <p14:nvPr/>
              </p14:nvContentPartPr>
              <p14:xfrm>
                <a:off x="7852715" y="1497628"/>
                <a:ext cx="32400" cy="39600"/>
              </p14:xfrm>
            </p:contentPart>
          </mc:Choice>
          <mc:Fallback xmlns="">
            <p:pic>
              <p:nvPicPr>
                <p:cNvPr id="107" name="Freihand 106">
                  <a:extLst>
                    <a:ext uri="{FF2B5EF4-FFF2-40B4-BE49-F238E27FC236}">
                      <a16:creationId xmlns:a16="http://schemas.microsoft.com/office/drawing/2014/main" id="{F05A4E42-D56A-419F-274F-3A393FCCD01A}"/>
                    </a:ext>
                  </a:extLst>
                </p:cNvPr>
                <p:cNvPicPr/>
                <p:nvPr/>
              </p:nvPicPr>
              <p:blipFill>
                <a:blip r:embed="rId80"/>
                <a:stretch>
                  <a:fillRect/>
                </a:stretch>
              </p:blipFill>
              <p:spPr>
                <a:xfrm>
                  <a:off x="7844075" y="1488988"/>
                  <a:ext cx="50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8" name="Freihand 107">
                  <a:extLst>
                    <a:ext uri="{FF2B5EF4-FFF2-40B4-BE49-F238E27FC236}">
                      <a16:creationId xmlns:a16="http://schemas.microsoft.com/office/drawing/2014/main" id="{50CA8B43-9A6D-E2BD-4E72-C8C35E02A4C1}"/>
                    </a:ext>
                  </a:extLst>
                </p14:cNvPr>
                <p14:cNvContentPartPr/>
                <p14:nvPr/>
              </p14:nvContentPartPr>
              <p14:xfrm>
                <a:off x="8046755" y="1309708"/>
                <a:ext cx="38160" cy="60120"/>
              </p14:xfrm>
            </p:contentPart>
          </mc:Choice>
          <mc:Fallback xmlns="">
            <p:pic>
              <p:nvPicPr>
                <p:cNvPr id="108" name="Freihand 107">
                  <a:extLst>
                    <a:ext uri="{FF2B5EF4-FFF2-40B4-BE49-F238E27FC236}">
                      <a16:creationId xmlns:a16="http://schemas.microsoft.com/office/drawing/2014/main" id="{50CA8B43-9A6D-E2BD-4E72-C8C35E02A4C1}"/>
                    </a:ext>
                  </a:extLst>
                </p:cNvPr>
                <p:cNvPicPr/>
                <p:nvPr/>
              </p:nvPicPr>
              <p:blipFill>
                <a:blip r:embed="rId82"/>
                <a:stretch>
                  <a:fillRect/>
                </a:stretch>
              </p:blipFill>
              <p:spPr>
                <a:xfrm>
                  <a:off x="8037755" y="1300708"/>
                  <a:ext cx="55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045F0385-086C-1637-5649-2283EE2F0EC5}"/>
                    </a:ext>
                  </a:extLst>
                </p14:cNvPr>
                <p14:cNvContentPartPr/>
                <p14:nvPr/>
              </p14:nvContentPartPr>
              <p14:xfrm>
                <a:off x="7377515" y="2008108"/>
                <a:ext cx="10440" cy="134280"/>
              </p14:xfrm>
            </p:contentPart>
          </mc:Choice>
          <mc:Fallback xmlns="">
            <p:pic>
              <p:nvPicPr>
                <p:cNvPr id="45" name="Freihand 44">
                  <a:extLst>
                    <a:ext uri="{FF2B5EF4-FFF2-40B4-BE49-F238E27FC236}">
                      <a16:creationId xmlns:a16="http://schemas.microsoft.com/office/drawing/2014/main" id="{045F0385-086C-1637-5649-2283EE2F0EC5}"/>
                    </a:ext>
                  </a:extLst>
                </p:cNvPr>
                <p:cNvPicPr/>
                <p:nvPr/>
              </p:nvPicPr>
              <p:blipFill>
                <a:blip r:embed="rId84"/>
                <a:stretch>
                  <a:fillRect/>
                </a:stretch>
              </p:blipFill>
              <p:spPr>
                <a:xfrm>
                  <a:off x="7368515" y="1999468"/>
                  <a:ext cx="28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45D26484-C813-7158-B49E-CA6139AAD1AF}"/>
                    </a:ext>
                  </a:extLst>
                </p14:cNvPr>
                <p14:cNvContentPartPr/>
                <p14:nvPr/>
              </p14:nvContentPartPr>
              <p14:xfrm>
                <a:off x="7381475" y="2387908"/>
                <a:ext cx="23040" cy="509400"/>
              </p14:xfrm>
            </p:contentPart>
          </mc:Choice>
          <mc:Fallback xmlns="">
            <p:pic>
              <p:nvPicPr>
                <p:cNvPr id="46" name="Freihand 45">
                  <a:extLst>
                    <a:ext uri="{FF2B5EF4-FFF2-40B4-BE49-F238E27FC236}">
                      <a16:creationId xmlns:a16="http://schemas.microsoft.com/office/drawing/2014/main" id="{45D26484-C813-7158-B49E-CA6139AAD1AF}"/>
                    </a:ext>
                  </a:extLst>
                </p:cNvPr>
                <p:cNvPicPr/>
                <p:nvPr/>
              </p:nvPicPr>
              <p:blipFill>
                <a:blip r:embed="rId86"/>
                <a:stretch>
                  <a:fillRect/>
                </a:stretch>
              </p:blipFill>
              <p:spPr>
                <a:xfrm>
                  <a:off x="7372475" y="2378908"/>
                  <a:ext cx="4068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5487FFFD-229E-BA3E-695B-2F2E837A0944}"/>
                    </a:ext>
                  </a:extLst>
                </p14:cNvPr>
                <p14:cNvContentPartPr/>
                <p14:nvPr/>
              </p14:nvContentPartPr>
              <p14:xfrm>
                <a:off x="7340075" y="1964188"/>
                <a:ext cx="51840" cy="51840"/>
              </p14:xfrm>
            </p:contentPart>
          </mc:Choice>
          <mc:Fallback xmlns="">
            <p:pic>
              <p:nvPicPr>
                <p:cNvPr id="50" name="Freihand 49">
                  <a:extLst>
                    <a:ext uri="{FF2B5EF4-FFF2-40B4-BE49-F238E27FC236}">
                      <a16:creationId xmlns:a16="http://schemas.microsoft.com/office/drawing/2014/main" id="{5487FFFD-229E-BA3E-695B-2F2E837A0944}"/>
                    </a:ext>
                  </a:extLst>
                </p:cNvPr>
                <p:cNvPicPr/>
                <p:nvPr/>
              </p:nvPicPr>
              <p:blipFill>
                <a:blip r:embed="rId88"/>
                <a:stretch>
                  <a:fillRect/>
                </a:stretch>
              </p:blipFill>
              <p:spPr>
                <a:xfrm>
                  <a:off x="7331075" y="1955188"/>
                  <a:ext cx="69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DC23BC1E-FCD5-6B39-B0D3-FD0C6B427D5A}"/>
                    </a:ext>
                  </a:extLst>
                </p14:cNvPr>
                <p14:cNvContentPartPr/>
                <p14:nvPr/>
              </p14:nvContentPartPr>
              <p14:xfrm>
                <a:off x="5361155" y="1856908"/>
                <a:ext cx="87480" cy="208080"/>
              </p14:xfrm>
            </p:contentPart>
          </mc:Choice>
          <mc:Fallback xmlns="">
            <p:pic>
              <p:nvPicPr>
                <p:cNvPr id="51" name="Freihand 50">
                  <a:extLst>
                    <a:ext uri="{FF2B5EF4-FFF2-40B4-BE49-F238E27FC236}">
                      <a16:creationId xmlns:a16="http://schemas.microsoft.com/office/drawing/2014/main" id="{DC23BC1E-FCD5-6B39-B0D3-FD0C6B427D5A}"/>
                    </a:ext>
                  </a:extLst>
                </p:cNvPr>
                <p:cNvPicPr/>
                <p:nvPr/>
              </p:nvPicPr>
              <p:blipFill>
                <a:blip r:embed="rId90"/>
                <a:stretch>
                  <a:fillRect/>
                </a:stretch>
              </p:blipFill>
              <p:spPr>
                <a:xfrm>
                  <a:off x="5352155" y="1848268"/>
                  <a:ext cx="1051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9A6DA331-4687-4DAC-405D-267C095C1A42}"/>
                    </a:ext>
                  </a:extLst>
                </p14:cNvPr>
                <p14:cNvContentPartPr/>
                <p14:nvPr/>
              </p14:nvContentPartPr>
              <p14:xfrm>
                <a:off x="5363315" y="1821988"/>
                <a:ext cx="35640" cy="21240"/>
              </p14:xfrm>
            </p:contentPart>
          </mc:Choice>
          <mc:Fallback xmlns="">
            <p:pic>
              <p:nvPicPr>
                <p:cNvPr id="52" name="Freihand 51">
                  <a:extLst>
                    <a:ext uri="{FF2B5EF4-FFF2-40B4-BE49-F238E27FC236}">
                      <a16:creationId xmlns:a16="http://schemas.microsoft.com/office/drawing/2014/main" id="{9A6DA331-4687-4DAC-405D-267C095C1A42}"/>
                    </a:ext>
                  </a:extLst>
                </p:cNvPr>
                <p:cNvPicPr/>
                <p:nvPr/>
              </p:nvPicPr>
              <p:blipFill>
                <a:blip r:embed="rId92"/>
                <a:stretch>
                  <a:fillRect/>
                </a:stretch>
              </p:blipFill>
              <p:spPr>
                <a:xfrm>
                  <a:off x="5354675" y="1812988"/>
                  <a:ext cx="53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B3D57FBA-7BE9-3938-6A4E-DCC073B01886}"/>
                    </a:ext>
                  </a:extLst>
                </p14:cNvPr>
                <p14:cNvContentPartPr/>
                <p14:nvPr/>
              </p14:nvContentPartPr>
              <p14:xfrm>
                <a:off x="5441435" y="2007028"/>
                <a:ext cx="86760" cy="124560"/>
              </p14:xfrm>
            </p:contentPart>
          </mc:Choice>
          <mc:Fallback xmlns="">
            <p:pic>
              <p:nvPicPr>
                <p:cNvPr id="55" name="Freihand 54">
                  <a:extLst>
                    <a:ext uri="{FF2B5EF4-FFF2-40B4-BE49-F238E27FC236}">
                      <a16:creationId xmlns:a16="http://schemas.microsoft.com/office/drawing/2014/main" id="{B3D57FBA-7BE9-3938-6A4E-DCC073B01886}"/>
                    </a:ext>
                  </a:extLst>
                </p:cNvPr>
                <p:cNvPicPr/>
                <p:nvPr/>
              </p:nvPicPr>
              <p:blipFill>
                <a:blip r:embed="rId94"/>
                <a:stretch>
                  <a:fillRect/>
                </a:stretch>
              </p:blipFill>
              <p:spPr>
                <a:xfrm>
                  <a:off x="5432435" y="1998388"/>
                  <a:ext cx="104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F43BA5E9-BA76-59B4-C252-EC3FCA35E4B4}"/>
                    </a:ext>
                  </a:extLst>
                </p14:cNvPr>
                <p14:cNvContentPartPr/>
                <p14:nvPr/>
              </p14:nvContentPartPr>
              <p14:xfrm>
                <a:off x="5549075" y="1810468"/>
                <a:ext cx="52200" cy="245880"/>
              </p14:xfrm>
            </p:contentPart>
          </mc:Choice>
          <mc:Fallback xmlns="">
            <p:pic>
              <p:nvPicPr>
                <p:cNvPr id="56" name="Freihand 55">
                  <a:extLst>
                    <a:ext uri="{FF2B5EF4-FFF2-40B4-BE49-F238E27FC236}">
                      <a16:creationId xmlns:a16="http://schemas.microsoft.com/office/drawing/2014/main" id="{F43BA5E9-BA76-59B4-C252-EC3FCA35E4B4}"/>
                    </a:ext>
                  </a:extLst>
                </p:cNvPr>
                <p:cNvPicPr/>
                <p:nvPr/>
              </p:nvPicPr>
              <p:blipFill>
                <a:blip r:embed="rId96"/>
                <a:stretch>
                  <a:fillRect/>
                </a:stretch>
              </p:blipFill>
              <p:spPr>
                <a:xfrm>
                  <a:off x="5540075" y="1801468"/>
                  <a:ext cx="698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B55FD6E3-9974-8F4D-91AA-9ABB3DE3A526}"/>
                    </a:ext>
                  </a:extLst>
                </p14:cNvPr>
                <p14:cNvContentPartPr/>
                <p14:nvPr/>
              </p14:nvContentPartPr>
              <p14:xfrm>
                <a:off x="5599835" y="1840708"/>
                <a:ext cx="83160" cy="188640"/>
              </p14:xfrm>
            </p:contentPart>
          </mc:Choice>
          <mc:Fallback xmlns="">
            <p:pic>
              <p:nvPicPr>
                <p:cNvPr id="57" name="Freihand 56">
                  <a:extLst>
                    <a:ext uri="{FF2B5EF4-FFF2-40B4-BE49-F238E27FC236}">
                      <a16:creationId xmlns:a16="http://schemas.microsoft.com/office/drawing/2014/main" id="{B55FD6E3-9974-8F4D-91AA-9ABB3DE3A526}"/>
                    </a:ext>
                  </a:extLst>
                </p:cNvPr>
                <p:cNvPicPr/>
                <p:nvPr/>
              </p:nvPicPr>
              <p:blipFill>
                <a:blip r:embed="rId98"/>
                <a:stretch>
                  <a:fillRect/>
                </a:stretch>
              </p:blipFill>
              <p:spPr>
                <a:xfrm>
                  <a:off x="5591195" y="1832068"/>
                  <a:ext cx="100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D245FBAF-7D13-E407-A02D-8F64B95699A6}"/>
                    </a:ext>
                  </a:extLst>
                </p14:cNvPr>
                <p14:cNvContentPartPr/>
                <p14:nvPr/>
              </p14:nvContentPartPr>
              <p14:xfrm>
                <a:off x="5647355" y="1770148"/>
                <a:ext cx="73080" cy="367200"/>
              </p14:xfrm>
            </p:contentPart>
          </mc:Choice>
          <mc:Fallback xmlns="">
            <p:pic>
              <p:nvPicPr>
                <p:cNvPr id="58" name="Freihand 57">
                  <a:extLst>
                    <a:ext uri="{FF2B5EF4-FFF2-40B4-BE49-F238E27FC236}">
                      <a16:creationId xmlns:a16="http://schemas.microsoft.com/office/drawing/2014/main" id="{D245FBAF-7D13-E407-A02D-8F64B95699A6}"/>
                    </a:ext>
                  </a:extLst>
                </p:cNvPr>
                <p:cNvPicPr/>
                <p:nvPr/>
              </p:nvPicPr>
              <p:blipFill>
                <a:blip r:embed="rId100"/>
                <a:stretch>
                  <a:fillRect/>
                </a:stretch>
              </p:blipFill>
              <p:spPr>
                <a:xfrm>
                  <a:off x="5638355" y="1761148"/>
                  <a:ext cx="9072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1" name="Freihand 80">
                  <a:extLst>
                    <a:ext uri="{FF2B5EF4-FFF2-40B4-BE49-F238E27FC236}">
                      <a16:creationId xmlns:a16="http://schemas.microsoft.com/office/drawing/2014/main" id="{4FC01B13-FAE3-541A-60D3-40D430ACF707}"/>
                    </a:ext>
                  </a:extLst>
                </p14:cNvPr>
                <p14:cNvContentPartPr/>
                <p14:nvPr/>
              </p14:nvContentPartPr>
              <p14:xfrm>
                <a:off x="4856075" y="2293948"/>
                <a:ext cx="281520" cy="18720"/>
              </p14:xfrm>
            </p:contentPart>
          </mc:Choice>
          <mc:Fallback xmlns="">
            <p:pic>
              <p:nvPicPr>
                <p:cNvPr id="81" name="Freihand 80">
                  <a:extLst>
                    <a:ext uri="{FF2B5EF4-FFF2-40B4-BE49-F238E27FC236}">
                      <a16:creationId xmlns:a16="http://schemas.microsoft.com/office/drawing/2014/main" id="{4FC01B13-FAE3-541A-60D3-40D430ACF707}"/>
                    </a:ext>
                  </a:extLst>
                </p:cNvPr>
                <p:cNvPicPr/>
                <p:nvPr/>
              </p:nvPicPr>
              <p:blipFill>
                <a:blip r:embed="rId102"/>
                <a:stretch>
                  <a:fillRect/>
                </a:stretch>
              </p:blipFill>
              <p:spPr>
                <a:xfrm>
                  <a:off x="4847075" y="2285308"/>
                  <a:ext cx="299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2" name="Freihand 81">
                  <a:extLst>
                    <a:ext uri="{FF2B5EF4-FFF2-40B4-BE49-F238E27FC236}">
                      <a16:creationId xmlns:a16="http://schemas.microsoft.com/office/drawing/2014/main" id="{41E5E14E-65BD-8637-98F5-1B49D94F9974}"/>
                    </a:ext>
                  </a:extLst>
                </p14:cNvPr>
                <p14:cNvContentPartPr/>
                <p14:nvPr/>
              </p14:nvContentPartPr>
              <p14:xfrm>
                <a:off x="5276915" y="2283868"/>
                <a:ext cx="466560" cy="8640"/>
              </p14:xfrm>
            </p:contentPart>
          </mc:Choice>
          <mc:Fallback xmlns="">
            <p:pic>
              <p:nvPicPr>
                <p:cNvPr id="82" name="Freihand 81">
                  <a:extLst>
                    <a:ext uri="{FF2B5EF4-FFF2-40B4-BE49-F238E27FC236}">
                      <a16:creationId xmlns:a16="http://schemas.microsoft.com/office/drawing/2014/main" id="{41E5E14E-65BD-8637-98F5-1B49D94F9974}"/>
                    </a:ext>
                  </a:extLst>
                </p:cNvPr>
                <p:cNvPicPr/>
                <p:nvPr/>
              </p:nvPicPr>
              <p:blipFill>
                <a:blip r:embed="rId104"/>
                <a:stretch>
                  <a:fillRect/>
                </a:stretch>
              </p:blipFill>
              <p:spPr>
                <a:xfrm>
                  <a:off x="5267915" y="2274868"/>
                  <a:ext cx="4842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5" name="Freihand 84">
                  <a:extLst>
                    <a:ext uri="{FF2B5EF4-FFF2-40B4-BE49-F238E27FC236}">
                      <a16:creationId xmlns:a16="http://schemas.microsoft.com/office/drawing/2014/main" id="{7A7CB51D-434A-2FA6-1C9C-197C0454D81F}"/>
                    </a:ext>
                  </a:extLst>
                </p14:cNvPr>
                <p14:cNvContentPartPr/>
                <p14:nvPr/>
              </p14:nvContentPartPr>
              <p14:xfrm>
                <a:off x="5011595" y="2253628"/>
                <a:ext cx="86760" cy="177840"/>
              </p14:xfrm>
            </p:contentPart>
          </mc:Choice>
          <mc:Fallback xmlns="">
            <p:pic>
              <p:nvPicPr>
                <p:cNvPr id="85" name="Freihand 84">
                  <a:extLst>
                    <a:ext uri="{FF2B5EF4-FFF2-40B4-BE49-F238E27FC236}">
                      <a16:creationId xmlns:a16="http://schemas.microsoft.com/office/drawing/2014/main" id="{7A7CB51D-434A-2FA6-1C9C-197C0454D81F}"/>
                    </a:ext>
                  </a:extLst>
                </p:cNvPr>
                <p:cNvPicPr/>
                <p:nvPr/>
              </p:nvPicPr>
              <p:blipFill>
                <a:blip r:embed="rId106"/>
                <a:stretch>
                  <a:fillRect/>
                </a:stretch>
              </p:blipFill>
              <p:spPr>
                <a:xfrm>
                  <a:off x="5002595" y="2244628"/>
                  <a:ext cx="104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6" name="Freihand 85">
                  <a:extLst>
                    <a:ext uri="{FF2B5EF4-FFF2-40B4-BE49-F238E27FC236}">
                      <a16:creationId xmlns:a16="http://schemas.microsoft.com/office/drawing/2014/main" id="{4C493864-670B-F236-D1E0-0A8D467DA40C}"/>
                    </a:ext>
                  </a:extLst>
                </p14:cNvPr>
                <p14:cNvContentPartPr/>
                <p14:nvPr/>
              </p14:nvContentPartPr>
              <p14:xfrm>
                <a:off x="5061275" y="2125108"/>
                <a:ext cx="24120" cy="26640"/>
              </p14:xfrm>
            </p:contentPart>
          </mc:Choice>
          <mc:Fallback xmlns="">
            <p:pic>
              <p:nvPicPr>
                <p:cNvPr id="86" name="Freihand 85">
                  <a:extLst>
                    <a:ext uri="{FF2B5EF4-FFF2-40B4-BE49-F238E27FC236}">
                      <a16:creationId xmlns:a16="http://schemas.microsoft.com/office/drawing/2014/main" id="{4C493864-670B-F236-D1E0-0A8D467DA40C}"/>
                    </a:ext>
                  </a:extLst>
                </p:cNvPr>
                <p:cNvPicPr/>
                <p:nvPr/>
              </p:nvPicPr>
              <p:blipFill>
                <a:blip r:embed="rId108"/>
                <a:stretch>
                  <a:fillRect/>
                </a:stretch>
              </p:blipFill>
              <p:spPr>
                <a:xfrm>
                  <a:off x="5052635" y="2116108"/>
                  <a:ext cx="41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7" name="Freihand 86">
                  <a:extLst>
                    <a:ext uri="{FF2B5EF4-FFF2-40B4-BE49-F238E27FC236}">
                      <a16:creationId xmlns:a16="http://schemas.microsoft.com/office/drawing/2014/main" id="{C6008524-3370-3D17-174D-29327BAEA8C9}"/>
                    </a:ext>
                  </a:extLst>
                </p14:cNvPr>
                <p14:cNvContentPartPr/>
                <p14:nvPr/>
              </p14:nvContentPartPr>
              <p14:xfrm>
                <a:off x="5044355" y="2374948"/>
                <a:ext cx="99000" cy="134640"/>
              </p14:xfrm>
            </p:contentPart>
          </mc:Choice>
          <mc:Fallback xmlns="">
            <p:pic>
              <p:nvPicPr>
                <p:cNvPr id="87" name="Freihand 86">
                  <a:extLst>
                    <a:ext uri="{FF2B5EF4-FFF2-40B4-BE49-F238E27FC236}">
                      <a16:creationId xmlns:a16="http://schemas.microsoft.com/office/drawing/2014/main" id="{C6008524-3370-3D17-174D-29327BAEA8C9}"/>
                    </a:ext>
                  </a:extLst>
                </p:cNvPr>
                <p:cNvPicPr/>
                <p:nvPr/>
              </p:nvPicPr>
              <p:blipFill>
                <a:blip r:embed="rId110"/>
                <a:stretch>
                  <a:fillRect/>
                </a:stretch>
              </p:blipFill>
              <p:spPr>
                <a:xfrm>
                  <a:off x="5035715" y="2365948"/>
                  <a:ext cx="116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8" name="Freihand 87">
                  <a:extLst>
                    <a:ext uri="{FF2B5EF4-FFF2-40B4-BE49-F238E27FC236}">
                      <a16:creationId xmlns:a16="http://schemas.microsoft.com/office/drawing/2014/main" id="{B4D2F66F-0C12-22D8-EFB5-DAB43F655EBC}"/>
                    </a:ext>
                  </a:extLst>
                </p14:cNvPr>
                <p14:cNvContentPartPr/>
                <p14:nvPr/>
              </p14:nvContentPartPr>
              <p14:xfrm>
                <a:off x="5183675" y="2205388"/>
                <a:ext cx="82080" cy="213480"/>
              </p14:xfrm>
            </p:contentPart>
          </mc:Choice>
          <mc:Fallback xmlns="">
            <p:pic>
              <p:nvPicPr>
                <p:cNvPr id="88" name="Freihand 87">
                  <a:extLst>
                    <a:ext uri="{FF2B5EF4-FFF2-40B4-BE49-F238E27FC236}">
                      <a16:creationId xmlns:a16="http://schemas.microsoft.com/office/drawing/2014/main" id="{B4D2F66F-0C12-22D8-EFB5-DAB43F655EBC}"/>
                    </a:ext>
                  </a:extLst>
                </p:cNvPr>
                <p:cNvPicPr/>
                <p:nvPr/>
              </p:nvPicPr>
              <p:blipFill>
                <a:blip r:embed="rId112"/>
                <a:stretch>
                  <a:fillRect/>
                </a:stretch>
              </p:blipFill>
              <p:spPr>
                <a:xfrm>
                  <a:off x="5175035" y="2196748"/>
                  <a:ext cx="99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9" name="Freihand 88">
                  <a:extLst>
                    <a:ext uri="{FF2B5EF4-FFF2-40B4-BE49-F238E27FC236}">
                      <a16:creationId xmlns:a16="http://schemas.microsoft.com/office/drawing/2014/main" id="{46F3E2CA-FDDC-1296-D27F-1C36D732129D}"/>
                    </a:ext>
                  </a:extLst>
                </p14:cNvPr>
                <p14:cNvContentPartPr/>
                <p14:nvPr/>
              </p14:nvContentPartPr>
              <p14:xfrm>
                <a:off x="5264675" y="2243188"/>
                <a:ext cx="124200" cy="138600"/>
              </p14:xfrm>
            </p:contentPart>
          </mc:Choice>
          <mc:Fallback xmlns="">
            <p:pic>
              <p:nvPicPr>
                <p:cNvPr id="89" name="Freihand 88">
                  <a:extLst>
                    <a:ext uri="{FF2B5EF4-FFF2-40B4-BE49-F238E27FC236}">
                      <a16:creationId xmlns:a16="http://schemas.microsoft.com/office/drawing/2014/main" id="{46F3E2CA-FDDC-1296-D27F-1C36D732129D}"/>
                    </a:ext>
                  </a:extLst>
                </p:cNvPr>
                <p:cNvPicPr/>
                <p:nvPr/>
              </p:nvPicPr>
              <p:blipFill>
                <a:blip r:embed="rId114"/>
                <a:stretch>
                  <a:fillRect/>
                </a:stretch>
              </p:blipFill>
              <p:spPr>
                <a:xfrm>
                  <a:off x="5256035" y="2234188"/>
                  <a:ext cx="141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0" name="Freihand 89">
                  <a:extLst>
                    <a:ext uri="{FF2B5EF4-FFF2-40B4-BE49-F238E27FC236}">
                      <a16:creationId xmlns:a16="http://schemas.microsoft.com/office/drawing/2014/main" id="{EA25B698-2475-ED0D-D5AD-2D36AA7E438C}"/>
                    </a:ext>
                  </a:extLst>
                </p14:cNvPr>
                <p14:cNvContentPartPr/>
                <p14:nvPr/>
              </p14:nvContentPartPr>
              <p14:xfrm>
                <a:off x="5407955" y="2261188"/>
                <a:ext cx="109080" cy="99720"/>
              </p14:xfrm>
            </p:contentPart>
          </mc:Choice>
          <mc:Fallback xmlns="">
            <p:pic>
              <p:nvPicPr>
                <p:cNvPr id="90" name="Freihand 89">
                  <a:extLst>
                    <a:ext uri="{FF2B5EF4-FFF2-40B4-BE49-F238E27FC236}">
                      <a16:creationId xmlns:a16="http://schemas.microsoft.com/office/drawing/2014/main" id="{EA25B698-2475-ED0D-D5AD-2D36AA7E438C}"/>
                    </a:ext>
                  </a:extLst>
                </p:cNvPr>
                <p:cNvPicPr/>
                <p:nvPr/>
              </p:nvPicPr>
              <p:blipFill>
                <a:blip r:embed="rId116"/>
                <a:stretch>
                  <a:fillRect/>
                </a:stretch>
              </p:blipFill>
              <p:spPr>
                <a:xfrm>
                  <a:off x="5399315" y="2252188"/>
                  <a:ext cx="126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1" name="Freihand 90">
                  <a:extLst>
                    <a:ext uri="{FF2B5EF4-FFF2-40B4-BE49-F238E27FC236}">
                      <a16:creationId xmlns:a16="http://schemas.microsoft.com/office/drawing/2014/main" id="{48A27453-92FD-E168-AC5B-D80F444742B2}"/>
                    </a:ext>
                  </a:extLst>
                </p14:cNvPr>
                <p14:cNvContentPartPr/>
                <p14:nvPr/>
              </p14:nvContentPartPr>
              <p14:xfrm>
                <a:off x="5532515" y="2219068"/>
                <a:ext cx="87480" cy="178200"/>
              </p14:xfrm>
            </p:contentPart>
          </mc:Choice>
          <mc:Fallback xmlns="">
            <p:pic>
              <p:nvPicPr>
                <p:cNvPr id="91" name="Freihand 90">
                  <a:extLst>
                    <a:ext uri="{FF2B5EF4-FFF2-40B4-BE49-F238E27FC236}">
                      <a16:creationId xmlns:a16="http://schemas.microsoft.com/office/drawing/2014/main" id="{48A27453-92FD-E168-AC5B-D80F444742B2}"/>
                    </a:ext>
                  </a:extLst>
                </p:cNvPr>
                <p:cNvPicPr/>
                <p:nvPr/>
              </p:nvPicPr>
              <p:blipFill>
                <a:blip r:embed="rId118"/>
                <a:stretch>
                  <a:fillRect/>
                </a:stretch>
              </p:blipFill>
              <p:spPr>
                <a:xfrm>
                  <a:off x="5523875" y="2210428"/>
                  <a:ext cx="105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2" name="Freihand 91">
                  <a:extLst>
                    <a:ext uri="{FF2B5EF4-FFF2-40B4-BE49-F238E27FC236}">
                      <a16:creationId xmlns:a16="http://schemas.microsoft.com/office/drawing/2014/main" id="{556A58A7-0EC4-CE3E-CFD4-8F7EA47034B7}"/>
                    </a:ext>
                  </a:extLst>
                </p14:cNvPr>
                <p14:cNvContentPartPr/>
                <p14:nvPr/>
              </p14:nvContentPartPr>
              <p14:xfrm>
                <a:off x="5611715" y="2227708"/>
                <a:ext cx="59400" cy="145800"/>
              </p14:xfrm>
            </p:contentPart>
          </mc:Choice>
          <mc:Fallback xmlns="">
            <p:pic>
              <p:nvPicPr>
                <p:cNvPr id="92" name="Freihand 91">
                  <a:extLst>
                    <a:ext uri="{FF2B5EF4-FFF2-40B4-BE49-F238E27FC236}">
                      <a16:creationId xmlns:a16="http://schemas.microsoft.com/office/drawing/2014/main" id="{556A58A7-0EC4-CE3E-CFD4-8F7EA47034B7}"/>
                    </a:ext>
                  </a:extLst>
                </p:cNvPr>
                <p:cNvPicPr/>
                <p:nvPr/>
              </p:nvPicPr>
              <p:blipFill>
                <a:blip r:embed="rId120"/>
                <a:stretch>
                  <a:fillRect/>
                </a:stretch>
              </p:blipFill>
              <p:spPr>
                <a:xfrm>
                  <a:off x="5603075" y="2219068"/>
                  <a:ext cx="77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3" name="Freihand 92">
                  <a:extLst>
                    <a:ext uri="{FF2B5EF4-FFF2-40B4-BE49-F238E27FC236}">
                      <a16:creationId xmlns:a16="http://schemas.microsoft.com/office/drawing/2014/main" id="{8473358C-9D75-D3F1-190B-BEC4C5C78A57}"/>
                    </a:ext>
                  </a:extLst>
                </p14:cNvPr>
                <p14:cNvContentPartPr/>
                <p14:nvPr/>
              </p14:nvContentPartPr>
              <p14:xfrm>
                <a:off x="5633315" y="2200348"/>
                <a:ext cx="73080" cy="282960"/>
              </p14:xfrm>
            </p:contentPart>
          </mc:Choice>
          <mc:Fallback xmlns="">
            <p:pic>
              <p:nvPicPr>
                <p:cNvPr id="93" name="Freihand 92">
                  <a:extLst>
                    <a:ext uri="{FF2B5EF4-FFF2-40B4-BE49-F238E27FC236}">
                      <a16:creationId xmlns:a16="http://schemas.microsoft.com/office/drawing/2014/main" id="{8473358C-9D75-D3F1-190B-BEC4C5C78A57}"/>
                    </a:ext>
                  </a:extLst>
                </p:cNvPr>
                <p:cNvPicPr/>
                <p:nvPr/>
              </p:nvPicPr>
              <p:blipFill>
                <a:blip r:embed="rId122"/>
                <a:stretch>
                  <a:fillRect/>
                </a:stretch>
              </p:blipFill>
              <p:spPr>
                <a:xfrm>
                  <a:off x="5624675" y="2191708"/>
                  <a:ext cx="907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5" name="Freihand 94">
                  <a:extLst>
                    <a:ext uri="{FF2B5EF4-FFF2-40B4-BE49-F238E27FC236}">
                      <a16:creationId xmlns:a16="http://schemas.microsoft.com/office/drawing/2014/main" id="{90A91340-93E9-3CCD-E7A3-D100455BE1B7}"/>
                    </a:ext>
                  </a:extLst>
                </p14:cNvPr>
                <p14:cNvContentPartPr/>
                <p14:nvPr/>
              </p14:nvContentPartPr>
              <p14:xfrm>
                <a:off x="7378595" y="2275228"/>
                <a:ext cx="20880" cy="38520"/>
              </p14:xfrm>
            </p:contentPart>
          </mc:Choice>
          <mc:Fallback xmlns="">
            <p:pic>
              <p:nvPicPr>
                <p:cNvPr id="95" name="Freihand 94">
                  <a:extLst>
                    <a:ext uri="{FF2B5EF4-FFF2-40B4-BE49-F238E27FC236}">
                      <a16:creationId xmlns:a16="http://schemas.microsoft.com/office/drawing/2014/main" id="{90A91340-93E9-3CCD-E7A3-D100455BE1B7}"/>
                    </a:ext>
                  </a:extLst>
                </p:cNvPr>
                <p:cNvPicPr/>
                <p:nvPr/>
              </p:nvPicPr>
              <p:blipFill>
                <a:blip r:embed="rId124"/>
                <a:stretch>
                  <a:fillRect/>
                </a:stretch>
              </p:blipFill>
              <p:spPr>
                <a:xfrm>
                  <a:off x="7369955" y="2266588"/>
                  <a:ext cx="38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6" name="Freihand 95">
                  <a:extLst>
                    <a:ext uri="{FF2B5EF4-FFF2-40B4-BE49-F238E27FC236}">
                      <a16:creationId xmlns:a16="http://schemas.microsoft.com/office/drawing/2014/main" id="{2D70E79F-D262-A453-2E44-C30A8B241911}"/>
                    </a:ext>
                  </a:extLst>
                </p14:cNvPr>
                <p14:cNvContentPartPr/>
                <p14:nvPr/>
              </p14:nvContentPartPr>
              <p14:xfrm>
                <a:off x="7338995" y="2304748"/>
                <a:ext cx="52560" cy="65160"/>
              </p14:xfrm>
            </p:contentPart>
          </mc:Choice>
          <mc:Fallback xmlns="">
            <p:pic>
              <p:nvPicPr>
                <p:cNvPr id="96" name="Freihand 95">
                  <a:extLst>
                    <a:ext uri="{FF2B5EF4-FFF2-40B4-BE49-F238E27FC236}">
                      <a16:creationId xmlns:a16="http://schemas.microsoft.com/office/drawing/2014/main" id="{2D70E79F-D262-A453-2E44-C30A8B241911}"/>
                    </a:ext>
                  </a:extLst>
                </p:cNvPr>
                <p:cNvPicPr/>
                <p:nvPr/>
              </p:nvPicPr>
              <p:blipFill>
                <a:blip r:embed="rId126"/>
                <a:stretch>
                  <a:fillRect/>
                </a:stretch>
              </p:blipFill>
              <p:spPr>
                <a:xfrm>
                  <a:off x="7329995" y="2296108"/>
                  <a:ext cx="70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Freihand 96">
                  <a:extLst>
                    <a:ext uri="{FF2B5EF4-FFF2-40B4-BE49-F238E27FC236}">
                      <a16:creationId xmlns:a16="http://schemas.microsoft.com/office/drawing/2014/main" id="{92AB9FC7-C1F3-6130-C605-EB1CC0EA8F48}"/>
                    </a:ext>
                  </a:extLst>
                </p14:cNvPr>
                <p14:cNvContentPartPr/>
                <p14:nvPr/>
              </p14:nvContentPartPr>
              <p14:xfrm>
                <a:off x="5750315" y="2296828"/>
                <a:ext cx="91800" cy="16200"/>
              </p14:xfrm>
            </p:contentPart>
          </mc:Choice>
          <mc:Fallback xmlns="">
            <p:pic>
              <p:nvPicPr>
                <p:cNvPr id="97" name="Freihand 96">
                  <a:extLst>
                    <a:ext uri="{FF2B5EF4-FFF2-40B4-BE49-F238E27FC236}">
                      <a16:creationId xmlns:a16="http://schemas.microsoft.com/office/drawing/2014/main" id="{92AB9FC7-C1F3-6130-C605-EB1CC0EA8F48}"/>
                    </a:ext>
                  </a:extLst>
                </p:cNvPr>
                <p:cNvPicPr/>
                <p:nvPr/>
              </p:nvPicPr>
              <p:blipFill>
                <a:blip r:embed="rId128"/>
                <a:stretch>
                  <a:fillRect/>
                </a:stretch>
              </p:blipFill>
              <p:spPr>
                <a:xfrm>
                  <a:off x="5741315" y="2288188"/>
                  <a:ext cx="109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Freihand 97">
                  <a:extLst>
                    <a:ext uri="{FF2B5EF4-FFF2-40B4-BE49-F238E27FC236}">
                      <a16:creationId xmlns:a16="http://schemas.microsoft.com/office/drawing/2014/main" id="{06255E39-D9E1-1CFA-BD65-2CAD122A1EEB}"/>
                    </a:ext>
                  </a:extLst>
                </p14:cNvPr>
                <p14:cNvContentPartPr/>
                <p14:nvPr/>
              </p14:nvContentPartPr>
              <p14:xfrm>
                <a:off x="5898635" y="2276308"/>
                <a:ext cx="778320" cy="17640"/>
              </p14:xfrm>
            </p:contentPart>
          </mc:Choice>
          <mc:Fallback xmlns="">
            <p:pic>
              <p:nvPicPr>
                <p:cNvPr id="98" name="Freihand 97">
                  <a:extLst>
                    <a:ext uri="{FF2B5EF4-FFF2-40B4-BE49-F238E27FC236}">
                      <a16:creationId xmlns:a16="http://schemas.microsoft.com/office/drawing/2014/main" id="{06255E39-D9E1-1CFA-BD65-2CAD122A1EEB}"/>
                    </a:ext>
                  </a:extLst>
                </p:cNvPr>
                <p:cNvPicPr/>
                <p:nvPr/>
              </p:nvPicPr>
              <p:blipFill>
                <a:blip r:embed="rId130"/>
                <a:stretch>
                  <a:fillRect/>
                </a:stretch>
              </p:blipFill>
              <p:spPr>
                <a:xfrm>
                  <a:off x="5889635" y="2267668"/>
                  <a:ext cx="795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9" name="Freihand 98">
                  <a:extLst>
                    <a:ext uri="{FF2B5EF4-FFF2-40B4-BE49-F238E27FC236}">
                      <a16:creationId xmlns:a16="http://schemas.microsoft.com/office/drawing/2014/main" id="{D53E169A-5088-4500-4943-E881223C1C99}"/>
                    </a:ext>
                  </a:extLst>
                </p14:cNvPr>
                <p14:cNvContentPartPr/>
                <p14:nvPr/>
              </p14:nvContentPartPr>
              <p14:xfrm>
                <a:off x="6797195" y="2269468"/>
                <a:ext cx="524880" cy="17640"/>
              </p14:xfrm>
            </p:contentPart>
          </mc:Choice>
          <mc:Fallback xmlns="">
            <p:pic>
              <p:nvPicPr>
                <p:cNvPr id="99" name="Freihand 98">
                  <a:extLst>
                    <a:ext uri="{FF2B5EF4-FFF2-40B4-BE49-F238E27FC236}">
                      <a16:creationId xmlns:a16="http://schemas.microsoft.com/office/drawing/2014/main" id="{D53E169A-5088-4500-4943-E881223C1C99}"/>
                    </a:ext>
                  </a:extLst>
                </p:cNvPr>
                <p:cNvPicPr/>
                <p:nvPr/>
              </p:nvPicPr>
              <p:blipFill>
                <a:blip r:embed="rId132"/>
                <a:stretch>
                  <a:fillRect/>
                </a:stretch>
              </p:blipFill>
              <p:spPr>
                <a:xfrm>
                  <a:off x="6788555" y="2260828"/>
                  <a:ext cx="542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0" name="Freihand 99">
                  <a:extLst>
                    <a:ext uri="{FF2B5EF4-FFF2-40B4-BE49-F238E27FC236}">
                      <a16:creationId xmlns:a16="http://schemas.microsoft.com/office/drawing/2014/main" id="{35AAAB02-55DB-A94C-BC51-0ABEFD87A744}"/>
                    </a:ext>
                  </a:extLst>
                </p14:cNvPr>
                <p14:cNvContentPartPr/>
                <p14:nvPr/>
              </p14:nvContentPartPr>
              <p14:xfrm>
                <a:off x="7282115" y="2287108"/>
                <a:ext cx="92160" cy="15120"/>
              </p14:xfrm>
            </p:contentPart>
          </mc:Choice>
          <mc:Fallback xmlns="">
            <p:pic>
              <p:nvPicPr>
                <p:cNvPr id="100" name="Freihand 99">
                  <a:extLst>
                    <a:ext uri="{FF2B5EF4-FFF2-40B4-BE49-F238E27FC236}">
                      <a16:creationId xmlns:a16="http://schemas.microsoft.com/office/drawing/2014/main" id="{35AAAB02-55DB-A94C-BC51-0ABEFD87A744}"/>
                    </a:ext>
                  </a:extLst>
                </p:cNvPr>
                <p:cNvPicPr/>
                <p:nvPr/>
              </p:nvPicPr>
              <p:blipFill>
                <a:blip r:embed="rId134"/>
                <a:stretch>
                  <a:fillRect/>
                </a:stretch>
              </p:blipFill>
              <p:spPr>
                <a:xfrm>
                  <a:off x="7273475" y="2278108"/>
                  <a:ext cx="10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2" name="Freihand 101">
                  <a:extLst>
                    <a:ext uri="{FF2B5EF4-FFF2-40B4-BE49-F238E27FC236}">
                      <a16:creationId xmlns:a16="http://schemas.microsoft.com/office/drawing/2014/main" id="{24849300-EE03-62BF-F666-63DB57A19594}"/>
                    </a:ext>
                  </a:extLst>
                </p14:cNvPr>
                <p14:cNvContentPartPr/>
                <p14:nvPr/>
              </p14:nvContentPartPr>
              <p14:xfrm>
                <a:off x="7343315" y="1947628"/>
                <a:ext cx="27720" cy="61200"/>
              </p14:xfrm>
            </p:contentPart>
          </mc:Choice>
          <mc:Fallback xmlns="">
            <p:pic>
              <p:nvPicPr>
                <p:cNvPr id="102" name="Freihand 101">
                  <a:extLst>
                    <a:ext uri="{FF2B5EF4-FFF2-40B4-BE49-F238E27FC236}">
                      <a16:creationId xmlns:a16="http://schemas.microsoft.com/office/drawing/2014/main" id="{24849300-EE03-62BF-F666-63DB57A19594}"/>
                    </a:ext>
                  </a:extLst>
                </p:cNvPr>
                <p:cNvPicPr/>
                <p:nvPr/>
              </p:nvPicPr>
              <p:blipFill>
                <a:blip r:embed="rId136"/>
                <a:stretch>
                  <a:fillRect/>
                </a:stretch>
              </p:blipFill>
              <p:spPr>
                <a:xfrm>
                  <a:off x="7334675" y="1938988"/>
                  <a:ext cx="45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 name="Freihand 102">
                  <a:extLst>
                    <a:ext uri="{FF2B5EF4-FFF2-40B4-BE49-F238E27FC236}">
                      <a16:creationId xmlns:a16="http://schemas.microsoft.com/office/drawing/2014/main" id="{1A8744E0-5A62-7C89-A556-42997946F34D}"/>
                    </a:ext>
                  </a:extLst>
                </p14:cNvPr>
                <p14:cNvContentPartPr/>
                <p14:nvPr/>
              </p14:nvContentPartPr>
              <p14:xfrm>
                <a:off x="7425035" y="1956268"/>
                <a:ext cx="16200" cy="229680"/>
              </p14:xfrm>
            </p:contentPart>
          </mc:Choice>
          <mc:Fallback xmlns="">
            <p:pic>
              <p:nvPicPr>
                <p:cNvPr id="103" name="Freihand 102">
                  <a:extLst>
                    <a:ext uri="{FF2B5EF4-FFF2-40B4-BE49-F238E27FC236}">
                      <a16:creationId xmlns:a16="http://schemas.microsoft.com/office/drawing/2014/main" id="{1A8744E0-5A62-7C89-A556-42997946F34D}"/>
                    </a:ext>
                  </a:extLst>
                </p:cNvPr>
                <p:cNvPicPr/>
                <p:nvPr/>
              </p:nvPicPr>
              <p:blipFill>
                <a:blip r:embed="rId138"/>
                <a:stretch>
                  <a:fillRect/>
                </a:stretch>
              </p:blipFill>
              <p:spPr>
                <a:xfrm>
                  <a:off x="7416035" y="1947628"/>
                  <a:ext cx="338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Freihand 103">
                  <a:extLst>
                    <a:ext uri="{FF2B5EF4-FFF2-40B4-BE49-F238E27FC236}">
                      <a16:creationId xmlns:a16="http://schemas.microsoft.com/office/drawing/2014/main" id="{74A3395A-D314-4C25-1FBA-CF56854AB4EF}"/>
                    </a:ext>
                  </a:extLst>
                </p14:cNvPr>
                <p14:cNvContentPartPr/>
                <p14:nvPr/>
              </p14:nvContentPartPr>
              <p14:xfrm>
                <a:off x="7372475" y="2108908"/>
                <a:ext cx="133560" cy="181440"/>
              </p14:xfrm>
            </p:contentPart>
          </mc:Choice>
          <mc:Fallback xmlns="">
            <p:pic>
              <p:nvPicPr>
                <p:cNvPr id="104" name="Freihand 103">
                  <a:extLst>
                    <a:ext uri="{FF2B5EF4-FFF2-40B4-BE49-F238E27FC236}">
                      <a16:creationId xmlns:a16="http://schemas.microsoft.com/office/drawing/2014/main" id="{74A3395A-D314-4C25-1FBA-CF56854AB4EF}"/>
                    </a:ext>
                  </a:extLst>
                </p:cNvPr>
                <p:cNvPicPr/>
                <p:nvPr/>
              </p:nvPicPr>
              <p:blipFill>
                <a:blip r:embed="rId140"/>
                <a:stretch>
                  <a:fillRect/>
                </a:stretch>
              </p:blipFill>
              <p:spPr>
                <a:xfrm>
                  <a:off x="7363835" y="2100268"/>
                  <a:ext cx="1512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2" name="Freihand 111">
                  <a:extLst>
                    <a:ext uri="{FF2B5EF4-FFF2-40B4-BE49-F238E27FC236}">
                      <a16:creationId xmlns:a16="http://schemas.microsoft.com/office/drawing/2014/main" id="{F6132427-2E18-F27C-7FC0-0855509B2764}"/>
                    </a:ext>
                  </a:extLst>
                </p14:cNvPr>
                <p14:cNvContentPartPr/>
                <p14:nvPr/>
              </p14:nvContentPartPr>
              <p14:xfrm>
                <a:off x="7650755" y="1774108"/>
                <a:ext cx="12600" cy="183240"/>
              </p14:xfrm>
            </p:contentPart>
          </mc:Choice>
          <mc:Fallback xmlns="">
            <p:pic>
              <p:nvPicPr>
                <p:cNvPr id="112" name="Freihand 111">
                  <a:extLst>
                    <a:ext uri="{FF2B5EF4-FFF2-40B4-BE49-F238E27FC236}">
                      <a16:creationId xmlns:a16="http://schemas.microsoft.com/office/drawing/2014/main" id="{F6132427-2E18-F27C-7FC0-0855509B2764}"/>
                    </a:ext>
                  </a:extLst>
                </p:cNvPr>
                <p:cNvPicPr/>
                <p:nvPr/>
              </p:nvPicPr>
              <p:blipFill>
                <a:blip r:embed="rId142"/>
                <a:stretch>
                  <a:fillRect/>
                </a:stretch>
              </p:blipFill>
              <p:spPr>
                <a:xfrm>
                  <a:off x="7642115" y="1765108"/>
                  <a:ext cx="302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3" name="Freihand 112">
                  <a:extLst>
                    <a:ext uri="{FF2B5EF4-FFF2-40B4-BE49-F238E27FC236}">
                      <a16:creationId xmlns:a16="http://schemas.microsoft.com/office/drawing/2014/main" id="{BE5E7786-D667-1B02-0C07-76951056CCCC}"/>
                    </a:ext>
                  </a:extLst>
                </p14:cNvPr>
                <p14:cNvContentPartPr/>
                <p14:nvPr/>
              </p14:nvContentPartPr>
              <p14:xfrm>
                <a:off x="7616195" y="1902268"/>
                <a:ext cx="115920" cy="141840"/>
              </p14:xfrm>
            </p:contentPart>
          </mc:Choice>
          <mc:Fallback xmlns="">
            <p:pic>
              <p:nvPicPr>
                <p:cNvPr id="113" name="Freihand 112">
                  <a:extLst>
                    <a:ext uri="{FF2B5EF4-FFF2-40B4-BE49-F238E27FC236}">
                      <a16:creationId xmlns:a16="http://schemas.microsoft.com/office/drawing/2014/main" id="{BE5E7786-D667-1B02-0C07-76951056CCCC}"/>
                    </a:ext>
                  </a:extLst>
                </p:cNvPr>
                <p:cNvPicPr/>
                <p:nvPr/>
              </p:nvPicPr>
              <p:blipFill>
                <a:blip r:embed="rId144"/>
                <a:stretch>
                  <a:fillRect/>
                </a:stretch>
              </p:blipFill>
              <p:spPr>
                <a:xfrm>
                  <a:off x="7607195" y="1893628"/>
                  <a:ext cx="133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5" name="Freihand 114">
                  <a:extLst>
                    <a:ext uri="{FF2B5EF4-FFF2-40B4-BE49-F238E27FC236}">
                      <a16:creationId xmlns:a16="http://schemas.microsoft.com/office/drawing/2014/main" id="{9DD8130C-9547-39ED-C07F-E1501EFBD605}"/>
                    </a:ext>
                  </a:extLst>
                </p14:cNvPr>
                <p14:cNvContentPartPr/>
                <p14:nvPr/>
              </p14:nvContentPartPr>
              <p14:xfrm>
                <a:off x="7863515" y="1497268"/>
                <a:ext cx="57240" cy="244080"/>
              </p14:xfrm>
            </p:contentPart>
          </mc:Choice>
          <mc:Fallback xmlns="">
            <p:pic>
              <p:nvPicPr>
                <p:cNvPr id="115" name="Freihand 114">
                  <a:extLst>
                    <a:ext uri="{FF2B5EF4-FFF2-40B4-BE49-F238E27FC236}">
                      <a16:creationId xmlns:a16="http://schemas.microsoft.com/office/drawing/2014/main" id="{9DD8130C-9547-39ED-C07F-E1501EFBD605}"/>
                    </a:ext>
                  </a:extLst>
                </p:cNvPr>
                <p:cNvPicPr/>
                <p:nvPr/>
              </p:nvPicPr>
              <p:blipFill>
                <a:blip r:embed="rId146"/>
                <a:stretch>
                  <a:fillRect/>
                </a:stretch>
              </p:blipFill>
              <p:spPr>
                <a:xfrm>
                  <a:off x="7854875" y="1488628"/>
                  <a:ext cx="748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6" name="Freihand 115">
                  <a:extLst>
                    <a:ext uri="{FF2B5EF4-FFF2-40B4-BE49-F238E27FC236}">
                      <a16:creationId xmlns:a16="http://schemas.microsoft.com/office/drawing/2014/main" id="{D64559BA-F895-B896-6056-953954D0F6CD}"/>
                    </a:ext>
                  </a:extLst>
                </p14:cNvPr>
                <p14:cNvContentPartPr/>
                <p14:nvPr/>
              </p14:nvContentPartPr>
              <p14:xfrm>
                <a:off x="7830395" y="1653868"/>
                <a:ext cx="123480" cy="129600"/>
              </p14:xfrm>
            </p:contentPart>
          </mc:Choice>
          <mc:Fallback xmlns="">
            <p:pic>
              <p:nvPicPr>
                <p:cNvPr id="116" name="Freihand 115">
                  <a:extLst>
                    <a:ext uri="{FF2B5EF4-FFF2-40B4-BE49-F238E27FC236}">
                      <a16:creationId xmlns:a16="http://schemas.microsoft.com/office/drawing/2014/main" id="{D64559BA-F895-B896-6056-953954D0F6CD}"/>
                    </a:ext>
                  </a:extLst>
                </p:cNvPr>
                <p:cNvPicPr/>
                <p:nvPr/>
              </p:nvPicPr>
              <p:blipFill>
                <a:blip r:embed="rId148"/>
                <a:stretch>
                  <a:fillRect/>
                </a:stretch>
              </p:blipFill>
              <p:spPr>
                <a:xfrm>
                  <a:off x="7821395" y="1644868"/>
                  <a:ext cx="141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7" name="Freihand 116">
                  <a:extLst>
                    <a:ext uri="{FF2B5EF4-FFF2-40B4-BE49-F238E27FC236}">
                      <a16:creationId xmlns:a16="http://schemas.microsoft.com/office/drawing/2014/main" id="{27A74CF9-57E6-9637-141D-CCB5C1471AF5}"/>
                    </a:ext>
                  </a:extLst>
                </p14:cNvPr>
                <p14:cNvContentPartPr/>
                <p14:nvPr/>
              </p14:nvContentPartPr>
              <p14:xfrm>
                <a:off x="8067275" y="1303948"/>
                <a:ext cx="18000" cy="160200"/>
              </p14:xfrm>
            </p:contentPart>
          </mc:Choice>
          <mc:Fallback xmlns="">
            <p:pic>
              <p:nvPicPr>
                <p:cNvPr id="117" name="Freihand 116">
                  <a:extLst>
                    <a:ext uri="{FF2B5EF4-FFF2-40B4-BE49-F238E27FC236}">
                      <a16:creationId xmlns:a16="http://schemas.microsoft.com/office/drawing/2014/main" id="{27A74CF9-57E6-9637-141D-CCB5C1471AF5}"/>
                    </a:ext>
                  </a:extLst>
                </p:cNvPr>
                <p:cNvPicPr/>
                <p:nvPr/>
              </p:nvPicPr>
              <p:blipFill>
                <a:blip r:embed="rId150"/>
                <a:stretch>
                  <a:fillRect/>
                </a:stretch>
              </p:blipFill>
              <p:spPr>
                <a:xfrm>
                  <a:off x="8058635" y="1294948"/>
                  <a:ext cx="35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8" name="Freihand 117">
                  <a:extLst>
                    <a:ext uri="{FF2B5EF4-FFF2-40B4-BE49-F238E27FC236}">
                      <a16:creationId xmlns:a16="http://schemas.microsoft.com/office/drawing/2014/main" id="{E4D30966-5F05-BA6E-0A83-F97BEA5ACBA4}"/>
                    </a:ext>
                  </a:extLst>
                </p14:cNvPr>
                <p14:cNvContentPartPr/>
                <p14:nvPr/>
              </p14:nvContentPartPr>
              <p14:xfrm>
                <a:off x="8030915" y="1443988"/>
                <a:ext cx="80280" cy="137880"/>
              </p14:xfrm>
            </p:contentPart>
          </mc:Choice>
          <mc:Fallback xmlns="">
            <p:pic>
              <p:nvPicPr>
                <p:cNvPr id="118" name="Freihand 117">
                  <a:extLst>
                    <a:ext uri="{FF2B5EF4-FFF2-40B4-BE49-F238E27FC236}">
                      <a16:creationId xmlns:a16="http://schemas.microsoft.com/office/drawing/2014/main" id="{E4D30966-5F05-BA6E-0A83-F97BEA5ACBA4}"/>
                    </a:ext>
                  </a:extLst>
                </p:cNvPr>
                <p:cNvPicPr/>
                <p:nvPr/>
              </p:nvPicPr>
              <p:blipFill>
                <a:blip r:embed="rId152"/>
                <a:stretch>
                  <a:fillRect/>
                </a:stretch>
              </p:blipFill>
              <p:spPr>
                <a:xfrm>
                  <a:off x="8022275" y="1434988"/>
                  <a:ext cx="97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0" name="Freihand 119">
                  <a:extLst>
                    <a:ext uri="{FF2B5EF4-FFF2-40B4-BE49-F238E27FC236}">
                      <a16:creationId xmlns:a16="http://schemas.microsoft.com/office/drawing/2014/main" id="{CE6CBD80-206F-98CC-89F8-5BB10EBA71EC}"/>
                    </a:ext>
                  </a:extLst>
                </p14:cNvPr>
                <p14:cNvContentPartPr/>
                <p14:nvPr/>
              </p14:nvContentPartPr>
              <p14:xfrm>
                <a:off x="6866315" y="1350748"/>
                <a:ext cx="1618560" cy="1436040"/>
              </p14:xfrm>
            </p:contentPart>
          </mc:Choice>
          <mc:Fallback xmlns="">
            <p:pic>
              <p:nvPicPr>
                <p:cNvPr id="120" name="Freihand 119">
                  <a:extLst>
                    <a:ext uri="{FF2B5EF4-FFF2-40B4-BE49-F238E27FC236}">
                      <a16:creationId xmlns:a16="http://schemas.microsoft.com/office/drawing/2014/main" id="{CE6CBD80-206F-98CC-89F8-5BB10EBA71EC}"/>
                    </a:ext>
                  </a:extLst>
                </p:cNvPr>
                <p:cNvPicPr/>
                <p:nvPr/>
              </p:nvPicPr>
              <p:blipFill>
                <a:blip r:embed="rId154"/>
                <a:stretch>
                  <a:fillRect/>
                </a:stretch>
              </p:blipFill>
              <p:spPr>
                <a:xfrm>
                  <a:off x="6857315" y="1342108"/>
                  <a:ext cx="1636200" cy="1453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1" name="Freihand 120">
                  <a:extLst>
                    <a:ext uri="{FF2B5EF4-FFF2-40B4-BE49-F238E27FC236}">
                      <a16:creationId xmlns:a16="http://schemas.microsoft.com/office/drawing/2014/main" id="{E8D3007F-1C82-1D52-E932-AA76E2F4AE5C}"/>
                    </a:ext>
                  </a:extLst>
                </p14:cNvPr>
                <p14:cNvContentPartPr/>
                <p14:nvPr/>
              </p14:nvContentPartPr>
              <p14:xfrm>
                <a:off x="8580995" y="1455508"/>
                <a:ext cx="167760" cy="200160"/>
              </p14:xfrm>
            </p:contentPart>
          </mc:Choice>
          <mc:Fallback xmlns="">
            <p:pic>
              <p:nvPicPr>
                <p:cNvPr id="121" name="Freihand 120">
                  <a:extLst>
                    <a:ext uri="{FF2B5EF4-FFF2-40B4-BE49-F238E27FC236}">
                      <a16:creationId xmlns:a16="http://schemas.microsoft.com/office/drawing/2014/main" id="{E8D3007F-1C82-1D52-E932-AA76E2F4AE5C}"/>
                    </a:ext>
                  </a:extLst>
                </p:cNvPr>
                <p:cNvPicPr/>
                <p:nvPr/>
              </p:nvPicPr>
              <p:blipFill>
                <a:blip r:embed="rId156"/>
                <a:stretch>
                  <a:fillRect/>
                </a:stretch>
              </p:blipFill>
              <p:spPr>
                <a:xfrm>
                  <a:off x="8572355" y="1446868"/>
                  <a:ext cx="1854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2" name="Freihand 121">
                  <a:extLst>
                    <a:ext uri="{FF2B5EF4-FFF2-40B4-BE49-F238E27FC236}">
                      <a16:creationId xmlns:a16="http://schemas.microsoft.com/office/drawing/2014/main" id="{20E9540F-8DEF-F151-0CD7-5610DC5452EC}"/>
                    </a:ext>
                  </a:extLst>
                </p14:cNvPr>
                <p14:cNvContentPartPr/>
                <p14:nvPr/>
              </p14:nvContentPartPr>
              <p14:xfrm>
                <a:off x="8810675" y="1363708"/>
                <a:ext cx="174600" cy="213840"/>
              </p14:xfrm>
            </p:contentPart>
          </mc:Choice>
          <mc:Fallback xmlns="">
            <p:pic>
              <p:nvPicPr>
                <p:cNvPr id="122" name="Freihand 121">
                  <a:extLst>
                    <a:ext uri="{FF2B5EF4-FFF2-40B4-BE49-F238E27FC236}">
                      <a16:creationId xmlns:a16="http://schemas.microsoft.com/office/drawing/2014/main" id="{20E9540F-8DEF-F151-0CD7-5610DC5452EC}"/>
                    </a:ext>
                  </a:extLst>
                </p:cNvPr>
                <p:cNvPicPr/>
                <p:nvPr/>
              </p:nvPicPr>
              <p:blipFill>
                <a:blip r:embed="rId158"/>
                <a:stretch>
                  <a:fillRect/>
                </a:stretch>
              </p:blipFill>
              <p:spPr>
                <a:xfrm>
                  <a:off x="8802035" y="1355068"/>
                  <a:ext cx="192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3" name="Freihand 122">
                  <a:extLst>
                    <a:ext uri="{FF2B5EF4-FFF2-40B4-BE49-F238E27FC236}">
                      <a16:creationId xmlns:a16="http://schemas.microsoft.com/office/drawing/2014/main" id="{44ACFCF4-8DA3-DFCE-17B1-55A2D8874369}"/>
                    </a:ext>
                  </a:extLst>
                </p14:cNvPr>
                <p14:cNvContentPartPr/>
                <p14:nvPr/>
              </p14:nvContentPartPr>
              <p14:xfrm>
                <a:off x="9127835" y="1252468"/>
                <a:ext cx="98280" cy="298440"/>
              </p14:xfrm>
            </p:contentPart>
          </mc:Choice>
          <mc:Fallback xmlns="">
            <p:pic>
              <p:nvPicPr>
                <p:cNvPr id="123" name="Freihand 122">
                  <a:extLst>
                    <a:ext uri="{FF2B5EF4-FFF2-40B4-BE49-F238E27FC236}">
                      <a16:creationId xmlns:a16="http://schemas.microsoft.com/office/drawing/2014/main" id="{44ACFCF4-8DA3-DFCE-17B1-55A2D8874369}"/>
                    </a:ext>
                  </a:extLst>
                </p:cNvPr>
                <p:cNvPicPr/>
                <p:nvPr/>
              </p:nvPicPr>
              <p:blipFill>
                <a:blip r:embed="rId160"/>
                <a:stretch>
                  <a:fillRect/>
                </a:stretch>
              </p:blipFill>
              <p:spPr>
                <a:xfrm>
                  <a:off x="9118835" y="1243468"/>
                  <a:ext cx="115920" cy="316080"/>
                </a:xfrm>
                <a:prstGeom prst="rect">
                  <a:avLst/>
                </a:prstGeom>
              </p:spPr>
            </p:pic>
          </mc:Fallback>
        </mc:AlternateContent>
      </p:grpSp>
      <p:grpSp>
        <p:nvGrpSpPr>
          <p:cNvPr id="135" name="Gruppieren 134">
            <a:extLst>
              <a:ext uri="{FF2B5EF4-FFF2-40B4-BE49-F238E27FC236}">
                <a16:creationId xmlns:a16="http://schemas.microsoft.com/office/drawing/2014/main" id="{2F49C3CF-00E5-C459-75CF-A472C11B343D}"/>
              </a:ext>
            </a:extLst>
          </p:cNvPr>
          <p:cNvGrpSpPr/>
          <p:nvPr/>
        </p:nvGrpSpPr>
        <p:grpSpPr>
          <a:xfrm>
            <a:off x="9300275" y="1041508"/>
            <a:ext cx="1054440" cy="431280"/>
            <a:chOff x="9300275" y="1041508"/>
            <a:chExt cx="1054440" cy="431280"/>
          </a:xfrm>
        </p:grpSpPr>
        <mc:AlternateContent xmlns:mc="http://schemas.openxmlformats.org/markup-compatibility/2006" xmlns:p14="http://schemas.microsoft.com/office/powerpoint/2010/main">
          <mc:Choice Requires="p14">
            <p:contentPart p14:bwMode="auto" r:id="rId161">
              <p14:nvContentPartPr>
                <p14:cNvPr id="125" name="Freihand 124">
                  <a:extLst>
                    <a:ext uri="{FF2B5EF4-FFF2-40B4-BE49-F238E27FC236}">
                      <a16:creationId xmlns:a16="http://schemas.microsoft.com/office/drawing/2014/main" id="{085C9172-756A-051C-84C8-14120C9EE57A}"/>
                    </a:ext>
                  </a:extLst>
                </p14:cNvPr>
                <p14:cNvContentPartPr/>
                <p14:nvPr/>
              </p14:nvContentPartPr>
              <p14:xfrm>
                <a:off x="9300275" y="1254988"/>
                <a:ext cx="135360" cy="208800"/>
              </p14:xfrm>
            </p:contentPart>
          </mc:Choice>
          <mc:Fallback xmlns="">
            <p:pic>
              <p:nvPicPr>
                <p:cNvPr id="125" name="Freihand 124">
                  <a:extLst>
                    <a:ext uri="{FF2B5EF4-FFF2-40B4-BE49-F238E27FC236}">
                      <a16:creationId xmlns:a16="http://schemas.microsoft.com/office/drawing/2014/main" id="{085C9172-756A-051C-84C8-14120C9EE57A}"/>
                    </a:ext>
                  </a:extLst>
                </p:cNvPr>
                <p:cNvPicPr/>
                <p:nvPr/>
              </p:nvPicPr>
              <p:blipFill>
                <a:blip r:embed="rId162"/>
                <a:stretch>
                  <a:fillRect/>
                </a:stretch>
              </p:blipFill>
              <p:spPr>
                <a:xfrm>
                  <a:off x="9291635" y="1246348"/>
                  <a:ext cx="153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6" name="Freihand 125">
                  <a:extLst>
                    <a:ext uri="{FF2B5EF4-FFF2-40B4-BE49-F238E27FC236}">
                      <a16:creationId xmlns:a16="http://schemas.microsoft.com/office/drawing/2014/main" id="{E1986C90-D33C-B3BC-C165-1AC66CD7DE11}"/>
                    </a:ext>
                  </a:extLst>
                </p14:cNvPr>
                <p14:cNvContentPartPr/>
                <p14:nvPr/>
              </p14:nvContentPartPr>
              <p14:xfrm>
                <a:off x="9558755" y="1299268"/>
                <a:ext cx="11880" cy="155520"/>
              </p14:xfrm>
            </p:contentPart>
          </mc:Choice>
          <mc:Fallback xmlns="">
            <p:pic>
              <p:nvPicPr>
                <p:cNvPr id="126" name="Freihand 125">
                  <a:extLst>
                    <a:ext uri="{FF2B5EF4-FFF2-40B4-BE49-F238E27FC236}">
                      <a16:creationId xmlns:a16="http://schemas.microsoft.com/office/drawing/2014/main" id="{E1986C90-D33C-B3BC-C165-1AC66CD7DE11}"/>
                    </a:ext>
                  </a:extLst>
                </p:cNvPr>
                <p:cNvPicPr/>
                <p:nvPr/>
              </p:nvPicPr>
              <p:blipFill>
                <a:blip r:embed="rId164"/>
                <a:stretch>
                  <a:fillRect/>
                </a:stretch>
              </p:blipFill>
              <p:spPr>
                <a:xfrm>
                  <a:off x="9549755" y="1290628"/>
                  <a:ext cx="29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7" name="Freihand 126">
                  <a:extLst>
                    <a:ext uri="{FF2B5EF4-FFF2-40B4-BE49-F238E27FC236}">
                      <a16:creationId xmlns:a16="http://schemas.microsoft.com/office/drawing/2014/main" id="{7FB65F71-2081-9B9B-914A-0E6F01DF0AC1}"/>
                    </a:ext>
                  </a:extLst>
                </p14:cNvPr>
                <p14:cNvContentPartPr/>
                <p14:nvPr/>
              </p14:nvContentPartPr>
              <p14:xfrm>
                <a:off x="9514475" y="1332748"/>
                <a:ext cx="124920" cy="29520"/>
              </p14:xfrm>
            </p:contentPart>
          </mc:Choice>
          <mc:Fallback xmlns="">
            <p:pic>
              <p:nvPicPr>
                <p:cNvPr id="127" name="Freihand 126">
                  <a:extLst>
                    <a:ext uri="{FF2B5EF4-FFF2-40B4-BE49-F238E27FC236}">
                      <a16:creationId xmlns:a16="http://schemas.microsoft.com/office/drawing/2014/main" id="{7FB65F71-2081-9B9B-914A-0E6F01DF0AC1}"/>
                    </a:ext>
                  </a:extLst>
                </p:cNvPr>
                <p:cNvPicPr/>
                <p:nvPr/>
              </p:nvPicPr>
              <p:blipFill>
                <a:blip r:embed="rId166"/>
                <a:stretch>
                  <a:fillRect/>
                </a:stretch>
              </p:blipFill>
              <p:spPr>
                <a:xfrm>
                  <a:off x="9505835" y="1323748"/>
                  <a:ext cx="142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8" name="Freihand 127">
                  <a:extLst>
                    <a:ext uri="{FF2B5EF4-FFF2-40B4-BE49-F238E27FC236}">
                      <a16:creationId xmlns:a16="http://schemas.microsoft.com/office/drawing/2014/main" id="{8C00C69F-D2E7-0983-2937-8F238CB409E8}"/>
                    </a:ext>
                  </a:extLst>
                </p14:cNvPr>
                <p14:cNvContentPartPr/>
                <p14:nvPr/>
              </p14:nvContentPartPr>
              <p14:xfrm>
                <a:off x="9712835" y="1239868"/>
                <a:ext cx="152640" cy="167040"/>
              </p14:xfrm>
            </p:contentPart>
          </mc:Choice>
          <mc:Fallback xmlns="">
            <p:pic>
              <p:nvPicPr>
                <p:cNvPr id="128" name="Freihand 127">
                  <a:extLst>
                    <a:ext uri="{FF2B5EF4-FFF2-40B4-BE49-F238E27FC236}">
                      <a16:creationId xmlns:a16="http://schemas.microsoft.com/office/drawing/2014/main" id="{8C00C69F-D2E7-0983-2937-8F238CB409E8}"/>
                    </a:ext>
                  </a:extLst>
                </p:cNvPr>
                <p:cNvPicPr/>
                <p:nvPr/>
              </p:nvPicPr>
              <p:blipFill>
                <a:blip r:embed="rId168"/>
                <a:stretch>
                  <a:fillRect/>
                </a:stretch>
              </p:blipFill>
              <p:spPr>
                <a:xfrm>
                  <a:off x="9704195" y="1230868"/>
                  <a:ext cx="170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9" name="Freihand 128">
                  <a:extLst>
                    <a:ext uri="{FF2B5EF4-FFF2-40B4-BE49-F238E27FC236}">
                      <a16:creationId xmlns:a16="http://schemas.microsoft.com/office/drawing/2014/main" id="{FB8111F8-1507-7665-D4EF-BBC9889B7ED8}"/>
                    </a:ext>
                  </a:extLst>
                </p14:cNvPr>
                <p14:cNvContentPartPr/>
                <p14:nvPr/>
              </p14:nvContentPartPr>
              <p14:xfrm>
                <a:off x="9959435" y="1192708"/>
                <a:ext cx="132480" cy="190800"/>
              </p14:xfrm>
            </p:contentPart>
          </mc:Choice>
          <mc:Fallback xmlns="">
            <p:pic>
              <p:nvPicPr>
                <p:cNvPr id="129" name="Freihand 128">
                  <a:extLst>
                    <a:ext uri="{FF2B5EF4-FFF2-40B4-BE49-F238E27FC236}">
                      <a16:creationId xmlns:a16="http://schemas.microsoft.com/office/drawing/2014/main" id="{FB8111F8-1507-7665-D4EF-BBC9889B7ED8}"/>
                    </a:ext>
                  </a:extLst>
                </p:cNvPr>
                <p:cNvPicPr/>
                <p:nvPr/>
              </p:nvPicPr>
              <p:blipFill>
                <a:blip r:embed="rId170"/>
                <a:stretch>
                  <a:fillRect/>
                </a:stretch>
              </p:blipFill>
              <p:spPr>
                <a:xfrm>
                  <a:off x="9950795" y="1183708"/>
                  <a:ext cx="150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1" name="Freihand 130">
                  <a:extLst>
                    <a:ext uri="{FF2B5EF4-FFF2-40B4-BE49-F238E27FC236}">
                      <a16:creationId xmlns:a16="http://schemas.microsoft.com/office/drawing/2014/main" id="{29D2CD31-72C1-7999-6966-38C866F1AAEB}"/>
                    </a:ext>
                  </a:extLst>
                </p14:cNvPr>
                <p14:cNvContentPartPr/>
                <p14:nvPr/>
              </p14:nvContentPartPr>
              <p14:xfrm>
                <a:off x="9969515" y="1218988"/>
                <a:ext cx="5400" cy="187200"/>
              </p14:xfrm>
            </p:contentPart>
          </mc:Choice>
          <mc:Fallback xmlns="">
            <p:pic>
              <p:nvPicPr>
                <p:cNvPr id="131" name="Freihand 130">
                  <a:extLst>
                    <a:ext uri="{FF2B5EF4-FFF2-40B4-BE49-F238E27FC236}">
                      <a16:creationId xmlns:a16="http://schemas.microsoft.com/office/drawing/2014/main" id="{29D2CD31-72C1-7999-6966-38C866F1AAEB}"/>
                    </a:ext>
                  </a:extLst>
                </p:cNvPr>
                <p:cNvPicPr/>
                <p:nvPr/>
              </p:nvPicPr>
              <p:blipFill>
                <a:blip r:embed="rId172"/>
                <a:stretch>
                  <a:fillRect/>
                </a:stretch>
              </p:blipFill>
              <p:spPr>
                <a:xfrm>
                  <a:off x="9960875" y="1210348"/>
                  <a:ext cx="230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3" name="Freihand 132">
                  <a:extLst>
                    <a:ext uri="{FF2B5EF4-FFF2-40B4-BE49-F238E27FC236}">
                      <a16:creationId xmlns:a16="http://schemas.microsoft.com/office/drawing/2014/main" id="{7F2E631C-944E-2F12-E81B-D875BEC91494}"/>
                    </a:ext>
                  </a:extLst>
                </p14:cNvPr>
                <p14:cNvContentPartPr/>
                <p14:nvPr/>
              </p14:nvContentPartPr>
              <p14:xfrm>
                <a:off x="10054475" y="1162828"/>
                <a:ext cx="136440" cy="190440"/>
              </p14:xfrm>
            </p:contentPart>
          </mc:Choice>
          <mc:Fallback xmlns="">
            <p:pic>
              <p:nvPicPr>
                <p:cNvPr id="133" name="Freihand 132">
                  <a:extLst>
                    <a:ext uri="{FF2B5EF4-FFF2-40B4-BE49-F238E27FC236}">
                      <a16:creationId xmlns:a16="http://schemas.microsoft.com/office/drawing/2014/main" id="{7F2E631C-944E-2F12-E81B-D875BEC91494}"/>
                    </a:ext>
                  </a:extLst>
                </p:cNvPr>
                <p:cNvPicPr/>
                <p:nvPr/>
              </p:nvPicPr>
              <p:blipFill>
                <a:blip r:embed="rId174"/>
                <a:stretch>
                  <a:fillRect/>
                </a:stretch>
              </p:blipFill>
              <p:spPr>
                <a:xfrm>
                  <a:off x="10045835" y="1154188"/>
                  <a:ext cx="1540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4" name="Freihand 133">
                  <a:extLst>
                    <a:ext uri="{FF2B5EF4-FFF2-40B4-BE49-F238E27FC236}">
                      <a16:creationId xmlns:a16="http://schemas.microsoft.com/office/drawing/2014/main" id="{491F8493-86B8-231F-06FB-90B3B2ECD9F0}"/>
                    </a:ext>
                  </a:extLst>
                </p14:cNvPr>
                <p14:cNvContentPartPr/>
                <p14:nvPr/>
              </p14:nvContentPartPr>
              <p14:xfrm>
                <a:off x="10236995" y="1041508"/>
                <a:ext cx="117720" cy="431280"/>
              </p14:xfrm>
            </p:contentPart>
          </mc:Choice>
          <mc:Fallback xmlns="">
            <p:pic>
              <p:nvPicPr>
                <p:cNvPr id="134" name="Freihand 133">
                  <a:extLst>
                    <a:ext uri="{FF2B5EF4-FFF2-40B4-BE49-F238E27FC236}">
                      <a16:creationId xmlns:a16="http://schemas.microsoft.com/office/drawing/2014/main" id="{491F8493-86B8-231F-06FB-90B3B2ECD9F0}"/>
                    </a:ext>
                  </a:extLst>
                </p:cNvPr>
                <p:cNvPicPr/>
                <p:nvPr/>
              </p:nvPicPr>
              <p:blipFill>
                <a:blip r:embed="rId176"/>
                <a:stretch>
                  <a:fillRect/>
                </a:stretch>
              </p:blipFill>
              <p:spPr>
                <a:xfrm>
                  <a:off x="10227995" y="1032868"/>
                  <a:ext cx="135360" cy="448920"/>
                </a:xfrm>
                <a:prstGeom prst="rect">
                  <a:avLst/>
                </a:prstGeom>
              </p:spPr>
            </p:pic>
          </mc:Fallback>
        </mc:AlternateContent>
      </p:grpSp>
      <p:grpSp>
        <p:nvGrpSpPr>
          <p:cNvPr id="138" name="Gruppieren 137">
            <a:extLst>
              <a:ext uri="{FF2B5EF4-FFF2-40B4-BE49-F238E27FC236}">
                <a16:creationId xmlns:a16="http://schemas.microsoft.com/office/drawing/2014/main" id="{C09E0F40-3E21-B5B5-1308-0EF91C7E4038}"/>
              </a:ext>
            </a:extLst>
          </p:cNvPr>
          <p:cNvGrpSpPr/>
          <p:nvPr/>
        </p:nvGrpSpPr>
        <p:grpSpPr>
          <a:xfrm>
            <a:off x="1082555" y="4316788"/>
            <a:ext cx="461520" cy="310320"/>
            <a:chOff x="1082555" y="4316788"/>
            <a:chExt cx="461520" cy="310320"/>
          </a:xfrm>
        </p:grpSpPr>
        <mc:AlternateContent xmlns:mc="http://schemas.openxmlformats.org/markup-compatibility/2006" xmlns:p14="http://schemas.microsoft.com/office/powerpoint/2010/main">
          <mc:Choice Requires="p14">
            <p:contentPart p14:bwMode="auto" r:id="rId177">
              <p14:nvContentPartPr>
                <p14:cNvPr id="136" name="Freihand 135">
                  <a:extLst>
                    <a:ext uri="{FF2B5EF4-FFF2-40B4-BE49-F238E27FC236}">
                      <a16:creationId xmlns:a16="http://schemas.microsoft.com/office/drawing/2014/main" id="{601115F3-DD56-F2E1-D8B8-3EA4B18F0D15}"/>
                    </a:ext>
                  </a:extLst>
                </p14:cNvPr>
                <p14:cNvContentPartPr/>
                <p14:nvPr/>
              </p14:nvContentPartPr>
              <p14:xfrm>
                <a:off x="1082555" y="4334428"/>
                <a:ext cx="206640" cy="292680"/>
              </p14:xfrm>
            </p:contentPart>
          </mc:Choice>
          <mc:Fallback xmlns="">
            <p:pic>
              <p:nvPicPr>
                <p:cNvPr id="136" name="Freihand 135">
                  <a:extLst>
                    <a:ext uri="{FF2B5EF4-FFF2-40B4-BE49-F238E27FC236}">
                      <a16:creationId xmlns:a16="http://schemas.microsoft.com/office/drawing/2014/main" id="{601115F3-DD56-F2E1-D8B8-3EA4B18F0D15}"/>
                    </a:ext>
                  </a:extLst>
                </p:cNvPr>
                <p:cNvPicPr/>
                <p:nvPr/>
              </p:nvPicPr>
              <p:blipFill>
                <a:blip r:embed="rId178"/>
                <a:stretch>
                  <a:fillRect/>
                </a:stretch>
              </p:blipFill>
              <p:spPr>
                <a:xfrm>
                  <a:off x="1073555" y="4325788"/>
                  <a:ext cx="2242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7" name="Freihand 136">
                  <a:extLst>
                    <a:ext uri="{FF2B5EF4-FFF2-40B4-BE49-F238E27FC236}">
                      <a16:creationId xmlns:a16="http://schemas.microsoft.com/office/drawing/2014/main" id="{D36808F4-B679-852D-EBF1-A415D377594C}"/>
                    </a:ext>
                  </a:extLst>
                </p14:cNvPr>
                <p14:cNvContentPartPr/>
                <p14:nvPr/>
              </p14:nvContentPartPr>
              <p14:xfrm>
                <a:off x="1390715" y="4316788"/>
                <a:ext cx="153360" cy="263520"/>
              </p14:xfrm>
            </p:contentPart>
          </mc:Choice>
          <mc:Fallback xmlns="">
            <p:pic>
              <p:nvPicPr>
                <p:cNvPr id="137" name="Freihand 136">
                  <a:extLst>
                    <a:ext uri="{FF2B5EF4-FFF2-40B4-BE49-F238E27FC236}">
                      <a16:creationId xmlns:a16="http://schemas.microsoft.com/office/drawing/2014/main" id="{D36808F4-B679-852D-EBF1-A415D377594C}"/>
                    </a:ext>
                  </a:extLst>
                </p:cNvPr>
                <p:cNvPicPr/>
                <p:nvPr/>
              </p:nvPicPr>
              <p:blipFill>
                <a:blip r:embed="rId180"/>
                <a:stretch>
                  <a:fillRect/>
                </a:stretch>
              </p:blipFill>
              <p:spPr>
                <a:xfrm>
                  <a:off x="1381715" y="4308148"/>
                  <a:ext cx="171000" cy="281160"/>
                </a:xfrm>
                <a:prstGeom prst="rect">
                  <a:avLst/>
                </a:prstGeom>
              </p:spPr>
            </p:pic>
          </mc:Fallback>
        </mc:AlternateContent>
      </p:grpSp>
      <p:grpSp>
        <p:nvGrpSpPr>
          <p:cNvPr id="153" name="Gruppieren 152">
            <a:extLst>
              <a:ext uri="{FF2B5EF4-FFF2-40B4-BE49-F238E27FC236}">
                <a16:creationId xmlns:a16="http://schemas.microsoft.com/office/drawing/2014/main" id="{AC68EEC9-0A8E-1FDE-E6F6-B7F8C3B5FC19}"/>
              </a:ext>
            </a:extLst>
          </p:cNvPr>
          <p:cNvGrpSpPr/>
          <p:nvPr/>
        </p:nvGrpSpPr>
        <p:grpSpPr>
          <a:xfrm>
            <a:off x="1865915" y="4244788"/>
            <a:ext cx="729360" cy="291600"/>
            <a:chOff x="1865915" y="4244788"/>
            <a:chExt cx="729360" cy="291600"/>
          </a:xfrm>
        </p:grpSpPr>
        <mc:AlternateContent xmlns:mc="http://schemas.openxmlformats.org/markup-compatibility/2006" xmlns:p14="http://schemas.microsoft.com/office/powerpoint/2010/main">
          <mc:Choice Requires="p14">
            <p:contentPart p14:bwMode="auto" r:id="rId181">
              <p14:nvContentPartPr>
                <p14:cNvPr id="139" name="Freihand 138">
                  <a:extLst>
                    <a:ext uri="{FF2B5EF4-FFF2-40B4-BE49-F238E27FC236}">
                      <a16:creationId xmlns:a16="http://schemas.microsoft.com/office/drawing/2014/main" id="{5450F393-1AB6-9AE5-480A-EBA237392A23}"/>
                    </a:ext>
                  </a:extLst>
                </p14:cNvPr>
                <p14:cNvContentPartPr/>
                <p14:nvPr/>
              </p14:nvContentPartPr>
              <p14:xfrm>
                <a:off x="1865915" y="4385908"/>
                <a:ext cx="105120" cy="150480"/>
              </p14:xfrm>
            </p:contentPart>
          </mc:Choice>
          <mc:Fallback xmlns="">
            <p:pic>
              <p:nvPicPr>
                <p:cNvPr id="139" name="Freihand 138">
                  <a:extLst>
                    <a:ext uri="{FF2B5EF4-FFF2-40B4-BE49-F238E27FC236}">
                      <a16:creationId xmlns:a16="http://schemas.microsoft.com/office/drawing/2014/main" id="{5450F393-1AB6-9AE5-480A-EBA237392A23}"/>
                    </a:ext>
                  </a:extLst>
                </p:cNvPr>
                <p:cNvPicPr/>
                <p:nvPr/>
              </p:nvPicPr>
              <p:blipFill>
                <a:blip r:embed="rId182"/>
                <a:stretch>
                  <a:fillRect/>
                </a:stretch>
              </p:blipFill>
              <p:spPr>
                <a:xfrm>
                  <a:off x="1856915" y="4376908"/>
                  <a:ext cx="122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0" name="Freihand 139">
                  <a:extLst>
                    <a:ext uri="{FF2B5EF4-FFF2-40B4-BE49-F238E27FC236}">
                      <a16:creationId xmlns:a16="http://schemas.microsoft.com/office/drawing/2014/main" id="{650EC45E-AA94-8296-FB31-4410BA2312B7}"/>
                    </a:ext>
                  </a:extLst>
                </p14:cNvPr>
                <p14:cNvContentPartPr/>
                <p14:nvPr/>
              </p14:nvContentPartPr>
              <p14:xfrm>
                <a:off x="2029355" y="4244788"/>
                <a:ext cx="437400" cy="282960"/>
              </p14:xfrm>
            </p:contentPart>
          </mc:Choice>
          <mc:Fallback xmlns="">
            <p:pic>
              <p:nvPicPr>
                <p:cNvPr id="140" name="Freihand 139">
                  <a:extLst>
                    <a:ext uri="{FF2B5EF4-FFF2-40B4-BE49-F238E27FC236}">
                      <a16:creationId xmlns:a16="http://schemas.microsoft.com/office/drawing/2014/main" id="{650EC45E-AA94-8296-FB31-4410BA2312B7}"/>
                    </a:ext>
                  </a:extLst>
                </p:cNvPr>
                <p:cNvPicPr/>
                <p:nvPr/>
              </p:nvPicPr>
              <p:blipFill>
                <a:blip r:embed="rId184"/>
                <a:stretch>
                  <a:fillRect/>
                </a:stretch>
              </p:blipFill>
              <p:spPr>
                <a:xfrm>
                  <a:off x="2020715" y="4236148"/>
                  <a:ext cx="455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1" name="Freihand 140">
                  <a:extLst>
                    <a:ext uri="{FF2B5EF4-FFF2-40B4-BE49-F238E27FC236}">
                      <a16:creationId xmlns:a16="http://schemas.microsoft.com/office/drawing/2014/main" id="{89DBB045-8C5B-74DC-C0A9-7FF937F2B548}"/>
                    </a:ext>
                  </a:extLst>
                </p14:cNvPr>
                <p14:cNvContentPartPr/>
                <p14:nvPr/>
              </p14:nvContentPartPr>
              <p14:xfrm>
                <a:off x="2495555" y="4302028"/>
                <a:ext cx="99720" cy="151560"/>
              </p14:xfrm>
            </p:contentPart>
          </mc:Choice>
          <mc:Fallback xmlns="">
            <p:pic>
              <p:nvPicPr>
                <p:cNvPr id="141" name="Freihand 140">
                  <a:extLst>
                    <a:ext uri="{FF2B5EF4-FFF2-40B4-BE49-F238E27FC236}">
                      <a16:creationId xmlns:a16="http://schemas.microsoft.com/office/drawing/2014/main" id="{89DBB045-8C5B-74DC-C0A9-7FF937F2B548}"/>
                    </a:ext>
                  </a:extLst>
                </p:cNvPr>
                <p:cNvPicPr/>
                <p:nvPr/>
              </p:nvPicPr>
              <p:blipFill>
                <a:blip r:embed="rId186"/>
                <a:stretch>
                  <a:fillRect/>
                </a:stretch>
              </p:blipFill>
              <p:spPr>
                <a:xfrm>
                  <a:off x="2486915" y="4293388"/>
                  <a:ext cx="117360" cy="169200"/>
                </a:xfrm>
                <a:prstGeom prst="rect">
                  <a:avLst/>
                </a:prstGeom>
              </p:spPr>
            </p:pic>
          </mc:Fallback>
        </mc:AlternateContent>
      </p:grpSp>
      <p:grpSp>
        <p:nvGrpSpPr>
          <p:cNvPr id="152" name="Gruppieren 151">
            <a:extLst>
              <a:ext uri="{FF2B5EF4-FFF2-40B4-BE49-F238E27FC236}">
                <a16:creationId xmlns:a16="http://schemas.microsoft.com/office/drawing/2014/main" id="{4287B233-6662-931F-CA7A-515742C29AB8}"/>
              </a:ext>
            </a:extLst>
          </p:cNvPr>
          <p:cNvGrpSpPr/>
          <p:nvPr/>
        </p:nvGrpSpPr>
        <p:grpSpPr>
          <a:xfrm>
            <a:off x="2774555" y="4234348"/>
            <a:ext cx="1567800" cy="203400"/>
            <a:chOff x="2774555" y="4234348"/>
            <a:chExt cx="1567800" cy="203400"/>
          </a:xfrm>
        </p:grpSpPr>
        <mc:AlternateContent xmlns:mc="http://schemas.openxmlformats.org/markup-compatibility/2006" xmlns:p14="http://schemas.microsoft.com/office/powerpoint/2010/main">
          <mc:Choice Requires="p14">
            <p:contentPart p14:bwMode="auto" r:id="rId187">
              <p14:nvContentPartPr>
                <p14:cNvPr id="142" name="Freihand 141">
                  <a:extLst>
                    <a:ext uri="{FF2B5EF4-FFF2-40B4-BE49-F238E27FC236}">
                      <a16:creationId xmlns:a16="http://schemas.microsoft.com/office/drawing/2014/main" id="{AD22A258-CA5E-2DC4-7422-D85A3D4341A3}"/>
                    </a:ext>
                  </a:extLst>
                </p14:cNvPr>
                <p14:cNvContentPartPr/>
                <p14:nvPr/>
              </p14:nvContentPartPr>
              <p14:xfrm>
                <a:off x="2774555" y="4234348"/>
                <a:ext cx="162360" cy="203400"/>
              </p14:xfrm>
            </p:contentPart>
          </mc:Choice>
          <mc:Fallback xmlns="">
            <p:pic>
              <p:nvPicPr>
                <p:cNvPr id="142" name="Freihand 141">
                  <a:extLst>
                    <a:ext uri="{FF2B5EF4-FFF2-40B4-BE49-F238E27FC236}">
                      <a16:creationId xmlns:a16="http://schemas.microsoft.com/office/drawing/2014/main" id="{AD22A258-CA5E-2DC4-7422-D85A3D4341A3}"/>
                    </a:ext>
                  </a:extLst>
                </p:cNvPr>
                <p:cNvPicPr/>
                <p:nvPr/>
              </p:nvPicPr>
              <p:blipFill>
                <a:blip r:embed="rId188"/>
                <a:stretch>
                  <a:fillRect/>
                </a:stretch>
              </p:blipFill>
              <p:spPr>
                <a:xfrm>
                  <a:off x="2765915" y="4225708"/>
                  <a:ext cx="180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3" name="Freihand 142">
                  <a:extLst>
                    <a:ext uri="{FF2B5EF4-FFF2-40B4-BE49-F238E27FC236}">
                      <a16:creationId xmlns:a16="http://schemas.microsoft.com/office/drawing/2014/main" id="{C978BFC9-6A74-B156-D171-F714D8063DE8}"/>
                    </a:ext>
                  </a:extLst>
                </p14:cNvPr>
                <p14:cNvContentPartPr/>
                <p14:nvPr/>
              </p14:nvContentPartPr>
              <p14:xfrm>
                <a:off x="2997035" y="4298428"/>
                <a:ext cx="520560" cy="125640"/>
              </p14:xfrm>
            </p:contentPart>
          </mc:Choice>
          <mc:Fallback xmlns="">
            <p:pic>
              <p:nvPicPr>
                <p:cNvPr id="143" name="Freihand 142">
                  <a:extLst>
                    <a:ext uri="{FF2B5EF4-FFF2-40B4-BE49-F238E27FC236}">
                      <a16:creationId xmlns:a16="http://schemas.microsoft.com/office/drawing/2014/main" id="{C978BFC9-6A74-B156-D171-F714D8063DE8}"/>
                    </a:ext>
                  </a:extLst>
                </p:cNvPr>
                <p:cNvPicPr/>
                <p:nvPr/>
              </p:nvPicPr>
              <p:blipFill>
                <a:blip r:embed="rId190"/>
                <a:stretch>
                  <a:fillRect/>
                </a:stretch>
              </p:blipFill>
              <p:spPr>
                <a:xfrm>
                  <a:off x="2988395" y="4289428"/>
                  <a:ext cx="538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4" name="Freihand 143">
                  <a:extLst>
                    <a:ext uri="{FF2B5EF4-FFF2-40B4-BE49-F238E27FC236}">
                      <a16:creationId xmlns:a16="http://schemas.microsoft.com/office/drawing/2014/main" id="{F9C0B1A3-1BFB-16DA-67C0-560A6350BCE8}"/>
                    </a:ext>
                  </a:extLst>
                </p14:cNvPr>
                <p14:cNvContentPartPr/>
                <p14:nvPr/>
              </p14:nvContentPartPr>
              <p14:xfrm>
                <a:off x="3627035" y="4319308"/>
                <a:ext cx="168480" cy="111960"/>
              </p14:xfrm>
            </p:contentPart>
          </mc:Choice>
          <mc:Fallback xmlns="">
            <p:pic>
              <p:nvPicPr>
                <p:cNvPr id="144" name="Freihand 143">
                  <a:extLst>
                    <a:ext uri="{FF2B5EF4-FFF2-40B4-BE49-F238E27FC236}">
                      <a16:creationId xmlns:a16="http://schemas.microsoft.com/office/drawing/2014/main" id="{F9C0B1A3-1BFB-16DA-67C0-560A6350BCE8}"/>
                    </a:ext>
                  </a:extLst>
                </p:cNvPr>
                <p:cNvPicPr/>
                <p:nvPr/>
              </p:nvPicPr>
              <p:blipFill>
                <a:blip r:embed="rId192"/>
                <a:stretch>
                  <a:fillRect/>
                </a:stretch>
              </p:blipFill>
              <p:spPr>
                <a:xfrm>
                  <a:off x="3618395" y="4310308"/>
                  <a:ext cx="186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5" name="Freihand 144">
                  <a:extLst>
                    <a:ext uri="{FF2B5EF4-FFF2-40B4-BE49-F238E27FC236}">
                      <a16:creationId xmlns:a16="http://schemas.microsoft.com/office/drawing/2014/main" id="{882B492C-3D61-B43C-69B2-8485B5D82BD0}"/>
                    </a:ext>
                  </a:extLst>
                </p14:cNvPr>
                <p14:cNvContentPartPr/>
                <p14:nvPr/>
              </p14:nvContentPartPr>
              <p14:xfrm>
                <a:off x="3863195" y="4338028"/>
                <a:ext cx="167040" cy="93600"/>
              </p14:xfrm>
            </p:contentPart>
          </mc:Choice>
          <mc:Fallback xmlns="">
            <p:pic>
              <p:nvPicPr>
                <p:cNvPr id="145" name="Freihand 144">
                  <a:extLst>
                    <a:ext uri="{FF2B5EF4-FFF2-40B4-BE49-F238E27FC236}">
                      <a16:creationId xmlns:a16="http://schemas.microsoft.com/office/drawing/2014/main" id="{882B492C-3D61-B43C-69B2-8485B5D82BD0}"/>
                    </a:ext>
                  </a:extLst>
                </p:cNvPr>
                <p:cNvPicPr/>
                <p:nvPr/>
              </p:nvPicPr>
              <p:blipFill>
                <a:blip r:embed="rId194"/>
                <a:stretch>
                  <a:fillRect/>
                </a:stretch>
              </p:blipFill>
              <p:spPr>
                <a:xfrm>
                  <a:off x="3854555" y="4329028"/>
                  <a:ext cx="184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6" name="Freihand 145">
                  <a:extLst>
                    <a:ext uri="{FF2B5EF4-FFF2-40B4-BE49-F238E27FC236}">
                      <a16:creationId xmlns:a16="http://schemas.microsoft.com/office/drawing/2014/main" id="{4A4EF14D-568D-7375-4433-EAAC4365181C}"/>
                    </a:ext>
                  </a:extLst>
                </p14:cNvPr>
                <p14:cNvContentPartPr/>
                <p14:nvPr/>
              </p14:nvContentPartPr>
              <p14:xfrm>
                <a:off x="4078835" y="4256308"/>
                <a:ext cx="167040" cy="135360"/>
              </p14:xfrm>
            </p:contentPart>
          </mc:Choice>
          <mc:Fallback xmlns="">
            <p:pic>
              <p:nvPicPr>
                <p:cNvPr id="146" name="Freihand 145">
                  <a:extLst>
                    <a:ext uri="{FF2B5EF4-FFF2-40B4-BE49-F238E27FC236}">
                      <a16:creationId xmlns:a16="http://schemas.microsoft.com/office/drawing/2014/main" id="{4A4EF14D-568D-7375-4433-EAAC4365181C}"/>
                    </a:ext>
                  </a:extLst>
                </p:cNvPr>
                <p:cNvPicPr/>
                <p:nvPr/>
              </p:nvPicPr>
              <p:blipFill>
                <a:blip r:embed="rId196"/>
                <a:stretch>
                  <a:fillRect/>
                </a:stretch>
              </p:blipFill>
              <p:spPr>
                <a:xfrm>
                  <a:off x="4069835" y="4247668"/>
                  <a:ext cx="184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7" name="Freihand 146">
                  <a:extLst>
                    <a:ext uri="{FF2B5EF4-FFF2-40B4-BE49-F238E27FC236}">
                      <a16:creationId xmlns:a16="http://schemas.microsoft.com/office/drawing/2014/main" id="{597B562A-DFA7-02F1-2A45-DFEBB23582D7}"/>
                    </a:ext>
                  </a:extLst>
                </p14:cNvPr>
                <p14:cNvContentPartPr/>
                <p14:nvPr/>
              </p14:nvContentPartPr>
              <p14:xfrm>
                <a:off x="4256315" y="4282228"/>
                <a:ext cx="86040" cy="99000"/>
              </p14:xfrm>
            </p:contentPart>
          </mc:Choice>
          <mc:Fallback xmlns="">
            <p:pic>
              <p:nvPicPr>
                <p:cNvPr id="147" name="Freihand 146">
                  <a:extLst>
                    <a:ext uri="{FF2B5EF4-FFF2-40B4-BE49-F238E27FC236}">
                      <a16:creationId xmlns:a16="http://schemas.microsoft.com/office/drawing/2014/main" id="{597B562A-DFA7-02F1-2A45-DFEBB23582D7}"/>
                    </a:ext>
                  </a:extLst>
                </p:cNvPr>
                <p:cNvPicPr/>
                <p:nvPr/>
              </p:nvPicPr>
              <p:blipFill>
                <a:blip r:embed="rId198"/>
                <a:stretch>
                  <a:fillRect/>
                </a:stretch>
              </p:blipFill>
              <p:spPr>
                <a:xfrm>
                  <a:off x="4247675" y="4273228"/>
                  <a:ext cx="103680" cy="116640"/>
                </a:xfrm>
                <a:prstGeom prst="rect">
                  <a:avLst/>
                </a:prstGeom>
              </p:spPr>
            </p:pic>
          </mc:Fallback>
        </mc:AlternateContent>
      </p:grpSp>
      <p:grpSp>
        <p:nvGrpSpPr>
          <p:cNvPr id="151" name="Gruppieren 150">
            <a:extLst>
              <a:ext uri="{FF2B5EF4-FFF2-40B4-BE49-F238E27FC236}">
                <a16:creationId xmlns:a16="http://schemas.microsoft.com/office/drawing/2014/main" id="{38106F2A-2466-1C62-7D34-75E3140B9A03}"/>
              </a:ext>
            </a:extLst>
          </p:cNvPr>
          <p:cNvGrpSpPr/>
          <p:nvPr/>
        </p:nvGrpSpPr>
        <p:grpSpPr>
          <a:xfrm>
            <a:off x="4592195" y="4215628"/>
            <a:ext cx="709560" cy="254520"/>
            <a:chOff x="4592195" y="4215628"/>
            <a:chExt cx="709560" cy="254520"/>
          </a:xfrm>
        </p:grpSpPr>
        <mc:AlternateContent xmlns:mc="http://schemas.openxmlformats.org/markup-compatibility/2006" xmlns:p14="http://schemas.microsoft.com/office/powerpoint/2010/main">
          <mc:Choice Requires="p14">
            <p:contentPart p14:bwMode="auto" r:id="rId199">
              <p14:nvContentPartPr>
                <p14:cNvPr id="148" name="Freihand 147">
                  <a:extLst>
                    <a:ext uri="{FF2B5EF4-FFF2-40B4-BE49-F238E27FC236}">
                      <a16:creationId xmlns:a16="http://schemas.microsoft.com/office/drawing/2014/main" id="{82B04561-87BB-3B07-5A87-38837BF481DB}"/>
                    </a:ext>
                  </a:extLst>
                </p14:cNvPr>
                <p14:cNvContentPartPr/>
                <p14:nvPr/>
              </p14:nvContentPartPr>
              <p14:xfrm>
                <a:off x="4592195" y="4215628"/>
                <a:ext cx="100080" cy="254520"/>
              </p14:xfrm>
            </p:contentPart>
          </mc:Choice>
          <mc:Fallback xmlns="">
            <p:pic>
              <p:nvPicPr>
                <p:cNvPr id="148" name="Freihand 147">
                  <a:extLst>
                    <a:ext uri="{FF2B5EF4-FFF2-40B4-BE49-F238E27FC236}">
                      <a16:creationId xmlns:a16="http://schemas.microsoft.com/office/drawing/2014/main" id="{82B04561-87BB-3B07-5A87-38837BF481DB}"/>
                    </a:ext>
                  </a:extLst>
                </p:cNvPr>
                <p:cNvPicPr/>
                <p:nvPr/>
              </p:nvPicPr>
              <p:blipFill>
                <a:blip r:embed="rId200"/>
                <a:stretch>
                  <a:fillRect/>
                </a:stretch>
              </p:blipFill>
              <p:spPr>
                <a:xfrm>
                  <a:off x="4583195" y="4206628"/>
                  <a:ext cx="1177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9" name="Freihand 148">
                  <a:extLst>
                    <a:ext uri="{FF2B5EF4-FFF2-40B4-BE49-F238E27FC236}">
                      <a16:creationId xmlns:a16="http://schemas.microsoft.com/office/drawing/2014/main" id="{33840DEA-4F29-5BFD-0244-82EC0F4BEC56}"/>
                    </a:ext>
                  </a:extLst>
                </p14:cNvPr>
                <p14:cNvContentPartPr/>
                <p14:nvPr/>
              </p14:nvContentPartPr>
              <p14:xfrm>
                <a:off x="4723595" y="4342708"/>
                <a:ext cx="114120" cy="93600"/>
              </p14:xfrm>
            </p:contentPart>
          </mc:Choice>
          <mc:Fallback xmlns="">
            <p:pic>
              <p:nvPicPr>
                <p:cNvPr id="149" name="Freihand 148">
                  <a:extLst>
                    <a:ext uri="{FF2B5EF4-FFF2-40B4-BE49-F238E27FC236}">
                      <a16:creationId xmlns:a16="http://schemas.microsoft.com/office/drawing/2014/main" id="{33840DEA-4F29-5BFD-0244-82EC0F4BEC56}"/>
                    </a:ext>
                  </a:extLst>
                </p:cNvPr>
                <p:cNvPicPr/>
                <p:nvPr/>
              </p:nvPicPr>
              <p:blipFill>
                <a:blip r:embed="rId202"/>
                <a:stretch>
                  <a:fillRect/>
                </a:stretch>
              </p:blipFill>
              <p:spPr>
                <a:xfrm>
                  <a:off x="4714595" y="4334068"/>
                  <a:ext cx="131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0" name="Freihand 149">
                  <a:extLst>
                    <a:ext uri="{FF2B5EF4-FFF2-40B4-BE49-F238E27FC236}">
                      <a16:creationId xmlns:a16="http://schemas.microsoft.com/office/drawing/2014/main" id="{F19C6867-4F5B-2FFE-917C-57673F299D15}"/>
                    </a:ext>
                  </a:extLst>
                </p14:cNvPr>
                <p14:cNvContentPartPr/>
                <p14:nvPr/>
              </p14:nvContentPartPr>
              <p14:xfrm>
                <a:off x="4984955" y="4231468"/>
                <a:ext cx="316800" cy="217080"/>
              </p14:xfrm>
            </p:contentPart>
          </mc:Choice>
          <mc:Fallback xmlns="">
            <p:pic>
              <p:nvPicPr>
                <p:cNvPr id="150" name="Freihand 149">
                  <a:extLst>
                    <a:ext uri="{FF2B5EF4-FFF2-40B4-BE49-F238E27FC236}">
                      <a16:creationId xmlns:a16="http://schemas.microsoft.com/office/drawing/2014/main" id="{F19C6867-4F5B-2FFE-917C-57673F299D15}"/>
                    </a:ext>
                  </a:extLst>
                </p:cNvPr>
                <p:cNvPicPr/>
                <p:nvPr/>
              </p:nvPicPr>
              <p:blipFill>
                <a:blip r:embed="rId204"/>
                <a:stretch>
                  <a:fillRect/>
                </a:stretch>
              </p:blipFill>
              <p:spPr>
                <a:xfrm>
                  <a:off x="4976315" y="4222828"/>
                  <a:ext cx="334440" cy="234720"/>
                </a:xfrm>
                <a:prstGeom prst="rect">
                  <a:avLst/>
                </a:prstGeom>
              </p:spPr>
            </p:pic>
          </mc:Fallback>
        </mc:AlternateContent>
      </p:grpSp>
      <p:grpSp>
        <p:nvGrpSpPr>
          <p:cNvPr id="163" name="Gruppieren 162">
            <a:extLst>
              <a:ext uri="{FF2B5EF4-FFF2-40B4-BE49-F238E27FC236}">
                <a16:creationId xmlns:a16="http://schemas.microsoft.com/office/drawing/2014/main" id="{4D1C6B77-302F-26E8-8F49-EBD61FCC3413}"/>
              </a:ext>
            </a:extLst>
          </p:cNvPr>
          <p:cNvGrpSpPr/>
          <p:nvPr/>
        </p:nvGrpSpPr>
        <p:grpSpPr>
          <a:xfrm>
            <a:off x="5580035" y="4165588"/>
            <a:ext cx="628200" cy="416880"/>
            <a:chOff x="5580035" y="4165588"/>
            <a:chExt cx="628200" cy="416880"/>
          </a:xfrm>
        </p:grpSpPr>
        <mc:AlternateContent xmlns:mc="http://schemas.openxmlformats.org/markup-compatibility/2006" xmlns:p14="http://schemas.microsoft.com/office/powerpoint/2010/main">
          <mc:Choice Requires="p14">
            <p:contentPart p14:bwMode="auto" r:id="rId205">
              <p14:nvContentPartPr>
                <p14:cNvPr id="154" name="Freihand 153">
                  <a:extLst>
                    <a:ext uri="{FF2B5EF4-FFF2-40B4-BE49-F238E27FC236}">
                      <a16:creationId xmlns:a16="http://schemas.microsoft.com/office/drawing/2014/main" id="{A3E6AA59-2A62-F2D8-1EDC-377693777063}"/>
                    </a:ext>
                  </a:extLst>
                </p14:cNvPr>
                <p14:cNvContentPartPr/>
                <p14:nvPr/>
              </p14:nvContentPartPr>
              <p14:xfrm>
                <a:off x="5580035" y="4272508"/>
                <a:ext cx="127080" cy="121320"/>
              </p14:xfrm>
            </p:contentPart>
          </mc:Choice>
          <mc:Fallback xmlns="">
            <p:pic>
              <p:nvPicPr>
                <p:cNvPr id="154" name="Freihand 153">
                  <a:extLst>
                    <a:ext uri="{FF2B5EF4-FFF2-40B4-BE49-F238E27FC236}">
                      <a16:creationId xmlns:a16="http://schemas.microsoft.com/office/drawing/2014/main" id="{A3E6AA59-2A62-F2D8-1EDC-377693777063}"/>
                    </a:ext>
                  </a:extLst>
                </p:cNvPr>
                <p:cNvPicPr/>
                <p:nvPr/>
              </p:nvPicPr>
              <p:blipFill>
                <a:blip r:embed="rId206"/>
                <a:stretch>
                  <a:fillRect/>
                </a:stretch>
              </p:blipFill>
              <p:spPr>
                <a:xfrm>
                  <a:off x="5571395" y="4263868"/>
                  <a:ext cx="144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5" name="Freihand 154">
                  <a:extLst>
                    <a:ext uri="{FF2B5EF4-FFF2-40B4-BE49-F238E27FC236}">
                      <a16:creationId xmlns:a16="http://schemas.microsoft.com/office/drawing/2014/main" id="{DC900B87-B360-CF5A-77C8-13B9079093A1}"/>
                    </a:ext>
                  </a:extLst>
                </p14:cNvPr>
                <p14:cNvContentPartPr/>
                <p14:nvPr/>
              </p14:nvContentPartPr>
              <p14:xfrm>
                <a:off x="5743835" y="4278268"/>
                <a:ext cx="105120" cy="304200"/>
              </p14:xfrm>
            </p:contentPart>
          </mc:Choice>
          <mc:Fallback xmlns="">
            <p:pic>
              <p:nvPicPr>
                <p:cNvPr id="155" name="Freihand 154">
                  <a:extLst>
                    <a:ext uri="{FF2B5EF4-FFF2-40B4-BE49-F238E27FC236}">
                      <a16:creationId xmlns:a16="http://schemas.microsoft.com/office/drawing/2014/main" id="{DC900B87-B360-CF5A-77C8-13B9079093A1}"/>
                    </a:ext>
                  </a:extLst>
                </p:cNvPr>
                <p:cNvPicPr/>
                <p:nvPr/>
              </p:nvPicPr>
              <p:blipFill>
                <a:blip r:embed="rId208"/>
                <a:stretch>
                  <a:fillRect/>
                </a:stretch>
              </p:blipFill>
              <p:spPr>
                <a:xfrm>
                  <a:off x="5735195" y="4269628"/>
                  <a:ext cx="1227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6" name="Freihand 155">
                  <a:extLst>
                    <a:ext uri="{FF2B5EF4-FFF2-40B4-BE49-F238E27FC236}">
                      <a16:creationId xmlns:a16="http://schemas.microsoft.com/office/drawing/2014/main" id="{7DE7592D-A51B-31B0-D1D2-66D5A0B08249}"/>
                    </a:ext>
                  </a:extLst>
                </p14:cNvPr>
                <p14:cNvContentPartPr/>
                <p14:nvPr/>
              </p14:nvContentPartPr>
              <p14:xfrm>
                <a:off x="5695595" y="4249468"/>
                <a:ext cx="46800" cy="74880"/>
              </p14:xfrm>
            </p:contentPart>
          </mc:Choice>
          <mc:Fallback xmlns="">
            <p:pic>
              <p:nvPicPr>
                <p:cNvPr id="156" name="Freihand 155">
                  <a:extLst>
                    <a:ext uri="{FF2B5EF4-FFF2-40B4-BE49-F238E27FC236}">
                      <a16:creationId xmlns:a16="http://schemas.microsoft.com/office/drawing/2014/main" id="{7DE7592D-A51B-31B0-D1D2-66D5A0B08249}"/>
                    </a:ext>
                  </a:extLst>
                </p:cNvPr>
                <p:cNvPicPr/>
                <p:nvPr/>
              </p:nvPicPr>
              <p:blipFill>
                <a:blip r:embed="rId210"/>
                <a:stretch>
                  <a:fillRect/>
                </a:stretch>
              </p:blipFill>
              <p:spPr>
                <a:xfrm>
                  <a:off x="5686955" y="4240468"/>
                  <a:ext cx="64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7" name="Freihand 156">
                  <a:extLst>
                    <a:ext uri="{FF2B5EF4-FFF2-40B4-BE49-F238E27FC236}">
                      <a16:creationId xmlns:a16="http://schemas.microsoft.com/office/drawing/2014/main" id="{8E67A5F8-FAA2-E9FA-D525-2DA878E2FE3B}"/>
                    </a:ext>
                  </a:extLst>
                </p14:cNvPr>
                <p14:cNvContentPartPr/>
                <p14:nvPr/>
              </p14:nvContentPartPr>
              <p14:xfrm>
                <a:off x="5658875" y="4250188"/>
                <a:ext cx="23760" cy="157680"/>
              </p14:xfrm>
            </p:contentPart>
          </mc:Choice>
          <mc:Fallback xmlns="">
            <p:pic>
              <p:nvPicPr>
                <p:cNvPr id="157" name="Freihand 156">
                  <a:extLst>
                    <a:ext uri="{FF2B5EF4-FFF2-40B4-BE49-F238E27FC236}">
                      <a16:creationId xmlns:a16="http://schemas.microsoft.com/office/drawing/2014/main" id="{8E67A5F8-FAA2-E9FA-D525-2DA878E2FE3B}"/>
                    </a:ext>
                  </a:extLst>
                </p:cNvPr>
                <p:cNvPicPr/>
                <p:nvPr/>
              </p:nvPicPr>
              <p:blipFill>
                <a:blip r:embed="rId212"/>
                <a:stretch>
                  <a:fillRect/>
                </a:stretch>
              </p:blipFill>
              <p:spPr>
                <a:xfrm>
                  <a:off x="5650235" y="4241548"/>
                  <a:ext cx="41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Freihand 157">
                  <a:extLst>
                    <a:ext uri="{FF2B5EF4-FFF2-40B4-BE49-F238E27FC236}">
                      <a16:creationId xmlns:a16="http://schemas.microsoft.com/office/drawing/2014/main" id="{DABF0FA8-18C8-BEE1-C8D0-3F95CB5ABDEE}"/>
                    </a:ext>
                  </a:extLst>
                </p14:cNvPr>
                <p14:cNvContentPartPr/>
                <p14:nvPr/>
              </p14:nvContentPartPr>
              <p14:xfrm>
                <a:off x="5870195" y="4165588"/>
                <a:ext cx="338040" cy="200160"/>
              </p14:xfrm>
            </p:contentPart>
          </mc:Choice>
          <mc:Fallback xmlns="">
            <p:pic>
              <p:nvPicPr>
                <p:cNvPr id="158" name="Freihand 157">
                  <a:extLst>
                    <a:ext uri="{FF2B5EF4-FFF2-40B4-BE49-F238E27FC236}">
                      <a16:creationId xmlns:a16="http://schemas.microsoft.com/office/drawing/2014/main" id="{DABF0FA8-18C8-BEE1-C8D0-3F95CB5ABDEE}"/>
                    </a:ext>
                  </a:extLst>
                </p:cNvPr>
                <p:cNvPicPr/>
                <p:nvPr/>
              </p:nvPicPr>
              <p:blipFill>
                <a:blip r:embed="rId214"/>
                <a:stretch>
                  <a:fillRect/>
                </a:stretch>
              </p:blipFill>
              <p:spPr>
                <a:xfrm>
                  <a:off x="5861555" y="4156588"/>
                  <a:ext cx="355680" cy="217800"/>
                </a:xfrm>
                <a:prstGeom prst="rect">
                  <a:avLst/>
                </a:prstGeom>
              </p:spPr>
            </p:pic>
          </mc:Fallback>
        </mc:AlternateContent>
      </p:grpSp>
      <p:grpSp>
        <p:nvGrpSpPr>
          <p:cNvPr id="162" name="Gruppieren 161">
            <a:extLst>
              <a:ext uri="{FF2B5EF4-FFF2-40B4-BE49-F238E27FC236}">
                <a16:creationId xmlns:a16="http://schemas.microsoft.com/office/drawing/2014/main" id="{143F4C17-DA3F-51E4-027B-ABEC3B32FF33}"/>
              </a:ext>
            </a:extLst>
          </p:cNvPr>
          <p:cNvGrpSpPr/>
          <p:nvPr/>
        </p:nvGrpSpPr>
        <p:grpSpPr>
          <a:xfrm>
            <a:off x="2197475" y="4683268"/>
            <a:ext cx="303840" cy="338040"/>
            <a:chOff x="2197475" y="4683268"/>
            <a:chExt cx="303840" cy="338040"/>
          </a:xfrm>
        </p:grpSpPr>
        <mc:AlternateContent xmlns:mc="http://schemas.openxmlformats.org/markup-compatibility/2006" xmlns:p14="http://schemas.microsoft.com/office/powerpoint/2010/main">
          <mc:Choice Requires="p14">
            <p:contentPart p14:bwMode="auto" r:id="rId215">
              <p14:nvContentPartPr>
                <p14:cNvPr id="159" name="Freihand 158">
                  <a:extLst>
                    <a:ext uri="{FF2B5EF4-FFF2-40B4-BE49-F238E27FC236}">
                      <a16:creationId xmlns:a16="http://schemas.microsoft.com/office/drawing/2014/main" id="{E6E70730-04DE-38BD-7FF8-52D07CA18DA1}"/>
                    </a:ext>
                  </a:extLst>
                </p14:cNvPr>
                <p14:cNvContentPartPr/>
                <p14:nvPr/>
              </p14:nvContentPartPr>
              <p14:xfrm>
                <a:off x="2197475" y="4863268"/>
                <a:ext cx="166320" cy="129960"/>
              </p14:xfrm>
            </p:contentPart>
          </mc:Choice>
          <mc:Fallback xmlns="">
            <p:pic>
              <p:nvPicPr>
                <p:cNvPr id="159" name="Freihand 158">
                  <a:extLst>
                    <a:ext uri="{FF2B5EF4-FFF2-40B4-BE49-F238E27FC236}">
                      <a16:creationId xmlns:a16="http://schemas.microsoft.com/office/drawing/2014/main" id="{E6E70730-04DE-38BD-7FF8-52D07CA18DA1}"/>
                    </a:ext>
                  </a:extLst>
                </p:cNvPr>
                <p:cNvPicPr/>
                <p:nvPr/>
              </p:nvPicPr>
              <p:blipFill>
                <a:blip r:embed="rId216"/>
                <a:stretch>
                  <a:fillRect/>
                </a:stretch>
              </p:blipFill>
              <p:spPr>
                <a:xfrm>
                  <a:off x="2188475" y="4854268"/>
                  <a:ext cx="183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0" name="Freihand 159">
                  <a:extLst>
                    <a:ext uri="{FF2B5EF4-FFF2-40B4-BE49-F238E27FC236}">
                      <a16:creationId xmlns:a16="http://schemas.microsoft.com/office/drawing/2014/main" id="{4BD1435B-F86E-6DFF-4077-6635F19EA88E}"/>
                    </a:ext>
                  </a:extLst>
                </p14:cNvPr>
                <p14:cNvContentPartPr/>
                <p14:nvPr/>
              </p14:nvContentPartPr>
              <p14:xfrm>
                <a:off x="2360555" y="4743028"/>
                <a:ext cx="140760" cy="278280"/>
              </p14:xfrm>
            </p:contentPart>
          </mc:Choice>
          <mc:Fallback xmlns="">
            <p:pic>
              <p:nvPicPr>
                <p:cNvPr id="160" name="Freihand 159">
                  <a:extLst>
                    <a:ext uri="{FF2B5EF4-FFF2-40B4-BE49-F238E27FC236}">
                      <a16:creationId xmlns:a16="http://schemas.microsoft.com/office/drawing/2014/main" id="{4BD1435B-F86E-6DFF-4077-6635F19EA88E}"/>
                    </a:ext>
                  </a:extLst>
                </p:cNvPr>
                <p:cNvPicPr/>
                <p:nvPr/>
              </p:nvPicPr>
              <p:blipFill>
                <a:blip r:embed="rId218"/>
                <a:stretch>
                  <a:fillRect/>
                </a:stretch>
              </p:blipFill>
              <p:spPr>
                <a:xfrm>
                  <a:off x="2351555" y="4734028"/>
                  <a:ext cx="1584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1" name="Freihand 160">
                  <a:extLst>
                    <a:ext uri="{FF2B5EF4-FFF2-40B4-BE49-F238E27FC236}">
                      <a16:creationId xmlns:a16="http://schemas.microsoft.com/office/drawing/2014/main" id="{B5508629-C868-55C2-BE21-3C38601A2A2D}"/>
                    </a:ext>
                  </a:extLst>
                </p14:cNvPr>
                <p14:cNvContentPartPr/>
                <p14:nvPr/>
              </p14:nvContentPartPr>
              <p14:xfrm>
                <a:off x="2254355" y="4683268"/>
                <a:ext cx="31320" cy="11520"/>
              </p14:xfrm>
            </p:contentPart>
          </mc:Choice>
          <mc:Fallback xmlns="">
            <p:pic>
              <p:nvPicPr>
                <p:cNvPr id="161" name="Freihand 160">
                  <a:extLst>
                    <a:ext uri="{FF2B5EF4-FFF2-40B4-BE49-F238E27FC236}">
                      <a16:creationId xmlns:a16="http://schemas.microsoft.com/office/drawing/2014/main" id="{B5508629-C868-55C2-BE21-3C38601A2A2D}"/>
                    </a:ext>
                  </a:extLst>
                </p:cNvPr>
                <p:cNvPicPr/>
                <p:nvPr/>
              </p:nvPicPr>
              <p:blipFill>
                <a:blip r:embed="rId220"/>
                <a:stretch>
                  <a:fillRect/>
                </a:stretch>
              </p:blipFill>
              <p:spPr>
                <a:xfrm>
                  <a:off x="2245715" y="4674628"/>
                  <a:ext cx="48960" cy="2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1">
            <p14:nvContentPartPr>
              <p14:cNvPr id="164" name="Freihand 163">
                <a:extLst>
                  <a:ext uri="{FF2B5EF4-FFF2-40B4-BE49-F238E27FC236}">
                    <a16:creationId xmlns:a16="http://schemas.microsoft.com/office/drawing/2014/main" id="{26852F12-4D60-6E25-54CD-163CAF4AB3F0}"/>
                  </a:ext>
                </a:extLst>
              </p14:cNvPr>
              <p14:cNvContentPartPr/>
              <p14:nvPr/>
            </p14:nvContentPartPr>
            <p14:xfrm>
              <a:off x="2913515" y="4750948"/>
              <a:ext cx="271800" cy="203400"/>
            </p14:xfrm>
          </p:contentPart>
        </mc:Choice>
        <mc:Fallback xmlns="">
          <p:pic>
            <p:nvPicPr>
              <p:cNvPr id="164" name="Freihand 163">
                <a:extLst>
                  <a:ext uri="{FF2B5EF4-FFF2-40B4-BE49-F238E27FC236}">
                    <a16:creationId xmlns:a16="http://schemas.microsoft.com/office/drawing/2014/main" id="{26852F12-4D60-6E25-54CD-163CAF4AB3F0}"/>
                  </a:ext>
                </a:extLst>
              </p:cNvPr>
              <p:cNvPicPr/>
              <p:nvPr/>
            </p:nvPicPr>
            <p:blipFill>
              <a:blip r:embed="rId222"/>
              <a:stretch>
                <a:fillRect/>
              </a:stretch>
            </p:blipFill>
            <p:spPr>
              <a:xfrm>
                <a:off x="2904515" y="4741948"/>
                <a:ext cx="289440" cy="221040"/>
              </a:xfrm>
              <a:prstGeom prst="rect">
                <a:avLst/>
              </a:prstGeom>
            </p:spPr>
          </p:pic>
        </mc:Fallback>
      </mc:AlternateContent>
      <p:grpSp>
        <p:nvGrpSpPr>
          <p:cNvPr id="183" name="Gruppieren 182">
            <a:extLst>
              <a:ext uri="{FF2B5EF4-FFF2-40B4-BE49-F238E27FC236}">
                <a16:creationId xmlns:a16="http://schemas.microsoft.com/office/drawing/2014/main" id="{CD07C3C7-2767-03F7-3B41-9E1375C5CC4B}"/>
              </a:ext>
            </a:extLst>
          </p:cNvPr>
          <p:cNvGrpSpPr/>
          <p:nvPr/>
        </p:nvGrpSpPr>
        <p:grpSpPr>
          <a:xfrm>
            <a:off x="3483755" y="4707748"/>
            <a:ext cx="882720" cy="216720"/>
            <a:chOff x="3483755" y="4707748"/>
            <a:chExt cx="882720" cy="216720"/>
          </a:xfrm>
        </p:grpSpPr>
        <mc:AlternateContent xmlns:mc="http://schemas.openxmlformats.org/markup-compatibility/2006" xmlns:p14="http://schemas.microsoft.com/office/powerpoint/2010/main">
          <mc:Choice Requires="p14">
            <p:contentPart p14:bwMode="auto" r:id="rId223">
              <p14:nvContentPartPr>
                <p14:cNvPr id="165" name="Freihand 164">
                  <a:extLst>
                    <a:ext uri="{FF2B5EF4-FFF2-40B4-BE49-F238E27FC236}">
                      <a16:creationId xmlns:a16="http://schemas.microsoft.com/office/drawing/2014/main" id="{9AAB1CBB-DD0E-6637-2C11-78C4D829B504}"/>
                    </a:ext>
                  </a:extLst>
                </p14:cNvPr>
                <p14:cNvContentPartPr/>
                <p14:nvPr/>
              </p14:nvContentPartPr>
              <p14:xfrm>
                <a:off x="3483755" y="4813948"/>
                <a:ext cx="369360" cy="110520"/>
              </p14:xfrm>
            </p:contentPart>
          </mc:Choice>
          <mc:Fallback xmlns="">
            <p:pic>
              <p:nvPicPr>
                <p:cNvPr id="165" name="Freihand 164">
                  <a:extLst>
                    <a:ext uri="{FF2B5EF4-FFF2-40B4-BE49-F238E27FC236}">
                      <a16:creationId xmlns:a16="http://schemas.microsoft.com/office/drawing/2014/main" id="{9AAB1CBB-DD0E-6637-2C11-78C4D829B504}"/>
                    </a:ext>
                  </a:extLst>
                </p:cNvPr>
                <p:cNvPicPr/>
                <p:nvPr/>
              </p:nvPicPr>
              <p:blipFill>
                <a:blip r:embed="rId224"/>
                <a:stretch>
                  <a:fillRect/>
                </a:stretch>
              </p:blipFill>
              <p:spPr>
                <a:xfrm>
                  <a:off x="3474755" y="4805308"/>
                  <a:ext cx="38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6" name="Freihand 165">
                  <a:extLst>
                    <a:ext uri="{FF2B5EF4-FFF2-40B4-BE49-F238E27FC236}">
                      <a16:creationId xmlns:a16="http://schemas.microsoft.com/office/drawing/2014/main" id="{6DBA1F5B-5B12-FCC8-210A-7E4C649E4DA1}"/>
                    </a:ext>
                  </a:extLst>
                </p14:cNvPr>
                <p14:cNvContentPartPr/>
                <p14:nvPr/>
              </p14:nvContentPartPr>
              <p14:xfrm>
                <a:off x="3935195" y="4707748"/>
                <a:ext cx="431280" cy="200880"/>
              </p14:xfrm>
            </p:contentPart>
          </mc:Choice>
          <mc:Fallback xmlns="">
            <p:pic>
              <p:nvPicPr>
                <p:cNvPr id="166" name="Freihand 165">
                  <a:extLst>
                    <a:ext uri="{FF2B5EF4-FFF2-40B4-BE49-F238E27FC236}">
                      <a16:creationId xmlns:a16="http://schemas.microsoft.com/office/drawing/2014/main" id="{6DBA1F5B-5B12-FCC8-210A-7E4C649E4DA1}"/>
                    </a:ext>
                  </a:extLst>
                </p:cNvPr>
                <p:cNvPicPr/>
                <p:nvPr/>
              </p:nvPicPr>
              <p:blipFill>
                <a:blip r:embed="rId226"/>
                <a:stretch>
                  <a:fillRect/>
                </a:stretch>
              </p:blipFill>
              <p:spPr>
                <a:xfrm>
                  <a:off x="3926195" y="4698748"/>
                  <a:ext cx="448920" cy="21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67" name="Freihand 166">
                <a:extLst>
                  <a:ext uri="{FF2B5EF4-FFF2-40B4-BE49-F238E27FC236}">
                    <a16:creationId xmlns:a16="http://schemas.microsoft.com/office/drawing/2014/main" id="{97D75963-0331-81F8-DC0A-7A99DBE7C46E}"/>
                  </a:ext>
                </a:extLst>
              </p14:cNvPr>
              <p14:cNvContentPartPr/>
              <p14:nvPr/>
            </p14:nvContentPartPr>
            <p14:xfrm>
              <a:off x="4558355" y="4705948"/>
              <a:ext cx="274320" cy="279000"/>
            </p14:xfrm>
          </p:contentPart>
        </mc:Choice>
        <mc:Fallback xmlns="">
          <p:pic>
            <p:nvPicPr>
              <p:cNvPr id="167" name="Freihand 166">
                <a:extLst>
                  <a:ext uri="{FF2B5EF4-FFF2-40B4-BE49-F238E27FC236}">
                    <a16:creationId xmlns:a16="http://schemas.microsoft.com/office/drawing/2014/main" id="{97D75963-0331-81F8-DC0A-7A99DBE7C46E}"/>
                  </a:ext>
                </a:extLst>
              </p:cNvPr>
              <p:cNvPicPr/>
              <p:nvPr/>
            </p:nvPicPr>
            <p:blipFill>
              <a:blip r:embed="rId228"/>
              <a:stretch>
                <a:fillRect/>
              </a:stretch>
            </p:blipFill>
            <p:spPr>
              <a:xfrm>
                <a:off x="4549715" y="4696948"/>
                <a:ext cx="291960" cy="296640"/>
              </a:xfrm>
              <a:prstGeom prst="rect">
                <a:avLst/>
              </a:prstGeom>
            </p:spPr>
          </p:pic>
        </mc:Fallback>
      </mc:AlternateContent>
      <p:grpSp>
        <p:nvGrpSpPr>
          <p:cNvPr id="182" name="Gruppieren 181">
            <a:extLst>
              <a:ext uri="{FF2B5EF4-FFF2-40B4-BE49-F238E27FC236}">
                <a16:creationId xmlns:a16="http://schemas.microsoft.com/office/drawing/2014/main" id="{BDD6221A-110E-2ED5-06C0-81B061360A91}"/>
              </a:ext>
            </a:extLst>
          </p:cNvPr>
          <p:cNvGrpSpPr/>
          <p:nvPr/>
        </p:nvGrpSpPr>
        <p:grpSpPr>
          <a:xfrm>
            <a:off x="5086835" y="4671388"/>
            <a:ext cx="819720" cy="333720"/>
            <a:chOff x="5086835" y="4671388"/>
            <a:chExt cx="819720" cy="333720"/>
          </a:xfrm>
        </p:grpSpPr>
        <mc:AlternateContent xmlns:mc="http://schemas.openxmlformats.org/markup-compatibility/2006" xmlns:p14="http://schemas.microsoft.com/office/powerpoint/2010/main">
          <mc:Choice Requires="p14">
            <p:contentPart p14:bwMode="auto" r:id="rId229">
              <p14:nvContentPartPr>
                <p14:cNvPr id="168" name="Freihand 167">
                  <a:extLst>
                    <a:ext uri="{FF2B5EF4-FFF2-40B4-BE49-F238E27FC236}">
                      <a16:creationId xmlns:a16="http://schemas.microsoft.com/office/drawing/2014/main" id="{DCEC190B-80D7-78AA-DB89-9F857BD144F7}"/>
                    </a:ext>
                  </a:extLst>
                </p14:cNvPr>
                <p14:cNvContentPartPr/>
                <p14:nvPr/>
              </p14:nvContentPartPr>
              <p14:xfrm>
                <a:off x="5086835" y="4671388"/>
                <a:ext cx="226080" cy="237240"/>
              </p14:xfrm>
            </p:contentPart>
          </mc:Choice>
          <mc:Fallback xmlns="">
            <p:pic>
              <p:nvPicPr>
                <p:cNvPr id="168" name="Freihand 167">
                  <a:extLst>
                    <a:ext uri="{FF2B5EF4-FFF2-40B4-BE49-F238E27FC236}">
                      <a16:creationId xmlns:a16="http://schemas.microsoft.com/office/drawing/2014/main" id="{DCEC190B-80D7-78AA-DB89-9F857BD144F7}"/>
                    </a:ext>
                  </a:extLst>
                </p:cNvPr>
                <p:cNvPicPr/>
                <p:nvPr/>
              </p:nvPicPr>
              <p:blipFill>
                <a:blip r:embed="rId230"/>
                <a:stretch>
                  <a:fillRect/>
                </a:stretch>
              </p:blipFill>
              <p:spPr>
                <a:xfrm>
                  <a:off x="5078195" y="4662748"/>
                  <a:ext cx="243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9" name="Freihand 168">
                  <a:extLst>
                    <a:ext uri="{FF2B5EF4-FFF2-40B4-BE49-F238E27FC236}">
                      <a16:creationId xmlns:a16="http://schemas.microsoft.com/office/drawing/2014/main" id="{E27C0D7E-10B7-D667-F9CC-CEA4FA424739}"/>
                    </a:ext>
                  </a:extLst>
                </p14:cNvPr>
                <p14:cNvContentPartPr/>
                <p14:nvPr/>
              </p14:nvContentPartPr>
              <p14:xfrm>
                <a:off x="5388875" y="4757428"/>
                <a:ext cx="517680" cy="247680"/>
              </p14:xfrm>
            </p:contentPart>
          </mc:Choice>
          <mc:Fallback xmlns="">
            <p:pic>
              <p:nvPicPr>
                <p:cNvPr id="169" name="Freihand 168">
                  <a:extLst>
                    <a:ext uri="{FF2B5EF4-FFF2-40B4-BE49-F238E27FC236}">
                      <a16:creationId xmlns:a16="http://schemas.microsoft.com/office/drawing/2014/main" id="{E27C0D7E-10B7-D667-F9CC-CEA4FA424739}"/>
                    </a:ext>
                  </a:extLst>
                </p:cNvPr>
                <p:cNvPicPr/>
                <p:nvPr/>
              </p:nvPicPr>
              <p:blipFill>
                <a:blip r:embed="rId232"/>
                <a:stretch>
                  <a:fillRect/>
                </a:stretch>
              </p:blipFill>
              <p:spPr>
                <a:xfrm>
                  <a:off x="5380235" y="4748788"/>
                  <a:ext cx="535320" cy="265320"/>
                </a:xfrm>
                <a:prstGeom prst="rect">
                  <a:avLst/>
                </a:prstGeom>
              </p:spPr>
            </p:pic>
          </mc:Fallback>
        </mc:AlternateContent>
      </p:grpSp>
      <p:grpSp>
        <p:nvGrpSpPr>
          <p:cNvPr id="181" name="Gruppieren 180">
            <a:extLst>
              <a:ext uri="{FF2B5EF4-FFF2-40B4-BE49-F238E27FC236}">
                <a16:creationId xmlns:a16="http://schemas.microsoft.com/office/drawing/2014/main" id="{9B95A791-F638-DC8F-8787-664C894FF4D3}"/>
              </a:ext>
            </a:extLst>
          </p:cNvPr>
          <p:cNvGrpSpPr/>
          <p:nvPr/>
        </p:nvGrpSpPr>
        <p:grpSpPr>
          <a:xfrm>
            <a:off x="6146315" y="4645828"/>
            <a:ext cx="262440" cy="241920"/>
            <a:chOff x="6146315" y="4645828"/>
            <a:chExt cx="262440" cy="241920"/>
          </a:xfrm>
        </p:grpSpPr>
        <mc:AlternateContent xmlns:mc="http://schemas.openxmlformats.org/markup-compatibility/2006" xmlns:p14="http://schemas.microsoft.com/office/powerpoint/2010/main">
          <mc:Choice Requires="p14">
            <p:contentPart p14:bwMode="auto" r:id="rId233">
              <p14:nvContentPartPr>
                <p14:cNvPr id="170" name="Freihand 169">
                  <a:extLst>
                    <a:ext uri="{FF2B5EF4-FFF2-40B4-BE49-F238E27FC236}">
                      <a16:creationId xmlns:a16="http://schemas.microsoft.com/office/drawing/2014/main" id="{EFB15DFD-07F6-F264-70F5-1F5E85345E31}"/>
                    </a:ext>
                  </a:extLst>
                </p14:cNvPr>
                <p14:cNvContentPartPr/>
                <p14:nvPr/>
              </p14:nvContentPartPr>
              <p14:xfrm>
                <a:off x="6146315" y="4749508"/>
                <a:ext cx="15840" cy="120960"/>
              </p14:xfrm>
            </p:contentPart>
          </mc:Choice>
          <mc:Fallback xmlns="">
            <p:pic>
              <p:nvPicPr>
                <p:cNvPr id="170" name="Freihand 169">
                  <a:extLst>
                    <a:ext uri="{FF2B5EF4-FFF2-40B4-BE49-F238E27FC236}">
                      <a16:creationId xmlns:a16="http://schemas.microsoft.com/office/drawing/2014/main" id="{EFB15DFD-07F6-F264-70F5-1F5E85345E31}"/>
                    </a:ext>
                  </a:extLst>
                </p:cNvPr>
                <p:cNvPicPr/>
                <p:nvPr/>
              </p:nvPicPr>
              <p:blipFill>
                <a:blip r:embed="rId234"/>
                <a:stretch>
                  <a:fillRect/>
                </a:stretch>
              </p:blipFill>
              <p:spPr>
                <a:xfrm>
                  <a:off x="6137675" y="4740508"/>
                  <a:ext cx="33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1" name="Freihand 170">
                  <a:extLst>
                    <a:ext uri="{FF2B5EF4-FFF2-40B4-BE49-F238E27FC236}">
                      <a16:creationId xmlns:a16="http://schemas.microsoft.com/office/drawing/2014/main" id="{48F63CB3-62C9-0AD9-C114-876589B0A66F}"/>
                    </a:ext>
                  </a:extLst>
                </p14:cNvPr>
                <p14:cNvContentPartPr/>
                <p14:nvPr/>
              </p14:nvContentPartPr>
              <p14:xfrm>
                <a:off x="6172955" y="4645828"/>
                <a:ext cx="235800" cy="241920"/>
              </p14:xfrm>
            </p:contentPart>
          </mc:Choice>
          <mc:Fallback xmlns="">
            <p:pic>
              <p:nvPicPr>
                <p:cNvPr id="171" name="Freihand 170">
                  <a:extLst>
                    <a:ext uri="{FF2B5EF4-FFF2-40B4-BE49-F238E27FC236}">
                      <a16:creationId xmlns:a16="http://schemas.microsoft.com/office/drawing/2014/main" id="{48F63CB3-62C9-0AD9-C114-876589B0A66F}"/>
                    </a:ext>
                  </a:extLst>
                </p:cNvPr>
                <p:cNvPicPr/>
                <p:nvPr/>
              </p:nvPicPr>
              <p:blipFill>
                <a:blip r:embed="rId236"/>
                <a:stretch>
                  <a:fillRect/>
                </a:stretch>
              </p:blipFill>
              <p:spPr>
                <a:xfrm>
                  <a:off x="6163955" y="4637188"/>
                  <a:ext cx="253440" cy="259560"/>
                </a:xfrm>
                <a:prstGeom prst="rect">
                  <a:avLst/>
                </a:prstGeom>
              </p:spPr>
            </p:pic>
          </mc:Fallback>
        </mc:AlternateContent>
      </p:grpSp>
      <p:grpSp>
        <p:nvGrpSpPr>
          <p:cNvPr id="180" name="Gruppieren 179">
            <a:extLst>
              <a:ext uri="{FF2B5EF4-FFF2-40B4-BE49-F238E27FC236}">
                <a16:creationId xmlns:a16="http://schemas.microsoft.com/office/drawing/2014/main" id="{83657B2D-4726-9FFD-5B12-6F8EB370CCB3}"/>
              </a:ext>
            </a:extLst>
          </p:cNvPr>
          <p:cNvGrpSpPr/>
          <p:nvPr/>
        </p:nvGrpSpPr>
        <p:grpSpPr>
          <a:xfrm>
            <a:off x="6641315" y="4411108"/>
            <a:ext cx="1697040" cy="439560"/>
            <a:chOff x="6641315" y="4411108"/>
            <a:chExt cx="1697040" cy="439560"/>
          </a:xfrm>
        </p:grpSpPr>
        <mc:AlternateContent xmlns:mc="http://schemas.openxmlformats.org/markup-compatibility/2006" xmlns:p14="http://schemas.microsoft.com/office/powerpoint/2010/main">
          <mc:Choice Requires="p14">
            <p:contentPart p14:bwMode="auto" r:id="rId237">
              <p14:nvContentPartPr>
                <p14:cNvPr id="172" name="Freihand 171">
                  <a:extLst>
                    <a:ext uri="{FF2B5EF4-FFF2-40B4-BE49-F238E27FC236}">
                      <a16:creationId xmlns:a16="http://schemas.microsoft.com/office/drawing/2014/main" id="{D43D4759-7504-B3EF-C0D5-286C718D1B7D}"/>
                    </a:ext>
                  </a:extLst>
                </p14:cNvPr>
                <p14:cNvContentPartPr/>
                <p14:nvPr/>
              </p14:nvContentPartPr>
              <p14:xfrm>
                <a:off x="6641315" y="4730788"/>
                <a:ext cx="272160" cy="117360"/>
              </p14:xfrm>
            </p:contentPart>
          </mc:Choice>
          <mc:Fallback xmlns="">
            <p:pic>
              <p:nvPicPr>
                <p:cNvPr id="172" name="Freihand 171">
                  <a:extLst>
                    <a:ext uri="{FF2B5EF4-FFF2-40B4-BE49-F238E27FC236}">
                      <a16:creationId xmlns:a16="http://schemas.microsoft.com/office/drawing/2014/main" id="{D43D4759-7504-B3EF-C0D5-286C718D1B7D}"/>
                    </a:ext>
                  </a:extLst>
                </p:cNvPr>
                <p:cNvPicPr/>
                <p:nvPr/>
              </p:nvPicPr>
              <p:blipFill>
                <a:blip r:embed="rId238"/>
                <a:stretch>
                  <a:fillRect/>
                </a:stretch>
              </p:blipFill>
              <p:spPr>
                <a:xfrm>
                  <a:off x="6632675" y="4721788"/>
                  <a:ext cx="289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3" name="Freihand 172">
                  <a:extLst>
                    <a:ext uri="{FF2B5EF4-FFF2-40B4-BE49-F238E27FC236}">
                      <a16:creationId xmlns:a16="http://schemas.microsoft.com/office/drawing/2014/main" id="{B4DEF5C3-9BD6-EB35-5C45-F4A6121F0665}"/>
                    </a:ext>
                  </a:extLst>
                </p14:cNvPr>
                <p14:cNvContentPartPr/>
                <p14:nvPr/>
              </p14:nvContentPartPr>
              <p14:xfrm>
                <a:off x="6844715" y="4560508"/>
                <a:ext cx="32400" cy="64440"/>
              </p14:xfrm>
            </p:contentPart>
          </mc:Choice>
          <mc:Fallback xmlns="">
            <p:pic>
              <p:nvPicPr>
                <p:cNvPr id="173" name="Freihand 172">
                  <a:extLst>
                    <a:ext uri="{FF2B5EF4-FFF2-40B4-BE49-F238E27FC236}">
                      <a16:creationId xmlns:a16="http://schemas.microsoft.com/office/drawing/2014/main" id="{B4DEF5C3-9BD6-EB35-5C45-F4A6121F0665}"/>
                    </a:ext>
                  </a:extLst>
                </p:cNvPr>
                <p:cNvPicPr/>
                <p:nvPr/>
              </p:nvPicPr>
              <p:blipFill>
                <a:blip r:embed="rId240"/>
                <a:stretch>
                  <a:fillRect/>
                </a:stretch>
              </p:blipFill>
              <p:spPr>
                <a:xfrm>
                  <a:off x="6835715" y="4551508"/>
                  <a:ext cx="50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4" name="Freihand 173">
                  <a:extLst>
                    <a:ext uri="{FF2B5EF4-FFF2-40B4-BE49-F238E27FC236}">
                      <a16:creationId xmlns:a16="http://schemas.microsoft.com/office/drawing/2014/main" id="{C1309D2C-90DA-9413-C649-2CA756962AFB}"/>
                    </a:ext>
                  </a:extLst>
                </p14:cNvPr>
                <p14:cNvContentPartPr/>
                <p14:nvPr/>
              </p14:nvContentPartPr>
              <p14:xfrm>
                <a:off x="7020395" y="4687948"/>
                <a:ext cx="176760" cy="125640"/>
              </p14:xfrm>
            </p:contentPart>
          </mc:Choice>
          <mc:Fallback xmlns="">
            <p:pic>
              <p:nvPicPr>
                <p:cNvPr id="174" name="Freihand 173">
                  <a:extLst>
                    <a:ext uri="{FF2B5EF4-FFF2-40B4-BE49-F238E27FC236}">
                      <a16:creationId xmlns:a16="http://schemas.microsoft.com/office/drawing/2014/main" id="{C1309D2C-90DA-9413-C649-2CA756962AFB}"/>
                    </a:ext>
                  </a:extLst>
                </p:cNvPr>
                <p:cNvPicPr/>
                <p:nvPr/>
              </p:nvPicPr>
              <p:blipFill>
                <a:blip r:embed="rId242"/>
                <a:stretch>
                  <a:fillRect/>
                </a:stretch>
              </p:blipFill>
              <p:spPr>
                <a:xfrm>
                  <a:off x="7011395" y="4679308"/>
                  <a:ext cx="194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5" name="Freihand 174">
                  <a:extLst>
                    <a:ext uri="{FF2B5EF4-FFF2-40B4-BE49-F238E27FC236}">
                      <a16:creationId xmlns:a16="http://schemas.microsoft.com/office/drawing/2014/main" id="{A624D143-C37C-90D1-10EE-A1083B00FD50}"/>
                    </a:ext>
                  </a:extLst>
                </p14:cNvPr>
                <p14:cNvContentPartPr/>
                <p14:nvPr/>
              </p14:nvContentPartPr>
              <p14:xfrm>
                <a:off x="7197155" y="4672828"/>
                <a:ext cx="267120" cy="148320"/>
              </p14:xfrm>
            </p:contentPart>
          </mc:Choice>
          <mc:Fallback xmlns="">
            <p:pic>
              <p:nvPicPr>
                <p:cNvPr id="175" name="Freihand 174">
                  <a:extLst>
                    <a:ext uri="{FF2B5EF4-FFF2-40B4-BE49-F238E27FC236}">
                      <a16:creationId xmlns:a16="http://schemas.microsoft.com/office/drawing/2014/main" id="{A624D143-C37C-90D1-10EE-A1083B00FD50}"/>
                    </a:ext>
                  </a:extLst>
                </p:cNvPr>
                <p:cNvPicPr/>
                <p:nvPr/>
              </p:nvPicPr>
              <p:blipFill>
                <a:blip r:embed="rId244"/>
                <a:stretch>
                  <a:fillRect/>
                </a:stretch>
              </p:blipFill>
              <p:spPr>
                <a:xfrm>
                  <a:off x="7188515" y="4664188"/>
                  <a:ext cx="284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6" name="Freihand 175">
                  <a:extLst>
                    <a:ext uri="{FF2B5EF4-FFF2-40B4-BE49-F238E27FC236}">
                      <a16:creationId xmlns:a16="http://schemas.microsoft.com/office/drawing/2014/main" id="{F182D42D-9F5E-0B40-5799-0B91DA1D0B55}"/>
                    </a:ext>
                  </a:extLst>
                </p14:cNvPr>
                <p14:cNvContentPartPr/>
                <p14:nvPr/>
              </p14:nvContentPartPr>
              <p14:xfrm>
                <a:off x="7474715" y="4645468"/>
                <a:ext cx="283320" cy="149760"/>
              </p14:xfrm>
            </p:contentPart>
          </mc:Choice>
          <mc:Fallback xmlns="">
            <p:pic>
              <p:nvPicPr>
                <p:cNvPr id="176" name="Freihand 175">
                  <a:extLst>
                    <a:ext uri="{FF2B5EF4-FFF2-40B4-BE49-F238E27FC236}">
                      <a16:creationId xmlns:a16="http://schemas.microsoft.com/office/drawing/2014/main" id="{F182D42D-9F5E-0B40-5799-0B91DA1D0B55}"/>
                    </a:ext>
                  </a:extLst>
                </p:cNvPr>
                <p:cNvPicPr/>
                <p:nvPr/>
              </p:nvPicPr>
              <p:blipFill>
                <a:blip r:embed="rId246"/>
                <a:stretch>
                  <a:fillRect/>
                </a:stretch>
              </p:blipFill>
              <p:spPr>
                <a:xfrm>
                  <a:off x="7466075" y="4636828"/>
                  <a:ext cx="300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7" name="Freihand 176">
                  <a:extLst>
                    <a:ext uri="{FF2B5EF4-FFF2-40B4-BE49-F238E27FC236}">
                      <a16:creationId xmlns:a16="http://schemas.microsoft.com/office/drawing/2014/main" id="{47FACC90-91C5-087C-6B88-70D9647DE7E4}"/>
                    </a:ext>
                  </a:extLst>
                </p14:cNvPr>
                <p14:cNvContentPartPr/>
                <p14:nvPr/>
              </p14:nvContentPartPr>
              <p14:xfrm>
                <a:off x="7800875" y="4667428"/>
                <a:ext cx="92160" cy="104400"/>
              </p14:xfrm>
            </p:contentPart>
          </mc:Choice>
          <mc:Fallback xmlns="">
            <p:pic>
              <p:nvPicPr>
                <p:cNvPr id="177" name="Freihand 176">
                  <a:extLst>
                    <a:ext uri="{FF2B5EF4-FFF2-40B4-BE49-F238E27FC236}">
                      <a16:creationId xmlns:a16="http://schemas.microsoft.com/office/drawing/2014/main" id="{47FACC90-91C5-087C-6B88-70D9647DE7E4}"/>
                    </a:ext>
                  </a:extLst>
                </p:cNvPr>
                <p:cNvPicPr/>
                <p:nvPr/>
              </p:nvPicPr>
              <p:blipFill>
                <a:blip r:embed="rId248"/>
                <a:stretch>
                  <a:fillRect/>
                </a:stretch>
              </p:blipFill>
              <p:spPr>
                <a:xfrm>
                  <a:off x="7791875" y="4658428"/>
                  <a:ext cx="109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8" name="Freihand 177">
                  <a:extLst>
                    <a:ext uri="{FF2B5EF4-FFF2-40B4-BE49-F238E27FC236}">
                      <a16:creationId xmlns:a16="http://schemas.microsoft.com/office/drawing/2014/main" id="{079503B1-3C9D-33D5-13B0-E908FD60DCC1}"/>
                    </a:ext>
                  </a:extLst>
                </p14:cNvPr>
                <p14:cNvContentPartPr/>
                <p14:nvPr/>
              </p14:nvContentPartPr>
              <p14:xfrm>
                <a:off x="7921835" y="4411108"/>
                <a:ext cx="416520" cy="344880"/>
              </p14:xfrm>
            </p:contentPart>
          </mc:Choice>
          <mc:Fallback xmlns="">
            <p:pic>
              <p:nvPicPr>
                <p:cNvPr id="178" name="Freihand 177">
                  <a:extLst>
                    <a:ext uri="{FF2B5EF4-FFF2-40B4-BE49-F238E27FC236}">
                      <a16:creationId xmlns:a16="http://schemas.microsoft.com/office/drawing/2014/main" id="{079503B1-3C9D-33D5-13B0-E908FD60DCC1}"/>
                    </a:ext>
                  </a:extLst>
                </p:cNvPr>
                <p:cNvPicPr/>
                <p:nvPr/>
              </p:nvPicPr>
              <p:blipFill>
                <a:blip r:embed="rId250"/>
                <a:stretch>
                  <a:fillRect/>
                </a:stretch>
              </p:blipFill>
              <p:spPr>
                <a:xfrm>
                  <a:off x="7913195" y="4402468"/>
                  <a:ext cx="4341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9" name="Freihand 178">
                  <a:extLst>
                    <a:ext uri="{FF2B5EF4-FFF2-40B4-BE49-F238E27FC236}">
                      <a16:creationId xmlns:a16="http://schemas.microsoft.com/office/drawing/2014/main" id="{4CC29E8C-AD98-D69C-C4B6-62277A891556}"/>
                    </a:ext>
                  </a:extLst>
                </p14:cNvPr>
                <p14:cNvContentPartPr/>
                <p14:nvPr/>
              </p14:nvContentPartPr>
              <p14:xfrm>
                <a:off x="8269595" y="4803868"/>
                <a:ext cx="13680" cy="46800"/>
              </p14:xfrm>
            </p:contentPart>
          </mc:Choice>
          <mc:Fallback xmlns="">
            <p:pic>
              <p:nvPicPr>
                <p:cNvPr id="179" name="Freihand 178">
                  <a:extLst>
                    <a:ext uri="{FF2B5EF4-FFF2-40B4-BE49-F238E27FC236}">
                      <a16:creationId xmlns:a16="http://schemas.microsoft.com/office/drawing/2014/main" id="{4CC29E8C-AD98-D69C-C4B6-62277A891556}"/>
                    </a:ext>
                  </a:extLst>
                </p:cNvPr>
                <p:cNvPicPr/>
                <p:nvPr/>
              </p:nvPicPr>
              <p:blipFill>
                <a:blip r:embed="rId252"/>
                <a:stretch>
                  <a:fillRect/>
                </a:stretch>
              </p:blipFill>
              <p:spPr>
                <a:xfrm>
                  <a:off x="8260955" y="4795228"/>
                  <a:ext cx="31320" cy="64440"/>
                </a:xfrm>
                <a:prstGeom prst="rect">
                  <a:avLst/>
                </a:prstGeom>
              </p:spPr>
            </p:pic>
          </mc:Fallback>
        </mc:AlternateContent>
      </p:grpSp>
      <p:grpSp>
        <p:nvGrpSpPr>
          <p:cNvPr id="185" name="Gruppieren 184">
            <a:extLst>
              <a:ext uri="{FF2B5EF4-FFF2-40B4-BE49-F238E27FC236}">
                <a16:creationId xmlns:a16="http://schemas.microsoft.com/office/drawing/2014/main" id="{4260362B-594D-9880-E4B3-BC1BA9E67A60}"/>
              </a:ext>
            </a:extLst>
          </p:cNvPr>
          <p:cNvGrpSpPr/>
          <p:nvPr/>
        </p:nvGrpSpPr>
        <p:grpSpPr>
          <a:xfrm>
            <a:off x="494315" y="2002348"/>
            <a:ext cx="1253160" cy="605880"/>
            <a:chOff x="494315" y="2002348"/>
            <a:chExt cx="1253160" cy="605880"/>
          </a:xfrm>
        </p:grpSpPr>
        <mc:AlternateContent xmlns:mc="http://schemas.openxmlformats.org/markup-compatibility/2006" xmlns:p14="http://schemas.microsoft.com/office/powerpoint/2010/main">
          <mc:Choice Requires="p14">
            <p:contentPart p14:bwMode="auto" r:id="rId253">
              <p14:nvContentPartPr>
                <p14:cNvPr id="60" name="Freihand 59">
                  <a:extLst>
                    <a:ext uri="{FF2B5EF4-FFF2-40B4-BE49-F238E27FC236}">
                      <a16:creationId xmlns:a16="http://schemas.microsoft.com/office/drawing/2014/main" id="{276A5A9E-CC2B-820F-1355-9349DE2AA7FD}"/>
                    </a:ext>
                  </a:extLst>
                </p14:cNvPr>
                <p14:cNvContentPartPr/>
                <p14:nvPr/>
              </p14:nvContentPartPr>
              <p14:xfrm>
                <a:off x="1067435" y="2002348"/>
                <a:ext cx="28080" cy="147600"/>
              </p14:xfrm>
            </p:contentPart>
          </mc:Choice>
          <mc:Fallback xmlns="">
            <p:pic>
              <p:nvPicPr>
                <p:cNvPr id="60" name="Freihand 59">
                  <a:extLst>
                    <a:ext uri="{FF2B5EF4-FFF2-40B4-BE49-F238E27FC236}">
                      <a16:creationId xmlns:a16="http://schemas.microsoft.com/office/drawing/2014/main" id="{276A5A9E-CC2B-820F-1355-9349DE2AA7FD}"/>
                    </a:ext>
                  </a:extLst>
                </p:cNvPr>
                <p:cNvPicPr/>
                <p:nvPr/>
              </p:nvPicPr>
              <p:blipFill>
                <a:blip r:embed="rId254"/>
                <a:stretch>
                  <a:fillRect/>
                </a:stretch>
              </p:blipFill>
              <p:spPr>
                <a:xfrm>
                  <a:off x="1058435" y="1993348"/>
                  <a:ext cx="45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1" name="Freihand 60">
                  <a:extLst>
                    <a:ext uri="{FF2B5EF4-FFF2-40B4-BE49-F238E27FC236}">
                      <a16:creationId xmlns:a16="http://schemas.microsoft.com/office/drawing/2014/main" id="{5D052C07-C78C-C1B7-6DCF-35D20791B0EF}"/>
                    </a:ext>
                  </a:extLst>
                </p14:cNvPr>
                <p14:cNvContentPartPr/>
                <p14:nvPr/>
              </p14:nvContentPartPr>
              <p14:xfrm>
                <a:off x="1037195" y="2097388"/>
                <a:ext cx="117360" cy="143280"/>
              </p14:xfrm>
            </p:contentPart>
          </mc:Choice>
          <mc:Fallback xmlns="">
            <p:pic>
              <p:nvPicPr>
                <p:cNvPr id="61" name="Freihand 60">
                  <a:extLst>
                    <a:ext uri="{FF2B5EF4-FFF2-40B4-BE49-F238E27FC236}">
                      <a16:creationId xmlns:a16="http://schemas.microsoft.com/office/drawing/2014/main" id="{5D052C07-C78C-C1B7-6DCF-35D20791B0EF}"/>
                    </a:ext>
                  </a:extLst>
                </p:cNvPr>
                <p:cNvPicPr/>
                <p:nvPr/>
              </p:nvPicPr>
              <p:blipFill>
                <a:blip r:embed="rId256"/>
                <a:stretch>
                  <a:fillRect/>
                </a:stretch>
              </p:blipFill>
              <p:spPr>
                <a:xfrm>
                  <a:off x="1028555" y="2088748"/>
                  <a:ext cx="135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5" name="Freihand 64">
                  <a:extLst>
                    <a:ext uri="{FF2B5EF4-FFF2-40B4-BE49-F238E27FC236}">
                      <a16:creationId xmlns:a16="http://schemas.microsoft.com/office/drawing/2014/main" id="{FD843446-3061-C16C-AB7E-FEBA037C97FE}"/>
                    </a:ext>
                  </a:extLst>
                </p14:cNvPr>
                <p14:cNvContentPartPr/>
                <p14:nvPr/>
              </p14:nvContentPartPr>
              <p14:xfrm>
                <a:off x="1251755" y="2350468"/>
                <a:ext cx="495720" cy="20880"/>
              </p14:xfrm>
            </p:contentPart>
          </mc:Choice>
          <mc:Fallback xmlns="">
            <p:pic>
              <p:nvPicPr>
                <p:cNvPr id="65" name="Freihand 64">
                  <a:extLst>
                    <a:ext uri="{FF2B5EF4-FFF2-40B4-BE49-F238E27FC236}">
                      <a16:creationId xmlns:a16="http://schemas.microsoft.com/office/drawing/2014/main" id="{FD843446-3061-C16C-AB7E-FEBA037C97FE}"/>
                    </a:ext>
                  </a:extLst>
                </p:cNvPr>
                <p:cNvPicPr/>
                <p:nvPr/>
              </p:nvPicPr>
              <p:blipFill>
                <a:blip r:embed="rId258"/>
                <a:stretch>
                  <a:fillRect/>
                </a:stretch>
              </p:blipFill>
              <p:spPr>
                <a:xfrm>
                  <a:off x="1242755" y="2341468"/>
                  <a:ext cx="513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6" name="Freihand 65">
                  <a:extLst>
                    <a:ext uri="{FF2B5EF4-FFF2-40B4-BE49-F238E27FC236}">
                      <a16:creationId xmlns:a16="http://schemas.microsoft.com/office/drawing/2014/main" id="{B020A06B-3E7C-A996-BD69-0C59ED282409}"/>
                    </a:ext>
                  </a:extLst>
                </p14:cNvPr>
                <p14:cNvContentPartPr/>
                <p14:nvPr/>
              </p14:nvContentPartPr>
              <p14:xfrm>
                <a:off x="494315" y="2365228"/>
                <a:ext cx="45720" cy="142200"/>
              </p14:xfrm>
            </p:contentPart>
          </mc:Choice>
          <mc:Fallback xmlns="">
            <p:pic>
              <p:nvPicPr>
                <p:cNvPr id="66" name="Freihand 65">
                  <a:extLst>
                    <a:ext uri="{FF2B5EF4-FFF2-40B4-BE49-F238E27FC236}">
                      <a16:creationId xmlns:a16="http://schemas.microsoft.com/office/drawing/2014/main" id="{B020A06B-3E7C-A996-BD69-0C59ED282409}"/>
                    </a:ext>
                  </a:extLst>
                </p:cNvPr>
                <p:cNvPicPr/>
                <p:nvPr/>
              </p:nvPicPr>
              <p:blipFill>
                <a:blip r:embed="rId260"/>
                <a:stretch>
                  <a:fillRect/>
                </a:stretch>
              </p:blipFill>
              <p:spPr>
                <a:xfrm>
                  <a:off x="485315" y="2356228"/>
                  <a:ext cx="63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7" name="Freihand 66">
                  <a:extLst>
                    <a:ext uri="{FF2B5EF4-FFF2-40B4-BE49-F238E27FC236}">
                      <a16:creationId xmlns:a16="http://schemas.microsoft.com/office/drawing/2014/main" id="{8CE12E30-8F08-2A64-A30E-911BFA6D9816}"/>
                    </a:ext>
                  </a:extLst>
                </p14:cNvPr>
                <p14:cNvContentPartPr/>
                <p14:nvPr/>
              </p14:nvContentPartPr>
              <p14:xfrm>
                <a:off x="497555" y="2275948"/>
                <a:ext cx="32760" cy="14040"/>
              </p14:xfrm>
            </p:contentPart>
          </mc:Choice>
          <mc:Fallback xmlns="">
            <p:pic>
              <p:nvPicPr>
                <p:cNvPr id="67" name="Freihand 66">
                  <a:extLst>
                    <a:ext uri="{FF2B5EF4-FFF2-40B4-BE49-F238E27FC236}">
                      <a16:creationId xmlns:a16="http://schemas.microsoft.com/office/drawing/2014/main" id="{8CE12E30-8F08-2A64-A30E-911BFA6D9816}"/>
                    </a:ext>
                  </a:extLst>
                </p:cNvPr>
                <p:cNvPicPr/>
                <p:nvPr/>
              </p:nvPicPr>
              <p:blipFill>
                <a:blip r:embed="rId262"/>
                <a:stretch>
                  <a:fillRect/>
                </a:stretch>
              </p:blipFill>
              <p:spPr>
                <a:xfrm>
                  <a:off x="488915" y="2266948"/>
                  <a:ext cx="50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8" name="Freihand 67">
                  <a:extLst>
                    <a:ext uri="{FF2B5EF4-FFF2-40B4-BE49-F238E27FC236}">
                      <a16:creationId xmlns:a16="http://schemas.microsoft.com/office/drawing/2014/main" id="{A0FE91B4-03B9-7623-6027-0A5DB5B91B86}"/>
                    </a:ext>
                  </a:extLst>
                </p14:cNvPr>
                <p14:cNvContentPartPr/>
                <p14:nvPr/>
              </p14:nvContentPartPr>
              <p14:xfrm>
                <a:off x="553355" y="2471428"/>
                <a:ext cx="51480" cy="113400"/>
              </p14:xfrm>
            </p:contentPart>
          </mc:Choice>
          <mc:Fallback xmlns="">
            <p:pic>
              <p:nvPicPr>
                <p:cNvPr id="68" name="Freihand 67">
                  <a:extLst>
                    <a:ext uri="{FF2B5EF4-FFF2-40B4-BE49-F238E27FC236}">
                      <a16:creationId xmlns:a16="http://schemas.microsoft.com/office/drawing/2014/main" id="{A0FE91B4-03B9-7623-6027-0A5DB5B91B86}"/>
                    </a:ext>
                  </a:extLst>
                </p:cNvPr>
                <p:cNvPicPr/>
                <p:nvPr/>
              </p:nvPicPr>
              <p:blipFill>
                <a:blip r:embed="rId264"/>
                <a:stretch>
                  <a:fillRect/>
                </a:stretch>
              </p:blipFill>
              <p:spPr>
                <a:xfrm>
                  <a:off x="544355" y="2462788"/>
                  <a:ext cx="69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9" name="Freihand 68">
                  <a:extLst>
                    <a:ext uri="{FF2B5EF4-FFF2-40B4-BE49-F238E27FC236}">
                      <a16:creationId xmlns:a16="http://schemas.microsoft.com/office/drawing/2014/main" id="{B34EB7F3-8B0A-FD22-EC6E-644FE57B7BA5}"/>
                    </a:ext>
                  </a:extLst>
                </p14:cNvPr>
                <p14:cNvContentPartPr/>
                <p14:nvPr/>
              </p14:nvContentPartPr>
              <p14:xfrm>
                <a:off x="623555" y="2289628"/>
                <a:ext cx="61200" cy="225720"/>
              </p14:xfrm>
            </p:contentPart>
          </mc:Choice>
          <mc:Fallback xmlns="">
            <p:pic>
              <p:nvPicPr>
                <p:cNvPr id="69" name="Freihand 68">
                  <a:extLst>
                    <a:ext uri="{FF2B5EF4-FFF2-40B4-BE49-F238E27FC236}">
                      <a16:creationId xmlns:a16="http://schemas.microsoft.com/office/drawing/2014/main" id="{B34EB7F3-8B0A-FD22-EC6E-644FE57B7BA5}"/>
                    </a:ext>
                  </a:extLst>
                </p:cNvPr>
                <p:cNvPicPr/>
                <p:nvPr/>
              </p:nvPicPr>
              <p:blipFill>
                <a:blip r:embed="rId266"/>
                <a:stretch>
                  <a:fillRect/>
                </a:stretch>
              </p:blipFill>
              <p:spPr>
                <a:xfrm>
                  <a:off x="614915" y="2280988"/>
                  <a:ext cx="788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70" name="Freihand 69">
                  <a:extLst>
                    <a:ext uri="{FF2B5EF4-FFF2-40B4-BE49-F238E27FC236}">
                      <a16:creationId xmlns:a16="http://schemas.microsoft.com/office/drawing/2014/main" id="{ADB7B943-FDDF-8E53-D1B9-923E30B2BD06}"/>
                    </a:ext>
                  </a:extLst>
                </p14:cNvPr>
                <p14:cNvContentPartPr/>
                <p14:nvPr/>
              </p14:nvContentPartPr>
              <p14:xfrm>
                <a:off x="699515" y="2313028"/>
                <a:ext cx="108360" cy="155160"/>
              </p14:xfrm>
            </p:contentPart>
          </mc:Choice>
          <mc:Fallback xmlns="">
            <p:pic>
              <p:nvPicPr>
                <p:cNvPr id="70" name="Freihand 69">
                  <a:extLst>
                    <a:ext uri="{FF2B5EF4-FFF2-40B4-BE49-F238E27FC236}">
                      <a16:creationId xmlns:a16="http://schemas.microsoft.com/office/drawing/2014/main" id="{ADB7B943-FDDF-8E53-D1B9-923E30B2BD06}"/>
                    </a:ext>
                  </a:extLst>
                </p:cNvPr>
                <p:cNvPicPr/>
                <p:nvPr/>
              </p:nvPicPr>
              <p:blipFill>
                <a:blip r:embed="rId268"/>
                <a:stretch>
                  <a:fillRect/>
                </a:stretch>
              </p:blipFill>
              <p:spPr>
                <a:xfrm>
                  <a:off x="690515" y="2304028"/>
                  <a:ext cx="126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1" name="Freihand 70">
                  <a:extLst>
                    <a:ext uri="{FF2B5EF4-FFF2-40B4-BE49-F238E27FC236}">
                      <a16:creationId xmlns:a16="http://schemas.microsoft.com/office/drawing/2014/main" id="{413791F8-4554-F275-4BE1-8842FB17E111}"/>
                    </a:ext>
                  </a:extLst>
                </p14:cNvPr>
                <p14:cNvContentPartPr/>
                <p14:nvPr/>
              </p14:nvContentPartPr>
              <p14:xfrm>
                <a:off x="819035" y="2344348"/>
                <a:ext cx="14760" cy="146880"/>
              </p14:xfrm>
            </p:contentPart>
          </mc:Choice>
          <mc:Fallback xmlns="">
            <p:pic>
              <p:nvPicPr>
                <p:cNvPr id="71" name="Freihand 70">
                  <a:extLst>
                    <a:ext uri="{FF2B5EF4-FFF2-40B4-BE49-F238E27FC236}">
                      <a16:creationId xmlns:a16="http://schemas.microsoft.com/office/drawing/2014/main" id="{413791F8-4554-F275-4BE1-8842FB17E111}"/>
                    </a:ext>
                  </a:extLst>
                </p:cNvPr>
                <p:cNvPicPr/>
                <p:nvPr/>
              </p:nvPicPr>
              <p:blipFill>
                <a:blip r:embed="rId270"/>
                <a:stretch>
                  <a:fillRect/>
                </a:stretch>
              </p:blipFill>
              <p:spPr>
                <a:xfrm>
                  <a:off x="810035" y="2335348"/>
                  <a:ext cx="32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2" name="Freihand 71">
                  <a:extLst>
                    <a:ext uri="{FF2B5EF4-FFF2-40B4-BE49-F238E27FC236}">
                      <a16:creationId xmlns:a16="http://schemas.microsoft.com/office/drawing/2014/main" id="{C6E26F31-2D64-B91B-2886-70C641F5721F}"/>
                    </a:ext>
                  </a:extLst>
                </p14:cNvPr>
                <p14:cNvContentPartPr/>
                <p14:nvPr/>
              </p14:nvContentPartPr>
              <p14:xfrm>
                <a:off x="801395" y="2330308"/>
                <a:ext cx="135360" cy="141480"/>
              </p14:xfrm>
            </p:contentPart>
          </mc:Choice>
          <mc:Fallback xmlns="">
            <p:pic>
              <p:nvPicPr>
                <p:cNvPr id="72" name="Freihand 71">
                  <a:extLst>
                    <a:ext uri="{FF2B5EF4-FFF2-40B4-BE49-F238E27FC236}">
                      <a16:creationId xmlns:a16="http://schemas.microsoft.com/office/drawing/2014/main" id="{C6E26F31-2D64-B91B-2886-70C641F5721F}"/>
                    </a:ext>
                  </a:extLst>
                </p:cNvPr>
                <p:cNvPicPr/>
                <p:nvPr/>
              </p:nvPicPr>
              <p:blipFill>
                <a:blip r:embed="rId272"/>
                <a:stretch>
                  <a:fillRect/>
                </a:stretch>
              </p:blipFill>
              <p:spPr>
                <a:xfrm>
                  <a:off x="792395" y="2321668"/>
                  <a:ext cx="153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73" name="Freihand 72">
                  <a:extLst>
                    <a:ext uri="{FF2B5EF4-FFF2-40B4-BE49-F238E27FC236}">
                      <a16:creationId xmlns:a16="http://schemas.microsoft.com/office/drawing/2014/main" id="{89F72CDF-0D42-5A03-3D6C-871B94B9820D}"/>
                    </a:ext>
                  </a:extLst>
                </p14:cNvPr>
                <p14:cNvContentPartPr/>
                <p14:nvPr/>
              </p14:nvContentPartPr>
              <p14:xfrm>
                <a:off x="889955" y="2323828"/>
                <a:ext cx="108360" cy="177840"/>
              </p14:xfrm>
            </p:contentPart>
          </mc:Choice>
          <mc:Fallback xmlns="">
            <p:pic>
              <p:nvPicPr>
                <p:cNvPr id="73" name="Freihand 72">
                  <a:extLst>
                    <a:ext uri="{FF2B5EF4-FFF2-40B4-BE49-F238E27FC236}">
                      <a16:creationId xmlns:a16="http://schemas.microsoft.com/office/drawing/2014/main" id="{89F72CDF-0D42-5A03-3D6C-871B94B9820D}"/>
                    </a:ext>
                  </a:extLst>
                </p:cNvPr>
                <p:cNvPicPr/>
                <p:nvPr/>
              </p:nvPicPr>
              <p:blipFill>
                <a:blip r:embed="rId274"/>
                <a:stretch>
                  <a:fillRect/>
                </a:stretch>
              </p:blipFill>
              <p:spPr>
                <a:xfrm>
                  <a:off x="881315" y="2315188"/>
                  <a:ext cx="126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74" name="Freihand 73">
                  <a:extLst>
                    <a:ext uri="{FF2B5EF4-FFF2-40B4-BE49-F238E27FC236}">
                      <a16:creationId xmlns:a16="http://schemas.microsoft.com/office/drawing/2014/main" id="{470BE997-7825-DD71-A8C6-B4DAAA8F1C89}"/>
                    </a:ext>
                  </a:extLst>
                </p14:cNvPr>
                <p14:cNvContentPartPr/>
                <p14:nvPr/>
              </p14:nvContentPartPr>
              <p14:xfrm>
                <a:off x="988235" y="2286028"/>
                <a:ext cx="169920" cy="322200"/>
              </p14:xfrm>
            </p:contentPart>
          </mc:Choice>
          <mc:Fallback xmlns="">
            <p:pic>
              <p:nvPicPr>
                <p:cNvPr id="74" name="Freihand 73">
                  <a:extLst>
                    <a:ext uri="{FF2B5EF4-FFF2-40B4-BE49-F238E27FC236}">
                      <a16:creationId xmlns:a16="http://schemas.microsoft.com/office/drawing/2014/main" id="{470BE997-7825-DD71-A8C6-B4DAAA8F1C89}"/>
                    </a:ext>
                  </a:extLst>
                </p:cNvPr>
                <p:cNvPicPr/>
                <p:nvPr/>
              </p:nvPicPr>
              <p:blipFill>
                <a:blip r:embed="rId276"/>
                <a:stretch>
                  <a:fillRect/>
                </a:stretch>
              </p:blipFill>
              <p:spPr>
                <a:xfrm>
                  <a:off x="979235" y="2277028"/>
                  <a:ext cx="1875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4" name="Freihand 183">
                  <a:extLst>
                    <a:ext uri="{FF2B5EF4-FFF2-40B4-BE49-F238E27FC236}">
                      <a16:creationId xmlns:a16="http://schemas.microsoft.com/office/drawing/2014/main" id="{DE4B3D3A-860A-810F-D1A6-65D3DEE04C96}"/>
                    </a:ext>
                  </a:extLst>
                </p14:cNvPr>
                <p14:cNvContentPartPr/>
                <p14:nvPr/>
              </p14:nvContentPartPr>
              <p14:xfrm>
                <a:off x="1028915" y="2127268"/>
                <a:ext cx="126720" cy="92520"/>
              </p14:xfrm>
            </p:contentPart>
          </mc:Choice>
          <mc:Fallback xmlns="">
            <p:pic>
              <p:nvPicPr>
                <p:cNvPr id="184" name="Freihand 183">
                  <a:extLst>
                    <a:ext uri="{FF2B5EF4-FFF2-40B4-BE49-F238E27FC236}">
                      <a16:creationId xmlns:a16="http://schemas.microsoft.com/office/drawing/2014/main" id="{DE4B3D3A-860A-810F-D1A6-65D3DEE04C96}"/>
                    </a:ext>
                  </a:extLst>
                </p:cNvPr>
                <p:cNvPicPr/>
                <p:nvPr/>
              </p:nvPicPr>
              <p:blipFill>
                <a:blip r:embed="rId278"/>
                <a:stretch>
                  <a:fillRect/>
                </a:stretch>
              </p:blipFill>
              <p:spPr>
                <a:xfrm>
                  <a:off x="1019915" y="2118268"/>
                  <a:ext cx="144360" cy="11016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AF58E7B3-19C9-B1C2-DE4A-5B113BA2800C}"/>
                  </a:ext>
                </a:extLst>
              </p14:cNvPr>
              <p14:cNvContentPartPr/>
              <p14:nvPr/>
            </p14:nvContentPartPr>
            <p14:xfrm>
              <a:off x="8313875" y="81748"/>
              <a:ext cx="630360" cy="553680"/>
            </p14:xfrm>
          </p:contentPart>
        </mc:Choice>
        <mc:Fallback xmlns="">
          <p:pic>
            <p:nvPicPr>
              <p:cNvPr id="3" name="Freihand 2">
                <a:extLst>
                  <a:ext uri="{FF2B5EF4-FFF2-40B4-BE49-F238E27FC236}">
                    <a16:creationId xmlns:a16="http://schemas.microsoft.com/office/drawing/2014/main" id="{AF58E7B3-19C9-B1C2-DE4A-5B113BA2800C}"/>
                  </a:ext>
                </a:extLst>
              </p:cNvPr>
              <p:cNvPicPr/>
              <p:nvPr/>
            </p:nvPicPr>
            <p:blipFill>
              <a:blip r:embed="rId4"/>
              <a:stretch>
                <a:fillRect/>
              </a:stretch>
            </p:blipFill>
            <p:spPr>
              <a:xfrm>
                <a:off x="8304875" y="72748"/>
                <a:ext cx="64800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2C1151C-6097-05C8-FEBE-839FFAEB9368}"/>
                  </a:ext>
                </a:extLst>
              </p14:cNvPr>
              <p14:cNvContentPartPr/>
              <p14:nvPr/>
            </p14:nvContentPartPr>
            <p14:xfrm>
              <a:off x="1445795" y="1391068"/>
              <a:ext cx="800640" cy="85680"/>
            </p14:xfrm>
          </p:contentPart>
        </mc:Choice>
        <mc:Fallback xmlns="">
          <p:pic>
            <p:nvPicPr>
              <p:cNvPr id="5" name="Freihand 4">
                <a:extLst>
                  <a:ext uri="{FF2B5EF4-FFF2-40B4-BE49-F238E27FC236}">
                    <a16:creationId xmlns:a16="http://schemas.microsoft.com/office/drawing/2014/main" id="{92C1151C-6097-05C8-FEBE-839FFAEB9368}"/>
                  </a:ext>
                </a:extLst>
              </p:cNvPr>
              <p:cNvPicPr/>
              <p:nvPr/>
            </p:nvPicPr>
            <p:blipFill>
              <a:blip r:embed="rId6"/>
              <a:stretch>
                <a:fillRect/>
              </a:stretch>
            </p:blipFill>
            <p:spPr>
              <a:xfrm>
                <a:off x="1437155" y="1382068"/>
                <a:ext cx="818280" cy="103320"/>
              </a:xfrm>
              <a:prstGeom prst="rect">
                <a:avLst/>
              </a:prstGeom>
            </p:spPr>
          </p:pic>
        </mc:Fallback>
      </mc:AlternateContent>
      <p:grpSp>
        <p:nvGrpSpPr>
          <p:cNvPr id="30" name="Gruppieren 29">
            <a:extLst>
              <a:ext uri="{FF2B5EF4-FFF2-40B4-BE49-F238E27FC236}">
                <a16:creationId xmlns:a16="http://schemas.microsoft.com/office/drawing/2014/main" id="{5DF5AE92-C7AC-A2F4-137F-1784E345F843}"/>
              </a:ext>
            </a:extLst>
          </p:cNvPr>
          <p:cNvGrpSpPr/>
          <p:nvPr/>
        </p:nvGrpSpPr>
        <p:grpSpPr>
          <a:xfrm>
            <a:off x="2381075" y="1568548"/>
            <a:ext cx="4638240" cy="2575440"/>
            <a:chOff x="2381075" y="1568548"/>
            <a:chExt cx="4638240" cy="25754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6A0E6A1-B291-D11D-9DC0-3305449A9E20}"/>
                    </a:ext>
                  </a:extLst>
                </p14:cNvPr>
                <p14:cNvContentPartPr/>
                <p14:nvPr/>
              </p14:nvContentPartPr>
              <p14:xfrm>
                <a:off x="2456675" y="1734148"/>
                <a:ext cx="3461760" cy="2409840"/>
              </p14:xfrm>
            </p:contentPart>
          </mc:Choice>
          <mc:Fallback xmlns="">
            <p:pic>
              <p:nvPicPr>
                <p:cNvPr id="7" name="Freihand 6">
                  <a:extLst>
                    <a:ext uri="{FF2B5EF4-FFF2-40B4-BE49-F238E27FC236}">
                      <a16:creationId xmlns:a16="http://schemas.microsoft.com/office/drawing/2014/main" id="{C6A0E6A1-B291-D11D-9DC0-3305449A9E20}"/>
                    </a:ext>
                  </a:extLst>
                </p:cNvPr>
                <p:cNvPicPr/>
                <p:nvPr/>
              </p:nvPicPr>
              <p:blipFill>
                <a:blip r:embed="rId8"/>
                <a:stretch>
                  <a:fillRect/>
                </a:stretch>
              </p:blipFill>
              <p:spPr>
                <a:xfrm>
                  <a:off x="2447675" y="1725148"/>
                  <a:ext cx="3479400" cy="242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C51F0873-98A5-91CB-A871-7C74B37F7923}"/>
                    </a:ext>
                  </a:extLst>
                </p14:cNvPr>
                <p14:cNvContentPartPr/>
                <p14:nvPr/>
              </p14:nvContentPartPr>
              <p14:xfrm>
                <a:off x="6017795" y="1638388"/>
                <a:ext cx="148320" cy="289080"/>
              </p14:xfrm>
            </p:contentPart>
          </mc:Choice>
          <mc:Fallback xmlns="">
            <p:pic>
              <p:nvPicPr>
                <p:cNvPr id="15" name="Freihand 14">
                  <a:extLst>
                    <a:ext uri="{FF2B5EF4-FFF2-40B4-BE49-F238E27FC236}">
                      <a16:creationId xmlns:a16="http://schemas.microsoft.com/office/drawing/2014/main" id="{C51F0873-98A5-91CB-A871-7C74B37F7923}"/>
                    </a:ext>
                  </a:extLst>
                </p:cNvPr>
                <p:cNvPicPr/>
                <p:nvPr/>
              </p:nvPicPr>
              <p:blipFill>
                <a:blip r:embed="rId10"/>
                <a:stretch>
                  <a:fillRect/>
                </a:stretch>
              </p:blipFill>
              <p:spPr>
                <a:xfrm>
                  <a:off x="6008795" y="1629748"/>
                  <a:ext cx="1659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5621D29E-89EB-0F8A-AD6D-455820230D9B}"/>
                    </a:ext>
                  </a:extLst>
                </p14:cNvPr>
                <p14:cNvContentPartPr/>
                <p14:nvPr/>
              </p14:nvContentPartPr>
              <p14:xfrm>
                <a:off x="6174035" y="1641988"/>
                <a:ext cx="189000" cy="201960"/>
              </p14:xfrm>
            </p:contentPart>
          </mc:Choice>
          <mc:Fallback xmlns="">
            <p:pic>
              <p:nvPicPr>
                <p:cNvPr id="17" name="Freihand 16">
                  <a:extLst>
                    <a:ext uri="{FF2B5EF4-FFF2-40B4-BE49-F238E27FC236}">
                      <a16:creationId xmlns:a16="http://schemas.microsoft.com/office/drawing/2014/main" id="{5621D29E-89EB-0F8A-AD6D-455820230D9B}"/>
                    </a:ext>
                  </a:extLst>
                </p:cNvPr>
                <p:cNvPicPr/>
                <p:nvPr/>
              </p:nvPicPr>
              <p:blipFill>
                <a:blip r:embed="rId12"/>
                <a:stretch>
                  <a:fillRect/>
                </a:stretch>
              </p:blipFill>
              <p:spPr>
                <a:xfrm>
                  <a:off x="6165395" y="1633348"/>
                  <a:ext cx="206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C8E8250D-5870-A71B-EFA0-D76DF832C6D6}"/>
                    </a:ext>
                  </a:extLst>
                </p14:cNvPr>
                <p14:cNvContentPartPr/>
                <p14:nvPr/>
              </p14:nvContentPartPr>
              <p14:xfrm>
                <a:off x="6411275" y="1568548"/>
                <a:ext cx="89280" cy="276120"/>
              </p14:xfrm>
            </p:contentPart>
          </mc:Choice>
          <mc:Fallback xmlns="">
            <p:pic>
              <p:nvPicPr>
                <p:cNvPr id="18" name="Freihand 17">
                  <a:extLst>
                    <a:ext uri="{FF2B5EF4-FFF2-40B4-BE49-F238E27FC236}">
                      <a16:creationId xmlns:a16="http://schemas.microsoft.com/office/drawing/2014/main" id="{C8E8250D-5870-A71B-EFA0-D76DF832C6D6}"/>
                    </a:ext>
                  </a:extLst>
                </p:cNvPr>
                <p:cNvPicPr/>
                <p:nvPr/>
              </p:nvPicPr>
              <p:blipFill>
                <a:blip r:embed="rId14"/>
                <a:stretch>
                  <a:fillRect/>
                </a:stretch>
              </p:blipFill>
              <p:spPr>
                <a:xfrm>
                  <a:off x="6402635" y="1559548"/>
                  <a:ext cx="1069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19AF2131-1F76-5032-F285-BC23C99E9F0F}"/>
                    </a:ext>
                  </a:extLst>
                </p14:cNvPr>
                <p14:cNvContentPartPr/>
                <p14:nvPr/>
              </p14:nvContentPartPr>
              <p14:xfrm>
                <a:off x="6558155" y="1641628"/>
                <a:ext cx="163800" cy="172080"/>
              </p14:xfrm>
            </p:contentPart>
          </mc:Choice>
          <mc:Fallback xmlns="">
            <p:pic>
              <p:nvPicPr>
                <p:cNvPr id="20" name="Freihand 19">
                  <a:extLst>
                    <a:ext uri="{FF2B5EF4-FFF2-40B4-BE49-F238E27FC236}">
                      <a16:creationId xmlns:a16="http://schemas.microsoft.com/office/drawing/2014/main" id="{19AF2131-1F76-5032-F285-BC23C99E9F0F}"/>
                    </a:ext>
                  </a:extLst>
                </p:cNvPr>
                <p:cNvPicPr/>
                <p:nvPr/>
              </p:nvPicPr>
              <p:blipFill>
                <a:blip r:embed="rId16"/>
                <a:stretch>
                  <a:fillRect/>
                </a:stretch>
              </p:blipFill>
              <p:spPr>
                <a:xfrm>
                  <a:off x="6549155" y="1632988"/>
                  <a:ext cx="181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7CB31402-78B0-B3D3-6CEB-8E366C189B73}"/>
                    </a:ext>
                  </a:extLst>
                </p14:cNvPr>
                <p14:cNvContentPartPr/>
                <p14:nvPr/>
              </p14:nvContentPartPr>
              <p14:xfrm>
                <a:off x="6711155" y="1781668"/>
                <a:ext cx="138240" cy="128880"/>
              </p14:xfrm>
            </p:contentPart>
          </mc:Choice>
          <mc:Fallback xmlns="">
            <p:pic>
              <p:nvPicPr>
                <p:cNvPr id="23" name="Freihand 22">
                  <a:extLst>
                    <a:ext uri="{FF2B5EF4-FFF2-40B4-BE49-F238E27FC236}">
                      <a16:creationId xmlns:a16="http://schemas.microsoft.com/office/drawing/2014/main" id="{7CB31402-78B0-B3D3-6CEB-8E366C189B73}"/>
                    </a:ext>
                  </a:extLst>
                </p:cNvPr>
                <p:cNvPicPr/>
                <p:nvPr/>
              </p:nvPicPr>
              <p:blipFill>
                <a:blip r:embed="rId18"/>
                <a:stretch>
                  <a:fillRect/>
                </a:stretch>
              </p:blipFill>
              <p:spPr>
                <a:xfrm>
                  <a:off x="6702155" y="1773028"/>
                  <a:ext cx="155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507F2AC6-2995-D492-6013-64EA3DD281D7}"/>
                    </a:ext>
                  </a:extLst>
                </p14:cNvPr>
                <p14:cNvContentPartPr/>
                <p14:nvPr/>
              </p14:nvContentPartPr>
              <p14:xfrm>
                <a:off x="6877115" y="1596988"/>
                <a:ext cx="142200" cy="388440"/>
              </p14:xfrm>
            </p:contentPart>
          </mc:Choice>
          <mc:Fallback xmlns="">
            <p:pic>
              <p:nvPicPr>
                <p:cNvPr id="24" name="Freihand 23">
                  <a:extLst>
                    <a:ext uri="{FF2B5EF4-FFF2-40B4-BE49-F238E27FC236}">
                      <a16:creationId xmlns:a16="http://schemas.microsoft.com/office/drawing/2014/main" id="{507F2AC6-2995-D492-6013-64EA3DD281D7}"/>
                    </a:ext>
                  </a:extLst>
                </p:cNvPr>
                <p:cNvPicPr/>
                <p:nvPr/>
              </p:nvPicPr>
              <p:blipFill>
                <a:blip r:embed="rId20"/>
                <a:stretch>
                  <a:fillRect/>
                </a:stretch>
              </p:blipFill>
              <p:spPr>
                <a:xfrm>
                  <a:off x="6868475" y="1588348"/>
                  <a:ext cx="15984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03C92A64-E684-9787-0C42-508C7299F309}"/>
                    </a:ext>
                  </a:extLst>
                </p14:cNvPr>
                <p14:cNvContentPartPr/>
                <p14:nvPr/>
              </p14:nvContentPartPr>
              <p14:xfrm>
                <a:off x="5421275" y="1638388"/>
                <a:ext cx="9000" cy="318600"/>
              </p14:xfrm>
            </p:contentPart>
          </mc:Choice>
          <mc:Fallback xmlns="">
            <p:pic>
              <p:nvPicPr>
                <p:cNvPr id="25" name="Freihand 24">
                  <a:extLst>
                    <a:ext uri="{FF2B5EF4-FFF2-40B4-BE49-F238E27FC236}">
                      <a16:creationId xmlns:a16="http://schemas.microsoft.com/office/drawing/2014/main" id="{03C92A64-E684-9787-0C42-508C7299F309}"/>
                    </a:ext>
                  </a:extLst>
                </p:cNvPr>
                <p:cNvPicPr/>
                <p:nvPr/>
              </p:nvPicPr>
              <p:blipFill>
                <a:blip r:embed="rId22"/>
                <a:stretch>
                  <a:fillRect/>
                </a:stretch>
              </p:blipFill>
              <p:spPr>
                <a:xfrm>
                  <a:off x="5412275" y="1629388"/>
                  <a:ext cx="266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9C8F2744-A01E-3263-BAEC-8D6464E437DC}"/>
                    </a:ext>
                  </a:extLst>
                </p14:cNvPr>
                <p14:cNvContentPartPr/>
                <p14:nvPr/>
              </p14:nvContentPartPr>
              <p14:xfrm>
                <a:off x="5329115" y="1817308"/>
                <a:ext cx="233280" cy="187920"/>
              </p14:xfrm>
            </p:contentPart>
          </mc:Choice>
          <mc:Fallback xmlns="">
            <p:pic>
              <p:nvPicPr>
                <p:cNvPr id="26" name="Freihand 25">
                  <a:extLst>
                    <a:ext uri="{FF2B5EF4-FFF2-40B4-BE49-F238E27FC236}">
                      <a16:creationId xmlns:a16="http://schemas.microsoft.com/office/drawing/2014/main" id="{9C8F2744-A01E-3263-BAEC-8D6464E437DC}"/>
                    </a:ext>
                  </a:extLst>
                </p:cNvPr>
                <p:cNvPicPr/>
                <p:nvPr/>
              </p:nvPicPr>
              <p:blipFill>
                <a:blip r:embed="rId24"/>
                <a:stretch>
                  <a:fillRect/>
                </a:stretch>
              </p:blipFill>
              <p:spPr>
                <a:xfrm>
                  <a:off x="5320475" y="1808668"/>
                  <a:ext cx="250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333FA163-D7C4-A1EB-4048-F268A4F9453B}"/>
                    </a:ext>
                  </a:extLst>
                </p14:cNvPr>
                <p14:cNvContentPartPr/>
                <p14:nvPr/>
              </p14:nvContentPartPr>
              <p14:xfrm>
                <a:off x="2447315" y="3653668"/>
                <a:ext cx="15120" cy="284040"/>
              </p14:xfrm>
            </p:contentPart>
          </mc:Choice>
          <mc:Fallback xmlns="">
            <p:pic>
              <p:nvPicPr>
                <p:cNvPr id="27" name="Freihand 26">
                  <a:extLst>
                    <a:ext uri="{FF2B5EF4-FFF2-40B4-BE49-F238E27FC236}">
                      <a16:creationId xmlns:a16="http://schemas.microsoft.com/office/drawing/2014/main" id="{333FA163-D7C4-A1EB-4048-F268A4F9453B}"/>
                    </a:ext>
                  </a:extLst>
                </p:cNvPr>
                <p:cNvPicPr/>
                <p:nvPr/>
              </p:nvPicPr>
              <p:blipFill>
                <a:blip r:embed="rId26"/>
                <a:stretch>
                  <a:fillRect/>
                </a:stretch>
              </p:blipFill>
              <p:spPr>
                <a:xfrm>
                  <a:off x="2438315" y="3644668"/>
                  <a:ext cx="327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A4044AD1-1C14-0456-8B88-4CA1951DDDF1}"/>
                    </a:ext>
                  </a:extLst>
                </p14:cNvPr>
                <p14:cNvContentPartPr/>
                <p14:nvPr/>
              </p14:nvContentPartPr>
              <p14:xfrm>
                <a:off x="2381075" y="3809548"/>
                <a:ext cx="221400" cy="179640"/>
              </p14:xfrm>
            </p:contentPart>
          </mc:Choice>
          <mc:Fallback xmlns="">
            <p:pic>
              <p:nvPicPr>
                <p:cNvPr id="28" name="Freihand 27">
                  <a:extLst>
                    <a:ext uri="{FF2B5EF4-FFF2-40B4-BE49-F238E27FC236}">
                      <a16:creationId xmlns:a16="http://schemas.microsoft.com/office/drawing/2014/main" id="{A4044AD1-1C14-0456-8B88-4CA1951DDDF1}"/>
                    </a:ext>
                  </a:extLst>
                </p:cNvPr>
                <p:cNvPicPr/>
                <p:nvPr/>
              </p:nvPicPr>
              <p:blipFill>
                <a:blip r:embed="rId28"/>
                <a:stretch>
                  <a:fillRect/>
                </a:stretch>
              </p:blipFill>
              <p:spPr>
                <a:xfrm>
                  <a:off x="2372435" y="3800548"/>
                  <a:ext cx="239040" cy="19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63854669-6A20-70AD-44A0-4C91BC6431B2}"/>
                  </a:ext>
                </a:extLst>
              </p14:cNvPr>
              <p14:cNvContentPartPr/>
              <p14:nvPr/>
            </p14:nvContentPartPr>
            <p14:xfrm>
              <a:off x="4031675" y="3128428"/>
              <a:ext cx="13680" cy="145800"/>
            </p14:xfrm>
          </p:contentPart>
        </mc:Choice>
        <mc:Fallback xmlns="">
          <p:pic>
            <p:nvPicPr>
              <p:cNvPr id="32" name="Freihand 31">
                <a:extLst>
                  <a:ext uri="{FF2B5EF4-FFF2-40B4-BE49-F238E27FC236}">
                    <a16:creationId xmlns:a16="http://schemas.microsoft.com/office/drawing/2014/main" id="{63854669-6A20-70AD-44A0-4C91BC6431B2}"/>
                  </a:ext>
                </a:extLst>
              </p:cNvPr>
              <p:cNvPicPr/>
              <p:nvPr/>
            </p:nvPicPr>
            <p:blipFill>
              <a:blip r:embed="rId30"/>
              <a:stretch>
                <a:fillRect/>
              </a:stretch>
            </p:blipFill>
            <p:spPr>
              <a:xfrm>
                <a:off x="4022675" y="3119428"/>
                <a:ext cx="31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9AE7B831-6384-F0D0-2A14-1ADEE5032E1B}"/>
                  </a:ext>
                </a:extLst>
              </p14:cNvPr>
              <p14:cNvContentPartPr/>
              <p14:nvPr/>
            </p14:nvContentPartPr>
            <p14:xfrm>
              <a:off x="4045355" y="3574828"/>
              <a:ext cx="2160" cy="84600"/>
            </p14:xfrm>
          </p:contentPart>
        </mc:Choice>
        <mc:Fallback xmlns="">
          <p:pic>
            <p:nvPicPr>
              <p:cNvPr id="33" name="Freihand 32">
                <a:extLst>
                  <a:ext uri="{FF2B5EF4-FFF2-40B4-BE49-F238E27FC236}">
                    <a16:creationId xmlns:a16="http://schemas.microsoft.com/office/drawing/2014/main" id="{9AE7B831-6384-F0D0-2A14-1ADEE5032E1B}"/>
                  </a:ext>
                </a:extLst>
              </p:cNvPr>
              <p:cNvPicPr/>
              <p:nvPr/>
            </p:nvPicPr>
            <p:blipFill>
              <a:blip r:embed="rId32"/>
              <a:stretch>
                <a:fillRect/>
              </a:stretch>
            </p:blipFill>
            <p:spPr>
              <a:xfrm>
                <a:off x="4036355" y="3565828"/>
                <a:ext cx="19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C2D1D735-1707-7A8A-BD2C-75F5EA8555FB}"/>
                  </a:ext>
                </a:extLst>
              </p14:cNvPr>
              <p14:cNvContentPartPr/>
              <p14:nvPr/>
            </p14:nvContentPartPr>
            <p14:xfrm>
              <a:off x="4090355" y="3946708"/>
              <a:ext cx="9720" cy="256680"/>
            </p14:xfrm>
          </p:contentPart>
        </mc:Choice>
        <mc:Fallback xmlns="">
          <p:pic>
            <p:nvPicPr>
              <p:cNvPr id="35" name="Freihand 34">
                <a:extLst>
                  <a:ext uri="{FF2B5EF4-FFF2-40B4-BE49-F238E27FC236}">
                    <a16:creationId xmlns:a16="http://schemas.microsoft.com/office/drawing/2014/main" id="{C2D1D735-1707-7A8A-BD2C-75F5EA8555FB}"/>
                  </a:ext>
                </a:extLst>
              </p:cNvPr>
              <p:cNvPicPr/>
              <p:nvPr/>
            </p:nvPicPr>
            <p:blipFill>
              <a:blip r:embed="rId34"/>
              <a:stretch>
                <a:fillRect/>
              </a:stretch>
            </p:blipFill>
            <p:spPr>
              <a:xfrm>
                <a:off x="4081715" y="3937708"/>
                <a:ext cx="27360" cy="274320"/>
              </a:xfrm>
              <a:prstGeom prst="rect">
                <a:avLst/>
              </a:prstGeom>
            </p:spPr>
          </p:pic>
        </mc:Fallback>
      </mc:AlternateContent>
      <p:grpSp>
        <p:nvGrpSpPr>
          <p:cNvPr id="49" name="Gruppieren 48">
            <a:extLst>
              <a:ext uri="{FF2B5EF4-FFF2-40B4-BE49-F238E27FC236}">
                <a16:creationId xmlns:a16="http://schemas.microsoft.com/office/drawing/2014/main" id="{E5AE064C-7667-9598-D583-1816A882957F}"/>
              </a:ext>
            </a:extLst>
          </p:cNvPr>
          <p:cNvGrpSpPr/>
          <p:nvPr/>
        </p:nvGrpSpPr>
        <p:grpSpPr>
          <a:xfrm>
            <a:off x="3682835" y="4455388"/>
            <a:ext cx="1424160" cy="691200"/>
            <a:chOff x="3682835" y="4455388"/>
            <a:chExt cx="1424160" cy="691200"/>
          </a:xfrm>
        </p:grpSpPr>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CDA03545-BF8A-F9CD-4E17-5B508785E1CB}"/>
                    </a:ext>
                  </a:extLst>
                </p14:cNvPr>
                <p14:cNvContentPartPr/>
                <p14:nvPr/>
              </p14:nvContentPartPr>
              <p14:xfrm>
                <a:off x="4096115" y="4455388"/>
                <a:ext cx="13680" cy="178920"/>
              </p14:xfrm>
            </p:contentPart>
          </mc:Choice>
          <mc:Fallback xmlns="">
            <p:pic>
              <p:nvPicPr>
                <p:cNvPr id="34" name="Freihand 33">
                  <a:extLst>
                    <a:ext uri="{FF2B5EF4-FFF2-40B4-BE49-F238E27FC236}">
                      <a16:creationId xmlns:a16="http://schemas.microsoft.com/office/drawing/2014/main" id="{CDA03545-BF8A-F9CD-4E17-5B508785E1CB}"/>
                    </a:ext>
                  </a:extLst>
                </p:cNvPr>
                <p:cNvPicPr/>
                <p:nvPr/>
              </p:nvPicPr>
              <p:blipFill>
                <a:blip r:embed="rId36"/>
                <a:stretch>
                  <a:fillRect/>
                </a:stretch>
              </p:blipFill>
              <p:spPr>
                <a:xfrm>
                  <a:off x="4087115" y="4446388"/>
                  <a:ext cx="31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007BED8E-CA49-A3E7-EFC9-1D67BCE7B96E}"/>
                    </a:ext>
                  </a:extLst>
                </p14:cNvPr>
                <p14:cNvContentPartPr/>
                <p14:nvPr/>
              </p14:nvContentPartPr>
              <p14:xfrm>
                <a:off x="4101515" y="4813588"/>
                <a:ext cx="92880" cy="88560"/>
              </p14:xfrm>
            </p:contentPart>
          </mc:Choice>
          <mc:Fallback xmlns="">
            <p:pic>
              <p:nvPicPr>
                <p:cNvPr id="36" name="Freihand 35">
                  <a:extLst>
                    <a:ext uri="{FF2B5EF4-FFF2-40B4-BE49-F238E27FC236}">
                      <a16:creationId xmlns:a16="http://schemas.microsoft.com/office/drawing/2014/main" id="{007BED8E-CA49-A3E7-EFC9-1D67BCE7B96E}"/>
                    </a:ext>
                  </a:extLst>
                </p:cNvPr>
                <p:cNvPicPr/>
                <p:nvPr/>
              </p:nvPicPr>
              <p:blipFill>
                <a:blip r:embed="rId38"/>
                <a:stretch>
                  <a:fillRect/>
                </a:stretch>
              </p:blipFill>
              <p:spPr>
                <a:xfrm>
                  <a:off x="4092515" y="4804588"/>
                  <a:ext cx="110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A286B14E-3F89-49FC-5841-7F7C9A630B86}"/>
                    </a:ext>
                  </a:extLst>
                </p14:cNvPr>
                <p14:cNvContentPartPr/>
                <p14:nvPr/>
              </p14:nvContentPartPr>
              <p14:xfrm>
                <a:off x="4161995" y="4797028"/>
                <a:ext cx="39600" cy="259200"/>
              </p14:xfrm>
            </p:contentPart>
          </mc:Choice>
          <mc:Fallback xmlns="">
            <p:pic>
              <p:nvPicPr>
                <p:cNvPr id="38" name="Freihand 37">
                  <a:extLst>
                    <a:ext uri="{FF2B5EF4-FFF2-40B4-BE49-F238E27FC236}">
                      <a16:creationId xmlns:a16="http://schemas.microsoft.com/office/drawing/2014/main" id="{A286B14E-3F89-49FC-5841-7F7C9A630B86}"/>
                    </a:ext>
                  </a:extLst>
                </p:cNvPr>
                <p:cNvPicPr/>
                <p:nvPr/>
              </p:nvPicPr>
              <p:blipFill>
                <a:blip r:embed="rId40"/>
                <a:stretch>
                  <a:fillRect/>
                </a:stretch>
              </p:blipFill>
              <p:spPr>
                <a:xfrm>
                  <a:off x="4153355" y="4788028"/>
                  <a:ext cx="572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520A22F9-451A-299A-50C2-BBE5E7036A4E}"/>
                    </a:ext>
                  </a:extLst>
                </p14:cNvPr>
                <p14:cNvContentPartPr/>
                <p14:nvPr/>
              </p14:nvContentPartPr>
              <p14:xfrm>
                <a:off x="4267115" y="4774708"/>
                <a:ext cx="129600" cy="159480"/>
              </p14:xfrm>
            </p:contentPart>
          </mc:Choice>
          <mc:Fallback xmlns="">
            <p:pic>
              <p:nvPicPr>
                <p:cNvPr id="41" name="Freihand 40">
                  <a:extLst>
                    <a:ext uri="{FF2B5EF4-FFF2-40B4-BE49-F238E27FC236}">
                      <a16:creationId xmlns:a16="http://schemas.microsoft.com/office/drawing/2014/main" id="{520A22F9-451A-299A-50C2-BBE5E7036A4E}"/>
                    </a:ext>
                  </a:extLst>
                </p:cNvPr>
                <p:cNvPicPr/>
                <p:nvPr/>
              </p:nvPicPr>
              <p:blipFill>
                <a:blip r:embed="rId42"/>
                <a:stretch>
                  <a:fillRect/>
                </a:stretch>
              </p:blipFill>
              <p:spPr>
                <a:xfrm>
                  <a:off x="4258115" y="4765708"/>
                  <a:ext cx="147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FE4FE33C-B950-68C0-A915-CBD9A14B0120}"/>
                    </a:ext>
                  </a:extLst>
                </p14:cNvPr>
                <p14:cNvContentPartPr/>
                <p14:nvPr/>
              </p14:nvContentPartPr>
              <p14:xfrm>
                <a:off x="4440995" y="4759588"/>
                <a:ext cx="111600" cy="303840"/>
              </p14:xfrm>
            </p:contentPart>
          </mc:Choice>
          <mc:Fallback xmlns="">
            <p:pic>
              <p:nvPicPr>
                <p:cNvPr id="42" name="Freihand 41">
                  <a:extLst>
                    <a:ext uri="{FF2B5EF4-FFF2-40B4-BE49-F238E27FC236}">
                      <a16:creationId xmlns:a16="http://schemas.microsoft.com/office/drawing/2014/main" id="{FE4FE33C-B950-68C0-A915-CBD9A14B0120}"/>
                    </a:ext>
                  </a:extLst>
                </p:cNvPr>
                <p:cNvPicPr/>
                <p:nvPr/>
              </p:nvPicPr>
              <p:blipFill>
                <a:blip r:embed="rId44"/>
                <a:stretch>
                  <a:fillRect/>
                </a:stretch>
              </p:blipFill>
              <p:spPr>
                <a:xfrm>
                  <a:off x="4432355" y="4750948"/>
                  <a:ext cx="1292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2030EC4A-ECEA-7FD7-50A0-9874886F2A18}"/>
                    </a:ext>
                  </a:extLst>
                </p14:cNvPr>
                <p14:cNvContentPartPr/>
                <p14:nvPr/>
              </p14:nvContentPartPr>
              <p14:xfrm>
                <a:off x="4667795" y="4804948"/>
                <a:ext cx="137520" cy="174240"/>
              </p14:xfrm>
            </p:contentPart>
          </mc:Choice>
          <mc:Fallback xmlns="">
            <p:pic>
              <p:nvPicPr>
                <p:cNvPr id="43" name="Freihand 42">
                  <a:extLst>
                    <a:ext uri="{FF2B5EF4-FFF2-40B4-BE49-F238E27FC236}">
                      <a16:creationId xmlns:a16="http://schemas.microsoft.com/office/drawing/2014/main" id="{2030EC4A-ECEA-7FD7-50A0-9874886F2A18}"/>
                    </a:ext>
                  </a:extLst>
                </p:cNvPr>
                <p:cNvPicPr/>
                <p:nvPr/>
              </p:nvPicPr>
              <p:blipFill>
                <a:blip r:embed="rId46"/>
                <a:stretch>
                  <a:fillRect/>
                </a:stretch>
              </p:blipFill>
              <p:spPr>
                <a:xfrm>
                  <a:off x="4658795" y="4795948"/>
                  <a:ext cx="1551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CB5F24B0-523C-ACE5-FC5A-D3DF3DAA216D}"/>
                    </a:ext>
                  </a:extLst>
                </p14:cNvPr>
                <p14:cNvContentPartPr/>
                <p14:nvPr/>
              </p14:nvContentPartPr>
              <p14:xfrm>
                <a:off x="3682835" y="4560868"/>
                <a:ext cx="198360" cy="42120"/>
              </p14:xfrm>
            </p:contentPart>
          </mc:Choice>
          <mc:Fallback xmlns="">
            <p:pic>
              <p:nvPicPr>
                <p:cNvPr id="44" name="Freihand 43">
                  <a:extLst>
                    <a:ext uri="{FF2B5EF4-FFF2-40B4-BE49-F238E27FC236}">
                      <a16:creationId xmlns:a16="http://schemas.microsoft.com/office/drawing/2014/main" id="{CB5F24B0-523C-ACE5-FC5A-D3DF3DAA216D}"/>
                    </a:ext>
                  </a:extLst>
                </p:cNvPr>
                <p:cNvPicPr/>
                <p:nvPr/>
              </p:nvPicPr>
              <p:blipFill>
                <a:blip r:embed="rId48"/>
                <a:stretch>
                  <a:fillRect/>
                </a:stretch>
              </p:blipFill>
              <p:spPr>
                <a:xfrm>
                  <a:off x="3673835" y="4552228"/>
                  <a:ext cx="216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2A1A31F3-BC1D-18D5-0321-E33C7A45B6EE}"/>
                    </a:ext>
                  </a:extLst>
                </p14:cNvPr>
                <p14:cNvContentPartPr/>
                <p14:nvPr/>
              </p14:nvContentPartPr>
              <p14:xfrm>
                <a:off x="3806675" y="4494988"/>
                <a:ext cx="88920" cy="177120"/>
              </p14:xfrm>
            </p:contentPart>
          </mc:Choice>
          <mc:Fallback xmlns="">
            <p:pic>
              <p:nvPicPr>
                <p:cNvPr id="45" name="Freihand 44">
                  <a:extLst>
                    <a:ext uri="{FF2B5EF4-FFF2-40B4-BE49-F238E27FC236}">
                      <a16:creationId xmlns:a16="http://schemas.microsoft.com/office/drawing/2014/main" id="{2A1A31F3-BC1D-18D5-0321-E33C7A45B6EE}"/>
                    </a:ext>
                  </a:extLst>
                </p:cNvPr>
                <p:cNvPicPr/>
                <p:nvPr/>
              </p:nvPicPr>
              <p:blipFill>
                <a:blip r:embed="rId50"/>
                <a:stretch>
                  <a:fillRect/>
                </a:stretch>
              </p:blipFill>
              <p:spPr>
                <a:xfrm>
                  <a:off x="3798035" y="4485988"/>
                  <a:ext cx="106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DC7C4927-7D2A-6A28-4962-E240F5BEA68C}"/>
                    </a:ext>
                  </a:extLst>
                </p14:cNvPr>
                <p14:cNvContentPartPr/>
                <p14:nvPr/>
              </p14:nvContentPartPr>
              <p14:xfrm>
                <a:off x="4870835" y="4975948"/>
                <a:ext cx="92520" cy="108360"/>
              </p14:xfrm>
            </p:contentPart>
          </mc:Choice>
          <mc:Fallback xmlns="">
            <p:pic>
              <p:nvPicPr>
                <p:cNvPr id="47" name="Freihand 46">
                  <a:extLst>
                    <a:ext uri="{FF2B5EF4-FFF2-40B4-BE49-F238E27FC236}">
                      <a16:creationId xmlns:a16="http://schemas.microsoft.com/office/drawing/2014/main" id="{DC7C4927-7D2A-6A28-4962-E240F5BEA68C}"/>
                    </a:ext>
                  </a:extLst>
                </p:cNvPr>
                <p:cNvPicPr/>
                <p:nvPr/>
              </p:nvPicPr>
              <p:blipFill>
                <a:blip r:embed="rId52"/>
                <a:stretch>
                  <a:fillRect/>
                </a:stretch>
              </p:blipFill>
              <p:spPr>
                <a:xfrm>
                  <a:off x="4861835" y="4967308"/>
                  <a:ext cx="110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4638735D-A24E-AA58-40FA-E64E20F4D0F2}"/>
                    </a:ext>
                  </a:extLst>
                </p14:cNvPr>
                <p14:cNvContentPartPr/>
                <p14:nvPr/>
              </p14:nvContentPartPr>
              <p14:xfrm>
                <a:off x="4988195" y="4792708"/>
                <a:ext cx="118800" cy="353880"/>
              </p14:xfrm>
            </p:contentPart>
          </mc:Choice>
          <mc:Fallback xmlns="">
            <p:pic>
              <p:nvPicPr>
                <p:cNvPr id="48" name="Freihand 47">
                  <a:extLst>
                    <a:ext uri="{FF2B5EF4-FFF2-40B4-BE49-F238E27FC236}">
                      <a16:creationId xmlns:a16="http://schemas.microsoft.com/office/drawing/2014/main" id="{4638735D-A24E-AA58-40FA-E64E20F4D0F2}"/>
                    </a:ext>
                  </a:extLst>
                </p:cNvPr>
                <p:cNvPicPr/>
                <p:nvPr/>
              </p:nvPicPr>
              <p:blipFill>
                <a:blip r:embed="rId54"/>
                <a:stretch>
                  <a:fillRect/>
                </a:stretch>
              </p:blipFill>
              <p:spPr>
                <a:xfrm>
                  <a:off x="4979195" y="4783708"/>
                  <a:ext cx="136440" cy="371520"/>
                </a:xfrm>
                <a:prstGeom prst="rect">
                  <a:avLst/>
                </a:prstGeom>
              </p:spPr>
            </p:pic>
          </mc:Fallback>
        </mc:AlternateContent>
      </p:grpSp>
      <p:grpSp>
        <p:nvGrpSpPr>
          <p:cNvPr id="56" name="Gruppieren 55">
            <a:extLst>
              <a:ext uri="{FF2B5EF4-FFF2-40B4-BE49-F238E27FC236}">
                <a16:creationId xmlns:a16="http://schemas.microsoft.com/office/drawing/2014/main" id="{F724790F-4332-F7E6-745D-11E501C70CD9}"/>
              </a:ext>
            </a:extLst>
          </p:cNvPr>
          <p:cNvGrpSpPr/>
          <p:nvPr/>
        </p:nvGrpSpPr>
        <p:grpSpPr>
          <a:xfrm>
            <a:off x="939995" y="3073708"/>
            <a:ext cx="3048840" cy="199440"/>
            <a:chOff x="939995" y="3073708"/>
            <a:chExt cx="3048840" cy="199440"/>
          </a:xfrm>
        </p:grpSpPr>
        <mc:AlternateContent xmlns:mc="http://schemas.openxmlformats.org/markup-compatibility/2006" xmlns:p14="http://schemas.microsoft.com/office/powerpoint/2010/main">
          <mc:Choice Requires="p14">
            <p:contentPart p14:bwMode="auto" r:id="rId55">
              <p14:nvContentPartPr>
                <p14:cNvPr id="50" name="Freihand 49">
                  <a:extLst>
                    <a:ext uri="{FF2B5EF4-FFF2-40B4-BE49-F238E27FC236}">
                      <a16:creationId xmlns:a16="http://schemas.microsoft.com/office/drawing/2014/main" id="{4CF679E7-012B-185B-D9F2-56398F14E001}"/>
                    </a:ext>
                  </a:extLst>
                </p14:cNvPr>
                <p14:cNvContentPartPr/>
                <p14:nvPr/>
              </p14:nvContentPartPr>
              <p14:xfrm>
                <a:off x="939995" y="3257308"/>
                <a:ext cx="180000" cy="15840"/>
              </p14:xfrm>
            </p:contentPart>
          </mc:Choice>
          <mc:Fallback xmlns="">
            <p:pic>
              <p:nvPicPr>
                <p:cNvPr id="50" name="Freihand 49">
                  <a:extLst>
                    <a:ext uri="{FF2B5EF4-FFF2-40B4-BE49-F238E27FC236}">
                      <a16:creationId xmlns:a16="http://schemas.microsoft.com/office/drawing/2014/main" id="{4CF679E7-012B-185B-D9F2-56398F14E001}"/>
                    </a:ext>
                  </a:extLst>
                </p:cNvPr>
                <p:cNvPicPr/>
                <p:nvPr/>
              </p:nvPicPr>
              <p:blipFill>
                <a:blip r:embed="rId56"/>
                <a:stretch>
                  <a:fillRect/>
                </a:stretch>
              </p:blipFill>
              <p:spPr>
                <a:xfrm>
                  <a:off x="931355" y="3248668"/>
                  <a:ext cx="197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 name="Freihand 50">
                  <a:extLst>
                    <a:ext uri="{FF2B5EF4-FFF2-40B4-BE49-F238E27FC236}">
                      <a16:creationId xmlns:a16="http://schemas.microsoft.com/office/drawing/2014/main" id="{3BC6AB08-C5BB-4D62-7D53-459CF15244B3}"/>
                    </a:ext>
                  </a:extLst>
                </p14:cNvPr>
                <p14:cNvContentPartPr/>
                <p14:nvPr/>
              </p14:nvContentPartPr>
              <p14:xfrm>
                <a:off x="1357235" y="3209428"/>
                <a:ext cx="668880" cy="36000"/>
              </p14:xfrm>
            </p:contentPart>
          </mc:Choice>
          <mc:Fallback xmlns="">
            <p:pic>
              <p:nvPicPr>
                <p:cNvPr id="51" name="Freihand 50">
                  <a:extLst>
                    <a:ext uri="{FF2B5EF4-FFF2-40B4-BE49-F238E27FC236}">
                      <a16:creationId xmlns:a16="http://schemas.microsoft.com/office/drawing/2014/main" id="{3BC6AB08-C5BB-4D62-7D53-459CF15244B3}"/>
                    </a:ext>
                  </a:extLst>
                </p:cNvPr>
                <p:cNvPicPr/>
                <p:nvPr/>
              </p:nvPicPr>
              <p:blipFill>
                <a:blip r:embed="rId58"/>
                <a:stretch>
                  <a:fillRect/>
                </a:stretch>
              </p:blipFill>
              <p:spPr>
                <a:xfrm>
                  <a:off x="1348595" y="3200428"/>
                  <a:ext cx="686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F24FAB0F-6766-421E-8BC4-1EC974A00AFE}"/>
                    </a:ext>
                  </a:extLst>
                </p14:cNvPr>
                <p14:cNvContentPartPr/>
                <p14:nvPr/>
              </p14:nvContentPartPr>
              <p14:xfrm>
                <a:off x="2201075" y="3155788"/>
                <a:ext cx="312840" cy="35640"/>
              </p14:xfrm>
            </p:contentPart>
          </mc:Choice>
          <mc:Fallback xmlns="">
            <p:pic>
              <p:nvPicPr>
                <p:cNvPr id="52" name="Freihand 51">
                  <a:extLst>
                    <a:ext uri="{FF2B5EF4-FFF2-40B4-BE49-F238E27FC236}">
                      <a16:creationId xmlns:a16="http://schemas.microsoft.com/office/drawing/2014/main" id="{F24FAB0F-6766-421E-8BC4-1EC974A00AFE}"/>
                    </a:ext>
                  </a:extLst>
                </p:cNvPr>
                <p:cNvPicPr/>
                <p:nvPr/>
              </p:nvPicPr>
              <p:blipFill>
                <a:blip r:embed="rId60"/>
                <a:stretch>
                  <a:fillRect/>
                </a:stretch>
              </p:blipFill>
              <p:spPr>
                <a:xfrm>
                  <a:off x="2192075" y="3147148"/>
                  <a:ext cx="330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FFE7B732-715B-BA15-C7F1-8E885B15DBB6}"/>
                    </a:ext>
                  </a:extLst>
                </p14:cNvPr>
                <p14:cNvContentPartPr/>
                <p14:nvPr/>
              </p14:nvContentPartPr>
              <p14:xfrm>
                <a:off x="3780755" y="3073708"/>
                <a:ext cx="79560" cy="14760"/>
              </p14:xfrm>
            </p:contentPart>
          </mc:Choice>
          <mc:Fallback xmlns="">
            <p:pic>
              <p:nvPicPr>
                <p:cNvPr id="53" name="Freihand 52">
                  <a:extLst>
                    <a:ext uri="{FF2B5EF4-FFF2-40B4-BE49-F238E27FC236}">
                      <a16:creationId xmlns:a16="http://schemas.microsoft.com/office/drawing/2014/main" id="{FFE7B732-715B-BA15-C7F1-8E885B15DBB6}"/>
                    </a:ext>
                  </a:extLst>
                </p:cNvPr>
                <p:cNvPicPr/>
                <p:nvPr/>
              </p:nvPicPr>
              <p:blipFill>
                <a:blip r:embed="rId62"/>
                <a:stretch>
                  <a:fillRect/>
                </a:stretch>
              </p:blipFill>
              <p:spPr>
                <a:xfrm>
                  <a:off x="3772115" y="3065068"/>
                  <a:ext cx="97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FE772FE6-96CA-2C05-4ACF-1FEA2921AC25}"/>
                    </a:ext>
                  </a:extLst>
                </p14:cNvPr>
                <p14:cNvContentPartPr/>
                <p14:nvPr/>
              </p14:nvContentPartPr>
              <p14:xfrm>
                <a:off x="2541635" y="3107908"/>
                <a:ext cx="957600" cy="110520"/>
              </p14:xfrm>
            </p:contentPart>
          </mc:Choice>
          <mc:Fallback xmlns="">
            <p:pic>
              <p:nvPicPr>
                <p:cNvPr id="54" name="Freihand 53">
                  <a:extLst>
                    <a:ext uri="{FF2B5EF4-FFF2-40B4-BE49-F238E27FC236}">
                      <a16:creationId xmlns:a16="http://schemas.microsoft.com/office/drawing/2014/main" id="{FE772FE6-96CA-2C05-4ACF-1FEA2921AC25}"/>
                    </a:ext>
                  </a:extLst>
                </p:cNvPr>
                <p:cNvPicPr/>
                <p:nvPr/>
              </p:nvPicPr>
              <p:blipFill>
                <a:blip r:embed="rId64"/>
                <a:stretch>
                  <a:fillRect/>
                </a:stretch>
              </p:blipFill>
              <p:spPr>
                <a:xfrm>
                  <a:off x="2532635" y="3099268"/>
                  <a:ext cx="975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E5BD8E09-E953-0764-824D-8AEC7F61B551}"/>
                    </a:ext>
                  </a:extLst>
                </p14:cNvPr>
                <p14:cNvContentPartPr/>
                <p14:nvPr/>
              </p14:nvContentPartPr>
              <p14:xfrm>
                <a:off x="3790835" y="3093508"/>
                <a:ext cx="198000" cy="27360"/>
              </p14:xfrm>
            </p:contentPart>
          </mc:Choice>
          <mc:Fallback xmlns="">
            <p:pic>
              <p:nvPicPr>
                <p:cNvPr id="55" name="Freihand 54">
                  <a:extLst>
                    <a:ext uri="{FF2B5EF4-FFF2-40B4-BE49-F238E27FC236}">
                      <a16:creationId xmlns:a16="http://schemas.microsoft.com/office/drawing/2014/main" id="{E5BD8E09-E953-0764-824D-8AEC7F61B551}"/>
                    </a:ext>
                  </a:extLst>
                </p:cNvPr>
                <p:cNvPicPr/>
                <p:nvPr/>
              </p:nvPicPr>
              <p:blipFill>
                <a:blip r:embed="rId66"/>
                <a:stretch>
                  <a:fillRect/>
                </a:stretch>
              </p:blipFill>
              <p:spPr>
                <a:xfrm>
                  <a:off x="3781835" y="3084868"/>
                  <a:ext cx="215640" cy="45000"/>
                </a:xfrm>
                <a:prstGeom prst="rect">
                  <a:avLst/>
                </a:prstGeom>
              </p:spPr>
            </p:pic>
          </mc:Fallback>
        </mc:AlternateContent>
      </p:grpSp>
      <p:grpSp>
        <p:nvGrpSpPr>
          <p:cNvPr id="64" name="Gruppieren 63">
            <a:extLst>
              <a:ext uri="{FF2B5EF4-FFF2-40B4-BE49-F238E27FC236}">
                <a16:creationId xmlns:a16="http://schemas.microsoft.com/office/drawing/2014/main" id="{B62A2C90-2476-E92C-0EDB-38A86D236A88}"/>
              </a:ext>
            </a:extLst>
          </p:cNvPr>
          <p:cNvGrpSpPr/>
          <p:nvPr/>
        </p:nvGrpSpPr>
        <p:grpSpPr>
          <a:xfrm>
            <a:off x="220715" y="3138868"/>
            <a:ext cx="579240" cy="397080"/>
            <a:chOff x="220715" y="3138868"/>
            <a:chExt cx="579240" cy="397080"/>
          </a:xfrm>
        </p:grpSpPr>
        <mc:AlternateContent xmlns:mc="http://schemas.openxmlformats.org/markup-compatibility/2006" xmlns:p14="http://schemas.microsoft.com/office/powerpoint/2010/main">
          <mc:Choice Requires="p14">
            <p:contentPart p14:bwMode="auto" r:id="rId67">
              <p14:nvContentPartPr>
                <p14:cNvPr id="57" name="Freihand 56">
                  <a:extLst>
                    <a:ext uri="{FF2B5EF4-FFF2-40B4-BE49-F238E27FC236}">
                      <a16:creationId xmlns:a16="http://schemas.microsoft.com/office/drawing/2014/main" id="{4B267BA1-F879-43F1-0912-9303B26758D0}"/>
                    </a:ext>
                  </a:extLst>
                </p14:cNvPr>
                <p14:cNvContentPartPr/>
                <p14:nvPr/>
              </p14:nvContentPartPr>
              <p14:xfrm>
                <a:off x="220715" y="3270628"/>
                <a:ext cx="63000" cy="182520"/>
              </p14:xfrm>
            </p:contentPart>
          </mc:Choice>
          <mc:Fallback xmlns="">
            <p:pic>
              <p:nvPicPr>
                <p:cNvPr id="57" name="Freihand 56">
                  <a:extLst>
                    <a:ext uri="{FF2B5EF4-FFF2-40B4-BE49-F238E27FC236}">
                      <a16:creationId xmlns:a16="http://schemas.microsoft.com/office/drawing/2014/main" id="{4B267BA1-F879-43F1-0912-9303B26758D0}"/>
                    </a:ext>
                  </a:extLst>
                </p:cNvPr>
                <p:cNvPicPr/>
                <p:nvPr/>
              </p:nvPicPr>
              <p:blipFill>
                <a:blip r:embed="rId68"/>
                <a:stretch>
                  <a:fillRect/>
                </a:stretch>
              </p:blipFill>
              <p:spPr>
                <a:xfrm>
                  <a:off x="211715" y="3261628"/>
                  <a:ext cx="80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Freihand 57">
                  <a:extLst>
                    <a:ext uri="{FF2B5EF4-FFF2-40B4-BE49-F238E27FC236}">
                      <a16:creationId xmlns:a16="http://schemas.microsoft.com/office/drawing/2014/main" id="{624E0B7C-FF18-B9B7-2500-FE0DF024D833}"/>
                    </a:ext>
                  </a:extLst>
                </p14:cNvPr>
                <p14:cNvContentPartPr/>
                <p14:nvPr/>
              </p14:nvContentPartPr>
              <p14:xfrm>
                <a:off x="254195" y="3138868"/>
                <a:ext cx="6480" cy="7560"/>
              </p14:xfrm>
            </p:contentPart>
          </mc:Choice>
          <mc:Fallback xmlns="">
            <p:pic>
              <p:nvPicPr>
                <p:cNvPr id="58" name="Freihand 57">
                  <a:extLst>
                    <a:ext uri="{FF2B5EF4-FFF2-40B4-BE49-F238E27FC236}">
                      <a16:creationId xmlns:a16="http://schemas.microsoft.com/office/drawing/2014/main" id="{624E0B7C-FF18-B9B7-2500-FE0DF024D833}"/>
                    </a:ext>
                  </a:extLst>
                </p:cNvPr>
                <p:cNvPicPr/>
                <p:nvPr/>
              </p:nvPicPr>
              <p:blipFill>
                <a:blip r:embed="rId70"/>
                <a:stretch>
                  <a:fillRect/>
                </a:stretch>
              </p:blipFill>
              <p:spPr>
                <a:xfrm>
                  <a:off x="245195" y="3129868"/>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Freihand 58">
                  <a:extLst>
                    <a:ext uri="{FF2B5EF4-FFF2-40B4-BE49-F238E27FC236}">
                      <a16:creationId xmlns:a16="http://schemas.microsoft.com/office/drawing/2014/main" id="{E457ABAC-FCCC-B123-5506-3A5BB4CDC3FF}"/>
                    </a:ext>
                  </a:extLst>
                </p14:cNvPr>
                <p14:cNvContentPartPr/>
                <p14:nvPr/>
              </p14:nvContentPartPr>
              <p14:xfrm>
                <a:off x="265355" y="3206908"/>
                <a:ext cx="83880" cy="148680"/>
              </p14:xfrm>
            </p:contentPart>
          </mc:Choice>
          <mc:Fallback xmlns="">
            <p:pic>
              <p:nvPicPr>
                <p:cNvPr id="59" name="Freihand 58">
                  <a:extLst>
                    <a:ext uri="{FF2B5EF4-FFF2-40B4-BE49-F238E27FC236}">
                      <a16:creationId xmlns:a16="http://schemas.microsoft.com/office/drawing/2014/main" id="{E457ABAC-FCCC-B123-5506-3A5BB4CDC3FF}"/>
                    </a:ext>
                  </a:extLst>
                </p:cNvPr>
                <p:cNvPicPr/>
                <p:nvPr/>
              </p:nvPicPr>
              <p:blipFill>
                <a:blip r:embed="rId72"/>
                <a:stretch>
                  <a:fillRect/>
                </a:stretch>
              </p:blipFill>
              <p:spPr>
                <a:xfrm>
                  <a:off x="256715" y="3198268"/>
                  <a:ext cx="101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Freihand 59">
                  <a:extLst>
                    <a:ext uri="{FF2B5EF4-FFF2-40B4-BE49-F238E27FC236}">
                      <a16:creationId xmlns:a16="http://schemas.microsoft.com/office/drawing/2014/main" id="{064DE2F1-0FEB-7D22-5487-F9668BC0BECE}"/>
                    </a:ext>
                  </a:extLst>
                </p14:cNvPr>
                <p14:cNvContentPartPr/>
                <p14:nvPr/>
              </p14:nvContentPartPr>
              <p14:xfrm>
                <a:off x="398555" y="3208708"/>
                <a:ext cx="79200" cy="241560"/>
              </p14:xfrm>
            </p:contentPart>
          </mc:Choice>
          <mc:Fallback xmlns="">
            <p:pic>
              <p:nvPicPr>
                <p:cNvPr id="60" name="Freihand 59">
                  <a:extLst>
                    <a:ext uri="{FF2B5EF4-FFF2-40B4-BE49-F238E27FC236}">
                      <a16:creationId xmlns:a16="http://schemas.microsoft.com/office/drawing/2014/main" id="{064DE2F1-0FEB-7D22-5487-F9668BC0BECE}"/>
                    </a:ext>
                  </a:extLst>
                </p:cNvPr>
                <p:cNvPicPr/>
                <p:nvPr/>
              </p:nvPicPr>
              <p:blipFill>
                <a:blip r:embed="rId74"/>
                <a:stretch>
                  <a:fillRect/>
                </a:stretch>
              </p:blipFill>
              <p:spPr>
                <a:xfrm>
                  <a:off x="389915" y="3200068"/>
                  <a:ext cx="96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Freihand 60">
                  <a:extLst>
                    <a:ext uri="{FF2B5EF4-FFF2-40B4-BE49-F238E27FC236}">
                      <a16:creationId xmlns:a16="http://schemas.microsoft.com/office/drawing/2014/main" id="{8D80B406-B002-1BDC-BB90-BE633A0BE919}"/>
                    </a:ext>
                  </a:extLst>
                </p14:cNvPr>
                <p14:cNvContentPartPr/>
                <p14:nvPr/>
              </p14:nvContentPartPr>
              <p14:xfrm>
                <a:off x="507995" y="3243268"/>
                <a:ext cx="94320" cy="143640"/>
              </p14:xfrm>
            </p:contentPart>
          </mc:Choice>
          <mc:Fallback xmlns="">
            <p:pic>
              <p:nvPicPr>
                <p:cNvPr id="61" name="Freihand 60">
                  <a:extLst>
                    <a:ext uri="{FF2B5EF4-FFF2-40B4-BE49-F238E27FC236}">
                      <a16:creationId xmlns:a16="http://schemas.microsoft.com/office/drawing/2014/main" id="{8D80B406-B002-1BDC-BB90-BE633A0BE919}"/>
                    </a:ext>
                  </a:extLst>
                </p:cNvPr>
                <p:cNvPicPr/>
                <p:nvPr/>
              </p:nvPicPr>
              <p:blipFill>
                <a:blip r:embed="rId76"/>
                <a:stretch>
                  <a:fillRect/>
                </a:stretch>
              </p:blipFill>
              <p:spPr>
                <a:xfrm>
                  <a:off x="499355" y="3234628"/>
                  <a:ext cx="111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9F61AE89-556B-C26F-FA9A-99D57129D384}"/>
                    </a:ext>
                  </a:extLst>
                </p14:cNvPr>
                <p14:cNvContentPartPr/>
                <p14:nvPr/>
              </p14:nvContentPartPr>
              <p14:xfrm>
                <a:off x="615275" y="3346948"/>
                <a:ext cx="78480" cy="125640"/>
              </p14:xfrm>
            </p:contentPart>
          </mc:Choice>
          <mc:Fallback xmlns="">
            <p:pic>
              <p:nvPicPr>
                <p:cNvPr id="62" name="Freihand 61">
                  <a:extLst>
                    <a:ext uri="{FF2B5EF4-FFF2-40B4-BE49-F238E27FC236}">
                      <a16:creationId xmlns:a16="http://schemas.microsoft.com/office/drawing/2014/main" id="{9F61AE89-556B-C26F-FA9A-99D57129D384}"/>
                    </a:ext>
                  </a:extLst>
                </p:cNvPr>
                <p:cNvPicPr/>
                <p:nvPr/>
              </p:nvPicPr>
              <p:blipFill>
                <a:blip r:embed="rId78"/>
                <a:stretch>
                  <a:fillRect/>
                </a:stretch>
              </p:blipFill>
              <p:spPr>
                <a:xfrm>
                  <a:off x="606275" y="3338308"/>
                  <a:ext cx="96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12669B22-5226-D4AE-A0BF-B0DC126685E7}"/>
                    </a:ext>
                  </a:extLst>
                </p14:cNvPr>
                <p14:cNvContentPartPr/>
                <p14:nvPr/>
              </p14:nvContentPartPr>
              <p14:xfrm>
                <a:off x="710315" y="3209068"/>
                <a:ext cx="89640" cy="326880"/>
              </p14:xfrm>
            </p:contentPart>
          </mc:Choice>
          <mc:Fallback xmlns="">
            <p:pic>
              <p:nvPicPr>
                <p:cNvPr id="63" name="Freihand 62">
                  <a:extLst>
                    <a:ext uri="{FF2B5EF4-FFF2-40B4-BE49-F238E27FC236}">
                      <a16:creationId xmlns:a16="http://schemas.microsoft.com/office/drawing/2014/main" id="{12669B22-5226-D4AE-A0BF-B0DC126685E7}"/>
                    </a:ext>
                  </a:extLst>
                </p:cNvPr>
                <p:cNvPicPr/>
                <p:nvPr/>
              </p:nvPicPr>
              <p:blipFill>
                <a:blip r:embed="rId80"/>
                <a:stretch>
                  <a:fillRect/>
                </a:stretch>
              </p:blipFill>
              <p:spPr>
                <a:xfrm>
                  <a:off x="701675" y="3200068"/>
                  <a:ext cx="107280" cy="344520"/>
                </a:xfrm>
                <a:prstGeom prst="rect">
                  <a:avLst/>
                </a:prstGeom>
              </p:spPr>
            </p:pic>
          </mc:Fallback>
        </mc:AlternateContent>
      </p:grpSp>
      <p:grpSp>
        <p:nvGrpSpPr>
          <p:cNvPr id="68" name="Gruppieren 67">
            <a:extLst>
              <a:ext uri="{FF2B5EF4-FFF2-40B4-BE49-F238E27FC236}">
                <a16:creationId xmlns:a16="http://schemas.microsoft.com/office/drawing/2014/main" id="{C36245F0-3559-651F-6423-28524C0C18F8}"/>
              </a:ext>
            </a:extLst>
          </p:cNvPr>
          <p:cNvGrpSpPr/>
          <p:nvPr/>
        </p:nvGrpSpPr>
        <p:grpSpPr>
          <a:xfrm>
            <a:off x="7873955" y="991468"/>
            <a:ext cx="475200" cy="459360"/>
            <a:chOff x="7873955" y="991468"/>
            <a:chExt cx="475200" cy="459360"/>
          </a:xfrm>
        </p:grpSpPr>
        <mc:AlternateContent xmlns:mc="http://schemas.openxmlformats.org/markup-compatibility/2006" xmlns:p14="http://schemas.microsoft.com/office/powerpoint/2010/main">
          <mc:Choice Requires="p14">
            <p:contentPart p14:bwMode="auto" r:id="rId81">
              <p14:nvContentPartPr>
                <p14:cNvPr id="65" name="Freihand 64">
                  <a:extLst>
                    <a:ext uri="{FF2B5EF4-FFF2-40B4-BE49-F238E27FC236}">
                      <a16:creationId xmlns:a16="http://schemas.microsoft.com/office/drawing/2014/main" id="{F354D20F-170B-90D2-ACA9-E8E7047856ED}"/>
                    </a:ext>
                  </a:extLst>
                </p14:cNvPr>
                <p14:cNvContentPartPr/>
                <p14:nvPr/>
              </p14:nvContentPartPr>
              <p14:xfrm>
                <a:off x="7873955" y="1156348"/>
                <a:ext cx="178920" cy="294480"/>
              </p14:xfrm>
            </p:contentPart>
          </mc:Choice>
          <mc:Fallback xmlns="">
            <p:pic>
              <p:nvPicPr>
                <p:cNvPr id="65" name="Freihand 64">
                  <a:extLst>
                    <a:ext uri="{FF2B5EF4-FFF2-40B4-BE49-F238E27FC236}">
                      <a16:creationId xmlns:a16="http://schemas.microsoft.com/office/drawing/2014/main" id="{F354D20F-170B-90D2-ACA9-E8E7047856ED}"/>
                    </a:ext>
                  </a:extLst>
                </p:cNvPr>
                <p:cNvPicPr/>
                <p:nvPr/>
              </p:nvPicPr>
              <p:blipFill>
                <a:blip r:embed="rId82"/>
                <a:stretch>
                  <a:fillRect/>
                </a:stretch>
              </p:blipFill>
              <p:spPr>
                <a:xfrm>
                  <a:off x="7864955" y="1147348"/>
                  <a:ext cx="1965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6" name="Freihand 65">
                  <a:extLst>
                    <a:ext uri="{FF2B5EF4-FFF2-40B4-BE49-F238E27FC236}">
                      <a16:creationId xmlns:a16="http://schemas.microsoft.com/office/drawing/2014/main" id="{A1B0B06C-8895-7B4E-759E-81917296F9ED}"/>
                    </a:ext>
                  </a:extLst>
                </p14:cNvPr>
                <p14:cNvContentPartPr/>
                <p14:nvPr/>
              </p14:nvContentPartPr>
              <p14:xfrm>
                <a:off x="8267435" y="1182628"/>
                <a:ext cx="15840" cy="234720"/>
              </p14:xfrm>
            </p:contentPart>
          </mc:Choice>
          <mc:Fallback xmlns="">
            <p:pic>
              <p:nvPicPr>
                <p:cNvPr id="66" name="Freihand 65">
                  <a:extLst>
                    <a:ext uri="{FF2B5EF4-FFF2-40B4-BE49-F238E27FC236}">
                      <a16:creationId xmlns:a16="http://schemas.microsoft.com/office/drawing/2014/main" id="{A1B0B06C-8895-7B4E-759E-81917296F9ED}"/>
                    </a:ext>
                  </a:extLst>
                </p:cNvPr>
                <p:cNvPicPr/>
                <p:nvPr/>
              </p:nvPicPr>
              <p:blipFill>
                <a:blip r:embed="rId84"/>
                <a:stretch>
                  <a:fillRect/>
                </a:stretch>
              </p:blipFill>
              <p:spPr>
                <a:xfrm>
                  <a:off x="8258795" y="1173988"/>
                  <a:ext cx="334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B155EAE7-5C84-83E3-D1B7-7D002B7599AF}"/>
                    </a:ext>
                  </a:extLst>
                </p14:cNvPr>
                <p14:cNvContentPartPr/>
                <p14:nvPr/>
              </p14:nvContentPartPr>
              <p14:xfrm>
                <a:off x="8147195" y="991468"/>
                <a:ext cx="201960" cy="205200"/>
              </p14:xfrm>
            </p:contentPart>
          </mc:Choice>
          <mc:Fallback xmlns="">
            <p:pic>
              <p:nvPicPr>
                <p:cNvPr id="67" name="Freihand 66">
                  <a:extLst>
                    <a:ext uri="{FF2B5EF4-FFF2-40B4-BE49-F238E27FC236}">
                      <a16:creationId xmlns:a16="http://schemas.microsoft.com/office/drawing/2014/main" id="{B155EAE7-5C84-83E3-D1B7-7D002B7599AF}"/>
                    </a:ext>
                  </a:extLst>
                </p:cNvPr>
                <p:cNvPicPr/>
                <p:nvPr/>
              </p:nvPicPr>
              <p:blipFill>
                <a:blip r:embed="rId86"/>
                <a:stretch>
                  <a:fillRect/>
                </a:stretch>
              </p:blipFill>
              <p:spPr>
                <a:xfrm>
                  <a:off x="8138555" y="982828"/>
                  <a:ext cx="219600" cy="22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69" name="Freihand 68">
                <a:extLst>
                  <a:ext uri="{FF2B5EF4-FFF2-40B4-BE49-F238E27FC236}">
                    <a16:creationId xmlns:a16="http://schemas.microsoft.com/office/drawing/2014/main" id="{4D78B61A-82C5-D33D-B671-050715C42240}"/>
                  </a:ext>
                </a:extLst>
              </p14:cNvPr>
              <p14:cNvContentPartPr/>
              <p14:nvPr/>
            </p14:nvContentPartPr>
            <p14:xfrm>
              <a:off x="8574515" y="1282348"/>
              <a:ext cx="241560" cy="3960"/>
            </p14:xfrm>
          </p:contentPart>
        </mc:Choice>
        <mc:Fallback xmlns="">
          <p:pic>
            <p:nvPicPr>
              <p:cNvPr id="69" name="Freihand 68">
                <a:extLst>
                  <a:ext uri="{FF2B5EF4-FFF2-40B4-BE49-F238E27FC236}">
                    <a16:creationId xmlns:a16="http://schemas.microsoft.com/office/drawing/2014/main" id="{4D78B61A-82C5-D33D-B671-050715C42240}"/>
                  </a:ext>
                </a:extLst>
              </p:cNvPr>
              <p:cNvPicPr/>
              <p:nvPr/>
            </p:nvPicPr>
            <p:blipFill>
              <a:blip r:embed="rId88"/>
              <a:stretch>
                <a:fillRect/>
              </a:stretch>
            </p:blipFill>
            <p:spPr>
              <a:xfrm>
                <a:off x="8565515" y="1273348"/>
                <a:ext cx="259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 name="Freihand 69">
                <a:extLst>
                  <a:ext uri="{FF2B5EF4-FFF2-40B4-BE49-F238E27FC236}">
                    <a16:creationId xmlns:a16="http://schemas.microsoft.com/office/drawing/2014/main" id="{A3A42C7B-29AE-028B-0414-D0FFE1C9733E}"/>
                  </a:ext>
                </a:extLst>
              </p14:cNvPr>
              <p14:cNvContentPartPr/>
              <p14:nvPr/>
            </p14:nvContentPartPr>
            <p14:xfrm>
              <a:off x="8804555" y="1182628"/>
              <a:ext cx="194400" cy="240120"/>
            </p14:xfrm>
          </p:contentPart>
        </mc:Choice>
        <mc:Fallback xmlns="">
          <p:pic>
            <p:nvPicPr>
              <p:cNvPr id="70" name="Freihand 69">
                <a:extLst>
                  <a:ext uri="{FF2B5EF4-FFF2-40B4-BE49-F238E27FC236}">
                    <a16:creationId xmlns:a16="http://schemas.microsoft.com/office/drawing/2014/main" id="{A3A42C7B-29AE-028B-0414-D0FFE1C9733E}"/>
                  </a:ext>
                </a:extLst>
              </p:cNvPr>
              <p:cNvPicPr/>
              <p:nvPr/>
            </p:nvPicPr>
            <p:blipFill>
              <a:blip r:embed="rId90"/>
              <a:stretch>
                <a:fillRect/>
              </a:stretch>
            </p:blipFill>
            <p:spPr>
              <a:xfrm>
                <a:off x="8795915" y="1173988"/>
                <a:ext cx="2120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Freihand 71">
                <a:extLst>
                  <a:ext uri="{FF2B5EF4-FFF2-40B4-BE49-F238E27FC236}">
                    <a16:creationId xmlns:a16="http://schemas.microsoft.com/office/drawing/2014/main" id="{316C94FD-358B-DA8B-149B-B34F3207A559}"/>
                  </a:ext>
                </a:extLst>
              </p14:cNvPr>
              <p14:cNvContentPartPr/>
              <p14:nvPr/>
            </p14:nvContentPartPr>
            <p14:xfrm>
              <a:off x="9316115" y="1196308"/>
              <a:ext cx="116640" cy="171000"/>
            </p14:xfrm>
          </p:contentPart>
        </mc:Choice>
        <mc:Fallback xmlns="">
          <p:pic>
            <p:nvPicPr>
              <p:cNvPr id="72" name="Freihand 71">
                <a:extLst>
                  <a:ext uri="{FF2B5EF4-FFF2-40B4-BE49-F238E27FC236}">
                    <a16:creationId xmlns:a16="http://schemas.microsoft.com/office/drawing/2014/main" id="{316C94FD-358B-DA8B-149B-B34F3207A559}"/>
                  </a:ext>
                </a:extLst>
              </p:cNvPr>
              <p:cNvPicPr/>
              <p:nvPr/>
            </p:nvPicPr>
            <p:blipFill>
              <a:blip r:embed="rId92"/>
              <a:stretch>
                <a:fillRect/>
              </a:stretch>
            </p:blipFill>
            <p:spPr>
              <a:xfrm>
                <a:off x="9307115" y="1187308"/>
                <a:ext cx="134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102D6A34-C26E-D4CC-6543-807AD598EFE2}"/>
                  </a:ext>
                </a:extLst>
              </p14:cNvPr>
              <p14:cNvContentPartPr/>
              <p14:nvPr/>
            </p14:nvContentPartPr>
            <p14:xfrm>
              <a:off x="9328715" y="1024948"/>
              <a:ext cx="16920" cy="9720"/>
            </p14:xfrm>
          </p:contentPart>
        </mc:Choice>
        <mc:Fallback xmlns="">
          <p:pic>
            <p:nvPicPr>
              <p:cNvPr id="73" name="Freihand 72">
                <a:extLst>
                  <a:ext uri="{FF2B5EF4-FFF2-40B4-BE49-F238E27FC236}">
                    <a16:creationId xmlns:a16="http://schemas.microsoft.com/office/drawing/2014/main" id="{102D6A34-C26E-D4CC-6543-807AD598EFE2}"/>
                  </a:ext>
                </a:extLst>
              </p:cNvPr>
              <p:cNvPicPr/>
              <p:nvPr/>
            </p:nvPicPr>
            <p:blipFill>
              <a:blip r:embed="rId94"/>
              <a:stretch>
                <a:fillRect/>
              </a:stretch>
            </p:blipFill>
            <p:spPr>
              <a:xfrm>
                <a:off x="9320075" y="1016308"/>
                <a:ext cx="34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4F3DB549-1431-CDC8-7D02-15691B46B31F}"/>
                  </a:ext>
                </a:extLst>
              </p14:cNvPr>
              <p14:cNvContentPartPr/>
              <p14:nvPr/>
            </p14:nvContentPartPr>
            <p14:xfrm>
              <a:off x="9672515" y="1072108"/>
              <a:ext cx="43920" cy="286920"/>
            </p14:xfrm>
          </p:contentPart>
        </mc:Choice>
        <mc:Fallback xmlns="">
          <p:pic>
            <p:nvPicPr>
              <p:cNvPr id="74" name="Freihand 73">
                <a:extLst>
                  <a:ext uri="{FF2B5EF4-FFF2-40B4-BE49-F238E27FC236}">
                    <a16:creationId xmlns:a16="http://schemas.microsoft.com/office/drawing/2014/main" id="{4F3DB549-1431-CDC8-7D02-15691B46B31F}"/>
                  </a:ext>
                </a:extLst>
              </p:cNvPr>
              <p:cNvPicPr/>
              <p:nvPr/>
            </p:nvPicPr>
            <p:blipFill>
              <a:blip r:embed="rId96"/>
              <a:stretch>
                <a:fillRect/>
              </a:stretch>
            </p:blipFill>
            <p:spPr>
              <a:xfrm>
                <a:off x="9663875" y="1063108"/>
                <a:ext cx="615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Freihand 74">
                <a:extLst>
                  <a:ext uri="{FF2B5EF4-FFF2-40B4-BE49-F238E27FC236}">
                    <a16:creationId xmlns:a16="http://schemas.microsoft.com/office/drawing/2014/main" id="{C775140B-8CDF-38FA-A072-DA3AE1D4761E}"/>
                  </a:ext>
                </a:extLst>
              </p14:cNvPr>
              <p14:cNvContentPartPr/>
              <p14:nvPr/>
            </p14:nvContentPartPr>
            <p14:xfrm>
              <a:off x="9573155" y="1248868"/>
              <a:ext cx="223200" cy="215640"/>
            </p14:xfrm>
          </p:contentPart>
        </mc:Choice>
        <mc:Fallback xmlns="">
          <p:pic>
            <p:nvPicPr>
              <p:cNvPr id="75" name="Freihand 74">
                <a:extLst>
                  <a:ext uri="{FF2B5EF4-FFF2-40B4-BE49-F238E27FC236}">
                    <a16:creationId xmlns:a16="http://schemas.microsoft.com/office/drawing/2014/main" id="{C775140B-8CDF-38FA-A072-DA3AE1D4761E}"/>
                  </a:ext>
                </a:extLst>
              </p:cNvPr>
              <p:cNvPicPr/>
              <p:nvPr/>
            </p:nvPicPr>
            <p:blipFill>
              <a:blip r:embed="rId98"/>
              <a:stretch>
                <a:fillRect/>
              </a:stretch>
            </p:blipFill>
            <p:spPr>
              <a:xfrm>
                <a:off x="9564155" y="1239868"/>
                <a:ext cx="240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7" name="Freihand 76">
                <a:extLst>
                  <a:ext uri="{FF2B5EF4-FFF2-40B4-BE49-F238E27FC236}">
                    <a16:creationId xmlns:a16="http://schemas.microsoft.com/office/drawing/2014/main" id="{CDD20D03-A49A-AEB6-930F-3D8887FCF80D}"/>
                  </a:ext>
                </a:extLst>
              </p14:cNvPr>
              <p14:cNvContentPartPr/>
              <p14:nvPr/>
            </p14:nvContentPartPr>
            <p14:xfrm>
              <a:off x="10003715" y="1221148"/>
              <a:ext cx="205920" cy="32760"/>
            </p14:xfrm>
          </p:contentPart>
        </mc:Choice>
        <mc:Fallback xmlns="">
          <p:pic>
            <p:nvPicPr>
              <p:cNvPr id="77" name="Freihand 76">
                <a:extLst>
                  <a:ext uri="{FF2B5EF4-FFF2-40B4-BE49-F238E27FC236}">
                    <a16:creationId xmlns:a16="http://schemas.microsoft.com/office/drawing/2014/main" id="{CDD20D03-A49A-AEB6-930F-3D8887FCF80D}"/>
                  </a:ext>
                </a:extLst>
              </p:cNvPr>
              <p:cNvPicPr/>
              <p:nvPr/>
            </p:nvPicPr>
            <p:blipFill>
              <a:blip r:embed="rId100"/>
              <a:stretch>
                <a:fillRect/>
              </a:stretch>
            </p:blipFill>
            <p:spPr>
              <a:xfrm>
                <a:off x="9995075" y="1212508"/>
                <a:ext cx="223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8" name="Freihand 77">
                <a:extLst>
                  <a:ext uri="{FF2B5EF4-FFF2-40B4-BE49-F238E27FC236}">
                    <a16:creationId xmlns:a16="http://schemas.microsoft.com/office/drawing/2014/main" id="{EDBD96F8-35F6-A72D-AC87-EED47FB291DB}"/>
                  </a:ext>
                </a:extLst>
              </p14:cNvPr>
              <p14:cNvContentPartPr/>
              <p14:nvPr/>
            </p14:nvContentPartPr>
            <p14:xfrm>
              <a:off x="10161395" y="1123588"/>
              <a:ext cx="165240" cy="201960"/>
            </p14:xfrm>
          </p:contentPart>
        </mc:Choice>
        <mc:Fallback xmlns="">
          <p:pic>
            <p:nvPicPr>
              <p:cNvPr id="78" name="Freihand 77">
                <a:extLst>
                  <a:ext uri="{FF2B5EF4-FFF2-40B4-BE49-F238E27FC236}">
                    <a16:creationId xmlns:a16="http://schemas.microsoft.com/office/drawing/2014/main" id="{EDBD96F8-35F6-A72D-AC87-EED47FB291DB}"/>
                  </a:ext>
                </a:extLst>
              </p:cNvPr>
              <p:cNvPicPr/>
              <p:nvPr/>
            </p:nvPicPr>
            <p:blipFill>
              <a:blip r:embed="rId102"/>
              <a:stretch>
                <a:fillRect/>
              </a:stretch>
            </p:blipFill>
            <p:spPr>
              <a:xfrm>
                <a:off x="10152755" y="1114948"/>
                <a:ext cx="182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0" name="Freihand 79">
                <a:extLst>
                  <a:ext uri="{FF2B5EF4-FFF2-40B4-BE49-F238E27FC236}">
                    <a16:creationId xmlns:a16="http://schemas.microsoft.com/office/drawing/2014/main" id="{B8BEBAA1-A23E-4FDE-820C-1A94F5EB07DC}"/>
                  </a:ext>
                </a:extLst>
              </p14:cNvPr>
              <p14:cNvContentPartPr/>
              <p14:nvPr/>
            </p14:nvContentPartPr>
            <p14:xfrm>
              <a:off x="8956475" y="1504108"/>
              <a:ext cx="257040" cy="204120"/>
            </p14:xfrm>
          </p:contentPart>
        </mc:Choice>
        <mc:Fallback xmlns="">
          <p:pic>
            <p:nvPicPr>
              <p:cNvPr id="80" name="Freihand 79">
                <a:extLst>
                  <a:ext uri="{FF2B5EF4-FFF2-40B4-BE49-F238E27FC236}">
                    <a16:creationId xmlns:a16="http://schemas.microsoft.com/office/drawing/2014/main" id="{B8BEBAA1-A23E-4FDE-820C-1A94F5EB07DC}"/>
                  </a:ext>
                </a:extLst>
              </p:cNvPr>
              <p:cNvPicPr/>
              <p:nvPr/>
            </p:nvPicPr>
            <p:blipFill>
              <a:blip r:embed="rId104"/>
              <a:stretch>
                <a:fillRect/>
              </a:stretch>
            </p:blipFill>
            <p:spPr>
              <a:xfrm>
                <a:off x="8947475" y="1495108"/>
                <a:ext cx="2746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1" name="Freihand 80">
                <a:extLst>
                  <a:ext uri="{FF2B5EF4-FFF2-40B4-BE49-F238E27FC236}">
                    <a16:creationId xmlns:a16="http://schemas.microsoft.com/office/drawing/2014/main" id="{E8C71463-3733-91D9-0377-92FDEABEAC9E}"/>
                  </a:ext>
                </a:extLst>
              </p14:cNvPr>
              <p14:cNvContentPartPr/>
              <p14:nvPr/>
            </p14:nvContentPartPr>
            <p14:xfrm>
              <a:off x="9266075" y="1484668"/>
              <a:ext cx="243360" cy="173160"/>
            </p14:xfrm>
          </p:contentPart>
        </mc:Choice>
        <mc:Fallback xmlns="">
          <p:pic>
            <p:nvPicPr>
              <p:cNvPr id="81" name="Freihand 80">
                <a:extLst>
                  <a:ext uri="{FF2B5EF4-FFF2-40B4-BE49-F238E27FC236}">
                    <a16:creationId xmlns:a16="http://schemas.microsoft.com/office/drawing/2014/main" id="{E8C71463-3733-91D9-0377-92FDEABEAC9E}"/>
                  </a:ext>
                </a:extLst>
              </p:cNvPr>
              <p:cNvPicPr/>
              <p:nvPr/>
            </p:nvPicPr>
            <p:blipFill>
              <a:blip r:embed="rId106"/>
              <a:stretch>
                <a:fillRect/>
              </a:stretch>
            </p:blipFill>
            <p:spPr>
              <a:xfrm>
                <a:off x="9257435" y="1475668"/>
                <a:ext cx="261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 name="Freihand 81">
                <a:extLst>
                  <a:ext uri="{FF2B5EF4-FFF2-40B4-BE49-F238E27FC236}">
                    <a16:creationId xmlns:a16="http://schemas.microsoft.com/office/drawing/2014/main" id="{2780356E-DEA6-1999-ABAF-CD59A7A6EDF5}"/>
                  </a:ext>
                </a:extLst>
              </p14:cNvPr>
              <p14:cNvContentPartPr/>
              <p14:nvPr/>
            </p14:nvContentPartPr>
            <p14:xfrm>
              <a:off x="8885195" y="1847548"/>
              <a:ext cx="556200" cy="263880"/>
            </p14:xfrm>
          </p:contentPart>
        </mc:Choice>
        <mc:Fallback xmlns="">
          <p:pic>
            <p:nvPicPr>
              <p:cNvPr id="82" name="Freihand 81">
                <a:extLst>
                  <a:ext uri="{FF2B5EF4-FFF2-40B4-BE49-F238E27FC236}">
                    <a16:creationId xmlns:a16="http://schemas.microsoft.com/office/drawing/2014/main" id="{2780356E-DEA6-1999-ABAF-CD59A7A6EDF5}"/>
                  </a:ext>
                </a:extLst>
              </p:cNvPr>
              <p:cNvPicPr/>
              <p:nvPr/>
            </p:nvPicPr>
            <p:blipFill>
              <a:blip r:embed="rId108"/>
              <a:stretch>
                <a:fillRect/>
              </a:stretch>
            </p:blipFill>
            <p:spPr>
              <a:xfrm>
                <a:off x="8876555" y="1838908"/>
                <a:ext cx="5738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Freihand 83">
                <a:extLst>
                  <a:ext uri="{FF2B5EF4-FFF2-40B4-BE49-F238E27FC236}">
                    <a16:creationId xmlns:a16="http://schemas.microsoft.com/office/drawing/2014/main" id="{8F1B1325-2AB8-9E6A-66DC-9C3697C81931}"/>
                  </a:ext>
                </a:extLst>
              </p14:cNvPr>
              <p14:cNvContentPartPr/>
              <p14:nvPr/>
            </p14:nvContentPartPr>
            <p14:xfrm>
              <a:off x="8956835" y="2166508"/>
              <a:ext cx="124920" cy="104400"/>
            </p14:xfrm>
          </p:contentPart>
        </mc:Choice>
        <mc:Fallback xmlns="">
          <p:pic>
            <p:nvPicPr>
              <p:cNvPr id="84" name="Freihand 83">
                <a:extLst>
                  <a:ext uri="{FF2B5EF4-FFF2-40B4-BE49-F238E27FC236}">
                    <a16:creationId xmlns:a16="http://schemas.microsoft.com/office/drawing/2014/main" id="{8F1B1325-2AB8-9E6A-66DC-9C3697C81931}"/>
                  </a:ext>
                </a:extLst>
              </p:cNvPr>
              <p:cNvPicPr/>
              <p:nvPr/>
            </p:nvPicPr>
            <p:blipFill>
              <a:blip r:embed="rId110"/>
              <a:stretch>
                <a:fillRect/>
              </a:stretch>
            </p:blipFill>
            <p:spPr>
              <a:xfrm>
                <a:off x="8947835" y="2157868"/>
                <a:ext cx="142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Freihand 84">
                <a:extLst>
                  <a:ext uri="{FF2B5EF4-FFF2-40B4-BE49-F238E27FC236}">
                    <a16:creationId xmlns:a16="http://schemas.microsoft.com/office/drawing/2014/main" id="{391A2F4B-032A-D712-09CF-634FAC89D47D}"/>
                  </a:ext>
                </a:extLst>
              </p14:cNvPr>
              <p14:cNvContentPartPr/>
              <p14:nvPr/>
            </p14:nvContentPartPr>
            <p14:xfrm>
              <a:off x="9117755" y="2055988"/>
              <a:ext cx="180000" cy="198720"/>
            </p14:xfrm>
          </p:contentPart>
        </mc:Choice>
        <mc:Fallback xmlns="">
          <p:pic>
            <p:nvPicPr>
              <p:cNvPr id="85" name="Freihand 84">
                <a:extLst>
                  <a:ext uri="{FF2B5EF4-FFF2-40B4-BE49-F238E27FC236}">
                    <a16:creationId xmlns:a16="http://schemas.microsoft.com/office/drawing/2014/main" id="{391A2F4B-032A-D712-09CF-634FAC89D47D}"/>
                  </a:ext>
                </a:extLst>
              </p:cNvPr>
              <p:cNvPicPr/>
              <p:nvPr/>
            </p:nvPicPr>
            <p:blipFill>
              <a:blip r:embed="rId112"/>
              <a:stretch>
                <a:fillRect/>
              </a:stretch>
            </p:blipFill>
            <p:spPr>
              <a:xfrm>
                <a:off x="9108755" y="2047348"/>
                <a:ext cx="197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DB4856C7-69DF-B42D-9B93-BF106A17799E}"/>
                  </a:ext>
                </a:extLst>
              </p14:cNvPr>
              <p14:cNvContentPartPr/>
              <p14:nvPr/>
            </p14:nvContentPartPr>
            <p14:xfrm>
              <a:off x="9316115" y="2063188"/>
              <a:ext cx="242280" cy="193320"/>
            </p14:xfrm>
          </p:contentPart>
        </mc:Choice>
        <mc:Fallback xmlns="">
          <p:pic>
            <p:nvPicPr>
              <p:cNvPr id="86" name="Freihand 85">
                <a:extLst>
                  <a:ext uri="{FF2B5EF4-FFF2-40B4-BE49-F238E27FC236}">
                    <a16:creationId xmlns:a16="http://schemas.microsoft.com/office/drawing/2014/main" id="{DB4856C7-69DF-B42D-9B93-BF106A17799E}"/>
                  </a:ext>
                </a:extLst>
              </p:cNvPr>
              <p:cNvPicPr/>
              <p:nvPr/>
            </p:nvPicPr>
            <p:blipFill>
              <a:blip r:embed="rId114"/>
              <a:stretch>
                <a:fillRect/>
              </a:stretch>
            </p:blipFill>
            <p:spPr>
              <a:xfrm>
                <a:off x="9307115" y="2054188"/>
                <a:ext cx="259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6" name="Freihand 95">
                <a:extLst>
                  <a:ext uri="{FF2B5EF4-FFF2-40B4-BE49-F238E27FC236}">
                    <a16:creationId xmlns:a16="http://schemas.microsoft.com/office/drawing/2014/main" id="{F9E7E1CA-43F3-B21E-7AA6-D4D8FFA9A28A}"/>
                  </a:ext>
                </a:extLst>
              </p14:cNvPr>
              <p14:cNvContentPartPr/>
              <p14:nvPr/>
            </p14:nvContentPartPr>
            <p14:xfrm>
              <a:off x="10497635" y="1440388"/>
              <a:ext cx="235080" cy="176400"/>
            </p14:xfrm>
          </p:contentPart>
        </mc:Choice>
        <mc:Fallback xmlns="">
          <p:pic>
            <p:nvPicPr>
              <p:cNvPr id="96" name="Freihand 95">
                <a:extLst>
                  <a:ext uri="{FF2B5EF4-FFF2-40B4-BE49-F238E27FC236}">
                    <a16:creationId xmlns:a16="http://schemas.microsoft.com/office/drawing/2014/main" id="{F9E7E1CA-43F3-B21E-7AA6-D4D8FFA9A28A}"/>
                  </a:ext>
                </a:extLst>
              </p:cNvPr>
              <p:cNvPicPr/>
              <p:nvPr/>
            </p:nvPicPr>
            <p:blipFill>
              <a:blip r:embed="rId116"/>
              <a:stretch>
                <a:fillRect/>
              </a:stretch>
            </p:blipFill>
            <p:spPr>
              <a:xfrm>
                <a:off x="10488995" y="1431388"/>
                <a:ext cx="252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7" name="Freihand 96">
                <a:extLst>
                  <a:ext uri="{FF2B5EF4-FFF2-40B4-BE49-F238E27FC236}">
                    <a16:creationId xmlns:a16="http://schemas.microsoft.com/office/drawing/2014/main" id="{CB6183AD-8C9E-5315-7190-B392896E3F31}"/>
                  </a:ext>
                </a:extLst>
              </p14:cNvPr>
              <p14:cNvContentPartPr/>
              <p14:nvPr/>
            </p14:nvContentPartPr>
            <p14:xfrm>
              <a:off x="10802915" y="1393228"/>
              <a:ext cx="214920" cy="200520"/>
            </p14:xfrm>
          </p:contentPart>
        </mc:Choice>
        <mc:Fallback xmlns="">
          <p:pic>
            <p:nvPicPr>
              <p:cNvPr id="97" name="Freihand 96">
                <a:extLst>
                  <a:ext uri="{FF2B5EF4-FFF2-40B4-BE49-F238E27FC236}">
                    <a16:creationId xmlns:a16="http://schemas.microsoft.com/office/drawing/2014/main" id="{CB6183AD-8C9E-5315-7190-B392896E3F31}"/>
                  </a:ext>
                </a:extLst>
              </p:cNvPr>
              <p:cNvPicPr/>
              <p:nvPr/>
            </p:nvPicPr>
            <p:blipFill>
              <a:blip r:embed="rId118"/>
              <a:stretch>
                <a:fillRect/>
              </a:stretch>
            </p:blipFill>
            <p:spPr>
              <a:xfrm>
                <a:off x="10793915" y="1384228"/>
                <a:ext cx="232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8" name="Freihand 97">
                <a:extLst>
                  <a:ext uri="{FF2B5EF4-FFF2-40B4-BE49-F238E27FC236}">
                    <a16:creationId xmlns:a16="http://schemas.microsoft.com/office/drawing/2014/main" id="{85152B28-2B22-A2BF-CFA5-31FF17032C1F}"/>
                  </a:ext>
                </a:extLst>
              </p14:cNvPr>
              <p14:cNvContentPartPr/>
              <p14:nvPr/>
            </p14:nvContentPartPr>
            <p14:xfrm>
              <a:off x="10383155" y="1770868"/>
              <a:ext cx="101520" cy="129960"/>
            </p14:xfrm>
          </p:contentPart>
        </mc:Choice>
        <mc:Fallback xmlns="">
          <p:pic>
            <p:nvPicPr>
              <p:cNvPr id="98" name="Freihand 97">
                <a:extLst>
                  <a:ext uri="{FF2B5EF4-FFF2-40B4-BE49-F238E27FC236}">
                    <a16:creationId xmlns:a16="http://schemas.microsoft.com/office/drawing/2014/main" id="{85152B28-2B22-A2BF-CFA5-31FF17032C1F}"/>
                  </a:ext>
                </a:extLst>
              </p:cNvPr>
              <p:cNvPicPr/>
              <p:nvPr/>
            </p:nvPicPr>
            <p:blipFill>
              <a:blip r:embed="rId120"/>
              <a:stretch>
                <a:fillRect/>
              </a:stretch>
            </p:blipFill>
            <p:spPr>
              <a:xfrm>
                <a:off x="10374515" y="1761868"/>
                <a:ext cx="119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9" name="Freihand 98">
                <a:extLst>
                  <a:ext uri="{FF2B5EF4-FFF2-40B4-BE49-F238E27FC236}">
                    <a16:creationId xmlns:a16="http://schemas.microsoft.com/office/drawing/2014/main" id="{F52DB594-CD2A-0B1F-A841-F723E78C999D}"/>
                  </a:ext>
                </a:extLst>
              </p14:cNvPr>
              <p14:cNvContentPartPr/>
              <p14:nvPr/>
            </p14:nvContentPartPr>
            <p14:xfrm>
              <a:off x="10491515" y="1694908"/>
              <a:ext cx="803880" cy="270720"/>
            </p14:xfrm>
          </p:contentPart>
        </mc:Choice>
        <mc:Fallback xmlns="">
          <p:pic>
            <p:nvPicPr>
              <p:cNvPr id="99" name="Freihand 98">
                <a:extLst>
                  <a:ext uri="{FF2B5EF4-FFF2-40B4-BE49-F238E27FC236}">
                    <a16:creationId xmlns:a16="http://schemas.microsoft.com/office/drawing/2014/main" id="{F52DB594-CD2A-0B1F-A841-F723E78C999D}"/>
                  </a:ext>
                </a:extLst>
              </p:cNvPr>
              <p:cNvPicPr/>
              <p:nvPr/>
            </p:nvPicPr>
            <p:blipFill>
              <a:blip r:embed="rId122"/>
              <a:stretch>
                <a:fillRect/>
              </a:stretch>
            </p:blipFill>
            <p:spPr>
              <a:xfrm>
                <a:off x="10482875" y="1686268"/>
                <a:ext cx="8215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0" name="Freihand 99">
                <a:extLst>
                  <a:ext uri="{FF2B5EF4-FFF2-40B4-BE49-F238E27FC236}">
                    <a16:creationId xmlns:a16="http://schemas.microsoft.com/office/drawing/2014/main" id="{D8E4503F-B313-7086-C7E8-D5D2C99CA47A}"/>
                  </a:ext>
                </a:extLst>
              </p14:cNvPr>
              <p14:cNvContentPartPr/>
              <p14:nvPr/>
            </p14:nvContentPartPr>
            <p14:xfrm>
              <a:off x="10486475" y="2052388"/>
              <a:ext cx="183240" cy="158040"/>
            </p14:xfrm>
          </p:contentPart>
        </mc:Choice>
        <mc:Fallback xmlns="">
          <p:pic>
            <p:nvPicPr>
              <p:cNvPr id="100" name="Freihand 99">
                <a:extLst>
                  <a:ext uri="{FF2B5EF4-FFF2-40B4-BE49-F238E27FC236}">
                    <a16:creationId xmlns:a16="http://schemas.microsoft.com/office/drawing/2014/main" id="{D8E4503F-B313-7086-C7E8-D5D2C99CA47A}"/>
                  </a:ext>
                </a:extLst>
              </p:cNvPr>
              <p:cNvPicPr/>
              <p:nvPr/>
            </p:nvPicPr>
            <p:blipFill>
              <a:blip r:embed="rId124"/>
              <a:stretch>
                <a:fillRect/>
              </a:stretch>
            </p:blipFill>
            <p:spPr>
              <a:xfrm>
                <a:off x="10477475" y="2043388"/>
                <a:ext cx="200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1" name="Freihand 100">
                <a:extLst>
                  <a:ext uri="{FF2B5EF4-FFF2-40B4-BE49-F238E27FC236}">
                    <a16:creationId xmlns:a16="http://schemas.microsoft.com/office/drawing/2014/main" id="{FB03D7D3-B376-73EC-80A4-F62F99BD6E7F}"/>
                  </a:ext>
                </a:extLst>
              </p14:cNvPr>
              <p14:cNvContentPartPr/>
              <p14:nvPr/>
            </p14:nvContentPartPr>
            <p14:xfrm>
              <a:off x="10699955" y="2056708"/>
              <a:ext cx="163080" cy="132120"/>
            </p14:xfrm>
          </p:contentPart>
        </mc:Choice>
        <mc:Fallback xmlns="">
          <p:pic>
            <p:nvPicPr>
              <p:cNvPr id="101" name="Freihand 100">
                <a:extLst>
                  <a:ext uri="{FF2B5EF4-FFF2-40B4-BE49-F238E27FC236}">
                    <a16:creationId xmlns:a16="http://schemas.microsoft.com/office/drawing/2014/main" id="{FB03D7D3-B376-73EC-80A4-F62F99BD6E7F}"/>
                  </a:ext>
                </a:extLst>
              </p:cNvPr>
              <p:cNvPicPr/>
              <p:nvPr/>
            </p:nvPicPr>
            <p:blipFill>
              <a:blip r:embed="rId126"/>
              <a:stretch>
                <a:fillRect/>
              </a:stretch>
            </p:blipFill>
            <p:spPr>
              <a:xfrm>
                <a:off x="10690955" y="2047708"/>
                <a:ext cx="180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2" name="Freihand 101">
                <a:extLst>
                  <a:ext uri="{FF2B5EF4-FFF2-40B4-BE49-F238E27FC236}">
                    <a16:creationId xmlns:a16="http://schemas.microsoft.com/office/drawing/2014/main" id="{B3E19114-874A-3AC7-470C-10DDA6877DF3}"/>
                  </a:ext>
                </a:extLst>
              </p14:cNvPr>
              <p14:cNvContentPartPr/>
              <p14:nvPr/>
            </p14:nvContentPartPr>
            <p14:xfrm>
              <a:off x="10842515" y="1937548"/>
              <a:ext cx="110160" cy="250920"/>
            </p14:xfrm>
          </p:contentPart>
        </mc:Choice>
        <mc:Fallback xmlns="">
          <p:pic>
            <p:nvPicPr>
              <p:cNvPr id="102" name="Freihand 101">
                <a:extLst>
                  <a:ext uri="{FF2B5EF4-FFF2-40B4-BE49-F238E27FC236}">
                    <a16:creationId xmlns:a16="http://schemas.microsoft.com/office/drawing/2014/main" id="{B3E19114-874A-3AC7-470C-10DDA6877DF3}"/>
                  </a:ext>
                </a:extLst>
              </p:cNvPr>
              <p:cNvPicPr/>
              <p:nvPr/>
            </p:nvPicPr>
            <p:blipFill>
              <a:blip r:embed="rId128"/>
              <a:stretch>
                <a:fillRect/>
              </a:stretch>
            </p:blipFill>
            <p:spPr>
              <a:xfrm>
                <a:off x="10833515" y="1928908"/>
                <a:ext cx="1278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 name="Freihand 102">
                <a:extLst>
                  <a:ext uri="{FF2B5EF4-FFF2-40B4-BE49-F238E27FC236}">
                    <a16:creationId xmlns:a16="http://schemas.microsoft.com/office/drawing/2014/main" id="{F06A3090-AFDC-E60E-5905-678854ADDCBF}"/>
                  </a:ext>
                </a:extLst>
              </p14:cNvPr>
              <p14:cNvContentPartPr/>
              <p14:nvPr/>
            </p14:nvContentPartPr>
            <p14:xfrm>
              <a:off x="10952315" y="1991548"/>
              <a:ext cx="223920" cy="205560"/>
            </p14:xfrm>
          </p:contentPart>
        </mc:Choice>
        <mc:Fallback xmlns="">
          <p:pic>
            <p:nvPicPr>
              <p:cNvPr id="103" name="Freihand 102">
                <a:extLst>
                  <a:ext uri="{FF2B5EF4-FFF2-40B4-BE49-F238E27FC236}">
                    <a16:creationId xmlns:a16="http://schemas.microsoft.com/office/drawing/2014/main" id="{F06A3090-AFDC-E60E-5905-678854ADDCBF}"/>
                  </a:ext>
                </a:extLst>
              </p:cNvPr>
              <p:cNvPicPr/>
              <p:nvPr/>
            </p:nvPicPr>
            <p:blipFill>
              <a:blip r:embed="rId130"/>
              <a:stretch>
                <a:fillRect/>
              </a:stretch>
            </p:blipFill>
            <p:spPr>
              <a:xfrm>
                <a:off x="10943315" y="1982908"/>
                <a:ext cx="241560" cy="223200"/>
              </a:xfrm>
              <a:prstGeom prst="rect">
                <a:avLst/>
              </a:prstGeom>
            </p:spPr>
          </p:pic>
        </mc:Fallback>
      </mc:AlternateContent>
      <p:grpSp>
        <p:nvGrpSpPr>
          <p:cNvPr id="110" name="Gruppieren 109">
            <a:extLst>
              <a:ext uri="{FF2B5EF4-FFF2-40B4-BE49-F238E27FC236}">
                <a16:creationId xmlns:a16="http://schemas.microsoft.com/office/drawing/2014/main" id="{657E6453-B8BA-61F6-E9D7-4AA7997C3847}"/>
              </a:ext>
            </a:extLst>
          </p:cNvPr>
          <p:cNvGrpSpPr/>
          <p:nvPr/>
        </p:nvGrpSpPr>
        <p:grpSpPr>
          <a:xfrm>
            <a:off x="10451195" y="723988"/>
            <a:ext cx="1576800" cy="585000"/>
            <a:chOff x="10451195" y="723988"/>
            <a:chExt cx="1576800" cy="585000"/>
          </a:xfrm>
        </p:grpSpPr>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9CEBEB38-1146-F68F-124C-270559A4762D}"/>
                    </a:ext>
                  </a:extLst>
                </p14:cNvPr>
                <p14:cNvContentPartPr/>
                <p14:nvPr/>
              </p14:nvContentPartPr>
              <p14:xfrm>
                <a:off x="10526795" y="1050148"/>
                <a:ext cx="33480" cy="253440"/>
              </p14:xfrm>
            </p:contentPart>
          </mc:Choice>
          <mc:Fallback xmlns="">
            <p:pic>
              <p:nvPicPr>
                <p:cNvPr id="88" name="Freihand 87">
                  <a:extLst>
                    <a:ext uri="{FF2B5EF4-FFF2-40B4-BE49-F238E27FC236}">
                      <a16:creationId xmlns:a16="http://schemas.microsoft.com/office/drawing/2014/main" id="{9CEBEB38-1146-F68F-124C-270559A4762D}"/>
                    </a:ext>
                  </a:extLst>
                </p:cNvPr>
                <p:cNvPicPr/>
                <p:nvPr/>
              </p:nvPicPr>
              <p:blipFill>
                <a:blip r:embed="rId132"/>
                <a:stretch>
                  <a:fillRect/>
                </a:stretch>
              </p:blipFill>
              <p:spPr>
                <a:xfrm>
                  <a:off x="10517795" y="1041508"/>
                  <a:ext cx="511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2EC36A15-A16E-31CB-F522-69B8CE5ADECE}"/>
                    </a:ext>
                  </a:extLst>
                </p14:cNvPr>
                <p14:cNvContentPartPr/>
                <p14:nvPr/>
              </p14:nvContentPartPr>
              <p14:xfrm>
                <a:off x="10451195" y="1000828"/>
                <a:ext cx="236160" cy="302400"/>
              </p14:xfrm>
            </p:contentPart>
          </mc:Choice>
          <mc:Fallback xmlns="">
            <p:pic>
              <p:nvPicPr>
                <p:cNvPr id="89" name="Freihand 88">
                  <a:extLst>
                    <a:ext uri="{FF2B5EF4-FFF2-40B4-BE49-F238E27FC236}">
                      <a16:creationId xmlns:a16="http://schemas.microsoft.com/office/drawing/2014/main" id="{2EC36A15-A16E-31CB-F522-69B8CE5ADECE}"/>
                    </a:ext>
                  </a:extLst>
                </p:cNvPr>
                <p:cNvPicPr/>
                <p:nvPr/>
              </p:nvPicPr>
              <p:blipFill>
                <a:blip r:embed="rId134"/>
                <a:stretch>
                  <a:fillRect/>
                </a:stretch>
              </p:blipFill>
              <p:spPr>
                <a:xfrm>
                  <a:off x="10442555" y="992188"/>
                  <a:ext cx="2538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D0211EA1-0ECA-2A9B-6567-CC4FE68D8B99}"/>
                    </a:ext>
                  </a:extLst>
                </p14:cNvPr>
                <p14:cNvContentPartPr/>
                <p14:nvPr/>
              </p14:nvContentPartPr>
              <p14:xfrm>
                <a:off x="10711475" y="977788"/>
                <a:ext cx="102240" cy="309240"/>
              </p14:xfrm>
            </p:contentPart>
          </mc:Choice>
          <mc:Fallback xmlns="">
            <p:pic>
              <p:nvPicPr>
                <p:cNvPr id="90" name="Freihand 89">
                  <a:extLst>
                    <a:ext uri="{FF2B5EF4-FFF2-40B4-BE49-F238E27FC236}">
                      <a16:creationId xmlns:a16="http://schemas.microsoft.com/office/drawing/2014/main" id="{D0211EA1-0ECA-2A9B-6567-CC4FE68D8B99}"/>
                    </a:ext>
                  </a:extLst>
                </p:cNvPr>
                <p:cNvPicPr/>
                <p:nvPr/>
              </p:nvPicPr>
              <p:blipFill>
                <a:blip r:embed="rId136"/>
                <a:stretch>
                  <a:fillRect/>
                </a:stretch>
              </p:blipFill>
              <p:spPr>
                <a:xfrm>
                  <a:off x="10702835" y="968788"/>
                  <a:ext cx="11988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 name="Freihand 90">
                  <a:extLst>
                    <a:ext uri="{FF2B5EF4-FFF2-40B4-BE49-F238E27FC236}">
                      <a16:creationId xmlns:a16="http://schemas.microsoft.com/office/drawing/2014/main" id="{B5DAD241-2128-4350-224F-388EAE177554}"/>
                    </a:ext>
                  </a:extLst>
                </p14:cNvPr>
                <p14:cNvContentPartPr/>
                <p14:nvPr/>
              </p14:nvContentPartPr>
              <p14:xfrm>
                <a:off x="10861955" y="984988"/>
                <a:ext cx="61920" cy="246240"/>
              </p14:xfrm>
            </p:contentPart>
          </mc:Choice>
          <mc:Fallback xmlns="">
            <p:pic>
              <p:nvPicPr>
                <p:cNvPr id="91" name="Freihand 90">
                  <a:extLst>
                    <a:ext uri="{FF2B5EF4-FFF2-40B4-BE49-F238E27FC236}">
                      <a16:creationId xmlns:a16="http://schemas.microsoft.com/office/drawing/2014/main" id="{B5DAD241-2128-4350-224F-388EAE177554}"/>
                    </a:ext>
                  </a:extLst>
                </p:cNvPr>
                <p:cNvPicPr/>
                <p:nvPr/>
              </p:nvPicPr>
              <p:blipFill>
                <a:blip r:embed="rId138"/>
                <a:stretch>
                  <a:fillRect/>
                </a:stretch>
              </p:blipFill>
              <p:spPr>
                <a:xfrm>
                  <a:off x="10852955" y="975988"/>
                  <a:ext cx="795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2" name="Freihand 91">
                  <a:extLst>
                    <a:ext uri="{FF2B5EF4-FFF2-40B4-BE49-F238E27FC236}">
                      <a16:creationId xmlns:a16="http://schemas.microsoft.com/office/drawing/2014/main" id="{8D91E9A6-1747-23EF-58E6-F9C7DE54E3D9}"/>
                    </a:ext>
                  </a:extLst>
                </p14:cNvPr>
                <p14:cNvContentPartPr/>
                <p14:nvPr/>
              </p14:nvContentPartPr>
              <p14:xfrm>
                <a:off x="10970315" y="938188"/>
                <a:ext cx="88200" cy="370800"/>
              </p14:xfrm>
            </p:contentPart>
          </mc:Choice>
          <mc:Fallback xmlns="">
            <p:pic>
              <p:nvPicPr>
                <p:cNvPr id="92" name="Freihand 91">
                  <a:extLst>
                    <a:ext uri="{FF2B5EF4-FFF2-40B4-BE49-F238E27FC236}">
                      <a16:creationId xmlns:a16="http://schemas.microsoft.com/office/drawing/2014/main" id="{8D91E9A6-1747-23EF-58E6-F9C7DE54E3D9}"/>
                    </a:ext>
                  </a:extLst>
                </p:cNvPr>
                <p:cNvPicPr/>
                <p:nvPr/>
              </p:nvPicPr>
              <p:blipFill>
                <a:blip r:embed="rId140"/>
                <a:stretch>
                  <a:fillRect/>
                </a:stretch>
              </p:blipFill>
              <p:spPr>
                <a:xfrm>
                  <a:off x="10961675" y="929188"/>
                  <a:ext cx="10584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Freihand 92">
                  <a:extLst>
                    <a:ext uri="{FF2B5EF4-FFF2-40B4-BE49-F238E27FC236}">
                      <a16:creationId xmlns:a16="http://schemas.microsoft.com/office/drawing/2014/main" id="{FF422697-3823-7274-CA6E-72D714671435}"/>
                    </a:ext>
                  </a:extLst>
                </p14:cNvPr>
                <p14:cNvContentPartPr/>
                <p14:nvPr/>
              </p14:nvContentPartPr>
              <p14:xfrm>
                <a:off x="11168675" y="991108"/>
                <a:ext cx="29880" cy="278640"/>
              </p14:xfrm>
            </p:contentPart>
          </mc:Choice>
          <mc:Fallback xmlns="">
            <p:pic>
              <p:nvPicPr>
                <p:cNvPr id="93" name="Freihand 92">
                  <a:extLst>
                    <a:ext uri="{FF2B5EF4-FFF2-40B4-BE49-F238E27FC236}">
                      <a16:creationId xmlns:a16="http://schemas.microsoft.com/office/drawing/2014/main" id="{FF422697-3823-7274-CA6E-72D714671435}"/>
                    </a:ext>
                  </a:extLst>
                </p:cNvPr>
                <p:cNvPicPr/>
                <p:nvPr/>
              </p:nvPicPr>
              <p:blipFill>
                <a:blip r:embed="rId142"/>
                <a:stretch>
                  <a:fillRect/>
                </a:stretch>
              </p:blipFill>
              <p:spPr>
                <a:xfrm>
                  <a:off x="11160035" y="982108"/>
                  <a:ext cx="475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4" name="Freihand 93">
                  <a:extLst>
                    <a:ext uri="{FF2B5EF4-FFF2-40B4-BE49-F238E27FC236}">
                      <a16:creationId xmlns:a16="http://schemas.microsoft.com/office/drawing/2014/main" id="{10D1A051-5C3C-439E-609B-622A7672A2DF}"/>
                    </a:ext>
                  </a:extLst>
                </p14:cNvPr>
                <p14:cNvContentPartPr/>
                <p14:nvPr/>
              </p14:nvContentPartPr>
              <p14:xfrm>
                <a:off x="11097755" y="826948"/>
                <a:ext cx="182520" cy="192960"/>
              </p14:xfrm>
            </p:contentPart>
          </mc:Choice>
          <mc:Fallback xmlns="">
            <p:pic>
              <p:nvPicPr>
                <p:cNvPr id="94" name="Freihand 93">
                  <a:extLst>
                    <a:ext uri="{FF2B5EF4-FFF2-40B4-BE49-F238E27FC236}">
                      <a16:creationId xmlns:a16="http://schemas.microsoft.com/office/drawing/2014/main" id="{10D1A051-5C3C-439E-609B-622A7672A2DF}"/>
                    </a:ext>
                  </a:extLst>
                </p:cNvPr>
                <p:cNvPicPr/>
                <p:nvPr/>
              </p:nvPicPr>
              <p:blipFill>
                <a:blip r:embed="rId144"/>
                <a:stretch>
                  <a:fillRect/>
                </a:stretch>
              </p:blipFill>
              <p:spPr>
                <a:xfrm>
                  <a:off x="11089115" y="818308"/>
                  <a:ext cx="200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 name="Freihand 104">
                  <a:extLst>
                    <a:ext uri="{FF2B5EF4-FFF2-40B4-BE49-F238E27FC236}">
                      <a16:creationId xmlns:a16="http://schemas.microsoft.com/office/drawing/2014/main" id="{AABAC8E1-5A29-078B-085C-A386513A2F07}"/>
                    </a:ext>
                  </a:extLst>
                </p14:cNvPr>
                <p14:cNvContentPartPr/>
                <p14:nvPr/>
              </p14:nvContentPartPr>
              <p14:xfrm>
                <a:off x="11372795" y="1159948"/>
                <a:ext cx="188280" cy="12960"/>
              </p14:xfrm>
            </p:contentPart>
          </mc:Choice>
          <mc:Fallback xmlns="">
            <p:pic>
              <p:nvPicPr>
                <p:cNvPr id="105" name="Freihand 104">
                  <a:extLst>
                    <a:ext uri="{FF2B5EF4-FFF2-40B4-BE49-F238E27FC236}">
                      <a16:creationId xmlns:a16="http://schemas.microsoft.com/office/drawing/2014/main" id="{AABAC8E1-5A29-078B-085C-A386513A2F07}"/>
                    </a:ext>
                  </a:extLst>
                </p:cNvPr>
                <p:cNvPicPr/>
                <p:nvPr/>
              </p:nvPicPr>
              <p:blipFill>
                <a:blip r:embed="rId146"/>
                <a:stretch>
                  <a:fillRect/>
                </a:stretch>
              </p:blipFill>
              <p:spPr>
                <a:xfrm>
                  <a:off x="11363795" y="1151308"/>
                  <a:ext cx="205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6" name="Freihand 105">
                  <a:extLst>
                    <a:ext uri="{FF2B5EF4-FFF2-40B4-BE49-F238E27FC236}">
                      <a16:creationId xmlns:a16="http://schemas.microsoft.com/office/drawing/2014/main" id="{AEE4BEB8-30CB-3218-1A2B-78C665F1B565}"/>
                    </a:ext>
                  </a:extLst>
                </p14:cNvPr>
                <p14:cNvContentPartPr/>
                <p14:nvPr/>
              </p14:nvContentPartPr>
              <p14:xfrm>
                <a:off x="11619395" y="1048708"/>
                <a:ext cx="103320" cy="66600"/>
              </p14:xfrm>
            </p:contentPart>
          </mc:Choice>
          <mc:Fallback xmlns="">
            <p:pic>
              <p:nvPicPr>
                <p:cNvPr id="106" name="Freihand 105">
                  <a:extLst>
                    <a:ext uri="{FF2B5EF4-FFF2-40B4-BE49-F238E27FC236}">
                      <a16:creationId xmlns:a16="http://schemas.microsoft.com/office/drawing/2014/main" id="{AEE4BEB8-30CB-3218-1A2B-78C665F1B565}"/>
                    </a:ext>
                  </a:extLst>
                </p:cNvPr>
                <p:cNvPicPr/>
                <p:nvPr/>
              </p:nvPicPr>
              <p:blipFill>
                <a:blip r:embed="rId148"/>
                <a:stretch>
                  <a:fillRect/>
                </a:stretch>
              </p:blipFill>
              <p:spPr>
                <a:xfrm>
                  <a:off x="11610755" y="1040068"/>
                  <a:ext cx="120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7" name="Freihand 106">
                  <a:extLst>
                    <a:ext uri="{FF2B5EF4-FFF2-40B4-BE49-F238E27FC236}">
                      <a16:creationId xmlns:a16="http://schemas.microsoft.com/office/drawing/2014/main" id="{A569D60C-4211-B33B-7ADE-FC6470620EE3}"/>
                    </a:ext>
                  </a:extLst>
                </p14:cNvPr>
                <p14:cNvContentPartPr/>
                <p14:nvPr/>
              </p14:nvContentPartPr>
              <p14:xfrm>
                <a:off x="11692835" y="1027828"/>
                <a:ext cx="96840" cy="277920"/>
              </p14:xfrm>
            </p:contentPart>
          </mc:Choice>
          <mc:Fallback xmlns="">
            <p:pic>
              <p:nvPicPr>
                <p:cNvPr id="107" name="Freihand 106">
                  <a:extLst>
                    <a:ext uri="{FF2B5EF4-FFF2-40B4-BE49-F238E27FC236}">
                      <a16:creationId xmlns:a16="http://schemas.microsoft.com/office/drawing/2014/main" id="{A569D60C-4211-B33B-7ADE-FC6470620EE3}"/>
                    </a:ext>
                  </a:extLst>
                </p:cNvPr>
                <p:cNvPicPr/>
                <p:nvPr/>
              </p:nvPicPr>
              <p:blipFill>
                <a:blip r:embed="rId150"/>
                <a:stretch>
                  <a:fillRect/>
                </a:stretch>
              </p:blipFill>
              <p:spPr>
                <a:xfrm>
                  <a:off x="11683835" y="1019188"/>
                  <a:ext cx="1144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8" name="Freihand 107">
                  <a:extLst>
                    <a:ext uri="{FF2B5EF4-FFF2-40B4-BE49-F238E27FC236}">
                      <a16:creationId xmlns:a16="http://schemas.microsoft.com/office/drawing/2014/main" id="{135973A7-7D4D-15D8-349B-77183CFD31E6}"/>
                    </a:ext>
                  </a:extLst>
                </p14:cNvPr>
                <p14:cNvContentPartPr/>
                <p14:nvPr/>
              </p14:nvContentPartPr>
              <p14:xfrm>
                <a:off x="11914955" y="870868"/>
                <a:ext cx="19800" cy="320040"/>
              </p14:xfrm>
            </p:contentPart>
          </mc:Choice>
          <mc:Fallback xmlns="">
            <p:pic>
              <p:nvPicPr>
                <p:cNvPr id="108" name="Freihand 107">
                  <a:extLst>
                    <a:ext uri="{FF2B5EF4-FFF2-40B4-BE49-F238E27FC236}">
                      <a16:creationId xmlns:a16="http://schemas.microsoft.com/office/drawing/2014/main" id="{135973A7-7D4D-15D8-349B-77183CFD31E6}"/>
                    </a:ext>
                  </a:extLst>
                </p:cNvPr>
                <p:cNvPicPr/>
                <p:nvPr/>
              </p:nvPicPr>
              <p:blipFill>
                <a:blip r:embed="rId152"/>
                <a:stretch>
                  <a:fillRect/>
                </a:stretch>
              </p:blipFill>
              <p:spPr>
                <a:xfrm>
                  <a:off x="11905955" y="861868"/>
                  <a:ext cx="374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9" name="Freihand 108">
                  <a:extLst>
                    <a:ext uri="{FF2B5EF4-FFF2-40B4-BE49-F238E27FC236}">
                      <a16:creationId xmlns:a16="http://schemas.microsoft.com/office/drawing/2014/main" id="{F6D2EBC1-8B1F-4DB1-5E03-9164A7FBA988}"/>
                    </a:ext>
                  </a:extLst>
                </p14:cNvPr>
                <p14:cNvContentPartPr/>
                <p14:nvPr/>
              </p14:nvContentPartPr>
              <p14:xfrm>
                <a:off x="11799755" y="723988"/>
                <a:ext cx="228240" cy="201600"/>
              </p14:xfrm>
            </p:contentPart>
          </mc:Choice>
          <mc:Fallback xmlns="">
            <p:pic>
              <p:nvPicPr>
                <p:cNvPr id="109" name="Freihand 108">
                  <a:extLst>
                    <a:ext uri="{FF2B5EF4-FFF2-40B4-BE49-F238E27FC236}">
                      <a16:creationId xmlns:a16="http://schemas.microsoft.com/office/drawing/2014/main" id="{F6D2EBC1-8B1F-4DB1-5E03-9164A7FBA988}"/>
                    </a:ext>
                  </a:extLst>
                </p:cNvPr>
                <p:cNvPicPr/>
                <p:nvPr/>
              </p:nvPicPr>
              <p:blipFill>
                <a:blip r:embed="rId154"/>
                <a:stretch>
                  <a:fillRect/>
                </a:stretch>
              </p:blipFill>
              <p:spPr>
                <a:xfrm>
                  <a:off x="11791115" y="714988"/>
                  <a:ext cx="245880" cy="21924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68C6B80E-2311-FEB8-1676-1249C20B6044}"/>
                  </a:ext>
                </a:extLst>
              </p14:cNvPr>
              <p14:cNvContentPartPr/>
              <p14:nvPr/>
            </p14:nvContentPartPr>
            <p14:xfrm>
              <a:off x="283715" y="4984948"/>
              <a:ext cx="7215480" cy="126360"/>
            </p14:xfrm>
          </p:contentPart>
        </mc:Choice>
        <mc:Fallback xmlns="">
          <p:pic>
            <p:nvPicPr>
              <p:cNvPr id="5" name="Freihand 4">
                <a:extLst>
                  <a:ext uri="{FF2B5EF4-FFF2-40B4-BE49-F238E27FC236}">
                    <a16:creationId xmlns:a16="http://schemas.microsoft.com/office/drawing/2014/main" id="{68C6B80E-2311-FEB8-1676-1249C20B6044}"/>
                  </a:ext>
                </a:extLst>
              </p:cNvPr>
              <p:cNvPicPr/>
              <p:nvPr/>
            </p:nvPicPr>
            <p:blipFill>
              <a:blip r:embed="rId3"/>
              <a:stretch>
                <a:fillRect/>
              </a:stretch>
            </p:blipFill>
            <p:spPr>
              <a:xfrm>
                <a:off x="275075" y="4975948"/>
                <a:ext cx="7233120" cy="144000"/>
              </a:xfrm>
              <a:prstGeom prst="rect">
                <a:avLst/>
              </a:prstGeom>
            </p:spPr>
          </p:pic>
        </mc:Fallback>
      </mc:AlternateContent>
      <p:grpSp>
        <p:nvGrpSpPr>
          <p:cNvPr id="8" name="Gruppieren 7">
            <a:extLst>
              <a:ext uri="{FF2B5EF4-FFF2-40B4-BE49-F238E27FC236}">
                <a16:creationId xmlns:a16="http://schemas.microsoft.com/office/drawing/2014/main" id="{F9982041-091F-4210-37CF-B24425A14EBC}"/>
              </a:ext>
            </a:extLst>
          </p:cNvPr>
          <p:cNvGrpSpPr/>
          <p:nvPr/>
        </p:nvGrpSpPr>
        <p:grpSpPr>
          <a:xfrm>
            <a:off x="993995" y="2265508"/>
            <a:ext cx="371160" cy="192240"/>
            <a:chOff x="993995" y="2265508"/>
            <a:chExt cx="371160" cy="192240"/>
          </a:xfrm>
        </p:grpSpPr>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FE37079F-9631-A9D2-66ED-E6B41302EC33}"/>
                    </a:ext>
                  </a:extLst>
                </p14:cNvPr>
                <p14:cNvContentPartPr/>
                <p14:nvPr/>
              </p14:nvContentPartPr>
              <p14:xfrm>
                <a:off x="993995" y="2336428"/>
                <a:ext cx="236160" cy="38160"/>
              </p14:xfrm>
            </p:contentPart>
          </mc:Choice>
          <mc:Fallback xmlns="">
            <p:pic>
              <p:nvPicPr>
                <p:cNvPr id="6" name="Freihand 5">
                  <a:extLst>
                    <a:ext uri="{FF2B5EF4-FFF2-40B4-BE49-F238E27FC236}">
                      <a16:creationId xmlns:a16="http://schemas.microsoft.com/office/drawing/2014/main" id="{FE37079F-9631-A9D2-66ED-E6B41302EC33}"/>
                    </a:ext>
                  </a:extLst>
                </p:cNvPr>
                <p:cNvPicPr/>
                <p:nvPr/>
              </p:nvPicPr>
              <p:blipFill>
                <a:blip r:embed="rId5"/>
                <a:stretch>
                  <a:fillRect/>
                </a:stretch>
              </p:blipFill>
              <p:spPr>
                <a:xfrm>
                  <a:off x="985355" y="2327788"/>
                  <a:ext cx="253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FDD96C9F-E0E7-E78E-65C4-E1A5FD025F0E}"/>
                    </a:ext>
                  </a:extLst>
                </p14:cNvPr>
                <p14:cNvContentPartPr/>
                <p14:nvPr/>
              </p14:nvContentPartPr>
              <p14:xfrm>
                <a:off x="1180475" y="2265508"/>
                <a:ext cx="184680" cy="192240"/>
              </p14:xfrm>
            </p:contentPart>
          </mc:Choice>
          <mc:Fallback xmlns="">
            <p:pic>
              <p:nvPicPr>
                <p:cNvPr id="7" name="Freihand 6">
                  <a:extLst>
                    <a:ext uri="{FF2B5EF4-FFF2-40B4-BE49-F238E27FC236}">
                      <a16:creationId xmlns:a16="http://schemas.microsoft.com/office/drawing/2014/main" id="{FDD96C9F-E0E7-E78E-65C4-E1A5FD025F0E}"/>
                    </a:ext>
                  </a:extLst>
                </p:cNvPr>
                <p:cNvPicPr/>
                <p:nvPr/>
              </p:nvPicPr>
              <p:blipFill>
                <a:blip r:embed="rId7"/>
                <a:stretch>
                  <a:fillRect/>
                </a:stretch>
              </p:blipFill>
              <p:spPr>
                <a:xfrm>
                  <a:off x="1171475" y="2256508"/>
                  <a:ext cx="202320" cy="209880"/>
                </a:xfrm>
                <a:prstGeom prst="rect">
                  <a:avLst/>
                </a:prstGeom>
              </p:spPr>
            </p:pic>
          </mc:Fallback>
        </mc:AlternateContent>
      </p:grpSp>
      <p:grpSp>
        <p:nvGrpSpPr>
          <p:cNvPr id="18" name="Gruppieren 17">
            <a:extLst>
              <a:ext uri="{FF2B5EF4-FFF2-40B4-BE49-F238E27FC236}">
                <a16:creationId xmlns:a16="http://schemas.microsoft.com/office/drawing/2014/main" id="{860DBC01-0865-68B2-70BD-8BC687523B8F}"/>
              </a:ext>
            </a:extLst>
          </p:cNvPr>
          <p:cNvGrpSpPr/>
          <p:nvPr/>
        </p:nvGrpSpPr>
        <p:grpSpPr>
          <a:xfrm>
            <a:off x="1672955" y="2133748"/>
            <a:ext cx="1371960" cy="302760"/>
            <a:chOff x="1672955" y="2133748"/>
            <a:chExt cx="1371960" cy="30276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A7FFD146-C82B-203E-BF15-E5EC66D6EE68}"/>
                    </a:ext>
                  </a:extLst>
                </p14:cNvPr>
                <p14:cNvContentPartPr/>
                <p14:nvPr/>
              </p14:nvContentPartPr>
              <p14:xfrm>
                <a:off x="1672955" y="2186668"/>
                <a:ext cx="146520" cy="215280"/>
              </p14:xfrm>
            </p:contentPart>
          </mc:Choice>
          <mc:Fallback xmlns="">
            <p:pic>
              <p:nvPicPr>
                <p:cNvPr id="9" name="Freihand 8">
                  <a:extLst>
                    <a:ext uri="{FF2B5EF4-FFF2-40B4-BE49-F238E27FC236}">
                      <a16:creationId xmlns:a16="http://schemas.microsoft.com/office/drawing/2014/main" id="{A7FFD146-C82B-203E-BF15-E5EC66D6EE68}"/>
                    </a:ext>
                  </a:extLst>
                </p:cNvPr>
                <p:cNvPicPr/>
                <p:nvPr/>
              </p:nvPicPr>
              <p:blipFill>
                <a:blip r:embed="rId9"/>
                <a:stretch>
                  <a:fillRect/>
                </a:stretch>
              </p:blipFill>
              <p:spPr>
                <a:xfrm>
                  <a:off x="1663955" y="2177668"/>
                  <a:ext cx="1641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ED65CFEB-7D3D-9E05-82F7-8DF97F332E7A}"/>
                    </a:ext>
                  </a:extLst>
                </p14:cNvPr>
                <p14:cNvContentPartPr/>
                <p14:nvPr/>
              </p14:nvContentPartPr>
              <p14:xfrm>
                <a:off x="1697795" y="2375668"/>
                <a:ext cx="180000" cy="53280"/>
              </p14:xfrm>
            </p:contentPart>
          </mc:Choice>
          <mc:Fallback xmlns="">
            <p:pic>
              <p:nvPicPr>
                <p:cNvPr id="10" name="Freihand 9">
                  <a:extLst>
                    <a:ext uri="{FF2B5EF4-FFF2-40B4-BE49-F238E27FC236}">
                      <a16:creationId xmlns:a16="http://schemas.microsoft.com/office/drawing/2014/main" id="{ED65CFEB-7D3D-9E05-82F7-8DF97F332E7A}"/>
                    </a:ext>
                  </a:extLst>
                </p:cNvPr>
                <p:cNvPicPr/>
                <p:nvPr/>
              </p:nvPicPr>
              <p:blipFill>
                <a:blip r:embed="rId11"/>
                <a:stretch>
                  <a:fillRect/>
                </a:stretch>
              </p:blipFill>
              <p:spPr>
                <a:xfrm>
                  <a:off x="1689155" y="2367028"/>
                  <a:ext cx="197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1734046A-3CA3-5437-5AC5-373EAC3D04A7}"/>
                    </a:ext>
                  </a:extLst>
                </p14:cNvPr>
                <p14:cNvContentPartPr/>
                <p14:nvPr/>
              </p14:nvContentPartPr>
              <p14:xfrm>
                <a:off x="1975715" y="2203948"/>
                <a:ext cx="213480" cy="232560"/>
              </p14:xfrm>
            </p:contentPart>
          </mc:Choice>
          <mc:Fallback xmlns="">
            <p:pic>
              <p:nvPicPr>
                <p:cNvPr id="11" name="Freihand 10">
                  <a:extLst>
                    <a:ext uri="{FF2B5EF4-FFF2-40B4-BE49-F238E27FC236}">
                      <a16:creationId xmlns:a16="http://schemas.microsoft.com/office/drawing/2014/main" id="{1734046A-3CA3-5437-5AC5-373EAC3D04A7}"/>
                    </a:ext>
                  </a:extLst>
                </p:cNvPr>
                <p:cNvPicPr/>
                <p:nvPr/>
              </p:nvPicPr>
              <p:blipFill>
                <a:blip r:embed="rId13"/>
                <a:stretch>
                  <a:fillRect/>
                </a:stretch>
              </p:blipFill>
              <p:spPr>
                <a:xfrm>
                  <a:off x="1966715" y="2194948"/>
                  <a:ext cx="2311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C01AC7CD-8683-47A2-ADF2-AC0A9E77E21B}"/>
                    </a:ext>
                  </a:extLst>
                </p14:cNvPr>
                <p14:cNvContentPartPr/>
                <p14:nvPr/>
              </p14:nvContentPartPr>
              <p14:xfrm>
                <a:off x="2289635" y="2255428"/>
                <a:ext cx="2520" cy="7560"/>
              </p14:xfrm>
            </p:contentPart>
          </mc:Choice>
          <mc:Fallback xmlns="">
            <p:pic>
              <p:nvPicPr>
                <p:cNvPr id="12" name="Freihand 11">
                  <a:extLst>
                    <a:ext uri="{FF2B5EF4-FFF2-40B4-BE49-F238E27FC236}">
                      <a16:creationId xmlns:a16="http://schemas.microsoft.com/office/drawing/2014/main" id="{C01AC7CD-8683-47A2-ADF2-AC0A9E77E21B}"/>
                    </a:ext>
                  </a:extLst>
                </p:cNvPr>
                <p:cNvPicPr/>
                <p:nvPr/>
              </p:nvPicPr>
              <p:blipFill>
                <a:blip r:embed="rId15"/>
                <a:stretch>
                  <a:fillRect/>
                </a:stretch>
              </p:blipFill>
              <p:spPr>
                <a:xfrm>
                  <a:off x="2280995" y="2246788"/>
                  <a:ext cx="20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21A1433-030E-52DF-BFBC-8C9B61885F88}"/>
                    </a:ext>
                  </a:extLst>
                </p14:cNvPr>
                <p14:cNvContentPartPr/>
                <p14:nvPr/>
              </p14:nvContentPartPr>
              <p14:xfrm>
                <a:off x="2266955" y="2248588"/>
                <a:ext cx="223200" cy="102600"/>
              </p14:xfrm>
            </p:contentPart>
          </mc:Choice>
          <mc:Fallback xmlns="">
            <p:pic>
              <p:nvPicPr>
                <p:cNvPr id="13" name="Freihand 12">
                  <a:extLst>
                    <a:ext uri="{FF2B5EF4-FFF2-40B4-BE49-F238E27FC236}">
                      <a16:creationId xmlns:a16="http://schemas.microsoft.com/office/drawing/2014/main" id="{221A1433-030E-52DF-BFBC-8C9B61885F88}"/>
                    </a:ext>
                  </a:extLst>
                </p:cNvPr>
                <p:cNvPicPr/>
                <p:nvPr/>
              </p:nvPicPr>
              <p:blipFill>
                <a:blip r:embed="rId17"/>
                <a:stretch>
                  <a:fillRect/>
                </a:stretch>
              </p:blipFill>
              <p:spPr>
                <a:xfrm>
                  <a:off x="2258315" y="2239588"/>
                  <a:ext cx="240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71A893BC-A3AE-9CBC-36A8-D9186CDD4769}"/>
                    </a:ext>
                  </a:extLst>
                </p14:cNvPr>
                <p14:cNvContentPartPr/>
                <p14:nvPr/>
              </p14:nvContentPartPr>
              <p14:xfrm>
                <a:off x="2366315" y="2370268"/>
                <a:ext cx="33480" cy="24120"/>
              </p14:xfrm>
            </p:contentPart>
          </mc:Choice>
          <mc:Fallback xmlns="">
            <p:pic>
              <p:nvPicPr>
                <p:cNvPr id="14" name="Freihand 13">
                  <a:extLst>
                    <a:ext uri="{FF2B5EF4-FFF2-40B4-BE49-F238E27FC236}">
                      <a16:creationId xmlns:a16="http://schemas.microsoft.com/office/drawing/2014/main" id="{71A893BC-A3AE-9CBC-36A8-D9186CDD4769}"/>
                    </a:ext>
                  </a:extLst>
                </p:cNvPr>
                <p:cNvPicPr/>
                <p:nvPr/>
              </p:nvPicPr>
              <p:blipFill>
                <a:blip r:embed="rId19"/>
                <a:stretch>
                  <a:fillRect/>
                </a:stretch>
              </p:blipFill>
              <p:spPr>
                <a:xfrm>
                  <a:off x="2357315" y="2361268"/>
                  <a:ext cx="51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EB52869E-D6E7-93F1-3518-BDB37F81E1CF}"/>
                    </a:ext>
                  </a:extLst>
                </p14:cNvPr>
                <p14:cNvContentPartPr/>
                <p14:nvPr/>
              </p14:nvContentPartPr>
              <p14:xfrm>
                <a:off x="2574035" y="2133748"/>
                <a:ext cx="146520" cy="242280"/>
              </p14:xfrm>
            </p:contentPart>
          </mc:Choice>
          <mc:Fallback xmlns="">
            <p:pic>
              <p:nvPicPr>
                <p:cNvPr id="16" name="Freihand 15">
                  <a:extLst>
                    <a:ext uri="{FF2B5EF4-FFF2-40B4-BE49-F238E27FC236}">
                      <a16:creationId xmlns:a16="http://schemas.microsoft.com/office/drawing/2014/main" id="{EB52869E-D6E7-93F1-3518-BDB37F81E1CF}"/>
                    </a:ext>
                  </a:extLst>
                </p:cNvPr>
                <p:cNvPicPr/>
                <p:nvPr/>
              </p:nvPicPr>
              <p:blipFill>
                <a:blip r:embed="rId21"/>
                <a:stretch>
                  <a:fillRect/>
                </a:stretch>
              </p:blipFill>
              <p:spPr>
                <a:xfrm>
                  <a:off x="2565395" y="2124748"/>
                  <a:ext cx="1641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7ACE2059-8667-AA30-7CD8-F6D7DA553A5C}"/>
                    </a:ext>
                  </a:extLst>
                </p14:cNvPr>
                <p14:cNvContentPartPr/>
                <p14:nvPr/>
              </p14:nvContentPartPr>
              <p14:xfrm>
                <a:off x="2837195" y="2192788"/>
                <a:ext cx="207720" cy="145080"/>
              </p14:xfrm>
            </p:contentPart>
          </mc:Choice>
          <mc:Fallback xmlns="">
            <p:pic>
              <p:nvPicPr>
                <p:cNvPr id="17" name="Freihand 16">
                  <a:extLst>
                    <a:ext uri="{FF2B5EF4-FFF2-40B4-BE49-F238E27FC236}">
                      <a16:creationId xmlns:a16="http://schemas.microsoft.com/office/drawing/2014/main" id="{7ACE2059-8667-AA30-7CD8-F6D7DA553A5C}"/>
                    </a:ext>
                  </a:extLst>
                </p:cNvPr>
                <p:cNvPicPr/>
                <p:nvPr/>
              </p:nvPicPr>
              <p:blipFill>
                <a:blip r:embed="rId23"/>
                <a:stretch>
                  <a:fillRect/>
                </a:stretch>
              </p:blipFill>
              <p:spPr>
                <a:xfrm>
                  <a:off x="2828555" y="2183788"/>
                  <a:ext cx="22536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979BF232-0FF7-2026-E195-70620D59BFC8}"/>
                  </a:ext>
                </a:extLst>
              </p14:cNvPr>
              <p14:cNvContentPartPr/>
              <p14:nvPr/>
            </p14:nvContentPartPr>
            <p14:xfrm>
              <a:off x="7098515" y="916588"/>
              <a:ext cx="139680" cy="25200"/>
            </p14:xfrm>
          </p:contentPart>
        </mc:Choice>
        <mc:Fallback xmlns="">
          <p:pic>
            <p:nvPicPr>
              <p:cNvPr id="19" name="Freihand 18">
                <a:extLst>
                  <a:ext uri="{FF2B5EF4-FFF2-40B4-BE49-F238E27FC236}">
                    <a16:creationId xmlns:a16="http://schemas.microsoft.com/office/drawing/2014/main" id="{979BF232-0FF7-2026-E195-70620D59BFC8}"/>
                  </a:ext>
                </a:extLst>
              </p:cNvPr>
              <p:cNvPicPr/>
              <p:nvPr/>
            </p:nvPicPr>
            <p:blipFill>
              <a:blip r:embed="rId25"/>
              <a:stretch>
                <a:fillRect/>
              </a:stretch>
            </p:blipFill>
            <p:spPr>
              <a:xfrm>
                <a:off x="7089875" y="907588"/>
                <a:ext cx="157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799EBC08-4F0A-AE23-9F43-D56044C0F5C4}"/>
                  </a:ext>
                </a:extLst>
              </p14:cNvPr>
              <p14:cNvContentPartPr/>
              <p14:nvPr/>
            </p14:nvContentPartPr>
            <p14:xfrm>
              <a:off x="7109675" y="852148"/>
              <a:ext cx="259920" cy="186480"/>
            </p14:xfrm>
          </p:contentPart>
        </mc:Choice>
        <mc:Fallback xmlns="">
          <p:pic>
            <p:nvPicPr>
              <p:cNvPr id="20" name="Freihand 19">
                <a:extLst>
                  <a:ext uri="{FF2B5EF4-FFF2-40B4-BE49-F238E27FC236}">
                    <a16:creationId xmlns:a16="http://schemas.microsoft.com/office/drawing/2014/main" id="{799EBC08-4F0A-AE23-9F43-D56044C0F5C4}"/>
                  </a:ext>
                </a:extLst>
              </p:cNvPr>
              <p:cNvPicPr/>
              <p:nvPr/>
            </p:nvPicPr>
            <p:blipFill>
              <a:blip r:embed="rId27"/>
              <a:stretch>
                <a:fillRect/>
              </a:stretch>
            </p:blipFill>
            <p:spPr>
              <a:xfrm>
                <a:off x="7101035" y="843148"/>
                <a:ext cx="277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66A825D7-DA29-7788-8330-765F743ADA59}"/>
                  </a:ext>
                </a:extLst>
              </p14:cNvPr>
              <p14:cNvContentPartPr/>
              <p14:nvPr/>
            </p14:nvContentPartPr>
            <p14:xfrm>
              <a:off x="7187435" y="191188"/>
              <a:ext cx="136800" cy="163080"/>
            </p14:xfrm>
          </p:contentPart>
        </mc:Choice>
        <mc:Fallback xmlns="">
          <p:pic>
            <p:nvPicPr>
              <p:cNvPr id="21" name="Freihand 20">
                <a:extLst>
                  <a:ext uri="{FF2B5EF4-FFF2-40B4-BE49-F238E27FC236}">
                    <a16:creationId xmlns:a16="http://schemas.microsoft.com/office/drawing/2014/main" id="{66A825D7-DA29-7788-8330-765F743ADA59}"/>
                  </a:ext>
                </a:extLst>
              </p:cNvPr>
              <p:cNvPicPr/>
              <p:nvPr/>
            </p:nvPicPr>
            <p:blipFill>
              <a:blip r:embed="rId29"/>
              <a:stretch>
                <a:fillRect/>
              </a:stretch>
            </p:blipFill>
            <p:spPr>
              <a:xfrm>
                <a:off x="7178435" y="182188"/>
                <a:ext cx="154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356B2BF4-11ED-99BD-6C01-DCAFF0A430DB}"/>
                  </a:ext>
                </a:extLst>
              </p14:cNvPr>
              <p14:cNvContentPartPr/>
              <p14:nvPr/>
            </p14:nvContentPartPr>
            <p14:xfrm>
              <a:off x="7440515" y="115948"/>
              <a:ext cx="20880" cy="107280"/>
            </p14:xfrm>
          </p:contentPart>
        </mc:Choice>
        <mc:Fallback xmlns="">
          <p:pic>
            <p:nvPicPr>
              <p:cNvPr id="22" name="Freihand 21">
                <a:extLst>
                  <a:ext uri="{FF2B5EF4-FFF2-40B4-BE49-F238E27FC236}">
                    <a16:creationId xmlns:a16="http://schemas.microsoft.com/office/drawing/2014/main" id="{356B2BF4-11ED-99BD-6C01-DCAFF0A430DB}"/>
                  </a:ext>
                </a:extLst>
              </p:cNvPr>
              <p:cNvPicPr/>
              <p:nvPr/>
            </p:nvPicPr>
            <p:blipFill>
              <a:blip r:embed="rId31"/>
              <a:stretch>
                <a:fillRect/>
              </a:stretch>
            </p:blipFill>
            <p:spPr>
              <a:xfrm>
                <a:off x="7431515" y="106948"/>
                <a:ext cx="3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9A8DEAB2-0E05-AD80-68A6-765CB40D2F73}"/>
                  </a:ext>
                </a:extLst>
              </p14:cNvPr>
              <p14:cNvContentPartPr/>
              <p14:nvPr/>
            </p14:nvContentPartPr>
            <p14:xfrm>
              <a:off x="7367795" y="76348"/>
              <a:ext cx="485640" cy="191520"/>
            </p14:xfrm>
          </p:contentPart>
        </mc:Choice>
        <mc:Fallback xmlns="">
          <p:pic>
            <p:nvPicPr>
              <p:cNvPr id="23" name="Freihand 22">
                <a:extLst>
                  <a:ext uri="{FF2B5EF4-FFF2-40B4-BE49-F238E27FC236}">
                    <a16:creationId xmlns:a16="http://schemas.microsoft.com/office/drawing/2014/main" id="{9A8DEAB2-0E05-AD80-68A6-765CB40D2F73}"/>
                  </a:ext>
                </a:extLst>
              </p:cNvPr>
              <p:cNvPicPr/>
              <p:nvPr/>
            </p:nvPicPr>
            <p:blipFill>
              <a:blip r:embed="rId33"/>
              <a:stretch>
                <a:fillRect/>
              </a:stretch>
            </p:blipFill>
            <p:spPr>
              <a:xfrm>
                <a:off x="7359155" y="67348"/>
                <a:ext cx="503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85B0CB19-9081-1D91-C068-16775B4ADB60}"/>
                  </a:ext>
                </a:extLst>
              </p14:cNvPr>
              <p14:cNvContentPartPr/>
              <p14:nvPr/>
            </p14:nvContentPartPr>
            <p14:xfrm>
              <a:off x="8022275" y="152308"/>
              <a:ext cx="103320" cy="109800"/>
            </p14:xfrm>
          </p:contentPart>
        </mc:Choice>
        <mc:Fallback xmlns="">
          <p:pic>
            <p:nvPicPr>
              <p:cNvPr id="24" name="Freihand 23">
                <a:extLst>
                  <a:ext uri="{FF2B5EF4-FFF2-40B4-BE49-F238E27FC236}">
                    <a16:creationId xmlns:a16="http://schemas.microsoft.com/office/drawing/2014/main" id="{85B0CB19-9081-1D91-C068-16775B4ADB60}"/>
                  </a:ext>
                </a:extLst>
              </p:cNvPr>
              <p:cNvPicPr/>
              <p:nvPr/>
            </p:nvPicPr>
            <p:blipFill>
              <a:blip r:embed="rId35"/>
              <a:stretch>
                <a:fillRect/>
              </a:stretch>
            </p:blipFill>
            <p:spPr>
              <a:xfrm>
                <a:off x="8013275" y="143308"/>
                <a:ext cx="120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517E3B35-D02C-F935-C117-BEECEFF7C8FD}"/>
                  </a:ext>
                </a:extLst>
              </p14:cNvPr>
              <p14:cNvContentPartPr/>
              <p14:nvPr/>
            </p14:nvContentPartPr>
            <p14:xfrm>
              <a:off x="8214515" y="148348"/>
              <a:ext cx="317880" cy="114480"/>
            </p14:xfrm>
          </p:contentPart>
        </mc:Choice>
        <mc:Fallback xmlns="">
          <p:pic>
            <p:nvPicPr>
              <p:cNvPr id="25" name="Freihand 24">
                <a:extLst>
                  <a:ext uri="{FF2B5EF4-FFF2-40B4-BE49-F238E27FC236}">
                    <a16:creationId xmlns:a16="http://schemas.microsoft.com/office/drawing/2014/main" id="{517E3B35-D02C-F935-C117-BEECEFF7C8FD}"/>
                  </a:ext>
                </a:extLst>
              </p:cNvPr>
              <p:cNvPicPr/>
              <p:nvPr/>
            </p:nvPicPr>
            <p:blipFill>
              <a:blip r:embed="rId37"/>
              <a:stretch>
                <a:fillRect/>
              </a:stretch>
            </p:blipFill>
            <p:spPr>
              <a:xfrm>
                <a:off x="8205875" y="139708"/>
                <a:ext cx="335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2E02C28B-3E09-6115-A0C8-0FBA2A9894CA}"/>
                  </a:ext>
                </a:extLst>
              </p14:cNvPr>
              <p14:cNvContentPartPr/>
              <p14:nvPr/>
            </p14:nvContentPartPr>
            <p14:xfrm>
              <a:off x="8432315" y="111988"/>
              <a:ext cx="329760" cy="158040"/>
            </p14:xfrm>
          </p:contentPart>
        </mc:Choice>
        <mc:Fallback xmlns="">
          <p:pic>
            <p:nvPicPr>
              <p:cNvPr id="26" name="Freihand 25">
                <a:extLst>
                  <a:ext uri="{FF2B5EF4-FFF2-40B4-BE49-F238E27FC236}">
                    <a16:creationId xmlns:a16="http://schemas.microsoft.com/office/drawing/2014/main" id="{2E02C28B-3E09-6115-A0C8-0FBA2A9894CA}"/>
                  </a:ext>
                </a:extLst>
              </p:cNvPr>
              <p:cNvPicPr/>
              <p:nvPr/>
            </p:nvPicPr>
            <p:blipFill>
              <a:blip r:embed="rId39"/>
              <a:stretch>
                <a:fillRect/>
              </a:stretch>
            </p:blipFill>
            <p:spPr>
              <a:xfrm>
                <a:off x="8423315" y="103348"/>
                <a:ext cx="347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A7E43598-6CBD-8A87-16A1-6B54C5A882EF}"/>
                  </a:ext>
                </a:extLst>
              </p14:cNvPr>
              <p14:cNvContentPartPr/>
              <p14:nvPr/>
            </p14:nvContentPartPr>
            <p14:xfrm>
              <a:off x="8681795" y="196948"/>
              <a:ext cx="138240" cy="10800"/>
            </p14:xfrm>
          </p:contentPart>
        </mc:Choice>
        <mc:Fallback xmlns="">
          <p:pic>
            <p:nvPicPr>
              <p:cNvPr id="27" name="Freihand 26">
                <a:extLst>
                  <a:ext uri="{FF2B5EF4-FFF2-40B4-BE49-F238E27FC236}">
                    <a16:creationId xmlns:a16="http://schemas.microsoft.com/office/drawing/2014/main" id="{A7E43598-6CBD-8A87-16A1-6B54C5A882EF}"/>
                  </a:ext>
                </a:extLst>
              </p:cNvPr>
              <p:cNvPicPr/>
              <p:nvPr/>
            </p:nvPicPr>
            <p:blipFill>
              <a:blip r:embed="rId41"/>
              <a:stretch>
                <a:fillRect/>
              </a:stretch>
            </p:blipFill>
            <p:spPr>
              <a:xfrm>
                <a:off x="8673155" y="187948"/>
                <a:ext cx="155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D1A89099-D180-756F-2A17-30F2307963E2}"/>
                  </a:ext>
                </a:extLst>
              </p14:cNvPr>
              <p14:cNvContentPartPr/>
              <p14:nvPr/>
            </p14:nvContentPartPr>
            <p14:xfrm>
              <a:off x="8952875" y="100108"/>
              <a:ext cx="166680" cy="206280"/>
            </p14:xfrm>
          </p:contentPart>
        </mc:Choice>
        <mc:Fallback xmlns="">
          <p:pic>
            <p:nvPicPr>
              <p:cNvPr id="28" name="Freihand 27">
                <a:extLst>
                  <a:ext uri="{FF2B5EF4-FFF2-40B4-BE49-F238E27FC236}">
                    <a16:creationId xmlns:a16="http://schemas.microsoft.com/office/drawing/2014/main" id="{D1A89099-D180-756F-2A17-30F2307963E2}"/>
                  </a:ext>
                </a:extLst>
              </p:cNvPr>
              <p:cNvPicPr/>
              <p:nvPr/>
            </p:nvPicPr>
            <p:blipFill>
              <a:blip r:embed="rId43"/>
              <a:stretch>
                <a:fillRect/>
              </a:stretch>
            </p:blipFill>
            <p:spPr>
              <a:xfrm>
                <a:off x="8944235" y="91468"/>
                <a:ext cx="184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C1F0DA83-63B7-E212-34E8-A0C9B75BCDD7}"/>
                  </a:ext>
                </a:extLst>
              </p14:cNvPr>
              <p14:cNvContentPartPr/>
              <p14:nvPr/>
            </p14:nvContentPartPr>
            <p14:xfrm>
              <a:off x="7651835" y="560548"/>
              <a:ext cx="168840" cy="10440"/>
            </p14:xfrm>
          </p:contentPart>
        </mc:Choice>
        <mc:Fallback xmlns="">
          <p:pic>
            <p:nvPicPr>
              <p:cNvPr id="29" name="Freihand 28">
                <a:extLst>
                  <a:ext uri="{FF2B5EF4-FFF2-40B4-BE49-F238E27FC236}">
                    <a16:creationId xmlns:a16="http://schemas.microsoft.com/office/drawing/2014/main" id="{C1F0DA83-63B7-E212-34E8-A0C9B75BCDD7}"/>
                  </a:ext>
                </a:extLst>
              </p:cNvPr>
              <p:cNvPicPr/>
              <p:nvPr/>
            </p:nvPicPr>
            <p:blipFill>
              <a:blip r:embed="rId45"/>
              <a:stretch>
                <a:fillRect/>
              </a:stretch>
            </p:blipFill>
            <p:spPr>
              <a:xfrm>
                <a:off x="7643195" y="551908"/>
                <a:ext cx="186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E27E2B09-B1D1-BEE4-A9EC-962D86E638F1}"/>
                  </a:ext>
                </a:extLst>
              </p14:cNvPr>
              <p14:cNvContentPartPr/>
              <p14:nvPr/>
            </p14:nvContentPartPr>
            <p14:xfrm>
              <a:off x="7675235" y="595468"/>
              <a:ext cx="158040" cy="13680"/>
            </p14:xfrm>
          </p:contentPart>
        </mc:Choice>
        <mc:Fallback xmlns="">
          <p:pic>
            <p:nvPicPr>
              <p:cNvPr id="30" name="Freihand 29">
                <a:extLst>
                  <a:ext uri="{FF2B5EF4-FFF2-40B4-BE49-F238E27FC236}">
                    <a16:creationId xmlns:a16="http://schemas.microsoft.com/office/drawing/2014/main" id="{E27E2B09-B1D1-BEE4-A9EC-962D86E638F1}"/>
                  </a:ext>
                </a:extLst>
              </p:cNvPr>
              <p:cNvPicPr/>
              <p:nvPr/>
            </p:nvPicPr>
            <p:blipFill>
              <a:blip r:embed="rId47"/>
              <a:stretch>
                <a:fillRect/>
              </a:stretch>
            </p:blipFill>
            <p:spPr>
              <a:xfrm>
                <a:off x="7666235" y="586468"/>
                <a:ext cx="175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0A833503-4702-8E51-22C7-42057683FCF5}"/>
                  </a:ext>
                </a:extLst>
              </p14:cNvPr>
              <p14:cNvContentPartPr/>
              <p14:nvPr/>
            </p14:nvContentPartPr>
            <p14:xfrm>
              <a:off x="7958195" y="508348"/>
              <a:ext cx="104400" cy="129240"/>
            </p14:xfrm>
          </p:contentPart>
        </mc:Choice>
        <mc:Fallback xmlns="">
          <p:pic>
            <p:nvPicPr>
              <p:cNvPr id="31" name="Freihand 30">
                <a:extLst>
                  <a:ext uri="{FF2B5EF4-FFF2-40B4-BE49-F238E27FC236}">
                    <a16:creationId xmlns:a16="http://schemas.microsoft.com/office/drawing/2014/main" id="{0A833503-4702-8E51-22C7-42057683FCF5}"/>
                  </a:ext>
                </a:extLst>
              </p:cNvPr>
              <p:cNvPicPr/>
              <p:nvPr/>
            </p:nvPicPr>
            <p:blipFill>
              <a:blip r:embed="rId49"/>
              <a:stretch>
                <a:fillRect/>
              </a:stretch>
            </p:blipFill>
            <p:spPr>
              <a:xfrm>
                <a:off x="7949555" y="499708"/>
                <a:ext cx="122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F15DC9FD-22A5-B78C-60E1-9F426E55EF96}"/>
                  </a:ext>
                </a:extLst>
              </p14:cNvPr>
              <p14:cNvContentPartPr/>
              <p14:nvPr/>
            </p14:nvContentPartPr>
            <p14:xfrm>
              <a:off x="7992395" y="500428"/>
              <a:ext cx="216720" cy="98640"/>
            </p14:xfrm>
          </p:contentPart>
        </mc:Choice>
        <mc:Fallback xmlns="">
          <p:pic>
            <p:nvPicPr>
              <p:cNvPr id="32" name="Freihand 31">
                <a:extLst>
                  <a:ext uri="{FF2B5EF4-FFF2-40B4-BE49-F238E27FC236}">
                    <a16:creationId xmlns:a16="http://schemas.microsoft.com/office/drawing/2014/main" id="{F15DC9FD-22A5-B78C-60E1-9F426E55EF96}"/>
                  </a:ext>
                </a:extLst>
              </p:cNvPr>
              <p:cNvPicPr/>
              <p:nvPr/>
            </p:nvPicPr>
            <p:blipFill>
              <a:blip r:embed="rId51"/>
              <a:stretch>
                <a:fillRect/>
              </a:stretch>
            </p:blipFill>
            <p:spPr>
              <a:xfrm>
                <a:off x="7983755" y="491788"/>
                <a:ext cx="234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CF0D1C70-913C-9477-B833-C79E73694C6A}"/>
                  </a:ext>
                </a:extLst>
              </p14:cNvPr>
              <p14:cNvContentPartPr/>
              <p14:nvPr/>
            </p14:nvContentPartPr>
            <p14:xfrm>
              <a:off x="8233235" y="522028"/>
              <a:ext cx="87480" cy="73080"/>
            </p14:xfrm>
          </p:contentPart>
        </mc:Choice>
        <mc:Fallback xmlns="">
          <p:pic>
            <p:nvPicPr>
              <p:cNvPr id="33" name="Freihand 32">
                <a:extLst>
                  <a:ext uri="{FF2B5EF4-FFF2-40B4-BE49-F238E27FC236}">
                    <a16:creationId xmlns:a16="http://schemas.microsoft.com/office/drawing/2014/main" id="{CF0D1C70-913C-9477-B833-C79E73694C6A}"/>
                  </a:ext>
                </a:extLst>
              </p:cNvPr>
              <p:cNvPicPr/>
              <p:nvPr/>
            </p:nvPicPr>
            <p:blipFill>
              <a:blip r:embed="rId53"/>
              <a:stretch>
                <a:fillRect/>
              </a:stretch>
            </p:blipFill>
            <p:spPr>
              <a:xfrm>
                <a:off x="8224595" y="513028"/>
                <a:ext cx="105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976DFB1A-E732-53A1-9795-0ADDB882F636}"/>
                  </a:ext>
                </a:extLst>
              </p14:cNvPr>
              <p14:cNvContentPartPr/>
              <p14:nvPr/>
            </p14:nvContentPartPr>
            <p14:xfrm>
              <a:off x="8411075" y="483508"/>
              <a:ext cx="93240" cy="86040"/>
            </p14:xfrm>
          </p:contentPart>
        </mc:Choice>
        <mc:Fallback xmlns="">
          <p:pic>
            <p:nvPicPr>
              <p:cNvPr id="34" name="Freihand 33">
                <a:extLst>
                  <a:ext uri="{FF2B5EF4-FFF2-40B4-BE49-F238E27FC236}">
                    <a16:creationId xmlns:a16="http://schemas.microsoft.com/office/drawing/2014/main" id="{976DFB1A-E732-53A1-9795-0ADDB882F636}"/>
                  </a:ext>
                </a:extLst>
              </p:cNvPr>
              <p:cNvPicPr/>
              <p:nvPr/>
            </p:nvPicPr>
            <p:blipFill>
              <a:blip r:embed="rId55"/>
              <a:stretch>
                <a:fillRect/>
              </a:stretch>
            </p:blipFill>
            <p:spPr>
              <a:xfrm>
                <a:off x="8402435" y="474508"/>
                <a:ext cx="110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0E7056D0-A27A-88F4-AF04-EC2CEA8BCAD0}"/>
                  </a:ext>
                </a:extLst>
              </p14:cNvPr>
              <p14:cNvContentPartPr/>
              <p14:nvPr/>
            </p14:nvContentPartPr>
            <p14:xfrm>
              <a:off x="8485595" y="588268"/>
              <a:ext cx="25200" cy="82080"/>
            </p14:xfrm>
          </p:contentPart>
        </mc:Choice>
        <mc:Fallback xmlns="">
          <p:pic>
            <p:nvPicPr>
              <p:cNvPr id="35" name="Freihand 34">
                <a:extLst>
                  <a:ext uri="{FF2B5EF4-FFF2-40B4-BE49-F238E27FC236}">
                    <a16:creationId xmlns:a16="http://schemas.microsoft.com/office/drawing/2014/main" id="{0E7056D0-A27A-88F4-AF04-EC2CEA8BCAD0}"/>
                  </a:ext>
                </a:extLst>
              </p:cNvPr>
              <p:cNvPicPr/>
              <p:nvPr/>
            </p:nvPicPr>
            <p:blipFill>
              <a:blip r:embed="rId57"/>
              <a:stretch>
                <a:fillRect/>
              </a:stretch>
            </p:blipFill>
            <p:spPr>
              <a:xfrm>
                <a:off x="8476955" y="579268"/>
                <a:ext cx="42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8F56008B-A3B3-733F-27C7-09B60AB684F5}"/>
                  </a:ext>
                </a:extLst>
              </p14:cNvPr>
              <p14:cNvContentPartPr/>
              <p14:nvPr/>
            </p14:nvContentPartPr>
            <p14:xfrm>
              <a:off x="8542835" y="466948"/>
              <a:ext cx="95400" cy="123120"/>
            </p14:xfrm>
          </p:contentPart>
        </mc:Choice>
        <mc:Fallback xmlns="">
          <p:pic>
            <p:nvPicPr>
              <p:cNvPr id="36" name="Freihand 35">
                <a:extLst>
                  <a:ext uri="{FF2B5EF4-FFF2-40B4-BE49-F238E27FC236}">
                    <a16:creationId xmlns:a16="http://schemas.microsoft.com/office/drawing/2014/main" id="{8F56008B-A3B3-733F-27C7-09B60AB684F5}"/>
                  </a:ext>
                </a:extLst>
              </p:cNvPr>
              <p:cNvPicPr/>
              <p:nvPr/>
            </p:nvPicPr>
            <p:blipFill>
              <a:blip r:embed="rId59"/>
              <a:stretch>
                <a:fillRect/>
              </a:stretch>
            </p:blipFill>
            <p:spPr>
              <a:xfrm>
                <a:off x="8533835" y="457948"/>
                <a:ext cx="113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08131125-206D-7463-14E8-28B109101D2F}"/>
                  </a:ext>
                </a:extLst>
              </p14:cNvPr>
              <p14:cNvContentPartPr/>
              <p14:nvPr/>
            </p14:nvContentPartPr>
            <p14:xfrm>
              <a:off x="8692235" y="500428"/>
              <a:ext cx="87480" cy="164520"/>
            </p14:xfrm>
          </p:contentPart>
        </mc:Choice>
        <mc:Fallback xmlns="">
          <p:pic>
            <p:nvPicPr>
              <p:cNvPr id="37" name="Freihand 36">
                <a:extLst>
                  <a:ext uri="{FF2B5EF4-FFF2-40B4-BE49-F238E27FC236}">
                    <a16:creationId xmlns:a16="http://schemas.microsoft.com/office/drawing/2014/main" id="{08131125-206D-7463-14E8-28B109101D2F}"/>
                  </a:ext>
                </a:extLst>
              </p:cNvPr>
              <p:cNvPicPr/>
              <p:nvPr/>
            </p:nvPicPr>
            <p:blipFill>
              <a:blip r:embed="rId61"/>
              <a:stretch>
                <a:fillRect/>
              </a:stretch>
            </p:blipFill>
            <p:spPr>
              <a:xfrm>
                <a:off x="8683595" y="491788"/>
                <a:ext cx="105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8F572888-3CB6-C54E-A1C7-DD60A6A7B9E2}"/>
                  </a:ext>
                </a:extLst>
              </p14:cNvPr>
              <p14:cNvContentPartPr/>
              <p14:nvPr/>
            </p14:nvContentPartPr>
            <p14:xfrm>
              <a:off x="8957915" y="503668"/>
              <a:ext cx="11880" cy="110520"/>
            </p14:xfrm>
          </p:contentPart>
        </mc:Choice>
        <mc:Fallback xmlns="">
          <p:pic>
            <p:nvPicPr>
              <p:cNvPr id="38" name="Freihand 37">
                <a:extLst>
                  <a:ext uri="{FF2B5EF4-FFF2-40B4-BE49-F238E27FC236}">
                    <a16:creationId xmlns:a16="http://schemas.microsoft.com/office/drawing/2014/main" id="{8F572888-3CB6-C54E-A1C7-DD60A6A7B9E2}"/>
                  </a:ext>
                </a:extLst>
              </p:cNvPr>
              <p:cNvPicPr/>
              <p:nvPr/>
            </p:nvPicPr>
            <p:blipFill>
              <a:blip r:embed="rId63"/>
              <a:stretch>
                <a:fillRect/>
              </a:stretch>
            </p:blipFill>
            <p:spPr>
              <a:xfrm>
                <a:off x="8949275" y="495028"/>
                <a:ext cx="29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AE65DC25-0F61-4EAC-2143-66AA52899B98}"/>
                  </a:ext>
                </a:extLst>
              </p14:cNvPr>
              <p14:cNvContentPartPr/>
              <p14:nvPr/>
            </p14:nvContentPartPr>
            <p14:xfrm>
              <a:off x="8924795" y="540748"/>
              <a:ext cx="91800" cy="22320"/>
            </p14:xfrm>
          </p:contentPart>
        </mc:Choice>
        <mc:Fallback xmlns="">
          <p:pic>
            <p:nvPicPr>
              <p:cNvPr id="39" name="Freihand 38">
                <a:extLst>
                  <a:ext uri="{FF2B5EF4-FFF2-40B4-BE49-F238E27FC236}">
                    <a16:creationId xmlns:a16="http://schemas.microsoft.com/office/drawing/2014/main" id="{AE65DC25-0F61-4EAC-2143-66AA52899B98}"/>
                  </a:ext>
                </a:extLst>
              </p:cNvPr>
              <p:cNvPicPr/>
              <p:nvPr/>
            </p:nvPicPr>
            <p:blipFill>
              <a:blip r:embed="rId65"/>
              <a:stretch>
                <a:fillRect/>
              </a:stretch>
            </p:blipFill>
            <p:spPr>
              <a:xfrm>
                <a:off x="8916155" y="531748"/>
                <a:ext cx="109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EE088CAC-53F5-539F-38CD-73FC0577AFD6}"/>
                  </a:ext>
                </a:extLst>
              </p14:cNvPr>
              <p14:cNvContentPartPr/>
              <p14:nvPr/>
            </p14:nvContentPartPr>
            <p14:xfrm>
              <a:off x="9096155" y="457588"/>
              <a:ext cx="89280" cy="139320"/>
            </p14:xfrm>
          </p:contentPart>
        </mc:Choice>
        <mc:Fallback xmlns="">
          <p:pic>
            <p:nvPicPr>
              <p:cNvPr id="40" name="Freihand 39">
                <a:extLst>
                  <a:ext uri="{FF2B5EF4-FFF2-40B4-BE49-F238E27FC236}">
                    <a16:creationId xmlns:a16="http://schemas.microsoft.com/office/drawing/2014/main" id="{EE088CAC-53F5-539F-38CD-73FC0577AFD6}"/>
                  </a:ext>
                </a:extLst>
              </p:cNvPr>
              <p:cNvPicPr/>
              <p:nvPr/>
            </p:nvPicPr>
            <p:blipFill>
              <a:blip r:embed="rId67"/>
              <a:stretch>
                <a:fillRect/>
              </a:stretch>
            </p:blipFill>
            <p:spPr>
              <a:xfrm>
                <a:off x="9087515" y="448588"/>
                <a:ext cx="106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5228D907-3FCD-0FF1-4AF2-C1EA4A5B15BF}"/>
                  </a:ext>
                </a:extLst>
              </p14:cNvPr>
              <p14:cNvContentPartPr/>
              <p14:nvPr/>
            </p14:nvContentPartPr>
            <p14:xfrm>
              <a:off x="9264635" y="515548"/>
              <a:ext cx="99000" cy="65880"/>
            </p14:xfrm>
          </p:contentPart>
        </mc:Choice>
        <mc:Fallback xmlns="">
          <p:pic>
            <p:nvPicPr>
              <p:cNvPr id="41" name="Freihand 40">
                <a:extLst>
                  <a:ext uri="{FF2B5EF4-FFF2-40B4-BE49-F238E27FC236}">
                    <a16:creationId xmlns:a16="http://schemas.microsoft.com/office/drawing/2014/main" id="{5228D907-3FCD-0FF1-4AF2-C1EA4A5B15BF}"/>
                  </a:ext>
                </a:extLst>
              </p:cNvPr>
              <p:cNvPicPr/>
              <p:nvPr/>
            </p:nvPicPr>
            <p:blipFill>
              <a:blip r:embed="rId69"/>
              <a:stretch>
                <a:fillRect/>
              </a:stretch>
            </p:blipFill>
            <p:spPr>
              <a:xfrm>
                <a:off x="9255995" y="506908"/>
                <a:ext cx="116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C183B326-9237-B455-DA3A-922E98790B87}"/>
                  </a:ext>
                </a:extLst>
              </p14:cNvPr>
              <p14:cNvContentPartPr/>
              <p14:nvPr/>
            </p14:nvContentPartPr>
            <p14:xfrm>
              <a:off x="9469475" y="545068"/>
              <a:ext cx="97920" cy="11880"/>
            </p14:xfrm>
          </p:contentPart>
        </mc:Choice>
        <mc:Fallback xmlns="">
          <p:pic>
            <p:nvPicPr>
              <p:cNvPr id="42" name="Freihand 41">
                <a:extLst>
                  <a:ext uri="{FF2B5EF4-FFF2-40B4-BE49-F238E27FC236}">
                    <a16:creationId xmlns:a16="http://schemas.microsoft.com/office/drawing/2014/main" id="{C183B326-9237-B455-DA3A-922E98790B87}"/>
                  </a:ext>
                </a:extLst>
              </p:cNvPr>
              <p:cNvPicPr/>
              <p:nvPr/>
            </p:nvPicPr>
            <p:blipFill>
              <a:blip r:embed="rId71"/>
              <a:stretch>
                <a:fillRect/>
              </a:stretch>
            </p:blipFill>
            <p:spPr>
              <a:xfrm>
                <a:off x="9460475" y="536428"/>
                <a:ext cx="115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4D1755AE-65C1-AB1D-A1BF-3CBE1804CCDB}"/>
                  </a:ext>
                </a:extLst>
              </p14:cNvPr>
              <p14:cNvContentPartPr/>
              <p14:nvPr/>
            </p14:nvContentPartPr>
            <p14:xfrm>
              <a:off x="9671435" y="475228"/>
              <a:ext cx="92520" cy="145440"/>
            </p14:xfrm>
          </p:contentPart>
        </mc:Choice>
        <mc:Fallback xmlns="">
          <p:pic>
            <p:nvPicPr>
              <p:cNvPr id="43" name="Freihand 42">
                <a:extLst>
                  <a:ext uri="{FF2B5EF4-FFF2-40B4-BE49-F238E27FC236}">
                    <a16:creationId xmlns:a16="http://schemas.microsoft.com/office/drawing/2014/main" id="{4D1755AE-65C1-AB1D-A1BF-3CBE1804CCDB}"/>
                  </a:ext>
                </a:extLst>
              </p:cNvPr>
              <p:cNvPicPr/>
              <p:nvPr/>
            </p:nvPicPr>
            <p:blipFill>
              <a:blip r:embed="rId73"/>
              <a:stretch>
                <a:fillRect/>
              </a:stretch>
            </p:blipFill>
            <p:spPr>
              <a:xfrm>
                <a:off x="9662795" y="466228"/>
                <a:ext cx="110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289A24B4-AA24-19A9-63C8-72568687FAF1}"/>
                  </a:ext>
                </a:extLst>
              </p14:cNvPr>
              <p14:cNvContentPartPr/>
              <p14:nvPr/>
            </p14:nvContentPartPr>
            <p14:xfrm>
              <a:off x="9824075" y="492868"/>
              <a:ext cx="297000" cy="84960"/>
            </p14:xfrm>
          </p:contentPart>
        </mc:Choice>
        <mc:Fallback xmlns="">
          <p:pic>
            <p:nvPicPr>
              <p:cNvPr id="44" name="Freihand 43">
                <a:extLst>
                  <a:ext uri="{FF2B5EF4-FFF2-40B4-BE49-F238E27FC236}">
                    <a16:creationId xmlns:a16="http://schemas.microsoft.com/office/drawing/2014/main" id="{289A24B4-AA24-19A9-63C8-72568687FAF1}"/>
                  </a:ext>
                </a:extLst>
              </p:cNvPr>
              <p:cNvPicPr/>
              <p:nvPr/>
            </p:nvPicPr>
            <p:blipFill>
              <a:blip r:embed="rId75"/>
              <a:stretch>
                <a:fillRect/>
              </a:stretch>
            </p:blipFill>
            <p:spPr>
              <a:xfrm>
                <a:off x="9815075" y="483868"/>
                <a:ext cx="314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AB427EA9-DE54-DAF8-1FA6-E46472023305}"/>
                  </a:ext>
                </a:extLst>
              </p14:cNvPr>
              <p14:cNvContentPartPr/>
              <p14:nvPr/>
            </p14:nvContentPartPr>
            <p14:xfrm>
              <a:off x="10203515" y="507628"/>
              <a:ext cx="75240" cy="66240"/>
            </p14:xfrm>
          </p:contentPart>
        </mc:Choice>
        <mc:Fallback xmlns="">
          <p:pic>
            <p:nvPicPr>
              <p:cNvPr id="45" name="Freihand 44">
                <a:extLst>
                  <a:ext uri="{FF2B5EF4-FFF2-40B4-BE49-F238E27FC236}">
                    <a16:creationId xmlns:a16="http://schemas.microsoft.com/office/drawing/2014/main" id="{AB427EA9-DE54-DAF8-1FA6-E46472023305}"/>
                  </a:ext>
                </a:extLst>
              </p:cNvPr>
              <p:cNvPicPr/>
              <p:nvPr/>
            </p:nvPicPr>
            <p:blipFill>
              <a:blip r:embed="rId77"/>
              <a:stretch>
                <a:fillRect/>
              </a:stretch>
            </p:blipFill>
            <p:spPr>
              <a:xfrm>
                <a:off x="10194515" y="498988"/>
                <a:ext cx="92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46098110-9811-FB84-C1B2-210F26877ED8}"/>
                  </a:ext>
                </a:extLst>
              </p14:cNvPr>
              <p14:cNvContentPartPr/>
              <p14:nvPr/>
            </p14:nvContentPartPr>
            <p14:xfrm>
              <a:off x="10233755" y="399268"/>
              <a:ext cx="9720" cy="4680"/>
            </p14:xfrm>
          </p:contentPart>
        </mc:Choice>
        <mc:Fallback xmlns="">
          <p:pic>
            <p:nvPicPr>
              <p:cNvPr id="46" name="Freihand 45">
                <a:extLst>
                  <a:ext uri="{FF2B5EF4-FFF2-40B4-BE49-F238E27FC236}">
                    <a16:creationId xmlns:a16="http://schemas.microsoft.com/office/drawing/2014/main" id="{46098110-9811-FB84-C1B2-210F26877ED8}"/>
                  </a:ext>
                </a:extLst>
              </p:cNvPr>
              <p:cNvPicPr/>
              <p:nvPr/>
            </p:nvPicPr>
            <p:blipFill>
              <a:blip r:embed="rId79"/>
              <a:stretch>
                <a:fillRect/>
              </a:stretch>
            </p:blipFill>
            <p:spPr>
              <a:xfrm>
                <a:off x="10224755" y="390268"/>
                <a:ext cx="27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22C7BB8B-CF0B-BFDB-F0DF-C0EBC00B2EDE}"/>
                  </a:ext>
                </a:extLst>
              </p14:cNvPr>
              <p14:cNvContentPartPr/>
              <p14:nvPr/>
            </p14:nvContentPartPr>
            <p14:xfrm>
              <a:off x="10465235" y="462268"/>
              <a:ext cx="12960" cy="102600"/>
            </p14:xfrm>
          </p:contentPart>
        </mc:Choice>
        <mc:Fallback xmlns="">
          <p:pic>
            <p:nvPicPr>
              <p:cNvPr id="47" name="Freihand 46">
                <a:extLst>
                  <a:ext uri="{FF2B5EF4-FFF2-40B4-BE49-F238E27FC236}">
                    <a16:creationId xmlns:a16="http://schemas.microsoft.com/office/drawing/2014/main" id="{22C7BB8B-CF0B-BFDB-F0DF-C0EBC00B2EDE}"/>
                  </a:ext>
                </a:extLst>
              </p:cNvPr>
              <p:cNvPicPr/>
              <p:nvPr/>
            </p:nvPicPr>
            <p:blipFill>
              <a:blip r:embed="rId81"/>
              <a:stretch>
                <a:fillRect/>
              </a:stretch>
            </p:blipFill>
            <p:spPr>
              <a:xfrm>
                <a:off x="10456235" y="453628"/>
                <a:ext cx="30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8D16F603-C7D1-A47D-F069-1492DB95987D}"/>
                  </a:ext>
                </a:extLst>
              </p14:cNvPr>
              <p14:cNvContentPartPr/>
              <p14:nvPr/>
            </p14:nvContentPartPr>
            <p14:xfrm>
              <a:off x="10422755" y="510868"/>
              <a:ext cx="114480" cy="17280"/>
            </p14:xfrm>
          </p:contentPart>
        </mc:Choice>
        <mc:Fallback xmlns="">
          <p:pic>
            <p:nvPicPr>
              <p:cNvPr id="48" name="Freihand 47">
                <a:extLst>
                  <a:ext uri="{FF2B5EF4-FFF2-40B4-BE49-F238E27FC236}">
                    <a16:creationId xmlns:a16="http://schemas.microsoft.com/office/drawing/2014/main" id="{8D16F603-C7D1-A47D-F069-1492DB95987D}"/>
                  </a:ext>
                </a:extLst>
              </p:cNvPr>
              <p:cNvPicPr/>
              <p:nvPr/>
            </p:nvPicPr>
            <p:blipFill>
              <a:blip r:embed="rId83"/>
              <a:stretch>
                <a:fillRect/>
              </a:stretch>
            </p:blipFill>
            <p:spPr>
              <a:xfrm>
                <a:off x="10413755" y="502228"/>
                <a:ext cx="132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B115929B-9F79-53E6-CC23-31A11B63B9CF}"/>
                  </a:ext>
                </a:extLst>
              </p14:cNvPr>
              <p14:cNvContentPartPr/>
              <p14:nvPr/>
            </p14:nvContentPartPr>
            <p14:xfrm>
              <a:off x="10681595" y="425188"/>
              <a:ext cx="154080" cy="129600"/>
            </p14:xfrm>
          </p:contentPart>
        </mc:Choice>
        <mc:Fallback xmlns="">
          <p:pic>
            <p:nvPicPr>
              <p:cNvPr id="49" name="Freihand 48">
                <a:extLst>
                  <a:ext uri="{FF2B5EF4-FFF2-40B4-BE49-F238E27FC236}">
                    <a16:creationId xmlns:a16="http://schemas.microsoft.com/office/drawing/2014/main" id="{B115929B-9F79-53E6-CC23-31A11B63B9CF}"/>
                  </a:ext>
                </a:extLst>
              </p:cNvPr>
              <p:cNvPicPr/>
              <p:nvPr/>
            </p:nvPicPr>
            <p:blipFill>
              <a:blip r:embed="rId85"/>
              <a:stretch>
                <a:fillRect/>
              </a:stretch>
            </p:blipFill>
            <p:spPr>
              <a:xfrm>
                <a:off x="10672595" y="416188"/>
                <a:ext cx="171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B6C64B2C-360A-E1B6-CD5A-53F327A366FD}"/>
                  </a:ext>
                </a:extLst>
              </p14:cNvPr>
              <p14:cNvContentPartPr/>
              <p14:nvPr/>
            </p14:nvContentPartPr>
            <p14:xfrm>
              <a:off x="10932515" y="428428"/>
              <a:ext cx="172800" cy="123120"/>
            </p14:xfrm>
          </p:contentPart>
        </mc:Choice>
        <mc:Fallback xmlns="">
          <p:pic>
            <p:nvPicPr>
              <p:cNvPr id="50" name="Freihand 49">
                <a:extLst>
                  <a:ext uri="{FF2B5EF4-FFF2-40B4-BE49-F238E27FC236}">
                    <a16:creationId xmlns:a16="http://schemas.microsoft.com/office/drawing/2014/main" id="{B6C64B2C-360A-E1B6-CD5A-53F327A366FD}"/>
                  </a:ext>
                </a:extLst>
              </p:cNvPr>
              <p:cNvPicPr/>
              <p:nvPr/>
            </p:nvPicPr>
            <p:blipFill>
              <a:blip r:embed="rId87"/>
              <a:stretch>
                <a:fillRect/>
              </a:stretch>
            </p:blipFill>
            <p:spPr>
              <a:xfrm>
                <a:off x="10923515" y="419428"/>
                <a:ext cx="190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80EFFCD8-6EE5-FECF-DD76-6EA5E16DAFEA}"/>
                  </a:ext>
                </a:extLst>
              </p14:cNvPr>
              <p14:cNvContentPartPr/>
              <p14:nvPr/>
            </p14:nvContentPartPr>
            <p14:xfrm>
              <a:off x="9442475" y="255268"/>
              <a:ext cx="1415160" cy="104040"/>
            </p14:xfrm>
          </p:contentPart>
        </mc:Choice>
        <mc:Fallback xmlns="">
          <p:pic>
            <p:nvPicPr>
              <p:cNvPr id="51" name="Freihand 50">
                <a:extLst>
                  <a:ext uri="{FF2B5EF4-FFF2-40B4-BE49-F238E27FC236}">
                    <a16:creationId xmlns:a16="http://schemas.microsoft.com/office/drawing/2014/main" id="{80EFFCD8-6EE5-FECF-DD76-6EA5E16DAFEA}"/>
                  </a:ext>
                </a:extLst>
              </p:cNvPr>
              <p:cNvPicPr/>
              <p:nvPr/>
            </p:nvPicPr>
            <p:blipFill>
              <a:blip r:embed="rId89"/>
              <a:stretch>
                <a:fillRect/>
              </a:stretch>
            </p:blipFill>
            <p:spPr>
              <a:xfrm>
                <a:off x="9433835" y="246628"/>
                <a:ext cx="1432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22117005-BA40-8127-CFE7-2BE9400C03D4}"/>
                  </a:ext>
                </a:extLst>
              </p14:cNvPr>
              <p14:cNvContentPartPr/>
              <p14:nvPr/>
            </p14:nvContentPartPr>
            <p14:xfrm>
              <a:off x="9208475" y="169228"/>
              <a:ext cx="284760" cy="126000"/>
            </p14:xfrm>
          </p:contentPart>
        </mc:Choice>
        <mc:Fallback xmlns="">
          <p:pic>
            <p:nvPicPr>
              <p:cNvPr id="52" name="Freihand 51">
                <a:extLst>
                  <a:ext uri="{FF2B5EF4-FFF2-40B4-BE49-F238E27FC236}">
                    <a16:creationId xmlns:a16="http://schemas.microsoft.com/office/drawing/2014/main" id="{22117005-BA40-8127-CFE7-2BE9400C03D4}"/>
                  </a:ext>
                </a:extLst>
              </p:cNvPr>
              <p:cNvPicPr/>
              <p:nvPr/>
            </p:nvPicPr>
            <p:blipFill>
              <a:blip r:embed="rId91"/>
              <a:stretch>
                <a:fillRect/>
              </a:stretch>
            </p:blipFill>
            <p:spPr>
              <a:xfrm>
                <a:off x="9199835" y="160588"/>
                <a:ext cx="302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8066149B-B738-3C67-2408-7F25AE82AF7E}"/>
                  </a:ext>
                </a:extLst>
              </p14:cNvPr>
              <p14:cNvContentPartPr/>
              <p14:nvPr/>
            </p14:nvContentPartPr>
            <p14:xfrm>
              <a:off x="9137195" y="107308"/>
              <a:ext cx="139320" cy="145800"/>
            </p14:xfrm>
          </p:contentPart>
        </mc:Choice>
        <mc:Fallback xmlns="">
          <p:pic>
            <p:nvPicPr>
              <p:cNvPr id="53" name="Freihand 52">
                <a:extLst>
                  <a:ext uri="{FF2B5EF4-FFF2-40B4-BE49-F238E27FC236}">
                    <a16:creationId xmlns:a16="http://schemas.microsoft.com/office/drawing/2014/main" id="{8066149B-B738-3C67-2408-7F25AE82AF7E}"/>
                  </a:ext>
                </a:extLst>
              </p:cNvPr>
              <p:cNvPicPr/>
              <p:nvPr/>
            </p:nvPicPr>
            <p:blipFill>
              <a:blip r:embed="rId93"/>
              <a:stretch>
                <a:fillRect/>
              </a:stretch>
            </p:blipFill>
            <p:spPr>
              <a:xfrm>
                <a:off x="9128195" y="98308"/>
                <a:ext cx="156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1D654527-AD6B-3AA7-002D-21266920BE18}"/>
                  </a:ext>
                </a:extLst>
              </p14:cNvPr>
              <p14:cNvContentPartPr/>
              <p14:nvPr/>
            </p14:nvContentPartPr>
            <p14:xfrm>
              <a:off x="9015155" y="371548"/>
              <a:ext cx="1055880" cy="107280"/>
            </p14:xfrm>
          </p:contentPart>
        </mc:Choice>
        <mc:Fallback xmlns="">
          <p:pic>
            <p:nvPicPr>
              <p:cNvPr id="54" name="Freihand 53">
                <a:extLst>
                  <a:ext uri="{FF2B5EF4-FFF2-40B4-BE49-F238E27FC236}">
                    <a16:creationId xmlns:a16="http://schemas.microsoft.com/office/drawing/2014/main" id="{1D654527-AD6B-3AA7-002D-21266920BE18}"/>
                  </a:ext>
                </a:extLst>
              </p:cNvPr>
              <p:cNvPicPr/>
              <p:nvPr/>
            </p:nvPicPr>
            <p:blipFill>
              <a:blip r:embed="rId95"/>
              <a:stretch>
                <a:fillRect/>
              </a:stretch>
            </p:blipFill>
            <p:spPr>
              <a:xfrm>
                <a:off x="9006155" y="362908"/>
                <a:ext cx="1073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6691D988-EB62-63C9-4EE8-D9357DDEF989}"/>
                  </a:ext>
                </a:extLst>
              </p14:cNvPr>
              <p14:cNvContentPartPr/>
              <p14:nvPr/>
            </p14:nvContentPartPr>
            <p14:xfrm>
              <a:off x="8570555" y="314308"/>
              <a:ext cx="732240" cy="68760"/>
            </p14:xfrm>
          </p:contentPart>
        </mc:Choice>
        <mc:Fallback xmlns="">
          <p:pic>
            <p:nvPicPr>
              <p:cNvPr id="55" name="Freihand 54">
                <a:extLst>
                  <a:ext uri="{FF2B5EF4-FFF2-40B4-BE49-F238E27FC236}">
                    <a16:creationId xmlns:a16="http://schemas.microsoft.com/office/drawing/2014/main" id="{6691D988-EB62-63C9-4EE8-D9357DDEF989}"/>
                  </a:ext>
                </a:extLst>
              </p:cNvPr>
              <p:cNvPicPr/>
              <p:nvPr/>
            </p:nvPicPr>
            <p:blipFill>
              <a:blip r:embed="rId97"/>
              <a:stretch>
                <a:fillRect/>
              </a:stretch>
            </p:blipFill>
            <p:spPr>
              <a:xfrm>
                <a:off x="8561555" y="305308"/>
                <a:ext cx="749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859064A8-E092-8DE6-573A-44E5E8E6287F}"/>
                  </a:ext>
                </a:extLst>
              </p14:cNvPr>
              <p14:cNvContentPartPr/>
              <p14:nvPr/>
            </p14:nvContentPartPr>
            <p14:xfrm>
              <a:off x="7950995" y="432028"/>
              <a:ext cx="791280" cy="97200"/>
            </p14:xfrm>
          </p:contentPart>
        </mc:Choice>
        <mc:Fallback xmlns="">
          <p:pic>
            <p:nvPicPr>
              <p:cNvPr id="56" name="Freihand 55">
                <a:extLst>
                  <a:ext uri="{FF2B5EF4-FFF2-40B4-BE49-F238E27FC236}">
                    <a16:creationId xmlns:a16="http://schemas.microsoft.com/office/drawing/2014/main" id="{859064A8-E092-8DE6-573A-44E5E8E6287F}"/>
                  </a:ext>
                </a:extLst>
              </p:cNvPr>
              <p:cNvPicPr/>
              <p:nvPr/>
            </p:nvPicPr>
            <p:blipFill>
              <a:blip r:embed="rId99"/>
              <a:stretch>
                <a:fillRect/>
              </a:stretch>
            </p:blipFill>
            <p:spPr>
              <a:xfrm>
                <a:off x="7942355" y="423388"/>
                <a:ext cx="808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E175556C-3518-058A-A048-345F62ACBCD7}"/>
                  </a:ext>
                </a:extLst>
              </p14:cNvPr>
              <p14:cNvContentPartPr/>
              <p14:nvPr/>
            </p14:nvContentPartPr>
            <p14:xfrm>
              <a:off x="8141435" y="335188"/>
              <a:ext cx="23400" cy="107280"/>
            </p14:xfrm>
          </p:contentPart>
        </mc:Choice>
        <mc:Fallback xmlns="">
          <p:pic>
            <p:nvPicPr>
              <p:cNvPr id="57" name="Freihand 56">
                <a:extLst>
                  <a:ext uri="{FF2B5EF4-FFF2-40B4-BE49-F238E27FC236}">
                    <a16:creationId xmlns:a16="http://schemas.microsoft.com/office/drawing/2014/main" id="{E175556C-3518-058A-A048-345F62ACBCD7}"/>
                  </a:ext>
                </a:extLst>
              </p:cNvPr>
              <p:cNvPicPr/>
              <p:nvPr/>
            </p:nvPicPr>
            <p:blipFill>
              <a:blip r:embed="rId101"/>
              <a:stretch>
                <a:fillRect/>
              </a:stretch>
            </p:blipFill>
            <p:spPr>
              <a:xfrm>
                <a:off x="8132435" y="326548"/>
                <a:ext cx="41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B44508A3-5748-E969-822B-CDEBDB90EF3A}"/>
                  </a:ext>
                </a:extLst>
              </p14:cNvPr>
              <p14:cNvContentPartPr/>
              <p14:nvPr/>
            </p14:nvContentPartPr>
            <p14:xfrm>
              <a:off x="8049635" y="289468"/>
              <a:ext cx="155880" cy="69120"/>
            </p14:xfrm>
          </p:contentPart>
        </mc:Choice>
        <mc:Fallback xmlns="">
          <p:pic>
            <p:nvPicPr>
              <p:cNvPr id="58" name="Freihand 57">
                <a:extLst>
                  <a:ext uri="{FF2B5EF4-FFF2-40B4-BE49-F238E27FC236}">
                    <a16:creationId xmlns:a16="http://schemas.microsoft.com/office/drawing/2014/main" id="{B44508A3-5748-E969-822B-CDEBDB90EF3A}"/>
                  </a:ext>
                </a:extLst>
              </p:cNvPr>
              <p:cNvPicPr/>
              <p:nvPr/>
            </p:nvPicPr>
            <p:blipFill>
              <a:blip r:embed="rId103"/>
              <a:stretch>
                <a:fillRect/>
              </a:stretch>
            </p:blipFill>
            <p:spPr>
              <a:xfrm>
                <a:off x="8040995" y="280828"/>
                <a:ext cx="173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98AF85A9-46D7-059F-5E85-6D65AA33413E}"/>
                  </a:ext>
                </a:extLst>
              </p14:cNvPr>
              <p14:cNvContentPartPr/>
              <p14:nvPr/>
            </p14:nvContentPartPr>
            <p14:xfrm>
              <a:off x="11225915" y="464068"/>
              <a:ext cx="134640" cy="10800"/>
            </p14:xfrm>
          </p:contentPart>
        </mc:Choice>
        <mc:Fallback xmlns="">
          <p:pic>
            <p:nvPicPr>
              <p:cNvPr id="59" name="Freihand 58">
                <a:extLst>
                  <a:ext uri="{FF2B5EF4-FFF2-40B4-BE49-F238E27FC236}">
                    <a16:creationId xmlns:a16="http://schemas.microsoft.com/office/drawing/2014/main" id="{98AF85A9-46D7-059F-5E85-6D65AA33413E}"/>
                  </a:ext>
                </a:extLst>
              </p:cNvPr>
              <p:cNvPicPr/>
              <p:nvPr/>
            </p:nvPicPr>
            <p:blipFill>
              <a:blip r:embed="rId105"/>
              <a:stretch>
                <a:fillRect/>
              </a:stretch>
            </p:blipFill>
            <p:spPr>
              <a:xfrm>
                <a:off x="11217275" y="455428"/>
                <a:ext cx="15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2BE81811-6C70-6753-0DD3-7326953D15D1}"/>
                  </a:ext>
                </a:extLst>
              </p14:cNvPr>
              <p14:cNvContentPartPr/>
              <p14:nvPr/>
            </p14:nvContentPartPr>
            <p14:xfrm>
              <a:off x="11222315" y="525268"/>
              <a:ext cx="168480" cy="7560"/>
            </p14:xfrm>
          </p:contentPart>
        </mc:Choice>
        <mc:Fallback xmlns="">
          <p:pic>
            <p:nvPicPr>
              <p:cNvPr id="60" name="Freihand 59">
                <a:extLst>
                  <a:ext uri="{FF2B5EF4-FFF2-40B4-BE49-F238E27FC236}">
                    <a16:creationId xmlns:a16="http://schemas.microsoft.com/office/drawing/2014/main" id="{2BE81811-6C70-6753-0DD3-7326953D15D1}"/>
                  </a:ext>
                </a:extLst>
              </p:cNvPr>
              <p:cNvPicPr/>
              <p:nvPr/>
            </p:nvPicPr>
            <p:blipFill>
              <a:blip r:embed="rId107"/>
              <a:stretch>
                <a:fillRect/>
              </a:stretch>
            </p:blipFill>
            <p:spPr>
              <a:xfrm>
                <a:off x="11213315" y="516628"/>
                <a:ext cx="186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C8339638-1DB0-B281-2AD6-5CB9DE6AFE6A}"/>
                  </a:ext>
                </a:extLst>
              </p14:cNvPr>
              <p14:cNvContentPartPr/>
              <p14:nvPr/>
            </p14:nvContentPartPr>
            <p14:xfrm>
              <a:off x="11500955" y="425908"/>
              <a:ext cx="181440" cy="197640"/>
            </p14:xfrm>
          </p:contentPart>
        </mc:Choice>
        <mc:Fallback xmlns="">
          <p:pic>
            <p:nvPicPr>
              <p:cNvPr id="61" name="Freihand 60">
                <a:extLst>
                  <a:ext uri="{FF2B5EF4-FFF2-40B4-BE49-F238E27FC236}">
                    <a16:creationId xmlns:a16="http://schemas.microsoft.com/office/drawing/2014/main" id="{C8339638-1DB0-B281-2AD6-5CB9DE6AFE6A}"/>
                  </a:ext>
                </a:extLst>
              </p:cNvPr>
              <p:cNvPicPr/>
              <p:nvPr/>
            </p:nvPicPr>
            <p:blipFill>
              <a:blip r:embed="rId109"/>
              <a:stretch>
                <a:fillRect/>
              </a:stretch>
            </p:blipFill>
            <p:spPr>
              <a:xfrm>
                <a:off x="11491955" y="417268"/>
                <a:ext cx="199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571DB258-E2EA-862E-C3B3-DCF34464BE24}"/>
                  </a:ext>
                </a:extLst>
              </p14:cNvPr>
              <p14:cNvContentPartPr/>
              <p14:nvPr/>
            </p14:nvContentPartPr>
            <p14:xfrm>
              <a:off x="7942355" y="704548"/>
              <a:ext cx="240480" cy="30600"/>
            </p14:xfrm>
          </p:contentPart>
        </mc:Choice>
        <mc:Fallback xmlns="">
          <p:pic>
            <p:nvPicPr>
              <p:cNvPr id="62" name="Freihand 61">
                <a:extLst>
                  <a:ext uri="{FF2B5EF4-FFF2-40B4-BE49-F238E27FC236}">
                    <a16:creationId xmlns:a16="http://schemas.microsoft.com/office/drawing/2014/main" id="{571DB258-E2EA-862E-C3B3-DCF34464BE24}"/>
                  </a:ext>
                </a:extLst>
              </p:cNvPr>
              <p:cNvPicPr/>
              <p:nvPr/>
            </p:nvPicPr>
            <p:blipFill>
              <a:blip r:embed="rId111"/>
              <a:stretch>
                <a:fillRect/>
              </a:stretch>
            </p:blipFill>
            <p:spPr>
              <a:xfrm>
                <a:off x="7933355" y="695548"/>
                <a:ext cx="258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6237BA40-48CD-ED4D-CBC1-765F8B2E9C8C}"/>
                  </a:ext>
                </a:extLst>
              </p14:cNvPr>
              <p14:cNvContentPartPr/>
              <p14:nvPr/>
            </p14:nvContentPartPr>
            <p14:xfrm>
              <a:off x="9120635" y="655948"/>
              <a:ext cx="146880" cy="20160"/>
            </p14:xfrm>
          </p:contentPart>
        </mc:Choice>
        <mc:Fallback xmlns="">
          <p:pic>
            <p:nvPicPr>
              <p:cNvPr id="63" name="Freihand 62">
                <a:extLst>
                  <a:ext uri="{FF2B5EF4-FFF2-40B4-BE49-F238E27FC236}">
                    <a16:creationId xmlns:a16="http://schemas.microsoft.com/office/drawing/2014/main" id="{6237BA40-48CD-ED4D-CBC1-765F8B2E9C8C}"/>
                  </a:ext>
                </a:extLst>
              </p:cNvPr>
              <p:cNvPicPr/>
              <p:nvPr/>
            </p:nvPicPr>
            <p:blipFill>
              <a:blip r:embed="rId113"/>
              <a:stretch>
                <a:fillRect/>
              </a:stretch>
            </p:blipFill>
            <p:spPr>
              <a:xfrm>
                <a:off x="9111635" y="646948"/>
                <a:ext cx="164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C7541F73-95CA-CB8E-B08B-582F38B7CE9D}"/>
                  </a:ext>
                </a:extLst>
              </p14:cNvPr>
              <p14:cNvContentPartPr/>
              <p14:nvPr/>
            </p14:nvContentPartPr>
            <p14:xfrm>
              <a:off x="10727315" y="621748"/>
              <a:ext cx="230760" cy="27360"/>
            </p14:xfrm>
          </p:contentPart>
        </mc:Choice>
        <mc:Fallback xmlns="">
          <p:pic>
            <p:nvPicPr>
              <p:cNvPr id="64" name="Freihand 63">
                <a:extLst>
                  <a:ext uri="{FF2B5EF4-FFF2-40B4-BE49-F238E27FC236}">
                    <a16:creationId xmlns:a16="http://schemas.microsoft.com/office/drawing/2014/main" id="{C7541F73-95CA-CB8E-B08B-582F38B7CE9D}"/>
                  </a:ext>
                </a:extLst>
              </p:cNvPr>
              <p:cNvPicPr/>
              <p:nvPr/>
            </p:nvPicPr>
            <p:blipFill>
              <a:blip r:embed="rId115"/>
              <a:stretch>
                <a:fillRect/>
              </a:stretch>
            </p:blipFill>
            <p:spPr>
              <a:xfrm>
                <a:off x="10718675" y="612748"/>
                <a:ext cx="248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B98D097F-5A6B-67B6-44B4-D286262575AC}"/>
                  </a:ext>
                </a:extLst>
              </p14:cNvPr>
              <p14:cNvContentPartPr/>
              <p14:nvPr/>
            </p14:nvContentPartPr>
            <p14:xfrm>
              <a:off x="7564715" y="933868"/>
              <a:ext cx="118080" cy="116280"/>
            </p14:xfrm>
          </p:contentPart>
        </mc:Choice>
        <mc:Fallback xmlns="">
          <p:pic>
            <p:nvPicPr>
              <p:cNvPr id="65" name="Freihand 64">
                <a:extLst>
                  <a:ext uri="{FF2B5EF4-FFF2-40B4-BE49-F238E27FC236}">
                    <a16:creationId xmlns:a16="http://schemas.microsoft.com/office/drawing/2014/main" id="{B98D097F-5A6B-67B6-44B4-D286262575AC}"/>
                  </a:ext>
                </a:extLst>
              </p:cNvPr>
              <p:cNvPicPr/>
              <p:nvPr/>
            </p:nvPicPr>
            <p:blipFill>
              <a:blip r:embed="rId117"/>
              <a:stretch>
                <a:fillRect/>
              </a:stretch>
            </p:blipFill>
            <p:spPr>
              <a:xfrm>
                <a:off x="7555715" y="924868"/>
                <a:ext cx="135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AC08B1B4-9E72-81D2-783B-3F81DF47E8F2}"/>
                  </a:ext>
                </a:extLst>
              </p14:cNvPr>
              <p14:cNvContentPartPr/>
              <p14:nvPr/>
            </p14:nvContentPartPr>
            <p14:xfrm>
              <a:off x="7785755" y="919828"/>
              <a:ext cx="80640" cy="103320"/>
            </p14:xfrm>
          </p:contentPart>
        </mc:Choice>
        <mc:Fallback xmlns="">
          <p:pic>
            <p:nvPicPr>
              <p:cNvPr id="66" name="Freihand 65">
                <a:extLst>
                  <a:ext uri="{FF2B5EF4-FFF2-40B4-BE49-F238E27FC236}">
                    <a16:creationId xmlns:a16="http://schemas.microsoft.com/office/drawing/2014/main" id="{AC08B1B4-9E72-81D2-783B-3F81DF47E8F2}"/>
                  </a:ext>
                </a:extLst>
              </p:cNvPr>
              <p:cNvPicPr/>
              <p:nvPr/>
            </p:nvPicPr>
            <p:blipFill>
              <a:blip r:embed="rId119"/>
              <a:stretch>
                <a:fillRect/>
              </a:stretch>
            </p:blipFill>
            <p:spPr>
              <a:xfrm>
                <a:off x="7776755" y="911188"/>
                <a:ext cx="98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A0D82732-873B-8CBF-B192-FF782B285292}"/>
                  </a:ext>
                </a:extLst>
              </p14:cNvPr>
              <p14:cNvContentPartPr/>
              <p14:nvPr/>
            </p14:nvContentPartPr>
            <p14:xfrm>
              <a:off x="7966835" y="935308"/>
              <a:ext cx="123840" cy="113400"/>
            </p14:xfrm>
          </p:contentPart>
        </mc:Choice>
        <mc:Fallback xmlns="">
          <p:pic>
            <p:nvPicPr>
              <p:cNvPr id="67" name="Freihand 66">
                <a:extLst>
                  <a:ext uri="{FF2B5EF4-FFF2-40B4-BE49-F238E27FC236}">
                    <a16:creationId xmlns:a16="http://schemas.microsoft.com/office/drawing/2014/main" id="{A0D82732-873B-8CBF-B192-FF782B285292}"/>
                  </a:ext>
                </a:extLst>
              </p:cNvPr>
              <p:cNvPicPr/>
              <p:nvPr/>
            </p:nvPicPr>
            <p:blipFill>
              <a:blip r:embed="rId121"/>
              <a:stretch>
                <a:fillRect/>
              </a:stretch>
            </p:blipFill>
            <p:spPr>
              <a:xfrm>
                <a:off x="7958195" y="926308"/>
                <a:ext cx="141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058001F4-825B-5D85-BF9D-D7B5C2EB0433}"/>
                  </a:ext>
                </a:extLst>
              </p14:cNvPr>
              <p14:cNvContentPartPr/>
              <p14:nvPr/>
            </p14:nvContentPartPr>
            <p14:xfrm>
              <a:off x="9509435" y="719308"/>
              <a:ext cx="801720" cy="29160"/>
            </p14:xfrm>
          </p:contentPart>
        </mc:Choice>
        <mc:Fallback xmlns="">
          <p:pic>
            <p:nvPicPr>
              <p:cNvPr id="68" name="Freihand 67">
                <a:extLst>
                  <a:ext uri="{FF2B5EF4-FFF2-40B4-BE49-F238E27FC236}">
                    <a16:creationId xmlns:a16="http://schemas.microsoft.com/office/drawing/2014/main" id="{058001F4-825B-5D85-BF9D-D7B5C2EB0433}"/>
                  </a:ext>
                </a:extLst>
              </p:cNvPr>
              <p:cNvPicPr/>
              <p:nvPr/>
            </p:nvPicPr>
            <p:blipFill>
              <a:blip r:embed="rId123"/>
              <a:stretch>
                <a:fillRect/>
              </a:stretch>
            </p:blipFill>
            <p:spPr>
              <a:xfrm>
                <a:off x="9500795" y="710308"/>
                <a:ext cx="819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Freihand 68">
                <a:extLst>
                  <a:ext uri="{FF2B5EF4-FFF2-40B4-BE49-F238E27FC236}">
                    <a16:creationId xmlns:a16="http://schemas.microsoft.com/office/drawing/2014/main" id="{815B2576-9A3A-3301-812C-9BFAEBB37F3A}"/>
                  </a:ext>
                </a:extLst>
              </p14:cNvPr>
              <p14:cNvContentPartPr/>
              <p14:nvPr/>
            </p14:nvContentPartPr>
            <p14:xfrm>
              <a:off x="8287955" y="990388"/>
              <a:ext cx="101880" cy="9720"/>
            </p14:xfrm>
          </p:contentPart>
        </mc:Choice>
        <mc:Fallback xmlns="">
          <p:pic>
            <p:nvPicPr>
              <p:cNvPr id="69" name="Freihand 68">
                <a:extLst>
                  <a:ext uri="{FF2B5EF4-FFF2-40B4-BE49-F238E27FC236}">
                    <a16:creationId xmlns:a16="http://schemas.microsoft.com/office/drawing/2014/main" id="{815B2576-9A3A-3301-812C-9BFAEBB37F3A}"/>
                  </a:ext>
                </a:extLst>
              </p:cNvPr>
              <p:cNvPicPr/>
              <p:nvPr/>
            </p:nvPicPr>
            <p:blipFill>
              <a:blip r:embed="rId125"/>
              <a:stretch>
                <a:fillRect/>
              </a:stretch>
            </p:blipFill>
            <p:spPr>
              <a:xfrm>
                <a:off x="8278955" y="981388"/>
                <a:ext cx="11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Freihand 69">
                <a:extLst>
                  <a:ext uri="{FF2B5EF4-FFF2-40B4-BE49-F238E27FC236}">
                    <a16:creationId xmlns:a16="http://schemas.microsoft.com/office/drawing/2014/main" id="{9B85E0C1-8C77-A146-EFCC-A8DDEE1D3F62}"/>
                  </a:ext>
                </a:extLst>
              </p14:cNvPr>
              <p14:cNvContentPartPr/>
              <p14:nvPr/>
            </p14:nvContentPartPr>
            <p14:xfrm>
              <a:off x="8528795" y="865468"/>
              <a:ext cx="93960" cy="185400"/>
            </p14:xfrm>
          </p:contentPart>
        </mc:Choice>
        <mc:Fallback xmlns="">
          <p:pic>
            <p:nvPicPr>
              <p:cNvPr id="70" name="Freihand 69">
                <a:extLst>
                  <a:ext uri="{FF2B5EF4-FFF2-40B4-BE49-F238E27FC236}">
                    <a16:creationId xmlns:a16="http://schemas.microsoft.com/office/drawing/2014/main" id="{9B85E0C1-8C77-A146-EFCC-A8DDEE1D3F62}"/>
                  </a:ext>
                </a:extLst>
              </p:cNvPr>
              <p:cNvPicPr/>
              <p:nvPr/>
            </p:nvPicPr>
            <p:blipFill>
              <a:blip r:embed="rId127"/>
              <a:stretch>
                <a:fillRect/>
              </a:stretch>
            </p:blipFill>
            <p:spPr>
              <a:xfrm>
                <a:off x="8519795" y="856828"/>
                <a:ext cx="111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Freihand 70">
                <a:extLst>
                  <a:ext uri="{FF2B5EF4-FFF2-40B4-BE49-F238E27FC236}">
                    <a16:creationId xmlns:a16="http://schemas.microsoft.com/office/drawing/2014/main" id="{30D6C3CC-9C28-29C4-F3D5-26C1FD1DF8D0}"/>
                  </a:ext>
                </a:extLst>
              </p14:cNvPr>
              <p14:cNvContentPartPr/>
              <p14:nvPr/>
            </p14:nvContentPartPr>
            <p14:xfrm>
              <a:off x="8706635" y="901108"/>
              <a:ext cx="115200" cy="115920"/>
            </p14:xfrm>
          </p:contentPart>
        </mc:Choice>
        <mc:Fallback xmlns="">
          <p:pic>
            <p:nvPicPr>
              <p:cNvPr id="71" name="Freihand 70">
                <a:extLst>
                  <a:ext uri="{FF2B5EF4-FFF2-40B4-BE49-F238E27FC236}">
                    <a16:creationId xmlns:a16="http://schemas.microsoft.com/office/drawing/2014/main" id="{30D6C3CC-9C28-29C4-F3D5-26C1FD1DF8D0}"/>
                  </a:ext>
                </a:extLst>
              </p:cNvPr>
              <p:cNvPicPr/>
              <p:nvPr/>
            </p:nvPicPr>
            <p:blipFill>
              <a:blip r:embed="rId129"/>
              <a:stretch>
                <a:fillRect/>
              </a:stretch>
            </p:blipFill>
            <p:spPr>
              <a:xfrm>
                <a:off x="8697995" y="892468"/>
                <a:ext cx="132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Freihand 71">
                <a:extLst>
                  <a:ext uri="{FF2B5EF4-FFF2-40B4-BE49-F238E27FC236}">
                    <a16:creationId xmlns:a16="http://schemas.microsoft.com/office/drawing/2014/main" id="{A29AB936-4ED9-53CE-D31A-D2FE945B216A}"/>
                  </a:ext>
                </a:extLst>
              </p14:cNvPr>
              <p14:cNvContentPartPr/>
              <p14:nvPr/>
            </p14:nvContentPartPr>
            <p14:xfrm>
              <a:off x="8858915" y="902188"/>
              <a:ext cx="108720" cy="98640"/>
            </p14:xfrm>
          </p:contentPart>
        </mc:Choice>
        <mc:Fallback xmlns="">
          <p:pic>
            <p:nvPicPr>
              <p:cNvPr id="72" name="Freihand 71">
                <a:extLst>
                  <a:ext uri="{FF2B5EF4-FFF2-40B4-BE49-F238E27FC236}">
                    <a16:creationId xmlns:a16="http://schemas.microsoft.com/office/drawing/2014/main" id="{A29AB936-4ED9-53CE-D31A-D2FE945B216A}"/>
                  </a:ext>
                </a:extLst>
              </p:cNvPr>
              <p:cNvPicPr/>
              <p:nvPr/>
            </p:nvPicPr>
            <p:blipFill>
              <a:blip r:embed="rId131"/>
              <a:stretch>
                <a:fillRect/>
              </a:stretch>
            </p:blipFill>
            <p:spPr>
              <a:xfrm>
                <a:off x="8849915" y="893188"/>
                <a:ext cx="126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Freihand 72">
                <a:extLst>
                  <a:ext uri="{FF2B5EF4-FFF2-40B4-BE49-F238E27FC236}">
                    <a16:creationId xmlns:a16="http://schemas.microsoft.com/office/drawing/2014/main" id="{DBBEC663-AF8B-B5F6-C1B3-90BE7138DB4E}"/>
                  </a:ext>
                </a:extLst>
              </p14:cNvPr>
              <p14:cNvContentPartPr/>
              <p14:nvPr/>
            </p14:nvContentPartPr>
            <p14:xfrm>
              <a:off x="9072395" y="922708"/>
              <a:ext cx="52200" cy="76320"/>
            </p14:xfrm>
          </p:contentPart>
        </mc:Choice>
        <mc:Fallback xmlns="">
          <p:pic>
            <p:nvPicPr>
              <p:cNvPr id="73" name="Freihand 72">
                <a:extLst>
                  <a:ext uri="{FF2B5EF4-FFF2-40B4-BE49-F238E27FC236}">
                    <a16:creationId xmlns:a16="http://schemas.microsoft.com/office/drawing/2014/main" id="{DBBEC663-AF8B-B5F6-C1B3-90BE7138DB4E}"/>
                  </a:ext>
                </a:extLst>
              </p:cNvPr>
              <p:cNvPicPr/>
              <p:nvPr/>
            </p:nvPicPr>
            <p:blipFill>
              <a:blip r:embed="rId133"/>
              <a:stretch>
                <a:fillRect/>
              </a:stretch>
            </p:blipFill>
            <p:spPr>
              <a:xfrm>
                <a:off x="9063755" y="913708"/>
                <a:ext cx="69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Freihand 73">
                <a:extLst>
                  <a:ext uri="{FF2B5EF4-FFF2-40B4-BE49-F238E27FC236}">
                    <a16:creationId xmlns:a16="http://schemas.microsoft.com/office/drawing/2014/main" id="{8AAD6C82-1826-3DAB-ACE8-E5FCED18875B}"/>
                  </a:ext>
                </a:extLst>
              </p14:cNvPr>
              <p14:cNvContentPartPr/>
              <p14:nvPr/>
            </p14:nvContentPartPr>
            <p14:xfrm>
              <a:off x="9074195" y="811828"/>
              <a:ext cx="17280" cy="9000"/>
            </p14:xfrm>
          </p:contentPart>
        </mc:Choice>
        <mc:Fallback xmlns="">
          <p:pic>
            <p:nvPicPr>
              <p:cNvPr id="74" name="Freihand 73">
                <a:extLst>
                  <a:ext uri="{FF2B5EF4-FFF2-40B4-BE49-F238E27FC236}">
                    <a16:creationId xmlns:a16="http://schemas.microsoft.com/office/drawing/2014/main" id="{8AAD6C82-1826-3DAB-ACE8-E5FCED18875B}"/>
                  </a:ext>
                </a:extLst>
              </p:cNvPr>
              <p:cNvPicPr/>
              <p:nvPr/>
            </p:nvPicPr>
            <p:blipFill>
              <a:blip r:embed="rId135"/>
              <a:stretch>
                <a:fillRect/>
              </a:stretch>
            </p:blipFill>
            <p:spPr>
              <a:xfrm>
                <a:off x="9065555" y="803188"/>
                <a:ext cx="34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Freihand 74">
                <a:extLst>
                  <a:ext uri="{FF2B5EF4-FFF2-40B4-BE49-F238E27FC236}">
                    <a16:creationId xmlns:a16="http://schemas.microsoft.com/office/drawing/2014/main" id="{AF25F5DD-2521-36BA-CDCC-7920675651E6}"/>
                  </a:ext>
                </a:extLst>
              </p14:cNvPr>
              <p14:cNvContentPartPr/>
              <p14:nvPr/>
            </p14:nvContentPartPr>
            <p14:xfrm>
              <a:off x="9310715" y="916948"/>
              <a:ext cx="146880" cy="20160"/>
            </p14:xfrm>
          </p:contentPart>
        </mc:Choice>
        <mc:Fallback xmlns="">
          <p:pic>
            <p:nvPicPr>
              <p:cNvPr id="75" name="Freihand 74">
                <a:extLst>
                  <a:ext uri="{FF2B5EF4-FFF2-40B4-BE49-F238E27FC236}">
                    <a16:creationId xmlns:a16="http://schemas.microsoft.com/office/drawing/2014/main" id="{AF25F5DD-2521-36BA-CDCC-7920675651E6}"/>
                  </a:ext>
                </a:extLst>
              </p:cNvPr>
              <p:cNvPicPr/>
              <p:nvPr/>
            </p:nvPicPr>
            <p:blipFill>
              <a:blip r:embed="rId137"/>
              <a:stretch>
                <a:fillRect/>
              </a:stretch>
            </p:blipFill>
            <p:spPr>
              <a:xfrm>
                <a:off x="9301715" y="908308"/>
                <a:ext cx="164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6" name="Freihand 75">
                <a:extLst>
                  <a:ext uri="{FF2B5EF4-FFF2-40B4-BE49-F238E27FC236}">
                    <a16:creationId xmlns:a16="http://schemas.microsoft.com/office/drawing/2014/main" id="{F866B2ED-4689-38C4-3A9B-09EEDB90659B}"/>
                  </a:ext>
                </a:extLst>
              </p14:cNvPr>
              <p14:cNvContentPartPr/>
              <p14:nvPr/>
            </p14:nvContentPartPr>
            <p14:xfrm>
              <a:off x="9318275" y="989308"/>
              <a:ext cx="140400" cy="7920"/>
            </p14:xfrm>
          </p:contentPart>
        </mc:Choice>
        <mc:Fallback xmlns="">
          <p:pic>
            <p:nvPicPr>
              <p:cNvPr id="76" name="Freihand 75">
                <a:extLst>
                  <a:ext uri="{FF2B5EF4-FFF2-40B4-BE49-F238E27FC236}">
                    <a16:creationId xmlns:a16="http://schemas.microsoft.com/office/drawing/2014/main" id="{F866B2ED-4689-38C4-3A9B-09EEDB90659B}"/>
                  </a:ext>
                </a:extLst>
              </p:cNvPr>
              <p:cNvPicPr/>
              <p:nvPr/>
            </p:nvPicPr>
            <p:blipFill>
              <a:blip r:embed="rId139"/>
              <a:stretch>
                <a:fillRect/>
              </a:stretch>
            </p:blipFill>
            <p:spPr>
              <a:xfrm>
                <a:off x="9309635" y="980308"/>
                <a:ext cx="158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7" name="Freihand 76">
                <a:extLst>
                  <a:ext uri="{FF2B5EF4-FFF2-40B4-BE49-F238E27FC236}">
                    <a16:creationId xmlns:a16="http://schemas.microsoft.com/office/drawing/2014/main" id="{D401D535-D578-7025-0830-8A2FB9DFF74A}"/>
                  </a:ext>
                </a:extLst>
              </p14:cNvPr>
              <p14:cNvContentPartPr/>
              <p14:nvPr/>
            </p14:nvContentPartPr>
            <p14:xfrm>
              <a:off x="11459195" y="708868"/>
              <a:ext cx="199800" cy="16920"/>
            </p14:xfrm>
          </p:contentPart>
        </mc:Choice>
        <mc:Fallback xmlns="">
          <p:pic>
            <p:nvPicPr>
              <p:cNvPr id="77" name="Freihand 76">
                <a:extLst>
                  <a:ext uri="{FF2B5EF4-FFF2-40B4-BE49-F238E27FC236}">
                    <a16:creationId xmlns:a16="http://schemas.microsoft.com/office/drawing/2014/main" id="{D401D535-D578-7025-0830-8A2FB9DFF74A}"/>
                  </a:ext>
                </a:extLst>
              </p:cNvPr>
              <p:cNvPicPr/>
              <p:nvPr/>
            </p:nvPicPr>
            <p:blipFill>
              <a:blip r:embed="rId141"/>
              <a:stretch>
                <a:fillRect/>
              </a:stretch>
            </p:blipFill>
            <p:spPr>
              <a:xfrm>
                <a:off x="11450195" y="699868"/>
                <a:ext cx="217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8" name="Freihand 77">
                <a:extLst>
                  <a:ext uri="{FF2B5EF4-FFF2-40B4-BE49-F238E27FC236}">
                    <a16:creationId xmlns:a16="http://schemas.microsoft.com/office/drawing/2014/main" id="{D394572A-77C8-4C88-9E87-9E71C4B0FBBE}"/>
                  </a:ext>
                </a:extLst>
              </p14:cNvPr>
              <p14:cNvContentPartPr/>
              <p14:nvPr/>
            </p14:nvContentPartPr>
            <p14:xfrm>
              <a:off x="9572435" y="918748"/>
              <a:ext cx="118440" cy="84960"/>
            </p14:xfrm>
          </p:contentPart>
        </mc:Choice>
        <mc:Fallback xmlns="">
          <p:pic>
            <p:nvPicPr>
              <p:cNvPr id="78" name="Freihand 77">
                <a:extLst>
                  <a:ext uri="{FF2B5EF4-FFF2-40B4-BE49-F238E27FC236}">
                    <a16:creationId xmlns:a16="http://schemas.microsoft.com/office/drawing/2014/main" id="{D394572A-77C8-4C88-9E87-9E71C4B0FBBE}"/>
                  </a:ext>
                </a:extLst>
              </p:cNvPr>
              <p:cNvPicPr/>
              <p:nvPr/>
            </p:nvPicPr>
            <p:blipFill>
              <a:blip r:embed="rId143"/>
              <a:stretch>
                <a:fillRect/>
              </a:stretch>
            </p:blipFill>
            <p:spPr>
              <a:xfrm>
                <a:off x="9563435" y="910108"/>
                <a:ext cx="136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9" name="Freihand 78">
                <a:extLst>
                  <a:ext uri="{FF2B5EF4-FFF2-40B4-BE49-F238E27FC236}">
                    <a16:creationId xmlns:a16="http://schemas.microsoft.com/office/drawing/2014/main" id="{D80F3A61-C566-DE16-7A7A-4AF5C1ED122C}"/>
                  </a:ext>
                </a:extLst>
              </p14:cNvPr>
              <p14:cNvContentPartPr/>
              <p14:nvPr/>
            </p14:nvContentPartPr>
            <p14:xfrm>
              <a:off x="9663875" y="912628"/>
              <a:ext cx="65880" cy="154800"/>
            </p14:xfrm>
          </p:contentPart>
        </mc:Choice>
        <mc:Fallback xmlns="">
          <p:pic>
            <p:nvPicPr>
              <p:cNvPr id="79" name="Freihand 78">
                <a:extLst>
                  <a:ext uri="{FF2B5EF4-FFF2-40B4-BE49-F238E27FC236}">
                    <a16:creationId xmlns:a16="http://schemas.microsoft.com/office/drawing/2014/main" id="{D80F3A61-C566-DE16-7A7A-4AF5C1ED122C}"/>
                  </a:ext>
                </a:extLst>
              </p:cNvPr>
              <p:cNvPicPr/>
              <p:nvPr/>
            </p:nvPicPr>
            <p:blipFill>
              <a:blip r:embed="rId145"/>
              <a:stretch>
                <a:fillRect/>
              </a:stretch>
            </p:blipFill>
            <p:spPr>
              <a:xfrm>
                <a:off x="9654875" y="903988"/>
                <a:ext cx="83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0" name="Freihand 79">
                <a:extLst>
                  <a:ext uri="{FF2B5EF4-FFF2-40B4-BE49-F238E27FC236}">
                    <a16:creationId xmlns:a16="http://schemas.microsoft.com/office/drawing/2014/main" id="{96D9FA4E-6A4B-787D-1627-7D028CEAEE73}"/>
                  </a:ext>
                </a:extLst>
              </p14:cNvPr>
              <p14:cNvContentPartPr/>
              <p14:nvPr/>
            </p14:nvContentPartPr>
            <p14:xfrm>
              <a:off x="9856835" y="941428"/>
              <a:ext cx="117720" cy="28440"/>
            </p14:xfrm>
          </p:contentPart>
        </mc:Choice>
        <mc:Fallback xmlns="">
          <p:pic>
            <p:nvPicPr>
              <p:cNvPr id="80" name="Freihand 79">
                <a:extLst>
                  <a:ext uri="{FF2B5EF4-FFF2-40B4-BE49-F238E27FC236}">
                    <a16:creationId xmlns:a16="http://schemas.microsoft.com/office/drawing/2014/main" id="{96D9FA4E-6A4B-787D-1627-7D028CEAEE73}"/>
                  </a:ext>
                </a:extLst>
              </p:cNvPr>
              <p:cNvPicPr/>
              <p:nvPr/>
            </p:nvPicPr>
            <p:blipFill>
              <a:blip r:embed="rId147"/>
              <a:stretch>
                <a:fillRect/>
              </a:stretch>
            </p:blipFill>
            <p:spPr>
              <a:xfrm>
                <a:off x="9847835" y="932428"/>
                <a:ext cx="135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1" name="Freihand 80">
                <a:extLst>
                  <a:ext uri="{FF2B5EF4-FFF2-40B4-BE49-F238E27FC236}">
                    <a16:creationId xmlns:a16="http://schemas.microsoft.com/office/drawing/2014/main" id="{3218B2EE-B195-223D-8C99-EB5D401124A9}"/>
                  </a:ext>
                </a:extLst>
              </p14:cNvPr>
              <p14:cNvContentPartPr/>
              <p14:nvPr/>
            </p14:nvContentPartPr>
            <p14:xfrm>
              <a:off x="10054835" y="887788"/>
              <a:ext cx="153360" cy="171000"/>
            </p14:xfrm>
          </p:contentPart>
        </mc:Choice>
        <mc:Fallback xmlns="">
          <p:pic>
            <p:nvPicPr>
              <p:cNvPr id="81" name="Freihand 80">
                <a:extLst>
                  <a:ext uri="{FF2B5EF4-FFF2-40B4-BE49-F238E27FC236}">
                    <a16:creationId xmlns:a16="http://schemas.microsoft.com/office/drawing/2014/main" id="{3218B2EE-B195-223D-8C99-EB5D401124A9}"/>
                  </a:ext>
                </a:extLst>
              </p:cNvPr>
              <p:cNvPicPr/>
              <p:nvPr/>
            </p:nvPicPr>
            <p:blipFill>
              <a:blip r:embed="rId149"/>
              <a:stretch>
                <a:fillRect/>
              </a:stretch>
            </p:blipFill>
            <p:spPr>
              <a:xfrm>
                <a:off x="10045835" y="879148"/>
                <a:ext cx="171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2" name="Freihand 81">
                <a:extLst>
                  <a:ext uri="{FF2B5EF4-FFF2-40B4-BE49-F238E27FC236}">
                    <a16:creationId xmlns:a16="http://schemas.microsoft.com/office/drawing/2014/main" id="{2698CE29-099F-85F2-CC58-4AA536D2C550}"/>
                  </a:ext>
                </a:extLst>
              </p14:cNvPr>
              <p14:cNvContentPartPr/>
              <p14:nvPr/>
            </p14:nvContentPartPr>
            <p14:xfrm>
              <a:off x="10278035" y="826228"/>
              <a:ext cx="192240" cy="194760"/>
            </p14:xfrm>
          </p:contentPart>
        </mc:Choice>
        <mc:Fallback xmlns="">
          <p:pic>
            <p:nvPicPr>
              <p:cNvPr id="82" name="Freihand 81">
                <a:extLst>
                  <a:ext uri="{FF2B5EF4-FFF2-40B4-BE49-F238E27FC236}">
                    <a16:creationId xmlns:a16="http://schemas.microsoft.com/office/drawing/2014/main" id="{2698CE29-099F-85F2-CC58-4AA536D2C550}"/>
                  </a:ext>
                </a:extLst>
              </p:cNvPr>
              <p:cNvPicPr/>
              <p:nvPr/>
            </p:nvPicPr>
            <p:blipFill>
              <a:blip r:embed="rId151"/>
              <a:stretch>
                <a:fillRect/>
              </a:stretch>
            </p:blipFill>
            <p:spPr>
              <a:xfrm>
                <a:off x="10269035" y="817228"/>
                <a:ext cx="209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3" name="Freihand 82">
                <a:extLst>
                  <a:ext uri="{FF2B5EF4-FFF2-40B4-BE49-F238E27FC236}">
                    <a16:creationId xmlns:a16="http://schemas.microsoft.com/office/drawing/2014/main" id="{9C8B5221-3166-4543-1966-94E486D99B29}"/>
                  </a:ext>
                </a:extLst>
              </p14:cNvPr>
              <p14:cNvContentPartPr/>
              <p14:nvPr/>
            </p14:nvContentPartPr>
            <p14:xfrm>
              <a:off x="10501955" y="909388"/>
              <a:ext cx="154800" cy="163080"/>
            </p14:xfrm>
          </p:contentPart>
        </mc:Choice>
        <mc:Fallback xmlns="">
          <p:pic>
            <p:nvPicPr>
              <p:cNvPr id="83" name="Freihand 82">
                <a:extLst>
                  <a:ext uri="{FF2B5EF4-FFF2-40B4-BE49-F238E27FC236}">
                    <a16:creationId xmlns:a16="http://schemas.microsoft.com/office/drawing/2014/main" id="{9C8B5221-3166-4543-1966-94E486D99B29}"/>
                  </a:ext>
                </a:extLst>
              </p:cNvPr>
              <p:cNvPicPr/>
              <p:nvPr/>
            </p:nvPicPr>
            <p:blipFill>
              <a:blip r:embed="rId153"/>
              <a:stretch>
                <a:fillRect/>
              </a:stretch>
            </p:blipFill>
            <p:spPr>
              <a:xfrm>
                <a:off x="10493315" y="900388"/>
                <a:ext cx="172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4" name="Freihand 83">
                <a:extLst>
                  <a:ext uri="{FF2B5EF4-FFF2-40B4-BE49-F238E27FC236}">
                    <a16:creationId xmlns:a16="http://schemas.microsoft.com/office/drawing/2014/main" id="{4CC1EB29-38C0-BEA5-4FAC-03343B1ED5C8}"/>
                  </a:ext>
                </a:extLst>
              </p14:cNvPr>
              <p14:cNvContentPartPr/>
              <p14:nvPr/>
            </p14:nvContentPartPr>
            <p14:xfrm>
              <a:off x="9338795" y="1285588"/>
              <a:ext cx="125280" cy="7560"/>
            </p14:xfrm>
          </p:contentPart>
        </mc:Choice>
        <mc:Fallback xmlns="">
          <p:pic>
            <p:nvPicPr>
              <p:cNvPr id="84" name="Freihand 83">
                <a:extLst>
                  <a:ext uri="{FF2B5EF4-FFF2-40B4-BE49-F238E27FC236}">
                    <a16:creationId xmlns:a16="http://schemas.microsoft.com/office/drawing/2014/main" id="{4CC1EB29-38C0-BEA5-4FAC-03343B1ED5C8}"/>
                  </a:ext>
                </a:extLst>
              </p:cNvPr>
              <p:cNvPicPr/>
              <p:nvPr/>
            </p:nvPicPr>
            <p:blipFill>
              <a:blip r:embed="rId155"/>
              <a:stretch>
                <a:fillRect/>
              </a:stretch>
            </p:blipFill>
            <p:spPr>
              <a:xfrm>
                <a:off x="9329795" y="1276948"/>
                <a:ext cx="142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5" name="Freihand 84">
                <a:extLst>
                  <a:ext uri="{FF2B5EF4-FFF2-40B4-BE49-F238E27FC236}">
                    <a16:creationId xmlns:a16="http://schemas.microsoft.com/office/drawing/2014/main" id="{94E790CE-7297-38FB-13D0-1C417E3E5270}"/>
                  </a:ext>
                </a:extLst>
              </p14:cNvPr>
              <p14:cNvContentPartPr/>
              <p14:nvPr/>
            </p14:nvContentPartPr>
            <p14:xfrm>
              <a:off x="9326195" y="1327708"/>
              <a:ext cx="142920" cy="23040"/>
            </p14:xfrm>
          </p:contentPart>
        </mc:Choice>
        <mc:Fallback xmlns="">
          <p:pic>
            <p:nvPicPr>
              <p:cNvPr id="85" name="Freihand 84">
                <a:extLst>
                  <a:ext uri="{FF2B5EF4-FFF2-40B4-BE49-F238E27FC236}">
                    <a16:creationId xmlns:a16="http://schemas.microsoft.com/office/drawing/2014/main" id="{94E790CE-7297-38FB-13D0-1C417E3E5270}"/>
                  </a:ext>
                </a:extLst>
              </p:cNvPr>
              <p:cNvPicPr/>
              <p:nvPr/>
            </p:nvPicPr>
            <p:blipFill>
              <a:blip r:embed="rId157"/>
              <a:stretch>
                <a:fillRect/>
              </a:stretch>
            </p:blipFill>
            <p:spPr>
              <a:xfrm>
                <a:off x="9317195" y="1318708"/>
                <a:ext cx="160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6" name="Freihand 85">
                <a:extLst>
                  <a:ext uri="{FF2B5EF4-FFF2-40B4-BE49-F238E27FC236}">
                    <a16:creationId xmlns:a16="http://schemas.microsoft.com/office/drawing/2014/main" id="{4161FBFF-7CA5-A444-14A9-2B17242A863E}"/>
                  </a:ext>
                </a:extLst>
              </p14:cNvPr>
              <p14:cNvContentPartPr/>
              <p14:nvPr/>
            </p14:nvContentPartPr>
            <p14:xfrm>
              <a:off x="9650195" y="1263988"/>
              <a:ext cx="99000" cy="59760"/>
            </p14:xfrm>
          </p:contentPart>
        </mc:Choice>
        <mc:Fallback xmlns="">
          <p:pic>
            <p:nvPicPr>
              <p:cNvPr id="86" name="Freihand 85">
                <a:extLst>
                  <a:ext uri="{FF2B5EF4-FFF2-40B4-BE49-F238E27FC236}">
                    <a16:creationId xmlns:a16="http://schemas.microsoft.com/office/drawing/2014/main" id="{4161FBFF-7CA5-A444-14A9-2B17242A863E}"/>
                  </a:ext>
                </a:extLst>
              </p:cNvPr>
              <p:cNvPicPr/>
              <p:nvPr/>
            </p:nvPicPr>
            <p:blipFill>
              <a:blip r:embed="rId159"/>
              <a:stretch>
                <a:fillRect/>
              </a:stretch>
            </p:blipFill>
            <p:spPr>
              <a:xfrm>
                <a:off x="9641195" y="1254988"/>
                <a:ext cx="116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7" name="Freihand 86">
                <a:extLst>
                  <a:ext uri="{FF2B5EF4-FFF2-40B4-BE49-F238E27FC236}">
                    <a16:creationId xmlns:a16="http://schemas.microsoft.com/office/drawing/2014/main" id="{DD2F14CE-6910-0FFA-BDC6-AA5A73965108}"/>
                  </a:ext>
                </a:extLst>
              </p14:cNvPr>
              <p14:cNvContentPartPr/>
              <p14:nvPr/>
            </p14:nvContentPartPr>
            <p14:xfrm>
              <a:off x="9790955" y="1322668"/>
              <a:ext cx="25560" cy="84240"/>
            </p14:xfrm>
          </p:contentPart>
        </mc:Choice>
        <mc:Fallback xmlns="">
          <p:pic>
            <p:nvPicPr>
              <p:cNvPr id="87" name="Freihand 86">
                <a:extLst>
                  <a:ext uri="{FF2B5EF4-FFF2-40B4-BE49-F238E27FC236}">
                    <a16:creationId xmlns:a16="http://schemas.microsoft.com/office/drawing/2014/main" id="{DD2F14CE-6910-0FFA-BDC6-AA5A73965108}"/>
                  </a:ext>
                </a:extLst>
              </p:cNvPr>
              <p:cNvPicPr/>
              <p:nvPr/>
            </p:nvPicPr>
            <p:blipFill>
              <a:blip r:embed="rId161"/>
              <a:stretch>
                <a:fillRect/>
              </a:stretch>
            </p:blipFill>
            <p:spPr>
              <a:xfrm>
                <a:off x="9782315" y="1313668"/>
                <a:ext cx="43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8" name="Freihand 87">
                <a:extLst>
                  <a:ext uri="{FF2B5EF4-FFF2-40B4-BE49-F238E27FC236}">
                    <a16:creationId xmlns:a16="http://schemas.microsoft.com/office/drawing/2014/main" id="{82BEC37B-CCE9-7533-19A5-694BAB556B85}"/>
                  </a:ext>
                </a:extLst>
              </p14:cNvPr>
              <p14:cNvContentPartPr/>
              <p14:nvPr/>
            </p14:nvContentPartPr>
            <p14:xfrm>
              <a:off x="9928475" y="1255708"/>
              <a:ext cx="80280" cy="77760"/>
            </p14:xfrm>
          </p:contentPart>
        </mc:Choice>
        <mc:Fallback xmlns="">
          <p:pic>
            <p:nvPicPr>
              <p:cNvPr id="88" name="Freihand 87">
                <a:extLst>
                  <a:ext uri="{FF2B5EF4-FFF2-40B4-BE49-F238E27FC236}">
                    <a16:creationId xmlns:a16="http://schemas.microsoft.com/office/drawing/2014/main" id="{82BEC37B-CCE9-7533-19A5-694BAB556B85}"/>
                  </a:ext>
                </a:extLst>
              </p:cNvPr>
              <p:cNvPicPr/>
              <p:nvPr/>
            </p:nvPicPr>
            <p:blipFill>
              <a:blip r:embed="rId163"/>
              <a:stretch>
                <a:fillRect/>
              </a:stretch>
            </p:blipFill>
            <p:spPr>
              <a:xfrm>
                <a:off x="9919835" y="1247068"/>
                <a:ext cx="97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9" name="Freihand 88">
                <a:extLst>
                  <a:ext uri="{FF2B5EF4-FFF2-40B4-BE49-F238E27FC236}">
                    <a16:creationId xmlns:a16="http://schemas.microsoft.com/office/drawing/2014/main" id="{98732750-D77C-8C1A-62C4-22FB79E9A11B}"/>
                  </a:ext>
                </a:extLst>
              </p14:cNvPr>
              <p14:cNvContentPartPr/>
              <p14:nvPr/>
            </p14:nvContentPartPr>
            <p14:xfrm>
              <a:off x="10178675" y="1267948"/>
              <a:ext cx="93600" cy="45000"/>
            </p14:xfrm>
          </p:contentPart>
        </mc:Choice>
        <mc:Fallback xmlns="">
          <p:pic>
            <p:nvPicPr>
              <p:cNvPr id="89" name="Freihand 88">
                <a:extLst>
                  <a:ext uri="{FF2B5EF4-FFF2-40B4-BE49-F238E27FC236}">
                    <a16:creationId xmlns:a16="http://schemas.microsoft.com/office/drawing/2014/main" id="{98732750-D77C-8C1A-62C4-22FB79E9A11B}"/>
                  </a:ext>
                </a:extLst>
              </p:cNvPr>
              <p:cNvPicPr/>
              <p:nvPr/>
            </p:nvPicPr>
            <p:blipFill>
              <a:blip r:embed="rId165"/>
              <a:stretch>
                <a:fillRect/>
              </a:stretch>
            </p:blipFill>
            <p:spPr>
              <a:xfrm>
                <a:off x="10169675" y="1259308"/>
                <a:ext cx="111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0" name="Freihand 89">
                <a:extLst>
                  <a:ext uri="{FF2B5EF4-FFF2-40B4-BE49-F238E27FC236}">
                    <a16:creationId xmlns:a16="http://schemas.microsoft.com/office/drawing/2014/main" id="{2C1B1E85-3DB7-1EF9-4F4D-0CF888C5A4A7}"/>
                  </a:ext>
                </a:extLst>
              </p14:cNvPr>
              <p14:cNvContentPartPr/>
              <p14:nvPr/>
            </p14:nvContentPartPr>
            <p14:xfrm>
              <a:off x="10218275" y="1228348"/>
              <a:ext cx="80640" cy="242280"/>
            </p14:xfrm>
          </p:contentPart>
        </mc:Choice>
        <mc:Fallback xmlns="">
          <p:pic>
            <p:nvPicPr>
              <p:cNvPr id="90" name="Freihand 89">
                <a:extLst>
                  <a:ext uri="{FF2B5EF4-FFF2-40B4-BE49-F238E27FC236}">
                    <a16:creationId xmlns:a16="http://schemas.microsoft.com/office/drawing/2014/main" id="{2C1B1E85-3DB7-1EF9-4F4D-0CF888C5A4A7}"/>
                  </a:ext>
                </a:extLst>
              </p:cNvPr>
              <p:cNvPicPr/>
              <p:nvPr/>
            </p:nvPicPr>
            <p:blipFill>
              <a:blip r:embed="rId167"/>
              <a:stretch>
                <a:fillRect/>
              </a:stretch>
            </p:blipFill>
            <p:spPr>
              <a:xfrm>
                <a:off x="10209275" y="1219708"/>
                <a:ext cx="98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1" name="Freihand 90">
                <a:extLst>
                  <a:ext uri="{FF2B5EF4-FFF2-40B4-BE49-F238E27FC236}">
                    <a16:creationId xmlns:a16="http://schemas.microsoft.com/office/drawing/2014/main" id="{2772C060-FBC9-D6FD-D53E-E3BA4ABCC2D0}"/>
                  </a:ext>
                </a:extLst>
              </p14:cNvPr>
              <p14:cNvContentPartPr/>
              <p14:nvPr/>
            </p14:nvContentPartPr>
            <p14:xfrm>
              <a:off x="10715075" y="1128268"/>
              <a:ext cx="21240" cy="201960"/>
            </p14:xfrm>
          </p:contentPart>
        </mc:Choice>
        <mc:Fallback xmlns="">
          <p:pic>
            <p:nvPicPr>
              <p:cNvPr id="91" name="Freihand 90">
                <a:extLst>
                  <a:ext uri="{FF2B5EF4-FFF2-40B4-BE49-F238E27FC236}">
                    <a16:creationId xmlns:a16="http://schemas.microsoft.com/office/drawing/2014/main" id="{2772C060-FBC9-D6FD-D53E-E3BA4ABCC2D0}"/>
                  </a:ext>
                </a:extLst>
              </p:cNvPr>
              <p:cNvPicPr/>
              <p:nvPr/>
            </p:nvPicPr>
            <p:blipFill>
              <a:blip r:embed="rId169"/>
              <a:stretch>
                <a:fillRect/>
              </a:stretch>
            </p:blipFill>
            <p:spPr>
              <a:xfrm>
                <a:off x="10706435" y="1119268"/>
                <a:ext cx="38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2" name="Freihand 91">
                <a:extLst>
                  <a:ext uri="{FF2B5EF4-FFF2-40B4-BE49-F238E27FC236}">
                    <a16:creationId xmlns:a16="http://schemas.microsoft.com/office/drawing/2014/main" id="{989A447F-613B-43AE-8630-75CF1704B230}"/>
                  </a:ext>
                </a:extLst>
              </p14:cNvPr>
              <p14:cNvContentPartPr/>
              <p14:nvPr/>
            </p14:nvContentPartPr>
            <p14:xfrm>
              <a:off x="10847555" y="1254268"/>
              <a:ext cx="25200" cy="30240"/>
            </p14:xfrm>
          </p:contentPart>
        </mc:Choice>
        <mc:Fallback xmlns="">
          <p:pic>
            <p:nvPicPr>
              <p:cNvPr id="92" name="Freihand 91">
                <a:extLst>
                  <a:ext uri="{FF2B5EF4-FFF2-40B4-BE49-F238E27FC236}">
                    <a16:creationId xmlns:a16="http://schemas.microsoft.com/office/drawing/2014/main" id="{989A447F-613B-43AE-8630-75CF1704B230}"/>
                  </a:ext>
                </a:extLst>
              </p:cNvPr>
              <p:cNvPicPr/>
              <p:nvPr/>
            </p:nvPicPr>
            <p:blipFill>
              <a:blip r:embed="rId171"/>
              <a:stretch>
                <a:fillRect/>
              </a:stretch>
            </p:blipFill>
            <p:spPr>
              <a:xfrm>
                <a:off x="10838555" y="1245628"/>
                <a:ext cx="428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3" name="Freihand 92">
                <a:extLst>
                  <a:ext uri="{FF2B5EF4-FFF2-40B4-BE49-F238E27FC236}">
                    <a16:creationId xmlns:a16="http://schemas.microsoft.com/office/drawing/2014/main" id="{E95BB168-1FF0-8CBD-E51C-4D9FA7EFF43E}"/>
                  </a:ext>
                </a:extLst>
              </p14:cNvPr>
              <p14:cNvContentPartPr/>
              <p14:nvPr/>
            </p14:nvContentPartPr>
            <p14:xfrm>
              <a:off x="11003075" y="1099468"/>
              <a:ext cx="169920" cy="218880"/>
            </p14:xfrm>
          </p:contentPart>
        </mc:Choice>
        <mc:Fallback xmlns="">
          <p:pic>
            <p:nvPicPr>
              <p:cNvPr id="93" name="Freihand 92">
                <a:extLst>
                  <a:ext uri="{FF2B5EF4-FFF2-40B4-BE49-F238E27FC236}">
                    <a16:creationId xmlns:a16="http://schemas.microsoft.com/office/drawing/2014/main" id="{E95BB168-1FF0-8CBD-E51C-4D9FA7EFF43E}"/>
                  </a:ext>
                </a:extLst>
              </p:cNvPr>
              <p:cNvPicPr/>
              <p:nvPr/>
            </p:nvPicPr>
            <p:blipFill>
              <a:blip r:embed="rId173"/>
              <a:stretch>
                <a:fillRect/>
              </a:stretch>
            </p:blipFill>
            <p:spPr>
              <a:xfrm>
                <a:off x="10994435" y="1090828"/>
                <a:ext cx="1875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4" name="Freihand 93">
                <a:extLst>
                  <a:ext uri="{FF2B5EF4-FFF2-40B4-BE49-F238E27FC236}">
                    <a16:creationId xmlns:a16="http://schemas.microsoft.com/office/drawing/2014/main" id="{5FEC0773-2F00-2C49-C095-B64B299634C3}"/>
                  </a:ext>
                </a:extLst>
              </p14:cNvPr>
              <p14:cNvContentPartPr/>
              <p14:nvPr/>
            </p14:nvContentPartPr>
            <p14:xfrm>
              <a:off x="7084475" y="1704628"/>
              <a:ext cx="107280" cy="19800"/>
            </p14:xfrm>
          </p:contentPart>
        </mc:Choice>
        <mc:Fallback xmlns="">
          <p:pic>
            <p:nvPicPr>
              <p:cNvPr id="94" name="Freihand 93">
                <a:extLst>
                  <a:ext uri="{FF2B5EF4-FFF2-40B4-BE49-F238E27FC236}">
                    <a16:creationId xmlns:a16="http://schemas.microsoft.com/office/drawing/2014/main" id="{5FEC0773-2F00-2C49-C095-B64B299634C3}"/>
                  </a:ext>
                </a:extLst>
              </p:cNvPr>
              <p:cNvPicPr/>
              <p:nvPr/>
            </p:nvPicPr>
            <p:blipFill>
              <a:blip r:embed="rId175"/>
              <a:stretch>
                <a:fillRect/>
              </a:stretch>
            </p:blipFill>
            <p:spPr>
              <a:xfrm>
                <a:off x="7075475" y="1695628"/>
                <a:ext cx="124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5" name="Freihand 94">
                <a:extLst>
                  <a:ext uri="{FF2B5EF4-FFF2-40B4-BE49-F238E27FC236}">
                    <a16:creationId xmlns:a16="http://schemas.microsoft.com/office/drawing/2014/main" id="{0F98C056-8AD2-0B09-E462-E4F850E9963D}"/>
                  </a:ext>
                </a:extLst>
              </p14:cNvPr>
              <p14:cNvContentPartPr/>
              <p14:nvPr/>
            </p14:nvContentPartPr>
            <p14:xfrm>
              <a:off x="7082315" y="1749628"/>
              <a:ext cx="93600" cy="11520"/>
            </p14:xfrm>
          </p:contentPart>
        </mc:Choice>
        <mc:Fallback xmlns="">
          <p:pic>
            <p:nvPicPr>
              <p:cNvPr id="95" name="Freihand 94">
                <a:extLst>
                  <a:ext uri="{FF2B5EF4-FFF2-40B4-BE49-F238E27FC236}">
                    <a16:creationId xmlns:a16="http://schemas.microsoft.com/office/drawing/2014/main" id="{0F98C056-8AD2-0B09-E462-E4F850E9963D}"/>
                  </a:ext>
                </a:extLst>
              </p:cNvPr>
              <p:cNvPicPr/>
              <p:nvPr/>
            </p:nvPicPr>
            <p:blipFill>
              <a:blip r:embed="rId177"/>
              <a:stretch>
                <a:fillRect/>
              </a:stretch>
            </p:blipFill>
            <p:spPr>
              <a:xfrm>
                <a:off x="7073315" y="1740988"/>
                <a:ext cx="111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6" name="Freihand 95">
                <a:extLst>
                  <a:ext uri="{FF2B5EF4-FFF2-40B4-BE49-F238E27FC236}">
                    <a16:creationId xmlns:a16="http://schemas.microsoft.com/office/drawing/2014/main" id="{2C0694FB-612B-8193-96E4-385B4315DE77}"/>
                  </a:ext>
                </a:extLst>
              </p14:cNvPr>
              <p14:cNvContentPartPr/>
              <p14:nvPr/>
            </p14:nvContentPartPr>
            <p14:xfrm>
              <a:off x="7225595" y="1642708"/>
              <a:ext cx="76320" cy="136440"/>
            </p14:xfrm>
          </p:contentPart>
        </mc:Choice>
        <mc:Fallback xmlns="">
          <p:pic>
            <p:nvPicPr>
              <p:cNvPr id="96" name="Freihand 95">
                <a:extLst>
                  <a:ext uri="{FF2B5EF4-FFF2-40B4-BE49-F238E27FC236}">
                    <a16:creationId xmlns:a16="http://schemas.microsoft.com/office/drawing/2014/main" id="{2C0694FB-612B-8193-96E4-385B4315DE77}"/>
                  </a:ext>
                </a:extLst>
              </p:cNvPr>
              <p:cNvPicPr/>
              <p:nvPr/>
            </p:nvPicPr>
            <p:blipFill>
              <a:blip r:embed="rId179"/>
              <a:stretch>
                <a:fillRect/>
              </a:stretch>
            </p:blipFill>
            <p:spPr>
              <a:xfrm>
                <a:off x="7216595" y="1633708"/>
                <a:ext cx="93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7" name="Freihand 96">
                <a:extLst>
                  <a:ext uri="{FF2B5EF4-FFF2-40B4-BE49-F238E27FC236}">
                    <a16:creationId xmlns:a16="http://schemas.microsoft.com/office/drawing/2014/main" id="{8A802E19-DE0F-C177-DC9B-A0B5D77A39DE}"/>
                  </a:ext>
                </a:extLst>
              </p14:cNvPr>
              <p14:cNvContentPartPr/>
              <p14:nvPr/>
            </p14:nvContentPartPr>
            <p14:xfrm>
              <a:off x="7572635" y="1584028"/>
              <a:ext cx="100080" cy="188280"/>
            </p14:xfrm>
          </p:contentPart>
        </mc:Choice>
        <mc:Fallback xmlns="">
          <p:pic>
            <p:nvPicPr>
              <p:cNvPr id="97" name="Freihand 96">
                <a:extLst>
                  <a:ext uri="{FF2B5EF4-FFF2-40B4-BE49-F238E27FC236}">
                    <a16:creationId xmlns:a16="http://schemas.microsoft.com/office/drawing/2014/main" id="{8A802E19-DE0F-C177-DC9B-A0B5D77A39DE}"/>
                  </a:ext>
                </a:extLst>
              </p:cNvPr>
              <p:cNvPicPr/>
              <p:nvPr/>
            </p:nvPicPr>
            <p:blipFill>
              <a:blip r:embed="rId181"/>
              <a:stretch>
                <a:fillRect/>
              </a:stretch>
            </p:blipFill>
            <p:spPr>
              <a:xfrm>
                <a:off x="7563635" y="1575388"/>
                <a:ext cx="117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8" name="Freihand 97">
                <a:extLst>
                  <a:ext uri="{FF2B5EF4-FFF2-40B4-BE49-F238E27FC236}">
                    <a16:creationId xmlns:a16="http://schemas.microsoft.com/office/drawing/2014/main" id="{B3E42DBD-893E-A83D-FB08-E5EA3CF61279}"/>
                  </a:ext>
                </a:extLst>
              </p14:cNvPr>
              <p14:cNvContentPartPr/>
              <p14:nvPr/>
            </p14:nvContentPartPr>
            <p14:xfrm>
              <a:off x="7632035" y="1566748"/>
              <a:ext cx="132480" cy="11520"/>
            </p14:xfrm>
          </p:contentPart>
        </mc:Choice>
        <mc:Fallback xmlns="">
          <p:pic>
            <p:nvPicPr>
              <p:cNvPr id="98" name="Freihand 97">
                <a:extLst>
                  <a:ext uri="{FF2B5EF4-FFF2-40B4-BE49-F238E27FC236}">
                    <a16:creationId xmlns:a16="http://schemas.microsoft.com/office/drawing/2014/main" id="{B3E42DBD-893E-A83D-FB08-E5EA3CF61279}"/>
                  </a:ext>
                </a:extLst>
              </p:cNvPr>
              <p:cNvPicPr/>
              <p:nvPr/>
            </p:nvPicPr>
            <p:blipFill>
              <a:blip r:embed="rId183"/>
              <a:stretch>
                <a:fillRect/>
              </a:stretch>
            </p:blipFill>
            <p:spPr>
              <a:xfrm>
                <a:off x="7623395" y="1558108"/>
                <a:ext cx="150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9" name="Freihand 98">
                <a:extLst>
                  <a:ext uri="{FF2B5EF4-FFF2-40B4-BE49-F238E27FC236}">
                    <a16:creationId xmlns:a16="http://schemas.microsoft.com/office/drawing/2014/main" id="{5712BFC3-292D-DF5F-2AD2-72B746C4EFB1}"/>
                  </a:ext>
                </a:extLst>
              </p14:cNvPr>
              <p14:cNvContentPartPr/>
              <p14:nvPr/>
            </p14:nvContentPartPr>
            <p14:xfrm>
              <a:off x="7763795" y="1562788"/>
              <a:ext cx="285840" cy="149760"/>
            </p14:xfrm>
          </p:contentPart>
        </mc:Choice>
        <mc:Fallback xmlns="">
          <p:pic>
            <p:nvPicPr>
              <p:cNvPr id="99" name="Freihand 98">
                <a:extLst>
                  <a:ext uri="{FF2B5EF4-FFF2-40B4-BE49-F238E27FC236}">
                    <a16:creationId xmlns:a16="http://schemas.microsoft.com/office/drawing/2014/main" id="{5712BFC3-292D-DF5F-2AD2-72B746C4EFB1}"/>
                  </a:ext>
                </a:extLst>
              </p:cNvPr>
              <p:cNvPicPr/>
              <p:nvPr/>
            </p:nvPicPr>
            <p:blipFill>
              <a:blip r:embed="rId185"/>
              <a:stretch>
                <a:fillRect/>
              </a:stretch>
            </p:blipFill>
            <p:spPr>
              <a:xfrm>
                <a:off x="7754795" y="1554148"/>
                <a:ext cx="303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0" name="Freihand 99">
                <a:extLst>
                  <a:ext uri="{FF2B5EF4-FFF2-40B4-BE49-F238E27FC236}">
                    <a16:creationId xmlns:a16="http://schemas.microsoft.com/office/drawing/2014/main" id="{0AB7269E-89F8-1D4F-BAB9-D57E71136453}"/>
                  </a:ext>
                </a:extLst>
              </p14:cNvPr>
              <p14:cNvContentPartPr/>
              <p14:nvPr/>
            </p14:nvContentPartPr>
            <p14:xfrm>
              <a:off x="8209115" y="1635508"/>
              <a:ext cx="91440" cy="33480"/>
            </p14:xfrm>
          </p:contentPart>
        </mc:Choice>
        <mc:Fallback xmlns="">
          <p:pic>
            <p:nvPicPr>
              <p:cNvPr id="100" name="Freihand 99">
                <a:extLst>
                  <a:ext uri="{FF2B5EF4-FFF2-40B4-BE49-F238E27FC236}">
                    <a16:creationId xmlns:a16="http://schemas.microsoft.com/office/drawing/2014/main" id="{0AB7269E-89F8-1D4F-BAB9-D57E71136453}"/>
                  </a:ext>
                </a:extLst>
              </p:cNvPr>
              <p:cNvPicPr/>
              <p:nvPr/>
            </p:nvPicPr>
            <p:blipFill>
              <a:blip r:embed="rId187"/>
              <a:stretch>
                <a:fillRect/>
              </a:stretch>
            </p:blipFill>
            <p:spPr>
              <a:xfrm>
                <a:off x="8200115" y="1626868"/>
                <a:ext cx="109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1" name="Freihand 100">
                <a:extLst>
                  <a:ext uri="{FF2B5EF4-FFF2-40B4-BE49-F238E27FC236}">
                    <a16:creationId xmlns:a16="http://schemas.microsoft.com/office/drawing/2014/main" id="{7289D0C2-B8CC-F112-AB98-9EF7249D376C}"/>
                  </a:ext>
                </a:extLst>
              </p14:cNvPr>
              <p14:cNvContentPartPr/>
              <p14:nvPr/>
            </p14:nvContentPartPr>
            <p14:xfrm>
              <a:off x="8502155" y="1527868"/>
              <a:ext cx="45720" cy="225360"/>
            </p14:xfrm>
          </p:contentPart>
        </mc:Choice>
        <mc:Fallback xmlns="">
          <p:pic>
            <p:nvPicPr>
              <p:cNvPr id="101" name="Freihand 100">
                <a:extLst>
                  <a:ext uri="{FF2B5EF4-FFF2-40B4-BE49-F238E27FC236}">
                    <a16:creationId xmlns:a16="http://schemas.microsoft.com/office/drawing/2014/main" id="{7289D0C2-B8CC-F112-AB98-9EF7249D376C}"/>
                  </a:ext>
                </a:extLst>
              </p:cNvPr>
              <p:cNvPicPr/>
              <p:nvPr/>
            </p:nvPicPr>
            <p:blipFill>
              <a:blip r:embed="rId189"/>
              <a:stretch>
                <a:fillRect/>
              </a:stretch>
            </p:blipFill>
            <p:spPr>
              <a:xfrm>
                <a:off x="8493515" y="1519228"/>
                <a:ext cx="633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2" name="Freihand 101">
                <a:extLst>
                  <a:ext uri="{FF2B5EF4-FFF2-40B4-BE49-F238E27FC236}">
                    <a16:creationId xmlns:a16="http://schemas.microsoft.com/office/drawing/2014/main" id="{75157FE0-BA63-EF5F-648F-28B89B46A17B}"/>
                  </a:ext>
                </a:extLst>
              </p14:cNvPr>
              <p14:cNvContentPartPr/>
              <p14:nvPr/>
            </p14:nvContentPartPr>
            <p14:xfrm>
              <a:off x="8614115" y="1539748"/>
              <a:ext cx="96840" cy="160560"/>
            </p14:xfrm>
          </p:contentPart>
        </mc:Choice>
        <mc:Fallback xmlns="">
          <p:pic>
            <p:nvPicPr>
              <p:cNvPr id="102" name="Freihand 101">
                <a:extLst>
                  <a:ext uri="{FF2B5EF4-FFF2-40B4-BE49-F238E27FC236}">
                    <a16:creationId xmlns:a16="http://schemas.microsoft.com/office/drawing/2014/main" id="{75157FE0-BA63-EF5F-648F-28B89B46A17B}"/>
                  </a:ext>
                </a:extLst>
              </p:cNvPr>
              <p:cNvPicPr/>
              <p:nvPr/>
            </p:nvPicPr>
            <p:blipFill>
              <a:blip r:embed="rId191"/>
              <a:stretch>
                <a:fillRect/>
              </a:stretch>
            </p:blipFill>
            <p:spPr>
              <a:xfrm>
                <a:off x="8605115" y="1531108"/>
                <a:ext cx="114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 name="Freihand 102">
                <a:extLst>
                  <a:ext uri="{FF2B5EF4-FFF2-40B4-BE49-F238E27FC236}">
                    <a16:creationId xmlns:a16="http://schemas.microsoft.com/office/drawing/2014/main" id="{97237909-C8D9-9CEF-BF1F-FE733A6663BD}"/>
                  </a:ext>
                </a:extLst>
              </p14:cNvPr>
              <p14:cNvContentPartPr/>
              <p14:nvPr/>
            </p14:nvContentPartPr>
            <p14:xfrm>
              <a:off x="8690795" y="1532548"/>
              <a:ext cx="146880" cy="127080"/>
            </p14:xfrm>
          </p:contentPart>
        </mc:Choice>
        <mc:Fallback xmlns="">
          <p:pic>
            <p:nvPicPr>
              <p:cNvPr id="103" name="Freihand 102">
                <a:extLst>
                  <a:ext uri="{FF2B5EF4-FFF2-40B4-BE49-F238E27FC236}">
                    <a16:creationId xmlns:a16="http://schemas.microsoft.com/office/drawing/2014/main" id="{97237909-C8D9-9CEF-BF1F-FE733A6663BD}"/>
                  </a:ext>
                </a:extLst>
              </p:cNvPr>
              <p:cNvPicPr/>
              <p:nvPr/>
            </p:nvPicPr>
            <p:blipFill>
              <a:blip r:embed="rId193"/>
              <a:stretch>
                <a:fillRect/>
              </a:stretch>
            </p:blipFill>
            <p:spPr>
              <a:xfrm>
                <a:off x="8681795" y="1523908"/>
                <a:ext cx="164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4" name="Freihand 103">
                <a:extLst>
                  <a:ext uri="{FF2B5EF4-FFF2-40B4-BE49-F238E27FC236}">
                    <a16:creationId xmlns:a16="http://schemas.microsoft.com/office/drawing/2014/main" id="{6DBBCBEB-21A1-91B6-F2CA-0EFE212BDB7E}"/>
                  </a:ext>
                </a:extLst>
              </p14:cNvPr>
              <p14:cNvContentPartPr/>
              <p14:nvPr/>
            </p14:nvContentPartPr>
            <p14:xfrm>
              <a:off x="8868275" y="1570708"/>
              <a:ext cx="130320" cy="96840"/>
            </p14:xfrm>
          </p:contentPart>
        </mc:Choice>
        <mc:Fallback xmlns="">
          <p:pic>
            <p:nvPicPr>
              <p:cNvPr id="104" name="Freihand 103">
                <a:extLst>
                  <a:ext uri="{FF2B5EF4-FFF2-40B4-BE49-F238E27FC236}">
                    <a16:creationId xmlns:a16="http://schemas.microsoft.com/office/drawing/2014/main" id="{6DBBCBEB-21A1-91B6-F2CA-0EFE212BDB7E}"/>
                  </a:ext>
                </a:extLst>
              </p:cNvPr>
              <p:cNvPicPr/>
              <p:nvPr/>
            </p:nvPicPr>
            <p:blipFill>
              <a:blip r:embed="rId195"/>
              <a:stretch>
                <a:fillRect/>
              </a:stretch>
            </p:blipFill>
            <p:spPr>
              <a:xfrm>
                <a:off x="8859635" y="1562068"/>
                <a:ext cx="147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5" name="Freihand 104">
                <a:extLst>
                  <a:ext uri="{FF2B5EF4-FFF2-40B4-BE49-F238E27FC236}">
                    <a16:creationId xmlns:a16="http://schemas.microsoft.com/office/drawing/2014/main" id="{DD0C607F-4B69-AD13-2CCA-5EF61D078837}"/>
                  </a:ext>
                </a:extLst>
              </p14:cNvPr>
              <p14:cNvContentPartPr/>
              <p14:nvPr/>
            </p14:nvContentPartPr>
            <p14:xfrm>
              <a:off x="9056555" y="1521028"/>
              <a:ext cx="70200" cy="174600"/>
            </p14:xfrm>
          </p:contentPart>
        </mc:Choice>
        <mc:Fallback xmlns="">
          <p:pic>
            <p:nvPicPr>
              <p:cNvPr id="105" name="Freihand 104">
                <a:extLst>
                  <a:ext uri="{FF2B5EF4-FFF2-40B4-BE49-F238E27FC236}">
                    <a16:creationId xmlns:a16="http://schemas.microsoft.com/office/drawing/2014/main" id="{DD0C607F-4B69-AD13-2CCA-5EF61D078837}"/>
                  </a:ext>
                </a:extLst>
              </p:cNvPr>
              <p:cNvPicPr/>
              <p:nvPr/>
            </p:nvPicPr>
            <p:blipFill>
              <a:blip r:embed="rId197"/>
              <a:stretch>
                <a:fillRect/>
              </a:stretch>
            </p:blipFill>
            <p:spPr>
              <a:xfrm>
                <a:off x="9047915" y="1512028"/>
                <a:ext cx="87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6" name="Freihand 105">
                <a:extLst>
                  <a:ext uri="{FF2B5EF4-FFF2-40B4-BE49-F238E27FC236}">
                    <a16:creationId xmlns:a16="http://schemas.microsoft.com/office/drawing/2014/main" id="{62002878-677B-2591-F696-444103F2AF74}"/>
                  </a:ext>
                </a:extLst>
              </p14:cNvPr>
              <p14:cNvContentPartPr/>
              <p14:nvPr/>
            </p14:nvContentPartPr>
            <p14:xfrm>
              <a:off x="9289115" y="1580068"/>
              <a:ext cx="169920" cy="80280"/>
            </p14:xfrm>
          </p:contentPart>
        </mc:Choice>
        <mc:Fallback xmlns="">
          <p:pic>
            <p:nvPicPr>
              <p:cNvPr id="106" name="Freihand 105">
                <a:extLst>
                  <a:ext uri="{FF2B5EF4-FFF2-40B4-BE49-F238E27FC236}">
                    <a16:creationId xmlns:a16="http://schemas.microsoft.com/office/drawing/2014/main" id="{62002878-677B-2591-F696-444103F2AF74}"/>
                  </a:ext>
                </a:extLst>
              </p:cNvPr>
              <p:cNvPicPr/>
              <p:nvPr/>
            </p:nvPicPr>
            <p:blipFill>
              <a:blip r:embed="rId199"/>
              <a:stretch>
                <a:fillRect/>
              </a:stretch>
            </p:blipFill>
            <p:spPr>
              <a:xfrm>
                <a:off x="9280115" y="1571068"/>
                <a:ext cx="187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7" name="Freihand 106">
                <a:extLst>
                  <a:ext uri="{FF2B5EF4-FFF2-40B4-BE49-F238E27FC236}">
                    <a16:creationId xmlns:a16="http://schemas.microsoft.com/office/drawing/2014/main" id="{E443029B-0C5C-6FD3-7CAE-F63724DD5E12}"/>
                  </a:ext>
                </a:extLst>
              </p14:cNvPr>
              <p14:cNvContentPartPr/>
              <p14:nvPr/>
            </p14:nvContentPartPr>
            <p14:xfrm>
              <a:off x="9635795" y="1599868"/>
              <a:ext cx="133560" cy="42840"/>
            </p14:xfrm>
          </p:contentPart>
        </mc:Choice>
        <mc:Fallback xmlns="">
          <p:pic>
            <p:nvPicPr>
              <p:cNvPr id="107" name="Freihand 106">
                <a:extLst>
                  <a:ext uri="{FF2B5EF4-FFF2-40B4-BE49-F238E27FC236}">
                    <a16:creationId xmlns:a16="http://schemas.microsoft.com/office/drawing/2014/main" id="{E443029B-0C5C-6FD3-7CAE-F63724DD5E12}"/>
                  </a:ext>
                </a:extLst>
              </p:cNvPr>
              <p:cNvPicPr/>
              <p:nvPr/>
            </p:nvPicPr>
            <p:blipFill>
              <a:blip r:embed="rId201"/>
              <a:stretch>
                <a:fillRect/>
              </a:stretch>
            </p:blipFill>
            <p:spPr>
              <a:xfrm>
                <a:off x="9626795" y="1590868"/>
                <a:ext cx="151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8" name="Freihand 107">
                <a:extLst>
                  <a:ext uri="{FF2B5EF4-FFF2-40B4-BE49-F238E27FC236}">
                    <a16:creationId xmlns:a16="http://schemas.microsoft.com/office/drawing/2014/main" id="{4298A364-7CA2-0C5A-E2EB-3E2AF234D1CA}"/>
                  </a:ext>
                </a:extLst>
              </p14:cNvPr>
              <p14:cNvContentPartPr/>
              <p14:nvPr/>
            </p14:nvContentPartPr>
            <p14:xfrm>
              <a:off x="9700595" y="1597708"/>
              <a:ext cx="76320" cy="201600"/>
            </p14:xfrm>
          </p:contentPart>
        </mc:Choice>
        <mc:Fallback xmlns="">
          <p:pic>
            <p:nvPicPr>
              <p:cNvPr id="108" name="Freihand 107">
                <a:extLst>
                  <a:ext uri="{FF2B5EF4-FFF2-40B4-BE49-F238E27FC236}">
                    <a16:creationId xmlns:a16="http://schemas.microsoft.com/office/drawing/2014/main" id="{4298A364-7CA2-0C5A-E2EB-3E2AF234D1CA}"/>
                  </a:ext>
                </a:extLst>
              </p:cNvPr>
              <p:cNvPicPr/>
              <p:nvPr/>
            </p:nvPicPr>
            <p:blipFill>
              <a:blip r:embed="rId203"/>
              <a:stretch>
                <a:fillRect/>
              </a:stretch>
            </p:blipFill>
            <p:spPr>
              <a:xfrm>
                <a:off x="9691955" y="1588708"/>
                <a:ext cx="93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9" name="Freihand 108">
                <a:extLst>
                  <a:ext uri="{FF2B5EF4-FFF2-40B4-BE49-F238E27FC236}">
                    <a16:creationId xmlns:a16="http://schemas.microsoft.com/office/drawing/2014/main" id="{1BB80316-431D-315E-30AE-81C025697108}"/>
                  </a:ext>
                </a:extLst>
              </p14:cNvPr>
              <p14:cNvContentPartPr/>
              <p14:nvPr/>
            </p14:nvContentPartPr>
            <p14:xfrm>
              <a:off x="10066715" y="1599868"/>
              <a:ext cx="165240" cy="34560"/>
            </p14:xfrm>
          </p:contentPart>
        </mc:Choice>
        <mc:Fallback xmlns="">
          <p:pic>
            <p:nvPicPr>
              <p:cNvPr id="109" name="Freihand 108">
                <a:extLst>
                  <a:ext uri="{FF2B5EF4-FFF2-40B4-BE49-F238E27FC236}">
                    <a16:creationId xmlns:a16="http://schemas.microsoft.com/office/drawing/2014/main" id="{1BB80316-431D-315E-30AE-81C025697108}"/>
                  </a:ext>
                </a:extLst>
              </p:cNvPr>
              <p:cNvPicPr/>
              <p:nvPr/>
            </p:nvPicPr>
            <p:blipFill>
              <a:blip r:embed="rId205"/>
              <a:stretch>
                <a:fillRect/>
              </a:stretch>
            </p:blipFill>
            <p:spPr>
              <a:xfrm>
                <a:off x="10057715" y="1590868"/>
                <a:ext cx="182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0" name="Freihand 109">
                <a:extLst>
                  <a:ext uri="{FF2B5EF4-FFF2-40B4-BE49-F238E27FC236}">
                    <a16:creationId xmlns:a16="http://schemas.microsoft.com/office/drawing/2014/main" id="{FCA409C7-A764-B517-71BF-DFFFB4A9C4B2}"/>
                  </a:ext>
                </a:extLst>
              </p14:cNvPr>
              <p14:cNvContentPartPr/>
              <p14:nvPr/>
            </p14:nvContentPartPr>
            <p14:xfrm>
              <a:off x="9996155" y="1543348"/>
              <a:ext cx="173880" cy="162000"/>
            </p14:xfrm>
          </p:contentPart>
        </mc:Choice>
        <mc:Fallback xmlns="">
          <p:pic>
            <p:nvPicPr>
              <p:cNvPr id="110" name="Freihand 109">
                <a:extLst>
                  <a:ext uri="{FF2B5EF4-FFF2-40B4-BE49-F238E27FC236}">
                    <a16:creationId xmlns:a16="http://schemas.microsoft.com/office/drawing/2014/main" id="{FCA409C7-A764-B517-71BF-DFFFB4A9C4B2}"/>
                  </a:ext>
                </a:extLst>
              </p:cNvPr>
              <p:cNvPicPr/>
              <p:nvPr/>
            </p:nvPicPr>
            <p:blipFill>
              <a:blip r:embed="rId207"/>
              <a:stretch>
                <a:fillRect/>
              </a:stretch>
            </p:blipFill>
            <p:spPr>
              <a:xfrm>
                <a:off x="9987515" y="1534348"/>
                <a:ext cx="191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1" name="Freihand 110">
                <a:extLst>
                  <a:ext uri="{FF2B5EF4-FFF2-40B4-BE49-F238E27FC236}">
                    <a16:creationId xmlns:a16="http://schemas.microsoft.com/office/drawing/2014/main" id="{0D52DA82-4418-CFF9-F361-235D9A18C0BC}"/>
                  </a:ext>
                </a:extLst>
              </p14:cNvPr>
              <p14:cNvContentPartPr/>
              <p14:nvPr/>
            </p14:nvContentPartPr>
            <p14:xfrm>
              <a:off x="10461275" y="1537948"/>
              <a:ext cx="12960" cy="156960"/>
            </p14:xfrm>
          </p:contentPart>
        </mc:Choice>
        <mc:Fallback xmlns="">
          <p:pic>
            <p:nvPicPr>
              <p:cNvPr id="111" name="Freihand 110">
                <a:extLst>
                  <a:ext uri="{FF2B5EF4-FFF2-40B4-BE49-F238E27FC236}">
                    <a16:creationId xmlns:a16="http://schemas.microsoft.com/office/drawing/2014/main" id="{0D52DA82-4418-CFF9-F361-235D9A18C0BC}"/>
                  </a:ext>
                </a:extLst>
              </p:cNvPr>
              <p:cNvPicPr/>
              <p:nvPr/>
            </p:nvPicPr>
            <p:blipFill>
              <a:blip r:embed="rId209"/>
              <a:stretch>
                <a:fillRect/>
              </a:stretch>
            </p:blipFill>
            <p:spPr>
              <a:xfrm>
                <a:off x="10452275" y="1529308"/>
                <a:ext cx="30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2" name="Freihand 111">
                <a:extLst>
                  <a:ext uri="{FF2B5EF4-FFF2-40B4-BE49-F238E27FC236}">
                    <a16:creationId xmlns:a16="http://schemas.microsoft.com/office/drawing/2014/main" id="{F3C6DB3B-82AC-ED09-42F9-398D585F01AA}"/>
                  </a:ext>
                </a:extLst>
              </p14:cNvPr>
              <p14:cNvContentPartPr/>
              <p14:nvPr/>
            </p14:nvContentPartPr>
            <p14:xfrm>
              <a:off x="10392875" y="1528228"/>
              <a:ext cx="154080" cy="151200"/>
            </p14:xfrm>
          </p:contentPart>
        </mc:Choice>
        <mc:Fallback xmlns="">
          <p:pic>
            <p:nvPicPr>
              <p:cNvPr id="112" name="Freihand 111">
                <a:extLst>
                  <a:ext uri="{FF2B5EF4-FFF2-40B4-BE49-F238E27FC236}">
                    <a16:creationId xmlns:a16="http://schemas.microsoft.com/office/drawing/2014/main" id="{F3C6DB3B-82AC-ED09-42F9-398D585F01AA}"/>
                  </a:ext>
                </a:extLst>
              </p:cNvPr>
              <p:cNvPicPr/>
              <p:nvPr/>
            </p:nvPicPr>
            <p:blipFill>
              <a:blip r:embed="rId211"/>
              <a:stretch>
                <a:fillRect/>
              </a:stretch>
            </p:blipFill>
            <p:spPr>
              <a:xfrm>
                <a:off x="10383875" y="1519228"/>
                <a:ext cx="171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3" name="Freihand 112">
                <a:extLst>
                  <a:ext uri="{FF2B5EF4-FFF2-40B4-BE49-F238E27FC236}">
                    <a16:creationId xmlns:a16="http://schemas.microsoft.com/office/drawing/2014/main" id="{4C7BABCA-CF81-6A81-2B82-DFB4F891F256}"/>
                  </a:ext>
                </a:extLst>
              </p14:cNvPr>
              <p14:cNvContentPartPr/>
              <p14:nvPr/>
            </p14:nvContentPartPr>
            <p14:xfrm>
              <a:off x="10630475" y="1540828"/>
              <a:ext cx="98280" cy="156960"/>
            </p14:xfrm>
          </p:contentPart>
        </mc:Choice>
        <mc:Fallback xmlns="">
          <p:pic>
            <p:nvPicPr>
              <p:cNvPr id="113" name="Freihand 112">
                <a:extLst>
                  <a:ext uri="{FF2B5EF4-FFF2-40B4-BE49-F238E27FC236}">
                    <a16:creationId xmlns:a16="http://schemas.microsoft.com/office/drawing/2014/main" id="{4C7BABCA-CF81-6A81-2B82-DFB4F891F256}"/>
                  </a:ext>
                </a:extLst>
              </p:cNvPr>
              <p:cNvPicPr/>
              <p:nvPr/>
            </p:nvPicPr>
            <p:blipFill>
              <a:blip r:embed="rId213"/>
              <a:stretch>
                <a:fillRect/>
              </a:stretch>
            </p:blipFill>
            <p:spPr>
              <a:xfrm>
                <a:off x="10621475" y="1531828"/>
                <a:ext cx="115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4" name="Freihand 113">
                <a:extLst>
                  <a:ext uri="{FF2B5EF4-FFF2-40B4-BE49-F238E27FC236}">
                    <a16:creationId xmlns:a16="http://schemas.microsoft.com/office/drawing/2014/main" id="{3131618F-BE77-31B5-CC8B-8DB703254224}"/>
                  </a:ext>
                </a:extLst>
              </p14:cNvPr>
              <p14:cNvContentPartPr/>
              <p14:nvPr/>
            </p14:nvContentPartPr>
            <p14:xfrm>
              <a:off x="10820555" y="1556668"/>
              <a:ext cx="128880" cy="18720"/>
            </p14:xfrm>
          </p:contentPart>
        </mc:Choice>
        <mc:Fallback xmlns="">
          <p:pic>
            <p:nvPicPr>
              <p:cNvPr id="114" name="Freihand 113">
                <a:extLst>
                  <a:ext uri="{FF2B5EF4-FFF2-40B4-BE49-F238E27FC236}">
                    <a16:creationId xmlns:a16="http://schemas.microsoft.com/office/drawing/2014/main" id="{3131618F-BE77-31B5-CC8B-8DB703254224}"/>
                  </a:ext>
                </a:extLst>
              </p:cNvPr>
              <p:cNvPicPr/>
              <p:nvPr/>
            </p:nvPicPr>
            <p:blipFill>
              <a:blip r:embed="rId215"/>
              <a:stretch>
                <a:fillRect/>
              </a:stretch>
            </p:blipFill>
            <p:spPr>
              <a:xfrm>
                <a:off x="10811555" y="1548028"/>
                <a:ext cx="146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5" name="Freihand 114">
                <a:extLst>
                  <a:ext uri="{FF2B5EF4-FFF2-40B4-BE49-F238E27FC236}">
                    <a16:creationId xmlns:a16="http://schemas.microsoft.com/office/drawing/2014/main" id="{0557143E-4060-85BB-42D5-C6DCCD6051D1}"/>
                  </a:ext>
                </a:extLst>
              </p14:cNvPr>
              <p14:cNvContentPartPr/>
              <p14:nvPr/>
            </p14:nvContentPartPr>
            <p14:xfrm>
              <a:off x="11029715" y="1531108"/>
              <a:ext cx="126000" cy="79200"/>
            </p14:xfrm>
          </p:contentPart>
        </mc:Choice>
        <mc:Fallback xmlns="">
          <p:pic>
            <p:nvPicPr>
              <p:cNvPr id="115" name="Freihand 114">
                <a:extLst>
                  <a:ext uri="{FF2B5EF4-FFF2-40B4-BE49-F238E27FC236}">
                    <a16:creationId xmlns:a16="http://schemas.microsoft.com/office/drawing/2014/main" id="{0557143E-4060-85BB-42D5-C6DCCD6051D1}"/>
                  </a:ext>
                </a:extLst>
              </p:cNvPr>
              <p:cNvPicPr/>
              <p:nvPr/>
            </p:nvPicPr>
            <p:blipFill>
              <a:blip r:embed="rId217"/>
              <a:stretch>
                <a:fillRect/>
              </a:stretch>
            </p:blipFill>
            <p:spPr>
              <a:xfrm>
                <a:off x="11021075" y="1522108"/>
                <a:ext cx="143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6" name="Freihand 115">
                <a:extLst>
                  <a:ext uri="{FF2B5EF4-FFF2-40B4-BE49-F238E27FC236}">
                    <a16:creationId xmlns:a16="http://schemas.microsoft.com/office/drawing/2014/main" id="{88E9B108-DD96-A54E-E764-68ABBEDDF128}"/>
                  </a:ext>
                </a:extLst>
              </p14:cNvPr>
              <p14:cNvContentPartPr/>
              <p14:nvPr/>
            </p14:nvContentPartPr>
            <p14:xfrm>
              <a:off x="11199275" y="1508068"/>
              <a:ext cx="556560" cy="97560"/>
            </p14:xfrm>
          </p:contentPart>
        </mc:Choice>
        <mc:Fallback xmlns="">
          <p:pic>
            <p:nvPicPr>
              <p:cNvPr id="116" name="Freihand 115">
                <a:extLst>
                  <a:ext uri="{FF2B5EF4-FFF2-40B4-BE49-F238E27FC236}">
                    <a16:creationId xmlns:a16="http://schemas.microsoft.com/office/drawing/2014/main" id="{88E9B108-DD96-A54E-E764-68ABBEDDF128}"/>
                  </a:ext>
                </a:extLst>
              </p:cNvPr>
              <p:cNvPicPr/>
              <p:nvPr/>
            </p:nvPicPr>
            <p:blipFill>
              <a:blip r:embed="rId219"/>
              <a:stretch>
                <a:fillRect/>
              </a:stretch>
            </p:blipFill>
            <p:spPr>
              <a:xfrm>
                <a:off x="11190635" y="1499068"/>
                <a:ext cx="574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7" name="Freihand 116">
                <a:extLst>
                  <a:ext uri="{FF2B5EF4-FFF2-40B4-BE49-F238E27FC236}">
                    <a16:creationId xmlns:a16="http://schemas.microsoft.com/office/drawing/2014/main" id="{B1A35819-A665-B583-E447-72F63D627B79}"/>
                  </a:ext>
                </a:extLst>
              </p14:cNvPr>
              <p14:cNvContentPartPr/>
              <p14:nvPr/>
            </p14:nvContentPartPr>
            <p14:xfrm>
              <a:off x="11634875" y="1854388"/>
              <a:ext cx="10800" cy="27360"/>
            </p14:xfrm>
          </p:contentPart>
        </mc:Choice>
        <mc:Fallback xmlns="">
          <p:pic>
            <p:nvPicPr>
              <p:cNvPr id="117" name="Freihand 116">
                <a:extLst>
                  <a:ext uri="{FF2B5EF4-FFF2-40B4-BE49-F238E27FC236}">
                    <a16:creationId xmlns:a16="http://schemas.microsoft.com/office/drawing/2014/main" id="{B1A35819-A665-B583-E447-72F63D627B79}"/>
                  </a:ext>
                </a:extLst>
              </p:cNvPr>
              <p:cNvPicPr/>
              <p:nvPr/>
            </p:nvPicPr>
            <p:blipFill>
              <a:blip r:embed="rId221"/>
              <a:stretch>
                <a:fillRect/>
              </a:stretch>
            </p:blipFill>
            <p:spPr>
              <a:xfrm>
                <a:off x="11626235" y="1845748"/>
                <a:ext cx="28440" cy="45000"/>
              </a:xfrm>
              <a:prstGeom prst="rect">
                <a:avLst/>
              </a:prstGeom>
            </p:spPr>
          </p:pic>
        </mc:Fallback>
      </mc:AlternateContent>
      <p:grpSp>
        <p:nvGrpSpPr>
          <p:cNvPr id="121" name="Gruppieren 120">
            <a:extLst>
              <a:ext uri="{FF2B5EF4-FFF2-40B4-BE49-F238E27FC236}">
                <a16:creationId xmlns:a16="http://schemas.microsoft.com/office/drawing/2014/main" id="{8A370950-F28E-0A58-CA86-95460D345469}"/>
              </a:ext>
            </a:extLst>
          </p:cNvPr>
          <p:cNvGrpSpPr/>
          <p:nvPr/>
        </p:nvGrpSpPr>
        <p:grpSpPr>
          <a:xfrm>
            <a:off x="10533995" y="75628"/>
            <a:ext cx="506160" cy="193680"/>
            <a:chOff x="10533995" y="75628"/>
            <a:chExt cx="506160" cy="193680"/>
          </a:xfrm>
        </p:grpSpPr>
        <mc:AlternateContent xmlns:mc="http://schemas.openxmlformats.org/markup-compatibility/2006" xmlns:p14="http://schemas.microsoft.com/office/powerpoint/2010/main">
          <mc:Choice Requires="p14">
            <p:contentPart p14:bwMode="auto" r:id="rId222">
              <p14:nvContentPartPr>
                <p14:cNvPr id="118" name="Freihand 117">
                  <a:extLst>
                    <a:ext uri="{FF2B5EF4-FFF2-40B4-BE49-F238E27FC236}">
                      <a16:creationId xmlns:a16="http://schemas.microsoft.com/office/drawing/2014/main" id="{EBB85261-7D8C-DAB8-7B9C-85A84CF6CA66}"/>
                    </a:ext>
                  </a:extLst>
                </p14:cNvPr>
                <p14:cNvContentPartPr/>
                <p14:nvPr/>
              </p14:nvContentPartPr>
              <p14:xfrm>
                <a:off x="10590875" y="136468"/>
                <a:ext cx="30240" cy="132840"/>
              </p14:xfrm>
            </p:contentPart>
          </mc:Choice>
          <mc:Fallback xmlns="">
            <p:pic>
              <p:nvPicPr>
                <p:cNvPr id="118" name="Freihand 117">
                  <a:extLst>
                    <a:ext uri="{FF2B5EF4-FFF2-40B4-BE49-F238E27FC236}">
                      <a16:creationId xmlns:a16="http://schemas.microsoft.com/office/drawing/2014/main" id="{EBB85261-7D8C-DAB8-7B9C-85A84CF6CA66}"/>
                    </a:ext>
                  </a:extLst>
                </p:cNvPr>
                <p:cNvPicPr/>
                <p:nvPr/>
              </p:nvPicPr>
              <p:blipFill>
                <a:blip r:embed="rId223"/>
                <a:stretch>
                  <a:fillRect/>
                </a:stretch>
              </p:blipFill>
              <p:spPr>
                <a:xfrm>
                  <a:off x="10581875" y="127828"/>
                  <a:ext cx="47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9" name="Freihand 118">
                  <a:extLst>
                    <a:ext uri="{FF2B5EF4-FFF2-40B4-BE49-F238E27FC236}">
                      <a16:creationId xmlns:a16="http://schemas.microsoft.com/office/drawing/2014/main" id="{91DE5620-7145-70E7-140E-124879CF02B4}"/>
                    </a:ext>
                  </a:extLst>
                </p14:cNvPr>
                <p14:cNvContentPartPr/>
                <p14:nvPr/>
              </p14:nvContentPartPr>
              <p14:xfrm>
                <a:off x="10533995" y="168868"/>
                <a:ext cx="151200" cy="35640"/>
              </p14:xfrm>
            </p:contentPart>
          </mc:Choice>
          <mc:Fallback xmlns="">
            <p:pic>
              <p:nvPicPr>
                <p:cNvPr id="119" name="Freihand 118">
                  <a:extLst>
                    <a:ext uri="{FF2B5EF4-FFF2-40B4-BE49-F238E27FC236}">
                      <a16:creationId xmlns:a16="http://schemas.microsoft.com/office/drawing/2014/main" id="{91DE5620-7145-70E7-140E-124879CF02B4}"/>
                    </a:ext>
                  </a:extLst>
                </p:cNvPr>
                <p:cNvPicPr/>
                <p:nvPr/>
              </p:nvPicPr>
              <p:blipFill>
                <a:blip r:embed="rId225"/>
                <a:stretch>
                  <a:fillRect/>
                </a:stretch>
              </p:blipFill>
              <p:spPr>
                <a:xfrm>
                  <a:off x="10524995" y="159868"/>
                  <a:ext cx="168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0" name="Freihand 119">
                  <a:extLst>
                    <a:ext uri="{FF2B5EF4-FFF2-40B4-BE49-F238E27FC236}">
                      <a16:creationId xmlns:a16="http://schemas.microsoft.com/office/drawing/2014/main" id="{3291E367-1714-E869-B5E0-039A5E3A4060}"/>
                    </a:ext>
                  </a:extLst>
                </p14:cNvPr>
                <p14:cNvContentPartPr/>
                <p14:nvPr/>
              </p14:nvContentPartPr>
              <p14:xfrm>
                <a:off x="10746395" y="75628"/>
                <a:ext cx="293760" cy="167400"/>
              </p14:xfrm>
            </p:contentPart>
          </mc:Choice>
          <mc:Fallback xmlns="">
            <p:pic>
              <p:nvPicPr>
                <p:cNvPr id="120" name="Freihand 119">
                  <a:extLst>
                    <a:ext uri="{FF2B5EF4-FFF2-40B4-BE49-F238E27FC236}">
                      <a16:creationId xmlns:a16="http://schemas.microsoft.com/office/drawing/2014/main" id="{3291E367-1714-E869-B5E0-039A5E3A4060}"/>
                    </a:ext>
                  </a:extLst>
                </p:cNvPr>
                <p:cNvPicPr/>
                <p:nvPr/>
              </p:nvPicPr>
              <p:blipFill>
                <a:blip r:embed="rId227"/>
                <a:stretch>
                  <a:fillRect/>
                </a:stretch>
              </p:blipFill>
              <p:spPr>
                <a:xfrm>
                  <a:off x="10737755" y="66628"/>
                  <a:ext cx="311400" cy="185040"/>
                </a:xfrm>
                <a:prstGeom prst="rect">
                  <a:avLst/>
                </a:prstGeom>
              </p:spPr>
            </p:pic>
          </mc:Fallback>
        </mc:AlternateContent>
      </p:grpSp>
      <p:grpSp>
        <p:nvGrpSpPr>
          <p:cNvPr id="126" name="Gruppieren 125">
            <a:extLst>
              <a:ext uri="{FF2B5EF4-FFF2-40B4-BE49-F238E27FC236}">
                <a16:creationId xmlns:a16="http://schemas.microsoft.com/office/drawing/2014/main" id="{58167C88-315B-5DEE-79EA-D1108FB3C819}"/>
              </a:ext>
            </a:extLst>
          </p:cNvPr>
          <p:cNvGrpSpPr/>
          <p:nvPr/>
        </p:nvGrpSpPr>
        <p:grpSpPr>
          <a:xfrm>
            <a:off x="7564355" y="1117108"/>
            <a:ext cx="484920" cy="147600"/>
            <a:chOff x="7564355" y="1117108"/>
            <a:chExt cx="484920" cy="147600"/>
          </a:xfrm>
        </p:grpSpPr>
        <mc:AlternateContent xmlns:mc="http://schemas.openxmlformats.org/markup-compatibility/2006" xmlns:p14="http://schemas.microsoft.com/office/powerpoint/2010/main">
          <mc:Choice Requires="p14">
            <p:contentPart p14:bwMode="auto" r:id="rId228">
              <p14:nvContentPartPr>
                <p14:cNvPr id="122" name="Freihand 121">
                  <a:extLst>
                    <a:ext uri="{FF2B5EF4-FFF2-40B4-BE49-F238E27FC236}">
                      <a16:creationId xmlns:a16="http://schemas.microsoft.com/office/drawing/2014/main" id="{97B0E500-485A-351C-57A3-D5853F2ABB97}"/>
                    </a:ext>
                  </a:extLst>
                </p14:cNvPr>
                <p14:cNvContentPartPr/>
                <p14:nvPr/>
              </p14:nvContentPartPr>
              <p14:xfrm>
                <a:off x="7603955" y="1164628"/>
                <a:ext cx="19080" cy="98280"/>
              </p14:xfrm>
            </p:contentPart>
          </mc:Choice>
          <mc:Fallback xmlns="">
            <p:pic>
              <p:nvPicPr>
                <p:cNvPr id="122" name="Freihand 121">
                  <a:extLst>
                    <a:ext uri="{FF2B5EF4-FFF2-40B4-BE49-F238E27FC236}">
                      <a16:creationId xmlns:a16="http://schemas.microsoft.com/office/drawing/2014/main" id="{97B0E500-485A-351C-57A3-D5853F2ABB97}"/>
                    </a:ext>
                  </a:extLst>
                </p:cNvPr>
                <p:cNvPicPr/>
                <p:nvPr/>
              </p:nvPicPr>
              <p:blipFill>
                <a:blip r:embed="rId229"/>
                <a:stretch>
                  <a:fillRect/>
                </a:stretch>
              </p:blipFill>
              <p:spPr>
                <a:xfrm>
                  <a:off x="7595315" y="1155628"/>
                  <a:ext cx="36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3" name="Freihand 122">
                  <a:extLst>
                    <a:ext uri="{FF2B5EF4-FFF2-40B4-BE49-F238E27FC236}">
                      <a16:creationId xmlns:a16="http://schemas.microsoft.com/office/drawing/2014/main" id="{A6CD8E3B-E7AE-A8BA-E128-0ADA11150609}"/>
                    </a:ext>
                  </a:extLst>
                </p14:cNvPr>
                <p14:cNvContentPartPr/>
                <p14:nvPr/>
              </p14:nvContentPartPr>
              <p14:xfrm>
                <a:off x="7564355" y="1203148"/>
                <a:ext cx="132120" cy="29520"/>
              </p14:xfrm>
            </p:contentPart>
          </mc:Choice>
          <mc:Fallback xmlns="">
            <p:pic>
              <p:nvPicPr>
                <p:cNvPr id="123" name="Freihand 122">
                  <a:extLst>
                    <a:ext uri="{FF2B5EF4-FFF2-40B4-BE49-F238E27FC236}">
                      <a16:creationId xmlns:a16="http://schemas.microsoft.com/office/drawing/2014/main" id="{A6CD8E3B-E7AE-A8BA-E128-0ADA11150609}"/>
                    </a:ext>
                  </a:extLst>
                </p:cNvPr>
                <p:cNvPicPr/>
                <p:nvPr/>
              </p:nvPicPr>
              <p:blipFill>
                <a:blip r:embed="rId231"/>
                <a:stretch>
                  <a:fillRect/>
                </a:stretch>
              </p:blipFill>
              <p:spPr>
                <a:xfrm>
                  <a:off x="7555355" y="1194148"/>
                  <a:ext cx="149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4" name="Freihand 123">
                  <a:extLst>
                    <a:ext uri="{FF2B5EF4-FFF2-40B4-BE49-F238E27FC236}">
                      <a16:creationId xmlns:a16="http://schemas.microsoft.com/office/drawing/2014/main" id="{C46306CE-0567-8E1D-9EF2-1FDFD3C5BD01}"/>
                    </a:ext>
                  </a:extLst>
                </p14:cNvPr>
                <p14:cNvContentPartPr/>
                <p14:nvPr/>
              </p14:nvContentPartPr>
              <p14:xfrm>
                <a:off x="7772075" y="1117108"/>
                <a:ext cx="59760" cy="137520"/>
              </p14:xfrm>
            </p:contentPart>
          </mc:Choice>
          <mc:Fallback xmlns="">
            <p:pic>
              <p:nvPicPr>
                <p:cNvPr id="124" name="Freihand 123">
                  <a:extLst>
                    <a:ext uri="{FF2B5EF4-FFF2-40B4-BE49-F238E27FC236}">
                      <a16:creationId xmlns:a16="http://schemas.microsoft.com/office/drawing/2014/main" id="{C46306CE-0567-8E1D-9EF2-1FDFD3C5BD01}"/>
                    </a:ext>
                  </a:extLst>
                </p:cNvPr>
                <p:cNvPicPr/>
                <p:nvPr/>
              </p:nvPicPr>
              <p:blipFill>
                <a:blip r:embed="rId233"/>
                <a:stretch>
                  <a:fillRect/>
                </a:stretch>
              </p:blipFill>
              <p:spPr>
                <a:xfrm>
                  <a:off x="7763075" y="1108108"/>
                  <a:ext cx="77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5" name="Freihand 124">
                  <a:extLst>
                    <a:ext uri="{FF2B5EF4-FFF2-40B4-BE49-F238E27FC236}">
                      <a16:creationId xmlns:a16="http://schemas.microsoft.com/office/drawing/2014/main" id="{4E5A1205-72F6-6311-B889-7D78D3564A61}"/>
                    </a:ext>
                  </a:extLst>
                </p14:cNvPr>
                <p14:cNvContentPartPr/>
                <p14:nvPr/>
              </p14:nvContentPartPr>
              <p14:xfrm>
                <a:off x="7926155" y="1141228"/>
                <a:ext cx="123120" cy="123480"/>
              </p14:xfrm>
            </p:contentPart>
          </mc:Choice>
          <mc:Fallback xmlns="">
            <p:pic>
              <p:nvPicPr>
                <p:cNvPr id="125" name="Freihand 124">
                  <a:extLst>
                    <a:ext uri="{FF2B5EF4-FFF2-40B4-BE49-F238E27FC236}">
                      <a16:creationId xmlns:a16="http://schemas.microsoft.com/office/drawing/2014/main" id="{4E5A1205-72F6-6311-B889-7D78D3564A61}"/>
                    </a:ext>
                  </a:extLst>
                </p:cNvPr>
                <p:cNvPicPr/>
                <p:nvPr/>
              </p:nvPicPr>
              <p:blipFill>
                <a:blip r:embed="rId235"/>
                <a:stretch>
                  <a:fillRect/>
                </a:stretch>
              </p:blipFill>
              <p:spPr>
                <a:xfrm>
                  <a:off x="7917515" y="1132588"/>
                  <a:ext cx="140760" cy="141120"/>
                </a:xfrm>
                <a:prstGeom prst="rect">
                  <a:avLst/>
                </a:prstGeom>
              </p:spPr>
            </p:pic>
          </mc:Fallback>
        </mc:AlternateContent>
      </p:grpSp>
      <p:grpSp>
        <p:nvGrpSpPr>
          <p:cNvPr id="136" name="Gruppieren 135">
            <a:extLst>
              <a:ext uri="{FF2B5EF4-FFF2-40B4-BE49-F238E27FC236}">
                <a16:creationId xmlns:a16="http://schemas.microsoft.com/office/drawing/2014/main" id="{4FD938E1-4854-D2AE-DF5C-68535A0486C7}"/>
              </a:ext>
            </a:extLst>
          </p:cNvPr>
          <p:cNvGrpSpPr/>
          <p:nvPr/>
        </p:nvGrpSpPr>
        <p:grpSpPr>
          <a:xfrm>
            <a:off x="7531235" y="1842508"/>
            <a:ext cx="510840" cy="181080"/>
            <a:chOff x="7531235" y="1842508"/>
            <a:chExt cx="510840" cy="181080"/>
          </a:xfrm>
        </p:grpSpPr>
        <mc:AlternateContent xmlns:mc="http://schemas.openxmlformats.org/markup-compatibility/2006" xmlns:p14="http://schemas.microsoft.com/office/powerpoint/2010/main">
          <mc:Choice Requires="p14">
            <p:contentPart p14:bwMode="auto" r:id="rId236">
              <p14:nvContentPartPr>
                <p14:cNvPr id="127" name="Freihand 126">
                  <a:extLst>
                    <a:ext uri="{FF2B5EF4-FFF2-40B4-BE49-F238E27FC236}">
                      <a16:creationId xmlns:a16="http://schemas.microsoft.com/office/drawing/2014/main" id="{9518E3C2-F03A-4D79-D6B8-DB0F286F4EF4}"/>
                    </a:ext>
                  </a:extLst>
                </p14:cNvPr>
                <p14:cNvContentPartPr/>
                <p14:nvPr/>
              </p14:nvContentPartPr>
              <p14:xfrm>
                <a:off x="7560395" y="1894708"/>
                <a:ext cx="26280" cy="128160"/>
              </p14:xfrm>
            </p:contentPart>
          </mc:Choice>
          <mc:Fallback xmlns="">
            <p:pic>
              <p:nvPicPr>
                <p:cNvPr id="127" name="Freihand 126">
                  <a:extLst>
                    <a:ext uri="{FF2B5EF4-FFF2-40B4-BE49-F238E27FC236}">
                      <a16:creationId xmlns:a16="http://schemas.microsoft.com/office/drawing/2014/main" id="{9518E3C2-F03A-4D79-D6B8-DB0F286F4EF4}"/>
                    </a:ext>
                  </a:extLst>
                </p:cNvPr>
                <p:cNvPicPr/>
                <p:nvPr/>
              </p:nvPicPr>
              <p:blipFill>
                <a:blip r:embed="rId237"/>
                <a:stretch>
                  <a:fillRect/>
                </a:stretch>
              </p:blipFill>
              <p:spPr>
                <a:xfrm>
                  <a:off x="7551755" y="1885708"/>
                  <a:ext cx="43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8" name="Freihand 127">
                  <a:extLst>
                    <a:ext uri="{FF2B5EF4-FFF2-40B4-BE49-F238E27FC236}">
                      <a16:creationId xmlns:a16="http://schemas.microsoft.com/office/drawing/2014/main" id="{4F376ECC-54D1-982D-6049-0070681CF15A}"/>
                    </a:ext>
                  </a:extLst>
                </p14:cNvPr>
                <p14:cNvContentPartPr/>
                <p14:nvPr/>
              </p14:nvContentPartPr>
              <p14:xfrm>
                <a:off x="7531235" y="1955908"/>
                <a:ext cx="83160" cy="23400"/>
              </p14:xfrm>
            </p:contentPart>
          </mc:Choice>
          <mc:Fallback xmlns="">
            <p:pic>
              <p:nvPicPr>
                <p:cNvPr id="128" name="Freihand 127">
                  <a:extLst>
                    <a:ext uri="{FF2B5EF4-FFF2-40B4-BE49-F238E27FC236}">
                      <a16:creationId xmlns:a16="http://schemas.microsoft.com/office/drawing/2014/main" id="{4F376ECC-54D1-982D-6049-0070681CF15A}"/>
                    </a:ext>
                  </a:extLst>
                </p:cNvPr>
                <p:cNvPicPr/>
                <p:nvPr/>
              </p:nvPicPr>
              <p:blipFill>
                <a:blip r:embed="rId239"/>
                <a:stretch>
                  <a:fillRect/>
                </a:stretch>
              </p:blipFill>
              <p:spPr>
                <a:xfrm>
                  <a:off x="7522595" y="1946908"/>
                  <a:ext cx="100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9" name="Freihand 128">
                  <a:extLst>
                    <a:ext uri="{FF2B5EF4-FFF2-40B4-BE49-F238E27FC236}">
                      <a16:creationId xmlns:a16="http://schemas.microsoft.com/office/drawing/2014/main" id="{0EF295E3-493C-016A-E1BF-07FE4AA2386D}"/>
                    </a:ext>
                  </a:extLst>
                </p14:cNvPr>
                <p14:cNvContentPartPr/>
                <p14:nvPr/>
              </p14:nvContentPartPr>
              <p14:xfrm>
                <a:off x="7651835" y="1852228"/>
                <a:ext cx="145440" cy="171360"/>
              </p14:xfrm>
            </p:contentPart>
          </mc:Choice>
          <mc:Fallback xmlns="">
            <p:pic>
              <p:nvPicPr>
                <p:cNvPr id="129" name="Freihand 128">
                  <a:extLst>
                    <a:ext uri="{FF2B5EF4-FFF2-40B4-BE49-F238E27FC236}">
                      <a16:creationId xmlns:a16="http://schemas.microsoft.com/office/drawing/2014/main" id="{0EF295E3-493C-016A-E1BF-07FE4AA2386D}"/>
                    </a:ext>
                  </a:extLst>
                </p:cNvPr>
                <p:cNvPicPr/>
                <p:nvPr/>
              </p:nvPicPr>
              <p:blipFill>
                <a:blip r:embed="rId241"/>
                <a:stretch>
                  <a:fillRect/>
                </a:stretch>
              </p:blipFill>
              <p:spPr>
                <a:xfrm>
                  <a:off x="7643195" y="1843228"/>
                  <a:ext cx="163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0" name="Freihand 129">
                  <a:extLst>
                    <a:ext uri="{FF2B5EF4-FFF2-40B4-BE49-F238E27FC236}">
                      <a16:creationId xmlns:a16="http://schemas.microsoft.com/office/drawing/2014/main" id="{9121946F-2880-823D-6F60-7CFA7F0EA79B}"/>
                    </a:ext>
                  </a:extLst>
                </p14:cNvPr>
                <p14:cNvContentPartPr/>
                <p14:nvPr/>
              </p14:nvContentPartPr>
              <p14:xfrm>
                <a:off x="7830035" y="1928908"/>
                <a:ext cx="14040" cy="20160"/>
              </p14:xfrm>
            </p:contentPart>
          </mc:Choice>
          <mc:Fallback xmlns="">
            <p:pic>
              <p:nvPicPr>
                <p:cNvPr id="130" name="Freihand 129">
                  <a:extLst>
                    <a:ext uri="{FF2B5EF4-FFF2-40B4-BE49-F238E27FC236}">
                      <a16:creationId xmlns:a16="http://schemas.microsoft.com/office/drawing/2014/main" id="{9121946F-2880-823D-6F60-7CFA7F0EA79B}"/>
                    </a:ext>
                  </a:extLst>
                </p:cNvPr>
                <p:cNvPicPr/>
                <p:nvPr/>
              </p:nvPicPr>
              <p:blipFill>
                <a:blip r:embed="rId243"/>
                <a:stretch>
                  <a:fillRect/>
                </a:stretch>
              </p:blipFill>
              <p:spPr>
                <a:xfrm>
                  <a:off x="7821035" y="1919908"/>
                  <a:ext cx="31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1" name="Freihand 130">
                  <a:extLst>
                    <a:ext uri="{FF2B5EF4-FFF2-40B4-BE49-F238E27FC236}">
                      <a16:creationId xmlns:a16="http://schemas.microsoft.com/office/drawing/2014/main" id="{E860A9FE-417F-8FE5-072E-2FB3B8F11400}"/>
                    </a:ext>
                  </a:extLst>
                </p14:cNvPr>
                <p14:cNvContentPartPr/>
                <p14:nvPr/>
              </p14:nvContentPartPr>
              <p14:xfrm>
                <a:off x="7869275" y="1842508"/>
                <a:ext cx="64440" cy="133920"/>
              </p14:xfrm>
            </p:contentPart>
          </mc:Choice>
          <mc:Fallback xmlns="">
            <p:pic>
              <p:nvPicPr>
                <p:cNvPr id="131" name="Freihand 130">
                  <a:extLst>
                    <a:ext uri="{FF2B5EF4-FFF2-40B4-BE49-F238E27FC236}">
                      <a16:creationId xmlns:a16="http://schemas.microsoft.com/office/drawing/2014/main" id="{E860A9FE-417F-8FE5-072E-2FB3B8F11400}"/>
                    </a:ext>
                  </a:extLst>
                </p:cNvPr>
                <p:cNvPicPr/>
                <p:nvPr/>
              </p:nvPicPr>
              <p:blipFill>
                <a:blip r:embed="rId245"/>
                <a:stretch>
                  <a:fillRect/>
                </a:stretch>
              </p:blipFill>
              <p:spPr>
                <a:xfrm>
                  <a:off x="7860275" y="1833508"/>
                  <a:ext cx="82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2" name="Freihand 131">
                  <a:extLst>
                    <a:ext uri="{FF2B5EF4-FFF2-40B4-BE49-F238E27FC236}">
                      <a16:creationId xmlns:a16="http://schemas.microsoft.com/office/drawing/2014/main" id="{02F7F72D-73E7-5A21-B4DF-9142E9BB22F6}"/>
                    </a:ext>
                  </a:extLst>
                </p14:cNvPr>
                <p14:cNvContentPartPr/>
                <p14:nvPr/>
              </p14:nvContentPartPr>
              <p14:xfrm>
                <a:off x="7957475" y="1867708"/>
                <a:ext cx="84600" cy="124920"/>
              </p14:xfrm>
            </p:contentPart>
          </mc:Choice>
          <mc:Fallback xmlns="">
            <p:pic>
              <p:nvPicPr>
                <p:cNvPr id="132" name="Freihand 131">
                  <a:extLst>
                    <a:ext uri="{FF2B5EF4-FFF2-40B4-BE49-F238E27FC236}">
                      <a16:creationId xmlns:a16="http://schemas.microsoft.com/office/drawing/2014/main" id="{02F7F72D-73E7-5A21-B4DF-9142E9BB22F6}"/>
                    </a:ext>
                  </a:extLst>
                </p:cNvPr>
                <p:cNvPicPr/>
                <p:nvPr/>
              </p:nvPicPr>
              <p:blipFill>
                <a:blip r:embed="rId247"/>
                <a:stretch>
                  <a:fillRect/>
                </a:stretch>
              </p:blipFill>
              <p:spPr>
                <a:xfrm>
                  <a:off x="7948475" y="1858708"/>
                  <a:ext cx="102240" cy="142560"/>
                </a:xfrm>
                <a:prstGeom prst="rect">
                  <a:avLst/>
                </a:prstGeom>
              </p:spPr>
            </p:pic>
          </mc:Fallback>
        </mc:AlternateContent>
      </p:grpSp>
      <p:grpSp>
        <p:nvGrpSpPr>
          <p:cNvPr id="140" name="Gruppieren 139">
            <a:extLst>
              <a:ext uri="{FF2B5EF4-FFF2-40B4-BE49-F238E27FC236}">
                <a16:creationId xmlns:a16="http://schemas.microsoft.com/office/drawing/2014/main" id="{4A3A658D-032E-7361-B283-2FAE77675F2E}"/>
              </a:ext>
            </a:extLst>
          </p:cNvPr>
          <p:cNvGrpSpPr/>
          <p:nvPr/>
        </p:nvGrpSpPr>
        <p:grpSpPr>
          <a:xfrm>
            <a:off x="7544915" y="2109988"/>
            <a:ext cx="511200" cy="160560"/>
            <a:chOff x="7544915" y="2109988"/>
            <a:chExt cx="511200" cy="160560"/>
          </a:xfrm>
        </p:grpSpPr>
        <mc:AlternateContent xmlns:mc="http://schemas.openxmlformats.org/markup-compatibility/2006" xmlns:p14="http://schemas.microsoft.com/office/powerpoint/2010/main">
          <mc:Choice Requires="p14">
            <p:contentPart p14:bwMode="auto" r:id="rId248">
              <p14:nvContentPartPr>
                <p14:cNvPr id="133" name="Freihand 132">
                  <a:extLst>
                    <a:ext uri="{FF2B5EF4-FFF2-40B4-BE49-F238E27FC236}">
                      <a16:creationId xmlns:a16="http://schemas.microsoft.com/office/drawing/2014/main" id="{A4A17256-FDCE-4CAC-4E1F-E2D45E61857F}"/>
                    </a:ext>
                  </a:extLst>
                </p14:cNvPr>
                <p14:cNvContentPartPr/>
                <p14:nvPr/>
              </p14:nvContentPartPr>
              <p14:xfrm>
                <a:off x="7544915" y="2181628"/>
                <a:ext cx="144360" cy="20160"/>
              </p14:xfrm>
            </p:contentPart>
          </mc:Choice>
          <mc:Fallback xmlns="">
            <p:pic>
              <p:nvPicPr>
                <p:cNvPr id="133" name="Freihand 132">
                  <a:extLst>
                    <a:ext uri="{FF2B5EF4-FFF2-40B4-BE49-F238E27FC236}">
                      <a16:creationId xmlns:a16="http://schemas.microsoft.com/office/drawing/2014/main" id="{A4A17256-FDCE-4CAC-4E1F-E2D45E61857F}"/>
                    </a:ext>
                  </a:extLst>
                </p:cNvPr>
                <p:cNvPicPr/>
                <p:nvPr/>
              </p:nvPicPr>
              <p:blipFill>
                <a:blip r:embed="rId249"/>
                <a:stretch>
                  <a:fillRect/>
                </a:stretch>
              </p:blipFill>
              <p:spPr>
                <a:xfrm>
                  <a:off x="7536275" y="2172988"/>
                  <a:ext cx="162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4" name="Freihand 133">
                  <a:extLst>
                    <a:ext uri="{FF2B5EF4-FFF2-40B4-BE49-F238E27FC236}">
                      <a16:creationId xmlns:a16="http://schemas.microsoft.com/office/drawing/2014/main" id="{5A3D41C9-C9F9-F609-DF22-392EC3E567BB}"/>
                    </a:ext>
                  </a:extLst>
                </p14:cNvPr>
                <p14:cNvContentPartPr/>
                <p14:nvPr/>
              </p14:nvContentPartPr>
              <p14:xfrm>
                <a:off x="7548875" y="2229508"/>
                <a:ext cx="126000" cy="28440"/>
              </p14:xfrm>
            </p:contentPart>
          </mc:Choice>
          <mc:Fallback xmlns="">
            <p:pic>
              <p:nvPicPr>
                <p:cNvPr id="134" name="Freihand 133">
                  <a:extLst>
                    <a:ext uri="{FF2B5EF4-FFF2-40B4-BE49-F238E27FC236}">
                      <a16:creationId xmlns:a16="http://schemas.microsoft.com/office/drawing/2014/main" id="{5A3D41C9-C9F9-F609-DF22-392EC3E567BB}"/>
                    </a:ext>
                  </a:extLst>
                </p:cNvPr>
                <p:cNvPicPr/>
                <p:nvPr/>
              </p:nvPicPr>
              <p:blipFill>
                <a:blip r:embed="rId251"/>
                <a:stretch>
                  <a:fillRect/>
                </a:stretch>
              </p:blipFill>
              <p:spPr>
                <a:xfrm>
                  <a:off x="7540235" y="2220868"/>
                  <a:ext cx="143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7" name="Freihand 136">
                  <a:extLst>
                    <a:ext uri="{FF2B5EF4-FFF2-40B4-BE49-F238E27FC236}">
                      <a16:creationId xmlns:a16="http://schemas.microsoft.com/office/drawing/2014/main" id="{E50382DB-4EC1-B4AC-9526-01831BFECCFC}"/>
                    </a:ext>
                  </a:extLst>
                </p14:cNvPr>
                <p14:cNvContentPartPr/>
                <p14:nvPr/>
              </p14:nvContentPartPr>
              <p14:xfrm>
                <a:off x="7758035" y="2146708"/>
                <a:ext cx="65160" cy="123840"/>
              </p14:xfrm>
            </p:contentPart>
          </mc:Choice>
          <mc:Fallback xmlns="">
            <p:pic>
              <p:nvPicPr>
                <p:cNvPr id="137" name="Freihand 136">
                  <a:extLst>
                    <a:ext uri="{FF2B5EF4-FFF2-40B4-BE49-F238E27FC236}">
                      <a16:creationId xmlns:a16="http://schemas.microsoft.com/office/drawing/2014/main" id="{E50382DB-4EC1-B4AC-9526-01831BFECCFC}"/>
                    </a:ext>
                  </a:extLst>
                </p:cNvPr>
                <p:cNvPicPr/>
                <p:nvPr/>
              </p:nvPicPr>
              <p:blipFill>
                <a:blip r:embed="rId253"/>
                <a:stretch>
                  <a:fillRect/>
                </a:stretch>
              </p:blipFill>
              <p:spPr>
                <a:xfrm>
                  <a:off x="7749035" y="2137708"/>
                  <a:ext cx="82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8" name="Freihand 137">
                  <a:extLst>
                    <a:ext uri="{FF2B5EF4-FFF2-40B4-BE49-F238E27FC236}">
                      <a16:creationId xmlns:a16="http://schemas.microsoft.com/office/drawing/2014/main" id="{E2618F31-D0E4-F209-CB9B-BE2C07A4F493}"/>
                    </a:ext>
                  </a:extLst>
                </p14:cNvPr>
                <p14:cNvContentPartPr/>
                <p14:nvPr/>
              </p14:nvContentPartPr>
              <p14:xfrm>
                <a:off x="7865675" y="2154628"/>
                <a:ext cx="67320" cy="72720"/>
              </p14:xfrm>
            </p:contentPart>
          </mc:Choice>
          <mc:Fallback xmlns="">
            <p:pic>
              <p:nvPicPr>
                <p:cNvPr id="138" name="Freihand 137">
                  <a:extLst>
                    <a:ext uri="{FF2B5EF4-FFF2-40B4-BE49-F238E27FC236}">
                      <a16:creationId xmlns:a16="http://schemas.microsoft.com/office/drawing/2014/main" id="{E2618F31-D0E4-F209-CB9B-BE2C07A4F493}"/>
                    </a:ext>
                  </a:extLst>
                </p:cNvPr>
                <p:cNvPicPr/>
                <p:nvPr/>
              </p:nvPicPr>
              <p:blipFill>
                <a:blip r:embed="rId255"/>
                <a:stretch>
                  <a:fillRect/>
                </a:stretch>
              </p:blipFill>
              <p:spPr>
                <a:xfrm>
                  <a:off x="7857035" y="2145628"/>
                  <a:ext cx="84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9" name="Freihand 138">
                  <a:extLst>
                    <a:ext uri="{FF2B5EF4-FFF2-40B4-BE49-F238E27FC236}">
                      <a16:creationId xmlns:a16="http://schemas.microsoft.com/office/drawing/2014/main" id="{BD2238AF-303D-C595-0C4D-FA0F41731865}"/>
                    </a:ext>
                  </a:extLst>
                </p14:cNvPr>
                <p14:cNvContentPartPr/>
                <p14:nvPr/>
              </p14:nvContentPartPr>
              <p14:xfrm>
                <a:off x="7956395" y="2109988"/>
                <a:ext cx="99720" cy="108360"/>
              </p14:xfrm>
            </p:contentPart>
          </mc:Choice>
          <mc:Fallback xmlns="">
            <p:pic>
              <p:nvPicPr>
                <p:cNvPr id="139" name="Freihand 138">
                  <a:extLst>
                    <a:ext uri="{FF2B5EF4-FFF2-40B4-BE49-F238E27FC236}">
                      <a16:creationId xmlns:a16="http://schemas.microsoft.com/office/drawing/2014/main" id="{BD2238AF-303D-C595-0C4D-FA0F41731865}"/>
                    </a:ext>
                  </a:extLst>
                </p:cNvPr>
                <p:cNvPicPr/>
                <p:nvPr/>
              </p:nvPicPr>
              <p:blipFill>
                <a:blip r:embed="rId257"/>
                <a:stretch>
                  <a:fillRect/>
                </a:stretch>
              </p:blipFill>
              <p:spPr>
                <a:xfrm>
                  <a:off x="7947395" y="2101348"/>
                  <a:ext cx="11736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8">
            <p14:nvContentPartPr>
              <p14:cNvPr id="149" name="Freihand 148">
                <a:extLst>
                  <a:ext uri="{FF2B5EF4-FFF2-40B4-BE49-F238E27FC236}">
                    <a16:creationId xmlns:a16="http://schemas.microsoft.com/office/drawing/2014/main" id="{B4FFD8E4-4338-49E5-5F87-382B8BBD2D3D}"/>
                  </a:ext>
                </a:extLst>
              </p14:cNvPr>
              <p14:cNvContentPartPr/>
              <p14:nvPr/>
            </p14:nvContentPartPr>
            <p14:xfrm>
              <a:off x="8346275" y="2382148"/>
              <a:ext cx="179280" cy="211680"/>
            </p14:xfrm>
          </p:contentPart>
        </mc:Choice>
        <mc:Fallback xmlns="">
          <p:pic>
            <p:nvPicPr>
              <p:cNvPr id="149" name="Freihand 148">
                <a:extLst>
                  <a:ext uri="{FF2B5EF4-FFF2-40B4-BE49-F238E27FC236}">
                    <a16:creationId xmlns:a16="http://schemas.microsoft.com/office/drawing/2014/main" id="{B4FFD8E4-4338-49E5-5F87-382B8BBD2D3D}"/>
                  </a:ext>
                </a:extLst>
              </p:cNvPr>
              <p:cNvPicPr/>
              <p:nvPr/>
            </p:nvPicPr>
            <p:blipFill>
              <a:blip r:embed="rId259"/>
              <a:stretch>
                <a:fillRect/>
              </a:stretch>
            </p:blipFill>
            <p:spPr>
              <a:xfrm>
                <a:off x="8337275" y="2373508"/>
                <a:ext cx="196920" cy="229320"/>
              </a:xfrm>
              <a:prstGeom prst="rect">
                <a:avLst/>
              </a:prstGeom>
            </p:spPr>
          </p:pic>
        </mc:Fallback>
      </mc:AlternateContent>
      <p:grpSp>
        <p:nvGrpSpPr>
          <p:cNvPr id="152" name="Gruppieren 151">
            <a:extLst>
              <a:ext uri="{FF2B5EF4-FFF2-40B4-BE49-F238E27FC236}">
                <a16:creationId xmlns:a16="http://schemas.microsoft.com/office/drawing/2014/main" id="{CD6E6044-A486-D885-123A-DEDD702E95EC}"/>
              </a:ext>
            </a:extLst>
          </p:cNvPr>
          <p:cNvGrpSpPr/>
          <p:nvPr/>
        </p:nvGrpSpPr>
        <p:grpSpPr>
          <a:xfrm>
            <a:off x="8740115" y="2368468"/>
            <a:ext cx="148680" cy="94320"/>
            <a:chOff x="8740115" y="2368468"/>
            <a:chExt cx="148680" cy="94320"/>
          </a:xfrm>
        </p:grpSpPr>
        <mc:AlternateContent xmlns:mc="http://schemas.openxmlformats.org/markup-compatibility/2006" xmlns:p14="http://schemas.microsoft.com/office/powerpoint/2010/main">
          <mc:Choice Requires="p14">
            <p:contentPart p14:bwMode="auto" r:id="rId260">
              <p14:nvContentPartPr>
                <p14:cNvPr id="150" name="Freihand 149">
                  <a:extLst>
                    <a:ext uri="{FF2B5EF4-FFF2-40B4-BE49-F238E27FC236}">
                      <a16:creationId xmlns:a16="http://schemas.microsoft.com/office/drawing/2014/main" id="{2E1116A6-7DB9-34A0-76A3-97EA21F09590}"/>
                    </a:ext>
                  </a:extLst>
                </p14:cNvPr>
                <p14:cNvContentPartPr/>
                <p14:nvPr/>
              </p14:nvContentPartPr>
              <p14:xfrm>
                <a:off x="8750195" y="2368468"/>
                <a:ext cx="138600" cy="25560"/>
              </p14:xfrm>
            </p:contentPart>
          </mc:Choice>
          <mc:Fallback xmlns="">
            <p:pic>
              <p:nvPicPr>
                <p:cNvPr id="150" name="Freihand 149">
                  <a:extLst>
                    <a:ext uri="{FF2B5EF4-FFF2-40B4-BE49-F238E27FC236}">
                      <a16:creationId xmlns:a16="http://schemas.microsoft.com/office/drawing/2014/main" id="{2E1116A6-7DB9-34A0-76A3-97EA21F09590}"/>
                    </a:ext>
                  </a:extLst>
                </p:cNvPr>
                <p:cNvPicPr/>
                <p:nvPr/>
              </p:nvPicPr>
              <p:blipFill>
                <a:blip r:embed="rId261"/>
                <a:stretch>
                  <a:fillRect/>
                </a:stretch>
              </p:blipFill>
              <p:spPr>
                <a:xfrm>
                  <a:off x="8741195" y="2359828"/>
                  <a:ext cx="156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1" name="Freihand 150">
                  <a:extLst>
                    <a:ext uri="{FF2B5EF4-FFF2-40B4-BE49-F238E27FC236}">
                      <a16:creationId xmlns:a16="http://schemas.microsoft.com/office/drawing/2014/main" id="{BDC45D6B-9503-A654-03DE-9C2562EEFEB3}"/>
                    </a:ext>
                  </a:extLst>
                </p14:cNvPr>
                <p14:cNvContentPartPr/>
                <p14:nvPr/>
              </p14:nvContentPartPr>
              <p14:xfrm>
                <a:off x="8740115" y="2440828"/>
                <a:ext cx="136440" cy="21960"/>
              </p14:xfrm>
            </p:contentPart>
          </mc:Choice>
          <mc:Fallback xmlns="">
            <p:pic>
              <p:nvPicPr>
                <p:cNvPr id="151" name="Freihand 150">
                  <a:extLst>
                    <a:ext uri="{FF2B5EF4-FFF2-40B4-BE49-F238E27FC236}">
                      <a16:creationId xmlns:a16="http://schemas.microsoft.com/office/drawing/2014/main" id="{BDC45D6B-9503-A654-03DE-9C2562EEFEB3}"/>
                    </a:ext>
                  </a:extLst>
                </p:cNvPr>
                <p:cNvPicPr/>
                <p:nvPr/>
              </p:nvPicPr>
              <p:blipFill>
                <a:blip r:embed="rId263"/>
                <a:stretch>
                  <a:fillRect/>
                </a:stretch>
              </p:blipFill>
              <p:spPr>
                <a:xfrm>
                  <a:off x="8731475" y="2431828"/>
                  <a:ext cx="154080" cy="39600"/>
                </a:xfrm>
                <a:prstGeom prst="rect">
                  <a:avLst/>
                </a:prstGeom>
              </p:spPr>
            </p:pic>
          </mc:Fallback>
        </mc:AlternateContent>
      </p:grpSp>
      <p:grpSp>
        <p:nvGrpSpPr>
          <p:cNvPr id="164" name="Gruppieren 163">
            <a:extLst>
              <a:ext uri="{FF2B5EF4-FFF2-40B4-BE49-F238E27FC236}">
                <a16:creationId xmlns:a16="http://schemas.microsoft.com/office/drawing/2014/main" id="{6F53B3F4-57BC-B5E2-5EBD-32E306D6737F}"/>
              </a:ext>
            </a:extLst>
          </p:cNvPr>
          <p:cNvGrpSpPr/>
          <p:nvPr/>
        </p:nvGrpSpPr>
        <p:grpSpPr>
          <a:xfrm>
            <a:off x="9140795" y="2275228"/>
            <a:ext cx="567360" cy="194760"/>
            <a:chOff x="9140795" y="2275228"/>
            <a:chExt cx="567360" cy="194760"/>
          </a:xfrm>
        </p:grpSpPr>
        <mc:AlternateContent xmlns:mc="http://schemas.openxmlformats.org/markup-compatibility/2006" xmlns:p14="http://schemas.microsoft.com/office/powerpoint/2010/main">
          <mc:Choice Requires="p14">
            <p:contentPart p14:bwMode="auto" r:id="rId264">
              <p14:nvContentPartPr>
                <p14:cNvPr id="153" name="Freihand 152">
                  <a:extLst>
                    <a:ext uri="{FF2B5EF4-FFF2-40B4-BE49-F238E27FC236}">
                      <a16:creationId xmlns:a16="http://schemas.microsoft.com/office/drawing/2014/main" id="{3D6BA9A3-5D79-6C0D-4F24-E7671C9D819E}"/>
                    </a:ext>
                  </a:extLst>
                </p14:cNvPr>
                <p14:cNvContentPartPr/>
                <p14:nvPr/>
              </p14:nvContentPartPr>
              <p14:xfrm>
                <a:off x="9140795" y="2277388"/>
                <a:ext cx="107280" cy="192600"/>
              </p14:xfrm>
            </p:contentPart>
          </mc:Choice>
          <mc:Fallback xmlns="">
            <p:pic>
              <p:nvPicPr>
                <p:cNvPr id="153" name="Freihand 152">
                  <a:extLst>
                    <a:ext uri="{FF2B5EF4-FFF2-40B4-BE49-F238E27FC236}">
                      <a16:creationId xmlns:a16="http://schemas.microsoft.com/office/drawing/2014/main" id="{3D6BA9A3-5D79-6C0D-4F24-E7671C9D819E}"/>
                    </a:ext>
                  </a:extLst>
                </p:cNvPr>
                <p:cNvPicPr/>
                <p:nvPr/>
              </p:nvPicPr>
              <p:blipFill>
                <a:blip r:embed="rId265"/>
                <a:stretch>
                  <a:fillRect/>
                </a:stretch>
              </p:blipFill>
              <p:spPr>
                <a:xfrm>
                  <a:off x="9132155" y="2268748"/>
                  <a:ext cx="124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4" name="Freihand 153">
                  <a:extLst>
                    <a:ext uri="{FF2B5EF4-FFF2-40B4-BE49-F238E27FC236}">
                      <a16:creationId xmlns:a16="http://schemas.microsoft.com/office/drawing/2014/main" id="{9E4D928E-CEC4-28A2-0790-C009800A6648}"/>
                    </a:ext>
                  </a:extLst>
                </p14:cNvPr>
                <p14:cNvContentPartPr/>
                <p14:nvPr/>
              </p14:nvContentPartPr>
              <p14:xfrm>
                <a:off x="9324035" y="2275228"/>
                <a:ext cx="140760" cy="158760"/>
              </p14:xfrm>
            </p:contentPart>
          </mc:Choice>
          <mc:Fallback xmlns="">
            <p:pic>
              <p:nvPicPr>
                <p:cNvPr id="154" name="Freihand 153">
                  <a:extLst>
                    <a:ext uri="{FF2B5EF4-FFF2-40B4-BE49-F238E27FC236}">
                      <a16:creationId xmlns:a16="http://schemas.microsoft.com/office/drawing/2014/main" id="{9E4D928E-CEC4-28A2-0790-C009800A6648}"/>
                    </a:ext>
                  </a:extLst>
                </p:cNvPr>
                <p:cNvPicPr/>
                <p:nvPr/>
              </p:nvPicPr>
              <p:blipFill>
                <a:blip r:embed="rId267"/>
                <a:stretch>
                  <a:fillRect/>
                </a:stretch>
              </p:blipFill>
              <p:spPr>
                <a:xfrm>
                  <a:off x="9315395" y="2266588"/>
                  <a:ext cx="158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5" name="Freihand 154">
                  <a:extLst>
                    <a:ext uri="{FF2B5EF4-FFF2-40B4-BE49-F238E27FC236}">
                      <a16:creationId xmlns:a16="http://schemas.microsoft.com/office/drawing/2014/main" id="{5B19C002-1B97-34DA-B60F-C60F68FDC857}"/>
                    </a:ext>
                  </a:extLst>
                </p14:cNvPr>
                <p14:cNvContentPartPr/>
                <p14:nvPr/>
              </p14:nvContentPartPr>
              <p14:xfrm>
                <a:off x="9544715" y="2283508"/>
                <a:ext cx="163440" cy="132840"/>
              </p14:xfrm>
            </p:contentPart>
          </mc:Choice>
          <mc:Fallback xmlns="">
            <p:pic>
              <p:nvPicPr>
                <p:cNvPr id="155" name="Freihand 154">
                  <a:extLst>
                    <a:ext uri="{FF2B5EF4-FFF2-40B4-BE49-F238E27FC236}">
                      <a16:creationId xmlns:a16="http://schemas.microsoft.com/office/drawing/2014/main" id="{5B19C002-1B97-34DA-B60F-C60F68FDC857}"/>
                    </a:ext>
                  </a:extLst>
                </p:cNvPr>
                <p:cNvPicPr/>
                <p:nvPr/>
              </p:nvPicPr>
              <p:blipFill>
                <a:blip r:embed="rId269"/>
                <a:stretch>
                  <a:fillRect/>
                </a:stretch>
              </p:blipFill>
              <p:spPr>
                <a:xfrm>
                  <a:off x="9535715" y="2274868"/>
                  <a:ext cx="181080" cy="15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0">
            <p14:nvContentPartPr>
              <p14:cNvPr id="156" name="Freihand 155">
                <a:extLst>
                  <a:ext uri="{FF2B5EF4-FFF2-40B4-BE49-F238E27FC236}">
                    <a16:creationId xmlns:a16="http://schemas.microsoft.com/office/drawing/2014/main" id="{E9AC069F-8C5D-DCF8-46E2-94680756224D}"/>
                  </a:ext>
                </a:extLst>
              </p14:cNvPr>
              <p14:cNvContentPartPr/>
              <p14:nvPr/>
            </p14:nvContentPartPr>
            <p14:xfrm>
              <a:off x="9927395" y="2296828"/>
              <a:ext cx="146520" cy="26640"/>
            </p14:xfrm>
          </p:contentPart>
        </mc:Choice>
        <mc:Fallback xmlns="">
          <p:pic>
            <p:nvPicPr>
              <p:cNvPr id="156" name="Freihand 155">
                <a:extLst>
                  <a:ext uri="{FF2B5EF4-FFF2-40B4-BE49-F238E27FC236}">
                    <a16:creationId xmlns:a16="http://schemas.microsoft.com/office/drawing/2014/main" id="{E9AC069F-8C5D-DCF8-46E2-94680756224D}"/>
                  </a:ext>
                </a:extLst>
              </p:cNvPr>
              <p:cNvPicPr/>
              <p:nvPr/>
            </p:nvPicPr>
            <p:blipFill>
              <a:blip r:embed="rId271"/>
              <a:stretch>
                <a:fillRect/>
              </a:stretch>
            </p:blipFill>
            <p:spPr>
              <a:xfrm>
                <a:off x="9918395" y="2288188"/>
                <a:ext cx="164160" cy="44280"/>
              </a:xfrm>
              <a:prstGeom prst="rect">
                <a:avLst/>
              </a:prstGeom>
            </p:spPr>
          </p:pic>
        </mc:Fallback>
      </mc:AlternateContent>
      <p:grpSp>
        <p:nvGrpSpPr>
          <p:cNvPr id="163" name="Gruppieren 162">
            <a:extLst>
              <a:ext uri="{FF2B5EF4-FFF2-40B4-BE49-F238E27FC236}">
                <a16:creationId xmlns:a16="http://schemas.microsoft.com/office/drawing/2014/main" id="{62DEDA73-21C1-E061-982E-9D67352E5D82}"/>
              </a:ext>
            </a:extLst>
          </p:cNvPr>
          <p:cNvGrpSpPr/>
          <p:nvPr/>
        </p:nvGrpSpPr>
        <p:grpSpPr>
          <a:xfrm>
            <a:off x="10265075" y="2044468"/>
            <a:ext cx="824040" cy="299880"/>
            <a:chOff x="10265075" y="2044468"/>
            <a:chExt cx="824040" cy="299880"/>
          </a:xfrm>
        </p:grpSpPr>
        <mc:AlternateContent xmlns:mc="http://schemas.openxmlformats.org/markup-compatibility/2006" xmlns:p14="http://schemas.microsoft.com/office/powerpoint/2010/main">
          <mc:Choice Requires="p14">
            <p:contentPart p14:bwMode="auto" r:id="rId272">
              <p14:nvContentPartPr>
                <p14:cNvPr id="157" name="Freihand 156">
                  <a:extLst>
                    <a:ext uri="{FF2B5EF4-FFF2-40B4-BE49-F238E27FC236}">
                      <a16:creationId xmlns:a16="http://schemas.microsoft.com/office/drawing/2014/main" id="{D88C6706-1678-6E33-FD68-BEAF9C966F3A}"/>
                    </a:ext>
                  </a:extLst>
                </p14:cNvPr>
                <p14:cNvContentPartPr/>
                <p14:nvPr/>
              </p14:nvContentPartPr>
              <p14:xfrm>
                <a:off x="10265075" y="2218708"/>
                <a:ext cx="15840" cy="117000"/>
              </p14:xfrm>
            </p:contentPart>
          </mc:Choice>
          <mc:Fallback xmlns="">
            <p:pic>
              <p:nvPicPr>
                <p:cNvPr id="157" name="Freihand 156">
                  <a:extLst>
                    <a:ext uri="{FF2B5EF4-FFF2-40B4-BE49-F238E27FC236}">
                      <a16:creationId xmlns:a16="http://schemas.microsoft.com/office/drawing/2014/main" id="{D88C6706-1678-6E33-FD68-BEAF9C966F3A}"/>
                    </a:ext>
                  </a:extLst>
                </p:cNvPr>
                <p:cNvPicPr/>
                <p:nvPr/>
              </p:nvPicPr>
              <p:blipFill>
                <a:blip r:embed="rId273"/>
                <a:stretch>
                  <a:fillRect/>
                </a:stretch>
              </p:blipFill>
              <p:spPr>
                <a:xfrm>
                  <a:off x="10256075" y="2209708"/>
                  <a:ext cx="33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8" name="Freihand 157">
                  <a:extLst>
                    <a:ext uri="{FF2B5EF4-FFF2-40B4-BE49-F238E27FC236}">
                      <a16:creationId xmlns:a16="http://schemas.microsoft.com/office/drawing/2014/main" id="{A8CC9CC6-9821-428E-091C-9F05240500D8}"/>
                    </a:ext>
                  </a:extLst>
                </p14:cNvPr>
                <p14:cNvContentPartPr/>
                <p14:nvPr/>
              </p14:nvContentPartPr>
              <p14:xfrm>
                <a:off x="10375235" y="2199988"/>
                <a:ext cx="122040" cy="144360"/>
              </p14:xfrm>
            </p:contentPart>
          </mc:Choice>
          <mc:Fallback xmlns="">
            <p:pic>
              <p:nvPicPr>
                <p:cNvPr id="158" name="Freihand 157">
                  <a:extLst>
                    <a:ext uri="{FF2B5EF4-FFF2-40B4-BE49-F238E27FC236}">
                      <a16:creationId xmlns:a16="http://schemas.microsoft.com/office/drawing/2014/main" id="{A8CC9CC6-9821-428E-091C-9F05240500D8}"/>
                    </a:ext>
                  </a:extLst>
                </p:cNvPr>
                <p:cNvPicPr/>
                <p:nvPr/>
              </p:nvPicPr>
              <p:blipFill>
                <a:blip r:embed="rId275"/>
                <a:stretch>
                  <a:fillRect/>
                </a:stretch>
              </p:blipFill>
              <p:spPr>
                <a:xfrm>
                  <a:off x="10366235" y="2190988"/>
                  <a:ext cx="139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9" name="Freihand 158">
                  <a:extLst>
                    <a:ext uri="{FF2B5EF4-FFF2-40B4-BE49-F238E27FC236}">
                      <a16:creationId xmlns:a16="http://schemas.microsoft.com/office/drawing/2014/main" id="{472E7CDD-F819-3559-AA82-73A677D3D737}"/>
                    </a:ext>
                  </a:extLst>
                </p14:cNvPr>
                <p14:cNvContentPartPr/>
                <p14:nvPr/>
              </p14:nvContentPartPr>
              <p14:xfrm>
                <a:off x="10394675" y="2166868"/>
                <a:ext cx="133560" cy="22320"/>
              </p14:xfrm>
            </p:contentPart>
          </mc:Choice>
          <mc:Fallback xmlns="">
            <p:pic>
              <p:nvPicPr>
                <p:cNvPr id="159" name="Freihand 158">
                  <a:extLst>
                    <a:ext uri="{FF2B5EF4-FFF2-40B4-BE49-F238E27FC236}">
                      <a16:creationId xmlns:a16="http://schemas.microsoft.com/office/drawing/2014/main" id="{472E7CDD-F819-3559-AA82-73A677D3D737}"/>
                    </a:ext>
                  </a:extLst>
                </p:cNvPr>
                <p:cNvPicPr/>
                <p:nvPr/>
              </p:nvPicPr>
              <p:blipFill>
                <a:blip r:embed="rId277"/>
                <a:stretch>
                  <a:fillRect/>
                </a:stretch>
              </p:blipFill>
              <p:spPr>
                <a:xfrm>
                  <a:off x="10385675" y="2157868"/>
                  <a:ext cx="151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0" name="Freihand 159">
                  <a:extLst>
                    <a:ext uri="{FF2B5EF4-FFF2-40B4-BE49-F238E27FC236}">
                      <a16:creationId xmlns:a16="http://schemas.microsoft.com/office/drawing/2014/main" id="{EF21D4F8-DC77-E97C-62A9-9ED9ECB74FA5}"/>
                    </a:ext>
                  </a:extLst>
                </p14:cNvPr>
                <p14:cNvContentPartPr/>
                <p14:nvPr/>
              </p14:nvContentPartPr>
              <p14:xfrm>
                <a:off x="10568195" y="2161828"/>
                <a:ext cx="106200" cy="132120"/>
              </p14:xfrm>
            </p:contentPart>
          </mc:Choice>
          <mc:Fallback xmlns="">
            <p:pic>
              <p:nvPicPr>
                <p:cNvPr id="160" name="Freihand 159">
                  <a:extLst>
                    <a:ext uri="{FF2B5EF4-FFF2-40B4-BE49-F238E27FC236}">
                      <a16:creationId xmlns:a16="http://schemas.microsoft.com/office/drawing/2014/main" id="{EF21D4F8-DC77-E97C-62A9-9ED9ECB74FA5}"/>
                    </a:ext>
                  </a:extLst>
                </p:cNvPr>
                <p:cNvPicPr/>
                <p:nvPr/>
              </p:nvPicPr>
              <p:blipFill>
                <a:blip r:embed="rId279"/>
                <a:stretch>
                  <a:fillRect/>
                </a:stretch>
              </p:blipFill>
              <p:spPr>
                <a:xfrm>
                  <a:off x="10559195" y="2153188"/>
                  <a:ext cx="123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1" name="Freihand 160">
                  <a:extLst>
                    <a:ext uri="{FF2B5EF4-FFF2-40B4-BE49-F238E27FC236}">
                      <a16:creationId xmlns:a16="http://schemas.microsoft.com/office/drawing/2014/main" id="{2A315970-5C5E-81C3-3C1F-973078C3043B}"/>
                    </a:ext>
                  </a:extLst>
                </p14:cNvPr>
                <p14:cNvContentPartPr/>
                <p14:nvPr/>
              </p14:nvContentPartPr>
              <p14:xfrm>
                <a:off x="10725155" y="2174788"/>
                <a:ext cx="165600" cy="110520"/>
              </p14:xfrm>
            </p:contentPart>
          </mc:Choice>
          <mc:Fallback xmlns="">
            <p:pic>
              <p:nvPicPr>
                <p:cNvPr id="161" name="Freihand 160">
                  <a:extLst>
                    <a:ext uri="{FF2B5EF4-FFF2-40B4-BE49-F238E27FC236}">
                      <a16:creationId xmlns:a16="http://schemas.microsoft.com/office/drawing/2014/main" id="{2A315970-5C5E-81C3-3C1F-973078C3043B}"/>
                    </a:ext>
                  </a:extLst>
                </p:cNvPr>
                <p:cNvPicPr/>
                <p:nvPr/>
              </p:nvPicPr>
              <p:blipFill>
                <a:blip r:embed="rId281"/>
                <a:stretch>
                  <a:fillRect/>
                </a:stretch>
              </p:blipFill>
              <p:spPr>
                <a:xfrm>
                  <a:off x="10716515" y="2166148"/>
                  <a:ext cx="183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2" name="Freihand 161">
                  <a:extLst>
                    <a:ext uri="{FF2B5EF4-FFF2-40B4-BE49-F238E27FC236}">
                      <a16:creationId xmlns:a16="http://schemas.microsoft.com/office/drawing/2014/main" id="{2E2C3B90-FFEB-BD57-10C0-3B623F399EF7}"/>
                    </a:ext>
                  </a:extLst>
                </p14:cNvPr>
                <p14:cNvContentPartPr/>
                <p14:nvPr/>
              </p14:nvContentPartPr>
              <p14:xfrm>
                <a:off x="10975355" y="2044468"/>
                <a:ext cx="113760" cy="234720"/>
              </p14:xfrm>
            </p:contentPart>
          </mc:Choice>
          <mc:Fallback xmlns="">
            <p:pic>
              <p:nvPicPr>
                <p:cNvPr id="162" name="Freihand 161">
                  <a:extLst>
                    <a:ext uri="{FF2B5EF4-FFF2-40B4-BE49-F238E27FC236}">
                      <a16:creationId xmlns:a16="http://schemas.microsoft.com/office/drawing/2014/main" id="{2E2C3B90-FFEB-BD57-10C0-3B623F399EF7}"/>
                    </a:ext>
                  </a:extLst>
                </p:cNvPr>
                <p:cNvPicPr/>
                <p:nvPr/>
              </p:nvPicPr>
              <p:blipFill>
                <a:blip r:embed="rId283"/>
                <a:stretch>
                  <a:fillRect/>
                </a:stretch>
              </p:blipFill>
              <p:spPr>
                <a:xfrm>
                  <a:off x="10966355" y="2035828"/>
                  <a:ext cx="131400" cy="252360"/>
                </a:xfrm>
                <a:prstGeom prst="rect">
                  <a:avLst/>
                </a:prstGeom>
              </p:spPr>
            </p:pic>
          </mc:Fallback>
        </mc:AlternateContent>
      </p:grpSp>
      <p:grpSp>
        <p:nvGrpSpPr>
          <p:cNvPr id="167" name="Gruppieren 166">
            <a:extLst>
              <a:ext uri="{FF2B5EF4-FFF2-40B4-BE49-F238E27FC236}">
                <a16:creationId xmlns:a16="http://schemas.microsoft.com/office/drawing/2014/main" id="{D42E4C72-0F78-688B-E9FE-E93E0A0359A4}"/>
              </a:ext>
            </a:extLst>
          </p:cNvPr>
          <p:cNvGrpSpPr/>
          <p:nvPr/>
        </p:nvGrpSpPr>
        <p:grpSpPr>
          <a:xfrm>
            <a:off x="7115795" y="2335348"/>
            <a:ext cx="942480" cy="344880"/>
            <a:chOff x="7115795" y="2335348"/>
            <a:chExt cx="942480" cy="344880"/>
          </a:xfrm>
        </p:grpSpPr>
        <mc:AlternateContent xmlns:mc="http://schemas.openxmlformats.org/markup-compatibility/2006" xmlns:p14="http://schemas.microsoft.com/office/powerpoint/2010/main">
          <mc:Choice Requires="p14">
            <p:contentPart p14:bwMode="auto" r:id="rId284">
              <p14:nvContentPartPr>
                <p14:cNvPr id="141" name="Freihand 140">
                  <a:extLst>
                    <a:ext uri="{FF2B5EF4-FFF2-40B4-BE49-F238E27FC236}">
                      <a16:creationId xmlns:a16="http://schemas.microsoft.com/office/drawing/2014/main" id="{AC6CD2E7-9F70-0D08-F563-EE52B97C70E8}"/>
                    </a:ext>
                  </a:extLst>
                </p14:cNvPr>
                <p14:cNvContentPartPr/>
                <p14:nvPr/>
              </p14:nvContentPartPr>
              <p14:xfrm>
                <a:off x="7116155" y="2540908"/>
                <a:ext cx="201960" cy="23040"/>
              </p14:xfrm>
            </p:contentPart>
          </mc:Choice>
          <mc:Fallback xmlns="">
            <p:pic>
              <p:nvPicPr>
                <p:cNvPr id="141" name="Freihand 140">
                  <a:extLst>
                    <a:ext uri="{FF2B5EF4-FFF2-40B4-BE49-F238E27FC236}">
                      <a16:creationId xmlns:a16="http://schemas.microsoft.com/office/drawing/2014/main" id="{AC6CD2E7-9F70-0D08-F563-EE52B97C70E8}"/>
                    </a:ext>
                  </a:extLst>
                </p:cNvPr>
                <p:cNvPicPr/>
                <p:nvPr/>
              </p:nvPicPr>
              <p:blipFill>
                <a:blip r:embed="rId285"/>
                <a:stretch>
                  <a:fillRect/>
                </a:stretch>
              </p:blipFill>
              <p:spPr>
                <a:xfrm>
                  <a:off x="7107515" y="2532268"/>
                  <a:ext cx="219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2" name="Freihand 141">
                  <a:extLst>
                    <a:ext uri="{FF2B5EF4-FFF2-40B4-BE49-F238E27FC236}">
                      <a16:creationId xmlns:a16="http://schemas.microsoft.com/office/drawing/2014/main" id="{58436FA1-9B04-BCC2-9010-B2CDDDBD7EDF}"/>
                    </a:ext>
                  </a:extLst>
                </p14:cNvPr>
                <p14:cNvContentPartPr/>
                <p14:nvPr/>
              </p14:nvContentPartPr>
              <p14:xfrm>
                <a:off x="7115795" y="2494828"/>
                <a:ext cx="291240" cy="185400"/>
              </p14:xfrm>
            </p:contentPart>
          </mc:Choice>
          <mc:Fallback xmlns="">
            <p:pic>
              <p:nvPicPr>
                <p:cNvPr id="142" name="Freihand 141">
                  <a:extLst>
                    <a:ext uri="{FF2B5EF4-FFF2-40B4-BE49-F238E27FC236}">
                      <a16:creationId xmlns:a16="http://schemas.microsoft.com/office/drawing/2014/main" id="{58436FA1-9B04-BCC2-9010-B2CDDDBD7EDF}"/>
                    </a:ext>
                  </a:extLst>
                </p:cNvPr>
                <p:cNvPicPr/>
                <p:nvPr/>
              </p:nvPicPr>
              <p:blipFill>
                <a:blip r:embed="rId287"/>
                <a:stretch>
                  <a:fillRect/>
                </a:stretch>
              </p:blipFill>
              <p:spPr>
                <a:xfrm>
                  <a:off x="7106795" y="2485828"/>
                  <a:ext cx="308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3" name="Freihand 142">
                  <a:extLst>
                    <a:ext uri="{FF2B5EF4-FFF2-40B4-BE49-F238E27FC236}">
                      <a16:creationId xmlns:a16="http://schemas.microsoft.com/office/drawing/2014/main" id="{A2E86612-04F9-9FD4-079E-9AE8FF77448A}"/>
                    </a:ext>
                  </a:extLst>
                </p14:cNvPr>
                <p14:cNvContentPartPr/>
                <p14:nvPr/>
              </p14:nvContentPartPr>
              <p14:xfrm>
                <a:off x="7588835" y="2500588"/>
                <a:ext cx="12600" cy="145800"/>
              </p14:xfrm>
            </p:contentPart>
          </mc:Choice>
          <mc:Fallback xmlns="">
            <p:pic>
              <p:nvPicPr>
                <p:cNvPr id="143" name="Freihand 142">
                  <a:extLst>
                    <a:ext uri="{FF2B5EF4-FFF2-40B4-BE49-F238E27FC236}">
                      <a16:creationId xmlns:a16="http://schemas.microsoft.com/office/drawing/2014/main" id="{A2E86612-04F9-9FD4-079E-9AE8FF77448A}"/>
                    </a:ext>
                  </a:extLst>
                </p:cNvPr>
                <p:cNvPicPr/>
                <p:nvPr/>
              </p:nvPicPr>
              <p:blipFill>
                <a:blip r:embed="rId289"/>
                <a:stretch>
                  <a:fillRect/>
                </a:stretch>
              </p:blipFill>
              <p:spPr>
                <a:xfrm>
                  <a:off x="7579835" y="2491588"/>
                  <a:ext cx="30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4" name="Freihand 143">
                  <a:extLst>
                    <a:ext uri="{FF2B5EF4-FFF2-40B4-BE49-F238E27FC236}">
                      <a16:creationId xmlns:a16="http://schemas.microsoft.com/office/drawing/2014/main" id="{A1ADCF25-40FF-C56F-F893-B802D4CA07FD}"/>
                    </a:ext>
                  </a:extLst>
                </p14:cNvPr>
                <p14:cNvContentPartPr/>
                <p14:nvPr/>
              </p14:nvContentPartPr>
              <p14:xfrm>
                <a:off x="7500275" y="2451628"/>
                <a:ext cx="199800" cy="195480"/>
              </p14:xfrm>
            </p:contentPart>
          </mc:Choice>
          <mc:Fallback xmlns="">
            <p:pic>
              <p:nvPicPr>
                <p:cNvPr id="144" name="Freihand 143">
                  <a:extLst>
                    <a:ext uri="{FF2B5EF4-FFF2-40B4-BE49-F238E27FC236}">
                      <a16:creationId xmlns:a16="http://schemas.microsoft.com/office/drawing/2014/main" id="{A1ADCF25-40FF-C56F-F893-B802D4CA07FD}"/>
                    </a:ext>
                  </a:extLst>
                </p:cNvPr>
                <p:cNvPicPr/>
                <p:nvPr/>
              </p:nvPicPr>
              <p:blipFill>
                <a:blip r:embed="rId291"/>
                <a:stretch>
                  <a:fillRect/>
                </a:stretch>
              </p:blipFill>
              <p:spPr>
                <a:xfrm>
                  <a:off x="7491635" y="2442988"/>
                  <a:ext cx="217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5" name="Freihand 144">
                  <a:extLst>
                    <a:ext uri="{FF2B5EF4-FFF2-40B4-BE49-F238E27FC236}">
                      <a16:creationId xmlns:a16="http://schemas.microsoft.com/office/drawing/2014/main" id="{5A6A8175-3A08-E5C7-8822-2D904C6049B4}"/>
                    </a:ext>
                  </a:extLst>
                </p14:cNvPr>
                <p14:cNvContentPartPr/>
                <p14:nvPr/>
              </p14:nvContentPartPr>
              <p14:xfrm>
                <a:off x="7764515" y="2418148"/>
                <a:ext cx="127800" cy="190440"/>
              </p14:xfrm>
            </p:contentPart>
          </mc:Choice>
          <mc:Fallback xmlns="">
            <p:pic>
              <p:nvPicPr>
                <p:cNvPr id="145" name="Freihand 144">
                  <a:extLst>
                    <a:ext uri="{FF2B5EF4-FFF2-40B4-BE49-F238E27FC236}">
                      <a16:creationId xmlns:a16="http://schemas.microsoft.com/office/drawing/2014/main" id="{5A6A8175-3A08-E5C7-8822-2D904C6049B4}"/>
                    </a:ext>
                  </a:extLst>
                </p:cNvPr>
                <p:cNvPicPr/>
                <p:nvPr/>
              </p:nvPicPr>
              <p:blipFill>
                <a:blip r:embed="rId293"/>
                <a:stretch>
                  <a:fillRect/>
                </a:stretch>
              </p:blipFill>
              <p:spPr>
                <a:xfrm>
                  <a:off x="7755875" y="2409148"/>
                  <a:ext cx="145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7" name="Freihand 146">
                  <a:extLst>
                    <a:ext uri="{FF2B5EF4-FFF2-40B4-BE49-F238E27FC236}">
                      <a16:creationId xmlns:a16="http://schemas.microsoft.com/office/drawing/2014/main" id="{E23F3D90-8937-5A3F-4904-5EBE7551CBF8}"/>
                    </a:ext>
                  </a:extLst>
                </p14:cNvPr>
                <p14:cNvContentPartPr/>
                <p14:nvPr/>
              </p14:nvContentPartPr>
              <p14:xfrm>
                <a:off x="8043875" y="2491228"/>
                <a:ext cx="10440" cy="5760"/>
              </p14:xfrm>
            </p:contentPart>
          </mc:Choice>
          <mc:Fallback xmlns="">
            <p:pic>
              <p:nvPicPr>
                <p:cNvPr id="147" name="Freihand 146">
                  <a:extLst>
                    <a:ext uri="{FF2B5EF4-FFF2-40B4-BE49-F238E27FC236}">
                      <a16:creationId xmlns:a16="http://schemas.microsoft.com/office/drawing/2014/main" id="{E23F3D90-8937-5A3F-4904-5EBE7551CBF8}"/>
                    </a:ext>
                  </a:extLst>
                </p:cNvPr>
                <p:cNvPicPr/>
                <p:nvPr/>
              </p:nvPicPr>
              <p:blipFill>
                <a:blip r:embed="rId295"/>
                <a:stretch>
                  <a:fillRect/>
                </a:stretch>
              </p:blipFill>
              <p:spPr>
                <a:xfrm>
                  <a:off x="8034875" y="2482588"/>
                  <a:ext cx="2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8" name="Freihand 147">
                  <a:extLst>
                    <a:ext uri="{FF2B5EF4-FFF2-40B4-BE49-F238E27FC236}">
                      <a16:creationId xmlns:a16="http://schemas.microsoft.com/office/drawing/2014/main" id="{2F5FD78D-CFD5-CB1C-336E-AADE069325D1}"/>
                    </a:ext>
                  </a:extLst>
                </p14:cNvPr>
                <p14:cNvContentPartPr/>
                <p14:nvPr/>
              </p14:nvContentPartPr>
              <p14:xfrm>
                <a:off x="8045315" y="2566828"/>
                <a:ext cx="12960" cy="23400"/>
              </p14:xfrm>
            </p:contentPart>
          </mc:Choice>
          <mc:Fallback xmlns="">
            <p:pic>
              <p:nvPicPr>
                <p:cNvPr id="148" name="Freihand 147">
                  <a:extLst>
                    <a:ext uri="{FF2B5EF4-FFF2-40B4-BE49-F238E27FC236}">
                      <a16:creationId xmlns:a16="http://schemas.microsoft.com/office/drawing/2014/main" id="{2F5FD78D-CFD5-CB1C-336E-AADE069325D1}"/>
                    </a:ext>
                  </a:extLst>
                </p:cNvPr>
                <p:cNvPicPr/>
                <p:nvPr/>
              </p:nvPicPr>
              <p:blipFill>
                <a:blip r:embed="rId297"/>
                <a:stretch>
                  <a:fillRect/>
                </a:stretch>
              </p:blipFill>
              <p:spPr>
                <a:xfrm>
                  <a:off x="8036675" y="2558188"/>
                  <a:ext cx="30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6" name="Freihand 165">
                  <a:extLst>
                    <a:ext uri="{FF2B5EF4-FFF2-40B4-BE49-F238E27FC236}">
                      <a16:creationId xmlns:a16="http://schemas.microsoft.com/office/drawing/2014/main" id="{63275B20-59AC-64C5-6BB4-34E907AA5D47}"/>
                    </a:ext>
                  </a:extLst>
                </p14:cNvPr>
                <p14:cNvContentPartPr/>
                <p14:nvPr/>
              </p14:nvContentPartPr>
              <p14:xfrm>
                <a:off x="7918595" y="2335348"/>
                <a:ext cx="7560" cy="106200"/>
              </p14:xfrm>
            </p:contentPart>
          </mc:Choice>
          <mc:Fallback xmlns="">
            <p:pic>
              <p:nvPicPr>
                <p:cNvPr id="166" name="Freihand 165">
                  <a:extLst>
                    <a:ext uri="{FF2B5EF4-FFF2-40B4-BE49-F238E27FC236}">
                      <a16:creationId xmlns:a16="http://schemas.microsoft.com/office/drawing/2014/main" id="{63275B20-59AC-64C5-6BB4-34E907AA5D47}"/>
                    </a:ext>
                  </a:extLst>
                </p:cNvPr>
                <p:cNvPicPr/>
                <p:nvPr/>
              </p:nvPicPr>
              <p:blipFill>
                <a:blip r:embed="rId299"/>
                <a:stretch>
                  <a:fillRect/>
                </a:stretch>
              </p:blipFill>
              <p:spPr>
                <a:xfrm>
                  <a:off x="7909955" y="2326708"/>
                  <a:ext cx="25200" cy="123840"/>
                </a:xfrm>
                <a:prstGeom prst="rect">
                  <a:avLst/>
                </a:prstGeom>
              </p:spPr>
            </p:pic>
          </mc:Fallback>
        </mc:AlternateContent>
      </p:grpSp>
      <p:grpSp>
        <p:nvGrpSpPr>
          <p:cNvPr id="170" name="Gruppieren 169">
            <a:extLst>
              <a:ext uri="{FF2B5EF4-FFF2-40B4-BE49-F238E27FC236}">
                <a16:creationId xmlns:a16="http://schemas.microsoft.com/office/drawing/2014/main" id="{77124E3E-F4F0-84BF-1FC1-A46FBDFA5901}"/>
              </a:ext>
            </a:extLst>
          </p:cNvPr>
          <p:cNvGrpSpPr/>
          <p:nvPr/>
        </p:nvGrpSpPr>
        <p:grpSpPr>
          <a:xfrm>
            <a:off x="7529435" y="2777428"/>
            <a:ext cx="284040" cy="302040"/>
            <a:chOff x="7529435" y="2777428"/>
            <a:chExt cx="284040" cy="302040"/>
          </a:xfrm>
        </p:grpSpPr>
        <mc:AlternateContent xmlns:mc="http://schemas.openxmlformats.org/markup-compatibility/2006" xmlns:p14="http://schemas.microsoft.com/office/powerpoint/2010/main">
          <mc:Choice Requires="p14">
            <p:contentPart p14:bwMode="auto" r:id="rId300">
              <p14:nvContentPartPr>
                <p14:cNvPr id="165" name="Freihand 164">
                  <a:extLst>
                    <a:ext uri="{FF2B5EF4-FFF2-40B4-BE49-F238E27FC236}">
                      <a16:creationId xmlns:a16="http://schemas.microsoft.com/office/drawing/2014/main" id="{72E908E6-5D74-98A8-FFD0-129C70CB02A8}"/>
                    </a:ext>
                  </a:extLst>
                </p14:cNvPr>
                <p14:cNvContentPartPr/>
                <p14:nvPr/>
              </p14:nvContentPartPr>
              <p14:xfrm>
                <a:off x="7529435" y="2898748"/>
                <a:ext cx="18360" cy="180720"/>
              </p14:xfrm>
            </p:contentPart>
          </mc:Choice>
          <mc:Fallback xmlns="">
            <p:pic>
              <p:nvPicPr>
                <p:cNvPr id="165" name="Freihand 164">
                  <a:extLst>
                    <a:ext uri="{FF2B5EF4-FFF2-40B4-BE49-F238E27FC236}">
                      <a16:creationId xmlns:a16="http://schemas.microsoft.com/office/drawing/2014/main" id="{72E908E6-5D74-98A8-FFD0-129C70CB02A8}"/>
                    </a:ext>
                  </a:extLst>
                </p:cNvPr>
                <p:cNvPicPr/>
                <p:nvPr/>
              </p:nvPicPr>
              <p:blipFill>
                <a:blip r:embed="rId301"/>
                <a:stretch>
                  <a:fillRect/>
                </a:stretch>
              </p:blipFill>
              <p:spPr>
                <a:xfrm>
                  <a:off x="7520435" y="2889748"/>
                  <a:ext cx="36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8" name="Freihand 167">
                  <a:extLst>
                    <a:ext uri="{FF2B5EF4-FFF2-40B4-BE49-F238E27FC236}">
                      <a16:creationId xmlns:a16="http://schemas.microsoft.com/office/drawing/2014/main" id="{C438E62E-A56D-AF3D-46F7-2B6C16CE221A}"/>
                    </a:ext>
                  </a:extLst>
                </p14:cNvPr>
                <p14:cNvContentPartPr/>
                <p14:nvPr/>
              </p14:nvContentPartPr>
              <p14:xfrm>
                <a:off x="7628435" y="2891908"/>
                <a:ext cx="108360" cy="147960"/>
              </p14:xfrm>
            </p:contentPart>
          </mc:Choice>
          <mc:Fallback xmlns="">
            <p:pic>
              <p:nvPicPr>
                <p:cNvPr id="168" name="Freihand 167">
                  <a:extLst>
                    <a:ext uri="{FF2B5EF4-FFF2-40B4-BE49-F238E27FC236}">
                      <a16:creationId xmlns:a16="http://schemas.microsoft.com/office/drawing/2014/main" id="{C438E62E-A56D-AF3D-46F7-2B6C16CE221A}"/>
                    </a:ext>
                  </a:extLst>
                </p:cNvPr>
                <p:cNvPicPr/>
                <p:nvPr/>
              </p:nvPicPr>
              <p:blipFill>
                <a:blip r:embed="rId303"/>
                <a:stretch>
                  <a:fillRect/>
                </a:stretch>
              </p:blipFill>
              <p:spPr>
                <a:xfrm>
                  <a:off x="7619435" y="2883268"/>
                  <a:ext cx="126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9" name="Freihand 168">
                  <a:extLst>
                    <a:ext uri="{FF2B5EF4-FFF2-40B4-BE49-F238E27FC236}">
                      <a16:creationId xmlns:a16="http://schemas.microsoft.com/office/drawing/2014/main" id="{B8E42A50-207E-E65E-AF0A-7033ABF38D6D}"/>
                    </a:ext>
                  </a:extLst>
                </p14:cNvPr>
                <p14:cNvContentPartPr/>
                <p14:nvPr/>
              </p14:nvContentPartPr>
              <p14:xfrm>
                <a:off x="7801955" y="2777428"/>
                <a:ext cx="11520" cy="98280"/>
              </p14:xfrm>
            </p:contentPart>
          </mc:Choice>
          <mc:Fallback xmlns="">
            <p:pic>
              <p:nvPicPr>
                <p:cNvPr id="169" name="Freihand 168">
                  <a:extLst>
                    <a:ext uri="{FF2B5EF4-FFF2-40B4-BE49-F238E27FC236}">
                      <a16:creationId xmlns:a16="http://schemas.microsoft.com/office/drawing/2014/main" id="{B8E42A50-207E-E65E-AF0A-7033ABF38D6D}"/>
                    </a:ext>
                  </a:extLst>
                </p:cNvPr>
                <p:cNvPicPr/>
                <p:nvPr/>
              </p:nvPicPr>
              <p:blipFill>
                <a:blip r:embed="rId305"/>
                <a:stretch>
                  <a:fillRect/>
                </a:stretch>
              </p:blipFill>
              <p:spPr>
                <a:xfrm>
                  <a:off x="7792955" y="2768428"/>
                  <a:ext cx="29160" cy="115920"/>
                </a:xfrm>
                <a:prstGeom prst="rect">
                  <a:avLst/>
                </a:prstGeom>
              </p:spPr>
            </p:pic>
          </mc:Fallback>
        </mc:AlternateContent>
      </p:grpSp>
      <p:grpSp>
        <p:nvGrpSpPr>
          <p:cNvPr id="173" name="Gruppieren 172">
            <a:extLst>
              <a:ext uri="{FF2B5EF4-FFF2-40B4-BE49-F238E27FC236}">
                <a16:creationId xmlns:a16="http://schemas.microsoft.com/office/drawing/2014/main" id="{0D265BD6-1EAE-5C6C-4C76-BFDE8135E5CA}"/>
              </a:ext>
            </a:extLst>
          </p:cNvPr>
          <p:cNvGrpSpPr/>
          <p:nvPr/>
        </p:nvGrpSpPr>
        <p:grpSpPr>
          <a:xfrm>
            <a:off x="7941635" y="2944468"/>
            <a:ext cx="146520" cy="68400"/>
            <a:chOff x="7941635" y="2944468"/>
            <a:chExt cx="146520" cy="68400"/>
          </a:xfrm>
        </p:grpSpPr>
        <mc:AlternateContent xmlns:mc="http://schemas.openxmlformats.org/markup-compatibility/2006" xmlns:p14="http://schemas.microsoft.com/office/powerpoint/2010/main">
          <mc:Choice Requires="p14">
            <p:contentPart p14:bwMode="auto" r:id="rId306">
              <p14:nvContentPartPr>
                <p14:cNvPr id="171" name="Freihand 170">
                  <a:extLst>
                    <a:ext uri="{FF2B5EF4-FFF2-40B4-BE49-F238E27FC236}">
                      <a16:creationId xmlns:a16="http://schemas.microsoft.com/office/drawing/2014/main" id="{A82E8D52-FE25-6C57-5111-1F537A699F4E}"/>
                    </a:ext>
                  </a:extLst>
                </p14:cNvPr>
                <p14:cNvContentPartPr/>
                <p14:nvPr/>
              </p14:nvContentPartPr>
              <p14:xfrm>
                <a:off x="7941635" y="2944468"/>
                <a:ext cx="146520" cy="13680"/>
              </p14:xfrm>
            </p:contentPart>
          </mc:Choice>
          <mc:Fallback xmlns="">
            <p:pic>
              <p:nvPicPr>
                <p:cNvPr id="171" name="Freihand 170">
                  <a:extLst>
                    <a:ext uri="{FF2B5EF4-FFF2-40B4-BE49-F238E27FC236}">
                      <a16:creationId xmlns:a16="http://schemas.microsoft.com/office/drawing/2014/main" id="{A82E8D52-FE25-6C57-5111-1F537A699F4E}"/>
                    </a:ext>
                  </a:extLst>
                </p:cNvPr>
                <p:cNvPicPr/>
                <p:nvPr/>
              </p:nvPicPr>
              <p:blipFill>
                <a:blip r:embed="rId307"/>
                <a:stretch>
                  <a:fillRect/>
                </a:stretch>
              </p:blipFill>
              <p:spPr>
                <a:xfrm>
                  <a:off x="7932995" y="2935468"/>
                  <a:ext cx="164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2" name="Freihand 171">
                  <a:extLst>
                    <a:ext uri="{FF2B5EF4-FFF2-40B4-BE49-F238E27FC236}">
                      <a16:creationId xmlns:a16="http://schemas.microsoft.com/office/drawing/2014/main" id="{7F847764-19BF-AD8A-74EB-7A3DCB9517F3}"/>
                    </a:ext>
                  </a:extLst>
                </p14:cNvPr>
                <p14:cNvContentPartPr/>
                <p14:nvPr/>
              </p14:nvContentPartPr>
              <p14:xfrm>
                <a:off x="7941635" y="2998828"/>
                <a:ext cx="138600" cy="14040"/>
              </p14:xfrm>
            </p:contentPart>
          </mc:Choice>
          <mc:Fallback xmlns="">
            <p:pic>
              <p:nvPicPr>
                <p:cNvPr id="172" name="Freihand 171">
                  <a:extLst>
                    <a:ext uri="{FF2B5EF4-FFF2-40B4-BE49-F238E27FC236}">
                      <a16:creationId xmlns:a16="http://schemas.microsoft.com/office/drawing/2014/main" id="{7F847764-19BF-AD8A-74EB-7A3DCB9517F3}"/>
                    </a:ext>
                  </a:extLst>
                </p:cNvPr>
                <p:cNvPicPr/>
                <p:nvPr/>
              </p:nvPicPr>
              <p:blipFill>
                <a:blip r:embed="rId309"/>
                <a:stretch>
                  <a:fillRect/>
                </a:stretch>
              </p:blipFill>
              <p:spPr>
                <a:xfrm>
                  <a:off x="7932995" y="2990188"/>
                  <a:ext cx="156240" cy="31680"/>
                </a:xfrm>
                <a:prstGeom prst="rect">
                  <a:avLst/>
                </a:prstGeom>
              </p:spPr>
            </p:pic>
          </mc:Fallback>
        </mc:AlternateContent>
      </p:grpSp>
      <p:grpSp>
        <p:nvGrpSpPr>
          <p:cNvPr id="176" name="Gruppieren 175">
            <a:extLst>
              <a:ext uri="{FF2B5EF4-FFF2-40B4-BE49-F238E27FC236}">
                <a16:creationId xmlns:a16="http://schemas.microsoft.com/office/drawing/2014/main" id="{4FDE37D9-44A7-D2EA-56D5-77384CBD7F97}"/>
              </a:ext>
            </a:extLst>
          </p:cNvPr>
          <p:cNvGrpSpPr/>
          <p:nvPr/>
        </p:nvGrpSpPr>
        <p:grpSpPr>
          <a:xfrm>
            <a:off x="8296235" y="2837908"/>
            <a:ext cx="353880" cy="174240"/>
            <a:chOff x="8296235" y="2837908"/>
            <a:chExt cx="353880" cy="174240"/>
          </a:xfrm>
        </p:grpSpPr>
        <mc:AlternateContent xmlns:mc="http://schemas.openxmlformats.org/markup-compatibility/2006" xmlns:p14="http://schemas.microsoft.com/office/powerpoint/2010/main">
          <mc:Choice Requires="p14">
            <p:contentPart p14:bwMode="auto" r:id="rId310">
              <p14:nvContentPartPr>
                <p14:cNvPr id="174" name="Freihand 173">
                  <a:extLst>
                    <a:ext uri="{FF2B5EF4-FFF2-40B4-BE49-F238E27FC236}">
                      <a16:creationId xmlns:a16="http://schemas.microsoft.com/office/drawing/2014/main" id="{E1610499-B6F8-EBA4-14B5-CD6794D226CF}"/>
                    </a:ext>
                  </a:extLst>
                </p14:cNvPr>
                <p14:cNvContentPartPr/>
                <p14:nvPr/>
              </p14:nvContentPartPr>
              <p14:xfrm>
                <a:off x="8296235" y="2880388"/>
                <a:ext cx="160200" cy="131760"/>
              </p14:xfrm>
            </p:contentPart>
          </mc:Choice>
          <mc:Fallback xmlns="">
            <p:pic>
              <p:nvPicPr>
                <p:cNvPr id="174" name="Freihand 173">
                  <a:extLst>
                    <a:ext uri="{FF2B5EF4-FFF2-40B4-BE49-F238E27FC236}">
                      <a16:creationId xmlns:a16="http://schemas.microsoft.com/office/drawing/2014/main" id="{E1610499-B6F8-EBA4-14B5-CD6794D226CF}"/>
                    </a:ext>
                  </a:extLst>
                </p:cNvPr>
                <p:cNvPicPr/>
                <p:nvPr/>
              </p:nvPicPr>
              <p:blipFill>
                <a:blip r:embed="rId311"/>
                <a:stretch>
                  <a:fillRect/>
                </a:stretch>
              </p:blipFill>
              <p:spPr>
                <a:xfrm>
                  <a:off x="8287235" y="2871748"/>
                  <a:ext cx="177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5" name="Freihand 174">
                  <a:extLst>
                    <a:ext uri="{FF2B5EF4-FFF2-40B4-BE49-F238E27FC236}">
                      <a16:creationId xmlns:a16="http://schemas.microsoft.com/office/drawing/2014/main" id="{FCF8F643-307E-9020-F094-51E5069CCB44}"/>
                    </a:ext>
                  </a:extLst>
                </p14:cNvPr>
                <p14:cNvContentPartPr/>
                <p14:nvPr/>
              </p14:nvContentPartPr>
              <p14:xfrm>
                <a:off x="8500355" y="2837908"/>
                <a:ext cx="149760" cy="170640"/>
              </p14:xfrm>
            </p:contentPart>
          </mc:Choice>
          <mc:Fallback xmlns="">
            <p:pic>
              <p:nvPicPr>
                <p:cNvPr id="175" name="Freihand 174">
                  <a:extLst>
                    <a:ext uri="{FF2B5EF4-FFF2-40B4-BE49-F238E27FC236}">
                      <a16:creationId xmlns:a16="http://schemas.microsoft.com/office/drawing/2014/main" id="{FCF8F643-307E-9020-F094-51E5069CCB44}"/>
                    </a:ext>
                  </a:extLst>
                </p:cNvPr>
                <p:cNvPicPr/>
                <p:nvPr/>
              </p:nvPicPr>
              <p:blipFill>
                <a:blip r:embed="rId313"/>
                <a:stretch>
                  <a:fillRect/>
                </a:stretch>
              </p:blipFill>
              <p:spPr>
                <a:xfrm>
                  <a:off x="8491355" y="2828908"/>
                  <a:ext cx="167400" cy="188280"/>
                </a:xfrm>
                <a:prstGeom prst="rect">
                  <a:avLst/>
                </a:prstGeom>
              </p:spPr>
            </p:pic>
          </mc:Fallback>
        </mc:AlternateContent>
      </p:grpSp>
      <p:grpSp>
        <p:nvGrpSpPr>
          <p:cNvPr id="199" name="Gruppieren 198">
            <a:extLst>
              <a:ext uri="{FF2B5EF4-FFF2-40B4-BE49-F238E27FC236}">
                <a16:creationId xmlns:a16="http://schemas.microsoft.com/office/drawing/2014/main" id="{84A76B22-0682-77A4-246F-986067358C02}"/>
              </a:ext>
            </a:extLst>
          </p:cNvPr>
          <p:cNvGrpSpPr/>
          <p:nvPr/>
        </p:nvGrpSpPr>
        <p:grpSpPr>
          <a:xfrm>
            <a:off x="7500815" y="3063356"/>
            <a:ext cx="4017240" cy="424080"/>
            <a:chOff x="7998155" y="2796386"/>
            <a:chExt cx="4017240" cy="424080"/>
          </a:xfrm>
        </p:grpSpPr>
        <mc:AlternateContent xmlns:mc="http://schemas.openxmlformats.org/markup-compatibility/2006" xmlns:p14="http://schemas.microsoft.com/office/powerpoint/2010/main">
          <mc:Choice Requires="p14">
            <p:contentPart p14:bwMode="auto" r:id="rId314">
              <p14:nvContentPartPr>
                <p14:cNvPr id="177" name="Freihand 176">
                  <a:extLst>
                    <a:ext uri="{FF2B5EF4-FFF2-40B4-BE49-F238E27FC236}">
                      <a16:creationId xmlns:a16="http://schemas.microsoft.com/office/drawing/2014/main" id="{14BC88DF-2292-8712-C499-A4D41A98EE32}"/>
                    </a:ext>
                  </a:extLst>
                </p14:cNvPr>
                <p14:cNvContentPartPr/>
                <p14:nvPr/>
              </p14:nvContentPartPr>
              <p14:xfrm>
                <a:off x="7998155" y="3035786"/>
                <a:ext cx="98280" cy="159840"/>
              </p14:xfrm>
            </p:contentPart>
          </mc:Choice>
          <mc:Fallback xmlns="">
            <p:pic>
              <p:nvPicPr>
                <p:cNvPr id="177" name="Freihand 176">
                  <a:extLst>
                    <a:ext uri="{FF2B5EF4-FFF2-40B4-BE49-F238E27FC236}">
                      <a16:creationId xmlns:a16="http://schemas.microsoft.com/office/drawing/2014/main" id="{14BC88DF-2292-8712-C499-A4D41A98EE32}"/>
                    </a:ext>
                  </a:extLst>
                </p:cNvPr>
                <p:cNvPicPr/>
                <p:nvPr/>
              </p:nvPicPr>
              <p:blipFill>
                <a:blip r:embed="rId315"/>
                <a:stretch>
                  <a:fillRect/>
                </a:stretch>
              </p:blipFill>
              <p:spPr>
                <a:xfrm>
                  <a:off x="7989155" y="3026786"/>
                  <a:ext cx="115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8" name="Freihand 177">
                  <a:extLst>
                    <a:ext uri="{FF2B5EF4-FFF2-40B4-BE49-F238E27FC236}">
                      <a16:creationId xmlns:a16="http://schemas.microsoft.com/office/drawing/2014/main" id="{B65EC5FC-AF83-B66E-D90C-95A27727C275}"/>
                    </a:ext>
                  </a:extLst>
                </p14:cNvPr>
                <p14:cNvContentPartPr/>
                <p14:nvPr/>
              </p14:nvContentPartPr>
              <p14:xfrm>
                <a:off x="8234315" y="3045866"/>
                <a:ext cx="16920" cy="136080"/>
              </p14:xfrm>
            </p:contentPart>
          </mc:Choice>
          <mc:Fallback xmlns="">
            <p:pic>
              <p:nvPicPr>
                <p:cNvPr id="178" name="Freihand 177">
                  <a:extLst>
                    <a:ext uri="{FF2B5EF4-FFF2-40B4-BE49-F238E27FC236}">
                      <a16:creationId xmlns:a16="http://schemas.microsoft.com/office/drawing/2014/main" id="{B65EC5FC-AF83-B66E-D90C-95A27727C275}"/>
                    </a:ext>
                  </a:extLst>
                </p:cNvPr>
                <p:cNvPicPr/>
                <p:nvPr/>
              </p:nvPicPr>
              <p:blipFill>
                <a:blip r:embed="rId317"/>
                <a:stretch>
                  <a:fillRect/>
                </a:stretch>
              </p:blipFill>
              <p:spPr>
                <a:xfrm>
                  <a:off x="8225315" y="3036866"/>
                  <a:ext cx="34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9" name="Freihand 178">
                  <a:extLst>
                    <a:ext uri="{FF2B5EF4-FFF2-40B4-BE49-F238E27FC236}">
                      <a16:creationId xmlns:a16="http://schemas.microsoft.com/office/drawing/2014/main" id="{3EAC3C46-0D0A-1F6F-62CB-74C9F9AAF749}"/>
                    </a:ext>
                  </a:extLst>
                </p14:cNvPr>
                <p14:cNvContentPartPr/>
                <p14:nvPr/>
              </p14:nvContentPartPr>
              <p14:xfrm>
                <a:off x="8406395" y="3040826"/>
                <a:ext cx="72720" cy="79560"/>
              </p14:xfrm>
            </p:contentPart>
          </mc:Choice>
          <mc:Fallback xmlns="">
            <p:pic>
              <p:nvPicPr>
                <p:cNvPr id="179" name="Freihand 178">
                  <a:extLst>
                    <a:ext uri="{FF2B5EF4-FFF2-40B4-BE49-F238E27FC236}">
                      <a16:creationId xmlns:a16="http://schemas.microsoft.com/office/drawing/2014/main" id="{3EAC3C46-0D0A-1F6F-62CB-74C9F9AAF749}"/>
                    </a:ext>
                  </a:extLst>
                </p:cNvPr>
                <p:cNvPicPr/>
                <p:nvPr/>
              </p:nvPicPr>
              <p:blipFill>
                <a:blip r:embed="rId319"/>
                <a:stretch>
                  <a:fillRect/>
                </a:stretch>
              </p:blipFill>
              <p:spPr>
                <a:xfrm>
                  <a:off x="8397395" y="3031826"/>
                  <a:ext cx="90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0" name="Freihand 179">
                  <a:extLst>
                    <a:ext uri="{FF2B5EF4-FFF2-40B4-BE49-F238E27FC236}">
                      <a16:creationId xmlns:a16="http://schemas.microsoft.com/office/drawing/2014/main" id="{32041C8C-CDF1-7736-2C9E-A67DAA53C958}"/>
                    </a:ext>
                  </a:extLst>
                </p14:cNvPr>
                <p14:cNvContentPartPr/>
                <p14:nvPr/>
              </p14:nvContentPartPr>
              <p14:xfrm>
                <a:off x="8360675" y="3042986"/>
                <a:ext cx="121680" cy="145440"/>
              </p14:xfrm>
            </p:contentPart>
          </mc:Choice>
          <mc:Fallback xmlns="">
            <p:pic>
              <p:nvPicPr>
                <p:cNvPr id="180" name="Freihand 179">
                  <a:extLst>
                    <a:ext uri="{FF2B5EF4-FFF2-40B4-BE49-F238E27FC236}">
                      <a16:creationId xmlns:a16="http://schemas.microsoft.com/office/drawing/2014/main" id="{32041C8C-CDF1-7736-2C9E-A67DAA53C958}"/>
                    </a:ext>
                  </a:extLst>
                </p:cNvPr>
                <p:cNvPicPr/>
                <p:nvPr/>
              </p:nvPicPr>
              <p:blipFill>
                <a:blip r:embed="rId321"/>
                <a:stretch>
                  <a:fillRect/>
                </a:stretch>
              </p:blipFill>
              <p:spPr>
                <a:xfrm>
                  <a:off x="8351675" y="3033986"/>
                  <a:ext cx="139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1" name="Freihand 180">
                  <a:extLst>
                    <a:ext uri="{FF2B5EF4-FFF2-40B4-BE49-F238E27FC236}">
                      <a16:creationId xmlns:a16="http://schemas.microsoft.com/office/drawing/2014/main" id="{D5637C37-F44D-A2DB-F460-1B633F0F0E64}"/>
                    </a:ext>
                  </a:extLst>
                </p14:cNvPr>
                <p14:cNvContentPartPr/>
                <p14:nvPr/>
              </p14:nvContentPartPr>
              <p14:xfrm>
                <a:off x="8159435" y="3055946"/>
                <a:ext cx="112320" cy="164520"/>
              </p14:xfrm>
            </p:contentPart>
          </mc:Choice>
          <mc:Fallback xmlns="">
            <p:pic>
              <p:nvPicPr>
                <p:cNvPr id="181" name="Freihand 180">
                  <a:extLst>
                    <a:ext uri="{FF2B5EF4-FFF2-40B4-BE49-F238E27FC236}">
                      <a16:creationId xmlns:a16="http://schemas.microsoft.com/office/drawing/2014/main" id="{D5637C37-F44D-A2DB-F460-1B633F0F0E64}"/>
                    </a:ext>
                  </a:extLst>
                </p:cNvPr>
                <p:cNvPicPr/>
                <p:nvPr/>
              </p:nvPicPr>
              <p:blipFill>
                <a:blip r:embed="rId323"/>
                <a:stretch>
                  <a:fillRect/>
                </a:stretch>
              </p:blipFill>
              <p:spPr>
                <a:xfrm>
                  <a:off x="8150435" y="3047306"/>
                  <a:ext cx="129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2" name="Freihand 181">
                  <a:extLst>
                    <a:ext uri="{FF2B5EF4-FFF2-40B4-BE49-F238E27FC236}">
                      <a16:creationId xmlns:a16="http://schemas.microsoft.com/office/drawing/2014/main" id="{FFF1A0CE-B995-52F5-26EA-02B855950565}"/>
                    </a:ext>
                  </a:extLst>
                </p14:cNvPr>
                <p14:cNvContentPartPr/>
                <p14:nvPr/>
              </p14:nvContentPartPr>
              <p14:xfrm>
                <a:off x="8717795" y="3021386"/>
                <a:ext cx="20160" cy="138240"/>
              </p14:xfrm>
            </p:contentPart>
          </mc:Choice>
          <mc:Fallback xmlns="">
            <p:pic>
              <p:nvPicPr>
                <p:cNvPr id="182" name="Freihand 181">
                  <a:extLst>
                    <a:ext uri="{FF2B5EF4-FFF2-40B4-BE49-F238E27FC236}">
                      <a16:creationId xmlns:a16="http://schemas.microsoft.com/office/drawing/2014/main" id="{FFF1A0CE-B995-52F5-26EA-02B855950565}"/>
                    </a:ext>
                  </a:extLst>
                </p:cNvPr>
                <p:cNvPicPr/>
                <p:nvPr/>
              </p:nvPicPr>
              <p:blipFill>
                <a:blip r:embed="rId325"/>
                <a:stretch>
                  <a:fillRect/>
                </a:stretch>
              </p:blipFill>
              <p:spPr>
                <a:xfrm>
                  <a:off x="8708795" y="3012386"/>
                  <a:ext cx="37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3" name="Freihand 182">
                  <a:extLst>
                    <a:ext uri="{FF2B5EF4-FFF2-40B4-BE49-F238E27FC236}">
                      <a16:creationId xmlns:a16="http://schemas.microsoft.com/office/drawing/2014/main" id="{F45F3B33-E9B3-34D9-4310-32F96FE61AB6}"/>
                    </a:ext>
                  </a:extLst>
                </p14:cNvPr>
                <p14:cNvContentPartPr/>
                <p14:nvPr/>
              </p14:nvContentPartPr>
              <p14:xfrm>
                <a:off x="8696555" y="3051986"/>
                <a:ext cx="149040" cy="18720"/>
              </p14:xfrm>
            </p:contentPart>
          </mc:Choice>
          <mc:Fallback xmlns="">
            <p:pic>
              <p:nvPicPr>
                <p:cNvPr id="183" name="Freihand 182">
                  <a:extLst>
                    <a:ext uri="{FF2B5EF4-FFF2-40B4-BE49-F238E27FC236}">
                      <a16:creationId xmlns:a16="http://schemas.microsoft.com/office/drawing/2014/main" id="{F45F3B33-E9B3-34D9-4310-32F96FE61AB6}"/>
                    </a:ext>
                  </a:extLst>
                </p:cNvPr>
                <p:cNvPicPr/>
                <p:nvPr/>
              </p:nvPicPr>
              <p:blipFill>
                <a:blip r:embed="rId327"/>
                <a:stretch>
                  <a:fillRect/>
                </a:stretch>
              </p:blipFill>
              <p:spPr>
                <a:xfrm>
                  <a:off x="8687555" y="3042986"/>
                  <a:ext cx="166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4" name="Freihand 183">
                  <a:extLst>
                    <a:ext uri="{FF2B5EF4-FFF2-40B4-BE49-F238E27FC236}">
                      <a16:creationId xmlns:a16="http://schemas.microsoft.com/office/drawing/2014/main" id="{2EB8EF7F-A333-8796-4754-47748AABB124}"/>
                    </a:ext>
                  </a:extLst>
                </p14:cNvPr>
                <p14:cNvContentPartPr/>
                <p14:nvPr/>
              </p14:nvContentPartPr>
              <p14:xfrm>
                <a:off x="8916515" y="2946506"/>
                <a:ext cx="130320" cy="146520"/>
              </p14:xfrm>
            </p:contentPart>
          </mc:Choice>
          <mc:Fallback xmlns="">
            <p:pic>
              <p:nvPicPr>
                <p:cNvPr id="184" name="Freihand 183">
                  <a:extLst>
                    <a:ext uri="{FF2B5EF4-FFF2-40B4-BE49-F238E27FC236}">
                      <a16:creationId xmlns:a16="http://schemas.microsoft.com/office/drawing/2014/main" id="{2EB8EF7F-A333-8796-4754-47748AABB124}"/>
                    </a:ext>
                  </a:extLst>
                </p:cNvPr>
                <p:cNvPicPr/>
                <p:nvPr/>
              </p:nvPicPr>
              <p:blipFill>
                <a:blip r:embed="rId329"/>
                <a:stretch>
                  <a:fillRect/>
                </a:stretch>
              </p:blipFill>
              <p:spPr>
                <a:xfrm>
                  <a:off x="8907515" y="2937506"/>
                  <a:ext cx="147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5" name="Freihand 184">
                  <a:extLst>
                    <a:ext uri="{FF2B5EF4-FFF2-40B4-BE49-F238E27FC236}">
                      <a16:creationId xmlns:a16="http://schemas.microsoft.com/office/drawing/2014/main" id="{8E7449CE-6D8D-974F-88E1-70CCE744E2BB}"/>
                    </a:ext>
                  </a:extLst>
                </p14:cNvPr>
                <p14:cNvContentPartPr/>
                <p14:nvPr/>
              </p14:nvContentPartPr>
              <p14:xfrm>
                <a:off x="9061595" y="2928866"/>
                <a:ext cx="264240" cy="118080"/>
              </p14:xfrm>
            </p:contentPart>
          </mc:Choice>
          <mc:Fallback xmlns="">
            <p:pic>
              <p:nvPicPr>
                <p:cNvPr id="185" name="Freihand 184">
                  <a:extLst>
                    <a:ext uri="{FF2B5EF4-FFF2-40B4-BE49-F238E27FC236}">
                      <a16:creationId xmlns:a16="http://schemas.microsoft.com/office/drawing/2014/main" id="{8E7449CE-6D8D-974F-88E1-70CCE744E2BB}"/>
                    </a:ext>
                  </a:extLst>
                </p:cNvPr>
                <p:cNvPicPr/>
                <p:nvPr/>
              </p:nvPicPr>
              <p:blipFill>
                <a:blip r:embed="rId331"/>
                <a:stretch>
                  <a:fillRect/>
                </a:stretch>
              </p:blipFill>
              <p:spPr>
                <a:xfrm>
                  <a:off x="9052595" y="2919866"/>
                  <a:ext cx="281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6" name="Freihand 185">
                  <a:extLst>
                    <a:ext uri="{FF2B5EF4-FFF2-40B4-BE49-F238E27FC236}">
                      <a16:creationId xmlns:a16="http://schemas.microsoft.com/office/drawing/2014/main" id="{31F40DDC-ACD4-9688-EE18-67E4000D3EB6}"/>
                    </a:ext>
                  </a:extLst>
                </p14:cNvPr>
                <p14:cNvContentPartPr/>
                <p14:nvPr/>
              </p14:nvContentPartPr>
              <p14:xfrm>
                <a:off x="9462995" y="2938946"/>
                <a:ext cx="65880" cy="96120"/>
              </p14:xfrm>
            </p:contentPart>
          </mc:Choice>
          <mc:Fallback xmlns="">
            <p:pic>
              <p:nvPicPr>
                <p:cNvPr id="186" name="Freihand 185">
                  <a:extLst>
                    <a:ext uri="{FF2B5EF4-FFF2-40B4-BE49-F238E27FC236}">
                      <a16:creationId xmlns:a16="http://schemas.microsoft.com/office/drawing/2014/main" id="{31F40DDC-ACD4-9688-EE18-67E4000D3EB6}"/>
                    </a:ext>
                  </a:extLst>
                </p:cNvPr>
                <p:cNvPicPr/>
                <p:nvPr/>
              </p:nvPicPr>
              <p:blipFill>
                <a:blip r:embed="rId333"/>
                <a:stretch>
                  <a:fillRect/>
                </a:stretch>
              </p:blipFill>
              <p:spPr>
                <a:xfrm>
                  <a:off x="9453995" y="2929946"/>
                  <a:ext cx="83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7" name="Freihand 186">
                  <a:extLst>
                    <a:ext uri="{FF2B5EF4-FFF2-40B4-BE49-F238E27FC236}">
                      <a16:creationId xmlns:a16="http://schemas.microsoft.com/office/drawing/2014/main" id="{58BBAF57-65F7-AAB0-4100-C8427D990C91}"/>
                    </a:ext>
                  </a:extLst>
                </p14:cNvPr>
                <p14:cNvContentPartPr/>
                <p14:nvPr/>
              </p14:nvContentPartPr>
              <p14:xfrm>
                <a:off x="9478115" y="2838506"/>
                <a:ext cx="22320" cy="14760"/>
              </p14:xfrm>
            </p:contentPart>
          </mc:Choice>
          <mc:Fallback xmlns="">
            <p:pic>
              <p:nvPicPr>
                <p:cNvPr id="187" name="Freihand 186">
                  <a:extLst>
                    <a:ext uri="{FF2B5EF4-FFF2-40B4-BE49-F238E27FC236}">
                      <a16:creationId xmlns:a16="http://schemas.microsoft.com/office/drawing/2014/main" id="{58BBAF57-65F7-AAB0-4100-C8427D990C91}"/>
                    </a:ext>
                  </a:extLst>
                </p:cNvPr>
                <p:cNvPicPr/>
                <p:nvPr/>
              </p:nvPicPr>
              <p:blipFill>
                <a:blip r:embed="rId335"/>
                <a:stretch>
                  <a:fillRect/>
                </a:stretch>
              </p:blipFill>
              <p:spPr>
                <a:xfrm>
                  <a:off x="9469115" y="2829506"/>
                  <a:ext cx="39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8" name="Freihand 187">
                  <a:extLst>
                    <a:ext uri="{FF2B5EF4-FFF2-40B4-BE49-F238E27FC236}">
                      <a16:creationId xmlns:a16="http://schemas.microsoft.com/office/drawing/2014/main" id="{6D378A0A-20E3-CC5C-087B-B80574A3ADFD}"/>
                    </a:ext>
                  </a:extLst>
                </p14:cNvPr>
                <p14:cNvContentPartPr/>
                <p14:nvPr/>
              </p14:nvContentPartPr>
              <p14:xfrm>
                <a:off x="9957995" y="2927426"/>
                <a:ext cx="173880" cy="32400"/>
              </p14:xfrm>
            </p:contentPart>
          </mc:Choice>
          <mc:Fallback xmlns="">
            <p:pic>
              <p:nvPicPr>
                <p:cNvPr id="188" name="Freihand 187">
                  <a:extLst>
                    <a:ext uri="{FF2B5EF4-FFF2-40B4-BE49-F238E27FC236}">
                      <a16:creationId xmlns:a16="http://schemas.microsoft.com/office/drawing/2014/main" id="{6D378A0A-20E3-CC5C-087B-B80574A3ADFD}"/>
                    </a:ext>
                  </a:extLst>
                </p:cNvPr>
                <p:cNvPicPr/>
                <p:nvPr/>
              </p:nvPicPr>
              <p:blipFill>
                <a:blip r:embed="rId337"/>
                <a:stretch>
                  <a:fillRect/>
                </a:stretch>
              </p:blipFill>
              <p:spPr>
                <a:xfrm>
                  <a:off x="9948995" y="2918786"/>
                  <a:ext cx="191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9" name="Freihand 188">
                  <a:extLst>
                    <a:ext uri="{FF2B5EF4-FFF2-40B4-BE49-F238E27FC236}">
                      <a16:creationId xmlns:a16="http://schemas.microsoft.com/office/drawing/2014/main" id="{19FBBAC0-4DFF-B5E9-F499-134984E44BA2}"/>
                    </a:ext>
                  </a:extLst>
                </p14:cNvPr>
                <p14:cNvContentPartPr/>
                <p14:nvPr/>
              </p14:nvContentPartPr>
              <p14:xfrm>
                <a:off x="9972035" y="2981786"/>
                <a:ext cx="159480" cy="15120"/>
              </p14:xfrm>
            </p:contentPart>
          </mc:Choice>
          <mc:Fallback xmlns="">
            <p:pic>
              <p:nvPicPr>
                <p:cNvPr id="189" name="Freihand 188">
                  <a:extLst>
                    <a:ext uri="{FF2B5EF4-FFF2-40B4-BE49-F238E27FC236}">
                      <a16:creationId xmlns:a16="http://schemas.microsoft.com/office/drawing/2014/main" id="{19FBBAC0-4DFF-B5E9-F499-134984E44BA2}"/>
                    </a:ext>
                  </a:extLst>
                </p:cNvPr>
                <p:cNvPicPr/>
                <p:nvPr/>
              </p:nvPicPr>
              <p:blipFill>
                <a:blip r:embed="rId339"/>
                <a:stretch>
                  <a:fillRect/>
                </a:stretch>
              </p:blipFill>
              <p:spPr>
                <a:xfrm>
                  <a:off x="9963035" y="2972786"/>
                  <a:ext cx="177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0" name="Freihand 189">
                  <a:extLst>
                    <a:ext uri="{FF2B5EF4-FFF2-40B4-BE49-F238E27FC236}">
                      <a16:creationId xmlns:a16="http://schemas.microsoft.com/office/drawing/2014/main" id="{7A458738-E49D-2002-46E0-C9DAA2A9D587}"/>
                    </a:ext>
                  </a:extLst>
                </p14:cNvPr>
                <p14:cNvContentPartPr/>
                <p14:nvPr/>
              </p14:nvContentPartPr>
              <p14:xfrm>
                <a:off x="10350035" y="2901866"/>
                <a:ext cx="139680" cy="85320"/>
              </p14:xfrm>
            </p:contentPart>
          </mc:Choice>
          <mc:Fallback xmlns="">
            <p:pic>
              <p:nvPicPr>
                <p:cNvPr id="190" name="Freihand 189">
                  <a:extLst>
                    <a:ext uri="{FF2B5EF4-FFF2-40B4-BE49-F238E27FC236}">
                      <a16:creationId xmlns:a16="http://schemas.microsoft.com/office/drawing/2014/main" id="{7A458738-E49D-2002-46E0-C9DAA2A9D587}"/>
                    </a:ext>
                  </a:extLst>
                </p:cNvPr>
                <p:cNvPicPr/>
                <p:nvPr/>
              </p:nvPicPr>
              <p:blipFill>
                <a:blip r:embed="rId341"/>
                <a:stretch>
                  <a:fillRect/>
                </a:stretch>
              </p:blipFill>
              <p:spPr>
                <a:xfrm>
                  <a:off x="10341035" y="2892866"/>
                  <a:ext cx="157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1" name="Freihand 190">
                  <a:extLst>
                    <a:ext uri="{FF2B5EF4-FFF2-40B4-BE49-F238E27FC236}">
                      <a16:creationId xmlns:a16="http://schemas.microsoft.com/office/drawing/2014/main" id="{EB54708A-4C34-3439-C15B-67A3465ABFA2}"/>
                    </a:ext>
                  </a:extLst>
                </p14:cNvPr>
                <p14:cNvContentPartPr/>
                <p14:nvPr/>
              </p14:nvContentPartPr>
              <p14:xfrm>
                <a:off x="10408715" y="2894306"/>
                <a:ext cx="118440" cy="269640"/>
              </p14:xfrm>
            </p:contentPart>
          </mc:Choice>
          <mc:Fallback xmlns="">
            <p:pic>
              <p:nvPicPr>
                <p:cNvPr id="191" name="Freihand 190">
                  <a:extLst>
                    <a:ext uri="{FF2B5EF4-FFF2-40B4-BE49-F238E27FC236}">
                      <a16:creationId xmlns:a16="http://schemas.microsoft.com/office/drawing/2014/main" id="{EB54708A-4C34-3439-C15B-67A3465ABFA2}"/>
                    </a:ext>
                  </a:extLst>
                </p:cNvPr>
                <p:cNvPicPr/>
                <p:nvPr/>
              </p:nvPicPr>
              <p:blipFill>
                <a:blip r:embed="rId343"/>
                <a:stretch>
                  <a:fillRect/>
                </a:stretch>
              </p:blipFill>
              <p:spPr>
                <a:xfrm>
                  <a:off x="10399715" y="2885306"/>
                  <a:ext cx="1360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2" name="Freihand 191">
                  <a:extLst>
                    <a:ext uri="{FF2B5EF4-FFF2-40B4-BE49-F238E27FC236}">
                      <a16:creationId xmlns:a16="http://schemas.microsoft.com/office/drawing/2014/main" id="{8007E296-D1E3-0BB9-BEEF-524AD8D79FCF}"/>
                    </a:ext>
                  </a:extLst>
                </p14:cNvPr>
                <p14:cNvContentPartPr/>
                <p14:nvPr/>
              </p14:nvContentPartPr>
              <p14:xfrm>
                <a:off x="10716875" y="2948306"/>
                <a:ext cx="141480" cy="32400"/>
              </p14:xfrm>
            </p:contentPart>
          </mc:Choice>
          <mc:Fallback xmlns="">
            <p:pic>
              <p:nvPicPr>
                <p:cNvPr id="192" name="Freihand 191">
                  <a:extLst>
                    <a:ext uri="{FF2B5EF4-FFF2-40B4-BE49-F238E27FC236}">
                      <a16:creationId xmlns:a16="http://schemas.microsoft.com/office/drawing/2014/main" id="{8007E296-D1E3-0BB9-BEEF-524AD8D79FCF}"/>
                    </a:ext>
                  </a:extLst>
                </p:cNvPr>
                <p:cNvPicPr/>
                <p:nvPr/>
              </p:nvPicPr>
              <p:blipFill>
                <a:blip r:embed="rId345"/>
                <a:stretch>
                  <a:fillRect/>
                </a:stretch>
              </p:blipFill>
              <p:spPr>
                <a:xfrm>
                  <a:off x="10707875" y="2939306"/>
                  <a:ext cx="159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3" name="Freihand 192">
                  <a:extLst>
                    <a:ext uri="{FF2B5EF4-FFF2-40B4-BE49-F238E27FC236}">
                      <a16:creationId xmlns:a16="http://schemas.microsoft.com/office/drawing/2014/main" id="{05261B34-01D0-6E8C-629B-17BE35C6755D}"/>
                    </a:ext>
                  </a:extLst>
                </p14:cNvPr>
                <p14:cNvContentPartPr/>
                <p14:nvPr/>
              </p14:nvContentPartPr>
              <p14:xfrm>
                <a:off x="10649195" y="2853986"/>
                <a:ext cx="189000" cy="177840"/>
              </p14:xfrm>
            </p:contentPart>
          </mc:Choice>
          <mc:Fallback xmlns="">
            <p:pic>
              <p:nvPicPr>
                <p:cNvPr id="193" name="Freihand 192">
                  <a:extLst>
                    <a:ext uri="{FF2B5EF4-FFF2-40B4-BE49-F238E27FC236}">
                      <a16:creationId xmlns:a16="http://schemas.microsoft.com/office/drawing/2014/main" id="{05261B34-01D0-6E8C-629B-17BE35C6755D}"/>
                    </a:ext>
                  </a:extLst>
                </p:cNvPr>
                <p:cNvPicPr/>
                <p:nvPr/>
              </p:nvPicPr>
              <p:blipFill>
                <a:blip r:embed="rId347"/>
                <a:stretch>
                  <a:fillRect/>
                </a:stretch>
              </p:blipFill>
              <p:spPr>
                <a:xfrm>
                  <a:off x="10640195" y="2845346"/>
                  <a:ext cx="206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4" name="Freihand 193">
                  <a:extLst>
                    <a:ext uri="{FF2B5EF4-FFF2-40B4-BE49-F238E27FC236}">
                      <a16:creationId xmlns:a16="http://schemas.microsoft.com/office/drawing/2014/main" id="{E42B7709-7551-9FC4-584B-61557EFBFF5A}"/>
                    </a:ext>
                  </a:extLst>
                </p14:cNvPr>
                <p14:cNvContentPartPr/>
                <p14:nvPr/>
              </p14:nvContentPartPr>
              <p14:xfrm>
                <a:off x="10989395" y="2813306"/>
                <a:ext cx="140040" cy="189000"/>
              </p14:xfrm>
            </p:contentPart>
          </mc:Choice>
          <mc:Fallback xmlns="">
            <p:pic>
              <p:nvPicPr>
                <p:cNvPr id="194" name="Freihand 193">
                  <a:extLst>
                    <a:ext uri="{FF2B5EF4-FFF2-40B4-BE49-F238E27FC236}">
                      <a16:creationId xmlns:a16="http://schemas.microsoft.com/office/drawing/2014/main" id="{E42B7709-7551-9FC4-584B-61557EFBFF5A}"/>
                    </a:ext>
                  </a:extLst>
                </p:cNvPr>
                <p:cNvPicPr/>
                <p:nvPr/>
              </p:nvPicPr>
              <p:blipFill>
                <a:blip r:embed="rId349"/>
                <a:stretch>
                  <a:fillRect/>
                </a:stretch>
              </p:blipFill>
              <p:spPr>
                <a:xfrm>
                  <a:off x="10980395" y="2804666"/>
                  <a:ext cx="157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5" name="Freihand 194">
                  <a:extLst>
                    <a:ext uri="{FF2B5EF4-FFF2-40B4-BE49-F238E27FC236}">
                      <a16:creationId xmlns:a16="http://schemas.microsoft.com/office/drawing/2014/main" id="{EED5BB02-37A3-F033-E2E0-329DBEE32FDD}"/>
                    </a:ext>
                  </a:extLst>
                </p14:cNvPr>
                <p14:cNvContentPartPr/>
                <p14:nvPr/>
              </p14:nvContentPartPr>
              <p14:xfrm>
                <a:off x="11149955" y="2796386"/>
                <a:ext cx="142200" cy="173520"/>
              </p14:xfrm>
            </p:contentPart>
          </mc:Choice>
          <mc:Fallback xmlns="">
            <p:pic>
              <p:nvPicPr>
                <p:cNvPr id="195" name="Freihand 194">
                  <a:extLst>
                    <a:ext uri="{FF2B5EF4-FFF2-40B4-BE49-F238E27FC236}">
                      <a16:creationId xmlns:a16="http://schemas.microsoft.com/office/drawing/2014/main" id="{EED5BB02-37A3-F033-E2E0-329DBEE32FDD}"/>
                    </a:ext>
                  </a:extLst>
                </p:cNvPr>
                <p:cNvPicPr/>
                <p:nvPr/>
              </p:nvPicPr>
              <p:blipFill>
                <a:blip r:embed="rId351"/>
                <a:stretch>
                  <a:fillRect/>
                </a:stretch>
              </p:blipFill>
              <p:spPr>
                <a:xfrm>
                  <a:off x="11140955" y="2787746"/>
                  <a:ext cx="159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6" name="Freihand 195">
                  <a:extLst>
                    <a:ext uri="{FF2B5EF4-FFF2-40B4-BE49-F238E27FC236}">
                      <a16:creationId xmlns:a16="http://schemas.microsoft.com/office/drawing/2014/main" id="{348BA2FB-26C6-CB8E-7B49-A28D2C35F4B5}"/>
                    </a:ext>
                  </a:extLst>
                </p14:cNvPr>
                <p14:cNvContentPartPr/>
                <p14:nvPr/>
              </p14:nvContentPartPr>
              <p14:xfrm>
                <a:off x="11359475" y="2865506"/>
                <a:ext cx="97920" cy="24120"/>
              </p14:xfrm>
            </p:contentPart>
          </mc:Choice>
          <mc:Fallback xmlns="">
            <p:pic>
              <p:nvPicPr>
                <p:cNvPr id="196" name="Freihand 195">
                  <a:extLst>
                    <a:ext uri="{FF2B5EF4-FFF2-40B4-BE49-F238E27FC236}">
                      <a16:creationId xmlns:a16="http://schemas.microsoft.com/office/drawing/2014/main" id="{348BA2FB-26C6-CB8E-7B49-A28D2C35F4B5}"/>
                    </a:ext>
                  </a:extLst>
                </p:cNvPr>
                <p:cNvPicPr/>
                <p:nvPr/>
              </p:nvPicPr>
              <p:blipFill>
                <a:blip r:embed="rId353"/>
                <a:stretch>
                  <a:fillRect/>
                </a:stretch>
              </p:blipFill>
              <p:spPr>
                <a:xfrm>
                  <a:off x="11350475" y="2856506"/>
                  <a:ext cx="115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7" name="Freihand 196">
                  <a:extLst>
                    <a:ext uri="{FF2B5EF4-FFF2-40B4-BE49-F238E27FC236}">
                      <a16:creationId xmlns:a16="http://schemas.microsoft.com/office/drawing/2014/main" id="{E99B4462-DE55-1480-38D4-01372DA718AF}"/>
                    </a:ext>
                  </a:extLst>
                </p14:cNvPr>
                <p14:cNvContentPartPr/>
                <p14:nvPr/>
              </p14:nvContentPartPr>
              <p14:xfrm>
                <a:off x="11444795" y="2808626"/>
                <a:ext cx="88560" cy="135000"/>
              </p14:xfrm>
            </p:contentPart>
          </mc:Choice>
          <mc:Fallback xmlns="">
            <p:pic>
              <p:nvPicPr>
                <p:cNvPr id="197" name="Freihand 196">
                  <a:extLst>
                    <a:ext uri="{FF2B5EF4-FFF2-40B4-BE49-F238E27FC236}">
                      <a16:creationId xmlns:a16="http://schemas.microsoft.com/office/drawing/2014/main" id="{E99B4462-DE55-1480-38D4-01372DA718AF}"/>
                    </a:ext>
                  </a:extLst>
                </p:cNvPr>
                <p:cNvPicPr/>
                <p:nvPr/>
              </p:nvPicPr>
              <p:blipFill>
                <a:blip r:embed="rId355"/>
                <a:stretch>
                  <a:fillRect/>
                </a:stretch>
              </p:blipFill>
              <p:spPr>
                <a:xfrm>
                  <a:off x="11435795" y="2799986"/>
                  <a:ext cx="106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8" name="Freihand 197">
                  <a:extLst>
                    <a:ext uri="{FF2B5EF4-FFF2-40B4-BE49-F238E27FC236}">
                      <a16:creationId xmlns:a16="http://schemas.microsoft.com/office/drawing/2014/main" id="{00A85320-FA3C-A472-3678-1653F7AAEDC0}"/>
                    </a:ext>
                  </a:extLst>
                </p14:cNvPr>
                <p14:cNvContentPartPr/>
                <p14:nvPr/>
              </p14:nvContentPartPr>
              <p14:xfrm>
                <a:off x="11558555" y="2807546"/>
                <a:ext cx="456840" cy="117000"/>
              </p14:xfrm>
            </p:contentPart>
          </mc:Choice>
          <mc:Fallback xmlns="">
            <p:pic>
              <p:nvPicPr>
                <p:cNvPr id="198" name="Freihand 197">
                  <a:extLst>
                    <a:ext uri="{FF2B5EF4-FFF2-40B4-BE49-F238E27FC236}">
                      <a16:creationId xmlns:a16="http://schemas.microsoft.com/office/drawing/2014/main" id="{00A85320-FA3C-A472-3678-1653F7AAEDC0}"/>
                    </a:ext>
                  </a:extLst>
                </p:cNvPr>
                <p:cNvPicPr/>
                <p:nvPr/>
              </p:nvPicPr>
              <p:blipFill>
                <a:blip r:embed="rId357"/>
                <a:stretch>
                  <a:fillRect/>
                </a:stretch>
              </p:blipFill>
              <p:spPr>
                <a:xfrm>
                  <a:off x="11549555" y="2798546"/>
                  <a:ext cx="47448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8">
            <p14:nvContentPartPr>
              <p14:cNvPr id="388" name="Freihand 387">
                <a:extLst>
                  <a:ext uri="{FF2B5EF4-FFF2-40B4-BE49-F238E27FC236}">
                    <a16:creationId xmlns:a16="http://schemas.microsoft.com/office/drawing/2014/main" id="{0464A942-8521-0891-3068-805358DB0789}"/>
                  </a:ext>
                </a:extLst>
              </p14:cNvPr>
              <p14:cNvContentPartPr/>
              <p14:nvPr/>
            </p14:nvContentPartPr>
            <p14:xfrm>
              <a:off x="2486555" y="1129708"/>
              <a:ext cx="686520" cy="120240"/>
            </p14:xfrm>
          </p:contentPart>
        </mc:Choice>
        <mc:Fallback xmlns="">
          <p:pic>
            <p:nvPicPr>
              <p:cNvPr id="388" name="Freihand 387">
                <a:extLst>
                  <a:ext uri="{FF2B5EF4-FFF2-40B4-BE49-F238E27FC236}">
                    <a16:creationId xmlns:a16="http://schemas.microsoft.com/office/drawing/2014/main" id="{0464A942-8521-0891-3068-805358DB0789}"/>
                  </a:ext>
                </a:extLst>
              </p:cNvPr>
              <p:cNvPicPr/>
              <p:nvPr/>
            </p:nvPicPr>
            <p:blipFill>
              <a:blip r:embed="rId359"/>
              <a:stretch>
                <a:fillRect/>
              </a:stretch>
            </p:blipFill>
            <p:spPr>
              <a:xfrm>
                <a:off x="2477555" y="1121068"/>
                <a:ext cx="704160" cy="137880"/>
              </a:xfrm>
              <a:prstGeom prst="rect">
                <a:avLst/>
              </a:prstGeom>
            </p:spPr>
          </p:pic>
        </mc:Fallback>
      </mc:AlternateContent>
      <p:grpSp>
        <p:nvGrpSpPr>
          <p:cNvPr id="390" name="Gruppieren 389">
            <a:extLst>
              <a:ext uri="{FF2B5EF4-FFF2-40B4-BE49-F238E27FC236}">
                <a16:creationId xmlns:a16="http://schemas.microsoft.com/office/drawing/2014/main" id="{934D79AD-21B3-D1CA-4C98-5B29A1E6DE44}"/>
              </a:ext>
            </a:extLst>
          </p:cNvPr>
          <p:cNvGrpSpPr/>
          <p:nvPr/>
        </p:nvGrpSpPr>
        <p:grpSpPr>
          <a:xfrm>
            <a:off x="385595" y="3385828"/>
            <a:ext cx="11737080" cy="3359520"/>
            <a:chOff x="385595" y="3385828"/>
            <a:chExt cx="11737080" cy="3359520"/>
          </a:xfrm>
        </p:grpSpPr>
        <mc:AlternateContent xmlns:mc="http://schemas.openxmlformats.org/markup-compatibility/2006" xmlns:p14="http://schemas.microsoft.com/office/powerpoint/2010/main">
          <mc:Choice Requires="p14">
            <p:contentPart p14:bwMode="auto" r:id="rId360">
              <p14:nvContentPartPr>
                <p14:cNvPr id="234" name="Freihand 233">
                  <a:extLst>
                    <a:ext uri="{FF2B5EF4-FFF2-40B4-BE49-F238E27FC236}">
                      <a16:creationId xmlns:a16="http://schemas.microsoft.com/office/drawing/2014/main" id="{9398C122-BA72-102B-6617-911EECDC0A1B}"/>
                    </a:ext>
                  </a:extLst>
                </p14:cNvPr>
                <p14:cNvContentPartPr/>
                <p14:nvPr/>
              </p14:nvContentPartPr>
              <p14:xfrm>
                <a:off x="9925955" y="3558628"/>
                <a:ext cx="13680" cy="119520"/>
              </p14:xfrm>
            </p:contentPart>
          </mc:Choice>
          <mc:Fallback xmlns="">
            <p:pic>
              <p:nvPicPr>
                <p:cNvPr id="234" name="Freihand 233">
                  <a:extLst>
                    <a:ext uri="{FF2B5EF4-FFF2-40B4-BE49-F238E27FC236}">
                      <a16:creationId xmlns:a16="http://schemas.microsoft.com/office/drawing/2014/main" id="{9398C122-BA72-102B-6617-911EECDC0A1B}"/>
                    </a:ext>
                  </a:extLst>
                </p:cNvPr>
                <p:cNvPicPr/>
                <p:nvPr/>
              </p:nvPicPr>
              <p:blipFill>
                <a:blip r:embed="rId361"/>
                <a:stretch>
                  <a:fillRect/>
                </a:stretch>
              </p:blipFill>
              <p:spPr>
                <a:xfrm>
                  <a:off x="9917315" y="3549988"/>
                  <a:ext cx="31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5" name="Freihand 234">
                  <a:extLst>
                    <a:ext uri="{FF2B5EF4-FFF2-40B4-BE49-F238E27FC236}">
                      <a16:creationId xmlns:a16="http://schemas.microsoft.com/office/drawing/2014/main" id="{CDCBA5AD-C286-1000-31DB-5E434EFF0560}"/>
                    </a:ext>
                  </a:extLst>
                </p14:cNvPr>
                <p14:cNvContentPartPr/>
                <p14:nvPr/>
              </p14:nvContentPartPr>
              <p14:xfrm>
                <a:off x="9886355" y="3601108"/>
                <a:ext cx="84240" cy="20880"/>
              </p14:xfrm>
            </p:contentPart>
          </mc:Choice>
          <mc:Fallback xmlns="">
            <p:pic>
              <p:nvPicPr>
                <p:cNvPr id="235" name="Freihand 234">
                  <a:extLst>
                    <a:ext uri="{FF2B5EF4-FFF2-40B4-BE49-F238E27FC236}">
                      <a16:creationId xmlns:a16="http://schemas.microsoft.com/office/drawing/2014/main" id="{CDCBA5AD-C286-1000-31DB-5E434EFF0560}"/>
                    </a:ext>
                  </a:extLst>
                </p:cNvPr>
                <p:cNvPicPr/>
                <p:nvPr/>
              </p:nvPicPr>
              <p:blipFill>
                <a:blip r:embed="rId363"/>
                <a:stretch>
                  <a:fillRect/>
                </a:stretch>
              </p:blipFill>
              <p:spPr>
                <a:xfrm>
                  <a:off x="9877715" y="3592468"/>
                  <a:ext cx="101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7" name="Freihand 236">
                  <a:extLst>
                    <a:ext uri="{FF2B5EF4-FFF2-40B4-BE49-F238E27FC236}">
                      <a16:creationId xmlns:a16="http://schemas.microsoft.com/office/drawing/2014/main" id="{38279B93-2769-3789-6CC1-5BDEEE839452}"/>
                    </a:ext>
                  </a:extLst>
                </p14:cNvPr>
                <p14:cNvContentPartPr/>
                <p14:nvPr/>
              </p14:nvContentPartPr>
              <p14:xfrm>
                <a:off x="10118915" y="3518668"/>
                <a:ext cx="96480" cy="146160"/>
              </p14:xfrm>
            </p:contentPart>
          </mc:Choice>
          <mc:Fallback xmlns="">
            <p:pic>
              <p:nvPicPr>
                <p:cNvPr id="237" name="Freihand 236">
                  <a:extLst>
                    <a:ext uri="{FF2B5EF4-FFF2-40B4-BE49-F238E27FC236}">
                      <a16:creationId xmlns:a16="http://schemas.microsoft.com/office/drawing/2014/main" id="{38279B93-2769-3789-6CC1-5BDEEE839452}"/>
                    </a:ext>
                  </a:extLst>
                </p:cNvPr>
                <p:cNvPicPr/>
                <p:nvPr/>
              </p:nvPicPr>
              <p:blipFill>
                <a:blip r:embed="rId365"/>
                <a:stretch>
                  <a:fillRect/>
                </a:stretch>
              </p:blipFill>
              <p:spPr>
                <a:xfrm>
                  <a:off x="10110275" y="3509668"/>
                  <a:ext cx="114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8" name="Freihand 237">
                  <a:extLst>
                    <a:ext uri="{FF2B5EF4-FFF2-40B4-BE49-F238E27FC236}">
                      <a16:creationId xmlns:a16="http://schemas.microsoft.com/office/drawing/2014/main" id="{1B44DB4B-68C6-A419-8EA2-E216219498F0}"/>
                    </a:ext>
                  </a:extLst>
                </p14:cNvPr>
                <p14:cNvContentPartPr/>
                <p14:nvPr/>
              </p14:nvContentPartPr>
              <p14:xfrm>
                <a:off x="10167875" y="3501388"/>
                <a:ext cx="99720" cy="19800"/>
              </p14:xfrm>
            </p:contentPart>
          </mc:Choice>
          <mc:Fallback xmlns="">
            <p:pic>
              <p:nvPicPr>
                <p:cNvPr id="238" name="Freihand 237">
                  <a:extLst>
                    <a:ext uri="{FF2B5EF4-FFF2-40B4-BE49-F238E27FC236}">
                      <a16:creationId xmlns:a16="http://schemas.microsoft.com/office/drawing/2014/main" id="{1B44DB4B-68C6-A419-8EA2-E216219498F0}"/>
                    </a:ext>
                  </a:extLst>
                </p:cNvPr>
                <p:cNvPicPr/>
                <p:nvPr/>
              </p:nvPicPr>
              <p:blipFill>
                <a:blip r:embed="rId367"/>
                <a:stretch>
                  <a:fillRect/>
                </a:stretch>
              </p:blipFill>
              <p:spPr>
                <a:xfrm>
                  <a:off x="10159235" y="3492748"/>
                  <a:ext cx="117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9" name="Freihand 238">
                  <a:extLst>
                    <a:ext uri="{FF2B5EF4-FFF2-40B4-BE49-F238E27FC236}">
                      <a16:creationId xmlns:a16="http://schemas.microsoft.com/office/drawing/2014/main" id="{DC60D0EA-A11D-B8E7-50D7-545B22AE532D}"/>
                    </a:ext>
                  </a:extLst>
                </p14:cNvPr>
                <p14:cNvContentPartPr/>
                <p14:nvPr/>
              </p14:nvContentPartPr>
              <p14:xfrm>
                <a:off x="10295315" y="3499228"/>
                <a:ext cx="101520" cy="107640"/>
              </p14:xfrm>
            </p:contentPart>
          </mc:Choice>
          <mc:Fallback xmlns="">
            <p:pic>
              <p:nvPicPr>
                <p:cNvPr id="239" name="Freihand 238">
                  <a:extLst>
                    <a:ext uri="{FF2B5EF4-FFF2-40B4-BE49-F238E27FC236}">
                      <a16:creationId xmlns:a16="http://schemas.microsoft.com/office/drawing/2014/main" id="{DC60D0EA-A11D-B8E7-50D7-545B22AE532D}"/>
                    </a:ext>
                  </a:extLst>
                </p:cNvPr>
                <p:cNvPicPr/>
                <p:nvPr/>
              </p:nvPicPr>
              <p:blipFill>
                <a:blip r:embed="rId369"/>
                <a:stretch>
                  <a:fillRect/>
                </a:stretch>
              </p:blipFill>
              <p:spPr>
                <a:xfrm>
                  <a:off x="10286675" y="3490228"/>
                  <a:ext cx="119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0" name="Freihand 239">
                  <a:extLst>
                    <a:ext uri="{FF2B5EF4-FFF2-40B4-BE49-F238E27FC236}">
                      <a16:creationId xmlns:a16="http://schemas.microsoft.com/office/drawing/2014/main" id="{52E5095B-1AE2-9DE7-7DAE-56D3C8EA4FE1}"/>
                    </a:ext>
                  </a:extLst>
                </p14:cNvPr>
                <p14:cNvContentPartPr/>
                <p14:nvPr/>
              </p14:nvContentPartPr>
              <p14:xfrm>
                <a:off x="10469195" y="3483748"/>
                <a:ext cx="117360" cy="106920"/>
              </p14:xfrm>
            </p:contentPart>
          </mc:Choice>
          <mc:Fallback xmlns="">
            <p:pic>
              <p:nvPicPr>
                <p:cNvPr id="240" name="Freihand 239">
                  <a:extLst>
                    <a:ext uri="{FF2B5EF4-FFF2-40B4-BE49-F238E27FC236}">
                      <a16:creationId xmlns:a16="http://schemas.microsoft.com/office/drawing/2014/main" id="{52E5095B-1AE2-9DE7-7DAE-56D3C8EA4FE1}"/>
                    </a:ext>
                  </a:extLst>
                </p:cNvPr>
                <p:cNvPicPr/>
                <p:nvPr/>
              </p:nvPicPr>
              <p:blipFill>
                <a:blip r:embed="rId371"/>
                <a:stretch>
                  <a:fillRect/>
                </a:stretch>
              </p:blipFill>
              <p:spPr>
                <a:xfrm>
                  <a:off x="10460555" y="3475108"/>
                  <a:ext cx="135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1" name="Freihand 240">
                  <a:extLst>
                    <a:ext uri="{FF2B5EF4-FFF2-40B4-BE49-F238E27FC236}">
                      <a16:creationId xmlns:a16="http://schemas.microsoft.com/office/drawing/2014/main" id="{B19F69F2-2FF4-0952-2054-7230DD918389}"/>
                    </a:ext>
                  </a:extLst>
                </p14:cNvPr>
                <p14:cNvContentPartPr/>
                <p14:nvPr/>
              </p14:nvContentPartPr>
              <p14:xfrm>
                <a:off x="10727315" y="3385828"/>
                <a:ext cx="73800" cy="173880"/>
              </p14:xfrm>
            </p:contentPart>
          </mc:Choice>
          <mc:Fallback xmlns="">
            <p:pic>
              <p:nvPicPr>
                <p:cNvPr id="241" name="Freihand 240">
                  <a:extLst>
                    <a:ext uri="{FF2B5EF4-FFF2-40B4-BE49-F238E27FC236}">
                      <a16:creationId xmlns:a16="http://schemas.microsoft.com/office/drawing/2014/main" id="{B19F69F2-2FF4-0952-2054-7230DD918389}"/>
                    </a:ext>
                  </a:extLst>
                </p:cNvPr>
                <p:cNvPicPr/>
                <p:nvPr/>
              </p:nvPicPr>
              <p:blipFill>
                <a:blip r:embed="rId373"/>
                <a:stretch>
                  <a:fillRect/>
                </a:stretch>
              </p:blipFill>
              <p:spPr>
                <a:xfrm>
                  <a:off x="10718675" y="3376828"/>
                  <a:ext cx="91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0" name="Freihand 199">
                  <a:extLst>
                    <a:ext uri="{FF2B5EF4-FFF2-40B4-BE49-F238E27FC236}">
                      <a16:creationId xmlns:a16="http://schemas.microsoft.com/office/drawing/2014/main" id="{7A775398-A281-9B71-DE8B-3E7E82741BE3}"/>
                    </a:ext>
                  </a:extLst>
                </p14:cNvPr>
                <p14:cNvContentPartPr/>
                <p14:nvPr/>
              </p14:nvContentPartPr>
              <p14:xfrm>
                <a:off x="6328835" y="3677068"/>
                <a:ext cx="184320" cy="17280"/>
              </p14:xfrm>
            </p:contentPart>
          </mc:Choice>
          <mc:Fallback xmlns="">
            <p:pic>
              <p:nvPicPr>
                <p:cNvPr id="200" name="Freihand 199">
                  <a:extLst>
                    <a:ext uri="{FF2B5EF4-FFF2-40B4-BE49-F238E27FC236}">
                      <a16:creationId xmlns:a16="http://schemas.microsoft.com/office/drawing/2014/main" id="{7A775398-A281-9B71-DE8B-3E7E82741BE3}"/>
                    </a:ext>
                  </a:extLst>
                </p:cNvPr>
                <p:cNvPicPr/>
                <p:nvPr/>
              </p:nvPicPr>
              <p:blipFill>
                <a:blip r:embed="rId375"/>
                <a:stretch>
                  <a:fillRect/>
                </a:stretch>
              </p:blipFill>
              <p:spPr>
                <a:xfrm>
                  <a:off x="6320195" y="3668428"/>
                  <a:ext cx="201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1" name="Freihand 200">
                  <a:extLst>
                    <a:ext uri="{FF2B5EF4-FFF2-40B4-BE49-F238E27FC236}">
                      <a16:creationId xmlns:a16="http://schemas.microsoft.com/office/drawing/2014/main" id="{7DF4350F-9419-1F3D-8264-D1CA9C7050A1}"/>
                    </a:ext>
                  </a:extLst>
                </p14:cNvPr>
                <p14:cNvContentPartPr/>
                <p14:nvPr/>
              </p14:nvContentPartPr>
              <p14:xfrm>
                <a:off x="6336755" y="3737188"/>
                <a:ext cx="197640" cy="8640"/>
              </p14:xfrm>
            </p:contentPart>
          </mc:Choice>
          <mc:Fallback xmlns="">
            <p:pic>
              <p:nvPicPr>
                <p:cNvPr id="201" name="Freihand 200">
                  <a:extLst>
                    <a:ext uri="{FF2B5EF4-FFF2-40B4-BE49-F238E27FC236}">
                      <a16:creationId xmlns:a16="http://schemas.microsoft.com/office/drawing/2014/main" id="{7DF4350F-9419-1F3D-8264-D1CA9C7050A1}"/>
                    </a:ext>
                  </a:extLst>
                </p:cNvPr>
                <p:cNvPicPr/>
                <p:nvPr/>
              </p:nvPicPr>
              <p:blipFill>
                <a:blip r:embed="rId377"/>
                <a:stretch>
                  <a:fillRect/>
                </a:stretch>
              </p:blipFill>
              <p:spPr>
                <a:xfrm>
                  <a:off x="6327755" y="3728548"/>
                  <a:ext cx="215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2" name="Freihand 201">
                  <a:extLst>
                    <a:ext uri="{FF2B5EF4-FFF2-40B4-BE49-F238E27FC236}">
                      <a16:creationId xmlns:a16="http://schemas.microsoft.com/office/drawing/2014/main" id="{B2C1A2D9-1C8B-E3A7-4AC8-9B81B37F6FE5}"/>
                    </a:ext>
                  </a:extLst>
                </p14:cNvPr>
                <p14:cNvContentPartPr/>
                <p14:nvPr/>
              </p14:nvContentPartPr>
              <p14:xfrm>
                <a:off x="6597755" y="3612268"/>
                <a:ext cx="160560" cy="177840"/>
              </p14:xfrm>
            </p:contentPart>
          </mc:Choice>
          <mc:Fallback xmlns="">
            <p:pic>
              <p:nvPicPr>
                <p:cNvPr id="202" name="Freihand 201">
                  <a:extLst>
                    <a:ext uri="{FF2B5EF4-FFF2-40B4-BE49-F238E27FC236}">
                      <a16:creationId xmlns:a16="http://schemas.microsoft.com/office/drawing/2014/main" id="{B2C1A2D9-1C8B-E3A7-4AC8-9B81B37F6FE5}"/>
                    </a:ext>
                  </a:extLst>
                </p:cNvPr>
                <p:cNvPicPr/>
                <p:nvPr/>
              </p:nvPicPr>
              <p:blipFill>
                <a:blip r:embed="rId379"/>
                <a:stretch>
                  <a:fillRect/>
                </a:stretch>
              </p:blipFill>
              <p:spPr>
                <a:xfrm>
                  <a:off x="6588755" y="3603268"/>
                  <a:ext cx="178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5" name="Freihand 214">
                  <a:extLst>
                    <a:ext uri="{FF2B5EF4-FFF2-40B4-BE49-F238E27FC236}">
                      <a16:creationId xmlns:a16="http://schemas.microsoft.com/office/drawing/2014/main" id="{15070C5D-FE51-B329-35BB-C01F7C6DAE13}"/>
                    </a:ext>
                  </a:extLst>
                </p14:cNvPr>
                <p14:cNvContentPartPr/>
                <p14:nvPr/>
              </p14:nvContentPartPr>
              <p14:xfrm>
                <a:off x="7007795" y="3631348"/>
                <a:ext cx="107640" cy="172800"/>
              </p14:xfrm>
            </p:contentPart>
          </mc:Choice>
          <mc:Fallback xmlns="">
            <p:pic>
              <p:nvPicPr>
                <p:cNvPr id="215" name="Freihand 214">
                  <a:extLst>
                    <a:ext uri="{FF2B5EF4-FFF2-40B4-BE49-F238E27FC236}">
                      <a16:creationId xmlns:a16="http://schemas.microsoft.com/office/drawing/2014/main" id="{15070C5D-FE51-B329-35BB-C01F7C6DAE13}"/>
                    </a:ext>
                  </a:extLst>
                </p:cNvPr>
                <p:cNvPicPr/>
                <p:nvPr/>
              </p:nvPicPr>
              <p:blipFill>
                <a:blip r:embed="rId381"/>
                <a:stretch>
                  <a:fillRect/>
                </a:stretch>
              </p:blipFill>
              <p:spPr>
                <a:xfrm>
                  <a:off x="6998795" y="3622348"/>
                  <a:ext cx="125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6" name="Freihand 215">
                  <a:extLst>
                    <a:ext uri="{FF2B5EF4-FFF2-40B4-BE49-F238E27FC236}">
                      <a16:creationId xmlns:a16="http://schemas.microsoft.com/office/drawing/2014/main" id="{3C9B691B-D771-67C3-3EE6-85E654CD221C}"/>
                    </a:ext>
                  </a:extLst>
                </p14:cNvPr>
                <p14:cNvContentPartPr/>
                <p14:nvPr/>
              </p14:nvContentPartPr>
              <p14:xfrm>
                <a:off x="7206875" y="3675268"/>
                <a:ext cx="113760" cy="105840"/>
              </p14:xfrm>
            </p:contentPart>
          </mc:Choice>
          <mc:Fallback xmlns="">
            <p:pic>
              <p:nvPicPr>
                <p:cNvPr id="216" name="Freihand 215">
                  <a:extLst>
                    <a:ext uri="{FF2B5EF4-FFF2-40B4-BE49-F238E27FC236}">
                      <a16:creationId xmlns:a16="http://schemas.microsoft.com/office/drawing/2014/main" id="{3C9B691B-D771-67C3-3EE6-85E654CD221C}"/>
                    </a:ext>
                  </a:extLst>
                </p:cNvPr>
                <p:cNvPicPr/>
                <p:nvPr/>
              </p:nvPicPr>
              <p:blipFill>
                <a:blip r:embed="rId383"/>
                <a:stretch>
                  <a:fillRect/>
                </a:stretch>
              </p:blipFill>
              <p:spPr>
                <a:xfrm>
                  <a:off x="7197875" y="3666268"/>
                  <a:ext cx="131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7" name="Freihand 216">
                  <a:extLst>
                    <a:ext uri="{FF2B5EF4-FFF2-40B4-BE49-F238E27FC236}">
                      <a16:creationId xmlns:a16="http://schemas.microsoft.com/office/drawing/2014/main" id="{CD7A6AA4-978D-59C7-4D3F-428BC676F53C}"/>
                    </a:ext>
                  </a:extLst>
                </p14:cNvPr>
                <p14:cNvContentPartPr/>
                <p14:nvPr/>
              </p14:nvContentPartPr>
              <p14:xfrm>
                <a:off x="7400195" y="3684268"/>
                <a:ext cx="107640" cy="73440"/>
              </p14:xfrm>
            </p:contentPart>
          </mc:Choice>
          <mc:Fallback xmlns="">
            <p:pic>
              <p:nvPicPr>
                <p:cNvPr id="217" name="Freihand 216">
                  <a:extLst>
                    <a:ext uri="{FF2B5EF4-FFF2-40B4-BE49-F238E27FC236}">
                      <a16:creationId xmlns:a16="http://schemas.microsoft.com/office/drawing/2014/main" id="{CD7A6AA4-978D-59C7-4D3F-428BC676F53C}"/>
                    </a:ext>
                  </a:extLst>
                </p:cNvPr>
                <p:cNvPicPr/>
                <p:nvPr/>
              </p:nvPicPr>
              <p:blipFill>
                <a:blip r:embed="rId385"/>
                <a:stretch>
                  <a:fillRect/>
                </a:stretch>
              </p:blipFill>
              <p:spPr>
                <a:xfrm>
                  <a:off x="7391555" y="3675628"/>
                  <a:ext cx="125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8" name="Freihand 217">
                  <a:extLst>
                    <a:ext uri="{FF2B5EF4-FFF2-40B4-BE49-F238E27FC236}">
                      <a16:creationId xmlns:a16="http://schemas.microsoft.com/office/drawing/2014/main" id="{98255989-9C3E-DCBC-9AB8-57717C2BBE44}"/>
                    </a:ext>
                  </a:extLst>
                </p14:cNvPr>
                <p14:cNvContentPartPr/>
                <p14:nvPr/>
              </p14:nvContentPartPr>
              <p14:xfrm>
                <a:off x="7589555" y="3729988"/>
                <a:ext cx="139680" cy="11520"/>
              </p14:xfrm>
            </p:contentPart>
          </mc:Choice>
          <mc:Fallback xmlns="">
            <p:pic>
              <p:nvPicPr>
                <p:cNvPr id="218" name="Freihand 217">
                  <a:extLst>
                    <a:ext uri="{FF2B5EF4-FFF2-40B4-BE49-F238E27FC236}">
                      <a16:creationId xmlns:a16="http://schemas.microsoft.com/office/drawing/2014/main" id="{98255989-9C3E-DCBC-9AB8-57717C2BBE44}"/>
                    </a:ext>
                  </a:extLst>
                </p:cNvPr>
                <p:cNvPicPr/>
                <p:nvPr/>
              </p:nvPicPr>
              <p:blipFill>
                <a:blip r:embed="rId387"/>
                <a:stretch>
                  <a:fillRect/>
                </a:stretch>
              </p:blipFill>
              <p:spPr>
                <a:xfrm>
                  <a:off x="7580915" y="3721348"/>
                  <a:ext cx="157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0" name="Freihand 219">
                  <a:extLst>
                    <a:ext uri="{FF2B5EF4-FFF2-40B4-BE49-F238E27FC236}">
                      <a16:creationId xmlns:a16="http://schemas.microsoft.com/office/drawing/2014/main" id="{A623C31C-4014-57BD-BF4C-481BEEB82CE0}"/>
                    </a:ext>
                  </a:extLst>
                </p14:cNvPr>
                <p14:cNvContentPartPr/>
                <p14:nvPr/>
              </p14:nvContentPartPr>
              <p14:xfrm>
                <a:off x="7950995" y="3649708"/>
                <a:ext cx="18720" cy="99000"/>
              </p14:xfrm>
            </p:contentPart>
          </mc:Choice>
          <mc:Fallback xmlns="">
            <p:pic>
              <p:nvPicPr>
                <p:cNvPr id="220" name="Freihand 219">
                  <a:extLst>
                    <a:ext uri="{FF2B5EF4-FFF2-40B4-BE49-F238E27FC236}">
                      <a16:creationId xmlns:a16="http://schemas.microsoft.com/office/drawing/2014/main" id="{A623C31C-4014-57BD-BF4C-481BEEB82CE0}"/>
                    </a:ext>
                  </a:extLst>
                </p:cNvPr>
                <p:cNvPicPr/>
                <p:nvPr/>
              </p:nvPicPr>
              <p:blipFill>
                <a:blip r:embed="rId389"/>
                <a:stretch>
                  <a:fillRect/>
                </a:stretch>
              </p:blipFill>
              <p:spPr>
                <a:xfrm>
                  <a:off x="7942355" y="3640708"/>
                  <a:ext cx="36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1" name="Freihand 220">
                  <a:extLst>
                    <a:ext uri="{FF2B5EF4-FFF2-40B4-BE49-F238E27FC236}">
                      <a16:creationId xmlns:a16="http://schemas.microsoft.com/office/drawing/2014/main" id="{1D52C8FA-6F62-5BB0-8B72-6394C57C8CEA}"/>
                    </a:ext>
                  </a:extLst>
                </p14:cNvPr>
                <p14:cNvContentPartPr/>
                <p14:nvPr/>
              </p14:nvContentPartPr>
              <p14:xfrm>
                <a:off x="8051075" y="3620908"/>
                <a:ext cx="77040" cy="111960"/>
              </p14:xfrm>
            </p:contentPart>
          </mc:Choice>
          <mc:Fallback xmlns="">
            <p:pic>
              <p:nvPicPr>
                <p:cNvPr id="221" name="Freihand 220">
                  <a:extLst>
                    <a:ext uri="{FF2B5EF4-FFF2-40B4-BE49-F238E27FC236}">
                      <a16:creationId xmlns:a16="http://schemas.microsoft.com/office/drawing/2014/main" id="{1D52C8FA-6F62-5BB0-8B72-6394C57C8CEA}"/>
                    </a:ext>
                  </a:extLst>
                </p:cNvPr>
                <p:cNvPicPr/>
                <p:nvPr/>
              </p:nvPicPr>
              <p:blipFill>
                <a:blip r:embed="rId391"/>
                <a:stretch>
                  <a:fillRect/>
                </a:stretch>
              </p:blipFill>
              <p:spPr>
                <a:xfrm>
                  <a:off x="8042075" y="3612268"/>
                  <a:ext cx="94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2" name="Freihand 221">
                  <a:extLst>
                    <a:ext uri="{FF2B5EF4-FFF2-40B4-BE49-F238E27FC236}">
                      <a16:creationId xmlns:a16="http://schemas.microsoft.com/office/drawing/2014/main" id="{5F828C78-D2A2-7F5F-0143-4AFAA84F35D0}"/>
                    </a:ext>
                  </a:extLst>
                </p14:cNvPr>
                <p14:cNvContentPartPr/>
                <p14:nvPr/>
              </p14:nvContentPartPr>
              <p14:xfrm>
                <a:off x="8081675" y="3573028"/>
                <a:ext cx="100800" cy="14040"/>
              </p14:xfrm>
            </p:contentPart>
          </mc:Choice>
          <mc:Fallback xmlns="">
            <p:pic>
              <p:nvPicPr>
                <p:cNvPr id="222" name="Freihand 221">
                  <a:extLst>
                    <a:ext uri="{FF2B5EF4-FFF2-40B4-BE49-F238E27FC236}">
                      <a16:creationId xmlns:a16="http://schemas.microsoft.com/office/drawing/2014/main" id="{5F828C78-D2A2-7F5F-0143-4AFAA84F35D0}"/>
                    </a:ext>
                  </a:extLst>
                </p:cNvPr>
                <p:cNvPicPr/>
                <p:nvPr/>
              </p:nvPicPr>
              <p:blipFill>
                <a:blip r:embed="rId393"/>
                <a:stretch>
                  <a:fillRect/>
                </a:stretch>
              </p:blipFill>
              <p:spPr>
                <a:xfrm>
                  <a:off x="8073035" y="3564388"/>
                  <a:ext cx="118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3" name="Freihand 222">
                  <a:extLst>
                    <a:ext uri="{FF2B5EF4-FFF2-40B4-BE49-F238E27FC236}">
                      <a16:creationId xmlns:a16="http://schemas.microsoft.com/office/drawing/2014/main" id="{752EF719-7526-B4AA-75A0-F9252D2D774D}"/>
                    </a:ext>
                  </a:extLst>
                </p14:cNvPr>
                <p14:cNvContentPartPr/>
                <p14:nvPr/>
              </p14:nvContentPartPr>
              <p14:xfrm>
                <a:off x="8206235" y="3599668"/>
                <a:ext cx="253080" cy="94320"/>
              </p14:xfrm>
            </p:contentPart>
          </mc:Choice>
          <mc:Fallback xmlns="">
            <p:pic>
              <p:nvPicPr>
                <p:cNvPr id="223" name="Freihand 222">
                  <a:extLst>
                    <a:ext uri="{FF2B5EF4-FFF2-40B4-BE49-F238E27FC236}">
                      <a16:creationId xmlns:a16="http://schemas.microsoft.com/office/drawing/2014/main" id="{752EF719-7526-B4AA-75A0-F9252D2D774D}"/>
                    </a:ext>
                  </a:extLst>
                </p:cNvPr>
                <p:cNvPicPr/>
                <p:nvPr/>
              </p:nvPicPr>
              <p:blipFill>
                <a:blip r:embed="rId395"/>
                <a:stretch>
                  <a:fillRect/>
                </a:stretch>
              </p:blipFill>
              <p:spPr>
                <a:xfrm>
                  <a:off x="8197235" y="3590668"/>
                  <a:ext cx="270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4" name="Freihand 223">
                  <a:extLst>
                    <a:ext uri="{FF2B5EF4-FFF2-40B4-BE49-F238E27FC236}">
                      <a16:creationId xmlns:a16="http://schemas.microsoft.com/office/drawing/2014/main" id="{99728E8D-E263-A1E2-EF27-769F67962B2C}"/>
                    </a:ext>
                  </a:extLst>
                </p14:cNvPr>
                <p14:cNvContentPartPr/>
                <p14:nvPr/>
              </p14:nvContentPartPr>
              <p14:xfrm>
                <a:off x="8583155" y="3634228"/>
                <a:ext cx="90720" cy="64440"/>
              </p14:xfrm>
            </p:contentPart>
          </mc:Choice>
          <mc:Fallback xmlns="">
            <p:pic>
              <p:nvPicPr>
                <p:cNvPr id="224" name="Freihand 223">
                  <a:extLst>
                    <a:ext uri="{FF2B5EF4-FFF2-40B4-BE49-F238E27FC236}">
                      <a16:creationId xmlns:a16="http://schemas.microsoft.com/office/drawing/2014/main" id="{99728E8D-E263-A1E2-EF27-769F67962B2C}"/>
                    </a:ext>
                  </a:extLst>
                </p:cNvPr>
                <p:cNvPicPr/>
                <p:nvPr/>
              </p:nvPicPr>
              <p:blipFill>
                <a:blip r:embed="rId397"/>
                <a:stretch>
                  <a:fillRect/>
                </a:stretch>
              </p:blipFill>
              <p:spPr>
                <a:xfrm>
                  <a:off x="8574515" y="3625228"/>
                  <a:ext cx="108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5" name="Freihand 224">
                  <a:extLst>
                    <a:ext uri="{FF2B5EF4-FFF2-40B4-BE49-F238E27FC236}">
                      <a16:creationId xmlns:a16="http://schemas.microsoft.com/office/drawing/2014/main" id="{4DC18161-F954-6D56-570B-84F446F88896}"/>
                    </a:ext>
                  </a:extLst>
                </p14:cNvPr>
                <p14:cNvContentPartPr/>
                <p14:nvPr/>
              </p14:nvContentPartPr>
              <p14:xfrm>
                <a:off x="8585315" y="3500308"/>
                <a:ext cx="22320" cy="7920"/>
              </p14:xfrm>
            </p:contentPart>
          </mc:Choice>
          <mc:Fallback xmlns="">
            <p:pic>
              <p:nvPicPr>
                <p:cNvPr id="225" name="Freihand 224">
                  <a:extLst>
                    <a:ext uri="{FF2B5EF4-FFF2-40B4-BE49-F238E27FC236}">
                      <a16:creationId xmlns:a16="http://schemas.microsoft.com/office/drawing/2014/main" id="{4DC18161-F954-6D56-570B-84F446F88896}"/>
                    </a:ext>
                  </a:extLst>
                </p:cNvPr>
                <p:cNvPicPr/>
                <p:nvPr/>
              </p:nvPicPr>
              <p:blipFill>
                <a:blip r:embed="rId399"/>
                <a:stretch>
                  <a:fillRect/>
                </a:stretch>
              </p:blipFill>
              <p:spPr>
                <a:xfrm>
                  <a:off x="8576675" y="3491668"/>
                  <a:ext cx="39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6" name="Freihand 225">
                  <a:extLst>
                    <a:ext uri="{FF2B5EF4-FFF2-40B4-BE49-F238E27FC236}">
                      <a16:creationId xmlns:a16="http://schemas.microsoft.com/office/drawing/2014/main" id="{EFC7EA62-4E62-C071-640C-ED2D13965302}"/>
                    </a:ext>
                  </a:extLst>
                </p14:cNvPr>
                <p14:cNvContentPartPr/>
                <p14:nvPr/>
              </p14:nvContentPartPr>
              <p14:xfrm>
                <a:off x="8886275" y="3641788"/>
                <a:ext cx="162360" cy="12600"/>
              </p14:xfrm>
            </p:contentPart>
          </mc:Choice>
          <mc:Fallback xmlns="">
            <p:pic>
              <p:nvPicPr>
                <p:cNvPr id="226" name="Freihand 225">
                  <a:extLst>
                    <a:ext uri="{FF2B5EF4-FFF2-40B4-BE49-F238E27FC236}">
                      <a16:creationId xmlns:a16="http://schemas.microsoft.com/office/drawing/2014/main" id="{EFC7EA62-4E62-C071-640C-ED2D13965302}"/>
                    </a:ext>
                  </a:extLst>
                </p:cNvPr>
                <p:cNvPicPr/>
                <p:nvPr/>
              </p:nvPicPr>
              <p:blipFill>
                <a:blip r:embed="rId401"/>
                <a:stretch>
                  <a:fillRect/>
                </a:stretch>
              </p:blipFill>
              <p:spPr>
                <a:xfrm>
                  <a:off x="8877635" y="3633148"/>
                  <a:ext cx="180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7" name="Freihand 226">
                  <a:extLst>
                    <a:ext uri="{FF2B5EF4-FFF2-40B4-BE49-F238E27FC236}">
                      <a16:creationId xmlns:a16="http://schemas.microsoft.com/office/drawing/2014/main" id="{B34ABD10-1D45-DE32-1E44-515B594DC67F}"/>
                    </a:ext>
                  </a:extLst>
                </p14:cNvPr>
                <p14:cNvContentPartPr/>
                <p14:nvPr/>
              </p14:nvContentPartPr>
              <p14:xfrm>
                <a:off x="8937395" y="3684268"/>
                <a:ext cx="114840" cy="11520"/>
              </p14:xfrm>
            </p:contentPart>
          </mc:Choice>
          <mc:Fallback xmlns="">
            <p:pic>
              <p:nvPicPr>
                <p:cNvPr id="227" name="Freihand 226">
                  <a:extLst>
                    <a:ext uri="{FF2B5EF4-FFF2-40B4-BE49-F238E27FC236}">
                      <a16:creationId xmlns:a16="http://schemas.microsoft.com/office/drawing/2014/main" id="{B34ABD10-1D45-DE32-1E44-515B594DC67F}"/>
                    </a:ext>
                  </a:extLst>
                </p:cNvPr>
                <p:cNvPicPr/>
                <p:nvPr/>
              </p:nvPicPr>
              <p:blipFill>
                <a:blip r:embed="rId403"/>
                <a:stretch>
                  <a:fillRect/>
                </a:stretch>
              </p:blipFill>
              <p:spPr>
                <a:xfrm>
                  <a:off x="8928755" y="3675628"/>
                  <a:ext cx="132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8" name="Freihand 227">
                  <a:extLst>
                    <a:ext uri="{FF2B5EF4-FFF2-40B4-BE49-F238E27FC236}">
                      <a16:creationId xmlns:a16="http://schemas.microsoft.com/office/drawing/2014/main" id="{F1447CFA-601A-14D4-8CFF-C448F40ED2ED}"/>
                    </a:ext>
                  </a:extLst>
                </p14:cNvPr>
                <p14:cNvContentPartPr/>
                <p14:nvPr/>
              </p14:nvContentPartPr>
              <p14:xfrm>
                <a:off x="9230795" y="3552148"/>
                <a:ext cx="91800" cy="146520"/>
              </p14:xfrm>
            </p:contentPart>
          </mc:Choice>
          <mc:Fallback xmlns="">
            <p:pic>
              <p:nvPicPr>
                <p:cNvPr id="228" name="Freihand 227">
                  <a:extLst>
                    <a:ext uri="{FF2B5EF4-FFF2-40B4-BE49-F238E27FC236}">
                      <a16:creationId xmlns:a16="http://schemas.microsoft.com/office/drawing/2014/main" id="{F1447CFA-601A-14D4-8CFF-C448F40ED2ED}"/>
                    </a:ext>
                  </a:extLst>
                </p:cNvPr>
                <p:cNvPicPr/>
                <p:nvPr/>
              </p:nvPicPr>
              <p:blipFill>
                <a:blip r:embed="rId405"/>
                <a:stretch>
                  <a:fillRect/>
                </a:stretch>
              </p:blipFill>
              <p:spPr>
                <a:xfrm>
                  <a:off x="9221795" y="3543148"/>
                  <a:ext cx="109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9" name="Freihand 228">
                  <a:extLst>
                    <a:ext uri="{FF2B5EF4-FFF2-40B4-BE49-F238E27FC236}">
                      <a16:creationId xmlns:a16="http://schemas.microsoft.com/office/drawing/2014/main" id="{EE3BCF76-4D8C-8E7E-E69C-E83ABCBCE4B0}"/>
                    </a:ext>
                  </a:extLst>
                </p14:cNvPr>
                <p14:cNvContentPartPr/>
                <p14:nvPr/>
              </p14:nvContentPartPr>
              <p14:xfrm>
                <a:off x="9429875" y="3556108"/>
                <a:ext cx="77040" cy="100440"/>
              </p14:xfrm>
            </p:contentPart>
          </mc:Choice>
          <mc:Fallback xmlns="">
            <p:pic>
              <p:nvPicPr>
                <p:cNvPr id="229" name="Freihand 228">
                  <a:extLst>
                    <a:ext uri="{FF2B5EF4-FFF2-40B4-BE49-F238E27FC236}">
                      <a16:creationId xmlns:a16="http://schemas.microsoft.com/office/drawing/2014/main" id="{EE3BCF76-4D8C-8E7E-E69C-E83ABCBCE4B0}"/>
                    </a:ext>
                  </a:extLst>
                </p:cNvPr>
                <p:cNvPicPr/>
                <p:nvPr/>
              </p:nvPicPr>
              <p:blipFill>
                <a:blip r:embed="rId407"/>
                <a:stretch>
                  <a:fillRect/>
                </a:stretch>
              </p:blipFill>
              <p:spPr>
                <a:xfrm>
                  <a:off x="9420875" y="3547108"/>
                  <a:ext cx="94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0" name="Freihand 229">
                  <a:extLst>
                    <a:ext uri="{FF2B5EF4-FFF2-40B4-BE49-F238E27FC236}">
                      <a16:creationId xmlns:a16="http://schemas.microsoft.com/office/drawing/2014/main" id="{C9AA0034-B9DE-B280-207D-D680B5D57F0D}"/>
                    </a:ext>
                  </a:extLst>
                </p14:cNvPr>
                <p14:cNvContentPartPr/>
                <p14:nvPr/>
              </p14:nvContentPartPr>
              <p14:xfrm>
                <a:off x="9582155" y="3548908"/>
                <a:ext cx="117000" cy="113760"/>
              </p14:xfrm>
            </p:contentPart>
          </mc:Choice>
          <mc:Fallback xmlns="">
            <p:pic>
              <p:nvPicPr>
                <p:cNvPr id="230" name="Freihand 229">
                  <a:extLst>
                    <a:ext uri="{FF2B5EF4-FFF2-40B4-BE49-F238E27FC236}">
                      <a16:creationId xmlns:a16="http://schemas.microsoft.com/office/drawing/2014/main" id="{C9AA0034-B9DE-B280-207D-D680B5D57F0D}"/>
                    </a:ext>
                  </a:extLst>
                </p:cNvPr>
                <p:cNvPicPr/>
                <p:nvPr/>
              </p:nvPicPr>
              <p:blipFill>
                <a:blip r:embed="rId409"/>
                <a:stretch>
                  <a:fillRect/>
                </a:stretch>
              </p:blipFill>
              <p:spPr>
                <a:xfrm>
                  <a:off x="9573515" y="3539908"/>
                  <a:ext cx="134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3" name="Freihand 242">
                  <a:extLst>
                    <a:ext uri="{FF2B5EF4-FFF2-40B4-BE49-F238E27FC236}">
                      <a16:creationId xmlns:a16="http://schemas.microsoft.com/office/drawing/2014/main" id="{51DF20C9-3DA8-718E-6116-EC9E7F0D6790}"/>
                    </a:ext>
                  </a:extLst>
                </p14:cNvPr>
                <p14:cNvContentPartPr/>
                <p14:nvPr/>
              </p14:nvContentPartPr>
              <p14:xfrm>
                <a:off x="6529355" y="4010068"/>
                <a:ext cx="273240" cy="36000"/>
              </p14:xfrm>
            </p:contentPart>
          </mc:Choice>
          <mc:Fallback xmlns="">
            <p:pic>
              <p:nvPicPr>
                <p:cNvPr id="243" name="Freihand 242">
                  <a:extLst>
                    <a:ext uri="{FF2B5EF4-FFF2-40B4-BE49-F238E27FC236}">
                      <a16:creationId xmlns:a16="http://schemas.microsoft.com/office/drawing/2014/main" id="{51DF20C9-3DA8-718E-6116-EC9E7F0D6790}"/>
                    </a:ext>
                  </a:extLst>
                </p:cNvPr>
                <p:cNvPicPr/>
                <p:nvPr/>
              </p:nvPicPr>
              <p:blipFill>
                <a:blip r:embed="rId411"/>
                <a:stretch>
                  <a:fillRect/>
                </a:stretch>
              </p:blipFill>
              <p:spPr>
                <a:xfrm>
                  <a:off x="6520715" y="4001068"/>
                  <a:ext cx="2908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4" name="Freihand 243">
                  <a:extLst>
                    <a:ext uri="{FF2B5EF4-FFF2-40B4-BE49-F238E27FC236}">
                      <a16:creationId xmlns:a16="http://schemas.microsoft.com/office/drawing/2014/main" id="{71C15A94-17E7-1B22-8579-335A6DE4BF83}"/>
                    </a:ext>
                  </a:extLst>
                </p14:cNvPr>
                <p14:cNvContentPartPr/>
                <p14:nvPr/>
              </p14:nvContentPartPr>
              <p14:xfrm>
                <a:off x="6602795" y="4061908"/>
                <a:ext cx="242280" cy="61920"/>
              </p14:xfrm>
            </p:contentPart>
          </mc:Choice>
          <mc:Fallback xmlns="">
            <p:pic>
              <p:nvPicPr>
                <p:cNvPr id="244" name="Freihand 243">
                  <a:extLst>
                    <a:ext uri="{FF2B5EF4-FFF2-40B4-BE49-F238E27FC236}">
                      <a16:creationId xmlns:a16="http://schemas.microsoft.com/office/drawing/2014/main" id="{71C15A94-17E7-1B22-8579-335A6DE4BF83}"/>
                    </a:ext>
                  </a:extLst>
                </p:cNvPr>
                <p:cNvPicPr/>
                <p:nvPr/>
              </p:nvPicPr>
              <p:blipFill>
                <a:blip r:embed="rId413"/>
                <a:stretch>
                  <a:fillRect/>
                </a:stretch>
              </p:blipFill>
              <p:spPr>
                <a:xfrm>
                  <a:off x="6593795" y="4052908"/>
                  <a:ext cx="259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5" name="Freihand 244">
                  <a:extLst>
                    <a:ext uri="{FF2B5EF4-FFF2-40B4-BE49-F238E27FC236}">
                      <a16:creationId xmlns:a16="http://schemas.microsoft.com/office/drawing/2014/main" id="{1E2BFBCC-72D0-6126-36A8-BCF24AAA596E}"/>
                    </a:ext>
                  </a:extLst>
                </p14:cNvPr>
                <p14:cNvContentPartPr/>
                <p14:nvPr/>
              </p14:nvContentPartPr>
              <p14:xfrm>
                <a:off x="6882515" y="3963268"/>
                <a:ext cx="95040" cy="164520"/>
              </p14:xfrm>
            </p:contentPart>
          </mc:Choice>
          <mc:Fallback xmlns="">
            <p:pic>
              <p:nvPicPr>
                <p:cNvPr id="245" name="Freihand 244">
                  <a:extLst>
                    <a:ext uri="{FF2B5EF4-FFF2-40B4-BE49-F238E27FC236}">
                      <a16:creationId xmlns:a16="http://schemas.microsoft.com/office/drawing/2014/main" id="{1E2BFBCC-72D0-6126-36A8-BCF24AAA596E}"/>
                    </a:ext>
                  </a:extLst>
                </p:cNvPr>
                <p:cNvPicPr/>
                <p:nvPr/>
              </p:nvPicPr>
              <p:blipFill>
                <a:blip r:embed="rId415"/>
                <a:stretch>
                  <a:fillRect/>
                </a:stretch>
              </p:blipFill>
              <p:spPr>
                <a:xfrm>
                  <a:off x="6873875" y="3954268"/>
                  <a:ext cx="112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6" name="Freihand 245">
                  <a:extLst>
                    <a:ext uri="{FF2B5EF4-FFF2-40B4-BE49-F238E27FC236}">
                      <a16:creationId xmlns:a16="http://schemas.microsoft.com/office/drawing/2014/main" id="{5CAEFA94-E67D-475B-3BEC-45043A65BA54}"/>
                    </a:ext>
                  </a:extLst>
                </p14:cNvPr>
                <p14:cNvContentPartPr/>
                <p14:nvPr/>
              </p14:nvContentPartPr>
              <p14:xfrm>
                <a:off x="7334675" y="3915388"/>
                <a:ext cx="66960" cy="216000"/>
              </p14:xfrm>
            </p:contentPart>
          </mc:Choice>
          <mc:Fallback xmlns="">
            <p:pic>
              <p:nvPicPr>
                <p:cNvPr id="246" name="Freihand 245">
                  <a:extLst>
                    <a:ext uri="{FF2B5EF4-FFF2-40B4-BE49-F238E27FC236}">
                      <a16:creationId xmlns:a16="http://schemas.microsoft.com/office/drawing/2014/main" id="{5CAEFA94-E67D-475B-3BEC-45043A65BA54}"/>
                    </a:ext>
                  </a:extLst>
                </p:cNvPr>
                <p:cNvPicPr/>
                <p:nvPr/>
              </p:nvPicPr>
              <p:blipFill>
                <a:blip r:embed="rId417"/>
                <a:stretch>
                  <a:fillRect/>
                </a:stretch>
              </p:blipFill>
              <p:spPr>
                <a:xfrm>
                  <a:off x="7325675" y="3906388"/>
                  <a:ext cx="846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8" name="Freihand 247">
                  <a:extLst>
                    <a:ext uri="{FF2B5EF4-FFF2-40B4-BE49-F238E27FC236}">
                      <a16:creationId xmlns:a16="http://schemas.microsoft.com/office/drawing/2014/main" id="{C60344BB-6E33-0D7F-0792-E58A54F0792F}"/>
                    </a:ext>
                  </a:extLst>
                </p14:cNvPr>
                <p14:cNvContentPartPr/>
                <p14:nvPr/>
              </p14:nvContentPartPr>
              <p14:xfrm>
                <a:off x="7580915" y="4003948"/>
                <a:ext cx="172440" cy="25200"/>
              </p14:xfrm>
            </p:contentPart>
          </mc:Choice>
          <mc:Fallback xmlns="">
            <p:pic>
              <p:nvPicPr>
                <p:cNvPr id="248" name="Freihand 247">
                  <a:extLst>
                    <a:ext uri="{FF2B5EF4-FFF2-40B4-BE49-F238E27FC236}">
                      <a16:creationId xmlns:a16="http://schemas.microsoft.com/office/drawing/2014/main" id="{C60344BB-6E33-0D7F-0792-E58A54F0792F}"/>
                    </a:ext>
                  </a:extLst>
                </p:cNvPr>
                <p:cNvPicPr/>
                <p:nvPr/>
              </p:nvPicPr>
              <p:blipFill>
                <a:blip r:embed="rId419"/>
                <a:stretch>
                  <a:fillRect/>
                </a:stretch>
              </p:blipFill>
              <p:spPr>
                <a:xfrm>
                  <a:off x="7571915" y="3995308"/>
                  <a:ext cx="190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9" name="Freihand 248">
                  <a:extLst>
                    <a:ext uri="{FF2B5EF4-FFF2-40B4-BE49-F238E27FC236}">
                      <a16:creationId xmlns:a16="http://schemas.microsoft.com/office/drawing/2014/main" id="{BA651EA2-6FE2-1649-35F2-74AABD225ABB}"/>
                    </a:ext>
                  </a:extLst>
                </p14:cNvPr>
                <p14:cNvContentPartPr/>
                <p14:nvPr/>
              </p14:nvContentPartPr>
              <p14:xfrm>
                <a:off x="7611875" y="4038148"/>
                <a:ext cx="188280" cy="45000"/>
              </p14:xfrm>
            </p:contentPart>
          </mc:Choice>
          <mc:Fallback xmlns="">
            <p:pic>
              <p:nvPicPr>
                <p:cNvPr id="249" name="Freihand 248">
                  <a:extLst>
                    <a:ext uri="{FF2B5EF4-FFF2-40B4-BE49-F238E27FC236}">
                      <a16:creationId xmlns:a16="http://schemas.microsoft.com/office/drawing/2014/main" id="{BA651EA2-6FE2-1649-35F2-74AABD225ABB}"/>
                    </a:ext>
                  </a:extLst>
                </p:cNvPr>
                <p:cNvPicPr/>
                <p:nvPr/>
              </p:nvPicPr>
              <p:blipFill>
                <a:blip r:embed="rId421"/>
                <a:stretch>
                  <a:fillRect/>
                </a:stretch>
              </p:blipFill>
              <p:spPr>
                <a:xfrm>
                  <a:off x="7602875" y="4029148"/>
                  <a:ext cx="205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0" name="Freihand 249">
                  <a:extLst>
                    <a:ext uri="{FF2B5EF4-FFF2-40B4-BE49-F238E27FC236}">
                      <a16:creationId xmlns:a16="http://schemas.microsoft.com/office/drawing/2014/main" id="{6EC04578-AF17-A461-44C0-BEBBF3DF7129}"/>
                    </a:ext>
                  </a:extLst>
                </p14:cNvPr>
                <p14:cNvContentPartPr/>
                <p14:nvPr/>
              </p14:nvContentPartPr>
              <p14:xfrm>
                <a:off x="7876115" y="3919708"/>
                <a:ext cx="125280" cy="67680"/>
              </p14:xfrm>
            </p:contentPart>
          </mc:Choice>
          <mc:Fallback xmlns="">
            <p:pic>
              <p:nvPicPr>
                <p:cNvPr id="250" name="Freihand 249">
                  <a:extLst>
                    <a:ext uri="{FF2B5EF4-FFF2-40B4-BE49-F238E27FC236}">
                      <a16:creationId xmlns:a16="http://schemas.microsoft.com/office/drawing/2014/main" id="{6EC04578-AF17-A461-44C0-BEBBF3DF7129}"/>
                    </a:ext>
                  </a:extLst>
                </p:cNvPr>
                <p:cNvPicPr/>
                <p:nvPr/>
              </p:nvPicPr>
              <p:blipFill>
                <a:blip r:embed="rId423"/>
                <a:stretch>
                  <a:fillRect/>
                </a:stretch>
              </p:blipFill>
              <p:spPr>
                <a:xfrm>
                  <a:off x="7867475" y="3911068"/>
                  <a:ext cx="142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1" name="Freihand 250">
                  <a:extLst>
                    <a:ext uri="{FF2B5EF4-FFF2-40B4-BE49-F238E27FC236}">
                      <a16:creationId xmlns:a16="http://schemas.microsoft.com/office/drawing/2014/main" id="{73787827-221A-99F4-8AC1-064F3BA50380}"/>
                    </a:ext>
                  </a:extLst>
                </p14:cNvPr>
                <p14:cNvContentPartPr/>
                <p14:nvPr/>
              </p14:nvContentPartPr>
              <p14:xfrm>
                <a:off x="8048915" y="3885148"/>
                <a:ext cx="309240" cy="90000"/>
              </p14:xfrm>
            </p:contentPart>
          </mc:Choice>
          <mc:Fallback xmlns="">
            <p:pic>
              <p:nvPicPr>
                <p:cNvPr id="251" name="Freihand 250">
                  <a:extLst>
                    <a:ext uri="{FF2B5EF4-FFF2-40B4-BE49-F238E27FC236}">
                      <a16:creationId xmlns:a16="http://schemas.microsoft.com/office/drawing/2014/main" id="{73787827-221A-99F4-8AC1-064F3BA50380}"/>
                    </a:ext>
                  </a:extLst>
                </p:cNvPr>
                <p:cNvPicPr/>
                <p:nvPr/>
              </p:nvPicPr>
              <p:blipFill>
                <a:blip r:embed="rId425"/>
                <a:stretch>
                  <a:fillRect/>
                </a:stretch>
              </p:blipFill>
              <p:spPr>
                <a:xfrm>
                  <a:off x="8040275" y="3876148"/>
                  <a:ext cx="326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3" name="Freihand 252">
                  <a:extLst>
                    <a:ext uri="{FF2B5EF4-FFF2-40B4-BE49-F238E27FC236}">
                      <a16:creationId xmlns:a16="http://schemas.microsoft.com/office/drawing/2014/main" id="{FDA2C264-3EF3-6E09-2811-4A8B8FA902A1}"/>
                    </a:ext>
                  </a:extLst>
                </p14:cNvPr>
                <p14:cNvContentPartPr/>
                <p14:nvPr/>
              </p14:nvContentPartPr>
              <p14:xfrm>
                <a:off x="7462115" y="3895228"/>
                <a:ext cx="75240" cy="127800"/>
              </p14:xfrm>
            </p:contentPart>
          </mc:Choice>
          <mc:Fallback xmlns="">
            <p:pic>
              <p:nvPicPr>
                <p:cNvPr id="253" name="Freihand 252">
                  <a:extLst>
                    <a:ext uri="{FF2B5EF4-FFF2-40B4-BE49-F238E27FC236}">
                      <a16:creationId xmlns:a16="http://schemas.microsoft.com/office/drawing/2014/main" id="{FDA2C264-3EF3-6E09-2811-4A8B8FA902A1}"/>
                    </a:ext>
                  </a:extLst>
                </p:cNvPr>
                <p:cNvPicPr/>
                <p:nvPr/>
              </p:nvPicPr>
              <p:blipFill>
                <a:blip r:embed="rId427"/>
                <a:stretch>
                  <a:fillRect/>
                </a:stretch>
              </p:blipFill>
              <p:spPr>
                <a:xfrm>
                  <a:off x="7453115" y="3886228"/>
                  <a:ext cx="92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5" name="Freihand 254">
                  <a:extLst>
                    <a:ext uri="{FF2B5EF4-FFF2-40B4-BE49-F238E27FC236}">
                      <a16:creationId xmlns:a16="http://schemas.microsoft.com/office/drawing/2014/main" id="{406DFF8C-F9F8-9847-B461-4792BFDD6F56}"/>
                    </a:ext>
                  </a:extLst>
                </p14:cNvPr>
                <p14:cNvContentPartPr/>
                <p14:nvPr/>
              </p14:nvContentPartPr>
              <p14:xfrm>
                <a:off x="7880435" y="3970828"/>
                <a:ext cx="572040" cy="92160"/>
              </p14:xfrm>
            </p:contentPart>
          </mc:Choice>
          <mc:Fallback xmlns="">
            <p:pic>
              <p:nvPicPr>
                <p:cNvPr id="255" name="Freihand 254">
                  <a:extLst>
                    <a:ext uri="{FF2B5EF4-FFF2-40B4-BE49-F238E27FC236}">
                      <a16:creationId xmlns:a16="http://schemas.microsoft.com/office/drawing/2014/main" id="{406DFF8C-F9F8-9847-B461-4792BFDD6F56}"/>
                    </a:ext>
                  </a:extLst>
                </p:cNvPr>
                <p:cNvPicPr/>
                <p:nvPr/>
              </p:nvPicPr>
              <p:blipFill>
                <a:blip r:embed="rId429"/>
                <a:stretch>
                  <a:fillRect/>
                </a:stretch>
              </p:blipFill>
              <p:spPr>
                <a:xfrm>
                  <a:off x="7871435" y="3961828"/>
                  <a:ext cx="589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6" name="Freihand 255">
                  <a:extLst>
                    <a:ext uri="{FF2B5EF4-FFF2-40B4-BE49-F238E27FC236}">
                      <a16:creationId xmlns:a16="http://schemas.microsoft.com/office/drawing/2014/main" id="{8E21A3CF-EC6B-A703-A917-BCC866B69FA1}"/>
                    </a:ext>
                  </a:extLst>
                </p14:cNvPr>
                <p14:cNvContentPartPr/>
                <p14:nvPr/>
              </p14:nvContentPartPr>
              <p14:xfrm>
                <a:off x="7846595" y="4150468"/>
                <a:ext cx="172440" cy="107280"/>
              </p14:xfrm>
            </p:contentPart>
          </mc:Choice>
          <mc:Fallback xmlns="">
            <p:pic>
              <p:nvPicPr>
                <p:cNvPr id="256" name="Freihand 255">
                  <a:extLst>
                    <a:ext uri="{FF2B5EF4-FFF2-40B4-BE49-F238E27FC236}">
                      <a16:creationId xmlns:a16="http://schemas.microsoft.com/office/drawing/2014/main" id="{8E21A3CF-EC6B-A703-A917-BCC866B69FA1}"/>
                    </a:ext>
                  </a:extLst>
                </p:cNvPr>
                <p:cNvPicPr/>
                <p:nvPr/>
              </p:nvPicPr>
              <p:blipFill>
                <a:blip r:embed="rId431"/>
                <a:stretch>
                  <a:fillRect/>
                </a:stretch>
              </p:blipFill>
              <p:spPr>
                <a:xfrm>
                  <a:off x="7837595" y="4141468"/>
                  <a:ext cx="190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7" name="Freihand 256">
                  <a:extLst>
                    <a:ext uri="{FF2B5EF4-FFF2-40B4-BE49-F238E27FC236}">
                      <a16:creationId xmlns:a16="http://schemas.microsoft.com/office/drawing/2014/main" id="{C1EFFCD8-B5BE-6299-9A7F-05F5EF50B981}"/>
                    </a:ext>
                  </a:extLst>
                </p14:cNvPr>
                <p14:cNvContentPartPr/>
                <p14:nvPr/>
              </p14:nvContentPartPr>
              <p14:xfrm>
                <a:off x="8039915" y="4129948"/>
                <a:ext cx="91440" cy="88560"/>
              </p14:xfrm>
            </p:contentPart>
          </mc:Choice>
          <mc:Fallback xmlns="">
            <p:pic>
              <p:nvPicPr>
                <p:cNvPr id="257" name="Freihand 256">
                  <a:extLst>
                    <a:ext uri="{FF2B5EF4-FFF2-40B4-BE49-F238E27FC236}">
                      <a16:creationId xmlns:a16="http://schemas.microsoft.com/office/drawing/2014/main" id="{C1EFFCD8-B5BE-6299-9A7F-05F5EF50B981}"/>
                    </a:ext>
                  </a:extLst>
                </p:cNvPr>
                <p:cNvPicPr/>
                <p:nvPr/>
              </p:nvPicPr>
              <p:blipFill>
                <a:blip r:embed="rId433"/>
                <a:stretch>
                  <a:fillRect/>
                </a:stretch>
              </p:blipFill>
              <p:spPr>
                <a:xfrm>
                  <a:off x="8030915" y="4121308"/>
                  <a:ext cx="109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8" name="Freihand 257">
                  <a:extLst>
                    <a:ext uri="{FF2B5EF4-FFF2-40B4-BE49-F238E27FC236}">
                      <a16:creationId xmlns:a16="http://schemas.microsoft.com/office/drawing/2014/main" id="{E404FFF9-6DB5-01DA-A7C2-5CB53FA66D5E}"/>
                    </a:ext>
                  </a:extLst>
                </p14:cNvPr>
                <p14:cNvContentPartPr/>
                <p14:nvPr/>
              </p14:nvContentPartPr>
              <p14:xfrm>
                <a:off x="8168435" y="4095028"/>
                <a:ext cx="106920" cy="106560"/>
              </p14:xfrm>
            </p:contentPart>
          </mc:Choice>
          <mc:Fallback xmlns="">
            <p:pic>
              <p:nvPicPr>
                <p:cNvPr id="258" name="Freihand 257">
                  <a:extLst>
                    <a:ext uri="{FF2B5EF4-FFF2-40B4-BE49-F238E27FC236}">
                      <a16:creationId xmlns:a16="http://schemas.microsoft.com/office/drawing/2014/main" id="{E404FFF9-6DB5-01DA-A7C2-5CB53FA66D5E}"/>
                    </a:ext>
                  </a:extLst>
                </p:cNvPr>
                <p:cNvPicPr/>
                <p:nvPr/>
              </p:nvPicPr>
              <p:blipFill>
                <a:blip r:embed="rId435"/>
                <a:stretch>
                  <a:fillRect/>
                </a:stretch>
              </p:blipFill>
              <p:spPr>
                <a:xfrm>
                  <a:off x="8159795" y="4086388"/>
                  <a:ext cx="124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9" name="Freihand 258">
                  <a:extLst>
                    <a:ext uri="{FF2B5EF4-FFF2-40B4-BE49-F238E27FC236}">
                      <a16:creationId xmlns:a16="http://schemas.microsoft.com/office/drawing/2014/main" id="{39B8BB77-7F7D-4399-00A0-98F3B6C8CAA2}"/>
                    </a:ext>
                  </a:extLst>
                </p14:cNvPr>
                <p14:cNvContentPartPr/>
                <p14:nvPr/>
              </p14:nvContentPartPr>
              <p14:xfrm>
                <a:off x="8301275" y="4077028"/>
                <a:ext cx="112680" cy="111960"/>
              </p14:xfrm>
            </p:contentPart>
          </mc:Choice>
          <mc:Fallback xmlns="">
            <p:pic>
              <p:nvPicPr>
                <p:cNvPr id="259" name="Freihand 258">
                  <a:extLst>
                    <a:ext uri="{FF2B5EF4-FFF2-40B4-BE49-F238E27FC236}">
                      <a16:creationId xmlns:a16="http://schemas.microsoft.com/office/drawing/2014/main" id="{39B8BB77-7F7D-4399-00A0-98F3B6C8CAA2}"/>
                    </a:ext>
                  </a:extLst>
                </p:cNvPr>
                <p:cNvPicPr/>
                <p:nvPr/>
              </p:nvPicPr>
              <p:blipFill>
                <a:blip r:embed="rId437"/>
                <a:stretch>
                  <a:fillRect/>
                </a:stretch>
              </p:blipFill>
              <p:spPr>
                <a:xfrm>
                  <a:off x="8292635" y="4068028"/>
                  <a:ext cx="130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0" name="Freihand 259">
                  <a:extLst>
                    <a:ext uri="{FF2B5EF4-FFF2-40B4-BE49-F238E27FC236}">
                      <a16:creationId xmlns:a16="http://schemas.microsoft.com/office/drawing/2014/main" id="{71B32E28-FE53-3882-5E04-2037B667A3BC}"/>
                    </a:ext>
                  </a:extLst>
                </p14:cNvPr>
                <p14:cNvContentPartPr/>
                <p14:nvPr/>
              </p14:nvContentPartPr>
              <p14:xfrm>
                <a:off x="8558315" y="3958228"/>
                <a:ext cx="204120" cy="24120"/>
              </p14:xfrm>
            </p:contentPart>
          </mc:Choice>
          <mc:Fallback xmlns="">
            <p:pic>
              <p:nvPicPr>
                <p:cNvPr id="260" name="Freihand 259">
                  <a:extLst>
                    <a:ext uri="{FF2B5EF4-FFF2-40B4-BE49-F238E27FC236}">
                      <a16:creationId xmlns:a16="http://schemas.microsoft.com/office/drawing/2014/main" id="{71B32E28-FE53-3882-5E04-2037B667A3BC}"/>
                    </a:ext>
                  </a:extLst>
                </p:cNvPr>
                <p:cNvPicPr/>
                <p:nvPr/>
              </p:nvPicPr>
              <p:blipFill>
                <a:blip r:embed="rId439"/>
                <a:stretch>
                  <a:fillRect/>
                </a:stretch>
              </p:blipFill>
              <p:spPr>
                <a:xfrm>
                  <a:off x="8549675" y="3949228"/>
                  <a:ext cx="221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1" name="Freihand 260">
                  <a:extLst>
                    <a:ext uri="{FF2B5EF4-FFF2-40B4-BE49-F238E27FC236}">
                      <a16:creationId xmlns:a16="http://schemas.microsoft.com/office/drawing/2014/main" id="{DBF6496A-4494-95C2-A40C-556635C4BFE4}"/>
                    </a:ext>
                  </a:extLst>
                </p14:cNvPr>
                <p14:cNvContentPartPr/>
                <p14:nvPr/>
              </p14:nvContentPartPr>
              <p14:xfrm>
                <a:off x="8571635" y="3990628"/>
                <a:ext cx="192240" cy="33840"/>
              </p14:xfrm>
            </p:contentPart>
          </mc:Choice>
          <mc:Fallback xmlns="">
            <p:pic>
              <p:nvPicPr>
                <p:cNvPr id="261" name="Freihand 260">
                  <a:extLst>
                    <a:ext uri="{FF2B5EF4-FFF2-40B4-BE49-F238E27FC236}">
                      <a16:creationId xmlns:a16="http://schemas.microsoft.com/office/drawing/2014/main" id="{DBF6496A-4494-95C2-A40C-556635C4BFE4}"/>
                    </a:ext>
                  </a:extLst>
                </p:cNvPr>
                <p:cNvPicPr/>
                <p:nvPr/>
              </p:nvPicPr>
              <p:blipFill>
                <a:blip r:embed="rId441"/>
                <a:stretch>
                  <a:fillRect/>
                </a:stretch>
              </p:blipFill>
              <p:spPr>
                <a:xfrm>
                  <a:off x="8562995" y="3981988"/>
                  <a:ext cx="209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2" name="Freihand 261">
                  <a:extLst>
                    <a:ext uri="{FF2B5EF4-FFF2-40B4-BE49-F238E27FC236}">
                      <a16:creationId xmlns:a16="http://schemas.microsoft.com/office/drawing/2014/main" id="{51C1A95D-47E5-727D-0DB3-524C584EFEDA}"/>
                    </a:ext>
                  </a:extLst>
                </p14:cNvPr>
                <p14:cNvContentPartPr/>
                <p14:nvPr/>
              </p14:nvContentPartPr>
              <p14:xfrm>
                <a:off x="8831555" y="3894508"/>
                <a:ext cx="275400" cy="114480"/>
              </p14:xfrm>
            </p:contentPart>
          </mc:Choice>
          <mc:Fallback xmlns="">
            <p:pic>
              <p:nvPicPr>
                <p:cNvPr id="262" name="Freihand 261">
                  <a:extLst>
                    <a:ext uri="{FF2B5EF4-FFF2-40B4-BE49-F238E27FC236}">
                      <a16:creationId xmlns:a16="http://schemas.microsoft.com/office/drawing/2014/main" id="{51C1A95D-47E5-727D-0DB3-524C584EFEDA}"/>
                    </a:ext>
                  </a:extLst>
                </p:cNvPr>
                <p:cNvPicPr/>
                <p:nvPr/>
              </p:nvPicPr>
              <p:blipFill>
                <a:blip r:embed="rId443"/>
                <a:stretch>
                  <a:fillRect/>
                </a:stretch>
              </p:blipFill>
              <p:spPr>
                <a:xfrm>
                  <a:off x="8822915" y="3885508"/>
                  <a:ext cx="293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3" name="Freihand 262">
                  <a:extLst>
                    <a:ext uri="{FF2B5EF4-FFF2-40B4-BE49-F238E27FC236}">
                      <a16:creationId xmlns:a16="http://schemas.microsoft.com/office/drawing/2014/main" id="{8789C8D6-2444-3F02-E720-575BC269F65B}"/>
                    </a:ext>
                  </a:extLst>
                </p14:cNvPr>
                <p14:cNvContentPartPr/>
                <p14:nvPr/>
              </p14:nvContentPartPr>
              <p14:xfrm>
                <a:off x="9254555" y="3881188"/>
                <a:ext cx="78480" cy="101160"/>
              </p14:xfrm>
            </p:contentPart>
          </mc:Choice>
          <mc:Fallback xmlns="">
            <p:pic>
              <p:nvPicPr>
                <p:cNvPr id="263" name="Freihand 262">
                  <a:extLst>
                    <a:ext uri="{FF2B5EF4-FFF2-40B4-BE49-F238E27FC236}">
                      <a16:creationId xmlns:a16="http://schemas.microsoft.com/office/drawing/2014/main" id="{8789C8D6-2444-3F02-E720-575BC269F65B}"/>
                    </a:ext>
                  </a:extLst>
                </p:cNvPr>
                <p:cNvPicPr/>
                <p:nvPr/>
              </p:nvPicPr>
              <p:blipFill>
                <a:blip r:embed="rId445"/>
                <a:stretch>
                  <a:fillRect/>
                </a:stretch>
              </p:blipFill>
              <p:spPr>
                <a:xfrm>
                  <a:off x="9245555" y="3872188"/>
                  <a:ext cx="96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4" name="Freihand 263">
                  <a:extLst>
                    <a:ext uri="{FF2B5EF4-FFF2-40B4-BE49-F238E27FC236}">
                      <a16:creationId xmlns:a16="http://schemas.microsoft.com/office/drawing/2014/main" id="{B64ADDA1-3ECE-BF49-19EA-D67CFE3E3B88}"/>
                    </a:ext>
                  </a:extLst>
                </p14:cNvPr>
                <p14:cNvContentPartPr/>
                <p14:nvPr/>
              </p14:nvContentPartPr>
              <p14:xfrm>
                <a:off x="9158435" y="3808108"/>
                <a:ext cx="236520" cy="190440"/>
              </p14:xfrm>
            </p:contentPart>
          </mc:Choice>
          <mc:Fallback xmlns="">
            <p:pic>
              <p:nvPicPr>
                <p:cNvPr id="264" name="Freihand 263">
                  <a:extLst>
                    <a:ext uri="{FF2B5EF4-FFF2-40B4-BE49-F238E27FC236}">
                      <a16:creationId xmlns:a16="http://schemas.microsoft.com/office/drawing/2014/main" id="{B64ADDA1-3ECE-BF49-19EA-D67CFE3E3B88}"/>
                    </a:ext>
                  </a:extLst>
                </p:cNvPr>
                <p:cNvPicPr/>
                <p:nvPr/>
              </p:nvPicPr>
              <p:blipFill>
                <a:blip r:embed="rId447"/>
                <a:stretch>
                  <a:fillRect/>
                </a:stretch>
              </p:blipFill>
              <p:spPr>
                <a:xfrm>
                  <a:off x="9149795" y="3799108"/>
                  <a:ext cx="2541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6" name="Freihand 265">
                  <a:extLst>
                    <a:ext uri="{FF2B5EF4-FFF2-40B4-BE49-F238E27FC236}">
                      <a16:creationId xmlns:a16="http://schemas.microsoft.com/office/drawing/2014/main" id="{9C0527F2-0AE6-ACE9-A08A-DF45D2E94971}"/>
                    </a:ext>
                  </a:extLst>
                </p14:cNvPr>
                <p14:cNvContentPartPr/>
                <p14:nvPr/>
              </p14:nvContentPartPr>
              <p14:xfrm>
                <a:off x="9539315" y="3934108"/>
                <a:ext cx="163080" cy="4680"/>
              </p14:xfrm>
            </p:contentPart>
          </mc:Choice>
          <mc:Fallback xmlns="">
            <p:pic>
              <p:nvPicPr>
                <p:cNvPr id="266" name="Freihand 265">
                  <a:extLst>
                    <a:ext uri="{FF2B5EF4-FFF2-40B4-BE49-F238E27FC236}">
                      <a16:creationId xmlns:a16="http://schemas.microsoft.com/office/drawing/2014/main" id="{9C0527F2-0AE6-ACE9-A08A-DF45D2E94971}"/>
                    </a:ext>
                  </a:extLst>
                </p:cNvPr>
                <p:cNvPicPr/>
                <p:nvPr/>
              </p:nvPicPr>
              <p:blipFill>
                <a:blip r:embed="rId449"/>
                <a:stretch>
                  <a:fillRect/>
                </a:stretch>
              </p:blipFill>
              <p:spPr>
                <a:xfrm>
                  <a:off x="9530315" y="3925108"/>
                  <a:ext cx="180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7" name="Freihand 266">
                  <a:extLst>
                    <a:ext uri="{FF2B5EF4-FFF2-40B4-BE49-F238E27FC236}">
                      <a16:creationId xmlns:a16="http://schemas.microsoft.com/office/drawing/2014/main" id="{B8955E7F-3169-163E-A09B-C58CC20E55B7}"/>
                    </a:ext>
                  </a:extLst>
                </p14:cNvPr>
                <p14:cNvContentPartPr/>
                <p14:nvPr/>
              </p14:nvContentPartPr>
              <p14:xfrm>
                <a:off x="9541115" y="3969748"/>
                <a:ext cx="176040" cy="11880"/>
              </p14:xfrm>
            </p:contentPart>
          </mc:Choice>
          <mc:Fallback xmlns="">
            <p:pic>
              <p:nvPicPr>
                <p:cNvPr id="267" name="Freihand 266">
                  <a:extLst>
                    <a:ext uri="{FF2B5EF4-FFF2-40B4-BE49-F238E27FC236}">
                      <a16:creationId xmlns:a16="http://schemas.microsoft.com/office/drawing/2014/main" id="{B8955E7F-3169-163E-A09B-C58CC20E55B7}"/>
                    </a:ext>
                  </a:extLst>
                </p:cNvPr>
                <p:cNvPicPr/>
                <p:nvPr/>
              </p:nvPicPr>
              <p:blipFill>
                <a:blip r:embed="rId451"/>
                <a:stretch>
                  <a:fillRect/>
                </a:stretch>
              </p:blipFill>
              <p:spPr>
                <a:xfrm>
                  <a:off x="9532115" y="3961108"/>
                  <a:ext cx="193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8" name="Freihand 267">
                  <a:extLst>
                    <a:ext uri="{FF2B5EF4-FFF2-40B4-BE49-F238E27FC236}">
                      <a16:creationId xmlns:a16="http://schemas.microsoft.com/office/drawing/2014/main" id="{BC155AD4-91CD-CF1D-B75D-381450A3D8A4}"/>
                    </a:ext>
                  </a:extLst>
                </p14:cNvPr>
                <p14:cNvContentPartPr/>
                <p14:nvPr/>
              </p14:nvContentPartPr>
              <p14:xfrm>
                <a:off x="9698435" y="3883708"/>
                <a:ext cx="86760" cy="141480"/>
              </p14:xfrm>
            </p:contentPart>
          </mc:Choice>
          <mc:Fallback xmlns="">
            <p:pic>
              <p:nvPicPr>
                <p:cNvPr id="268" name="Freihand 267">
                  <a:extLst>
                    <a:ext uri="{FF2B5EF4-FFF2-40B4-BE49-F238E27FC236}">
                      <a16:creationId xmlns:a16="http://schemas.microsoft.com/office/drawing/2014/main" id="{BC155AD4-91CD-CF1D-B75D-381450A3D8A4}"/>
                    </a:ext>
                  </a:extLst>
                </p:cNvPr>
                <p:cNvPicPr/>
                <p:nvPr/>
              </p:nvPicPr>
              <p:blipFill>
                <a:blip r:embed="rId453"/>
                <a:stretch>
                  <a:fillRect/>
                </a:stretch>
              </p:blipFill>
              <p:spPr>
                <a:xfrm>
                  <a:off x="9689795" y="3875068"/>
                  <a:ext cx="104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0" name="Freihand 269">
                  <a:extLst>
                    <a:ext uri="{FF2B5EF4-FFF2-40B4-BE49-F238E27FC236}">
                      <a16:creationId xmlns:a16="http://schemas.microsoft.com/office/drawing/2014/main" id="{0360368F-A9ED-A7C0-2014-2544E8405AE5}"/>
                    </a:ext>
                  </a:extLst>
                </p14:cNvPr>
                <p14:cNvContentPartPr/>
                <p14:nvPr/>
              </p14:nvContentPartPr>
              <p14:xfrm>
                <a:off x="9955475" y="3861748"/>
                <a:ext cx="85320" cy="84960"/>
              </p14:xfrm>
            </p:contentPart>
          </mc:Choice>
          <mc:Fallback xmlns="">
            <p:pic>
              <p:nvPicPr>
                <p:cNvPr id="270" name="Freihand 269">
                  <a:extLst>
                    <a:ext uri="{FF2B5EF4-FFF2-40B4-BE49-F238E27FC236}">
                      <a16:creationId xmlns:a16="http://schemas.microsoft.com/office/drawing/2014/main" id="{0360368F-A9ED-A7C0-2014-2544E8405AE5}"/>
                    </a:ext>
                  </a:extLst>
                </p:cNvPr>
                <p:cNvPicPr/>
                <p:nvPr/>
              </p:nvPicPr>
              <p:blipFill>
                <a:blip r:embed="rId455"/>
                <a:stretch>
                  <a:fillRect/>
                </a:stretch>
              </p:blipFill>
              <p:spPr>
                <a:xfrm>
                  <a:off x="9946475" y="3853108"/>
                  <a:ext cx="102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1" name="Freihand 270">
                  <a:extLst>
                    <a:ext uri="{FF2B5EF4-FFF2-40B4-BE49-F238E27FC236}">
                      <a16:creationId xmlns:a16="http://schemas.microsoft.com/office/drawing/2014/main" id="{61FB47FB-882F-AB7B-5342-4DCDFC722748}"/>
                    </a:ext>
                  </a:extLst>
                </p14:cNvPr>
                <p14:cNvContentPartPr/>
                <p14:nvPr/>
              </p14:nvContentPartPr>
              <p14:xfrm>
                <a:off x="10030355" y="3827188"/>
                <a:ext cx="45720" cy="179280"/>
              </p14:xfrm>
            </p:contentPart>
          </mc:Choice>
          <mc:Fallback xmlns="">
            <p:pic>
              <p:nvPicPr>
                <p:cNvPr id="271" name="Freihand 270">
                  <a:extLst>
                    <a:ext uri="{FF2B5EF4-FFF2-40B4-BE49-F238E27FC236}">
                      <a16:creationId xmlns:a16="http://schemas.microsoft.com/office/drawing/2014/main" id="{61FB47FB-882F-AB7B-5342-4DCDFC722748}"/>
                    </a:ext>
                  </a:extLst>
                </p:cNvPr>
                <p:cNvPicPr/>
                <p:nvPr/>
              </p:nvPicPr>
              <p:blipFill>
                <a:blip r:embed="rId457"/>
                <a:stretch>
                  <a:fillRect/>
                </a:stretch>
              </p:blipFill>
              <p:spPr>
                <a:xfrm>
                  <a:off x="10021355" y="3818188"/>
                  <a:ext cx="63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3" name="Freihand 272">
                  <a:extLst>
                    <a:ext uri="{FF2B5EF4-FFF2-40B4-BE49-F238E27FC236}">
                      <a16:creationId xmlns:a16="http://schemas.microsoft.com/office/drawing/2014/main" id="{7368C017-4109-16D0-8A05-604A3A3AC9FD}"/>
                    </a:ext>
                  </a:extLst>
                </p14:cNvPr>
                <p14:cNvContentPartPr/>
                <p14:nvPr/>
              </p14:nvContentPartPr>
              <p14:xfrm>
                <a:off x="10156715" y="3749788"/>
                <a:ext cx="94320" cy="140040"/>
              </p14:xfrm>
            </p:contentPart>
          </mc:Choice>
          <mc:Fallback xmlns="">
            <p:pic>
              <p:nvPicPr>
                <p:cNvPr id="273" name="Freihand 272">
                  <a:extLst>
                    <a:ext uri="{FF2B5EF4-FFF2-40B4-BE49-F238E27FC236}">
                      <a16:creationId xmlns:a16="http://schemas.microsoft.com/office/drawing/2014/main" id="{7368C017-4109-16D0-8A05-604A3A3AC9FD}"/>
                    </a:ext>
                  </a:extLst>
                </p:cNvPr>
                <p:cNvPicPr/>
                <p:nvPr/>
              </p:nvPicPr>
              <p:blipFill>
                <a:blip r:embed="rId459"/>
                <a:stretch>
                  <a:fillRect/>
                </a:stretch>
              </p:blipFill>
              <p:spPr>
                <a:xfrm>
                  <a:off x="10147715" y="3740788"/>
                  <a:ext cx="111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4" name="Freihand 273">
                  <a:extLst>
                    <a:ext uri="{FF2B5EF4-FFF2-40B4-BE49-F238E27FC236}">
                      <a16:creationId xmlns:a16="http://schemas.microsoft.com/office/drawing/2014/main" id="{2439B018-A179-7A3C-59A9-B3AA800D24F7}"/>
                    </a:ext>
                  </a:extLst>
                </p14:cNvPr>
                <p14:cNvContentPartPr/>
                <p14:nvPr/>
              </p14:nvContentPartPr>
              <p14:xfrm>
                <a:off x="10319435" y="3893068"/>
                <a:ext cx="168840" cy="38880"/>
              </p14:xfrm>
            </p:contentPart>
          </mc:Choice>
          <mc:Fallback xmlns="">
            <p:pic>
              <p:nvPicPr>
                <p:cNvPr id="274" name="Freihand 273">
                  <a:extLst>
                    <a:ext uri="{FF2B5EF4-FFF2-40B4-BE49-F238E27FC236}">
                      <a16:creationId xmlns:a16="http://schemas.microsoft.com/office/drawing/2014/main" id="{2439B018-A179-7A3C-59A9-B3AA800D24F7}"/>
                    </a:ext>
                  </a:extLst>
                </p:cNvPr>
                <p:cNvPicPr/>
                <p:nvPr/>
              </p:nvPicPr>
              <p:blipFill>
                <a:blip r:embed="rId461"/>
                <a:stretch>
                  <a:fillRect/>
                </a:stretch>
              </p:blipFill>
              <p:spPr>
                <a:xfrm>
                  <a:off x="10310795" y="3884428"/>
                  <a:ext cx="186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5" name="Freihand 274">
                  <a:extLst>
                    <a:ext uri="{FF2B5EF4-FFF2-40B4-BE49-F238E27FC236}">
                      <a16:creationId xmlns:a16="http://schemas.microsoft.com/office/drawing/2014/main" id="{F77F2CC7-09A2-3A6E-8279-C4737641A938}"/>
                    </a:ext>
                  </a:extLst>
                </p14:cNvPr>
                <p14:cNvContentPartPr/>
                <p14:nvPr/>
              </p14:nvContentPartPr>
              <p14:xfrm>
                <a:off x="10342835" y="3936628"/>
                <a:ext cx="140760" cy="27360"/>
              </p14:xfrm>
            </p:contentPart>
          </mc:Choice>
          <mc:Fallback xmlns="">
            <p:pic>
              <p:nvPicPr>
                <p:cNvPr id="275" name="Freihand 274">
                  <a:extLst>
                    <a:ext uri="{FF2B5EF4-FFF2-40B4-BE49-F238E27FC236}">
                      <a16:creationId xmlns:a16="http://schemas.microsoft.com/office/drawing/2014/main" id="{F77F2CC7-09A2-3A6E-8279-C4737641A938}"/>
                    </a:ext>
                  </a:extLst>
                </p:cNvPr>
                <p:cNvPicPr/>
                <p:nvPr/>
              </p:nvPicPr>
              <p:blipFill>
                <a:blip r:embed="rId463"/>
                <a:stretch>
                  <a:fillRect/>
                </a:stretch>
              </p:blipFill>
              <p:spPr>
                <a:xfrm>
                  <a:off x="10333835" y="3927988"/>
                  <a:ext cx="158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7" name="Freihand 276">
                  <a:extLst>
                    <a:ext uri="{FF2B5EF4-FFF2-40B4-BE49-F238E27FC236}">
                      <a16:creationId xmlns:a16="http://schemas.microsoft.com/office/drawing/2014/main" id="{38B155C4-8875-301F-6DCA-CDD73292ABE0}"/>
                    </a:ext>
                  </a:extLst>
                </p14:cNvPr>
                <p14:cNvContentPartPr/>
                <p14:nvPr/>
              </p14:nvContentPartPr>
              <p14:xfrm>
                <a:off x="10583315" y="3776788"/>
                <a:ext cx="113040" cy="144720"/>
              </p14:xfrm>
            </p:contentPart>
          </mc:Choice>
          <mc:Fallback xmlns="">
            <p:pic>
              <p:nvPicPr>
                <p:cNvPr id="277" name="Freihand 276">
                  <a:extLst>
                    <a:ext uri="{FF2B5EF4-FFF2-40B4-BE49-F238E27FC236}">
                      <a16:creationId xmlns:a16="http://schemas.microsoft.com/office/drawing/2014/main" id="{38B155C4-8875-301F-6DCA-CDD73292ABE0}"/>
                    </a:ext>
                  </a:extLst>
                </p:cNvPr>
                <p:cNvPicPr/>
                <p:nvPr/>
              </p:nvPicPr>
              <p:blipFill>
                <a:blip r:embed="rId465"/>
                <a:stretch>
                  <a:fillRect/>
                </a:stretch>
              </p:blipFill>
              <p:spPr>
                <a:xfrm>
                  <a:off x="10574675" y="3768148"/>
                  <a:ext cx="130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8" name="Freihand 277">
                  <a:extLst>
                    <a:ext uri="{FF2B5EF4-FFF2-40B4-BE49-F238E27FC236}">
                      <a16:creationId xmlns:a16="http://schemas.microsoft.com/office/drawing/2014/main" id="{14836ED1-6477-8923-B218-839C502E51C3}"/>
                    </a:ext>
                  </a:extLst>
                </p14:cNvPr>
                <p14:cNvContentPartPr/>
                <p14:nvPr/>
              </p14:nvContentPartPr>
              <p14:xfrm>
                <a:off x="10663595" y="3827188"/>
                <a:ext cx="18000" cy="125280"/>
              </p14:xfrm>
            </p:contentPart>
          </mc:Choice>
          <mc:Fallback xmlns="">
            <p:pic>
              <p:nvPicPr>
                <p:cNvPr id="278" name="Freihand 277">
                  <a:extLst>
                    <a:ext uri="{FF2B5EF4-FFF2-40B4-BE49-F238E27FC236}">
                      <a16:creationId xmlns:a16="http://schemas.microsoft.com/office/drawing/2014/main" id="{14836ED1-6477-8923-B218-839C502E51C3}"/>
                    </a:ext>
                  </a:extLst>
                </p:cNvPr>
                <p:cNvPicPr/>
                <p:nvPr/>
              </p:nvPicPr>
              <p:blipFill>
                <a:blip r:embed="rId467"/>
                <a:stretch>
                  <a:fillRect/>
                </a:stretch>
              </p:blipFill>
              <p:spPr>
                <a:xfrm>
                  <a:off x="10654595" y="3818188"/>
                  <a:ext cx="35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9" name="Freihand 278">
                  <a:extLst>
                    <a:ext uri="{FF2B5EF4-FFF2-40B4-BE49-F238E27FC236}">
                      <a16:creationId xmlns:a16="http://schemas.microsoft.com/office/drawing/2014/main" id="{0B65E5AA-0B49-36E6-74F7-C33838E09697}"/>
                    </a:ext>
                  </a:extLst>
                </p14:cNvPr>
                <p14:cNvContentPartPr/>
                <p14:nvPr/>
              </p14:nvContentPartPr>
              <p14:xfrm>
                <a:off x="10726955" y="3777868"/>
                <a:ext cx="209520" cy="155520"/>
              </p14:xfrm>
            </p:contentPart>
          </mc:Choice>
          <mc:Fallback xmlns="">
            <p:pic>
              <p:nvPicPr>
                <p:cNvPr id="279" name="Freihand 278">
                  <a:extLst>
                    <a:ext uri="{FF2B5EF4-FFF2-40B4-BE49-F238E27FC236}">
                      <a16:creationId xmlns:a16="http://schemas.microsoft.com/office/drawing/2014/main" id="{0B65E5AA-0B49-36E6-74F7-C33838E09697}"/>
                    </a:ext>
                  </a:extLst>
                </p:cNvPr>
                <p:cNvPicPr/>
                <p:nvPr/>
              </p:nvPicPr>
              <p:blipFill>
                <a:blip r:embed="rId469"/>
                <a:stretch>
                  <a:fillRect/>
                </a:stretch>
              </p:blipFill>
              <p:spPr>
                <a:xfrm>
                  <a:off x="10718315" y="3768868"/>
                  <a:ext cx="227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0" name="Freihand 279">
                  <a:extLst>
                    <a:ext uri="{FF2B5EF4-FFF2-40B4-BE49-F238E27FC236}">
                      <a16:creationId xmlns:a16="http://schemas.microsoft.com/office/drawing/2014/main" id="{86296F67-E104-B9F3-FFB8-6F966D96C632}"/>
                    </a:ext>
                  </a:extLst>
                </p14:cNvPr>
                <p14:cNvContentPartPr/>
                <p14:nvPr/>
              </p14:nvContentPartPr>
              <p14:xfrm>
                <a:off x="11008475" y="3765988"/>
                <a:ext cx="47880" cy="126720"/>
              </p14:xfrm>
            </p:contentPart>
          </mc:Choice>
          <mc:Fallback xmlns="">
            <p:pic>
              <p:nvPicPr>
                <p:cNvPr id="280" name="Freihand 279">
                  <a:extLst>
                    <a:ext uri="{FF2B5EF4-FFF2-40B4-BE49-F238E27FC236}">
                      <a16:creationId xmlns:a16="http://schemas.microsoft.com/office/drawing/2014/main" id="{86296F67-E104-B9F3-FFB8-6F966D96C632}"/>
                    </a:ext>
                  </a:extLst>
                </p:cNvPr>
                <p:cNvPicPr/>
                <p:nvPr/>
              </p:nvPicPr>
              <p:blipFill>
                <a:blip r:embed="rId471"/>
                <a:stretch>
                  <a:fillRect/>
                </a:stretch>
              </p:blipFill>
              <p:spPr>
                <a:xfrm>
                  <a:off x="10999475" y="3756988"/>
                  <a:ext cx="65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1" name="Freihand 280">
                  <a:extLst>
                    <a:ext uri="{FF2B5EF4-FFF2-40B4-BE49-F238E27FC236}">
                      <a16:creationId xmlns:a16="http://schemas.microsoft.com/office/drawing/2014/main" id="{11F59E60-9F13-E1DE-4E69-8BAAA1FD4FDE}"/>
                    </a:ext>
                  </a:extLst>
                </p14:cNvPr>
                <p14:cNvContentPartPr/>
                <p14:nvPr/>
              </p14:nvContentPartPr>
              <p14:xfrm>
                <a:off x="10992275" y="3700828"/>
                <a:ext cx="223200" cy="144000"/>
              </p14:xfrm>
            </p:contentPart>
          </mc:Choice>
          <mc:Fallback xmlns="">
            <p:pic>
              <p:nvPicPr>
                <p:cNvPr id="281" name="Freihand 280">
                  <a:extLst>
                    <a:ext uri="{FF2B5EF4-FFF2-40B4-BE49-F238E27FC236}">
                      <a16:creationId xmlns:a16="http://schemas.microsoft.com/office/drawing/2014/main" id="{11F59E60-9F13-E1DE-4E69-8BAAA1FD4FDE}"/>
                    </a:ext>
                  </a:extLst>
                </p:cNvPr>
                <p:cNvPicPr/>
                <p:nvPr/>
              </p:nvPicPr>
              <p:blipFill>
                <a:blip r:embed="rId473"/>
                <a:stretch>
                  <a:fillRect/>
                </a:stretch>
              </p:blipFill>
              <p:spPr>
                <a:xfrm>
                  <a:off x="10983635" y="3692188"/>
                  <a:ext cx="240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2" name="Freihand 281">
                  <a:extLst>
                    <a:ext uri="{FF2B5EF4-FFF2-40B4-BE49-F238E27FC236}">
                      <a16:creationId xmlns:a16="http://schemas.microsoft.com/office/drawing/2014/main" id="{2F4543FF-08ED-5477-4084-FA0E184FA07D}"/>
                    </a:ext>
                  </a:extLst>
                </p14:cNvPr>
                <p14:cNvContentPartPr/>
                <p14:nvPr/>
              </p14:nvContentPartPr>
              <p14:xfrm>
                <a:off x="11137355" y="3700828"/>
                <a:ext cx="84240" cy="12600"/>
              </p14:xfrm>
            </p:contentPart>
          </mc:Choice>
          <mc:Fallback xmlns="">
            <p:pic>
              <p:nvPicPr>
                <p:cNvPr id="282" name="Freihand 281">
                  <a:extLst>
                    <a:ext uri="{FF2B5EF4-FFF2-40B4-BE49-F238E27FC236}">
                      <a16:creationId xmlns:a16="http://schemas.microsoft.com/office/drawing/2014/main" id="{2F4543FF-08ED-5477-4084-FA0E184FA07D}"/>
                    </a:ext>
                  </a:extLst>
                </p:cNvPr>
                <p:cNvPicPr/>
                <p:nvPr/>
              </p:nvPicPr>
              <p:blipFill>
                <a:blip r:embed="rId475"/>
                <a:stretch>
                  <a:fillRect/>
                </a:stretch>
              </p:blipFill>
              <p:spPr>
                <a:xfrm>
                  <a:off x="11128355" y="3692188"/>
                  <a:ext cx="101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3" name="Freihand 282">
                  <a:extLst>
                    <a:ext uri="{FF2B5EF4-FFF2-40B4-BE49-F238E27FC236}">
                      <a16:creationId xmlns:a16="http://schemas.microsoft.com/office/drawing/2014/main" id="{237134A2-1891-4234-7EB1-760338F10719}"/>
                    </a:ext>
                  </a:extLst>
                </p14:cNvPr>
                <p14:cNvContentPartPr/>
                <p14:nvPr/>
              </p14:nvContentPartPr>
              <p14:xfrm>
                <a:off x="11244275" y="3683548"/>
                <a:ext cx="203040" cy="100440"/>
              </p14:xfrm>
            </p:contentPart>
          </mc:Choice>
          <mc:Fallback xmlns="">
            <p:pic>
              <p:nvPicPr>
                <p:cNvPr id="283" name="Freihand 282">
                  <a:extLst>
                    <a:ext uri="{FF2B5EF4-FFF2-40B4-BE49-F238E27FC236}">
                      <a16:creationId xmlns:a16="http://schemas.microsoft.com/office/drawing/2014/main" id="{237134A2-1891-4234-7EB1-760338F10719}"/>
                    </a:ext>
                  </a:extLst>
                </p:cNvPr>
                <p:cNvPicPr/>
                <p:nvPr/>
              </p:nvPicPr>
              <p:blipFill>
                <a:blip r:embed="rId477"/>
                <a:stretch>
                  <a:fillRect/>
                </a:stretch>
              </p:blipFill>
              <p:spPr>
                <a:xfrm>
                  <a:off x="11235275" y="3674548"/>
                  <a:ext cx="220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4" name="Freihand 283">
                  <a:extLst>
                    <a:ext uri="{FF2B5EF4-FFF2-40B4-BE49-F238E27FC236}">
                      <a16:creationId xmlns:a16="http://schemas.microsoft.com/office/drawing/2014/main" id="{28FC1B76-2B83-4627-F682-EA83C52D551E}"/>
                    </a:ext>
                  </a:extLst>
                </p14:cNvPr>
                <p14:cNvContentPartPr/>
                <p14:nvPr/>
              </p14:nvContentPartPr>
              <p14:xfrm>
                <a:off x="11511035" y="3717028"/>
                <a:ext cx="13680" cy="3600"/>
              </p14:xfrm>
            </p:contentPart>
          </mc:Choice>
          <mc:Fallback xmlns="">
            <p:pic>
              <p:nvPicPr>
                <p:cNvPr id="284" name="Freihand 283">
                  <a:extLst>
                    <a:ext uri="{FF2B5EF4-FFF2-40B4-BE49-F238E27FC236}">
                      <a16:creationId xmlns:a16="http://schemas.microsoft.com/office/drawing/2014/main" id="{28FC1B76-2B83-4627-F682-EA83C52D551E}"/>
                    </a:ext>
                  </a:extLst>
                </p:cNvPr>
                <p:cNvPicPr/>
                <p:nvPr/>
              </p:nvPicPr>
              <p:blipFill>
                <a:blip r:embed="rId479"/>
                <a:stretch>
                  <a:fillRect/>
                </a:stretch>
              </p:blipFill>
              <p:spPr>
                <a:xfrm>
                  <a:off x="11502035" y="3708028"/>
                  <a:ext cx="31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5" name="Freihand 284">
                  <a:extLst>
                    <a:ext uri="{FF2B5EF4-FFF2-40B4-BE49-F238E27FC236}">
                      <a16:creationId xmlns:a16="http://schemas.microsoft.com/office/drawing/2014/main" id="{B67F6561-3164-3176-7C52-89AD4AB7E686}"/>
                    </a:ext>
                  </a:extLst>
                </p14:cNvPr>
                <p14:cNvContentPartPr/>
                <p14:nvPr/>
              </p14:nvContentPartPr>
              <p14:xfrm>
                <a:off x="11588795" y="3597868"/>
                <a:ext cx="43200" cy="132120"/>
              </p14:xfrm>
            </p:contentPart>
          </mc:Choice>
          <mc:Fallback xmlns="">
            <p:pic>
              <p:nvPicPr>
                <p:cNvPr id="285" name="Freihand 284">
                  <a:extLst>
                    <a:ext uri="{FF2B5EF4-FFF2-40B4-BE49-F238E27FC236}">
                      <a16:creationId xmlns:a16="http://schemas.microsoft.com/office/drawing/2014/main" id="{B67F6561-3164-3176-7C52-89AD4AB7E686}"/>
                    </a:ext>
                  </a:extLst>
                </p:cNvPr>
                <p:cNvPicPr/>
                <p:nvPr/>
              </p:nvPicPr>
              <p:blipFill>
                <a:blip r:embed="rId481"/>
                <a:stretch>
                  <a:fillRect/>
                </a:stretch>
              </p:blipFill>
              <p:spPr>
                <a:xfrm>
                  <a:off x="11579795" y="3588868"/>
                  <a:ext cx="60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6" name="Freihand 285">
                  <a:extLst>
                    <a:ext uri="{FF2B5EF4-FFF2-40B4-BE49-F238E27FC236}">
                      <a16:creationId xmlns:a16="http://schemas.microsoft.com/office/drawing/2014/main" id="{E6C62662-D70D-6E38-F2B7-19550153FE69}"/>
                    </a:ext>
                  </a:extLst>
                </p14:cNvPr>
                <p14:cNvContentPartPr/>
                <p14:nvPr/>
              </p14:nvContentPartPr>
              <p14:xfrm>
                <a:off x="11649995" y="3571948"/>
                <a:ext cx="81360" cy="135360"/>
              </p14:xfrm>
            </p:contentPart>
          </mc:Choice>
          <mc:Fallback xmlns="">
            <p:pic>
              <p:nvPicPr>
                <p:cNvPr id="286" name="Freihand 285">
                  <a:extLst>
                    <a:ext uri="{FF2B5EF4-FFF2-40B4-BE49-F238E27FC236}">
                      <a16:creationId xmlns:a16="http://schemas.microsoft.com/office/drawing/2014/main" id="{E6C62662-D70D-6E38-F2B7-19550153FE69}"/>
                    </a:ext>
                  </a:extLst>
                </p:cNvPr>
                <p:cNvPicPr/>
                <p:nvPr/>
              </p:nvPicPr>
              <p:blipFill>
                <a:blip r:embed="rId483"/>
                <a:stretch>
                  <a:fillRect/>
                </a:stretch>
              </p:blipFill>
              <p:spPr>
                <a:xfrm>
                  <a:off x="11641355" y="3562948"/>
                  <a:ext cx="99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7" name="Freihand 286">
                  <a:extLst>
                    <a:ext uri="{FF2B5EF4-FFF2-40B4-BE49-F238E27FC236}">
                      <a16:creationId xmlns:a16="http://schemas.microsoft.com/office/drawing/2014/main" id="{7897CBD1-E847-8123-AD76-0AE86FFCE49F}"/>
                    </a:ext>
                  </a:extLst>
                </p14:cNvPr>
                <p14:cNvContentPartPr/>
                <p14:nvPr/>
              </p14:nvContentPartPr>
              <p14:xfrm>
                <a:off x="11824955" y="3517228"/>
                <a:ext cx="50400" cy="132480"/>
              </p14:xfrm>
            </p:contentPart>
          </mc:Choice>
          <mc:Fallback xmlns="">
            <p:pic>
              <p:nvPicPr>
                <p:cNvPr id="287" name="Freihand 286">
                  <a:extLst>
                    <a:ext uri="{FF2B5EF4-FFF2-40B4-BE49-F238E27FC236}">
                      <a16:creationId xmlns:a16="http://schemas.microsoft.com/office/drawing/2014/main" id="{7897CBD1-E847-8123-AD76-0AE86FFCE49F}"/>
                    </a:ext>
                  </a:extLst>
                </p:cNvPr>
                <p:cNvPicPr/>
                <p:nvPr/>
              </p:nvPicPr>
              <p:blipFill>
                <a:blip r:embed="rId485"/>
                <a:stretch>
                  <a:fillRect/>
                </a:stretch>
              </p:blipFill>
              <p:spPr>
                <a:xfrm>
                  <a:off x="11816315" y="3508588"/>
                  <a:ext cx="68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8" name="Freihand 287">
                  <a:extLst>
                    <a:ext uri="{FF2B5EF4-FFF2-40B4-BE49-F238E27FC236}">
                      <a16:creationId xmlns:a16="http://schemas.microsoft.com/office/drawing/2014/main" id="{0A7BCA50-4E8E-C41E-3656-A5DF079F6104}"/>
                    </a:ext>
                  </a:extLst>
                </p14:cNvPr>
                <p14:cNvContentPartPr/>
                <p14:nvPr/>
              </p14:nvContentPartPr>
              <p14:xfrm>
                <a:off x="11706875" y="3465748"/>
                <a:ext cx="75600" cy="60480"/>
              </p14:xfrm>
            </p:contentPart>
          </mc:Choice>
          <mc:Fallback xmlns="">
            <p:pic>
              <p:nvPicPr>
                <p:cNvPr id="288" name="Freihand 287">
                  <a:extLst>
                    <a:ext uri="{FF2B5EF4-FFF2-40B4-BE49-F238E27FC236}">
                      <a16:creationId xmlns:a16="http://schemas.microsoft.com/office/drawing/2014/main" id="{0A7BCA50-4E8E-C41E-3656-A5DF079F6104}"/>
                    </a:ext>
                  </a:extLst>
                </p:cNvPr>
                <p:cNvPicPr/>
                <p:nvPr/>
              </p:nvPicPr>
              <p:blipFill>
                <a:blip r:embed="rId487"/>
                <a:stretch>
                  <a:fillRect/>
                </a:stretch>
              </p:blipFill>
              <p:spPr>
                <a:xfrm>
                  <a:off x="11697875" y="3456748"/>
                  <a:ext cx="93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9" name="Freihand 288">
                  <a:extLst>
                    <a:ext uri="{FF2B5EF4-FFF2-40B4-BE49-F238E27FC236}">
                      <a16:creationId xmlns:a16="http://schemas.microsoft.com/office/drawing/2014/main" id="{50CE120C-1EC4-8BAB-2626-6D2EFD0CE109}"/>
                    </a:ext>
                  </a:extLst>
                </p14:cNvPr>
                <p14:cNvContentPartPr/>
                <p14:nvPr/>
              </p14:nvContentPartPr>
              <p14:xfrm>
                <a:off x="11885075" y="3590308"/>
                <a:ext cx="50040" cy="52200"/>
              </p14:xfrm>
            </p:contentPart>
          </mc:Choice>
          <mc:Fallback xmlns="">
            <p:pic>
              <p:nvPicPr>
                <p:cNvPr id="289" name="Freihand 288">
                  <a:extLst>
                    <a:ext uri="{FF2B5EF4-FFF2-40B4-BE49-F238E27FC236}">
                      <a16:creationId xmlns:a16="http://schemas.microsoft.com/office/drawing/2014/main" id="{50CE120C-1EC4-8BAB-2626-6D2EFD0CE109}"/>
                    </a:ext>
                  </a:extLst>
                </p:cNvPr>
                <p:cNvPicPr/>
                <p:nvPr/>
              </p:nvPicPr>
              <p:blipFill>
                <a:blip r:embed="rId489"/>
                <a:stretch>
                  <a:fillRect/>
                </a:stretch>
              </p:blipFill>
              <p:spPr>
                <a:xfrm>
                  <a:off x="11876435" y="3581308"/>
                  <a:ext cx="67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1" name="Freihand 290">
                  <a:extLst>
                    <a:ext uri="{FF2B5EF4-FFF2-40B4-BE49-F238E27FC236}">
                      <a16:creationId xmlns:a16="http://schemas.microsoft.com/office/drawing/2014/main" id="{087103F1-F0B7-3CDE-ED66-16C355CC82CF}"/>
                    </a:ext>
                  </a:extLst>
                </p14:cNvPr>
                <p14:cNvContentPartPr/>
                <p14:nvPr/>
              </p14:nvContentPartPr>
              <p14:xfrm>
                <a:off x="10950515" y="3994588"/>
                <a:ext cx="183960" cy="57240"/>
              </p14:xfrm>
            </p:contentPart>
          </mc:Choice>
          <mc:Fallback xmlns="">
            <p:pic>
              <p:nvPicPr>
                <p:cNvPr id="291" name="Freihand 290">
                  <a:extLst>
                    <a:ext uri="{FF2B5EF4-FFF2-40B4-BE49-F238E27FC236}">
                      <a16:creationId xmlns:a16="http://schemas.microsoft.com/office/drawing/2014/main" id="{087103F1-F0B7-3CDE-ED66-16C355CC82CF}"/>
                    </a:ext>
                  </a:extLst>
                </p:cNvPr>
                <p:cNvPicPr/>
                <p:nvPr/>
              </p:nvPicPr>
              <p:blipFill>
                <a:blip r:embed="rId491"/>
                <a:stretch>
                  <a:fillRect/>
                </a:stretch>
              </p:blipFill>
              <p:spPr>
                <a:xfrm>
                  <a:off x="10941875" y="3985588"/>
                  <a:ext cx="201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2" name="Freihand 291">
                  <a:extLst>
                    <a:ext uri="{FF2B5EF4-FFF2-40B4-BE49-F238E27FC236}">
                      <a16:creationId xmlns:a16="http://schemas.microsoft.com/office/drawing/2014/main" id="{8839E6A5-7586-8BDE-11C1-4ACBDC212AE3}"/>
                    </a:ext>
                  </a:extLst>
                </p14:cNvPr>
                <p14:cNvContentPartPr/>
                <p14:nvPr/>
              </p14:nvContentPartPr>
              <p14:xfrm>
                <a:off x="10969235" y="4035988"/>
                <a:ext cx="168840" cy="78120"/>
              </p14:xfrm>
            </p:contentPart>
          </mc:Choice>
          <mc:Fallback xmlns="">
            <p:pic>
              <p:nvPicPr>
                <p:cNvPr id="292" name="Freihand 291">
                  <a:extLst>
                    <a:ext uri="{FF2B5EF4-FFF2-40B4-BE49-F238E27FC236}">
                      <a16:creationId xmlns:a16="http://schemas.microsoft.com/office/drawing/2014/main" id="{8839E6A5-7586-8BDE-11C1-4ACBDC212AE3}"/>
                    </a:ext>
                  </a:extLst>
                </p:cNvPr>
                <p:cNvPicPr/>
                <p:nvPr/>
              </p:nvPicPr>
              <p:blipFill>
                <a:blip r:embed="rId493"/>
                <a:stretch>
                  <a:fillRect/>
                </a:stretch>
              </p:blipFill>
              <p:spPr>
                <a:xfrm>
                  <a:off x="10960595" y="4026988"/>
                  <a:ext cx="186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3" name="Freihand 292">
                  <a:extLst>
                    <a:ext uri="{FF2B5EF4-FFF2-40B4-BE49-F238E27FC236}">
                      <a16:creationId xmlns:a16="http://schemas.microsoft.com/office/drawing/2014/main" id="{4F23AB6E-84C5-7971-CA94-50B9C1319B0B}"/>
                    </a:ext>
                  </a:extLst>
                </p14:cNvPr>
                <p14:cNvContentPartPr/>
                <p14:nvPr/>
              </p14:nvContentPartPr>
              <p14:xfrm>
                <a:off x="11199995" y="3941668"/>
                <a:ext cx="92880" cy="101880"/>
              </p14:xfrm>
            </p:contentPart>
          </mc:Choice>
          <mc:Fallback xmlns="">
            <p:pic>
              <p:nvPicPr>
                <p:cNvPr id="293" name="Freihand 292">
                  <a:extLst>
                    <a:ext uri="{FF2B5EF4-FFF2-40B4-BE49-F238E27FC236}">
                      <a16:creationId xmlns:a16="http://schemas.microsoft.com/office/drawing/2014/main" id="{4F23AB6E-84C5-7971-CA94-50B9C1319B0B}"/>
                    </a:ext>
                  </a:extLst>
                </p:cNvPr>
                <p:cNvPicPr/>
                <p:nvPr/>
              </p:nvPicPr>
              <p:blipFill>
                <a:blip r:embed="rId495"/>
                <a:stretch>
                  <a:fillRect/>
                </a:stretch>
              </p:blipFill>
              <p:spPr>
                <a:xfrm>
                  <a:off x="11191355" y="3932668"/>
                  <a:ext cx="110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4" name="Freihand 293">
                  <a:extLst>
                    <a:ext uri="{FF2B5EF4-FFF2-40B4-BE49-F238E27FC236}">
                      <a16:creationId xmlns:a16="http://schemas.microsoft.com/office/drawing/2014/main" id="{E0493996-5409-35B0-937A-D0B7CED35AF6}"/>
                    </a:ext>
                  </a:extLst>
                </p14:cNvPr>
                <p14:cNvContentPartPr/>
                <p14:nvPr/>
              </p14:nvContentPartPr>
              <p14:xfrm>
                <a:off x="11364515" y="3888748"/>
                <a:ext cx="115560" cy="151560"/>
              </p14:xfrm>
            </p:contentPart>
          </mc:Choice>
          <mc:Fallback xmlns="">
            <p:pic>
              <p:nvPicPr>
                <p:cNvPr id="294" name="Freihand 293">
                  <a:extLst>
                    <a:ext uri="{FF2B5EF4-FFF2-40B4-BE49-F238E27FC236}">
                      <a16:creationId xmlns:a16="http://schemas.microsoft.com/office/drawing/2014/main" id="{E0493996-5409-35B0-937A-D0B7CED35AF6}"/>
                    </a:ext>
                  </a:extLst>
                </p:cNvPr>
                <p:cNvPicPr/>
                <p:nvPr/>
              </p:nvPicPr>
              <p:blipFill>
                <a:blip r:embed="rId497"/>
                <a:stretch>
                  <a:fillRect/>
                </a:stretch>
              </p:blipFill>
              <p:spPr>
                <a:xfrm>
                  <a:off x="11355515" y="3880108"/>
                  <a:ext cx="133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5" name="Freihand 294">
                  <a:extLst>
                    <a:ext uri="{FF2B5EF4-FFF2-40B4-BE49-F238E27FC236}">
                      <a16:creationId xmlns:a16="http://schemas.microsoft.com/office/drawing/2014/main" id="{3652A81F-35F5-FD7D-40B9-89749B1CFF93}"/>
                    </a:ext>
                  </a:extLst>
                </p14:cNvPr>
                <p14:cNvContentPartPr/>
                <p14:nvPr/>
              </p14:nvContentPartPr>
              <p14:xfrm>
                <a:off x="11541275" y="3868228"/>
                <a:ext cx="121680" cy="120960"/>
              </p14:xfrm>
            </p:contentPart>
          </mc:Choice>
          <mc:Fallback xmlns="">
            <p:pic>
              <p:nvPicPr>
                <p:cNvPr id="295" name="Freihand 294">
                  <a:extLst>
                    <a:ext uri="{FF2B5EF4-FFF2-40B4-BE49-F238E27FC236}">
                      <a16:creationId xmlns:a16="http://schemas.microsoft.com/office/drawing/2014/main" id="{3652A81F-35F5-FD7D-40B9-89749B1CFF93}"/>
                    </a:ext>
                  </a:extLst>
                </p:cNvPr>
                <p:cNvPicPr/>
                <p:nvPr/>
              </p:nvPicPr>
              <p:blipFill>
                <a:blip r:embed="rId499"/>
                <a:stretch>
                  <a:fillRect/>
                </a:stretch>
              </p:blipFill>
              <p:spPr>
                <a:xfrm>
                  <a:off x="11532275" y="3859588"/>
                  <a:ext cx="139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6" name="Freihand 295">
                  <a:extLst>
                    <a:ext uri="{FF2B5EF4-FFF2-40B4-BE49-F238E27FC236}">
                      <a16:creationId xmlns:a16="http://schemas.microsoft.com/office/drawing/2014/main" id="{95565A0A-D6FA-434F-99DC-4DC0D6E981E1}"/>
                    </a:ext>
                  </a:extLst>
                </p14:cNvPr>
                <p14:cNvContentPartPr/>
                <p14:nvPr/>
              </p14:nvContentPartPr>
              <p14:xfrm>
                <a:off x="11184875" y="3978388"/>
                <a:ext cx="635040" cy="248400"/>
              </p14:xfrm>
            </p:contentPart>
          </mc:Choice>
          <mc:Fallback xmlns="">
            <p:pic>
              <p:nvPicPr>
                <p:cNvPr id="296" name="Freihand 295">
                  <a:extLst>
                    <a:ext uri="{FF2B5EF4-FFF2-40B4-BE49-F238E27FC236}">
                      <a16:creationId xmlns:a16="http://schemas.microsoft.com/office/drawing/2014/main" id="{95565A0A-D6FA-434F-99DC-4DC0D6E981E1}"/>
                    </a:ext>
                  </a:extLst>
                </p:cNvPr>
                <p:cNvPicPr/>
                <p:nvPr/>
              </p:nvPicPr>
              <p:blipFill>
                <a:blip r:embed="rId501"/>
                <a:stretch>
                  <a:fillRect/>
                </a:stretch>
              </p:blipFill>
              <p:spPr>
                <a:xfrm>
                  <a:off x="11175875" y="3969748"/>
                  <a:ext cx="652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8" name="Freihand 297">
                  <a:extLst>
                    <a:ext uri="{FF2B5EF4-FFF2-40B4-BE49-F238E27FC236}">
                      <a16:creationId xmlns:a16="http://schemas.microsoft.com/office/drawing/2014/main" id="{12C3E759-74F5-C83F-EAFF-0FF610DB56FA}"/>
                    </a:ext>
                  </a:extLst>
                </p14:cNvPr>
                <p14:cNvContentPartPr/>
                <p14:nvPr/>
              </p14:nvContentPartPr>
              <p14:xfrm>
                <a:off x="11896235" y="4041028"/>
                <a:ext cx="144720" cy="146880"/>
              </p14:xfrm>
            </p:contentPart>
          </mc:Choice>
          <mc:Fallback xmlns="">
            <p:pic>
              <p:nvPicPr>
                <p:cNvPr id="298" name="Freihand 297">
                  <a:extLst>
                    <a:ext uri="{FF2B5EF4-FFF2-40B4-BE49-F238E27FC236}">
                      <a16:creationId xmlns:a16="http://schemas.microsoft.com/office/drawing/2014/main" id="{12C3E759-74F5-C83F-EAFF-0FF610DB56FA}"/>
                    </a:ext>
                  </a:extLst>
                </p:cNvPr>
                <p:cNvPicPr/>
                <p:nvPr/>
              </p:nvPicPr>
              <p:blipFill>
                <a:blip r:embed="rId503"/>
                <a:stretch>
                  <a:fillRect/>
                </a:stretch>
              </p:blipFill>
              <p:spPr>
                <a:xfrm>
                  <a:off x="11887235" y="4032388"/>
                  <a:ext cx="162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9" name="Freihand 298">
                  <a:extLst>
                    <a:ext uri="{FF2B5EF4-FFF2-40B4-BE49-F238E27FC236}">
                      <a16:creationId xmlns:a16="http://schemas.microsoft.com/office/drawing/2014/main" id="{5EFD230D-74D2-1EBC-E885-F554F1623BA7}"/>
                    </a:ext>
                  </a:extLst>
                </p14:cNvPr>
                <p14:cNvContentPartPr/>
                <p14:nvPr/>
              </p14:nvContentPartPr>
              <p14:xfrm>
                <a:off x="11848355" y="3977308"/>
                <a:ext cx="274320" cy="243000"/>
              </p14:xfrm>
            </p:contentPart>
          </mc:Choice>
          <mc:Fallback xmlns="">
            <p:pic>
              <p:nvPicPr>
                <p:cNvPr id="299" name="Freihand 298">
                  <a:extLst>
                    <a:ext uri="{FF2B5EF4-FFF2-40B4-BE49-F238E27FC236}">
                      <a16:creationId xmlns:a16="http://schemas.microsoft.com/office/drawing/2014/main" id="{5EFD230D-74D2-1EBC-E885-F554F1623BA7}"/>
                    </a:ext>
                  </a:extLst>
                </p:cNvPr>
                <p:cNvPicPr/>
                <p:nvPr/>
              </p:nvPicPr>
              <p:blipFill>
                <a:blip r:embed="rId505"/>
                <a:stretch>
                  <a:fillRect/>
                </a:stretch>
              </p:blipFill>
              <p:spPr>
                <a:xfrm>
                  <a:off x="11839355" y="3968308"/>
                  <a:ext cx="2919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1" name="Freihand 300">
                  <a:extLst>
                    <a:ext uri="{FF2B5EF4-FFF2-40B4-BE49-F238E27FC236}">
                      <a16:creationId xmlns:a16="http://schemas.microsoft.com/office/drawing/2014/main" id="{2C61A992-4A7B-D5BB-AB12-3D6158D8C6BA}"/>
                    </a:ext>
                  </a:extLst>
                </p14:cNvPr>
                <p14:cNvContentPartPr/>
                <p14:nvPr/>
              </p14:nvContentPartPr>
              <p14:xfrm>
                <a:off x="503315" y="5715388"/>
                <a:ext cx="82080" cy="177840"/>
              </p14:xfrm>
            </p:contentPart>
          </mc:Choice>
          <mc:Fallback xmlns="">
            <p:pic>
              <p:nvPicPr>
                <p:cNvPr id="301" name="Freihand 300">
                  <a:extLst>
                    <a:ext uri="{FF2B5EF4-FFF2-40B4-BE49-F238E27FC236}">
                      <a16:creationId xmlns:a16="http://schemas.microsoft.com/office/drawing/2014/main" id="{2C61A992-4A7B-D5BB-AB12-3D6158D8C6BA}"/>
                    </a:ext>
                  </a:extLst>
                </p:cNvPr>
                <p:cNvPicPr/>
                <p:nvPr/>
              </p:nvPicPr>
              <p:blipFill>
                <a:blip r:embed="rId507"/>
                <a:stretch>
                  <a:fillRect/>
                </a:stretch>
              </p:blipFill>
              <p:spPr>
                <a:xfrm>
                  <a:off x="494315" y="5706748"/>
                  <a:ext cx="99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2" name="Freihand 301">
                  <a:extLst>
                    <a:ext uri="{FF2B5EF4-FFF2-40B4-BE49-F238E27FC236}">
                      <a16:creationId xmlns:a16="http://schemas.microsoft.com/office/drawing/2014/main" id="{6251B493-605A-E8E0-F81E-B2BEEEF38539}"/>
                    </a:ext>
                  </a:extLst>
                </p14:cNvPr>
                <p14:cNvContentPartPr/>
                <p14:nvPr/>
              </p14:nvContentPartPr>
              <p14:xfrm>
                <a:off x="479915" y="5757508"/>
                <a:ext cx="130680" cy="104040"/>
              </p14:xfrm>
            </p:contentPart>
          </mc:Choice>
          <mc:Fallback xmlns="">
            <p:pic>
              <p:nvPicPr>
                <p:cNvPr id="302" name="Freihand 301">
                  <a:extLst>
                    <a:ext uri="{FF2B5EF4-FFF2-40B4-BE49-F238E27FC236}">
                      <a16:creationId xmlns:a16="http://schemas.microsoft.com/office/drawing/2014/main" id="{6251B493-605A-E8E0-F81E-B2BEEEF38539}"/>
                    </a:ext>
                  </a:extLst>
                </p:cNvPr>
                <p:cNvPicPr/>
                <p:nvPr/>
              </p:nvPicPr>
              <p:blipFill>
                <a:blip r:embed="rId509"/>
                <a:stretch>
                  <a:fillRect/>
                </a:stretch>
              </p:blipFill>
              <p:spPr>
                <a:xfrm>
                  <a:off x="471275" y="5748508"/>
                  <a:ext cx="148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3" name="Freihand 302">
                  <a:extLst>
                    <a:ext uri="{FF2B5EF4-FFF2-40B4-BE49-F238E27FC236}">
                      <a16:creationId xmlns:a16="http://schemas.microsoft.com/office/drawing/2014/main" id="{4E254752-756B-D6AC-AB38-D31106105635}"/>
                    </a:ext>
                  </a:extLst>
                </p14:cNvPr>
                <p14:cNvContentPartPr/>
                <p14:nvPr/>
              </p14:nvContentPartPr>
              <p14:xfrm>
                <a:off x="505475" y="5767948"/>
                <a:ext cx="126720" cy="70200"/>
              </p14:xfrm>
            </p:contentPart>
          </mc:Choice>
          <mc:Fallback xmlns="">
            <p:pic>
              <p:nvPicPr>
                <p:cNvPr id="303" name="Freihand 302">
                  <a:extLst>
                    <a:ext uri="{FF2B5EF4-FFF2-40B4-BE49-F238E27FC236}">
                      <a16:creationId xmlns:a16="http://schemas.microsoft.com/office/drawing/2014/main" id="{4E254752-756B-D6AC-AB38-D31106105635}"/>
                    </a:ext>
                  </a:extLst>
                </p:cNvPr>
                <p:cNvPicPr/>
                <p:nvPr/>
              </p:nvPicPr>
              <p:blipFill>
                <a:blip r:embed="rId511"/>
                <a:stretch>
                  <a:fillRect/>
                </a:stretch>
              </p:blipFill>
              <p:spPr>
                <a:xfrm>
                  <a:off x="496475" y="5758948"/>
                  <a:ext cx="144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04" name="Freihand 303">
                  <a:extLst>
                    <a:ext uri="{FF2B5EF4-FFF2-40B4-BE49-F238E27FC236}">
                      <a16:creationId xmlns:a16="http://schemas.microsoft.com/office/drawing/2014/main" id="{5B7358AE-942A-A32F-10B9-F9B5CE032C59}"/>
                    </a:ext>
                  </a:extLst>
                </p14:cNvPr>
                <p14:cNvContentPartPr/>
                <p14:nvPr/>
              </p14:nvContentPartPr>
              <p14:xfrm>
                <a:off x="385595" y="5654548"/>
                <a:ext cx="357120" cy="331200"/>
              </p14:xfrm>
            </p:contentPart>
          </mc:Choice>
          <mc:Fallback xmlns="">
            <p:pic>
              <p:nvPicPr>
                <p:cNvPr id="304" name="Freihand 303">
                  <a:extLst>
                    <a:ext uri="{FF2B5EF4-FFF2-40B4-BE49-F238E27FC236}">
                      <a16:creationId xmlns:a16="http://schemas.microsoft.com/office/drawing/2014/main" id="{5B7358AE-942A-A32F-10B9-F9B5CE032C59}"/>
                    </a:ext>
                  </a:extLst>
                </p:cNvPr>
                <p:cNvPicPr/>
                <p:nvPr/>
              </p:nvPicPr>
              <p:blipFill>
                <a:blip r:embed="rId513"/>
                <a:stretch>
                  <a:fillRect/>
                </a:stretch>
              </p:blipFill>
              <p:spPr>
                <a:xfrm>
                  <a:off x="376595" y="5645908"/>
                  <a:ext cx="37476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06" name="Freihand 305">
                  <a:extLst>
                    <a:ext uri="{FF2B5EF4-FFF2-40B4-BE49-F238E27FC236}">
                      <a16:creationId xmlns:a16="http://schemas.microsoft.com/office/drawing/2014/main" id="{377755AE-EF4C-850C-AB3F-E0FEA51FA6FB}"/>
                    </a:ext>
                  </a:extLst>
                </p14:cNvPr>
                <p14:cNvContentPartPr/>
                <p14:nvPr/>
              </p14:nvContentPartPr>
              <p14:xfrm>
                <a:off x="1019555" y="5671108"/>
                <a:ext cx="21960" cy="185760"/>
              </p14:xfrm>
            </p:contentPart>
          </mc:Choice>
          <mc:Fallback xmlns="">
            <p:pic>
              <p:nvPicPr>
                <p:cNvPr id="306" name="Freihand 305">
                  <a:extLst>
                    <a:ext uri="{FF2B5EF4-FFF2-40B4-BE49-F238E27FC236}">
                      <a16:creationId xmlns:a16="http://schemas.microsoft.com/office/drawing/2014/main" id="{377755AE-EF4C-850C-AB3F-E0FEA51FA6FB}"/>
                    </a:ext>
                  </a:extLst>
                </p:cNvPr>
                <p:cNvPicPr/>
                <p:nvPr/>
              </p:nvPicPr>
              <p:blipFill>
                <a:blip r:embed="rId515"/>
                <a:stretch>
                  <a:fillRect/>
                </a:stretch>
              </p:blipFill>
              <p:spPr>
                <a:xfrm>
                  <a:off x="1010555" y="5662108"/>
                  <a:ext cx="39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7" name="Freihand 306">
                  <a:extLst>
                    <a:ext uri="{FF2B5EF4-FFF2-40B4-BE49-F238E27FC236}">
                      <a16:creationId xmlns:a16="http://schemas.microsoft.com/office/drawing/2014/main" id="{C07084BA-AFF4-390C-BC1F-1BDCE3E8F1B0}"/>
                    </a:ext>
                  </a:extLst>
                </p14:cNvPr>
                <p14:cNvContentPartPr/>
                <p14:nvPr/>
              </p14:nvContentPartPr>
              <p14:xfrm>
                <a:off x="959435" y="5751748"/>
                <a:ext cx="198720" cy="107640"/>
              </p14:xfrm>
            </p:contentPart>
          </mc:Choice>
          <mc:Fallback xmlns="">
            <p:pic>
              <p:nvPicPr>
                <p:cNvPr id="307" name="Freihand 306">
                  <a:extLst>
                    <a:ext uri="{FF2B5EF4-FFF2-40B4-BE49-F238E27FC236}">
                      <a16:creationId xmlns:a16="http://schemas.microsoft.com/office/drawing/2014/main" id="{C07084BA-AFF4-390C-BC1F-1BDCE3E8F1B0}"/>
                    </a:ext>
                  </a:extLst>
                </p:cNvPr>
                <p:cNvPicPr/>
                <p:nvPr/>
              </p:nvPicPr>
              <p:blipFill>
                <a:blip r:embed="rId517"/>
                <a:stretch>
                  <a:fillRect/>
                </a:stretch>
              </p:blipFill>
              <p:spPr>
                <a:xfrm>
                  <a:off x="950435" y="5743108"/>
                  <a:ext cx="216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8" name="Freihand 307">
                  <a:extLst>
                    <a:ext uri="{FF2B5EF4-FFF2-40B4-BE49-F238E27FC236}">
                      <a16:creationId xmlns:a16="http://schemas.microsoft.com/office/drawing/2014/main" id="{EA3F1C6A-6E1C-219D-0BB2-A7F77A1F55C0}"/>
                    </a:ext>
                  </a:extLst>
                </p14:cNvPr>
                <p14:cNvContentPartPr/>
                <p14:nvPr/>
              </p14:nvContentPartPr>
              <p14:xfrm>
                <a:off x="932435" y="5594788"/>
                <a:ext cx="376200" cy="190080"/>
              </p14:xfrm>
            </p:contentPart>
          </mc:Choice>
          <mc:Fallback xmlns="">
            <p:pic>
              <p:nvPicPr>
                <p:cNvPr id="308" name="Freihand 307">
                  <a:extLst>
                    <a:ext uri="{FF2B5EF4-FFF2-40B4-BE49-F238E27FC236}">
                      <a16:creationId xmlns:a16="http://schemas.microsoft.com/office/drawing/2014/main" id="{EA3F1C6A-6E1C-219D-0BB2-A7F77A1F55C0}"/>
                    </a:ext>
                  </a:extLst>
                </p:cNvPr>
                <p:cNvPicPr/>
                <p:nvPr/>
              </p:nvPicPr>
              <p:blipFill>
                <a:blip r:embed="rId519"/>
                <a:stretch>
                  <a:fillRect/>
                </a:stretch>
              </p:blipFill>
              <p:spPr>
                <a:xfrm>
                  <a:off x="923435" y="5585788"/>
                  <a:ext cx="393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9" name="Freihand 308">
                  <a:extLst>
                    <a:ext uri="{FF2B5EF4-FFF2-40B4-BE49-F238E27FC236}">
                      <a16:creationId xmlns:a16="http://schemas.microsoft.com/office/drawing/2014/main" id="{A5F6AC9B-7449-8837-257E-A84D673A3EBF}"/>
                    </a:ext>
                  </a:extLst>
                </p14:cNvPr>
                <p14:cNvContentPartPr/>
                <p14:nvPr/>
              </p14:nvContentPartPr>
              <p14:xfrm>
                <a:off x="1374875" y="5671468"/>
                <a:ext cx="97920" cy="107640"/>
              </p14:xfrm>
            </p:contentPart>
          </mc:Choice>
          <mc:Fallback xmlns="">
            <p:pic>
              <p:nvPicPr>
                <p:cNvPr id="309" name="Freihand 308">
                  <a:extLst>
                    <a:ext uri="{FF2B5EF4-FFF2-40B4-BE49-F238E27FC236}">
                      <a16:creationId xmlns:a16="http://schemas.microsoft.com/office/drawing/2014/main" id="{A5F6AC9B-7449-8837-257E-A84D673A3EBF}"/>
                    </a:ext>
                  </a:extLst>
                </p:cNvPr>
                <p:cNvPicPr/>
                <p:nvPr/>
              </p:nvPicPr>
              <p:blipFill>
                <a:blip r:embed="rId521"/>
                <a:stretch>
                  <a:fillRect/>
                </a:stretch>
              </p:blipFill>
              <p:spPr>
                <a:xfrm>
                  <a:off x="1366235" y="5662468"/>
                  <a:ext cx="115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0" name="Freihand 309">
                  <a:extLst>
                    <a:ext uri="{FF2B5EF4-FFF2-40B4-BE49-F238E27FC236}">
                      <a16:creationId xmlns:a16="http://schemas.microsoft.com/office/drawing/2014/main" id="{CB232594-3A0E-47BF-987A-CE4A955374A6}"/>
                    </a:ext>
                  </a:extLst>
                </p14:cNvPr>
                <p14:cNvContentPartPr/>
                <p14:nvPr/>
              </p14:nvContentPartPr>
              <p14:xfrm>
                <a:off x="1504835" y="5667148"/>
                <a:ext cx="327600" cy="98280"/>
              </p14:xfrm>
            </p:contentPart>
          </mc:Choice>
          <mc:Fallback xmlns="">
            <p:pic>
              <p:nvPicPr>
                <p:cNvPr id="310" name="Freihand 309">
                  <a:extLst>
                    <a:ext uri="{FF2B5EF4-FFF2-40B4-BE49-F238E27FC236}">
                      <a16:creationId xmlns:a16="http://schemas.microsoft.com/office/drawing/2014/main" id="{CB232594-3A0E-47BF-987A-CE4A955374A6}"/>
                    </a:ext>
                  </a:extLst>
                </p:cNvPr>
                <p:cNvPicPr/>
                <p:nvPr/>
              </p:nvPicPr>
              <p:blipFill>
                <a:blip r:embed="rId523"/>
                <a:stretch>
                  <a:fillRect/>
                </a:stretch>
              </p:blipFill>
              <p:spPr>
                <a:xfrm>
                  <a:off x="1495835" y="5658148"/>
                  <a:ext cx="345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1" name="Freihand 310">
                  <a:extLst>
                    <a:ext uri="{FF2B5EF4-FFF2-40B4-BE49-F238E27FC236}">
                      <a16:creationId xmlns:a16="http://schemas.microsoft.com/office/drawing/2014/main" id="{CA3B8EB6-0580-AF24-0A0C-B2D936C1106E}"/>
                    </a:ext>
                  </a:extLst>
                </p14:cNvPr>
                <p14:cNvContentPartPr/>
                <p14:nvPr/>
              </p14:nvContentPartPr>
              <p14:xfrm>
                <a:off x="1945115" y="5640868"/>
                <a:ext cx="127800" cy="109800"/>
              </p14:xfrm>
            </p:contentPart>
          </mc:Choice>
          <mc:Fallback xmlns="">
            <p:pic>
              <p:nvPicPr>
                <p:cNvPr id="311" name="Freihand 310">
                  <a:extLst>
                    <a:ext uri="{FF2B5EF4-FFF2-40B4-BE49-F238E27FC236}">
                      <a16:creationId xmlns:a16="http://schemas.microsoft.com/office/drawing/2014/main" id="{CA3B8EB6-0580-AF24-0A0C-B2D936C1106E}"/>
                    </a:ext>
                  </a:extLst>
                </p:cNvPr>
                <p:cNvPicPr/>
                <p:nvPr/>
              </p:nvPicPr>
              <p:blipFill>
                <a:blip r:embed="rId525"/>
                <a:stretch>
                  <a:fillRect/>
                </a:stretch>
              </p:blipFill>
              <p:spPr>
                <a:xfrm>
                  <a:off x="1936115" y="5632228"/>
                  <a:ext cx="145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2" name="Freihand 311">
                  <a:extLst>
                    <a:ext uri="{FF2B5EF4-FFF2-40B4-BE49-F238E27FC236}">
                      <a16:creationId xmlns:a16="http://schemas.microsoft.com/office/drawing/2014/main" id="{71EC69C8-EBFB-44E7-E4E7-CC8E30A589BC}"/>
                    </a:ext>
                  </a:extLst>
                </p14:cNvPr>
                <p14:cNvContentPartPr/>
                <p14:nvPr/>
              </p14:nvContentPartPr>
              <p14:xfrm>
                <a:off x="2290715" y="5634028"/>
                <a:ext cx="272520" cy="78120"/>
              </p14:xfrm>
            </p:contentPart>
          </mc:Choice>
          <mc:Fallback xmlns="">
            <p:pic>
              <p:nvPicPr>
                <p:cNvPr id="312" name="Freihand 311">
                  <a:extLst>
                    <a:ext uri="{FF2B5EF4-FFF2-40B4-BE49-F238E27FC236}">
                      <a16:creationId xmlns:a16="http://schemas.microsoft.com/office/drawing/2014/main" id="{71EC69C8-EBFB-44E7-E4E7-CC8E30A589BC}"/>
                    </a:ext>
                  </a:extLst>
                </p:cNvPr>
                <p:cNvPicPr/>
                <p:nvPr/>
              </p:nvPicPr>
              <p:blipFill>
                <a:blip r:embed="rId527"/>
                <a:stretch>
                  <a:fillRect/>
                </a:stretch>
              </p:blipFill>
              <p:spPr>
                <a:xfrm>
                  <a:off x="2282075" y="5625388"/>
                  <a:ext cx="290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3" name="Freihand 312">
                  <a:extLst>
                    <a:ext uri="{FF2B5EF4-FFF2-40B4-BE49-F238E27FC236}">
                      <a16:creationId xmlns:a16="http://schemas.microsoft.com/office/drawing/2014/main" id="{31C3B13B-B859-A39A-0D94-316DED7E7C70}"/>
                    </a:ext>
                  </a:extLst>
                </p14:cNvPr>
                <p14:cNvContentPartPr/>
                <p14:nvPr/>
              </p14:nvContentPartPr>
              <p14:xfrm>
                <a:off x="2520035" y="5506588"/>
                <a:ext cx="2160" cy="7920"/>
              </p14:xfrm>
            </p:contentPart>
          </mc:Choice>
          <mc:Fallback xmlns="">
            <p:pic>
              <p:nvPicPr>
                <p:cNvPr id="313" name="Freihand 312">
                  <a:extLst>
                    <a:ext uri="{FF2B5EF4-FFF2-40B4-BE49-F238E27FC236}">
                      <a16:creationId xmlns:a16="http://schemas.microsoft.com/office/drawing/2014/main" id="{31C3B13B-B859-A39A-0D94-316DED7E7C70}"/>
                    </a:ext>
                  </a:extLst>
                </p:cNvPr>
                <p:cNvPicPr/>
                <p:nvPr/>
              </p:nvPicPr>
              <p:blipFill>
                <a:blip r:embed="rId529"/>
                <a:stretch>
                  <a:fillRect/>
                </a:stretch>
              </p:blipFill>
              <p:spPr>
                <a:xfrm>
                  <a:off x="2511035" y="5497948"/>
                  <a:ext cx="19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4" name="Freihand 313">
                  <a:extLst>
                    <a:ext uri="{FF2B5EF4-FFF2-40B4-BE49-F238E27FC236}">
                      <a16:creationId xmlns:a16="http://schemas.microsoft.com/office/drawing/2014/main" id="{306453F8-051F-D189-93FF-830E852CA25B}"/>
                    </a:ext>
                  </a:extLst>
                </p14:cNvPr>
                <p14:cNvContentPartPr/>
                <p14:nvPr/>
              </p14:nvContentPartPr>
              <p14:xfrm>
                <a:off x="2692115" y="5556988"/>
                <a:ext cx="103320" cy="157320"/>
              </p14:xfrm>
            </p:contentPart>
          </mc:Choice>
          <mc:Fallback xmlns="">
            <p:pic>
              <p:nvPicPr>
                <p:cNvPr id="314" name="Freihand 313">
                  <a:extLst>
                    <a:ext uri="{FF2B5EF4-FFF2-40B4-BE49-F238E27FC236}">
                      <a16:creationId xmlns:a16="http://schemas.microsoft.com/office/drawing/2014/main" id="{306453F8-051F-D189-93FF-830E852CA25B}"/>
                    </a:ext>
                  </a:extLst>
                </p:cNvPr>
                <p:cNvPicPr/>
                <p:nvPr/>
              </p:nvPicPr>
              <p:blipFill>
                <a:blip r:embed="rId531"/>
                <a:stretch>
                  <a:fillRect/>
                </a:stretch>
              </p:blipFill>
              <p:spPr>
                <a:xfrm>
                  <a:off x="2683475" y="5548348"/>
                  <a:ext cx="120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5" name="Freihand 314">
                  <a:extLst>
                    <a:ext uri="{FF2B5EF4-FFF2-40B4-BE49-F238E27FC236}">
                      <a16:creationId xmlns:a16="http://schemas.microsoft.com/office/drawing/2014/main" id="{0D43269E-4B98-7F6A-C29D-F5A917320B4E}"/>
                    </a:ext>
                  </a:extLst>
                </p14:cNvPr>
                <p14:cNvContentPartPr/>
                <p14:nvPr/>
              </p14:nvContentPartPr>
              <p14:xfrm>
                <a:off x="2878235" y="5548348"/>
                <a:ext cx="178560" cy="140760"/>
              </p14:xfrm>
            </p:contentPart>
          </mc:Choice>
          <mc:Fallback xmlns="">
            <p:pic>
              <p:nvPicPr>
                <p:cNvPr id="315" name="Freihand 314">
                  <a:extLst>
                    <a:ext uri="{FF2B5EF4-FFF2-40B4-BE49-F238E27FC236}">
                      <a16:creationId xmlns:a16="http://schemas.microsoft.com/office/drawing/2014/main" id="{0D43269E-4B98-7F6A-C29D-F5A917320B4E}"/>
                    </a:ext>
                  </a:extLst>
                </p:cNvPr>
                <p:cNvPicPr/>
                <p:nvPr/>
              </p:nvPicPr>
              <p:blipFill>
                <a:blip r:embed="rId533"/>
                <a:stretch>
                  <a:fillRect/>
                </a:stretch>
              </p:blipFill>
              <p:spPr>
                <a:xfrm>
                  <a:off x="2869595" y="5539348"/>
                  <a:ext cx="196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6" name="Freihand 315">
                  <a:extLst>
                    <a:ext uri="{FF2B5EF4-FFF2-40B4-BE49-F238E27FC236}">
                      <a16:creationId xmlns:a16="http://schemas.microsoft.com/office/drawing/2014/main" id="{D17D8592-4AEF-427D-BEF7-680BA8598A4C}"/>
                    </a:ext>
                  </a:extLst>
                </p14:cNvPr>
                <p14:cNvContentPartPr/>
                <p14:nvPr/>
              </p14:nvContentPartPr>
              <p14:xfrm>
                <a:off x="3130955" y="5520988"/>
                <a:ext cx="257400" cy="187920"/>
              </p14:xfrm>
            </p:contentPart>
          </mc:Choice>
          <mc:Fallback xmlns="">
            <p:pic>
              <p:nvPicPr>
                <p:cNvPr id="316" name="Freihand 315">
                  <a:extLst>
                    <a:ext uri="{FF2B5EF4-FFF2-40B4-BE49-F238E27FC236}">
                      <a16:creationId xmlns:a16="http://schemas.microsoft.com/office/drawing/2014/main" id="{D17D8592-4AEF-427D-BEF7-680BA8598A4C}"/>
                    </a:ext>
                  </a:extLst>
                </p:cNvPr>
                <p:cNvPicPr/>
                <p:nvPr/>
              </p:nvPicPr>
              <p:blipFill>
                <a:blip r:embed="rId535"/>
                <a:stretch>
                  <a:fillRect/>
                </a:stretch>
              </p:blipFill>
              <p:spPr>
                <a:xfrm>
                  <a:off x="3122315" y="5511988"/>
                  <a:ext cx="275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7" name="Freihand 316">
                  <a:extLst>
                    <a:ext uri="{FF2B5EF4-FFF2-40B4-BE49-F238E27FC236}">
                      <a16:creationId xmlns:a16="http://schemas.microsoft.com/office/drawing/2014/main" id="{0955A2CE-163F-5319-3253-4704CF08A249}"/>
                    </a:ext>
                  </a:extLst>
                </p14:cNvPr>
                <p14:cNvContentPartPr/>
                <p14:nvPr/>
              </p14:nvContentPartPr>
              <p14:xfrm>
                <a:off x="3449555" y="5548708"/>
                <a:ext cx="95040" cy="135000"/>
              </p14:xfrm>
            </p:contentPart>
          </mc:Choice>
          <mc:Fallback xmlns="">
            <p:pic>
              <p:nvPicPr>
                <p:cNvPr id="317" name="Freihand 316">
                  <a:extLst>
                    <a:ext uri="{FF2B5EF4-FFF2-40B4-BE49-F238E27FC236}">
                      <a16:creationId xmlns:a16="http://schemas.microsoft.com/office/drawing/2014/main" id="{0955A2CE-163F-5319-3253-4704CF08A249}"/>
                    </a:ext>
                  </a:extLst>
                </p:cNvPr>
                <p:cNvPicPr/>
                <p:nvPr/>
              </p:nvPicPr>
              <p:blipFill>
                <a:blip r:embed="rId537"/>
                <a:stretch>
                  <a:fillRect/>
                </a:stretch>
              </p:blipFill>
              <p:spPr>
                <a:xfrm>
                  <a:off x="3440915" y="5539708"/>
                  <a:ext cx="112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8" name="Freihand 317">
                  <a:extLst>
                    <a:ext uri="{FF2B5EF4-FFF2-40B4-BE49-F238E27FC236}">
                      <a16:creationId xmlns:a16="http://schemas.microsoft.com/office/drawing/2014/main" id="{9031DFCE-4995-D499-954F-034D9D820B7A}"/>
                    </a:ext>
                  </a:extLst>
                </p14:cNvPr>
                <p14:cNvContentPartPr/>
                <p14:nvPr/>
              </p14:nvContentPartPr>
              <p14:xfrm>
                <a:off x="3638555" y="5564548"/>
                <a:ext cx="120960" cy="141480"/>
              </p14:xfrm>
            </p:contentPart>
          </mc:Choice>
          <mc:Fallback xmlns="">
            <p:pic>
              <p:nvPicPr>
                <p:cNvPr id="318" name="Freihand 317">
                  <a:extLst>
                    <a:ext uri="{FF2B5EF4-FFF2-40B4-BE49-F238E27FC236}">
                      <a16:creationId xmlns:a16="http://schemas.microsoft.com/office/drawing/2014/main" id="{9031DFCE-4995-D499-954F-034D9D820B7A}"/>
                    </a:ext>
                  </a:extLst>
                </p:cNvPr>
                <p:cNvPicPr/>
                <p:nvPr/>
              </p:nvPicPr>
              <p:blipFill>
                <a:blip r:embed="rId539"/>
                <a:stretch>
                  <a:fillRect/>
                </a:stretch>
              </p:blipFill>
              <p:spPr>
                <a:xfrm>
                  <a:off x="3629555" y="5555548"/>
                  <a:ext cx="1386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9" name="Freihand 318">
                  <a:extLst>
                    <a:ext uri="{FF2B5EF4-FFF2-40B4-BE49-F238E27FC236}">
                      <a16:creationId xmlns:a16="http://schemas.microsoft.com/office/drawing/2014/main" id="{30B69AEF-D7D3-AC60-D3A4-CADDAB51D862}"/>
                    </a:ext>
                  </a:extLst>
                </p14:cNvPr>
                <p14:cNvContentPartPr/>
                <p14:nvPr/>
              </p14:nvContentPartPr>
              <p14:xfrm>
                <a:off x="4042475" y="5433508"/>
                <a:ext cx="240120" cy="341280"/>
              </p14:xfrm>
            </p:contentPart>
          </mc:Choice>
          <mc:Fallback xmlns="">
            <p:pic>
              <p:nvPicPr>
                <p:cNvPr id="319" name="Freihand 318">
                  <a:extLst>
                    <a:ext uri="{FF2B5EF4-FFF2-40B4-BE49-F238E27FC236}">
                      <a16:creationId xmlns:a16="http://schemas.microsoft.com/office/drawing/2014/main" id="{30B69AEF-D7D3-AC60-D3A4-CADDAB51D862}"/>
                    </a:ext>
                  </a:extLst>
                </p:cNvPr>
                <p:cNvPicPr/>
                <p:nvPr/>
              </p:nvPicPr>
              <p:blipFill>
                <a:blip r:embed="rId541"/>
                <a:stretch>
                  <a:fillRect/>
                </a:stretch>
              </p:blipFill>
              <p:spPr>
                <a:xfrm>
                  <a:off x="4033835" y="5424868"/>
                  <a:ext cx="2577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0" name="Freihand 319">
                  <a:extLst>
                    <a:ext uri="{FF2B5EF4-FFF2-40B4-BE49-F238E27FC236}">
                      <a16:creationId xmlns:a16="http://schemas.microsoft.com/office/drawing/2014/main" id="{3CDB639D-45B3-5D10-0863-118F9E3F8F2B}"/>
                    </a:ext>
                  </a:extLst>
                </p14:cNvPr>
                <p14:cNvContentPartPr/>
                <p14:nvPr/>
              </p14:nvContentPartPr>
              <p14:xfrm>
                <a:off x="4337675" y="5581468"/>
                <a:ext cx="399600" cy="107280"/>
              </p14:xfrm>
            </p:contentPart>
          </mc:Choice>
          <mc:Fallback xmlns="">
            <p:pic>
              <p:nvPicPr>
                <p:cNvPr id="320" name="Freihand 319">
                  <a:extLst>
                    <a:ext uri="{FF2B5EF4-FFF2-40B4-BE49-F238E27FC236}">
                      <a16:creationId xmlns:a16="http://schemas.microsoft.com/office/drawing/2014/main" id="{3CDB639D-45B3-5D10-0863-118F9E3F8F2B}"/>
                    </a:ext>
                  </a:extLst>
                </p:cNvPr>
                <p:cNvPicPr/>
                <p:nvPr/>
              </p:nvPicPr>
              <p:blipFill>
                <a:blip r:embed="rId543"/>
                <a:stretch>
                  <a:fillRect/>
                </a:stretch>
              </p:blipFill>
              <p:spPr>
                <a:xfrm>
                  <a:off x="4328675" y="5572828"/>
                  <a:ext cx="417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1" name="Freihand 320">
                  <a:extLst>
                    <a:ext uri="{FF2B5EF4-FFF2-40B4-BE49-F238E27FC236}">
                      <a16:creationId xmlns:a16="http://schemas.microsoft.com/office/drawing/2014/main" id="{4056FDEA-A3FC-84C3-1A94-AB9765DCB91F}"/>
                    </a:ext>
                  </a:extLst>
                </p14:cNvPr>
                <p14:cNvContentPartPr/>
                <p14:nvPr/>
              </p14:nvContentPartPr>
              <p14:xfrm>
                <a:off x="5029235" y="5487868"/>
                <a:ext cx="126000" cy="165240"/>
              </p14:xfrm>
            </p:contentPart>
          </mc:Choice>
          <mc:Fallback xmlns="">
            <p:pic>
              <p:nvPicPr>
                <p:cNvPr id="321" name="Freihand 320">
                  <a:extLst>
                    <a:ext uri="{FF2B5EF4-FFF2-40B4-BE49-F238E27FC236}">
                      <a16:creationId xmlns:a16="http://schemas.microsoft.com/office/drawing/2014/main" id="{4056FDEA-A3FC-84C3-1A94-AB9765DCB91F}"/>
                    </a:ext>
                  </a:extLst>
                </p:cNvPr>
                <p:cNvPicPr/>
                <p:nvPr/>
              </p:nvPicPr>
              <p:blipFill>
                <a:blip r:embed="rId545"/>
                <a:stretch>
                  <a:fillRect/>
                </a:stretch>
              </p:blipFill>
              <p:spPr>
                <a:xfrm>
                  <a:off x="5020595" y="5479228"/>
                  <a:ext cx="143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5" name="Freihand 324">
                  <a:extLst>
                    <a:ext uri="{FF2B5EF4-FFF2-40B4-BE49-F238E27FC236}">
                      <a16:creationId xmlns:a16="http://schemas.microsoft.com/office/drawing/2014/main" id="{40B7FBE6-7A93-530B-EF91-606A52277CE3}"/>
                    </a:ext>
                  </a:extLst>
                </p14:cNvPr>
                <p14:cNvContentPartPr/>
                <p14:nvPr/>
              </p14:nvContentPartPr>
              <p14:xfrm>
                <a:off x="5114195" y="5511988"/>
                <a:ext cx="260280" cy="210600"/>
              </p14:xfrm>
            </p:contentPart>
          </mc:Choice>
          <mc:Fallback xmlns="">
            <p:pic>
              <p:nvPicPr>
                <p:cNvPr id="325" name="Freihand 324">
                  <a:extLst>
                    <a:ext uri="{FF2B5EF4-FFF2-40B4-BE49-F238E27FC236}">
                      <a16:creationId xmlns:a16="http://schemas.microsoft.com/office/drawing/2014/main" id="{40B7FBE6-7A93-530B-EF91-606A52277CE3}"/>
                    </a:ext>
                  </a:extLst>
                </p:cNvPr>
                <p:cNvPicPr/>
                <p:nvPr/>
              </p:nvPicPr>
              <p:blipFill>
                <a:blip r:embed="rId547"/>
                <a:stretch>
                  <a:fillRect/>
                </a:stretch>
              </p:blipFill>
              <p:spPr>
                <a:xfrm>
                  <a:off x="5105555" y="5502988"/>
                  <a:ext cx="277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6" name="Freihand 325">
                  <a:extLst>
                    <a:ext uri="{FF2B5EF4-FFF2-40B4-BE49-F238E27FC236}">
                      <a16:creationId xmlns:a16="http://schemas.microsoft.com/office/drawing/2014/main" id="{04F53481-A519-9B35-C457-4547C4979FA4}"/>
                    </a:ext>
                  </a:extLst>
                </p14:cNvPr>
                <p14:cNvContentPartPr/>
                <p14:nvPr/>
              </p14:nvContentPartPr>
              <p14:xfrm>
                <a:off x="5492195" y="5467348"/>
                <a:ext cx="169920" cy="215640"/>
              </p14:xfrm>
            </p:contentPart>
          </mc:Choice>
          <mc:Fallback xmlns="">
            <p:pic>
              <p:nvPicPr>
                <p:cNvPr id="326" name="Freihand 325">
                  <a:extLst>
                    <a:ext uri="{FF2B5EF4-FFF2-40B4-BE49-F238E27FC236}">
                      <a16:creationId xmlns:a16="http://schemas.microsoft.com/office/drawing/2014/main" id="{04F53481-A519-9B35-C457-4547C4979FA4}"/>
                    </a:ext>
                  </a:extLst>
                </p:cNvPr>
                <p:cNvPicPr/>
                <p:nvPr/>
              </p:nvPicPr>
              <p:blipFill>
                <a:blip r:embed="rId549"/>
                <a:stretch>
                  <a:fillRect/>
                </a:stretch>
              </p:blipFill>
              <p:spPr>
                <a:xfrm>
                  <a:off x="5483555" y="5458708"/>
                  <a:ext cx="1875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8" name="Freihand 327">
                  <a:extLst>
                    <a:ext uri="{FF2B5EF4-FFF2-40B4-BE49-F238E27FC236}">
                      <a16:creationId xmlns:a16="http://schemas.microsoft.com/office/drawing/2014/main" id="{AC5E53E5-2166-FD90-4A43-AC917F559157}"/>
                    </a:ext>
                  </a:extLst>
                </p14:cNvPr>
                <p14:cNvContentPartPr/>
                <p14:nvPr/>
              </p14:nvContentPartPr>
              <p14:xfrm>
                <a:off x="5920595" y="5479228"/>
                <a:ext cx="146160" cy="218520"/>
              </p14:xfrm>
            </p:contentPart>
          </mc:Choice>
          <mc:Fallback xmlns="">
            <p:pic>
              <p:nvPicPr>
                <p:cNvPr id="328" name="Freihand 327">
                  <a:extLst>
                    <a:ext uri="{FF2B5EF4-FFF2-40B4-BE49-F238E27FC236}">
                      <a16:creationId xmlns:a16="http://schemas.microsoft.com/office/drawing/2014/main" id="{AC5E53E5-2166-FD90-4A43-AC917F559157}"/>
                    </a:ext>
                  </a:extLst>
                </p:cNvPr>
                <p:cNvPicPr/>
                <p:nvPr/>
              </p:nvPicPr>
              <p:blipFill>
                <a:blip r:embed="rId551"/>
                <a:stretch>
                  <a:fillRect/>
                </a:stretch>
              </p:blipFill>
              <p:spPr>
                <a:xfrm>
                  <a:off x="5911955" y="5470228"/>
                  <a:ext cx="163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9" name="Freihand 328">
                  <a:extLst>
                    <a:ext uri="{FF2B5EF4-FFF2-40B4-BE49-F238E27FC236}">
                      <a16:creationId xmlns:a16="http://schemas.microsoft.com/office/drawing/2014/main" id="{686064CF-D745-7B85-E960-0C594DED69D3}"/>
                    </a:ext>
                  </a:extLst>
                </p14:cNvPr>
                <p14:cNvContentPartPr/>
                <p14:nvPr/>
              </p14:nvContentPartPr>
              <p14:xfrm>
                <a:off x="6124715" y="5532508"/>
                <a:ext cx="99360" cy="126360"/>
              </p14:xfrm>
            </p:contentPart>
          </mc:Choice>
          <mc:Fallback xmlns="">
            <p:pic>
              <p:nvPicPr>
                <p:cNvPr id="329" name="Freihand 328">
                  <a:extLst>
                    <a:ext uri="{FF2B5EF4-FFF2-40B4-BE49-F238E27FC236}">
                      <a16:creationId xmlns:a16="http://schemas.microsoft.com/office/drawing/2014/main" id="{686064CF-D745-7B85-E960-0C594DED69D3}"/>
                    </a:ext>
                  </a:extLst>
                </p:cNvPr>
                <p:cNvPicPr/>
                <p:nvPr/>
              </p:nvPicPr>
              <p:blipFill>
                <a:blip r:embed="rId553"/>
                <a:stretch>
                  <a:fillRect/>
                </a:stretch>
              </p:blipFill>
              <p:spPr>
                <a:xfrm>
                  <a:off x="6115715" y="5523868"/>
                  <a:ext cx="117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0" name="Freihand 329">
                  <a:extLst>
                    <a:ext uri="{FF2B5EF4-FFF2-40B4-BE49-F238E27FC236}">
                      <a16:creationId xmlns:a16="http://schemas.microsoft.com/office/drawing/2014/main" id="{5FB74895-5531-6180-ACE8-AC297C825772}"/>
                    </a:ext>
                  </a:extLst>
                </p14:cNvPr>
                <p14:cNvContentPartPr/>
                <p14:nvPr/>
              </p14:nvContentPartPr>
              <p14:xfrm>
                <a:off x="6468875" y="5445388"/>
                <a:ext cx="150840" cy="218160"/>
              </p14:xfrm>
            </p:contentPart>
          </mc:Choice>
          <mc:Fallback xmlns="">
            <p:pic>
              <p:nvPicPr>
                <p:cNvPr id="330" name="Freihand 329">
                  <a:extLst>
                    <a:ext uri="{FF2B5EF4-FFF2-40B4-BE49-F238E27FC236}">
                      <a16:creationId xmlns:a16="http://schemas.microsoft.com/office/drawing/2014/main" id="{5FB74895-5531-6180-ACE8-AC297C825772}"/>
                    </a:ext>
                  </a:extLst>
                </p:cNvPr>
                <p:cNvPicPr/>
                <p:nvPr/>
              </p:nvPicPr>
              <p:blipFill>
                <a:blip r:embed="rId555"/>
                <a:stretch>
                  <a:fillRect/>
                </a:stretch>
              </p:blipFill>
              <p:spPr>
                <a:xfrm>
                  <a:off x="6459875" y="5436748"/>
                  <a:ext cx="1684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1" name="Freihand 330">
                  <a:extLst>
                    <a:ext uri="{FF2B5EF4-FFF2-40B4-BE49-F238E27FC236}">
                      <a16:creationId xmlns:a16="http://schemas.microsoft.com/office/drawing/2014/main" id="{8948B10C-B1EC-7D56-2DF0-10D92765C47E}"/>
                    </a:ext>
                  </a:extLst>
                </p14:cNvPr>
                <p14:cNvContentPartPr/>
                <p14:nvPr/>
              </p14:nvContentPartPr>
              <p14:xfrm>
                <a:off x="6590555" y="5481388"/>
                <a:ext cx="292680" cy="212400"/>
              </p14:xfrm>
            </p:contentPart>
          </mc:Choice>
          <mc:Fallback xmlns="">
            <p:pic>
              <p:nvPicPr>
                <p:cNvPr id="331" name="Freihand 330">
                  <a:extLst>
                    <a:ext uri="{FF2B5EF4-FFF2-40B4-BE49-F238E27FC236}">
                      <a16:creationId xmlns:a16="http://schemas.microsoft.com/office/drawing/2014/main" id="{8948B10C-B1EC-7D56-2DF0-10D92765C47E}"/>
                    </a:ext>
                  </a:extLst>
                </p:cNvPr>
                <p:cNvPicPr/>
                <p:nvPr/>
              </p:nvPicPr>
              <p:blipFill>
                <a:blip r:embed="rId557"/>
                <a:stretch>
                  <a:fillRect/>
                </a:stretch>
              </p:blipFill>
              <p:spPr>
                <a:xfrm>
                  <a:off x="6581915" y="5472388"/>
                  <a:ext cx="310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2" name="Freihand 331">
                  <a:extLst>
                    <a:ext uri="{FF2B5EF4-FFF2-40B4-BE49-F238E27FC236}">
                      <a16:creationId xmlns:a16="http://schemas.microsoft.com/office/drawing/2014/main" id="{9A6DE329-EDB0-4C65-39F2-9D1DE8A135B8}"/>
                    </a:ext>
                  </a:extLst>
                </p14:cNvPr>
                <p14:cNvContentPartPr/>
                <p14:nvPr/>
              </p14:nvContentPartPr>
              <p14:xfrm>
                <a:off x="6785675" y="5455828"/>
                <a:ext cx="401040" cy="169200"/>
              </p14:xfrm>
            </p:contentPart>
          </mc:Choice>
          <mc:Fallback xmlns="">
            <p:pic>
              <p:nvPicPr>
                <p:cNvPr id="332" name="Freihand 331">
                  <a:extLst>
                    <a:ext uri="{FF2B5EF4-FFF2-40B4-BE49-F238E27FC236}">
                      <a16:creationId xmlns:a16="http://schemas.microsoft.com/office/drawing/2014/main" id="{9A6DE329-EDB0-4C65-39F2-9D1DE8A135B8}"/>
                    </a:ext>
                  </a:extLst>
                </p:cNvPr>
                <p:cNvPicPr/>
                <p:nvPr/>
              </p:nvPicPr>
              <p:blipFill>
                <a:blip r:embed="rId559"/>
                <a:stretch>
                  <a:fillRect/>
                </a:stretch>
              </p:blipFill>
              <p:spPr>
                <a:xfrm>
                  <a:off x="6777035" y="5447188"/>
                  <a:ext cx="418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5" name="Freihand 334">
                  <a:extLst>
                    <a:ext uri="{FF2B5EF4-FFF2-40B4-BE49-F238E27FC236}">
                      <a16:creationId xmlns:a16="http://schemas.microsoft.com/office/drawing/2014/main" id="{D3614B22-9A99-49DE-34A1-983FE99F1C6A}"/>
                    </a:ext>
                  </a:extLst>
                </p14:cNvPr>
                <p14:cNvContentPartPr/>
                <p14:nvPr/>
              </p14:nvContentPartPr>
              <p14:xfrm>
                <a:off x="1258595" y="6176188"/>
                <a:ext cx="186480" cy="11880"/>
              </p14:xfrm>
            </p:contentPart>
          </mc:Choice>
          <mc:Fallback xmlns="">
            <p:pic>
              <p:nvPicPr>
                <p:cNvPr id="335" name="Freihand 334">
                  <a:extLst>
                    <a:ext uri="{FF2B5EF4-FFF2-40B4-BE49-F238E27FC236}">
                      <a16:creationId xmlns:a16="http://schemas.microsoft.com/office/drawing/2014/main" id="{D3614B22-9A99-49DE-34A1-983FE99F1C6A}"/>
                    </a:ext>
                  </a:extLst>
                </p:cNvPr>
                <p:cNvPicPr/>
                <p:nvPr/>
              </p:nvPicPr>
              <p:blipFill>
                <a:blip r:embed="rId561"/>
                <a:stretch>
                  <a:fillRect/>
                </a:stretch>
              </p:blipFill>
              <p:spPr>
                <a:xfrm>
                  <a:off x="1249955" y="6167188"/>
                  <a:ext cx="204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6" name="Freihand 335">
                  <a:extLst>
                    <a:ext uri="{FF2B5EF4-FFF2-40B4-BE49-F238E27FC236}">
                      <a16:creationId xmlns:a16="http://schemas.microsoft.com/office/drawing/2014/main" id="{F816EB63-16AA-3D0C-45A0-90B676DF4F6C}"/>
                    </a:ext>
                  </a:extLst>
                </p14:cNvPr>
                <p14:cNvContentPartPr/>
                <p14:nvPr/>
              </p14:nvContentPartPr>
              <p14:xfrm>
                <a:off x="1287755" y="6204628"/>
                <a:ext cx="210240" cy="39600"/>
              </p14:xfrm>
            </p:contentPart>
          </mc:Choice>
          <mc:Fallback xmlns="">
            <p:pic>
              <p:nvPicPr>
                <p:cNvPr id="336" name="Freihand 335">
                  <a:extLst>
                    <a:ext uri="{FF2B5EF4-FFF2-40B4-BE49-F238E27FC236}">
                      <a16:creationId xmlns:a16="http://schemas.microsoft.com/office/drawing/2014/main" id="{F816EB63-16AA-3D0C-45A0-90B676DF4F6C}"/>
                    </a:ext>
                  </a:extLst>
                </p:cNvPr>
                <p:cNvPicPr/>
                <p:nvPr/>
              </p:nvPicPr>
              <p:blipFill>
                <a:blip r:embed="rId563"/>
                <a:stretch>
                  <a:fillRect/>
                </a:stretch>
              </p:blipFill>
              <p:spPr>
                <a:xfrm>
                  <a:off x="1279115" y="6195988"/>
                  <a:ext cx="2278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7" name="Freihand 336">
                  <a:extLst>
                    <a:ext uri="{FF2B5EF4-FFF2-40B4-BE49-F238E27FC236}">
                      <a16:creationId xmlns:a16="http://schemas.microsoft.com/office/drawing/2014/main" id="{E0552F5D-447D-6AE9-28B3-EFA395774802}"/>
                    </a:ext>
                  </a:extLst>
                </p14:cNvPr>
                <p14:cNvContentPartPr/>
                <p14:nvPr/>
              </p14:nvContentPartPr>
              <p14:xfrm>
                <a:off x="1538675" y="6020308"/>
                <a:ext cx="445680" cy="266400"/>
              </p14:xfrm>
            </p:contentPart>
          </mc:Choice>
          <mc:Fallback xmlns="">
            <p:pic>
              <p:nvPicPr>
                <p:cNvPr id="337" name="Freihand 336">
                  <a:extLst>
                    <a:ext uri="{FF2B5EF4-FFF2-40B4-BE49-F238E27FC236}">
                      <a16:creationId xmlns:a16="http://schemas.microsoft.com/office/drawing/2014/main" id="{E0552F5D-447D-6AE9-28B3-EFA395774802}"/>
                    </a:ext>
                  </a:extLst>
                </p:cNvPr>
                <p:cNvPicPr/>
                <p:nvPr/>
              </p:nvPicPr>
              <p:blipFill>
                <a:blip r:embed="rId565"/>
                <a:stretch>
                  <a:fillRect/>
                </a:stretch>
              </p:blipFill>
              <p:spPr>
                <a:xfrm>
                  <a:off x="1529675" y="6011308"/>
                  <a:ext cx="4633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8" name="Freihand 337">
                  <a:extLst>
                    <a:ext uri="{FF2B5EF4-FFF2-40B4-BE49-F238E27FC236}">
                      <a16:creationId xmlns:a16="http://schemas.microsoft.com/office/drawing/2014/main" id="{D107AC93-4ADB-F523-F4F3-9F38741E5944}"/>
                    </a:ext>
                  </a:extLst>
                </p14:cNvPr>
                <p14:cNvContentPartPr/>
                <p14:nvPr/>
              </p14:nvContentPartPr>
              <p14:xfrm>
                <a:off x="1950155" y="6031828"/>
                <a:ext cx="114840" cy="153000"/>
              </p14:xfrm>
            </p:contentPart>
          </mc:Choice>
          <mc:Fallback xmlns="">
            <p:pic>
              <p:nvPicPr>
                <p:cNvPr id="338" name="Freihand 337">
                  <a:extLst>
                    <a:ext uri="{FF2B5EF4-FFF2-40B4-BE49-F238E27FC236}">
                      <a16:creationId xmlns:a16="http://schemas.microsoft.com/office/drawing/2014/main" id="{D107AC93-4ADB-F523-F4F3-9F38741E5944}"/>
                    </a:ext>
                  </a:extLst>
                </p:cNvPr>
                <p:cNvPicPr/>
                <p:nvPr/>
              </p:nvPicPr>
              <p:blipFill>
                <a:blip r:embed="rId567"/>
                <a:stretch>
                  <a:fillRect/>
                </a:stretch>
              </p:blipFill>
              <p:spPr>
                <a:xfrm>
                  <a:off x="1941515" y="6022828"/>
                  <a:ext cx="132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9" name="Freihand 338">
                  <a:extLst>
                    <a:ext uri="{FF2B5EF4-FFF2-40B4-BE49-F238E27FC236}">
                      <a16:creationId xmlns:a16="http://schemas.microsoft.com/office/drawing/2014/main" id="{F94ED047-C1F8-6964-1E6B-3BC6F9F4F1CF}"/>
                    </a:ext>
                  </a:extLst>
                </p14:cNvPr>
                <p14:cNvContentPartPr/>
                <p14:nvPr/>
              </p14:nvContentPartPr>
              <p14:xfrm>
                <a:off x="2177315" y="6023548"/>
                <a:ext cx="151200" cy="196200"/>
              </p14:xfrm>
            </p:contentPart>
          </mc:Choice>
          <mc:Fallback xmlns="">
            <p:pic>
              <p:nvPicPr>
                <p:cNvPr id="339" name="Freihand 338">
                  <a:extLst>
                    <a:ext uri="{FF2B5EF4-FFF2-40B4-BE49-F238E27FC236}">
                      <a16:creationId xmlns:a16="http://schemas.microsoft.com/office/drawing/2014/main" id="{F94ED047-C1F8-6964-1E6B-3BC6F9F4F1CF}"/>
                    </a:ext>
                  </a:extLst>
                </p:cNvPr>
                <p:cNvPicPr/>
                <p:nvPr/>
              </p:nvPicPr>
              <p:blipFill>
                <a:blip r:embed="rId569"/>
                <a:stretch>
                  <a:fillRect/>
                </a:stretch>
              </p:blipFill>
              <p:spPr>
                <a:xfrm>
                  <a:off x="2168315" y="6014548"/>
                  <a:ext cx="168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0" name="Freihand 339">
                  <a:extLst>
                    <a:ext uri="{FF2B5EF4-FFF2-40B4-BE49-F238E27FC236}">
                      <a16:creationId xmlns:a16="http://schemas.microsoft.com/office/drawing/2014/main" id="{8BD803F6-36DF-7BB9-0043-FFF640677FF8}"/>
                    </a:ext>
                  </a:extLst>
                </p14:cNvPr>
                <p14:cNvContentPartPr/>
                <p14:nvPr/>
              </p14:nvContentPartPr>
              <p14:xfrm>
                <a:off x="2493395" y="6038308"/>
                <a:ext cx="208080" cy="12600"/>
              </p14:xfrm>
            </p:contentPart>
          </mc:Choice>
          <mc:Fallback xmlns="">
            <p:pic>
              <p:nvPicPr>
                <p:cNvPr id="340" name="Freihand 339">
                  <a:extLst>
                    <a:ext uri="{FF2B5EF4-FFF2-40B4-BE49-F238E27FC236}">
                      <a16:creationId xmlns:a16="http://schemas.microsoft.com/office/drawing/2014/main" id="{8BD803F6-36DF-7BB9-0043-FFF640677FF8}"/>
                    </a:ext>
                  </a:extLst>
                </p:cNvPr>
                <p:cNvPicPr/>
                <p:nvPr/>
              </p:nvPicPr>
              <p:blipFill>
                <a:blip r:embed="rId571"/>
                <a:stretch>
                  <a:fillRect/>
                </a:stretch>
              </p:blipFill>
              <p:spPr>
                <a:xfrm>
                  <a:off x="2484755" y="6029668"/>
                  <a:ext cx="225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1" name="Freihand 340">
                  <a:extLst>
                    <a:ext uri="{FF2B5EF4-FFF2-40B4-BE49-F238E27FC236}">
                      <a16:creationId xmlns:a16="http://schemas.microsoft.com/office/drawing/2014/main" id="{BEBC270F-7B09-6DCA-15AC-3B75EECC0A60}"/>
                    </a:ext>
                  </a:extLst>
                </p14:cNvPr>
                <p14:cNvContentPartPr/>
                <p14:nvPr/>
              </p14:nvContentPartPr>
              <p14:xfrm>
                <a:off x="2515715" y="6056668"/>
                <a:ext cx="187200" cy="48960"/>
              </p14:xfrm>
            </p:contentPart>
          </mc:Choice>
          <mc:Fallback xmlns="">
            <p:pic>
              <p:nvPicPr>
                <p:cNvPr id="341" name="Freihand 340">
                  <a:extLst>
                    <a:ext uri="{FF2B5EF4-FFF2-40B4-BE49-F238E27FC236}">
                      <a16:creationId xmlns:a16="http://schemas.microsoft.com/office/drawing/2014/main" id="{BEBC270F-7B09-6DCA-15AC-3B75EECC0A60}"/>
                    </a:ext>
                  </a:extLst>
                </p:cNvPr>
                <p:cNvPicPr/>
                <p:nvPr/>
              </p:nvPicPr>
              <p:blipFill>
                <a:blip r:embed="rId573"/>
                <a:stretch>
                  <a:fillRect/>
                </a:stretch>
              </p:blipFill>
              <p:spPr>
                <a:xfrm>
                  <a:off x="2506715" y="6047668"/>
                  <a:ext cx="204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3" name="Freihand 342">
                  <a:extLst>
                    <a:ext uri="{FF2B5EF4-FFF2-40B4-BE49-F238E27FC236}">
                      <a16:creationId xmlns:a16="http://schemas.microsoft.com/office/drawing/2014/main" id="{EFAC1FDF-CA90-4329-7F2D-4D821454BD66}"/>
                    </a:ext>
                  </a:extLst>
                </p14:cNvPr>
                <p14:cNvContentPartPr/>
                <p14:nvPr/>
              </p14:nvContentPartPr>
              <p14:xfrm>
                <a:off x="2858435" y="5934268"/>
                <a:ext cx="114480" cy="158400"/>
              </p14:xfrm>
            </p:contentPart>
          </mc:Choice>
          <mc:Fallback xmlns="">
            <p:pic>
              <p:nvPicPr>
                <p:cNvPr id="343" name="Freihand 342">
                  <a:extLst>
                    <a:ext uri="{FF2B5EF4-FFF2-40B4-BE49-F238E27FC236}">
                      <a16:creationId xmlns:a16="http://schemas.microsoft.com/office/drawing/2014/main" id="{EFAC1FDF-CA90-4329-7F2D-4D821454BD66}"/>
                    </a:ext>
                  </a:extLst>
                </p:cNvPr>
                <p:cNvPicPr/>
                <p:nvPr/>
              </p:nvPicPr>
              <p:blipFill>
                <a:blip r:embed="rId575"/>
                <a:stretch>
                  <a:fillRect/>
                </a:stretch>
              </p:blipFill>
              <p:spPr>
                <a:xfrm>
                  <a:off x="2849435" y="5925628"/>
                  <a:ext cx="132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4" name="Freihand 343">
                  <a:extLst>
                    <a:ext uri="{FF2B5EF4-FFF2-40B4-BE49-F238E27FC236}">
                      <a16:creationId xmlns:a16="http://schemas.microsoft.com/office/drawing/2014/main" id="{7F7269C9-4D01-CC76-C1A9-2AF40CCD6B2D}"/>
                    </a:ext>
                  </a:extLst>
                </p14:cNvPr>
                <p14:cNvContentPartPr/>
                <p14:nvPr/>
              </p14:nvContentPartPr>
              <p14:xfrm>
                <a:off x="3038435" y="5930308"/>
                <a:ext cx="145080" cy="189720"/>
              </p14:xfrm>
            </p:contentPart>
          </mc:Choice>
          <mc:Fallback xmlns="">
            <p:pic>
              <p:nvPicPr>
                <p:cNvPr id="344" name="Freihand 343">
                  <a:extLst>
                    <a:ext uri="{FF2B5EF4-FFF2-40B4-BE49-F238E27FC236}">
                      <a16:creationId xmlns:a16="http://schemas.microsoft.com/office/drawing/2014/main" id="{7F7269C9-4D01-CC76-C1A9-2AF40CCD6B2D}"/>
                    </a:ext>
                  </a:extLst>
                </p:cNvPr>
                <p:cNvPicPr/>
                <p:nvPr/>
              </p:nvPicPr>
              <p:blipFill>
                <a:blip r:embed="rId577"/>
                <a:stretch>
                  <a:fillRect/>
                </a:stretch>
              </p:blipFill>
              <p:spPr>
                <a:xfrm>
                  <a:off x="3029795" y="5921668"/>
                  <a:ext cx="1627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5" name="Freihand 344">
                  <a:extLst>
                    <a:ext uri="{FF2B5EF4-FFF2-40B4-BE49-F238E27FC236}">
                      <a16:creationId xmlns:a16="http://schemas.microsoft.com/office/drawing/2014/main" id="{B2BF28BF-734F-39F8-9CCB-2E03076F4526}"/>
                    </a:ext>
                  </a:extLst>
                </p14:cNvPr>
                <p14:cNvContentPartPr/>
                <p14:nvPr/>
              </p14:nvContentPartPr>
              <p14:xfrm>
                <a:off x="3068315" y="5920588"/>
                <a:ext cx="150840" cy="6480"/>
              </p14:xfrm>
            </p:contentPart>
          </mc:Choice>
          <mc:Fallback xmlns="">
            <p:pic>
              <p:nvPicPr>
                <p:cNvPr id="345" name="Freihand 344">
                  <a:extLst>
                    <a:ext uri="{FF2B5EF4-FFF2-40B4-BE49-F238E27FC236}">
                      <a16:creationId xmlns:a16="http://schemas.microsoft.com/office/drawing/2014/main" id="{B2BF28BF-734F-39F8-9CCB-2E03076F4526}"/>
                    </a:ext>
                  </a:extLst>
                </p:cNvPr>
                <p:cNvPicPr/>
                <p:nvPr/>
              </p:nvPicPr>
              <p:blipFill>
                <a:blip r:embed="rId579"/>
                <a:stretch>
                  <a:fillRect/>
                </a:stretch>
              </p:blipFill>
              <p:spPr>
                <a:xfrm>
                  <a:off x="3059315" y="5911588"/>
                  <a:ext cx="168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6" name="Freihand 345">
                  <a:extLst>
                    <a:ext uri="{FF2B5EF4-FFF2-40B4-BE49-F238E27FC236}">
                      <a16:creationId xmlns:a16="http://schemas.microsoft.com/office/drawing/2014/main" id="{78649369-26D5-710E-E42E-3F7F810CDD61}"/>
                    </a:ext>
                  </a:extLst>
                </p14:cNvPr>
                <p14:cNvContentPartPr/>
                <p14:nvPr/>
              </p14:nvContentPartPr>
              <p14:xfrm>
                <a:off x="3752675" y="6136588"/>
                <a:ext cx="225720" cy="63720"/>
              </p14:xfrm>
            </p:contentPart>
          </mc:Choice>
          <mc:Fallback xmlns="">
            <p:pic>
              <p:nvPicPr>
                <p:cNvPr id="346" name="Freihand 345">
                  <a:extLst>
                    <a:ext uri="{FF2B5EF4-FFF2-40B4-BE49-F238E27FC236}">
                      <a16:creationId xmlns:a16="http://schemas.microsoft.com/office/drawing/2014/main" id="{78649369-26D5-710E-E42E-3F7F810CDD61}"/>
                    </a:ext>
                  </a:extLst>
                </p:cNvPr>
                <p:cNvPicPr/>
                <p:nvPr/>
              </p:nvPicPr>
              <p:blipFill>
                <a:blip r:embed="rId581"/>
                <a:stretch>
                  <a:fillRect/>
                </a:stretch>
              </p:blipFill>
              <p:spPr>
                <a:xfrm>
                  <a:off x="3744035" y="6127588"/>
                  <a:ext cx="243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7" name="Freihand 346">
                  <a:extLst>
                    <a:ext uri="{FF2B5EF4-FFF2-40B4-BE49-F238E27FC236}">
                      <a16:creationId xmlns:a16="http://schemas.microsoft.com/office/drawing/2014/main" id="{9FD74141-24BC-D326-9934-AB85A9B028E3}"/>
                    </a:ext>
                  </a:extLst>
                </p14:cNvPr>
                <p14:cNvContentPartPr/>
                <p14:nvPr/>
              </p14:nvContentPartPr>
              <p14:xfrm>
                <a:off x="4063355" y="6071788"/>
                <a:ext cx="114120" cy="185400"/>
              </p14:xfrm>
            </p:contentPart>
          </mc:Choice>
          <mc:Fallback xmlns="">
            <p:pic>
              <p:nvPicPr>
                <p:cNvPr id="347" name="Freihand 346">
                  <a:extLst>
                    <a:ext uri="{FF2B5EF4-FFF2-40B4-BE49-F238E27FC236}">
                      <a16:creationId xmlns:a16="http://schemas.microsoft.com/office/drawing/2014/main" id="{9FD74141-24BC-D326-9934-AB85A9B028E3}"/>
                    </a:ext>
                  </a:extLst>
                </p:cNvPr>
                <p:cNvPicPr/>
                <p:nvPr/>
              </p:nvPicPr>
              <p:blipFill>
                <a:blip r:embed="rId583"/>
                <a:stretch>
                  <a:fillRect/>
                </a:stretch>
              </p:blipFill>
              <p:spPr>
                <a:xfrm>
                  <a:off x="4054715" y="6063148"/>
                  <a:ext cx="131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48" name="Freihand 347">
                  <a:extLst>
                    <a:ext uri="{FF2B5EF4-FFF2-40B4-BE49-F238E27FC236}">
                      <a16:creationId xmlns:a16="http://schemas.microsoft.com/office/drawing/2014/main" id="{787B66F2-D343-D2B1-15B4-90CE0DE2E538}"/>
                    </a:ext>
                  </a:extLst>
                </p14:cNvPr>
                <p14:cNvContentPartPr/>
                <p14:nvPr/>
              </p14:nvContentPartPr>
              <p14:xfrm>
                <a:off x="4599755" y="5943988"/>
                <a:ext cx="93600" cy="175680"/>
              </p14:xfrm>
            </p:contentPart>
          </mc:Choice>
          <mc:Fallback xmlns="">
            <p:pic>
              <p:nvPicPr>
                <p:cNvPr id="348" name="Freihand 347">
                  <a:extLst>
                    <a:ext uri="{FF2B5EF4-FFF2-40B4-BE49-F238E27FC236}">
                      <a16:creationId xmlns:a16="http://schemas.microsoft.com/office/drawing/2014/main" id="{787B66F2-D343-D2B1-15B4-90CE0DE2E538}"/>
                    </a:ext>
                  </a:extLst>
                </p:cNvPr>
                <p:cNvPicPr/>
                <p:nvPr/>
              </p:nvPicPr>
              <p:blipFill>
                <a:blip r:embed="rId585"/>
                <a:stretch>
                  <a:fillRect/>
                </a:stretch>
              </p:blipFill>
              <p:spPr>
                <a:xfrm>
                  <a:off x="4590755" y="5934988"/>
                  <a:ext cx="111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49" name="Freihand 348">
                  <a:extLst>
                    <a:ext uri="{FF2B5EF4-FFF2-40B4-BE49-F238E27FC236}">
                      <a16:creationId xmlns:a16="http://schemas.microsoft.com/office/drawing/2014/main" id="{8C3F91F6-48A6-208A-9495-2FB36A0E9145}"/>
                    </a:ext>
                  </a:extLst>
                </p14:cNvPr>
                <p14:cNvContentPartPr/>
                <p14:nvPr/>
              </p14:nvContentPartPr>
              <p14:xfrm>
                <a:off x="4641155" y="5961628"/>
                <a:ext cx="160200" cy="169920"/>
              </p14:xfrm>
            </p:contentPart>
          </mc:Choice>
          <mc:Fallback xmlns="">
            <p:pic>
              <p:nvPicPr>
                <p:cNvPr id="349" name="Freihand 348">
                  <a:extLst>
                    <a:ext uri="{FF2B5EF4-FFF2-40B4-BE49-F238E27FC236}">
                      <a16:creationId xmlns:a16="http://schemas.microsoft.com/office/drawing/2014/main" id="{8C3F91F6-48A6-208A-9495-2FB36A0E9145}"/>
                    </a:ext>
                  </a:extLst>
                </p:cNvPr>
                <p:cNvPicPr/>
                <p:nvPr/>
              </p:nvPicPr>
              <p:blipFill>
                <a:blip r:embed="rId587"/>
                <a:stretch>
                  <a:fillRect/>
                </a:stretch>
              </p:blipFill>
              <p:spPr>
                <a:xfrm>
                  <a:off x="4632155" y="5952988"/>
                  <a:ext cx="177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0" name="Freihand 349">
                  <a:extLst>
                    <a:ext uri="{FF2B5EF4-FFF2-40B4-BE49-F238E27FC236}">
                      <a16:creationId xmlns:a16="http://schemas.microsoft.com/office/drawing/2014/main" id="{4AC2A925-B00B-A1CF-3911-7E761D1A4110}"/>
                    </a:ext>
                  </a:extLst>
                </p14:cNvPr>
                <p14:cNvContentPartPr/>
                <p14:nvPr/>
              </p14:nvContentPartPr>
              <p14:xfrm>
                <a:off x="4865795" y="5997988"/>
                <a:ext cx="116640" cy="179280"/>
              </p14:xfrm>
            </p:contentPart>
          </mc:Choice>
          <mc:Fallback xmlns="">
            <p:pic>
              <p:nvPicPr>
                <p:cNvPr id="350" name="Freihand 349">
                  <a:extLst>
                    <a:ext uri="{FF2B5EF4-FFF2-40B4-BE49-F238E27FC236}">
                      <a16:creationId xmlns:a16="http://schemas.microsoft.com/office/drawing/2014/main" id="{4AC2A925-B00B-A1CF-3911-7E761D1A4110}"/>
                    </a:ext>
                  </a:extLst>
                </p:cNvPr>
                <p:cNvPicPr/>
                <p:nvPr/>
              </p:nvPicPr>
              <p:blipFill>
                <a:blip r:embed="rId589"/>
                <a:stretch>
                  <a:fillRect/>
                </a:stretch>
              </p:blipFill>
              <p:spPr>
                <a:xfrm>
                  <a:off x="4857155" y="5989348"/>
                  <a:ext cx="134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1" name="Freihand 350">
                  <a:extLst>
                    <a:ext uri="{FF2B5EF4-FFF2-40B4-BE49-F238E27FC236}">
                      <a16:creationId xmlns:a16="http://schemas.microsoft.com/office/drawing/2014/main" id="{0F44824A-5417-639E-0DBD-48AF30884ADC}"/>
                    </a:ext>
                  </a:extLst>
                </p14:cNvPr>
                <p14:cNvContentPartPr/>
                <p14:nvPr/>
              </p14:nvContentPartPr>
              <p14:xfrm>
                <a:off x="4512995" y="6228388"/>
                <a:ext cx="635040" cy="38160"/>
              </p14:xfrm>
            </p:contentPart>
          </mc:Choice>
          <mc:Fallback xmlns="">
            <p:pic>
              <p:nvPicPr>
                <p:cNvPr id="351" name="Freihand 350">
                  <a:extLst>
                    <a:ext uri="{FF2B5EF4-FFF2-40B4-BE49-F238E27FC236}">
                      <a16:creationId xmlns:a16="http://schemas.microsoft.com/office/drawing/2014/main" id="{0F44824A-5417-639E-0DBD-48AF30884ADC}"/>
                    </a:ext>
                  </a:extLst>
                </p:cNvPr>
                <p:cNvPicPr/>
                <p:nvPr/>
              </p:nvPicPr>
              <p:blipFill>
                <a:blip r:embed="rId591"/>
                <a:stretch>
                  <a:fillRect/>
                </a:stretch>
              </p:blipFill>
              <p:spPr>
                <a:xfrm>
                  <a:off x="4504355" y="6219748"/>
                  <a:ext cx="652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5" name="Freihand 354">
                  <a:extLst>
                    <a:ext uri="{FF2B5EF4-FFF2-40B4-BE49-F238E27FC236}">
                      <a16:creationId xmlns:a16="http://schemas.microsoft.com/office/drawing/2014/main" id="{DEB083C7-64B9-6C55-EECC-F1A7A660913D}"/>
                    </a:ext>
                  </a:extLst>
                </p14:cNvPr>
                <p14:cNvContentPartPr/>
                <p14:nvPr/>
              </p14:nvContentPartPr>
              <p14:xfrm>
                <a:off x="4632875" y="6366268"/>
                <a:ext cx="183240" cy="186120"/>
              </p14:xfrm>
            </p:contentPart>
          </mc:Choice>
          <mc:Fallback xmlns="">
            <p:pic>
              <p:nvPicPr>
                <p:cNvPr id="355" name="Freihand 354">
                  <a:extLst>
                    <a:ext uri="{FF2B5EF4-FFF2-40B4-BE49-F238E27FC236}">
                      <a16:creationId xmlns:a16="http://schemas.microsoft.com/office/drawing/2014/main" id="{DEB083C7-64B9-6C55-EECC-F1A7A660913D}"/>
                    </a:ext>
                  </a:extLst>
                </p:cNvPr>
                <p:cNvPicPr/>
                <p:nvPr/>
              </p:nvPicPr>
              <p:blipFill>
                <a:blip r:embed="rId593"/>
                <a:stretch>
                  <a:fillRect/>
                </a:stretch>
              </p:blipFill>
              <p:spPr>
                <a:xfrm>
                  <a:off x="4623875" y="6357268"/>
                  <a:ext cx="200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6" name="Freihand 355">
                  <a:extLst>
                    <a:ext uri="{FF2B5EF4-FFF2-40B4-BE49-F238E27FC236}">
                      <a16:creationId xmlns:a16="http://schemas.microsoft.com/office/drawing/2014/main" id="{29B41E6B-1240-76E5-E753-A2EF6FEF4324}"/>
                    </a:ext>
                  </a:extLst>
                </p14:cNvPr>
                <p14:cNvContentPartPr/>
                <p14:nvPr/>
              </p14:nvContentPartPr>
              <p14:xfrm>
                <a:off x="4654115" y="6500548"/>
                <a:ext cx="182160" cy="37800"/>
              </p14:xfrm>
            </p:contentPart>
          </mc:Choice>
          <mc:Fallback xmlns="">
            <p:pic>
              <p:nvPicPr>
                <p:cNvPr id="356" name="Freihand 355">
                  <a:extLst>
                    <a:ext uri="{FF2B5EF4-FFF2-40B4-BE49-F238E27FC236}">
                      <a16:creationId xmlns:a16="http://schemas.microsoft.com/office/drawing/2014/main" id="{29B41E6B-1240-76E5-E753-A2EF6FEF4324}"/>
                    </a:ext>
                  </a:extLst>
                </p:cNvPr>
                <p:cNvPicPr/>
                <p:nvPr/>
              </p:nvPicPr>
              <p:blipFill>
                <a:blip r:embed="rId595"/>
                <a:stretch>
                  <a:fillRect/>
                </a:stretch>
              </p:blipFill>
              <p:spPr>
                <a:xfrm>
                  <a:off x="4645475" y="6491908"/>
                  <a:ext cx="199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7" name="Freihand 356">
                  <a:extLst>
                    <a:ext uri="{FF2B5EF4-FFF2-40B4-BE49-F238E27FC236}">
                      <a16:creationId xmlns:a16="http://schemas.microsoft.com/office/drawing/2014/main" id="{0D5B897E-A912-0796-D789-04A3DA58EFDC}"/>
                    </a:ext>
                  </a:extLst>
                </p14:cNvPr>
                <p14:cNvContentPartPr/>
                <p14:nvPr/>
              </p14:nvContentPartPr>
              <p14:xfrm>
                <a:off x="4931315" y="6382828"/>
                <a:ext cx="185760" cy="178560"/>
              </p14:xfrm>
            </p:contentPart>
          </mc:Choice>
          <mc:Fallback xmlns="">
            <p:pic>
              <p:nvPicPr>
                <p:cNvPr id="357" name="Freihand 356">
                  <a:extLst>
                    <a:ext uri="{FF2B5EF4-FFF2-40B4-BE49-F238E27FC236}">
                      <a16:creationId xmlns:a16="http://schemas.microsoft.com/office/drawing/2014/main" id="{0D5B897E-A912-0796-D789-04A3DA58EFDC}"/>
                    </a:ext>
                  </a:extLst>
                </p:cNvPr>
                <p:cNvPicPr/>
                <p:nvPr/>
              </p:nvPicPr>
              <p:blipFill>
                <a:blip r:embed="rId597"/>
                <a:stretch>
                  <a:fillRect/>
                </a:stretch>
              </p:blipFill>
              <p:spPr>
                <a:xfrm>
                  <a:off x="4922675" y="6373828"/>
                  <a:ext cx="203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8" name="Freihand 357">
                  <a:extLst>
                    <a:ext uri="{FF2B5EF4-FFF2-40B4-BE49-F238E27FC236}">
                      <a16:creationId xmlns:a16="http://schemas.microsoft.com/office/drawing/2014/main" id="{674F1D7F-D58F-B504-308A-636E3A254889}"/>
                    </a:ext>
                  </a:extLst>
                </p14:cNvPr>
                <p14:cNvContentPartPr/>
                <p14:nvPr/>
              </p14:nvContentPartPr>
              <p14:xfrm>
                <a:off x="5267555" y="6224068"/>
                <a:ext cx="218520" cy="90000"/>
              </p14:xfrm>
            </p:contentPart>
          </mc:Choice>
          <mc:Fallback xmlns="">
            <p:pic>
              <p:nvPicPr>
                <p:cNvPr id="358" name="Freihand 357">
                  <a:extLst>
                    <a:ext uri="{FF2B5EF4-FFF2-40B4-BE49-F238E27FC236}">
                      <a16:creationId xmlns:a16="http://schemas.microsoft.com/office/drawing/2014/main" id="{674F1D7F-D58F-B504-308A-636E3A254889}"/>
                    </a:ext>
                  </a:extLst>
                </p:cNvPr>
                <p:cNvPicPr/>
                <p:nvPr/>
              </p:nvPicPr>
              <p:blipFill>
                <a:blip r:embed="rId599"/>
                <a:stretch>
                  <a:fillRect/>
                </a:stretch>
              </p:blipFill>
              <p:spPr>
                <a:xfrm>
                  <a:off x="5258555" y="6215068"/>
                  <a:ext cx="236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9" name="Freihand 358">
                  <a:extLst>
                    <a:ext uri="{FF2B5EF4-FFF2-40B4-BE49-F238E27FC236}">
                      <a16:creationId xmlns:a16="http://schemas.microsoft.com/office/drawing/2014/main" id="{558987E6-C41F-8BC1-B3C1-F2D0F0409CCF}"/>
                    </a:ext>
                  </a:extLst>
                </p14:cNvPr>
                <p14:cNvContentPartPr/>
                <p14:nvPr/>
              </p14:nvContentPartPr>
              <p14:xfrm>
                <a:off x="5656715" y="5959108"/>
                <a:ext cx="168480" cy="190440"/>
              </p14:xfrm>
            </p:contentPart>
          </mc:Choice>
          <mc:Fallback xmlns="">
            <p:pic>
              <p:nvPicPr>
                <p:cNvPr id="359" name="Freihand 358">
                  <a:extLst>
                    <a:ext uri="{FF2B5EF4-FFF2-40B4-BE49-F238E27FC236}">
                      <a16:creationId xmlns:a16="http://schemas.microsoft.com/office/drawing/2014/main" id="{558987E6-C41F-8BC1-B3C1-F2D0F0409CCF}"/>
                    </a:ext>
                  </a:extLst>
                </p:cNvPr>
                <p:cNvPicPr/>
                <p:nvPr/>
              </p:nvPicPr>
              <p:blipFill>
                <a:blip r:embed="rId601"/>
                <a:stretch>
                  <a:fillRect/>
                </a:stretch>
              </p:blipFill>
              <p:spPr>
                <a:xfrm>
                  <a:off x="5647715" y="5950468"/>
                  <a:ext cx="1861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0" name="Freihand 359">
                  <a:extLst>
                    <a:ext uri="{FF2B5EF4-FFF2-40B4-BE49-F238E27FC236}">
                      <a16:creationId xmlns:a16="http://schemas.microsoft.com/office/drawing/2014/main" id="{4467AD00-C48F-E704-8B11-8410D493AA4F}"/>
                    </a:ext>
                  </a:extLst>
                </p14:cNvPr>
                <p14:cNvContentPartPr/>
                <p14:nvPr/>
              </p14:nvContentPartPr>
              <p14:xfrm>
                <a:off x="5904395" y="5936428"/>
                <a:ext cx="183960" cy="202320"/>
              </p14:xfrm>
            </p:contentPart>
          </mc:Choice>
          <mc:Fallback xmlns="">
            <p:pic>
              <p:nvPicPr>
                <p:cNvPr id="360" name="Freihand 359">
                  <a:extLst>
                    <a:ext uri="{FF2B5EF4-FFF2-40B4-BE49-F238E27FC236}">
                      <a16:creationId xmlns:a16="http://schemas.microsoft.com/office/drawing/2014/main" id="{4467AD00-C48F-E704-8B11-8410D493AA4F}"/>
                    </a:ext>
                  </a:extLst>
                </p:cNvPr>
                <p:cNvPicPr/>
                <p:nvPr/>
              </p:nvPicPr>
              <p:blipFill>
                <a:blip r:embed="rId603"/>
                <a:stretch>
                  <a:fillRect/>
                </a:stretch>
              </p:blipFill>
              <p:spPr>
                <a:xfrm>
                  <a:off x="5895755" y="5927428"/>
                  <a:ext cx="201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1" name="Freihand 360">
                  <a:extLst>
                    <a:ext uri="{FF2B5EF4-FFF2-40B4-BE49-F238E27FC236}">
                      <a16:creationId xmlns:a16="http://schemas.microsoft.com/office/drawing/2014/main" id="{944CE8A2-A027-41F7-CE0A-CDF400EBE6A4}"/>
                    </a:ext>
                  </a:extLst>
                </p14:cNvPr>
                <p14:cNvContentPartPr/>
                <p14:nvPr/>
              </p14:nvContentPartPr>
              <p14:xfrm>
                <a:off x="5670755" y="6208588"/>
                <a:ext cx="421200" cy="18720"/>
              </p14:xfrm>
            </p:contentPart>
          </mc:Choice>
          <mc:Fallback xmlns="">
            <p:pic>
              <p:nvPicPr>
                <p:cNvPr id="361" name="Freihand 360">
                  <a:extLst>
                    <a:ext uri="{FF2B5EF4-FFF2-40B4-BE49-F238E27FC236}">
                      <a16:creationId xmlns:a16="http://schemas.microsoft.com/office/drawing/2014/main" id="{944CE8A2-A027-41F7-CE0A-CDF400EBE6A4}"/>
                    </a:ext>
                  </a:extLst>
                </p:cNvPr>
                <p:cNvPicPr/>
                <p:nvPr/>
              </p:nvPicPr>
              <p:blipFill>
                <a:blip r:embed="rId605"/>
                <a:stretch>
                  <a:fillRect/>
                </a:stretch>
              </p:blipFill>
              <p:spPr>
                <a:xfrm>
                  <a:off x="5662115" y="6199948"/>
                  <a:ext cx="438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2" name="Freihand 361">
                  <a:extLst>
                    <a:ext uri="{FF2B5EF4-FFF2-40B4-BE49-F238E27FC236}">
                      <a16:creationId xmlns:a16="http://schemas.microsoft.com/office/drawing/2014/main" id="{C4590599-1491-5D7E-0526-74B82D04967C}"/>
                    </a:ext>
                  </a:extLst>
                </p14:cNvPr>
                <p14:cNvContentPartPr/>
                <p14:nvPr/>
              </p14:nvContentPartPr>
              <p14:xfrm>
                <a:off x="5713955" y="6356908"/>
                <a:ext cx="360360" cy="166680"/>
              </p14:xfrm>
            </p:contentPart>
          </mc:Choice>
          <mc:Fallback xmlns="">
            <p:pic>
              <p:nvPicPr>
                <p:cNvPr id="362" name="Freihand 361">
                  <a:extLst>
                    <a:ext uri="{FF2B5EF4-FFF2-40B4-BE49-F238E27FC236}">
                      <a16:creationId xmlns:a16="http://schemas.microsoft.com/office/drawing/2014/main" id="{C4590599-1491-5D7E-0526-74B82D04967C}"/>
                    </a:ext>
                  </a:extLst>
                </p:cNvPr>
                <p:cNvPicPr/>
                <p:nvPr/>
              </p:nvPicPr>
              <p:blipFill>
                <a:blip r:embed="rId607"/>
                <a:stretch>
                  <a:fillRect/>
                </a:stretch>
              </p:blipFill>
              <p:spPr>
                <a:xfrm>
                  <a:off x="5705315" y="6347908"/>
                  <a:ext cx="378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3" name="Freihand 362">
                  <a:extLst>
                    <a:ext uri="{FF2B5EF4-FFF2-40B4-BE49-F238E27FC236}">
                      <a16:creationId xmlns:a16="http://schemas.microsoft.com/office/drawing/2014/main" id="{849178C7-A91C-36D3-551A-578ABD08F949}"/>
                    </a:ext>
                  </a:extLst>
                </p14:cNvPr>
                <p14:cNvContentPartPr/>
                <p14:nvPr/>
              </p14:nvContentPartPr>
              <p14:xfrm>
                <a:off x="6267635" y="6243508"/>
                <a:ext cx="187560" cy="6840"/>
              </p14:xfrm>
            </p:contentPart>
          </mc:Choice>
          <mc:Fallback xmlns="">
            <p:pic>
              <p:nvPicPr>
                <p:cNvPr id="363" name="Freihand 362">
                  <a:extLst>
                    <a:ext uri="{FF2B5EF4-FFF2-40B4-BE49-F238E27FC236}">
                      <a16:creationId xmlns:a16="http://schemas.microsoft.com/office/drawing/2014/main" id="{849178C7-A91C-36D3-551A-578ABD08F949}"/>
                    </a:ext>
                  </a:extLst>
                </p:cNvPr>
                <p:cNvPicPr/>
                <p:nvPr/>
              </p:nvPicPr>
              <p:blipFill>
                <a:blip r:embed="rId609"/>
                <a:stretch>
                  <a:fillRect/>
                </a:stretch>
              </p:blipFill>
              <p:spPr>
                <a:xfrm>
                  <a:off x="6258995" y="6234508"/>
                  <a:ext cx="205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4" name="Freihand 363">
                  <a:extLst>
                    <a:ext uri="{FF2B5EF4-FFF2-40B4-BE49-F238E27FC236}">
                      <a16:creationId xmlns:a16="http://schemas.microsoft.com/office/drawing/2014/main" id="{C860077C-9DCE-EE0B-F42A-3D331058034F}"/>
                    </a:ext>
                  </a:extLst>
                </p14:cNvPr>
                <p14:cNvContentPartPr/>
                <p14:nvPr/>
              </p14:nvContentPartPr>
              <p14:xfrm>
                <a:off x="6316595" y="6279148"/>
                <a:ext cx="142920" cy="37440"/>
              </p14:xfrm>
            </p:contentPart>
          </mc:Choice>
          <mc:Fallback xmlns="">
            <p:pic>
              <p:nvPicPr>
                <p:cNvPr id="364" name="Freihand 363">
                  <a:extLst>
                    <a:ext uri="{FF2B5EF4-FFF2-40B4-BE49-F238E27FC236}">
                      <a16:creationId xmlns:a16="http://schemas.microsoft.com/office/drawing/2014/main" id="{C860077C-9DCE-EE0B-F42A-3D331058034F}"/>
                    </a:ext>
                  </a:extLst>
                </p:cNvPr>
                <p:cNvPicPr/>
                <p:nvPr/>
              </p:nvPicPr>
              <p:blipFill>
                <a:blip r:embed="rId611"/>
                <a:stretch>
                  <a:fillRect/>
                </a:stretch>
              </p:blipFill>
              <p:spPr>
                <a:xfrm>
                  <a:off x="6307955" y="6270508"/>
                  <a:ext cx="160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5" name="Freihand 364">
                  <a:extLst>
                    <a:ext uri="{FF2B5EF4-FFF2-40B4-BE49-F238E27FC236}">
                      <a16:creationId xmlns:a16="http://schemas.microsoft.com/office/drawing/2014/main" id="{D060C615-0374-E28F-68FD-0034B17B6AE3}"/>
                    </a:ext>
                  </a:extLst>
                </p14:cNvPr>
                <p14:cNvContentPartPr/>
                <p14:nvPr/>
              </p14:nvContentPartPr>
              <p14:xfrm>
                <a:off x="6585515" y="6082948"/>
                <a:ext cx="254520" cy="306360"/>
              </p14:xfrm>
            </p:contentPart>
          </mc:Choice>
          <mc:Fallback xmlns="">
            <p:pic>
              <p:nvPicPr>
                <p:cNvPr id="365" name="Freihand 364">
                  <a:extLst>
                    <a:ext uri="{FF2B5EF4-FFF2-40B4-BE49-F238E27FC236}">
                      <a16:creationId xmlns:a16="http://schemas.microsoft.com/office/drawing/2014/main" id="{D060C615-0374-E28F-68FD-0034B17B6AE3}"/>
                    </a:ext>
                  </a:extLst>
                </p:cNvPr>
                <p:cNvPicPr/>
                <p:nvPr/>
              </p:nvPicPr>
              <p:blipFill>
                <a:blip r:embed="rId613"/>
                <a:stretch>
                  <a:fillRect/>
                </a:stretch>
              </p:blipFill>
              <p:spPr>
                <a:xfrm>
                  <a:off x="6576875" y="6073948"/>
                  <a:ext cx="2721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6" name="Freihand 365">
                  <a:extLst>
                    <a:ext uri="{FF2B5EF4-FFF2-40B4-BE49-F238E27FC236}">
                      <a16:creationId xmlns:a16="http://schemas.microsoft.com/office/drawing/2014/main" id="{B9575601-E9D6-09CF-5C29-BC1EE31278EE}"/>
                    </a:ext>
                  </a:extLst>
                </p14:cNvPr>
                <p14:cNvContentPartPr/>
                <p14:nvPr/>
              </p14:nvContentPartPr>
              <p14:xfrm>
                <a:off x="6974675" y="6084388"/>
                <a:ext cx="142560" cy="172440"/>
              </p14:xfrm>
            </p:contentPart>
          </mc:Choice>
          <mc:Fallback xmlns="">
            <p:pic>
              <p:nvPicPr>
                <p:cNvPr id="366" name="Freihand 365">
                  <a:extLst>
                    <a:ext uri="{FF2B5EF4-FFF2-40B4-BE49-F238E27FC236}">
                      <a16:creationId xmlns:a16="http://schemas.microsoft.com/office/drawing/2014/main" id="{B9575601-E9D6-09CF-5C29-BC1EE31278EE}"/>
                    </a:ext>
                  </a:extLst>
                </p:cNvPr>
                <p:cNvPicPr/>
                <p:nvPr/>
              </p:nvPicPr>
              <p:blipFill>
                <a:blip r:embed="rId615"/>
                <a:stretch>
                  <a:fillRect/>
                </a:stretch>
              </p:blipFill>
              <p:spPr>
                <a:xfrm>
                  <a:off x="6966035" y="6075388"/>
                  <a:ext cx="160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7" name="Freihand 366">
                  <a:extLst>
                    <a:ext uri="{FF2B5EF4-FFF2-40B4-BE49-F238E27FC236}">
                      <a16:creationId xmlns:a16="http://schemas.microsoft.com/office/drawing/2014/main" id="{2F280320-6689-FEF0-93D1-57B18734C9E0}"/>
                    </a:ext>
                  </a:extLst>
                </p14:cNvPr>
                <p14:cNvContentPartPr/>
                <p14:nvPr/>
              </p14:nvContentPartPr>
              <p14:xfrm>
                <a:off x="7029395" y="6019228"/>
                <a:ext cx="111240" cy="36720"/>
              </p14:xfrm>
            </p:contentPart>
          </mc:Choice>
          <mc:Fallback xmlns="">
            <p:pic>
              <p:nvPicPr>
                <p:cNvPr id="367" name="Freihand 366">
                  <a:extLst>
                    <a:ext uri="{FF2B5EF4-FFF2-40B4-BE49-F238E27FC236}">
                      <a16:creationId xmlns:a16="http://schemas.microsoft.com/office/drawing/2014/main" id="{2F280320-6689-FEF0-93D1-57B18734C9E0}"/>
                    </a:ext>
                  </a:extLst>
                </p:cNvPr>
                <p:cNvPicPr/>
                <p:nvPr/>
              </p:nvPicPr>
              <p:blipFill>
                <a:blip r:embed="rId617"/>
                <a:stretch>
                  <a:fillRect/>
                </a:stretch>
              </p:blipFill>
              <p:spPr>
                <a:xfrm>
                  <a:off x="7020395" y="6010228"/>
                  <a:ext cx="128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8" name="Freihand 367">
                  <a:extLst>
                    <a:ext uri="{FF2B5EF4-FFF2-40B4-BE49-F238E27FC236}">
                      <a16:creationId xmlns:a16="http://schemas.microsoft.com/office/drawing/2014/main" id="{CDCB7D4D-4984-0C1D-9FB8-25CAD9A9CECD}"/>
                    </a:ext>
                  </a:extLst>
                </p14:cNvPr>
                <p14:cNvContentPartPr/>
                <p14:nvPr/>
              </p14:nvContentPartPr>
              <p14:xfrm>
                <a:off x="6846155" y="6038668"/>
                <a:ext cx="142560" cy="263160"/>
              </p14:xfrm>
            </p:contentPart>
          </mc:Choice>
          <mc:Fallback xmlns="">
            <p:pic>
              <p:nvPicPr>
                <p:cNvPr id="368" name="Freihand 367">
                  <a:extLst>
                    <a:ext uri="{FF2B5EF4-FFF2-40B4-BE49-F238E27FC236}">
                      <a16:creationId xmlns:a16="http://schemas.microsoft.com/office/drawing/2014/main" id="{CDCB7D4D-4984-0C1D-9FB8-25CAD9A9CECD}"/>
                    </a:ext>
                  </a:extLst>
                </p:cNvPr>
                <p:cNvPicPr/>
                <p:nvPr/>
              </p:nvPicPr>
              <p:blipFill>
                <a:blip r:embed="rId619"/>
                <a:stretch>
                  <a:fillRect/>
                </a:stretch>
              </p:blipFill>
              <p:spPr>
                <a:xfrm>
                  <a:off x="6837515" y="6030028"/>
                  <a:ext cx="1602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0" name="Freihand 369">
                  <a:extLst>
                    <a:ext uri="{FF2B5EF4-FFF2-40B4-BE49-F238E27FC236}">
                      <a16:creationId xmlns:a16="http://schemas.microsoft.com/office/drawing/2014/main" id="{AF8EFD16-F668-5347-4CB2-A04567DDF8AE}"/>
                    </a:ext>
                  </a:extLst>
                </p14:cNvPr>
                <p14:cNvContentPartPr/>
                <p14:nvPr/>
              </p14:nvContentPartPr>
              <p14:xfrm>
                <a:off x="4161635" y="5694148"/>
                <a:ext cx="3418560" cy="1033560"/>
              </p14:xfrm>
            </p:contentPart>
          </mc:Choice>
          <mc:Fallback xmlns="">
            <p:pic>
              <p:nvPicPr>
                <p:cNvPr id="370" name="Freihand 369">
                  <a:extLst>
                    <a:ext uri="{FF2B5EF4-FFF2-40B4-BE49-F238E27FC236}">
                      <a16:creationId xmlns:a16="http://schemas.microsoft.com/office/drawing/2014/main" id="{AF8EFD16-F668-5347-4CB2-A04567DDF8AE}"/>
                    </a:ext>
                  </a:extLst>
                </p:cNvPr>
                <p:cNvPicPr/>
                <p:nvPr/>
              </p:nvPicPr>
              <p:blipFill>
                <a:blip r:embed="rId621"/>
                <a:stretch>
                  <a:fillRect/>
                </a:stretch>
              </p:blipFill>
              <p:spPr>
                <a:xfrm>
                  <a:off x="4152995" y="5685508"/>
                  <a:ext cx="3436200" cy="1051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1" name="Freihand 370">
                  <a:extLst>
                    <a:ext uri="{FF2B5EF4-FFF2-40B4-BE49-F238E27FC236}">
                      <a16:creationId xmlns:a16="http://schemas.microsoft.com/office/drawing/2014/main" id="{B90170EF-9B9E-E989-9A4A-361372C30602}"/>
                    </a:ext>
                  </a:extLst>
                </p14:cNvPr>
                <p14:cNvContentPartPr/>
                <p14:nvPr/>
              </p14:nvContentPartPr>
              <p14:xfrm>
                <a:off x="4732595" y="4114468"/>
                <a:ext cx="424440" cy="1649880"/>
              </p14:xfrm>
            </p:contentPart>
          </mc:Choice>
          <mc:Fallback xmlns="">
            <p:pic>
              <p:nvPicPr>
                <p:cNvPr id="371" name="Freihand 370">
                  <a:extLst>
                    <a:ext uri="{FF2B5EF4-FFF2-40B4-BE49-F238E27FC236}">
                      <a16:creationId xmlns:a16="http://schemas.microsoft.com/office/drawing/2014/main" id="{B90170EF-9B9E-E989-9A4A-361372C30602}"/>
                    </a:ext>
                  </a:extLst>
                </p:cNvPr>
                <p:cNvPicPr/>
                <p:nvPr/>
              </p:nvPicPr>
              <p:blipFill>
                <a:blip r:embed="rId623"/>
                <a:stretch>
                  <a:fillRect/>
                </a:stretch>
              </p:blipFill>
              <p:spPr>
                <a:xfrm>
                  <a:off x="4723595" y="4105468"/>
                  <a:ext cx="442080" cy="1667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2" name="Freihand 371">
                  <a:extLst>
                    <a:ext uri="{FF2B5EF4-FFF2-40B4-BE49-F238E27FC236}">
                      <a16:creationId xmlns:a16="http://schemas.microsoft.com/office/drawing/2014/main" id="{48C454FA-D1CD-1B12-A648-63971BBDBE53}"/>
                    </a:ext>
                  </a:extLst>
                </p14:cNvPr>
                <p14:cNvContentPartPr/>
                <p14:nvPr/>
              </p14:nvContentPartPr>
              <p14:xfrm>
                <a:off x="4620275" y="5446468"/>
                <a:ext cx="334800" cy="320040"/>
              </p14:xfrm>
            </p:contentPart>
          </mc:Choice>
          <mc:Fallback xmlns="">
            <p:pic>
              <p:nvPicPr>
                <p:cNvPr id="372" name="Freihand 371">
                  <a:extLst>
                    <a:ext uri="{FF2B5EF4-FFF2-40B4-BE49-F238E27FC236}">
                      <a16:creationId xmlns:a16="http://schemas.microsoft.com/office/drawing/2014/main" id="{48C454FA-D1CD-1B12-A648-63971BBDBE53}"/>
                    </a:ext>
                  </a:extLst>
                </p:cNvPr>
                <p:cNvPicPr/>
                <p:nvPr/>
              </p:nvPicPr>
              <p:blipFill>
                <a:blip r:embed="rId625"/>
                <a:stretch>
                  <a:fillRect/>
                </a:stretch>
              </p:blipFill>
              <p:spPr>
                <a:xfrm>
                  <a:off x="4611275" y="5437828"/>
                  <a:ext cx="3524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3" name="Freihand 372">
                  <a:extLst>
                    <a:ext uri="{FF2B5EF4-FFF2-40B4-BE49-F238E27FC236}">
                      <a16:creationId xmlns:a16="http://schemas.microsoft.com/office/drawing/2014/main" id="{2AE4BA5E-AB3C-353D-EEB3-D1387418F52A}"/>
                    </a:ext>
                  </a:extLst>
                </p14:cNvPr>
                <p14:cNvContentPartPr/>
                <p14:nvPr/>
              </p14:nvContentPartPr>
              <p14:xfrm>
                <a:off x="4403915" y="3916828"/>
                <a:ext cx="32400" cy="254520"/>
              </p14:xfrm>
            </p:contentPart>
          </mc:Choice>
          <mc:Fallback xmlns="">
            <p:pic>
              <p:nvPicPr>
                <p:cNvPr id="373" name="Freihand 372">
                  <a:extLst>
                    <a:ext uri="{FF2B5EF4-FFF2-40B4-BE49-F238E27FC236}">
                      <a16:creationId xmlns:a16="http://schemas.microsoft.com/office/drawing/2014/main" id="{2AE4BA5E-AB3C-353D-EEB3-D1387418F52A}"/>
                    </a:ext>
                  </a:extLst>
                </p:cNvPr>
                <p:cNvPicPr/>
                <p:nvPr/>
              </p:nvPicPr>
              <p:blipFill>
                <a:blip r:embed="rId627"/>
                <a:stretch>
                  <a:fillRect/>
                </a:stretch>
              </p:blipFill>
              <p:spPr>
                <a:xfrm>
                  <a:off x="4395275" y="3908188"/>
                  <a:ext cx="500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4" name="Freihand 373">
                  <a:extLst>
                    <a:ext uri="{FF2B5EF4-FFF2-40B4-BE49-F238E27FC236}">
                      <a16:creationId xmlns:a16="http://schemas.microsoft.com/office/drawing/2014/main" id="{F977710B-F7FA-9598-206A-4AE53C1AD239}"/>
                    </a:ext>
                  </a:extLst>
                </p14:cNvPr>
                <p14:cNvContentPartPr/>
                <p14:nvPr/>
              </p14:nvContentPartPr>
              <p14:xfrm>
                <a:off x="4245875" y="3783988"/>
                <a:ext cx="270000" cy="105120"/>
              </p14:xfrm>
            </p:contentPart>
          </mc:Choice>
          <mc:Fallback xmlns="">
            <p:pic>
              <p:nvPicPr>
                <p:cNvPr id="374" name="Freihand 373">
                  <a:extLst>
                    <a:ext uri="{FF2B5EF4-FFF2-40B4-BE49-F238E27FC236}">
                      <a16:creationId xmlns:a16="http://schemas.microsoft.com/office/drawing/2014/main" id="{F977710B-F7FA-9598-206A-4AE53C1AD239}"/>
                    </a:ext>
                  </a:extLst>
                </p:cNvPr>
                <p:cNvPicPr/>
                <p:nvPr/>
              </p:nvPicPr>
              <p:blipFill>
                <a:blip r:embed="rId629"/>
                <a:stretch>
                  <a:fillRect/>
                </a:stretch>
              </p:blipFill>
              <p:spPr>
                <a:xfrm>
                  <a:off x="4237235" y="3775348"/>
                  <a:ext cx="287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5" name="Freihand 374">
                  <a:extLst>
                    <a:ext uri="{FF2B5EF4-FFF2-40B4-BE49-F238E27FC236}">
                      <a16:creationId xmlns:a16="http://schemas.microsoft.com/office/drawing/2014/main" id="{8C6B57DF-5A3F-B48F-62DE-156D57397CF2}"/>
                    </a:ext>
                  </a:extLst>
                </p14:cNvPr>
                <p14:cNvContentPartPr/>
                <p14:nvPr/>
              </p14:nvContentPartPr>
              <p14:xfrm>
                <a:off x="4374395" y="3957508"/>
                <a:ext cx="248760" cy="134280"/>
              </p14:xfrm>
            </p:contentPart>
          </mc:Choice>
          <mc:Fallback xmlns="">
            <p:pic>
              <p:nvPicPr>
                <p:cNvPr id="375" name="Freihand 374">
                  <a:extLst>
                    <a:ext uri="{FF2B5EF4-FFF2-40B4-BE49-F238E27FC236}">
                      <a16:creationId xmlns:a16="http://schemas.microsoft.com/office/drawing/2014/main" id="{8C6B57DF-5A3F-B48F-62DE-156D57397CF2}"/>
                    </a:ext>
                  </a:extLst>
                </p:cNvPr>
                <p:cNvPicPr/>
                <p:nvPr/>
              </p:nvPicPr>
              <p:blipFill>
                <a:blip r:embed="rId631"/>
                <a:stretch>
                  <a:fillRect/>
                </a:stretch>
              </p:blipFill>
              <p:spPr>
                <a:xfrm>
                  <a:off x="4365395" y="3948868"/>
                  <a:ext cx="266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6" name="Freihand 375">
                  <a:extLst>
                    <a:ext uri="{FF2B5EF4-FFF2-40B4-BE49-F238E27FC236}">
                      <a16:creationId xmlns:a16="http://schemas.microsoft.com/office/drawing/2014/main" id="{E905FB57-E625-4C9E-FD17-5DB9DF7F2C81}"/>
                    </a:ext>
                  </a:extLst>
                </p14:cNvPr>
                <p14:cNvContentPartPr/>
                <p14:nvPr/>
              </p14:nvContentPartPr>
              <p14:xfrm>
                <a:off x="4589675" y="3878308"/>
                <a:ext cx="177480" cy="162720"/>
              </p14:xfrm>
            </p:contentPart>
          </mc:Choice>
          <mc:Fallback xmlns="">
            <p:pic>
              <p:nvPicPr>
                <p:cNvPr id="376" name="Freihand 375">
                  <a:extLst>
                    <a:ext uri="{FF2B5EF4-FFF2-40B4-BE49-F238E27FC236}">
                      <a16:creationId xmlns:a16="http://schemas.microsoft.com/office/drawing/2014/main" id="{E905FB57-E625-4C9E-FD17-5DB9DF7F2C81}"/>
                    </a:ext>
                  </a:extLst>
                </p:cNvPr>
                <p:cNvPicPr/>
                <p:nvPr/>
              </p:nvPicPr>
              <p:blipFill>
                <a:blip r:embed="rId633"/>
                <a:stretch>
                  <a:fillRect/>
                </a:stretch>
              </p:blipFill>
              <p:spPr>
                <a:xfrm>
                  <a:off x="4581035" y="3869668"/>
                  <a:ext cx="195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7" name="Freihand 376">
                  <a:extLst>
                    <a:ext uri="{FF2B5EF4-FFF2-40B4-BE49-F238E27FC236}">
                      <a16:creationId xmlns:a16="http://schemas.microsoft.com/office/drawing/2014/main" id="{263C925A-7E1D-DC3B-D0C9-A277BF307EBF}"/>
                    </a:ext>
                  </a:extLst>
                </p14:cNvPr>
                <p14:cNvContentPartPr/>
                <p14:nvPr/>
              </p14:nvContentPartPr>
              <p14:xfrm>
                <a:off x="4833755" y="3880108"/>
                <a:ext cx="68040" cy="101880"/>
              </p14:xfrm>
            </p:contentPart>
          </mc:Choice>
          <mc:Fallback xmlns="">
            <p:pic>
              <p:nvPicPr>
                <p:cNvPr id="377" name="Freihand 376">
                  <a:extLst>
                    <a:ext uri="{FF2B5EF4-FFF2-40B4-BE49-F238E27FC236}">
                      <a16:creationId xmlns:a16="http://schemas.microsoft.com/office/drawing/2014/main" id="{263C925A-7E1D-DC3B-D0C9-A277BF307EBF}"/>
                    </a:ext>
                  </a:extLst>
                </p:cNvPr>
                <p:cNvPicPr/>
                <p:nvPr/>
              </p:nvPicPr>
              <p:blipFill>
                <a:blip r:embed="rId635"/>
                <a:stretch>
                  <a:fillRect/>
                </a:stretch>
              </p:blipFill>
              <p:spPr>
                <a:xfrm>
                  <a:off x="4825115" y="3871108"/>
                  <a:ext cx="85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78" name="Freihand 377">
                  <a:extLst>
                    <a:ext uri="{FF2B5EF4-FFF2-40B4-BE49-F238E27FC236}">
                      <a16:creationId xmlns:a16="http://schemas.microsoft.com/office/drawing/2014/main" id="{82722734-48B0-A79E-09B2-CF515233BCF3}"/>
                    </a:ext>
                  </a:extLst>
                </p14:cNvPr>
                <p14:cNvContentPartPr/>
                <p14:nvPr/>
              </p14:nvContentPartPr>
              <p14:xfrm>
                <a:off x="4931315" y="3655828"/>
                <a:ext cx="298440" cy="292680"/>
              </p14:xfrm>
            </p:contentPart>
          </mc:Choice>
          <mc:Fallback xmlns="">
            <p:pic>
              <p:nvPicPr>
                <p:cNvPr id="378" name="Freihand 377">
                  <a:extLst>
                    <a:ext uri="{FF2B5EF4-FFF2-40B4-BE49-F238E27FC236}">
                      <a16:creationId xmlns:a16="http://schemas.microsoft.com/office/drawing/2014/main" id="{82722734-48B0-A79E-09B2-CF515233BCF3}"/>
                    </a:ext>
                  </a:extLst>
                </p:cNvPr>
                <p:cNvPicPr/>
                <p:nvPr/>
              </p:nvPicPr>
              <p:blipFill>
                <a:blip r:embed="rId637"/>
                <a:stretch>
                  <a:fillRect/>
                </a:stretch>
              </p:blipFill>
              <p:spPr>
                <a:xfrm>
                  <a:off x="4922675" y="3646828"/>
                  <a:ext cx="3160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9" name="Freihand 378">
                  <a:extLst>
                    <a:ext uri="{FF2B5EF4-FFF2-40B4-BE49-F238E27FC236}">
                      <a16:creationId xmlns:a16="http://schemas.microsoft.com/office/drawing/2014/main" id="{7845C57C-79F6-E6DE-EF78-46A768778F6B}"/>
                    </a:ext>
                  </a:extLst>
                </p14:cNvPr>
                <p14:cNvContentPartPr/>
                <p14:nvPr/>
              </p14:nvContentPartPr>
              <p14:xfrm>
                <a:off x="4395275" y="4030948"/>
                <a:ext cx="622440" cy="412200"/>
              </p14:xfrm>
            </p:contentPart>
          </mc:Choice>
          <mc:Fallback xmlns="">
            <p:pic>
              <p:nvPicPr>
                <p:cNvPr id="379" name="Freihand 378">
                  <a:extLst>
                    <a:ext uri="{FF2B5EF4-FFF2-40B4-BE49-F238E27FC236}">
                      <a16:creationId xmlns:a16="http://schemas.microsoft.com/office/drawing/2014/main" id="{7845C57C-79F6-E6DE-EF78-46A768778F6B}"/>
                    </a:ext>
                  </a:extLst>
                </p:cNvPr>
                <p:cNvPicPr/>
                <p:nvPr/>
              </p:nvPicPr>
              <p:blipFill>
                <a:blip r:embed="rId639"/>
                <a:stretch>
                  <a:fillRect/>
                </a:stretch>
              </p:blipFill>
              <p:spPr>
                <a:xfrm>
                  <a:off x="4386635" y="4021948"/>
                  <a:ext cx="6400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80" name="Freihand 379">
                  <a:extLst>
                    <a:ext uri="{FF2B5EF4-FFF2-40B4-BE49-F238E27FC236}">
                      <a16:creationId xmlns:a16="http://schemas.microsoft.com/office/drawing/2014/main" id="{A5BDC16B-3B05-6814-1D40-026D58CE0641}"/>
                    </a:ext>
                  </a:extLst>
                </p14:cNvPr>
                <p14:cNvContentPartPr/>
                <p14:nvPr/>
              </p14:nvContentPartPr>
              <p14:xfrm>
                <a:off x="5070635" y="4010428"/>
                <a:ext cx="15840" cy="212400"/>
              </p14:xfrm>
            </p:contentPart>
          </mc:Choice>
          <mc:Fallback xmlns="">
            <p:pic>
              <p:nvPicPr>
                <p:cNvPr id="380" name="Freihand 379">
                  <a:extLst>
                    <a:ext uri="{FF2B5EF4-FFF2-40B4-BE49-F238E27FC236}">
                      <a16:creationId xmlns:a16="http://schemas.microsoft.com/office/drawing/2014/main" id="{A5BDC16B-3B05-6814-1D40-026D58CE0641}"/>
                    </a:ext>
                  </a:extLst>
                </p:cNvPr>
                <p:cNvPicPr/>
                <p:nvPr/>
              </p:nvPicPr>
              <p:blipFill>
                <a:blip r:embed="rId641"/>
                <a:stretch>
                  <a:fillRect/>
                </a:stretch>
              </p:blipFill>
              <p:spPr>
                <a:xfrm>
                  <a:off x="5061995" y="4001788"/>
                  <a:ext cx="33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81" name="Freihand 380">
                  <a:extLst>
                    <a:ext uri="{FF2B5EF4-FFF2-40B4-BE49-F238E27FC236}">
                      <a16:creationId xmlns:a16="http://schemas.microsoft.com/office/drawing/2014/main" id="{DF550805-207C-E6D7-2929-203FA88F8CDA}"/>
                    </a:ext>
                  </a:extLst>
                </p14:cNvPr>
                <p14:cNvContentPartPr/>
                <p14:nvPr/>
              </p14:nvContentPartPr>
              <p14:xfrm>
                <a:off x="5110595" y="4055788"/>
                <a:ext cx="114120" cy="185400"/>
              </p14:xfrm>
            </p:contentPart>
          </mc:Choice>
          <mc:Fallback xmlns="">
            <p:pic>
              <p:nvPicPr>
                <p:cNvPr id="381" name="Freihand 380">
                  <a:extLst>
                    <a:ext uri="{FF2B5EF4-FFF2-40B4-BE49-F238E27FC236}">
                      <a16:creationId xmlns:a16="http://schemas.microsoft.com/office/drawing/2014/main" id="{DF550805-207C-E6D7-2929-203FA88F8CDA}"/>
                    </a:ext>
                  </a:extLst>
                </p:cNvPr>
                <p:cNvPicPr/>
                <p:nvPr/>
              </p:nvPicPr>
              <p:blipFill>
                <a:blip r:embed="rId643"/>
                <a:stretch>
                  <a:fillRect/>
                </a:stretch>
              </p:blipFill>
              <p:spPr>
                <a:xfrm>
                  <a:off x="5101595" y="4046788"/>
                  <a:ext cx="131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2" name="Freihand 381">
                  <a:extLst>
                    <a:ext uri="{FF2B5EF4-FFF2-40B4-BE49-F238E27FC236}">
                      <a16:creationId xmlns:a16="http://schemas.microsoft.com/office/drawing/2014/main" id="{C370D76B-4394-6B7C-7A7F-DD942C97741F}"/>
                    </a:ext>
                  </a:extLst>
                </p14:cNvPr>
                <p14:cNvContentPartPr/>
                <p14:nvPr/>
              </p14:nvContentPartPr>
              <p14:xfrm>
                <a:off x="5265755" y="3948148"/>
                <a:ext cx="92520" cy="207000"/>
              </p14:xfrm>
            </p:contentPart>
          </mc:Choice>
          <mc:Fallback xmlns="">
            <p:pic>
              <p:nvPicPr>
                <p:cNvPr id="382" name="Freihand 381">
                  <a:extLst>
                    <a:ext uri="{FF2B5EF4-FFF2-40B4-BE49-F238E27FC236}">
                      <a16:creationId xmlns:a16="http://schemas.microsoft.com/office/drawing/2014/main" id="{C370D76B-4394-6B7C-7A7F-DD942C97741F}"/>
                    </a:ext>
                  </a:extLst>
                </p:cNvPr>
                <p:cNvPicPr/>
                <p:nvPr/>
              </p:nvPicPr>
              <p:blipFill>
                <a:blip r:embed="rId645"/>
                <a:stretch>
                  <a:fillRect/>
                </a:stretch>
              </p:blipFill>
              <p:spPr>
                <a:xfrm>
                  <a:off x="5256755" y="3939148"/>
                  <a:ext cx="1101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3" name="Freihand 382">
                  <a:extLst>
                    <a:ext uri="{FF2B5EF4-FFF2-40B4-BE49-F238E27FC236}">
                      <a16:creationId xmlns:a16="http://schemas.microsoft.com/office/drawing/2014/main" id="{8EB9A388-530C-26FB-D468-9B08E6F8B957}"/>
                    </a:ext>
                  </a:extLst>
                </p14:cNvPr>
                <p14:cNvContentPartPr/>
                <p14:nvPr/>
              </p14:nvContentPartPr>
              <p14:xfrm>
                <a:off x="5391035" y="3895228"/>
                <a:ext cx="145080" cy="225720"/>
              </p14:xfrm>
            </p:contentPart>
          </mc:Choice>
          <mc:Fallback xmlns="">
            <p:pic>
              <p:nvPicPr>
                <p:cNvPr id="383" name="Freihand 382">
                  <a:extLst>
                    <a:ext uri="{FF2B5EF4-FFF2-40B4-BE49-F238E27FC236}">
                      <a16:creationId xmlns:a16="http://schemas.microsoft.com/office/drawing/2014/main" id="{8EB9A388-530C-26FB-D468-9B08E6F8B957}"/>
                    </a:ext>
                  </a:extLst>
                </p:cNvPr>
                <p:cNvPicPr/>
                <p:nvPr/>
              </p:nvPicPr>
              <p:blipFill>
                <a:blip r:embed="rId647"/>
                <a:stretch>
                  <a:fillRect/>
                </a:stretch>
              </p:blipFill>
              <p:spPr>
                <a:xfrm>
                  <a:off x="5382035" y="3886588"/>
                  <a:ext cx="162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84" name="Freihand 383">
                  <a:extLst>
                    <a:ext uri="{FF2B5EF4-FFF2-40B4-BE49-F238E27FC236}">
                      <a16:creationId xmlns:a16="http://schemas.microsoft.com/office/drawing/2014/main" id="{756DA887-4D01-BA7E-D199-BBF94D1850A6}"/>
                    </a:ext>
                  </a:extLst>
                </p14:cNvPr>
                <p14:cNvContentPartPr/>
                <p14:nvPr/>
              </p14:nvContentPartPr>
              <p14:xfrm>
                <a:off x="5588315" y="3861748"/>
                <a:ext cx="193320" cy="224280"/>
              </p14:xfrm>
            </p:contentPart>
          </mc:Choice>
          <mc:Fallback xmlns="">
            <p:pic>
              <p:nvPicPr>
                <p:cNvPr id="384" name="Freihand 383">
                  <a:extLst>
                    <a:ext uri="{FF2B5EF4-FFF2-40B4-BE49-F238E27FC236}">
                      <a16:creationId xmlns:a16="http://schemas.microsoft.com/office/drawing/2014/main" id="{756DA887-4D01-BA7E-D199-BBF94D1850A6}"/>
                    </a:ext>
                  </a:extLst>
                </p:cNvPr>
                <p:cNvPicPr/>
                <p:nvPr/>
              </p:nvPicPr>
              <p:blipFill>
                <a:blip r:embed="rId649"/>
                <a:stretch>
                  <a:fillRect/>
                </a:stretch>
              </p:blipFill>
              <p:spPr>
                <a:xfrm>
                  <a:off x="5579315" y="3853108"/>
                  <a:ext cx="210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85" name="Freihand 384">
                  <a:extLst>
                    <a:ext uri="{FF2B5EF4-FFF2-40B4-BE49-F238E27FC236}">
                      <a16:creationId xmlns:a16="http://schemas.microsoft.com/office/drawing/2014/main" id="{7FEB1408-0327-E32F-F683-136AC4D66C3E}"/>
                    </a:ext>
                  </a:extLst>
                </p14:cNvPr>
                <p14:cNvContentPartPr/>
                <p14:nvPr/>
              </p14:nvContentPartPr>
              <p14:xfrm>
                <a:off x="5829515" y="3614788"/>
                <a:ext cx="24120" cy="465480"/>
              </p14:xfrm>
            </p:contentPart>
          </mc:Choice>
          <mc:Fallback xmlns="">
            <p:pic>
              <p:nvPicPr>
                <p:cNvPr id="385" name="Freihand 384">
                  <a:extLst>
                    <a:ext uri="{FF2B5EF4-FFF2-40B4-BE49-F238E27FC236}">
                      <a16:creationId xmlns:a16="http://schemas.microsoft.com/office/drawing/2014/main" id="{7FEB1408-0327-E32F-F683-136AC4D66C3E}"/>
                    </a:ext>
                  </a:extLst>
                </p:cNvPr>
                <p:cNvPicPr/>
                <p:nvPr/>
              </p:nvPicPr>
              <p:blipFill>
                <a:blip r:embed="rId651"/>
                <a:stretch>
                  <a:fillRect/>
                </a:stretch>
              </p:blipFill>
              <p:spPr>
                <a:xfrm>
                  <a:off x="5820875" y="3606148"/>
                  <a:ext cx="4176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86" name="Freihand 385">
                  <a:extLst>
                    <a:ext uri="{FF2B5EF4-FFF2-40B4-BE49-F238E27FC236}">
                      <a16:creationId xmlns:a16="http://schemas.microsoft.com/office/drawing/2014/main" id="{86908547-2DDC-47AC-A310-8A4CD039D836}"/>
                    </a:ext>
                  </a:extLst>
                </p14:cNvPr>
                <p14:cNvContentPartPr/>
                <p14:nvPr/>
              </p14:nvContentPartPr>
              <p14:xfrm>
                <a:off x="4222115" y="4173148"/>
                <a:ext cx="1806120" cy="569160"/>
              </p14:xfrm>
            </p:contentPart>
          </mc:Choice>
          <mc:Fallback xmlns="">
            <p:pic>
              <p:nvPicPr>
                <p:cNvPr id="386" name="Freihand 385">
                  <a:extLst>
                    <a:ext uri="{FF2B5EF4-FFF2-40B4-BE49-F238E27FC236}">
                      <a16:creationId xmlns:a16="http://schemas.microsoft.com/office/drawing/2014/main" id="{86908547-2DDC-47AC-A310-8A4CD039D836}"/>
                    </a:ext>
                  </a:extLst>
                </p:cNvPr>
                <p:cNvPicPr/>
                <p:nvPr/>
              </p:nvPicPr>
              <p:blipFill>
                <a:blip r:embed="rId653"/>
                <a:stretch>
                  <a:fillRect/>
                </a:stretch>
              </p:blipFill>
              <p:spPr>
                <a:xfrm>
                  <a:off x="4213475" y="4164148"/>
                  <a:ext cx="182376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89" name="Freihand 388">
                  <a:extLst>
                    <a:ext uri="{FF2B5EF4-FFF2-40B4-BE49-F238E27FC236}">
                      <a16:creationId xmlns:a16="http://schemas.microsoft.com/office/drawing/2014/main" id="{EB676FDE-59A7-9223-A965-36B0274B0A00}"/>
                    </a:ext>
                  </a:extLst>
                </p14:cNvPr>
                <p14:cNvContentPartPr/>
                <p14:nvPr/>
              </p14:nvContentPartPr>
              <p14:xfrm>
                <a:off x="4211675" y="5714308"/>
                <a:ext cx="3630600" cy="1031040"/>
              </p14:xfrm>
            </p:contentPart>
          </mc:Choice>
          <mc:Fallback xmlns="">
            <p:pic>
              <p:nvPicPr>
                <p:cNvPr id="389" name="Freihand 388">
                  <a:extLst>
                    <a:ext uri="{FF2B5EF4-FFF2-40B4-BE49-F238E27FC236}">
                      <a16:creationId xmlns:a16="http://schemas.microsoft.com/office/drawing/2014/main" id="{EB676FDE-59A7-9223-A965-36B0274B0A00}"/>
                    </a:ext>
                  </a:extLst>
                </p:cNvPr>
                <p:cNvPicPr/>
                <p:nvPr/>
              </p:nvPicPr>
              <p:blipFill>
                <a:blip r:embed="rId655"/>
                <a:stretch>
                  <a:fillRect/>
                </a:stretch>
              </p:blipFill>
              <p:spPr>
                <a:xfrm>
                  <a:off x="4203035" y="5705668"/>
                  <a:ext cx="3648240" cy="104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6">
            <p14:nvContentPartPr>
              <p14:cNvPr id="15" name="Freihand 14">
                <a:extLst>
                  <a:ext uri="{FF2B5EF4-FFF2-40B4-BE49-F238E27FC236}">
                    <a16:creationId xmlns:a16="http://schemas.microsoft.com/office/drawing/2014/main" id="{C0172491-5DDA-F468-924A-983A4033A4B3}"/>
                  </a:ext>
                </a:extLst>
              </p14:cNvPr>
              <p14:cNvContentPartPr/>
              <p14:nvPr/>
            </p14:nvContentPartPr>
            <p14:xfrm>
              <a:off x="7542755" y="2398348"/>
              <a:ext cx="3767040" cy="386640"/>
            </p14:xfrm>
          </p:contentPart>
        </mc:Choice>
        <mc:Fallback>
          <p:pic>
            <p:nvPicPr>
              <p:cNvPr id="15" name="Freihand 14">
                <a:extLst>
                  <a:ext uri="{FF2B5EF4-FFF2-40B4-BE49-F238E27FC236}">
                    <a16:creationId xmlns:a16="http://schemas.microsoft.com/office/drawing/2014/main" id="{C0172491-5DDA-F468-924A-983A4033A4B3}"/>
                  </a:ext>
                </a:extLst>
              </p:cNvPr>
              <p:cNvPicPr/>
              <p:nvPr/>
            </p:nvPicPr>
            <p:blipFill>
              <a:blip r:embed="rId657"/>
              <a:stretch>
                <a:fillRect/>
              </a:stretch>
            </p:blipFill>
            <p:spPr>
              <a:xfrm>
                <a:off x="7533755" y="2389348"/>
                <a:ext cx="37846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35" name="Freihand 134">
                <a:extLst>
                  <a:ext uri="{FF2B5EF4-FFF2-40B4-BE49-F238E27FC236}">
                    <a16:creationId xmlns:a16="http://schemas.microsoft.com/office/drawing/2014/main" id="{DD81F5E0-F923-0B5C-AE68-6A5BC18FD61B}"/>
                  </a:ext>
                </a:extLst>
              </p14:cNvPr>
              <p14:cNvContentPartPr/>
              <p14:nvPr/>
            </p14:nvContentPartPr>
            <p14:xfrm>
              <a:off x="8951435" y="2081548"/>
              <a:ext cx="920160" cy="505440"/>
            </p14:xfrm>
          </p:contentPart>
        </mc:Choice>
        <mc:Fallback>
          <p:pic>
            <p:nvPicPr>
              <p:cNvPr id="135" name="Freihand 134">
                <a:extLst>
                  <a:ext uri="{FF2B5EF4-FFF2-40B4-BE49-F238E27FC236}">
                    <a16:creationId xmlns:a16="http://schemas.microsoft.com/office/drawing/2014/main" id="{DD81F5E0-F923-0B5C-AE68-6A5BC18FD61B}"/>
                  </a:ext>
                </a:extLst>
              </p:cNvPr>
              <p:cNvPicPr/>
              <p:nvPr/>
            </p:nvPicPr>
            <p:blipFill>
              <a:blip r:embed="rId659"/>
              <a:stretch>
                <a:fillRect/>
              </a:stretch>
            </p:blipFill>
            <p:spPr>
              <a:xfrm>
                <a:off x="8942795" y="2072548"/>
                <a:ext cx="93780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46" name="Freihand 145">
                <a:extLst>
                  <a:ext uri="{FF2B5EF4-FFF2-40B4-BE49-F238E27FC236}">
                    <a16:creationId xmlns:a16="http://schemas.microsoft.com/office/drawing/2014/main" id="{BEFE3AD6-49AB-E3CF-DD84-5FC679E80886}"/>
                  </a:ext>
                </a:extLst>
              </p14:cNvPr>
              <p14:cNvContentPartPr/>
              <p14:nvPr/>
            </p14:nvContentPartPr>
            <p14:xfrm>
              <a:off x="7486235" y="1758628"/>
              <a:ext cx="638640" cy="45000"/>
            </p14:xfrm>
          </p:contentPart>
        </mc:Choice>
        <mc:Fallback>
          <p:pic>
            <p:nvPicPr>
              <p:cNvPr id="146" name="Freihand 145">
                <a:extLst>
                  <a:ext uri="{FF2B5EF4-FFF2-40B4-BE49-F238E27FC236}">
                    <a16:creationId xmlns:a16="http://schemas.microsoft.com/office/drawing/2014/main" id="{BEFE3AD6-49AB-E3CF-DD84-5FC679E80886}"/>
                  </a:ext>
                </a:extLst>
              </p:cNvPr>
              <p:cNvPicPr/>
              <p:nvPr/>
            </p:nvPicPr>
            <p:blipFill>
              <a:blip r:embed="rId661"/>
              <a:stretch>
                <a:fillRect/>
              </a:stretch>
            </p:blipFill>
            <p:spPr>
              <a:xfrm>
                <a:off x="7477235" y="1749988"/>
                <a:ext cx="656280" cy="62640"/>
              </a:xfrm>
              <a:prstGeom prst="rect">
                <a:avLst/>
              </a:prstGeom>
            </p:spPr>
          </p:pic>
        </mc:Fallback>
      </mc:AlternateContent>
      <p:grpSp>
        <p:nvGrpSpPr>
          <p:cNvPr id="205" name="Gruppieren 204">
            <a:extLst>
              <a:ext uri="{FF2B5EF4-FFF2-40B4-BE49-F238E27FC236}">
                <a16:creationId xmlns:a16="http://schemas.microsoft.com/office/drawing/2014/main" id="{F416511B-4850-EB99-63B8-1D8FAB0618F3}"/>
              </a:ext>
            </a:extLst>
          </p:cNvPr>
          <p:cNvGrpSpPr/>
          <p:nvPr/>
        </p:nvGrpSpPr>
        <p:grpSpPr>
          <a:xfrm>
            <a:off x="7117955" y="3764908"/>
            <a:ext cx="4679640" cy="594360"/>
            <a:chOff x="7117955" y="3764908"/>
            <a:chExt cx="4679640" cy="594360"/>
          </a:xfrm>
        </p:grpSpPr>
        <mc:AlternateContent xmlns:mc="http://schemas.openxmlformats.org/markup-compatibility/2006">
          <mc:Choice xmlns:p14="http://schemas.microsoft.com/office/powerpoint/2010/main" Requires="p14">
            <p:contentPart p14:bwMode="auto" r:id="rId662">
              <p14:nvContentPartPr>
                <p14:cNvPr id="203" name="Freihand 202">
                  <a:extLst>
                    <a:ext uri="{FF2B5EF4-FFF2-40B4-BE49-F238E27FC236}">
                      <a16:creationId xmlns:a16="http://schemas.microsoft.com/office/drawing/2014/main" id="{BBCA5B24-910F-0071-152E-3FFFFC80C7C6}"/>
                    </a:ext>
                  </a:extLst>
                </p14:cNvPr>
                <p14:cNvContentPartPr/>
                <p14:nvPr/>
              </p14:nvContentPartPr>
              <p14:xfrm>
                <a:off x="10893635" y="3783628"/>
                <a:ext cx="903960" cy="433440"/>
              </p14:xfrm>
            </p:contentPart>
          </mc:Choice>
          <mc:Fallback>
            <p:pic>
              <p:nvPicPr>
                <p:cNvPr id="203" name="Freihand 202">
                  <a:extLst>
                    <a:ext uri="{FF2B5EF4-FFF2-40B4-BE49-F238E27FC236}">
                      <a16:creationId xmlns:a16="http://schemas.microsoft.com/office/drawing/2014/main" id="{BBCA5B24-910F-0071-152E-3FFFFC80C7C6}"/>
                    </a:ext>
                  </a:extLst>
                </p:cNvPr>
                <p:cNvPicPr/>
                <p:nvPr/>
              </p:nvPicPr>
              <p:blipFill>
                <a:blip r:embed="rId663"/>
                <a:stretch>
                  <a:fillRect/>
                </a:stretch>
              </p:blipFill>
              <p:spPr>
                <a:xfrm>
                  <a:off x="10884995" y="3774988"/>
                  <a:ext cx="92160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04" name="Freihand 203">
                  <a:extLst>
                    <a:ext uri="{FF2B5EF4-FFF2-40B4-BE49-F238E27FC236}">
                      <a16:creationId xmlns:a16="http://schemas.microsoft.com/office/drawing/2014/main" id="{FD1AA256-DCD1-62D5-CF5A-3EA1596DB451}"/>
                    </a:ext>
                  </a:extLst>
                </p14:cNvPr>
                <p14:cNvContentPartPr/>
                <p14:nvPr/>
              </p14:nvContentPartPr>
              <p14:xfrm>
                <a:off x="7117955" y="3764908"/>
                <a:ext cx="2433960" cy="594360"/>
              </p14:xfrm>
            </p:contentPart>
          </mc:Choice>
          <mc:Fallback>
            <p:pic>
              <p:nvPicPr>
                <p:cNvPr id="204" name="Freihand 203">
                  <a:extLst>
                    <a:ext uri="{FF2B5EF4-FFF2-40B4-BE49-F238E27FC236}">
                      <a16:creationId xmlns:a16="http://schemas.microsoft.com/office/drawing/2014/main" id="{FD1AA256-DCD1-62D5-CF5A-3EA1596DB451}"/>
                    </a:ext>
                  </a:extLst>
                </p:cNvPr>
                <p:cNvPicPr/>
                <p:nvPr/>
              </p:nvPicPr>
              <p:blipFill>
                <a:blip r:embed="rId665"/>
                <a:stretch>
                  <a:fillRect/>
                </a:stretch>
              </p:blipFill>
              <p:spPr>
                <a:xfrm>
                  <a:off x="7108955" y="3755908"/>
                  <a:ext cx="2451600" cy="61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6">
            <p14:nvContentPartPr>
              <p14:cNvPr id="206" name="Freihand 205">
                <a:extLst>
                  <a:ext uri="{FF2B5EF4-FFF2-40B4-BE49-F238E27FC236}">
                    <a16:creationId xmlns:a16="http://schemas.microsoft.com/office/drawing/2014/main" id="{02285DCB-7E90-5067-BBBA-5D243C5BC79B}"/>
                  </a:ext>
                </a:extLst>
              </p14:cNvPr>
              <p14:cNvContentPartPr/>
              <p14:nvPr/>
            </p14:nvContentPartPr>
            <p14:xfrm>
              <a:off x="374075" y="5283028"/>
              <a:ext cx="7013160" cy="205920"/>
            </p14:xfrm>
          </p:contentPart>
        </mc:Choice>
        <mc:Fallback>
          <p:pic>
            <p:nvPicPr>
              <p:cNvPr id="206" name="Freihand 205">
                <a:extLst>
                  <a:ext uri="{FF2B5EF4-FFF2-40B4-BE49-F238E27FC236}">
                    <a16:creationId xmlns:a16="http://schemas.microsoft.com/office/drawing/2014/main" id="{02285DCB-7E90-5067-BBBA-5D243C5BC79B}"/>
                  </a:ext>
                </a:extLst>
              </p:cNvPr>
              <p:cNvPicPr/>
              <p:nvPr/>
            </p:nvPicPr>
            <p:blipFill>
              <a:blip r:embed="rId667"/>
              <a:stretch>
                <a:fillRect/>
              </a:stretch>
            </p:blipFill>
            <p:spPr>
              <a:xfrm>
                <a:off x="365435" y="5274028"/>
                <a:ext cx="70308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07" name="Freihand 206">
                <a:extLst>
                  <a:ext uri="{FF2B5EF4-FFF2-40B4-BE49-F238E27FC236}">
                    <a16:creationId xmlns:a16="http://schemas.microsoft.com/office/drawing/2014/main" id="{4A280697-F165-F8C7-3A7B-B0B9FE5347BB}"/>
                  </a:ext>
                </a:extLst>
              </p14:cNvPr>
              <p14:cNvContentPartPr/>
              <p14:nvPr/>
            </p14:nvContentPartPr>
            <p14:xfrm>
              <a:off x="7683515" y="4887388"/>
              <a:ext cx="793800" cy="767520"/>
            </p14:xfrm>
          </p:contentPart>
        </mc:Choice>
        <mc:Fallback>
          <p:pic>
            <p:nvPicPr>
              <p:cNvPr id="207" name="Freihand 206">
                <a:extLst>
                  <a:ext uri="{FF2B5EF4-FFF2-40B4-BE49-F238E27FC236}">
                    <a16:creationId xmlns:a16="http://schemas.microsoft.com/office/drawing/2014/main" id="{4A280697-F165-F8C7-3A7B-B0B9FE5347BB}"/>
                  </a:ext>
                </a:extLst>
              </p:cNvPr>
              <p:cNvPicPr/>
              <p:nvPr/>
            </p:nvPicPr>
            <p:blipFill>
              <a:blip r:embed="rId669"/>
              <a:stretch>
                <a:fillRect/>
              </a:stretch>
            </p:blipFill>
            <p:spPr>
              <a:xfrm>
                <a:off x="7674875" y="4878748"/>
                <a:ext cx="811440" cy="785160"/>
              </a:xfrm>
              <a:prstGeom prst="rect">
                <a:avLst/>
              </a:prstGeom>
            </p:spPr>
          </p:pic>
        </mc:Fallback>
      </mc:AlternateContent>
    </p:spTree>
    <p:extLst>
      <p:ext uri="{BB962C8B-B14F-4D97-AF65-F5344CB8AC3E}">
        <p14:creationId xmlns:p14="http://schemas.microsoft.com/office/powerpoint/2010/main" val="62284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6" name="Freihand 55">
                <a:extLst>
                  <a:ext uri="{FF2B5EF4-FFF2-40B4-BE49-F238E27FC236}">
                    <a16:creationId xmlns:a16="http://schemas.microsoft.com/office/drawing/2014/main" id="{6B20417F-4FC2-6AD2-565C-2E3DFC94BE81}"/>
                  </a:ext>
                </a:extLst>
              </p14:cNvPr>
              <p14:cNvContentPartPr/>
              <p14:nvPr/>
            </p14:nvContentPartPr>
            <p14:xfrm>
              <a:off x="5789915" y="4421548"/>
              <a:ext cx="73080" cy="97560"/>
            </p14:xfrm>
          </p:contentPart>
        </mc:Choice>
        <mc:Fallback xmlns="">
          <p:pic>
            <p:nvPicPr>
              <p:cNvPr id="56" name="Freihand 55">
                <a:extLst>
                  <a:ext uri="{FF2B5EF4-FFF2-40B4-BE49-F238E27FC236}">
                    <a16:creationId xmlns:a16="http://schemas.microsoft.com/office/drawing/2014/main" id="{6B20417F-4FC2-6AD2-565C-2E3DFC94BE81}"/>
                  </a:ext>
                </a:extLst>
              </p:cNvPr>
              <p:cNvPicPr/>
              <p:nvPr/>
            </p:nvPicPr>
            <p:blipFill>
              <a:blip r:embed="rId3"/>
              <a:stretch>
                <a:fillRect/>
              </a:stretch>
            </p:blipFill>
            <p:spPr>
              <a:xfrm>
                <a:off x="5781275" y="4412548"/>
                <a:ext cx="9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7" name="Freihand 56">
                <a:extLst>
                  <a:ext uri="{FF2B5EF4-FFF2-40B4-BE49-F238E27FC236}">
                    <a16:creationId xmlns:a16="http://schemas.microsoft.com/office/drawing/2014/main" id="{48422C91-8DF6-CF10-D682-60A44C370BD4}"/>
                  </a:ext>
                </a:extLst>
              </p14:cNvPr>
              <p14:cNvContentPartPr/>
              <p14:nvPr/>
            </p14:nvContentPartPr>
            <p14:xfrm>
              <a:off x="8289395" y="836308"/>
              <a:ext cx="3332520" cy="988920"/>
            </p14:xfrm>
          </p:contentPart>
        </mc:Choice>
        <mc:Fallback xmlns="">
          <p:pic>
            <p:nvPicPr>
              <p:cNvPr id="57" name="Freihand 56">
                <a:extLst>
                  <a:ext uri="{FF2B5EF4-FFF2-40B4-BE49-F238E27FC236}">
                    <a16:creationId xmlns:a16="http://schemas.microsoft.com/office/drawing/2014/main" id="{48422C91-8DF6-CF10-D682-60A44C370BD4}"/>
                  </a:ext>
                </a:extLst>
              </p:cNvPr>
              <p:cNvPicPr/>
              <p:nvPr/>
            </p:nvPicPr>
            <p:blipFill>
              <a:blip r:embed="rId5"/>
              <a:stretch>
                <a:fillRect/>
              </a:stretch>
            </p:blipFill>
            <p:spPr>
              <a:xfrm>
                <a:off x="8280395" y="827308"/>
                <a:ext cx="3350160" cy="100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5" name="Freihand 74">
                <a:extLst>
                  <a:ext uri="{FF2B5EF4-FFF2-40B4-BE49-F238E27FC236}">
                    <a16:creationId xmlns:a16="http://schemas.microsoft.com/office/drawing/2014/main" id="{BF355CAA-0437-A890-9EBD-26EDCF4183CD}"/>
                  </a:ext>
                </a:extLst>
              </p14:cNvPr>
              <p14:cNvContentPartPr/>
              <p14:nvPr/>
            </p14:nvContentPartPr>
            <p14:xfrm>
              <a:off x="7852355" y="880228"/>
              <a:ext cx="330840" cy="523800"/>
            </p14:xfrm>
          </p:contentPart>
        </mc:Choice>
        <mc:Fallback xmlns="">
          <p:pic>
            <p:nvPicPr>
              <p:cNvPr id="75" name="Freihand 74">
                <a:extLst>
                  <a:ext uri="{FF2B5EF4-FFF2-40B4-BE49-F238E27FC236}">
                    <a16:creationId xmlns:a16="http://schemas.microsoft.com/office/drawing/2014/main" id="{BF355CAA-0437-A890-9EBD-26EDCF4183CD}"/>
                  </a:ext>
                </a:extLst>
              </p:cNvPr>
              <p:cNvPicPr/>
              <p:nvPr/>
            </p:nvPicPr>
            <p:blipFill>
              <a:blip r:embed="rId7"/>
              <a:stretch>
                <a:fillRect/>
              </a:stretch>
            </p:blipFill>
            <p:spPr>
              <a:xfrm>
                <a:off x="7843355" y="871228"/>
                <a:ext cx="3484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 name="Freihand 113">
                <a:extLst>
                  <a:ext uri="{FF2B5EF4-FFF2-40B4-BE49-F238E27FC236}">
                    <a16:creationId xmlns:a16="http://schemas.microsoft.com/office/drawing/2014/main" id="{55BDC0F5-733C-2EF2-2CF9-EB6F90A465E0}"/>
                  </a:ext>
                </a:extLst>
              </p14:cNvPr>
              <p14:cNvContentPartPr/>
              <p14:nvPr/>
            </p14:nvContentPartPr>
            <p14:xfrm>
              <a:off x="8860715" y="2425348"/>
              <a:ext cx="2644560" cy="138960"/>
            </p14:xfrm>
          </p:contentPart>
        </mc:Choice>
        <mc:Fallback xmlns="">
          <p:pic>
            <p:nvPicPr>
              <p:cNvPr id="114" name="Freihand 113">
                <a:extLst>
                  <a:ext uri="{FF2B5EF4-FFF2-40B4-BE49-F238E27FC236}">
                    <a16:creationId xmlns:a16="http://schemas.microsoft.com/office/drawing/2014/main" id="{55BDC0F5-733C-2EF2-2CF9-EB6F90A465E0}"/>
                  </a:ext>
                </a:extLst>
              </p:cNvPr>
              <p:cNvPicPr/>
              <p:nvPr/>
            </p:nvPicPr>
            <p:blipFill>
              <a:blip r:embed="rId9"/>
              <a:stretch>
                <a:fillRect/>
              </a:stretch>
            </p:blipFill>
            <p:spPr>
              <a:xfrm>
                <a:off x="8852075" y="2416348"/>
                <a:ext cx="2662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Freihand 115">
                <a:extLst>
                  <a:ext uri="{FF2B5EF4-FFF2-40B4-BE49-F238E27FC236}">
                    <a16:creationId xmlns:a16="http://schemas.microsoft.com/office/drawing/2014/main" id="{F0E43D5E-9379-AF2B-E7F0-4F17E3FC7B7E}"/>
                  </a:ext>
                </a:extLst>
              </p14:cNvPr>
              <p14:cNvContentPartPr/>
              <p14:nvPr/>
            </p14:nvContentPartPr>
            <p14:xfrm>
              <a:off x="10602755" y="2307988"/>
              <a:ext cx="178200" cy="37080"/>
            </p14:xfrm>
          </p:contentPart>
        </mc:Choice>
        <mc:Fallback xmlns="">
          <p:pic>
            <p:nvPicPr>
              <p:cNvPr id="116" name="Freihand 115">
                <a:extLst>
                  <a:ext uri="{FF2B5EF4-FFF2-40B4-BE49-F238E27FC236}">
                    <a16:creationId xmlns:a16="http://schemas.microsoft.com/office/drawing/2014/main" id="{F0E43D5E-9379-AF2B-E7F0-4F17E3FC7B7E}"/>
                  </a:ext>
                </a:extLst>
              </p:cNvPr>
              <p:cNvPicPr/>
              <p:nvPr/>
            </p:nvPicPr>
            <p:blipFill>
              <a:blip r:embed="rId11"/>
              <a:stretch>
                <a:fillRect/>
              </a:stretch>
            </p:blipFill>
            <p:spPr>
              <a:xfrm>
                <a:off x="10594115" y="2299348"/>
                <a:ext cx="195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 name="Freihand 132">
                <a:extLst>
                  <a:ext uri="{FF2B5EF4-FFF2-40B4-BE49-F238E27FC236}">
                    <a16:creationId xmlns:a16="http://schemas.microsoft.com/office/drawing/2014/main" id="{6D4534FE-E849-5445-2BBA-38264A90966A}"/>
                  </a:ext>
                </a:extLst>
              </p14:cNvPr>
              <p14:cNvContentPartPr/>
              <p14:nvPr/>
            </p14:nvContentPartPr>
            <p14:xfrm>
              <a:off x="5829515" y="4371148"/>
              <a:ext cx="34560" cy="280080"/>
            </p14:xfrm>
          </p:contentPart>
        </mc:Choice>
        <mc:Fallback xmlns="">
          <p:pic>
            <p:nvPicPr>
              <p:cNvPr id="133" name="Freihand 132">
                <a:extLst>
                  <a:ext uri="{FF2B5EF4-FFF2-40B4-BE49-F238E27FC236}">
                    <a16:creationId xmlns:a16="http://schemas.microsoft.com/office/drawing/2014/main" id="{6D4534FE-E849-5445-2BBA-38264A90966A}"/>
                  </a:ext>
                </a:extLst>
              </p:cNvPr>
              <p:cNvPicPr/>
              <p:nvPr/>
            </p:nvPicPr>
            <p:blipFill>
              <a:blip r:embed="rId13"/>
              <a:stretch>
                <a:fillRect/>
              </a:stretch>
            </p:blipFill>
            <p:spPr>
              <a:xfrm>
                <a:off x="5820875" y="4362508"/>
                <a:ext cx="52200" cy="297720"/>
              </a:xfrm>
              <a:prstGeom prst="rect">
                <a:avLst/>
              </a:prstGeom>
            </p:spPr>
          </p:pic>
        </mc:Fallback>
      </mc:AlternateContent>
      <p:grpSp>
        <p:nvGrpSpPr>
          <p:cNvPr id="215" name="Gruppieren 214">
            <a:extLst>
              <a:ext uri="{FF2B5EF4-FFF2-40B4-BE49-F238E27FC236}">
                <a16:creationId xmlns:a16="http://schemas.microsoft.com/office/drawing/2014/main" id="{4A28630C-5422-CCC1-0AFA-6835ECD40043}"/>
              </a:ext>
            </a:extLst>
          </p:cNvPr>
          <p:cNvGrpSpPr/>
          <p:nvPr/>
        </p:nvGrpSpPr>
        <p:grpSpPr>
          <a:xfrm>
            <a:off x="940715" y="57628"/>
            <a:ext cx="10994400" cy="5114880"/>
            <a:chOff x="940715" y="57628"/>
            <a:chExt cx="10994400" cy="5114880"/>
          </a:xfrm>
        </p:grpSpPr>
        <mc:AlternateContent xmlns:mc="http://schemas.openxmlformats.org/markup-compatibility/2006" xmlns:p14="http://schemas.microsoft.com/office/powerpoint/2010/main">
          <mc:Choice Requires="p14">
            <p:contentPart p14:bwMode="auto" r:id="rId14">
              <p14:nvContentPartPr>
                <p14:cNvPr id="40" name="Freihand 39">
                  <a:extLst>
                    <a:ext uri="{FF2B5EF4-FFF2-40B4-BE49-F238E27FC236}">
                      <a16:creationId xmlns:a16="http://schemas.microsoft.com/office/drawing/2014/main" id="{4C8281D6-A745-28BC-043C-C66F574FC57D}"/>
                    </a:ext>
                  </a:extLst>
                </p14:cNvPr>
                <p14:cNvContentPartPr/>
                <p14:nvPr/>
              </p14:nvContentPartPr>
              <p14:xfrm>
                <a:off x="1293875" y="824428"/>
                <a:ext cx="74520" cy="204840"/>
              </p14:xfrm>
            </p:contentPart>
          </mc:Choice>
          <mc:Fallback xmlns="">
            <p:pic>
              <p:nvPicPr>
                <p:cNvPr id="40" name="Freihand 39">
                  <a:extLst>
                    <a:ext uri="{FF2B5EF4-FFF2-40B4-BE49-F238E27FC236}">
                      <a16:creationId xmlns:a16="http://schemas.microsoft.com/office/drawing/2014/main" id="{4C8281D6-A745-28BC-043C-C66F574FC57D}"/>
                    </a:ext>
                  </a:extLst>
                </p:cNvPr>
                <p:cNvPicPr/>
                <p:nvPr/>
              </p:nvPicPr>
              <p:blipFill>
                <a:blip r:embed="rId15"/>
                <a:stretch>
                  <a:fillRect/>
                </a:stretch>
              </p:blipFill>
              <p:spPr>
                <a:xfrm>
                  <a:off x="1284875" y="815428"/>
                  <a:ext cx="92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Freihand 40">
                  <a:extLst>
                    <a:ext uri="{FF2B5EF4-FFF2-40B4-BE49-F238E27FC236}">
                      <a16:creationId xmlns:a16="http://schemas.microsoft.com/office/drawing/2014/main" id="{EA1C75FE-B3E8-C009-6500-2DC4B06E9EE1}"/>
                    </a:ext>
                  </a:extLst>
                </p14:cNvPr>
                <p14:cNvContentPartPr/>
                <p14:nvPr/>
              </p14:nvContentPartPr>
              <p14:xfrm>
                <a:off x="1287755" y="692308"/>
                <a:ext cx="10440" cy="15840"/>
              </p14:xfrm>
            </p:contentPart>
          </mc:Choice>
          <mc:Fallback xmlns="">
            <p:pic>
              <p:nvPicPr>
                <p:cNvPr id="41" name="Freihand 40">
                  <a:extLst>
                    <a:ext uri="{FF2B5EF4-FFF2-40B4-BE49-F238E27FC236}">
                      <a16:creationId xmlns:a16="http://schemas.microsoft.com/office/drawing/2014/main" id="{EA1C75FE-B3E8-C009-6500-2DC4B06E9EE1}"/>
                    </a:ext>
                  </a:extLst>
                </p:cNvPr>
                <p:cNvPicPr/>
                <p:nvPr/>
              </p:nvPicPr>
              <p:blipFill>
                <a:blip r:embed="rId17"/>
                <a:stretch>
                  <a:fillRect/>
                </a:stretch>
              </p:blipFill>
              <p:spPr>
                <a:xfrm>
                  <a:off x="1279115" y="683308"/>
                  <a:ext cx="28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Freihand 44">
                  <a:extLst>
                    <a:ext uri="{FF2B5EF4-FFF2-40B4-BE49-F238E27FC236}">
                      <a16:creationId xmlns:a16="http://schemas.microsoft.com/office/drawing/2014/main" id="{61C8C21B-C4FF-14BE-5DD4-194609A90A49}"/>
                    </a:ext>
                  </a:extLst>
                </p14:cNvPr>
                <p14:cNvContentPartPr/>
                <p14:nvPr/>
              </p14:nvContentPartPr>
              <p14:xfrm>
                <a:off x="10427075" y="1409788"/>
                <a:ext cx="271800" cy="46440"/>
              </p14:xfrm>
            </p:contentPart>
          </mc:Choice>
          <mc:Fallback xmlns="">
            <p:pic>
              <p:nvPicPr>
                <p:cNvPr id="45" name="Freihand 44">
                  <a:extLst>
                    <a:ext uri="{FF2B5EF4-FFF2-40B4-BE49-F238E27FC236}">
                      <a16:creationId xmlns:a16="http://schemas.microsoft.com/office/drawing/2014/main" id="{61C8C21B-C4FF-14BE-5DD4-194609A90A49}"/>
                    </a:ext>
                  </a:extLst>
                </p:cNvPr>
                <p:cNvPicPr/>
                <p:nvPr/>
              </p:nvPicPr>
              <p:blipFill>
                <a:blip r:embed="rId19"/>
                <a:stretch>
                  <a:fillRect/>
                </a:stretch>
              </p:blipFill>
              <p:spPr>
                <a:xfrm>
                  <a:off x="10418075" y="1401148"/>
                  <a:ext cx="289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Freihand 1">
                  <a:extLst>
                    <a:ext uri="{FF2B5EF4-FFF2-40B4-BE49-F238E27FC236}">
                      <a16:creationId xmlns:a16="http://schemas.microsoft.com/office/drawing/2014/main" id="{645ACB8B-49B4-5B1E-B7B3-239E2EB550D2}"/>
                    </a:ext>
                  </a:extLst>
                </p14:cNvPr>
                <p14:cNvContentPartPr/>
                <p14:nvPr/>
              </p14:nvContentPartPr>
              <p14:xfrm>
                <a:off x="1843235" y="1131148"/>
                <a:ext cx="157680" cy="3561480"/>
              </p14:xfrm>
            </p:contentPart>
          </mc:Choice>
          <mc:Fallback xmlns="">
            <p:pic>
              <p:nvPicPr>
                <p:cNvPr id="2" name="Freihand 1">
                  <a:extLst>
                    <a:ext uri="{FF2B5EF4-FFF2-40B4-BE49-F238E27FC236}">
                      <a16:creationId xmlns:a16="http://schemas.microsoft.com/office/drawing/2014/main" id="{645ACB8B-49B4-5B1E-B7B3-239E2EB550D2}"/>
                    </a:ext>
                  </a:extLst>
                </p:cNvPr>
                <p:cNvPicPr/>
                <p:nvPr/>
              </p:nvPicPr>
              <p:blipFill>
                <a:blip r:embed="rId21"/>
                <a:stretch>
                  <a:fillRect/>
                </a:stretch>
              </p:blipFill>
              <p:spPr>
                <a:xfrm>
                  <a:off x="1834235" y="1122508"/>
                  <a:ext cx="175320" cy="3579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Freihand 2">
                  <a:extLst>
                    <a:ext uri="{FF2B5EF4-FFF2-40B4-BE49-F238E27FC236}">
                      <a16:creationId xmlns:a16="http://schemas.microsoft.com/office/drawing/2014/main" id="{847FE078-64C8-BE39-E1CD-F83C1344FC22}"/>
                    </a:ext>
                  </a:extLst>
                </p14:cNvPr>
                <p14:cNvContentPartPr/>
                <p14:nvPr/>
              </p14:nvContentPartPr>
              <p14:xfrm>
                <a:off x="1904075" y="4393108"/>
                <a:ext cx="5938200" cy="216720"/>
              </p14:xfrm>
            </p:contentPart>
          </mc:Choice>
          <mc:Fallback xmlns="">
            <p:pic>
              <p:nvPicPr>
                <p:cNvPr id="3" name="Freihand 2">
                  <a:extLst>
                    <a:ext uri="{FF2B5EF4-FFF2-40B4-BE49-F238E27FC236}">
                      <a16:creationId xmlns:a16="http://schemas.microsoft.com/office/drawing/2014/main" id="{847FE078-64C8-BE39-E1CD-F83C1344FC22}"/>
                    </a:ext>
                  </a:extLst>
                </p:cNvPr>
                <p:cNvPicPr/>
                <p:nvPr/>
              </p:nvPicPr>
              <p:blipFill>
                <a:blip r:embed="rId23"/>
                <a:stretch>
                  <a:fillRect/>
                </a:stretch>
              </p:blipFill>
              <p:spPr>
                <a:xfrm>
                  <a:off x="1895075" y="4384108"/>
                  <a:ext cx="5955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Freihand 3">
                  <a:extLst>
                    <a:ext uri="{FF2B5EF4-FFF2-40B4-BE49-F238E27FC236}">
                      <a16:creationId xmlns:a16="http://schemas.microsoft.com/office/drawing/2014/main" id="{CB9CF2A5-F62B-EDBB-32C5-095F9C4CBEE8}"/>
                    </a:ext>
                  </a:extLst>
                </p14:cNvPr>
                <p14:cNvContentPartPr/>
                <p14:nvPr/>
              </p14:nvContentPartPr>
              <p14:xfrm>
                <a:off x="7831115" y="4293028"/>
                <a:ext cx="214200" cy="204840"/>
              </p14:xfrm>
            </p:contentPart>
          </mc:Choice>
          <mc:Fallback xmlns="">
            <p:pic>
              <p:nvPicPr>
                <p:cNvPr id="4" name="Freihand 3">
                  <a:extLst>
                    <a:ext uri="{FF2B5EF4-FFF2-40B4-BE49-F238E27FC236}">
                      <a16:creationId xmlns:a16="http://schemas.microsoft.com/office/drawing/2014/main" id="{CB9CF2A5-F62B-EDBB-32C5-095F9C4CBEE8}"/>
                    </a:ext>
                  </a:extLst>
                </p:cNvPr>
                <p:cNvPicPr/>
                <p:nvPr/>
              </p:nvPicPr>
              <p:blipFill>
                <a:blip r:embed="rId25"/>
                <a:stretch>
                  <a:fillRect/>
                </a:stretch>
              </p:blipFill>
              <p:spPr>
                <a:xfrm>
                  <a:off x="7822115" y="4284028"/>
                  <a:ext cx="231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 name="Freihand 4">
                  <a:extLst>
                    <a:ext uri="{FF2B5EF4-FFF2-40B4-BE49-F238E27FC236}">
                      <a16:creationId xmlns:a16="http://schemas.microsoft.com/office/drawing/2014/main" id="{9B7C1906-7A0C-56E4-FF83-01D0BBADD08A}"/>
                    </a:ext>
                  </a:extLst>
                </p14:cNvPr>
                <p14:cNvContentPartPr/>
                <p14:nvPr/>
              </p14:nvContentPartPr>
              <p14:xfrm>
                <a:off x="1698875" y="849988"/>
                <a:ext cx="293040" cy="317520"/>
              </p14:xfrm>
            </p:contentPart>
          </mc:Choice>
          <mc:Fallback xmlns="">
            <p:pic>
              <p:nvPicPr>
                <p:cNvPr id="5" name="Freihand 4">
                  <a:extLst>
                    <a:ext uri="{FF2B5EF4-FFF2-40B4-BE49-F238E27FC236}">
                      <a16:creationId xmlns:a16="http://schemas.microsoft.com/office/drawing/2014/main" id="{9B7C1906-7A0C-56E4-FF83-01D0BBADD08A}"/>
                    </a:ext>
                  </a:extLst>
                </p:cNvPr>
                <p:cNvPicPr/>
                <p:nvPr/>
              </p:nvPicPr>
              <p:blipFill>
                <a:blip r:embed="rId27"/>
                <a:stretch>
                  <a:fillRect/>
                </a:stretch>
              </p:blipFill>
              <p:spPr>
                <a:xfrm>
                  <a:off x="1690235" y="840988"/>
                  <a:ext cx="3106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Freihand 41">
                  <a:extLst>
                    <a:ext uri="{FF2B5EF4-FFF2-40B4-BE49-F238E27FC236}">
                      <a16:creationId xmlns:a16="http://schemas.microsoft.com/office/drawing/2014/main" id="{4D62B631-6DD4-4DB1-3057-FEA89DE572B7}"/>
                    </a:ext>
                  </a:extLst>
                </p14:cNvPr>
                <p14:cNvContentPartPr/>
                <p14:nvPr/>
              </p14:nvContentPartPr>
              <p14:xfrm>
                <a:off x="7684595" y="4734028"/>
                <a:ext cx="102240" cy="169920"/>
              </p14:xfrm>
            </p:contentPart>
          </mc:Choice>
          <mc:Fallback xmlns="">
            <p:pic>
              <p:nvPicPr>
                <p:cNvPr id="42" name="Freihand 41">
                  <a:extLst>
                    <a:ext uri="{FF2B5EF4-FFF2-40B4-BE49-F238E27FC236}">
                      <a16:creationId xmlns:a16="http://schemas.microsoft.com/office/drawing/2014/main" id="{4D62B631-6DD4-4DB1-3057-FEA89DE572B7}"/>
                    </a:ext>
                  </a:extLst>
                </p:cNvPr>
                <p:cNvPicPr/>
                <p:nvPr/>
              </p:nvPicPr>
              <p:blipFill>
                <a:blip r:embed="rId29"/>
                <a:stretch>
                  <a:fillRect/>
                </a:stretch>
              </p:blipFill>
              <p:spPr>
                <a:xfrm>
                  <a:off x="7675595" y="4725388"/>
                  <a:ext cx="119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BCF27BC7-CCDB-3019-4E15-F3C2F47608CC}"/>
                    </a:ext>
                  </a:extLst>
                </p14:cNvPr>
                <p14:cNvContentPartPr/>
                <p14:nvPr/>
              </p14:nvContentPartPr>
              <p14:xfrm>
                <a:off x="7733915" y="4745188"/>
                <a:ext cx="131040" cy="370080"/>
              </p14:xfrm>
            </p:contentPart>
          </mc:Choice>
          <mc:Fallback xmlns="">
            <p:pic>
              <p:nvPicPr>
                <p:cNvPr id="43" name="Freihand 42">
                  <a:extLst>
                    <a:ext uri="{FF2B5EF4-FFF2-40B4-BE49-F238E27FC236}">
                      <a16:creationId xmlns:a16="http://schemas.microsoft.com/office/drawing/2014/main" id="{BCF27BC7-CCDB-3019-4E15-F3C2F47608CC}"/>
                    </a:ext>
                  </a:extLst>
                </p:cNvPr>
                <p:cNvPicPr/>
                <p:nvPr/>
              </p:nvPicPr>
              <p:blipFill>
                <a:blip r:embed="rId31"/>
                <a:stretch>
                  <a:fillRect/>
                </a:stretch>
              </p:blipFill>
              <p:spPr>
                <a:xfrm>
                  <a:off x="7725275" y="4736188"/>
                  <a:ext cx="1486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Freihand 45">
                  <a:extLst>
                    <a:ext uri="{FF2B5EF4-FFF2-40B4-BE49-F238E27FC236}">
                      <a16:creationId xmlns:a16="http://schemas.microsoft.com/office/drawing/2014/main" id="{EDAF7D46-B141-D0E2-7A23-1F1C9BB4B289}"/>
                    </a:ext>
                  </a:extLst>
                </p14:cNvPr>
                <p14:cNvContentPartPr/>
                <p14:nvPr/>
              </p14:nvContentPartPr>
              <p14:xfrm>
                <a:off x="1981475" y="4499308"/>
                <a:ext cx="16920" cy="304920"/>
              </p14:xfrm>
            </p:contentPart>
          </mc:Choice>
          <mc:Fallback xmlns="">
            <p:pic>
              <p:nvPicPr>
                <p:cNvPr id="46" name="Freihand 45">
                  <a:extLst>
                    <a:ext uri="{FF2B5EF4-FFF2-40B4-BE49-F238E27FC236}">
                      <a16:creationId xmlns:a16="http://schemas.microsoft.com/office/drawing/2014/main" id="{EDAF7D46-B141-D0E2-7A23-1F1C9BB4B289}"/>
                    </a:ext>
                  </a:extLst>
                </p:cNvPr>
                <p:cNvPicPr/>
                <p:nvPr/>
              </p:nvPicPr>
              <p:blipFill>
                <a:blip r:embed="rId33"/>
                <a:stretch>
                  <a:fillRect/>
                </a:stretch>
              </p:blipFill>
              <p:spPr>
                <a:xfrm>
                  <a:off x="1972835" y="4490308"/>
                  <a:ext cx="345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0710DD8D-D6EC-EC79-5926-4AC1E2125100}"/>
                    </a:ext>
                  </a:extLst>
                </p14:cNvPr>
                <p14:cNvContentPartPr/>
                <p14:nvPr/>
              </p14:nvContentPartPr>
              <p14:xfrm>
                <a:off x="1847555" y="4588948"/>
                <a:ext cx="153360" cy="49320"/>
              </p14:xfrm>
            </p:contentPart>
          </mc:Choice>
          <mc:Fallback xmlns="">
            <p:pic>
              <p:nvPicPr>
                <p:cNvPr id="47" name="Freihand 46">
                  <a:extLst>
                    <a:ext uri="{FF2B5EF4-FFF2-40B4-BE49-F238E27FC236}">
                      <a16:creationId xmlns:a16="http://schemas.microsoft.com/office/drawing/2014/main" id="{0710DD8D-D6EC-EC79-5926-4AC1E2125100}"/>
                    </a:ext>
                  </a:extLst>
                </p:cNvPr>
                <p:cNvPicPr/>
                <p:nvPr/>
              </p:nvPicPr>
              <p:blipFill>
                <a:blip r:embed="rId35"/>
                <a:stretch>
                  <a:fillRect/>
                </a:stretch>
              </p:blipFill>
              <p:spPr>
                <a:xfrm>
                  <a:off x="1838915" y="4580308"/>
                  <a:ext cx="171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Freihand 48">
                  <a:extLst>
                    <a:ext uri="{FF2B5EF4-FFF2-40B4-BE49-F238E27FC236}">
                      <a16:creationId xmlns:a16="http://schemas.microsoft.com/office/drawing/2014/main" id="{3FFAA5F6-41A8-3D32-2400-86B05E9CB154}"/>
                    </a:ext>
                  </a:extLst>
                </p14:cNvPr>
                <p14:cNvContentPartPr/>
                <p14:nvPr/>
              </p14:nvContentPartPr>
              <p14:xfrm>
                <a:off x="8535635" y="1543348"/>
                <a:ext cx="817200" cy="152640"/>
              </p14:xfrm>
            </p:contentPart>
          </mc:Choice>
          <mc:Fallback xmlns="">
            <p:pic>
              <p:nvPicPr>
                <p:cNvPr id="49" name="Freihand 48">
                  <a:extLst>
                    <a:ext uri="{FF2B5EF4-FFF2-40B4-BE49-F238E27FC236}">
                      <a16:creationId xmlns:a16="http://schemas.microsoft.com/office/drawing/2014/main" id="{3FFAA5F6-41A8-3D32-2400-86B05E9CB154}"/>
                    </a:ext>
                  </a:extLst>
                </p:cNvPr>
                <p:cNvPicPr/>
                <p:nvPr/>
              </p:nvPicPr>
              <p:blipFill>
                <a:blip r:embed="rId37"/>
                <a:stretch>
                  <a:fillRect/>
                </a:stretch>
              </p:blipFill>
              <p:spPr>
                <a:xfrm>
                  <a:off x="8526635" y="1534708"/>
                  <a:ext cx="834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CD075413-265A-0FCB-3921-42C5A18A1EDD}"/>
                    </a:ext>
                  </a:extLst>
                </p14:cNvPr>
                <p14:cNvContentPartPr/>
                <p14:nvPr/>
              </p14:nvContentPartPr>
              <p14:xfrm>
                <a:off x="5829875" y="4296988"/>
                <a:ext cx="29880" cy="365040"/>
              </p14:xfrm>
            </p:contentPart>
          </mc:Choice>
          <mc:Fallback xmlns="">
            <p:pic>
              <p:nvPicPr>
                <p:cNvPr id="50" name="Freihand 49">
                  <a:extLst>
                    <a:ext uri="{FF2B5EF4-FFF2-40B4-BE49-F238E27FC236}">
                      <a16:creationId xmlns:a16="http://schemas.microsoft.com/office/drawing/2014/main" id="{CD075413-265A-0FCB-3921-42C5A18A1EDD}"/>
                    </a:ext>
                  </a:extLst>
                </p:cNvPr>
                <p:cNvPicPr/>
                <p:nvPr/>
              </p:nvPicPr>
              <p:blipFill>
                <a:blip r:embed="rId39"/>
                <a:stretch>
                  <a:fillRect/>
                </a:stretch>
              </p:blipFill>
              <p:spPr>
                <a:xfrm>
                  <a:off x="5821235" y="4287988"/>
                  <a:ext cx="4752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Freihand 50">
                  <a:extLst>
                    <a:ext uri="{FF2B5EF4-FFF2-40B4-BE49-F238E27FC236}">
                      <a16:creationId xmlns:a16="http://schemas.microsoft.com/office/drawing/2014/main" id="{161E3FC7-13EB-B439-760F-54A18188DF2C}"/>
                    </a:ext>
                  </a:extLst>
                </p14:cNvPr>
                <p14:cNvContentPartPr/>
                <p14:nvPr/>
              </p14:nvContentPartPr>
              <p14:xfrm>
                <a:off x="5560595" y="4863628"/>
                <a:ext cx="111600" cy="308880"/>
              </p14:xfrm>
            </p:contentPart>
          </mc:Choice>
          <mc:Fallback xmlns="">
            <p:pic>
              <p:nvPicPr>
                <p:cNvPr id="51" name="Freihand 50">
                  <a:extLst>
                    <a:ext uri="{FF2B5EF4-FFF2-40B4-BE49-F238E27FC236}">
                      <a16:creationId xmlns:a16="http://schemas.microsoft.com/office/drawing/2014/main" id="{161E3FC7-13EB-B439-760F-54A18188DF2C}"/>
                    </a:ext>
                  </a:extLst>
                </p:cNvPr>
                <p:cNvPicPr/>
                <p:nvPr/>
              </p:nvPicPr>
              <p:blipFill>
                <a:blip r:embed="rId41"/>
                <a:stretch>
                  <a:fillRect/>
                </a:stretch>
              </p:blipFill>
              <p:spPr>
                <a:xfrm>
                  <a:off x="5551955" y="4854628"/>
                  <a:ext cx="1292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831C9DEE-7A3D-3DB6-53FE-92376B394F64}"/>
                    </a:ext>
                  </a:extLst>
                </p14:cNvPr>
                <p14:cNvContentPartPr/>
                <p14:nvPr/>
              </p14:nvContentPartPr>
              <p14:xfrm>
                <a:off x="5649875" y="4865068"/>
                <a:ext cx="118440" cy="23040"/>
              </p14:xfrm>
            </p:contentPart>
          </mc:Choice>
          <mc:Fallback xmlns="">
            <p:pic>
              <p:nvPicPr>
                <p:cNvPr id="52" name="Freihand 51">
                  <a:extLst>
                    <a:ext uri="{FF2B5EF4-FFF2-40B4-BE49-F238E27FC236}">
                      <a16:creationId xmlns:a16="http://schemas.microsoft.com/office/drawing/2014/main" id="{831C9DEE-7A3D-3DB6-53FE-92376B394F64}"/>
                    </a:ext>
                  </a:extLst>
                </p:cNvPr>
                <p:cNvPicPr/>
                <p:nvPr/>
              </p:nvPicPr>
              <p:blipFill>
                <a:blip r:embed="rId43"/>
                <a:stretch>
                  <a:fillRect/>
                </a:stretch>
              </p:blipFill>
              <p:spPr>
                <a:xfrm>
                  <a:off x="5641235" y="4856428"/>
                  <a:ext cx="136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A9B95928-D524-70C9-541A-3AE0D5D3B3C8}"/>
                    </a:ext>
                  </a:extLst>
                </p14:cNvPr>
                <p14:cNvContentPartPr/>
                <p14:nvPr/>
              </p14:nvContentPartPr>
              <p14:xfrm>
                <a:off x="5774795" y="4862908"/>
                <a:ext cx="376560" cy="205200"/>
              </p14:xfrm>
            </p:contentPart>
          </mc:Choice>
          <mc:Fallback xmlns="">
            <p:pic>
              <p:nvPicPr>
                <p:cNvPr id="53" name="Freihand 52">
                  <a:extLst>
                    <a:ext uri="{FF2B5EF4-FFF2-40B4-BE49-F238E27FC236}">
                      <a16:creationId xmlns:a16="http://schemas.microsoft.com/office/drawing/2014/main" id="{A9B95928-D524-70C9-541A-3AE0D5D3B3C8}"/>
                    </a:ext>
                  </a:extLst>
                </p:cNvPr>
                <p:cNvPicPr/>
                <p:nvPr/>
              </p:nvPicPr>
              <p:blipFill>
                <a:blip r:embed="rId45"/>
                <a:stretch>
                  <a:fillRect/>
                </a:stretch>
              </p:blipFill>
              <p:spPr>
                <a:xfrm>
                  <a:off x="5766155" y="4853908"/>
                  <a:ext cx="394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A86BE865-F625-A0EC-4AFF-21B0E5592BBD}"/>
                    </a:ext>
                  </a:extLst>
                </p14:cNvPr>
                <p14:cNvContentPartPr/>
                <p14:nvPr/>
              </p14:nvContentPartPr>
              <p14:xfrm>
                <a:off x="9593675" y="599068"/>
                <a:ext cx="9000" cy="174960"/>
              </p14:xfrm>
            </p:contentPart>
          </mc:Choice>
          <mc:Fallback xmlns="">
            <p:pic>
              <p:nvPicPr>
                <p:cNvPr id="21" name="Freihand 20">
                  <a:extLst>
                    <a:ext uri="{FF2B5EF4-FFF2-40B4-BE49-F238E27FC236}">
                      <a16:creationId xmlns:a16="http://schemas.microsoft.com/office/drawing/2014/main" id="{A86BE865-F625-A0EC-4AFF-21B0E5592BBD}"/>
                    </a:ext>
                  </a:extLst>
                </p:cNvPr>
                <p:cNvPicPr/>
                <p:nvPr/>
              </p:nvPicPr>
              <p:blipFill>
                <a:blip r:embed="rId47"/>
                <a:stretch>
                  <a:fillRect/>
                </a:stretch>
              </p:blipFill>
              <p:spPr>
                <a:xfrm>
                  <a:off x="9585035" y="590428"/>
                  <a:ext cx="26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CEFA90BE-3004-6BC3-B6E9-770F7EA6C857}"/>
                    </a:ext>
                  </a:extLst>
                </p14:cNvPr>
                <p14:cNvContentPartPr/>
                <p14:nvPr/>
              </p14:nvContentPartPr>
              <p14:xfrm>
                <a:off x="9717875" y="562708"/>
                <a:ext cx="111600" cy="212040"/>
              </p14:xfrm>
            </p:contentPart>
          </mc:Choice>
          <mc:Fallback xmlns="">
            <p:pic>
              <p:nvPicPr>
                <p:cNvPr id="22" name="Freihand 21">
                  <a:extLst>
                    <a:ext uri="{FF2B5EF4-FFF2-40B4-BE49-F238E27FC236}">
                      <a16:creationId xmlns:a16="http://schemas.microsoft.com/office/drawing/2014/main" id="{CEFA90BE-3004-6BC3-B6E9-770F7EA6C857}"/>
                    </a:ext>
                  </a:extLst>
                </p:cNvPr>
                <p:cNvPicPr/>
                <p:nvPr/>
              </p:nvPicPr>
              <p:blipFill>
                <a:blip r:embed="rId49"/>
                <a:stretch>
                  <a:fillRect/>
                </a:stretch>
              </p:blipFill>
              <p:spPr>
                <a:xfrm>
                  <a:off x="9708875" y="554068"/>
                  <a:ext cx="129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Freihand 58">
                  <a:extLst>
                    <a:ext uri="{FF2B5EF4-FFF2-40B4-BE49-F238E27FC236}">
                      <a16:creationId xmlns:a16="http://schemas.microsoft.com/office/drawing/2014/main" id="{7986B3EF-0964-59CB-D72E-8539302965E6}"/>
                    </a:ext>
                  </a:extLst>
                </p14:cNvPr>
                <p14:cNvContentPartPr/>
                <p14:nvPr/>
              </p14:nvContentPartPr>
              <p14:xfrm>
                <a:off x="8642195" y="497548"/>
                <a:ext cx="48960" cy="256320"/>
              </p14:xfrm>
            </p:contentPart>
          </mc:Choice>
          <mc:Fallback xmlns="">
            <p:pic>
              <p:nvPicPr>
                <p:cNvPr id="59" name="Freihand 58">
                  <a:extLst>
                    <a:ext uri="{FF2B5EF4-FFF2-40B4-BE49-F238E27FC236}">
                      <a16:creationId xmlns:a16="http://schemas.microsoft.com/office/drawing/2014/main" id="{7986B3EF-0964-59CB-D72E-8539302965E6}"/>
                    </a:ext>
                  </a:extLst>
                </p:cNvPr>
                <p:cNvPicPr/>
                <p:nvPr/>
              </p:nvPicPr>
              <p:blipFill>
                <a:blip r:embed="rId51"/>
                <a:stretch>
                  <a:fillRect/>
                </a:stretch>
              </p:blipFill>
              <p:spPr>
                <a:xfrm>
                  <a:off x="8633195" y="488908"/>
                  <a:ext cx="66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C12C37E1-422A-1E21-A75E-DFFEB0D3C4C8}"/>
                    </a:ext>
                  </a:extLst>
                </p14:cNvPr>
                <p14:cNvContentPartPr/>
                <p14:nvPr/>
              </p14:nvContentPartPr>
              <p14:xfrm>
                <a:off x="8602955" y="621028"/>
                <a:ext cx="167760" cy="163800"/>
              </p14:xfrm>
            </p:contentPart>
          </mc:Choice>
          <mc:Fallback xmlns="">
            <p:pic>
              <p:nvPicPr>
                <p:cNvPr id="60" name="Freihand 59">
                  <a:extLst>
                    <a:ext uri="{FF2B5EF4-FFF2-40B4-BE49-F238E27FC236}">
                      <a16:creationId xmlns:a16="http://schemas.microsoft.com/office/drawing/2014/main" id="{C12C37E1-422A-1E21-A75E-DFFEB0D3C4C8}"/>
                    </a:ext>
                  </a:extLst>
                </p:cNvPr>
                <p:cNvPicPr/>
                <p:nvPr/>
              </p:nvPicPr>
              <p:blipFill>
                <a:blip r:embed="rId53"/>
                <a:stretch>
                  <a:fillRect/>
                </a:stretch>
              </p:blipFill>
              <p:spPr>
                <a:xfrm>
                  <a:off x="8594315" y="612388"/>
                  <a:ext cx="185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2" name="Freihand 61">
                  <a:extLst>
                    <a:ext uri="{FF2B5EF4-FFF2-40B4-BE49-F238E27FC236}">
                      <a16:creationId xmlns:a16="http://schemas.microsoft.com/office/drawing/2014/main" id="{A407C896-8F8E-A72B-0C6C-5CD9A8338D1A}"/>
                    </a:ext>
                  </a:extLst>
                </p14:cNvPr>
                <p14:cNvContentPartPr/>
                <p14:nvPr/>
              </p14:nvContentPartPr>
              <p14:xfrm>
                <a:off x="8280755" y="150508"/>
                <a:ext cx="49680" cy="182160"/>
              </p14:xfrm>
            </p:contentPart>
          </mc:Choice>
          <mc:Fallback xmlns="">
            <p:pic>
              <p:nvPicPr>
                <p:cNvPr id="62" name="Freihand 61">
                  <a:extLst>
                    <a:ext uri="{FF2B5EF4-FFF2-40B4-BE49-F238E27FC236}">
                      <a16:creationId xmlns:a16="http://schemas.microsoft.com/office/drawing/2014/main" id="{A407C896-8F8E-A72B-0C6C-5CD9A8338D1A}"/>
                    </a:ext>
                  </a:extLst>
                </p:cNvPr>
                <p:cNvPicPr/>
                <p:nvPr/>
              </p:nvPicPr>
              <p:blipFill>
                <a:blip r:embed="rId55"/>
                <a:stretch>
                  <a:fillRect/>
                </a:stretch>
              </p:blipFill>
              <p:spPr>
                <a:xfrm>
                  <a:off x="8272115" y="141868"/>
                  <a:ext cx="67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Freihand 62">
                  <a:extLst>
                    <a:ext uri="{FF2B5EF4-FFF2-40B4-BE49-F238E27FC236}">
                      <a16:creationId xmlns:a16="http://schemas.microsoft.com/office/drawing/2014/main" id="{30E78EA8-BE11-E962-5FA6-08D87326BC83}"/>
                    </a:ext>
                  </a:extLst>
                </p14:cNvPr>
                <p14:cNvContentPartPr/>
                <p14:nvPr/>
              </p14:nvContentPartPr>
              <p14:xfrm>
                <a:off x="8283995" y="57628"/>
                <a:ext cx="17280" cy="2520"/>
              </p14:xfrm>
            </p:contentPart>
          </mc:Choice>
          <mc:Fallback xmlns="">
            <p:pic>
              <p:nvPicPr>
                <p:cNvPr id="63" name="Freihand 62">
                  <a:extLst>
                    <a:ext uri="{FF2B5EF4-FFF2-40B4-BE49-F238E27FC236}">
                      <a16:creationId xmlns:a16="http://schemas.microsoft.com/office/drawing/2014/main" id="{30E78EA8-BE11-E962-5FA6-08D87326BC83}"/>
                    </a:ext>
                  </a:extLst>
                </p:cNvPr>
                <p:cNvPicPr/>
                <p:nvPr/>
              </p:nvPicPr>
              <p:blipFill>
                <a:blip r:embed="rId57"/>
                <a:stretch>
                  <a:fillRect/>
                </a:stretch>
              </p:blipFill>
              <p:spPr>
                <a:xfrm>
                  <a:off x="8274995" y="48628"/>
                  <a:ext cx="34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Freihand 63">
                  <a:extLst>
                    <a:ext uri="{FF2B5EF4-FFF2-40B4-BE49-F238E27FC236}">
                      <a16:creationId xmlns:a16="http://schemas.microsoft.com/office/drawing/2014/main" id="{D4C81566-15F3-DC29-213A-C5F4C199B4E8}"/>
                    </a:ext>
                  </a:extLst>
                </p14:cNvPr>
                <p14:cNvContentPartPr/>
                <p14:nvPr/>
              </p14:nvContentPartPr>
              <p14:xfrm>
                <a:off x="8436635" y="58708"/>
                <a:ext cx="81720" cy="288000"/>
              </p14:xfrm>
            </p:contentPart>
          </mc:Choice>
          <mc:Fallback xmlns="">
            <p:pic>
              <p:nvPicPr>
                <p:cNvPr id="64" name="Freihand 63">
                  <a:extLst>
                    <a:ext uri="{FF2B5EF4-FFF2-40B4-BE49-F238E27FC236}">
                      <a16:creationId xmlns:a16="http://schemas.microsoft.com/office/drawing/2014/main" id="{D4C81566-15F3-DC29-213A-C5F4C199B4E8}"/>
                    </a:ext>
                  </a:extLst>
                </p:cNvPr>
                <p:cNvPicPr/>
                <p:nvPr/>
              </p:nvPicPr>
              <p:blipFill>
                <a:blip r:embed="rId59"/>
                <a:stretch>
                  <a:fillRect/>
                </a:stretch>
              </p:blipFill>
              <p:spPr>
                <a:xfrm>
                  <a:off x="8427995" y="49708"/>
                  <a:ext cx="993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5" name="Freihand 64">
                  <a:extLst>
                    <a:ext uri="{FF2B5EF4-FFF2-40B4-BE49-F238E27FC236}">
                      <a16:creationId xmlns:a16="http://schemas.microsoft.com/office/drawing/2014/main" id="{BF99009A-9829-A734-8C69-8947A3EA3439}"/>
                    </a:ext>
                  </a:extLst>
                </p14:cNvPr>
                <p14:cNvContentPartPr/>
                <p14:nvPr/>
              </p14:nvContentPartPr>
              <p14:xfrm>
                <a:off x="8572355" y="145828"/>
                <a:ext cx="145080" cy="195840"/>
              </p14:xfrm>
            </p:contentPart>
          </mc:Choice>
          <mc:Fallback xmlns="">
            <p:pic>
              <p:nvPicPr>
                <p:cNvPr id="65" name="Freihand 64">
                  <a:extLst>
                    <a:ext uri="{FF2B5EF4-FFF2-40B4-BE49-F238E27FC236}">
                      <a16:creationId xmlns:a16="http://schemas.microsoft.com/office/drawing/2014/main" id="{BF99009A-9829-A734-8C69-8947A3EA3439}"/>
                    </a:ext>
                  </a:extLst>
                </p:cNvPr>
                <p:cNvPicPr/>
                <p:nvPr/>
              </p:nvPicPr>
              <p:blipFill>
                <a:blip r:embed="rId61"/>
                <a:stretch>
                  <a:fillRect/>
                </a:stretch>
              </p:blipFill>
              <p:spPr>
                <a:xfrm>
                  <a:off x="8563355" y="137188"/>
                  <a:ext cx="162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6" name="Freihand 65">
                  <a:extLst>
                    <a:ext uri="{FF2B5EF4-FFF2-40B4-BE49-F238E27FC236}">
                      <a16:creationId xmlns:a16="http://schemas.microsoft.com/office/drawing/2014/main" id="{716DEF78-80C6-0D01-27E8-A53515124DE7}"/>
                    </a:ext>
                  </a:extLst>
                </p14:cNvPr>
                <p14:cNvContentPartPr/>
                <p14:nvPr/>
              </p14:nvContentPartPr>
              <p14:xfrm>
                <a:off x="8788355" y="190828"/>
                <a:ext cx="183240" cy="7920"/>
              </p14:xfrm>
            </p:contentPart>
          </mc:Choice>
          <mc:Fallback xmlns="">
            <p:pic>
              <p:nvPicPr>
                <p:cNvPr id="66" name="Freihand 65">
                  <a:extLst>
                    <a:ext uri="{FF2B5EF4-FFF2-40B4-BE49-F238E27FC236}">
                      <a16:creationId xmlns:a16="http://schemas.microsoft.com/office/drawing/2014/main" id="{716DEF78-80C6-0D01-27E8-A53515124DE7}"/>
                    </a:ext>
                  </a:extLst>
                </p:cNvPr>
                <p:cNvPicPr/>
                <p:nvPr/>
              </p:nvPicPr>
              <p:blipFill>
                <a:blip r:embed="rId63"/>
                <a:stretch>
                  <a:fillRect/>
                </a:stretch>
              </p:blipFill>
              <p:spPr>
                <a:xfrm>
                  <a:off x="8779355" y="182188"/>
                  <a:ext cx="200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7" name="Freihand 66">
                  <a:extLst>
                    <a:ext uri="{FF2B5EF4-FFF2-40B4-BE49-F238E27FC236}">
                      <a16:creationId xmlns:a16="http://schemas.microsoft.com/office/drawing/2014/main" id="{CA4B7A69-85F9-2710-AB07-8BD910030E5F}"/>
                    </a:ext>
                  </a:extLst>
                </p14:cNvPr>
                <p14:cNvContentPartPr/>
                <p14:nvPr/>
              </p14:nvContentPartPr>
              <p14:xfrm>
                <a:off x="8813555" y="247708"/>
                <a:ext cx="176040" cy="25560"/>
              </p14:xfrm>
            </p:contentPart>
          </mc:Choice>
          <mc:Fallback xmlns="">
            <p:pic>
              <p:nvPicPr>
                <p:cNvPr id="67" name="Freihand 66">
                  <a:extLst>
                    <a:ext uri="{FF2B5EF4-FFF2-40B4-BE49-F238E27FC236}">
                      <a16:creationId xmlns:a16="http://schemas.microsoft.com/office/drawing/2014/main" id="{CA4B7A69-85F9-2710-AB07-8BD910030E5F}"/>
                    </a:ext>
                  </a:extLst>
                </p:cNvPr>
                <p:cNvPicPr/>
                <p:nvPr/>
              </p:nvPicPr>
              <p:blipFill>
                <a:blip r:embed="rId65"/>
                <a:stretch>
                  <a:fillRect/>
                </a:stretch>
              </p:blipFill>
              <p:spPr>
                <a:xfrm>
                  <a:off x="8804555" y="238708"/>
                  <a:ext cx="193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8" name="Freihand 67">
                  <a:extLst>
                    <a:ext uri="{FF2B5EF4-FFF2-40B4-BE49-F238E27FC236}">
                      <a16:creationId xmlns:a16="http://schemas.microsoft.com/office/drawing/2014/main" id="{DAA9C341-7E70-A251-E643-AAC5A0CA0686}"/>
                    </a:ext>
                  </a:extLst>
                </p14:cNvPr>
                <p14:cNvContentPartPr/>
                <p14:nvPr/>
              </p14:nvContentPartPr>
              <p14:xfrm>
                <a:off x="9070235" y="61588"/>
                <a:ext cx="284400" cy="317520"/>
              </p14:xfrm>
            </p:contentPart>
          </mc:Choice>
          <mc:Fallback xmlns="">
            <p:pic>
              <p:nvPicPr>
                <p:cNvPr id="68" name="Freihand 67">
                  <a:extLst>
                    <a:ext uri="{FF2B5EF4-FFF2-40B4-BE49-F238E27FC236}">
                      <a16:creationId xmlns:a16="http://schemas.microsoft.com/office/drawing/2014/main" id="{DAA9C341-7E70-A251-E643-AAC5A0CA0686}"/>
                    </a:ext>
                  </a:extLst>
                </p:cNvPr>
                <p:cNvPicPr/>
                <p:nvPr/>
              </p:nvPicPr>
              <p:blipFill>
                <a:blip r:embed="rId67"/>
                <a:stretch>
                  <a:fillRect/>
                </a:stretch>
              </p:blipFill>
              <p:spPr>
                <a:xfrm>
                  <a:off x="9061595" y="52948"/>
                  <a:ext cx="3020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9" name="Freihand 68">
                  <a:extLst>
                    <a:ext uri="{FF2B5EF4-FFF2-40B4-BE49-F238E27FC236}">
                      <a16:creationId xmlns:a16="http://schemas.microsoft.com/office/drawing/2014/main" id="{F1D1C61D-9F55-ED26-CD1C-1532FD277E6D}"/>
                    </a:ext>
                  </a:extLst>
                </p14:cNvPr>
                <p14:cNvContentPartPr/>
                <p14:nvPr/>
              </p14:nvContentPartPr>
              <p14:xfrm>
                <a:off x="9539675" y="170308"/>
                <a:ext cx="141480" cy="28080"/>
              </p14:xfrm>
            </p:contentPart>
          </mc:Choice>
          <mc:Fallback xmlns="">
            <p:pic>
              <p:nvPicPr>
                <p:cNvPr id="69" name="Freihand 68">
                  <a:extLst>
                    <a:ext uri="{FF2B5EF4-FFF2-40B4-BE49-F238E27FC236}">
                      <a16:creationId xmlns:a16="http://schemas.microsoft.com/office/drawing/2014/main" id="{F1D1C61D-9F55-ED26-CD1C-1532FD277E6D}"/>
                    </a:ext>
                  </a:extLst>
                </p:cNvPr>
                <p:cNvPicPr/>
                <p:nvPr/>
              </p:nvPicPr>
              <p:blipFill>
                <a:blip r:embed="rId69"/>
                <a:stretch>
                  <a:fillRect/>
                </a:stretch>
              </p:blipFill>
              <p:spPr>
                <a:xfrm>
                  <a:off x="9531035" y="161668"/>
                  <a:ext cx="159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0" name="Freihand 69">
                  <a:extLst>
                    <a:ext uri="{FF2B5EF4-FFF2-40B4-BE49-F238E27FC236}">
                      <a16:creationId xmlns:a16="http://schemas.microsoft.com/office/drawing/2014/main" id="{E064528B-4625-6A1A-D43E-18C740EF90DD}"/>
                    </a:ext>
                  </a:extLst>
                </p14:cNvPr>
                <p14:cNvContentPartPr/>
                <p14:nvPr/>
              </p14:nvContentPartPr>
              <p14:xfrm>
                <a:off x="9520955" y="249148"/>
                <a:ext cx="222480" cy="30600"/>
              </p14:xfrm>
            </p:contentPart>
          </mc:Choice>
          <mc:Fallback xmlns="">
            <p:pic>
              <p:nvPicPr>
                <p:cNvPr id="70" name="Freihand 69">
                  <a:extLst>
                    <a:ext uri="{FF2B5EF4-FFF2-40B4-BE49-F238E27FC236}">
                      <a16:creationId xmlns:a16="http://schemas.microsoft.com/office/drawing/2014/main" id="{E064528B-4625-6A1A-D43E-18C740EF90DD}"/>
                    </a:ext>
                  </a:extLst>
                </p:cNvPr>
                <p:cNvPicPr/>
                <p:nvPr/>
              </p:nvPicPr>
              <p:blipFill>
                <a:blip r:embed="rId71"/>
                <a:stretch>
                  <a:fillRect/>
                </a:stretch>
              </p:blipFill>
              <p:spPr>
                <a:xfrm>
                  <a:off x="9512315" y="240508"/>
                  <a:ext cx="240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 name="Freihand 6">
                  <a:extLst>
                    <a:ext uri="{FF2B5EF4-FFF2-40B4-BE49-F238E27FC236}">
                      <a16:creationId xmlns:a16="http://schemas.microsoft.com/office/drawing/2014/main" id="{602F0E5E-C52D-7DBA-BC08-F3E36B0B664F}"/>
                    </a:ext>
                  </a:extLst>
                </p14:cNvPr>
                <p14:cNvContentPartPr/>
                <p14:nvPr/>
              </p14:nvContentPartPr>
              <p14:xfrm>
                <a:off x="8476595" y="1128628"/>
                <a:ext cx="190800" cy="277560"/>
              </p14:xfrm>
            </p:contentPart>
          </mc:Choice>
          <mc:Fallback xmlns="">
            <p:pic>
              <p:nvPicPr>
                <p:cNvPr id="7" name="Freihand 6">
                  <a:extLst>
                    <a:ext uri="{FF2B5EF4-FFF2-40B4-BE49-F238E27FC236}">
                      <a16:creationId xmlns:a16="http://schemas.microsoft.com/office/drawing/2014/main" id="{602F0E5E-C52D-7DBA-BC08-F3E36B0B664F}"/>
                    </a:ext>
                  </a:extLst>
                </p:cNvPr>
                <p:cNvPicPr/>
                <p:nvPr/>
              </p:nvPicPr>
              <p:blipFill>
                <a:blip r:embed="rId73"/>
                <a:stretch>
                  <a:fillRect/>
                </a:stretch>
              </p:blipFill>
              <p:spPr>
                <a:xfrm>
                  <a:off x="8467595" y="1119628"/>
                  <a:ext cx="2084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 name="Freihand 7">
                  <a:extLst>
                    <a:ext uri="{FF2B5EF4-FFF2-40B4-BE49-F238E27FC236}">
                      <a16:creationId xmlns:a16="http://schemas.microsoft.com/office/drawing/2014/main" id="{87012BB1-4BFC-1638-3254-4F7BCEC18BB7}"/>
                    </a:ext>
                  </a:extLst>
                </p14:cNvPr>
                <p14:cNvContentPartPr/>
                <p14:nvPr/>
              </p14:nvContentPartPr>
              <p14:xfrm>
                <a:off x="8554715" y="1422748"/>
                <a:ext cx="188280" cy="187200"/>
              </p14:xfrm>
            </p:contentPart>
          </mc:Choice>
          <mc:Fallback xmlns="">
            <p:pic>
              <p:nvPicPr>
                <p:cNvPr id="8" name="Freihand 7">
                  <a:extLst>
                    <a:ext uri="{FF2B5EF4-FFF2-40B4-BE49-F238E27FC236}">
                      <a16:creationId xmlns:a16="http://schemas.microsoft.com/office/drawing/2014/main" id="{87012BB1-4BFC-1638-3254-4F7BCEC18BB7}"/>
                    </a:ext>
                  </a:extLst>
                </p:cNvPr>
                <p:cNvPicPr/>
                <p:nvPr/>
              </p:nvPicPr>
              <p:blipFill>
                <a:blip r:embed="rId75"/>
                <a:stretch>
                  <a:fillRect/>
                </a:stretch>
              </p:blipFill>
              <p:spPr>
                <a:xfrm>
                  <a:off x="8545715" y="1413748"/>
                  <a:ext cx="205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 name="Freihand 8">
                  <a:extLst>
                    <a:ext uri="{FF2B5EF4-FFF2-40B4-BE49-F238E27FC236}">
                      <a16:creationId xmlns:a16="http://schemas.microsoft.com/office/drawing/2014/main" id="{A4E72CF6-D844-53A1-5F02-5D5E424F7D7F}"/>
                    </a:ext>
                  </a:extLst>
                </p14:cNvPr>
                <p14:cNvContentPartPr/>
                <p14:nvPr/>
              </p14:nvContentPartPr>
              <p14:xfrm>
                <a:off x="8647235" y="1162468"/>
                <a:ext cx="152280" cy="41040"/>
              </p14:xfrm>
            </p:contentPart>
          </mc:Choice>
          <mc:Fallback xmlns="">
            <p:pic>
              <p:nvPicPr>
                <p:cNvPr id="9" name="Freihand 8">
                  <a:extLst>
                    <a:ext uri="{FF2B5EF4-FFF2-40B4-BE49-F238E27FC236}">
                      <a16:creationId xmlns:a16="http://schemas.microsoft.com/office/drawing/2014/main" id="{A4E72CF6-D844-53A1-5F02-5D5E424F7D7F}"/>
                    </a:ext>
                  </a:extLst>
                </p:cNvPr>
                <p:cNvPicPr/>
                <p:nvPr/>
              </p:nvPicPr>
              <p:blipFill>
                <a:blip r:embed="rId77"/>
                <a:stretch>
                  <a:fillRect/>
                </a:stretch>
              </p:blipFill>
              <p:spPr>
                <a:xfrm>
                  <a:off x="8638235" y="1153468"/>
                  <a:ext cx="169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 name="Freihand 9">
                  <a:extLst>
                    <a:ext uri="{FF2B5EF4-FFF2-40B4-BE49-F238E27FC236}">
                      <a16:creationId xmlns:a16="http://schemas.microsoft.com/office/drawing/2014/main" id="{3B15E555-6A28-EB67-466A-112BB68A777E}"/>
                    </a:ext>
                  </a:extLst>
                </p14:cNvPr>
                <p14:cNvContentPartPr/>
                <p14:nvPr/>
              </p14:nvContentPartPr>
              <p14:xfrm>
                <a:off x="8842355" y="1164628"/>
                <a:ext cx="141840" cy="313200"/>
              </p14:xfrm>
            </p:contentPart>
          </mc:Choice>
          <mc:Fallback xmlns="">
            <p:pic>
              <p:nvPicPr>
                <p:cNvPr id="10" name="Freihand 9">
                  <a:extLst>
                    <a:ext uri="{FF2B5EF4-FFF2-40B4-BE49-F238E27FC236}">
                      <a16:creationId xmlns:a16="http://schemas.microsoft.com/office/drawing/2014/main" id="{3B15E555-6A28-EB67-466A-112BB68A777E}"/>
                    </a:ext>
                  </a:extLst>
                </p:cNvPr>
                <p:cNvPicPr/>
                <p:nvPr/>
              </p:nvPicPr>
              <p:blipFill>
                <a:blip r:embed="rId79"/>
                <a:stretch>
                  <a:fillRect/>
                </a:stretch>
              </p:blipFill>
              <p:spPr>
                <a:xfrm>
                  <a:off x="8833355" y="1155628"/>
                  <a:ext cx="1594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 name="Freihand 10">
                  <a:extLst>
                    <a:ext uri="{FF2B5EF4-FFF2-40B4-BE49-F238E27FC236}">
                      <a16:creationId xmlns:a16="http://schemas.microsoft.com/office/drawing/2014/main" id="{FC375FE4-3A1F-743B-0F51-C1A9856E6A01}"/>
                    </a:ext>
                  </a:extLst>
                </p14:cNvPr>
                <p14:cNvContentPartPr/>
                <p14:nvPr/>
              </p14:nvContentPartPr>
              <p14:xfrm>
                <a:off x="9042155" y="1198108"/>
                <a:ext cx="177840" cy="240840"/>
              </p14:xfrm>
            </p:contentPart>
          </mc:Choice>
          <mc:Fallback xmlns="">
            <p:pic>
              <p:nvPicPr>
                <p:cNvPr id="11" name="Freihand 10">
                  <a:extLst>
                    <a:ext uri="{FF2B5EF4-FFF2-40B4-BE49-F238E27FC236}">
                      <a16:creationId xmlns:a16="http://schemas.microsoft.com/office/drawing/2014/main" id="{FC375FE4-3A1F-743B-0F51-C1A9856E6A01}"/>
                    </a:ext>
                  </a:extLst>
                </p:cNvPr>
                <p:cNvPicPr/>
                <p:nvPr/>
              </p:nvPicPr>
              <p:blipFill>
                <a:blip r:embed="rId81"/>
                <a:stretch>
                  <a:fillRect/>
                </a:stretch>
              </p:blipFill>
              <p:spPr>
                <a:xfrm>
                  <a:off x="9033515" y="1189468"/>
                  <a:ext cx="1954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 name="Freihand 11">
                  <a:extLst>
                    <a:ext uri="{FF2B5EF4-FFF2-40B4-BE49-F238E27FC236}">
                      <a16:creationId xmlns:a16="http://schemas.microsoft.com/office/drawing/2014/main" id="{DC51D36E-158B-4542-4639-6D9F167B3D8C}"/>
                    </a:ext>
                  </a:extLst>
                </p14:cNvPr>
                <p14:cNvContentPartPr/>
                <p14:nvPr/>
              </p14:nvContentPartPr>
              <p14:xfrm>
                <a:off x="9386675" y="1130428"/>
                <a:ext cx="367200" cy="242640"/>
              </p14:xfrm>
            </p:contentPart>
          </mc:Choice>
          <mc:Fallback xmlns="">
            <p:pic>
              <p:nvPicPr>
                <p:cNvPr id="12" name="Freihand 11">
                  <a:extLst>
                    <a:ext uri="{FF2B5EF4-FFF2-40B4-BE49-F238E27FC236}">
                      <a16:creationId xmlns:a16="http://schemas.microsoft.com/office/drawing/2014/main" id="{DC51D36E-158B-4542-4639-6D9F167B3D8C}"/>
                    </a:ext>
                  </a:extLst>
                </p:cNvPr>
                <p:cNvPicPr/>
                <p:nvPr/>
              </p:nvPicPr>
              <p:blipFill>
                <a:blip r:embed="rId83"/>
                <a:stretch>
                  <a:fillRect/>
                </a:stretch>
              </p:blipFill>
              <p:spPr>
                <a:xfrm>
                  <a:off x="9377675" y="1121428"/>
                  <a:ext cx="384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Freihand 12">
                  <a:extLst>
                    <a:ext uri="{FF2B5EF4-FFF2-40B4-BE49-F238E27FC236}">
                      <a16:creationId xmlns:a16="http://schemas.microsoft.com/office/drawing/2014/main" id="{32DD5F3E-61E4-9D69-15A9-C157976F0242}"/>
                    </a:ext>
                  </a:extLst>
                </p14:cNvPr>
                <p14:cNvContentPartPr/>
                <p14:nvPr/>
              </p14:nvContentPartPr>
              <p14:xfrm>
                <a:off x="9842075" y="1114948"/>
                <a:ext cx="237600" cy="237240"/>
              </p14:xfrm>
            </p:contentPart>
          </mc:Choice>
          <mc:Fallback xmlns="">
            <p:pic>
              <p:nvPicPr>
                <p:cNvPr id="13" name="Freihand 12">
                  <a:extLst>
                    <a:ext uri="{FF2B5EF4-FFF2-40B4-BE49-F238E27FC236}">
                      <a16:creationId xmlns:a16="http://schemas.microsoft.com/office/drawing/2014/main" id="{32DD5F3E-61E4-9D69-15A9-C157976F0242}"/>
                    </a:ext>
                  </a:extLst>
                </p:cNvPr>
                <p:cNvPicPr/>
                <p:nvPr/>
              </p:nvPicPr>
              <p:blipFill>
                <a:blip r:embed="rId85"/>
                <a:stretch>
                  <a:fillRect/>
                </a:stretch>
              </p:blipFill>
              <p:spPr>
                <a:xfrm>
                  <a:off x="9833075" y="1105948"/>
                  <a:ext cx="255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 name="Freihand 13">
                  <a:extLst>
                    <a:ext uri="{FF2B5EF4-FFF2-40B4-BE49-F238E27FC236}">
                      <a16:creationId xmlns:a16="http://schemas.microsoft.com/office/drawing/2014/main" id="{1231CF1B-C88F-2466-D487-477318192129}"/>
                    </a:ext>
                  </a:extLst>
                </p14:cNvPr>
                <p14:cNvContentPartPr/>
                <p14:nvPr/>
              </p14:nvContentPartPr>
              <p14:xfrm>
                <a:off x="10089755" y="1118908"/>
                <a:ext cx="145440" cy="184320"/>
              </p14:xfrm>
            </p:contentPart>
          </mc:Choice>
          <mc:Fallback xmlns="">
            <p:pic>
              <p:nvPicPr>
                <p:cNvPr id="14" name="Freihand 13">
                  <a:extLst>
                    <a:ext uri="{FF2B5EF4-FFF2-40B4-BE49-F238E27FC236}">
                      <a16:creationId xmlns:a16="http://schemas.microsoft.com/office/drawing/2014/main" id="{1231CF1B-C88F-2466-D487-477318192129}"/>
                    </a:ext>
                  </a:extLst>
                </p:cNvPr>
                <p:cNvPicPr/>
                <p:nvPr/>
              </p:nvPicPr>
              <p:blipFill>
                <a:blip r:embed="rId87"/>
                <a:stretch>
                  <a:fillRect/>
                </a:stretch>
              </p:blipFill>
              <p:spPr>
                <a:xfrm>
                  <a:off x="10081115" y="1109908"/>
                  <a:ext cx="163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 name="Freihand 14">
                  <a:extLst>
                    <a:ext uri="{FF2B5EF4-FFF2-40B4-BE49-F238E27FC236}">
                      <a16:creationId xmlns:a16="http://schemas.microsoft.com/office/drawing/2014/main" id="{7DE5FB33-A6E6-F9D0-30D6-BBBE2E7A5959}"/>
                    </a:ext>
                  </a:extLst>
                </p14:cNvPr>
                <p14:cNvContentPartPr/>
                <p14:nvPr/>
              </p14:nvContentPartPr>
              <p14:xfrm>
                <a:off x="10327715" y="1102348"/>
                <a:ext cx="118800" cy="163080"/>
              </p14:xfrm>
            </p:contentPart>
          </mc:Choice>
          <mc:Fallback xmlns="">
            <p:pic>
              <p:nvPicPr>
                <p:cNvPr id="15" name="Freihand 14">
                  <a:extLst>
                    <a:ext uri="{FF2B5EF4-FFF2-40B4-BE49-F238E27FC236}">
                      <a16:creationId xmlns:a16="http://schemas.microsoft.com/office/drawing/2014/main" id="{7DE5FB33-A6E6-F9D0-30D6-BBBE2E7A5959}"/>
                    </a:ext>
                  </a:extLst>
                </p:cNvPr>
                <p:cNvPicPr/>
                <p:nvPr/>
              </p:nvPicPr>
              <p:blipFill>
                <a:blip r:embed="rId89"/>
                <a:stretch>
                  <a:fillRect/>
                </a:stretch>
              </p:blipFill>
              <p:spPr>
                <a:xfrm>
                  <a:off x="10318715" y="1093348"/>
                  <a:ext cx="136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 name="Freihand 15">
                  <a:extLst>
                    <a:ext uri="{FF2B5EF4-FFF2-40B4-BE49-F238E27FC236}">
                      <a16:creationId xmlns:a16="http://schemas.microsoft.com/office/drawing/2014/main" id="{6B14C444-6315-DBC1-0CD1-B4C1D923EA53}"/>
                    </a:ext>
                  </a:extLst>
                </p14:cNvPr>
                <p14:cNvContentPartPr/>
                <p14:nvPr/>
              </p14:nvContentPartPr>
              <p14:xfrm>
                <a:off x="10538315" y="999748"/>
                <a:ext cx="132120" cy="270360"/>
              </p14:xfrm>
            </p:contentPart>
          </mc:Choice>
          <mc:Fallback xmlns="">
            <p:pic>
              <p:nvPicPr>
                <p:cNvPr id="16" name="Freihand 15">
                  <a:extLst>
                    <a:ext uri="{FF2B5EF4-FFF2-40B4-BE49-F238E27FC236}">
                      <a16:creationId xmlns:a16="http://schemas.microsoft.com/office/drawing/2014/main" id="{6B14C444-6315-DBC1-0CD1-B4C1D923EA53}"/>
                    </a:ext>
                  </a:extLst>
                </p:cNvPr>
                <p:cNvPicPr/>
                <p:nvPr/>
              </p:nvPicPr>
              <p:blipFill>
                <a:blip r:embed="rId91"/>
                <a:stretch>
                  <a:fillRect/>
                </a:stretch>
              </p:blipFill>
              <p:spPr>
                <a:xfrm>
                  <a:off x="10529675" y="991108"/>
                  <a:ext cx="149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 name="Freihand 16">
                  <a:extLst>
                    <a:ext uri="{FF2B5EF4-FFF2-40B4-BE49-F238E27FC236}">
                      <a16:creationId xmlns:a16="http://schemas.microsoft.com/office/drawing/2014/main" id="{7666B911-6BC2-B4A4-1EBE-11C0092635A6}"/>
                    </a:ext>
                  </a:extLst>
                </p14:cNvPr>
                <p14:cNvContentPartPr/>
                <p14:nvPr/>
              </p14:nvContentPartPr>
              <p14:xfrm>
                <a:off x="10764395" y="1118188"/>
                <a:ext cx="205200" cy="62640"/>
              </p14:xfrm>
            </p:contentPart>
          </mc:Choice>
          <mc:Fallback xmlns="">
            <p:pic>
              <p:nvPicPr>
                <p:cNvPr id="17" name="Freihand 16">
                  <a:extLst>
                    <a:ext uri="{FF2B5EF4-FFF2-40B4-BE49-F238E27FC236}">
                      <a16:creationId xmlns:a16="http://schemas.microsoft.com/office/drawing/2014/main" id="{7666B911-6BC2-B4A4-1EBE-11C0092635A6}"/>
                    </a:ext>
                  </a:extLst>
                </p:cNvPr>
                <p:cNvPicPr/>
                <p:nvPr/>
              </p:nvPicPr>
              <p:blipFill>
                <a:blip r:embed="rId93"/>
                <a:stretch>
                  <a:fillRect/>
                </a:stretch>
              </p:blipFill>
              <p:spPr>
                <a:xfrm>
                  <a:off x="10755395" y="1109548"/>
                  <a:ext cx="222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8" name="Freihand 17">
                  <a:extLst>
                    <a:ext uri="{FF2B5EF4-FFF2-40B4-BE49-F238E27FC236}">
                      <a16:creationId xmlns:a16="http://schemas.microsoft.com/office/drawing/2014/main" id="{F083DA92-7C86-3512-1620-73053C6A1CEE}"/>
                    </a:ext>
                  </a:extLst>
                </p14:cNvPr>
                <p14:cNvContentPartPr/>
                <p14:nvPr/>
              </p14:nvContentPartPr>
              <p14:xfrm>
                <a:off x="10771955" y="1085068"/>
                <a:ext cx="543240" cy="157320"/>
              </p14:xfrm>
            </p:contentPart>
          </mc:Choice>
          <mc:Fallback xmlns="">
            <p:pic>
              <p:nvPicPr>
                <p:cNvPr id="18" name="Freihand 17">
                  <a:extLst>
                    <a:ext uri="{FF2B5EF4-FFF2-40B4-BE49-F238E27FC236}">
                      <a16:creationId xmlns:a16="http://schemas.microsoft.com/office/drawing/2014/main" id="{F083DA92-7C86-3512-1620-73053C6A1CEE}"/>
                    </a:ext>
                  </a:extLst>
                </p:cNvPr>
                <p:cNvPicPr/>
                <p:nvPr/>
              </p:nvPicPr>
              <p:blipFill>
                <a:blip r:embed="rId95"/>
                <a:stretch>
                  <a:fillRect/>
                </a:stretch>
              </p:blipFill>
              <p:spPr>
                <a:xfrm>
                  <a:off x="10763315" y="1076428"/>
                  <a:ext cx="560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 name="Freihand 18">
                  <a:extLst>
                    <a:ext uri="{FF2B5EF4-FFF2-40B4-BE49-F238E27FC236}">
                      <a16:creationId xmlns:a16="http://schemas.microsoft.com/office/drawing/2014/main" id="{7DB64FD4-E72A-49D2-0EF8-0B1F8E80C366}"/>
                    </a:ext>
                  </a:extLst>
                </p14:cNvPr>
                <p14:cNvContentPartPr/>
                <p14:nvPr/>
              </p14:nvContentPartPr>
              <p14:xfrm>
                <a:off x="11229515" y="1111708"/>
                <a:ext cx="117720" cy="232200"/>
              </p14:xfrm>
            </p:contentPart>
          </mc:Choice>
          <mc:Fallback xmlns="">
            <p:pic>
              <p:nvPicPr>
                <p:cNvPr id="19" name="Freihand 18">
                  <a:extLst>
                    <a:ext uri="{FF2B5EF4-FFF2-40B4-BE49-F238E27FC236}">
                      <a16:creationId xmlns:a16="http://schemas.microsoft.com/office/drawing/2014/main" id="{7DB64FD4-E72A-49D2-0EF8-0B1F8E80C366}"/>
                    </a:ext>
                  </a:extLst>
                </p:cNvPr>
                <p:cNvPicPr/>
                <p:nvPr/>
              </p:nvPicPr>
              <p:blipFill>
                <a:blip r:embed="rId97"/>
                <a:stretch>
                  <a:fillRect/>
                </a:stretch>
              </p:blipFill>
              <p:spPr>
                <a:xfrm>
                  <a:off x="11220515" y="1102708"/>
                  <a:ext cx="135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E9DD743B-1F95-B98B-9A65-1DE4BAD8C25C}"/>
                    </a:ext>
                  </a:extLst>
                </p14:cNvPr>
                <p14:cNvContentPartPr/>
                <p14:nvPr/>
              </p14:nvContentPartPr>
              <p14:xfrm>
                <a:off x="11123675" y="1119268"/>
                <a:ext cx="114840" cy="120960"/>
              </p14:xfrm>
            </p:contentPart>
          </mc:Choice>
          <mc:Fallback xmlns="">
            <p:pic>
              <p:nvPicPr>
                <p:cNvPr id="72" name="Freihand 71">
                  <a:extLst>
                    <a:ext uri="{FF2B5EF4-FFF2-40B4-BE49-F238E27FC236}">
                      <a16:creationId xmlns:a16="http://schemas.microsoft.com/office/drawing/2014/main" id="{E9DD743B-1F95-B98B-9A65-1DE4BAD8C25C}"/>
                    </a:ext>
                  </a:extLst>
                </p:cNvPr>
                <p:cNvPicPr/>
                <p:nvPr/>
              </p:nvPicPr>
              <p:blipFill>
                <a:blip r:embed="rId99"/>
                <a:stretch>
                  <a:fillRect/>
                </a:stretch>
              </p:blipFill>
              <p:spPr>
                <a:xfrm>
                  <a:off x="11115035" y="1110268"/>
                  <a:ext cx="13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D03334B6-14C0-898D-5DF9-064C6E984708}"/>
                    </a:ext>
                  </a:extLst>
                </p14:cNvPr>
                <p14:cNvContentPartPr/>
                <p14:nvPr/>
              </p14:nvContentPartPr>
              <p14:xfrm>
                <a:off x="11188835" y="1084708"/>
                <a:ext cx="140040" cy="252360"/>
              </p14:xfrm>
            </p:contentPart>
          </mc:Choice>
          <mc:Fallback xmlns="">
            <p:pic>
              <p:nvPicPr>
                <p:cNvPr id="73" name="Freihand 72">
                  <a:extLst>
                    <a:ext uri="{FF2B5EF4-FFF2-40B4-BE49-F238E27FC236}">
                      <a16:creationId xmlns:a16="http://schemas.microsoft.com/office/drawing/2014/main" id="{D03334B6-14C0-898D-5DF9-064C6E984708}"/>
                    </a:ext>
                  </a:extLst>
                </p:cNvPr>
                <p:cNvPicPr/>
                <p:nvPr/>
              </p:nvPicPr>
              <p:blipFill>
                <a:blip r:embed="rId101"/>
                <a:stretch>
                  <a:fillRect/>
                </a:stretch>
              </p:blipFill>
              <p:spPr>
                <a:xfrm>
                  <a:off x="11180195" y="1075708"/>
                  <a:ext cx="157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AEED90B7-DACC-625F-D97E-0E0F15330B2A}"/>
                    </a:ext>
                  </a:extLst>
                </p14:cNvPr>
                <p14:cNvContentPartPr/>
                <p14:nvPr/>
              </p14:nvContentPartPr>
              <p14:xfrm>
                <a:off x="6517475" y="568828"/>
                <a:ext cx="154800" cy="214200"/>
              </p14:xfrm>
            </p:contentPart>
          </mc:Choice>
          <mc:Fallback xmlns="">
            <p:pic>
              <p:nvPicPr>
                <p:cNvPr id="76" name="Freihand 75">
                  <a:extLst>
                    <a:ext uri="{FF2B5EF4-FFF2-40B4-BE49-F238E27FC236}">
                      <a16:creationId xmlns:a16="http://schemas.microsoft.com/office/drawing/2014/main" id="{AEED90B7-DACC-625F-D97E-0E0F15330B2A}"/>
                    </a:ext>
                  </a:extLst>
                </p:cNvPr>
                <p:cNvPicPr/>
                <p:nvPr/>
              </p:nvPicPr>
              <p:blipFill>
                <a:blip r:embed="rId103"/>
                <a:stretch>
                  <a:fillRect/>
                </a:stretch>
              </p:blipFill>
              <p:spPr>
                <a:xfrm>
                  <a:off x="6508475" y="559828"/>
                  <a:ext cx="172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Freihand 76">
                  <a:extLst>
                    <a:ext uri="{FF2B5EF4-FFF2-40B4-BE49-F238E27FC236}">
                      <a16:creationId xmlns:a16="http://schemas.microsoft.com/office/drawing/2014/main" id="{D7FD8E70-A0EA-2EC7-BAB6-565C7C7FCB84}"/>
                    </a:ext>
                  </a:extLst>
                </p14:cNvPr>
                <p14:cNvContentPartPr/>
                <p14:nvPr/>
              </p14:nvContentPartPr>
              <p14:xfrm>
                <a:off x="6770195" y="586468"/>
                <a:ext cx="127080" cy="102240"/>
              </p14:xfrm>
            </p:contentPart>
          </mc:Choice>
          <mc:Fallback xmlns="">
            <p:pic>
              <p:nvPicPr>
                <p:cNvPr id="77" name="Freihand 76">
                  <a:extLst>
                    <a:ext uri="{FF2B5EF4-FFF2-40B4-BE49-F238E27FC236}">
                      <a16:creationId xmlns:a16="http://schemas.microsoft.com/office/drawing/2014/main" id="{D7FD8E70-A0EA-2EC7-BAB6-565C7C7FCB84}"/>
                    </a:ext>
                  </a:extLst>
                </p:cNvPr>
                <p:cNvPicPr/>
                <p:nvPr/>
              </p:nvPicPr>
              <p:blipFill>
                <a:blip r:embed="rId105"/>
                <a:stretch>
                  <a:fillRect/>
                </a:stretch>
              </p:blipFill>
              <p:spPr>
                <a:xfrm>
                  <a:off x="6761555" y="577828"/>
                  <a:ext cx="144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Freihand 77">
                  <a:extLst>
                    <a:ext uri="{FF2B5EF4-FFF2-40B4-BE49-F238E27FC236}">
                      <a16:creationId xmlns:a16="http://schemas.microsoft.com/office/drawing/2014/main" id="{7B1F4BFA-36F0-5DFC-AE68-903B10106C36}"/>
                    </a:ext>
                  </a:extLst>
                </p14:cNvPr>
                <p14:cNvContentPartPr/>
                <p14:nvPr/>
              </p14:nvContentPartPr>
              <p14:xfrm>
                <a:off x="6976115" y="541828"/>
                <a:ext cx="96840" cy="154800"/>
              </p14:xfrm>
            </p:contentPart>
          </mc:Choice>
          <mc:Fallback xmlns="">
            <p:pic>
              <p:nvPicPr>
                <p:cNvPr id="78" name="Freihand 77">
                  <a:extLst>
                    <a:ext uri="{FF2B5EF4-FFF2-40B4-BE49-F238E27FC236}">
                      <a16:creationId xmlns:a16="http://schemas.microsoft.com/office/drawing/2014/main" id="{7B1F4BFA-36F0-5DFC-AE68-903B10106C36}"/>
                    </a:ext>
                  </a:extLst>
                </p:cNvPr>
                <p:cNvPicPr/>
                <p:nvPr/>
              </p:nvPicPr>
              <p:blipFill>
                <a:blip r:embed="rId107"/>
                <a:stretch>
                  <a:fillRect/>
                </a:stretch>
              </p:blipFill>
              <p:spPr>
                <a:xfrm>
                  <a:off x="6967475" y="533188"/>
                  <a:ext cx="114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Freihand 78">
                  <a:extLst>
                    <a:ext uri="{FF2B5EF4-FFF2-40B4-BE49-F238E27FC236}">
                      <a16:creationId xmlns:a16="http://schemas.microsoft.com/office/drawing/2014/main" id="{BBAA5A0C-62BD-241E-546E-523A4D01F1D8}"/>
                    </a:ext>
                  </a:extLst>
                </p14:cNvPr>
                <p14:cNvContentPartPr/>
                <p14:nvPr/>
              </p14:nvContentPartPr>
              <p14:xfrm>
                <a:off x="7002755" y="527068"/>
                <a:ext cx="227520" cy="96840"/>
              </p14:xfrm>
            </p:contentPart>
          </mc:Choice>
          <mc:Fallback xmlns="">
            <p:pic>
              <p:nvPicPr>
                <p:cNvPr id="79" name="Freihand 78">
                  <a:extLst>
                    <a:ext uri="{FF2B5EF4-FFF2-40B4-BE49-F238E27FC236}">
                      <a16:creationId xmlns:a16="http://schemas.microsoft.com/office/drawing/2014/main" id="{BBAA5A0C-62BD-241E-546E-523A4D01F1D8}"/>
                    </a:ext>
                  </a:extLst>
                </p:cNvPr>
                <p:cNvPicPr/>
                <p:nvPr/>
              </p:nvPicPr>
              <p:blipFill>
                <a:blip r:embed="rId109"/>
                <a:stretch>
                  <a:fillRect/>
                </a:stretch>
              </p:blipFill>
              <p:spPr>
                <a:xfrm>
                  <a:off x="6994115" y="518068"/>
                  <a:ext cx="245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Freihand 79">
                  <a:extLst>
                    <a:ext uri="{FF2B5EF4-FFF2-40B4-BE49-F238E27FC236}">
                      <a16:creationId xmlns:a16="http://schemas.microsoft.com/office/drawing/2014/main" id="{A54A8767-B294-ECA7-81B6-68008ED91390}"/>
                    </a:ext>
                  </a:extLst>
                </p14:cNvPr>
                <p14:cNvContentPartPr/>
                <p14:nvPr/>
              </p14:nvContentPartPr>
              <p14:xfrm>
                <a:off x="7266995" y="537508"/>
                <a:ext cx="108720" cy="99000"/>
              </p14:xfrm>
            </p:contentPart>
          </mc:Choice>
          <mc:Fallback xmlns="">
            <p:pic>
              <p:nvPicPr>
                <p:cNvPr id="80" name="Freihand 79">
                  <a:extLst>
                    <a:ext uri="{FF2B5EF4-FFF2-40B4-BE49-F238E27FC236}">
                      <a16:creationId xmlns:a16="http://schemas.microsoft.com/office/drawing/2014/main" id="{A54A8767-B294-ECA7-81B6-68008ED91390}"/>
                    </a:ext>
                  </a:extLst>
                </p:cNvPr>
                <p:cNvPicPr/>
                <p:nvPr/>
              </p:nvPicPr>
              <p:blipFill>
                <a:blip r:embed="rId111"/>
                <a:stretch>
                  <a:fillRect/>
                </a:stretch>
              </p:blipFill>
              <p:spPr>
                <a:xfrm>
                  <a:off x="7258355" y="528508"/>
                  <a:ext cx="126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Freihand 81">
                  <a:extLst>
                    <a:ext uri="{FF2B5EF4-FFF2-40B4-BE49-F238E27FC236}">
                      <a16:creationId xmlns:a16="http://schemas.microsoft.com/office/drawing/2014/main" id="{1813D449-A7F0-C359-7962-6F56D1EF9531}"/>
                    </a:ext>
                  </a:extLst>
                </p14:cNvPr>
                <p14:cNvContentPartPr/>
                <p14:nvPr/>
              </p14:nvContentPartPr>
              <p14:xfrm>
                <a:off x="7481555" y="570628"/>
                <a:ext cx="81360" cy="6840"/>
              </p14:xfrm>
            </p:contentPart>
          </mc:Choice>
          <mc:Fallback xmlns="">
            <p:pic>
              <p:nvPicPr>
                <p:cNvPr id="82" name="Freihand 81">
                  <a:extLst>
                    <a:ext uri="{FF2B5EF4-FFF2-40B4-BE49-F238E27FC236}">
                      <a16:creationId xmlns:a16="http://schemas.microsoft.com/office/drawing/2014/main" id="{1813D449-A7F0-C359-7962-6F56D1EF9531}"/>
                    </a:ext>
                  </a:extLst>
                </p:cNvPr>
                <p:cNvPicPr/>
                <p:nvPr/>
              </p:nvPicPr>
              <p:blipFill>
                <a:blip r:embed="rId113"/>
                <a:stretch>
                  <a:fillRect/>
                </a:stretch>
              </p:blipFill>
              <p:spPr>
                <a:xfrm>
                  <a:off x="7472915" y="561628"/>
                  <a:ext cx="99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Freihand 82">
                  <a:extLst>
                    <a:ext uri="{FF2B5EF4-FFF2-40B4-BE49-F238E27FC236}">
                      <a16:creationId xmlns:a16="http://schemas.microsoft.com/office/drawing/2014/main" id="{0D8B3C96-3BF0-CD4D-D9B4-46F47A113DA3}"/>
                    </a:ext>
                  </a:extLst>
                </p14:cNvPr>
                <p14:cNvContentPartPr/>
                <p14:nvPr/>
              </p14:nvContentPartPr>
              <p14:xfrm>
                <a:off x="7607915" y="495388"/>
                <a:ext cx="15840" cy="97920"/>
              </p14:xfrm>
            </p:contentPart>
          </mc:Choice>
          <mc:Fallback xmlns="">
            <p:pic>
              <p:nvPicPr>
                <p:cNvPr id="83" name="Freihand 82">
                  <a:extLst>
                    <a:ext uri="{FF2B5EF4-FFF2-40B4-BE49-F238E27FC236}">
                      <a16:creationId xmlns:a16="http://schemas.microsoft.com/office/drawing/2014/main" id="{0D8B3C96-3BF0-CD4D-D9B4-46F47A113DA3}"/>
                    </a:ext>
                  </a:extLst>
                </p:cNvPr>
                <p:cNvPicPr/>
                <p:nvPr/>
              </p:nvPicPr>
              <p:blipFill>
                <a:blip r:embed="rId115"/>
                <a:stretch>
                  <a:fillRect/>
                </a:stretch>
              </p:blipFill>
              <p:spPr>
                <a:xfrm>
                  <a:off x="7598915" y="486748"/>
                  <a:ext cx="33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Freihand 83">
                  <a:extLst>
                    <a:ext uri="{FF2B5EF4-FFF2-40B4-BE49-F238E27FC236}">
                      <a16:creationId xmlns:a16="http://schemas.microsoft.com/office/drawing/2014/main" id="{BE8C0756-B778-D443-60DF-12216F558109}"/>
                    </a:ext>
                  </a:extLst>
                </p14:cNvPr>
                <p14:cNvContentPartPr/>
                <p14:nvPr/>
              </p14:nvContentPartPr>
              <p14:xfrm>
                <a:off x="7671275" y="462988"/>
                <a:ext cx="135360" cy="180720"/>
              </p14:xfrm>
            </p:contentPart>
          </mc:Choice>
          <mc:Fallback xmlns="">
            <p:pic>
              <p:nvPicPr>
                <p:cNvPr id="84" name="Freihand 83">
                  <a:extLst>
                    <a:ext uri="{FF2B5EF4-FFF2-40B4-BE49-F238E27FC236}">
                      <a16:creationId xmlns:a16="http://schemas.microsoft.com/office/drawing/2014/main" id="{BE8C0756-B778-D443-60DF-12216F558109}"/>
                    </a:ext>
                  </a:extLst>
                </p:cNvPr>
                <p:cNvPicPr/>
                <p:nvPr/>
              </p:nvPicPr>
              <p:blipFill>
                <a:blip r:embed="rId117"/>
                <a:stretch>
                  <a:fillRect/>
                </a:stretch>
              </p:blipFill>
              <p:spPr>
                <a:xfrm>
                  <a:off x="7662275" y="454348"/>
                  <a:ext cx="153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38079D68-75C6-CD82-5578-952BAFD8E6F7}"/>
                    </a:ext>
                  </a:extLst>
                </p14:cNvPr>
                <p14:cNvContentPartPr/>
                <p14:nvPr/>
              </p14:nvContentPartPr>
              <p14:xfrm>
                <a:off x="7828595" y="479188"/>
                <a:ext cx="65520" cy="122040"/>
              </p14:xfrm>
            </p:contentPart>
          </mc:Choice>
          <mc:Fallback xmlns="">
            <p:pic>
              <p:nvPicPr>
                <p:cNvPr id="85" name="Freihand 84">
                  <a:extLst>
                    <a:ext uri="{FF2B5EF4-FFF2-40B4-BE49-F238E27FC236}">
                      <a16:creationId xmlns:a16="http://schemas.microsoft.com/office/drawing/2014/main" id="{38079D68-75C6-CD82-5578-952BAFD8E6F7}"/>
                    </a:ext>
                  </a:extLst>
                </p:cNvPr>
                <p:cNvPicPr/>
                <p:nvPr/>
              </p:nvPicPr>
              <p:blipFill>
                <a:blip r:embed="rId119"/>
                <a:stretch>
                  <a:fillRect/>
                </a:stretch>
              </p:blipFill>
              <p:spPr>
                <a:xfrm>
                  <a:off x="7819595" y="470188"/>
                  <a:ext cx="83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6EAF43DC-1A96-8D60-4771-AE3AE8DEB7C0}"/>
                    </a:ext>
                  </a:extLst>
                </p14:cNvPr>
                <p14:cNvContentPartPr/>
                <p14:nvPr/>
              </p14:nvContentPartPr>
              <p14:xfrm>
                <a:off x="7930835" y="485668"/>
                <a:ext cx="217440" cy="104400"/>
              </p14:xfrm>
            </p:contentPart>
          </mc:Choice>
          <mc:Fallback xmlns="">
            <p:pic>
              <p:nvPicPr>
                <p:cNvPr id="86" name="Freihand 85">
                  <a:extLst>
                    <a:ext uri="{FF2B5EF4-FFF2-40B4-BE49-F238E27FC236}">
                      <a16:creationId xmlns:a16="http://schemas.microsoft.com/office/drawing/2014/main" id="{6EAF43DC-1A96-8D60-4771-AE3AE8DEB7C0}"/>
                    </a:ext>
                  </a:extLst>
                </p:cNvPr>
                <p:cNvPicPr/>
                <p:nvPr/>
              </p:nvPicPr>
              <p:blipFill>
                <a:blip r:embed="rId121"/>
                <a:stretch>
                  <a:fillRect/>
                </a:stretch>
              </p:blipFill>
              <p:spPr>
                <a:xfrm>
                  <a:off x="7921835" y="476668"/>
                  <a:ext cx="235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Freihand 86">
                  <a:extLst>
                    <a:ext uri="{FF2B5EF4-FFF2-40B4-BE49-F238E27FC236}">
                      <a16:creationId xmlns:a16="http://schemas.microsoft.com/office/drawing/2014/main" id="{A0128816-EEFB-81BA-71C2-B2D1CAB916D2}"/>
                    </a:ext>
                  </a:extLst>
                </p14:cNvPr>
                <p14:cNvContentPartPr/>
                <p14:nvPr/>
              </p14:nvContentPartPr>
              <p14:xfrm>
                <a:off x="8092835" y="408988"/>
                <a:ext cx="22320" cy="9720"/>
              </p14:xfrm>
            </p:contentPart>
          </mc:Choice>
          <mc:Fallback xmlns="">
            <p:pic>
              <p:nvPicPr>
                <p:cNvPr id="87" name="Freihand 86">
                  <a:extLst>
                    <a:ext uri="{FF2B5EF4-FFF2-40B4-BE49-F238E27FC236}">
                      <a16:creationId xmlns:a16="http://schemas.microsoft.com/office/drawing/2014/main" id="{A0128816-EEFB-81BA-71C2-B2D1CAB916D2}"/>
                    </a:ext>
                  </a:extLst>
                </p:cNvPr>
                <p:cNvPicPr/>
                <p:nvPr/>
              </p:nvPicPr>
              <p:blipFill>
                <a:blip r:embed="rId123"/>
                <a:stretch>
                  <a:fillRect/>
                </a:stretch>
              </p:blipFill>
              <p:spPr>
                <a:xfrm>
                  <a:off x="8083835" y="400348"/>
                  <a:ext cx="3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A435DA4E-FA5D-1DA2-4884-05828B7F8D65}"/>
                    </a:ext>
                  </a:extLst>
                </p14:cNvPr>
                <p14:cNvContentPartPr/>
                <p14:nvPr/>
              </p14:nvContentPartPr>
              <p14:xfrm>
                <a:off x="6625835" y="1009828"/>
                <a:ext cx="240480" cy="39600"/>
              </p14:xfrm>
            </p:contentPart>
          </mc:Choice>
          <mc:Fallback xmlns="">
            <p:pic>
              <p:nvPicPr>
                <p:cNvPr id="88" name="Freihand 87">
                  <a:extLst>
                    <a:ext uri="{FF2B5EF4-FFF2-40B4-BE49-F238E27FC236}">
                      <a16:creationId xmlns:a16="http://schemas.microsoft.com/office/drawing/2014/main" id="{A435DA4E-FA5D-1DA2-4884-05828B7F8D65}"/>
                    </a:ext>
                  </a:extLst>
                </p:cNvPr>
                <p:cNvPicPr/>
                <p:nvPr/>
              </p:nvPicPr>
              <p:blipFill>
                <a:blip r:embed="rId125"/>
                <a:stretch>
                  <a:fillRect/>
                </a:stretch>
              </p:blipFill>
              <p:spPr>
                <a:xfrm>
                  <a:off x="6617195" y="1000828"/>
                  <a:ext cx="258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C79BEA29-54CF-B20D-BA74-2B8F70555EFC}"/>
                    </a:ext>
                  </a:extLst>
                </p14:cNvPr>
                <p14:cNvContentPartPr/>
                <p14:nvPr/>
              </p14:nvContentPartPr>
              <p14:xfrm>
                <a:off x="6660755" y="959428"/>
                <a:ext cx="322560" cy="147960"/>
              </p14:xfrm>
            </p:contentPart>
          </mc:Choice>
          <mc:Fallback xmlns="">
            <p:pic>
              <p:nvPicPr>
                <p:cNvPr id="89" name="Freihand 88">
                  <a:extLst>
                    <a:ext uri="{FF2B5EF4-FFF2-40B4-BE49-F238E27FC236}">
                      <a16:creationId xmlns:a16="http://schemas.microsoft.com/office/drawing/2014/main" id="{C79BEA29-54CF-B20D-BA74-2B8F70555EFC}"/>
                    </a:ext>
                  </a:extLst>
                </p:cNvPr>
                <p:cNvPicPr/>
                <p:nvPr/>
              </p:nvPicPr>
              <p:blipFill>
                <a:blip r:embed="rId127"/>
                <a:stretch>
                  <a:fillRect/>
                </a:stretch>
              </p:blipFill>
              <p:spPr>
                <a:xfrm>
                  <a:off x="6651755" y="950788"/>
                  <a:ext cx="340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Freihand 89">
                  <a:extLst>
                    <a:ext uri="{FF2B5EF4-FFF2-40B4-BE49-F238E27FC236}">
                      <a16:creationId xmlns:a16="http://schemas.microsoft.com/office/drawing/2014/main" id="{EC6FCBAB-E216-64EB-3242-66CB624A2DA8}"/>
                    </a:ext>
                  </a:extLst>
                </p14:cNvPr>
                <p14:cNvContentPartPr/>
                <p14:nvPr/>
              </p14:nvContentPartPr>
              <p14:xfrm>
                <a:off x="7135595" y="899308"/>
                <a:ext cx="28080" cy="118800"/>
              </p14:xfrm>
            </p:contentPart>
          </mc:Choice>
          <mc:Fallback xmlns="">
            <p:pic>
              <p:nvPicPr>
                <p:cNvPr id="90" name="Freihand 89">
                  <a:extLst>
                    <a:ext uri="{FF2B5EF4-FFF2-40B4-BE49-F238E27FC236}">
                      <a16:creationId xmlns:a16="http://schemas.microsoft.com/office/drawing/2014/main" id="{EC6FCBAB-E216-64EB-3242-66CB624A2DA8}"/>
                    </a:ext>
                  </a:extLst>
                </p:cNvPr>
                <p:cNvPicPr/>
                <p:nvPr/>
              </p:nvPicPr>
              <p:blipFill>
                <a:blip r:embed="rId129"/>
                <a:stretch>
                  <a:fillRect/>
                </a:stretch>
              </p:blipFill>
              <p:spPr>
                <a:xfrm>
                  <a:off x="7126955" y="890668"/>
                  <a:ext cx="45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33E65AC5-BA26-C2EA-4A3B-076EA6DE2E10}"/>
                    </a:ext>
                  </a:extLst>
                </p14:cNvPr>
                <p14:cNvContentPartPr/>
                <p14:nvPr/>
              </p14:nvContentPartPr>
              <p14:xfrm>
                <a:off x="7115795" y="829108"/>
                <a:ext cx="323280" cy="30600"/>
              </p14:xfrm>
            </p:contentPart>
          </mc:Choice>
          <mc:Fallback xmlns="">
            <p:pic>
              <p:nvPicPr>
                <p:cNvPr id="91" name="Freihand 90">
                  <a:extLst>
                    <a:ext uri="{FF2B5EF4-FFF2-40B4-BE49-F238E27FC236}">
                      <a16:creationId xmlns:a16="http://schemas.microsoft.com/office/drawing/2014/main" id="{33E65AC5-BA26-C2EA-4A3B-076EA6DE2E10}"/>
                    </a:ext>
                  </a:extLst>
                </p:cNvPr>
                <p:cNvPicPr/>
                <p:nvPr/>
              </p:nvPicPr>
              <p:blipFill>
                <a:blip r:embed="rId131"/>
                <a:stretch>
                  <a:fillRect/>
                </a:stretch>
              </p:blipFill>
              <p:spPr>
                <a:xfrm>
                  <a:off x="7106795" y="820108"/>
                  <a:ext cx="340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777F6DD9-D106-2DBB-13E9-D4DB874AB5B9}"/>
                    </a:ext>
                  </a:extLst>
                </p14:cNvPr>
                <p14:cNvContentPartPr/>
                <p14:nvPr/>
              </p14:nvContentPartPr>
              <p14:xfrm>
                <a:off x="7328915" y="879508"/>
                <a:ext cx="166680" cy="71280"/>
              </p14:xfrm>
            </p:contentPart>
          </mc:Choice>
          <mc:Fallback xmlns="">
            <p:pic>
              <p:nvPicPr>
                <p:cNvPr id="92" name="Freihand 91">
                  <a:extLst>
                    <a:ext uri="{FF2B5EF4-FFF2-40B4-BE49-F238E27FC236}">
                      <a16:creationId xmlns:a16="http://schemas.microsoft.com/office/drawing/2014/main" id="{777F6DD9-D106-2DBB-13E9-D4DB874AB5B9}"/>
                    </a:ext>
                  </a:extLst>
                </p:cNvPr>
                <p:cNvPicPr/>
                <p:nvPr/>
              </p:nvPicPr>
              <p:blipFill>
                <a:blip r:embed="rId133"/>
                <a:stretch>
                  <a:fillRect/>
                </a:stretch>
              </p:blipFill>
              <p:spPr>
                <a:xfrm>
                  <a:off x="7320275" y="870868"/>
                  <a:ext cx="184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Freihand 92">
                  <a:extLst>
                    <a:ext uri="{FF2B5EF4-FFF2-40B4-BE49-F238E27FC236}">
                      <a16:creationId xmlns:a16="http://schemas.microsoft.com/office/drawing/2014/main" id="{3AAECD57-F8A9-778E-136A-D53813690C36}"/>
                    </a:ext>
                  </a:extLst>
                </p14:cNvPr>
                <p14:cNvContentPartPr/>
                <p14:nvPr/>
              </p14:nvContentPartPr>
              <p14:xfrm>
                <a:off x="7540595" y="776188"/>
                <a:ext cx="115560" cy="197280"/>
              </p14:xfrm>
            </p:contentPart>
          </mc:Choice>
          <mc:Fallback xmlns="">
            <p:pic>
              <p:nvPicPr>
                <p:cNvPr id="93" name="Freihand 92">
                  <a:extLst>
                    <a:ext uri="{FF2B5EF4-FFF2-40B4-BE49-F238E27FC236}">
                      <a16:creationId xmlns:a16="http://schemas.microsoft.com/office/drawing/2014/main" id="{3AAECD57-F8A9-778E-136A-D53813690C36}"/>
                    </a:ext>
                  </a:extLst>
                </p:cNvPr>
                <p:cNvPicPr/>
                <p:nvPr/>
              </p:nvPicPr>
              <p:blipFill>
                <a:blip r:embed="rId135"/>
                <a:stretch>
                  <a:fillRect/>
                </a:stretch>
              </p:blipFill>
              <p:spPr>
                <a:xfrm>
                  <a:off x="7531595" y="767188"/>
                  <a:ext cx="133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Freihand 93">
                  <a:extLst>
                    <a:ext uri="{FF2B5EF4-FFF2-40B4-BE49-F238E27FC236}">
                      <a16:creationId xmlns:a16="http://schemas.microsoft.com/office/drawing/2014/main" id="{EB5A38D1-E81C-EE1F-5687-AD5BC97778DD}"/>
                    </a:ext>
                  </a:extLst>
                </p14:cNvPr>
                <p14:cNvContentPartPr/>
                <p14:nvPr/>
              </p14:nvContentPartPr>
              <p14:xfrm>
                <a:off x="7692875" y="761788"/>
                <a:ext cx="195840" cy="194760"/>
              </p14:xfrm>
            </p:contentPart>
          </mc:Choice>
          <mc:Fallback xmlns="">
            <p:pic>
              <p:nvPicPr>
                <p:cNvPr id="94" name="Freihand 93">
                  <a:extLst>
                    <a:ext uri="{FF2B5EF4-FFF2-40B4-BE49-F238E27FC236}">
                      <a16:creationId xmlns:a16="http://schemas.microsoft.com/office/drawing/2014/main" id="{EB5A38D1-E81C-EE1F-5687-AD5BC97778DD}"/>
                    </a:ext>
                  </a:extLst>
                </p:cNvPr>
                <p:cNvPicPr/>
                <p:nvPr/>
              </p:nvPicPr>
              <p:blipFill>
                <a:blip r:embed="rId137"/>
                <a:stretch>
                  <a:fillRect/>
                </a:stretch>
              </p:blipFill>
              <p:spPr>
                <a:xfrm>
                  <a:off x="7683875" y="752788"/>
                  <a:ext cx="213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Freihand 94">
                  <a:extLst>
                    <a:ext uri="{FF2B5EF4-FFF2-40B4-BE49-F238E27FC236}">
                      <a16:creationId xmlns:a16="http://schemas.microsoft.com/office/drawing/2014/main" id="{881BD038-9982-C95C-0B67-8317B417E33E}"/>
                    </a:ext>
                  </a:extLst>
                </p14:cNvPr>
                <p14:cNvContentPartPr/>
                <p14:nvPr/>
              </p14:nvContentPartPr>
              <p14:xfrm>
                <a:off x="7930835" y="738028"/>
                <a:ext cx="153000" cy="154440"/>
              </p14:xfrm>
            </p:contentPart>
          </mc:Choice>
          <mc:Fallback xmlns="">
            <p:pic>
              <p:nvPicPr>
                <p:cNvPr id="95" name="Freihand 94">
                  <a:extLst>
                    <a:ext uri="{FF2B5EF4-FFF2-40B4-BE49-F238E27FC236}">
                      <a16:creationId xmlns:a16="http://schemas.microsoft.com/office/drawing/2014/main" id="{881BD038-9982-C95C-0B67-8317B417E33E}"/>
                    </a:ext>
                  </a:extLst>
                </p:cNvPr>
                <p:cNvPicPr/>
                <p:nvPr/>
              </p:nvPicPr>
              <p:blipFill>
                <a:blip r:embed="rId139"/>
                <a:stretch>
                  <a:fillRect/>
                </a:stretch>
              </p:blipFill>
              <p:spPr>
                <a:xfrm>
                  <a:off x="7921835" y="729388"/>
                  <a:ext cx="170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Freihand 95">
                  <a:extLst>
                    <a:ext uri="{FF2B5EF4-FFF2-40B4-BE49-F238E27FC236}">
                      <a16:creationId xmlns:a16="http://schemas.microsoft.com/office/drawing/2014/main" id="{401671F8-3DEB-AA8A-881E-D9422F00FC72}"/>
                    </a:ext>
                  </a:extLst>
                </p14:cNvPr>
                <p14:cNvContentPartPr/>
                <p14:nvPr/>
              </p14:nvContentPartPr>
              <p14:xfrm>
                <a:off x="7850195" y="663148"/>
                <a:ext cx="194760" cy="77400"/>
              </p14:xfrm>
            </p:contentPart>
          </mc:Choice>
          <mc:Fallback xmlns="">
            <p:pic>
              <p:nvPicPr>
                <p:cNvPr id="96" name="Freihand 95">
                  <a:extLst>
                    <a:ext uri="{FF2B5EF4-FFF2-40B4-BE49-F238E27FC236}">
                      <a16:creationId xmlns:a16="http://schemas.microsoft.com/office/drawing/2014/main" id="{401671F8-3DEB-AA8A-881E-D9422F00FC72}"/>
                    </a:ext>
                  </a:extLst>
                </p:cNvPr>
                <p:cNvPicPr/>
                <p:nvPr/>
              </p:nvPicPr>
              <p:blipFill>
                <a:blip r:embed="rId141"/>
                <a:stretch>
                  <a:fillRect/>
                </a:stretch>
              </p:blipFill>
              <p:spPr>
                <a:xfrm>
                  <a:off x="7841555" y="654148"/>
                  <a:ext cx="212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Freihand 96">
                  <a:extLst>
                    <a:ext uri="{FF2B5EF4-FFF2-40B4-BE49-F238E27FC236}">
                      <a16:creationId xmlns:a16="http://schemas.microsoft.com/office/drawing/2014/main" id="{7E8D88B6-642A-4980-EE19-BEFC72F1704E}"/>
                    </a:ext>
                  </a:extLst>
                </p14:cNvPr>
                <p14:cNvContentPartPr/>
                <p14:nvPr/>
              </p14:nvContentPartPr>
              <p14:xfrm>
                <a:off x="8234315" y="675028"/>
                <a:ext cx="81360" cy="146520"/>
              </p14:xfrm>
            </p:contentPart>
          </mc:Choice>
          <mc:Fallback xmlns="">
            <p:pic>
              <p:nvPicPr>
                <p:cNvPr id="97" name="Freihand 96">
                  <a:extLst>
                    <a:ext uri="{FF2B5EF4-FFF2-40B4-BE49-F238E27FC236}">
                      <a16:creationId xmlns:a16="http://schemas.microsoft.com/office/drawing/2014/main" id="{7E8D88B6-642A-4980-EE19-BEFC72F1704E}"/>
                    </a:ext>
                  </a:extLst>
                </p:cNvPr>
                <p:cNvPicPr/>
                <p:nvPr/>
              </p:nvPicPr>
              <p:blipFill>
                <a:blip r:embed="rId143"/>
                <a:stretch>
                  <a:fillRect/>
                </a:stretch>
              </p:blipFill>
              <p:spPr>
                <a:xfrm>
                  <a:off x="8225675" y="666388"/>
                  <a:ext cx="99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Freihand 97">
                  <a:extLst>
                    <a:ext uri="{FF2B5EF4-FFF2-40B4-BE49-F238E27FC236}">
                      <a16:creationId xmlns:a16="http://schemas.microsoft.com/office/drawing/2014/main" id="{0EFED3F4-6A06-0F7D-7345-3A728BB630A9}"/>
                    </a:ext>
                  </a:extLst>
                </p14:cNvPr>
                <p14:cNvContentPartPr/>
                <p14:nvPr/>
              </p14:nvContentPartPr>
              <p14:xfrm>
                <a:off x="8138195" y="646588"/>
                <a:ext cx="89280" cy="105480"/>
              </p14:xfrm>
            </p:contentPart>
          </mc:Choice>
          <mc:Fallback xmlns="">
            <p:pic>
              <p:nvPicPr>
                <p:cNvPr id="98" name="Freihand 97">
                  <a:extLst>
                    <a:ext uri="{FF2B5EF4-FFF2-40B4-BE49-F238E27FC236}">
                      <a16:creationId xmlns:a16="http://schemas.microsoft.com/office/drawing/2014/main" id="{0EFED3F4-6A06-0F7D-7345-3A728BB630A9}"/>
                    </a:ext>
                  </a:extLst>
                </p:cNvPr>
                <p:cNvPicPr/>
                <p:nvPr/>
              </p:nvPicPr>
              <p:blipFill>
                <a:blip r:embed="rId145"/>
                <a:stretch>
                  <a:fillRect/>
                </a:stretch>
              </p:blipFill>
              <p:spPr>
                <a:xfrm>
                  <a:off x="8129555" y="637588"/>
                  <a:ext cx="106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Freihand 98">
                  <a:extLst>
                    <a:ext uri="{FF2B5EF4-FFF2-40B4-BE49-F238E27FC236}">
                      <a16:creationId xmlns:a16="http://schemas.microsoft.com/office/drawing/2014/main" id="{2ED28EB4-7261-4F21-8850-FF9EED0B77AF}"/>
                    </a:ext>
                  </a:extLst>
                </p14:cNvPr>
                <p14:cNvContentPartPr/>
                <p14:nvPr/>
              </p14:nvContentPartPr>
              <p14:xfrm>
                <a:off x="8335835" y="784468"/>
                <a:ext cx="123840" cy="52200"/>
              </p14:xfrm>
            </p:contentPart>
          </mc:Choice>
          <mc:Fallback xmlns="">
            <p:pic>
              <p:nvPicPr>
                <p:cNvPr id="99" name="Freihand 98">
                  <a:extLst>
                    <a:ext uri="{FF2B5EF4-FFF2-40B4-BE49-F238E27FC236}">
                      <a16:creationId xmlns:a16="http://schemas.microsoft.com/office/drawing/2014/main" id="{2ED28EB4-7261-4F21-8850-FF9EED0B77AF}"/>
                    </a:ext>
                  </a:extLst>
                </p:cNvPr>
                <p:cNvPicPr/>
                <p:nvPr/>
              </p:nvPicPr>
              <p:blipFill>
                <a:blip r:embed="rId147"/>
                <a:stretch>
                  <a:fillRect/>
                </a:stretch>
              </p:blipFill>
              <p:spPr>
                <a:xfrm>
                  <a:off x="8326835" y="775468"/>
                  <a:ext cx="141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Freihand 100">
                  <a:extLst>
                    <a:ext uri="{FF2B5EF4-FFF2-40B4-BE49-F238E27FC236}">
                      <a16:creationId xmlns:a16="http://schemas.microsoft.com/office/drawing/2014/main" id="{7275EF93-AD21-7247-B528-6850A1CEA85A}"/>
                    </a:ext>
                  </a:extLst>
                </p14:cNvPr>
                <p14:cNvContentPartPr/>
                <p14:nvPr/>
              </p14:nvContentPartPr>
              <p14:xfrm>
                <a:off x="1731995" y="1659988"/>
                <a:ext cx="320400" cy="95040"/>
              </p14:xfrm>
            </p:contentPart>
          </mc:Choice>
          <mc:Fallback xmlns="">
            <p:pic>
              <p:nvPicPr>
                <p:cNvPr id="101" name="Freihand 100">
                  <a:extLst>
                    <a:ext uri="{FF2B5EF4-FFF2-40B4-BE49-F238E27FC236}">
                      <a16:creationId xmlns:a16="http://schemas.microsoft.com/office/drawing/2014/main" id="{7275EF93-AD21-7247-B528-6850A1CEA85A}"/>
                    </a:ext>
                  </a:extLst>
                </p:cNvPr>
                <p:cNvPicPr/>
                <p:nvPr/>
              </p:nvPicPr>
              <p:blipFill>
                <a:blip r:embed="rId149"/>
                <a:stretch>
                  <a:fillRect/>
                </a:stretch>
              </p:blipFill>
              <p:spPr>
                <a:xfrm>
                  <a:off x="1722995" y="1651348"/>
                  <a:ext cx="338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Freihand 101">
                  <a:extLst>
                    <a:ext uri="{FF2B5EF4-FFF2-40B4-BE49-F238E27FC236}">
                      <a16:creationId xmlns:a16="http://schemas.microsoft.com/office/drawing/2014/main" id="{501E0318-D499-6056-E6D0-E7C7236FE095}"/>
                    </a:ext>
                  </a:extLst>
                </p14:cNvPr>
                <p14:cNvContentPartPr/>
                <p14:nvPr/>
              </p14:nvContentPartPr>
              <p14:xfrm>
                <a:off x="940715" y="1671148"/>
                <a:ext cx="149760" cy="262440"/>
              </p14:xfrm>
            </p:contentPart>
          </mc:Choice>
          <mc:Fallback xmlns="">
            <p:pic>
              <p:nvPicPr>
                <p:cNvPr id="102" name="Freihand 101">
                  <a:extLst>
                    <a:ext uri="{FF2B5EF4-FFF2-40B4-BE49-F238E27FC236}">
                      <a16:creationId xmlns:a16="http://schemas.microsoft.com/office/drawing/2014/main" id="{501E0318-D499-6056-E6D0-E7C7236FE095}"/>
                    </a:ext>
                  </a:extLst>
                </p:cNvPr>
                <p:cNvPicPr/>
                <p:nvPr/>
              </p:nvPicPr>
              <p:blipFill>
                <a:blip r:embed="rId151"/>
                <a:stretch>
                  <a:fillRect/>
                </a:stretch>
              </p:blipFill>
              <p:spPr>
                <a:xfrm>
                  <a:off x="932075" y="1662508"/>
                  <a:ext cx="167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E696BF3E-FC41-4A93-A700-6C4B8BFA92C7}"/>
                    </a:ext>
                  </a:extLst>
                </p14:cNvPr>
                <p14:cNvContentPartPr/>
                <p14:nvPr/>
              </p14:nvContentPartPr>
              <p14:xfrm>
                <a:off x="1152395" y="1646668"/>
                <a:ext cx="146520" cy="209160"/>
              </p14:xfrm>
            </p:contentPart>
          </mc:Choice>
          <mc:Fallback xmlns="">
            <p:pic>
              <p:nvPicPr>
                <p:cNvPr id="103" name="Freihand 102">
                  <a:extLst>
                    <a:ext uri="{FF2B5EF4-FFF2-40B4-BE49-F238E27FC236}">
                      <a16:creationId xmlns:a16="http://schemas.microsoft.com/office/drawing/2014/main" id="{E696BF3E-FC41-4A93-A700-6C4B8BFA92C7}"/>
                    </a:ext>
                  </a:extLst>
                </p:cNvPr>
                <p:cNvPicPr/>
                <p:nvPr/>
              </p:nvPicPr>
              <p:blipFill>
                <a:blip r:embed="rId153"/>
                <a:stretch>
                  <a:fillRect/>
                </a:stretch>
              </p:blipFill>
              <p:spPr>
                <a:xfrm>
                  <a:off x="1143395" y="1637668"/>
                  <a:ext cx="164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A95BADAD-16FF-591F-0E85-0CA379BD44DF}"/>
                    </a:ext>
                  </a:extLst>
                </p14:cNvPr>
                <p14:cNvContentPartPr/>
                <p14:nvPr/>
              </p14:nvContentPartPr>
              <p14:xfrm>
                <a:off x="1374515" y="1787788"/>
                <a:ext cx="28440" cy="81360"/>
              </p14:xfrm>
            </p:contentPart>
          </mc:Choice>
          <mc:Fallback xmlns="">
            <p:pic>
              <p:nvPicPr>
                <p:cNvPr id="104" name="Freihand 103">
                  <a:extLst>
                    <a:ext uri="{FF2B5EF4-FFF2-40B4-BE49-F238E27FC236}">
                      <a16:creationId xmlns:a16="http://schemas.microsoft.com/office/drawing/2014/main" id="{A95BADAD-16FF-591F-0E85-0CA379BD44DF}"/>
                    </a:ext>
                  </a:extLst>
                </p:cNvPr>
                <p:cNvPicPr/>
                <p:nvPr/>
              </p:nvPicPr>
              <p:blipFill>
                <a:blip r:embed="rId155"/>
                <a:stretch>
                  <a:fillRect/>
                </a:stretch>
              </p:blipFill>
              <p:spPr>
                <a:xfrm>
                  <a:off x="1365515" y="1778788"/>
                  <a:ext cx="46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5E554A14-54E5-F029-79DE-F447B0179E79}"/>
                    </a:ext>
                  </a:extLst>
                </p14:cNvPr>
                <p14:cNvContentPartPr/>
                <p14:nvPr/>
              </p14:nvContentPartPr>
              <p14:xfrm>
                <a:off x="1395755" y="1613188"/>
                <a:ext cx="155160" cy="192960"/>
              </p14:xfrm>
            </p:contentPart>
          </mc:Choice>
          <mc:Fallback xmlns="">
            <p:pic>
              <p:nvPicPr>
                <p:cNvPr id="105" name="Freihand 104">
                  <a:extLst>
                    <a:ext uri="{FF2B5EF4-FFF2-40B4-BE49-F238E27FC236}">
                      <a16:creationId xmlns:a16="http://schemas.microsoft.com/office/drawing/2014/main" id="{5E554A14-54E5-F029-79DE-F447B0179E79}"/>
                    </a:ext>
                  </a:extLst>
                </p:cNvPr>
                <p:cNvPicPr/>
                <p:nvPr/>
              </p:nvPicPr>
              <p:blipFill>
                <a:blip r:embed="rId157"/>
                <a:stretch>
                  <a:fillRect/>
                </a:stretch>
              </p:blipFill>
              <p:spPr>
                <a:xfrm>
                  <a:off x="1387115" y="1604188"/>
                  <a:ext cx="172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59A535EE-EC57-BECF-9FC8-FB7DD1A9C51F}"/>
                    </a:ext>
                  </a:extLst>
                </p14:cNvPr>
                <p14:cNvContentPartPr/>
                <p14:nvPr/>
              </p14:nvContentPartPr>
              <p14:xfrm>
                <a:off x="1610675" y="1532188"/>
                <a:ext cx="65520" cy="214200"/>
              </p14:xfrm>
            </p:contentPart>
          </mc:Choice>
          <mc:Fallback xmlns="">
            <p:pic>
              <p:nvPicPr>
                <p:cNvPr id="106" name="Freihand 105">
                  <a:extLst>
                    <a:ext uri="{FF2B5EF4-FFF2-40B4-BE49-F238E27FC236}">
                      <a16:creationId xmlns:a16="http://schemas.microsoft.com/office/drawing/2014/main" id="{59A535EE-EC57-BECF-9FC8-FB7DD1A9C51F}"/>
                    </a:ext>
                  </a:extLst>
                </p:cNvPr>
                <p:cNvPicPr/>
                <p:nvPr/>
              </p:nvPicPr>
              <p:blipFill>
                <a:blip r:embed="rId159"/>
                <a:stretch>
                  <a:fillRect/>
                </a:stretch>
              </p:blipFill>
              <p:spPr>
                <a:xfrm>
                  <a:off x="1602035" y="1523188"/>
                  <a:ext cx="831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2C70B9F6-4B18-474B-4E80-1FDA3DE0EC1B}"/>
                    </a:ext>
                  </a:extLst>
                </p14:cNvPr>
                <p14:cNvContentPartPr/>
                <p14:nvPr/>
              </p14:nvContentPartPr>
              <p14:xfrm>
                <a:off x="1521755" y="1529668"/>
                <a:ext cx="71640" cy="84600"/>
              </p14:xfrm>
            </p:contentPart>
          </mc:Choice>
          <mc:Fallback xmlns="">
            <p:pic>
              <p:nvPicPr>
                <p:cNvPr id="107" name="Freihand 106">
                  <a:extLst>
                    <a:ext uri="{FF2B5EF4-FFF2-40B4-BE49-F238E27FC236}">
                      <a16:creationId xmlns:a16="http://schemas.microsoft.com/office/drawing/2014/main" id="{2C70B9F6-4B18-474B-4E80-1FDA3DE0EC1B}"/>
                    </a:ext>
                  </a:extLst>
                </p:cNvPr>
                <p:cNvPicPr/>
                <p:nvPr/>
              </p:nvPicPr>
              <p:blipFill>
                <a:blip r:embed="rId161"/>
                <a:stretch>
                  <a:fillRect/>
                </a:stretch>
              </p:blipFill>
              <p:spPr>
                <a:xfrm>
                  <a:off x="1513115" y="1521028"/>
                  <a:ext cx="89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1BEC1A15-1018-BD59-DA1E-664380D64675}"/>
                    </a:ext>
                  </a:extLst>
                </p14:cNvPr>
                <p14:cNvContentPartPr/>
                <p14:nvPr/>
              </p14:nvContentPartPr>
              <p14:xfrm>
                <a:off x="1683035" y="1635148"/>
                <a:ext cx="54000" cy="87480"/>
              </p14:xfrm>
            </p:contentPart>
          </mc:Choice>
          <mc:Fallback xmlns="">
            <p:pic>
              <p:nvPicPr>
                <p:cNvPr id="108" name="Freihand 107">
                  <a:extLst>
                    <a:ext uri="{FF2B5EF4-FFF2-40B4-BE49-F238E27FC236}">
                      <a16:creationId xmlns:a16="http://schemas.microsoft.com/office/drawing/2014/main" id="{1BEC1A15-1018-BD59-DA1E-664380D64675}"/>
                    </a:ext>
                  </a:extLst>
                </p:cNvPr>
                <p:cNvPicPr/>
                <p:nvPr/>
              </p:nvPicPr>
              <p:blipFill>
                <a:blip r:embed="rId163"/>
                <a:stretch>
                  <a:fillRect/>
                </a:stretch>
              </p:blipFill>
              <p:spPr>
                <a:xfrm>
                  <a:off x="1674395" y="1626508"/>
                  <a:ext cx="71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Freihand 109">
                  <a:extLst>
                    <a:ext uri="{FF2B5EF4-FFF2-40B4-BE49-F238E27FC236}">
                      <a16:creationId xmlns:a16="http://schemas.microsoft.com/office/drawing/2014/main" id="{D6FF0EC2-DD11-84D7-8C1D-82754A8A26B3}"/>
                    </a:ext>
                  </a:extLst>
                </p14:cNvPr>
                <p14:cNvContentPartPr/>
                <p14:nvPr/>
              </p14:nvContentPartPr>
              <p14:xfrm>
                <a:off x="1896155" y="1715788"/>
                <a:ext cx="3922200" cy="2761920"/>
              </p14:xfrm>
            </p:contentPart>
          </mc:Choice>
          <mc:Fallback xmlns="">
            <p:pic>
              <p:nvPicPr>
                <p:cNvPr id="110" name="Freihand 109">
                  <a:extLst>
                    <a:ext uri="{FF2B5EF4-FFF2-40B4-BE49-F238E27FC236}">
                      <a16:creationId xmlns:a16="http://schemas.microsoft.com/office/drawing/2014/main" id="{D6FF0EC2-DD11-84D7-8C1D-82754A8A26B3}"/>
                    </a:ext>
                  </a:extLst>
                </p:cNvPr>
                <p:cNvPicPr/>
                <p:nvPr/>
              </p:nvPicPr>
              <p:blipFill>
                <a:blip r:embed="rId165"/>
                <a:stretch>
                  <a:fillRect/>
                </a:stretch>
              </p:blipFill>
              <p:spPr>
                <a:xfrm>
                  <a:off x="1887155" y="1706788"/>
                  <a:ext cx="3939840" cy="2779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Freihand 110">
                  <a:extLst>
                    <a:ext uri="{FF2B5EF4-FFF2-40B4-BE49-F238E27FC236}">
                      <a16:creationId xmlns:a16="http://schemas.microsoft.com/office/drawing/2014/main" id="{7EE96486-ED30-0CA8-770A-9988FDA2DB43}"/>
                    </a:ext>
                  </a:extLst>
                </p14:cNvPr>
                <p14:cNvContentPartPr/>
                <p14:nvPr/>
              </p14:nvContentPartPr>
              <p14:xfrm>
                <a:off x="5641235" y="3808468"/>
                <a:ext cx="43200" cy="178920"/>
              </p14:xfrm>
            </p:contentPart>
          </mc:Choice>
          <mc:Fallback xmlns="">
            <p:pic>
              <p:nvPicPr>
                <p:cNvPr id="111" name="Freihand 110">
                  <a:extLst>
                    <a:ext uri="{FF2B5EF4-FFF2-40B4-BE49-F238E27FC236}">
                      <a16:creationId xmlns:a16="http://schemas.microsoft.com/office/drawing/2014/main" id="{7EE96486-ED30-0CA8-770A-9988FDA2DB43}"/>
                    </a:ext>
                  </a:extLst>
                </p:cNvPr>
                <p:cNvPicPr/>
                <p:nvPr/>
              </p:nvPicPr>
              <p:blipFill>
                <a:blip r:embed="rId167"/>
                <a:stretch>
                  <a:fillRect/>
                </a:stretch>
              </p:blipFill>
              <p:spPr>
                <a:xfrm>
                  <a:off x="5632235" y="3799468"/>
                  <a:ext cx="60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Freihand 111">
                  <a:extLst>
                    <a:ext uri="{FF2B5EF4-FFF2-40B4-BE49-F238E27FC236}">
                      <a16:creationId xmlns:a16="http://schemas.microsoft.com/office/drawing/2014/main" id="{CA74D4D4-9EBA-35E4-FCBC-1584B77FFD74}"/>
                    </a:ext>
                  </a:extLst>
                </p14:cNvPr>
                <p14:cNvContentPartPr/>
                <p14:nvPr/>
              </p14:nvContentPartPr>
              <p14:xfrm>
                <a:off x="5770115" y="3661228"/>
                <a:ext cx="195480" cy="350640"/>
              </p14:xfrm>
            </p:contentPart>
          </mc:Choice>
          <mc:Fallback xmlns="">
            <p:pic>
              <p:nvPicPr>
                <p:cNvPr id="112" name="Freihand 111">
                  <a:extLst>
                    <a:ext uri="{FF2B5EF4-FFF2-40B4-BE49-F238E27FC236}">
                      <a16:creationId xmlns:a16="http://schemas.microsoft.com/office/drawing/2014/main" id="{CA74D4D4-9EBA-35E4-FCBC-1584B77FFD74}"/>
                    </a:ext>
                  </a:extLst>
                </p:cNvPr>
                <p:cNvPicPr/>
                <p:nvPr/>
              </p:nvPicPr>
              <p:blipFill>
                <a:blip r:embed="rId169"/>
                <a:stretch>
                  <a:fillRect/>
                </a:stretch>
              </p:blipFill>
              <p:spPr>
                <a:xfrm>
                  <a:off x="5761475" y="3652228"/>
                  <a:ext cx="2131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3" name="Freihand 22">
                  <a:extLst>
                    <a:ext uri="{FF2B5EF4-FFF2-40B4-BE49-F238E27FC236}">
                      <a16:creationId xmlns:a16="http://schemas.microsoft.com/office/drawing/2014/main" id="{106FD87E-B793-CEAB-56CD-C8A41B1C16B9}"/>
                    </a:ext>
                  </a:extLst>
                </p14:cNvPr>
                <p14:cNvContentPartPr/>
                <p14:nvPr/>
              </p14:nvContentPartPr>
              <p14:xfrm>
                <a:off x="8719235" y="2162548"/>
                <a:ext cx="77400" cy="163800"/>
              </p14:xfrm>
            </p:contentPart>
          </mc:Choice>
          <mc:Fallback xmlns="">
            <p:pic>
              <p:nvPicPr>
                <p:cNvPr id="23" name="Freihand 22">
                  <a:extLst>
                    <a:ext uri="{FF2B5EF4-FFF2-40B4-BE49-F238E27FC236}">
                      <a16:creationId xmlns:a16="http://schemas.microsoft.com/office/drawing/2014/main" id="{106FD87E-B793-CEAB-56CD-C8A41B1C16B9}"/>
                    </a:ext>
                  </a:extLst>
                </p:cNvPr>
                <p:cNvPicPr/>
                <p:nvPr/>
              </p:nvPicPr>
              <p:blipFill>
                <a:blip r:embed="rId171"/>
                <a:stretch>
                  <a:fillRect/>
                </a:stretch>
              </p:blipFill>
              <p:spPr>
                <a:xfrm>
                  <a:off x="8710595" y="2153908"/>
                  <a:ext cx="95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4" name="Freihand 23">
                  <a:extLst>
                    <a:ext uri="{FF2B5EF4-FFF2-40B4-BE49-F238E27FC236}">
                      <a16:creationId xmlns:a16="http://schemas.microsoft.com/office/drawing/2014/main" id="{3930350C-D0C4-E2B4-0D9E-63250B27388E}"/>
                    </a:ext>
                  </a:extLst>
                </p14:cNvPr>
                <p14:cNvContentPartPr/>
                <p14:nvPr/>
              </p14:nvContentPartPr>
              <p14:xfrm>
                <a:off x="8788715" y="2271988"/>
                <a:ext cx="46080" cy="120600"/>
              </p14:xfrm>
            </p:contentPart>
          </mc:Choice>
          <mc:Fallback xmlns="">
            <p:pic>
              <p:nvPicPr>
                <p:cNvPr id="24" name="Freihand 23">
                  <a:extLst>
                    <a:ext uri="{FF2B5EF4-FFF2-40B4-BE49-F238E27FC236}">
                      <a16:creationId xmlns:a16="http://schemas.microsoft.com/office/drawing/2014/main" id="{3930350C-D0C4-E2B4-0D9E-63250B27388E}"/>
                    </a:ext>
                  </a:extLst>
                </p:cNvPr>
                <p:cNvPicPr/>
                <p:nvPr/>
              </p:nvPicPr>
              <p:blipFill>
                <a:blip r:embed="rId173"/>
                <a:stretch>
                  <a:fillRect/>
                </a:stretch>
              </p:blipFill>
              <p:spPr>
                <a:xfrm>
                  <a:off x="8780075" y="2263348"/>
                  <a:ext cx="63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 name="Freihand 24">
                  <a:extLst>
                    <a:ext uri="{FF2B5EF4-FFF2-40B4-BE49-F238E27FC236}">
                      <a16:creationId xmlns:a16="http://schemas.microsoft.com/office/drawing/2014/main" id="{B2198566-D747-A5D9-1BD2-56ABF99E3B0F}"/>
                    </a:ext>
                  </a:extLst>
                </p14:cNvPr>
                <p14:cNvContentPartPr/>
                <p14:nvPr/>
              </p14:nvContentPartPr>
              <p14:xfrm>
                <a:off x="8961155" y="2158588"/>
                <a:ext cx="366120" cy="216720"/>
              </p14:xfrm>
            </p:contentPart>
          </mc:Choice>
          <mc:Fallback xmlns="">
            <p:pic>
              <p:nvPicPr>
                <p:cNvPr id="25" name="Freihand 24">
                  <a:extLst>
                    <a:ext uri="{FF2B5EF4-FFF2-40B4-BE49-F238E27FC236}">
                      <a16:creationId xmlns:a16="http://schemas.microsoft.com/office/drawing/2014/main" id="{B2198566-D747-A5D9-1BD2-56ABF99E3B0F}"/>
                    </a:ext>
                  </a:extLst>
                </p:cNvPr>
                <p:cNvPicPr/>
                <p:nvPr/>
              </p:nvPicPr>
              <p:blipFill>
                <a:blip r:embed="rId175"/>
                <a:stretch>
                  <a:fillRect/>
                </a:stretch>
              </p:blipFill>
              <p:spPr>
                <a:xfrm>
                  <a:off x="8952155" y="2149588"/>
                  <a:ext cx="3837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0" name="Freihand 29">
                  <a:extLst>
                    <a:ext uri="{FF2B5EF4-FFF2-40B4-BE49-F238E27FC236}">
                      <a16:creationId xmlns:a16="http://schemas.microsoft.com/office/drawing/2014/main" id="{8E8E8A3E-A63A-7819-57FF-93F3FFF35165}"/>
                    </a:ext>
                  </a:extLst>
                </p14:cNvPr>
                <p14:cNvContentPartPr/>
                <p14:nvPr/>
              </p14:nvContentPartPr>
              <p14:xfrm>
                <a:off x="10688075" y="2057788"/>
                <a:ext cx="69840" cy="112680"/>
              </p14:xfrm>
            </p:contentPart>
          </mc:Choice>
          <mc:Fallback xmlns="">
            <p:pic>
              <p:nvPicPr>
                <p:cNvPr id="30" name="Freihand 29">
                  <a:extLst>
                    <a:ext uri="{FF2B5EF4-FFF2-40B4-BE49-F238E27FC236}">
                      <a16:creationId xmlns:a16="http://schemas.microsoft.com/office/drawing/2014/main" id="{8E8E8A3E-A63A-7819-57FF-93F3FFF35165}"/>
                    </a:ext>
                  </a:extLst>
                </p:cNvPr>
                <p:cNvPicPr/>
                <p:nvPr/>
              </p:nvPicPr>
              <p:blipFill>
                <a:blip r:embed="rId177"/>
                <a:stretch>
                  <a:fillRect/>
                </a:stretch>
              </p:blipFill>
              <p:spPr>
                <a:xfrm>
                  <a:off x="10679435" y="2048788"/>
                  <a:ext cx="87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1" name="Freihand 30">
                  <a:extLst>
                    <a:ext uri="{FF2B5EF4-FFF2-40B4-BE49-F238E27FC236}">
                      <a16:creationId xmlns:a16="http://schemas.microsoft.com/office/drawing/2014/main" id="{3EF2CCA3-714A-61C3-35EF-F3D92089977D}"/>
                    </a:ext>
                  </a:extLst>
                </p14:cNvPr>
                <p14:cNvContentPartPr/>
                <p14:nvPr/>
              </p14:nvContentPartPr>
              <p14:xfrm>
                <a:off x="10709315" y="1958068"/>
                <a:ext cx="468360" cy="114840"/>
              </p14:xfrm>
            </p:contentPart>
          </mc:Choice>
          <mc:Fallback xmlns="">
            <p:pic>
              <p:nvPicPr>
                <p:cNvPr id="31" name="Freihand 30">
                  <a:extLst>
                    <a:ext uri="{FF2B5EF4-FFF2-40B4-BE49-F238E27FC236}">
                      <a16:creationId xmlns:a16="http://schemas.microsoft.com/office/drawing/2014/main" id="{3EF2CCA3-714A-61C3-35EF-F3D92089977D}"/>
                    </a:ext>
                  </a:extLst>
                </p:cNvPr>
                <p:cNvPicPr/>
                <p:nvPr/>
              </p:nvPicPr>
              <p:blipFill>
                <a:blip r:embed="rId179"/>
                <a:stretch>
                  <a:fillRect/>
                </a:stretch>
              </p:blipFill>
              <p:spPr>
                <a:xfrm>
                  <a:off x="10700315" y="1949068"/>
                  <a:ext cx="486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2" name="Freihand 31">
                  <a:extLst>
                    <a:ext uri="{FF2B5EF4-FFF2-40B4-BE49-F238E27FC236}">
                      <a16:creationId xmlns:a16="http://schemas.microsoft.com/office/drawing/2014/main" id="{B20D3A96-0D4F-928E-D8FC-0D8604BFAFA7}"/>
                    </a:ext>
                  </a:extLst>
                </p14:cNvPr>
                <p14:cNvContentPartPr/>
                <p14:nvPr/>
              </p14:nvContentPartPr>
              <p14:xfrm>
                <a:off x="10972475" y="2025388"/>
                <a:ext cx="503640" cy="214200"/>
              </p14:xfrm>
            </p:contentPart>
          </mc:Choice>
          <mc:Fallback xmlns="">
            <p:pic>
              <p:nvPicPr>
                <p:cNvPr id="32" name="Freihand 31">
                  <a:extLst>
                    <a:ext uri="{FF2B5EF4-FFF2-40B4-BE49-F238E27FC236}">
                      <a16:creationId xmlns:a16="http://schemas.microsoft.com/office/drawing/2014/main" id="{B20D3A96-0D4F-928E-D8FC-0D8604BFAFA7}"/>
                    </a:ext>
                  </a:extLst>
                </p:cNvPr>
                <p:cNvPicPr/>
                <p:nvPr/>
              </p:nvPicPr>
              <p:blipFill>
                <a:blip r:embed="rId181"/>
                <a:stretch>
                  <a:fillRect/>
                </a:stretch>
              </p:blipFill>
              <p:spPr>
                <a:xfrm>
                  <a:off x="10963835" y="2016388"/>
                  <a:ext cx="521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6" name="Freihand 25">
                  <a:extLst>
                    <a:ext uri="{FF2B5EF4-FFF2-40B4-BE49-F238E27FC236}">
                      <a16:creationId xmlns:a16="http://schemas.microsoft.com/office/drawing/2014/main" id="{679A826A-0244-9EB6-0D55-CDF73514718F}"/>
                    </a:ext>
                  </a:extLst>
                </p14:cNvPr>
                <p14:cNvContentPartPr/>
                <p14:nvPr/>
              </p14:nvContentPartPr>
              <p14:xfrm>
                <a:off x="9594395" y="2180548"/>
                <a:ext cx="42840" cy="142560"/>
              </p14:xfrm>
            </p:contentPart>
          </mc:Choice>
          <mc:Fallback xmlns="">
            <p:pic>
              <p:nvPicPr>
                <p:cNvPr id="26" name="Freihand 25">
                  <a:extLst>
                    <a:ext uri="{FF2B5EF4-FFF2-40B4-BE49-F238E27FC236}">
                      <a16:creationId xmlns:a16="http://schemas.microsoft.com/office/drawing/2014/main" id="{679A826A-0244-9EB6-0D55-CDF73514718F}"/>
                    </a:ext>
                  </a:extLst>
                </p:cNvPr>
                <p:cNvPicPr/>
                <p:nvPr/>
              </p:nvPicPr>
              <p:blipFill>
                <a:blip r:embed="rId183"/>
                <a:stretch>
                  <a:fillRect/>
                </a:stretch>
              </p:blipFill>
              <p:spPr>
                <a:xfrm>
                  <a:off x="9585395" y="2171908"/>
                  <a:ext cx="60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7" name="Freihand 26">
                  <a:extLst>
                    <a:ext uri="{FF2B5EF4-FFF2-40B4-BE49-F238E27FC236}">
                      <a16:creationId xmlns:a16="http://schemas.microsoft.com/office/drawing/2014/main" id="{74B51053-1496-379B-CA5A-A337477F7F60}"/>
                    </a:ext>
                  </a:extLst>
                </p14:cNvPr>
                <p14:cNvContentPartPr/>
                <p14:nvPr/>
              </p14:nvContentPartPr>
              <p14:xfrm>
                <a:off x="9541475" y="2215828"/>
                <a:ext cx="156240" cy="37440"/>
              </p14:xfrm>
            </p:contentPart>
          </mc:Choice>
          <mc:Fallback xmlns="">
            <p:pic>
              <p:nvPicPr>
                <p:cNvPr id="27" name="Freihand 26">
                  <a:extLst>
                    <a:ext uri="{FF2B5EF4-FFF2-40B4-BE49-F238E27FC236}">
                      <a16:creationId xmlns:a16="http://schemas.microsoft.com/office/drawing/2014/main" id="{74B51053-1496-379B-CA5A-A337477F7F60}"/>
                    </a:ext>
                  </a:extLst>
                </p:cNvPr>
                <p:cNvPicPr/>
                <p:nvPr/>
              </p:nvPicPr>
              <p:blipFill>
                <a:blip r:embed="rId185"/>
                <a:stretch>
                  <a:fillRect/>
                </a:stretch>
              </p:blipFill>
              <p:spPr>
                <a:xfrm>
                  <a:off x="9532835" y="2207188"/>
                  <a:ext cx="173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8" name="Freihand 27">
                  <a:extLst>
                    <a:ext uri="{FF2B5EF4-FFF2-40B4-BE49-F238E27FC236}">
                      <a16:creationId xmlns:a16="http://schemas.microsoft.com/office/drawing/2014/main" id="{2036E812-8208-B7F7-F534-91F5FD505345}"/>
                    </a:ext>
                  </a:extLst>
                </p14:cNvPr>
                <p14:cNvContentPartPr/>
                <p14:nvPr/>
              </p14:nvContentPartPr>
              <p14:xfrm>
                <a:off x="9856475" y="2057068"/>
                <a:ext cx="195120" cy="204480"/>
              </p14:xfrm>
            </p:contentPart>
          </mc:Choice>
          <mc:Fallback xmlns="">
            <p:pic>
              <p:nvPicPr>
                <p:cNvPr id="28" name="Freihand 27">
                  <a:extLst>
                    <a:ext uri="{FF2B5EF4-FFF2-40B4-BE49-F238E27FC236}">
                      <a16:creationId xmlns:a16="http://schemas.microsoft.com/office/drawing/2014/main" id="{2036E812-8208-B7F7-F534-91F5FD505345}"/>
                    </a:ext>
                  </a:extLst>
                </p:cNvPr>
                <p:cNvPicPr/>
                <p:nvPr/>
              </p:nvPicPr>
              <p:blipFill>
                <a:blip r:embed="rId187"/>
                <a:stretch>
                  <a:fillRect/>
                </a:stretch>
              </p:blipFill>
              <p:spPr>
                <a:xfrm>
                  <a:off x="9847835" y="2048428"/>
                  <a:ext cx="212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9" name="Freihand 28">
                  <a:extLst>
                    <a:ext uri="{FF2B5EF4-FFF2-40B4-BE49-F238E27FC236}">
                      <a16:creationId xmlns:a16="http://schemas.microsoft.com/office/drawing/2014/main" id="{42ECECB4-2D44-4F9E-EE81-4C195B2A5528}"/>
                    </a:ext>
                  </a:extLst>
                </p14:cNvPr>
                <p14:cNvContentPartPr/>
                <p14:nvPr/>
              </p14:nvContentPartPr>
              <p14:xfrm>
                <a:off x="10126475" y="2040148"/>
                <a:ext cx="388080" cy="182160"/>
              </p14:xfrm>
            </p:contentPart>
          </mc:Choice>
          <mc:Fallback xmlns="">
            <p:pic>
              <p:nvPicPr>
                <p:cNvPr id="29" name="Freihand 28">
                  <a:extLst>
                    <a:ext uri="{FF2B5EF4-FFF2-40B4-BE49-F238E27FC236}">
                      <a16:creationId xmlns:a16="http://schemas.microsoft.com/office/drawing/2014/main" id="{42ECECB4-2D44-4F9E-EE81-4C195B2A5528}"/>
                    </a:ext>
                  </a:extLst>
                </p:cNvPr>
                <p:cNvPicPr/>
                <p:nvPr/>
              </p:nvPicPr>
              <p:blipFill>
                <a:blip r:embed="rId189"/>
                <a:stretch>
                  <a:fillRect/>
                </a:stretch>
              </p:blipFill>
              <p:spPr>
                <a:xfrm>
                  <a:off x="10117475" y="2031148"/>
                  <a:ext cx="405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7" name="Freihand 36">
                  <a:extLst>
                    <a:ext uri="{FF2B5EF4-FFF2-40B4-BE49-F238E27FC236}">
                      <a16:creationId xmlns:a16="http://schemas.microsoft.com/office/drawing/2014/main" id="{DD17B302-D294-B0CC-D01A-75C642195E18}"/>
                    </a:ext>
                  </a:extLst>
                </p14:cNvPr>
                <p14:cNvContentPartPr/>
                <p14:nvPr/>
              </p14:nvContentPartPr>
              <p14:xfrm>
                <a:off x="9585035" y="1782388"/>
                <a:ext cx="165960" cy="178200"/>
              </p14:xfrm>
            </p:contentPart>
          </mc:Choice>
          <mc:Fallback xmlns="">
            <p:pic>
              <p:nvPicPr>
                <p:cNvPr id="37" name="Freihand 36">
                  <a:extLst>
                    <a:ext uri="{FF2B5EF4-FFF2-40B4-BE49-F238E27FC236}">
                      <a16:creationId xmlns:a16="http://schemas.microsoft.com/office/drawing/2014/main" id="{DD17B302-D294-B0CC-D01A-75C642195E18}"/>
                    </a:ext>
                  </a:extLst>
                </p:cNvPr>
                <p:cNvPicPr/>
                <p:nvPr/>
              </p:nvPicPr>
              <p:blipFill>
                <a:blip r:embed="rId191"/>
                <a:stretch>
                  <a:fillRect/>
                </a:stretch>
              </p:blipFill>
              <p:spPr>
                <a:xfrm>
                  <a:off x="9576395" y="1773388"/>
                  <a:ext cx="183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 name="Freihand 37">
                  <a:extLst>
                    <a:ext uri="{FF2B5EF4-FFF2-40B4-BE49-F238E27FC236}">
                      <a16:creationId xmlns:a16="http://schemas.microsoft.com/office/drawing/2014/main" id="{564C89CD-7F7B-40DC-EB74-30242E5622DC}"/>
                    </a:ext>
                  </a:extLst>
                </p14:cNvPr>
                <p14:cNvContentPartPr/>
                <p14:nvPr/>
              </p14:nvContentPartPr>
              <p14:xfrm>
                <a:off x="9840275" y="1728028"/>
                <a:ext cx="230400" cy="161640"/>
              </p14:xfrm>
            </p:contentPart>
          </mc:Choice>
          <mc:Fallback xmlns="">
            <p:pic>
              <p:nvPicPr>
                <p:cNvPr id="38" name="Freihand 37">
                  <a:extLst>
                    <a:ext uri="{FF2B5EF4-FFF2-40B4-BE49-F238E27FC236}">
                      <a16:creationId xmlns:a16="http://schemas.microsoft.com/office/drawing/2014/main" id="{564C89CD-7F7B-40DC-EB74-30242E5622DC}"/>
                    </a:ext>
                  </a:extLst>
                </p:cNvPr>
                <p:cNvPicPr/>
                <p:nvPr/>
              </p:nvPicPr>
              <p:blipFill>
                <a:blip r:embed="rId193"/>
                <a:stretch>
                  <a:fillRect/>
                </a:stretch>
              </p:blipFill>
              <p:spPr>
                <a:xfrm>
                  <a:off x="9831635" y="1719028"/>
                  <a:ext cx="248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B26FB290-6321-8DA0-A1CA-E2138315E3C5}"/>
                    </a:ext>
                  </a:extLst>
                </p14:cNvPr>
                <p14:cNvContentPartPr/>
                <p14:nvPr/>
              </p14:nvContentPartPr>
              <p14:xfrm>
                <a:off x="4710635" y="4406788"/>
                <a:ext cx="12240" cy="220320"/>
              </p14:xfrm>
            </p:contentPart>
          </mc:Choice>
          <mc:Fallback xmlns="">
            <p:pic>
              <p:nvPicPr>
                <p:cNvPr id="117" name="Freihand 116">
                  <a:extLst>
                    <a:ext uri="{FF2B5EF4-FFF2-40B4-BE49-F238E27FC236}">
                      <a16:creationId xmlns:a16="http://schemas.microsoft.com/office/drawing/2014/main" id="{B26FB290-6321-8DA0-A1CA-E2138315E3C5}"/>
                    </a:ext>
                  </a:extLst>
                </p:cNvPr>
                <p:cNvPicPr/>
                <p:nvPr/>
              </p:nvPicPr>
              <p:blipFill>
                <a:blip r:embed="rId195"/>
                <a:stretch>
                  <a:fillRect/>
                </a:stretch>
              </p:blipFill>
              <p:spPr>
                <a:xfrm>
                  <a:off x="4701635" y="4397788"/>
                  <a:ext cx="29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6CB3DA0F-6A5E-D9D0-651A-52FDC0167D11}"/>
                    </a:ext>
                  </a:extLst>
                </p14:cNvPr>
                <p14:cNvContentPartPr/>
                <p14:nvPr/>
              </p14:nvContentPartPr>
              <p14:xfrm>
                <a:off x="4433435" y="4737268"/>
                <a:ext cx="158400" cy="229320"/>
              </p14:xfrm>
            </p:contentPart>
          </mc:Choice>
          <mc:Fallback xmlns="">
            <p:pic>
              <p:nvPicPr>
                <p:cNvPr id="118" name="Freihand 117">
                  <a:extLst>
                    <a:ext uri="{FF2B5EF4-FFF2-40B4-BE49-F238E27FC236}">
                      <a16:creationId xmlns:a16="http://schemas.microsoft.com/office/drawing/2014/main" id="{6CB3DA0F-6A5E-D9D0-651A-52FDC0167D11}"/>
                    </a:ext>
                  </a:extLst>
                </p:cNvPr>
                <p:cNvPicPr/>
                <p:nvPr/>
              </p:nvPicPr>
              <p:blipFill>
                <a:blip r:embed="rId197"/>
                <a:stretch>
                  <a:fillRect/>
                </a:stretch>
              </p:blipFill>
              <p:spPr>
                <a:xfrm>
                  <a:off x="4424795" y="4728628"/>
                  <a:ext cx="1760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E754E651-4386-8DAE-09E9-67A5E644D178}"/>
                    </a:ext>
                  </a:extLst>
                </p14:cNvPr>
                <p14:cNvContentPartPr/>
                <p14:nvPr/>
              </p14:nvContentPartPr>
              <p14:xfrm>
                <a:off x="4532435" y="4849948"/>
                <a:ext cx="41760" cy="157320"/>
              </p14:xfrm>
            </p:contentPart>
          </mc:Choice>
          <mc:Fallback xmlns="">
            <p:pic>
              <p:nvPicPr>
                <p:cNvPr id="119" name="Freihand 118">
                  <a:extLst>
                    <a:ext uri="{FF2B5EF4-FFF2-40B4-BE49-F238E27FC236}">
                      <a16:creationId xmlns:a16="http://schemas.microsoft.com/office/drawing/2014/main" id="{E754E651-4386-8DAE-09E9-67A5E644D178}"/>
                    </a:ext>
                  </a:extLst>
                </p:cNvPr>
                <p:cNvPicPr/>
                <p:nvPr/>
              </p:nvPicPr>
              <p:blipFill>
                <a:blip r:embed="rId199"/>
                <a:stretch>
                  <a:fillRect/>
                </a:stretch>
              </p:blipFill>
              <p:spPr>
                <a:xfrm>
                  <a:off x="4523435" y="4840948"/>
                  <a:ext cx="59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38D00AEC-9539-AEEC-F43B-06EBBC44912B}"/>
                    </a:ext>
                  </a:extLst>
                </p14:cNvPr>
                <p14:cNvContentPartPr/>
                <p14:nvPr/>
              </p14:nvContentPartPr>
              <p14:xfrm>
                <a:off x="4631795" y="4771108"/>
                <a:ext cx="289440" cy="234360"/>
              </p14:xfrm>
            </p:contentPart>
          </mc:Choice>
          <mc:Fallback xmlns="">
            <p:pic>
              <p:nvPicPr>
                <p:cNvPr id="120" name="Freihand 119">
                  <a:extLst>
                    <a:ext uri="{FF2B5EF4-FFF2-40B4-BE49-F238E27FC236}">
                      <a16:creationId xmlns:a16="http://schemas.microsoft.com/office/drawing/2014/main" id="{38D00AEC-9539-AEEC-F43B-06EBBC44912B}"/>
                    </a:ext>
                  </a:extLst>
                </p:cNvPr>
                <p:cNvPicPr/>
                <p:nvPr/>
              </p:nvPicPr>
              <p:blipFill>
                <a:blip r:embed="rId201"/>
                <a:stretch>
                  <a:fillRect/>
                </a:stretch>
              </p:blipFill>
              <p:spPr>
                <a:xfrm>
                  <a:off x="4623155" y="4762108"/>
                  <a:ext cx="3070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41FB8320-B140-96B2-FBEE-FF5AAA295E63}"/>
                    </a:ext>
                  </a:extLst>
                </p14:cNvPr>
                <p14:cNvContentPartPr/>
                <p14:nvPr/>
              </p14:nvContentPartPr>
              <p14:xfrm>
                <a:off x="8799155" y="2777428"/>
                <a:ext cx="185040" cy="228240"/>
              </p14:xfrm>
            </p:contentPart>
          </mc:Choice>
          <mc:Fallback xmlns="">
            <p:pic>
              <p:nvPicPr>
                <p:cNvPr id="122" name="Freihand 121">
                  <a:extLst>
                    <a:ext uri="{FF2B5EF4-FFF2-40B4-BE49-F238E27FC236}">
                      <a16:creationId xmlns:a16="http://schemas.microsoft.com/office/drawing/2014/main" id="{41FB8320-B140-96B2-FBEE-FF5AAA295E63}"/>
                    </a:ext>
                  </a:extLst>
                </p:cNvPr>
                <p:cNvPicPr/>
                <p:nvPr/>
              </p:nvPicPr>
              <p:blipFill>
                <a:blip r:embed="rId203"/>
                <a:stretch>
                  <a:fillRect/>
                </a:stretch>
              </p:blipFill>
              <p:spPr>
                <a:xfrm>
                  <a:off x="8790515" y="2768428"/>
                  <a:ext cx="202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733B6F10-377E-C4BC-97BE-9CECD41B6FEC}"/>
                    </a:ext>
                  </a:extLst>
                </p14:cNvPr>
                <p14:cNvContentPartPr/>
                <p14:nvPr/>
              </p14:nvContentPartPr>
              <p14:xfrm>
                <a:off x="9000755" y="2814508"/>
                <a:ext cx="217800" cy="176760"/>
              </p14:xfrm>
            </p:contentPart>
          </mc:Choice>
          <mc:Fallback xmlns="">
            <p:pic>
              <p:nvPicPr>
                <p:cNvPr id="123" name="Freihand 122">
                  <a:extLst>
                    <a:ext uri="{FF2B5EF4-FFF2-40B4-BE49-F238E27FC236}">
                      <a16:creationId xmlns:a16="http://schemas.microsoft.com/office/drawing/2014/main" id="{733B6F10-377E-C4BC-97BE-9CECD41B6FEC}"/>
                    </a:ext>
                  </a:extLst>
                </p:cNvPr>
                <p:cNvPicPr/>
                <p:nvPr/>
              </p:nvPicPr>
              <p:blipFill>
                <a:blip r:embed="rId205"/>
                <a:stretch>
                  <a:fillRect/>
                </a:stretch>
              </p:blipFill>
              <p:spPr>
                <a:xfrm>
                  <a:off x="8991755" y="2805508"/>
                  <a:ext cx="235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A4BFCD77-C200-5F0B-7B70-5A93D159B790}"/>
                    </a:ext>
                  </a:extLst>
                </p14:cNvPr>
                <p14:cNvContentPartPr/>
                <p14:nvPr/>
              </p14:nvContentPartPr>
              <p14:xfrm>
                <a:off x="9176075" y="2714068"/>
                <a:ext cx="124200" cy="240480"/>
              </p14:xfrm>
            </p:contentPart>
          </mc:Choice>
          <mc:Fallback xmlns="">
            <p:pic>
              <p:nvPicPr>
                <p:cNvPr id="124" name="Freihand 123">
                  <a:extLst>
                    <a:ext uri="{FF2B5EF4-FFF2-40B4-BE49-F238E27FC236}">
                      <a16:creationId xmlns:a16="http://schemas.microsoft.com/office/drawing/2014/main" id="{A4BFCD77-C200-5F0B-7B70-5A93D159B790}"/>
                    </a:ext>
                  </a:extLst>
                </p:cNvPr>
                <p:cNvPicPr/>
                <p:nvPr/>
              </p:nvPicPr>
              <p:blipFill>
                <a:blip r:embed="rId207"/>
                <a:stretch>
                  <a:fillRect/>
                </a:stretch>
              </p:blipFill>
              <p:spPr>
                <a:xfrm>
                  <a:off x="9167435" y="2705068"/>
                  <a:ext cx="1418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5FE489E6-6EC7-806D-8D55-D0C11E811747}"/>
                    </a:ext>
                  </a:extLst>
                </p14:cNvPr>
                <p14:cNvContentPartPr/>
                <p14:nvPr/>
              </p14:nvContentPartPr>
              <p14:xfrm>
                <a:off x="9543635" y="2804788"/>
                <a:ext cx="174600" cy="237240"/>
              </p14:xfrm>
            </p:contentPart>
          </mc:Choice>
          <mc:Fallback xmlns="">
            <p:pic>
              <p:nvPicPr>
                <p:cNvPr id="126" name="Freihand 125">
                  <a:extLst>
                    <a:ext uri="{FF2B5EF4-FFF2-40B4-BE49-F238E27FC236}">
                      <a16:creationId xmlns:a16="http://schemas.microsoft.com/office/drawing/2014/main" id="{5FE489E6-6EC7-806D-8D55-D0C11E811747}"/>
                    </a:ext>
                  </a:extLst>
                </p:cNvPr>
                <p:cNvPicPr/>
                <p:nvPr/>
              </p:nvPicPr>
              <p:blipFill>
                <a:blip r:embed="rId209"/>
                <a:stretch>
                  <a:fillRect/>
                </a:stretch>
              </p:blipFill>
              <p:spPr>
                <a:xfrm>
                  <a:off x="9534995" y="2796148"/>
                  <a:ext cx="192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Freihand 126">
                  <a:extLst>
                    <a:ext uri="{FF2B5EF4-FFF2-40B4-BE49-F238E27FC236}">
                      <a16:creationId xmlns:a16="http://schemas.microsoft.com/office/drawing/2014/main" id="{515CBE48-0A46-6B0D-18DC-8B50382ED413}"/>
                    </a:ext>
                  </a:extLst>
                </p14:cNvPr>
                <p14:cNvContentPartPr/>
                <p14:nvPr/>
              </p14:nvContentPartPr>
              <p14:xfrm>
                <a:off x="9927395" y="2736748"/>
                <a:ext cx="148680" cy="194040"/>
              </p14:xfrm>
            </p:contentPart>
          </mc:Choice>
          <mc:Fallback xmlns="">
            <p:pic>
              <p:nvPicPr>
                <p:cNvPr id="127" name="Freihand 126">
                  <a:extLst>
                    <a:ext uri="{FF2B5EF4-FFF2-40B4-BE49-F238E27FC236}">
                      <a16:creationId xmlns:a16="http://schemas.microsoft.com/office/drawing/2014/main" id="{515CBE48-0A46-6B0D-18DC-8B50382ED413}"/>
                    </a:ext>
                  </a:extLst>
                </p:cNvPr>
                <p:cNvPicPr/>
                <p:nvPr/>
              </p:nvPicPr>
              <p:blipFill>
                <a:blip r:embed="rId211"/>
                <a:stretch>
                  <a:fillRect/>
                </a:stretch>
              </p:blipFill>
              <p:spPr>
                <a:xfrm>
                  <a:off x="9918755" y="2728108"/>
                  <a:ext cx="166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Freihand 127">
                  <a:extLst>
                    <a:ext uri="{FF2B5EF4-FFF2-40B4-BE49-F238E27FC236}">
                      <a16:creationId xmlns:a16="http://schemas.microsoft.com/office/drawing/2014/main" id="{4EEA1A8E-CF4C-EE26-1A1A-5E549B593646}"/>
                    </a:ext>
                  </a:extLst>
                </p14:cNvPr>
                <p14:cNvContentPartPr/>
                <p14:nvPr/>
              </p14:nvContentPartPr>
              <p14:xfrm>
                <a:off x="10064915" y="2790748"/>
                <a:ext cx="107280" cy="111960"/>
              </p14:xfrm>
            </p:contentPart>
          </mc:Choice>
          <mc:Fallback xmlns="">
            <p:pic>
              <p:nvPicPr>
                <p:cNvPr id="128" name="Freihand 127">
                  <a:extLst>
                    <a:ext uri="{FF2B5EF4-FFF2-40B4-BE49-F238E27FC236}">
                      <a16:creationId xmlns:a16="http://schemas.microsoft.com/office/drawing/2014/main" id="{4EEA1A8E-CF4C-EE26-1A1A-5E549B593646}"/>
                    </a:ext>
                  </a:extLst>
                </p:cNvPr>
                <p:cNvPicPr/>
                <p:nvPr/>
              </p:nvPicPr>
              <p:blipFill>
                <a:blip r:embed="rId213"/>
                <a:stretch>
                  <a:fillRect/>
                </a:stretch>
              </p:blipFill>
              <p:spPr>
                <a:xfrm>
                  <a:off x="10055915" y="2781748"/>
                  <a:ext cx="12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26438752-8507-3FA5-E94F-CA731BC2FD4C}"/>
                    </a:ext>
                  </a:extLst>
                </p14:cNvPr>
                <p14:cNvContentPartPr/>
                <p14:nvPr/>
              </p14:nvContentPartPr>
              <p14:xfrm>
                <a:off x="10405115" y="2708668"/>
                <a:ext cx="148680" cy="158040"/>
              </p14:xfrm>
            </p:contentPart>
          </mc:Choice>
          <mc:Fallback xmlns="">
            <p:pic>
              <p:nvPicPr>
                <p:cNvPr id="129" name="Freihand 128">
                  <a:extLst>
                    <a:ext uri="{FF2B5EF4-FFF2-40B4-BE49-F238E27FC236}">
                      <a16:creationId xmlns:a16="http://schemas.microsoft.com/office/drawing/2014/main" id="{26438752-8507-3FA5-E94F-CA731BC2FD4C}"/>
                    </a:ext>
                  </a:extLst>
                </p:cNvPr>
                <p:cNvPicPr/>
                <p:nvPr/>
              </p:nvPicPr>
              <p:blipFill>
                <a:blip r:embed="rId215"/>
                <a:stretch>
                  <a:fillRect/>
                </a:stretch>
              </p:blipFill>
              <p:spPr>
                <a:xfrm>
                  <a:off x="10396475" y="2700028"/>
                  <a:ext cx="166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Freihand 129">
                  <a:extLst>
                    <a:ext uri="{FF2B5EF4-FFF2-40B4-BE49-F238E27FC236}">
                      <a16:creationId xmlns:a16="http://schemas.microsoft.com/office/drawing/2014/main" id="{715F10E8-771B-A1D2-7818-6590C28434FF}"/>
                    </a:ext>
                  </a:extLst>
                </p14:cNvPr>
                <p14:cNvContentPartPr/>
                <p14:nvPr/>
              </p14:nvContentPartPr>
              <p14:xfrm>
                <a:off x="10471715" y="2684908"/>
                <a:ext cx="298800" cy="104400"/>
              </p14:xfrm>
            </p:contentPart>
          </mc:Choice>
          <mc:Fallback xmlns="">
            <p:pic>
              <p:nvPicPr>
                <p:cNvPr id="130" name="Freihand 129">
                  <a:extLst>
                    <a:ext uri="{FF2B5EF4-FFF2-40B4-BE49-F238E27FC236}">
                      <a16:creationId xmlns:a16="http://schemas.microsoft.com/office/drawing/2014/main" id="{715F10E8-771B-A1D2-7818-6590C28434FF}"/>
                    </a:ext>
                  </a:extLst>
                </p:cNvPr>
                <p:cNvPicPr/>
                <p:nvPr/>
              </p:nvPicPr>
              <p:blipFill>
                <a:blip r:embed="rId217"/>
                <a:stretch>
                  <a:fillRect/>
                </a:stretch>
              </p:blipFill>
              <p:spPr>
                <a:xfrm>
                  <a:off x="10462715" y="2675908"/>
                  <a:ext cx="316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Freihand 130">
                  <a:extLst>
                    <a:ext uri="{FF2B5EF4-FFF2-40B4-BE49-F238E27FC236}">
                      <a16:creationId xmlns:a16="http://schemas.microsoft.com/office/drawing/2014/main" id="{3285C3C2-7018-BF17-9AF5-864F95529B6C}"/>
                    </a:ext>
                  </a:extLst>
                </p14:cNvPr>
                <p14:cNvContentPartPr/>
                <p14:nvPr/>
              </p14:nvContentPartPr>
              <p14:xfrm>
                <a:off x="10807955" y="2669068"/>
                <a:ext cx="153360" cy="104400"/>
              </p14:xfrm>
            </p:contentPart>
          </mc:Choice>
          <mc:Fallback xmlns="">
            <p:pic>
              <p:nvPicPr>
                <p:cNvPr id="131" name="Freihand 130">
                  <a:extLst>
                    <a:ext uri="{FF2B5EF4-FFF2-40B4-BE49-F238E27FC236}">
                      <a16:creationId xmlns:a16="http://schemas.microsoft.com/office/drawing/2014/main" id="{3285C3C2-7018-BF17-9AF5-864F95529B6C}"/>
                    </a:ext>
                  </a:extLst>
                </p:cNvPr>
                <p:cNvPicPr/>
                <p:nvPr/>
              </p:nvPicPr>
              <p:blipFill>
                <a:blip r:embed="rId219"/>
                <a:stretch>
                  <a:fillRect/>
                </a:stretch>
              </p:blipFill>
              <p:spPr>
                <a:xfrm>
                  <a:off x="10798955" y="2660068"/>
                  <a:ext cx="171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4" name="Freihand 133">
                  <a:extLst>
                    <a:ext uri="{FF2B5EF4-FFF2-40B4-BE49-F238E27FC236}">
                      <a16:creationId xmlns:a16="http://schemas.microsoft.com/office/drawing/2014/main" id="{76D4F7EA-943B-784E-CCAF-B32809AE3119}"/>
                    </a:ext>
                  </a:extLst>
                </p14:cNvPr>
                <p14:cNvContentPartPr/>
                <p14:nvPr/>
              </p14:nvContentPartPr>
              <p14:xfrm>
                <a:off x="9330875" y="3488788"/>
                <a:ext cx="122040" cy="230760"/>
              </p14:xfrm>
            </p:contentPart>
          </mc:Choice>
          <mc:Fallback xmlns="">
            <p:pic>
              <p:nvPicPr>
                <p:cNvPr id="134" name="Freihand 133">
                  <a:extLst>
                    <a:ext uri="{FF2B5EF4-FFF2-40B4-BE49-F238E27FC236}">
                      <a16:creationId xmlns:a16="http://schemas.microsoft.com/office/drawing/2014/main" id="{76D4F7EA-943B-784E-CCAF-B32809AE3119}"/>
                    </a:ext>
                  </a:extLst>
                </p:cNvPr>
                <p:cNvPicPr/>
                <p:nvPr/>
              </p:nvPicPr>
              <p:blipFill>
                <a:blip r:embed="rId221"/>
                <a:stretch>
                  <a:fillRect/>
                </a:stretch>
              </p:blipFill>
              <p:spPr>
                <a:xfrm>
                  <a:off x="9322235" y="3480148"/>
                  <a:ext cx="139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9E3B6331-735F-C681-75D7-F6EB31AD81EC}"/>
                    </a:ext>
                  </a:extLst>
                </p14:cNvPr>
                <p14:cNvContentPartPr/>
                <p14:nvPr/>
              </p14:nvContentPartPr>
              <p14:xfrm>
                <a:off x="9368315" y="3461788"/>
                <a:ext cx="148680" cy="6480"/>
              </p14:xfrm>
            </p:contentPart>
          </mc:Choice>
          <mc:Fallback xmlns="">
            <p:pic>
              <p:nvPicPr>
                <p:cNvPr id="135" name="Freihand 134">
                  <a:extLst>
                    <a:ext uri="{FF2B5EF4-FFF2-40B4-BE49-F238E27FC236}">
                      <a16:creationId xmlns:a16="http://schemas.microsoft.com/office/drawing/2014/main" id="{9E3B6331-735F-C681-75D7-F6EB31AD81EC}"/>
                    </a:ext>
                  </a:extLst>
                </p:cNvPr>
                <p:cNvPicPr/>
                <p:nvPr/>
              </p:nvPicPr>
              <p:blipFill>
                <a:blip r:embed="rId223"/>
                <a:stretch>
                  <a:fillRect/>
                </a:stretch>
              </p:blipFill>
              <p:spPr>
                <a:xfrm>
                  <a:off x="9359675" y="3452788"/>
                  <a:ext cx="166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D01EC015-39C1-339A-6704-F75FC4552033}"/>
                    </a:ext>
                  </a:extLst>
                </p14:cNvPr>
                <p14:cNvContentPartPr/>
                <p14:nvPr/>
              </p14:nvContentPartPr>
              <p14:xfrm>
                <a:off x="9543275" y="3453868"/>
                <a:ext cx="313560" cy="114120"/>
              </p14:xfrm>
            </p:contentPart>
          </mc:Choice>
          <mc:Fallback xmlns="">
            <p:pic>
              <p:nvPicPr>
                <p:cNvPr id="136" name="Freihand 135">
                  <a:extLst>
                    <a:ext uri="{FF2B5EF4-FFF2-40B4-BE49-F238E27FC236}">
                      <a16:creationId xmlns:a16="http://schemas.microsoft.com/office/drawing/2014/main" id="{D01EC015-39C1-339A-6704-F75FC4552033}"/>
                    </a:ext>
                  </a:extLst>
                </p:cNvPr>
                <p:cNvPicPr/>
                <p:nvPr/>
              </p:nvPicPr>
              <p:blipFill>
                <a:blip r:embed="rId225"/>
                <a:stretch>
                  <a:fillRect/>
                </a:stretch>
              </p:blipFill>
              <p:spPr>
                <a:xfrm>
                  <a:off x="9534275" y="3445228"/>
                  <a:ext cx="331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CE628080-24C9-54B7-DB1E-7ECF922257A1}"/>
                    </a:ext>
                  </a:extLst>
                </p14:cNvPr>
                <p14:cNvContentPartPr/>
                <p14:nvPr/>
              </p14:nvContentPartPr>
              <p14:xfrm>
                <a:off x="10111355" y="3446308"/>
                <a:ext cx="14760" cy="118800"/>
              </p14:xfrm>
            </p:contentPart>
          </mc:Choice>
          <mc:Fallback xmlns="">
            <p:pic>
              <p:nvPicPr>
                <p:cNvPr id="138" name="Freihand 137">
                  <a:extLst>
                    <a:ext uri="{FF2B5EF4-FFF2-40B4-BE49-F238E27FC236}">
                      <a16:creationId xmlns:a16="http://schemas.microsoft.com/office/drawing/2014/main" id="{CE628080-24C9-54B7-DB1E-7ECF922257A1}"/>
                    </a:ext>
                  </a:extLst>
                </p:cNvPr>
                <p:cNvPicPr/>
                <p:nvPr/>
              </p:nvPicPr>
              <p:blipFill>
                <a:blip r:embed="rId227"/>
                <a:stretch>
                  <a:fillRect/>
                </a:stretch>
              </p:blipFill>
              <p:spPr>
                <a:xfrm>
                  <a:off x="10102355" y="3437668"/>
                  <a:ext cx="32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995B8E3C-8AC6-3BC5-8847-7AAFAF9E0D02}"/>
                    </a:ext>
                  </a:extLst>
                </p14:cNvPr>
                <p14:cNvContentPartPr/>
                <p14:nvPr/>
              </p14:nvContentPartPr>
              <p14:xfrm>
                <a:off x="10038995" y="3490948"/>
                <a:ext cx="140760" cy="14760"/>
              </p14:xfrm>
            </p:contentPart>
          </mc:Choice>
          <mc:Fallback xmlns="">
            <p:pic>
              <p:nvPicPr>
                <p:cNvPr id="139" name="Freihand 138">
                  <a:extLst>
                    <a:ext uri="{FF2B5EF4-FFF2-40B4-BE49-F238E27FC236}">
                      <a16:creationId xmlns:a16="http://schemas.microsoft.com/office/drawing/2014/main" id="{995B8E3C-8AC6-3BC5-8847-7AAFAF9E0D02}"/>
                    </a:ext>
                  </a:extLst>
                </p:cNvPr>
                <p:cNvPicPr/>
                <p:nvPr/>
              </p:nvPicPr>
              <p:blipFill>
                <a:blip r:embed="rId229"/>
                <a:stretch>
                  <a:fillRect/>
                </a:stretch>
              </p:blipFill>
              <p:spPr>
                <a:xfrm>
                  <a:off x="10030355" y="3482308"/>
                  <a:ext cx="158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FF002476-E629-A82C-F528-11AAB2A4C176}"/>
                    </a:ext>
                  </a:extLst>
                </p14:cNvPr>
                <p14:cNvContentPartPr/>
                <p14:nvPr/>
              </p14:nvContentPartPr>
              <p14:xfrm>
                <a:off x="10227995" y="3357028"/>
                <a:ext cx="155160" cy="171720"/>
              </p14:xfrm>
            </p:contentPart>
          </mc:Choice>
          <mc:Fallback xmlns="">
            <p:pic>
              <p:nvPicPr>
                <p:cNvPr id="140" name="Freihand 139">
                  <a:extLst>
                    <a:ext uri="{FF2B5EF4-FFF2-40B4-BE49-F238E27FC236}">
                      <a16:creationId xmlns:a16="http://schemas.microsoft.com/office/drawing/2014/main" id="{FF002476-E629-A82C-F528-11AAB2A4C176}"/>
                    </a:ext>
                  </a:extLst>
                </p:cNvPr>
                <p:cNvPicPr/>
                <p:nvPr/>
              </p:nvPicPr>
              <p:blipFill>
                <a:blip r:embed="rId231"/>
                <a:stretch>
                  <a:fillRect/>
                </a:stretch>
              </p:blipFill>
              <p:spPr>
                <a:xfrm>
                  <a:off x="10219355" y="3348388"/>
                  <a:ext cx="172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DF514A30-E944-5031-E3D2-BAB0549BB847}"/>
                    </a:ext>
                  </a:extLst>
                </p14:cNvPr>
                <p14:cNvContentPartPr/>
                <p14:nvPr/>
              </p14:nvContentPartPr>
              <p14:xfrm>
                <a:off x="10412675" y="3336148"/>
                <a:ext cx="293400" cy="137160"/>
              </p14:xfrm>
            </p:contentPart>
          </mc:Choice>
          <mc:Fallback xmlns="">
            <p:pic>
              <p:nvPicPr>
                <p:cNvPr id="141" name="Freihand 140">
                  <a:extLst>
                    <a:ext uri="{FF2B5EF4-FFF2-40B4-BE49-F238E27FC236}">
                      <a16:creationId xmlns:a16="http://schemas.microsoft.com/office/drawing/2014/main" id="{DF514A30-E944-5031-E3D2-BAB0549BB847}"/>
                    </a:ext>
                  </a:extLst>
                </p:cNvPr>
                <p:cNvPicPr/>
                <p:nvPr/>
              </p:nvPicPr>
              <p:blipFill>
                <a:blip r:embed="rId233"/>
                <a:stretch>
                  <a:fillRect/>
                </a:stretch>
              </p:blipFill>
              <p:spPr>
                <a:xfrm>
                  <a:off x="10403675" y="3327508"/>
                  <a:ext cx="311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DD028639-90D8-D36D-4E0C-61AC2A73AF5E}"/>
                    </a:ext>
                  </a:extLst>
                </p14:cNvPr>
                <p14:cNvContentPartPr/>
                <p14:nvPr/>
              </p14:nvContentPartPr>
              <p14:xfrm>
                <a:off x="10801835" y="3265588"/>
                <a:ext cx="108360" cy="166320"/>
              </p14:xfrm>
            </p:contentPart>
          </mc:Choice>
          <mc:Fallback xmlns="">
            <p:pic>
              <p:nvPicPr>
                <p:cNvPr id="142" name="Freihand 141">
                  <a:extLst>
                    <a:ext uri="{FF2B5EF4-FFF2-40B4-BE49-F238E27FC236}">
                      <a16:creationId xmlns:a16="http://schemas.microsoft.com/office/drawing/2014/main" id="{DD028639-90D8-D36D-4E0C-61AC2A73AF5E}"/>
                    </a:ext>
                  </a:extLst>
                </p:cNvPr>
                <p:cNvPicPr/>
                <p:nvPr/>
              </p:nvPicPr>
              <p:blipFill>
                <a:blip r:embed="rId235"/>
                <a:stretch>
                  <a:fillRect/>
                </a:stretch>
              </p:blipFill>
              <p:spPr>
                <a:xfrm>
                  <a:off x="10792835" y="3256588"/>
                  <a:ext cx="126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BF300A8B-8E72-04AD-F9E0-8834036E4533}"/>
                    </a:ext>
                  </a:extLst>
                </p14:cNvPr>
                <p14:cNvContentPartPr/>
                <p14:nvPr/>
              </p14:nvContentPartPr>
              <p14:xfrm>
                <a:off x="11037635" y="3317428"/>
                <a:ext cx="166680" cy="108360"/>
              </p14:xfrm>
            </p:contentPart>
          </mc:Choice>
          <mc:Fallback xmlns="">
            <p:pic>
              <p:nvPicPr>
                <p:cNvPr id="143" name="Freihand 142">
                  <a:extLst>
                    <a:ext uri="{FF2B5EF4-FFF2-40B4-BE49-F238E27FC236}">
                      <a16:creationId xmlns:a16="http://schemas.microsoft.com/office/drawing/2014/main" id="{BF300A8B-8E72-04AD-F9E0-8834036E4533}"/>
                    </a:ext>
                  </a:extLst>
                </p:cNvPr>
                <p:cNvPicPr/>
                <p:nvPr/>
              </p:nvPicPr>
              <p:blipFill>
                <a:blip r:embed="rId237"/>
                <a:stretch>
                  <a:fillRect/>
                </a:stretch>
              </p:blipFill>
              <p:spPr>
                <a:xfrm>
                  <a:off x="11028635" y="3308428"/>
                  <a:ext cx="184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4" name="Freihand 143">
                  <a:extLst>
                    <a:ext uri="{FF2B5EF4-FFF2-40B4-BE49-F238E27FC236}">
                      <a16:creationId xmlns:a16="http://schemas.microsoft.com/office/drawing/2014/main" id="{C4194965-C9D9-9F2F-EE53-97E5A164DB09}"/>
                    </a:ext>
                  </a:extLst>
                </p14:cNvPr>
                <p14:cNvContentPartPr/>
                <p14:nvPr/>
              </p14:nvContentPartPr>
              <p14:xfrm>
                <a:off x="11308715" y="3249028"/>
                <a:ext cx="117720" cy="183240"/>
              </p14:xfrm>
            </p:contentPart>
          </mc:Choice>
          <mc:Fallback xmlns="">
            <p:pic>
              <p:nvPicPr>
                <p:cNvPr id="144" name="Freihand 143">
                  <a:extLst>
                    <a:ext uri="{FF2B5EF4-FFF2-40B4-BE49-F238E27FC236}">
                      <a16:creationId xmlns:a16="http://schemas.microsoft.com/office/drawing/2014/main" id="{C4194965-C9D9-9F2F-EE53-97E5A164DB09}"/>
                    </a:ext>
                  </a:extLst>
                </p:cNvPr>
                <p:cNvPicPr/>
                <p:nvPr/>
              </p:nvPicPr>
              <p:blipFill>
                <a:blip r:embed="rId239"/>
                <a:stretch>
                  <a:fillRect/>
                </a:stretch>
              </p:blipFill>
              <p:spPr>
                <a:xfrm>
                  <a:off x="11299715" y="3240388"/>
                  <a:ext cx="135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550D2B2A-7A8A-ADF5-E688-D349F6E671FF}"/>
                    </a:ext>
                  </a:extLst>
                </p14:cNvPr>
                <p14:cNvContentPartPr/>
                <p14:nvPr/>
              </p14:nvContentPartPr>
              <p14:xfrm>
                <a:off x="11336795" y="3236788"/>
                <a:ext cx="18000" cy="9720"/>
              </p14:xfrm>
            </p:contentPart>
          </mc:Choice>
          <mc:Fallback xmlns="">
            <p:pic>
              <p:nvPicPr>
                <p:cNvPr id="145" name="Freihand 144">
                  <a:extLst>
                    <a:ext uri="{FF2B5EF4-FFF2-40B4-BE49-F238E27FC236}">
                      <a16:creationId xmlns:a16="http://schemas.microsoft.com/office/drawing/2014/main" id="{550D2B2A-7A8A-ADF5-E688-D349F6E671FF}"/>
                    </a:ext>
                  </a:extLst>
                </p:cNvPr>
                <p:cNvPicPr/>
                <p:nvPr/>
              </p:nvPicPr>
              <p:blipFill>
                <a:blip r:embed="rId241"/>
                <a:stretch>
                  <a:fillRect/>
                </a:stretch>
              </p:blipFill>
              <p:spPr>
                <a:xfrm>
                  <a:off x="11328155" y="3228148"/>
                  <a:ext cx="35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51202199-F982-C503-3137-0E69BFFD2FF2}"/>
                    </a:ext>
                  </a:extLst>
                </p14:cNvPr>
                <p14:cNvContentPartPr/>
                <p14:nvPr/>
              </p14:nvContentPartPr>
              <p14:xfrm>
                <a:off x="11302595" y="3185668"/>
                <a:ext cx="154080" cy="42120"/>
              </p14:xfrm>
            </p:contentPart>
          </mc:Choice>
          <mc:Fallback xmlns="">
            <p:pic>
              <p:nvPicPr>
                <p:cNvPr id="146" name="Freihand 145">
                  <a:extLst>
                    <a:ext uri="{FF2B5EF4-FFF2-40B4-BE49-F238E27FC236}">
                      <a16:creationId xmlns:a16="http://schemas.microsoft.com/office/drawing/2014/main" id="{51202199-F982-C503-3137-0E69BFFD2FF2}"/>
                    </a:ext>
                  </a:extLst>
                </p:cNvPr>
                <p:cNvPicPr/>
                <p:nvPr/>
              </p:nvPicPr>
              <p:blipFill>
                <a:blip r:embed="rId243"/>
                <a:stretch>
                  <a:fillRect/>
                </a:stretch>
              </p:blipFill>
              <p:spPr>
                <a:xfrm>
                  <a:off x="11293955" y="3177028"/>
                  <a:ext cx="171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7" name="Freihand 146">
                  <a:extLst>
                    <a:ext uri="{FF2B5EF4-FFF2-40B4-BE49-F238E27FC236}">
                      <a16:creationId xmlns:a16="http://schemas.microsoft.com/office/drawing/2014/main" id="{B4F2BF99-F1A2-A2AB-A638-13490A486305}"/>
                    </a:ext>
                  </a:extLst>
                </p14:cNvPr>
                <p14:cNvContentPartPr/>
                <p14:nvPr/>
              </p14:nvContentPartPr>
              <p14:xfrm>
                <a:off x="11536235" y="3191788"/>
                <a:ext cx="145800" cy="144360"/>
              </p14:xfrm>
            </p:contentPart>
          </mc:Choice>
          <mc:Fallback xmlns="">
            <p:pic>
              <p:nvPicPr>
                <p:cNvPr id="147" name="Freihand 146">
                  <a:extLst>
                    <a:ext uri="{FF2B5EF4-FFF2-40B4-BE49-F238E27FC236}">
                      <a16:creationId xmlns:a16="http://schemas.microsoft.com/office/drawing/2014/main" id="{B4F2BF99-F1A2-A2AB-A638-13490A486305}"/>
                    </a:ext>
                  </a:extLst>
                </p:cNvPr>
                <p:cNvPicPr/>
                <p:nvPr/>
              </p:nvPicPr>
              <p:blipFill>
                <a:blip r:embed="rId245"/>
                <a:stretch>
                  <a:fillRect/>
                </a:stretch>
              </p:blipFill>
              <p:spPr>
                <a:xfrm>
                  <a:off x="11527595" y="3183148"/>
                  <a:ext cx="163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8" name="Freihand 147">
                  <a:extLst>
                    <a:ext uri="{FF2B5EF4-FFF2-40B4-BE49-F238E27FC236}">
                      <a16:creationId xmlns:a16="http://schemas.microsoft.com/office/drawing/2014/main" id="{DB279854-38CC-7959-2FEF-B14E9B5C07B6}"/>
                    </a:ext>
                  </a:extLst>
                </p14:cNvPr>
                <p14:cNvContentPartPr/>
                <p14:nvPr/>
              </p14:nvContentPartPr>
              <p14:xfrm>
                <a:off x="11734595" y="3198268"/>
                <a:ext cx="164160" cy="104400"/>
              </p14:xfrm>
            </p:contentPart>
          </mc:Choice>
          <mc:Fallback xmlns="">
            <p:pic>
              <p:nvPicPr>
                <p:cNvPr id="148" name="Freihand 147">
                  <a:extLst>
                    <a:ext uri="{FF2B5EF4-FFF2-40B4-BE49-F238E27FC236}">
                      <a16:creationId xmlns:a16="http://schemas.microsoft.com/office/drawing/2014/main" id="{DB279854-38CC-7959-2FEF-B14E9B5C07B6}"/>
                    </a:ext>
                  </a:extLst>
                </p:cNvPr>
                <p:cNvPicPr/>
                <p:nvPr/>
              </p:nvPicPr>
              <p:blipFill>
                <a:blip r:embed="rId247"/>
                <a:stretch>
                  <a:fillRect/>
                </a:stretch>
              </p:blipFill>
              <p:spPr>
                <a:xfrm>
                  <a:off x="11725595" y="3189268"/>
                  <a:ext cx="181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 name="Freihand 148">
                  <a:extLst>
                    <a:ext uri="{FF2B5EF4-FFF2-40B4-BE49-F238E27FC236}">
                      <a16:creationId xmlns:a16="http://schemas.microsoft.com/office/drawing/2014/main" id="{FA875817-326B-5D8E-484E-162100F2709F}"/>
                    </a:ext>
                  </a:extLst>
                </p14:cNvPr>
                <p14:cNvContentPartPr/>
                <p14:nvPr/>
              </p14:nvContentPartPr>
              <p14:xfrm>
                <a:off x="9306395" y="3305908"/>
                <a:ext cx="181440" cy="266760"/>
              </p14:xfrm>
            </p:contentPart>
          </mc:Choice>
          <mc:Fallback xmlns="">
            <p:pic>
              <p:nvPicPr>
                <p:cNvPr id="149" name="Freihand 148">
                  <a:extLst>
                    <a:ext uri="{FF2B5EF4-FFF2-40B4-BE49-F238E27FC236}">
                      <a16:creationId xmlns:a16="http://schemas.microsoft.com/office/drawing/2014/main" id="{FA875817-326B-5D8E-484E-162100F2709F}"/>
                    </a:ext>
                  </a:extLst>
                </p:cNvPr>
                <p:cNvPicPr/>
                <p:nvPr/>
              </p:nvPicPr>
              <p:blipFill>
                <a:blip r:embed="rId249"/>
                <a:stretch>
                  <a:fillRect/>
                </a:stretch>
              </p:blipFill>
              <p:spPr>
                <a:xfrm>
                  <a:off x="9297755" y="3296908"/>
                  <a:ext cx="1990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0" name="Freihand 149">
                  <a:extLst>
                    <a:ext uri="{FF2B5EF4-FFF2-40B4-BE49-F238E27FC236}">
                      <a16:creationId xmlns:a16="http://schemas.microsoft.com/office/drawing/2014/main" id="{179AEAAE-C752-FDE4-31BA-25E87D82D136}"/>
                    </a:ext>
                  </a:extLst>
                </p14:cNvPr>
                <p14:cNvContentPartPr/>
                <p14:nvPr/>
              </p14:nvContentPartPr>
              <p14:xfrm>
                <a:off x="9392435" y="3369628"/>
                <a:ext cx="108360" cy="447120"/>
              </p14:xfrm>
            </p:contentPart>
          </mc:Choice>
          <mc:Fallback xmlns="">
            <p:pic>
              <p:nvPicPr>
                <p:cNvPr id="150" name="Freihand 149">
                  <a:extLst>
                    <a:ext uri="{FF2B5EF4-FFF2-40B4-BE49-F238E27FC236}">
                      <a16:creationId xmlns:a16="http://schemas.microsoft.com/office/drawing/2014/main" id="{179AEAAE-C752-FDE4-31BA-25E87D82D136}"/>
                    </a:ext>
                  </a:extLst>
                </p:cNvPr>
                <p:cNvPicPr/>
                <p:nvPr/>
              </p:nvPicPr>
              <p:blipFill>
                <a:blip r:embed="rId251"/>
                <a:stretch>
                  <a:fillRect/>
                </a:stretch>
              </p:blipFill>
              <p:spPr>
                <a:xfrm>
                  <a:off x="9383435" y="3360988"/>
                  <a:ext cx="1260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2" name="Freihand 151">
                  <a:extLst>
                    <a:ext uri="{FF2B5EF4-FFF2-40B4-BE49-F238E27FC236}">
                      <a16:creationId xmlns:a16="http://schemas.microsoft.com/office/drawing/2014/main" id="{AB2C570A-C93D-5B96-D69D-6A07E0B58330}"/>
                    </a:ext>
                  </a:extLst>
                </p14:cNvPr>
                <p14:cNvContentPartPr/>
                <p14:nvPr/>
              </p14:nvContentPartPr>
              <p14:xfrm>
                <a:off x="9919115" y="3917548"/>
                <a:ext cx="88200" cy="217800"/>
              </p14:xfrm>
            </p:contentPart>
          </mc:Choice>
          <mc:Fallback xmlns="">
            <p:pic>
              <p:nvPicPr>
                <p:cNvPr id="152" name="Freihand 151">
                  <a:extLst>
                    <a:ext uri="{FF2B5EF4-FFF2-40B4-BE49-F238E27FC236}">
                      <a16:creationId xmlns:a16="http://schemas.microsoft.com/office/drawing/2014/main" id="{AB2C570A-C93D-5B96-D69D-6A07E0B58330}"/>
                    </a:ext>
                  </a:extLst>
                </p:cNvPr>
                <p:cNvPicPr/>
                <p:nvPr/>
              </p:nvPicPr>
              <p:blipFill>
                <a:blip r:embed="rId253"/>
                <a:stretch>
                  <a:fillRect/>
                </a:stretch>
              </p:blipFill>
              <p:spPr>
                <a:xfrm>
                  <a:off x="9910115" y="3908548"/>
                  <a:ext cx="1058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3" name="Freihand 152">
                  <a:extLst>
                    <a:ext uri="{FF2B5EF4-FFF2-40B4-BE49-F238E27FC236}">
                      <a16:creationId xmlns:a16="http://schemas.microsoft.com/office/drawing/2014/main" id="{052FCD69-98D1-2CB2-0247-8791F4439103}"/>
                    </a:ext>
                  </a:extLst>
                </p14:cNvPr>
                <p14:cNvContentPartPr/>
                <p14:nvPr/>
              </p14:nvContentPartPr>
              <p14:xfrm>
                <a:off x="9964115" y="3888388"/>
                <a:ext cx="58680" cy="31680"/>
              </p14:xfrm>
            </p:contentPart>
          </mc:Choice>
          <mc:Fallback xmlns="">
            <p:pic>
              <p:nvPicPr>
                <p:cNvPr id="153" name="Freihand 152">
                  <a:extLst>
                    <a:ext uri="{FF2B5EF4-FFF2-40B4-BE49-F238E27FC236}">
                      <a16:creationId xmlns:a16="http://schemas.microsoft.com/office/drawing/2014/main" id="{052FCD69-98D1-2CB2-0247-8791F4439103}"/>
                    </a:ext>
                  </a:extLst>
                </p:cNvPr>
                <p:cNvPicPr/>
                <p:nvPr/>
              </p:nvPicPr>
              <p:blipFill>
                <a:blip r:embed="rId255"/>
                <a:stretch>
                  <a:fillRect/>
                </a:stretch>
              </p:blipFill>
              <p:spPr>
                <a:xfrm>
                  <a:off x="9955475" y="3879388"/>
                  <a:ext cx="76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4" name="Freihand 153">
                  <a:extLst>
                    <a:ext uri="{FF2B5EF4-FFF2-40B4-BE49-F238E27FC236}">
                      <a16:creationId xmlns:a16="http://schemas.microsoft.com/office/drawing/2014/main" id="{6744149C-400C-0E31-2766-BED491C8875D}"/>
                    </a:ext>
                  </a:extLst>
                </p14:cNvPr>
                <p14:cNvContentPartPr/>
                <p14:nvPr/>
              </p14:nvContentPartPr>
              <p14:xfrm>
                <a:off x="10069955" y="3907108"/>
                <a:ext cx="323640" cy="134640"/>
              </p14:xfrm>
            </p:contentPart>
          </mc:Choice>
          <mc:Fallback xmlns="">
            <p:pic>
              <p:nvPicPr>
                <p:cNvPr id="154" name="Freihand 153">
                  <a:extLst>
                    <a:ext uri="{FF2B5EF4-FFF2-40B4-BE49-F238E27FC236}">
                      <a16:creationId xmlns:a16="http://schemas.microsoft.com/office/drawing/2014/main" id="{6744149C-400C-0E31-2766-BED491C8875D}"/>
                    </a:ext>
                  </a:extLst>
                </p:cNvPr>
                <p:cNvPicPr/>
                <p:nvPr/>
              </p:nvPicPr>
              <p:blipFill>
                <a:blip r:embed="rId257"/>
                <a:stretch>
                  <a:fillRect/>
                </a:stretch>
              </p:blipFill>
              <p:spPr>
                <a:xfrm>
                  <a:off x="10061315" y="3898108"/>
                  <a:ext cx="341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Freihand 155">
                  <a:extLst>
                    <a:ext uri="{FF2B5EF4-FFF2-40B4-BE49-F238E27FC236}">
                      <a16:creationId xmlns:a16="http://schemas.microsoft.com/office/drawing/2014/main" id="{DAA7AB27-CB02-B2A7-C123-F00B2A02B792}"/>
                    </a:ext>
                  </a:extLst>
                </p14:cNvPr>
                <p14:cNvContentPartPr/>
                <p14:nvPr/>
              </p14:nvContentPartPr>
              <p14:xfrm>
                <a:off x="9914795" y="3911788"/>
                <a:ext cx="86760" cy="177480"/>
              </p14:xfrm>
            </p:contentPart>
          </mc:Choice>
          <mc:Fallback xmlns="">
            <p:pic>
              <p:nvPicPr>
                <p:cNvPr id="156" name="Freihand 155">
                  <a:extLst>
                    <a:ext uri="{FF2B5EF4-FFF2-40B4-BE49-F238E27FC236}">
                      <a16:creationId xmlns:a16="http://schemas.microsoft.com/office/drawing/2014/main" id="{DAA7AB27-CB02-B2A7-C123-F00B2A02B792}"/>
                    </a:ext>
                  </a:extLst>
                </p:cNvPr>
                <p:cNvPicPr/>
                <p:nvPr/>
              </p:nvPicPr>
              <p:blipFill>
                <a:blip r:embed="rId259"/>
                <a:stretch>
                  <a:fillRect/>
                </a:stretch>
              </p:blipFill>
              <p:spPr>
                <a:xfrm>
                  <a:off x="9905795" y="3903148"/>
                  <a:ext cx="104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BCD6E130-DA6F-2754-E432-768461E14614}"/>
                    </a:ext>
                  </a:extLst>
                </p14:cNvPr>
                <p14:cNvContentPartPr/>
                <p14:nvPr/>
              </p14:nvContentPartPr>
              <p14:xfrm>
                <a:off x="9979595" y="3885508"/>
                <a:ext cx="90360" cy="28080"/>
              </p14:xfrm>
            </p:contentPart>
          </mc:Choice>
          <mc:Fallback xmlns="">
            <p:pic>
              <p:nvPicPr>
                <p:cNvPr id="157" name="Freihand 156">
                  <a:extLst>
                    <a:ext uri="{FF2B5EF4-FFF2-40B4-BE49-F238E27FC236}">
                      <a16:creationId xmlns:a16="http://schemas.microsoft.com/office/drawing/2014/main" id="{BCD6E130-DA6F-2754-E432-768461E14614}"/>
                    </a:ext>
                  </a:extLst>
                </p:cNvPr>
                <p:cNvPicPr/>
                <p:nvPr/>
              </p:nvPicPr>
              <p:blipFill>
                <a:blip r:embed="rId261"/>
                <a:stretch>
                  <a:fillRect/>
                </a:stretch>
              </p:blipFill>
              <p:spPr>
                <a:xfrm>
                  <a:off x="9970595" y="3876508"/>
                  <a:ext cx="108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9" name="Freihand 158">
                  <a:extLst>
                    <a:ext uri="{FF2B5EF4-FFF2-40B4-BE49-F238E27FC236}">
                      <a16:creationId xmlns:a16="http://schemas.microsoft.com/office/drawing/2014/main" id="{5F618140-F1B4-30C8-384D-632292CD31D3}"/>
                    </a:ext>
                  </a:extLst>
                </p14:cNvPr>
                <p14:cNvContentPartPr/>
                <p14:nvPr/>
              </p14:nvContentPartPr>
              <p14:xfrm>
                <a:off x="10614995" y="3933388"/>
                <a:ext cx="148680" cy="9000"/>
              </p14:xfrm>
            </p:contentPart>
          </mc:Choice>
          <mc:Fallback xmlns="">
            <p:pic>
              <p:nvPicPr>
                <p:cNvPr id="159" name="Freihand 158">
                  <a:extLst>
                    <a:ext uri="{FF2B5EF4-FFF2-40B4-BE49-F238E27FC236}">
                      <a16:creationId xmlns:a16="http://schemas.microsoft.com/office/drawing/2014/main" id="{5F618140-F1B4-30C8-384D-632292CD31D3}"/>
                    </a:ext>
                  </a:extLst>
                </p:cNvPr>
                <p:cNvPicPr/>
                <p:nvPr/>
              </p:nvPicPr>
              <p:blipFill>
                <a:blip r:embed="rId263"/>
                <a:stretch>
                  <a:fillRect/>
                </a:stretch>
              </p:blipFill>
              <p:spPr>
                <a:xfrm>
                  <a:off x="10605995" y="3924748"/>
                  <a:ext cx="166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0" name="Freihand 159">
                  <a:extLst>
                    <a:ext uri="{FF2B5EF4-FFF2-40B4-BE49-F238E27FC236}">
                      <a16:creationId xmlns:a16="http://schemas.microsoft.com/office/drawing/2014/main" id="{8FB349EB-0099-A2FE-6D42-C5D69A5BDC7B}"/>
                    </a:ext>
                  </a:extLst>
                </p14:cNvPr>
                <p14:cNvContentPartPr/>
                <p14:nvPr/>
              </p14:nvContentPartPr>
              <p14:xfrm>
                <a:off x="10631555" y="3971548"/>
                <a:ext cx="131040" cy="12960"/>
              </p14:xfrm>
            </p:contentPart>
          </mc:Choice>
          <mc:Fallback xmlns="">
            <p:pic>
              <p:nvPicPr>
                <p:cNvPr id="160" name="Freihand 159">
                  <a:extLst>
                    <a:ext uri="{FF2B5EF4-FFF2-40B4-BE49-F238E27FC236}">
                      <a16:creationId xmlns:a16="http://schemas.microsoft.com/office/drawing/2014/main" id="{8FB349EB-0099-A2FE-6D42-C5D69A5BDC7B}"/>
                    </a:ext>
                  </a:extLst>
                </p:cNvPr>
                <p:cNvPicPr/>
                <p:nvPr/>
              </p:nvPicPr>
              <p:blipFill>
                <a:blip r:embed="rId265"/>
                <a:stretch>
                  <a:fillRect/>
                </a:stretch>
              </p:blipFill>
              <p:spPr>
                <a:xfrm>
                  <a:off x="10622555" y="3962548"/>
                  <a:ext cx="148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2" name="Freihand 161">
                  <a:extLst>
                    <a:ext uri="{FF2B5EF4-FFF2-40B4-BE49-F238E27FC236}">
                      <a16:creationId xmlns:a16="http://schemas.microsoft.com/office/drawing/2014/main" id="{D507E15A-D123-0142-BC52-E5E9C1D1CE18}"/>
                    </a:ext>
                  </a:extLst>
                </p14:cNvPr>
                <p14:cNvContentPartPr/>
                <p14:nvPr/>
              </p14:nvContentPartPr>
              <p14:xfrm>
                <a:off x="10916315" y="3834028"/>
                <a:ext cx="87120" cy="147960"/>
              </p14:xfrm>
            </p:contentPart>
          </mc:Choice>
          <mc:Fallback xmlns="">
            <p:pic>
              <p:nvPicPr>
                <p:cNvPr id="162" name="Freihand 161">
                  <a:extLst>
                    <a:ext uri="{FF2B5EF4-FFF2-40B4-BE49-F238E27FC236}">
                      <a16:creationId xmlns:a16="http://schemas.microsoft.com/office/drawing/2014/main" id="{D507E15A-D123-0142-BC52-E5E9C1D1CE18}"/>
                    </a:ext>
                  </a:extLst>
                </p:cNvPr>
                <p:cNvPicPr/>
                <p:nvPr/>
              </p:nvPicPr>
              <p:blipFill>
                <a:blip r:embed="rId267"/>
                <a:stretch>
                  <a:fillRect/>
                </a:stretch>
              </p:blipFill>
              <p:spPr>
                <a:xfrm>
                  <a:off x="10907315" y="3825388"/>
                  <a:ext cx="104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3" name="Freihand 162">
                  <a:extLst>
                    <a:ext uri="{FF2B5EF4-FFF2-40B4-BE49-F238E27FC236}">
                      <a16:creationId xmlns:a16="http://schemas.microsoft.com/office/drawing/2014/main" id="{9D1323B6-4CB5-109D-85E6-7D8FC496BC53}"/>
                    </a:ext>
                  </a:extLst>
                </p14:cNvPr>
                <p14:cNvContentPartPr/>
                <p14:nvPr/>
              </p14:nvContentPartPr>
              <p14:xfrm>
                <a:off x="11099195" y="3836188"/>
                <a:ext cx="113760" cy="122400"/>
              </p14:xfrm>
            </p:contentPart>
          </mc:Choice>
          <mc:Fallback xmlns="">
            <p:pic>
              <p:nvPicPr>
                <p:cNvPr id="163" name="Freihand 162">
                  <a:extLst>
                    <a:ext uri="{FF2B5EF4-FFF2-40B4-BE49-F238E27FC236}">
                      <a16:creationId xmlns:a16="http://schemas.microsoft.com/office/drawing/2014/main" id="{9D1323B6-4CB5-109D-85E6-7D8FC496BC53}"/>
                    </a:ext>
                  </a:extLst>
                </p:cNvPr>
                <p:cNvPicPr/>
                <p:nvPr/>
              </p:nvPicPr>
              <p:blipFill>
                <a:blip r:embed="rId269"/>
                <a:stretch>
                  <a:fillRect/>
                </a:stretch>
              </p:blipFill>
              <p:spPr>
                <a:xfrm>
                  <a:off x="11090195" y="3827548"/>
                  <a:ext cx="131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4" name="Freihand 163">
                  <a:extLst>
                    <a:ext uri="{FF2B5EF4-FFF2-40B4-BE49-F238E27FC236}">
                      <a16:creationId xmlns:a16="http://schemas.microsoft.com/office/drawing/2014/main" id="{EE4F0D52-35D4-ABC3-7B17-61E03001E1D3}"/>
                    </a:ext>
                  </a:extLst>
                </p14:cNvPr>
                <p14:cNvContentPartPr/>
                <p14:nvPr/>
              </p14:nvContentPartPr>
              <p14:xfrm>
                <a:off x="11264435" y="3804868"/>
                <a:ext cx="151560" cy="124920"/>
              </p14:xfrm>
            </p:contentPart>
          </mc:Choice>
          <mc:Fallback xmlns="">
            <p:pic>
              <p:nvPicPr>
                <p:cNvPr id="164" name="Freihand 163">
                  <a:extLst>
                    <a:ext uri="{FF2B5EF4-FFF2-40B4-BE49-F238E27FC236}">
                      <a16:creationId xmlns:a16="http://schemas.microsoft.com/office/drawing/2014/main" id="{EE4F0D52-35D4-ABC3-7B17-61E03001E1D3}"/>
                    </a:ext>
                  </a:extLst>
                </p:cNvPr>
                <p:cNvPicPr/>
                <p:nvPr/>
              </p:nvPicPr>
              <p:blipFill>
                <a:blip r:embed="rId271"/>
                <a:stretch>
                  <a:fillRect/>
                </a:stretch>
              </p:blipFill>
              <p:spPr>
                <a:xfrm>
                  <a:off x="11255435" y="3796228"/>
                  <a:ext cx="169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5" name="Freihand 164">
                  <a:extLst>
                    <a:ext uri="{FF2B5EF4-FFF2-40B4-BE49-F238E27FC236}">
                      <a16:creationId xmlns:a16="http://schemas.microsoft.com/office/drawing/2014/main" id="{CFCAC49C-8D62-DE10-7975-46B6ED8D19A3}"/>
                    </a:ext>
                  </a:extLst>
                </p14:cNvPr>
                <p14:cNvContentPartPr/>
                <p14:nvPr/>
              </p14:nvContentPartPr>
              <p14:xfrm>
                <a:off x="10458395" y="3783988"/>
                <a:ext cx="20880" cy="218160"/>
              </p14:xfrm>
            </p:contentPart>
          </mc:Choice>
          <mc:Fallback xmlns="">
            <p:pic>
              <p:nvPicPr>
                <p:cNvPr id="165" name="Freihand 164">
                  <a:extLst>
                    <a:ext uri="{FF2B5EF4-FFF2-40B4-BE49-F238E27FC236}">
                      <a16:creationId xmlns:a16="http://schemas.microsoft.com/office/drawing/2014/main" id="{CFCAC49C-8D62-DE10-7975-46B6ED8D19A3}"/>
                    </a:ext>
                  </a:extLst>
                </p:cNvPr>
                <p:cNvPicPr/>
                <p:nvPr/>
              </p:nvPicPr>
              <p:blipFill>
                <a:blip r:embed="rId273"/>
                <a:stretch>
                  <a:fillRect/>
                </a:stretch>
              </p:blipFill>
              <p:spPr>
                <a:xfrm>
                  <a:off x="10449755" y="3775348"/>
                  <a:ext cx="38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 name="Freihand 166">
                  <a:extLst>
                    <a:ext uri="{FF2B5EF4-FFF2-40B4-BE49-F238E27FC236}">
                      <a16:creationId xmlns:a16="http://schemas.microsoft.com/office/drawing/2014/main" id="{6D11F470-6005-FADE-5F5A-18450D59A515}"/>
                    </a:ext>
                  </a:extLst>
                </p14:cNvPr>
                <p14:cNvContentPartPr/>
                <p14:nvPr/>
              </p14:nvContentPartPr>
              <p14:xfrm>
                <a:off x="10396115" y="4361068"/>
                <a:ext cx="47160" cy="131400"/>
              </p14:xfrm>
            </p:contentPart>
          </mc:Choice>
          <mc:Fallback xmlns="">
            <p:pic>
              <p:nvPicPr>
                <p:cNvPr id="167" name="Freihand 166">
                  <a:extLst>
                    <a:ext uri="{FF2B5EF4-FFF2-40B4-BE49-F238E27FC236}">
                      <a16:creationId xmlns:a16="http://schemas.microsoft.com/office/drawing/2014/main" id="{6D11F470-6005-FADE-5F5A-18450D59A515}"/>
                    </a:ext>
                  </a:extLst>
                </p:cNvPr>
                <p:cNvPicPr/>
                <p:nvPr/>
              </p:nvPicPr>
              <p:blipFill>
                <a:blip r:embed="rId275"/>
                <a:stretch>
                  <a:fillRect/>
                </a:stretch>
              </p:blipFill>
              <p:spPr>
                <a:xfrm>
                  <a:off x="10387475" y="4352068"/>
                  <a:ext cx="64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8" name="Freihand 167">
                  <a:extLst>
                    <a:ext uri="{FF2B5EF4-FFF2-40B4-BE49-F238E27FC236}">
                      <a16:creationId xmlns:a16="http://schemas.microsoft.com/office/drawing/2014/main" id="{ADE1AFFD-5924-8A23-B34E-259D005BFE13}"/>
                    </a:ext>
                  </a:extLst>
                </p14:cNvPr>
                <p14:cNvContentPartPr/>
                <p14:nvPr/>
              </p14:nvContentPartPr>
              <p14:xfrm>
                <a:off x="10420595" y="4255228"/>
                <a:ext cx="31320" cy="11880"/>
              </p14:xfrm>
            </p:contentPart>
          </mc:Choice>
          <mc:Fallback xmlns="">
            <p:pic>
              <p:nvPicPr>
                <p:cNvPr id="168" name="Freihand 167">
                  <a:extLst>
                    <a:ext uri="{FF2B5EF4-FFF2-40B4-BE49-F238E27FC236}">
                      <a16:creationId xmlns:a16="http://schemas.microsoft.com/office/drawing/2014/main" id="{ADE1AFFD-5924-8A23-B34E-259D005BFE13}"/>
                    </a:ext>
                  </a:extLst>
                </p:cNvPr>
                <p:cNvPicPr/>
                <p:nvPr/>
              </p:nvPicPr>
              <p:blipFill>
                <a:blip r:embed="rId277"/>
                <a:stretch>
                  <a:fillRect/>
                </a:stretch>
              </p:blipFill>
              <p:spPr>
                <a:xfrm>
                  <a:off x="10411595" y="4246228"/>
                  <a:ext cx="48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9" name="Freihand 168">
                  <a:extLst>
                    <a:ext uri="{FF2B5EF4-FFF2-40B4-BE49-F238E27FC236}">
                      <a16:creationId xmlns:a16="http://schemas.microsoft.com/office/drawing/2014/main" id="{C44E9087-198F-5D84-98B0-9AC4293041B0}"/>
                    </a:ext>
                  </a:extLst>
                </p14:cNvPr>
                <p14:cNvContentPartPr/>
                <p14:nvPr/>
              </p14:nvContentPartPr>
              <p14:xfrm>
                <a:off x="10627235" y="4340188"/>
                <a:ext cx="129240" cy="95040"/>
              </p14:xfrm>
            </p:contentPart>
          </mc:Choice>
          <mc:Fallback xmlns="">
            <p:pic>
              <p:nvPicPr>
                <p:cNvPr id="169" name="Freihand 168">
                  <a:extLst>
                    <a:ext uri="{FF2B5EF4-FFF2-40B4-BE49-F238E27FC236}">
                      <a16:creationId xmlns:a16="http://schemas.microsoft.com/office/drawing/2014/main" id="{C44E9087-198F-5D84-98B0-9AC4293041B0}"/>
                    </a:ext>
                  </a:extLst>
                </p:cNvPr>
                <p:cNvPicPr/>
                <p:nvPr/>
              </p:nvPicPr>
              <p:blipFill>
                <a:blip r:embed="rId279"/>
                <a:stretch>
                  <a:fillRect/>
                </a:stretch>
              </p:blipFill>
              <p:spPr>
                <a:xfrm>
                  <a:off x="10618235" y="4331188"/>
                  <a:ext cx="146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1" name="Freihand 170">
                  <a:extLst>
                    <a:ext uri="{FF2B5EF4-FFF2-40B4-BE49-F238E27FC236}">
                      <a16:creationId xmlns:a16="http://schemas.microsoft.com/office/drawing/2014/main" id="{A70465F2-0DBB-4279-CE62-4511B714A8BF}"/>
                    </a:ext>
                  </a:extLst>
                </p14:cNvPr>
                <p14:cNvContentPartPr/>
                <p14:nvPr/>
              </p14:nvContentPartPr>
              <p14:xfrm>
                <a:off x="10897235" y="4154068"/>
                <a:ext cx="116640" cy="186120"/>
              </p14:xfrm>
            </p:contentPart>
          </mc:Choice>
          <mc:Fallback xmlns="">
            <p:pic>
              <p:nvPicPr>
                <p:cNvPr id="171" name="Freihand 170">
                  <a:extLst>
                    <a:ext uri="{FF2B5EF4-FFF2-40B4-BE49-F238E27FC236}">
                      <a16:creationId xmlns:a16="http://schemas.microsoft.com/office/drawing/2014/main" id="{A70465F2-0DBB-4279-CE62-4511B714A8BF}"/>
                    </a:ext>
                  </a:extLst>
                </p:cNvPr>
                <p:cNvPicPr/>
                <p:nvPr/>
              </p:nvPicPr>
              <p:blipFill>
                <a:blip r:embed="rId281"/>
                <a:stretch>
                  <a:fillRect/>
                </a:stretch>
              </p:blipFill>
              <p:spPr>
                <a:xfrm>
                  <a:off x="10888595" y="4145068"/>
                  <a:ext cx="134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2" name="Freihand 171">
                  <a:extLst>
                    <a:ext uri="{FF2B5EF4-FFF2-40B4-BE49-F238E27FC236}">
                      <a16:creationId xmlns:a16="http://schemas.microsoft.com/office/drawing/2014/main" id="{85538D89-0982-B793-ABE7-E3A7DFA0919D}"/>
                    </a:ext>
                  </a:extLst>
                </p14:cNvPr>
                <p14:cNvContentPartPr/>
                <p14:nvPr/>
              </p14:nvContentPartPr>
              <p14:xfrm>
                <a:off x="10904075" y="4337308"/>
                <a:ext cx="156240" cy="52200"/>
              </p14:xfrm>
            </p:contentPart>
          </mc:Choice>
          <mc:Fallback xmlns="">
            <p:pic>
              <p:nvPicPr>
                <p:cNvPr id="172" name="Freihand 171">
                  <a:extLst>
                    <a:ext uri="{FF2B5EF4-FFF2-40B4-BE49-F238E27FC236}">
                      <a16:creationId xmlns:a16="http://schemas.microsoft.com/office/drawing/2014/main" id="{85538D89-0982-B793-ABE7-E3A7DFA0919D}"/>
                    </a:ext>
                  </a:extLst>
                </p:cNvPr>
                <p:cNvPicPr/>
                <p:nvPr/>
              </p:nvPicPr>
              <p:blipFill>
                <a:blip r:embed="rId283"/>
                <a:stretch>
                  <a:fillRect/>
                </a:stretch>
              </p:blipFill>
              <p:spPr>
                <a:xfrm>
                  <a:off x="10895435" y="4328668"/>
                  <a:ext cx="173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3" name="Freihand 172">
                  <a:extLst>
                    <a:ext uri="{FF2B5EF4-FFF2-40B4-BE49-F238E27FC236}">
                      <a16:creationId xmlns:a16="http://schemas.microsoft.com/office/drawing/2014/main" id="{F1EF6988-CBBC-6B91-6DF7-E50B61FA32AF}"/>
                    </a:ext>
                  </a:extLst>
                </p14:cNvPr>
                <p14:cNvContentPartPr/>
                <p14:nvPr/>
              </p14:nvContentPartPr>
              <p14:xfrm>
                <a:off x="10931795" y="4413988"/>
                <a:ext cx="120600" cy="178560"/>
              </p14:xfrm>
            </p:contentPart>
          </mc:Choice>
          <mc:Fallback xmlns="">
            <p:pic>
              <p:nvPicPr>
                <p:cNvPr id="173" name="Freihand 172">
                  <a:extLst>
                    <a:ext uri="{FF2B5EF4-FFF2-40B4-BE49-F238E27FC236}">
                      <a16:creationId xmlns:a16="http://schemas.microsoft.com/office/drawing/2014/main" id="{F1EF6988-CBBC-6B91-6DF7-E50B61FA32AF}"/>
                    </a:ext>
                  </a:extLst>
                </p:cNvPr>
                <p:cNvPicPr/>
                <p:nvPr/>
              </p:nvPicPr>
              <p:blipFill>
                <a:blip r:embed="rId285"/>
                <a:stretch>
                  <a:fillRect/>
                </a:stretch>
              </p:blipFill>
              <p:spPr>
                <a:xfrm>
                  <a:off x="10923155" y="4404988"/>
                  <a:ext cx="138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5" name="Freihand 174">
                  <a:extLst>
                    <a:ext uri="{FF2B5EF4-FFF2-40B4-BE49-F238E27FC236}">
                      <a16:creationId xmlns:a16="http://schemas.microsoft.com/office/drawing/2014/main" id="{E2F188D4-FB9D-D335-8740-E5814A2854E1}"/>
                    </a:ext>
                  </a:extLst>
                </p14:cNvPr>
                <p14:cNvContentPartPr/>
                <p14:nvPr/>
              </p14:nvContentPartPr>
              <p14:xfrm>
                <a:off x="11210795" y="4328668"/>
                <a:ext cx="120600" cy="16200"/>
              </p14:xfrm>
            </p:contentPart>
          </mc:Choice>
          <mc:Fallback xmlns="">
            <p:pic>
              <p:nvPicPr>
                <p:cNvPr id="175" name="Freihand 174">
                  <a:extLst>
                    <a:ext uri="{FF2B5EF4-FFF2-40B4-BE49-F238E27FC236}">
                      <a16:creationId xmlns:a16="http://schemas.microsoft.com/office/drawing/2014/main" id="{E2F188D4-FB9D-D335-8740-E5814A2854E1}"/>
                    </a:ext>
                  </a:extLst>
                </p:cNvPr>
                <p:cNvPicPr/>
                <p:nvPr/>
              </p:nvPicPr>
              <p:blipFill>
                <a:blip r:embed="rId287"/>
                <a:stretch>
                  <a:fillRect/>
                </a:stretch>
              </p:blipFill>
              <p:spPr>
                <a:xfrm>
                  <a:off x="11201795" y="4319668"/>
                  <a:ext cx="138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6" name="Freihand 175">
                  <a:extLst>
                    <a:ext uri="{FF2B5EF4-FFF2-40B4-BE49-F238E27FC236}">
                      <a16:creationId xmlns:a16="http://schemas.microsoft.com/office/drawing/2014/main" id="{67493E99-A76F-F5E5-9B37-F320B7227CFD}"/>
                    </a:ext>
                  </a:extLst>
                </p14:cNvPr>
                <p14:cNvContentPartPr/>
                <p14:nvPr/>
              </p14:nvContentPartPr>
              <p14:xfrm>
                <a:off x="11216555" y="4242988"/>
                <a:ext cx="350280" cy="192600"/>
              </p14:xfrm>
            </p:contentPart>
          </mc:Choice>
          <mc:Fallback xmlns="">
            <p:pic>
              <p:nvPicPr>
                <p:cNvPr id="176" name="Freihand 175">
                  <a:extLst>
                    <a:ext uri="{FF2B5EF4-FFF2-40B4-BE49-F238E27FC236}">
                      <a16:creationId xmlns:a16="http://schemas.microsoft.com/office/drawing/2014/main" id="{67493E99-A76F-F5E5-9B37-F320B7227CFD}"/>
                    </a:ext>
                  </a:extLst>
                </p:cNvPr>
                <p:cNvPicPr/>
                <p:nvPr/>
              </p:nvPicPr>
              <p:blipFill>
                <a:blip r:embed="rId289"/>
                <a:stretch>
                  <a:fillRect/>
                </a:stretch>
              </p:blipFill>
              <p:spPr>
                <a:xfrm>
                  <a:off x="11207915" y="4234348"/>
                  <a:ext cx="367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Freihand 176">
                  <a:extLst>
                    <a:ext uri="{FF2B5EF4-FFF2-40B4-BE49-F238E27FC236}">
                      <a16:creationId xmlns:a16="http://schemas.microsoft.com/office/drawing/2014/main" id="{22DC156D-6473-9D17-3589-CA1450E08B76}"/>
                    </a:ext>
                  </a:extLst>
                </p14:cNvPr>
                <p14:cNvContentPartPr/>
                <p14:nvPr/>
              </p14:nvContentPartPr>
              <p14:xfrm>
                <a:off x="11557835" y="4246948"/>
                <a:ext cx="111240" cy="124560"/>
              </p14:xfrm>
            </p:contentPart>
          </mc:Choice>
          <mc:Fallback xmlns="">
            <p:pic>
              <p:nvPicPr>
                <p:cNvPr id="177" name="Freihand 176">
                  <a:extLst>
                    <a:ext uri="{FF2B5EF4-FFF2-40B4-BE49-F238E27FC236}">
                      <a16:creationId xmlns:a16="http://schemas.microsoft.com/office/drawing/2014/main" id="{22DC156D-6473-9D17-3589-CA1450E08B76}"/>
                    </a:ext>
                  </a:extLst>
                </p:cNvPr>
                <p:cNvPicPr/>
                <p:nvPr/>
              </p:nvPicPr>
              <p:blipFill>
                <a:blip r:embed="rId291"/>
                <a:stretch>
                  <a:fillRect/>
                </a:stretch>
              </p:blipFill>
              <p:spPr>
                <a:xfrm>
                  <a:off x="11549195" y="4237948"/>
                  <a:ext cx="128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Freihand 177">
                  <a:extLst>
                    <a:ext uri="{FF2B5EF4-FFF2-40B4-BE49-F238E27FC236}">
                      <a16:creationId xmlns:a16="http://schemas.microsoft.com/office/drawing/2014/main" id="{BCC518D8-323B-6AAF-E2C4-873070FD4519}"/>
                    </a:ext>
                  </a:extLst>
                </p14:cNvPr>
                <p14:cNvContentPartPr/>
                <p14:nvPr/>
              </p14:nvContentPartPr>
              <p14:xfrm>
                <a:off x="11664035" y="4154428"/>
                <a:ext cx="203040" cy="207360"/>
              </p14:xfrm>
            </p:contentPart>
          </mc:Choice>
          <mc:Fallback xmlns="">
            <p:pic>
              <p:nvPicPr>
                <p:cNvPr id="178" name="Freihand 177">
                  <a:extLst>
                    <a:ext uri="{FF2B5EF4-FFF2-40B4-BE49-F238E27FC236}">
                      <a16:creationId xmlns:a16="http://schemas.microsoft.com/office/drawing/2014/main" id="{BCC518D8-323B-6AAF-E2C4-873070FD4519}"/>
                    </a:ext>
                  </a:extLst>
                </p:cNvPr>
                <p:cNvPicPr/>
                <p:nvPr/>
              </p:nvPicPr>
              <p:blipFill>
                <a:blip r:embed="rId293"/>
                <a:stretch>
                  <a:fillRect/>
                </a:stretch>
              </p:blipFill>
              <p:spPr>
                <a:xfrm>
                  <a:off x="11655395" y="4145788"/>
                  <a:ext cx="220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Freihand 178">
                  <a:extLst>
                    <a:ext uri="{FF2B5EF4-FFF2-40B4-BE49-F238E27FC236}">
                      <a16:creationId xmlns:a16="http://schemas.microsoft.com/office/drawing/2014/main" id="{1FC04A76-80D6-73EE-3A56-570DE200E223}"/>
                    </a:ext>
                  </a:extLst>
                </p14:cNvPr>
                <p14:cNvContentPartPr/>
                <p14:nvPr/>
              </p14:nvContentPartPr>
              <p14:xfrm>
                <a:off x="11842235" y="4292668"/>
                <a:ext cx="92880" cy="90720"/>
              </p14:xfrm>
            </p:contentPart>
          </mc:Choice>
          <mc:Fallback xmlns="">
            <p:pic>
              <p:nvPicPr>
                <p:cNvPr id="179" name="Freihand 178">
                  <a:extLst>
                    <a:ext uri="{FF2B5EF4-FFF2-40B4-BE49-F238E27FC236}">
                      <a16:creationId xmlns:a16="http://schemas.microsoft.com/office/drawing/2014/main" id="{1FC04A76-80D6-73EE-3A56-570DE200E223}"/>
                    </a:ext>
                  </a:extLst>
                </p:cNvPr>
                <p:cNvPicPr/>
                <p:nvPr/>
              </p:nvPicPr>
              <p:blipFill>
                <a:blip r:embed="rId295"/>
                <a:stretch>
                  <a:fillRect/>
                </a:stretch>
              </p:blipFill>
              <p:spPr>
                <a:xfrm>
                  <a:off x="11833235" y="4284028"/>
                  <a:ext cx="110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1" name="Freihand 180">
                  <a:extLst>
                    <a:ext uri="{FF2B5EF4-FFF2-40B4-BE49-F238E27FC236}">
                      <a16:creationId xmlns:a16="http://schemas.microsoft.com/office/drawing/2014/main" id="{5D3772FD-53C8-6692-1B0C-3BCAAA2AA6C0}"/>
                    </a:ext>
                  </a:extLst>
                </p14:cNvPr>
                <p14:cNvContentPartPr/>
                <p14:nvPr/>
              </p14:nvContentPartPr>
              <p14:xfrm>
                <a:off x="1834955" y="2502028"/>
                <a:ext cx="164160" cy="63000"/>
              </p14:xfrm>
            </p:contentPart>
          </mc:Choice>
          <mc:Fallback xmlns="">
            <p:pic>
              <p:nvPicPr>
                <p:cNvPr id="181" name="Freihand 180">
                  <a:extLst>
                    <a:ext uri="{FF2B5EF4-FFF2-40B4-BE49-F238E27FC236}">
                      <a16:creationId xmlns:a16="http://schemas.microsoft.com/office/drawing/2014/main" id="{5D3772FD-53C8-6692-1B0C-3BCAAA2AA6C0}"/>
                    </a:ext>
                  </a:extLst>
                </p:cNvPr>
                <p:cNvPicPr/>
                <p:nvPr/>
              </p:nvPicPr>
              <p:blipFill>
                <a:blip r:embed="rId297"/>
                <a:stretch>
                  <a:fillRect/>
                </a:stretch>
              </p:blipFill>
              <p:spPr>
                <a:xfrm>
                  <a:off x="1825955" y="2493028"/>
                  <a:ext cx="181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2" name="Freihand 181">
                  <a:extLst>
                    <a:ext uri="{FF2B5EF4-FFF2-40B4-BE49-F238E27FC236}">
                      <a16:creationId xmlns:a16="http://schemas.microsoft.com/office/drawing/2014/main" id="{949482EF-5D09-CE22-C356-420E4D9EC30B}"/>
                    </a:ext>
                  </a:extLst>
                </p14:cNvPr>
                <p14:cNvContentPartPr/>
                <p14:nvPr/>
              </p14:nvContentPartPr>
              <p14:xfrm>
                <a:off x="1270115" y="2500948"/>
                <a:ext cx="126000" cy="204840"/>
              </p14:xfrm>
            </p:contentPart>
          </mc:Choice>
          <mc:Fallback xmlns="">
            <p:pic>
              <p:nvPicPr>
                <p:cNvPr id="182" name="Freihand 181">
                  <a:extLst>
                    <a:ext uri="{FF2B5EF4-FFF2-40B4-BE49-F238E27FC236}">
                      <a16:creationId xmlns:a16="http://schemas.microsoft.com/office/drawing/2014/main" id="{949482EF-5D09-CE22-C356-420E4D9EC30B}"/>
                    </a:ext>
                  </a:extLst>
                </p:cNvPr>
                <p:cNvPicPr/>
                <p:nvPr/>
              </p:nvPicPr>
              <p:blipFill>
                <a:blip r:embed="rId299"/>
                <a:stretch>
                  <a:fillRect/>
                </a:stretch>
              </p:blipFill>
              <p:spPr>
                <a:xfrm>
                  <a:off x="1261475" y="2492308"/>
                  <a:ext cx="143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3" name="Freihand 182">
                  <a:extLst>
                    <a:ext uri="{FF2B5EF4-FFF2-40B4-BE49-F238E27FC236}">
                      <a16:creationId xmlns:a16="http://schemas.microsoft.com/office/drawing/2014/main" id="{25CCD3F8-7C85-A825-53A3-0189BB1E7AAC}"/>
                    </a:ext>
                  </a:extLst>
                </p14:cNvPr>
                <p14:cNvContentPartPr/>
                <p14:nvPr/>
              </p14:nvContentPartPr>
              <p14:xfrm>
                <a:off x="1476755" y="2512468"/>
                <a:ext cx="79920" cy="105840"/>
              </p14:xfrm>
            </p:contentPart>
          </mc:Choice>
          <mc:Fallback xmlns="">
            <p:pic>
              <p:nvPicPr>
                <p:cNvPr id="183" name="Freihand 182">
                  <a:extLst>
                    <a:ext uri="{FF2B5EF4-FFF2-40B4-BE49-F238E27FC236}">
                      <a16:creationId xmlns:a16="http://schemas.microsoft.com/office/drawing/2014/main" id="{25CCD3F8-7C85-A825-53A3-0189BB1E7AAC}"/>
                    </a:ext>
                  </a:extLst>
                </p:cNvPr>
                <p:cNvPicPr/>
                <p:nvPr/>
              </p:nvPicPr>
              <p:blipFill>
                <a:blip r:embed="rId301"/>
                <a:stretch>
                  <a:fillRect/>
                </a:stretch>
              </p:blipFill>
              <p:spPr>
                <a:xfrm>
                  <a:off x="1467755" y="2503828"/>
                  <a:ext cx="97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4" name="Freihand 183">
                  <a:extLst>
                    <a:ext uri="{FF2B5EF4-FFF2-40B4-BE49-F238E27FC236}">
                      <a16:creationId xmlns:a16="http://schemas.microsoft.com/office/drawing/2014/main" id="{4DFCADF4-0787-3CE8-0F1F-0C59D9251886}"/>
                    </a:ext>
                  </a:extLst>
                </p14:cNvPr>
                <p14:cNvContentPartPr/>
                <p14:nvPr/>
              </p14:nvContentPartPr>
              <p14:xfrm>
                <a:off x="1659275" y="2431828"/>
                <a:ext cx="60480" cy="187560"/>
              </p14:xfrm>
            </p:contentPart>
          </mc:Choice>
          <mc:Fallback xmlns="">
            <p:pic>
              <p:nvPicPr>
                <p:cNvPr id="184" name="Freihand 183">
                  <a:extLst>
                    <a:ext uri="{FF2B5EF4-FFF2-40B4-BE49-F238E27FC236}">
                      <a16:creationId xmlns:a16="http://schemas.microsoft.com/office/drawing/2014/main" id="{4DFCADF4-0787-3CE8-0F1F-0C59D9251886}"/>
                    </a:ext>
                  </a:extLst>
                </p:cNvPr>
                <p:cNvPicPr/>
                <p:nvPr/>
              </p:nvPicPr>
              <p:blipFill>
                <a:blip r:embed="rId303"/>
                <a:stretch>
                  <a:fillRect/>
                </a:stretch>
              </p:blipFill>
              <p:spPr>
                <a:xfrm>
                  <a:off x="1650275" y="2423188"/>
                  <a:ext cx="78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5" name="Freihand 184">
                  <a:extLst>
                    <a:ext uri="{FF2B5EF4-FFF2-40B4-BE49-F238E27FC236}">
                      <a16:creationId xmlns:a16="http://schemas.microsoft.com/office/drawing/2014/main" id="{3AEA2673-C1D1-1D10-C0DD-2E9A7127E130}"/>
                    </a:ext>
                  </a:extLst>
                </p14:cNvPr>
                <p14:cNvContentPartPr/>
                <p14:nvPr/>
              </p14:nvContentPartPr>
              <p14:xfrm>
                <a:off x="1562075" y="2396188"/>
                <a:ext cx="102960" cy="131040"/>
              </p14:xfrm>
            </p:contentPart>
          </mc:Choice>
          <mc:Fallback xmlns="">
            <p:pic>
              <p:nvPicPr>
                <p:cNvPr id="185" name="Freihand 184">
                  <a:extLst>
                    <a:ext uri="{FF2B5EF4-FFF2-40B4-BE49-F238E27FC236}">
                      <a16:creationId xmlns:a16="http://schemas.microsoft.com/office/drawing/2014/main" id="{3AEA2673-C1D1-1D10-C0DD-2E9A7127E130}"/>
                    </a:ext>
                  </a:extLst>
                </p:cNvPr>
                <p:cNvPicPr/>
                <p:nvPr/>
              </p:nvPicPr>
              <p:blipFill>
                <a:blip r:embed="rId305"/>
                <a:stretch>
                  <a:fillRect/>
                </a:stretch>
              </p:blipFill>
              <p:spPr>
                <a:xfrm>
                  <a:off x="1553435" y="2387188"/>
                  <a:ext cx="120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6" name="Freihand 185">
                  <a:extLst>
                    <a:ext uri="{FF2B5EF4-FFF2-40B4-BE49-F238E27FC236}">
                      <a16:creationId xmlns:a16="http://schemas.microsoft.com/office/drawing/2014/main" id="{402E6B93-C114-4E80-DFCE-65236E9A2421}"/>
                    </a:ext>
                  </a:extLst>
                </p14:cNvPr>
                <p14:cNvContentPartPr/>
                <p14:nvPr/>
              </p14:nvContentPartPr>
              <p14:xfrm>
                <a:off x="1755755" y="2520748"/>
                <a:ext cx="39960" cy="54360"/>
              </p14:xfrm>
            </p:contentPart>
          </mc:Choice>
          <mc:Fallback xmlns="">
            <p:pic>
              <p:nvPicPr>
                <p:cNvPr id="186" name="Freihand 185">
                  <a:extLst>
                    <a:ext uri="{FF2B5EF4-FFF2-40B4-BE49-F238E27FC236}">
                      <a16:creationId xmlns:a16="http://schemas.microsoft.com/office/drawing/2014/main" id="{402E6B93-C114-4E80-DFCE-65236E9A2421}"/>
                    </a:ext>
                  </a:extLst>
                </p:cNvPr>
                <p:cNvPicPr/>
                <p:nvPr/>
              </p:nvPicPr>
              <p:blipFill>
                <a:blip r:embed="rId307"/>
                <a:stretch>
                  <a:fillRect/>
                </a:stretch>
              </p:blipFill>
              <p:spPr>
                <a:xfrm>
                  <a:off x="1746755" y="2511748"/>
                  <a:ext cx="57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8" name="Freihand 187">
                  <a:extLst>
                    <a:ext uri="{FF2B5EF4-FFF2-40B4-BE49-F238E27FC236}">
                      <a16:creationId xmlns:a16="http://schemas.microsoft.com/office/drawing/2014/main" id="{E19BE916-E38C-E43A-28BD-B75C1D8375E7}"/>
                    </a:ext>
                  </a:extLst>
                </p14:cNvPr>
                <p14:cNvContentPartPr/>
                <p14:nvPr/>
              </p14:nvContentPartPr>
              <p14:xfrm>
                <a:off x="4808915" y="2261908"/>
                <a:ext cx="1189080" cy="2237040"/>
              </p14:xfrm>
            </p:contentPart>
          </mc:Choice>
          <mc:Fallback xmlns="">
            <p:pic>
              <p:nvPicPr>
                <p:cNvPr id="188" name="Freihand 187">
                  <a:extLst>
                    <a:ext uri="{FF2B5EF4-FFF2-40B4-BE49-F238E27FC236}">
                      <a16:creationId xmlns:a16="http://schemas.microsoft.com/office/drawing/2014/main" id="{E19BE916-E38C-E43A-28BD-B75C1D8375E7}"/>
                    </a:ext>
                  </a:extLst>
                </p:cNvPr>
                <p:cNvPicPr/>
                <p:nvPr/>
              </p:nvPicPr>
              <p:blipFill>
                <a:blip r:embed="rId309"/>
                <a:stretch>
                  <a:fillRect/>
                </a:stretch>
              </p:blipFill>
              <p:spPr>
                <a:xfrm>
                  <a:off x="4800275" y="2253268"/>
                  <a:ext cx="1206720" cy="2254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0" name="Freihand 189">
                  <a:extLst>
                    <a:ext uri="{FF2B5EF4-FFF2-40B4-BE49-F238E27FC236}">
                      <a16:creationId xmlns:a16="http://schemas.microsoft.com/office/drawing/2014/main" id="{2CB5B950-0053-8E9D-6E38-96A0BE92559C}"/>
                    </a:ext>
                  </a:extLst>
                </p14:cNvPr>
                <p14:cNvContentPartPr/>
                <p14:nvPr/>
              </p14:nvContentPartPr>
              <p14:xfrm>
                <a:off x="6068555" y="2086588"/>
                <a:ext cx="174960" cy="212040"/>
              </p14:xfrm>
            </p:contentPart>
          </mc:Choice>
          <mc:Fallback xmlns="">
            <p:pic>
              <p:nvPicPr>
                <p:cNvPr id="190" name="Freihand 189">
                  <a:extLst>
                    <a:ext uri="{FF2B5EF4-FFF2-40B4-BE49-F238E27FC236}">
                      <a16:creationId xmlns:a16="http://schemas.microsoft.com/office/drawing/2014/main" id="{2CB5B950-0053-8E9D-6E38-96A0BE92559C}"/>
                    </a:ext>
                  </a:extLst>
                </p:cNvPr>
                <p:cNvPicPr/>
                <p:nvPr/>
              </p:nvPicPr>
              <p:blipFill>
                <a:blip r:embed="rId311"/>
                <a:stretch>
                  <a:fillRect/>
                </a:stretch>
              </p:blipFill>
              <p:spPr>
                <a:xfrm>
                  <a:off x="6059555" y="2077948"/>
                  <a:ext cx="192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1" name="Freihand 190">
                  <a:extLst>
                    <a:ext uri="{FF2B5EF4-FFF2-40B4-BE49-F238E27FC236}">
                      <a16:creationId xmlns:a16="http://schemas.microsoft.com/office/drawing/2014/main" id="{DD0D9D4D-CCB5-926A-2D1A-66A7FBF26ADC}"/>
                    </a:ext>
                  </a:extLst>
                </p14:cNvPr>
                <p14:cNvContentPartPr/>
                <p14:nvPr/>
              </p14:nvContentPartPr>
              <p14:xfrm>
                <a:off x="6257195" y="1990108"/>
                <a:ext cx="180360" cy="235080"/>
              </p14:xfrm>
            </p:contentPart>
          </mc:Choice>
          <mc:Fallback xmlns="">
            <p:pic>
              <p:nvPicPr>
                <p:cNvPr id="191" name="Freihand 190">
                  <a:extLst>
                    <a:ext uri="{FF2B5EF4-FFF2-40B4-BE49-F238E27FC236}">
                      <a16:creationId xmlns:a16="http://schemas.microsoft.com/office/drawing/2014/main" id="{DD0D9D4D-CCB5-926A-2D1A-66A7FBF26ADC}"/>
                    </a:ext>
                  </a:extLst>
                </p:cNvPr>
                <p:cNvPicPr/>
                <p:nvPr/>
              </p:nvPicPr>
              <p:blipFill>
                <a:blip r:embed="rId313"/>
                <a:stretch>
                  <a:fillRect/>
                </a:stretch>
              </p:blipFill>
              <p:spPr>
                <a:xfrm>
                  <a:off x="6248195" y="1981108"/>
                  <a:ext cx="198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3" name="Freihand 192">
                  <a:extLst>
                    <a:ext uri="{FF2B5EF4-FFF2-40B4-BE49-F238E27FC236}">
                      <a16:creationId xmlns:a16="http://schemas.microsoft.com/office/drawing/2014/main" id="{3F3B04E5-9A06-A8E9-5568-1FC41999A930}"/>
                    </a:ext>
                  </a:extLst>
                </p14:cNvPr>
                <p14:cNvContentPartPr/>
                <p14:nvPr/>
              </p14:nvContentPartPr>
              <p14:xfrm>
                <a:off x="1966715" y="4093228"/>
                <a:ext cx="165600" cy="25560"/>
              </p14:xfrm>
            </p:contentPart>
          </mc:Choice>
          <mc:Fallback xmlns="">
            <p:pic>
              <p:nvPicPr>
                <p:cNvPr id="193" name="Freihand 192">
                  <a:extLst>
                    <a:ext uri="{FF2B5EF4-FFF2-40B4-BE49-F238E27FC236}">
                      <a16:creationId xmlns:a16="http://schemas.microsoft.com/office/drawing/2014/main" id="{3F3B04E5-9A06-A8E9-5568-1FC41999A930}"/>
                    </a:ext>
                  </a:extLst>
                </p:cNvPr>
                <p:cNvPicPr/>
                <p:nvPr/>
              </p:nvPicPr>
              <p:blipFill>
                <a:blip r:embed="rId315"/>
                <a:stretch>
                  <a:fillRect/>
                </a:stretch>
              </p:blipFill>
              <p:spPr>
                <a:xfrm>
                  <a:off x="1958075" y="4084228"/>
                  <a:ext cx="183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4" name="Freihand 193">
                  <a:extLst>
                    <a:ext uri="{FF2B5EF4-FFF2-40B4-BE49-F238E27FC236}">
                      <a16:creationId xmlns:a16="http://schemas.microsoft.com/office/drawing/2014/main" id="{B8123452-C6AA-75E9-8737-F4EA9C71BEBB}"/>
                    </a:ext>
                  </a:extLst>
                </p14:cNvPr>
                <p14:cNvContentPartPr/>
                <p14:nvPr/>
              </p14:nvContentPartPr>
              <p14:xfrm>
                <a:off x="2196035" y="4030948"/>
                <a:ext cx="571320" cy="66240"/>
              </p14:xfrm>
            </p:contentPart>
          </mc:Choice>
          <mc:Fallback xmlns="">
            <p:pic>
              <p:nvPicPr>
                <p:cNvPr id="194" name="Freihand 193">
                  <a:extLst>
                    <a:ext uri="{FF2B5EF4-FFF2-40B4-BE49-F238E27FC236}">
                      <a16:creationId xmlns:a16="http://schemas.microsoft.com/office/drawing/2014/main" id="{B8123452-C6AA-75E9-8737-F4EA9C71BEBB}"/>
                    </a:ext>
                  </a:extLst>
                </p:cNvPr>
                <p:cNvPicPr/>
                <p:nvPr/>
              </p:nvPicPr>
              <p:blipFill>
                <a:blip r:embed="rId317"/>
                <a:stretch>
                  <a:fillRect/>
                </a:stretch>
              </p:blipFill>
              <p:spPr>
                <a:xfrm>
                  <a:off x="2187035" y="4022308"/>
                  <a:ext cx="588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5" name="Freihand 194">
                  <a:extLst>
                    <a:ext uri="{FF2B5EF4-FFF2-40B4-BE49-F238E27FC236}">
                      <a16:creationId xmlns:a16="http://schemas.microsoft.com/office/drawing/2014/main" id="{DEDB78D1-4134-AF93-B7E1-60E89AEB4772}"/>
                    </a:ext>
                  </a:extLst>
                </p14:cNvPr>
                <p14:cNvContentPartPr/>
                <p14:nvPr/>
              </p14:nvContentPartPr>
              <p14:xfrm>
                <a:off x="3025475" y="3953908"/>
                <a:ext cx="1914120" cy="75960"/>
              </p14:xfrm>
            </p:contentPart>
          </mc:Choice>
          <mc:Fallback xmlns="">
            <p:pic>
              <p:nvPicPr>
                <p:cNvPr id="195" name="Freihand 194">
                  <a:extLst>
                    <a:ext uri="{FF2B5EF4-FFF2-40B4-BE49-F238E27FC236}">
                      <a16:creationId xmlns:a16="http://schemas.microsoft.com/office/drawing/2014/main" id="{DEDB78D1-4134-AF93-B7E1-60E89AEB4772}"/>
                    </a:ext>
                  </a:extLst>
                </p:cNvPr>
                <p:cNvPicPr/>
                <p:nvPr/>
              </p:nvPicPr>
              <p:blipFill>
                <a:blip r:embed="rId319"/>
                <a:stretch>
                  <a:fillRect/>
                </a:stretch>
              </p:blipFill>
              <p:spPr>
                <a:xfrm>
                  <a:off x="3016475" y="3944908"/>
                  <a:ext cx="1931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6" name="Freihand 195">
                  <a:extLst>
                    <a:ext uri="{FF2B5EF4-FFF2-40B4-BE49-F238E27FC236}">
                      <a16:creationId xmlns:a16="http://schemas.microsoft.com/office/drawing/2014/main" id="{22904481-0F74-E448-94C7-71026CE36667}"/>
                    </a:ext>
                  </a:extLst>
                </p14:cNvPr>
                <p14:cNvContentPartPr/>
                <p14:nvPr/>
              </p14:nvContentPartPr>
              <p14:xfrm>
                <a:off x="5104115" y="4035268"/>
                <a:ext cx="58320" cy="461520"/>
              </p14:xfrm>
            </p:contentPart>
          </mc:Choice>
          <mc:Fallback xmlns="">
            <p:pic>
              <p:nvPicPr>
                <p:cNvPr id="196" name="Freihand 195">
                  <a:extLst>
                    <a:ext uri="{FF2B5EF4-FFF2-40B4-BE49-F238E27FC236}">
                      <a16:creationId xmlns:a16="http://schemas.microsoft.com/office/drawing/2014/main" id="{22904481-0F74-E448-94C7-71026CE36667}"/>
                    </a:ext>
                  </a:extLst>
                </p:cNvPr>
                <p:cNvPicPr/>
                <p:nvPr/>
              </p:nvPicPr>
              <p:blipFill>
                <a:blip r:embed="rId321"/>
                <a:stretch>
                  <a:fillRect/>
                </a:stretch>
              </p:blipFill>
              <p:spPr>
                <a:xfrm>
                  <a:off x="5095475" y="4026628"/>
                  <a:ext cx="759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8" name="Freihand 197">
                  <a:extLst>
                    <a:ext uri="{FF2B5EF4-FFF2-40B4-BE49-F238E27FC236}">
                      <a16:creationId xmlns:a16="http://schemas.microsoft.com/office/drawing/2014/main" id="{6A056369-8CDE-B8C5-351A-0E28B4232E0D}"/>
                    </a:ext>
                  </a:extLst>
                </p14:cNvPr>
                <p14:cNvContentPartPr/>
                <p14:nvPr/>
              </p14:nvContentPartPr>
              <p14:xfrm>
                <a:off x="4971995" y="4618828"/>
                <a:ext cx="91080" cy="98280"/>
              </p14:xfrm>
            </p:contentPart>
          </mc:Choice>
          <mc:Fallback xmlns="">
            <p:pic>
              <p:nvPicPr>
                <p:cNvPr id="198" name="Freihand 197">
                  <a:extLst>
                    <a:ext uri="{FF2B5EF4-FFF2-40B4-BE49-F238E27FC236}">
                      <a16:creationId xmlns:a16="http://schemas.microsoft.com/office/drawing/2014/main" id="{6A056369-8CDE-B8C5-351A-0E28B4232E0D}"/>
                    </a:ext>
                  </a:extLst>
                </p:cNvPr>
                <p:cNvPicPr/>
                <p:nvPr/>
              </p:nvPicPr>
              <p:blipFill>
                <a:blip r:embed="rId323"/>
                <a:stretch>
                  <a:fillRect/>
                </a:stretch>
              </p:blipFill>
              <p:spPr>
                <a:xfrm>
                  <a:off x="4962995" y="4610188"/>
                  <a:ext cx="108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9" name="Freihand 198">
                  <a:extLst>
                    <a:ext uri="{FF2B5EF4-FFF2-40B4-BE49-F238E27FC236}">
                      <a16:creationId xmlns:a16="http://schemas.microsoft.com/office/drawing/2014/main" id="{570A8D2D-8C5D-0581-3C7A-ACFED411C187}"/>
                    </a:ext>
                  </a:extLst>
                </p14:cNvPr>
                <p14:cNvContentPartPr/>
                <p14:nvPr/>
              </p14:nvContentPartPr>
              <p14:xfrm>
                <a:off x="5031755" y="4692268"/>
                <a:ext cx="29520" cy="73800"/>
              </p14:xfrm>
            </p:contentPart>
          </mc:Choice>
          <mc:Fallback xmlns="">
            <p:pic>
              <p:nvPicPr>
                <p:cNvPr id="199" name="Freihand 198">
                  <a:extLst>
                    <a:ext uri="{FF2B5EF4-FFF2-40B4-BE49-F238E27FC236}">
                      <a16:creationId xmlns:a16="http://schemas.microsoft.com/office/drawing/2014/main" id="{570A8D2D-8C5D-0581-3C7A-ACFED411C187}"/>
                    </a:ext>
                  </a:extLst>
                </p:cNvPr>
                <p:cNvPicPr/>
                <p:nvPr/>
              </p:nvPicPr>
              <p:blipFill>
                <a:blip r:embed="rId325"/>
                <a:stretch>
                  <a:fillRect/>
                </a:stretch>
              </p:blipFill>
              <p:spPr>
                <a:xfrm>
                  <a:off x="5022755" y="4683268"/>
                  <a:ext cx="47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0" name="Freihand 199">
                  <a:extLst>
                    <a:ext uri="{FF2B5EF4-FFF2-40B4-BE49-F238E27FC236}">
                      <a16:creationId xmlns:a16="http://schemas.microsoft.com/office/drawing/2014/main" id="{9C5EF0E5-4148-BAB2-8C84-B7AFA5887557}"/>
                    </a:ext>
                  </a:extLst>
                </p14:cNvPr>
                <p14:cNvContentPartPr/>
                <p14:nvPr/>
              </p14:nvContentPartPr>
              <p14:xfrm>
                <a:off x="5101955" y="4608388"/>
                <a:ext cx="63360" cy="145440"/>
              </p14:xfrm>
            </p:contentPart>
          </mc:Choice>
          <mc:Fallback xmlns="">
            <p:pic>
              <p:nvPicPr>
                <p:cNvPr id="200" name="Freihand 199">
                  <a:extLst>
                    <a:ext uri="{FF2B5EF4-FFF2-40B4-BE49-F238E27FC236}">
                      <a16:creationId xmlns:a16="http://schemas.microsoft.com/office/drawing/2014/main" id="{9C5EF0E5-4148-BAB2-8C84-B7AFA5887557}"/>
                    </a:ext>
                  </a:extLst>
                </p:cNvPr>
                <p:cNvPicPr/>
                <p:nvPr/>
              </p:nvPicPr>
              <p:blipFill>
                <a:blip r:embed="rId327"/>
                <a:stretch>
                  <a:fillRect/>
                </a:stretch>
              </p:blipFill>
              <p:spPr>
                <a:xfrm>
                  <a:off x="5092955" y="4599748"/>
                  <a:ext cx="81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1" name="Freihand 200">
                  <a:extLst>
                    <a:ext uri="{FF2B5EF4-FFF2-40B4-BE49-F238E27FC236}">
                      <a16:creationId xmlns:a16="http://schemas.microsoft.com/office/drawing/2014/main" id="{5E5B4947-23F7-4EF0-82B4-857AD250C679}"/>
                    </a:ext>
                  </a:extLst>
                </p14:cNvPr>
                <p14:cNvContentPartPr/>
                <p14:nvPr/>
              </p14:nvContentPartPr>
              <p14:xfrm>
                <a:off x="5157755" y="4584628"/>
                <a:ext cx="104760" cy="170640"/>
              </p14:xfrm>
            </p:contentPart>
          </mc:Choice>
          <mc:Fallback xmlns="">
            <p:pic>
              <p:nvPicPr>
                <p:cNvPr id="201" name="Freihand 200">
                  <a:extLst>
                    <a:ext uri="{FF2B5EF4-FFF2-40B4-BE49-F238E27FC236}">
                      <a16:creationId xmlns:a16="http://schemas.microsoft.com/office/drawing/2014/main" id="{5E5B4947-23F7-4EF0-82B4-857AD250C679}"/>
                    </a:ext>
                  </a:extLst>
                </p:cNvPr>
                <p:cNvPicPr/>
                <p:nvPr/>
              </p:nvPicPr>
              <p:blipFill>
                <a:blip r:embed="rId329"/>
                <a:stretch>
                  <a:fillRect/>
                </a:stretch>
              </p:blipFill>
              <p:spPr>
                <a:xfrm>
                  <a:off x="5148755" y="4575988"/>
                  <a:ext cx="122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3" name="Freihand 202">
                  <a:extLst>
                    <a:ext uri="{FF2B5EF4-FFF2-40B4-BE49-F238E27FC236}">
                      <a16:creationId xmlns:a16="http://schemas.microsoft.com/office/drawing/2014/main" id="{B2CABCB7-5CDB-DC14-2FC4-FDB7D3BEEDA1}"/>
                    </a:ext>
                  </a:extLst>
                </p14:cNvPr>
                <p14:cNvContentPartPr/>
                <p14:nvPr/>
              </p14:nvContentPartPr>
              <p14:xfrm>
                <a:off x="1502315" y="4025548"/>
                <a:ext cx="87120" cy="192240"/>
              </p14:xfrm>
            </p:contentPart>
          </mc:Choice>
          <mc:Fallback xmlns="">
            <p:pic>
              <p:nvPicPr>
                <p:cNvPr id="203" name="Freihand 202">
                  <a:extLst>
                    <a:ext uri="{FF2B5EF4-FFF2-40B4-BE49-F238E27FC236}">
                      <a16:creationId xmlns:a16="http://schemas.microsoft.com/office/drawing/2014/main" id="{B2CABCB7-5CDB-DC14-2FC4-FDB7D3BEEDA1}"/>
                    </a:ext>
                  </a:extLst>
                </p:cNvPr>
                <p:cNvPicPr/>
                <p:nvPr/>
              </p:nvPicPr>
              <p:blipFill>
                <a:blip r:embed="rId331"/>
                <a:stretch>
                  <a:fillRect/>
                </a:stretch>
              </p:blipFill>
              <p:spPr>
                <a:xfrm>
                  <a:off x="1493315" y="4016548"/>
                  <a:ext cx="104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4" name="Freihand 203">
                  <a:extLst>
                    <a:ext uri="{FF2B5EF4-FFF2-40B4-BE49-F238E27FC236}">
                      <a16:creationId xmlns:a16="http://schemas.microsoft.com/office/drawing/2014/main" id="{A40F3513-BED1-A3F5-F259-2966C8BEA2E1}"/>
                    </a:ext>
                  </a:extLst>
                </p14:cNvPr>
                <p14:cNvContentPartPr/>
                <p14:nvPr/>
              </p14:nvContentPartPr>
              <p14:xfrm>
                <a:off x="1519235" y="3997828"/>
                <a:ext cx="255960" cy="201600"/>
              </p14:xfrm>
            </p:contentPart>
          </mc:Choice>
          <mc:Fallback xmlns="">
            <p:pic>
              <p:nvPicPr>
                <p:cNvPr id="204" name="Freihand 203">
                  <a:extLst>
                    <a:ext uri="{FF2B5EF4-FFF2-40B4-BE49-F238E27FC236}">
                      <a16:creationId xmlns:a16="http://schemas.microsoft.com/office/drawing/2014/main" id="{A40F3513-BED1-A3F5-F259-2966C8BEA2E1}"/>
                    </a:ext>
                  </a:extLst>
                </p:cNvPr>
                <p:cNvPicPr/>
                <p:nvPr/>
              </p:nvPicPr>
              <p:blipFill>
                <a:blip r:embed="rId333"/>
                <a:stretch>
                  <a:fillRect/>
                </a:stretch>
              </p:blipFill>
              <p:spPr>
                <a:xfrm>
                  <a:off x="1510595" y="3989188"/>
                  <a:ext cx="273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5" name="Freihand 204">
                  <a:extLst>
                    <a:ext uri="{FF2B5EF4-FFF2-40B4-BE49-F238E27FC236}">
                      <a16:creationId xmlns:a16="http://schemas.microsoft.com/office/drawing/2014/main" id="{305D273B-D8ED-3F3B-2C13-FC1BCA8649D7}"/>
                    </a:ext>
                  </a:extLst>
                </p14:cNvPr>
                <p14:cNvContentPartPr/>
                <p14:nvPr/>
              </p14:nvContentPartPr>
              <p14:xfrm>
                <a:off x="1668995" y="3981988"/>
                <a:ext cx="58680" cy="50040"/>
              </p14:xfrm>
            </p:contentPart>
          </mc:Choice>
          <mc:Fallback xmlns="">
            <p:pic>
              <p:nvPicPr>
                <p:cNvPr id="205" name="Freihand 204">
                  <a:extLst>
                    <a:ext uri="{FF2B5EF4-FFF2-40B4-BE49-F238E27FC236}">
                      <a16:creationId xmlns:a16="http://schemas.microsoft.com/office/drawing/2014/main" id="{305D273B-D8ED-3F3B-2C13-FC1BCA8649D7}"/>
                    </a:ext>
                  </a:extLst>
                </p:cNvPr>
                <p:cNvPicPr/>
                <p:nvPr/>
              </p:nvPicPr>
              <p:blipFill>
                <a:blip r:embed="rId335"/>
                <a:stretch>
                  <a:fillRect/>
                </a:stretch>
              </p:blipFill>
              <p:spPr>
                <a:xfrm>
                  <a:off x="1659995" y="3972988"/>
                  <a:ext cx="76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6" name="Freihand 205">
                  <a:extLst>
                    <a:ext uri="{FF2B5EF4-FFF2-40B4-BE49-F238E27FC236}">
                      <a16:creationId xmlns:a16="http://schemas.microsoft.com/office/drawing/2014/main" id="{131B0419-D929-F359-7E83-AD5BCCC610B8}"/>
                    </a:ext>
                  </a:extLst>
                </p14:cNvPr>
                <p14:cNvContentPartPr/>
                <p14:nvPr/>
              </p14:nvContentPartPr>
              <p14:xfrm>
                <a:off x="1779875" y="4152628"/>
                <a:ext cx="84240" cy="74160"/>
              </p14:xfrm>
            </p:contentPart>
          </mc:Choice>
          <mc:Fallback xmlns="">
            <p:pic>
              <p:nvPicPr>
                <p:cNvPr id="206" name="Freihand 205">
                  <a:extLst>
                    <a:ext uri="{FF2B5EF4-FFF2-40B4-BE49-F238E27FC236}">
                      <a16:creationId xmlns:a16="http://schemas.microsoft.com/office/drawing/2014/main" id="{131B0419-D929-F359-7E83-AD5BCCC610B8}"/>
                    </a:ext>
                  </a:extLst>
                </p:cNvPr>
                <p:cNvPicPr/>
                <p:nvPr/>
              </p:nvPicPr>
              <p:blipFill>
                <a:blip r:embed="rId337"/>
                <a:stretch>
                  <a:fillRect/>
                </a:stretch>
              </p:blipFill>
              <p:spPr>
                <a:xfrm>
                  <a:off x="1771235" y="4143988"/>
                  <a:ext cx="101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8" name="Freihand 207">
                  <a:extLst>
                    <a:ext uri="{FF2B5EF4-FFF2-40B4-BE49-F238E27FC236}">
                      <a16:creationId xmlns:a16="http://schemas.microsoft.com/office/drawing/2014/main" id="{87F8629B-E5F3-0C9C-C9BD-79F39021E0A6}"/>
                    </a:ext>
                  </a:extLst>
                </p14:cNvPr>
                <p14:cNvContentPartPr/>
                <p14:nvPr/>
              </p14:nvContentPartPr>
              <p14:xfrm>
                <a:off x="1986515" y="2435068"/>
                <a:ext cx="316800" cy="79200"/>
              </p14:xfrm>
            </p:contentPart>
          </mc:Choice>
          <mc:Fallback xmlns="">
            <p:pic>
              <p:nvPicPr>
                <p:cNvPr id="208" name="Freihand 207">
                  <a:extLst>
                    <a:ext uri="{FF2B5EF4-FFF2-40B4-BE49-F238E27FC236}">
                      <a16:creationId xmlns:a16="http://schemas.microsoft.com/office/drawing/2014/main" id="{87F8629B-E5F3-0C9C-C9BD-79F39021E0A6}"/>
                    </a:ext>
                  </a:extLst>
                </p:cNvPr>
                <p:cNvPicPr/>
                <p:nvPr/>
              </p:nvPicPr>
              <p:blipFill>
                <a:blip r:embed="rId339"/>
                <a:stretch>
                  <a:fillRect/>
                </a:stretch>
              </p:blipFill>
              <p:spPr>
                <a:xfrm>
                  <a:off x="1977875" y="2426428"/>
                  <a:ext cx="334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9" name="Freihand 208">
                  <a:extLst>
                    <a:ext uri="{FF2B5EF4-FFF2-40B4-BE49-F238E27FC236}">
                      <a16:creationId xmlns:a16="http://schemas.microsoft.com/office/drawing/2014/main" id="{F3E2C800-B19C-E7E0-9384-28ED29FFA205}"/>
                    </a:ext>
                  </a:extLst>
                </p14:cNvPr>
                <p14:cNvContentPartPr/>
                <p14:nvPr/>
              </p14:nvContentPartPr>
              <p14:xfrm>
                <a:off x="2535875" y="2412748"/>
                <a:ext cx="257760" cy="29520"/>
              </p14:xfrm>
            </p:contentPart>
          </mc:Choice>
          <mc:Fallback xmlns="">
            <p:pic>
              <p:nvPicPr>
                <p:cNvPr id="209" name="Freihand 208">
                  <a:extLst>
                    <a:ext uri="{FF2B5EF4-FFF2-40B4-BE49-F238E27FC236}">
                      <a16:creationId xmlns:a16="http://schemas.microsoft.com/office/drawing/2014/main" id="{F3E2C800-B19C-E7E0-9384-28ED29FFA205}"/>
                    </a:ext>
                  </a:extLst>
                </p:cNvPr>
                <p:cNvPicPr/>
                <p:nvPr/>
              </p:nvPicPr>
              <p:blipFill>
                <a:blip r:embed="rId341"/>
                <a:stretch>
                  <a:fillRect/>
                </a:stretch>
              </p:blipFill>
              <p:spPr>
                <a:xfrm>
                  <a:off x="2527235" y="2403748"/>
                  <a:ext cx="275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Freihand 209">
                  <a:extLst>
                    <a:ext uri="{FF2B5EF4-FFF2-40B4-BE49-F238E27FC236}">
                      <a16:creationId xmlns:a16="http://schemas.microsoft.com/office/drawing/2014/main" id="{754616F3-2AD9-70FB-B0CC-868D0F4B67F8}"/>
                    </a:ext>
                  </a:extLst>
                </p14:cNvPr>
                <p14:cNvContentPartPr/>
                <p14:nvPr/>
              </p14:nvContentPartPr>
              <p14:xfrm>
                <a:off x="2960315" y="2403748"/>
                <a:ext cx="2399760" cy="25560"/>
              </p14:xfrm>
            </p:contentPart>
          </mc:Choice>
          <mc:Fallback xmlns="">
            <p:pic>
              <p:nvPicPr>
                <p:cNvPr id="210" name="Freihand 209">
                  <a:extLst>
                    <a:ext uri="{FF2B5EF4-FFF2-40B4-BE49-F238E27FC236}">
                      <a16:creationId xmlns:a16="http://schemas.microsoft.com/office/drawing/2014/main" id="{754616F3-2AD9-70FB-B0CC-868D0F4B67F8}"/>
                    </a:ext>
                  </a:extLst>
                </p:cNvPr>
                <p:cNvPicPr/>
                <p:nvPr/>
              </p:nvPicPr>
              <p:blipFill>
                <a:blip r:embed="rId343"/>
                <a:stretch>
                  <a:fillRect/>
                </a:stretch>
              </p:blipFill>
              <p:spPr>
                <a:xfrm>
                  <a:off x="2951315" y="2395108"/>
                  <a:ext cx="2417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Freihand 210">
                  <a:extLst>
                    <a:ext uri="{FF2B5EF4-FFF2-40B4-BE49-F238E27FC236}">
                      <a16:creationId xmlns:a16="http://schemas.microsoft.com/office/drawing/2014/main" id="{BD53E25C-4BEE-ABF4-53DA-A2710CF46EFF}"/>
                    </a:ext>
                  </a:extLst>
                </p14:cNvPr>
                <p14:cNvContentPartPr/>
                <p14:nvPr/>
              </p14:nvContentPartPr>
              <p14:xfrm>
                <a:off x="5605955" y="2321668"/>
                <a:ext cx="324360" cy="33480"/>
              </p14:xfrm>
            </p:contentPart>
          </mc:Choice>
          <mc:Fallback xmlns="">
            <p:pic>
              <p:nvPicPr>
                <p:cNvPr id="211" name="Freihand 210">
                  <a:extLst>
                    <a:ext uri="{FF2B5EF4-FFF2-40B4-BE49-F238E27FC236}">
                      <a16:creationId xmlns:a16="http://schemas.microsoft.com/office/drawing/2014/main" id="{BD53E25C-4BEE-ABF4-53DA-A2710CF46EFF}"/>
                    </a:ext>
                  </a:extLst>
                </p:cNvPr>
                <p:cNvPicPr/>
                <p:nvPr/>
              </p:nvPicPr>
              <p:blipFill>
                <a:blip r:embed="rId345"/>
                <a:stretch>
                  <a:fillRect/>
                </a:stretch>
              </p:blipFill>
              <p:spPr>
                <a:xfrm>
                  <a:off x="5596955" y="2312668"/>
                  <a:ext cx="342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Freihand 211">
                  <a:extLst>
                    <a:ext uri="{FF2B5EF4-FFF2-40B4-BE49-F238E27FC236}">
                      <a16:creationId xmlns:a16="http://schemas.microsoft.com/office/drawing/2014/main" id="{FB41A813-6B82-DF2C-BAA8-CD7B95A86810}"/>
                    </a:ext>
                  </a:extLst>
                </p14:cNvPr>
                <p14:cNvContentPartPr/>
                <p14:nvPr/>
              </p14:nvContentPartPr>
              <p14:xfrm>
                <a:off x="5974595" y="2324908"/>
                <a:ext cx="30600" cy="298080"/>
              </p14:xfrm>
            </p:contentPart>
          </mc:Choice>
          <mc:Fallback xmlns="">
            <p:pic>
              <p:nvPicPr>
                <p:cNvPr id="212" name="Freihand 211">
                  <a:extLst>
                    <a:ext uri="{FF2B5EF4-FFF2-40B4-BE49-F238E27FC236}">
                      <a16:creationId xmlns:a16="http://schemas.microsoft.com/office/drawing/2014/main" id="{FB41A813-6B82-DF2C-BAA8-CD7B95A86810}"/>
                    </a:ext>
                  </a:extLst>
                </p:cNvPr>
                <p:cNvPicPr/>
                <p:nvPr/>
              </p:nvPicPr>
              <p:blipFill>
                <a:blip r:embed="rId347"/>
                <a:stretch>
                  <a:fillRect/>
                </a:stretch>
              </p:blipFill>
              <p:spPr>
                <a:xfrm>
                  <a:off x="5965595" y="2316268"/>
                  <a:ext cx="48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3" name="Freihand 212">
                  <a:extLst>
                    <a:ext uri="{FF2B5EF4-FFF2-40B4-BE49-F238E27FC236}">
                      <a16:creationId xmlns:a16="http://schemas.microsoft.com/office/drawing/2014/main" id="{53778D11-56EB-8775-1C81-EF7EFB295FAB}"/>
                    </a:ext>
                  </a:extLst>
                </p14:cNvPr>
                <p14:cNvContentPartPr/>
                <p14:nvPr/>
              </p14:nvContentPartPr>
              <p14:xfrm>
                <a:off x="5898275" y="3684988"/>
                <a:ext cx="14400" cy="414720"/>
              </p14:xfrm>
            </p:contentPart>
          </mc:Choice>
          <mc:Fallback xmlns="">
            <p:pic>
              <p:nvPicPr>
                <p:cNvPr id="213" name="Freihand 212">
                  <a:extLst>
                    <a:ext uri="{FF2B5EF4-FFF2-40B4-BE49-F238E27FC236}">
                      <a16:creationId xmlns:a16="http://schemas.microsoft.com/office/drawing/2014/main" id="{53778D11-56EB-8775-1C81-EF7EFB295FAB}"/>
                    </a:ext>
                  </a:extLst>
                </p:cNvPr>
                <p:cNvPicPr/>
                <p:nvPr/>
              </p:nvPicPr>
              <p:blipFill>
                <a:blip r:embed="rId349"/>
                <a:stretch>
                  <a:fillRect/>
                </a:stretch>
              </p:blipFill>
              <p:spPr>
                <a:xfrm>
                  <a:off x="5889275" y="3675988"/>
                  <a:ext cx="3204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4" name="Freihand 213">
                  <a:extLst>
                    <a:ext uri="{FF2B5EF4-FFF2-40B4-BE49-F238E27FC236}">
                      <a16:creationId xmlns:a16="http://schemas.microsoft.com/office/drawing/2014/main" id="{3413FD5A-3150-2886-A703-06ADF82B1560}"/>
                    </a:ext>
                  </a:extLst>
                </p14:cNvPr>
                <p14:cNvContentPartPr/>
                <p14:nvPr/>
              </p14:nvContentPartPr>
              <p14:xfrm>
                <a:off x="5855075" y="4308148"/>
                <a:ext cx="33480" cy="219240"/>
              </p14:xfrm>
            </p:contentPart>
          </mc:Choice>
          <mc:Fallback xmlns="">
            <p:pic>
              <p:nvPicPr>
                <p:cNvPr id="214" name="Freihand 213">
                  <a:extLst>
                    <a:ext uri="{FF2B5EF4-FFF2-40B4-BE49-F238E27FC236}">
                      <a16:creationId xmlns:a16="http://schemas.microsoft.com/office/drawing/2014/main" id="{3413FD5A-3150-2886-A703-06ADF82B1560}"/>
                    </a:ext>
                  </a:extLst>
                </p:cNvPr>
                <p:cNvPicPr/>
                <p:nvPr/>
              </p:nvPicPr>
              <p:blipFill>
                <a:blip r:embed="rId351"/>
                <a:stretch>
                  <a:fillRect/>
                </a:stretch>
              </p:blipFill>
              <p:spPr>
                <a:xfrm>
                  <a:off x="5846075" y="4299148"/>
                  <a:ext cx="51120" cy="236880"/>
                </a:xfrm>
                <a:prstGeom prst="rect">
                  <a:avLst/>
                </a:prstGeom>
              </p:spPr>
            </p:pic>
          </mc:Fallback>
        </mc:AlternateContent>
      </p:grpSp>
      <p:grpSp>
        <p:nvGrpSpPr>
          <p:cNvPr id="33" name="Gruppieren 32">
            <a:extLst>
              <a:ext uri="{FF2B5EF4-FFF2-40B4-BE49-F238E27FC236}">
                <a16:creationId xmlns:a16="http://schemas.microsoft.com/office/drawing/2014/main" id="{B373C331-8253-B579-C257-ED551F7B42A4}"/>
              </a:ext>
            </a:extLst>
          </p:cNvPr>
          <p:cNvGrpSpPr/>
          <p:nvPr/>
        </p:nvGrpSpPr>
        <p:grpSpPr>
          <a:xfrm>
            <a:off x="4686875" y="1916308"/>
            <a:ext cx="367200" cy="1737000"/>
            <a:chOff x="4686875" y="1916308"/>
            <a:chExt cx="367200" cy="1737000"/>
          </a:xfrm>
        </p:grpSpPr>
        <mc:AlternateContent xmlns:mc="http://schemas.openxmlformats.org/markup-compatibility/2006">
          <mc:Choice xmlns:p14="http://schemas.microsoft.com/office/powerpoint/2010/main" Requires="p14">
            <p:contentPart p14:bwMode="auto" r:id="rId352">
              <p14:nvContentPartPr>
                <p14:cNvPr id="6" name="Freihand 5">
                  <a:extLst>
                    <a:ext uri="{FF2B5EF4-FFF2-40B4-BE49-F238E27FC236}">
                      <a16:creationId xmlns:a16="http://schemas.microsoft.com/office/drawing/2014/main" id="{3931DEB9-559E-68D6-3238-95BEB56D1F1D}"/>
                    </a:ext>
                  </a:extLst>
                </p14:cNvPr>
                <p14:cNvContentPartPr/>
                <p14:nvPr/>
              </p14:nvContentPartPr>
              <p14:xfrm>
                <a:off x="4686875" y="1916308"/>
                <a:ext cx="320760" cy="1697400"/>
              </p14:xfrm>
            </p:contentPart>
          </mc:Choice>
          <mc:Fallback>
            <p:pic>
              <p:nvPicPr>
                <p:cNvPr id="6" name="Freihand 5">
                  <a:extLst>
                    <a:ext uri="{FF2B5EF4-FFF2-40B4-BE49-F238E27FC236}">
                      <a16:creationId xmlns:a16="http://schemas.microsoft.com/office/drawing/2014/main" id="{3931DEB9-559E-68D6-3238-95BEB56D1F1D}"/>
                    </a:ext>
                  </a:extLst>
                </p:cNvPr>
                <p:cNvPicPr/>
                <p:nvPr/>
              </p:nvPicPr>
              <p:blipFill>
                <a:blip r:embed="rId353"/>
                <a:stretch>
                  <a:fillRect/>
                </a:stretch>
              </p:blipFill>
              <p:spPr>
                <a:xfrm>
                  <a:off x="4677875" y="1907308"/>
                  <a:ext cx="338400" cy="1715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 name="Freihand 19">
                  <a:extLst>
                    <a:ext uri="{FF2B5EF4-FFF2-40B4-BE49-F238E27FC236}">
                      <a16:creationId xmlns:a16="http://schemas.microsoft.com/office/drawing/2014/main" id="{79766006-EB79-1F8C-8BA8-799D8BEF794E}"/>
                    </a:ext>
                  </a:extLst>
                </p14:cNvPr>
                <p14:cNvContentPartPr/>
                <p14:nvPr/>
              </p14:nvContentPartPr>
              <p14:xfrm>
                <a:off x="4919795" y="3465028"/>
                <a:ext cx="134280" cy="188280"/>
              </p14:xfrm>
            </p:contentPart>
          </mc:Choice>
          <mc:Fallback>
            <p:pic>
              <p:nvPicPr>
                <p:cNvPr id="20" name="Freihand 19">
                  <a:extLst>
                    <a:ext uri="{FF2B5EF4-FFF2-40B4-BE49-F238E27FC236}">
                      <a16:creationId xmlns:a16="http://schemas.microsoft.com/office/drawing/2014/main" id="{79766006-EB79-1F8C-8BA8-799D8BEF794E}"/>
                    </a:ext>
                  </a:extLst>
                </p:cNvPr>
                <p:cNvPicPr/>
                <p:nvPr/>
              </p:nvPicPr>
              <p:blipFill>
                <a:blip r:embed="rId355"/>
                <a:stretch>
                  <a:fillRect/>
                </a:stretch>
              </p:blipFill>
              <p:spPr>
                <a:xfrm>
                  <a:off x="4911155" y="3456388"/>
                  <a:ext cx="151920" cy="205920"/>
                </a:xfrm>
                <a:prstGeom prst="rect">
                  <a:avLst/>
                </a:prstGeom>
              </p:spPr>
            </p:pic>
          </mc:Fallback>
        </mc:AlternateContent>
      </p:grpSp>
      <p:grpSp>
        <p:nvGrpSpPr>
          <p:cNvPr id="81" name="Gruppieren 80">
            <a:extLst>
              <a:ext uri="{FF2B5EF4-FFF2-40B4-BE49-F238E27FC236}">
                <a16:creationId xmlns:a16="http://schemas.microsoft.com/office/drawing/2014/main" id="{A39F20E9-A376-169E-1D19-3BAE95A1412A}"/>
              </a:ext>
            </a:extLst>
          </p:cNvPr>
          <p:cNvGrpSpPr/>
          <p:nvPr/>
        </p:nvGrpSpPr>
        <p:grpSpPr>
          <a:xfrm>
            <a:off x="4173515" y="851068"/>
            <a:ext cx="2295360" cy="808200"/>
            <a:chOff x="4173515" y="851068"/>
            <a:chExt cx="2295360" cy="808200"/>
          </a:xfrm>
        </p:grpSpPr>
        <mc:AlternateContent xmlns:mc="http://schemas.openxmlformats.org/markup-compatibility/2006">
          <mc:Choice xmlns:p14="http://schemas.microsoft.com/office/powerpoint/2010/main" Requires="p14">
            <p:contentPart p14:bwMode="auto" r:id="rId356">
              <p14:nvContentPartPr>
                <p14:cNvPr id="34" name="Freihand 33">
                  <a:extLst>
                    <a:ext uri="{FF2B5EF4-FFF2-40B4-BE49-F238E27FC236}">
                      <a16:creationId xmlns:a16="http://schemas.microsoft.com/office/drawing/2014/main" id="{6E0A1435-3882-E3ED-C21B-71D6CAE55D55}"/>
                    </a:ext>
                  </a:extLst>
                </p14:cNvPr>
                <p14:cNvContentPartPr/>
                <p14:nvPr/>
              </p14:nvContentPartPr>
              <p14:xfrm>
                <a:off x="4173515" y="1521028"/>
                <a:ext cx="81360" cy="138240"/>
              </p14:xfrm>
            </p:contentPart>
          </mc:Choice>
          <mc:Fallback>
            <p:pic>
              <p:nvPicPr>
                <p:cNvPr id="34" name="Freihand 33">
                  <a:extLst>
                    <a:ext uri="{FF2B5EF4-FFF2-40B4-BE49-F238E27FC236}">
                      <a16:creationId xmlns:a16="http://schemas.microsoft.com/office/drawing/2014/main" id="{6E0A1435-3882-E3ED-C21B-71D6CAE55D55}"/>
                    </a:ext>
                  </a:extLst>
                </p:cNvPr>
                <p:cNvPicPr/>
                <p:nvPr/>
              </p:nvPicPr>
              <p:blipFill>
                <a:blip r:embed="rId357"/>
                <a:stretch>
                  <a:fillRect/>
                </a:stretch>
              </p:blipFill>
              <p:spPr>
                <a:xfrm>
                  <a:off x="4164515" y="1512028"/>
                  <a:ext cx="99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5" name="Freihand 34">
                  <a:extLst>
                    <a:ext uri="{FF2B5EF4-FFF2-40B4-BE49-F238E27FC236}">
                      <a16:creationId xmlns:a16="http://schemas.microsoft.com/office/drawing/2014/main" id="{1D3EA760-994A-6CCC-606E-461DB7020EEB}"/>
                    </a:ext>
                  </a:extLst>
                </p14:cNvPr>
                <p14:cNvContentPartPr/>
                <p14:nvPr/>
              </p14:nvContentPartPr>
              <p14:xfrm>
                <a:off x="4282235" y="1441108"/>
                <a:ext cx="307440" cy="141840"/>
              </p14:xfrm>
            </p:contentPart>
          </mc:Choice>
          <mc:Fallback>
            <p:pic>
              <p:nvPicPr>
                <p:cNvPr id="35" name="Freihand 34">
                  <a:extLst>
                    <a:ext uri="{FF2B5EF4-FFF2-40B4-BE49-F238E27FC236}">
                      <a16:creationId xmlns:a16="http://schemas.microsoft.com/office/drawing/2014/main" id="{1D3EA760-994A-6CCC-606E-461DB7020EEB}"/>
                    </a:ext>
                  </a:extLst>
                </p:cNvPr>
                <p:cNvPicPr/>
                <p:nvPr/>
              </p:nvPicPr>
              <p:blipFill>
                <a:blip r:embed="rId359"/>
                <a:stretch>
                  <a:fillRect/>
                </a:stretch>
              </p:blipFill>
              <p:spPr>
                <a:xfrm>
                  <a:off x="4273595" y="1432468"/>
                  <a:ext cx="325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6" name="Freihand 35">
                  <a:extLst>
                    <a:ext uri="{FF2B5EF4-FFF2-40B4-BE49-F238E27FC236}">
                      <a16:creationId xmlns:a16="http://schemas.microsoft.com/office/drawing/2014/main" id="{A1420BD0-60C3-A5AB-D0BC-18D7DC5D7056}"/>
                    </a:ext>
                  </a:extLst>
                </p14:cNvPr>
                <p14:cNvContentPartPr/>
                <p14:nvPr/>
              </p14:nvContentPartPr>
              <p14:xfrm>
                <a:off x="4611995" y="1382428"/>
                <a:ext cx="76320" cy="72000"/>
              </p14:xfrm>
            </p:contentPart>
          </mc:Choice>
          <mc:Fallback>
            <p:pic>
              <p:nvPicPr>
                <p:cNvPr id="36" name="Freihand 35">
                  <a:extLst>
                    <a:ext uri="{FF2B5EF4-FFF2-40B4-BE49-F238E27FC236}">
                      <a16:creationId xmlns:a16="http://schemas.microsoft.com/office/drawing/2014/main" id="{A1420BD0-60C3-A5AB-D0BC-18D7DC5D7056}"/>
                    </a:ext>
                  </a:extLst>
                </p:cNvPr>
                <p:cNvPicPr/>
                <p:nvPr/>
              </p:nvPicPr>
              <p:blipFill>
                <a:blip r:embed="rId361"/>
                <a:stretch>
                  <a:fillRect/>
                </a:stretch>
              </p:blipFill>
              <p:spPr>
                <a:xfrm>
                  <a:off x="4602995" y="1373428"/>
                  <a:ext cx="93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9" name="Freihand 38">
                  <a:extLst>
                    <a:ext uri="{FF2B5EF4-FFF2-40B4-BE49-F238E27FC236}">
                      <a16:creationId xmlns:a16="http://schemas.microsoft.com/office/drawing/2014/main" id="{9C195228-F72F-CD35-D939-CCD913216FF7}"/>
                    </a:ext>
                  </a:extLst>
                </p14:cNvPr>
                <p14:cNvContentPartPr/>
                <p14:nvPr/>
              </p14:nvContentPartPr>
              <p14:xfrm>
                <a:off x="4700915" y="1236628"/>
                <a:ext cx="158400" cy="153720"/>
              </p14:xfrm>
            </p:contentPart>
          </mc:Choice>
          <mc:Fallback>
            <p:pic>
              <p:nvPicPr>
                <p:cNvPr id="39" name="Freihand 38">
                  <a:extLst>
                    <a:ext uri="{FF2B5EF4-FFF2-40B4-BE49-F238E27FC236}">
                      <a16:creationId xmlns:a16="http://schemas.microsoft.com/office/drawing/2014/main" id="{9C195228-F72F-CD35-D939-CCD913216FF7}"/>
                    </a:ext>
                  </a:extLst>
                </p:cNvPr>
                <p:cNvPicPr/>
                <p:nvPr/>
              </p:nvPicPr>
              <p:blipFill>
                <a:blip r:embed="rId363"/>
                <a:stretch>
                  <a:fillRect/>
                </a:stretch>
              </p:blipFill>
              <p:spPr>
                <a:xfrm>
                  <a:off x="4692275" y="1227628"/>
                  <a:ext cx="176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4" name="Freihand 43">
                  <a:extLst>
                    <a:ext uri="{FF2B5EF4-FFF2-40B4-BE49-F238E27FC236}">
                      <a16:creationId xmlns:a16="http://schemas.microsoft.com/office/drawing/2014/main" id="{CF4D1A24-E733-A390-BBBF-96E842C20351}"/>
                    </a:ext>
                  </a:extLst>
                </p14:cNvPr>
                <p14:cNvContentPartPr/>
                <p14:nvPr/>
              </p14:nvContentPartPr>
              <p14:xfrm>
                <a:off x="5010155" y="1234108"/>
                <a:ext cx="139320" cy="127080"/>
              </p14:xfrm>
            </p:contentPart>
          </mc:Choice>
          <mc:Fallback>
            <p:pic>
              <p:nvPicPr>
                <p:cNvPr id="44" name="Freihand 43">
                  <a:extLst>
                    <a:ext uri="{FF2B5EF4-FFF2-40B4-BE49-F238E27FC236}">
                      <a16:creationId xmlns:a16="http://schemas.microsoft.com/office/drawing/2014/main" id="{CF4D1A24-E733-A390-BBBF-96E842C20351}"/>
                    </a:ext>
                  </a:extLst>
                </p:cNvPr>
                <p:cNvPicPr/>
                <p:nvPr/>
              </p:nvPicPr>
              <p:blipFill>
                <a:blip r:embed="rId365"/>
                <a:stretch>
                  <a:fillRect/>
                </a:stretch>
              </p:blipFill>
              <p:spPr>
                <a:xfrm>
                  <a:off x="5001515" y="1225108"/>
                  <a:ext cx="156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8" name="Freihand 47">
                  <a:extLst>
                    <a:ext uri="{FF2B5EF4-FFF2-40B4-BE49-F238E27FC236}">
                      <a16:creationId xmlns:a16="http://schemas.microsoft.com/office/drawing/2014/main" id="{89861FF1-B7D1-EFD6-A43E-5A393D075EFF}"/>
                    </a:ext>
                  </a:extLst>
                </p14:cNvPr>
                <p14:cNvContentPartPr/>
                <p14:nvPr/>
              </p14:nvContentPartPr>
              <p14:xfrm>
                <a:off x="5175035" y="1161028"/>
                <a:ext cx="379440" cy="375120"/>
              </p14:xfrm>
            </p:contentPart>
          </mc:Choice>
          <mc:Fallback>
            <p:pic>
              <p:nvPicPr>
                <p:cNvPr id="48" name="Freihand 47">
                  <a:extLst>
                    <a:ext uri="{FF2B5EF4-FFF2-40B4-BE49-F238E27FC236}">
                      <a16:creationId xmlns:a16="http://schemas.microsoft.com/office/drawing/2014/main" id="{89861FF1-B7D1-EFD6-A43E-5A393D075EFF}"/>
                    </a:ext>
                  </a:extLst>
                </p:cNvPr>
                <p:cNvPicPr/>
                <p:nvPr/>
              </p:nvPicPr>
              <p:blipFill>
                <a:blip r:embed="rId367"/>
                <a:stretch>
                  <a:fillRect/>
                </a:stretch>
              </p:blipFill>
              <p:spPr>
                <a:xfrm>
                  <a:off x="5166035" y="1152028"/>
                  <a:ext cx="3970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5" name="Freihand 54">
                  <a:extLst>
                    <a:ext uri="{FF2B5EF4-FFF2-40B4-BE49-F238E27FC236}">
                      <a16:creationId xmlns:a16="http://schemas.microsoft.com/office/drawing/2014/main" id="{95CB1935-E85F-3BAB-5E71-1F18623C6DFE}"/>
                    </a:ext>
                  </a:extLst>
                </p14:cNvPr>
                <p14:cNvContentPartPr/>
                <p14:nvPr/>
              </p14:nvContentPartPr>
              <p14:xfrm>
                <a:off x="5629355" y="988948"/>
                <a:ext cx="118080" cy="248040"/>
              </p14:xfrm>
            </p:contentPart>
          </mc:Choice>
          <mc:Fallback>
            <p:pic>
              <p:nvPicPr>
                <p:cNvPr id="55" name="Freihand 54">
                  <a:extLst>
                    <a:ext uri="{FF2B5EF4-FFF2-40B4-BE49-F238E27FC236}">
                      <a16:creationId xmlns:a16="http://schemas.microsoft.com/office/drawing/2014/main" id="{95CB1935-E85F-3BAB-5E71-1F18623C6DFE}"/>
                    </a:ext>
                  </a:extLst>
                </p:cNvPr>
                <p:cNvPicPr/>
                <p:nvPr/>
              </p:nvPicPr>
              <p:blipFill>
                <a:blip r:embed="rId369"/>
                <a:stretch>
                  <a:fillRect/>
                </a:stretch>
              </p:blipFill>
              <p:spPr>
                <a:xfrm>
                  <a:off x="5620715" y="979948"/>
                  <a:ext cx="1357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58" name="Freihand 57">
                  <a:extLst>
                    <a:ext uri="{FF2B5EF4-FFF2-40B4-BE49-F238E27FC236}">
                      <a16:creationId xmlns:a16="http://schemas.microsoft.com/office/drawing/2014/main" id="{5CA43B53-F4EC-B6BA-90DA-4B0FE353285D}"/>
                    </a:ext>
                  </a:extLst>
                </p14:cNvPr>
                <p14:cNvContentPartPr/>
                <p14:nvPr/>
              </p14:nvContentPartPr>
              <p14:xfrm>
                <a:off x="5758595" y="970948"/>
                <a:ext cx="4680" cy="9720"/>
              </p14:xfrm>
            </p:contentPart>
          </mc:Choice>
          <mc:Fallback>
            <p:pic>
              <p:nvPicPr>
                <p:cNvPr id="58" name="Freihand 57">
                  <a:extLst>
                    <a:ext uri="{FF2B5EF4-FFF2-40B4-BE49-F238E27FC236}">
                      <a16:creationId xmlns:a16="http://schemas.microsoft.com/office/drawing/2014/main" id="{5CA43B53-F4EC-B6BA-90DA-4B0FE353285D}"/>
                    </a:ext>
                  </a:extLst>
                </p:cNvPr>
                <p:cNvPicPr/>
                <p:nvPr/>
              </p:nvPicPr>
              <p:blipFill>
                <a:blip r:embed="rId371"/>
                <a:stretch>
                  <a:fillRect/>
                </a:stretch>
              </p:blipFill>
              <p:spPr>
                <a:xfrm>
                  <a:off x="5749595" y="962308"/>
                  <a:ext cx="22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61" name="Freihand 60">
                  <a:extLst>
                    <a:ext uri="{FF2B5EF4-FFF2-40B4-BE49-F238E27FC236}">
                      <a16:creationId xmlns:a16="http://schemas.microsoft.com/office/drawing/2014/main" id="{A0243B30-8408-6415-B01E-DF1D23149934}"/>
                    </a:ext>
                  </a:extLst>
                </p14:cNvPr>
                <p14:cNvContentPartPr/>
                <p14:nvPr/>
              </p14:nvContentPartPr>
              <p14:xfrm>
                <a:off x="5758595" y="940708"/>
                <a:ext cx="138240" cy="292320"/>
              </p14:xfrm>
            </p:contentPart>
          </mc:Choice>
          <mc:Fallback>
            <p:pic>
              <p:nvPicPr>
                <p:cNvPr id="61" name="Freihand 60">
                  <a:extLst>
                    <a:ext uri="{FF2B5EF4-FFF2-40B4-BE49-F238E27FC236}">
                      <a16:creationId xmlns:a16="http://schemas.microsoft.com/office/drawing/2014/main" id="{A0243B30-8408-6415-B01E-DF1D23149934}"/>
                    </a:ext>
                  </a:extLst>
                </p:cNvPr>
                <p:cNvPicPr/>
                <p:nvPr/>
              </p:nvPicPr>
              <p:blipFill>
                <a:blip r:embed="rId373"/>
                <a:stretch>
                  <a:fillRect/>
                </a:stretch>
              </p:blipFill>
              <p:spPr>
                <a:xfrm>
                  <a:off x="5749595" y="932068"/>
                  <a:ext cx="1558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71" name="Freihand 70">
                  <a:extLst>
                    <a:ext uri="{FF2B5EF4-FFF2-40B4-BE49-F238E27FC236}">
                      <a16:creationId xmlns:a16="http://schemas.microsoft.com/office/drawing/2014/main" id="{2B3F8E4F-D535-7A3A-B0FC-A5AFDEE37416}"/>
                    </a:ext>
                  </a:extLst>
                </p14:cNvPr>
                <p14:cNvContentPartPr/>
                <p14:nvPr/>
              </p14:nvContentPartPr>
              <p14:xfrm>
                <a:off x="5900795" y="1075348"/>
                <a:ext cx="568080" cy="129240"/>
              </p14:xfrm>
            </p:contentPart>
          </mc:Choice>
          <mc:Fallback>
            <p:pic>
              <p:nvPicPr>
                <p:cNvPr id="71" name="Freihand 70">
                  <a:extLst>
                    <a:ext uri="{FF2B5EF4-FFF2-40B4-BE49-F238E27FC236}">
                      <a16:creationId xmlns:a16="http://schemas.microsoft.com/office/drawing/2014/main" id="{2B3F8E4F-D535-7A3A-B0FC-A5AFDEE37416}"/>
                    </a:ext>
                  </a:extLst>
                </p:cNvPr>
                <p:cNvPicPr/>
                <p:nvPr/>
              </p:nvPicPr>
              <p:blipFill>
                <a:blip r:embed="rId375"/>
                <a:stretch>
                  <a:fillRect/>
                </a:stretch>
              </p:blipFill>
              <p:spPr>
                <a:xfrm>
                  <a:off x="5891795" y="1066348"/>
                  <a:ext cx="585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74" name="Freihand 73">
                  <a:extLst>
                    <a:ext uri="{FF2B5EF4-FFF2-40B4-BE49-F238E27FC236}">
                      <a16:creationId xmlns:a16="http://schemas.microsoft.com/office/drawing/2014/main" id="{DBC99A55-3124-EB6B-2E5F-CCD300FB9206}"/>
                    </a:ext>
                  </a:extLst>
                </p14:cNvPr>
                <p14:cNvContentPartPr/>
                <p14:nvPr/>
              </p14:nvContentPartPr>
              <p14:xfrm>
                <a:off x="5558435" y="851068"/>
                <a:ext cx="12600" cy="3600"/>
              </p14:xfrm>
            </p:contentPart>
          </mc:Choice>
          <mc:Fallback>
            <p:pic>
              <p:nvPicPr>
                <p:cNvPr id="74" name="Freihand 73">
                  <a:extLst>
                    <a:ext uri="{FF2B5EF4-FFF2-40B4-BE49-F238E27FC236}">
                      <a16:creationId xmlns:a16="http://schemas.microsoft.com/office/drawing/2014/main" id="{DBC99A55-3124-EB6B-2E5F-CCD300FB9206}"/>
                    </a:ext>
                  </a:extLst>
                </p:cNvPr>
                <p:cNvPicPr/>
                <p:nvPr/>
              </p:nvPicPr>
              <p:blipFill>
                <a:blip r:embed="rId377"/>
                <a:stretch>
                  <a:fillRect/>
                </a:stretch>
              </p:blipFill>
              <p:spPr>
                <a:xfrm>
                  <a:off x="5549795" y="842068"/>
                  <a:ext cx="30240" cy="21240"/>
                </a:xfrm>
                <a:prstGeom prst="rect">
                  <a:avLst/>
                </a:prstGeom>
              </p:spPr>
            </p:pic>
          </mc:Fallback>
        </mc:AlternateContent>
      </p:grpSp>
      <p:grpSp>
        <p:nvGrpSpPr>
          <p:cNvPr id="241" name="Gruppieren 240">
            <a:extLst>
              <a:ext uri="{FF2B5EF4-FFF2-40B4-BE49-F238E27FC236}">
                <a16:creationId xmlns:a16="http://schemas.microsoft.com/office/drawing/2014/main" id="{91823089-F39B-8510-A73D-D1B071EC8140}"/>
              </a:ext>
            </a:extLst>
          </p:cNvPr>
          <p:cNvGrpSpPr/>
          <p:nvPr/>
        </p:nvGrpSpPr>
        <p:grpSpPr>
          <a:xfrm>
            <a:off x="1311155" y="1185868"/>
            <a:ext cx="6633720" cy="3547440"/>
            <a:chOff x="1311155" y="1185868"/>
            <a:chExt cx="6633720" cy="3547440"/>
          </a:xfrm>
        </p:grpSpPr>
        <mc:AlternateContent xmlns:mc="http://schemas.openxmlformats.org/markup-compatibility/2006">
          <mc:Choice xmlns:p14="http://schemas.microsoft.com/office/powerpoint/2010/main" Requires="p14">
            <p:contentPart p14:bwMode="auto" r:id="rId378">
              <p14:nvContentPartPr>
                <p14:cNvPr id="54" name="Freihand 53">
                  <a:extLst>
                    <a:ext uri="{FF2B5EF4-FFF2-40B4-BE49-F238E27FC236}">
                      <a16:creationId xmlns:a16="http://schemas.microsoft.com/office/drawing/2014/main" id="{A8E2A83D-37FD-6AD0-2C93-1E348D10E8D5}"/>
                    </a:ext>
                  </a:extLst>
                </p14:cNvPr>
                <p14:cNvContentPartPr/>
                <p14:nvPr/>
              </p14:nvContentPartPr>
              <p14:xfrm>
                <a:off x="5880275" y="4449628"/>
                <a:ext cx="441720" cy="14400"/>
              </p14:xfrm>
            </p:contentPart>
          </mc:Choice>
          <mc:Fallback>
            <p:pic>
              <p:nvPicPr>
                <p:cNvPr id="54" name="Freihand 53">
                  <a:extLst>
                    <a:ext uri="{FF2B5EF4-FFF2-40B4-BE49-F238E27FC236}">
                      <a16:creationId xmlns:a16="http://schemas.microsoft.com/office/drawing/2014/main" id="{A8E2A83D-37FD-6AD0-2C93-1E348D10E8D5}"/>
                    </a:ext>
                  </a:extLst>
                </p:cNvPr>
                <p:cNvPicPr/>
                <p:nvPr/>
              </p:nvPicPr>
              <p:blipFill>
                <a:blip r:embed="rId379"/>
                <a:stretch>
                  <a:fillRect/>
                </a:stretch>
              </p:blipFill>
              <p:spPr>
                <a:xfrm>
                  <a:off x="5871635" y="4440988"/>
                  <a:ext cx="459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00" name="Freihand 99">
                  <a:extLst>
                    <a:ext uri="{FF2B5EF4-FFF2-40B4-BE49-F238E27FC236}">
                      <a16:creationId xmlns:a16="http://schemas.microsoft.com/office/drawing/2014/main" id="{D7E47B6F-B8E3-E483-4BA5-A9BE520BD8EA}"/>
                    </a:ext>
                  </a:extLst>
                </p14:cNvPr>
                <p14:cNvContentPartPr/>
                <p14:nvPr/>
              </p14:nvContentPartPr>
              <p14:xfrm>
                <a:off x="6327755" y="4321468"/>
                <a:ext cx="30600" cy="358200"/>
              </p14:xfrm>
            </p:contentPart>
          </mc:Choice>
          <mc:Fallback>
            <p:pic>
              <p:nvPicPr>
                <p:cNvPr id="100" name="Freihand 99">
                  <a:extLst>
                    <a:ext uri="{FF2B5EF4-FFF2-40B4-BE49-F238E27FC236}">
                      <a16:creationId xmlns:a16="http://schemas.microsoft.com/office/drawing/2014/main" id="{D7E47B6F-B8E3-E483-4BA5-A9BE520BD8EA}"/>
                    </a:ext>
                  </a:extLst>
                </p:cNvPr>
                <p:cNvPicPr/>
                <p:nvPr/>
              </p:nvPicPr>
              <p:blipFill>
                <a:blip r:embed="rId381"/>
                <a:stretch>
                  <a:fillRect/>
                </a:stretch>
              </p:blipFill>
              <p:spPr>
                <a:xfrm>
                  <a:off x="6319115" y="4312468"/>
                  <a:ext cx="4824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13" name="Freihand 112">
                  <a:extLst>
                    <a:ext uri="{FF2B5EF4-FFF2-40B4-BE49-F238E27FC236}">
                      <a16:creationId xmlns:a16="http://schemas.microsoft.com/office/drawing/2014/main" id="{AE8B35CD-8195-6704-6193-A3E6FDDA1894}"/>
                    </a:ext>
                  </a:extLst>
                </p14:cNvPr>
                <p14:cNvContentPartPr/>
                <p14:nvPr/>
              </p14:nvContentPartPr>
              <p14:xfrm>
                <a:off x="1901195" y="1185868"/>
                <a:ext cx="4599720" cy="3236040"/>
              </p14:xfrm>
            </p:contentPart>
          </mc:Choice>
          <mc:Fallback>
            <p:pic>
              <p:nvPicPr>
                <p:cNvPr id="113" name="Freihand 112">
                  <a:extLst>
                    <a:ext uri="{FF2B5EF4-FFF2-40B4-BE49-F238E27FC236}">
                      <a16:creationId xmlns:a16="http://schemas.microsoft.com/office/drawing/2014/main" id="{AE8B35CD-8195-6704-6193-A3E6FDDA1894}"/>
                    </a:ext>
                  </a:extLst>
                </p:cNvPr>
                <p:cNvPicPr/>
                <p:nvPr/>
              </p:nvPicPr>
              <p:blipFill>
                <a:blip r:embed="rId383"/>
                <a:stretch>
                  <a:fillRect/>
                </a:stretch>
              </p:blipFill>
              <p:spPr>
                <a:xfrm>
                  <a:off x="1892555" y="1177228"/>
                  <a:ext cx="4617360" cy="32536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15" name="Freihand 114">
                  <a:extLst>
                    <a:ext uri="{FF2B5EF4-FFF2-40B4-BE49-F238E27FC236}">
                      <a16:creationId xmlns:a16="http://schemas.microsoft.com/office/drawing/2014/main" id="{EB6A067D-F887-598F-11F6-321A006D2FDD}"/>
                    </a:ext>
                  </a:extLst>
                </p14:cNvPr>
                <p14:cNvContentPartPr/>
                <p14:nvPr/>
              </p14:nvContentPartPr>
              <p14:xfrm>
                <a:off x="6342155" y="4211668"/>
                <a:ext cx="95040" cy="426600"/>
              </p14:xfrm>
            </p:contentPart>
          </mc:Choice>
          <mc:Fallback>
            <p:pic>
              <p:nvPicPr>
                <p:cNvPr id="115" name="Freihand 114">
                  <a:extLst>
                    <a:ext uri="{FF2B5EF4-FFF2-40B4-BE49-F238E27FC236}">
                      <a16:creationId xmlns:a16="http://schemas.microsoft.com/office/drawing/2014/main" id="{EB6A067D-F887-598F-11F6-321A006D2FDD}"/>
                    </a:ext>
                  </a:extLst>
                </p:cNvPr>
                <p:cNvPicPr/>
                <p:nvPr/>
              </p:nvPicPr>
              <p:blipFill>
                <a:blip r:embed="rId385"/>
                <a:stretch>
                  <a:fillRect/>
                </a:stretch>
              </p:blipFill>
              <p:spPr>
                <a:xfrm>
                  <a:off x="6333515" y="4203028"/>
                  <a:ext cx="11268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21" name="Freihand 120">
                  <a:extLst>
                    <a:ext uri="{FF2B5EF4-FFF2-40B4-BE49-F238E27FC236}">
                      <a16:creationId xmlns:a16="http://schemas.microsoft.com/office/drawing/2014/main" id="{42D7438E-321B-1439-9D7A-F2EF493620E4}"/>
                    </a:ext>
                  </a:extLst>
                </p14:cNvPr>
                <p14:cNvContentPartPr/>
                <p14:nvPr/>
              </p14:nvContentPartPr>
              <p14:xfrm>
                <a:off x="6314075" y="3771388"/>
                <a:ext cx="13680" cy="228960"/>
              </p14:xfrm>
            </p:contentPart>
          </mc:Choice>
          <mc:Fallback>
            <p:pic>
              <p:nvPicPr>
                <p:cNvPr id="121" name="Freihand 120">
                  <a:extLst>
                    <a:ext uri="{FF2B5EF4-FFF2-40B4-BE49-F238E27FC236}">
                      <a16:creationId xmlns:a16="http://schemas.microsoft.com/office/drawing/2014/main" id="{42D7438E-321B-1439-9D7A-F2EF493620E4}"/>
                    </a:ext>
                  </a:extLst>
                </p:cNvPr>
                <p:cNvPicPr/>
                <p:nvPr/>
              </p:nvPicPr>
              <p:blipFill>
                <a:blip r:embed="rId387"/>
                <a:stretch>
                  <a:fillRect/>
                </a:stretch>
              </p:blipFill>
              <p:spPr>
                <a:xfrm>
                  <a:off x="6305075" y="3762748"/>
                  <a:ext cx="313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25" name="Freihand 124">
                  <a:extLst>
                    <a:ext uri="{FF2B5EF4-FFF2-40B4-BE49-F238E27FC236}">
                      <a16:creationId xmlns:a16="http://schemas.microsoft.com/office/drawing/2014/main" id="{08389099-CBDC-7740-FB12-45EA4365373D}"/>
                    </a:ext>
                  </a:extLst>
                </p14:cNvPr>
                <p14:cNvContentPartPr/>
                <p14:nvPr/>
              </p14:nvContentPartPr>
              <p14:xfrm>
                <a:off x="6420275" y="3719908"/>
                <a:ext cx="175680" cy="271080"/>
              </p14:xfrm>
            </p:contentPart>
          </mc:Choice>
          <mc:Fallback>
            <p:pic>
              <p:nvPicPr>
                <p:cNvPr id="125" name="Freihand 124">
                  <a:extLst>
                    <a:ext uri="{FF2B5EF4-FFF2-40B4-BE49-F238E27FC236}">
                      <a16:creationId xmlns:a16="http://schemas.microsoft.com/office/drawing/2014/main" id="{08389099-CBDC-7740-FB12-45EA4365373D}"/>
                    </a:ext>
                  </a:extLst>
                </p:cNvPr>
                <p:cNvPicPr/>
                <p:nvPr/>
              </p:nvPicPr>
              <p:blipFill>
                <a:blip r:embed="rId389"/>
                <a:stretch>
                  <a:fillRect/>
                </a:stretch>
              </p:blipFill>
              <p:spPr>
                <a:xfrm>
                  <a:off x="6411635" y="3710908"/>
                  <a:ext cx="1933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32" name="Freihand 131">
                  <a:extLst>
                    <a:ext uri="{FF2B5EF4-FFF2-40B4-BE49-F238E27FC236}">
                      <a16:creationId xmlns:a16="http://schemas.microsoft.com/office/drawing/2014/main" id="{8AC71E48-59A2-9F8B-F19E-9479E5FF4C6A}"/>
                    </a:ext>
                  </a:extLst>
                </p14:cNvPr>
                <p14:cNvContentPartPr/>
                <p14:nvPr/>
              </p14:nvContentPartPr>
              <p14:xfrm>
                <a:off x="6637355" y="3559348"/>
                <a:ext cx="7560" cy="169560"/>
              </p14:xfrm>
            </p:contentPart>
          </mc:Choice>
          <mc:Fallback>
            <p:pic>
              <p:nvPicPr>
                <p:cNvPr id="132" name="Freihand 131">
                  <a:extLst>
                    <a:ext uri="{FF2B5EF4-FFF2-40B4-BE49-F238E27FC236}">
                      <a16:creationId xmlns:a16="http://schemas.microsoft.com/office/drawing/2014/main" id="{8AC71E48-59A2-9F8B-F19E-9479E5FF4C6A}"/>
                    </a:ext>
                  </a:extLst>
                </p:cNvPr>
                <p:cNvPicPr/>
                <p:nvPr/>
              </p:nvPicPr>
              <p:blipFill>
                <a:blip r:embed="rId391"/>
                <a:stretch>
                  <a:fillRect/>
                </a:stretch>
              </p:blipFill>
              <p:spPr>
                <a:xfrm>
                  <a:off x="6628715" y="3550348"/>
                  <a:ext cx="25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51" name="Freihand 150">
                  <a:extLst>
                    <a:ext uri="{FF2B5EF4-FFF2-40B4-BE49-F238E27FC236}">
                      <a16:creationId xmlns:a16="http://schemas.microsoft.com/office/drawing/2014/main" id="{1F80341A-CE65-C7DC-7ADE-4AB1ED81D630}"/>
                    </a:ext>
                  </a:extLst>
                </p14:cNvPr>
                <p14:cNvContentPartPr/>
                <p14:nvPr/>
              </p14:nvContentPartPr>
              <p14:xfrm>
                <a:off x="1967795" y="3313468"/>
                <a:ext cx="198720" cy="26280"/>
              </p14:xfrm>
            </p:contentPart>
          </mc:Choice>
          <mc:Fallback>
            <p:pic>
              <p:nvPicPr>
                <p:cNvPr id="151" name="Freihand 150">
                  <a:extLst>
                    <a:ext uri="{FF2B5EF4-FFF2-40B4-BE49-F238E27FC236}">
                      <a16:creationId xmlns:a16="http://schemas.microsoft.com/office/drawing/2014/main" id="{1F80341A-CE65-C7DC-7ADE-4AB1ED81D630}"/>
                    </a:ext>
                  </a:extLst>
                </p:cNvPr>
                <p:cNvPicPr/>
                <p:nvPr/>
              </p:nvPicPr>
              <p:blipFill>
                <a:blip r:embed="rId393"/>
                <a:stretch>
                  <a:fillRect/>
                </a:stretch>
              </p:blipFill>
              <p:spPr>
                <a:xfrm>
                  <a:off x="1959155" y="3304828"/>
                  <a:ext cx="216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55" name="Freihand 154">
                  <a:extLst>
                    <a:ext uri="{FF2B5EF4-FFF2-40B4-BE49-F238E27FC236}">
                      <a16:creationId xmlns:a16="http://schemas.microsoft.com/office/drawing/2014/main" id="{1C24DE5D-8F93-EE4A-2A64-AE8D5E0F7CC1}"/>
                    </a:ext>
                  </a:extLst>
                </p14:cNvPr>
                <p14:cNvContentPartPr/>
                <p14:nvPr/>
              </p14:nvContentPartPr>
              <p14:xfrm>
                <a:off x="2478275" y="3327868"/>
                <a:ext cx="756000" cy="80640"/>
              </p14:xfrm>
            </p:contentPart>
          </mc:Choice>
          <mc:Fallback>
            <p:pic>
              <p:nvPicPr>
                <p:cNvPr id="155" name="Freihand 154">
                  <a:extLst>
                    <a:ext uri="{FF2B5EF4-FFF2-40B4-BE49-F238E27FC236}">
                      <a16:creationId xmlns:a16="http://schemas.microsoft.com/office/drawing/2014/main" id="{1C24DE5D-8F93-EE4A-2A64-AE8D5E0F7CC1}"/>
                    </a:ext>
                  </a:extLst>
                </p:cNvPr>
                <p:cNvPicPr/>
                <p:nvPr/>
              </p:nvPicPr>
              <p:blipFill>
                <a:blip r:embed="rId395"/>
                <a:stretch>
                  <a:fillRect/>
                </a:stretch>
              </p:blipFill>
              <p:spPr>
                <a:xfrm>
                  <a:off x="2469275" y="3318868"/>
                  <a:ext cx="773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58" name="Freihand 157">
                  <a:extLst>
                    <a:ext uri="{FF2B5EF4-FFF2-40B4-BE49-F238E27FC236}">
                      <a16:creationId xmlns:a16="http://schemas.microsoft.com/office/drawing/2014/main" id="{B60DFDE1-BBDE-3F2D-0764-ACAB5F669613}"/>
                    </a:ext>
                  </a:extLst>
                </p14:cNvPr>
                <p14:cNvContentPartPr/>
                <p14:nvPr/>
              </p14:nvContentPartPr>
              <p14:xfrm>
                <a:off x="3456755" y="3393028"/>
                <a:ext cx="500760" cy="11880"/>
              </p14:xfrm>
            </p:contentPart>
          </mc:Choice>
          <mc:Fallback>
            <p:pic>
              <p:nvPicPr>
                <p:cNvPr id="158" name="Freihand 157">
                  <a:extLst>
                    <a:ext uri="{FF2B5EF4-FFF2-40B4-BE49-F238E27FC236}">
                      <a16:creationId xmlns:a16="http://schemas.microsoft.com/office/drawing/2014/main" id="{B60DFDE1-BBDE-3F2D-0764-ACAB5F669613}"/>
                    </a:ext>
                  </a:extLst>
                </p:cNvPr>
                <p:cNvPicPr/>
                <p:nvPr/>
              </p:nvPicPr>
              <p:blipFill>
                <a:blip r:embed="rId397"/>
                <a:stretch>
                  <a:fillRect/>
                </a:stretch>
              </p:blipFill>
              <p:spPr>
                <a:xfrm>
                  <a:off x="3448115" y="3384028"/>
                  <a:ext cx="518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61" name="Freihand 160">
                  <a:extLst>
                    <a:ext uri="{FF2B5EF4-FFF2-40B4-BE49-F238E27FC236}">
                      <a16:creationId xmlns:a16="http://schemas.microsoft.com/office/drawing/2014/main" id="{55714FF4-F880-0705-8147-41C3E40933FE}"/>
                    </a:ext>
                  </a:extLst>
                </p14:cNvPr>
                <p14:cNvContentPartPr/>
                <p14:nvPr/>
              </p14:nvContentPartPr>
              <p14:xfrm>
                <a:off x="4572755" y="3359908"/>
                <a:ext cx="382680" cy="12240"/>
              </p14:xfrm>
            </p:contentPart>
          </mc:Choice>
          <mc:Fallback>
            <p:pic>
              <p:nvPicPr>
                <p:cNvPr id="161" name="Freihand 160">
                  <a:extLst>
                    <a:ext uri="{FF2B5EF4-FFF2-40B4-BE49-F238E27FC236}">
                      <a16:creationId xmlns:a16="http://schemas.microsoft.com/office/drawing/2014/main" id="{55714FF4-F880-0705-8147-41C3E40933FE}"/>
                    </a:ext>
                  </a:extLst>
                </p:cNvPr>
                <p:cNvPicPr/>
                <p:nvPr/>
              </p:nvPicPr>
              <p:blipFill>
                <a:blip r:embed="rId399"/>
                <a:stretch>
                  <a:fillRect/>
                </a:stretch>
              </p:blipFill>
              <p:spPr>
                <a:xfrm>
                  <a:off x="4563755" y="3350908"/>
                  <a:ext cx="400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4" name="Freihand 173">
                  <a:extLst>
                    <a:ext uri="{FF2B5EF4-FFF2-40B4-BE49-F238E27FC236}">
                      <a16:creationId xmlns:a16="http://schemas.microsoft.com/office/drawing/2014/main" id="{F9C037F8-0E16-AA36-D947-7477420CBECC}"/>
                    </a:ext>
                  </a:extLst>
                </p14:cNvPr>
                <p14:cNvContentPartPr/>
                <p14:nvPr/>
              </p14:nvContentPartPr>
              <p14:xfrm>
                <a:off x="5428835" y="3890548"/>
                <a:ext cx="37440" cy="585000"/>
              </p14:xfrm>
            </p:contentPart>
          </mc:Choice>
          <mc:Fallback>
            <p:pic>
              <p:nvPicPr>
                <p:cNvPr id="174" name="Freihand 173">
                  <a:extLst>
                    <a:ext uri="{FF2B5EF4-FFF2-40B4-BE49-F238E27FC236}">
                      <a16:creationId xmlns:a16="http://schemas.microsoft.com/office/drawing/2014/main" id="{F9C037F8-0E16-AA36-D947-7477420CBECC}"/>
                    </a:ext>
                  </a:extLst>
                </p:cNvPr>
                <p:cNvPicPr/>
                <p:nvPr/>
              </p:nvPicPr>
              <p:blipFill>
                <a:blip r:embed="rId401"/>
                <a:stretch>
                  <a:fillRect/>
                </a:stretch>
              </p:blipFill>
              <p:spPr>
                <a:xfrm>
                  <a:off x="5420195" y="3881548"/>
                  <a:ext cx="5508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89" name="Freihand 188">
                  <a:extLst>
                    <a:ext uri="{FF2B5EF4-FFF2-40B4-BE49-F238E27FC236}">
                      <a16:creationId xmlns:a16="http://schemas.microsoft.com/office/drawing/2014/main" id="{8F91D632-72B9-4C23-45FD-959936CEB98E}"/>
                    </a:ext>
                  </a:extLst>
                </p14:cNvPr>
                <p14:cNvContentPartPr/>
                <p14:nvPr/>
              </p14:nvContentPartPr>
              <p14:xfrm>
                <a:off x="1311155" y="3313828"/>
                <a:ext cx="184680" cy="199800"/>
              </p14:xfrm>
            </p:contentPart>
          </mc:Choice>
          <mc:Fallback>
            <p:pic>
              <p:nvPicPr>
                <p:cNvPr id="189" name="Freihand 188">
                  <a:extLst>
                    <a:ext uri="{FF2B5EF4-FFF2-40B4-BE49-F238E27FC236}">
                      <a16:creationId xmlns:a16="http://schemas.microsoft.com/office/drawing/2014/main" id="{8F91D632-72B9-4C23-45FD-959936CEB98E}"/>
                    </a:ext>
                  </a:extLst>
                </p:cNvPr>
                <p:cNvPicPr/>
                <p:nvPr/>
              </p:nvPicPr>
              <p:blipFill>
                <a:blip r:embed="rId403"/>
                <a:stretch>
                  <a:fillRect/>
                </a:stretch>
              </p:blipFill>
              <p:spPr>
                <a:xfrm>
                  <a:off x="1302155" y="3305188"/>
                  <a:ext cx="202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92" name="Freihand 191">
                  <a:extLst>
                    <a:ext uri="{FF2B5EF4-FFF2-40B4-BE49-F238E27FC236}">
                      <a16:creationId xmlns:a16="http://schemas.microsoft.com/office/drawing/2014/main" id="{47617125-9A08-2550-56B3-5FF8F4AE4DDF}"/>
                    </a:ext>
                  </a:extLst>
                </p14:cNvPr>
                <p14:cNvContentPartPr/>
                <p14:nvPr/>
              </p14:nvContentPartPr>
              <p14:xfrm>
                <a:off x="1561715" y="3306988"/>
                <a:ext cx="96840" cy="181440"/>
              </p14:xfrm>
            </p:contentPart>
          </mc:Choice>
          <mc:Fallback>
            <p:pic>
              <p:nvPicPr>
                <p:cNvPr id="192" name="Freihand 191">
                  <a:extLst>
                    <a:ext uri="{FF2B5EF4-FFF2-40B4-BE49-F238E27FC236}">
                      <a16:creationId xmlns:a16="http://schemas.microsoft.com/office/drawing/2014/main" id="{47617125-9A08-2550-56B3-5FF8F4AE4DDF}"/>
                    </a:ext>
                  </a:extLst>
                </p:cNvPr>
                <p:cNvPicPr/>
                <p:nvPr/>
              </p:nvPicPr>
              <p:blipFill>
                <a:blip r:embed="rId405"/>
                <a:stretch>
                  <a:fillRect/>
                </a:stretch>
              </p:blipFill>
              <p:spPr>
                <a:xfrm>
                  <a:off x="1552715" y="3297988"/>
                  <a:ext cx="114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97" name="Freihand 196">
                  <a:extLst>
                    <a:ext uri="{FF2B5EF4-FFF2-40B4-BE49-F238E27FC236}">
                      <a16:creationId xmlns:a16="http://schemas.microsoft.com/office/drawing/2014/main" id="{2CE06DBF-3DA6-38AB-A26A-EB885F6D703A}"/>
                    </a:ext>
                  </a:extLst>
                </p14:cNvPr>
                <p14:cNvContentPartPr/>
                <p14:nvPr/>
              </p14:nvContentPartPr>
              <p14:xfrm>
                <a:off x="1633355" y="3213748"/>
                <a:ext cx="190080" cy="279720"/>
              </p14:xfrm>
            </p:contentPart>
          </mc:Choice>
          <mc:Fallback>
            <p:pic>
              <p:nvPicPr>
                <p:cNvPr id="197" name="Freihand 196">
                  <a:extLst>
                    <a:ext uri="{FF2B5EF4-FFF2-40B4-BE49-F238E27FC236}">
                      <a16:creationId xmlns:a16="http://schemas.microsoft.com/office/drawing/2014/main" id="{2CE06DBF-3DA6-38AB-A26A-EB885F6D703A}"/>
                    </a:ext>
                  </a:extLst>
                </p:cNvPr>
                <p:cNvPicPr/>
                <p:nvPr/>
              </p:nvPicPr>
              <p:blipFill>
                <a:blip r:embed="rId407"/>
                <a:stretch>
                  <a:fillRect/>
                </a:stretch>
              </p:blipFill>
              <p:spPr>
                <a:xfrm>
                  <a:off x="1624355" y="3204748"/>
                  <a:ext cx="2077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02" name="Freihand 201">
                  <a:extLst>
                    <a:ext uri="{FF2B5EF4-FFF2-40B4-BE49-F238E27FC236}">
                      <a16:creationId xmlns:a16="http://schemas.microsoft.com/office/drawing/2014/main" id="{4BEBA697-1D48-2819-43FB-A62B1FE1F55B}"/>
                    </a:ext>
                  </a:extLst>
                </p14:cNvPr>
                <p14:cNvContentPartPr/>
                <p14:nvPr/>
              </p14:nvContentPartPr>
              <p14:xfrm>
                <a:off x="1797515" y="3402028"/>
                <a:ext cx="102960" cy="116280"/>
              </p14:xfrm>
            </p:contentPart>
          </mc:Choice>
          <mc:Fallback>
            <p:pic>
              <p:nvPicPr>
                <p:cNvPr id="202" name="Freihand 201">
                  <a:extLst>
                    <a:ext uri="{FF2B5EF4-FFF2-40B4-BE49-F238E27FC236}">
                      <a16:creationId xmlns:a16="http://schemas.microsoft.com/office/drawing/2014/main" id="{4BEBA697-1D48-2819-43FB-A62B1FE1F55B}"/>
                    </a:ext>
                  </a:extLst>
                </p:cNvPr>
                <p:cNvPicPr/>
                <p:nvPr/>
              </p:nvPicPr>
              <p:blipFill>
                <a:blip r:embed="rId409"/>
                <a:stretch>
                  <a:fillRect/>
                </a:stretch>
              </p:blipFill>
              <p:spPr>
                <a:xfrm>
                  <a:off x="1788875" y="3393388"/>
                  <a:ext cx="120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16" name="Freihand 215">
                  <a:extLst>
                    <a:ext uri="{FF2B5EF4-FFF2-40B4-BE49-F238E27FC236}">
                      <a16:creationId xmlns:a16="http://schemas.microsoft.com/office/drawing/2014/main" id="{4D272218-C248-93B4-12A3-12B978083430}"/>
                    </a:ext>
                  </a:extLst>
                </p14:cNvPr>
                <p14:cNvContentPartPr/>
                <p14:nvPr/>
              </p14:nvContentPartPr>
              <p14:xfrm>
                <a:off x="5343875" y="4572028"/>
                <a:ext cx="91080" cy="161280"/>
              </p14:xfrm>
            </p:contentPart>
          </mc:Choice>
          <mc:Fallback>
            <p:pic>
              <p:nvPicPr>
                <p:cNvPr id="216" name="Freihand 215">
                  <a:extLst>
                    <a:ext uri="{FF2B5EF4-FFF2-40B4-BE49-F238E27FC236}">
                      <a16:creationId xmlns:a16="http://schemas.microsoft.com/office/drawing/2014/main" id="{4D272218-C248-93B4-12A3-12B978083430}"/>
                    </a:ext>
                  </a:extLst>
                </p:cNvPr>
                <p:cNvPicPr/>
                <p:nvPr/>
              </p:nvPicPr>
              <p:blipFill>
                <a:blip r:embed="rId411"/>
                <a:stretch>
                  <a:fillRect/>
                </a:stretch>
              </p:blipFill>
              <p:spPr>
                <a:xfrm>
                  <a:off x="5335235" y="4563388"/>
                  <a:ext cx="108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7" name="Freihand 216">
                  <a:extLst>
                    <a:ext uri="{FF2B5EF4-FFF2-40B4-BE49-F238E27FC236}">
                      <a16:creationId xmlns:a16="http://schemas.microsoft.com/office/drawing/2014/main" id="{E3DEB421-BA97-5331-D332-2CB057607B9D}"/>
                    </a:ext>
                  </a:extLst>
                </p14:cNvPr>
                <p14:cNvContentPartPr/>
                <p14:nvPr/>
              </p14:nvContentPartPr>
              <p14:xfrm>
                <a:off x="5470235" y="4558708"/>
                <a:ext cx="121680" cy="162720"/>
              </p14:xfrm>
            </p:contentPart>
          </mc:Choice>
          <mc:Fallback>
            <p:pic>
              <p:nvPicPr>
                <p:cNvPr id="217" name="Freihand 216">
                  <a:extLst>
                    <a:ext uri="{FF2B5EF4-FFF2-40B4-BE49-F238E27FC236}">
                      <a16:creationId xmlns:a16="http://schemas.microsoft.com/office/drawing/2014/main" id="{E3DEB421-BA97-5331-D332-2CB057607B9D}"/>
                    </a:ext>
                  </a:extLst>
                </p:cNvPr>
                <p:cNvPicPr/>
                <p:nvPr/>
              </p:nvPicPr>
              <p:blipFill>
                <a:blip r:embed="rId413"/>
                <a:stretch>
                  <a:fillRect/>
                </a:stretch>
              </p:blipFill>
              <p:spPr>
                <a:xfrm>
                  <a:off x="5461595" y="4550068"/>
                  <a:ext cx="139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8" name="Freihand 217">
                  <a:extLst>
                    <a:ext uri="{FF2B5EF4-FFF2-40B4-BE49-F238E27FC236}">
                      <a16:creationId xmlns:a16="http://schemas.microsoft.com/office/drawing/2014/main" id="{197E90F6-7418-411B-B52F-43902D98B941}"/>
                    </a:ext>
                  </a:extLst>
                </p14:cNvPr>
                <p14:cNvContentPartPr/>
                <p14:nvPr/>
              </p14:nvContentPartPr>
              <p14:xfrm>
                <a:off x="5599835" y="4599748"/>
                <a:ext cx="55440" cy="95400"/>
              </p14:xfrm>
            </p:contentPart>
          </mc:Choice>
          <mc:Fallback>
            <p:pic>
              <p:nvPicPr>
                <p:cNvPr id="218" name="Freihand 217">
                  <a:extLst>
                    <a:ext uri="{FF2B5EF4-FFF2-40B4-BE49-F238E27FC236}">
                      <a16:creationId xmlns:a16="http://schemas.microsoft.com/office/drawing/2014/main" id="{197E90F6-7418-411B-B52F-43902D98B941}"/>
                    </a:ext>
                  </a:extLst>
                </p:cNvPr>
                <p:cNvPicPr/>
                <p:nvPr/>
              </p:nvPicPr>
              <p:blipFill>
                <a:blip r:embed="rId415"/>
                <a:stretch>
                  <a:fillRect/>
                </a:stretch>
              </p:blipFill>
              <p:spPr>
                <a:xfrm>
                  <a:off x="5590835" y="4590748"/>
                  <a:ext cx="73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66" name="Freihand 165">
                  <a:extLst>
                    <a:ext uri="{FF2B5EF4-FFF2-40B4-BE49-F238E27FC236}">
                      <a16:creationId xmlns:a16="http://schemas.microsoft.com/office/drawing/2014/main" id="{F4988956-F525-D990-F5BA-39AAD6030A93}"/>
                    </a:ext>
                  </a:extLst>
                </p14:cNvPr>
                <p14:cNvContentPartPr/>
                <p14:nvPr/>
              </p14:nvContentPartPr>
              <p14:xfrm>
                <a:off x="5211755" y="3400588"/>
                <a:ext cx="192600" cy="14040"/>
              </p14:xfrm>
            </p:contentPart>
          </mc:Choice>
          <mc:Fallback>
            <p:pic>
              <p:nvPicPr>
                <p:cNvPr id="166" name="Freihand 165">
                  <a:extLst>
                    <a:ext uri="{FF2B5EF4-FFF2-40B4-BE49-F238E27FC236}">
                      <a16:creationId xmlns:a16="http://schemas.microsoft.com/office/drawing/2014/main" id="{F4988956-F525-D990-F5BA-39AAD6030A93}"/>
                    </a:ext>
                  </a:extLst>
                </p:cNvPr>
                <p:cNvPicPr/>
                <p:nvPr/>
              </p:nvPicPr>
              <p:blipFill>
                <a:blip r:embed="rId417"/>
                <a:stretch>
                  <a:fillRect/>
                </a:stretch>
              </p:blipFill>
              <p:spPr>
                <a:xfrm>
                  <a:off x="5203115" y="3391588"/>
                  <a:ext cx="210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0" name="Freihand 169">
                  <a:extLst>
                    <a:ext uri="{FF2B5EF4-FFF2-40B4-BE49-F238E27FC236}">
                      <a16:creationId xmlns:a16="http://schemas.microsoft.com/office/drawing/2014/main" id="{E1DFBB4B-DBAD-6193-BC45-32B21882985F}"/>
                    </a:ext>
                  </a:extLst>
                </p14:cNvPr>
                <p14:cNvContentPartPr/>
                <p14:nvPr/>
              </p14:nvContentPartPr>
              <p14:xfrm>
                <a:off x="5388875" y="3477628"/>
                <a:ext cx="25560" cy="222480"/>
              </p14:xfrm>
            </p:contentPart>
          </mc:Choice>
          <mc:Fallback>
            <p:pic>
              <p:nvPicPr>
                <p:cNvPr id="170" name="Freihand 169">
                  <a:extLst>
                    <a:ext uri="{FF2B5EF4-FFF2-40B4-BE49-F238E27FC236}">
                      <a16:creationId xmlns:a16="http://schemas.microsoft.com/office/drawing/2014/main" id="{E1DFBB4B-DBAD-6193-BC45-32B21882985F}"/>
                    </a:ext>
                  </a:extLst>
                </p:cNvPr>
                <p:cNvPicPr/>
                <p:nvPr/>
              </p:nvPicPr>
              <p:blipFill>
                <a:blip r:embed="rId419"/>
                <a:stretch>
                  <a:fillRect/>
                </a:stretch>
              </p:blipFill>
              <p:spPr>
                <a:xfrm>
                  <a:off x="5379875" y="3468988"/>
                  <a:ext cx="432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20" name="Freihand 219">
                  <a:extLst>
                    <a:ext uri="{FF2B5EF4-FFF2-40B4-BE49-F238E27FC236}">
                      <a16:creationId xmlns:a16="http://schemas.microsoft.com/office/drawing/2014/main" id="{B45EE249-06BF-B1FF-C0D5-7E157FCF9C92}"/>
                    </a:ext>
                  </a:extLst>
                </p14:cNvPr>
                <p14:cNvContentPartPr/>
                <p14:nvPr/>
              </p14:nvContentPartPr>
              <p14:xfrm>
                <a:off x="5608115" y="3195028"/>
                <a:ext cx="233280" cy="123120"/>
              </p14:xfrm>
            </p:contentPart>
          </mc:Choice>
          <mc:Fallback>
            <p:pic>
              <p:nvPicPr>
                <p:cNvPr id="220" name="Freihand 219">
                  <a:extLst>
                    <a:ext uri="{FF2B5EF4-FFF2-40B4-BE49-F238E27FC236}">
                      <a16:creationId xmlns:a16="http://schemas.microsoft.com/office/drawing/2014/main" id="{B45EE249-06BF-B1FF-C0D5-7E157FCF9C92}"/>
                    </a:ext>
                  </a:extLst>
                </p:cNvPr>
                <p:cNvPicPr/>
                <p:nvPr/>
              </p:nvPicPr>
              <p:blipFill>
                <a:blip r:embed="rId421"/>
                <a:stretch>
                  <a:fillRect/>
                </a:stretch>
              </p:blipFill>
              <p:spPr>
                <a:xfrm>
                  <a:off x="5599115" y="3186388"/>
                  <a:ext cx="250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1" name="Freihand 220">
                  <a:extLst>
                    <a:ext uri="{FF2B5EF4-FFF2-40B4-BE49-F238E27FC236}">
                      <a16:creationId xmlns:a16="http://schemas.microsoft.com/office/drawing/2014/main" id="{7F27B070-5EEC-5AA5-6D0A-78E487AED2DB}"/>
                    </a:ext>
                  </a:extLst>
                </p14:cNvPr>
                <p14:cNvContentPartPr/>
                <p14:nvPr/>
              </p14:nvContentPartPr>
              <p14:xfrm>
                <a:off x="5570315" y="3196108"/>
                <a:ext cx="210240" cy="212760"/>
              </p14:xfrm>
            </p:contentPart>
          </mc:Choice>
          <mc:Fallback>
            <p:pic>
              <p:nvPicPr>
                <p:cNvPr id="221" name="Freihand 220">
                  <a:extLst>
                    <a:ext uri="{FF2B5EF4-FFF2-40B4-BE49-F238E27FC236}">
                      <a16:creationId xmlns:a16="http://schemas.microsoft.com/office/drawing/2014/main" id="{7F27B070-5EEC-5AA5-6D0A-78E487AED2DB}"/>
                    </a:ext>
                  </a:extLst>
                </p:cNvPr>
                <p:cNvPicPr/>
                <p:nvPr/>
              </p:nvPicPr>
              <p:blipFill>
                <a:blip r:embed="rId423"/>
                <a:stretch>
                  <a:fillRect/>
                </a:stretch>
              </p:blipFill>
              <p:spPr>
                <a:xfrm>
                  <a:off x="5561315" y="3187468"/>
                  <a:ext cx="2278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23" name="Freihand 222">
                  <a:extLst>
                    <a:ext uri="{FF2B5EF4-FFF2-40B4-BE49-F238E27FC236}">
                      <a16:creationId xmlns:a16="http://schemas.microsoft.com/office/drawing/2014/main" id="{B2C22E15-B20A-DA1C-50EA-DB66E3F31989}"/>
                    </a:ext>
                  </a:extLst>
                </p14:cNvPr>
                <p14:cNvContentPartPr/>
                <p14:nvPr/>
              </p14:nvContentPartPr>
              <p14:xfrm>
                <a:off x="5900795" y="2864188"/>
                <a:ext cx="149760" cy="163080"/>
              </p14:xfrm>
            </p:contentPart>
          </mc:Choice>
          <mc:Fallback>
            <p:pic>
              <p:nvPicPr>
                <p:cNvPr id="223" name="Freihand 222">
                  <a:extLst>
                    <a:ext uri="{FF2B5EF4-FFF2-40B4-BE49-F238E27FC236}">
                      <a16:creationId xmlns:a16="http://schemas.microsoft.com/office/drawing/2014/main" id="{B2C22E15-B20A-DA1C-50EA-DB66E3F31989}"/>
                    </a:ext>
                  </a:extLst>
                </p:cNvPr>
                <p:cNvPicPr/>
                <p:nvPr/>
              </p:nvPicPr>
              <p:blipFill>
                <a:blip r:embed="rId425"/>
                <a:stretch>
                  <a:fillRect/>
                </a:stretch>
              </p:blipFill>
              <p:spPr>
                <a:xfrm>
                  <a:off x="5891795" y="2855188"/>
                  <a:ext cx="167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4" name="Freihand 223">
                  <a:extLst>
                    <a:ext uri="{FF2B5EF4-FFF2-40B4-BE49-F238E27FC236}">
                      <a16:creationId xmlns:a16="http://schemas.microsoft.com/office/drawing/2014/main" id="{62F1D184-B4F5-3787-A87D-34B7512EFEB5}"/>
                    </a:ext>
                  </a:extLst>
                </p14:cNvPr>
                <p14:cNvContentPartPr/>
                <p14:nvPr/>
              </p14:nvContentPartPr>
              <p14:xfrm>
                <a:off x="6076835" y="2737828"/>
                <a:ext cx="354600" cy="229680"/>
              </p14:xfrm>
            </p:contentPart>
          </mc:Choice>
          <mc:Fallback>
            <p:pic>
              <p:nvPicPr>
                <p:cNvPr id="224" name="Freihand 223">
                  <a:extLst>
                    <a:ext uri="{FF2B5EF4-FFF2-40B4-BE49-F238E27FC236}">
                      <a16:creationId xmlns:a16="http://schemas.microsoft.com/office/drawing/2014/main" id="{62F1D184-B4F5-3787-A87D-34B7512EFEB5}"/>
                    </a:ext>
                  </a:extLst>
                </p:cNvPr>
                <p:cNvPicPr/>
                <p:nvPr/>
              </p:nvPicPr>
              <p:blipFill>
                <a:blip r:embed="rId427"/>
                <a:stretch>
                  <a:fillRect/>
                </a:stretch>
              </p:blipFill>
              <p:spPr>
                <a:xfrm>
                  <a:off x="6068195" y="2728828"/>
                  <a:ext cx="3722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25" name="Freihand 224">
                  <a:extLst>
                    <a:ext uri="{FF2B5EF4-FFF2-40B4-BE49-F238E27FC236}">
                      <a16:creationId xmlns:a16="http://schemas.microsoft.com/office/drawing/2014/main" id="{2CC1FFB3-EADA-D5A9-5425-C01FB3A1A94A}"/>
                    </a:ext>
                  </a:extLst>
                </p14:cNvPr>
                <p14:cNvContentPartPr/>
                <p14:nvPr/>
              </p14:nvContentPartPr>
              <p14:xfrm>
                <a:off x="6563555" y="2600668"/>
                <a:ext cx="92160" cy="194760"/>
              </p14:xfrm>
            </p:contentPart>
          </mc:Choice>
          <mc:Fallback>
            <p:pic>
              <p:nvPicPr>
                <p:cNvPr id="225" name="Freihand 224">
                  <a:extLst>
                    <a:ext uri="{FF2B5EF4-FFF2-40B4-BE49-F238E27FC236}">
                      <a16:creationId xmlns:a16="http://schemas.microsoft.com/office/drawing/2014/main" id="{2CC1FFB3-EADA-D5A9-5425-C01FB3A1A94A}"/>
                    </a:ext>
                  </a:extLst>
                </p:cNvPr>
                <p:cNvPicPr/>
                <p:nvPr/>
              </p:nvPicPr>
              <p:blipFill>
                <a:blip r:embed="rId429"/>
                <a:stretch>
                  <a:fillRect/>
                </a:stretch>
              </p:blipFill>
              <p:spPr>
                <a:xfrm>
                  <a:off x="6554915" y="2592028"/>
                  <a:ext cx="109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6" name="Freihand 225">
                  <a:extLst>
                    <a:ext uri="{FF2B5EF4-FFF2-40B4-BE49-F238E27FC236}">
                      <a16:creationId xmlns:a16="http://schemas.microsoft.com/office/drawing/2014/main" id="{2A9D6AB3-AA24-F460-73A8-57375C4E75E9}"/>
                    </a:ext>
                  </a:extLst>
                </p14:cNvPr>
                <p14:cNvContentPartPr/>
                <p14:nvPr/>
              </p14:nvContentPartPr>
              <p14:xfrm>
                <a:off x="6693875" y="2574028"/>
                <a:ext cx="340920" cy="325440"/>
              </p14:xfrm>
            </p:contentPart>
          </mc:Choice>
          <mc:Fallback>
            <p:pic>
              <p:nvPicPr>
                <p:cNvPr id="226" name="Freihand 225">
                  <a:extLst>
                    <a:ext uri="{FF2B5EF4-FFF2-40B4-BE49-F238E27FC236}">
                      <a16:creationId xmlns:a16="http://schemas.microsoft.com/office/drawing/2014/main" id="{2A9D6AB3-AA24-F460-73A8-57375C4E75E9}"/>
                    </a:ext>
                  </a:extLst>
                </p:cNvPr>
                <p:cNvPicPr/>
                <p:nvPr/>
              </p:nvPicPr>
              <p:blipFill>
                <a:blip r:embed="rId431"/>
                <a:stretch>
                  <a:fillRect/>
                </a:stretch>
              </p:blipFill>
              <p:spPr>
                <a:xfrm>
                  <a:off x="6684875" y="2565388"/>
                  <a:ext cx="3585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27" name="Freihand 226">
                  <a:extLst>
                    <a:ext uri="{FF2B5EF4-FFF2-40B4-BE49-F238E27FC236}">
                      <a16:creationId xmlns:a16="http://schemas.microsoft.com/office/drawing/2014/main" id="{6C3DFF7D-9B76-B167-CC86-DC5CA67011B2}"/>
                    </a:ext>
                  </a:extLst>
                </p14:cNvPr>
                <p14:cNvContentPartPr/>
                <p14:nvPr/>
              </p14:nvContentPartPr>
              <p14:xfrm>
                <a:off x="7063955" y="2542708"/>
                <a:ext cx="10800" cy="52200"/>
              </p14:xfrm>
            </p:contentPart>
          </mc:Choice>
          <mc:Fallback>
            <p:pic>
              <p:nvPicPr>
                <p:cNvPr id="227" name="Freihand 226">
                  <a:extLst>
                    <a:ext uri="{FF2B5EF4-FFF2-40B4-BE49-F238E27FC236}">
                      <a16:creationId xmlns:a16="http://schemas.microsoft.com/office/drawing/2014/main" id="{6C3DFF7D-9B76-B167-CC86-DC5CA67011B2}"/>
                    </a:ext>
                  </a:extLst>
                </p:cNvPr>
                <p:cNvPicPr/>
                <p:nvPr/>
              </p:nvPicPr>
              <p:blipFill>
                <a:blip r:embed="rId433"/>
                <a:stretch>
                  <a:fillRect/>
                </a:stretch>
              </p:blipFill>
              <p:spPr>
                <a:xfrm>
                  <a:off x="7055315" y="2533708"/>
                  <a:ext cx="28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8" name="Freihand 227">
                  <a:extLst>
                    <a:ext uri="{FF2B5EF4-FFF2-40B4-BE49-F238E27FC236}">
                      <a16:creationId xmlns:a16="http://schemas.microsoft.com/office/drawing/2014/main" id="{A5A01A54-58A0-90BB-6458-70BE0E6A4D52}"/>
                    </a:ext>
                  </a:extLst>
                </p14:cNvPr>
                <p14:cNvContentPartPr/>
                <p14:nvPr/>
              </p14:nvContentPartPr>
              <p14:xfrm>
                <a:off x="7090955" y="2424628"/>
                <a:ext cx="122400" cy="244440"/>
              </p14:xfrm>
            </p:contentPart>
          </mc:Choice>
          <mc:Fallback>
            <p:pic>
              <p:nvPicPr>
                <p:cNvPr id="228" name="Freihand 227">
                  <a:extLst>
                    <a:ext uri="{FF2B5EF4-FFF2-40B4-BE49-F238E27FC236}">
                      <a16:creationId xmlns:a16="http://schemas.microsoft.com/office/drawing/2014/main" id="{A5A01A54-58A0-90BB-6458-70BE0E6A4D52}"/>
                    </a:ext>
                  </a:extLst>
                </p:cNvPr>
                <p:cNvPicPr/>
                <p:nvPr/>
              </p:nvPicPr>
              <p:blipFill>
                <a:blip r:embed="rId435"/>
                <a:stretch>
                  <a:fillRect/>
                </a:stretch>
              </p:blipFill>
              <p:spPr>
                <a:xfrm>
                  <a:off x="7082315" y="2415628"/>
                  <a:ext cx="1400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29" name="Freihand 228">
                  <a:extLst>
                    <a:ext uri="{FF2B5EF4-FFF2-40B4-BE49-F238E27FC236}">
                      <a16:creationId xmlns:a16="http://schemas.microsoft.com/office/drawing/2014/main" id="{418F7635-DA19-A3AD-B781-CD55693A52E1}"/>
                    </a:ext>
                  </a:extLst>
                </p14:cNvPr>
                <p14:cNvContentPartPr/>
                <p14:nvPr/>
              </p14:nvContentPartPr>
              <p14:xfrm>
                <a:off x="7261235" y="2518228"/>
                <a:ext cx="329040" cy="112320"/>
              </p14:xfrm>
            </p:contentPart>
          </mc:Choice>
          <mc:Fallback>
            <p:pic>
              <p:nvPicPr>
                <p:cNvPr id="229" name="Freihand 228">
                  <a:extLst>
                    <a:ext uri="{FF2B5EF4-FFF2-40B4-BE49-F238E27FC236}">
                      <a16:creationId xmlns:a16="http://schemas.microsoft.com/office/drawing/2014/main" id="{418F7635-DA19-A3AD-B781-CD55693A52E1}"/>
                    </a:ext>
                  </a:extLst>
                </p:cNvPr>
                <p:cNvPicPr/>
                <p:nvPr/>
              </p:nvPicPr>
              <p:blipFill>
                <a:blip r:embed="rId437"/>
                <a:stretch>
                  <a:fillRect/>
                </a:stretch>
              </p:blipFill>
              <p:spPr>
                <a:xfrm>
                  <a:off x="7252235" y="2509588"/>
                  <a:ext cx="346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0" name="Freihand 229">
                  <a:extLst>
                    <a:ext uri="{FF2B5EF4-FFF2-40B4-BE49-F238E27FC236}">
                      <a16:creationId xmlns:a16="http://schemas.microsoft.com/office/drawing/2014/main" id="{6CEA1C5C-FEAE-3C6B-C9FD-0F26741D12FB}"/>
                    </a:ext>
                  </a:extLst>
                </p14:cNvPr>
                <p14:cNvContentPartPr/>
                <p14:nvPr/>
              </p14:nvContentPartPr>
              <p14:xfrm>
                <a:off x="7581275" y="2454508"/>
                <a:ext cx="22320" cy="19080"/>
              </p14:xfrm>
            </p:contentPart>
          </mc:Choice>
          <mc:Fallback>
            <p:pic>
              <p:nvPicPr>
                <p:cNvPr id="230" name="Freihand 229">
                  <a:extLst>
                    <a:ext uri="{FF2B5EF4-FFF2-40B4-BE49-F238E27FC236}">
                      <a16:creationId xmlns:a16="http://schemas.microsoft.com/office/drawing/2014/main" id="{6CEA1C5C-FEAE-3C6B-C9FD-0F26741D12FB}"/>
                    </a:ext>
                  </a:extLst>
                </p:cNvPr>
                <p:cNvPicPr/>
                <p:nvPr/>
              </p:nvPicPr>
              <p:blipFill>
                <a:blip r:embed="rId439"/>
                <a:stretch>
                  <a:fillRect/>
                </a:stretch>
              </p:blipFill>
              <p:spPr>
                <a:xfrm>
                  <a:off x="7572635" y="2445508"/>
                  <a:ext cx="39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1" name="Freihand 230">
                  <a:extLst>
                    <a:ext uri="{FF2B5EF4-FFF2-40B4-BE49-F238E27FC236}">
                      <a16:creationId xmlns:a16="http://schemas.microsoft.com/office/drawing/2014/main" id="{33238C16-B4FC-50DC-5010-A369A36DFE62}"/>
                    </a:ext>
                  </a:extLst>
                </p14:cNvPr>
                <p14:cNvContentPartPr/>
                <p14:nvPr/>
              </p14:nvContentPartPr>
              <p14:xfrm>
                <a:off x="6608195" y="2892268"/>
                <a:ext cx="391320" cy="321480"/>
              </p14:xfrm>
            </p:contentPart>
          </mc:Choice>
          <mc:Fallback>
            <p:pic>
              <p:nvPicPr>
                <p:cNvPr id="231" name="Freihand 230">
                  <a:extLst>
                    <a:ext uri="{FF2B5EF4-FFF2-40B4-BE49-F238E27FC236}">
                      <a16:creationId xmlns:a16="http://schemas.microsoft.com/office/drawing/2014/main" id="{33238C16-B4FC-50DC-5010-A369A36DFE62}"/>
                    </a:ext>
                  </a:extLst>
                </p:cNvPr>
                <p:cNvPicPr/>
                <p:nvPr/>
              </p:nvPicPr>
              <p:blipFill>
                <a:blip r:embed="rId441"/>
                <a:stretch>
                  <a:fillRect/>
                </a:stretch>
              </p:blipFill>
              <p:spPr>
                <a:xfrm>
                  <a:off x="6599195" y="2883628"/>
                  <a:ext cx="40896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2" name="Freihand 231">
                  <a:extLst>
                    <a:ext uri="{FF2B5EF4-FFF2-40B4-BE49-F238E27FC236}">
                      <a16:creationId xmlns:a16="http://schemas.microsoft.com/office/drawing/2014/main" id="{51CF1531-B371-CFA5-2FCE-076A0F1BC66B}"/>
                    </a:ext>
                  </a:extLst>
                </p14:cNvPr>
                <p14:cNvContentPartPr/>
                <p14:nvPr/>
              </p14:nvContentPartPr>
              <p14:xfrm>
                <a:off x="7152875" y="2802988"/>
                <a:ext cx="149400" cy="291960"/>
              </p14:xfrm>
            </p:contentPart>
          </mc:Choice>
          <mc:Fallback>
            <p:pic>
              <p:nvPicPr>
                <p:cNvPr id="232" name="Freihand 231">
                  <a:extLst>
                    <a:ext uri="{FF2B5EF4-FFF2-40B4-BE49-F238E27FC236}">
                      <a16:creationId xmlns:a16="http://schemas.microsoft.com/office/drawing/2014/main" id="{51CF1531-B371-CFA5-2FCE-076A0F1BC66B}"/>
                    </a:ext>
                  </a:extLst>
                </p:cNvPr>
                <p:cNvPicPr/>
                <p:nvPr/>
              </p:nvPicPr>
              <p:blipFill>
                <a:blip r:embed="rId443"/>
                <a:stretch>
                  <a:fillRect/>
                </a:stretch>
              </p:blipFill>
              <p:spPr>
                <a:xfrm>
                  <a:off x="7144235" y="2793988"/>
                  <a:ext cx="1670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3" name="Freihand 232">
                  <a:extLst>
                    <a:ext uri="{FF2B5EF4-FFF2-40B4-BE49-F238E27FC236}">
                      <a16:creationId xmlns:a16="http://schemas.microsoft.com/office/drawing/2014/main" id="{85FF622E-858B-E6E0-C886-A5539EA1E8FF}"/>
                    </a:ext>
                  </a:extLst>
                </p14:cNvPr>
                <p14:cNvContentPartPr/>
                <p14:nvPr/>
              </p14:nvContentPartPr>
              <p14:xfrm>
                <a:off x="7304075" y="2822068"/>
                <a:ext cx="137880" cy="206280"/>
              </p14:xfrm>
            </p:contentPart>
          </mc:Choice>
          <mc:Fallback>
            <p:pic>
              <p:nvPicPr>
                <p:cNvPr id="233" name="Freihand 232">
                  <a:extLst>
                    <a:ext uri="{FF2B5EF4-FFF2-40B4-BE49-F238E27FC236}">
                      <a16:creationId xmlns:a16="http://schemas.microsoft.com/office/drawing/2014/main" id="{85FF622E-858B-E6E0-C886-A5539EA1E8FF}"/>
                    </a:ext>
                  </a:extLst>
                </p:cNvPr>
                <p:cNvPicPr/>
                <p:nvPr/>
              </p:nvPicPr>
              <p:blipFill>
                <a:blip r:embed="rId445"/>
                <a:stretch>
                  <a:fillRect/>
                </a:stretch>
              </p:blipFill>
              <p:spPr>
                <a:xfrm>
                  <a:off x="7295075" y="2813068"/>
                  <a:ext cx="1555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4" name="Freihand 233">
                  <a:extLst>
                    <a:ext uri="{FF2B5EF4-FFF2-40B4-BE49-F238E27FC236}">
                      <a16:creationId xmlns:a16="http://schemas.microsoft.com/office/drawing/2014/main" id="{7F529EEF-3803-3E12-792F-7A8EB16535B4}"/>
                    </a:ext>
                  </a:extLst>
                </p14:cNvPr>
                <p14:cNvContentPartPr/>
                <p14:nvPr/>
              </p14:nvContentPartPr>
              <p14:xfrm>
                <a:off x="7495235" y="2881468"/>
                <a:ext cx="75240" cy="122400"/>
              </p14:xfrm>
            </p:contentPart>
          </mc:Choice>
          <mc:Fallback>
            <p:pic>
              <p:nvPicPr>
                <p:cNvPr id="234" name="Freihand 233">
                  <a:extLst>
                    <a:ext uri="{FF2B5EF4-FFF2-40B4-BE49-F238E27FC236}">
                      <a16:creationId xmlns:a16="http://schemas.microsoft.com/office/drawing/2014/main" id="{7F529EEF-3803-3E12-792F-7A8EB16535B4}"/>
                    </a:ext>
                  </a:extLst>
                </p:cNvPr>
                <p:cNvPicPr/>
                <p:nvPr/>
              </p:nvPicPr>
              <p:blipFill>
                <a:blip r:embed="rId447"/>
                <a:stretch>
                  <a:fillRect/>
                </a:stretch>
              </p:blipFill>
              <p:spPr>
                <a:xfrm>
                  <a:off x="7486235" y="2872828"/>
                  <a:ext cx="92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5" name="Freihand 234">
                  <a:extLst>
                    <a:ext uri="{FF2B5EF4-FFF2-40B4-BE49-F238E27FC236}">
                      <a16:creationId xmlns:a16="http://schemas.microsoft.com/office/drawing/2014/main" id="{3AC5BF58-7AA2-9F6A-87CB-8C64F21408BA}"/>
                    </a:ext>
                  </a:extLst>
                </p14:cNvPr>
                <p14:cNvContentPartPr/>
                <p14:nvPr/>
              </p14:nvContentPartPr>
              <p14:xfrm>
                <a:off x="7616555" y="2749708"/>
                <a:ext cx="214920" cy="227880"/>
              </p14:xfrm>
            </p:contentPart>
          </mc:Choice>
          <mc:Fallback>
            <p:pic>
              <p:nvPicPr>
                <p:cNvPr id="235" name="Freihand 234">
                  <a:extLst>
                    <a:ext uri="{FF2B5EF4-FFF2-40B4-BE49-F238E27FC236}">
                      <a16:creationId xmlns:a16="http://schemas.microsoft.com/office/drawing/2014/main" id="{3AC5BF58-7AA2-9F6A-87CB-8C64F21408BA}"/>
                    </a:ext>
                  </a:extLst>
                </p:cNvPr>
                <p:cNvPicPr/>
                <p:nvPr/>
              </p:nvPicPr>
              <p:blipFill>
                <a:blip r:embed="rId449"/>
                <a:stretch>
                  <a:fillRect/>
                </a:stretch>
              </p:blipFill>
              <p:spPr>
                <a:xfrm>
                  <a:off x="7607915" y="2741068"/>
                  <a:ext cx="232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6" name="Freihand 235">
                  <a:extLst>
                    <a:ext uri="{FF2B5EF4-FFF2-40B4-BE49-F238E27FC236}">
                      <a16:creationId xmlns:a16="http://schemas.microsoft.com/office/drawing/2014/main" id="{70802D68-CAEC-266B-8A18-909B6381D6F4}"/>
                    </a:ext>
                  </a:extLst>
                </p14:cNvPr>
                <p14:cNvContentPartPr/>
                <p14:nvPr/>
              </p14:nvContentPartPr>
              <p14:xfrm>
                <a:off x="7124075" y="3255868"/>
                <a:ext cx="126360" cy="285480"/>
              </p14:xfrm>
            </p:contentPart>
          </mc:Choice>
          <mc:Fallback>
            <p:pic>
              <p:nvPicPr>
                <p:cNvPr id="236" name="Freihand 235">
                  <a:extLst>
                    <a:ext uri="{FF2B5EF4-FFF2-40B4-BE49-F238E27FC236}">
                      <a16:creationId xmlns:a16="http://schemas.microsoft.com/office/drawing/2014/main" id="{70802D68-CAEC-266B-8A18-909B6381D6F4}"/>
                    </a:ext>
                  </a:extLst>
                </p:cNvPr>
                <p:cNvPicPr/>
                <p:nvPr/>
              </p:nvPicPr>
              <p:blipFill>
                <a:blip r:embed="rId451"/>
                <a:stretch>
                  <a:fillRect/>
                </a:stretch>
              </p:blipFill>
              <p:spPr>
                <a:xfrm>
                  <a:off x="7115435" y="3246868"/>
                  <a:ext cx="1440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8" name="Freihand 237">
                  <a:extLst>
                    <a:ext uri="{FF2B5EF4-FFF2-40B4-BE49-F238E27FC236}">
                      <a16:creationId xmlns:a16="http://schemas.microsoft.com/office/drawing/2014/main" id="{A5509148-3DDA-3514-A9D0-BD352E75763F}"/>
                    </a:ext>
                  </a:extLst>
                </p14:cNvPr>
                <p14:cNvContentPartPr/>
                <p14:nvPr/>
              </p14:nvContentPartPr>
              <p14:xfrm>
                <a:off x="7292915" y="3185668"/>
                <a:ext cx="281160" cy="206640"/>
              </p14:xfrm>
            </p:contentPart>
          </mc:Choice>
          <mc:Fallback>
            <p:pic>
              <p:nvPicPr>
                <p:cNvPr id="238" name="Freihand 237">
                  <a:extLst>
                    <a:ext uri="{FF2B5EF4-FFF2-40B4-BE49-F238E27FC236}">
                      <a16:creationId xmlns:a16="http://schemas.microsoft.com/office/drawing/2014/main" id="{A5509148-3DDA-3514-A9D0-BD352E75763F}"/>
                    </a:ext>
                  </a:extLst>
                </p:cNvPr>
                <p:cNvPicPr/>
                <p:nvPr/>
              </p:nvPicPr>
              <p:blipFill>
                <a:blip r:embed="rId453"/>
                <a:stretch>
                  <a:fillRect/>
                </a:stretch>
              </p:blipFill>
              <p:spPr>
                <a:xfrm>
                  <a:off x="7283915" y="3177028"/>
                  <a:ext cx="298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39" name="Freihand 238">
                  <a:extLst>
                    <a:ext uri="{FF2B5EF4-FFF2-40B4-BE49-F238E27FC236}">
                      <a16:creationId xmlns:a16="http://schemas.microsoft.com/office/drawing/2014/main" id="{321A83C5-A6A5-A021-6D6E-D105BD24E162}"/>
                    </a:ext>
                  </a:extLst>
                </p14:cNvPr>
                <p14:cNvContentPartPr/>
                <p14:nvPr/>
              </p14:nvContentPartPr>
              <p14:xfrm>
                <a:off x="7571915" y="3144268"/>
                <a:ext cx="158040" cy="165240"/>
              </p14:xfrm>
            </p:contentPart>
          </mc:Choice>
          <mc:Fallback>
            <p:pic>
              <p:nvPicPr>
                <p:cNvPr id="239" name="Freihand 238">
                  <a:extLst>
                    <a:ext uri="{FF2B5EF4-FFF2-40B4-BE49-F238E27FC236}">
                      <a16:creationId xmlns:a16="http://schemas.microsoft.com/office/drawing/2014/main" id="{321A83C5-A6A5-A021-6D6E-D105BD24E162}"/>
                    </a:ext>
                  </a:extLst>
                </p:cNvPr>
                <p:cNvPicPr/>
                <p:nvPr/>
              </p:nvPicPr>
              <p:blipFill>
                <a:blip r:embed="rId455"/>
                <a:stretch>
                  <a:fillRect/>
                </a:stretch>
              </p:blipFill>
              <p:spPr>
                <a:xfrm>
                  <a:off x="7563275" y="3135628"/>
                  <a:ext cx="1756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0" name="Freihand 239">
                  <a:extLst>
                    <a:ext uri="{FF2B5EF4-FFF2-40B4-BE49-F238E27FC236}">
                      <a16:creationId xmlns:a16="http://schemas.microsoft.com/office/drawing/2014/main" id="{29100679-EDC3-A0CD-DBC3-2DFAB93F8263}"/>
                    </a:ext>
                  </a:extLst>
                </p14:cNvPr>
                <p14:cNvContentPartPr/>
                <p14:nvPr/>
              </p14:nvContentPartPr>
              <p14:xfrm>
                <a:off x="7773875" y="3230308"/>
                <a:ext cx="171000" cy="289440"/>
              </p14:xfrm>
            </p:contentPart>
          </mc:Choice>
          <mc:Fallback>
            <p:pic>
              <p:nvPicPr>
                <p:cNvPr id="240" name="Freihand 239">
                  <a:extLst>
                    <a:ext uri="{FF2B5EF4-FFF2-40B4-BE49-F238E27FC236}">
                      <a16:creationId xmlns:a16="http://schemas.microsoft.com/office/drawing/2014/main" id="{29100679-EDC3-A0CD-DBC3-2DFAB93F8263}"/>
                    </a:ext>
                  </a:extLst>
                </p:cNvPr>
                <p:cNvPicPr/>
                <p:nvPr/>
              </p:nvPicPr>
              <p:blipFill>
                <a:blip r:embed="rId457"/>
                <a:stretch>
                  <a:fillRect/>
                </a:stretch>
              </p:blipFill>
              <p:spPr>
                <a:xfrm>
                  <a:off x="7764875" y="3221668"/>
                  <a:ext cx="188640" cy="307080"/>
                </a:xfrm>
                <a:prstGeom prst="rect">
                  <a:avLst/>
                </a:prstGeom>
              </p:spPr>
            </p:pic>
          </mc:Fallback>
        </mc:AlternateContent>
      </p:grpSp>
      <p:grpSp>
        <p:nvGrpSpPr>
          <p:cNvPr id="246" name="Gruppieren 245">
            <a:extLst>
              <a:ext uri="{FF2B5EF4-FFF2-40B4-BE49-F238E27FC236}">
                <a16:creationId xmlns:a16="http://schemas.microsoft.com/office/drawing/2014/main" id="{9638EC8A-3DBB-B349-C30B-2E4D7A917B7D}"/>
              </a:ext>
            </a:extLst>
          </p:cNvPr>
          <p:cNvGrpSpPr/>
          <p:nvPr/>
        </p:nvGrpSpPr>
        <p:grpSpPr>
          <a:xfrm>
            <a:off x="1805075" y="5400388"/>
            <a:ext cx="460080" cy="293400"/>
            <a:chOff x="1805075" y="5400388"/>
            <a:chExt cx="460080" cy="293400"/>
          </a:xfrm>
        </p:grpSpPr>
        <mc:AlternateContent xmlns:mc="http://schemas.openxmlformats.org/markup-compatibility/2006">
          <mc:Choice xmlns:p14="http://schemas.microsoft.com/office/powerpoint/2010/main" Requires="p14">
            <p:contentPart p14:bwMode="auto" r:id="rId458">
              <p14:nvContentPartPr>
                <p14:cNvPr id="242" name="Freihand 241">
                  <a:extLst>
                    <a:ext uri="{FF2B5EF4-FFF2-40B4-BE49-F238E27FC236}">
                      <a16:creationId xmlns:a16="http://schemas.microsoft.com/office/drawing/2014/main" id="{98D8C360-A9EE-31F9-A4A6-91FFC6F15BEA}"/>
                    </a:ext>
                  </a:extLst>
                </p14:cNvPr>
                <p14:cNvContentPartPr/>
                <p14:nvPr/>
              </p14:nvContentPartPr>
              <p14:xfrm>
                <a:off x="1805075" y="5400388"/>
                <a:ext cx="170280" cy="244440"/>
              </p14:xfrm>
            </p:contentPart>
          </mc:Choice>
          <mc:Fallback>
            <p:pic>
              <p:nvPicPr>
                <p:cNvPr id="242" name="Freihand 241">
                  <a:extLst>
                    <a:ext uri="{FF2B5EF4-FFF2-40B4-BE49-F238E27FC236}">
                      <a16:creationId xmlns:a16="http://schemas.microsoft.com/office/drawing/2014/main" id="{98D8C360-A9EE-31F9-A4A6-91FFC6F15BEA}"/>
                    </a:ext>
                  </a:extLst>
                </p:cNvPr>
                <p:cNvPicPr/>
                <p:nvPr/>
              </p:nvPicPr>
              <p:blipFill>
                <a:blip r:embed="rId459"/>
                <a:stretch>
                  <a:fillRect/>
                </a:stretch>
              </p:blipFill>
              <p:spPr>
                <a:xfrm>
                  <a:off x="1796435" y="5391748"/>
                  <a:ext cx="1879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3" name="Freihand 242">
                  <a:extLst>
                    <a:ext uri="{FF2B5EF4-FFF2-40B4-BE49-F238E27FC236}">
                      <a16:creationId xmlns:a16="http://schemas.microsoft.com/office/drawing/2014/main" id="{88026F6F-67B3-1F80-73BC-EF5AB682D0B6}"/>
                    </a:ext>
                  </a:extLst>
                </p14:cNvPr>
                <p14:cNvContentPartPr/>
                <p14:nvPr/>
              </p14:nvContentPartPr>
              <p14:xfrm>
                <a:off x="1967795" y="5425228"/>
                <a:ext cx="65880" cy="253080"/>
              </p14:xfrm>
            </p:contentPart>
          </mc:Choice>
          <mc:Fallback>
            <p:pic>
              <p:nvPicPr>
                <p:cNvPr id="243" name="Freihand 242">
                  <a:extLst>
                    <a:ext uri="{FF2B5EF4-FFF2-40B4-BE49-F238E27FC236}">
                      <a16:creationId xmlns:a16="http://schemas.microsoft.com/office/drawing/2014/main" id="{88026F6F-67B3-1F80-73BC-EF5AB682D0B6}"/>
                    </a:ext>
                  </a:extLst>
                </p:cNvPr>
                <p:cNvPicPr/>
                <p:nvPr/>
              </p:nvPicPr>
              <p:blipFill>
                <a:blip r:embed="rId461"/>
                <a:stretch>
                  <a:fillRect/>
                </a:stretch>
              </p:blipFill>
              <p:spPr>
                <a:xfrm>
                  <a:off x="1959155" y="5416588"/>
                  <a:ext cx="835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4" name="Freihand 243">
                  <a:extLst>
                    <a:ext uri="{FF2B5EF4-FFF2-40B4-BE49-F238E27FC236}">
                      <a16:creationId xmlns:a16="http://schemas.microsoft.com/office/drawing/2014/main" id="{2A606C5A-3237-54BC-0DF8-5D089ED7A7C1}"/>
                    </a:ext>
                  </a:extLst>
                </p14:cNvPr>
                <p14:cNvContentPartPr/>
                <p14:nvPr/>
              </p14:nvContentPartPr>
              <p14:xfrm>
                <a:off x="1830635" y="5644468"/>
                <a:ext cx="237240" cy="10440"/>
              </p14:xfrm>
            </p:contentPart>
          </mc:Choice>
          <mc:Fallback>
            <p:pic>
              <p:nvPicPr>
                <p:cNvPr id="244" name="Freihand 243">
                  <a:extLst>
                    <a:ext uri="{FF2B5EF4-FFF2-40B4-BE49-F238E27FC236}">
                      <a16:creationId xmlns:a16="http://schemas.microsoft.com/office/drawing/2014/main" id="{2A606C5A-3237-54BC-0DF8-5D089ED7A7C1}"/>
                    </a:ext>
                  </a:extLst>
                </p:cNvPr>
                <p:cNvPicPr/>
                <p:nvPr/>
              </p:nvPicPr>
              <p:blipFill>
                <a:blip r:embed="rId463"/>
                <a:stretch>
                  <a:fillRect/>
                </a:stretch>
              </p:blipFill>
              <p:spPr>
                <a:xfrm>
                  <a:off x="1821635" y="5635468"/>
                  <a:ext cx="254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5" name="Freihand 244">
                  <a:extLst>
                    <a:ext uri="{FF2B5EF4-FFF2-40B4-BE49-F238E27FC236}">
                      <a16:creationId xmlns:a16="http://schemas.microsoft.com/office/drawing/2014/main" id="{636317B0-3809-D609-5062-6C2FC5040C0B}"/>
                    </a:ext>
                  </a:extLst>
                </p14:cNvPr>
                <p14:cNvContentPartPr/>
                <p14:nvPr/>
              </p14:nvContentPartPr>
              <p14:xfrm>
                <a:off x="2150315" y="5452588"/>
                <a:ext cx="114840" cy="241200"/>
              </p14:xfrm>
            </p:contentPart>
          </mc:Choice>
          <mc:Fallback>
            <p:pic>
              <p:nvPicPr>
                <p:cNvPr id="245" name="Freihand 244">
                  <a:extLst>
                    <a:ext uri="{FF2B5EF4-FFF2-40B4-BE49-F238E27FC236}">
                      <a16:creationId xmlns:a16="http://schemas.microsoft.com/office/drawing/2014/main" id="{636317B0-3809-D609-5062-6C2FC5040C0B}"/>
                    </a:ext>
                  </a:extLst>
                </p:cNvPr>
                <p:cNvPicPr/>
                <p:nvPr/>
              </p:nvPicPr>
              <p:blipFill>
                <a:blip r:embed="rId465"/>
                <a:stretch>
                  <a:fillRect/>
                </a:stretch>
              </p:blipFill>
              <p:spPr>
                <a:xfrm>
                  <a:off x="2141315" y="5443588"/>
                  <a:ext cx="132480" cy="258840"/>
                </a:xfrm>
                <a:prstGeom prst="rect">
                  <a:avLst/>
                </a:prstGeom>
              </p:spPr>
            </p:pic>
          </mc:Fallback>
        </mc:AlternateContent>
      </p:grpSp>
      <p:grpSp>
        <p:nvGrpSpPr>
          <p:cNvPr id="249" name="Gruppieren 248">
            <a:extLst>
              <a:ext uri="{FF2B5EF4-FFF2-40B4-BE49-F238E27FC236}">
                <a16:creationId xmlns:a16="http://schemas.microsoft.com/office/drawing/2014/main" id="{0893B9AD-E7AD-60F0-7EA3-8A71C9F28B16}"/>
              </a:ext>
            </a:extLst>
          </p:cNvPr>
          <p:cNvGrpSpPr/>
          <p:nvPr/>
        </p:nvGrpSpPr>
        <p:grpSpPr>
          <a:xfrm>
            <a:off x="2494475" y="5511988"/>
            <a:ext cx="193320" cy="120240"/>
            <a:chOff x="2494475" y="5511988"/>
            <a:chExt cx="193320" cy="120240"/>
          </a:xfrm>
        </p:grpSpPr>
        <mc:AlternateContent xmlns:mc="http://schemas.openxmlformats.org/markup-compatibility/2006">
          <mc:Choice xmlns:p14="http://schemas.microsoft.com/office/powerpoint/2010/main" Requires="p14">
            <p:contentPart p14:bwMode="auto" r:id="rId466">
              <p14:nvContentPartPr>
                <p14:cNvPr id="247" name="Freihand 246">
                  <a:extLst>
                    <a:ext uri="{FF2B5EF4-FFF2-40B4-BE49-F238E27FC236}">
                      <a16:creationId xmlns:a16="http://schemas.microsoft.com/office/drawing/2014/main" id="{CFE027A6-8DFE-3D19-2D52-8E0C2DDFAE5E}"/>
                    </a:ext>
                  </a:extLst>
                </p14:cNvPr>
                <p14:cNvContentPartPr/>
                <p14:nvPr/>
              </p14:nvContentPartPr>
              <p14:xfrm>
                <a:off x="2494475" y="5511988"/>
                <a:ext cx="152280" cy="31680"/>
              </p14:xfrm>
            </p:contentPart>
          </mc:Choice>
          <mc:Fallback>
            <p:pic>
              <p:nvPicPr>
                <p:cNvPr id="247" name="Freihand 246">
                  <a:extLst>
                    <a:ext uri="{FF2B5EF4-FFF2-40B4-BE49-F238E27FC236}">
                      <a16:creationId xmlns:a16="http://schemas.microsoft.com/office/drawing/2014/main" id="{CFE027A6-8DFE-3D19-2D52-8E0C2DDFAE5E}"/>
                    </a:ext>
                  </a:extLst>
                </p:cNvPr>
                <p:cNvPicPr/>
                <p:nvPr/>
              </p:nvPicPr>
              <p:blipFill>
                <a:blip r:embed="rId467"/>
                <a:stretch>
                  <a:fillRect/>
                </a:stretch>
              </p:blipFill>
              <p:spPr>
                <a:xfrm>
                  <a:off x="2485835" y="5503348"/>
                  <a:ext cx="169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8" name="Freihand 247">
                  <a:extLst>
                    <a:ext uri="{FF2B5EF4-FFF2-40B4-BE49-F238E27FC236}">
                      <a16:creationId xmlns:a16="http://schemas.microsoft.com/office/drawing/2014/main" id="{D8F77E7A-BAA7-A83A-E551-AF38041CA89D}"/>
                    </a:ext>
                  </a:extLst>
                </p14:cNvPr>
                <p14:cNvContentPartPr/>
                <p14:nvPr/>
              </p14:nvContentPartPr>
              <p14:xfrm>
                <a:off x="2508515" y="5589388"/>
                <a:ext cx="179280" cy="42840"/>
              </p14:xfrm>
            </p:contentPart>
          </mc:Choice>
          <mc:Fallback>
            <p:pic>
              <p:nvPicPr>
                <p:cNvPr id="248" name="Freihand 247">
                  <a:extLst>
                    <a:ext uri="{FF2B5EF4-FFF2-40B4-BE49-F238E27FC236}">
                      <a16:creationId xmlns:a16="http://schemas.microsoft.com/office/drawing/2014/main" id="{D8F77E7A-BAA7-A83A-E551-AF38041CA89D}"/>
                    </a:ext>
                  </a:extLst>
                </p:cNvPr>
                <p:cNvPicPr/>
                <p:nvPr/>
              </p:nvPicPr>
              <p:blipFill>
                <a:blip r:embed="rId469"/>
                <a:stretch>
                  <a:fillRect/>
                </a:stretch>
              </p:blipFill>
              <p:spPr>
                <a:xfrm>
                  <a:off x="2499515" y="5580388"/>
                  <a:ext cx="196920" cy="60480"/>
                </a:xfrm>
                <a:prstGeom prst="rect">
                  <a:avLst/>
                </a:prstGeom>
              </p:spPr>
            </p:pic>
          </mc:Fallback>
        </mc:AlternateContent>
      </p:grpSp>
      <p:grpSp>
        <p:nvGrpSpPr>
          <p:cNvPr id="257" name="Gruppieren 256">
            <a:extLst>
              <a:ext uri="{FF2B5EF4-FFF2-40B4-BE49-F238E27FC236}">
                <a16:creationId xmlns:a16="http://schemas.microsoft.com/office/drawing/2014/main" id="{89CFBE74-A5F2-7936-254C-EFA2EE1B9AFD}"/>
              </a:ext>
            </a:extLst>
          </p:cNvPr>
          <p:cNvGrpSpPr/>
          <p:nvPr/>
        </p:nvGrpSpPr>
        <p:grpSpPr>
          <a:xfrm>
            <a:off x="2893715" y="5439628"/>
            <a:ext cx="675360" cy="201240"/>
            <a:chOff x="2893715" y="5439628"/>
            <a:chExt cx="675360" cy="201240"/>
          </a:xfrm>
        </p:grpSpPr>
        <mc:AlternateContent xmlns:mc="http://schemas.openxmlformats.org/markup-compatibility/2006">
          <mc:Choice xmlns:p14="http://schemas.microsoft.com/office/powerpoint/2010/main" Requires="p14">
            <p:contentPart p14:bwMode="auto" r:id="rId470">
              <p14:nvContentPartPr>
                <p14:cNvPr id="250" name="Freihand 249">
                  <a:extLst>
                    <a:ext uri="{FF2B5EF4-FFF2-40B4-BE49-F238E27FC236}">
                      <a16:creationId xmlns:a16="http://schemas.microsoft.com/office/drawing/2014/main" id="{FEA35512-1F08-AA11-D9E6-BA64A643F950}"/>
                    </a:ext>
                  </a:extLst>
                </p14:cNvPr>
                <p14:cNvContentPartPr/>
                <p14:nvPr/>
              </p14:nvContentPartPr>
              <p14:xfrm>
                <a:off x="2933675" y="5485708"/>
                <a:ext cx="20160" cy="136800"/>
              </p14:xfrm>
            </p:contentPart>
          </mc:Choice>
          <mc:Fallback>
            <p:pic>
              <p:nvPicPr>
                <p:cNvPr id="250" name="Freihand 249">
                  <a:extLst>
                    <a:ext uri="{FF2B5EF4-FFF2-40B4-BE49-F238E27FC236}">
                      <a16:creationId xmlns:a16="http://schemas.microsoft.com/office/drawing/2014/main" id="{FEA35512-1F08-AA11-D9E6-BA64A643F950}"/>
                    </a:ext>
                  </a:extLst>
                </p:cNvPr>
                <p:cNvPicPr/>
                <p:nvPr/>
              </p:nvPicPr>
              <p:blipFill>
                <a:blip r:embed="rId471"/>
                <a:stretch>
                  <a:fillRect/>
                </a:stretch>
              </p:blipFill>
              <p:spPr>
                <a:xfrm>
                  <a:off x="2925035" y="5476708"/>
                  <a:ext cx="37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51" name="Freihand 250">
                  <a:extLst>
                    <a:ext uri="{FF2B5EF4-FFF2-40B4-BE49-F238E27FC236}">
                      <a16:creationId xmlns:a16="http://schemas.microsoft.com/office/drawing/2014/main" id="{D4313A7E-F549-521A-8A38-3DD5E579D931}"/>
                    </a:ext>
                  </a:extLst>
                </p14:cNvPr>
                <p14:cNvContentPartPr/>
                <p14:nvPr/>
              </p14:nvContentPartPr>
              <p14:xfrm>
                <a:off x="2893715" y="5530348"/>
                <a:ext cx="137520" cy="47160"/>
              </p14:xfrm>
            </p:contentPart>
          </mc:Choice>
          <mc:Fallback>
            <p:pic>
              <p:nvPicPr>
                <p:cNvPr id="251" name="Freihand 250">
                  <a:extLst>
                    <a:ext uri="{FF2B5EF4-FFF2-40B4-BE49-F238E27FC236}">
                      <a16:creationId xmlns:a16="http://schemas.microsoft.com/office/drawing/2014/main" id="{D4313A7E-F549-521A-8A38-3DD5E579D931}"/>
                    </a:ext>
                  </a:extLst>
                </p:cNvPr>
                <p:cNvPicPr/>
                <p:nvPr/>
              </p:nvPicPr>
              <p:blipFill>
                <a:blip r:embed="rId473"/>
                <a:stretch>
                  <a:fillRect/>
                </a:stretch>
              </p:blipFill>
              <p:spPr>
                <a:xfrm>
                  <a:off x="2884715" y="5521348"/>
                  <a:ext cx="155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52" name="Freihand 251">
                  <a:extLst>
                    <a:ext uri="{FF2B5EF4-FFF2-40B4-BE49-F238E27FC236}">
                      <a16:creationId xmlns:a16="http://schemas.microsoft.com/office/drawing/2014/main" id="{087C8311-AB04-1196-BE5D-FAEB37346973}"/>
                    </a:ext>
                  </a:extLst>
                </p14:cNvPr>
                <p14:cNvContentPartPr/>
                <p14:nvPr/>
              </p14:nvContentPartPr>
              <p14:xfrm>
                <a:off x="3139235" y="5439628"/>
                <a:ext cx="90720" cy="201240"/>
              </p14:xfrm>
            </p:contentPart>
          </mc:Choice>
          <mc:Fallback>
            <p:pic>
              <p:nvPicPr>
                <p:cNvPr id="252" name="Freihand 251">
                  <a:extLst>
                    <a:ext uri="{FF2B5EF4-FFF2-40B4-BE49-F238E27FC236}">
                      <a16:creationId xmlns:a16="http://schemas.microsoft.com/office/drawing/2014/main" id="{087C8311-AB04-1196-BE5D-FAEB37346973}"/>
                    </a:ext>
                  </a:extLst>
                </p:cNvPr>
                <p:cNvPicPr/>
                <p:nvPr/>
              </p:nvPicPr>
              <p:blipFill>
                <a:blip r:embed="rId475"/>
                <a:stretch>
                  <a:fillRect/>
                </a:stretch>
              </p:blipFill>
              <p:spPr>
                <a:xfrm>
                  <a:off x="3130595" y="5430988"/>
                  <a:ext cx="108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3" name="Freihand 252">
                  <a:extLst>
                    <a:ext uri="{FF2B5EF4-FFF2-40B4-BE49-F238E27FC236}">
                      <a16:creationId xmlns:a16="http://schemas.microsoft.com/office/drawing/2014/main" id="{3FD82156-4EB5-F910-36AE-920815029D1E}"/>
                    </a:ext>
                  </a:extLst>
                </p14:cNvPr>
                <p14:cNvContentPartPr/>
                <p14:nvPr/>
              </p14:nvContentPartPr>
              <p14:xfrm>
                <a:off x="3341555" y="5461948"/>
                <a:ext cx="227520" cy="138600"/>
              </p14:xfrm>
            </p:contentPart>
          </mc:Choice>
          <mc:Fallback>
            <p:pic>
              <p:nvPicPr>
                <p:cNvPr id="253" name="Freihand 252">
                  <a:extLst>
                    <a:ext uri="{FF2B5EF4-FFF2-40B4-BE49-F238E27FC236}">
                      <a16:creationId xmlns:a16="http://schemas.microsoft.com/office/drawing/2014/main" id="{3FD82156-4EB5-F910-36AE-920815029D1E}"/>
                    </a:ext>
                  </a:extLst>
                </p:cNvPr>
                <p:cNvPicPr/>
                <p:nvPr/>
              </p:nvPicPr>
              <p:blipFill>
                <a:blip r:embed="rId477"/>
                <a:stretch>
                  <a:fillRect/>
                </a:stretch>
              </p:blipFill>
              <p:spPr>
                <a:xfrm>
                  <a:off x="3332915" y="5453308"/>
                  <a:ext cx="245160" cy="156240"/>
                </a:xfrm>
                <a:prstGeom prst="rect">
                  <a:avLst/>
                </a:prstGeom>
              </p:spPr>
            </p:pic>
          </mc:Fallback>
        </mc:AlternateContent>
      </p:grpSp>
      <p:grpSp>
        <p:nvGrpSpPr>
          <p:cNvPr id="256" name="Gruppieren 255">
            <a:extLst>
              <a:ext uri="{FF2B5EF4-FFF2-40B4-BE49-F238E27FC236}">
                <a16:creationId xmlns:a16="http://schemas.microsoft.com/office/drawing/2014/main" id="{AD7DDDFD-58CF-CF3C-07A7-0B894CF4A6C2}"/>
              </a:ext>
            </a:extLst>
          </p:cNvPr>
          <p:cNvGrpSpPr/>
          <p:nvPr/>
        </p:nvGrpSpPr>
        <p:grpSpPr>
          <a:xfrm>
            <a:off x="3922955" y="5479228"/>
            <a:ext cx="293760" cy="205200"/>
            <a:chOff x="3922955" y="5479228"/>
            <a:chExt cx="293760" cy="205200"/>
          </a:xfrm>
        </p:grpSpPr>
        <mc:AlternateContent xmlns:mc="http://schemas.openxmlformats.org/markup-compatibility/2006">
          <mc:Choice xmlns:p14="http://schemas.microsoft.com/office/powerpoint/2010/main" Requires="p14">
            <p:contentPart p14:bwMode="auto" r:id="rId478">
              <p14:nvContentPartPr>
                <p14:cNvPr id="254" name="Freihand 253">
                  <a:extLst>
                    <a:ext uri="{FF2B5EF4-FFF2-40B4-BE49-F238E27FC236}">
                      <a16:creationId xmlns:a16="http://schemas.microsoft.com/office/drawing/2014/main" id="{70A3B82B-FF57-505C-3F5D-061F79441FF2}"/>
                    </a:ext>
                  </a:extLst>
                </p14:cNvPr>
                <p14:cNvContentPartPr/>
                <p14:nvPr/>
              </p14:nvContentPartPr>
              <p14:xfrm>
                <a:off x="3922955" y="5538628"/>
                <a:ext cx="160560" cy="23400"/>
              </p14:xfrm>
            </p:contentPart>
          </mc:Choice>
          <mc:Fallback>
            <p:pic>
              <p:nvPicPr>
                <p:cNvPr id="254" name="Freihand 253">
                  <a:extLst>
                    <a:ext uri="{FF2B5EF4-FFF2-40B4-BE49-F238E27FC236}">
                      <a16:creationId xmlns:a16="http://schemas.microsoft.com/office/drawing/2014/main" id="{70A3B82B-FF57-505C-3F5D-061F79441FF2}"/>
                    </a:ext>
                  </a:extLst>
                </p:cNvPr>
                <p:cNvPicPr/>
                <p:nvPr/>
              </p:nvPicPr>
              <p:blipFill>
                <a:blip r:embed="rId479"/>
                <a:stretch>
                  <a:fillRect/>
                </a:stretch>
              </p:blipFill>
              <p:spPr>
                <a:xfrm>
                  <a:off x="3914315" y="5529628"/>
                  <a:ext cx="178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5" name="Freihand 254">
                  <a:extLst>
                    <a:ext uri="{FF2B5EF4-FFF2-40B4-BE49-F238E27FC236}">
                      <a16:creationId xmlns:a16="http://schemas.microsoft.com/office/drawing/2014/main" id="{6309EE9B-0AE3-2A32-D724-D2B8EFCDB6CF}"/>
                    </a:ext>
                  </a:extLst>
                </p14:cNvPr>
                <p14:cNvContentPartPr/>
                <p14:nvPr/>
              </p14:nvContentPartPr>
              <p14:xfrm>
                <a:off x="3944555" y="5479228"/>
                <a:ext cx="272160" cy="205200"/>
              </p14:xfrm>
            </p:contentPart>
          </mc:Choice>
          <mc:Fallback>
            <p:pic>
              <p:nvPicPr>
                <p:cNvPr id="255" name="Freihand 254">
                  <a:extLst>
                    <a:ext uri="{FF2B5EF4-FFF2-40B4-BE49-F238E27FC236}">
                      <a16:creationId xmlns:a16="http://schemas.microsoft.com/office/drawing/2014/main" id="{6309EE9B-0AE3-2A32-D724-D2B8EFCDB6CF}"/>
                    </a:ext>
                  </a:extLst>
                </p:cNvPr>
                <p:cNvPicPr/>
                <p:nvPr/>
              </p:nvPicPr>
              <p:blipFill>
                <a:blip r:embed="rId481"/>
                <a:stretch>
                  <a:fillRect/>
                </a:stretch>
              </p:blipFill>
              <p:spPr>
                <a:xfrm>
                  <a:off x="3935555" y="5470228"/>
                  <a:ext cx="289800" cy="222840"/>
                </a:xfrm>
                <a:prstGeom prst="rect">
                  <a:avLst/>
                </a:prstGeom>
              </p:spPr>
            </p:pic>
          </mc:Fallback>
        </mc:AlternateContent>
      </p:grpSp>
      <p:grpSp>
        <p:nvGrpSpPr>
          <p:cNvPr id="267" name="Gruppieren 266">
            <a:extLst>
              <a:ext uri="{FF2B5EF4-FFF2-40B4-BE49-F238E27FC236}">
                <a16:creationId xmlns:a16="http://schemas.microsoft.com/office/drawing/2014/main" id="{AF3F1728-EB80-9252-F92D-7D9A1338D8B1}"/>
              </a:ext>
            </a:extLst>
          </p:cNvPr>
          <p:cNvGrpSpPr/>
          <p:nvPr/>
        </p:nvGrpSpPr>
        <p:grpSpPr>
          <a:xfrm>
            <a:off x="4597595" y="5241988"/>
            <a:ext cx="299160" cy="550800"/>
            <a:chOff x="4597595" y="5241988"/>
            <a:chExt cx="299160" cy="550800"/>
          </a:xfrm>
        </p:grpSpPr>
        <mc:AlternateContent xmlns:mc="http://schemas.openxmlformats.org/markup-compatibility/2006">
          <mc:Choice xmlns:p14="http://schemas.microsoft.com/office/powerpoint/2010/main" Requires="p14">
            <p:contentPart p14:bwMode="auto" r:id="rId482">
              <p14:nvContentPartPr>
                <p14:cNvPr id="259" name="Freihand 258">
                  <a:extLst>
                    <a:ext uri="{FF2B5EF4-FFF2-40B4-BE49-F238E27FC236}">
                      <a16:creationId xmlns:a16="http://schemas.microsoft.com/office/drawing/2014/main" id="{A8AA223D-A10E-F30C-C1C3-CA0DD51EAFEF}"/>
                    </a:ext>
                  </a:extLst>
                </p14:cNvPr>
                <p14:cNvContentPartPr/>
                <p14:nvPr/>
              </p14:nvContentPartPr>
              <p14:xfrm>
                <a:off x="4645835" y="5241988"/>
                <a:ext cx="6840" cy="12600"/>
              </p14:xfrm>
            </p:contentPart>
          </mc:Choice>
          <mc:Fallback>
            <p:pic>
              <p:nvPicPr>
                <p:cNvPr id="259" name="Freihand 258">
                  <a:extLst>
                    <a:ext uri="{FF2B5EF4-FFF2-40B4-BE49-F238E27FC236}">
                      <a16:creationId xmlns:a16="http://schemas.microsoft.com/office/drawing/2014/main" id="{A8AA223D-A10E-F30C-C1C3-CA0DD51EAFEF}"/>
                    </a:ext>
                  </a:extLst>
                </p:cNvPr>
                <p:cNvPicPr/>
                <p:nvPr/>
              </p:nvPicPr>
              <p:blipFill>
                <a:blip r:embed="rId483"/>
                <a:stretch>
                  <a:fillRect/>
                </a:stretch>
              </p:blipFill>
              <p:spPr>
                <a:xfrm>
                  <a:off x="4637195" y="5233348"/>
                  <a:ext cx="24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8" name="Freihand 257">
                  <a:extLst>
                    <a:ext uri="{FF2B5EF4-FFF2-40B4-BE49-F238E27FC236}">
                      <a16:creationId xmlns:a16="http://schemas.microsoft.com/office/drawing/2014/main" id="{E1026BC7-E82C-C33A-3C8C-698D8C60205D}"/>
                    </a:ext>
                  </a:extLst>
                </p14:cNvPr>
                <p14:cNvContentPartPr/>
                <p14:nvPr/>
              </p14:nvContentPartPr>
              <p14:xfrm>
                <a:off x="4597595" y="5472748"/>
                <a:ext cx="108360" cy="146520"/>
              </p14:xfrm>
            </p:contentPart>
          </mc:Choice>
          <mc:Fallback>
            <p:pic>
              <p:nvPicPr>
                <p:cNvPr id="258" name="Freihand 257">
                  <a:extLst>
                    <a:ext uri="{FF2B5EF4-FFF2-40B4-BE49-F238E27FC236}">
                      <a16:creationId xmlns:a16="http://schemas.microsoft.com/office/drawing/2014/main" id="{E1026BC7-E82C-C33A-3C8C-698D8C60205D}"/>
                    </a:ext>
                  </a:extLst>
                </p:cNvPr>
                <p:cNvPicPr/>
                <p:nvPr/>
              </p:nvPicPr>
              <p:blipFill>
                <a:blip r:embed="rId485"/>
                <a:stretch>
                  <a:fillRect/>
                </a:stretch>
              </p:blipFill>
              <p:spPr>
                <a:xfrm>
                  <a:off x="4588955" y="5463748"/>
                  <a:ext cx="126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60" name="Freihand 259">
                  <a:extLst>
                    <a:ext uri="{FF2B5EF4-FFF2-40B4-BE49-F238E27FC236}">
                      <a16:creationId xmlns:a16="http://schemas.microsoft.com/office/drawing/2014/main" id="{423FDA0F-3101-2077-AE41-C92404D376AF}"/>
                    </a:ext>
                  </a:extLst>
                </p14:cNvPr>
                <p14:cNvContentPartPr/>
                <p14:nvPr/>
              </p14:nvContentPartPr>
              <p14:xfrm>
                <a:off x="4690835" y="5599468"/>
                <a:ext cx="127080" cy="193320"/>
              </p14:xfrm>
            </p:contentPart>
          </mc:Choice>
          <mc:Fallback>
            <p:pic>
              <p:nvPicPr>
                <p:cNvPr id="260" name="Freihand 259">
                  <a:extLst>
                    <a:ext uri="{FF2B5EF4-FFF2-40B4-BE49-F238E27FC236}">
                      <a16:creationId xmlns:a16="http://schemas.microsoft.com/office/drawing/2014/main" id="{423FDA0F-3101-2077-AE41-C92404D376AF}"/>
                    </a:ext>
                  </a:extLst>
                </p:cNvPr>
                <p:cNvPicPr/>
                <p:nvPr/>
              </p:nvPicPr>
              <p:blipFill>
                <a:blip r:embed="rId487"/>
                <a:stretch>
                  <a:fillRect/>
                </a:stretch>
              </p:blipFill>
              <p:spPr>
                <a:xfrm>
                  <a:off x="4682195" y="5590468"/>
                  <a:ext cx="144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2" name="Freihand 261">
                  <a:extLst>
                    <a:ext uri="{FF2B5EF4-FFF2-40B4-BE49-F238E27FC236}">
                      <a16:creationId xmlns:a16="http://schemas.microsoft.com/office/drawing/2014/main" id="{B753CEFC-7A81-6F89-5209-090A46788639}"/>
                    </a:ext>
                  </a:extLst>
                </p14:cNvPr>
                <p14:cNvContentPartPr/>
                <p14:nvPr/>
              </p14:nvContentPartPr>
              <p14:xfrm>
                <a:off x="4765715" y="5340988"/>
                <a:ext cx="131040" cy="120240"/>
              </p14:xfrm>
            </p:contentPart>
          </mc:Choice>
          <mc:Fallback>
            <p:pic>
              <p:nvPicPr>
                <p:cNvPr id="262" name="Freihand 261">
                  <a:extLst>
                    <a:ext uri="{FF2B5EF4-FFF2-40B4-BE49-F238E27FC236}">
                      <a16:creationId xmlns:a16="http://schemas.microsoft.com/office/drawing/2014/main" id="{B753CEFC-7A81-6F89-5209-090A46788639}"/>
                    </a:ext>
                  </a:extLst>
                </p:cNvPr>
                <p:cNvPicPr/>
                <p:nvPr/>
              </p:nvPicPr>
              <p:blipFill>
                <a:blip r:embed="rId489"/>
                <a:stretch>
                  <a:fillRect/>
                </a:stretch>
              </p:blipFill>
              <p:spPr>
                <a:xfrm>
                  <a:off x="4757075" y="5332348"/>
                  <a:ext cx="148680" cy="137880"/>
                </a:xfrm>
                <a:prstGeom prst="rect">
                  <a:avLst/>
                </a:prstGeom>
              </p:spPr>
            </p:pic>
          </mc:Fallback>
        </mc:AlternateContent>
      </p:grpSp>
      <p:grpSp>
        <p:nvGrpSpPr>
          <p:cNvPr id="269" name="Gruppieren 268">
            <a:extLst>
              <a:ext uri="{FF2B5EF4-FFF2-40B4-BE49-F238E27FC236}">
                <a16:creationId xmlns:a16="http://schemas.microsoft.com/office/drawing/2014/main" id="{035CD380-535A-17F5-9AB1-46ACA17B3523}"/>
              </a:ext>
            </a:extLst>
          </p:cNvPr>
          <p:cNvGrpSpPr/>
          <p:nvPr/>
        </p:nvGrpSpPr>
        <p:grpSpPr>
          <a:xfrm>
            <a:off x="882755" y="3217708"/>
            <a:ext cx="326520" cy="462960"/>
            <a:chOff x="882755" y="3217708"/>
            <a:chExt cx="326520" cy="462960"/>
          </a:xfrm>
        </p:grpSpPr>
        <mc:AlternateContent xmlns:mc="http://schemas.openxmlformats.org/markup-compatibility/2006">
          <mc:Choice xmlns:p14="http://schemas.microsoft.com/office/powerpoint/2010/main" Requires="p14">
            <p:contentPart p14:bwMode="auto" r:id="rId490">
              <p14:nvContentPartPr>
                <p14:cNvPr id="263" name="Freihand 262">
                  <a:extLst>
                    <a:ext uri="{FF2B5EF4-FFF2-40B4-BE49-F238E27FC236}">
                      <a16:creationId xmlns:a16="http://schemas.microsoft.com/office/drawing/2014/main" id="{1384E527-B98C-EF49-091A-2FA32C79D0DC}"/>
                    </a:ext>
                  </a:extLst>
                </p14:cNvPr>
                <p14:cNvContentPartPr/>
                <p14:nvPr/>
              </p14:nvContentPartPr>
              <p14:xfrm>
                <a:off x="882755" y="3375028"/>
                <a:ext cx="99000" cy="173160"/>
              </p14:xfrm>
            </p:contentPart>
          </mc:Choice>
          <mc:Fallback>
            <p:pic>
              <p:nvPicPr>
                <p:cNvPr id="263" name="Freihand 262">
                  <a:extLst>
                    <a:ext uri="{FF2B5EF4-FFF2-40B4-BE49-F238E27FC236}">
                      <a16:creationId xmlns:a16="http://schemas.microsoft.com/office/drawing/2014/main" id="{1384E527-B98C-EF49-091A-2FA32C79D0DC}"/>
                    </a:ext>
                  </a:extLst>
                </p:cNvPr>
                <p:cNvPicPr/>
                <p:nvPr/>
              </p:nvPicPr>
              <p:blipFill>
                <a:blip r:embed="rId491"/>
                <a:stretch>
                  <a:fillRect/>
                </a:stretch>
              </p:blipFill>
              <p:spPr>
                <a:xfrm>
                  <a:off x="874115" y="3366388"/>
                  <a:ext cx="116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4" name="Freihand 263">
                  <a:extLst>
                    <a:ext uri="{FF2B5EF4-FFF2-40B4-BE49-F238E27FC236}">
                      <a16:creationId xmlns:a16="http://schemas.microsoft.com/office/drawing/2014/main" id="{29C0E42F-E7DC-504A-5D3A-2ECB56FE3AF6}"/>
                    </a:ext>
                  </a:extLst>
                </p14:cNvPr>
                <p14:cNvContentPartPr/>
                <p14:nvPr/>
              </p14:nvContentPartPr>
              <p14:xfrm>
                <a:off x="891755" y="3293308"/>
                <a:ext cx="33840" cy="16200"/>
              </p14:xfrm>
            </p:contentPart>
          </mc:Choice>
          <mc:Fallback>
            <p:pic>
              <p:nvPicPr>
                <p:cNvPr id="264" name="Freihand 263">
                  <a:extLst>
                    <a:ext uri="{FF2B5EF4-FFF2-40B4-BE49-F238E27FC236}">
                      <a16:creationId xmlns:a16="http://schemas.microsoft.com/office/drawing/2014/main" id="{29C0E42F-E7DC-504A-5D3A-2ECB56FE3AF6}"/>
                    </a:ext>
                  </a:extLst>
                </p:cNvPr>
                <p:cNvPicPr/>
                <p:nvPr/>
              </p:nvPicPr>
              <p:blipFill>
                <a:blip r:embed="rId493"/>
                <a:stretch>
                  <a:fillRect/>
                </a:stretch>
              </p:blipFill>
              <p:spPr>
                <a:xfrm>
                  <a:off x="882755" y="3284308"/>
                  <a:ext cx="51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5" name="Freihand 264">
                  <a:extLst>
                    <a:ext uri="{FF2B5EF4-FFF2-40B4-BE49-F238E27FC236}">
                      <a16:creationId xmlns:a16="http://schemas.microsoft.com/office/drawing/2014/main" id="{C43C18DE-3085-7D3F-507C-79E14734EDD8}"/>
                    </a:ext>
                  </a:extLst>
                </p14:cNvPr>
                <p14:cNvContentPartPr/>
                <p14:nvPr/>
              </p14:nvContentPartPr>
              <p14:xfrm>
                <a:off x="1023875" y="3483028"/>
                <a:ext cx="153360" cy="197640"/>
              </p14:xfrm>
            </p:contentPart>
          </mc:Choice>
          <mc:Fallback>
            <p:pic>
              <p:nvPicPr>
                <p:cNvPr id="265" name="Freihand 264">
                  <a:extLst>
                    <a:ext uri="{FF2B5EF4-FFF2-40B4-BE49-F238E27FC236}">
                      <a16:creationId xmlns:a16="http://schemas.microsoft.com/office/drawing/2014/main" id="{C43C18DE-3085-7D3F-507C-79E14734EDD8}"/>
                    </a:ext>
                  </a:extLst>
                </p:cNvPr>
                <p:cNvPicPr/>
                <p:nvPr/>
              </p:nvPicPr>
              <p:blipFill>
                <a:blip r:embed="rId495"/>
                <a:stretch>
                  <a:fillRect/>
                </a:stretch>
              </p:blipFill>
              <p:spPr>
                <a:xfrm>
                  <a:off x="1014875" y="3474028"/>
                  <a:ext cx="1710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8" name="Freihand 267">
                  <a:extLst>
                    <a:ext uri="{FF2B5EF4-FFF2-40B4-BE49-F238E27FC236}">
                      <a16:creationId xmlns:a16="http://schemas.microsoft.com/office/drawing/2014/main" id="{3854BD6C-159A-532C-B9A9-764DB2E492E9}"/>
                    </a:ext>
                  </a:extLst>
                </p14:cNvPr>
                <p14:cNvContentPartPr/>
                <p14:nvPr/>
              </p14:nvContentPartPr>
              <p14:xfrm>
                <a:off x="1038995" y="3217708"/>
                <a:ext cx="170280" cy="167040"/>
              </p14:xfrm>
            </p:contentPart>
          </mc:Choice>
          <mc:Fallback>
            <p:pic>
              <p:nvPicPr>
                <p:cNvPr id="268" name="Freihand 267">
                  <a:extLst>
                    <a:ext uri="{FF2B5EF4-FFF2-40B4-BE49-F238E27FC236}">
                      <a16:creationId xmlns:a16="http://schemas.microsoft.com/office/drawing/2014/main" id="{3854BD6C-159A-532C-B9A9-764DB2E492E9}"/>
                    </a:ext>
                  </a:extLst>
                </p:cNvPr>
                <p:cNvPicPr/>
                <p:nvPr/>
              </p:nvPicPr>
              <p:blipFill>
                <a:blip r:embed="rId497"/>
                <a:stretch>
                  <a:fillRect/>
                </a:stretch>
              </p:blipFill>
              <p:spPr>
                <a:xfrm>
                  <a:off x="1030355" y="3208708"/>
                  <a:ext cx="187920" cy="184680"/>
                </a:xfrm>
                <a:prstGeom prst="rect">
                  <a:avLst/>
                </a:prstGeom>
              </p:spPr>
            </p:pic>
          </mc:Fallback>
        </mc:AlternateContent>
      </p:grpSp>
      <p:grpSp>
        <p:nvGrpSpPr>
          <p:cNvPr id="277" name="Gruppieren 276">
            <a:extLst>
              <a:ext uri="{FF2B5EF4-FFF2-40B4-BE49-F238E27FC236}">
                <a16:creationId xmlns:a16="http://schemas.microsoft.com/office/drawing/2014/main" id="{5DDB79E1-2986-15CD-5DB2-59E077093EEC}"/>
              </a:ext>
            </a:extLst>
          </p:cNvPr>
          <p:cNvGrpSpPr/>
          <p:nvPr/>
        </p:nvGrpSpPr>
        <p:grpSpPr>
          <a:xfrm>
            <a:off x="5118155" y="5328028"/>
            <a:ext cx="1067400" cy="273240"/>
            <a:chOff x="5118155" y="5328028"/>
            <a:chExt cx="1067400" cy="273240"/>
          </a:xfrm>
        </p:grpSpPr>
        <mc:AlternateContent xmlns:mc="http://schemas.openxmlformats.org/markup-compatibility/2006">
          <mc:Choice xmlns:p14="http://schemas.microsoft.com/office/powerpoint/2010/main" Requires="p14">
            <p:contentPart p14:bwMode="auto" r:id="rId498">
              <p14:nvContentPartPr>
                <p14:cNvPr id="270" name="Freihand 269">
                  <a:extLst>
                    <a:ext uri="{FF2B5EF4-FFF2-40B4-BE49-F238E27FC236}">
                      <a16:creationId xmlns:a16="http://schemas.microsoft.com/office/drawing/2014/main" id="{EEE49284-19FD-2664-4E28-0CA8408E8E34}"/>
                    </a:ext>
                  </a:extLst>
                </p14:cNvPr>
                <p14:cNvContentPartPr/>
                <p14:nvPr/>
              </p14:nvContentPartPr>
              <p14:xfrm>
                <a:off x="5118155" y="5506228"/>
                <a:ext cx="125280" cy="20880"/>
              </p14:xfrm>
            </p:contentPart>
          </mc:Choice>
          <mc:Fallback>
            <p:pic>
              <p:nvPicPr>
                <p:cNvPr id="270" name="Freihand 269">
                  <a:extLst>
                    <a:ext uri="{FF2B5EF4-FFF2-40B4-BE49-F238E27FC236}">
                      <a16:creationId xmlns:a16="http://schemas.microsoft.com/office/drawing/2014/main" id="{EEE49284-19FD-2664-4E28-0CA8408E8E34}"/>
                    </a:ext>
                  </a:extLst>
                </p:cNvPr>
                <p:cNvPicPr/>
                <p:nvPr/>
              </p:nvPicPr>
              <p:blipFill>
                <a:blip r:embed="rId499"/>
                <a:stretch>
                  <a:fillRect/>
                </a:stretch>
              </p:blipFill>
              <p:spPr>
                <a:xfrm>
                  <a:off x="5109515" y="5497228"/>
                  <a:ext cx="142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71" name="Freihand 270">
                  <a:extLst>
                    <a:ext uri="{FF2B5EF4-FFF2-40B4-BE49-F238E27FC236}">
                      <a16:creationId xmlns:a16="http://schemas.microsoft.com/office/drawing/2014/main" id="{39444760-D362-D029-31CF-549C1BD4B292}"/>
                    </a:ext>
                  </a:extLst>
                </p14:cNvPr>
                <p14:cNvContentPartPr/>
                <p14:nvPr/>
              </p14:nvContentPartPr>
              <p14:xfrm>
                <a:off x="5128595" y="5569948"/>
                <a:ext cx="135360" cy="31320"/>
              </p14:xfrm>
            </p:contentPart>
          </mc:Choice>
          <mc:Fallback>
            <p:pic>
              <p:nvPicPr>
                <p:cNvPr id="271" name="Freihand 270">
                  <a:extLst>
                    <a:ext uri="{FF2B5EF4-FFF2-40B4-BE49-F238E27FC236}">
                      <a16:creationId xmlns:a16="http://schemas.microsoft.com/office/drawing/2014/main" id="{39444760-D362-D029-31CF-549C1BD4B292}"/>
                    </a:ext>
                  </a:extLst>
                </p:cNvPr>
                <p:cNvPicPr/>
                <p:nvPr/>
              </p:nvPicPr>
              <p:blipFill>
                <a:blip r:embed="rId501"/>
                <a:stretch>
                  <a:fillRect/>
                </a:stretch>
              </p:blipFill>
              <p:spPr>
                <a:xfrm>
                  <a:off x="5119955" y="5561308"/>
                  <a:ext cx="153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72" name="Freihand 271">
                  <a:extLst>
                    <a:ext uri="{FF2B5EF4-FFF2-40B4-BE49-F238E27FC236}">
                      <a16:creationId xmlns:a16="http://schemas.microsoft.com/office/drawing/2014/main" id="{19182086-D182-1E96-D033-A67AF6E5AA04}"/>
                    </a:ext>
                  </a:extLst>
                </p14:cNvPr>
                <p14:cNvContentPartPr/>
                <p14:nvPr/>
              </p14:nvContentPartPr>
              <p14:xfrm>
                <a:off x="5426675" y="5443948"/>
                <a:ext cx="150840" cy="114120"/>
              </p14:xfrm>
            </p:contentPart>
          </mc:Choice>
          <mc:Fallback>
            <p:pic>
              <p:nvPicPr>
                <p:cNvPr id="272" name="Freihand 271">
                  <a:extLst>
                    <a:ext uri="{FF2B5EF4-FFF2-40B4-BE49-F238E27FC236}">
                      <a16:creationId xmlns:a16="http://schemas.microsoft.com/office/drawing/2014/main" id="{19182086-D182-1E96-D033-A67AF6E5AA04}"/>
                    </a:ext>
                  </a:extLst>
                </p:cNvPr>
                <p:cNvPicPr/>
                <p:nvPr/>
              </p:nvPicPr>
              <p:blipFill>
                <a:blip r:embed="rId503"/>
                <a:stretch>
                  <a:fillRect/>
                </a:stretch>
              </p:blipFill>
              <p:spPr>
                <a:xfrm>
                  <a:off x="5417675" y="5435308"/>
                  <a:ext cx="168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73" name="Freihand 272">
                  <a:extLst>
                    <a:ext uri="{FF2B5EF4-FFF2-40B4-BE49-F238E27FC236}">
                      <a16:creationId xmlns:a16="http://schemas.microsoft.com/office/drawing/2014/main" id="{1F217E16-7AD2-006A-FC1A-94CB65622168}"/>
                    </a:ext>
                  </a:extLst>
                </p14:cNvPr>
                <p14:cNvContentPartPr/>
                <p14:nvPr/>
              </p14:nvContentPartPr>
              <p14:xfrm>
                <a:off x="5652395" y="5440348"/>
                <a:ext cx="120240" cy="106920"/>
              </p14:xfrm>
            </p:contentPart>
          </mc:Choice>
          <mc:Fallback>
            <p:pic>
              <p:nvPicPr>
                <p:cNvPr id="273" name="Freihand 272">
                  <a:extLst>
                    <a:ext uri="{FF2B5EF4-FFF2-40B4-BE49-F238E27FC236}">
                      <a16:creationId xmlns:a16="http://schemas.microsoft.com/office/drawing/2014/main" id="{1F217E16-7AD2-006A-FC1A-94CB65622168}"/>
                    </a:ext>
                  </a:extLst>
                </p:cNvPr>
                <p:cNvPicPr/>
                <p:nvPr/>
              </p:nvPicPr>
              <p:blipFill>
                <a:blip r:embed="rId505"/>
                <a:stretch>
                  <a:fillRect/>
                </a:stretch>
              </p:blipFill>
              <p:spPr>
                <a:xfrm>
                  <a:off x="5643755" y="5431708"/>
                  <a:ext cx="137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74" name="Freihand 273">
                  <a:extLst>
                    <a:ext uri="{FF2B5EF4-FFF2-40B4-BE49-F238E27FC236}">
                      <a16:creationId xmlns:a16="http://schemas.microsoft.com/office/drawing/2014/main" id="{51A729EA-E1A3-A270-6166-8AFD4DCD991E}"/>
                    </a:ext>
                  </a:extLst>
                </p14:cNvPr>
                <p14:cNvContentPartPr/>
                <p14:nvPr/>
              </p14:nvContentPartPr>
              <p14:xfrm>
                <a:off x="5974955" y="5438188"/>
                <a:ext cx="81360" cy="110160"/>
              </p14:xfrm>
            </p:contentPart>
          </mc:Choice>
          <mc:Fallback>
            <p:pic>
              <p:nvPicPr>
                <p:cNvPr id="274" name="Freihand 273">
                  <a:extLst>
                    <a:ext uri="{FF2B5EF4-FFF2-40B4-BE49-F238E27FC236}">
                      <a16:creationId xmlns:a16="http://schemas.microsoft.com/office/drawing/2014/main" id="{51A729EA-E1A3-A270-6166-8AFD4DCD991E}"/>
                    </a:ext>
                  </a:extLst>
                </p:cNvPr>
                <p:cNvPicPr/>
                <p:nvPr/>
              </p:nvPicPr>
              <p:blipFill>
                <a:blip r:embed="rId507"/>
                <a:stretch>
                  <a:fillRect/>
                </a:stretch>
              </p:blipFill>
              <p:spPr>
                <a:xfrm>
                  <a:off x="5966315" y="5429548"/>
                  <a:ext cx="99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75" name="Freihand 274">
                  <a:extLst>
                    <a:ext uri="{FF2B5EF4-FFF2-40B4-BE49-F238E27FC236}">
                      <a16:creationId xmlns:a16="http://schemas.microsoft.com/office/drawing/2014/main" id="{655CDEAA-F7A8-6623-70F6-B8830838A207}"/>
                    </a:ext>
                  </a:extLst>
                </p14:cNvPr>
                <p14:cNvContentPartPr/>
                <p14:nvPr/>
              </p14:nvContentPartPr>
              <p14:xfrm>
                <a:off x="5873435" y="5328028"/>
                <a:ext cx="87120" cy="122400"/>
              </p14:xfrm>
            </p:contentPart>
          </mc:Choice>
          <mc:Fallback>
            <p:pic>
              <p:nvPicPr>
                <p:cNvPr id="275" name="Freihand 274">
                  <a:extLst>
                    <a:ext uri="{FF2B5EF4-FFF2-40B4-BE49-F238E27FC236}">
                      <a16:creationId xmlns:a16="http://schemas.microsoft.com/office/drawing/2014/main" id="{655CDEAA-F7A8-6623-70F6-B8830838A207}"/>
                    </a:ext>
                  </a:extLst>
                </p:cNvPr>
                <p:cNvPicPr/>
                <p:nvPr/>
              </p:nvPicPr>
              <p:blipFill>
                <a:blip r:embed="rId509"/>
                <a:stretch>
                  <a:fillRect/>
                </a:stretch>
              </p:blipFill>
              <p:spPr>
                <a:xfrm>
                  <a:off x="5864435" y="5319028"/>
                  <a:ext cx="104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76" name="Freihand 275">
                  <a:extLst>
                    <a:ext uri="{FF2B5EF4-FFF2-40B4-BE49-F238E27FC236}">
                      <a16:creationId xmlns:a16="http://schemas.microsoft.com/office/drawing/2014/main" id="{602C0DCF-B4DD-17A3-08F3-452596AD3540}"/>
                    </a:ext>
                  </a:extLst>
                </p14:cNvPr>
                <p14:cNvContentPartPr/>
                <p14:nvPr/>
              </p14:nvContentPartPr>
              <p14:xfrm>
                <a:off x="6127235" y="5504068"/>
                <a:ext cx="58320" cy="65880"/>
              </p14:xfrm>
            </p:contentPart>
          </mc:Choice>
          <mc:Fallback>
            <p:pic>
              <p:nvPicPr>
                <p:cNvPr id="276" name="Freihand 275">
                  <a:extLst>
                    <a:ext uri="{FF2B5EF4-FFF2-40B4-BE49-F238E27FC236}">
                      <a16:creationId xmlns:a16="http://schemas.microsoft.com/office/drawing/2014/main" id="{602C0DCF-B4DD-17A3-08F3-452596AD3540}"/>
                    </a:ext>
                  </a:extLst>
                </p:cNvPr>
                <p:cNvPicPr/>
                <p:nvPr/>
              </p:nvPicPr>
              <p:blipFill>
                <a:blip r:embed="rId511"/>
                <a:stretch>
                  <a:fillRect/>
                </a:stretch>
              </p:blipFill>
              <p:spPr>
                <a:xfrm>
                  <a:off x="6118595" y="5495428"/>
                  <a:ext cx="75960" cy="83520"/>
                </a:xfrm>
                <a:prstGeom prst="rect">
                  <a:avLst/>
                </a:prstGeom>
              </p:spPr>
            </p:pic>
          </mc:Fallback>
        </mc:AlternateContent>
      </p:grpSp>
      <p:grpSp>
        <p:nvGrpSpPr>
          <p:cNvPr id="281" name="Gruppieren 280">
            <a:extLst>
              <a:ext uri="{FF2B5EF4-FFF2-40B4-BE49-F238E27FC236}">
                <a16:creationId xmlns:a16="http://schemas.microsoft.com/office/drawing/2014/main" id="{2DC81911-ADAF-9C78-89FF-022F3DD00483}"/>
              </a:ext>
            </a:extLst>
          </p:cNvPr>
          <p:cNvGrpSpPr/>
          <p:nvPr/>
        </p:nvGrpSpPr>
        <p:grpSpPr>
          <a:xfrm>
            <a:off x="6614315" y="5295988"/>
            <a:ext cx="313920" cy="458640"/>
            <a:chOff x="6614315" y="5295988"/>
            <a:chExt cx="313920" cy="458640"/>
          </a:xfrm>
        </p:grpSpPr>
        <mc:AlternateContent xmlns:mc="http://schemas.openxmlformats.org/markup-compatibility/2006">
          <mc:Choice xmlns:p14="http://schemas.microsoft.com/office/powerpoint/2010/main" Requires="p14">
            <p:contentPart p14:bwMode="auto" r:id="rId512">
              <p14:nvContentPartPr>
                <p14:cNvPr id="278" name="Freihand 277">
                  <a:extLst>
                    <a:ext uri="{FF2B5EF4-FFF2-40B4-BE49-F238E27FC236}">
                      <a16:creationId xmlns:a16="http://schemas.microsoft.com/office/drawing/2014/main" id="{25966C73-2205-9A1C-63EC-1035195D31E0}"/>
                    </a:ext>
                  </a:extLst>
                </p14:cNvPr>
                <p14:cNvContentPartPr/>
                <p14:nvPr/>
              </p14:nvContentPartPr>
              <p14:xfrm>
                <a:off x="6614315" y="5436028"/>
                <a:ext cx="149400" cy="252000"/>
              </p14:xfrm>
            </p:contentPart>
          </mc:Choice>
          <mc:Fallback>
            <p:pic>
              <p:nvPicPr>
                <p:cNvPr id="278" name="Freihand 277">
                  <a:extLst>
                    <a:ext uri="{FF2B5EF4-FFF2-40B4-BE49-F238E27FC236}">
                      <a16:creationId xmlns:a16="http://schemas.microsoft.com/office/drawing/2014/main" id="{25966C73-2205-9A1C-63EC-1035195D31E0}"/>
                    </a:ext>
                  </a:extLst>
                </p:cNvPr>
                <p:cNvPicPr/>
                <p:nvPr/>
              </p:nvPicPr>
              <p:blipFill>
                <a:blip r:embed="rId513"/>
                <a:stretch>
                  <a:fillRect/>
                </a:stretch>
              </p:blipFill>
              <p:spPr>
                <a:xfrm>
                  <a:off x="6605315" y="5427028"/>
                  <a:ext cx="1670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79" name="Freihand 278">
                  <a:extLst>
                    <a:ext uri="{FF2B5EF4-FFF2-40B4-BE49-F238E27FC236}">
                      <a16:creationId xmlns:a16="http://schemas.microsoft.com/office/drawing/2014/main" id="{24E807AE-A1AB-9B44-C7C0-C4E84D9FCE00}"/>
                    </a:ext>
                  </a:extLst>
                </p14:cNvPr>
                <p14:cNvContentPartPr/>
                <p14:nvPr/>
              </p14:nvContentPartPr>
              <p14:xfrm>
                <a:off x="6780635" y="5596948"/>
                <a:ext cx="106920" cy="157680"/>
              </p14:xfrm>
            </p:contentPart>
          </mc:Choice>
          <mc:Fallback>
            <p:pic>
              <p:nvPicPr>
                <p:cNvPr id="279" name="Freihand 278">
                  <a:extLst>
                    <a:ext uri="{FF2B5EF4-FFF2-40B4-BE49-F238E27FC236}">
                      <a16:creationId xmlns:a16="http://schemas.microsoft.com/office/drawing/2014/main" id="{24E807AE-A1AB-9B44-C7C0-C4E84D9FCE00}"/>
                    </a:ext>
                  </a:extLst>
                </p:cNvPr>
                <p:cNvPicPr/>
                <p:nvPr/>
              </p:nvPicPr>
              <p:blipFill>
                <a:blip r:embed="rId515"/>
                <a:stretch>
                  <a:fillRect/>
                </a:stretch>
              </p:blipFill>
              <p:spPr>
                <a:xfrm>
                  <a:off x="6771635" y="5587948"/>
                  <a:ext cx="124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80" name="Freihand 279">
                  <a:extLst>
                    <a:ext uri="{FF2B5EF4-FFF2-40B4-BE49-F238E27FC236}">
                      <a16:creationId xmlns:a16="http://schemas.microsoft.com/office/drawing/2014/main" id="{06AAB92C-4202-5BD6-1DFC-B88980527C77}"/>
                    </a:ext>
                  </a:extLst>
                </p14:cNvPr>
                <p14:cNvContentPartPr/>
                <p14:nvPr/>
              </p14:nvContentPartPr>
              <p14:xfrm>
                <a:off x="6857675" y="5295988"/>
                <a:ext cx="70560" cy="198720"/>
              </p14:xfrm>
            </p:contentPart>
          </mc:Choice>
          <mc:Fallback>
            <p:pic>
              <p:nvPicPr>
                <p:cNvPr id="280" name="Freihand 279">
                  <a:extLst>
                    <a:ext uri="{FF2B5EF4-FFF2-40B4-BE49-F238E27FC236}">
                      <a16:creationId xmlns:a16="http://schemas.microsoft.com/office/drawing/2014/main" id="{06AAB92C-4202-5BD6-1DFC-B88980527C77}"/>
                    </a:ext>
                  </a:extLst>
                </p:cNvPr>
                <p:cNvPicPr/>
                <p:nvPr/>
              </p:nvPicPr>
              <p:blipFill>
                <a:blip r:embed="rId517"/>
                <a:stretch>
                  <a:fillRect/>
                </a:stretch>
              </p:blipFill>
              <p:spPr>
                <a:xfrm>
                  <a:off x="6848675" y="5287348"/>
                  <a:ext cx="88200" cy="216360"/>
                </a:xfrm>
                <a:prstGeom prst="rect">
                  <a:avLst/>
                </a:prstGeom>
              </p:spPr>
            </p:pic>
          </mc:Fallback>
        </mc:AlternateContent>
      </p:grpSp>
      <p:grpSp>
        <p:nvGrpSpPr>
          <p:cNvPr id="286" name="Gruppieren 285">
            <a:extLst>
              <a:ext uri="{FF2B5EF4-FFF2-40B4-BE49-F238E27FC236}">
                <a16:creationId xmlns:a16="http://schemas.microsoft.com/office/drawing/2014/main" id="{5F744BA4-BA77-8392-054F-F59118F3615A}"/>
              </a:ext>
            </a:extLst>
          </p:cNvPr>
          <p:cNvGrpSpPr/>
          <p:nvPr/>
        </p:nvGrpSpPr>
        <p:grpSpPr>
          <a:xfrm>
            <a:off x="5092955" y="4848148"/>
            <a:ext cx="338400" cy="418320"/>
            <a:chOff x="5092955" y="4848148"/>
            <a:chExt cx="338400" cy="418320"/>
          </a:xfrm>
        </p:grpSpPr>
        <mc:AlternateContent xmlns:mc="http://schemas.openxmlformats.org/markup-compatibility/2006">
          <mc:Choice xmlns:p14="http://schemas.microsoft.com/office/powerpoint/2010/main" Requires="p14">
            <p:contentPart p14:bwMode="auto" r:id="rId518">
              <p14:nvContentPartPr>
                <p14:cNvPr id="282" name="Freihand 281">
                  <a:extLst>
                    <a:ext uri="{FF2B5EF4-FFF2-40B4-BE49-F238E27FC236}">
                      <a16:creationId xmlns:a16="http://schemas.microsoft.com/office/drawing/2014/main" id="{BB2CBBE3-5AA4-7140-562B-2A091D272FB0}"/>
                    </a:ext>
                  </a:extLst>
                </p14:cNvPr>
                <p14:cNvContentPartPr/>
                <p14:nvPr/>
              </p14:nvContentPartPr>
              <p14:xfrm>
                <a:off x="5356835" y="4848148"/>
                <a:ext cx="74520" cy="109800"/>
              </p14:xfrm>
            </p:contentPart>
          </mc:Choice>
          <mc:Fallback>
            <p:pic>
              <p:nvPicPr>
                <p:cNvPr id="282" name="Freihand 281">
                  <a:extLst>
                    <a:ext uri="{FF2B5EF4-FFF2-40B4-BE49-F238E27FC236}">
                      <a16:creationId xmlns:a16="http://schemas.microsoft.com/office/drawing/2014/main" id="{BB2CBBE3-5AA4-7140-562B-2A091D272FB0}"/>
                    </a:ext>
                  </a:extLst>
                </p:cNvPr>
                <p:cNvPicPr/>
                <p:nvPr/>
              </p:nvPicPr>
              <p:blipFill>
                <a:blip r:embed="rId519"/>
                <a:stretch>
                  <a:fillRect/>
                </a:stretch>
              </p:blipFill>
              <p:spPr>
                <a:xfrm>
                  <a:off x="5347835" y="4839508"/>
                  <a:ext cx="92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83" name="Freihand 282">
                  <a:extLst>
                    <a:ext uri="{FF2B5EF4-FFF2-40B4-BE49-F238E27FC236}">
                      <a16:creationId xmlns:a16="http://schemas.microsoft.com/office/drawing/2014/main" id="{7DB9B7DC-FE21-BADD-BED3-F744D31B63D1}"/>
                    </a:ext>
                  </a:extLst>
                </p14:cNvPr>
                <p14:cNvContentPartPr/>
                <p14:nvPr/>
              </p14:nvContentPartPr>
              <p14:xfrm>
                <a:off x="5092955" y="5020588"/>
                <a:ext cx="117720" cy="184320"/>
              </p14:xfrm>
            </p:contentPart>
          </mc:Choice>
          <mc:Fallback>
            <p:pic>
              <p:nvPicPr>
                <p:cNvPr id="283" name="Freihand 282">
                  <a:extLst>
                    <a:ext uri="{FF2B5EF4-FFF2-40B4-BE49-F238E27FC236}">
                      <a16:creationId xmlns:a16="http://schemas.microsoft.com/office/drawing/2014/main" id="{7DB9B7DC-FE21-BADD-BED3-F744D31B63D1}"/>
                    </a:ext>
                  </a:extLst>
                </p:cNvPr>
                <p:cNvPicPr/>
                <p:nvPr/>
              </p:nvPicPr>
              <p:blipFill>
                <a:blip r:embed="rId521"/>
                <a:stretch>
                  <a:fillRect/>
                </a:stretch>
              </p:blipFill>
              <p:spPr>
                <a:xfrm>
                  <a:off x="5083955" y="5011948"/>
                  <a:ext cx="135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84" name="Freihand 283">
                  <a:extLst>
                    <a:ext uri="{FF2B5EF4-FFF2-40B4-BE49-F238E27FC236}">
                      <a16:creationId xmlns:a16="http://schemas.microsoft.com/office/drawing/2014/main" id="{18AD561E-FF0D-63EF-7287-1E848D339C0F}"/>
                    </a:ext>
                  </a:extLst>
                </p14:cNvPr>
                <p14:cNvContentPartPr/>
                <p14:nvPr/>
              </p14:nvContentPartPr>
              <p14:xfrm>
                <a:off x="5216075" y="5140828"/>
                <a:ext cx="130320" cy="125640"/>
              </p14:xfrm>
            </p:contentPart>
          </mc:Choice>
          <mc:Fallback>
            <p:pic>
              <p:nvPicPr>
                <p:cNvPr id="284" name="Freihand 283">
                  <a:extLst>
                    <a:ext uri="{FF2B5EF4-FFF2-40B4-BE49-F238E27FC236}">
                      <a16:creationId xmlns:a16="http://schemas.microsoft.com/office/drawing/2014/main" id="{18AD561E-FF0D-63EF-7287-1E848D339C0F}"/>
                    </a:ext>
                  </a:extLst>
                </p:cNvPr>
                <p:cNvPicPr/>
                <p:nvPr/>
              </p:nvPicPr>
              <p:blipFill>
                <a:blip r:embed="rId523"/>
                <a:stretch>
                  <a:fillRect/>
                </a:stretch>
              </p:blipFill>
              <p:spPr>
                <a:xfrm>
                  <a:off x="5207435" y="5131828"/>
                  <a:ext cx="147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85" name="Freihand 284">
                  <a:extLst>
                    <a:ext uri="{FF2B5EF4-FFF2-40B4-BE49-F238E27FC236}">
                      <a16:creationId xmlns:a16="http://schemas.microsoft.com/office/drawing/2014/main" id="{28AAD5F4-54F2-745F-0C41-70F42CACBD8B}"/>
                    </a:ext>
                  </a:extLst>
                </p14:cNvPr>
                <p14:cNvContentPartPr/>
                <p14:nvPr/>
              </p14:nvContentPartPr>
              <p14:xfrm>
                <a:off x="5214635" y="4898908"/>
                <a:ext cx="147960" cy="136800"/>
              </p14:xfrm>
            </p:contentPart>
          </mc:Choice>
          <mc:Fallback>
            <p:pic>
              <p:nvPicPr>
                <p:cNvPr id="285" name="Freihand 284">
                  <a:extLst>
                    <a:ext uri="{FF2B5EF4-FFF2-40B4-BE49-F238E27FC236}">
                      <a16:creationId xmlns:a16="http://schemas.microsoft.com/office/drawing/2014/main" id="{28AAD5F4-54F2-745F-0C41-70F42CACBD8B}"/>
                    </a:ext>
                  </a:extLst>
                </p:cNvPr>
                <p:cNvPicPr/>
                <p:nvPr/>
              </p:nvPicPr>
              <p:blipFill>
                <a:blip r:embed="rId525"/>
                <a:stretch>
                  <a:fillRect/>
                </a:stretch>
              </p:blipFill>
              <p:spPr>
                <a:xfrm>
                  <a:off x="5205635" y="4889908"/>
                  <a:ext cx="165600" cy="154440"/>
                </a:xfrm>
                <a:prstGeom prst="rect">
                  <a:avLst/>
                </a:prstGeom>
              </p:spPr>
            </p:pic>
          </mc:Fallback>
        </mc:AlternateContent>
      </p:grpSp>
      <p:grpSp>
        <p:nvGrpSpPr>
          <p:cNvPr id="293" name="Gruppieren 292">
            <a:extLst>
              <a:ext uri="{FF2B5EF4-FFF2-40B4-BE49-F238E27FC236}">
                <a16:creationId xmlns:a16="http://schemas.microsoft.com/office/drawing/2014/main" id="{2EABECFE-F052-AD48-2C58-D319106D7B40}"/>
              </a:ext>
            </a:extLst>
          </p:cNvPr>
          <p:cNvGrpSpPr/>
          <p:nvPr/>
        </p:nvGrpSpPr>
        <p:grpSpPr>
          <a:xfrm>
            <a:off x="7122275" y="5374828"/>
            <a:ext cx="871920" cy="213840"/>
            <a:chOff x="7122275" y="5374828"/>
            <a:chExt cx="871920" cy="213840"/>
          </a:xfrm>
        </p:grpSpPr>
        <mc:AlternateContent xmlns:mc="http://schemas.openxmlformats.org/markup-compatibility/2006">
          <mc:Choice xmlns:p14="http://schemas.microsoft.com/office/powerpoint/2010/main" Requires="p14">
            <p:contentPart p14:bwMode="auto" r:id="rId526">
              <p14:nvContentPartPr>
                <p14:cNvPr id="287" name="Freihand 286">
                  <a:extLst>
                    <a:ext uri="{FF2B5EF4-FFF2-40B4-BE49-F238E27FC236}">
                      <a16:creationId xmlns:a16="http://schemas.microsoft.com/office/drawing/2014/main" id="{E9F85AD0-E661-FB34-4B82-F3E0E3DFC68F}"/>
                    </a:ext>
                  </a:extLst>
                </p14:cNvPr>
                <p14:cNvContentPartPr/>
                <p14:nvPr/>
              </p14:nvContentPartPr>
              <p14:xfrm>
                <a:off x="7122275" y="5487868"/>
                <a:ext cx="164520" cy="10800"/>
              </p14:xfrm>
            </p:contentPart>
          </mc:Choice>
          <mc:Fallback>
            <p:pic>
              <p:nvPicPr>
                <p:cNvPr id="287" name="Freihand 286">
                  <a:extLst>
                    <a:ext uri="{FF2B5EF4-FFF2-40B4-BE49-F238E27FC236}">
                      <a16:creationId xmlns:a16="http://schemas.microsoft.com/office/drawing/2014/main" id="{E9F85AD0-E661-FB34-4B82-F3E0E3DFC68F}"/>
                    </a:ext>
                  </a:extLst>
                </p:cNvPr>
                <p:cNvPicPr/>
                <p:nvPr/>
              </p:nvPicPr>
              <p:blipFill>
                <a:blip r:embed="rId527"/>
                <a:stretch>
                  <a:fillRect/>
                </a:stretch>
              </p:blipFill>
              <p:spPr>
                <a:xfrm>
                  <a:off x="7113635" y="5479228"/>
                  <a:ext cx="182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88" name="Freihand 287">
                  <a:extLst>
                    <a:ext uri="{FF2B5EF4-FFF2-40B4-BE49-F238E27FC236}">
                      <a16:creationId xmlns:a16="http://schemas.microsoft.com/office/drawing/2014/main" id="{0A4C3299-1AE3-D451-7426-D077DE4795B0}"/>
                    </a:ext>
                  </a:extLst>
                </p14:cNvPr>
                <p14:cNvContentPartPr/>
                <p14:nvPr/>
              </p14:nvContentPartPr>
              <p14:xfrm>
                <a:off x="7148195" y="5506588"/>
                <a:ext cx="156240" cy="38880"/>
              </p14:xfrm>
            </p:contentPart>
          </mc:Choice>
          <mc:Fallback>
            <p:pic>
              <p:nvPicPr>
                <p:cNvPr id="288" name="Freihand 287">
                  <a:extLst>
                    <a:ext uri="{FF2B5EF4-FFF2-40B4-BE49-F238E27FC236}">
                      <a16:creationId xmlns:a16="http://schemas.microsoft.com/office/drawing/2014/main" id="{0A4C3299-1AE3-D451-7426-D077DE4795B0}"/>
                    </a:ext>
                  </a:extLst>
                </p:cNvPr>
                <p:cNvPicPr/>
                <p:nvPr/>
              </p:nvPicPr>
              <p:blipFill>
                <a:blip r:embed="rId529"/>
                <a:stretch>
                  <a:fillRect/>
                </a:stretch>
              </p:blipFill>
              <p:spPr>
                <a:xfrm>
                  <a:off x="7139555" y="5497948"/>
                  <a:ext cx="173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90" name="Freihand 289">
                  <a:extLst>
                    <a:ext uri="{FF2B5EF4-FFF2-40B4-BE49-F238E27FC236}">
                      <a16:creationId xmlns:a16="http://schemas.microsoft.com/office/drawing/2014/main" id="{74575F19-161E-A2F2-351F-A1AF40889706}"/>
                    </a:ext>
                  </a:extLst>
                </p14:cNvPr>
                <p14:cNvContentPartPr/>
                <p14:nvPr/>
              </p14:nvContentPartPr>
              <p14:xfrm>
                <a:off x="7458515" y="5385988"/>
                <a:ext cx="105840" cy="202680"/>
              </p14:xfrm>
            </p:contentPart>
          </mc:Choice>
          <mc:Fallback>
            <p:pic>
              <p:nvPicPr>
                <p:cNvPr id="290" name="Freihand 289">
                  <a:extLst>
                    <a:ext uri="{FF2B5EF4-FFF2-40B4-BE49-F238E27FC236}">
                      <a16:creationId xmlns:a16="http://schemas.microsoft.com/office/drawing/2014/main" id="{74575F19-161E-A2F2-351F-A1AF40889706}"/>
                    </a:ext>
                  </a:extLst>
                </p:cNvPr>
                <p:cNvPicPr/>
                <p:nvPr/>
              </p:nvPicPr>
              <p:blipFill>
                <a:blip r:embed="rId531"/>
                <a:stretch>
                  <a:fillRect/>
                </a:stretch>
              </p:blipFill>
              <p:spPr>
                <a:xfrm>
                  <a:off x="7449515" y="5376988"/>
                  <a:ext cx="1234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91" name="Freihand 290">
                  <a:extLst>
                    <a:ext uri="{FF2B5EF4-FFF2-40B4-BE49-F238E27FC236}">
                      <a16:creationId xmlns:a16="http://schemas.microsoft.com/office/drawing/2014/main" id="{14826164-E7C7-D702-2F44-F1D60B903E81}"/>
                    </a:ext>
                  </a:extLst>
                </p14:cNvPr>
                <p14:cNvContentPartPr/>
                <p14:nvPr/>
              </p14:nvContentPartPr>
              <p14:xfrm>
                <a:off x="7625555" y="5400028"/>
                <a:ext cx="100440" cy="183240"/>
              </p14:xfrm>
            </p:contentPart>
          </mc:Choice>
          <mc:Fallback>
            <p:pic>
              <p:nvPicPr>
                <p:cNvPr id="291" name="Freihand 290">
                  <a:extLst>
                    <a:ext uri="{FF2B5EF4-FFF2-40B4-BE49-F238E27FC236}">
                      <a16:creationId xmlns:a16="http://schemas.microsoft.com/office/drawing/2014/main" id="{14826164-E7C7-D702-2F44-F1D60B903E81}"/>
                    </a:ext>
                  </a:extLst>
                </p:cNvPr>
                <p:cNvPicPr/>
                <p:nvPr/>
              </p:nvPicPr>
              <p:blipFill>
                <a:blip r:embed="rId533"/>
                <a:stretch>
                  <a:fillRect/>
                </a:stretch>
              </p:blipFill>
              <p:spPr>
                <a:xfrm>
                  <a:off x="7616555" y="5391028"/>
                  <a:ext cx="1180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92" name="Freihand 291">
                  <a:extLst>
                    <a:ext uri="{FF2B5EF4-FFF2-40B4-BE49-F238E27FC236}">
                      <a16:creationId xmlns:a16="http://schemas.microsoft.com/office/drawing/2014/main" id="{FFF1D8EC-0CC8-BD4D-DB09-84ECDABC4383}"/>
                    </a:ext>
                  </a:extLst>
                </p14:cNvPr>
                <p14:cNvContentPartPr/>
                <p14:nvPr/>
              </p14:nvContentPartPr>
              <p14:xfrm>
                <a:off x="7681715" y="5374828"/>
                <a:ext cx="312480" cy="174960"/>
              </p14:xfrm>
            </p:contentPart>
          </mc:Choice>
          <mc:Fallback>
            <p:pic>
              <p:nvPicPr>
                <p:cNvPr id="292" name="Freihand 291">
                  <a:extLst>
                    <a:ext uri="{FF2B5EF4-FFF2-40B4-BE49-F238E27FC236}">
                      <a16:creationId xmlns:a16="http://schemas.microsoft.com/office/drawing/2014/main" id="{FFF1D8EC-0CC8-BD4D-DB09-84ECDABC4383}"/>
                    </a:ext>
                  </a:extLst>
                </p:cNvPr>
                <p:cNvPicPr/>
                <p:nvPr/>
              </p:nvPicPr>
              <p:blipFill>
                <a:blip r:embed="rId535"/>
                <a:stretch>
                  <a:fillRect/>
                </a:stretch>
              </p:blipFill>
              <p:spPr>
                <a:xfrm>
                  <a:off x="7672715" y="5366188"/>
                  <a:ext cx="330120" cy="19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6">
            <p14:nvContentPartPr>
              <p14:cNvPr id="294" name="Freihand 293">
                <a:extLst>
                  <a:ext uri="{FF2B5EF4-FFF2-40B4-BE49-F238E27FC236}">
                    <a16:creationId xmlns:a16="http://schemas.microsoft.com/office/drawing/2014/main" id="{2405FB55-D7FF-FF47-4447-8FAEB3D983F3}"/>
                  </a:ext>
                </a:extLst>
              </p14:cNvPr>
              <p14:cNvContentPartPr/>
              <p14:nvPr/>
            </p14:nvContentPartPr>
            <p14:xfrm>
              <a:off x="1685555" y="5784868"/>
              <a:ext cx="1986480" cy="112680"/>
            </p14:xfrm>
          </p:contentPart>
        </mc:Choice>
        <mc:Fallback>
          <p:pic>
            <p:nvPicPr>
              <p:cNvPr id="294" name="Freihand 293">
                <a:extLst>
                  <a:ext uri="{FF2B5EF4-FFF2-40B4-BE49-F238E27FC236}">
                    <a16:creationId xmlns:a16="http://schemas.microsoft.com/office/drawing/2014/main" id="{2405FB55-D7FF-FF47-4447-8FAEB3D983F3}"/>
                  </a:ext>
                </a:extLst>
              </p:cNvPr>
              <p:cNvPicPr/>
              <p:nvPr/>
            </p:nvPicPr>
            <p:blipFill>
              <a:blip r:embed="rId537"/>
              <a:stretch>
                <a:fillRect/>
              </a:stretch>
            </p:blipFill>
            <p:spPr>
              <a:xfrm>
                <a:off x="1676915" y="5775868"/>
                <a:ext cx="2004120" cy="130320"/>
              </a:xfrm>
              <a:prstGeom prst="rect">
                <a:avLst/>
              </a:prstGeom>
            </p:spPr>
          </p:pic>
        </mc:Fallback>
      </mc:AlternateContent>
      <p:grpSp>
        <p:nvGrpSpPr>
          <p:cNvPr id="297" name="Gruppieren 296">
            <a:extLst>
              <a:ext uri="{FF2B5EF4-FFF2-40B4-BE49-F238E27FC236}">
                <a16:creationId xmlns:a16="http://schemas.microsoft.com/office/drawing/2014/main" id="{010A9429-58B0-1AE3-EBA3-C5CC1BD3AC28}"/>
              </a:ext>
            </a:extLst>
          </p:cNvPr>
          <p:cNvGrpSpPr/>
          <p:nvPr/>
        </p:nvGrpSpPr>
        <p:grpSpPr>
          <a:xfrm>
            <a:off x="2634515" y="1815868"/>
            <a:ext cx="406800" cy="230760"/>
            <a:chOff x="2634515" y="1815868"/>
            <a:chExt cx="406800" cy="230760"/>
          </a:xfrm>
        </p:grpSpPr>
        <mc:AlternateContent xmlns:mc="http://schemas.openxmlformats.org/markup-compatibility/2006">
          <mc:Choice xmlns:p14="http://schemas.microsoft.com/office/powerpoint/2010/main" Requires="p14">
            <p:contentPart p14:bwMode="auto" r:id="rId538">
              <p14:nvContentPartPr>
                <p14:cNvPr id="295" name="Freihand 294">
                  <a:extLst>
                    <a:ext uri="{FF2B5EF4-FFF2-40B4-BE49-F238E27FC236}">
                      <a16:creationId xmlns:a16="http://schemas.microsoft.com/office/drawing/2014/main" id="{050E3B2D-472E-3777-9FAD-01F6F66D077B}"/>
                    </a:ext>
                  </a:extLst>
                </p14:cNvPr>
                <p14:cNvContentPartPr/>
                <p14:nvPr/>
              </p14:nvContentPartPr>
              <p14:xfrm>
                <a:off x="2634515" y="1922068"/>
                <a:ext cx="327240" cy="124560"/>
              </p14:xfrm>
            </p:contentPart>
          </mc:Choice>
          <mc:Fallback>
            <p:pic>
              <p:nvPicPr>
                <p:cNvPr id="295" name="Freihand 294">
                  <a:extLst>
                    <a:ext uri="{FF2B5EF4-FFF2-40B4-BE49-F238E27FC236}">
                      <a16:creationId xmlns:a16="http://schemas.microsoft.com/office/drawing/2014/main" id="{050E3B2D-472E-3777-9FAD-01F6F66D077B}"/>
                    </a:ext>
                  </a:extLst>
                </p:cNvPr>
                <p:cNvPicPr/>
                <p:nvPr/>
              </p:nvPicPr>
              <p:blipFill>
                <a:blip r:embed="rId539"/>
                <a:stretch>
                  <a:fillRect/>
                </a:stretch>
              </p:blipFill>
              <p:spPr>
                <a:xfrm>
                  <a:off x="2625875" y="1913428"/>
                  <a:ext cx="344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96" name="Freihand 295">
                  <a:extLst>
                    <a:ext uri="{FF2B5EF4-FFF2-40B4-BE49-F238E27FC236}">
                      <a16:creationId xmlns:a16="http://schemas.microsoft.com/office/drawing/2014/main" id="{035D30C0-C5A6-D693-B828-CDA5C2238587}"/>
                    </a:ext>
                  </a:extLst>
                </p14:cNvPr>
                <p14:cNvContentPartPr/>
                <p14:nvPr/>
              </p14:nvContentPartPr>
              <p14:xfrm>
                <a:off x="2871395" y="1815868"/>
                <a:ext cx="169920" cy="209520"/>
              </p14:xfrm>
            </p:contentPart>
          </mc:Choice>
          <mc:Fallback>
            <p:pic>
              <p:nvPicPr>
                <p:cNvPr id="296" name="Freihand 295">
                  <a:extLst>
                    <a:ext uri="{FF2B5EF4-FFF2-40B4-BE49-F238E27FC236}">
                      <a16:creationId xmlns:a16="http://schemas.microsoft.com/office/drawing/2014/main" id="{035D30C0-C5A6-D693-B828-CDA5C2238587}"/>
                    </a:ext>
                  </a:extLst>
                </p:cNvPr>
                <p:cNvPicPr/>
                <p:nvPr/>
              </p:nvPicPr>
              <p:blipFill>
                <a:blip r:embed="rId541"/>
                <a:stretch>
                  <a:fillRect/>
                </a:stretch>
              </p:blipFill>
              <p:spPr>
                <a:xfrm>
                  <a:off x="2862395" y="1807228"/>
                  <a:ext cx="187560" cy="227160"/>
                </a:xfrm>
                <a:prstGeom prst="rect">
                  <a:avLst/>
                </a:prstGeom>
              </p:spPr>
            </p:pic>
          </mc:Fallback>
        </mc:AlternateContent>
      </p:grpSp>
    </p:spTree>
    <p:extLst>
      <p:ext uri="{BB962C8B-B14F-4D97-AF65-F5344CB8AC3E}">
        <p14:creationId xmlns:p14="http://schemas.microsoft.com/office/powerpoint/2010/main" val="20577397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1300</Words>
  <Application>Microsoft Office PowerPoint</Application>
  <PresentationFormat>Breitbild</PresentationFormat>
  <Paragraphs>264</Paragraphs>
  <Slides>25</Slides>
  <Notes>17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294</cp:revision>
  <cp:lastPrinted>2022-03-02T20:18:27Z</cp:lastPrinted>
  <dcterms:created xsi:type="dcterms:W3CDTF">2022-03-01T20:52:11Z</dcterms:created>
  <dcterms:modified xsi:type="dcterms:W3CDTF">2022-12-01T10:40:56Z</dcterms:modified>
</cp:coreProperties>
</file>